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4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7" r:id="rId4"/>
    <p:sldMasterId id="2147483751" r:id="rId5"/>
  </p:sldMasterIdLst>
  <p:notesMasterIdLst>
    <p:notesMasterId r:id="rId14"/>
  </p:notesMasterIdLst>
  <p:sldIdLst>
    <p:sldId id="256" r:id="rId6"/>
    <p:sldId id="663" r:id="rId7"/>
    <p:sldId id="640" r:id="rId8"/>
    <p:sldId id="638" r:id="rId9"/>
    <p:sldId id="664" r:id="rId10"/>
    <p:sldId id="659" r:id="rId11"/>
    <p:sldId id="665" r:id="rId12"/>
    <p:sldId id="666" r:id="rId13"/>
  </p:sldIdLst>
  <p:sldSz cx="9144000" cy="5143500" type="screen16x9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60"/>
  </p:normalViewPr>
  <p:slideViewPr>
    <p:cSldViewPr>
      <p:cViewPr varScale="1">
        <p:scale>
          <a:sx n="95" d="100"/>
          <a:sy n="95" d="100"/>
        </p:scale>
        <p:origin x="-462" y="-96"/>
      </p:cViewPr>
      <p:guideLst>
        <p:guide orient="horz" pos="2820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tags" Target="tags/tag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04T22:33:54.041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738 3625 5413,'-21'-39'1313,"21"39"192,0-21 577,0 2-480,-19 19-321,19 0-448,0 0-737,0 0 512,0 19 546,0 21-97,19 0-65,2 39-511,-2 0-161,1 2-160,20-2-31,-21-20 63,2 1 0,-2-20 192,1-21-31,-20 1 159,0-20 769,0 0-320,0-20-865,0 1-96,-20-21 0,1-20-96,-21-39-128,0 0-513,20-20-352,-20-21 449,21 1 479,-1 40 194,20 99 31,0-158-64,0 118-129,0 40 33,20 0 257,-1 19-65,21 41-32,-40-60 64,79 139-128,-19-40 32,-20-19-64,19-1 192,-19-19-160,-20-20 64,-1-1 64,2-39 673,-21 0-96,0 0-609,-21-20-224,2-20 31,-1-19 1,0-1-64,-19-38-544,18-2 127,2 21 481,-1-1-64,20 20-161,0 60 353,20 0 225,20 60-225,-1 39 96,20 20-32,1 20-64,20 1-128,-20-42 160,-1 2 0,1-21-96,-1-39 256,1-20-32,-20-1 97,-1-19 127,1 0 257,19-19-513,-19-1 96,-1-20-224,-18-19 160,-2-1-128,1 0-96,-20 1 257,0-1-193,0 60 64,-20-138-96,1 98 608,-2 1-512,-18-2 96,-20 22-320,19 19 96,0 19-192,20 22 192,1-2 32,19 41 32,0-21-160,39 1 192,20-2-32,1-18-544,-1 0-129,21-20-512,-20 1-609,-21-2-1088,1 1-2884</inkml:trace>
  <inkml:trace contextRef="#ctx0" brushRef="#br0" timeOffset="326.1718">2226 3943 13805,'40'60'480,"-20"-41"1602,-1-19-384,-19 20 31,0-20 930,0-20-866,0 20-1248,-19-79-545,-1 20 865,0-1-801,20-20 32,0 1-192,0 19-192,0-19-545,20 39-256,-20 40-289,79-40 1378,-19 40-8744</inkml:trace>
  <inkml:trace contextRef="#ctx0" brushRef="#br0" timeOffset="1296.875">2881 3705 14125,'0'-80'0,"0"20"4260,-19 21-2787,19-1-256,-20 21-256,-20 19-416,21 0-321,-2 19-256,-18 41-32,19-1 96,0 20-32,1-19 0,19-41-128,0 21 32,0-40 160,19 0 64,-19 0 192,20-19 65,0-2-129,-20-18-224,20 20-128,-20 19 32,0-21-257,19 42 97,-19 18 224,40 20 0,-20 22-192,39 17-288,1-19-193,-1 21-96,1-41 193,0 1-129,-20 0-288,0-20 385,-21 19-225,1-39-256,-20 20-257,-20-1 578,-20-19 704,40-20 320,-99 20-256,59-40 1954,-19 20-1025,19-40-833,1-19 32,18 20 288,21-41 1,21 20-193,-2 0 673,1-19 256,0 20-449,19-1-287,21 1-257,-20-1 224,20 0-191,-20 1 95,-1 19-96,1 1 128,-21 18 353,-19 2-97,0-1-95,0 0-321,0 0 96,0 20-256,-19-19-128,-1-2 0,0 21 64,20-19 64,-20 19-64,20 19-256,0-19-33,-19 60 353,19-20-32,0 19-64,19 20 160,1-19-160,0-20-96,40 0-288,-1-40-289,1 20-1441,-1-20-2050,1-20-9257</inkml:trace>
  <inkml:trace contextRef="#ctx0" brushRef="#br0" timeOffset="1976.5625">4590 3148 15630,'0'-119'-608,"-40"80"1344,0-1 321,1 20 64,-22 20-768,-18 0-1,0 20 225,-21 20-65,1 20 1,20 19-193,19-20-192,20 1-128,40-1-128,21 1 96,18-1 64,41 1 96,39-20 0,0 20-64,-21-21-32,23 20-32,-62-19 0,1 20 0,-41-20 0,1 20 160,-40-21 1,-20 20-33,-19-19 224,-1-1-96,-19-18-128,19-2-128,20-19-608,0 0-1186,21-19-2210,19-21-3491</inkml:trace>
  <inkml:trace contextRef="#ctx0" brushRef="#br0" timeOffset="2281.25">4947 3625 18705,'-40'40'256,"0"-21"257,20 21 352,-20-1-609,21 1 32,-1 20 97,20-20-193,20 0-64,-20-40-128,79 60 0,-20-60 673,22-21-321,-42 2-64,20-21 0,-38 1 65,-2-21-97,-19 20-64,-19-20-224,-2 20-32,-18 21-160,-20-1 32,18 20 64,-18 0-193,19 0-608,1 20-992,18 20-1314,21-21-3236</inkml:trace>
  <inkml:trace contextRef="#ctx0" brushRef="#br0" timeOffset="2506.836">5523 3963 16976,'-21'-20'2146,"-19"-20"-769,21 21 417,-21-22-962,1-18-159,18 19 224,-18-20-737,39 60-288,-20-79 128,20 39-545,20 21-480,19 19-608,21-20-673,-1 20-2499,2 0-7911</inkml:trace>
  <inkml:trace contextRef="#ctx0" brushRef="#br0" timeOffset="2759.7656">5860 3208 18705,'0'-20'1378,"0"20"-1218,20 0 448,0 20-191,20 20 319,-21 19 65,21 41-385,-1-1-255,1 0-65,0-20-160,-1 0-225,1-39-95,0 0-225,0 1-448,-20-22-512,0-19-2339,-1 0-4804</inkml:trace>
  <inkml:trace contextRef="#ctx0" brushRef="#br0" timeOffset="2933.5938">5741 3605 22453,'0'20'352,"20"-20"225,19 0 544,41-20-545,19 20-480,-19 0-672,18 0-834,-18 0-1120,0 0-2050,-21 0-9674</inkml:trace>
  <inkml:trace contextRef="#ctx0" brushRef="#br0" timeOffset="4131.836">995 4737 13580,'-19'0'32,"-2"0"289,2 0 63,19 0-32,0 0-512,0 0-32,0 0 96,0 0 416,19 0 353,-19 0-161,21 0-95,-2 0-225,1 0-128,0 0-32,0 0 32,20 0 64,-1 0 128,1 0-95,20 20-33,-1-20 64,1 0 96,20 0 289,-1 0-257,20 0-256,-20 0 0,40 0-32,1 0-64,-1-20 64,19 20-32,2 0 64,-21-21 193,0 21 287,-19-19-192,19 19-191,0-20-97,19 0-32,1 0 0,1 1-64,19-2 32,-21 21-32,1-19 0,1 19 96,-2 0-128,1 0 192,0-20-128,0 20 96,1-20-64,-2 20-32,21-20 32,-20 20-64,0 0 128,0 0-224,0 0 224,0-19-32,-40 19 320,20 0 97,-19 0-33,-1 0-288,-20 19 65,-19-19-97,-1 0-32,1 0-160,-20 0-161,-1 0-191,-18 0-257,-21 0-95,19 0-193,1-19-1089,0-2-2370,0 21-7111</inkml:trace>
  <inkml:trace contextRef="#ctx0" brushRef="#br0" timeOffset="17651.3672">1492 5550 8616,'-40'-19'1409,"21"-1"641,-2 20-96,2-20-801,19 0-513,-21 20-191,21 0-257,-19-19-192,-1 19 64,0 19 128,0 1 33,1 0 63,-2 19 96,2 1-64,-1 20-127,20 19-97,-21-19-96,21-1 0,0 1 0,21-20 96,-1 0 192,20-40 545,-1 19-192,1-19-161,19-19-224,-19-2-32,0-18-31,-20-1-193,-1 0-257,-19 1 193,0-20 32,0 38 32,0-18 64,-19 19 32,-1 20-160,20 0-96,0 0 192,-20 20 224,20 0-288,20 20 129,-20-1-33,20-19-32,20 19-32,-1-18-545,1-2-672,0 1-833,-1 0-2851</inkml:trace>
  <inkml:trace contextRef="#ctx0" brushRef="#br0" timeOffset="18071.2891">2305 5670 18897,'0'0'609,"0"-20"-353,0 20-32,0 0 65,21 0-257,-2 0-64,21 0 64,-1 20 32,1-20-352,20 0-289,-20 0-512,20 20-1153,-41-20-2691</inkml:trace>
  <inkml:trace contextRef="#ctx0" brushRef="#br0" timeOffset="18238.2813">2365 5928 17712,'20'0'160,"40"-20"705,0 0-288,-20 1-545,-1-2-160,1 2 32,0 19-1570,-1 0-4228</inkml:trace>
  <inkml:trace contextRef="#ctx0" brushRef="#br0" timeOffset="19596.6796">3120 5550 4804,'0'0'2370,"0"21"-2306,0-21 1057,0 0 33,0 0 287,0 0 449,0 0-225,0 0-287,0 0-33,0 0-288,0 0-64,0 0-385,0 0-415,0-21 127,0 21-128,-20 0-32,20-19 32,0 19 65,0-20-1,0 20-64,0-20-96,0 0-64,0 20 32,0-19-128,20-2 32,0 2-32,0 19 96,20-20-128,-21 20 64,21-20-96,-1 20 192,1 0-96,20 0 0,-20 20 32,0 0-32,-1-1 0,-19 21 64,19 20 0,-18-20-64,18 20 96,-19-1-32,0 1 0,-20-1-32,0-20 32,0 21 0,-20-20-224,0 0 0,0-1-449,1 1 0,-21-20 193,20 0 0,-20 0 63,21-20 129,-21-20 64,0 20 64,20-20 256,0-20 160,20 20 128,0 0 161,20 1 288,19-2 192,1 2-705,0 19-128,0 0-192,20 0 64,-1 0-224,-20 0-544,21 0-1250,-39 0-1505,-2 0-7304</inkml:trace>
  <inkml:trace contextRef="#ctx0" brushRef="#br0" timeOffset="29590.8204">1154 6643 10441,'-20'-20'1025,"20"20"96,-20 0 705,20 0-417,0-20-287,-19 20-418,19 0-351,0 0-353,0 0-65,0 0 162,0 0 383,19 20 161,-19 20-193,20 0 33,0 19-289,0 1 128,-1-1-128,2 1-32,-1-21 97,-1 1-1,2-20 224,-2 0-159,1 0 31,-20-20-96,0 0 161,0 0-161,20 0-224,-20 0 0,20 0-64,-1 0-96,2 0-64,19 19-65,-1 2-127,1-2 128,0 21 96,-1-1-1,1 1 33,0 0 64,-40-20 256,0 20-96,0-20 33,-21 20-65,2-21-64,-21 1-32,-20-20-64,21 0-161,-1 0-543,-19-20-642,19 1-1088,0-21-2147,20-20-3939</inkml:trace>
  <inkml:trace contextRef="#ctx0" brushRef="#br0" timeOffset="30400.3906">2445 7001 16431,'0'0'737,"0"0"-577,0 0-352,0 0 576,19 0 32,2 0-127,-1 0-1,-1 0-192,2 0-64,-2 19 0,1-19 64,0 0-160,19 0-416,-18 0-545,-2 0-545,21 0-1601,-20 0-4612</inkml:trace>
  <inkml:trace contextRef="#ctx0" brushRef="#br0" timeOffset="30574.2188">2584 7278 18513,'20'0'-32,"0"0"224,-1-20-64,2 20-192,18 0-64,-19-19-192,0 19-1826,-1 0-4965</inkml:trace>
  <inkml:trace contextRef="#ctx0" brushRef="#br0" timeOffset="31653.3204">3259 6822 10954,'0'0'1089,"0"0"-577,0 0 738,-20 0-33,20 0-32,0 0 0,0 0-352,0 0-321,0 0 65,0-21 127,0 21-127,0-19 64,0 19-225,20 0-128,-20-20-96,20 20-95,-1-20-33,2 20-32,-2 0-32,21 0 0,-1 0-32,1 20 32,0 0 64,0 20 0,-1 19-32,-18 1 32,18 0-96,-19-1-192,0 1-289,-20-1 65,0-20-33,0 21 65,-40-20-1,20 20 97,-20-20-192,1-21 31,-1 1 321,0-20 160,21 0 64,-21-20-32,20 1-64,0-21 256,20-1 129,0 2 287,20 19 353,0-19-256,-1 39-321,21 0-288,0 0-64,0 19-32,-1 1 1,1 0-258,0-20-447,-1 0-353,1 20-769,-20-20-1665,1 0-8937</inkml:trace>
  <inkml:trace contextRef="#ctx0" brushRef="#br0" timeOffset="43359.375">1412 8628 11370,'0'-40'833,"-19"40"672,-2-19 129,2-1-385,-21 0-320,20 0-128,1 20 160,-2-19-417,2 19-480,-1 0-256,-1 19 96,2 1 160,-1 20-64,20 19 96,0 1-96,0 19 0,20-19-32,-1 20 32,2-41-32,-1 1 32,20 0 0,-1-21 32,-19-19 32,19 0 128,-18 0 97,-2-19 127,-19-2-288,0-19-224,0 1-128,-19-20-64,-2-20 256,-18-1 0,19 0 64,0 1-32,-20-1-96,21 21 608,-22 20-256,22-1 97,-1 0 95,20 40-256,-20-20-96,0 20-320,20 0-288,0 0 608,20 40 32,0-1 0,0 1-96,20 39 32,-1 1 32,1-1-32,20 1-32,-20-21-64,0 1-224,-1-1-417,-19 1-512,19-20-801,1-21-2370,-20 2-7655</inkml:trace>
  <inkml:trace contextRef="#ctx0" brushRef="#br0" timeOffset="43831.0547">2246 8628 16559,'20'0'673,"19"-19"-385,-18 19 801,-2 0-769,21-21-127,-1 21 287,1 0-224,20 0-96,-20-19-448,0 19-641,-1 0-544,-18 19-929,-2-19-1314,-19 21-6309</inkml:trace>
  <inkml:trace contextRef="#ctx0" brushRef="#br0" timeOffset="44041.0156">2545 8827 19218,'19'0'1954,"1"0"-1602,0-20 737,0 1-224,-1 19-865,2-21 0,18 21-481,1 0-768,-21 0-865,21 21-705,0-21-4451</inkml:trace>
  <inkml:trace contextRef="#ctx0" brushRef="#br0" timeOffset="44770.5078">3537 8311 13004,'-20'-20'1313,"20"20"96,0 0-704,0 20-449,0 0 513,0 20 576,20 19-31,-20 20-354,20 0-415,20 2-33,-21-22-287,1 1-65,0-21-96,19 1-224,-18 0-833,-2-21-865,-19 1-1793,0-20-10699</inkml:trace>
  <inkml:trace contextRef="#ctx0" brushRef="#br1" timeOffset="54316.4063">2167 5491 11562,'19'-39'-1025,"-19"18"1154,0 2 31,0-1 192,0 0 449,-19 0 480,-1 1-64,0-2-192,-19 2 0,18-1-96,2 0-352,-21 20-289,40-20-224,-39 20-32,18 0-32,-18 0-32,-21 0 32,-20 0 32,1 0 64,0 20-96,-1-20 32,-18 0-64,18 0 64,20 20-96,-19-20 0,19 20 32,1-20-32,-1 19 0,1 21 0,-1-20 0,20 0 0,-19 19 32,19 1-32,1 0 31,-1-1 1,20 1 32,0 1-32,0 18 32,1-20 32,-2 1-64,21 0 64,0-1-32,21 1 129,-2 0-33,1-20-64,0 20 32,19-1-32,-18 1 0,38-20 0,-20 20-32,1 0 64,0-21-32,20 1 64,-1 0-96,1-20 64,-1 20-128,21-1 64,-1-19 32,20 21 0,1-21 0,19 19 0,-20 1 0,0-20 0,20 0 0,21 0 0,-21 20 0,19-20-32,-19 0 0,-19 0 32,0 0 161,-2 0-161,2 0 64,19 0 0,-20 0-32,21 0-64,-1 0 64,0-20-32,-20 20 32,20-39 32,-20 18 96,-19-18 96,19-1 129,0 0 127,-20 1-223,-19-1-129,-20 0 128,0 1-128,-1-1 33,-19-20-129,-20 1 0,0-1-64,-20 1 96,0-1-192,-39 0 32,-1 1 96,-19-1 32,-20 20-64,-1-19 64,-39 20 0,-20 18-96,-19 2 0,-20-1-96,-21 20-96,21 20-545,-1-1-64,0 2-576,40-21-1089,40 19-6086</inkml:trace>
  <inkml:trace contextRef="#ctx0" brushRef="#br1" timeOffset="56410.1563">4172 6941 11370,'-79'-40'545,"39"20"1313,20 0-801,1 0 192,-2 20 160,21-19-192,0-2-192,21 2-480,18-21-65,-19 40-288,40-20-160,-1 40-64,1 0-32,-1 0 128,21 39-64,-21 1 0,-19 19-32,20 21 64,-41-1 0,21 20 64,-20-20-64,0 20 33,0 0 31,-1-19 0,2 0 32,-2-21-64,21 20-64,-20 0 0,20 0-288,-1-19 31,1 0-31,0-1-256,-1-20-1,1-19 225,0-1 320,-20 1-96,-1-20 96,-19 20 32,0 0-128,0-20 288,-19 20-160,-21-1 0,1 1 0,-21 0 128,0-21 224,1 1 97,-1-1-161,1 2-320,-1-2-256,20 2-1153,0-21-1666,1 19-7111</inkml:trace>
  <inkml:trace contextRef="#ctx0" brushRef="#br1" timeOffset="56982.4218">4748 7894 12203,'0'0'1698,"0"0"-866,20 0 1058,19-20-192,21 0-577,-1 20-416,22-19-545,-22-2-128,20 21-96,0-19-769,-19 19-897,-20 0-2850</inkml:trace>
  <inkml:trace contextRef="#ctx0" brushRef="#br1" timeOffset="58076.1718">5681 7397 8584,'-19'-39'1345,"-1"18"641,20 2-513,0-1 353,-21 20-513,21-20-416,0 0-96,0 20 96,-19 0-161,19-19-31,0 19 64,0 0-289,0 0-192,0 0-127,0 0-33,0 0-160,0 0 0,0 0-32,0 0 96,0 19 0,0-19 64,0 20 64,0 0-32,0-20 32,0 20 32,0-20 1,0 0-1,0 0 32,0 0-96,0 0-32,0 0 32,0 0-96,0 19-160,0 2 256,19-1 0,-19 39-32,21 1 225,-1-1-1,20 1-224,-21-1 0,21 1 32,-1-20-64,-18-20 1,-2-1-33,-19 2 96,20-21-96,-20 19 192,20-38 0,0 19 0,-1-21-224,2-18 64,-2 39-128,21-21-32,-20 42-32,20-21 96,-1 39-96,-19 1-64,0 0 96,-1-1-257,-19 1 161,0-20 256,-19 0-96,19 0 64,-40-20 0,20 0-96,-20 0 32,1-20-96,-1 0-32,0 0-513,1-20-384,-1 21-576,21-21-129,-2 20-288,21 20-5285</inkml:trace>
  <inkml:trace contextRef="#ctx0" brushRef="#br1" timeOffset="58619.1406">6297 7218 11594,'20'-39'1698,"-40"39"32,20 0-417,-20 20-576,0 20 95,0-1-95,20 20-160,0 1-193,20-20-192,0 0 0,20-20-95,-21-1 63,21-19 64,0-19 0,-20-21 96,-1 1-159,2-1-97,-21-20-32,0 0-32,0-19-193,-40-1-127,20 21-96,-20-1 320,0 1 128,1 39 32,-1 0 480,20 0-63,0 40-225,0-20-160,20 40 128,20 0-32,0 19 33,40-19-65,-21 20-128,21-1 0,-1-20-384,1 21-705,-20-20-161,0 0-735,-40-1-3268</inkml:trace>
  <inkml:trace contextRef="#ctx0" brushRef="#br1" timeOffset="59249.0234">7091 7556 10826,'0'0'2882,"0"0"-864,0-19-512,0 19-321,0 0 0,20 0 192,0 0-416,20-21-769,-1 21 193,-19 0-353,19 0-64,1 0 32,0 0-1121,-20 0-673,-1 21-929,2-21-3939</inkml:trace>
  <inkml:trace contextRef="#ctx0" brushRef="#br1" timeOffset="59416.0156">7190 7775 18001,'40'20'1313,"-20"-40"-705,20 20-544,-1-21-160,1 21-288,0 0 96,-21 0-1218,21-19-3939</inkml:trace>
  <inkml:trace contextRef="#ctx0" brushRef="#br1" timeOffset="60662.1093">7806 7378 5957,'-20'-20'3075,"20"20"-641,0-21-95,-20 21-450,20-19-383,0-1-609,20 0-129,-20 0-31,20 1 128,-20-2 128,20 2-321,-1-1-351,2 20-129,-2-20-192,1 20-32,0 20 32,19 19 0,1 1 0,0 20 32,20 19 0,-21 1 32,1-1-32,0-19-160,-20 19-64,-20-39-129,0 20-31,0-20-192,-20-1 255,0 1 33,-19 0 32,-2-40 160,1 19 64,1-19 32,-1-19-256,0-2 672,21 2-128,19-21-31,0 20 191,0 1 65,40 19-1,-1-21-95,20 21-65,22 21-352,-2-2 0,0 1-577,-20 0-800,1 0-1089,-20-20-3171</inkml:trace>
  <inkml:trace contextRef="#ctx0" brushRef="#br1" timeOffset="62302.7343">9633 6841 16559,'0'-19'1089,"0"19"-32,19-21-96,2 21 288,-2 0-256,21 0-448,-1 0-193,21 21-64,-1-21-160,21 19-63,0-19-33,-1 20 32,1 0-385,-1-20-1152,0 20-513,-39 0-961,-21 0-4228</inkml:trace>
  <inkml:trace contextRef="#ctx0" brushRef="#br1" timeOffset="62499.0234">9911 7258 17616,'0'0'1762,"19"-19"-993,21-2 928,20 2-352,19-1-320,0-20-480,1 21-321,-1-2-224,-19 2-96,19 19-737,-20 0-1057,1 0-480,-20 0-1698,0 0-6373</inkml:trace>
  <inkml:trace contextRef="#ctx0" brushRef="#br1" timeOffset="62758.789">10228 6742 19890,'20'0'993,"20"0"-897,19 0 257,20 20-193,1 0-64,39-1 0,20 21 0,1 0-128,-21 0-576,0 0 319,-40-21 193,-20 21-96,-59 20 96,0-20 96,-59-1 96,-1 20-64,1-19-160,-20-20-833,19 20-2306,-20-21-9866</inkml:trace>
  <inkml:trace contextRef="#ctx0" brushRef="#br1" timeOffset="63504.8829">12313 6663 11947,'-20'-100'1345,"0"61"1057,1-1-832,-2 20-65,2 0-288,-1 20-192,0 0-672,-19 20-257,18 40 192,-18 0 193,19 38-1,0 2-192,20-1-192,0 0 32,20 1-63,0-1-97,0 0-513,39-40-192,-19 1-352,-1 0-384,21-20-673,-20-21-2338,19 2-8295</inkml:trace>
  <inkml:trace contextRef="#ctx0" brushRef="#br1" timeOffset="63932.6172">12909 7060 16495,'-20'-40'1345,"0"21"-256,0 19-160,1 0-512,-2 39 287,-18 1 193,19 0-256,0 39-353,20-20-192,20 1 0,0 0 0,0-41 0,20 21 1,-1-40 95,1 0 32,0 0-64,-1-40-32,-19 21-128,0-22-96,-1 2-64,-19-1-32,-19 0 64,19 21 96,-40-1 64,20 0-96,1 20 96,-2 20 32,2 0-32,-1-1 32,20 2 0,0-2-96,20 21 160,-1-20-128,21-1-128,0 2-321,20-1-736,-1-1-705,1-19-288,-21 0-1793,1-19-6695</inkml:trace>
  <inkml:trace contextRef="#ctx0" brushRef="#br1" timeOffset="64460.9375">13544 7080 15502,'-20'-20'1858,"0"0"-1185,1 20 31,-2 20 65,2-20 192,-1 20-96,0-1-353,20 2-384,0 18 193,40 1-65,-21-21 288,21 21-351,20 0-97,-20-1 0,-1 2-128,1-1 96,0-1-96,-40 1-225,0 0-31,-21-21-32,2 1 32,-21 0 95,1 0 193,-1-20 0,0-20-64,20 0 193,-20-19-386,40 18-63,0-18 96,0-1 288,40 0 384,20 21 449,-20-1 192,19-1-769,1 2-63,-1-1-193,-18 20 96,-2-20-64,1 0 96,0 1-32,-21-2-32,1 2-64,0-1-31,-20 0-226,-20 0-191,0 1-129,1-2-191,-2 21 31,-18 21 353,-1-2 192,21 21 64,-2-1 352,1 1 32,1 20 65,19-20-225,19 20 0,22-41-160,18 21 32,1-20-801,19-1-1056,0-19-1891,1 0-10281</inkml:trace>
  <inkml:trace contextRef="#ctx0" brushRef="#br1" timeOffset="65034.1796">14795 6584 17328,'-20'39'705,"20"-19"-321,20 0 801,-20-1-224,20 2 0,0-2 128,20-19-192,-21 0-129,21 0-447,-1-19 31,1-2-192,-20-18 64,20 19-191,0-19 63,-40 18 0,20 2 32,-20 19-32,0 0 96,0 0-32,0 0-160,0 19-32,0-19 160,-20 40 65,40 0 31,-20-1 64,40 21 32,-21-1-31,1 1-97,20 0-64,0-1-64,-21 21 128,21-20-224,-1-1 0,-18-20-224,-2 1-417,1 0-608,0-20-1089,-20-20-1025,0 19-1474,-20-19-8231</inkml:trace>
  <inkml:trace contextRef="#ctx0" brushRef="#br1" timeOffset="65244.1406">14973 7437 19314,'0'20'3235,"40"-40"-1794,20 20 673,19-19-384,21-2-449,-1 21-576,0-19-385,0 19-256,-20 0-128,2 0 0,-22 0-192,-19 0-385,-1 0-960,-39 19-1763,0-19-1953,0 0-12395</inkml:trace>
  <inkml:trace contextRef="#ctx0" brushRef="#br1" timeOffset="66663.0859">2524 11090 10890,'0'0'5989,"0"-19"-3650,-19 19-738,19 0 1,19 0-225,-19 0-704,21 0-353,-2 0-32,1 0-32,20 19-159,19-19-97,-19 0 128,20 0-256,19 0-513,-20 0-416,1 0-833,-20 0-640,-1 20-1826,-19 0-7271</inkml:trace>
  <inkml:trace contextRef="#ctx0" brushRef="#br1" timeOffset="66844.7265">2723 11388 18897,'-20'20'2082,"20"-40"-1313,0 20 416,20-19 641,19-2-1025,1 2-577,0-1-192,20 20-128,-1-20-609,-20 20-704,21 0-833,0 0-449,-1 0-2113,-19 0-7912</inkml:trace>
  <inkml:trace contextRef="#ctx0" brushRef="#br1" timeOffset="67126.9531">3040 10912 21620,'0'-20'1057,"20"0"-1313,20 20 192,0 0 160,20 0-128,19 20 128,20 0-96,-20-1 0,21 2-96,-41-2-96,20 21 127,-19-1 33,0 1 64,-20 0-32,-21-1 97,-19 21-1,0-20 64,-19 0-192,-21 20-865,20-21-769,-20 1-2017,1-21-9642</inkml:trace>
  <inkml:trace contextRef="#ctx0" brushRef="#br1" timeOffset="67621.0937">5066 10455 16207,'-40'40'1473,"21"-21"-31,19 21 159,0 39 65,19 1-705,1 19-417,0 1-320,19 19-128,21-40-32,-20 20-384,19-39-481,-19 0-384,-1-20-833,-18-1-960,-2-19-5382</inkml:trace>
  <inkml:trace contextRef="#ctx0" brushRef="#br1" timeOffset="67850.5859">4510 10713 19506,'40'-80'1698,"0"41"-513,-1-1-513,20 0 33,21 1-513,-20 19-64,38 0-32,2 1-32,19-2-224,-19 1-961,-2 1-320,2-2-801,-41 21-2915</inkml:trace>
  <inkml:trace contextRef="#ctx0" brushRef="#br1" timeOffset="68436.5234">6038 10614 9705,'-19'-60'2498,"-1"41"-32,0 19-512,0 0-288,1 0-705,-2 19 64,2 21 0,-1 20 0,20 19-289,0 40-31,0-19-160,0 19-257,20-21 0,-1-18-192,21-20-64,0 0 32,20-21-480,-21-19-865,20 0-801,1-20-609,-20 0-3715</inkml:trace>
  <inkml:trace contextRef="#ctx0" brushRef="#br1" timeOffset="68791.9921">6237 10931 16655,'20'80'673,"20"-20"192,-20-1 224,20 1-192,-1-1 192,1-19-417,0 0-223,-1-21-193,-19 2-32,0-21 32,0 0 97,-20 0 63,0-21-64,0 2-191,0-21-33,-20 0 0,20 0-128,0-19-64,0 19 64,0 1-96,20 18-32,0 21 31,-1 21 97,21 18 97,0 1-194,-1 19 162,1 1-130,20-20-1024,-20-20-576,-1 20 31,1-40-1184,-20 0-3620</inkml:trace>
  <inkml:trace contextRef="#ctx0" brushRef="#br1" timeOffset="69002.9297">6793 10535 19410,'140'0'2530,"-61"39"-1473,20 1-576,0 39-385,0 20 224,-20 1-224,1-1 0,-20 0-512,-40-20-417,0 1 32,-20-20-256,-40 0-512,0-1-801,0-39-3011</inkml:trace>
  <inkml:trace contextRef="#ctx0" brushRef="#br1" timeOffset="69734.375">8680 10455 15342,'39'-39'801,"-39"18"0,0 21 288,0 0-225,0 21-159,-20 18 32,1 20-225,-2 1-223,2-1 191,-1 1 129,0-1 63,20-19-319,-20-20-1,20 1 32,0-2-31,20-19 223,-20 20-63,20-20 31,19 0-31,1 20-161,0-20-160,20 0-64,19 0-96,-19 0-32,19 0-160,1 0-801,-21 0-1121,1 20-1409,-21 20-1794,-19-21-9833</inkml:trace>
  <inkml:trace contextRef="#ctx0" brushRef="#br1" timeOffset="69915.0391">8759 11190 17969,'-20'39'2402,"40"-59"-1698,20 20 1699,-1-19-417,21-2-1410,-1 2-480,21 19-64,-20 0-480,19 0-1186,-39 19-1280,-1 2-1218,-19-21-10154</inkml:trace>
  <inkml:trace contextRef="#ctx0" brushRef="#br1" timeOffset="70646.4844">10188 10495 8327,'-59'-60'1890,"39"41"1025,-20-2-609,1 1-352,18 20-737,-18 20-512,19 1 31,0 18 1,1 41 128,19-1-96,0 40-193,19 0-287,1 0-161,39-19-64,1-2 32,0-38 64,20-20-224,18-40 64,-18 0 0,-1-20 128,0-20-128,-19 0-64,1-19 32,-22-20-128,-19 0 160,0-21-321,-20 0-383,-20 2 127,-20 18 321,-20 20-160,1 21-65,-21 19-320,1 20-416,0 0-1153,-21 40-2146,41-21-7366</inkml:trace>
  <inkml:trace contextRef="#ctx0" brushRef="#br1" timeOffset="71268.5547">11360 10356 13516,'-39'-40'993,"18"20"737,-18 0-33,-1 20-351,0 20-193,1 0-64,-1 20-320,20 20-1,0 38-95,20 2-129,0 19-127,20 0-257,19-19-32,21-21-64,-1-20 0,1 1-288,0-20-417,-1-21-544,1-19-416,-1 0-481,-19-40-1185,0 21-4581</inkml:trace>
  <inkml:trace contextRef="#ctx0" brushRef="#br1" timeOffset="71618.1641">11538 10812 8199,'40'100'5477,"-20"-60"-3427,20-1-256,0 20-609,0-19-128,-1 0-160,1-1-160,-21-18-97,2-21-255,-2 19 95,-19-19-127,20-19 351,-20 19-319,0-40-193,0 0-96,0 1-32,0-21-96,0 20 128,20-19-160,0 19 0,0 20-96,0 20 128,19 0-96,-18 20 160,18 20-97,1 0 65,19-1-576,-19 1-385,-20-21-384,20 21-481,-21-20-576,1-20-2499,-20 20-7078</inkml:trace>
  <inkml:trace contextRef="#ctx0" brushRef="#br1" timeOffset="72094.7265">12432 10435 14029,'-40'-40'1441,"21"20"-448,-2 20-128,2-19 192,-1 38-96,0 1-321,0 1-159,1 18-65,19 1 65,19 19-97,1-19-160,20-20-96,0-1 1,-1-19 31,1-19-32,0-1 64,-1-20-192,1 0 96,-40-19 0,20 20-96,-40-21 0,1 0-128,-22 1-96,1-1 160,1 1 128,-1 38 0,21 2 256,-2-1 129,2 20-129,19 20-416,0 20 384,0 19 96,40 1-159,-21-1 63,41 1-352,-1 0-192,1-1-385,0-20-288,-20 21-704,0-20-1058,-1 0-6021</inkml:trace>
  <inkml:trace contextRef="#ctx0" brushRef="#br1" timeOffset="72638.6719">13226 10216 15406,'-39'0'1922,"18"-19"256,21 38-1345,0 2-385,0 38 673,0 1-96,21 39-128,-1-19-416,20 18-161,-21 2-160,21 0-64,-20-21-32,20 0 32,-21-20-96,21 1-640,-20-20-578,-1 0-799,21-21-1058,-20 1-5830</inkml:trace>
  <inkml:trace contextRef="#ctx0" brushRef="#br1" timeOffset="72914.0624">13723 10852 18449,'-40'20'1281,"20"0"-1185,20 0 641,0 20 416,20-1-160,20 1-288,0-21-289,20-19-288,-1 0 32,1 0 0,-1-19-63,-20-1 31,-18-20-32,-21 21-224,0-21-193,-40 20-127,0 0-257,-20 0-288,1 20-128,20 0-160,-21 0-481,20 20-1056,19 0-2275</inkml:trace>
  <inkml:trace contextRef="#ctx0" brushRef="#br1" timeOffset="73363.2813">14299 10833 20787,'0'-81'1730,"-21"62"-1442,21 19 353,-19 0 31,-1 19-383,20 2 95,0 39-192,0-21-160,20 1 32,-1 0 32,2-21-96,-2-19-32,21 0 160,-20 0-31,-1-19 31,2-2-64,-21 2-32,20 19-32,-20-20 0,0 20-96,0 20 256,19 20 0,-19 19 0,21 1-32,-2 19-32,1 0-96,0 1 128,0-20-192,-20 19 96,0-20-160,-20 1 96,-20-1-160,0-19-64,21-20 32,-22 0-193,2 0 1,-1-20-385,21-20-865,-2 0-1729,2-20-4132</inkml:trace>
  <inkml:trace contextRef="#ctx0" brushRef="#br1" timeOffset="73796.875">14775 10931 17872,'40'60'1634,"-20"-20"-353,-20 0-128,19 19-192,2-39 224,-21 20-224,19-40-448,-19 19-65,0-19 65,0 0 255,0-19-319,0-21-225,0 0-96,20 1 64,0-21-160,0-20-64,20 21 0,-21 20 32,21-2-96,0 22 64,0 19 32,0 39 32,-21 21-128,1-1 160,0 21-224,0-20-417,-1-21-383,21 1-162,0-21-383,-20 2-1410,-1-21-1729,2-21-9834</inkml:trace>
  <inkml:trace contextRef="#ctx0" brushRef="#br1" timeOffset="74037.1094">15311 10097 20787,'119'0'2755,"-40"21"-1282,21 18-352,0 41-512,-1 18-161,-20 2-256,0 19-31,-19 0-33,-20 0-32,0-19 0,-21-1-64,-19 0-384,-19-20-33,-2-19-544,-18 0-1089,-1-40-1601,0 19-5606</inkml:trace>
  <inkml:trace contextRef="#ctx0" brushRef="#br1" timeOffset="76598.6328">16840 10633 16783,'40'-39'1922,"-40"19"-801,19 20-64,2-20-128,-2 20-609,1 0-191,1 0 127,-2 20-256,21-20 96,-1 20-128,1 0-865,0-1-897,20 2-896,-21-2-4069</inkml:trace>
  <inkml:trace contextRef="#ctx0" brushRef="#br1" timeOffset="76786.1328">16899 11011 18001,'0'0'1473,"21"0"-736,18-20 95,21 20-575,-20-20-225,19 1-192,1 19-994,-20 0-575,19 0-1634,-20 19-8232</inkml:trace>
  <inkml:trace contextRef="#ctx0" brushRef="#br1" timeOffset="77553.7109">18290 10395 14029,'-40'-39'736,"20"39"257,1 0-480,-2 19 160,1 22 384,1 18 0,-2 20-289,2 21-63,19 19-289,19 0-127,2-20-97,-2-19-160,22-21 128,18-20 0,1 1-64,-1-40 128,20 0 225,0-40-289,21 1 32,-21-20-192,1-1 96,-20 1-64,-1-21-32,-39 0-192,0 1-32,0-1-385,-20-18-31,-40 18-1,1 20 97,-22 0 480,-18 21-33,0 19-319,-21 20 64,1 0 128,20 20-609,0 19-1025,19-18-3491</inkml:trace>
  <inkml:trace contextRef="#ctx0" brushRef="#br1" timeOffset="78067.3828">19659 10752 13164,'-59'-39'929,"39"19"-64,1 0 640,-21 20-160,20 0-256,-20 0-288,20 20-128,0 0-257,0 19-31,1 21-1,-2 20 96,21-20-319,0 19-129,21-20 64,-2-19-96,21 20 32,0-41-353,19 21-479,1-40-930,-1 0-1986,1 0-5412</inkml:trace>
  <inkml:trace contextRef="#ctx0" brushRef="#br1" timeOffset="78772.4609">19778 10435 7879,'-39'0'2883,"-1"0"-1410,21 0-64,-21 0 609,0 40-224,1-1-929,-1 21-257,0-1-127,20 21-161,0-20-256,20 19-64,0-19-384,20-1-833,0-19-737,0-20-2146,19-1-8038</inkml:trace>
  <inkml:trace contextRef="#ctx0" brushRef="#br1" timeOffset="79299.8047">20216 10971 17232,'-20'40'448,"20"-1"-288,0 1 417,0 20 352,0-1 160,20-19-417,-1-20-415,2 20 31,-2-40-32,1 20 33,0-20-33,-20-20 128,0 0-192,0-20-32,0 0-95,0-19-98,20-1 162,-20-19-193,19 20 64,2 19 96,-2 20 96,-19 20-224,20 20 64,0-1 320,19 41-192,-18-1-96,-2 1-128,21-1-865,-1-19-992,1-20-514,-20 0-3458</inkml:trace>
  <inkml:trace contextRef="#ctx0" brushRef="#br1" timeOffset="79806.6407">21228 10475 15822,'-39'-20'1506,"39"20"-865,-21 20 223,2 40 353,19-1-31,0 20-482,0 0-415,19 21-97,2-21-160,18 1 96,1-20-256,19-1-417,-18-20-416,18-18-448,-20-2-481,1 1-2242,0-20-8840</inkml:trace>
  <inkml:trace contextRef="#ctx0" brushRef="#br1" timeOffset="80075.1954">21566 11011 17008,'0'20'2114,"0"-1"-1442,19 21 65,2 0 128,-2-1-129,1 1-255,39-20-385,-19 0-64,20-20-32,-20 0 160,19 0-160,-20-40-32,-18 21 64,-1-21-64,-40 0-64,-1 1-192,2-1-97,-21 0-319,1 20-225,-1 1-641,0 19-768,1 0-2050,18 0-4997</inkml:trace>
  <inkml:trace contextRef="#ctx0" brushRef="#br1" timeOffset="80552.7344">22280 11031 19314,'21'-79'1345,"-21"39"-384,0 20-352,-21 0 576,21 20-481,-19 0-287,-1 40-161,0 0-96,20-1-96,0 20-96,0 1 32,20-20-96,0-21-32,-1 2 64,2-2-128,-2-19 320,1-19-128,0-2 128,-20-18-96,20 19 0,-20 0 96,0 1-32,0-2 128,0 21-63,0 0-193,0 40 96,-20 0-64,20 20 96,0-1-96,20 21 32,-20-1-32,0 1-32,19-1-128,-38-20-97,-1 21 97,0-40-224,-19 0-33,18-1-159,-18-19-193,-1 0 0,0-20-512,21 0-1153,-1-20-3268,20 0-6948</inkml:trace>
  <inkml:trace contextRef="#ctx0" brushRef="#br1" timeOffset="81044.9219">22737 10991 19890,'20'20'1346,"-20"0"-1026,20-1 288,-20 41 97,0-1 224,20 1-545,-1-20-95,2 0-385,-2-20 160,-19-1 0,20 2-96,0-21-64,-20 0 192,20-21 160,-1 2-192,-19-21 64,21 0 32,-2-19-32,21-1 0,-20 1-63,0 19 95,19 20-96,-18 20-160,-21 20 64,19 39 96,1 1-64,-20-1-32,20 1-321,0 0-447,-1-1-706,22-19-480,-1-20-128,-21-20-608,21 0-3204</inkml:trace>
  <inkml:trace contextRef="#ctx0" brushRef="#br1" timeOffset="81328.125">23313 10435 16431,'20'-40'2627,"0"40"-1891,0 0-255,20 0 1376,-1 0 706,1 21-769,39 18-705,1 20-417,-1 21-383,0-1-129,-19 40-64,-20 1-64,-21-1-32,2 0-96,-21-20 128,0 0-224,0-19-161,-21-20-672,21-1-1153,-39-20-1762,19-18-3491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04T22:36:59.657"/>
    </inkml:context>
    <inkml:brush xml:id="br0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876 8588 6694,'0'0'2658,"0"0"-864,-19 0-673,19 0 160,0 0-320,-21 0-64,21 0-160,0 0-193,0 0-255,-19 0 63,19 0 64,0 0 161,0 0-1,19 0-159,-19 0-1,21 0 33,-21 0 63,19 0-224,1 0 1,20 0-97,-21-19-96,21 19 96,-20 0 0,20 0-32,0 0-31,-1 0 63,20-20 64,1 20-224,20-20 0,-1 20 128,-19-20-64,20 20-96,-1-19 64,0 19 96,-20-21-256,1 21 160,-20-19-128,0 19 193,-1 0 31,1-20 192,0 20-128,-1-20-64,-18 20-64,-21 0-31,19 0-33,1 0 96,-20 0-128,20-20 64,-20 20-64,20 0 64,-20 0 0,0 0-64,0 0 32,0 0-128,0 0 256,0 0-160,0 0-32,0 0 0,0 0 128,19 0-96,-19 0 96,0 0-192,0 0 160,0 0-32,0 0-32,0 0 32,0 0 32,0 0 32,0 0 0,0 0 129,0 0 63,0 0-96,0-19-64,-19 19 0,19-21-64,-20 2 32,0-1-64,0 0 65,1 0-130,-2 20 66,-18-19-98,39-2 162,-20 21-97,0-20 32,20 20-64,-19 0 96,-2-19-96,2 19 32,19 0 32,0 0-225,0 0 97,0 0-288,0 0 320,0 0-64,19 0 224,-19 19-96,40 1-32,-20-20 96,20 21-64,19-2-32,-19-19 32,-1 20-32,1 0-64,0-20-32,-20 20-97,-1-1-63,2 2 320,-21 18-64,19-19 32,-19 0 64,0-1 64,-19 2-32,19-2-64,-21 1 129,2 0-97,-1-20-32,0 20-96,0-1-449,1 2-1249,19-21-1280,-21 19-2115,21-19-8680</inkml:trace>
  <inkml:trace contextRef="#ctx0" brushRef="#br0" timeOffset="49547.8516">9673 8152 6342,'-40'-20'3138,"19"0"-1536,2 0-385,-1 20-128,0 0 224,0 0-192,20 0-352,-19 0-224,19 40 255,-21-1 65,21 1 32,-19 20-448,19 0-225,0-20-128,19 19-96,2-39 128,-2 20-32,1-40 32,0 0 32,0 0 1,20 0-65,-21-21 64,-19 2 32,21-1-64,-21 0-64,0-19 32,0-1-32,0 0-64,0 20 0,0 1 64,0-2-64,0 1-64,0 20 160,0 0-96,0 0-96,0 41 224,0-22-96,19 21 97,1-1-129,0 1-65,0-20 33,-1 0-384,21 0-481,0-1-1505,-20-19-1314,-1 0-5156</inkml:trace>
  <inkml:trace contextRef="#ctx0" brushRef="#br0" timeOffset="49809.5702">10050 8331 15022,'0'0'288,"19"-20"-160,-19 20 481,21 0-417,-2 0-32,1 0-32,20 20-96,0-20-128,-1 0-320,1 0-930,0 19-1664,-1-19-7817</inkml:trace>
  <inkml:trace contextRef="#ctx0" brushRef="#br0" timeOffset="49983.3985">10268 8490 12587,'39'-21'417,"1"21"-2851,-20 0 1601,0 0-5061</inkml:trace>
  <inkml:trace contextRef="#ctx0" brushRef="#br0" timeOffset="50932.6172">10666 8092 640,'0'0'10602,"0"-19"-9289,0 19 353,0-21 160,0 21-129,0 0-512,0 0-512,0 0-289,0 0 97,-21 0 159,21 21 289,0-2-96,-20 21-128,20-1-161,0 21-191,0-20-1,20 0-192,1-1 32,-2-18-64,1-2 33,0 1-1,0-20-32,-20 0 64,19 0-64,-19 0 32,21-20-96,-2 20-32,-19-19-32,20 19-32,0 0-96,0 19 160,-1 1-128,2 20 32,-2-21-64,1 21 0,0-20 32,0 0 32,-20 0-32,0-1 32,0 2 32,-20-21 64,0 0-128,0 0 63,-20 0-63,1 0-256,19-21-609,0 2-640,1 19-577,19-20-1634,-21 0-4100</inkml:trace>
  <inkml:trace contextRef="#ctx0" brushRef="#br0" timeOffset="51677.7343">11221 8013 1,'-20'-20'7526,"0"0"-5252,0 1-96,1-2-513,-2 21-287,2 0-353,19 0-353,-20 0-95,0 21-129,20 18 65,-20-19 127,20 0 1,20 20-289,0-21-63,0 21-129,-1-40 64,21 20 0,0-20-32,-20 0 1,20 0-65,-21-20 32,1 0 32,-20 0 0,21-20-160,-21 1-64,0-1-128,0 0 32,-21 1 128,1-1-64,1 21 128,-2-2-64,21 2 160,-19 19 64,19 0-128,0 0-192,0 19 96,19 21 481,2 0-385,18 20 0,1-21-32,0 1-320,-1-21-577,1 21-1537,-20-20-3268,0 0-7941</inkml:trace>
  <inkml:trace contextRef="#ctx0" brushRef="#br0" timeOffset="54547.8516">12591 8271 15022,'20'-40'1986,"-20"40"-1186,0-20 161,0 20-32,0 0-480,20 0-321,-1 0-128,2 0 32,19 0 0,-1 0-96,-19 20-513,19-20-1185,1 21-1376,0-21-2788</inkml:trace>
  <inkml:trace contextRef="#ctx0" brushRef="#br0" timeOffset="54727.539">12671 8450 15919,'-21'0'2530,"21"0"-1697,21 0 544,-2-20-320,21 20-865,0-20-160,-1 20-32,1 0-224,20 0-673,-20 0-800,-1 0-1474,-19 0-2659</inkml:trace>
  <inkml:trace contextRef="#ctx0" brushRef="#br0" timeOffset="54930.664">12968 8132 13965,'100'-20'2466,"-41"20"-2306,1 20-128,0 0 64,-21 20-128,-19-1-128,-20 1-32,0 0-96,-40-1-577,21 1 192,-21 0-384,-20-20-2690</inkml:trace>
  <inkml:trace contextRef="#ctx0" brushRef="#br0" timeOffset="55545.8985">14021 8052 17008,'19'0'448,"-19"0"-576,0 21 801,21-2 255,-21 41-255,0-1 448,19 1-897,1-20 1,20 20-225,-21-21-32,2-19-225,18 19-704,-39-18-960,20-21-1443,-20 0-4131</inkml:trace>
  <inkml:trace contextRef="#ctx0" brushRef="#br0" timeOffset="55770.5077">13723 8132 20787,'19'-20'865,"2"0"-897,-2 1 128,1 19 96,20-21-160,0 21-32,20 0 160,-1-19-192,20-1-32,-19 0-416,19 20-769,-20 0-1634,-19 0-2146</inkml:trace>
  <inkml:trace contextRef="#ctx0" brushRef="#br0" timeOffset="56147.4609">14875 7973 13100,'-60'-40'2050,"40"40"-417,0 0 129,1 21-513,-2 18-320,2 1 128,-2 0-384,21 39-97,0-20-127,0 21-481,0 19 448,40-39-384,0-1-96,0 1-416,-1-41-449,1 21-769,20-40-1537,-41 0-2338</inkml:trace>
  <inkml:trace contextRef="#ctx0" brushRef="#br0" timeOffset="56473.6327">14994 8271 3299,'19'40'14798,"-19"-20"-14190,20 20 513,20-21-416,-20 21-193,0-1-127,0-18 95,20-2-256,-21 1-31,-19 0-65,20-20 32,-20 0 224,20-20-95,-20 0-33,0 1-96,0-21-96,0 20-32,20-20-64,-20 21-32,0 19 64,19 0-224,-19 0 96,21 39 64,18-19-1,-19 19-95,19 1-865,1-20-864,0 0-1571,-1-20-1985</inkml:trace>
  <inkml:trace contextRef="#ctx0" brushRef="#br0" timeOffset="56705.078">15390 8073 16976,'100'0'3811,"-41"0"-3138,1 19-321,19 21-128,-39-1-63,20 1 223,-20 20-64,0 0-192,-1-1 32,-19-19-256,-20-1-384,0 1 384,0 0-641,-20-20-1185,0-1-2017,1-19-7496</inkml:trace>
  <inkml:trace contextRef="#ctx0" brushRef="#br0" timeOffset="57313.4766">16383 8211 18865,'0'-19'1858,"21"-2"-1538,-21 2-31,0 19 223,19 0-352,1 0-192,20 0 96,0 0-64,-1 19 32,1-19-160,19 0-288,1 21-577,-20-21-897,0 0-1601,-21 19-3364</inkml:trace>
  <inkml:trace contextRef="#ctx0" brushRef="#br0" timeOffset="57500.9766">16562 8469 20115,'40'-19'1185,"0"-1"-1185,-1 20 64,1-20-64,0 20-160,0 0-481,-21 20-1825,21 0-4037</inkml:trace>
  <inkml:trace contextRef="#ctx0" brushRef="#br0" timeOffset="58385.7422">17435 8073 12651,'-39'0'1378,"39"0"-1090,-20 0 257,0 19 287,1 21 353,19-1-31,-21 21-386,21 0-223,21-20-161,-2 19 1,1-19 287,39-20-223,1-20-161,-1 0 0,1-20-192,20 0 96,-20-19-63,-21-1-33,1 0 64,-20 1-32,-20-2-256,-20 1-128,0 1-97,-20-1-319,0 21-225,-19-2-64,20 21-449,-21 0-1088,20 0-2403</inkml:trace>
  <inkml:trace contextRef="#ctx0" brushRef="#br0" timeOffset="59232.4218">18330 7993 8680,'-21'0'1954,"21"0"-193,-19 0 289,19 0-544,-20 0-193,0 40-256,0-21-160,20 21-129,-19 20-191,19-20-97,0-1-223,0 1-193,19-20 32,21 20-32,-1-21-96,1 2-513,0-2-1184,-20 1-2307,20 0-8808</inkml:trace>
  <inkml:trace contextRef="#ctx0" brushRef="#br0" timeOffset="60013.6718">18706 8252 15887,'0'-21'1697,"20"21"-992,-20 0 448,0 21-32,20 18-160,0 1-256,-20 0-353,19-1-96,2 1 0,-2-21 97,-19 2-129,20-2 32,-20-19 0,0 0 257,0 0 160,0-19-481,-20-2-128,20-18-32,0-1-64,0 0-32,20 1 0,1 19 32,-2 0-64,2 20-161,-2 20 193,1 0-64,0 0 128,19 20-512,-18-1-513,18 1-801,1-21-1249,-21 21-1858,21-40-8263</inkml:trace>
  <inkml:trace contextRef="#ctx0" brushRef="#br0" timeOffset="60449.2188">19282 8073 11691,'-19'-21'2434,"-2"21"-1537,21-19 512,-19 19 129,-1 19-898,0-19-384,20 21 33,-20 18-65,20 1 0,20-21-32,-20 21 32,20-20 1,19 1 95,-18-2-96,-2-19 64,21-19 65,-20-2-33,-1 1-96,-19-20 33,21 1-257,-21-20 32,-21 19-193,21-20-255,-19 20 352,-1 1 64,0 19 32,0 0 128,1 20 64,-2 20-320,21 0-32,0 19 0,21 1 64,-2 20 0,21-20-577,-1-1-2145,1 20-2563,0-38-7430</inkml:trace>
  <inkml:trace contextRef="#ctx0" brushRef="#br0" timeOffset="61085.9375">19759 7973 13644,'0'-19'2339,"0"-2"-289,0 21-481,0 0-1121,0 0-448,0 40 641,19 0-64,-19-1-97,0 21-128,21-1-63,-2 1-65,1 0-128,0-1 0,0-19-64,0 0-64,0-1-224,-1-18-449,2-2-960,-21-19-1122,19 20-1601,1-40-8136</inkml:trace>
  <inkml:trace contextRef="#ctx0" brushRef="#br0" timeOffset="61353.5155">20137 8291 17936,'-21'20'961,"2"0"-993,19-1 929,0 2 64,0-2-641,19 1-191,2 20-33,18-40 96,-19 19 0,19-19-96,1-19 192,0-1-192,-20 0 129,-20 0-321,19 1-129,-19-21-351,-19 20-481,-21-20-256,20 21-193,-20 19 129,1-21-193,-1 21-800,21 21-1826</inkml:trace>
  <inkml:trace contextRef="#ctx0" brushRef="#br0" timeOffset="61810.5469">20613 8211 15758,'0'-19'1986,"-21"19"-1313,21 0 384,-19 0-160,-1 19-193,0 1-319,20 1-225,0-2-64,0 1-64,20 0 192,0 0 33,-1-20-33,2 0 0,-2 0-32,1 0 32,0-20-63,0 0-33,-20 20-96,0 0 128,0 0 32,0 0-288,0 0-128,-20 40 192,20-21 96,20 41-96,-20-20 32,19 19 64,2-19-96,-1-1 32,-1 21 32,-19-39-96,0 18 0,0 1-225,-19-21-63,-1 2-192,-1-21-481,-18 19-449,19-19-992,-19 0-1218,18 0-6533</inkml:trace>
  <inkml:trace contextRef="#ctx0" brushRef="#br0" timeOffset="62208.9844">20831 8311 10826,'20'20'2466,"-20"-1"-704,20 2 128,-20-2-257,19 21-640,2-1-480,-21-18-289,19-2-64,-19 1-64,21-20 128,-21 0 161,0 0 255,0-20-288,0 1-255,0-21-1,0 0-32,19-20 0,-19 21-32,20-1-32,0 21 0,0 19-32,-1 0-32,2 19 160,18 1-96,-19 20 64,0 0-32,20-1-32,-21 1-481,1 0-672,0-21-1505,-20 1-1474,0-20-5061</inkml:trace>
  <inkml:trace contextRef="#ctx0" brushRef="#br0" timeOffset="62426.7577">21208 7973 16591,'79'0'3588,"-39"0"-2307,20 40-577,-20-1-383,-1 21 159,1 20-224,-20-1-127,0 0 63,0 1-352,-20-20-513,0-1-160,-20-20-64,20 1-672,-20-20-1890,0 1-10058</inkml:trace>
  <inkml:trace contextRef="#ctx0" brushRef="#br0" timeOffset="64694.336">21903 8291 10730,'-20'0'2850,"20"0"-608,0-20 1,0 1 223,0 19-576,0 0-833,20 0-545,-20-21-191,20 21 127,-1 0-320,2 21-64,19-21-32,-1 19 32,1-19-32,20 20-512,-20-20-769,-1 0-929,1 20-1506,-21-20-2594</inkml:trace>
  <inkml:trace contextRef="#ctx0" brushRef="#br0" timeOffset="64890.6249">22063 8490 16367,'-21'19'3459,"21"-19"-2081,0 0 223,21-19-480,-2 19-961,1 0-96,0 0-64,19 0-448,-18 0-737,18 0-833,-19 19-2146,19-19-4548</inkml:trace>
  <inkml:trace contextRef="#ctx0" brushRef="#br0" timeOffset="65295.8985">22558 8192 16719,'-19'0'2307,"19"0"-2019,0 0 192,0 39 641,0-18-448,0 18-321,0 20-128,19-19-95,1 20 63,-20-20-224,40-1 96,-20-19 32,20-20 96,0 0 0,-1 0-64,1-20 1,0 0-1,19-20 32,-39 1-320,-1-20 64,-19 19-1,0 0-63,-39 1-128,-1-2 0,0 22 32,1-2-385,-20 2-416,19 19-160,0 19-801,0-19-1345,20 21-8777</inkml:trace>
  <inkml:trace contextRef="#ctx0" brushRef="#br0" timeOffset="65802.7344">23254 8171 13196,'-20'-19'2787,"20"19"-930,-21-20-31,21 20-417,-19 0-736,-1 20-192,20-1-225,-20 2 64,20 18 0,0 1-95,-20 20-129,20-1 32,0 1-128,0-20 128,0 19-128,20-20 0,-20 1-160,20-20-289,0 1-768,20-2-801,-20-19-1089,20 20-2626</inkml:trace>
  <inkml:trace contextRef="#ctx0" brushRef="#br0" timeOffset="66085.9374">23373 8231 11306,'-20'-20'2082,"20"20"-224,0 0-64,0 0-129,0 20-384,0 1-288,0 18-320,20 1-289,-20 0 257,0-1-257,19-19-224,-19 19-192,21-18 129,-2 18-258,1 1-287,-20 0-577,20-21-993,0 22-1377,-1-22-1730,2 1-5988</inkml:trace>
  <inkml:trace contextRef="#ctx0" brushRef="#br0" timeOffset="66375">23651 8569 15662,'0'-20'2274,"0"0"-1120,-21 20 127,2 0 32,19 0-608,-20 20-289,20 0-224,0-1-96,0 2-96,20 18 0,-20-18 0,40-2 96,-21-19-31,1 0 31,0 0-64,19 0-96,-39-19-65,21-2-223,-21 1-160,0 1 95,0-2 33,-21 2-33,-18-1-447,19 20-1154,0 0-1377,1 0-3076</inkml:trace>
  <inkml:trace contextRef="#ctx0" brushRef="#br0" timeOffset="66904.2968">24087 8549 5477,'21'-20'10217,"-21"20"-8615,0 0 128,0 0 255,0 0-671,-21 0-674,21 0-191,0 0-257,0 0-96,0 0-64,0 0 96,0 0-128,-19 0 128,19 20-96,0 0-32,0-20 0,0 19-32,0 2 32,0-21 0,19 0 96,-19 0 64,21 0-128,-2 0-32,1-21-32,-20 21 97,20-19-1,-20 19 32,0 0-96,0 0-193,0 0 65,0 0 192,0 19 65,0 2-129,0 18 64,0 1-32,20 0 128,-1-1-128,-19 1 64,21 0 32,-21-1 64,-21 1-64,2-1-128,-1-18-192,0-2-128,-19 2-385,18-2-1056,2-19-2083,-21 0-4356</inkml:trace>
  <inkml:trace contextRef="#ctx0" brushRef="#br0" timeOffset="67598.6327">24028 8569 10730,'-20'0'768,"20"0"-191,-19 0 640,-2 0 321,2 0-546,-2 0-95,2 19-64,-1 2 0,20-2 0,-20 1-65,20 1 33,20-2-160,-20-19-225,20 20-160,20-20 1,-21 0-33,21 0-64,-20 0 96,20 0-64,-21-20 1,-19 1-257,21-2-65,-21 1 1,-21 1-64,21-2-448,-19 2-610,-1-1-447,0 20-2499,0-20-8680</inkml:trace>
  <inkml:trace contextRef="#ctx0" brushRef="#br0" timeOffset="68164.0624">24365 8569 17424,'20'0'1217,"0"0"-192,-20 0 288,20 0-352,-20 19-288,0-19-225,19 21-159,-19 18-129,0-18 0,0-2-128,0 1 96,21 0-32,-21-20 256,0 20 353,0-20-160,0-20-481,0 20 0,0-20 0,19-19-64,-19 18 0,20-18 32,1 18-128,-2 2 128,1 19-96,0-20-64,0 20 96,-1 20 0,2-1-161,-2 2-255,1-2-161,0 22-191,0-22-289,-1 21-513,2-20-256,-21-20-992,0 19-1891,0-19-6437</inkml:trace>
  <inkml:trace contextRef="#ctx0" brushRef="#br0" timeOffset="68439.453">24703 8132 20467,'99'0'1377,"-59"20"-1185,19-20-96,-19 40-31,20-21 223,-20 41 96,-1 0-352,-19 19 192,0 1-63,0-1-65,-20-20-32,0 1-128,0 0 96,-20-1-192,20-19-33,-20-20-543,0-1-1250,0 2-4420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04T22:38:48.601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1313 3625 6886,'-20'-39'96,"1"18"801,19 2 1441,0-21-640,0 20-449,-21 1-32,21-2 32,-19 1-256,-1 1-416,-1-2 63,21 21 33,-19-19-353,-1 19-224,0 0-96,-19 19-32,18 2 0,-18 18 0,19 1 64,-19 20 0,39-20-32,-21 19 129,21 1-33,0-21 64,0 1-64,21 0 32,-2-21 128,1 1-64,20 1 225,0-21-225,-21-21 32,21 1 0,-1 1-95,-18-2 95,-1-19-32,-1 21-64,-19-20-96,0 18-96,0 2 256,-19-1 64,19 20-192,-20 0-224,20 0-32,0 0 320,20 20-32,-20-1-192,40 2 256,-1 18-224,1-20-96,0 2-833,19-2-672,1-19-2820,-20 0-9544</inkml:trace>
  <inkml:trace contextRef="#ctx0" brushRef="#br0" timeOffset="1289.0625">1948 3426 14701,'0'20'0,"0"-20"193,0 0 607,-19 0-223,19 0-321,0 0 129,0 0 31,19 0-192,-19 0-64,21 0 225,-2 0-161,1 0-64,20 0-64,0 0-64,-1 0-544,1 0-1026,0 0-800,-21 21-1442,-19-2-3875</inkml:trace>
  <inkml:trace contextRef="#ctx0" brushRef="#br0" timeOffset="1470.703">2008 3705 17136,'0'19'576,"20"-19"-448,0-19 353,-1 19-481,2-21-160,-2 21-161,21 0-1152,-20 0-3011,20 0-7335</inkml:trace>
  <inkml:trace contextRef="#ctx0" brushRef="#br0" timeOffset="2391.6015">2624 3208 9673,'0'0'961,"0"0"672,0 0 321,0 0-833,0 0-288,0 0 32,0 0-65,0 0-223,0 0-129,0 0 1,0 0-193,0 0-32,0 20-128,0-20 97,0 20 95,0 20-128,0-21 192,19 21-224,-19-20-32,0 20 97,0-21 95,0 1-32,21 1 32,-21-21 97,0 0-33,19 19 65,-19-19-1,20 0-32,-20 0 1,20 0-97,0-19 32,-20 19-256,19 0 0,2 0-96,-2 0 64,-19 0-64,20 0 96,0 0-128,0 19 64,-1-19-224,2 0-128,-2 0-449,21 0-96,-20 0 96,-1 20-320,21-20-608,-20 0-1282,-20 0-3299</inkml:trace>
  <inkml:trace contextRef="#ctx0" brushRef="#br0" timeOffset="2680.6639">3021 3248 14061,'0'0'1665,"-21"0"-415,21 0-386,0 19 610,0 21-225,0 0-320,21 20-192,-2 0-257,1-1-96,0 1-191,20-21-1,-20 20-96,0-19 32,-1-20-32,2 20-160,-2-21-513,1 2-864,-20-2-1538,20-19-5669</inkml:trace>
  <inkml:trace contextRef="#ctx0" brushRef="#br0" timeOffset="12333.9843">976 4399 7238,'-21'0'1185,"21"-19"609,-19 19 32,19 0-353,0-21-480,0 21-352,0 0-65,0-19 1,-20 19-1,20 0 65,0-20-32,0 20-97,0 0 97,0 0-129,0 0 33,0 0-161,0 0-288,0 0-224,0 0 192,0 0 384,0 39-191,20-18 159,-20 19-64,19 18 33,2 2-129,-2-20-160,1 19-32,0-19 128,0-1 32,-1 2 64,2-22-127,-21 2 63,19-21 0,-19 0 128,0 19 161,0-19-65,0-19-480,0 19 32,0-21-64,20 2-96,-20 19 0,20 0 31,0 0 1,-1 0 224,2 19-96,-1 2 96,20 18-160,-1-19-32,-19 19 32,0 1 96,-1-20 0,-19 0-192,-19 0 0,19-1-1,-40 2 1,20-2-192,-20 1-257,1-20-640,-1 0-481,20 0-2402,-20-20-8423</inkml:trace>
  <inkml:trace contextRef="#ctx0" brushRef="#br0" timeOffset="13080.078">1929 4597 13004,'-20'0'1954,"20"0"128,0 0-32,0 0-417,-20-19-608,20 19-448,0 0-353,0 0-192,0 0 192,20 0-128,0 0 32,-1-20-160,2 20 32,18 0 0,1 0-512,-21 0-385,21 20-192,0-20-705,-20 0-1281,-20 19-2786</inkml:trace>
  <inkml:trace contextRef="#ctx0" brushRef="#br0" timeOffset="13261.7187">1988 4836 19122,'20'20'1345,"0"-20"-544,19-20 352,-18 0-673,18 1-544,1 19 64,-21 0-512,2 0-1410,-2 0-2306,-19 19-8424</inkml:trace>
  <inkml:trace contextRef="#ctx0" brushRef="#br0" timeOffset="14768.5545">2703 4420 4804,'20'0'5701,"-20"0"-4355,0 0 255,0 0 161,0 0-417,0 0-576,0 0-161,0 0-63,0 19 0,0-19-33,-20 0-96,20 0 193,0 0-161,0 0-255,0 0-65,0 0-64,0 0 0,0 0 64,0 0 288,0 0-31,0 0-161,0 0 64,0-19-64,0 19-128,0 0 65,0-21-97,0 2-96,0 19 64,20-21-96,-20 21-129,20-19 193,-1 19-96,2 0 96,-2 0-128,1 0 64,20 0 128,0 19-160,-1 2 64,1-2 96,0 21-64,-21 20 0,21-21 32,0 20 0,-20 1-96,-20-20-96,0 20-96,0-1 64,-20 1-193,0-1 33,-20-19 160,20-1-32,-20 1-417,21-40 577,-21 20 96,20-20 64,-20-20-128,21 1-96,-1-2 0,20-18 96,0 19 128,0-19 801,0 18-385,20 21-31,-1-19-97,21 19-288,0 19-96,20-19 0,-1 21-192,1-2-737,0-19-609,-21 20-1729,-19-20-7783</inkml:trace>
  <inkml:trace contextRef="#ctx0" brushRef="#br0" timeOffset="29692.3828">1193 6146 5124,'-19'0'1089,"19"0"97,-20 0 543,20-19-223,0 19-289,0-20 96,0 0-160,0 20-288,-20-20 160,20 0-64,0 20-289,-20 0-287,20 0-161,-19-20-160,19 20-160,-21 20 0,21-20 128,0 40 128,0-20 32,0 19-32,0 1 97,0 0-161,0-1 32,21-18 0,-21-2 32,19 1 32,1 0 129,0-20-97,0 20-64,-1-20 64,2-20 96,-1 20-127,-20-20-33,19-19-192,-19 18 64,0-38 0,0 20-32,-19-21-64,19 20 32,-20-20 32,-1 20 32,2 1-64,19-20 32,-20 19 64,0 20 64,20-20 160,0 21-128,-20 19 33,20-21-322,0 21-191,0 0 160,0 21 416,20-2-32,0 1-95,0 20 63,-1 19 64,2-19-192,-1 20-64,20-21 96,-21 21-128,21-20-96,-20 0-288,20-21-385,-21 21-416,-19-20-609,21 20-2338,-21-21-6406</inkml:trace>
  <inkml:trace contextRef="#ctx0" brushRef="#br0" timeOffset="30003.9062">1710 6146 12940,'20'0'2018,"0"0"-801,-20 0 416,19 0-480,2 0-992,-2-19-65,1 19-96,0-20 0,20 20 0,-20-20-513,19 20-768,-18 0-1570,-2 0-2498</inkml:trace>
  <inkml:trace contextRef="#ctx0" brushRef="#br0" timeOffset="30213.8671">1969 6305 20050,'0'20'33,"19"-20"63,-19-20 32,20 20-128,-20-19-32,20 19-32,0 0-225,-1 0-960,2 0-1089,-2 0-1410,21 0-6437</inkml:trace>
  <inkml:trace contextRef="#ctx0" brushRef="#br0" timeOffset="30933.5937">2822 5809 11883,'0'0'1249,"-20"0"128,20-20 97,0 20-674,0 20-543,0 0 1024,0 20 288,20-1-640,0 20-320,0 1-161,-1-20-224,2 20-63,18-20-65,-19-21-32,-20 21-64,20-20 96,-1-20-577,-19 19-480,21 2-1056,-21-21-3172</inkml:trace>
  <inkml:trace contextRef="#ctx0" brushRef="#br1" timeOffset="36166.992">2167 3148 10121,'-20'-39'1345,"0"19"801,0 0-928,1 1-834,-2-2-256,2 1-64,19 1 64,-20 19 0,0-21 32,-19 2 225,-1-1-65,-20 20-224,20 0-96,-39 0 0,19 0-32,-39 20 64,20-1-32,0 2 0,-21-2 0,20 1-96,1 20 64,0 0-32,-1-1 64,1-18-32,19 18 0,1 1 0,-1-21 32,20 21 0,1-20 0,-1 20 0,0 0-96,20-21 64,1 22 0,-2-22 96,21 1 64,0 20 160,21-21 65,-2 21 63,1-20-192,20 0-32,-20 19-96,20-18 1,0 18-97,-1-20 128,20 21 0,1-19-96,-1-2 96,1 1-64,20 1 0,18-2-32,2-19 0,19 0-32,0 20 64,0 0-96,21 0 64,-1-1 0,-139-19 32,297 40-64,-138-40 96,1 0-64,-22-19 65,-19-2 31,20 2 96,-20-21 96,21 1-32,-21-2-191,0 1-1,-20 0 0,0 1 0,-19-1 64,-20-19 0,-1 20-32,1-21 0,-41 20 161,1-20-1,-20 20-160,-20-19-128,-20-1-32,-19 1-32,-21-1-96,-39 1 160,-19-1-32,-21 21-32,-40-1-129,0 40 161,1 0-64,-1 0 0,20 19-672,1 21-994,59 1-2915,40-22-7654</inkml:trace>
  <inkml:trace contextRef="#ctx0" brushRef="#br1" timeOffset="37448.242">1134 4538 10922,'-79'-39'64,"19"18"0,20 2 128,1-1 545,-20 1 192,-1 19-129,1 0-191,-1 0-225,-20 19-320,1 1 97,0 20 255,-1-1-192,1 20-128,-21 21 0,21 0-96,-20-1 0,1 218 161,38-18-386,41-1 289,19-20-96,19-199 32,21 1 96,20 19-31,-2 1 127,1-1-32,20 0-160,-19 1 64,20 0 64,-1-1 0,1-20 32,18 1-96,-17-1 97,17-19 63,21 0-64,-19-20-64,-100-20 64,257 60-160,-97-41 32,39 2 64,18-21-64,42 19-96,18-19-96,-58-19 192,0-2-64,-21-18 224,-19-21 321,-1 20-33,-19-19-127,0-20-161,-20 19-32,1-20-64,-21 1 0,-21 0 0,-18-1 0,-20 1-96,-21-21 96,1 21 0,0-21 1,-20 2-97,-20-2 0,0 1 0,0 0-97,-20-1 1,-1 1 64,-18 20 64,-1-21-128,0 40 96,-19-19 0,-1 0 0,1 20-128,-1-1 609,-19 1-385,0-1-64,-1 0-96,1 20 160,-21-19-32,21 19-32,-20 1 0,-1-1 64,-19 1-160,0-1 160,0 0-96,20 20 128,-20-20 32,20 20-32,-40 0-192,19 20 385,-19 0-289,20 0 160,0 20-192,40 0-64,-40-1-64,0 2-993,-40 18-1057,19 1-2851,2 0-6662</inkml:trace>
  <inkml:trace contextRef="#ctx0" brushRef="#br1" timeOffset="38180.6639">4530 5631 13036,'0'0'1121,"-20"-21"769,20 21-1,0 0-575,0 0-546,0-20-511,20 20-353,0-19 64,20-2-32,-1 21 64,20-19-289,1-1-640,-60 20-992,139-40 1921,-79 21-10474</inkml:trace>
  <inkml:trace contextRef="#ctx0" brushRef="#br1" timeOffset="38628.9062">5462 4955 19282,'0'0'544,"0"0"-544,0 0-224,0 20 320,21 19 96,-21 1-192,0 20 96,19-1-64,2 1 65,-2 0-33,-19-60 0,40 99-64,-20-79 128,-1-1-32,2 2 160,-1-21-64,20 19-64,-1-19-31,-19 20-65,19 20-64,1 0-1,-20-1 162,20 21-65,-21-20-192,-19 0 96,0-1-65,0-19-63,-19 0-256,-1-1-65,0-19-31,-19 0-193,18-19-31,-18-1-834,19-20-2274,0 0-7014</inkml:trace>
  <inkml:trace contextRef="#ctx0" brushRef="#br1" timeOffset="39178.7108">6118 4995 13965,'-40'-60'961,"40"20"-129,-19 40 450,-2 0-802,21 0-288,-19 21 417,-1 18-97,20 1-319,0 19 31,20-19-352,-1-1 64,2-18 320,-2-2-160,21-19 160,-20 0 96,20 0 65,-21-40-1,21 21-288,-20-21-160,-20-20-96,0 1-160,0-1-353,-20 1 866,20-1-354,-20 21 258,0-1 319,20 40 64,0-20-31,-19 20-385,19 20-512,0 20 448,0-1-64,19 21 64,1-1 0,20 1-128,0-1-225,20-19-672,-21 20-288,1-1-1185,-21-18-2435,21-2-6340</inkml:trace>
  <inkml:trace contextRef="#ctx0" brushRef="#br1" timeOffset="39483.3983">6813 5312 18417,'-20'0'288,"0"0"-480,20 0-224,20 0 416,-20 0 64,20 0 320,0 0-160,20 0-160,-1 0 0,21 0 65,-20 0-354,0 0-319,-1 0-545,1 0-929,-21 0-2146,2 0-6406</inkml:trace>
  <inkml:trace contextRef="#ctx0" brushRef="#br1" timeOffset="39679.6875">6833 5631 18289,'0'0'512,"40"0"-127,-20-21 479,39 21-159,-19-20 0,-1 1-193,1-2-480,0 21-256,-1 0-256,1 0-257,0 0-800,-20-19-1250,20 19-3587</inkml:trace>
  <inkml:trace contextRef="#ctx0" brushRef="#br1" timeOffset="40034.1795">7290 5193 17136,'98'-39'672,"-58"18"-159,20 2 480,0 19-769,-20 0-256,0 0 96,-1 40-32,1-1-32,-21 1-160,2 0-64,-21 20 32,0-1 95,0 20 194,-21-39-65,21 20 320,-19-21 128,19 1 65,-20-20 95,20 0-127,20 0-65,-20-20 33,40 19-193,-21-19-32,41 0-96,-20 0-95,19 0-258,1 0-800,-1 0-928,1 0-1603,-21-19-8936</inkml:trace>
  <inkml:trace contextRef="#ctx0" brushRef="#br1" timeOffset="41356.4452">8997 5154 8872,'20'-21'0,"-20"2"416,0 19 1826,0 0 481,0-20-481,0 20-704,0 0-866,0 20-640,0-1 0,-20 2 225,1 18-65,-2 1 0,-18 0-64,19-1 0,-19 1-64,-1 0 128,20-20-128,0-1 0,0-19 193,20 21 319,0-21 33,0 0-257,0 0-352,20 0 288,0 0 321,0 19-64,20-19-225,-1 20-128,1-20-32,-21 20-224,21-20-32,-20 0-256,0 0-225,0 0-288,-1 0-128,2 0-352,-21 0-705,0 0-3299,0 0-6854</inkml:trace>
  <inkml:trace contextRef="#ctx0" brushRef="#br1" timeOffset="41988.2811">9930 5471 5925,'0'-40'2082,"0"21"256,0-1-384,-19 0-288,-2 20 288,21-20-385,-19 1-800,-21 19-321,20 0 129,1 0 127,-2 0 33,2 0-256,-1 39-321,20-19 128,-20 40-64,20-21 97,20 1-193,0 0 32,-1-1 0,21-18-64,0-21 160,-1 0 33,1 0-97,-20-21 64,20 21-96,-21-39-256,-19 18 0,0 2-32,0-1-128,0 20 224,0 0-33,0-20 1,0 20-256,0 20-481,21-20 705,-1 20 0,-1-1-384,21 2-930,20-21-1504,-20 19-8393</inkml:trace>
  <inkml:trace contextRef="#ctx0" brushRef="#br1" timeOffset="44438.4765">11757 4856 15822,'-79'-20'289,"39"20"640,20 0-993,0 40 320,20 19 320,-20 20-31,20 1-321,0 19-32,40-19 225,-1 19-225,1-40-128,40 21-737,-1-41-1152,1 1-2051,0-20-7367</inkml:trace>
  <inkml:trace contextRef="#ctx0" brushRef="#br1" timeOffset="45004.8828">12531 4935 11306,'-39'-40'3235,"18"21"-1345,2-1-769,-1 20-320,-20 0-481,21 39 417,-21 1-64,20 0-193,0 39 193,0 0-417,20 2 160,0-2-256,20 0-128,20 1 65,0-1-258,19-39-511,-20 20-161,21-41-801,0 1-2145,-1-20-9546</inkml:trace>
  <inkml:trace contextRef="#ctx0" brushRef="#br1" timeOffset="45590.8202">12988 5293 14093,'0'-20'993,"0"20"-481,0-20 321,0 20-224,0 0 159,0 0 33,0 0-288,0 0-417,0 0 128,0 0 577,-20 0-129,20-20-223,0 20-289,-19 0-32,19 0-64,-21 0 32,21 0-32,-19 0 128,19 0-31,0 0 127,-20 0-160,20 20-96,-20-20 64,20 40-64,-20-21 128,1 21 32,-2 20-95,21-20-33,0-1 0,0 1-128,21 0 128,-2-21 128,1 1-96,20-20 192,0 0 0,-1-20 1,1-20-65,-21 1-192,2-1-96,-2 0-32,-19 21-64,0-21 0,0 20 127,-19 1-31,-2 19-64,2 0 96,-1 19 160,20 1-128,-20 0 0,20 19 32,0 1-64,20-20-64,0 20-416,20-21-161,19 2-384,-20-2-320,21-19-961,-20 0-3107,0 0-6535</inkml:trace>
  <inkml:trace contextRef="#ctx0" brushRef="#br1" timeOffset="46156.25">13544 5352 12203,'-40'-40'2883,"21"21"-833,19 19-577,-21-20-608,2 20-224,19 0-225,0 0-128,0 20-256,0-1 257,0 2 31,0-2 128,19 21-127,21-20-193,-20 20-64,20-1 32,0 1-64,-21 0 64,21-1-192,-20 1-192,20-20-65,-40 0-31,19 0-97,-19-1 1,0-19 288,-19 0 64,-2 0 0,2-19 31,-1-1-95,0-20 96,0 21 32,1-2 160,19 1 257,0 1-129,19-21 224,21 20 161,20 0 95,-20-19-95,20 18-353,-21 2-224,20-1 64,-19-20 32,0 21-63,-20-2 191,20 2-64,-40-1 64,19 0-192,-19 20-160,0-20 32,-19 1-64,-2 19-160,-18 0-65,19 19 225,-19 21 256,18-1-64,-18 1 129,39 20 127,-20-20-96,40 19-288,0-20 96,20-18 96,-1 18-160,20-18-672,21-2-866,-20-19-2658,-1 0-11179</inkml:trace>
  <inkml:trace contextRef="#ctx0" brushRef="#br1" timeOffset="47062.5">14656 5094 17328,'-20'0'1217,"20"0"-224,0 0 160,0-20-320,-20 20-128,20 0-129,0 0-352,0 0-160,0-20 64,0 20 97,0 0 63,0-19-224,20 19 64,-20-21 192,20 2 97,0-1-129,-1 0-512,2 20 1025,-2-20-769,2 20 0,18-19-64,-19 19-32,19 19-32,1 1 64,-20 0 32,20 40 0,-21-21-193,2 20 225,-21 22 257,0-22-289,-21 1 288,2-21-224,-21 1 32,20-21 0,20-19 0,-19 21-32,19-42-64,19 21-64,1-19 160,39 19-128,1-20-128,0 20 352,-1 20-256,1 20-64,-1-1 128,-38 20 0,-2 1 0,-19 0-160,0-1 128,-19-19 64,-2 0-128,-18-1 32,-20-18-128,19-21-193,-20 0-383,0 0-257,20 0-769,1 0-1890,19-21-8103</inkml:trace>
  <inkml:trace contextRef="#ctx0" brushRef="#br1" timeOffset="47316.4062">15390 4876 19826,'159'40'1890,"-80"-1"-1217,21 20-97,-20 41-512,-1 0 64,-39-2 1,-1 2 63,1-1-64,-20-20-128,0 1 192,0-21-96,-20-19-256,-20 0-449,0-20-768,-19-1-1474,-1-19-6117</inkml:trace>
  <inkml:trace contextRef="#ctx0" brushRef="#br1" timeOffset="48261.7186">2266 8788 17232,'0'19'576,"20"-19"-544,-1 0 353,2-19 1024,18 19-608,1-21-481,0 21-96,20-19-96,-20 19-63,19-20-194,1 0-223,-1 20-705,1 0-865,-21 20-1729,1-20-3524</inkml:trace>
  <inkml:trace contextRef="#ctx0" brushRef="#br1" timeOffset="48450.1952">2643 9045 18225,'-39'20'1281,"39"-40"-320,0 20-256,0-19-129,20-2 1,-1 21 95,21-19-640,0-2-64,-1 2-512,21 19-353,-20-20-512,19 1-1218,1 19-3715</inkml:trace>
  <inkml:trace contextRef="#ctx0" brushRef="#br1" timeOffset="48697.2655">2842 8588 19858,'20'0'192,"39"0"-31,1-19-33,19 38-96,21-19 32,19 21 224,-20-2-192,1 22 96,-21-2-128,-20 1 33,-19 0 31,-40 19 64,0-20 32,-20 1-96,-19-1-192,-21 22-929,20-22-1729,-40 1-7304</inkml:trace>
  <inkml:trace contextRef="#ctx0" brushRef="#br1" timeOffset="51411.1327">4410 8152 17456,'21'-60'609,"-21"60"-193,0 0-448,0 20 384,19 39 257,-19 1 352,0 20-225,21 19-287,-2-19-161,21 18-192,-20-17 0,20-2-96,-21 0-32,1-39-64,0 19-352,0-39-193,-20-1-576,0 2-545,0-21-2209,-20 0-9354</inkml:trace>
  <inkml:trace contextRef="#ctx0" brushRef="#br1" timeOffset="51658.203">3895 8331 20211,'39'-79'961,"-19"58"-385,40-18 161,-21 18-1,20-18-95,21 19-64,19 0-417,1-20 0,-1 21-160,20-1-256,-19-20-801,-21 21-257,0 19-735,-39 0-1571,0 0-8007</inkml:trace>
  <inkml:trace contextRef="#ctx0" brushRef="#br1" timeOffset="51982.4217">5185 8052 16335,'-59'-39'769,"38"39"-353,2 20-64,19 20 449,-20-1 448,20 20-64,0 41-320,-20-21-256,20 40-289,20-19-192,-20-21 32,20 1-95,20-1-130,-21-39-415,41 20-353,-20-41-512,19 20-961,1-39-3428</inkml:trace>
  <inkml:trace contextRef="#ctx0" brushRef="#br1" timeOffset="52331.0546">5403 8588 20179,'40'40'416,"-40"-20"-128,19 20 161,21 20-33,-19-20 289,-2-1-97,1 1-287,0-21-482,0 2 482,-20-2-97,19-19-64,-19-19 160,0-2-191,0-18-193,0-1 96,0-19 0,21 19-96,-21-20 96,20 21-97,-1 18-127,2 21 160,-2 0-32,1 40 160,0 1-32,19-2-352,1 1 320,0 0-769,-1-21-480,1-19-448,-20 0-930,0-19-4451</inkml:trace>
  <inkml:trace contextRef="#ctx0" brushRef="#br1" timeOffset="52541.0155">5781 8231 14125,'19'-39'3555,"21"39"-1249,20 0-63,-1 39-482,20 1-736,-19 39-448,20 1-417,-21-1-64,-19 0-64,0-19-96,0 0-192,-21-1-321,-19-19 33,0-20-97,0 0-576,-19 0-897,19-20-2402,-21 0-9321</inkml:trace>
  <inkml:trace contextRef="#ctx0" brushRef="#br1" timeOffset="52757.8125">6754 8490 23286,'59'-21'480,"-39"2"32,20 19-127,-20 19-193,20-19-128,-21 21-96,21-2-512,-1 1-1154,1 0-480,-20-20-3203</inkml:trace>
  <inkml:trace contextRef="#ctx0" brushRef="#br1" timeOffset="52917.9686">6933 8767 21524,'19'21'801,"21"-42"-609,20 2 416,-1-1 161,-20 0-577,1 20-480,0 0-1474,-20 0-4932</inkml:trace>
  <inkml:trace contextRef="#ctx0" brushRef="#br1" timeOffset="53620.117">8024 8252 13196,'-79'-41'416,"39"41"898,1 0-482,18 41 193,2-2 161,-21 41 63,40-1-320,0 0-193,20 1-351,19-1-97,21-39-64,-1-1 64,21-39-31,19 0-65,1-19 32,-1-41-192,-20 0 64,0 1-32,-19-1 0,-40-19-64,0-1-224,-20 1-320,-40 19 63,-20 20 97,-19 21-97,0 19 193,-20 0 160,-1 40-897,21-1-2595,19 1-9288</inkml:trace>
  <inkml:trace contextRef="#ctx0" brushRef="#br1" timeOffset="54185.5468">9097 8052 15630,'-40'21'417,"20"18"31,0 1 769,20 39-64,-20 21-160,20-1 96,0 0-672,0 0-225,20-19-128,20-21-32,0 1-384,-1-20-994,41-21-864,-21-19-4260</inkml:trace>
  <inkml:trace contextRef="#ctx0" brushRef="#br1" timeOffset="54757.8125">9732 8509 17264,'20'-19'1345,"-20"19"-1057,19 19 225,2 1-33,-2 39 225,1 22-96,0-22-161,0 20-256,-1-19-96,2-1-32,-2-39 0,1 20 0,0-40 1,-20 0 95,0 0 256,0-21-192,0-18-96,0-20-64,0-1 33,-20 1-129,20-20 64,0 19-321,0 20 97,20 20 32,0 20 0,-1 20 64,2 20 64,-1-1 128,20 21-288,-1-1-962,1 1-1632,19-20-4389</inkml:trace>
  <inkml:trace contextRef="#ctx0" brushRef="#br1" timeOffset="55126.953">10288 7814 13837,'0'-19'1313,"0"19"-641,-20 0 161,20 19 352,0 2 129,-20-2-65,20 41-320,20-1-193,-20 1-383,20 19 127,-1-20-384,21 1 0,0 0-160,-20-20-160,20 0-224,-1-21-193,1 1-640,-21-20-641,2 0-1954,-2 0-4836</inkml:trace>
  <inkml:trace contextRef="#ctx0" brushRef="#br1" timeOffset="55344.7264">10605 8092 15438,'-20'20'2851,"20"20"-1570,0-21-32,0 21-320,20 1-320,0-22-1,21 1-255,-22 0-65,21-20-128,-20-20 32,-1 0 32,2 1-63,-21-2-193,0 1-193,-21 1-319,21-21-257,-19 20-416,-1 0-801,0 20-1281,0 0-2755</inkml:trace>
  <inkml:trace contextRef="#ctx0" brushRef="#br1" timeOffset="55814.453">11023 8211 17264,'19'-59'1601,"1"39"-864,-20-20 0,0 21-225,-20-2 225,1 21-96,19 0-353,-21 21-352,2-2 160,-1 21 64,0-1 128,20 1-160,0-20-64,20 20-64,0-40 129,-1 20-1,2-20-64,18 0 160,-19-20-288,0 1 96,-1-2-32,2 1-96,-21 1 64,0 19 128,0 0-32,0 0-320,0 0 352,0 39 192,19 1 0,1 20-63,0-1 95,0 1-192,-1-1 64,2 20-32,-2-39-160,-19 20-64,0-20-64,0-1-96,-19-18-257,-2-2-511,-18 1-290,-1-20 289,-19 0 289,-1-20-545,20 1-673,-19-21-4484</inkml:trace>
  <inkml:trace contextRef="#ctx0" brushRef="#br1" timeOffset="56374.0233">11519 8291 10057,'0'-20'3299,"0"20"-128,19 0-672,-19 0-450,0 0-575,0 0-321,0 20-384,0 0-33,0 19-223,0 1-353,0 0 0,21-20-64,-2-1 0,1 2 0,-20-2 1,20-19 95,0 0 128,-20 0-64,19-19-32,2 19-127,-2-21-129,2 21-33,-2 0 65,1 21-32,0-2 32,0 1 32,-20 0 65,19 19-97,2-18-32,-21-2 32,0 1-193,0-20 1,-21 0-192,2 0-129,-21 0 65,20 0 64,-20-20-193,21 1-672,-2-2-737,2 2-769,-1-1-1921,20 20-5926</inkml:trace>
  <inkml:trace contextRef="#ctx0" brushRef="#br1" timeOffset="56909.1795">12174 8231 7142,'0'-39'6727,"0"-1"-4774,-20 20-319,20 0 32,-19 0 31,-2 1-640,-18 19-416,19 19-33,-19 1-159,18 20 31,2 0-191,19-1-354,19 1 65,-19-20 0,40 0 161,-20-20-97,20 0 128,0-20-128,-21 0-64,21-20-481,-40 20 706,20 1-129,-20-21-32,0 20 0,0 20 32,-20-20-32,20 20-192,0 20 64,-20 0 64,20 20-160,20-1 224,0-18-160,-1 18-289,21-19-159,-20-20-513,20 0-385,-21 0-1697,2 0-7911</inkml:trace>
  <inkml:trace contextRef="#ctx0" brushRef="#br1" timeOffset="57162.1092">12373 7775 17328,'119'0'2722,"-40"0"-1024,21 39-160,-21 21-225,1 20-32,-41 18-384,-19 21-353,0 21-223,-20-21 319,19-20-223,-19 0-65,-19 1-256,19-40-160,0 19-256,0-39-321,0-1-768,0 1-1218,0-40-1376,-20 0-9706</inkml:trace>
  <inkml:trace contextRef="#ctx0" brushRef="#br1" timeOffset="57758.7889">13702 8211 14317,'-59'20'3107,"39"-20"-1730,20 0-512,0 21-160,20-21-1,0 19 33,19-19-160,22 0-481,-1 0 0,-1 0-416,20 20-225,0-20-288,1 0-768,-20 20-1859,-21-20-3939</inkml:trace>
  <inkml:trace contextRef="#ctx0" brushRef="#br1" timeOffset="57917.9686">13802 8609 19282,'21'19'1601,"-2"-38"-736,41-2 256,19 21-897,-20-19-608,21 19-385,-20-20-960,-1 20-2788</inkml:trace>
  <inkml:trace contextRef="#ctx0" brushRef="#br1" timeOffset="58554.6875">15212 7973 13132,'-60'-59'897,"21"39"-897,-1 20 320,0 20 1634,1-1-417,18 41-255,2-1-97,-1 21-160,0 40-160,20 18-129,0-19-383,0 20-257,40-20-32,0-39-128,19-20 160,21-21 32,-1-39 64,20 0 0,-20-39-96,1-21 32,-20 1-64,19-21 33,-39-19-194,-1 19-191,-18-39-288,-21 20-129,0-1 417,-41 21 224,-18-1-225,-1 41-191,-39-1 64,0 21-289,0 19-1025,-20 0-3106,39 0-9064</inkml:trace>
  <inkml:trace contextRef="#ctx0" brushRef="#br1" timeOffset="59164.0625">16225 7973 17008,'-40'-40'1313,"40"21"-608,-20 19-417,0 19-128,0 21 352,-20 20 321,21 19-96,-21 40-64,20 0-225,20 0-128,0 0-128,20 1-95,20-40-33,0-21-64,19 1-385,1-21-480,-1-20-544,1 2-1057,0-21-4068</inkml:trace>
  <inkml:trace contextRef="#ctx0" brushRef="#br1" timeOffset="59779.2967">16721 8588 16239,'40'21'2114,"-40"-2"-1153,19 22 256,2 18-384,-2 1-161,1-21 65,20 20-224,-21-19-129,2-20-192,-2-1 96,1-19 65,-20 0 127,0 0-95,0-19 191,0-1-384,0-20-192,21 1 0,-2-20 0,1 19-96,0-20 32,19 41-96,1-2 0,0 21-64,-20 40 160,20 0 64,-1-1-33,1 1-223,-21 0-833,21-1-672,-20-18-1058,0-2-5349</inkml:trace>
  <inkml:trace contextRef="#ctx0" brushRef="#br1" timeOffset="60351.5625">17416 7735 10954,'0'-40'3395,"0"20"-1281,0 1-192,0-2-128,0 21-353,0 0-544,0 0-641,0 21 32,0 18 481,0 1-256,0 20-65,0 19-64,0-20-224,0 21-95,19-20 31,2-1-64,-2-20-160,21 1-225,-20 1-191,-1-22-257,22 1-769,-22-20-960,21 0-2787,-20-20-8967</inkml:trace>
  <inkml:trace contextRef="#ctx0" brushRef="#br1" timeOffset="60605.4686">17773 7973 16335,'-19'20'2210,"-2"0"-1826,21 0 193,0 20 800,21-21-352,-2 1-416,1 0 31,20 0-447,0-20 127,0 0-96,-1 0 0,-19-20 33,0 0-193,-1-19 32,-19 18-288,-19 2-385,-1-21-96,0 40-416,-19-20-32,-1 20-288,20 20-545,-20 0-2658,20 0-6887</inkml:trace>
  <inkml:trace contextRef="#ctx0" brushRef="#br1" timeOffset="61026.367">18230 8033 17680,'0'-60'865,"20"41"-641,-40-2 865,20 21 160,-19 0-416,-2 0-224,1 21-225,1 18-31,19 1-257,0-21 32,0 21-64,19-20 32,1 0-32,1-20 0,-2 0 128,1-20-96,0 0-288,0 20 64,-20-19 128,19-2-64,-19 21-96,0 0-128,0 21 127,21-2 161,-21 21 32,0 20 32,19 0 193,-19 19 95,20-20-256,-20 1-160,20-1-256,-20-19-1,0-1-223,-20-18-513,0-2-1121,20 1-2274,-19-20-6823</inkml:trace>
  <inkml:trace contextRef="#ctx0" brushRef="#br1" timeOffset="61401.367">18528 8271 19954,'59'-19'1218,"-19"-2"-193,-20 21-225,-1 0-415,2 21 63,-21-21-288,19 39-64,1-19-96,-20 19-160,0-18-160,0 18 64,20-19 192,-40 0 64,20-1 0,0 2 96,0-21 224,0 0 160,20 0 321,0 0-224,-1 0-257,2-21-256,18 21-160,-18-19 96,19 19-352,-21 0-705,21 0-545,-20 19-768,-1 2-2659,21-21-10408</inkml:trace>
  <inkml:trace contextRef="#ctx0" brushRef="#br1" timeOffset="62060.5468">19183 7735 11402,'0'-20'2242,"0"0"-832,0 20 608,20 0-64,-20 0-801,0 0-385,20 20-255,-20 0-161,0 20 0,-20-1 225,20 1-225,0 0-63,0-20-129,0-1 0,0 2 128,0-2 161,20-19 95,-1 0 33,2 0-193,-2 0-192,21 0-96,-20-19-32,20 19-128,-21 0-256,1 0-769,0 0 256,0 0-384,0 0-320,-20 0-1090,0 0-2306,20 0-6565</inkml:trace>
  <inkml:trace contextRef="#ctx0" brushRef="#br1" timeOffset="62249.0233">19461 7754 14862,'0'0'3139,"0"0"-2531,20 21 898,0-1 191,0-1-288,-1 41-800,-19-20-385,21 19 0,-2 1-224,1-1-64,0 1-448,-20-20-353,20-1-384,-20 1-1281,19-20-4421</inkml:trace>
  <inkml:trace contextRef="#ctx0" brushRef="#br1" timeOffset="62785.1562">20017 7656 17840,'80'0'1858,"-21"19"-577,20 41-96,1 19-160,-1 1-224,-19 39-448,-1 20 31,-19 0-64,-20 0-96,-1-20-160,-19 1 65,-19-41-33,-1 0 0,0-20 0,-19-19 96,-1-1-128,0-39-961,20 21-1505,1-42-3588</inkml:trace>
  <inkml:trace contextRef="#ctx0" brushRef="#br1" timeOffset="64006.8358">13981 10316 18385,'0'0'416,"20"0"-544,0 0 352,-1 0 193,2 0-65,18 0-32,1 0-31,19 0-161,1 0-160,-1 0-353,1 0-159,-20 19-962,20-19-2689,-21 0-7593</inkml:trace>
  <inkml:trace contextRef="#ctx0" brushRef="#br1" timeOffset="64195.3125">14080 10713 18897,'20'0'1282,"20"0"-1026,19-20 384,20 0-351,1 20-161,-20-19-96,0 19-192,-1 0-897,1 0-1442,-21 0-5508</inkml:trace>
  <inkml:trace contextRef="#ctx0" brushRef="#br1" timeOffset="64940.4295">15490 10256 12748,'-100'20'1953,"61"0"129,-1 19-448,21 21-481,-2 20-192,2 19-64,-1 20 96,40 0-385,-1-19-255,21-21-257,20-20-32,19-19 96,20-20-192,1-20 192,0-20 0,-2-20-96,2-39 64,-21 20-128,-20-41-32,1 1-224,-40 0-352,0-1-257,-40 2 448,-20 17 65,-19 22-417,-20-1 353,-21 41-257,-19-1-160,19 40-864,1-20-4645</inkml:trace>
  <inkml:trace contextRef="#ctx0" brushRef="#br1" timeOffset="65657.2264">16621 10256 12684,'-59'-19'2178,"39"19"-225,-20 19-799,21 21-290,-1 20 161,20 0-192,-20 19-64,20 0-129,20 20-31,0 1-193,-1-21-191,21 0-97,20 1-128,-20-41 0,19 1-353,1-20-255,-1-20-385,-19 0-1121,-1-20-2274,1 1-9513</inkml:trace>
  <inkml:trace contextRef="#ctx0" brushRef="#br1" timeOffset="66063.4764">17118 10892 13612,'40'99'2146,"-20"-40"-1185,-1-19 224,21-20-192,-40 0 0,20 0-64,0-20 0,-20 0 32,0-20 32,0-20-481,0 21-191,-20-21-193,20-20-96,0 20-128,20 1 0,-20-1-32,20 21 64,20-2 96,-21 21 64,21 0-64,-1 21 128,1 18-192,-20-19 32,20 19-256,0-18-513,-1 18 32,-18-19-384,-2-20-609,1 20-1184,-20-20-3749</inkml:trace>
  <inkml:trace contextRef="#ctx0" brushRef="#br1" timeOffset="66918.9452">17575 10276 15374,'0'0'2146,"20"-20"-1345,-1 1 544,21-2-128,0 21-256,-1-19-544,21 19-225,-20 0-192,0 19 32,0 2 0,-1 18 32,-19-19-128,-20 19 32,0 1 0,-20 1 96,0 18 0,-20-20 64,1-18 128,19 18 97,20-19 63,0-20-64,0 20 1,0-20 191,40 0-31,-21 0-289,41 0-192,-20-20 64,19 20-448,1-20-705,-1 20-641,-18-20-1089,-2 20-5188</inkml:trace>
  <inkml:trace contextRef="#ctx0" brushRef="#br1" timeOffset="67772.4608">18330 10058 7751,'0'0'2082,"0"0"-1153,19 0 1409,1 0-96,0 20-256,19-1-288,21 21-257,20 20-288,-1-1-416,0 20-161,1 2-448,-1 17 65,1 2-161,-20-1 128,-21 0-32,-19 1-128,-20-1-96,0-20-128,-40 0-65,-19-19 65,-1-20-705,1-20-1601,18 0-4549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04T23:11:18.624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FFFF"/>
    </inkml:brush>
  </inkml:definitions>
  <inkml:trace contextRef="#ctx0" brushRef="#br0">5662 2890 15054,'-20'-40'608,"20"21"353,0 19-512,0 19-1,0 2 865,0 38-416,0 1-224,20 0-225,-1 19 257,2 0-385,-2-20-160,1 1-64,20-1 97,-21-19-193,21 20-257,-20-20-351,0-1-705,0-18-65,-1 18-1536,-19-19-2948</inkml:trace>
  <inkml:trace contextRef="#ctx0" brushRef="#br0" timeOffset="231.4453">5343 3803 17040,'0'21'2178,"21"-42"-1378,-2 21-319,41-19 352,-20 19-705,19-21-32,1 21 64,0-19-64,19-1 32,1 1-32,-1-2-96,0 2-320,1-21-353,-1 1 289,-20 18-128,-19-18-449,0-1-705,-40 21-2210</inkml:trace>
  <inkml:trace contextRef="#ctx0" brushRef="#br0" timeOffset="426.7578">5046 3109 17232,'0'-59'288,"20"18"193,59-18 415,21-1-95,-2 20-641,2 1-32,-1 19-320,-20 0-544,2 20-706,17 0-1152,-18 0-4229</inkml:trace>
  <inkml:trace contextRef="#ctx0" brushRef="#br0" timeOffset="759.7656">6138 3248 15438,'59'79'961,"-19"-39"64,20-21 160,-21 21-768,-18-20-225,-2 1-64,1-2 96,-20 1 0,0-20 0,20 0 129,-20 0 351,0-20-127,0 1-481,0-22-160,0 1-64,0-19-128,0 20 128,20 18-33,-20 2-31,19 19-160,-19 0 192,21 19 96,-2 21 128,21 0-32,-20-1-385,20 1-800,-21 1-544,21-41-898,0 19-2305</inkml:trace>
  <inkml:trace contextRef="#ctx0" brushRef="#br0" timeOffset="969.7266">6714 2930 18769,'19'0'0,"-19"20"257,21 20 543,18 20-351,-19 19-257,19 0 0,-18-20 32,18 21-224,1-41-288,0 1 160,-20-20-256,20 1-385,-21-2-833,1-19-1377,-20 0-1953</inkml:trace>
  <inkml:trace contextRef="#ctx0" brushRef="#br0" timeOffset="1324.2187">6654 3307 16944,'0'20'1377,"0"0"-1185,40-20 1442,20 0 127,-1 20-1280,21-20-353,-1 19-32,1-19 32,-21 0-32,20-19 64,-19-1 32,-1 0-127,1 0-98,-20 1-319,-21-2 288,1 2 160,-20 19-160,0-20-160,-20 20-257,-20 0-63,1 0 416,-20 0 128,-1 20-160,1-20 96,19 19-65,20 21 482,0-20-97,20 20-160,0 0 32,40-1 64,0-18 129,19-21 31,20 19-416,0-19-1057,1 0-1794,0-19-4804</inkml:trace>
  <inkml:trace contextRef="#ctx0" brushRef="#br0" timeOffset="2309.5703">8143 3407 17168,'-20'-80'32,"-20"41"576,1-1-383,-1 40 191,0-20-256,1 40 64,-20-1 129,-1 21-1,20 20-128,21-20-96,19-1-96,0 1 32,39-20 129,-19-20 95,19 0 128,1-20-31,0 1-193,-20-22-288,20 1-96,-21 1-65,-19 39 129,20-20 64,-20 20-448,0 0-97,20 20 545,-20 19 224,20 21-128,20 20 64,-21-1-32,22 0 0,-2-19-32,1-1-96,0-19 64,-21 1-128,1-2-128,0 1-64,-40-21-1,20 2 65,-39-2-192,-1-19 95,0 0 33,-20 0 128,21 0 32,-1-19 128,0-2 96,20 2-128,20-21 160,0 20 96,20 1 385,0-22 31,40 1 129,-21 0 0,21 1-161,-1-1-128,1-19-223,-1-1-97,1-19 0,-40 19-64,19 1 128,-18 19-96,-21 1 0,0-1-160,-21 20-64,-18 0-64,19 20-192,-19 0 127,-1 40-63,20 0 96,-20 19 128,21 1 32,19 0 96,0 19-64,39-20-481,1 1-1473,19-20-1985,1-21-5991</inkml:trace>
  <inkml:trace contextRef="#ctx0" brushRef="#br0" timeOffset="2447.2656">8759 3705 14541,'-20'-40'4549,"0"20"-2852,20-39-320,-20 19-864,20-20-481,20 20-32,0-20-160,20 1-545,19 20-1665,1-1-3492</inkml:trace>
  <inkml:trace contextRef="#ctx0" brushRef="#br0" timeOffset="3293.9453">9314 3625 11178,'40'59'320,"-20"-38"962,0-2-161,0 1-321,0-20 33,-20 0 769,0 0 832,0-20-1345,0 1-833,0-21-160,-20 0 65,0-20-161,0 1-32,0-1-129,1 0-768,-2 1-95,2-1 575,19 41 385,0 19-32,19 0-256,2 19 223,18 21 162,1 20 31,20-1 32,-20 21-64,-1-21 64,1-19 32,-21-20 0,2 0 160,-2 0-31,-19-20-33,0 0 769,0-20-449,0-20-448,-19 0-32,19-19-32,-21-1-160,2-19-32,-1 0-577,20-1-63,0 20 319,0 21 353,0 19 160,20 20-352,-20 20 224,40 19 320,-21 21 64,41-1 129,-20 21-129,0-20-96,19 0 0,1-1-96,-21-20-480,1 1-513,0-20-544,-20 0-1058,-20-20-1857,19 0-5669</inkml:trace>
  <inkml:trace contextRef="#ctx0" brushRef="#br0" timeOffset="3512.6953">10069 3446 7206,'21'80'8520,"-2"-41"-7302,1 1-482,0 0-95,0-1-257,20-18 321,-1-2 384,-19-19-256,19 0-481,1-19 0,0-21-320,-1 20-224,-18-20-256,-2 0-417,-19 1-769,-19-1-383,19 0-3781</inkml:trace>
  <inkml:trace contextRef="#ctx0" brushRef="#br0" timeOffset="3838.8672">10526 3169 16431,'19'-21'1858,"-19"21"-1506,0 0-480,21 21 737,-2 18-33,1 1 257,20 0-128,-19 19-385,18 1-128,-19 0-96,19-1-224,1-20-320,0-18-770,-20-2-735,-1 1-962,2-20-2594</inkml:trace>
  <inkml:trace contextRef="#ctx0" brushRef="#br0" timeOffset="4048.8281">10943 3050 20883,'0'19'769,"0"1"-769,20 20 961,-20 19-577,20 1 609,-1 19-448,21-20-353,-20 22-32,39-22-64,-19-20-416,20 1-289,-20-20-352,-1-20-896,1 0-930,-40 0-3075</inkml:trace>
  <inkml:trace contextRef="#ctx0" brushRef="#br0" timeOffset="4272.4609">10844 3426 18321,'39'-19'576,"41"19"898,-1-21 319,0 21-1504,1 0-161,-1 0-192,-19 40 256,0-20-96,-20 20-32,-1-20 32,1 20-96,-21-21-160,2 2-320,-2-21-353,-19 19-961,20-19-1697,-20-19-7720</inkml:trace>
  <inkml:trace contextRef="#ctx0" brushRef="#br0" timeOffset="4396.4844">11400 3208 20723,'-40'-20'256,"40"20"-288,-20 0-704,20 0-3428,0 0-6278</inkml:trace>
  <inkml:trace contextRef="#ctx0" brushRef="#br0" timeOffset="4997.0703">11956 3843 14926,'20'120'544,"-1"-80"-544,2-1 64,-2 1 160,1-21-63,0 2 607,-20-21 1058,0 0 833,-20-21-2083,20-19-416,-39-18-32,18-2-64,-38 1-32,19-22-128,0 2-160,0-20-192,1 20-33,-1-21 193,21 40 160,19 1 160,0 39 160,0 20-320,39 0-224,1 20 320,0 20 0,-1 19 96,1 1-64,20 19 32,-20-19 0,-1-20-289,-19 0-31,0-21-288,-1 1-513,-19-20-737,0 0-320,0 0-3972</inkml:trace>
  <inkml:trace contextRef="#ctx0" brushRef="#br0" timeOffset="5192.3828">12035 3148 14189,'60'40'3715,"-20"-20"-3266,-21 20 352,21 0-129,-1-1-383,-18 20-33,-2 1-192,21 0-224,-20-1-449,20-19-480,-21-20-833,1 0-3139</inkml:trace>
  <inkml:trace contextRef="#ctx0" brushRef="#br0" timeOffset="5315.4297">12471 3645 16431,'21'20'1666,"-21"-20"-1827,19 0 161,1 0-224,1 19-2466,-21-19-1090</inkml:trace>
  <inkml:trace contextRef="#ctx0" brushRef="#br0" timeOffset="5475.5859">12412 3267 17936,'-20'0'3171,"20"-19"-3171,0-1-544,20 20-1794,0 0-1666,0 0-4356</inkml:trace>
  <inkml:trace contextRef="#ctx0" brushRef="#br0" timeOffset="5772.4609">13226 3307 17520,'-79'-40'513,"39"21"287,-20-1 546,1 20-482,-1 0-639,1 39 671,-1 1-63,1 0-448,39 20-353,1 0-32,19-1-96,19-20-385,41 1-288,-1 0-416,1-1-448,39-39-1090,-20 0-3267</inkml:trace>
  <inkml:trace contextRef="#ctx0" brushRef="#br0" timeOffset="6098.6328">13445 3407 17232,'-79'0'1601,"39"19"-928,20 1 224,-20 1 96,21 18-192,-2 1-385,21-21-192,21 21 32,18-20-63,1-20 95,19 0 128,1 0-128,-20-20-480,-1-20 32,-19 21 64,0-21 0,-20 20-320,0-20-33,0 20 97,-20 20 256,0 0-353,20 0 417,-20 20 32,20 20 0,0 0-32,20-1 64,0 1-224,19 0-705,1-20-640,20-20-609,-1 0-1826,-19-20-8456</inkml:trace>
  <inkml:trace contextRef="#ctx0" brushRef="#br0" timeOffset="6277.3437">13842 3188 19634,'0'0'1730,"20"20"-1442,0 20 513,0 0-449,20-1-160,-1 20 129,20-19-257,1 1 128,-1-2-352,-19-19-641,0 0-416,-1-20-1153,-39 0-2851</inkml:trace>
  <inkml:trace contextRef="#ctx0" brushRef="#br0" timeOffset="6510.7422">13742 3407 16944,'160'-40'2722,"-61"40"-736,0 0-737,0 0-1121,-20 19-160,-19 2 321,-20 18-1,0 1-160,-20 0-128,-1-1 192,2 1-256,-2-20-224,-19 0-257,20 0-704,-20-20-673,0 0-1089,0 0-2049</inkml:trace>
  <inkml:trace contextRef="#ctx0" brushRef="#br0" timeOffset="6619.1406">14378 3188 19122,'-60'-19'864,"41"-2"-767,-2 21-1154,21 21-3492</inkml:trace>
  <inkml:trace contextRef="#ctx0" brushRef="#br0" timeOffset="7372.0703">14854 3446 9641,'-19'-39'2722,"19"39"1,0 0-513,-20 0-1089,20 0-1025,-20 39 449,20 1 287,0 0-351,0 20-257,20-21-32,0 20-32,-1-38-32,21-2 97,-20-19-129,-20 0-96,20 0-96,-20-19-161,0-21-223,0 20 256,0-20 192,0-19 0,-20 19-64,20 1-161,0-2 321,0 22 321,0-2 127,20 21-512,0 40 160,-20 1 65,40-2-129,-21 20-64,1-19 128,0 0-192,20-20 160,-20-20 0,19 0-96,-18 0-32,-2 0-32,1-20 32,-20 0 96,20-19 0,-20 18-128,20 2-64,-1-1-128,2 20-192,-2 0 191,1 0 129,20 39 32,19 1 64,-19-20-1377,20 20-2819,-1-21-9801</inkml:trace>
  <inkml:trace contextRef="#ctx0" brushRef="#br0" timeOffset="7922.8516">16284 3744 16527,'0'19'865,"0"-38"-641,-20-1 513,20-20 64,-20 1-417,1-20 161,-21-21 63,0 20-127,1-19-289,-21 0-288,40-1 0,0 1-33,1 19-31,19 0 64,39 20 160,-19 21-96,40 19-128,-21 19 64,20 41 224,1 20 0,0-1-64,-1 21-64,21-21 192,-20-20-320,19 1-384,-39-20-225,19-1-736,-20-18-1410,-39-2-4100</inkml:trace>
  <inkml:trace contextRef="#ctx0" brushRef="#br0" timeOffset="8111.3281">16185 3446 20723,'0'0'1185,"19"0"-1153,21-20 929,20 20-480,0-19-417,-1 19-32,1 0-481,-1 0-576,1 0-929,19-21-384,-20 21-2370</inkml:trace>
  <inkml:trace contextRef="#ctx0" brushRef="#br0" timeOffset="8299.8047">16740 3069 15086,'-19'0'4004,"19"0"-2499,0 0-1537,0 40 769,19-1-65,2 1-255,-2 39-129,2 1-64,18-20-576,1 19-577,19-19-673,1-1-672,0-39-2178,-1 0-8839</inkml:trace>
  <inkml:trace contextRef="#ctx0" brushRef="#br0" timeOffset="8683.5937">17396 3228 19410,'-40'0'801,"21"20"-705,-2 20 801,2-1-161,-1 20-287,20-19-385,0 1 32,39-2-32,-18-19 128,18-20-128,1 0-64,0-20-352,-21 0-193,1-20 129,0 20 128,-20 1-1,0 19 33,0 0-128,0 0-449,0 39 641,-20 1 416,20 20-32,0 19-64,20-20 289,0 20 383,-1-18-287,2-1-257,-1-21 32,-20 1-31,-20 0-1,-20-1 128,0-20-159,1 2-65,-1-2-160,0 2-481,-20-21-1088,21 0-1955,-20 0-6950</inkml:trace>
  <inkml:trace contextRef="#ctx0" brushRef="#br0" timeOffset="9038.0859">17892 3446 17936,'-79'0'1218,"59"0"-706,0 21-192,1-2 33,19 21 191,0-1 33,19-18-65,21 18-63,20-39-65,-1 0-96,20 0 1,-19-20-161,-1-20 192,-19 1-256,-20-1-224,-20 0-192,-39 1-97,-1 18-159,-39 2 191,-1 19-416,20 0-1601,-19 19-2659,39 2-8454</inkml:trace>
  <inkml:trace contextRef="#ctx0" brushRef="#br0" timeOffset="9524.4141">18587 3467 8968,'40'59'8904,"-20"-39"-8743,-1-1-65,-19 2 801,21-21-449,-21 19 1025,0-38 930,0-2-1635,-21 2-511,21-21 159,-19-20 64,19 21-63,-20-21-225,20 20-160,0-19-96,0 19-64,0 20-160,20 1-545,-1 19-1025,2 0-1153,18 0-2018,-19 19-9160</inkml:trace>
  <inkml:trace contextRef="#ctx0" brushRef="#br0" timeOffset="9676.7578">19025 3386 15855,'39'40'1793,"-19"-20"-223,0 1-65,-1-2-640,2-19-577,-2 20-192,-19 0 0,20 0-608,0-1-1154,-20-19-2241,0 0-8777</inkml:trace>
  <inkml:trace contextRef="#ctx0" brushRef="#br0" timeOffset="9885.7422">19183 2990 21652,'0'-40'1249,"0"40"-1153,20 0-64,0 0-64,-1 40 96,2 20-32,-2 19 161,21 0-129,-20 20-321,20-20-607,19 2-225,-19-42-705,0 20-1185,-21-38-3075</inkml:trace>
  <inkml:trace contextRef="#ctx0" brushRef="#br0" timeOffset="10371.0937">19203 3327 20307,'0'0'1665,"20"0"-1537,20-20 417,-1 20-353,20 0-224,1-19-64,0 19-192,-1-21-449,-19-18-448,0 19 224,-1-19 192,-18 18 225,-21-38-193,0 20-1185,0-21-640,-21 20 2017,2 20 1410,19 0 1313,-20 20-416,0 0-1186,20 40 33,-20 0-97,20 39 1,0 0 31,0 1 129,20-1-289,20 0 97,0-19-1,-1 0-127,20-40-33,-19 0-32,0-1 33,0-19 127,-20-19-96,-1-1-63,2 0-33,-21-19-192,19-21 0,-19 20-64,0 0-128,0 20-32,20 1-161,-20 19-351,20 19 416,0 21 191,-1-1 130,22 1-33,-1 20-929,-1-20-929,1-20-352,0-20-2306,-1 0-7848</inkml:trace>
  <inkml:trace contextRef="#ctx0" brushRef="#br0" timeOffset="10820.3125">20454 3386 19922,'0'81'801,"19"-62"-641,2 21 161,-21-20 159,19-20-160,-19 0 65,0 0 127,20 0 161,-20-20-641,20-20-256,0 21 160,-20-22-161,19 1-704,-19 1-480,21-1 384,-21 40 609,19 0 160,1 0 384,-20 20 512,20 20 193,-20-21 160,0 21-256,20-20-33,-20-20-127,19 21-1,2-21 65,-1 0 0,-1-21-193,2 1-128,-2 1-159,1-2-193,0 2 32,0 19-161,-1-20-159,21 20 160,-19 20-64,-2-1 32,1 21 192,20 1-417,-21-2-832,21 1-897,-20 0-2178,0-40-10474</inkml:trace>
  <inkml:trace contextRef="#ctx0" brushRef="#br0" timeOffset="11298.8281">21327 3009 17168,'20'-59'865,"1"39"224,-21 20-577,19 20 33,-19-1 351,20 21-159,0 20-160,-20 0-257,20-1-160,20 1-32,-21-1-128,21-19-448,-1-20-545,1-1-961,-20 2-1281,0-42-4164</inkml:trace>
  <inkml:trace contextRef="#ctx0" brushRef="#br0" timeOffset="11501.9531">21625 2910 19410,'20'0'2178,"-20"0"-2114,0 40 737,20-21 128,0 41-33,-1 0-223,2 20-353,-2-21-95,21 1-225,-1-1-385,21-20-31,-20-18-225,0-2-992,-20 1-609,-20-20-641,0-20-4644</inkml:trace>
  <inkml:trace contextRef="#ctx0" brushRef="#br0" timeOffset="11674.8047">21248 3228 20018,'0'0'1858,"20"-20"-1634,39 0 865,21 1 417,19-2-769,1 21-513,-2-19-128,-18 19-448,-1 19-994,0 2-1216,-18-2-1538,-41 1-8296</inkml:trace>
  <inkml:trace contextRef="#ctx0" brushRef="#br0" timeOffset="11835.9375">21546 3288 20371,'-80'0'1922,"61"0"-769,19 0-417,19 0 129,21 0 192,20 0-448,-1-21-609,41 21-224,-21 0-1026,20 0-543,-19-19-1250,0 19-1954,-1-20-9609</inkml:trace>
  <inkml:trace contextRef="#ctx0" brushRef="#br0" timeOffset="12001.9531">22320 2950 2914,'0'40'19795,"-19"-1"-19507,19 1 289,19 0 160,1 39-289,20-19-224,0-1 0,19 1-160,-20-1-480,-18-18-737,18-2-897,-39-19-1762,0 0-11722</inkml:trace>
  <inkml:trace contextRef="#ctx0" brushRef="#br0" timeOffset="13929.6875">5940 4141 15214,'0'20'320,"0"-20"-416,0 0-320,19 0 416,1 19 0,0-19-32,19 21 32,-18-21-64,18 19 64,1-19 32,19 0-32,1 0 160,-20 0-64,20 0-96,19 0 0,-20 0 32,21 0 64,19 0-96,0 0 0,1 0 0,-1 0 0,0-19 96,1 19 96,19 0 0,0-21-95,-21 21-65,23 0-32,-2 0 96,0 0-96,0 0 32,19 21-32,1-21 64,1 0-64,-2 0 0,-19-21 0,21 21 64,-1 0-32,-1 0 64,2 0 64,-2 0-64,22 0 32,-22 0-32,21 0-32,0-19 1,20 19 31,-21 0 32,1-20 32,20 20-160,-20-19 96,20 19 0,-1-21 0,-18 21 224,-2 0 33,1-19-129,0 19 0,0 0-64,20-21-128,-21 21 97,1 0-161,20 0 32,-20-19 64,0 19-32,19 0-32,-19 0 0,0 0 64,0 0-64,0-20 32,20 20 0,-21 0 32,1 0-64,0 0 96,-1 0-64,1-19 64,0 19 0,0 0-64,20 0 96,-21 0-128,1 0 0,1-21 64,-1 21 0,-1 0-192,1 0 256,-20 0-96,20 0 32,0 0-128,-21-19 32,41 19 64,-20 0 0,0 0-32,-1-20 64,2 20-128,-1 0 225,-21 0-225,21 0 160,1 0 0,-22 0 64,21 0-224,-20 0 96,20 0 32,0 0-64,-1 0 64,-18 0-32,18 0 96,-18 0 0,-2 0 64,21 0 97,-20 0-193,1 0 32,18 0-96,-19 0 64,0 0-160,20 0 96,-1-20-64,1 20 0,0 0 128,-20 0-32,1-20-32,-21 20 32,0 0 0,19-19 0,-18 19 0,-21 0-32,1-21 0,-21 21 32,0-20-64,-20 20-96,-19 0 0,20-19-288,-20 19-193,-21 0-352,1 0-576,0 0-1602,0 0-5349</inkml:trace>
  <inkml:trace contextRef="#ctx0" brushRef="#br1" timeOffset="19954.1016">14021 12262 928,'-20'0'9609,"20"0"-8359,0 0-33,20 0 801,-1-20-577,21 0-704,0 1-193,39-21 33,-19 0-65,19 0 225,21-19 0,-21-1 416,20 1-481,1-1-351,-21 20-97,1 0-192,-1 1 160,-39 19-288,-1 0 160,-19 0 32,-20 0-192,-20 20 160,-19 0-32,-21 0-64,-20 0 0,21 0 128,-20 20 128,39-20 97,-20 0-33,41 20-256,19-20-96,19 0 64,21-20 96,39 20-96,1 0-32,-1 0 64,21 0-32,-21 0 0,0 20-32,-39 0 32,-20 0 0,0 19-64,-20-18-64,0 18-545,-20-19-800,0 0-1730,1-1-8456</inkml:trace>
  <inkml:trace contextRef="#ctx0" brushRef="#br1" timeOffset="35864.2578">17793 13771 15086,'0'19'2915,"0"-19"-1218,0 0 417,0 0-640,0 0-321,0 21-481,0-21-255,0 0-353,0 0 32,20 0-96,-20 0-577,20 0-704,0 0-1185,-20 0-2275,20 0-10569</inkml:trace>
  <inkml:trace contextRef="#ctx0" brushRef="#br1" timeOffset="36023.4375">18190 13790 17840,'21'21'4869,"-2"-2"-4292,1-19-417,-20-19 192,20 19-288,-20 0-224,0 0-961,20 0-1858,-20 0-3299</inkml:trace>
  <inkml:trace contextRef="#ctx0" brushRef="#br1" timeOffset="36646.4844">17813 14109 9032,'-20'19'2082,"20"-19"384,0 0-448,0 0-1281,0 0-193,0 0-191,0 0-161,0 0 64,0 0 321,0 0 256,0 0-129,0 0 65,0 0-96,0 0-321,20-19-32,-20 19-31,20-21-129,20 21 128,0-19 160,-1 19-159,20-20-257,-19 20 128,0 20-64,20-20-96,-21 19 32,1 2-32,0-2-256,-1-19-353,-18 20-320,18-20-864,1 19-1731,-21-19-7014</inkml:trace>
  <inkml:trace contextRef="#ctx0" brushRef="#br1" timeOffset="39233.3984">17813 14109 4772,'-20'19'2370,"20"-19"1,0 0-257,-20 0-449,20 0-736,0 0-513,0 0 33,0 0 63,0 0 33,-19 0-257,19 0-64,0 20-64,-21-20-160,2 0-192,19 19-1666,-20-19-3747</inkml:trace>
  <inkml:trace contextRef="#ctx0" brushRef="#br1" timeOffset="57061.5234">11380 12758 9256,'20'-19'2306,"-20"-2"-672,19-18 160,-19 19-257,0 20-672,0-20-160,0 1-97,-19 19-63,-1 0-97,0 0-160,0 0-159,-20 19-33,1-19 64,-1 20-256,0 0 96,-20 19 64,21-18-96,19-2 32,0 1-32,20-20 32,0 20 32,20-20 32,20 0 0,19 0-64,20 0 32,-19 0 192,20 0-96,-20 20 32,-1-20-192,1 19 160,-21 21-224,-19-20 160,0 20 33,-20-21-258,-20 2 514,0 18-289,-19-18 0,-1-21-32,0 19-96,1 1-289,-21 0-639,20-20-386,0 20-512,20-20-2081,1 0-7400</inkml:trace>
  <inkml:trace contextRef="#ctx0" brushRef="#br1" timeOffset="57553.7109">12075 12917 13100,'-20'0'1089,"0"-20"-609,1 0 738,-2 20 127,-18 0-224,19 0-320,-20 0-289,20 0-31,-19 20 31,18 0 1,2 19-129,-1 2-128,20-1-128,0-1-128,0-19 160,20 19-128,20-18 65,-21-21-1,21 0-64,0 0 32,0-21-96,0 2 0,-21-1-32,-19-20 32,0 0 160,0 21-224,-19-1 96,19-20 32,-21 40-32,2-20 32,-1 20-160,20 0 224,0 20-96,0-1 0,20 2 64,-1 18-417,21 1 193,0-20-609,-1 20-512,1-21-416,0 2-1218,-1-21-4132</inkml:trace>
  <inkml:trace contextRef="#ctx0" brushRef="#br1" timeOffset="58335.9375">12214 12917 9865,'0'0'1537,"0"20"-544,19-20 801,-19 19 64,21 2-481,18-1-384,-19 20-288,0-1-129,-1 1-31,21-21 95,-20 21-159,0-20-129,0 0-128,-1-20 33,-19 0-33,21 0-128,-21-20-64,0 0 32,-21-20-96,2 21-64,-1-21-192,20 1 31,-20-1-159,0 20 448,1-20-128,19 20-32,0 20 160,0 0 192,19 20 32,1-1-160,0 2 0,19-1 65,-18 20-65,18-21 32,-18 21 32,-2-20 64,21-20 32,-20 0-31,-20 0 31,19 0-32,-19-20-160,0 20 32,0-20-128,-19 0 0,19-20-160,-20 21 0,20-1 0,0-1 95,0 2 1,20 19-32,-20 0-128,19 0 576,21 19-352,-19 2-192,-2-1 480,21-1-288,-1 2 128,1-2-32,0 1 0,20-20 33,-21 0-33,20-20-64,-19 20 64,0 0-128,-1 0 128,2 0-64,-1-19 32,-21 19 192,1-21-96,-20 2-32,20-1-32,-20 20 32,-20-21-96,0 2-64,1-1 64,-21 20-32,20-20 32,-20 20 0,0 20 32,1 0 481,18 20-33,2-20-160,19 20-127,40-1-193,-1-19 64,20 0 64,22-1-288,-2-19-929,-20 21-993,20-21-1986,-19 0-8328</inkml:trace>
  <inkml:trace contextRef="#ctx0" brushRef="#br1" timeOffset="59211.9141">14497 12997 8327,'-19'-41'1346,"-2"22"-225,2-1 640,19 20 33,-20-20-449,-1 20-544,2 0-256,-1 0 127,20 20 321,-20 0 0,0 20-256,1-1 0,19-18-97,0 18-191,0 1-289,19 0 32,1-21-96,20 1 0,-21-20 32,22 0-64,-1 0 64,-21-20-128,21-20 64,-20 21-64,-1-21-64,2 20 32,-21-20-64,0 1 96,-21 18 0,2 21 0,-1-19 96,0 38 129,0-19-97,1 21 0,19 18 0,0-18-96,19-2 32,1 1-32,0 0-352,19 0-353,1-1-512,0 2-865,-1-21-192,-18 0-1025,-2 0-3748</inkml:trace>
  <inkml:trace contextRef="#ctx0" brushRef="#br1" timeOffset="59581.0547">15013 12937 10345,'40'-40'1922,"-40"20"-256,0 20 352,0-19-545,-20 19-480,0 0 32,1 0 32,-21 19 128,0-19-480,1 20-193,18 20-224,-18-21-95,39 2-97,0 18-64,20-18 64,-1-2 0,21 1-32,20 0-224,19-20 0,1 20 32,-20-1-1,-1-19 65,-20 21 32,-18-21 32,-2 19 32,-19-19 0,-19 0-96,-2 20-64,2-20 0,-21 20-192,1-20-481,-1 20-576,0-1-289,0 2-2498,0-2-9160</inkml:trace>
  <inkml:trace contextRef="#ctx0" brushRef="#br1" timeOffset="60544.9219">16383 12937 10089,'0'-20'1570,"0"-20"-289,-19 21 544,-1-2-351,0 21-257,0-19-96,0 19-288,-20 0-225,21 0-31,-2 19-193,2 2-191,-1-2-65,20 21 0,0-20-96,20-1 32,-1 2 64,2-21-224,-2 0-353,1 0 482,0 0-354,0-21 65,0 2 160,0-1 128,-20 0-64,0 0 0,0 1-32,0 19 32,0 0 128,0 19 256,0 1 1,0 20-129,20 0-128,-1-1-64,2 21 32,-2-1 0,1-19 32,20 20-64,-21-1-64,-19-19 192,0-1 32,0 1 65,-19 1-65,-21-22-96,20 1-32,-20 0 32,-19-20-64,19 0-32,-19 0-673,19 0-928,0-20-513,1 0-1313,18 1-3716</inkml:trace>
  <inkml:trace contextRef="#ctx0" brushRef="#br1" timeOffset="60928.7109">16681 12997 1249,'20'0'11851,"0"0"-10730,-20 0 416,0 19 545,0-19-256,0 21-801,0-21-384,0 19-225,19-19 161,-19 0 223,0 0-255,0 0-289,0-19-64,0-2-32,0 2-31,-19-22-97,19 2 0,0-1-32,19 21-64,-19-2 128,21 2-160,-2-1-225,2 20-768,-2 0-512,21 0-1602,-20 20-3876</inkml:trace>
  <inkml:trace contextRef="#ctx0" brushRef="#br1" timeOffset="61377.9297">17435 12917 13708,'0'-20'1890,"0"0"-1281,0 20 1088,-19-19 1,-1 19-449,0 0-544,-19-21-225,-1 21-31,20 21 255,-20-2-351,0 1 63,21 0-256,-1 19-32,20-18 1,0 18-33,20-18-64,-1-21 64,2 19 32,18-19-224,-19 0 96,19 0 0,-18-19 0,-2-2 64,-19-18-160,20 18 96,-20 2-128,-20-1 32,20 0 32,-19 20 96,-2 0-32,21 0 32,0 0-32,0 20 0,0 19-289,21-18-608,-2-1-544,21-1-1666,-1 2-6950</inkml:trace>
  <inkml:trace contextRef="#ctx0" brushRef="#br1" timeOffset="62425.7812">17813 13056 8680,'20'-40'2050,"-20"21"-289,0-1-447,0-20-321,0 20 320,-20 0-96,20 20-320,-20-20-417,0 20 65,1 0-33,-21 0-191,20 20-65,0 0-96,0 0 96,1 20 64,19-1-31,0 1-225,0-20-32,19 20 64,1-21 0,0-19-32,19 0 0,1 0 0,0-19 0,-20-21-96,0 20 0,0-20-32,-1 1-32,-19-21-96,0 20-64,-19 0 95,19-19-95,-20 20 160,20-1 64,-20 0 64,0 20 128,20 1 513,0-2-129,-20 2-223,20 19-33,-20 0 128,20 19 33,0 2 95,20-2-255,-20 21-1,40-1-192,-20 1 0,0 20 64,20-1-64,-1 1-64,-19 19-32,19-19 64,1-20-32,-20 0-32,20-1 32,0-39 0,-1 0 65,-18 0-129,18 0 32,1-20-65,0 1 1,-1-21 32,1 20 0,-21-20-96,2 21-96,-2-2 96,-19 2-64,0-1 128,-19-1 0,-2 2 32,2-1 32,-1 0 0,0 0-97,0 20 1,1 0 96,19 0-96,-21 0 288,21 40-63,0-20 127,0 20 96,0-1-64,0 1-191,21 0 31,18-20-64,1-1-288,19 2 320,1-21-1185,-1 0-1025,1 0-1538,-1-21-7078</inkml:trace>
  <inkml:trace contextRef="#ctx0" brushRef="#br1" timeOffset="63065.4297">19025 13037 10185,'-40'-21'2819,"40"21"-97,0 0-640,0 0-256,0-19-577,19 19-288,2 0-384,-2 0-321,21-20-160,-1 20-64,-18 0 32,18 0-480,1 0-1154,-21 0-1761,21 0-3684</inkml:trace>
  <inkml:trace contextRef="#ctx0" brushRef="#br1" timeOffset="63463.8672">19838 12798 16143,'60'-20'4196,"-40"0"-3684,-20 1-416,0 19 161,0-21 511,-20 21-287,0 0-257,-20 0-96,1 21-32,-1-2 192,0 1 1,1 20-193,18-21-128,2 2 64,19 18-32,19-19-32,21 0 64,0-1-64,20 2-32,-1-1-32,1-1-97,-1-19 33,1 21 32,-41-2 128,2 1 64,-21 0 32,0 0 0,-21-20-64,-18 19 65,-1-19-97,0 0-129,1 21-799,-1-21-610,20 0-576,-19 0-705,18 0-2305,2 19-5509</inkml:trace>
  <inkml:trace contextRef="#ctx0" brushRef="#br1" timeOffset="63753.9062">20394 12956 15534,'-19'-39'1089,"19"39"-672,-21-20 1216,-18 20 417,19 0-641,-19 0-672,18 0-417,2 20 33,-1 0 127,0 20-191,20-20-97,0 20-32,40-1-64,0-19-32,-1 0 0,20-1-256,1-19-673,20 0-288,-21 0-352,-20-19-641,1-1-801,-20 0-2915</inkml:trace>
  <inkml:trace contextRef="#ctx0" brushRef="#br1" timeOffset="64108.3984">20434 12580 14349,'0'0'4773,"20"0"-3492,-20 0-32,19 0 64,2 19 33,-2 2-482,1 18-383,20 20-417,-21-19 256,21 20-192,0-1 32,-20-19-96,20-1-31,-20 2 63,-1-22 32,2 2-160,-21-21 256,19 0-160,-19 0-128,0-21 32,0-18-64,0 18-96,0-18-289,0-1-95,20 21 223,-20-21 289,40 40-32,-21 0 64,2 0-32,19 19 128,-21 21-96,21-20-160,-1 39-1025,-18-18-609,18-1-1121,-19-21-1857,19 1-6599</inkml:trace>
  <inkml:trace contextRef="#ctx0" brushRef="#br1" timeOffset="64413.0859">21407 12858 13452,'0'0'4452,"-20"0"-2818,1 0 64,19 19 255,-21-19-671,21 20-706,0 20-255,0-21-193,0 22 0,40-22-96,0 2 96,-1-21-64,21 0-32,-1 0-128,-19-21-224,20 2-65,-41-1 129,2-1-224,-2-18-161,-38 19-32,-2-19 449,-18 18 224,-20 2-96,-1-1 32,20 20-449,0 0-383,1 20-642,19-1-896,20 2-3364</inkml:trace>
  <inkml:trace contextRef="#ctx0" brushRef="#br1" timeOffset="64746.0937">21863 12937 18353,'20'-20'1826,"-20"20"-1634,0-20 224,-20 20 1026,20 0-257,0 0-609,0 20 97,0 0-225,0-1-288,0 22 33,20-22-97,0 21 96,0-20-96,40-20 0,-20 20-32,19-20-32,1-20 160,-20 0-256,-1 1 32,-19-2-128,0-18-192,-20-1-129,-20 0 257,0 1 192,-19-1-32,-1 20-96,0 20-225,1-20-800,-1 20-448,20 20-321,0 0-1281,20-1-5637</inkml:trace>
  <inkml:trace contextRef="#ctx0" brushRef="#br1" timeOffset="65036.1328">22340 12679 16527,'20'-20'4132,"0"0"-2659,-1 20-223,2 0 255,-2 0-384,1 20-608,20 0-65,-40 40-288,19-21-224,21 20 384,-20 1-256,0-1-128,0-18-96,20 18-1185,-20-19-865,-1-20-2979,2-1-12652</inkml:trace>
  <inkml:trace contextRef="#ctx0" brushRef="#br1" timeOffset="66241.2109">11598 13969 512,'0'0'9161,"0"-19"-7272,-20 19-543,1-20 479,-2 0-191,2 20-609,-21 0-545,20 0-127,-20 20-33,21 0 32,-21 20 225,20-21-33,20 21-191,-19-1-33,38 1 64,-19-20-159,40-20-65,-20 0 32,20 0-352,-1 0 480,1-20-352,0 1-96,-21-21 32,21 20-192,-20-20-1,-20 21 97,0-2 96,0-18 128,0 39-64,-20-20 224,20 20-64,-20 0 129,20 0-65,0 20 0,20 0-96,0-1-96,20 21 64,-21-20-416,21 0-673,0 0-897,-1-1-1089,1-19-4452</inkml:trace>
  <inkml:trace contextRef="#ctx0" brushRef="#br1" timeOffset="66611.3281">12075 13711 13036,'0'0'1890,"0"-19"-577,0 19 160,0 0 97,0-21-481,0 21-353,0 21 97,0-21 32,0 19-96,20 21-257,-20-20-127,19 20-193,2-1-128,-2 1 128,1 0-320,20-1-513,-21 1-544,2-20-640,-2 0-1250,1 0-4901</inkml:trace>
  <inkml:trace contextRef="#ctx0" brushRef="#br1" timeOffset="67320.3125">12809 13871 4195,'-39'0'641,"39"0"640,-20-21 1058,-19 21-161,18 0-193,2 0 226,-21 0-578,20 21-352,0-21-64,0 19-192,1 1-256,-2 0-320,21 0-193,21-1-128,-2 2-96,1-21 0,20 19-256,0-19-97,0 0-95,-1-19-192,-19-2 31,0 2-64,-1-1 1,-19 0 127,0 0 417,0 1 128,-19 19 224,-1 0 1,20 0 191,-20 0 65,20 19-97,0 1 225,20 20 95,0-21-447,-1 21-1,2-20-128,-2 20-64,21-21-128,-20 2 160,-20 18-64,0-39 32,0 19 0,-20 2-192,0-21-224,-19 0-353,18 19-864,-18-19-1,-1 0-704,21-19-3651</inkml:trace>
  <inkml:trace contextRef="#ctx0" brushRef="#br1" timeOffset="67915.0391">13286 13990 11627,'-39'0'1377,"18"0"128,21 0 481,-19 0-256,-1 0-449,-1 0-640,2 0-1,-1 19 65,0 1 32,20 20-65,0-21-319,0 2-161,20 18-32,19-20-32,2-19-128,18 21 32,-19-42-32,-1 21-224,21-39-32,-40 20 127,0-21-127,-20 20-96,0 0 32,-20 0 63,0 1-31,-19-2 0,-21 21 64,20 0-673,-19 0-769,18 0-1473,2 21-6182</inkml:trace>
  <inkml:trace contextRef="#ctx0" brushRef="#br1" timeOffset="68399.4141">13504 13969 7527,'0'21'5829,"0"-21"-4099,20 19 96,0-19-193,0 20-160,-1-20-416,2 40-448,-2-21-96,1 2 95,0-2 65,-20 1-257,20-1 129,-20-19 191,0 0-447,0 0-161,0-19 32,0-1 0,-20-20-128,20 21 32,-20-21-96,20 1 64,-20-1-64,20 20 0,20 0-32,0 0 64,0 1-96,-1 19 128,2 19-96,19 1-417,-21 0-576,22 0 0,-22 20-256,21-21-673,-20 1-1953,20-20-8681</inkml:trace>
  <inkml:trace contextRef="#ctx0" brushRef="#br1" timeOffset="68689.4531">14259 13990 17424,'19'59'1473,"-19"-39"-768,0-1 833,21 2-161,-21-2-576,0 1-417,19-1-320,1 2 32,-20-21-96,20 19-384,0-19-673,-20 0-1185,19 0-897,-19 0-5510</inkml:trace>
  <inkml:trace contextRef="#ctx0" brushRef="#br1" timeOffset="68834.9609">14219 13871 20563,'-20'0'705,"1"0"-705,19 0 32,0-21-128,0 21-1410,19 0-3234</inkml:trace>
  <inkml:trace contextRef="#ctx0" brushRef="#br1" timeOffset="69443.3594">14597 13811 11370,'0'0'3139,"0"-21"-833,0 21-320,-21 0-608,21 0-289,0 21-257,0-2-31,0 1-160,21 20-193,-21-20-192,19 20-95,1 19-97,0-19 64,19-20-513,-18 20-543,-2-21-706,21 1-896,-40-1-2147,20-19-8936</inkml:trace>
  <inkml:trace contextRef="#ctx0" brushRef="#br1" timeOffset="69681.6406">14457 14009 19602,'0'40'1986,"21"-40"-1410,-2 0 449,21-20-448,-1 20-32,1-20-257,0 20-192,-1-19-32,1 19-224,0 0-128,20-21-705,-20 21-321,-1-19-127,1 19-257,-21-20 33,21 20 31,-40 0-3779</inkml:trace>
  <inkml:trace contextRef="#ctx0" brushRef="#br1" timeOffset="70297.8516">14934 13692 13388,'20'0'4965,"-1"0"-3908,2 0-288,-2 0 384,1 0 224,0 19-608,0 1-225,0 20-223,0 19-289,0-18 64,20 18-32,-21-20 0,1 21 0,0-20 0,0-21-32,-1 2 0,2-2 96,-2 1-64,-19-20 0,0 0-160,20-20-64,-20 20-224,0-19 63,0-2-159,0 2-65,0-21 385,0 20 64,20 1 96,-20-2 32,20 21 256,-1 0 257,2 0-97,-2 0-191,1 21-161,20-2-32,-21 21-64,2-20-160,-2-1-321,1 2-512,20-21-448,-40 19-833,19-19-2114,-19 0-9482</inkml:trace>
  <inkml:trace contextRef="#ctx0" brushRef="#br1" timeOffset="71115.2344">15828 13969 15118,'0'40'1345,"19"-20"-993,-19 0 994,21 0 608,-21-1-641,0 2-737,19-2-255,-19-19 31,0 20 96,0-20 193,0 0-257,0 0-288,0 0-64,0-20 65,0 20-97,0-19-32,0-2-33,-19-18-159,19 19-32,19 0 64,-19 1 160,20-2-32,0 21 128,0 0 160,20 0-32,-21 21 0,1-2-31,0 1-33,0 0 0,-1 0-32,-19-1 0,21-19-64,-21 21 0,0-21 192,19 0-96,-19 0-96,0 0 0,0-21-64,20 2-32,-20-1 64,20 0 0,19 0 32,-18 1-96,-2-2 0,21 21 96,0 0 225,-20 0-97,19 21 128,-18-2-224,-2 1 0,1 0-160,0 0-352,-20-1-866,20-19-2209,-1 0-5285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04T22:41:24.110"/>
    </inkml:context>
    <inkml:brush xml:id="br0">
      <inkml:brushProperty name="width" value="0.05292" units="cm"/>
      <inkml:brushProperty name="height" value="0.05292" units="cm"/>
      <inkml:brushProperty name="color" value="#00FF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1174 12639 5413,'-20'0'2434,"20"-19"-1345,0 19 448,0 0 609,-20-21-128,20 21-833,0 0-320,-20 0-192,20 0-64,0 0-225,0 0-96,0 0 193,20 0-193,-20 0 0,20 0-96,-20 0-96,20-19 449,-1 19-289,2-20-64,-1 20 33,20-21-257,-1 2 64,1 19 32,0-20-64,0 0 64,-1 20-96,20-20 32,-19 1 0,20 19-32,-1-21 64,-19 2 0,20 19 0,-1-20 64,-19 0-192,0 0 128,-21 1-64,21-2 32,0 2-32,-20-1 64,20 0 0,-1 20-256,-19-20 480,19 20-224,-18 0 96,-21-19-160,19 19 64,1 0-64,-20 0 64,0 0-64,20 0-32,-20 0 128,0 0-128,0 0 64,0 0-32,0 0 0,0 0 64,0 0 0,20 0-32,-40 0 32,20-21 64,0 21-64,0 0-64,20-19 64,-20 19 32,0-20-32,0 0 0,0 20 64,0-20-288,0 20 512,-20-20-160,20 20-31,-20-20-193,0 20 160,1 0-353,-2 0 353,-18 0-224,-1 0 64,0 0 128,21 0-32,-21 20-32,40-20 32,-20 0 97,1 20-65,-2-20 0,2 0-64,-1 0-32,20 20 128,0-20 96,20 0-128,20 0 32,-1 0-64,20 0-32,1-20 96,20 20-128,-21 0 0,1 0 96,-21 0-256,1 0 224,0 20-160,-40 0 96,19 0 64,-19 20 64,0-21 64,-19 21-224,-2-20 256,2 20-160,-1-21-64,20 1-352,0 0-577,-20 0-705,20-20-2017,0 19-7560</inkml:trace>
  <inkml:trace contextRef="#ctx0" brushRef="#br0" timeOffset="34511.7188">9216 12301 4676,'0'-19'3972,"-21"-1"-2595,21 0 160,0-19 225,0 18 32,0 2-481,0-21-288,-19 20-64,19 0 0,-20 0-321,0 0 1,0 20-385,1-19-96,-2 19-160,2 0 97,-1 19-97,0 1-225,0 0 161,1 20 64,-2 19 32,2 1 160,19-20 33,0 19-1,19-19 0,2-1 64,-2-18-31,21-21-65,-20 0 0,20 0-96,19 0 0,1-21 32,-21-18 32,20-1-95,-38-19-1,-2 19 0,-19 1 32,-19 18-160,19 2 32,-21-1 128,21 20-96,0 0-64,0 20-129,0-1 193,21 2-96,-2-2-160,1 21-449,0-20-287,20-1-738,0 21-1313,0-40-4132</inkml:trace>
  <inkml:trace contextRef="#ctx0" brushRef="#br0" timeOffset="34800.7812">9712 12203 17328,'0'-21'608,"0"21"-640,20 0 64,0-19 129,-1 19-97,21 0-64,0 0-257,-1 0-1056,1 0-1473,0 0-2531</inkml:trace>
  <inkml:trace contextRef="#ctx0" brushRef="#br0" timeOffset="34982.4218">9970 12381 17520,'0'-20'1826,"20"0"-1282,20 1 225,-1-2-705,1 2-96,0 19-288,20-20-673,-21 20-1377,1 0-2723</inkml:trace>
  <inkml:trace contextRef="#ctx0" brushRef="#br0" timeOffset="35365.2343">10328 12063 17264,'39'-79'1505,"-19"59"-992,0 0-353,20 0-64,-21 20-160,1 20 96,0 0-224,-20 19-449,0 1 225,0 0 95,0 0 129,0-20 192,0 19-32,0-18 0,20-2 64,20-19 225,-21 0 127,21 0-96,20 20-160,-40 0-96,20 0-32,-21 20 225,2-21-129,-21 21 0,0-20 160,0-1-32,0 21-160,0-20-32,-21-20-416,21 20-1057,-19-20-2563,-1 20-9609</inkml:trace>
  <inkml:trace contextRef="#ctx0" brushRef="#br0" timeOffset="35532.2265">11121 12560 15054,'21'60'1954,"-42"-41"-801,2 1-769,-1 0-512,0 0-1153,0-20-2275,1 19-9192</inkml:trace>
  <inkml:trace contextRef="#ctx0" brushRef="#br0" timeOffset="36602.539">11598 11984 11851,'0'-60'2498,"0"20"-640,0 21-641,-20 19-32,20-20-192,0 20-288,0-20-417,0 20 64,0 0 65,0 0 159,0 0-384,0 0-63,0 0-1,0 0-224,20 0 256,-20 20 0,-20-20-64,20 39 96,0-18 161,0 38-129,-19-20 0,19 21-32,19 0 32,1-1-128,0 1 33,0-20-33,-1 0 64,2-1 0,-2-19 0,2-20 64,-2 0 65,1 0 63,0-20-32,0 0-192,20 1-64,-21-21-96,21 20 0,20 20 32,-21 0 0,1 20-128,0 20 96,-1-1-96,1 1-64,-20 0 128,-20-1 32,0 1 0,-20-21 64,1 2 0,-2-1-32,-18-20 64,-1 19-160,0-19-192,1 0-257,-1 0 0,20-19-544,-20-22-832,21 2-1282,19-1-3684</inkml:trace>
  <inkml:trace contextRef="#ctx0" brushRef="#br0" timeOffset="37175.7812">12254 11905 11562,'-40'-40'1762,"20"20"128,0 20 0,0 0-353,1 0-704,-2 39-513,21-18 65,0 18-33,0 20-64,21-19-224,-2-20 32,21 0 97,-1-20-290,1 0 386,0-20-353,-20-19 480,20-21-320,-21 20-64,-19-19 0,0 19-64,0-20-160,0 1-224,-19 19 31,-2-19 97,2 38 416,-1 2-128,0-1 96,0 40 96,20-20-96,0 40 97,-19-1 31,38 1 32,1 20-128,20-1-64,0 1-416,19-1-449,1 1-544,-21-20-1506,1-1-3299</inkml:trace>
  <inkml:trace contextRef="#ctx0" brushRef="#br0" timeOffset="37429.6875">12849 12222 21716,'0'-19'993,"0"19"-1121,0-21 96,20 21 128,-20-19-32,20 19-32,19-20-160,1 20-32,0 0-673,-1 20-256,1-20-705,0 19-1825,-1 2-6919</inkml:trace>
  <inkml:trace contextRef="#ctx0" brushRef="#br0" timeOffset="37618.164">13047 12539 17040,'0'0'1441,"40"-19"-256,0-1 417,-1 0-321,21 0-1057,-39 1-224,18 19-512,-19 0-674,0 19-511,-1-19-737,2 0-3812</inkml:trace>
  <inkml:trace contextRef="#ctx0" brushRef="#br0" timeOffset="37950.1952">13405 12203 2594,'40'-60'16111,"-21"20"-14445,41 0-1,-20 20-480,0 1-640,-1 19-417,1 19-128,-21 21 64,2 0-512,-2 0 416,-19 19-641,0 20 161,0 1 255,0-20 321,0-1-64,0-20 161,0-18-33,0-1 192,0-20 449,21 19 96,-2-19-97,22 0-159,18-19-417,1-22-160,19 22 0,-20-1-352,1 0-1346,-41 20-640,2 20-2755</inkml:trace>
  <inkml:trace contextRef="#ctx0" brushRef="#br0" timeOffset="43061.5234">16145 12282 13196,'-20'-20'1217,"1"-20"-224,-2 21 320,2-2-96,-1 2-320,0 19-128,0-20-128,-20 20-193,21 20-160,-1-1-160,0 21-63,0 20-33,1-1 32,19 20 32,0-19 0,19-20-96,1 0-32,0-20 128,0-1-64,20-19 32,-1 0-96,20-19 192,-19-22-128,0-18 64,-20-1-96,-20 1 64,0-1-64,-20 21 0,20 19 0,-20 0 160,0 20 33,20 20-65,0 0-64,0 19-64,0 1-96,40 0 32,-20-1-353,20 1-319,-1-20-418,1 0-351,0 0-1186,-20-20-3202</inkml:trace>
  <inkml:trace contextRef="#ctx0" brushRef="#br0" timeOffset="43473.6327">16523 11984 18609,'0'0'993,"0"0"-801,0 0 321,19 19-129,21-19-96,-20 40-256,39-20-64,-19 20 32,20-20-384,-1 20 256,1-21-64,-1 2-289,-18-2 129,18 1 128,-39-20 192,-1 20 32,-19 0 128,0-1 256,-39 2-32,19-2-127,-19 1 31,-2 0-192,1 0 0,1-20-64,-1 19-480,40-19-673,-19 21-2147,19-21-3170</inkml:trace>
  <inkml:trace contextRef="#ctx0" brushRef="#br0" timeOffset="44286.1327">17456 11944 13805,'-21'-39'1185,"21"18"-224,-19 21 704,19-19-512,-20 19-160,20 0-288,-20 0-97,20-20-255,0 20-33,0 0 257,0 20-1,0-20-288,0 40 65,0-1-97,0 20 128,0 1-288,20 20 97,19-20-225,1-1 128,0-20-32,-1 1 0,2-20 0,-1 0 96,-21-20-64,21 0 128,-1-20-256,-18 0 32,-2 20 0,21 0-32,-20 20-96,0 20 96,0 0 0,-1-1-224,2 20-64,-21-38 159,0 18 97,0-18 64,0-2 161,-21 1-194,21 0 98,-39 0-65,19-20-161,-20 0-223,1 0-353,-1-20-608,20-20-897,0 0-2210,20-20-5894</inkml:trace>
  <inkml:trace contextRef="#ctx0" brushRef="#br0" timeOffset="44779.2968">18190 12003 12107,'-39'-39'2723,"18"19"-609,-18 20-161,19 0-1024,-19 40-416,18-21-129,21 21-32,0 0-63,21-20 31,-2 0-288,21 0 96,-1-20-96,1 0 32,1-40 128,-2 20-95,-19-39-97,0-1 192,-1 1-192,-19-1 128,-19-20-192,-1 21-96,0-1 160,-19 21 64,18-1 96,-18 40 288,18 19-191,2 2-129,-1-2 192,20 41-160,39 0 64,-18-1-320,39 1-96,-21-1-609,20 1-288,1-20-1057,-20-1-2050,0-19-8135</inkml:trace>
  <inkml:trace contextRef="#ctx0" brushRef="#br0" timeOffset="45415.039">19540 11964 6758,'-19'-59'2626,"-1"38"-512,0-18 353,20 19 63,-20 0-544,0 20-673,-20 0-640,21 20 128,-21 0-97,0 40-63,1-1 96,18 20-129,2 21-288,-1-1-320,40 0 33,-1-20-1,2 1-481,18-20-352,-19-40-160,19 20-288,1-21-961,20 1-2947,0 0-7975</inkml:trace>
  <inkml:trace contextRef="#ctx0" brushRef="#br0" timeOffset="45886.7188">20137 12063 9160,'-21'-60'4548,"2"21"-2337,-1-1-386,-1 21-191,-18-2-129,-1 21-416,0 0-384,21 21-385,-21 18 97,20 1 159,-20 19-127,21 21-193,19 0-160,19-1-128,21 0 96,0 1-288,-1-21-97,1-20-255,0-18-289,-1-1-448,2-1-897,18 2-2274,1-2-8809</inkml:trace>
  <inkml:trace contextRef="#ctx0" brushRef="#br0" timeOffset="46334.9609">20632 12282 16783,'-19'-20'2114,"19"20"-1409,-21-20 0,2 20 95,-1 0 1,0 0-288,0 20-33,1 19-127,-2 1-33,2 0 32,19-1-288,0-18-64,19 18 0,2-19 64,-2-20-128,1 20 0,0-20-32,0 0 128,20-20-96,19 0 96,-20 0-32,-18-20-96,-1 21 96,-20-1-32,0 0 64,0-19 0,-20 39 64,20-21 96,-21 21 161,2 0 63,-1 21-320,20-21-128,0 19-32,0 1-32,20 20-353,-1-21-223,2 2 31,18-2-384,-18 1-672,18-20-706,-19 20-2721,0-20-7560</inkml:trace>
  <inkml:trace contextRef="#ctx0" brushRef="#br0" timeOffset="46819.336">21049 12322 13196,'0'-21'3523,"-19"2"-2530,19 19 96,0 0 96,19 0-832,-19 19-161,21 2-128,-2-2-64,21 21 0,-20-1 0,20 1 96,-21-20-256,1 20-192,-20-21 191,20 2 161,-20-21-96,0 20-32,-20-1-320,20-19-33,-20 0 65,1 0 288,-2 0 32,2-19 64,19-22-32,0-18 64,19-1 128,21 21 96,0 19 705,-1 0 480,1 1-192,1-2-128,-2 21-320,-19 0-609,19-19-128,-18-1 128,-21 20-95,19-20 127,-19 0 0,0 1-96,0-2 0,-40 2-32,21 19 32,-1 0-64,-20 0 96,0 19-64,20 21-32,1 0 193,-2-1-65,21 21-128,21-1-96,18-19-289,1-20-255,0 0-97,-1 0-448,1-20-512,20 19-417,-1-19-4004</inkml:trace>
  <inkml:trace contextRef="#ctx0" brushRef="#br0" timeOffset="47182.6172">21823 12024 16527,'60'-60'3299,"-20"40"-1409,20 0 96,-1 20 160,1 0-737,-1 0-768,-19 0-641,0 40-32,-40-20-64,20 20-32,-40-1-225,20 1-383,-20 0 415,0-20-191,20 20 192,0-21 255,20 1 1,0 0 96,19 0-64,1-1 161,0 2 127,-20 18 160,-1 1-352,-19 0 64,0-1-96,-19-19-64,19 0 96,-20-1-160,20 2-288,-20-1-321,20-1-416,-20-19-1057,20 0-2242,-19 0-9866</inkml:trace>
  <inkml:trace contextRef="#ctx0" brushRef="#br0" timeOffset="47399.4141">22678 11884 19282,'119'100'2402,"-60"-41"-897,-19 41-416,-20-1 769,-20 20-929,0-20-801,0 1-64,-20-40-64,0-21-224,20 20-288,-20-19-513,1 20-1282,-21-20-2946</inkml:trace>
  <inkml:trace contextRef="#ctx0" brushRef="#br0" timeOffset="48578.1249">6952 13533 15022,'0'59'897,"0"-59"-225,0 20 321,20-40-256,20 20-321,0 0-352,-1-19 0,20 19-32,1-21-288,-1 2-416,1 19-1186,-1 0-2242,1 0-6790</inkml:trace>
  <inkml:trace contextRef="#ctx0" brushRef="#br0" timeOffset="48758.789">7349 13711 16047,'-59'40'2562,"19"-40"-1345,40 0-256,0 0 64,0-20-128,19 20-577,21-20-256,0 1 64,-1 19-384,21 0-577,-1-21-608,-18 21-1314,18 0-4163</inkml:trace>
  <inkml:trace contextRef="#ctx0" brushRef="#br0" timeOffset="48982.4218">7428 13373 17392,'20'21'705,"20"-42"-1,20 21 225,20 0 160,-1 0-640,20 21-353,0-2-64,-19 22 64,-1-2-128,-20 20 0,-39-19 64,1 0-160,-42-1-129,1-18-287,-20 18-1218,1-19-3395</inkml:trace>
  <inkml:trace contextRef="#ctx0" brushRef="#br0" timeOffset="49614.2577">9037 13235 17104,'-20'-40'2274,"20"20"-1313,0 20-193,20 0 193,-20 20-64,0 0-480,20 19-257,-20 21 64,40-1-96,-21 22-64,21-2-224,-1-20-384,1 1-289,0-20-416,-1-21-513,-18 1-993,-21 0-3266</inkml:trace>
  <inkml:trace contextRef="#ctx0" brushRef="#br0" timeOffset="49830.078">8600 13354 19314,'0'-20'1922,"0"0"-577,20-19-160,40-1 128,-1 0-608,1 1-545,39 18-160,-19-18-160,18 19-769,21 0-640,-39 20-738,19 0-2241,-39 0-11755</inkml:trace>
  <inkml:trace contextRef="#ctx0" brushRef="#br0" timeOffset="50228.5155">9851 13294 16399,'0'-40'2274,"-20"21"-800,0 19-802,1-20-223,-2 20 319,2 20-255,-1 20 95,0 19-159,0 1-1,20 19-320,0 0-32,20 1-96,0-1-384,0 0-96,20-19-225,19 0-480,-20-20-1378,1-21-3074</inkml:trace>
  <inkml:trace contextRef="#ctx0" brushRef="#br0" timeOffset="50590.8202">10009 13632 18129,'21'20'1761,"-1"-1"-1088,-20 2 0,19 18 159,-19-19-287,21 19-353,-21 1 32,0 1-64,19-22-63,-19 1-1,0 0 64,20-20 96,-20 0-128,20-20 0,-20 0-32,20 1 129,-1-41-161,2 20 0,-2-20-96,1 20 32,20-19-32,-21 39-32,2 20-65,18 0 97,-19 40-320,0-1-577,20 21-192,-21-20-512,1 0-802,0-21-2369,0 1-7624</inkml:trace>
  <inkml:trace contextRef="#ctx0" brushRef="#br0" timeOffset="50808.5937">10447 13314 17328,'59'0'2658,"-20"0"-1120,21 20-353,-20 0-320,20 20-449,-1 20-224,-19 19-128,0-20-32,-1 1-128,-18-1-192,-21 1-320,0-20-161,0-21 0,0 22-1249,-21-22-4260</inkml:trace>
  <inkml:trace contextRef="#ctx0" brushRef="#br0" timeOffset="51359.375">11459 13632 18545,'0'0'1922,"0"-20"-257,20 0-255,0-20-321,0 21-993,-1 19-224,21 0 384,0 0-416,-20 19-865,39 2-609,-19-2-768,0 1-3203</inkml:trace>
  <inkml:trace contextRef="#ctx0" brushRef="#br0" timeOffset="51519.5312">11618 13771 17008,'0'40'2018,"0"-21"-961,0-19 608,20 0-544,20 0-897,0 0-384,-1 0-1089,20 0-993,-19 0-4741</inkml:trace>
  <inkml:trace contextRef="#ctx0" brushRef="#br0" timeOffset="88766.6016">12511 13552 10313,'-40'0'1666,"40"0"256,-19-19-481,-1 19-128,20 0-160,-20 0-448,20 19-160,0 21-97,0 20 32,0 19 1,0-20-161,0 22-128,20-2-192,0 0 32,-1-20 64,21-19-31,1-20 95,-2-20-32,20 0-32,2-20 0,-2 1 0,20-41-32,-19 1-32,-20-21 0,19 20-160,-39-19-160,20 0 192,-40-1-225,-21 1 257,2 0-192,-41 19 416,1 20-224,-20 20 32,-1 20 0,-20 0-64,21 20-865,0 20-1697,19-1-3941</inkml:trace>
  <inkml:trace contextRef="#ctx0" brushRef="#br0" timeOffset="89447.2655">13544 13413 12075,'-40'0'1666,"21"20"-834,-2-20 1,2 40 160,-1-20 128,0 39-32,0 1-384,20-1-353,0 21-224,0-20-32,20 19-96,0-19-192,19-20-801,1-1-672,0 1-2403</inkml:trace>
  <inkml:trace contextRef="#ctx0" brushRef="#br0" timeOffset="90497.0703">13823 13969 12427,'0'0'1602,"0"0"-1,0 0-31,0 0-449,0 21 32,0-21-512,0 19-257,0 21 32,19-20-159,-19 20-1,20-21 128,-20 1-192,20-1 1,-20 2 31,0-21 256,0 0-63,0 0-257,0 0-64,0-21-96,0 2 0,0-1 0,0 1-64,0-21 96,20 0 32,-1 20-64,2 1 64,-2 19-32,1 0 32,20 19-128,-21 1 32,2 20-256,18 0-417,-19-1-416,0 1-64,-1-21-128,-19 21-1314,21-40-4227</inkml:trace>
  <inkml:trace contextRef="#ctx0" brushRef="#br0" timeOffset="91156.25">14180 13473 3779,'-21'-19'7207,"21"-2"-4965,0 21 32,-19-20-544,19 1-65,0 19-512,0-21-416,0 21-417,0 0 321,0 21-64,0-2-321,0 22-64,0-2-160,19 20 0,-19 1 32,21-1 32,-21 1-384,19-20 0,-19 0-65,20-21-479,-20 1-418,20 1-1152,-20-21-2819</inkml:trace>
  <inkml:trace contextRef="#ctx0" brushRef="#br0" timeOffset="91453.125">14338 13592 12844,'0'20'2562,"0"-20"-1697,-20 0 288,20 20 352,0 0-544,0-1-608,20 2-225,-20-2-128,20 1 32,0 0 32,-1-20-64,2 0 96,18-20-160,-18 0 32,-21 1-32,19-21 128,-19 0-96,0 20-224,0-20 95,-19 21 1,-2 19-64,2 0-352,-1 0-417,-20 0-1986,40 19-6054</inkml:trace>
  <inkml:trace contextRef="#ctx0" brushRef="#br0" timeOffset="92344.7265">14775 13692 7591,'0'0'1697,"0"0"-351,0 0 1312,-19 0-256,19-21-768,0 21-545,0-19-352,0-1-321,0 20 161,0-20 63,-21 20-191,21 0-97,0 0-160,-19 0 0,-2 20-32,21 0-31,-19-1-97,19 21-32,0-20-64,0 0 128,0 0-64,19-1 96,2-19 32,-2 0-128,2-19 32,-2-1 64,-19 0-128,20 0 0,0 1-32,-20-2 64,0 21-128,0 0 32,0 0 64,0 40 32,0 0-32,-20-1-33,40 1 98,-20 1-194,20-22-127,-20 21 160,19-20-96,-19-1-225,0-19-127,0 21-225,-19-21 64,-1 0 129,0 0-802,-19 0-3458,18-21-7078</inkml:trace>
  <inkml:trace contextRef="#ctx0" brushRef="#br0" timeOffset="95067.3827">15093 13910 5477,'0'0'2146,"-20"0"-385,20 0 161,0-20-737,0 20-736,0 0-97,-20 0 385,20 0 256,0 0 32,0-19-64,0 19-129,0 0-63,0 0-192,0 0-193,0 0-128,20 0-192,-20 0-32,20 0-64,0-21 96,-20 21-96,20 0 32,-1 0 64,2 0-64,-2 21 0,-19-21 0,20 19 0,-20-19-96,0 20-64,0 0 32,0 0-128,0-1 128,0 2 128,-20-21 32,20 19-96,0-19 384,0 0 257,0 0-65,0 0 65,20 0-577,0 0 32,0-19-32,-1 19 0,-19 0-193,21 0-607,-2-21-1475,1 21-3490</inkml:trace>
  <inkml:trace contextRef="#ctx0" brushRef="#br0" timeOffset="97902.3437">15292 13671 1985,'0'21'2371,"0"-21"-257,-21 0-385,21 0-287,0 0-417,0 0-97,0 0 33,-19 0 32,19 0-32,0 0-160,0 0 0,0 0-257,0 0 1,0 0-33,0 0-95,0 0-193,0 0 0,0 0 64,0 0 1,0 0 63,0 0-32,0 0-31,0 0 127,0-21-128,0 21-128,19-19-64,2-1 97,-2 0-161,1 0 0,20 1-96,-21-2 96,2 21 32,-2 0-96,1 21 64,0-2-160,-20 1 160,0 20 32,0 0-64,-20-21 32,20 1-32,0 0 0,-20 0-160,20-20 128,20 0 128,-20 0-96,20 0-64,0-20 96,-1 20-64,21 0 32,-20 0 0,20 0-64,-21 20-161,2-1 129,-2 2 0,-19-2 96,0 1 0,0 1-64,-19-2-128,-2-19 0,2 0-353,-1 0-1024,0 0-3108,0 0-8455</inkml:trace>
  <inkml:trace contextRef="#ctx0" brushRef="#br0" timeOffset="99016.6016">15668 13533 6566,'0'0'2947,"0"0"-1826,20-20 0,-20 20 288,0 0-544,0 0-385,0 0-63,0 0 255,0 0 161,0 20 224,0-20-192,21 19-192,-2 2-193,2-2-416,-2 1 64,21 20-128,-1 0 32,21-1 0,-20 20-96,0 1 160,-1-20-160,-19 20 96,0-20-96,-20 19 160,-20-20-64,0 1 32,0-1-96,-20-18-416,21-2-1346,19-19-5957</inkml:trace>
  <inkml:trace contextRef="#ctx0" brushRef="#br0" timeOffset="116520.5077">16502 13711 7238,'0'20'1986,"-19"-20"-32,19 0 224,-20-20-320,20 20-545,0 0-608,0 0 32,0-19 31,20 19-191,-20-21 31,19 21 33,2 0-129,-2-19-287,1 19-161,20 0 0,-21 0-96,21 0-128,-20 0-737,20 0-833,0 0-2017,-21 0-4453</inkml:trace>
  <inkml:trace contextRef="#ctx0" brushRef="#br0" timeOffset="116825.1953">16582 13969 16303,'20'40'2434,"-1"-40"-1793,-19 0-257,21 0-352,-2 0-96,1 0 192,0 0-704,19 0-866,1-19-704,0 19-961,0 0-4900</inkml:trace>
  <inkml:trace contextRef="#ctx0" brushRef="#br0" timeOffset="118091.7968">17575 13612 6117,'-21'0'2339,"21"0"-738,-19-20 1,-1 20 127,20-19-95,-20-2-225,20 21-128,-20-19-288,1 19-224,19 0-193,-21 0-191,2 0-65,-1 19 0,0 2 65,0 38-97,1 1 0,-2-1-63,21 20-97,0-19-64,0 19 0,21-39-64,-2 20 64,21-41-64,-1 21-32,21-40 192,-20 0-160,20 0 96,-1-19-128,1-21 96,-1 20-128,-19-20 96,0-19-32,-1 19-96,1-20-96,-40 0-96,0 1 95,0-20 1,-40 39-320,1-20-129,-21 21-224,21-1-128,-21 21-1025,1-2-832,19 21-385,-1 0-6855</inkml:trace>
  <inkml:trace contextRef="#ctx0" brushRef="#br0" timeOffset="118557.6171">18488 13454 10602,'-39'0'2722,"18"-21"-736,-18 21-577,-1 21-608,21-2-64,-2 1 128,2 20-161,-1 19-255,0 1-33,20-1-256,0 20-32,20-19-160,-20 0-32,39-1-576,-18-19-193,18 0-833,1-20-1793,0-1-10026</inkml:trace>
  <inkml:trace contextRef="#ctx0" brushRef="#br0" timeOffset="119316.4062">18746 13871 13388,'20'39'2114,"-20"-19"-1729,0 0 63,0-1 193,0 21-33,19 0-384,-19-1-96,21 1 129,-2-20 319,-19-1 65,20 2-33,-20-2-63,0-19 160,0-19-321,21 19-128,-21-21-64,0-18 33,19-1-97,-19 1-96,21-1-64,-2 0 64,21 1-128,-20 19 128,-1 0-32,2 20 0,-21 20 0,19 0 0,1 0-192,0 20-161,0-21-448,-1 21-384,2-20-160,-21-1-288,19-19-1442,1 0-1922</inkml:trace>
  <inkml:trace contextRef="#ctx0" brushRef="#br0" timeOffset="119679.6875">19163 13394 14061,'0'-21'2947,"0"21"-1346,0 0-160,20-19 33,-20 19-737,0 0-289,0 0 225,0 19-161,0 2-224,0 18-127,20 21-129,-20-20-32,20 19 64,-1 1-257,2-20-255,-2-1-481,1-19-192,-20 0-609,20-1-864,-20-19-3780</inkml:trace>
  <inkml:trace contextRef="#ctx0" brushRef="#br0" timeOffset="119867.1875">19441 13692 17616,'20'19'2242,"-20"-19"-1313,0 0-448,0 0-225,0 0-288,0 20-96,0-20-449,0 0-800,20 0-1410,-20 0-5989</inkml:trace>
  <inkml:trace contextRef="#ctx0" brushRef="#br0" timeOffset="120426.7577">19799 13552 14926,'0'-19'1825,"0"19"-1376,0-20 960,-21 0 257,21 0-769,-19 20-417,19-19-128,-20 19 129,0 0-65,0 19-31,-20 1-129,21 0-224,-1 19-32,0-18-32,20 18 0,0-19-32,20 0 0,0-1-32,20 2-97,-1-2-191,1-19 64,-21 20-1,2 0 1,-2-20 192,1 20 64,-20-1 96,-20 2 0,20-2 32,-19 1-96,-2-20-384,2 21-129,-1-21-576,0 0-1826,0 0-3395</inkml:trace>
  <inkml:trace contextRef="#ctx0" brushRef="#br0" timeOffset="120606.4452">19659 13513 15438,'21'-40'3748,"-21"21"-1955,19-2-351,-19 1-1058,20 1-384,0 19-576,0-21-578,20 21-863,-21 0-1827,21 0-10185</inkml:trace>
  <inkml:trace contextRef="#ctx0" brushRef="#br0" timeOffset="121626.953">20216 13632 10089,'0'0'2274,"0"0"-160,0 0-801,0-20-672,0 0-257,0 1 129,0 19 128,0-21 159,0 2-31,0 19-192,0-20-97,-20 20-160,0 0-160,20 0 1,-20 20-225,1-20 96,-2 19-64,2 21-33,-1-20 130,20 0-65,0 0-97,0-1 162,20 2-33,-1-21-32,2 0 96,-2 0-96,-19 0-32,20-21 160,0 2-160,0-1 128,-20 20-32,0-20-96,19 0 96,-19 20-32,0 0 64,0 20-32,0-20 0,0 40-64,-19-21 64,19 21-32,0 0-64,0-1-96,0 1-64,0 1-160,0-22-834,19-19-1312,-19 20-4260</inkml:trace>
  <inkml:trace contextRef="#ctx0" brushRef="#br0" timeOffset="122612.3047">20375 13513 7847,'-21'0'3908,"21"0"-833,0 0-449,0 0-640,21 0-833,-2 0-512,1 20-321,0 20-160,19-1-128,1 20 96,0 21-96,-1-20-64,1 19-384,0-19 31,-40-1 1,0-19-96,0 20-65,-20-21-672,0-20-2082,1 2-5349</inkml:trace>
  <inkml:trace contextRef="#ctx0" brushRef="#br1" timeOffset="170469.7265">21070 13930 2049,'0'0'1602,"0"20"-129,-21-20-31,21 0 63,0-20-63,0 20 191,-19 0-256,19 0-352,0-20-288,0 20 128,0 0-193,-20 0-319,20 0-193,0 0 32,20 0 0,-20 0 33,0 20-65,19-20-128,2 0 32,-2 0-32,1 0 0,0 0 0,0-20 0,-1 20 0,2-39 32,-2 18 0,1-18-32,0-1 32,-20 0-32,20 1 96,-20-21-128,19 1 0,-19-21 0,0 0-128,-19 21-128,19-20-64,-20-1-129,0 1 161,-19 0 224,18-2 96,-18 2 0,-1 0 0,-19-20-64,-20 20 64,-1-21-32,1-19 0,-2 19 0,22 21 64,-1 0 64,1 19-32,20-20 0,-21 1 225,20 0-193,0-20-128,1 39 32,19-40 0,0 21-192,1 0 0,-2-1-1,21 1 161,0 0 0,0-21 64,21 21-64,-2-20 193,1 20-65,20-21-96,-21 21-64,21-1 0,0 20 0,-1 1 32,-18-1 0,18 21 0,-39-1 32,20 20 0,-20 0 128,-20 0 192,0 20-96,1 0-127,-21 0 63,20 0 0,-20 0 96,21 0-320,-2 0 32,2 0 64,-1 0 0,20 0-96,20-19-64,-1 19 64,2-21 64,18 2-64,1-1 0,0 20 160,-1-20 0,1 40-64,-21 0-64,21-1 97,-40 21-1,0-20-545,0 20-736,0 0-1473,-19-1-4870</inkml:trace>
  <inkml:trace contextRef="#ctx0" brushRef="#br1" timeOffset="173575.1953">19342 7735 6149,'-20'-40'1922,"20"40"-801,-20-20-160,20 20 192,-20-19 0,1 19-96,19 0 64,-21-21-160,21 21-32,-19 0-32,19 0-256,0 0-1,0 0-448,0 0-288,0 21 96,0 18 257,19 1-97,2 0 0,-2 20 64,21-21-96,-20 1 64,-1 0 65,-19-21 31,21 1-64,-2-20 64,-19 0 129,0 0 223,20-20-63,-20 1-385,20-21-192,-20 20 0,20 0 32,0 20-160,0 0-160,19 20-1,1 0 289,0 39-160,-1-19 32,1 20 96,0-1-192,-20 1 32,-20-21 160,0 21-32,0-20 128,-20 0-64,0-1 0,-19-19 32,18 0-192,-18-1 192,-1 2-417,21-21-31,-2-21 128,2-18-193,-1 19 353,20-19-32,20 18 352,-1 21 0,21-19-32,0 19-128,20-20 161,-21 20-257,20 0 64,-19 0-32,0-20 64,-20 0 192,0-20 128,0 1-192,-20-1 0,19 0-64,-19 1-31,-19-1 31,-1 0-96,20 20 0,-20 1 96,0 19-224,0 0 64,0 19-33,20 1-63,0 0 64,0 19 96,0 21-128,20-40 128,0 19 0,0 1-288,20-20-705,19-20-481,-19 0-1408,20 0-2051</inkml:trace>
  <inkml:trace contextRef="#ctx0" brushRef="#br1" timeOffset="173777.3438">20116 7656 14477,'-19'19'1217,"-1"-19"-864,20 40 31,0-1 129,20 2-449,-1-1-32,21-1-32,-20 20-513,20-38-512,-21 18-448,21-19-1314,-20 0-384,-20-20-4899</inkml:trace>
  <inkml:trace contextRef="#ctx0" brushRef="#br1" timeOffset="173958.0078">20216 7596 16143,'0'20'384,"0"-1"-224,19 41 225,-19-1-33,40 1-352,-20 0 32,20 20-128,0-41-577,19 20-672,-20-19-641,1-20-1345,-20 0-2627</inkml:trace>
  <inkml:trace contextRef="#ctx0" brushRef="#br1" timeOffset="174334.9609">20037 7973 16944,'19'0'2338,"2"0"-1634,-1 0-704,-1 0 0,21 0 32,0 0-192,20-19 192,-21 19-288,20-21-96,1 2-33,-1-1 193,-19 0 192,0-19 96,-1 18-64,-39-18-160,21 18 128,-21 2-96,-21-1 128,2 20 0,-1 0 0,0 0-96,-19 20 128,18-1 128,2 22 129,-1-22-129,20 21-96,0 0-96,39-1 64,1 1-416,0 0-673,39-20-801,-19-1-2594,0 2-7303</inkml:trace>
  <inkml:trace contextRef="#ctx0" brushRef="#br1" timeOffset="174480.4688">20871 8013 4388,'-20'-40'12652,"0"0"-10987,20-19 33,-20 20 192,20-1-641,0-1-865,20 2-512,0 19-865,19 0-833,1 1-1441,20 19-6054</inkml:trace>
  <inkml:trace contextRef="#ctx0" brushRef="#br1" timeOffset="175204.1015">21487 7218 12651,'0'-19'1858,"-21"19"-609,21 0-736,0 19-289,0 2 673,0 18-256,21 20-129,-2 1-352,1 0-64,20 20-64,0-21 0,-1 1-192,1-21-352,-21 1-802,2 0-2369,-2-20-4741</inkml:trace>
  <inkml:trace contextRef="#ctx0" brushRef="#br1" timeOffset="175682.6172">21387 7656 17616,'0'0'2018,"20"-21"-1185,0 2 288,0-1-1025,20 0-64,-1 20-32,1-20-128,0 20-481,-21-19-191,21-2 95,-20-18-416,-20 19-192,19-19-513,-19 18-608,-19-18-641,-1-1-801,20 0 1602,-20 1 3331,0 39 2787,1-21-545,19 21-1185,0 21-801,0-2 0,0 21-448,19-1-160,21 42-225,-1-22-128,1 1-127,20-1-33,-1 1-128,-19-41 288,-1 1-512,2 0 384,-1-20-224,-40 20 321,19-20 223,-19-20 417,0 0-449,-19 0-319,-1-20 31,0 1-160,20-1-64,-20 0-128,20 21-32,20-1-33,0 20-95,0 20-128,20-20-129,-1 19-608,1 2-961,19-2-3235,-19 1-6917</inkml:trace>
  <inkml:trace contextRef="#ctx0" brushRef="#br1" timeOffset="176066.4063">22459 7337 16463,'-20'-39'737,"1"39"-353,-2 0 769,2 0-128,-1 39-320,0 2 32,0-1-385,20-1-352,0 20 0,20-38 64,0-2 64,0 1-128,20-20-96,-21 0 320,1-20-224,0 1-128,0-21 128,-20 20 32,0-20-224,0 0-32,-20 21 96,20 19 160,0-20-32,-20 20-193,20 20-95,0-1 320,20 2 0,-20 18 0,20-19-64,20 19-96,-21-18-480,1-21-706,0 0-1344,0 0-3716</inkml:trace>
  <inkml:trace contextRef="#ctx0" brushRef="#br1" timeOffset="176305.664">22618 7318 15342,'20'40'1570,"0"-1"-866,0-18 289,-1-2 32,2 1-352,-2-20-97,1 20-416,-20-20 65,20-20-97,0 20 64,-20-20 128,19-20-256,-19 21-32,0-1-480,21-1-353,-2 21-192,21 0-480,-1 21-1090,1 18-1857</inkml:trace>
  <inkml:trace contextRef="#ctx0" brushRef="#br1" timeOffset="177381.8359">19640 8926 11659,'-20'-40'1473,"0"21"128,20-1 417,0 0 32,0 20-865,0 0-704,0 0-609,20 20 480,0 0-160,20 20-32,-1-21-96,1 20 65,19 1-354,-19 0-511,0 1-738,-1-22-1184,-18 21-2787</inkml:trace>
  <inkml:trace contextRef="#ctx0" brushRef="#br1" timeOffset="177611.328">19580 9086 12587,'0'19'6535,"0"-38"-5574,0 19-929,40-21 512,-20 1-480,20 20 64,-1-19-288,1-2-160,0 2-449,-21-21-416,21 20-929,-20 1-1025,-20-2-2691</inkml:trace>
  <inkml:trace contextRef="#ctx0" brushRef="#br1" timeOffset="178053.711">19778 8669 11466,'0'19'1282,"21"1"-225,-2 20 1185,21 19-545,0-19-800,-1 20-577,21-21-159,-1 1-65,-18 0 96,-1-21-192,-21-19 0,1 20 192,-20-20-192,20 0 384,-20 0 97,-20-20-481,0 1 0,20-21-192,-19 0-193,-2 20 65,21-20 224,0 21-96,0 19-64,21 0 95,18 0 386,1 0-257,19 19 64,-19-19 96,20 0-64,-1 0-128,1-19 128,-21-1 128,-19-20-320,0 21 384,-20-21-288,0 0-128,-20 1 192,0 18-32,0 1 0,1 20-160,-21 20 32,20 1 64,0-2 64,0 21 128,20-1-128,0 1-96,20-20 96,20 20 64,0-21-160,-1 2-961,20-21-993,1 0-4356</inkml:trace>
  <inkml:trace contextRef="#ctx0" brushRef="#br1" timeOffset="178727.539">21368 8430 13708,'-41'-40'1890,"22"21"-993,-21 19 128,20 19 192,0 1-192,0 20-480,1 0-97,19 19-416,0-20 32,19-18-64,1-2 32,0-19 128,19 0-160,-18-19-128,-2-2 128,-19 2-320,20-21 192,-20 1-32,0 18 32,0 2 128,0 19-161,21 19-127,-21 2 352,19 38-192,1 1 64,0 19 128,19 0-96,-18 1 96,18-1-64,1-19 96,-21-20-320,2 20-449,-21-41-95,0 21-353,0-20-929,-21-1-2467,-18-19-4259</inkml:trace>
  <inkml:trace contextRef="#ctx0" brushRef="#br1" timeOffset="178997.0703">21725 8609 17264,'0'0'1858,"-21"-21"-1186,21 2-191,0-1 416,0 0-417,-19-19-416,19 18-352,0-18-65,0 19-447,0 0-706,19 1-960,-19-2-2178</inkml:trace>
  <inkml:trace contextRef="#ctx0" brushRef="#br1" timeOffset="179291.9922">22003 8350 15310,'-40'40'1762,"19"-20"-1250,21 0 641,0 0 225,0-1-994,0 2-224,21-21 32,-1 19-160,0-19 0,-20 0 128,20 0 1,-20-19 63,0-2-96,0 2-64,0-21-64,19 20 0,-19 1-96,0-2-32,0 21-64,21 0-129,-21 21 97,19-2-545,1 1-800,0 0-1698,0 0-3139</inkml:trace>
  <inkml:trace contextRef="#ctx0" brushRef="#br1" timeOffset="179900.3905">22221 8252 16239,'0'0'32,"0"19"160,20 1 1314,0 20-65,-1 0-833,2-1-383,-2 1-97,21-21-128,-20-19 96,-1 21-64,2-42 160,-2 2-128,-19-1 64,0-20-128,0-19-128,-19 19 32,-2-20-128,2-19-257,-1 19-159,0-19 544,-19 20-193,18 19 418,2 0 31,19 20 224,-20 20 0,20 0-191,0 20-225,0 20 192,20 0 288,-1 19-160,2 1-256,18 19 193,20-20-65,-19 1 32,20-20 0,-1-1-32,-19-18-96,0-21-32,0 0 97,0 0-65,-21-21-32,21 2 128,-40-21-320,20 1 32,-20 18-1,-20-39-159,20 21 160,-20 19 96,0-19-32,1 18 160,-2 2-64,2-1 256,19 20-63,-20 20-65,20-1 192,0 21 289,20 0-257,-1 20-224,2-21-128,18 1-128,1 0-737,19-20-288,1-1-384,-20-19-1410,0-19-7655</inkml:trace>
  <inkml:trace contextRef="#ctx0" brushRef="#br1" timeOffset="180031.25">23115 8092 18321,'39'-40'2690,"-19"1"-2049,19 19-385,2 0-128,-1 1-768,-21-2-1634,21 21-5894</inkml:trace>
  <inkml:trace contextRef="#ctx0" brushRef="#br1" timeOffset="180916.9922">20375 9522 11851,'-60'-21'929,"20"21"-385,21 0 481,-21 21 384,0-1-255,1-1-322,18 2-447,2 19-193,19-21-192,19 1 0,21-1 32,0 2 0,20-2 0,-1-19-64,1 20-384,-1 0 63,1 0 321,-41-1-32,1 2 0,0-2 224,-20 1-64,-20 0-96,0 0 32,-20-1-352,21-19-673,-21 21-769,20-21-2498,1 20-5445</inkml:trace>
  <inkml:trace contextRef="#ctx0" brushRef="#br1" timeOffset="181185.5469">20811 9542 15214,'-59'0'929,"39"0"-801,-1 0 769,-18 19-32,19 2-193,0 19-255,20-21-161,20 20-32,-20 1-64,40-20-128,0 20-32,20-40-192,-1 0-577,1 0-736,-1-20-993,1-20-2499</inkml:trace>
  <inkml:trace contextRef="#ctx0" brushRef="#br1" timeOffset="181482.4218">20851 9263 16271,'0'0'1698,"0"21"-1538,39 19 737,1-1-65,20 1-543,-1 19-97,21-20-64,-20 2-64,-1-1-32,1-21 0,-21 2 32,-18-21-32,-2 19-32,-19-19 160,20 0 32,-40-19 321,20 19-353,-19-40-160,-2 19 32,1-18-32,20 18-160,0 2-32,0-1-289,20 20-287,1 0 127,18 0-832,1 0-1762,0 0-4453</inkml:trace>
  <inkml:trace contextRef="#ctx0" brushRef="#br1" timeOffset="181736.328">21665 9324 4644,'0'0'11114,"0"0"-10249,0 19-609,0 1 898,0-1 31,20 2-545,20-2-287,-21 1-193,1 0 0,20-20-96,-21 0 128,2 0-160,-2-20 192,-19 0-192,0-20 65,0 21-194,-40-1-95,1 1-320,-1-2-577,0 21-257,21 21 161,-1-2-1665,0-19-3620</inkml:trace>
  <inkml:trace contextRef="#ctx0" brushRef="#br1" timeOffset="181989.2578">21963 9263 12684,'40'0'2434,"-40"0"-1697,0 21 960,0 19-95,0-21-706,20 1-543,-1-1-161,2-19 0,18 21-128,1-42 64,-21 21-64,2-39 97,-2 20-322,-19-2 1,0-19-224,0 21 0,-19-1-129,-21 1-63,0 19-97,1 0 353,-1 0 159,-20 0 33,39 19-672,2-19-2275,-1 20-1185</inkml:trace>
  <inkml:trace contextRef="#ctx0" brushRef="#br1" timeOffset="182207.0313">22201 8807 21364,'0'0'800,"0"0"-928,20 40 321,20-1 479,0 21 1,-1-20-417,20 19-352,1 1-192,-20-20-545,0-1-865,-21 1-1537,1-20-9609</inkml:trace>
  <inkml:trace contextRef="#ctx0" brushRef="#br1" timeOffset="183083.0078">21368 10356 2818,'-41'-21'9065,"22"2"-7432,-2-1-448,2 20 353,-1-20-481,0 20-320,-19 0-257,18 0-320,2 20 32,19 0 193,-20 20-33,20-1 0,0 1-191,20 0-97,20-20 32,-21-1-64,21-19 32,-1 0-64,-18-19 192,-2-1-224,1 0 64,1-19 0,-21-2-128,0 1 64,-21 1-128,21-1-97,-20 21 225,20-2-96,0 21 160,0 0-192,0 0-160,0 21 128,20-2 352,1 21-224,-2-20-256,21-1-1218,-1 2-768,1-2-993,-20-19-1922</inkml:trace>
  <inkml:trace contextRef="#ctx0" brushRef="#br1" timeOffset="183271.4843">21387 9918 16463,'0'0'1057,"20"0"-1057,0 21 641,0 18-289,20 1-128,-1 0-224,20 20-288,-19-21-737,20 20-1345,-20-19-2243</inkml:trace>
  <inkml:trace contextRef="#ctx0" brushRef="#br1" timeOffset="183728.5156">21983 9999 6758,'-20'-40'10154,"-1"40"-9418,-18 0-672,19 19 961,0 2 192,1 18-352,19 20-224,0-19-353,0 20-192,19-41-96,21 2 32,-1-2 0,2-38 0,-1 19-192,-21-40 128,21 0-256,-20 1-161,-20 18 129,0-18 352,20 39 128,-20 0-288,0 0 128,0 20 64,0 20 224,0 19-63,20 1-161,-1-1-96,21 1 32,-20 0 96,20-21-192,-21 20 96,21-19-64,-40 0-129,20-1 65,-20-18-160,-20 18-96,1-19-33,-21-20-63,0 0-1,1 0-640,-1-20-768,0 0-2147,20 1-5862</inkml:trace>
  <inkml:trace contextRef="#ctx0" brushRef="#br1" timeOffset="184089.8438">22439 9999 14157,'-40'0'1954,"1"0"-1121,19 0 224,0 19 448,1 21-544,19-20-513,19 20-288,1-21 193,20 1-353,0 0 224,-1-20-256,1-20 64,0 0 96,-21 1-64,1-21-32,-20 0-160,0 1 128,0 18-128,-20-18-224,-20 39-129,21-21-159,-21 21 127,20 0-608,-20 21-352,21-1-417,19-1-2370</inkml:trace>
  <inkml:trace contextRef="#ctx0" brushRef="#br1" timeOffset="184358.3984">22678 10137 18033,'-20'-19'2178,"0"-21"-1506,0 0 385,20-20-64,-20 21-480,20-1-545,0 0 128,20 1-224,-20 18-417,20 21-608,0 0-352,0 0-289,-1 21-1057,2-2-928,18 1 351,-19 20 898,19-21 2690,1 22 1890,0-22 64,-1 2-1537,-18-2-1762,19 1-2819</inkml:trace>
  <inkml:trace contextRef="#ctx0" brushRef="#br1" timeOffset="184655.2735">22777 9482 19570,'-20'-40'2050,"20"40"-1698,0-20-224,0 20-64,0 20 97,20-20-161,0 40 32,-1-21-257,21 22-671,0-1 255,20 19-32,-20-20-31,-1 1 576,1 20-65,-21-20 193,21-1 129,-20 1-33,0-21-32,0 2-64,-1-21-128,-19 20-417,21-20-1825,-21 0-2851</inkml:trace>
  <inkml:trace contextRef="#ctx0" brushRef="#br1" timeOffset="185162.1093">22757 9780 19858,'40'19'2274,"-21"-38"-1825,41 19 352,-1-20-193,2 0-448,-2 20-128,-20 0-32,-18-20-800,-2 1-385,1 19-449,-20-21-608,-20-18-897,1 20 993,-2-21-64,2 0 768,-21-1 1859,20 2 1825,-20 19 32,21 0-64,19 1-320,0-2-353,19 21-544,2 21-160,-2-2-320,21 1-1,-1 20-288,1 20 97,20-1-129,-20 1-160,-1-20 128,1-1-96,-20 1-64,0 0-96,0-40 96,-20 19 32,0-19 224,0 0 225,0-19-257,-20-2-96,20-38 32,-20 20 225,20-21-321,20 20-161,0 0-287,-1 21 192,2 19-289,-21 0-63,19 19-385,21 2-865,-20 19-1024,-1-1-3108,2-20-6340</inkml:trace>
  <inkml:trace contextRef="#ctx0" brushRef="#br1" timeOffset="185647.4609">23611 9482 17552,'19'40'1377,"2"-40"-320,-2 39-192,1-18 288,-20-2-96,20 21-544,-20-20-289,20-20-64,-20 19-192,0-19 384,0 0-159,0 0-289,0-19-129,0-1 1,0-20-128,-20 0-353,20 1 353,0-1 256,0 0-32,20 20-33,-20 20 322,19 0-65,2 0 192,-21 20-64,19 20-160,1-21 64,-20 22-128,20-22 289,-20 2 31,20-21-96,-20 0 64,20 0-191,-20-21 63,20 2 32,0-1-160,-20-1 32,19 2-288,2-1 288,-2 20-160,21 0 64,-20 0 0,20 20-833,0-1-865,-21 22-928,1-22-5318</inkml:trace>
  <inkml:trace contextRef="#ctx0" brushRef="#br1" timeOffset="185995.1172">24028 8569 21524,'40'40'1345,"-40"-21"-1377,19 1 192,2 1 64,18 18-31,1 20 127,0 1-256,-1-1-64,1 20-544,0-18-706,-1-1-736,-19-1-1345,0-20-6790</inkml:trace>
  <inkml:trace contextRef="#ctx0" brushRef="#br1" timeOffset="186168.9453">24544 9501 24375,'60'41'-481,"-60"-22"-896,19-19 608,-19 0-64,21 0-4035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04T23:02:41.878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FFFF"/>
    </inkml:brush>
  </inkml:definitions>
  <inkml:trace contextRef="#ctx0" brushRef="#br0">1234 3248 12395,'-20'-60'961,"20"41"-64,-21-21 288,2 20-416,-21 0-417,20 20-96,1 0 1,-21 0-97,20 20-64,-20 0 64,0 20 160,1-1 97,-1 1-129,0 0-160,21-1 0,19 1 0,19 0 161,21-21-33,20 1-128,19 1-32,1-2 32,18 1-224,22 0 128,-21 0-160,-19-1 128,-1 21 0,-39 0 192,-1-20 161,-39 20-193,-19 18 64,-1-18-96,-39 0 0,-21 1-256,1-2-224,-1 1-161,20 0-384,-19-21-640,19 1-1698,20 20-4100</inkml:trace>
  <inkml:trace contextRef="#ctx0" brushRef="#br0" timeOffset="303.7109">2008 3307 14830,'-20'20'672,"1"-20"-512,19 20 97,-21 0 639,21-1 546,0 41-481,0 0-321,21 20-319,18 18-33,1 2 32,19 0-320,1-41 0,-1-20-352,1-18-353,-41-2-320,2 1-1025,-2-20-2082,-38-20-4003</inkml:trace>
  <inkml:trace contextRef="#ctx0" brushRef="#br0" timeOffset="505.8594">1809 3705 18417,'0'0'1377,"0"0"-416,20-21 160,20 21-865,0-19-191,-1-1 31,41 20-64,-20-20-160,19 20-609,0 0-352,-20 0-577,1 0-832,-20 0-2307,-21 0-5060</inkml:trace>
  <inkml:trace contextRef="#ctx0" brushRef="#br0" timeOffset="716.7969">2545 3903 12011,'19'40'2690,"-19"-40"-159,20 0-257,-20 0-160,0-20-1121,-20 0-673,20-20 33,-19 1-65,-2-1-64,21-20-320,-19 20 64,19-19-128,0 20-449,19-1-63,2 20-674,-2 0-608,21 20-544,-20 20-3107</inkml:trace>
  <inkml:trace contextRef="#ctx0" brushRef="#br0" timeOffset="1085.9375">3140 3605 16143,'-20'-40'448,"0"40"705,0-19-192,0 19-640,0 19 63,1 2 96,-2 18-63,2 20 63,19 1-224,0-1-63,19-19-1,21 1 64,-20-41 32,20 19 65,0-19-161,-1-19 96,1-2-32,-20 1-31,0 1 31,-20-21 0,0 19 0,0 2-64,0 19-256,-20 0-320,20 0-160,0 19 95,0 2 65,0-2 95,20 21-960,19-20-833,1-20-2242,0 0-8680</inkml:trace>
  <inkml:trace contextRef="#ctx0" brushRef="#br0" timeOffset="1788.0859">3835 3605 11242,'0'-59'3748,"-20"-1"-2211,20 41-160,0-22-448,-20 22-512,20 19-161,-19 0-256,-2 0-224,-18 19-97,18 1 257,2 20 64,-1 0 0,20-1-32,20 1 64,-1-20-64,2 20 64,18-21-32,1 2 64,0-2 65,-1-19-97,1 20 32,0-1-64,-20-19-64,-1 21 64,-19-21 0,0 19 192,0 2 0,-19-2-96,19 1-256,-20-20-192,0 21-385,-19-2-480,18-19-1186,2 20-2049,-1-20-5828</inkml:trace>
  <inkml:trace contextRef="#ctx0" brushRef="#br0" timeOffset="2345.7031">4431 3546 17136,'0'-20'448,"-40"0"417,20 0 96,-20 1-801,-20 19-32,20 0 321,21 19-129,-21 1-448,40 0-32,0 0-1,20 20 226,0-1-65,39 1 0,-19 0 0,20-1 32,-21 20-193,1-19-287,-19 1 256,-2-2 32,-19 1 160,0-21-128,-19 2-193,-2 18 1,-19-39 128,21 19 64,-22-19-33,22 0 1,19-19 96,0-1 192,0 1 129,19-2 95,2 2-160,18 19 0,1-20 417,20 0-33,-1 0-672,1-20 256,20 1-95,-41-1 191,20 0 64,-19 1-32,-20-1-31,-20 0-65,0 1-96,-20-1-160,-20 40-128,1-20-1,-1 20-127,21 20 64,-21 20 160,20-1 64,0 20 128,20 1 0,0-20 32,20 0-128,19-1 224,1 1-448,0-20-417,-1 0-287,1 0-642,0-20-1441,-1 0-3971</inkml:trace>
  <inkml:trace contextRef="#ctx0" brushRef="#br0" timeOffset="2622.0703">5026 3645 16783,'20'20'385,"-20"-1"768,20 21-128,0-20-417,-1 20-95,2-21 224,-21 2-289,19-21-256,-19 19 0,20-19 33,-20 0-65,0 0 224,20 0 97,-20-19-578,20-2-95,-1 2-96,2 19-64,-2 0-65,1 0 129,20 19 64,0 2-257,-1-2-255,1 22-738,0-22-768,0 1-1602,-1-20-2145</inkml:trace>
  <inkml:trace contextRef="#ctx0" brushRef="#br0" timeOffset="2802.7344">5542 3228 18801,'0'0'1185,"20"0"-1569,-20 20 576,20 20 0,19 19-288,-18-20-608,18 21-738,1-20-544,20 0-960,-20-20-3396</inkml:trace>
  <inkml:trace contextRef="#ctx0" brushRef="#br0" timeOffset="3020.5078">5999 3486 14733,'-20'0'2179,"20"0"-1058,-20 0-417,1 20-319,19 20 63,-21-21 32,21 21-351,21 0 63,18-1-32,1 1 64,0-20-96,-1 20-128,1-21-352,-21 2 192,2 18 160,-21-18 0,-40-2 160,20 21-352,-20-20-929,0-1-2371,-19 2-9768</inkml:trace>
  <inkml:trace contextRef="#ctx0" brushRef="#br0" timeOffset="3917.9688">6912 3784 9737,'0'59'576,"21"-39"1410,-21 20 32,19 0-801,1-1-352,0-18 96,-20-21 320,20 0 257,-20-21-1,0 21-832,0-39-417,0-1-96,-20 0-96,0-20-32,0 1-64,1-1-96,-2 1-224,21-1-193,0 1 321,0 39-96,0 1-257,40 38 1,0 1 384,-1 39 64,1 1 64,0-1 96,-1 1 32,1-1-128,0-38 0,-20-2 192,-20 1 96,19-20 353,-19-20 608,0 1-897,-19-21-160,19 0 33,-20-20-161,0 1 0,0-20-161,20 0-159,0-2-448,0 2 287,20 39 161,-20 21-32,40 19-161,-21 0 193,21 40 288,0 19-32,-1 1 128,21 19-64,-1 0 64,2 1 0,-1-41-192,-1 21-609,-20-41-928,1 2-1154,0-2-3074</inkml:trace>
  <inkml:trace contextRef="#ctx0" brushRef="#br0" timeOffset="4308.5938">8164 3605 13356,'-41'0'2242,"1"0"-1153,1 20 64,19 0-608,-19 19-33,18 21 257,2-20-449,19 19-127,19-39 31,2 20 32,18-20 160,1-20 161,0 0-193,-1-20-159,1-20 31,-20 20-160,-20-20-96,0 0-64,0 1-128,-20 20-225,20-21 193,-19 40 64,19 0-224,0 0-321,0 19 353,0 21 223,0-1 129,39 1 0,1 0-288,0-20-1025,19-20-833,1 0-1602,-21 0-3939</inkml:trace>
  <inkml:trace contextRef="#ctx0" brushRef="#br0" timeOffset="4519.5313">8461 3367 15822,'0'-20'2179,"0"20"-738,0 0-1633,0 20 544,20-1 353,-1 41 256,2 0-65,18-1-415,1 21-129,0-41-192,0 21-128,-1-20-480,1-21-289,0 2-832,-40-21-481,0 19-2114,0-19-7111</inkml:trace>
  <inkml:trace contextRef="#ctx0" brushRef="#br0" timeOffset="4700.1953">8223 3586 18033,'0'-40'2242,"20"20"-993,-1 20 0,21-20-1121,20 20-96,-20 0-32,19 20-64,1 0-865,19-1-416,-20 21-545,21-40-1025,-20 20-3459</inkml:trace>
  <inkml:trace contextRef="#ctx0" brushRef="#br0" timeOffset="4946.2891">9037 3744 10505,'20'59'2595,"-1"-38"160,-19-2-641,21 1-673,-21-20 128,0 0 385,0 0-64,0-20-545,0 1-1185,-21-2 65,2-19 127,-1 1-192,0-20-32,0-1-160,20 20 0,0-19-64,0 20-96,20 18-128,0 1-385,19 40-1025,1 1-608,20 18-320,-20 20-962,-1-19-4484</inkml:trace>
  <inkml:trace contextRef="#ctx0" brushRef="#br0" timeOffset="5070.3125">9454 3824 13773,'39'19'4260,"-18"1"-1698,-2-20-1185,-19 0-736,20 0-481,-20 0-32,0 21-128,20-21-769,-20 0-544,0-21-1121,0 21-3139</inkml:trace>
  <inkml:trace contextRef="#ctx0" brushRef="#br0" timeOffset="5229.4922">9414 3407 17872,'-40'-40'1025,"20"40"-961,20 0-736,0 0-930,0 0-63,0 0 191,20 19-3106</inkml:trace>
  <inkml:trace contextRef="#ctx0" brushRef="#br0" timeOffset="5431.6406">9950 3506 10570,'20'80'3715,"-20"-61"-1793,0 41-513,0-20-160,0 18-352,0-18-96,0 20-513,0-20-160,0-20-64,0 20-96,0-40-544,0 19-1090,0-19-2177,-20-19-9802</inkml:trace>
  <inkml:trace contextRef="#ctx0" brushRef="#br0" timeOffset="5583.9844">9771 3665 18321,'0'0'1153,"21"19"-929,-2 2 1250,21-2-642,-1 1-704,1-1-31,20 2-194,-20-2-703,-1 2-834,1-2-704,-20 1-3139</inkml:trace>
  <inkml:trace contextRef="#ctx0" brushRef="#br0" timeOffset="6519.5313">10785 3645 11659,'0'39'2306,"0"-18"-2114,0 18 673,0 1-161,19 0-383,1-21 383,-20 1-31,20 1 480,-20-21 128,20-21-160,-20 1-416,0-20-481,0-19-192,0-1 32,-20 1-128,20-1-64,-20-19-384,20 0-97,0 19 1,0 20 415,0 21 1,0 19-416,20 19 255,0 1 225,20 20 128,-1 19 96,1 1 64,-21 19-64,21-39 65,0 0 31,-20-1 96,-1-39 0,-19 21-160,0-21 257,0 0 576,0-21-193,0 2-768,0-21 65,0-20-65,0 1-129,0-21 97,0 21-256,21-1 128,-21 20 96,19 21-353,1 19 33,0 19 96,19 2 224,1 18 64,-20 20 96,40 1-96,-20 0-224,0-1-801,19 1-993,1-20-2883,-21-21-7397</inkml:trace>
  <inkml:trace contextRef="#ctx0" brushRef="#br0" timeOffset="6764.6484">11618 3684 15566,'20'40'929,"-1"-20"512,2 20-287,-2 0-642,41-21 97,-20 22 255,19-22-383,1-19-193,0 0 97,-20-19-193,-1-2-96,1-18-224,-21-1-321,-19 0-191,0 1-1,0-21-512,-19 1-256,19 19-641,-20 0-449,0 20-2241</inkml:trace>
  <inkml:trace contextRef="#ctx0" brushRef="#br0" timeOffset="7351.5625">12492 3386 7623,'0'-79'7335,"0"39"-4933,-21 21-704,21-1-65,0 20-832,0 0-449,0 0-544,0 20 224,0 39 320,0 1-256,21 19 33,-21 1 31,39 19-64,-18-19-288,18-22-257,-19-18-287,19 0-450,1-20-255,-19-20-128,18 0-1122,-19-20-4548</inkml:trace>
  <inkml:trace contextRef="#ctx0" brushRef="#br0" timeOffset="7540.0391">12830 3307 17264,'0'0'1505,"0"0"-1569,0 20 64,0 39 609,0 1-33,19 20-159,-19-1-225,20 0 0,20 0-192,0-18-256,19-22-513,1 1-480,-21-20-1762,-19 0-5637</inkml:trace>
  <inkml:trace contextRef="#ctx0" brushRef="#br0" timeOffset="7770.5078">12711 3684 17648,'19'-19'1986,"21"-1"-929,-1 0-96,1 20-577,20 0-448,-1 0-64,1 20 224,-1 19 0,1 1-64,0-20-32,-1 20-128,-19-21-320,-1 2-129,1-21-352,-20 0-544,-20 0-1378,0-21-4355</inkml:trace>
  <inkml:trace contextRef="#ctx0" brushRef="#br0" timeOffset="7916.9922">13166 3426 17872,'-19'-40'2018,"19"40"-993,0-19-1121,19 19-352,2 0-641,18 19-64,1 2-641,0 18-3171</inkml:trace>
  <inkml:trace contextRef="#ctx0" brushRef="#br0" timeOffset="8227.5391">13782 4161 14125,'41'59'1665,"-41"-59"161,0 0-32,0 0-257,-21-19-1024,1-2-225,-20 2-96,0-41-128,-19 1-256,20-20 32,-1-21-160,20-19-129,20 40 97,0 0 224,0 39-64,39 0 31,-18 40 161,18 20 0,20 0 161,-19 39-1,0 1-64,1-1-32,-22 1 64,1-1-224,0-18-128,-20-2 0,0-19-193,-20-20 65,20 20-673,-39-40-1474,18 20-3522</inkml:trace>
  <inkml:trace contextRef="#ctx0" brushRef="#br0" timeOffset="8409.1797">13782 3327 16719,'41'0'1153,"-22"0"97,1 20-65,0 40-481,19 0-63,-18-1-257,18 20-127,1 0-65,0-19-801,-1-1-352,1-19-256,0 1-1057,-21-41-3844</inkml:trace>
  <inkml:trace contextRef="#ctx0" brushRef="#br0" timeOffset="8553.7109">14338 3705 16687,'0'19'737,"0"1"544,20-1-320,-20 2-737,20-2-160,-20 21-320,19-40-641,-19 20-960,21-20-3557</inkml:trace>
  <inkml:trace contextRef="#ctx0" brushRef="#br0" timeOffset="8684.5703">14259 3446 18481,'-20'-39'-96,"20"18"-2851,0 2-7687</inkml:trace>
  <inkml:trace contextRef="#ctx0" brushRef="#br0" timeOffset="9176.7578">15073 3665 13708,'20'-79'2723,"-20"19"-1602,0 20-160,-20 21 128,0-2-769,0 1-320,-19 20 225,-1 20-97,-20 20 160,20 20-160,-19-1-64,20 1-32,18-1-96,2-20 32,19 22-384,19-22-545,21 1-513,0-20-1056,39 0-2210</inkml:trace>
  <inkml:trace contextRef="#ctx0" brushRef="#br0" timeOffset="9509.7656">15490 3684 16559,'-40'-19'1089,"20"19"-512,-39 19-161,19 2 97,-20 18 223,21 20-63,-1-19-417,40 20-160,0-40-32,20 20 129,20-21 127,0-19-128,-1 0 96,1-19-63,0-1 63,-21-20-256,1 21 64,0-22-160,-20 1-192,20 21 95,-20-2 97,0 2 32,0 19-160,0 0-416,0 19 63,0 2 353,0 19 160,19-1 32,2 1-352,-2-20-737,21 20-417,-1-40-352,-18 0-1345,18 0-3107</inkml:trace>
  <inkml:trace contextRef="#ctx0" brushRef="#br0" timeOffset="9705.0781">15728 3446 13805,'21'-20'4612,"-21"20"-3427,19 20-993,1 1 481,-20 38-65,40-20-319,-21 21 95,21-1-256,-20 1 32,39-1-192,-19-19-256,20-20-609,-20 1-608,-21-21-1026,-19 0-4291</inkml:trace>
  <inkml:trace contextRef="#ctx0" brushRef="#br0" timeOffset="9958.9844">15688 3625 19986,'100'-20'1282,"-41"1"-546,1 19-608,-1 19-224,1 1 96,-1 0 0,1 19 32,-20 1-160,19-1 192,-19 1-128,0 0 128,0 1-32,-21-2-32,2 1-384,-2-21-353,1 2-384,0-21-288,-20 19-1506,0-19-4196</inkml:trace>
  <inkml:trace contextRef="#ctx0" brushRef="#br0" timeOffset="10096.6797">16344 3407 18321,'-40'-21'2082,"40"21"-1281,0-19-1250,0 38-2722,0-19-1601</inkml:trace>
  <inkml:trace contextRef="#ctx0" brushRef="#br0" timeOffset="10849.6094">17019 3705 13516,'0'-21'1826,"-20"21"-128,1 0-289,19 0-640,-41 0-385,22 40 0,-2-1 385,2 1-417,19 0-95,19 1-129,21-2 224,1-39-96,18 20 65,1-40-33,-1 0-192,-20 1-96,1-22 0,-20 1-96,-20 0-32,0-18-289,-20 18-191,1 0 63,-2 20 321,2 1 128,-1-2-128,0 21-96,20 21-161,-20-2 353,20 21 224,20-1 0,0 1 128,0-20-128,-1 20 129,2-21-129,-2 2 64,1-21 64,0 0 96,0 0-31,-20-21 63,19 21-128,2-19-64,-2-21-96,1 20-96,0 1 0,0-21-224,20 20-32,-21 20 0,21 0-1,-1 20 193,2 20-32,-1-21 192,-1 20-96,1 1-96,0 0-1025,-1-20-897,-19-20-2722,20 0-7176</inkml:trace>
  <inkml:trace contextRef="#ctx0" brushRef="#br0" timeOffset="11588.8672">18568 3467 15214,'0'19'0,"0"21"128,19-1 641,-19 21 224,0-1-385,20-19-31,-20-1-161,0-18-63,20-2-97,-20-19 32,0 0 289,0 0 576,0 0-449,-20-19-511,0-21-129,1 1-32,-2-1-32,2-39-96,-1-1-1,20 0-223,0 1-320,20-1 63,-1 21 353,2 20 160,18 18-257,-19 21 1,19 21 224,1 38 192,0 1-32,-1 19 32,1 21 32,20-21-32,-20 0-63,0-20 63,20 1-96,-21-41-257,-19 2-191,0-2-865,-20-19-929,-20 0-3556</inkml:trace>
  <inkml:trace contextRef="#ctx0" brushRef="#br0" timeOffset="11748.0469">18666 3565 18001,'0'0'1345,"0"0"-897,21 0 673,18 0-961,1 0-160,0 0-608,-1 21-641,41-2-929,-20-19-2467</inkml:trace>
  <inkml:trace contextRef="#ctx0" brushRef="#br0" timeOffset="11971.6797">19282 3228 13580,'0'0'3940,"20"0"-3427,-20 20-33,20 20 449,0-1-385,-20 20-63,19 1-289,2 20-64,-2-20-32,21-1-576,0 1-417,0-21-705,0 1-2401,-1-21-8649</inkml:trace>
  <inkml:trace contextRef="#ctx0" brushRef="#br0" timeOffset="12384.7656">20037 3327 17392,'-20'0'1473,"0"20"-1120,-19 0 31,18 20 577,-18 20-320,19-21-417,0 1-224,40 0 96,-20-21 0,20 1 32,0 0 256,20-20-95,-21-20-65,1 0-192,0 1-320,-20-2 63,20-18 65,-20 19-64,0 0-96,19 20 64,-19 0-513,0 20 513,21 20 480,-21 0-160,20 39 192,-20 0 32,19 1-224,-19 19 129,21-19-161,-2-22 160,-19 3 32,0-3-64,-19-18 128,-2 20-127,2-41-1,-1 22-416,-20-1-417,20-21-897,0-19-928,-19 21-2339,18-42-7302</inkml:trace>
  <inkml:trace contextRef="#ctx0" brushRef="#br0" timeOffset="12761.7188">20553 3486 17936,'-20'-19'897,"0"19"-833,20 0-384,-19 39 640,19 1 321,0 0-96,0 19-193,39-20-32,1 1-96,0-1 97,-1-18 127,20-21-96,-18 0 1,-22-21 31,2 2-32,-2-20-512,-19-1 64,-19 0-480,-2 1 63,-18-1 225,-1 0 32,-20 20 31,1 20-95,19 0-929,1 0-1121,18 0-4036</inkml:trace>
  <inkml:trace contextRef="#ctx0" brushRef="#br0" timeOffset="13145.5078">21070 3645 14733,'39'60'1570,"-19"-41"-161,0 1-448,-1-1-128,2-19 32,-2 0 160,-19 0 256,0-19-769,0-1-223,0 1-33,-19-21-128,-2-20-96,21 20-32,-19-19-96,19 20-384,19-2-33,2 1 193,-2 21-129,21 19-800,-20 0-641,20 19-1281,-1 2-5797</inkml:trace>
  <inkml:trace contextRef="#ctx0" brushRef="#br0" timeOffset="13297.8516">21606 3625 16687,'19'40'1346,"1"-40"319,0 19-576,-20 2-672,20-2-129,-1-19-128,2 20-64,-21-1-192,19 2-769,1-21-1377,-20 0-2787</inkml:trace>
  <inkml:trace contextRef="#ctx0" brushRef="#br0" timeOffset="13442.3828">21704 3248 16431,'-19'-60'256,"19"60"-1153,0-19-1056,-20-2-3525</inkml:trace>
  <inkml:trace contextRef="#ctx0" brushRef="#br0" timeOffset="13666.9922">21903 3009 15822,'0'20'1570,"20"1"-1058,-20-2 802,19 41-353,-19-20-289,21 39-223,-1-20-193,0 20-96,0 2-32,20-22-160,-1 1-320,-19-1-225,19-39-1248,-18-1-2019,-2 2-7559</inkml:trace>
  <inkml:trace contextRef="#ctx0" brushRef="#br0" timeOffset="13863.2813">21685 3426 18961,'19'20'577,"41"-20"-97,-1 0 706,21 0-706,20 0-352,-40 0-64,-1 0 32,1-20-320,-1 20-481,-20 0-768,-18-19-1185,-2-2-3652</inkml:trace>
  <inkml:trace contextRef="#ctx0" brushRef="#br0" timeOffset="14231.4453">22320 3009 18705,'0'0'1602,"0"20"-1730,20 1 640,0 18-31,0 20 159,20 1 33,-21 20-193,1-1-288,20 0 65,-21 1-161,2-1 64,-2-19-32,-19-20-128,20-1 0,-20-20-128,20 2 0,-20-21 480,0-21 385,0 2-769,0-20 32,20-21 0,0-20-128,0 21-129,-20-1 161,20 21 96,-20 18 257,19 21-225,-19 21-193,0-2 161,21 22 129,-2-2-129,-19 20 0,20 1-417,0-20-159,19 19-321,-18-39-160,18 20-897,-19-21-2274,0-19-8456</inkml:trace>
  <inkml:trace contextRef="#ctx0" brushRef="#br0" timeOffset="14695.3125">23154 3426 18609,'40'60'1249,"-21"-40"-32,-19 39-160,21-19-384,-21 0-289,0-1 1,0 1-33,0-20-288,0-1 192,0-19-127,0 0 255,0 0 321,20 0-225,-20-39-672,19-1 160,2 1-32,-2-20-224,1-21-289,0 41 129,0-2 319,-20 22 33,0-2 32,0 42-640,0-2 543,0 1 226,0 20-33,0-20-32,0 0 96,19 0 0,-19-1 160,21-19 96,-2 0 33,1 0-129,0 0-160,0-19-32,20-1-32,-21 20-96,21 0 96,-20 0 32,20 0-128,-21 20-96,21-1-609,-20 21-768,20-20-2051,-21-20-11017</inkml:trace>
  <inkml:trace contextRef="#ctx0" brushRef="#br0" timeOffset="17255.8594">976 4797 13612,'-21'39'289,"21"-39"-578,0 0 321,0 0 0,21 20-32,-2-20 32,21 20-32,-20-20 0,20 19 65,19-19 223,1 0 96,0 0-31,19 0-129,1 0-160,18 0-32,2 0-32,-1 0 0,0-19 32,20 19 0,21 0-64,-2-20 64,1 20-32,1 0 32,-21 0-32,0 20-32,-20-20-64,40 0 32,-20 0 64,20-20-32,-20 20 64,20 0-32,-20 0 96,0 0 0,20 0 32,-20 0-96,40-20-32,-20 20 64,20 0-128,0 0 96,-20 0-96,20-20 64,0 20 0,-1 0 32,1-19 32,0 19 0,1 0 160,-2 0-63,1-21-1,0 21-96,20 0-32,-21-19 0,1 19-128,19 0 64,-18 0-32,-1-20 128,-1 20-64,1-21 64,0 21 0,0 0-32,-1 0 0,-18-19-32,18 19 0,1-20 32,0 20 0,0-20-32,0 0 0,0 20 32,0-19 0,-21 19 192,22-21 0,-1 2 1,-21 19-129,1-20-64,20 20 32,-20-20-96,20 20 64,-21-20-32,22 20 0,-1-19 0,0 19 0,-21-21 32,22 21-32,-2-19 32,1 19 0,0 0-32,0-20 0,-1 20 128,21-19 32,-20 19 64,0-21 1,0 2-1,-1 19-64,-18-21-128,18 21-96,-18 0 96,18 0-32,-19-19 32,0 19-96,20 0 64,-20 0-96,0-20 64,0 20 0,20 0 32,-20 0 0,0-21 32,19 21 32,-18 0 64,-1 0-96,-1 0 32,-19 0 0,21 0-32,-21 0 0,0 0-32,20-19 32,-20 19-32,0 0 0,0 0 0,0 0 32,0-20 0,0 20-32,21 0 32,-21 0 0,20-20 0,-20 20-32,0-20 64,-20 20 1,21 0-65,-1-19 0,-20 19 0,20 0 0,0-21 0,0 21 0,1 0 32,-21-19-64,0 19 96,0 0-64,1-20 32,-2 20-32,2 0 128,-20-19 0,19 19-96,0 0 0,-20-21-32,21 21-128,-21 0 128,21 0 0,-21-19 0,20 19 0,-20 0 32,1 0-32,20 0 0,-2-21 64,2 21-64,0 0 0,-2 0-32,2 0 64,-1 0-32,0 0-64,1 0 128,-21 0-64,41 0 0,-22 0 0,2 0 0,-1 0 64,0 0-64,-19 0 0,19 0 0,0 0 0,-20 0 32,1 21-32,-1-21-64,0 0 128,21 0-96,-20 0 96,19 0 0,-19 19-96,-1-19 64,0 0-64,1 0 32,-21 21-32,1-21 64,0 0 0,19 0-32,-20 0 32,20 0 0,1 19-32,-1-19 32,-19 0-32,20 0 32,-20 0 0,-1 0 0,1 0-32,-41 0 0,21 0 0,-1 0-96,-18 0 64,18 0 32,20 0-32,-19 0 64,0 0 0,-1 0 32,-18 0-32,18 0 128,-19 0-64,20 0-63,-20 0-162,0 0-799,-20 0-1122,19 0-1634,-19 0-6053</inkml:trace>
  <inkml:trace contextRef="#ctx0" brushRef="#br0" timeOffset="53446.2891">1214 5710 9192,'-21'-20'673,"21"20"1089,0-20 223,0 0-799,0 1-194,-19-2-31,19 1-96,-20 1-256,0-2-161,0 21 33,20-19 63,-19-1-95,-2 20-449,2 0-161,-1 0 1,0 0 128,0 39 160,1-18-64,-2 39 33,2-21-1,-1 20-32,0 21 64,20-41-96,0 21 0,20-20-64,0 0 192,-1-1-32,21-39 0,-20 20 160,20-20-127,0 0 127,-1-20-96,-19 0-128,0-20-160,-1 21 96,2-21 96,-21 1-160,0-1 160,0 20 0,-21 0-352,21 0 32,-19 20 128,19 20 96,0 0-96,0 0 0,0 20 31,19-1 1,22 1-384,-1-21-353,19 2-640,1-21-1890,19 19-5830</inkml:trace>
  <inkml:trace contextRef="#ctx0" brushRef="#br0" timeOffset="54040.0391">1909 5670 17136,'-40'-20'2178,"20"20"-1057,0-19-160,20 19-128,0 0-257,0-21-480,0 21-192,0 0 0,20 0 64,0 21 32,0-21-256,20 0-193,19 19-800,-19 1-993,20 0-2114,-21 0-8873</inkml:trace>
  <inkml:trace contextRef="#ctx0" brushRef="#br0" timeOffset="54185.5469">2008 5908 17296,'0'20'1762,"0"-20"-1955,0 0 994,20 0-769,0-20-480,20 20-97,-1 0-2434,1 0-9352</inkml:trace>
  <inkml:trace contextRef="#ctx0" brushRef="#br0" timeOffset="55655.2734">2584 5431 11851,'-20'-19'2530,"20"-1"-96,0 20-576,0-20-416,0 20-385,0-20-513,0 20-320,0 0-224,20-19-96,20-2 192,-21 21-224,21-19 128,20 19 160,-20 0-192,-21 0-160,21 0 160,-1 0-32,1 19 32,0 2-32,-20-2 128,20 21-32,-21-1 192,1 1-160,0 20 193,0-20 95,-20 20-192,20-21-64,-20 20 256,20-19-127,-20 0-65,0-1 0,20 1-64,-20-20 96,0 20-192,0 0-416,19-21-161,-19 21-320,0-20 1,21-20-129,-21 20-929,0-20-1025,0-20-3299</inkml:trace>
  <inkml:trace contextRef="#ctx0" brushRef="#br0" timeOffset="55886.7188">2762 5829 19250,'0'19'2082,"0"-19"-1474,0-19 834,40 19-97,-20-20-608,39 0-417,1 20-96,20-20-288,-1 20-64,21 0-545,-21-19-736,0 19-961,-20 0-929,2 0-7784</inkml:trace>
  <inkml:trace contextRef="#ctx0" brushRef="#br0" timeOffset="62116.2109">916 6762 9320,'-20'-20'4613,"0"0"-3012,20 20-480,-19-19 513,19-2-225,0 21-864,0 0-321,0 0-224,0 0-32,0 0 576,0 40-63,19-20-193,1 20-128,0 19 129,0-19 95,-1 0-160,2 0-128,-2 0-32,1-1 128,0-19 33,-20 0-33,0-20 96,20 0 32,-20 0-31,0 0-65,0 0-64,0 0-224,19 0 0,2 0-160,-2 19 192,1 2 160,0-2-224,19 21 32,2-1 32,-1 1 0,-1 0 32,-19-1-32,0 2 64,-1-22 32,2 21-32,-42-20 0,2 0-32,-1 0 96,-20-1-256,0-19-161,21 0-319,-22-19-33,22-1 193,-21-20-673,20 0-1,20 1-1216,-19 18-6598</inkml:trace>
  <inkml:trace contextRef="#ctx0" brushRef="#br0" timeOffset="62623.0469">1909 7080 19538,'0'0'833,"0"0"-417,0-20-672,0 20 640,0 0 1,0 0 63,20 0-160,-20 0-288,19 0 64,21 0-64,0 0-256,-1 0-513,1 20-704,0-20-865,-1 19-2755</inkml:trace>
  <inkml:trace contextRef="#ctx0" brushRef="#br0" timeOffset="62796.875">2067 7318 20979,'0'0'897,"21"-20"128,-2 20-32,1-20-993,20 20 96,-21 0-160,21-20-1121,0 20-1441,-20 0-1634,-1 0-11179</inkml:trace>
  <inkml:trace contextRef="#ctx0" brushRef="#br0" timeOffset="64375.9766">2881 6822 5829,'0'0'1217,"-19"0"-480,19 0 1281,0 19 832,0-19-1152,0 0-929,0 0-32,0 0 352,0 0-97,0 0 98,0 0 95,0 0 64,0 0-480,0 0-289,0-19-64,-20 19-63,20-21 31,0 21-256,0-19 32,0-1-32,20 0-128,-20 20 0,19-20 0,2 1 0,-2-2 0,1 21 0,20 0-96,-21 0-32,2 0 32,18 0-256,1 40 288,-20-20 448,20 20-288,0 0-64,-1 19 0,1 1 64,-21 0-64,21-1 97,-40 1-1,20-1-96,-20-20-224,-20 21 159,1-20-31,-2 0-64,-18-1 32,19-18 0,-19-2 96,-1-19-64,20 0 224,-20-19-160,0-21 0,1-1-96,18 2 0,21-1 352,0 21 1,0-2-65,0 21-224,40 0-161,0 0 97,20 21 96,0-2 32,-1 1 32,20 0-31,-19 0 63,-20-20-321,0 19-575,-21-19-482,1 21-575,0-21-1378,-20 20-9738</inkml:trace>
  <inkml:trace contextRef="#ctx0" brushRef="#br0" timeOffset="77018.5547">1095 8588 6502,'-21'0'1537,"21"0"-224,0 0 609,-19 0 256,19 0-608,0-19-257,-20 19-96,20-20-352,0 20-256,0-20 31,0 20-63,0 0-417,-20 0-224,20 0 0,-20 0 64,20 20 32,-19 0 0,19 20-64,0-1 0,-21 1 32,21 20 32,0-20-353,0-1 610,21-19-129,-2 0-32,-19-20 192,20 0 129,0 0-129,0-20-128,-1-20-128,2 21-224,-2-21-481,-19 0 513,20-20 32,-20 21 96,0-21 32,0 20-96,-20-19 192,1 19 33,19 1 351,-21 18 97,21-18 127,-19 19-159,19 20-129,0 0-576,0 0-320,0 0 576,0 40 192,0 0-192,19-1 193,2 20-225,18 1 0,-19-20-32,19 0 32,-18-1-577,-1 1-415,20-20-962,-21 20-993,1-21-6822</inkml:trace>
  <inkml:trace contextRef="#ctx0" brushRef="#br0" timeOffset="78096.6797">1948 8549 11691,'21'20'1441,"-21"-20"-32,-21 0-512,21 0-64,0 0 32,0 0 320,21 0-96,-21 0-416,19 0-353,21 0 64,-1 0-96,21 0-127,-1-20-65,-19 20-224,0-20-641,-1 20-769,-18 0-896,-2 20-2050</inkml:trace>
  <inkml:trace contextRef="#ctx0" brushRef="#br0" timeOffset="78307.6172">2127 8807 17488,'20'20'1441,"-40"-20"-1344,40 0-194,-20 0 354,20 0-257,-1 0 128,21 0-192,-20 0-481,20 0-320,0 0-224,19 0-704,-20 0-2211</inkml:trace>
  <inkml:trace contextRef="#ctx0" brushRef="#br0" timeOffset="79631.8359">2842 8410 8359,'0'-20'2787,"0"20"-481,0-19-64,0-2-288,0-18-705,20 19-320,-20 20-288,19-20-417,2 20-128,18-19-96,-19 38-64,19-19 128,1 40-32,-20-1-64,20 1 128,-20 20-64,-20-1-64,20 1 32,-40-1-96,20 1 192,-20-20-160,0 20 192,20-21-480,-20-19 704,20 0-192,0 20 33,0-40 159,20 19 128,0-19 289,20 0 224,-1 0-192,21-19-385,20-2-352,-21 2 193,1 19-642,-1-20-448,-19 20-800,-1 0-1186,-18 0-2722</inkml:trace>
  <inkml:trace contextRef="#ctx0" brushRef="#br1" timeOffset="87024.4141">2207 5412 10121,'-40'-20'-1025,"20"0"769,-20 0 64,21 20 192,-21-19 128,20 19 1153,0-21 321,0 21-449,1-19-289,-21 19-127,-20-20-352,0 20-65,-19 0-192,-1 0 0,-18 0-64,18 0-32,-20 20-64,2-20 64,17 19-64,2 2 32,20-2 0,-20 1 0,19 0 96,-20 19-128,41-18 0,-20 18 0,-1 1 64,20-21 0,-20 41 0,20-20-32,1 0 32,19-1-64,-19 1 32,18 20 0,21-20 96,-19-1 0,19-19 161,19 19-1,2 1 32,-2-20 129,21 0 63,-1 20-224,21-20-32,-20 0 1,39-1-129,-19-19 0,20 21 0,-1-2 0,0-19 0,20 0-32,1 0-64,-1 0 32,40 0-32,-20 0 32,20 0-32,20 0 0,0 0 64,-20 0-96,-1 20 64,-19-20 0,2 20 32,-23-20-32,2 0 65,-21 0-65,1-20 32,-1 0 0,20 20-32,-19-19 96,-1-2-64,1-18-32,-1 19 32,-20-20-32,1 20 128,-1-19-32,1-1 193,-20 0 255,0 1-127,-1-1-257,-18 0-64,-2 1 64,-19-1 32,0-20-128,0 20 64,-19-20-95,-22 21-33,-18-1-64,-1-19 32,-19 19-32,-1 1-1,-39 18 1,0-18-64,-40 39 32,1-20 32,-1 20-64,-20 0 128,20 20 0,0-20-128,40 20-352,20-20-545,19 19-352,1 2-1346,-21-2-4035</inkml:trace>
  <inkml:trace contextRef="#ctx0" brushRef="#br1" timeOffset="90010.7422">3874 5829 2306,'-19'-20'1025,"19"20"-353,-20 0 129,20 0 640,-20 0 1154,20 0-129,0-20-480,-20 20-288,20 0-161,-19-20-95,19 20-225,0 0-320,0 0-545,19 0-384,1 0 320,0 0 96,19-19-95,21 19-97,-1-21 32,1 2-160,-1-21-32,1 20-32,-1 1-320,1-2-353,-1 1-320,-18 1-320,-22 19-1121,2 19-2755</inkml:trace>
  <inkml:trace contextRef="#ctx0" brushRef="#br1" timeOffset="92932.6172">995 6762 6630,'0'-40'-737,"0"21"1282,-19-2 768,-2 2 128,2 19 65,-21 0 319,1 0-704,-1 19-640,0 2-193,-20 18 129,1-19-97,20 19-128,-21 1 0,0 0 0,-20 0-128,21 19-32,-1 1 1,-19-1 31,20 1-96,19-1 64,-20 1 96,1 20 224,20-1-224,0 0-224,-20 180 64,38-21 160,21 20-96,21-39 32,18-180-32,20 20 32,20 1-64,0 20 96,20-20-96,-20-1 97,21 20-33,-21-19-96,1 19 32,-1-19 32,0 20 32,21-22-96,-21 3 64,1-3-32,18 2 64,-18-1-32,19-18 32,1-1-32,-1 0 32,1-21 0,19 20-32,0-18 0,0-2-32,20 21 0,-1-20 32,21-1 0,-19-19 0,-21 0-32,0-19 0,-20-21 32,20 20 0,20-20 0,-19-18 0,-1 18 32,0-20-64,0 0 128,-20-20-128,0 1 32,1 0 129,-21-20-65,20 19 192,-20-19-160,1 0-64,-20 0-64,-1-1 0,1 1-288,0 19 64,-20-18 160,-1-2-33,1 0 97,0 2 33,-21-2-1,21 1 64,-20 0 0,-1 19 32,-19 1-96,-19-21 32,-1 21-32,-20 0 32,0-1-64,-39 20 32,-1-19 32,1 20-96,-21-1 64,2 1-96,-2-1 32,1 20 32,-20 1 64,-20-1 224,20 0 225,-21 1-1,2 18-95,-1 2-193,-1-1 32,2 0-128,-1 20 32,0-20-95,-21 20-290,2 0 482,19 20-193,20-20-96,20 0-65,19 20-319,-19-20-385,-20 20-608,-20-1-1602,20 2-7142</inkml:trace>
  <inkml:trace contextRef="#ctx0" brushRef="#br1" timeOffset="93541.0156">4788 7914 14221,'-40'0'1313,"20"-20"-32,20 20 97,0-20-321,20 20-32,0-20-128,19 1-193,-18-2-480,38 21-224,1-19 32,0 19 33,-1-20-226,20-1-832,-19 21 257,19-19-321,-20-1-705,1 20-3107</inkml:trace>
  <inkml:trace contextRef="#ctx0" brushRef="#br1" timeOffset="94208.0078">5821 7298 12780,'0'-40'896,"0"21"386,0-2 95,-21 2-192,21-1-96,0 20 128,-19 0-448,19 0-481,0 0-192,-20 0-192,0 39 353,20 1-129,0 0 96,0 40-64,0-21 64,20 1-96,0 19 32,-1-39-127,21 0 95,-20-1 64,0-19 160,0 0 0,20-1 1,-21-19-1,41 0-256,-20 0-32,-1 0-64,20 21-64,-19-1 32,0-1 32,-20 21-160,0 0-64,-20-1 128,-20 1 64,0-20 128,-20 0 32,0 0-64,1-20-224,-1 0 0,0 0-289,21-20-223,-21 20-738,20-20-608,1 0-512,19 1-3139</inkml:trace>
  <inkml:trace contextRef="#ctx0" brushRef="#br1" timeOffset="94728.5156">6436 7397 16559,'-60'-79'1025,"41"39"-448,-2 1-65,-18 18-384,19 21-160,0 0 353,0 40-33,20 0 0,0-1 129,0 2-289,40 18 96,0-39-128,0 20 64,-21-40 32,21 0 97,-1-20 63,-18 0-32,-2-19-96,1-1-63,-20-20-1,0 0-32,0 1-128,-20-1-192,-20 1-65,21-1 193,-1 20 32,0 1 96,0 19 129,1 20 255,19 0-160,0 0-608,19 20 320,-19 40 224,20-1-96,20 1 32,0 19-96,-1-20-192,1 1-512,0-20-417,0 20-321,-1-21-223,-19-19-1634,19 19-7527</inkml:trace>
  <inkml:trace contextRef="#ctx0" brushRef="#br1" timeOffset="94967.7734">6952 7337 21428,'20'-39'897,"0"39"-929,-20 0-32,20 0-1,-1 0 33,-19 0 0,40 0 129,-20 20-162,20-20-767,0 19-930,-21 2-961,1-21-3522</inkml:trace>
  <inkml:trace contextRef="#ctx0" brushRef="#br1" timeOffset="95157.2266">7031 7675 18449,'60'0'673,"-20"-19"576,0-2 96,19-18-1089,-20 39-224,1-20-160,0 20-801,-20 0-1057,-1 0-1761,2 0-9353</inkml:trace>
  <inkml:trace contextRef="#ctx0" brushRef="#br1" timeOffset="95482.4219">7548 7179 19602,'0'-40'993,"0"40"-416,0 0-481,-20 20-192,-1 0 800,21 19 1,-19 21-193,19-1-512,19-18 385,2 18-129,-1-19-192,0-20 128,19-1-128,1 2 160,0-21-95,-1 0-386,1 0-1120,0 0-513,-20 0-352,20 0-1762,-21-21-4772</inkml:trace>
  <inkml:trace contextRef="#ctx0" brushRef="#br1" timeOffset="95695.3125">7786 7139 17584,'-20'0'2114,"20"0"-1633,0 20 1184,20 20-127,0 19 63,0 20-480,20 2-608,-21-2-225,21-20-192,-1 1 32,1-1 0,0-19-160,-20-1-224,-1 2-353,-19-22-960,0 21-1282,0-40-992,0 20-8777</inkml:trace>
  <inkml:trace contextRef="#ctx0" brushRef="#br1" timeOffset="96488.2813">8540 7179 15438,'40'-59'897,"-20"38"-641,-20 21 417,0 0 96,0 0 224,0 0-289,0 40 1,0-20-65,-20 39-191,0 1-97,0-20 65,1 20-65,-2-20-192,2-1 0,19-19 161,-20 0-65,20-1 64,20-19 545,-1 0 0,21 0-65,0-19-255,0 19-321,-1-20-192,1 20 32,20-20-32,-20 20-224,-1 0-609,-18 0-768,18 0-833,-19 0-321,0 20-2306</inkml:trace>
  <inkml:trace contextRef="#ctx0" brushRef="#br1" timeOffset="96945.3125">9454 7397 14637,'-20'-19'2178,"0"-1"-352,0 20-577,0-21-192,0 42-576,20-21 95,-19 39-127,-2 1 31,21 20-224,0-1-63,0-19-97,21-1 160,-2-18-96,21-2-96,0-19 64,-20 0 97,19-19-161,1-2 64,-20-18-128,0-1-32,-20 0-32,0 21 96,0-1 0,-20 0-128,20 20-1,-20 20 1,20 19 96,0 1 0,0 0-96,20-1 128,0 1-544,19-40-1186,22 20-704,-22-20-3043</inkml:trace>
  <inkml:trace contextRef="#ctx0" brushRef="#br1" timeOffset="97849.6094">5840 8609 13773,'-40'-80'1537,"21"60"32,19 20-351,-20 0-225,20 20-385,-20 20 577,20 19-224,0 21-256,20 19-353,0 1-96,-1-21-63,21 0-97,20 1-160,-20-20-513,19-21-544,1-20-416,-1 2-962,1-21-4259</inkml:trace>
  <inkml:trace contextRef="#ctx0" brushRef="#br1" timeOffset="98210.9375">6694 8669 10634,'-80'-41'993,"41"41"832,19-19-319,-20 19 191,20 0 97,-20 19-609,21 1-352,-1 20 0,0 0-97,0 39-159,20 0-1,0 0-351,20 1 63,20 0-192,0 0-160,19-22-545,1-18-287,-1 0-226,20-1-767,-19-18-2403,-1-21-10633</inkml:trace>
  <inkml:trace contextRef="#ctx0" brushRef="#br1" timeOffset="98740.2344">7171 9026 11242,'0'0'192,"0"-21"-2690,0 21 192,0 0 1313,-21 0 1185,21 21 705,0-21-192,0 0-289,0 0 1025,0 0 1634,0 0-865,0 0-961,0-21-736,0 21-33,-19 0 417,-1 0-128,0-19-321,0 19 33,1 19 95,-21-19-31,20 21 64,-20 18-1,21-18-31,-21 18-97,40 20-288,0-19 129,0-1-225,19 1 64,2-19 32,18-21-96,1 0 224,19-21-63,-19 2-1,-1-21-128,1 20 0,-20-20 0,0 1 0,-20 19-96,0 0 0,0 1 65,0-2-162,0 21-63,0 21 32,0-2-32,0 21 64,0-20-32,20 20-224,-1-21-705,21 1-417,-20-1-447,20-19-802,0 0-3619</inkml:trace>
  <inkml:trace contextRef="#ctx0" brushRef="#br1" timeOffset="99328.125">7766 8926 13452,'-40'-59'2082,"21"59"-929,-21-20 353,1 20-1,-1 20 449,20-1-449,0 2-832,20 18-385,0-20-63,20 21-65,19 0 160,1 1-160,0-2-64,-1 1 0,21 0-32,-20-1-160,-21-20 96,21 21-160,-40-19 64,0-2-96,0 1 224,0-1-96,-19-19-96,-2 0 64,2-19 64,-21-1-353,20-20-95,1 0 63,19-18 225,19 18 64,1 0 96,0 1 288,19-2 161,21 1 255,-20 21-159,19-21-129,-19 20-96,-1 1-95,-18 19-1,18-21-32,-39 2 64,0 19-64,0-20-64,0 0-288,-20 20-32,1 0 64,-2-20 160,2 20-224,-1 20 96,0 0 31,0 19 258,20-18 63,0 37 96,0-18-64,20 0-96,20 1-31,0-2-129,-1 1 32,1-21 32,0 2-353,-1-2-607,1 1-1443,0-20-2177,-20 0-10826</inkml:trace>
  <inkml:trace contextRef="#ctx0" brushRef="#br1" timeOffset="99980.4688">8620 8688 17104,'0'-40'2114,"0"1"-865,20 18 224,-1-18-127,21 19-257,0 0-193,20 1-607,-21 19-385,21 19 128,-20 21-32,0-1-161,-21 1-31,-19 20-32,20 0 32,-20-20 96,-20 19 128,20-39-96,0 20 160,0-21-128,0-19-32,0 20 96,20-1 32,0 2 64,0-2 32,-1 21 32,2 1-160,-21-2 32,19 1-64,-19-21 97,20 21-1,-20-1-32,0-18-353,-20-2-479,20-19-674,-19 21-1120,-2-21-1538,21 0-8584</inkml:trace>
  <inkml:trace contextRef="#ctx0" brushRef="#br1" timeOffset="100241.2109">9176 8430 20691,'178'60'865,"-78"-21"-289,-21 41-511,0-1 95,-18 0-32,-2 21-64,-20-21 96,-18 1-64,-2-1 0,-19-19-416,0 19-321,-19-39-448,-2 19-1729,2-20-6759</inkml:trace>
  <inkml:trace contextRef="#ctx0" brushRef="#br1" timeOffset="100967.7734">1671 11348 17840,'-40'21'1282,"20"-21"-1122,0 0 1025,40 0 160,0 0-736,-1 0-193,41 19-352,-1-19 0,1 0-32,20 0-224,-1 0-224,0 0-673,-19 0-577,-1 0-832,-19 20-4101</inkml:trace>
  <inkml:trace contextRef="#ctx0" brushRef="#br1" timeOffset="101163.0859">1909 11666 16879,'-60'60'2499,"40"-40"-1538,0-20-321,20 0 1314,20-20-288,20 0-1186,-20 20-416,39-20-128,1 0-224,-1 0-801,1 20-769,20 0-256,-41 0-1025,1-20-4996</inkml:trace>
  <inkml:trace contextRef="#ctx0" brushRef="#br1" timeOffset="101401.3672">2088 11309 12748,'19'-40'6470,"1"40"-5638,20-20-287,19 20 224,20 0-385,1 20-288,-1 0 0,2 0 193,-2 19-289,0 1 96,-39 0 0,0-1-160,-21 1 320,-19 0 0,-19-1-64,-21 1-768,0 0-834,1 0-1056,-1 0-3588</inkml:trace>
  <inkml:trace contextRef="#ctx0" brushRef="#br1" timeOffset="101959.9609">3735 11071 9384,'-19'-40'7784,"-2"20"-5446,21 20-1665,0 20-673,21-1 864,-2 21 193,1 39-288,20 1-192,-20 19-225,20 1-32,0-21-63,-1 1-129,1-21-449,-21-19-543,21 0-578,-40-21-351,20 2-738,-20-21-3234</inkml:trace>
  <inkml:trace contextRef="#ctx0" brushRef="#br1" timeOffset="102184.5703">3279 11249 19602,'19'0'1441,"21"-40"-736,20 0 256,-1 1 544,21-1-544,-20 0-736,19-19-161,21 20 128,-21-1-288,0 20-96,1 0-449,-1 20-1281,-20 0-1249,-19 20-4580</inkml:trace>
  <inkml:trace contextRef="#ctx0" brushRef="#br1" timeOffset="102750">4768 10971 10025,'-80'-19'1537,"41"19"1314,-1 0-865,21 19-449,-21 21-255,20 20-33,20 19 64,0 0-192,0 21-320,0-1-225,39-20-351,-18 0-1,38 1-96,-20-20-256,21-21-192,-1 1-321,1 0-896,-1-40-385,-19 20-1057,1-40-5893</inkml:trace>
  <inkml:trace contextRef="#ctx0" brushRef="#br1" timeOffset="103053.7109">4966 11428 16655,'41'39'1281,"-22"-18"-256,1 18 161,0 1-161,19 0-97,-18-21 65,-2 21-480,-19-40-97,20 20-127,-20-20-65,20 0 32,-20 0 224,0-20-127,0 0-321,0 0 64,20-20-32,-20 21-96,19-21 32,2 20-128,18 20-32,1 20 32,19 0 95,-19 0-95,20 20-801,-20-1-800,19-19-225,-20 0-384,-18-20-1858,-21 0-8392</inkml:trace>
  <inkml:trace contextRef="#ctx0" brushRef="#br1" timeOffset="103263.6719">5423 11090 17840,'119'0'2723,"-40"20"-1025,2 20-930,-2 19-608,0 21 65,1 19-97,-21-20 0,-20 1 0,1-1-480,-40-19-33,0 0-127,-19-1-65,-2-19-640,-18-20-1281,19-1-3684</inkml:trace>
  <inkml:trace contextRef="#ctx0" brushRef="#br1" timeOffset="103829.1016">6773 11348 20083,'0'0'1601,"20"0"-1537,0 0 929,0 0-64,20 0-769,-1 0-64,21 21-64,-20-2 32,19-19-384,1 20-737,-1-20-769,-19 20-1793,-20-20-7111</inkml:trace>
  <inkml:trace contextRef="#ctx0" brushRef="#br1" timeOffset="103982.4219">6952 11746 16495,'20'19'1826,"20"-19"320,19-19-481,1 19-1312,-1-20-321,20 0-192,-19 20-993,-1-20-961,1 20-2467</inkml:trace>
  <inkml:trace contextRef="#ctx0" brushRef="#br1" timeOffset="105358.3984">8362 11090 9545,'-60'-59'1761,"20"39"609,-19 0-640,20 20-96,-2 0-321,1 20-352,1 40 0,-1-1 96,21 40-32,19 1-225,0-1-383,19 0-193,21 0-32,39-39-64,1-20 65,19-40 31,20 0 0,-19-20-64,19-40 0,-20 21-64,-19-41-96,-21 20-96,1-19-192,-41 0-64,-19-1-97,-39 1-223,-1 19 63,-39 1 289,-1-1-161,-19 41 129,0 19 224,19 19-417,-19 1-896,19 20-1890,1 0-9449</inkml:trace>
  <inkml:trace contextRef="#ctx0" brushRef="#br1" timeOffset="105892.5781">9474 10733 14189,'-80'0'865,"40"19"224,0 21 192,21 20-192,19 19 64,-20 21 32,20-1-480,20 20-64,20 1-129,-21-22-352,21-18 64,0-1-160,19-19-96,-19-20-416,20-20-481,-1-1-288,1 2-929,-1-42-3523</inkml:trace>
  <inkml:trace contextRef="#ctx0" brushRef="#br1" timeOffset="106254.8828">9950 11289 14349,'40'119'1858,"-21"-79"160,22 19-545,-1 1-480,-1-1-64,1-19-128,-21 0-225,2-20-287,18 0 31,-39-20-32,20 0 96,-20 0 321,0-20-545,0-20 32,-20-20-192,20 20 97,0-19-97,0-1-64,20 21 64,0-1-97,-1 40-31,21 20-64,-20 0 192,20 0-96,0 39 128,-1-19-224,-19-20-449,19 20-864,-18-21-289,18 1-1281,-19-20-5989</inkml:trace>
  <inkml:trace contextRef="#ctx0" brushRef="#br1" timeOffset="106625">10545 10395 13644,'-19'-20'2787,"19"20"-1057,0 0-865,0 20-33,0 1 289,19 38-256,-19 1-224,21 19-33,-2 0-223,1 1-161,0-20-96,21-1-64,-2 1-256,-19-21-513,19-19-288,1 0-416,-20-1-353,20-19-768,-21-19-3428</inkml:trace>
  <inkml:trace contextRef="#ctx0" brushRef="#br1" timeOffset="106865.2344">10963 10733 14029,'-40'19'2915,"40"21"-1570,-19-20 160,19 40 1,19-20-609,1-21-257,20 2-288,0-2-95,-1-19-33,20-19-96,-19 19 64,0-40-64,-20 20 32,-20 0-192,0 0-480,-20-20-97,-20 20-480,0 20-96,-19 0-64,20 0-481,-1 20-1633,20 1-4356</inkml:trace>
  <inkml:trace contextRef="#ctx0" brushRef="#br1" timeOffset="107319.3359">11459 10812 13452,'0'-60'4581,"-19"41"-3877,19-1 65,-21 0 96,2 20-64,19 20 63,-20 19-319,20 1-97,0 1-63,20-2-193,-1 1-96,21-21 128,0-19-32,-20 0 1,20 0-33,-21 0-128,1-19 160,-20-1-192,0 0-32,-20 0-32,20 20 0,-19 0-96,-2 0 63,21 20 1,-19 20 64,19 0-32,19 19 128,2-20-32,18 21-160,-19-1 224,19 1 0,-18-20-96,-2 0 32,-19-1 33,0-18-97,-19-2-417,-21 1-159,0 0-257,1-20 64,-1 0 288,0 0-864,-20-20-1409,21 0-5350</inkml:trace>
  <inkml:trace contextRef="#ctx0" brushRef="#br1" timeOffset="107717.7734">11896 11110 18033,'40'-39'2146,"-20"-1"-1025,19 20 416,-18 0-672,-2 20-641,1 0-288,0 20 64,0 0-96,-20 20-160,0-1 256,0 1-128,-20 0 64,0-1 128,0 21-64,1-40-64,-2 19 128,21-18-64,0-21 0,21 0 192,18 0 64,1-21-192,0 2-64,19 19-32,-20-20-448,1 0-1026,0 0-1056,-1 20-2563,-18-20-9032</inkml:trace>
  <inkml:trace contextRef="#ctx0" brushRef="#br1" timeOffset="108094.7266">12293 10435 19762,'40'-40'1121,"0"20"-608,-1 1-65,-19 19 97,19 0 255,1 0-415,1 0-385,-2 19 0,1 22 128,-21 18-32,2 1 32,-21-1 96,19 20 33,-19-19-129,21 19 32,-21-39-96,19 0-32,-19-20-128,0 20-321,0-40-864,-19 0-512,-2 0-994,2 0-3747</inkml:trace>
  <inkml:trace contextRef="#ctx0" brushRef="#br1" timeOffset="108240.2344">12432 10733 14541,'-20'-20'4645,"20"20"-2852,20-20-95,0 20 96,20 0-353,20 0-768,-21 0-577,20 0-256,-19 20-769,20-20-1281,-20 20-1634,0-1-10570</inkml:trace>
  <inkml:trace contextRef="#ctx0" brushRef="#br1" timeOffset="108869.1406">13127 10197 17168,'80'-20'1281,"-40"40"-769,19 20-159,1 39 351,-1 21 33,20 19-128,0 0-225,-19 19-192,20-18 0,-21-1-127,-18 0 63,-22-20-32,1 0 32,-20-19-192,-20-20-96,1-1-353,-22-20-640,22-18-1121,-21-2-4132</inkml:trace>
  <inkml:trace contextRef="#ctx0" brushRef="#br1" timeOffset="109717.7734">14318 10952 14029,'-19'-21'3203,"19"21"-1570,19-19 225,21-1 32,-1 20-225,21-20-608,20 20-672,-1 0-257,0 0-32,1 20 0,-1-20-96,-19 0-480,-1 0-802,1 20-1408,-40-20-1250,0 19-8712</inkml:trace>
  <inkml:trace contextRef="#ctx0" brushRef="#br1" timeOffset="109890.625">14597 11309 19666,'19'20'2050,"21"-40"577,20 0-930,19 20-1216,1-20-481,-1 0 96,20 20-481,-19 0-992,-21 0-865,-19 0-1666,-20 20-11274</inkml:trace>
  <inkml:trace contextRef="#ctx0" brushRef="#br1" timeOffset="110564.4531">16066 10633 17520,'-79'-59'993,"19"39"-256,40 40-385,-19 0 417,18 59 320,-18 0 0,39 41-320,-20 19-193,20 0-192,20-20-31,19 0-193,41-19 32,-1-41-96,21-20 32,-2-39 33,22 0-65,-1-39 64,-20-20 0,1-21-32,-21 20-96,-20-39-64,-38 0 0,-2-1-224,-38 2-225,-21-2-159,-20 0 576,-20 41-193,-18 20-31,-21 18-385,-1 2-319,1 38-194,20 2-960,-20 18-4035</inkml:trace>
  <inkml:trace contextRef="#ctx0" brushRef="#br1" timeOffset="111201.1719">17595 10416 11594,'-60'-41'2243,"20"41"-610,20 20-384,-20 1 257,21 38-161,-1 20-192,-20 21 32,21 19-192,-2 20-64,21-1-160,0 2-417,0-41-128,40-19-128,0-1 33,20-39-194,-1-1-351,21-19-577,-1-20-608,1 0-289,-1-20-480,-20-19-4805</inkml:trace>
  <inkml:trace contextRef="#ctx0" brushRef="#br1" timeOffset="111556.6406">17972 11090 11562,'79'119'3171,"-39"-59"-1569,-1 0-417,1-20 481,1-1-481,-22 1-224,1 0-289,0-21-159,0 1-65,-20-20 129,0 0 288,0-20-321,0-20-416,0 1-64,0-20 64,0-1-128,19 0 0,-19 1-64,21 19 32,-2 20-96,1 20-96,20 20 32,-21 20 192,2-1-32,18 1-96,-19 0-353,19-1-832,-18-18-769,-2-2-2178,1 1-11275</inkml:trace>
  <inkml:trace contextRef="#ctx0" brushRef="#br1" timeOffset="112136.7188">18369 10416 13773,'0'-21'3010,"20"1"-1280,0-20 224,20 21 0,-1-1-577,20 0-897,-19 20-415,20 0-65,-20 20-32,-21 19-1,1 21 66,0-20-66,-20 39 33,-20-19 33,0-1-33,1 1 64,-2-20-32,21-21 224,-19 21 64,19-40 65,19 20-65,2-20-64,-2 0 32,21 0-128,-1-20-352,-18 20-608,39-19-770,-41 19-928,21-21-801,0 21-5702</inkml:trace>
  <inkml:trace contextRef="#ctx0" brushRef="#br1" timeOffset="112310.5469">19183 10733 16944,'0'0'2274,"20"0"-2146,-20 0 576,20 19-255,-1 2-385,2-21-577,-21 19-1056,19-19-2339,1 0-10664</inkml:trace>
  <inkml:trace contextRef="#ctx0" brushRef="#br1" timeOffset="112727.5391">19600 10296 16527,'-20'-20'2851,"1"0"-1858,-21 20 96,20 20 192,0 20-448,0-21-417,20 21-224,0 1 1,40-22-65,-1 1 96,21 0-32,-20-20-32,19-20 32,-19 0-160,-1 1 0,-18-2-192,-2 1 160,-19 1-96,0-21-96,-40 20 96,1 0 64,-20 20 0,-1 0-96,-20 0 128,21 20-609,-1 0-1249,21 20-608,-1-1-2370</inkml:trace>
  <inkml:trace contextRef="#ctx0" brushRef="#br1" timeOffset="113099.6094">19759 10574 15374,'-20'-39'2370,"20"39"-192,-20 0-448,20 0-289,0 19-416,0 21-416,20-20-161,0-1-127,20 21-97,-1-20 0,1 0-32,0-20 0,0 0-63,-1-20 63,1 20-32,-21-39-64,-19 18-128,0 2-128,-19-21-353,-21 20-512,1-20-160,-21 21 96,0 19 0,21 0-993,-1 19-1922,0-19-9961</inkml:trace>
  <inkml:trace contextRef="#ctx0" brushRef="#br1" timeOffset="113606.4453">20295 10276 18193,'40'-20'3235,"-40"20"-1698,19 0-448,-19 20 128,21 0-256,-21 40-448,19-21-225,-19 21-128,20-1 0,0-19-224,0 0-320,-1-1-673,-19 1-1313,0-20-1410,0 0-7975</inkml:trace>
  <inkml:trace contextRef="#ctx0" brushRef="#br1" timeOffset="114455.0781">20771 10197 9480,'40'-40'2627,"-20"40"160,0 20-737,19 0-193,1 39-383,0 1-289,20 59-128,-1 0-96,20 40-353,-19-20-255,-1 20 255,1-20-223,0-20-129,-20 0-160,0-19 0,-40-21 32,0-20-160,-40 1-288,0 0-449,1-20-1249,-2-21-1537,1-19-7720</inkml:trace>
  <inkml:trace contextRef="#ctx0" brushRef="#br2" timeOffset="116802.7344">1909 13037 7142,'0'0'7848,"-20"0"-5606,20-21-769,-20 21 129,20 0-545,-20 0-833,40 0 385,-20 0-193,40 21-320,-20-21 96,20 19 128,-1-19-127,1 0-129,19-19 32,20 19-160,-19-21-449,20 2-928,-1 19-1057,-20 0-1442,1 0-7335</inkml:trace>
  <inkml:trace contextRef="#ctx0" brushRef="#br2" timeOffset="117035.1563">2226 13334 18769,'0'39'2082,"-19"-39"-1569,19 0 255,0 0 97,0 0-897,0 0 64,19 0-32,1 0-32,20 0-32,0 21-544,19-21-257,1 0-256,0 0-513,-1-21-608,1 21-2723</inkml:trace>
  <inkml:trace contextRef="#ctx0" brushRef="#br2" timeOffset="117411.1328">2385 12877 17360,'-40'20'2498,"21"0"-1793,19-20 961,0 0-1,19-20-608,41 20-608,-1-20-161,22 20-192,17 0-32,2 0-160,19 20 0,0-20-96,-20 20-193,0 19-63,-39-18 95,-1 18 257,-19 21 192,-40-20 33,-19 19-97,-2 1-160,-38 19-641,20-20-1826,-21-19-2690</inkml:trace>
  <inkml:trace contextRef="#ctx0" brushRef="#br2" timeOffset="123344.7266">3855 12778 13901,'-40'-60'2018,"20"41"-353,-20-21-31,40 1-129,-20 18-416,1 2-480,19 19-161,0-20-576,0 20-64,0 20 736,19-1 65,1 41-289,1-1-128,18 21 129,1-1-65,0 0-160,-1-19-32,1 0 64,0-20 32,-21-21-31,1 2 127,0-2-32,0-19-96,-1 0-64,2 0-128,18 20 64,1 0 64,0 0-32,-1 39-64,1-19-32,0 20-32,-20 0 64,-1-1 64,2-20 0,-21 21-32,0-20-64,-21-21 0,2 21 32,-22-20 96,2-20-32,-1 0-32,21 0-192,-21-39 0,0-1-65,20 0 129,1-20 32,-2 21-96,21-1-96,0 21 31,40-2 129,-20 21 96,39 21 32,1-2 0,-1 1-32,1-20 32,1 0 32,-22-20 0,20 1 32,-19-2 97,-20 1-33,20-20-128,-21 21 32,2-21 160,-2 20-96,-19 1-32,0-2 64,0 2-64,0 19-96,0 0-64,-19 0 128,-21 0-96,20 19-352,0 2 608,0 18-256,1 1-128,19 0-225,0 20-319,0-1-546,19-20-640,21 21-1024,-1-40-5478</inkml:trace>
  <inkml:trace contextRef="#ctx0" brushRef="#br2" timeOffset="123633.7891">5066 13314 16719,'-40'20'993,"0"0"192,20-1 225,-20 21 127,40 1-768,-19 18-321,19-20-320,0-18 97,19 18-65,2-39 64,-2 20-128,22-40 32,-22 20-64,21-20-64,-20 1 0,-1-21-96,2 20-96,-2 0-32,-19 0-64,20 20 63,-20 0-31,0 0-609,20 20-576,0-20-481,-20 20-1313,19-20-4933</inkml:trace>
  <inkml:trace contextRef="#ctx0" brushRef="#br2" timeOffset="123816.4063">5185 13016 16655,'-40'-99'2659,"21"59"-1923,19 40 257,19 20 417,-19 39-289,40 1-513,-1 20-479,1-1-65,0-19-737,20-1-768,-21 1-545,20-20-929,-38-21-4772</inkml:trace>
  <inkml:trace contextRef="#ctx0" brushRef="#br2" timeOffset="124161.1328">5224 13314 18225,'-39'0'2466,"19"-20"-1601,20 1 672,20-2 129,0-18-1218,20-1-448,19 21-320,1-2-609,-1 2-768,20-21-1,-19 20 449,-20 1 352,20-2 449,-41 2 319,2 19 225,-2 0 417,-19 19 608,0 21-128,-19 0-96,19-1-64,0 21-513,0-20-192,19 0-96,21-1 32,20-19-384,-21 19-129,20-18 289,-19-2 32,-20 1 192,0 20-32,-20-20-224,0 0-481,-20 19-1024,-19-18-1570,-1-2-10442</inkml:trace>
  <inkml:trace contextRef="#ctx0" brushRef="#br2" timeOffset="124768.5547">6674 12818 17648,'-20'-60'1698,"20"20"-897,-19 21-1,19 19-415,0 19 480,0 2-193,0 38-159,19 1-193,21 19-128,-1 0-224,1 21 96,0-41 32,-1 1-416,21-1-1025,-20-19-673,-20-1-705,20-18-2338</inkml:trace>
  <inkml:trace contextRef="#ctx0" brushRef="#br2" timeOffset="125296.875">6694 13294 18833,'-20'-59'2114,"20"-1"-640,0 1-738,20-1-511,0 20-161,20-20-64,-21 21 0,21-1 0,-1 21-128,-18-2-1,18 2 65,-18 38 32,18 2 96,-19 38-96,19 21 161,1-21 95,-20 41-128,20-21 64,-21-20-96,21 1 32,-20-20 0,20-1-32,-40-18 32,19-2-64,-19-19 161,21 0 255,-21 0-256,0-19-224,0-2-128,0-18 128,19 18-160,1 2 64,0-1-65,0 0 290,20 20-33,-1 0 96,20 0-64,-18 0 96,-1-20 64,19 1 1,-19-21-1,-20 0-160,-1 1 32,2-1 0,-21 0-32,-21 1-224,2 18-32,-21 2 32,1 38-96,18 2 128,-18 18 31,19 20 33,20 1 96,0 20-64,20-21-608,19-20-1346,1 1-1601,39-20-8457</inkml:trace>
  <inkml:trace contextRef="#ctx0" brushRef="#br2" timeOffset="125912.1094">8302 13195 14509,'-40'-20'577,"40"20"256,0 20 672,0 0-256,40 19-448,-20 1-160,20 20-65,0-1-256,-1-18 225,-19-2 31,19 1 353,-18-40 96,-21 19-32,19-38-544,-19-1-321,0-20 64,0 0-96,-19-20-128,19 1 32,-21-1 32,21 1-160,-19-1 64,19 21-128,0-1 0,19 40 63,-19 0 65,40 40 64,-20 20 32,40-21-32,-21 41-416,21-21-801,0-20-160,-20 1-353,19-20-480,-19 1-3684</inkml:trace>
  <inkml:trace contextRef="#ctx0" brushRef="#br2" timeOffset="126260.7422">9195 13215 17328,'-19'-40'1345,"-21"21"-160,1 19 321,-1 0-65,0 39-256,20 1-448,-20 0-417,21 19-192,19 1-64,0 0-32,40-21 65,-21-19-1,21 0 32,-1-20-32,21-20 32,-20 0-32,0-19-32,-21-2 0,1 22 32,-20-21-96,0 20 32,0 0-64,-20 0-160,20 40 32,-19-20 96,19 40 32,19-21-321,1 21-736,0-20-672,19 1-545,1-2-673,-20-19-5445</inkml:trace>
  <inkml:trace contextRef="#ctx0" brushRef="#br2" timeOffset="126419.9219">9493 13294 5829,'21'0'13197,"-21"0"-11051,19 20-769,1 0-512,-20 19-193,20 1-415,19 1-289,-18-2-993,19-19-609,-21 0-1345,1-1-4964</inkml:trace>
  <inkml:trace contextRef="#ctx0" brushRef="#br2" timeOffset="126566.4063">9553 12818 17936,'-60'0'1378,"21"0"-1186,-1 19-192,0 21-993,40-20-2819</inkml:trace>
  <inkml:trace contextRef="#ctx0" brushRef="#br2" timeOffset="127095.7031">9831 13314 18641,'0'-20'1954,"20"20"-1666,-20 0 609,20 20-160,20 20-65,-21 0-383,41 20-193,-20-1 32,20-20-96,-1 1 128,-20-20 224,-18-20 225,18 0-96,-39-20-129,0 1-192,0-2-32,0-18 64,-20-1-63,1 0-129,-2 1-641,21-21-928,-19 1-545,19 19-609,0 20-2466</inkml:trace>
  <inkml:trace contextRef="#ctx0" brushRef="#br2" timeOffset="127392.5781">10387 13373 11787,'60'21'5445,"-21"-21"-3171,1-21 0,0 2-800,-21-1-97,21 0-512,1-19-321,-22 18-256,1 2-159,0-21 95,-20 20-96,0-20-96,0 21-64,-20-1-128,-19 0 32,-2 40 192,1 0-128,-19 20 64,19-1 32,1 20 0,18 1 32,2 20 64,38-41 32,21 21 0,0-40-64,20 0-96,19-1-448,1 2-161,-20-21-1729,19 0-3331,-20 0-11820</inkml:trace>
  <inkml:trace contextRef="#ctx0" brushRef="#br2" timeOffset="129951.1719">11678 13275 18513,'40'19'929,"-40"1"-961,0 0 705,19 0 127,-19 20-511,20-1-129,0 1-128,0 0 0,-1-1-64,2 1-353,-2-20-608,1-20-1024,0 0-2852</inkml:trace>
  <inkml:trace contextRef="#ctx0" brushRef="#br2" timeOffset="130102.5391">11777 12937 13548,'-40'-40'2242,"21"20"-2113,-2 20-354,21-19-1152,-19 19-2435,19-21-6597</inkml:trace>
  <inkml:trace contextRef="#ctx0" brushRef="#br2" timeOffset="130291.0156">11936 12699 15214,'40'59'2082,"-21"-19"-1153,2 20 288,-2 19 96,21 21-384,-1-21-641,1 20-128,0-39-160,-1 19-416,1-20-609,0-18-769,-20-22-2434</inkml:trace>
  <inkml:trace contextRef="#ctx0" brushRef="#br2" timeOffset="130609.375">12075 13275 16527,'-40'19'2210,"21"-19"-961,19 20 865,19-20-512,21 0-1026,-1 20-319,21-20-65,20 0-128,-21-20 32,20 0-160,-39 1 0,20-21-64,-41 0 192,1 1-128,1 18 32,-21-18 32,-21 19-96,-18 0 0,18 1 96,-18 19-32,-1 19 96,21 1 192,-21 20-32,20 0-32,20 19-192,0-20 96,20 21-416,-1-1-1121,41 1-1186,-1-20-1248,22 0-9931</inkml:trace>
  <inkml:trace contextRef="#ctx0" brushRef="#br2" timeOffset="130768.5547">12889 13573 19602,'-20'-21'2819,"-19"2"-833,18-21-129,-18 1-543,19-21-706,20-20-352,-20 20-256,20 1-32,20 20-704,0-1-546,0 20-1056,20 0-1826,-1 20-6854</inkml:trace>
  <inkml:trace contextRef="#ctx0" brushRef="#br2" timeOffset="131079.1016">13326 13156 18737,'-60'39'1249,"20"-19"129,1 0 223,-1 20-288,-20-1-416,41 20-384,-2 1-353,21-20-160,0 0 128,21-1 0,18-18-64,20-21 0,-18 0 32,-1-21-288,-1 2 481,1-1-225,-21-20-32,2 0 32,-21 20-64,19 1-64,-19-2-161,0 2-31,0 19-32,0 19-385,20 21-544,-20-20-481,0 20-383,20-20-1026,0 0-3428</inkml:trace>
  <inkml:trace contextRef="#ctx0" brushRef="#br2" timeOffset="131277.3438">13524 13254 10666,'-39'-138'4003,"18"59"-639,2-2 255,19 42-1185,-20-1-1377,20 40-576,0 20-65,0 20 65,20 20-193,20-1-160,-21 1-64,41 19-288,-20-20-609,19-19-416,-20 0-897,22-20-1185,-42 20-6150</inkml:trace>
  <inkml:trace contextRef="#ctx0" brushRef="#br2" timeOffset="131492.1875">13405 13254 18673,'20'-39'3459,"19"19"-1473,1 0 160,20-20-544,19 40-1250,-20 0-256,2 0-64,-22 40-224,21-20-192,-20 39-289,0-19-416,-1 0 192,-19-20-608,19 20-641,-18-21-513,-21 1-2209</inkml:trace>
  <inkml:trace contextRef="#ctx0" brushRef="#br2" timeOffset="131637.6953">13862 12937 20691,'-60'-40'2114,"21"20"-1665,18 1-449,2 19-321,19-21-1953,0 21-3748</inkml:trace>
  <inkml:trace contextRef="#ctx0" brushRef="#br2" timeOffset="132418.9453">14278 13294 13901,'0'-19'2242,"-19"-2"320,19 2-224,-20-1-512,20 0-993,0 20-353,0 20-31,20 19-257,20 21-32,-21-20-96,21 39 32,-1-39 32,21 20-128,-20-20 0,-20-21 97,0 1-1,0-20 64,-20 20 256,0-20-384,0-20 32,0 20-256,0-20-224,-20-20-97,20 21-31,0-21 287,0 1-31,20 18 128,-20 1-32,19 20 160,2 0-32,-2 20 160,21 1-96,-1-21-32,1 0 64,0 0 64,0 0 160,-1-21 161,-18-18-97,18 18-32,-19-18-64,0-1-128,-20 21 193,0-2-1,0-18-256,-20 19 32,0 20 0,0 0 64,1 20-64,-21 0 193,20-1 95,0 41-224,20-20 32,0 19-64,0-18-96,20 18-64,19-20-256,1 1-449,39-20-768,-19-20-866,20 0-2978,-1 0-10602</inkml:trace>
  <inkml:trace contextRef="#ctx0" brushRef="#br2" timeOffset="132970.7031">16264 13294 15214,'-39'0'2722,"-1"0"-1344,0 20-353,20 0 0,-20 19-289,1 1-479,19 20-161,0-20-32,20-1-64,0 1 96,20-20 0,20 0 96,-21-40 0,21 0-128,20-20-32,-20 1 0,-21-20 129,21 18-129,-20 1 32,-20 1-64,20 39-96,-20 0 96,0 20 32,0 20-128,0-1-513,20 1-544,-20 20-320,20-20-225,-1-21-865,21 1-1472,-20-20-3589</inkml:trace>
  <inkml:trace contextRef="#ctx0" brushRef="#br2" timeOffset="133203.125">16443 12818 10698,'0'-100'6822,"0"81"-4420,0 19-1473,0 0 288,0 19 1,0 21-354,0 39-223,0-19-353,20 40-128,-20-1-96,39-20-32,-18 21-512,18-21-385,1-20-832,0 1-1058,-1 0-2850</inkml:trace>
  <inkml:trace contextRef="#ctx0" brushRef="#br2" timeOffset="133600.5859">17078 13334 18577,'21'-119'2402,"-21"79"-1377,-21 21 32,2-2 64,19 21-480,-20 0-32,0 40-225,0 20-256,20-1-128,0 1 128,20-1-32,20-18-32,0-22-64,-21 1 0,21-20 32,-1-20-64,-18 1 32,-2-2 64,-19-18-64,20 18 32,-20 2-32,0-1-96,0 20 0,0 20 128,0 39-64,0-18 64,0 38-32,20 0 0,-20 1 64,20-21-64,-1 20 32,-19-38 32,0 18-64,0-20-32,-19-18-256,-1-2 32,-20 1-289,21-20-704,-21 0-1345,0 0-3204</inkml:trace>
  <inkml:trace contextRef="#ctx0" brushRef="#br2" timeOffset="134064.4531">17892 13433 14573,'-59'0'2755,"19"-20"-1025,20 20-321,-20 20-320,21 20-32,19 0-416,0 20-193,19-21-160,2 1-128,38-21 65,1 2 191,-1-21-128,1 0-32,-1-21-95,-19-18-1,-1-1-32,-39-19-64,0-1-64,-19 0-96,-1 20 0,0 1-128,-19-1-577,18 21-576,-18 38 95,19 1-479,20 0-834,0 40-3234</inkml:trace>
  <inkml:trace contextRef="#ctx0" brushRef="#br2" timeOffset="134267.5781">18349 13692 6886,'40'0'10794,"-60"0"-7879,20-40-321,-39 20-704,18-39-609,-18 19-608,19-39-449,20 19-224,-20 0 32,20 1-128,20 19-32,0 20-545,19 20-832,1 0-1121,0 39-225,-1-18-1890,21 18-9512</inkml:trace>
  <inkml:trace contextRef="#ctx0" brushRef="#br2" timeOffset="134398.4375">18687 13513 13933,'39'60'4003,"-39"-21"-1889,20-19-896,-20 19-129,0-18-641,0-2-256,0-19-384,20 20-288,-20-20-225,0 0-832,19 0-1346,-19 0-4228</inkml:trace>
  <inkml:trace contextRef="#ctx0" brushRef="#br2" timeOffset="134600.5859">18766 12937 17232,'-20'-60'3011,"20"20"-1442,-20 40 65,20 0-97,20 40-288,-20 20-608,20 0-417,20 19-64,-21 20-64,22-20-320,18 21-480,-19-41-418,-1 21-799,1-40-578,0 0-1152,-20-21-7752</inkml:trace>
  <inkml:trace contextRef="#ctx0" brushRef="#br2" timeOffset="135056.6406">18845 13473 15855,'-79'0'2658,"79"20"-2145,-20-20 832,20 0 416,39 0-319,1 0-738,1 0-704,38-20-448,-20 20 96,1-40 256,-1 20-545,-19 1-128,0-21 225,-40 0 191,20 1-127,-20-21 160,-20 1-449,0-21 353,0 1 352,1 19 224,-2 0 576,2 20 353,19 21-448,0 19 224,19 0 32,-19 40-129,21 19-287,-2 1-33,1 19-95,0 21-289,0-21 32,-1 20-64,21-39-32,-20 0-64,0-21 96,0-19 0,-20 19-32,0-39 160,19 0 32,-19 0-128,0-19 192,21-21-95,-21 1-129,39-2-32,-19 1 32,20 21-193,-20-1 97,19 20-32,1 20-160,-20 20-1313,20-1-1859,-21 1-4547</inkml:trace>
  <inkml:trace contextRef="#ctx0" brushRef="#br2" timeOffset="135837.8906">19977 13433 13644,'20'0'2915,"-20"0"-1441,0 0-193,20 21 96,-20 18-288,20 1-64,-20 0-96,19-21-192,-19 21-65,21-40-63,-21 20 31,20-40-127,-1 0-385,-19 0-64,21-20 32,-2 1-96,-19-20-96,20-1-256,0 0 32,0 20-129,-1 0 513,2 40-256,-21 0 256,19 21 64,-19 18 32,20 20-64,-20-19 0,20 1 1,-20-2-65,20 1 64,-20-40 160,19 0-128,-19 0 64,21-20-160,-2 0-32,1-19 128,0-2-256,0 1 128,-20 21-32,19-1-64,2 0 32,-2 40 64,1 0 64,0 39-256,0-18-673,-1-2-929,21 20-544,-20-38-288,20 18-1634,0-39-8488</inkml:trace>
  <inkml:trace contextRef="#ctx0" brushRef="#br2" timeOffset="136135.7422">21070 12539 1889,'19'-19'17072,"-38"38"-15182,19-19 32,-21 41-96,21-1-129,-19-1-576,19 20-288,-20 21-256,20-1-321,20 21-96,-1-21-128,2 21-128,-21-41-416,19 1-417,1-1-1121,-20-20-2210,20-18-3620</inkml:trace>
  <inkml:trace contextRef="#ctx0" brushRef="#br2" timeOffset="136375">21168 13632 19922,'0'99'4356,"-19"-59"-4323,19-21-33,-20 2-609,20-21-1441,0 0-2787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04T23:05:32.900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777 3386 9993,'-20'-39'2018,"20"39"-321,0-20 706,0 0-289,0 20-1121,0 0-257,20 0 578,-20 40-482,0-1-287,20 1-129,-20 40-159,20 0-129,-1-1-32,2 0-64,-2-20 160,1 1-224,0-20 96,0 0-32,-1-20 32,2-1-96,-21-19 224,0 21 129,0-21 223,0 0-480,0-21 32,-21 2-96,21-21 0,-19 1-96,-21-21 0,20-1 32,1 3 32,-21-22-64,0 20 224,20 21-64,-20-20-64,21 38 192,-1-18 0,20-1-63,0 20 31,20-20 32,20 21-96,-1-21 96,20 0-96,21 20-96,-1-20 96,0 21-256,-19-21-480,20 20-994,-41 20-1345,21-19-2498,-40 38-8456</inkml:trace>
  <inkml:trace contextRef="#ctx0" brushRef="#br0" timeOffset="187.5">698 3705 21172,'19'0'1249,"21"-21"-1025,0 2 545,-40 19-673,79-60-96,-39 41-513,-1-2-1152,-18 21-2531,-21 0-4997,59 0 9193</inkml:trace>
  <inkml:trace contextRef="#ctx0" brushRef="#br0" timeOffset="310.5469">1274 3665 16815,'59'40'2595,"-20"-21"-1154,1 1-736,0-1-481,-20 21-32,20-19-480,-21 18-1698,2-18-2947</inkml:trace>
  <inkml:trace contextRef="#ctx0" brushRef="#br0" timeOffset="457.0312">1372 3526 19346,'-59'-59'64,"39"38"-1089,1 1-2306,19 1-8905</inkml:trace>
  <inkml:trace contextRef="#ctx0" brushRef="#br0" timeOffset="1063.4765">1948 3705 15630,'0'-40'641,"-39"20"320,19 20 608,0 0-704,-20 0-481,20 39 65,-20-18-161,40 37-96,0-18-128,21 0 65,18 1 31,21-2-160,-1-19-833,21-20-801,-1-20-896,-19 0-769,-20 1-6502</inkml:trace>
  <inkml:trace contextRef="#ctx0" brushRef="#br0" timeOffset="1238.2812">2167 3426 16655,'-20'-59'1794,"20"39"736,0 0-1537,0 40-1089,20 0 449,-1 20-1,21 20-192,0 19-64,39 0-160,0 1-609,2-22-704,-2-18-929,-39 0-1698,0-20-8360</inkml:trace>
  <inkml:trace contextRef="#ctx0" brushRef="#br0" timeOffset="1462.8906">2067 3724 20243,'60'-59'1537,"-20"19"-928,19 20 352,-59 20-609,159-19-352,-80 19 32,-19 19-32,20 1 96,-20 0-160,-1 19 0,1-18-96,-21 18-225,-19 1-351,0-21-994,-1 2-1121,-19-2-1665</inkml:trace>
  <inkml:trace contextRef="#ctx0" brushRef="#br0" timeOffset="1607.4219">2545 3586 17232,'0'-40'2178,"0"0"-1313,19 40-865,1-20-321,0 20-960,19 0-1473,-18-19-3236</inkml:trace>
  <inkml:trace contextRef="#ctx0" brushRef="#br0" timeOffset="1790.039">2881 3288 18673,'21'19'1698,"-2"1"-1890,-19 0 928,20 40 706,20 0-1186,-40-60 32,59 119-288,-19-40 128,0-39-384,19-1-481,-19 1-1120,0-21-1955,-20 2-3683</inkml:trace>
  <inkml:trace contextRef="#ctx0" brushRef="#br0" timeOffset="2005.8594">2862 3645 18609,'99'-40'2787,"-20"0"-1570,1 1 128,0 39-1025,-1 0-320,-20 0 0,20 39 0,-39-18 97,0 18-290,0 1 1,-1 0 0,-18-1-705,-2-20-800,-19 21-1058,0-40-2498</inkml:trace>
  <inkml:trace contextRef="#ctx0" brushRef="#br0" timeOffset="2151.3672">3398 3367 21236,'-40'-40'2018,"40"20"-961,-20 20-929,40 0-1378,-20 0-992,40 40-2370,-21-20-11627</inkml:trace>
  <inkml:trace contextRef="#ctx0" brushRef="#br0" timeOffset="2469.7265">3795 3565 24150,'0'-19'353,"-19"19"-449,19 0-321,0 19 417,19 21 96,-19-40 32,40 79-128,-1-39 257,1-20-65,-20-1-96,20 2 32,-21-21-32,-19 0 0,0-21-160,-19 2-288,-1-1-289,-20-20 65,-19 21 287,-1-21-255,20 20-673,1 1-321,18-21-800,2 40-2274</inkml:trace>
  <inkml:trace contextRef="#ctx0" brushRef="#br0" timeOffset="2672.8515">4033 3565 19954,'0'80'1186,"0"-80"-386,20 39-800,0 1 1185,0-20-416,20-1 288,-1-19-352,1 0-385,0-19-128,-1-1-640,1 1-801,0-2-2147,-20 2-2657,-1-21-8968</inkml:trace>
  <inkml:trace contextRef="#ctx0" brushRef="#br0" timeOffset="2896.4844">4550 3407 18833,'0'-21'2307,"-20"21"-1443,0 0-447,0 21 127,1-2 193,-2 22-481,21-22-320,21 21 128,18-20-32,1 20 64,19-21-32,1 1-32,-1 0-32,-19 0 0,-1 20 32,-18-21-96,-21 1 160,0-1 65,-21 2-65,2 19-321,-21-21-767,20 1-1475,-20 1-3811</inkml:trace>
  <inkml:trace contextRef="#ctx0" brushRef="#br0" timeOffset="3736.3281">5662 3684 12171,'19'21'1666,"2"-2"223,-21 1 193,0-20-480,0 0 352,0 0 256,0 0-545,0-20-1280,0-20-321,-21 1 0,2-20 64,-1-1-128,-1 1-96,2-1 128,-1 0-96,20 20 32,0-19-224,0 39-289,39 0-576,2 0-513,18 40-736,1 0-2306,19 19-5222</inkml:trace>
  <inkml:trace contextRef="#ctx0" brushRef="#br0" timeOffset="4011.7187">6357 3467 14701,'59'0'3235,"-59"-21"-896,20 1-289,-1 1-1025,2-2-481,-21-18 65,0 39-129,19-80-480,-19 61 288,-19-21-224,-21 20-128,40 20-128,-79-19 192,19 19-224,0 39 64,20-19 64,0 40 128,1-1 32,39 1-64,0 0 96,20 19-96,20-39 32,-40-40-64,139 98 32,-80-77-1409,20-2-353,1 1-768,-1-20-2339,-19-20-8584</inkml:trace>
  <inkml:trace contextRef="#ctx0" brushRef="#br0" timeOffset="4208.0078">6852 3407 19890,'-39'-40'2403,"19"40"-1250,0 0-481,1 19-319,19-19 479,-40 81-832,40-22 929,0 1-833,40-1-64,19-20 33,1 1-322,19-20-31,-19-20-32,19 0-225,-20 0-992,-19-20-2179,-20 1-6950</inkml:trace>
  <inkml:trace contextRef="#ctx0" brushRef="#br0" timeOffset="4982.4219">7468 3367 11627,'-20'-20'2594,"20"20"-480,0 0-1313,0 20 192,0 20 768,20-1-608,0 1 1,-1 20-354,22-20-223,-1-1 127,0 1-31,-40-40 0,98 19-673,-58-19 993,20-19-641,-20-1-256,-1 0-384,-19-19-289,-20-1-127,0 0-994,-20 20-1345,0-20-1409,1 40-5381</inkml:trace>
  <inkml:trace contextRef="#ctx0" brushRef="#br0" timeOffset="5208.0078">8143 3724 16303,'40'20'3107,"-40"-20"-1249,0-20-129,0 1-736,-19-21-192,-2 0-96,-18 1-161,18-21-320,2 1-160,-1-1-96,20 60-128,0-80 160,0 60-1249,0 20-705,20 0-2530,-1 0-769,21 20-7942</inkml:trace>
  <inkml:trace contextRef="#ctx0" brushRef="#br0" timeOffset="5634.7656">8441 3763 12940,'-39'0'4420,"18"-39"-2178,21-1-544,-19 1-449,-1-20-609,20-1-223,0 60-321,0-119-96,0 79 192,20 20-384,-1 20-321,2 0 321,18 20 96,1 20 96,19-1 96,1-18 32,-1-2 129,21 1 223,-40-20-256,-40 0 161,99 0-385,-79 0 608,-20-20-223,20 1-97,-20-2-160,-20-18-320,0-1-449,-20 20 225,1 0 256,19 0 32,20 20 31,-60-19 97,40 38-256,1 1 64,19 0 288,0-20 96,0 99-192,19-39 609,1-1-417,40-19-128,-1 20-32,1-20-544,-1-1-738,-19-20-1184,0 2-2627,-20-2-7559</inkml:trace>
  <inkml:trace contextRef="#ctx0" brushRef="#br0" timeOffset="5902.3437">8978 3446 21812,'0'0'417,"19"21"832,-19-21 64,40 39-1313,-20 1 1409,-1 0-1088,2-21-129,-2 1-96,1 0 192,-20 0-288,20-20 96,-20 0 0,0 0 161,0 0 63,0-20-352,20-20-128,-20 40 32,40-79 128,-1 59-865,1 20 128,0 20-224,-1 0-608,1 20-33,0-1-2466,-20-19-3139</inkml:trace>
  <inkml:trace contextRef="#ctx0" brushRef="#br0" timeOffset="6286.1328">9673 3486 15822,'0'-60'0,"0"20"5125,0 40-3363,0 0-897,0 0-833,0 40 320,0 20 161,0-60-97,59 119-416,-20-59 448,21-20-127,-1-21 191,21 1 33,0-20-161,-21 0-192,-19-20 129,20-20-97,-41 1-160,21-1-96,-20 0-417,-20-19-608,-20-1 32,0 21-320,-19-1 609,-1 40 319,40 0 193,-60 19 224,20 21 608,21 20 65,19-60 320,-20 119-993,40-79 1345,20 20-768,39-21-129,0-20-191,1 2-97,-1-2-32,0-19 32,-39 0-512,19 0-930,-39 21-2914,0-21-7463</inkml:trace>
  <inkml:trace contextRef="#ctx0" brushRef="#br0" timeOffset="7401.3672">1134 4380 9096,'-79'0'-256,"39"19"288,20-19-1249,20 0-1025,-19-19 2146,38 19 1665,-19 0 417,40 0-353,-20 0-640,20-21-224,-1 21-256,1 0-193,20 0-32,19 21 257,1-21-257,19 0-224,20 0-96,20 19-256,0-19 192,39 0 96,1 0 32,-20 0 96,0 0 801,-20 0 256,0 0-961,19 0-192,2-19-32,18 19 32,1 0-32,-1 0 64,1 0-32,0-21 96,-20 21 289,20 0 351,-1 0-95,-19 0-257,20 0-95,-20 0-129,20 0-128,-21 0-64,1 0 160,20 0-224,-1 0 96,1 0 32,0 0-160,-1 0 0,2 0 96,-2 0 0,1 0 32,19 0 64,-19-19 96,20 19 257,-1-20 127,0 20-287,-19-21-129,20 21-96,-1 0-64,1-19 32,-20 19 0,19 0 0,-19 0-128,-20-20 128,20 20 64,-20 0 448,-1 0 321,-18 0-384,-2-20-1,-19 20-256,-40 0-32,1 0-95,-20 0-129,-21 0-33,-19 0-95,-20 0-737,0 0-960,0 20-898,0-20-1313,0 0-7975</inkml:trace>
  <inkml:trace contextRef="#ctx0" brushRef="#br0" timeOffset="8252.9297">1552 5133 19826,'0'-19'609,"19"-1"-65,-19 20 33,20 0-97,0 20 1,-20 20 95,20-1 33,-1 21-481,2 20-128,-2-21 160,1 20-160,20-19-32,0-1-416,-1-18-353,1-22-320,-20 21-609,20-20-1761,-40-20-3492</inkml:trace>
  <inkml:trace contextRef="#ctx0" brushRef="#br0" timeOffset="8497.0703">857 5471 21844,'0'20'673,"39"-59"-449,20-1 321,41-39 159,19 19-191,20-20-129,20 1-320,-20 19-224,19 1-1313,-38 19-65,-21 20-2017,-39 20-4997</inkml:trace>
  <inkml:trace contextRef="#ctx0" brushRef="#br0" timeOffset="9126.9531">2485 5114 16047,'-40'-20'1537,"0"20"865,20 0-1313,0 20-896,-19-1-97,18 41 576,2 0-95,-1 20-161,20-1-63,20 0-225,-1 1 32,41-20-128,-20-21 128,40 1-256,-20 0-481,-1-21-480,1-19-992,-21 0-2244,-19 0-8775</inkml:trace>
  <inkml:trace contextRef="#ctx0" brushRef="#br0" timeOffset="9431.6406">2703 5431 20787,'40'60'-416,"-21"-40"832,21 0 161,-20 20-449,0-21 673,19 22-161,-18-22-223,-2-19-289,1 20-32,-20-20 128,20 20-224,-20-20 192,0 0 96,0-20-31,20 0-97,-20 1-224,19-2 96,-19-18-224,21 18 32,18 2-257,-19 19-95,20 19 95,0 21-319,0-20-738,-1 20-1569,1 0-2082,-21-20-7461</inkml:trace>
  <inkml:trace contextRef="#ctx0" brushRef="#br0" timeOffset="9641.6015">3378 5133 18225,'159'0'2466,"-99"0"-2178,19 40-160,-20 1 65,1 18-65,-20 1 128,-1-1-128,-18 1-32,-2-1-160,1-20-576,-20 1-321,0 1-1057,-20-22-2723</inkml:trace>
  <inkml:trace contextRef="#ctx0" brushRef="#br0" timeOffset="10351.5625">4867 5094 18513,'59'-59'384,"-59"38"-255,0 21-226,0 0-63,0 40 449,0 0 351,-19-1-63,-1 42-385,0-22-96,0-20-64,1 21 160,-2-20 0,21-21-192,-19 21 128,19-40-160,0 20 32,0 0 97,0-20 575,19 0 385,21 0-384,20-20-257,-1 0-160,21 1-127,-21 19-193,21-21-353,-20 21-640,-1 21-1185,-20-21-1794,-18 19-5861</inkml:trace>
  <inkml:trace contextRef="#ctx0" brushRef="#br0" timeOffset="10526.3672">4828 5809 10730,'0'20'11018,"39"-20"-10922,1-40 385,39 20 63,-19 1-480,20-2-96,-1 2-288,-20 19-1121,1 0-2403,-1-20-8904</inkml:trace>
  <inkml:trace contextRef="#ctx0" brushRef="#br0" timeOffset="11170.8984">5999 5193 18481,'0'-60'1089,"0"41"192,20-21-320,-1 20-352,41 1-321,-1-2-96,1 21-256,0 21 64,20 18-32,-21 1-64,1 19 0,-1 1-96,-39 19-225,0-19 321,-20 20 128,-20-1-96,-20-20 128,20 1 0,1 0-64,-2-20 96,21-21-32,0 1 1,0-20 383,40 0 193,0 0 63,20-20-351,-1 1-257,1-2-128,-1 2-513,1 19-1152,-20 0-1795,-1-20-3715</inkml:trace>
  <inkml:trace contextRef="#ctx0" brushRef="#br0" timeOffset="11679.6875">7428 5114 18161,'-59'-40'1729,"59"20"129,0 20-1153,0 20-1186,19 20 770,2 19 159,18 21-256,-19 19 0,40-20-96,-20 21-224,20-41-256,-21-18-545,1-2-1217,-21-19-2402,2-20-7528</inkml:trace>
  <inkml:trace contextRef="#ctx0" brushRef="#br0" timeOffset="11878.9062">6972 5352 20147,'0'-19'1217,"20"-21"-545,19 20 193,21-20-384,20 21-449,-1-22 32,0 22-64,1-21-289,18 20-671,2 0-1090,-20 0-1506,19 1-2177</inkml:trace>
  <inkml:trace contextRef="#ctx0" brushRef="#br0" timeOffset="12227.539">8481 5014 9288,'-40'-19'8841,"20"19"-8649,-20 0 0,21 40 0,-1-1 353,20 20 544,-20 22 0,20-2-288,20 20-225,0-20-576,20 0 128,-1-19-64,20 0-256,1-20-449,20-21-544,-21 2-1057,21-42-1569,-40 2-8105</inkml:trace>
  <inkml:trace contextRef="#ctx0" brushRef="#br0" timeOffset="12590.8203">8719 4916 22613,'20'59'-513,"20"-39"642,-20 20-226,19-1 65,1-19 0,-20 19 64,20-18 225,-21-2-193,2-19 96,-2 0 64,-19 0-256,0-19-96,0-2-96,0-18 0,0-1 31,0-19-95,0-1 64,0 1-385,0-1 1250,0 41-545,0-2-64,20 21-224,0 40 384,0 0-160,20 20 64,19-1-160,1 1 160,-1-1-736,1-20-834,-21 1-2081,1-20-2147</inkml:trace>
  <inkml:trace contextRef="#ctx0" brushRef="#br0" timeOffset="12799.8047">8978 5531 22517,'79'-40'737,"-39"1"-33,19 18-127,1 2-449,-21-1-160,1 20-321,-21 0-992,2 0-1762,-2 0-2402,-19 20-8424</inkml:trace>
  <inkml:trace contextRef="#ctx0" brushRef="#br0" timeOffset="13060.5469">9255 5491 16335,'80'-20'1281,"-41"1"609,21 19 416,-20-21-1505,0 21-481,-21 21-288,-19-2 64,0 21-448,-19 20-481,-2 0-160,-18-1 417,19-20 255,0 1 225,20 0 192,0-20 193,0-20 768,40 0 192,-20 0-224,39 0-449,1-20-447,20 0-162,-1 0 33,-20 1-928,1-2-1699,-20 2-2690,-21-21-8936</inkml:trace>
  <inkml:trace contextRef="#ctx0" brushRef="#br0" timeOffset="13293.9453">9652 4876 21364,'119'40'1249,"-19"-21"-192,-1 21 256,21-1-928,-22 21-546,-18-1 546,-20 22-193,-1-2-64,-20-20-32,-18 1-96,-21-20-32,0-1-96,-21-19-288,2 0-545,-1-1-1249,-20 2-2915,0-2-10666</inkml:trace>
  <inkml:trace contextRef="#ctx0" brushRef="#br0" timeOffset="13813.4765">10923 5412 20115,'20'-20'832,"0"0"-383,19 0 1024,21 1-448,-1-2-705,1 21 161,20-19-193,-20 19-128,19-20-224,-20 20-544,1 0-481,-20-20-1121,-1 20-1922,-39 0-6695</inkml:trace>
  <inkml:trace contextRef="#ctx0" brushRef="#br0" timeOffset="13980.4687">11161 5154 15118,'0'79'3139,"0"-59"-2274,40 20 288,-1 0-481,1 19-447,1-20-97,-2 1-481,1 0-1248,0-1-2531,-1-18-9353</inkml:trace>
  <inkml:trace contextRef="#ctx0" brushRef="#br0" timeOffset="14342.7734">12035 5035 19602,'-59'19'1249,"19"21"-1217,0 20 641,20 19 224,0 0-129,40 21-95,20-21-385,20-20 65,39-19 63,0-20 1,20 1-321,0-42 0,-20 1 192,-19 1-320,-21-21-32,-19-20-32,-19 1-257,-21-1-832,-40-19-416,-20 20 224,-20-1 736,1 20 545,0 0-32,-1 40-449,-19 0-1217,19 0-2209,21 20-8489</inkml:trace>
  <inkml:trace contextRef="#ctx0" brushRef="#br0" timeOffset="14878.9062">13405 4995 18129,'-20'-60'544,"1"41"673,-2-2-640,-18 21 160,-1 21-289,0 18-32,1 20 129,18 21-449,2 19 96,-1 1 0,20-1-96,20 0-31,20-19-33,20-20-64,-1-1-353,20-39-544,0-1-672,1 2-545,-20-21-737,-1 0-3331</inkml:trace>
  <inkml:trace contextRef="#ctx0" brushRef="#br0" timeOffset="15233.3984">13702 5392 16976,'61'60'448,"-42"-41"1025,22 1-127,-2 20-898,-19-21 513,0 2-192,-1-2-385,2 1-192,-21 1-128,0-21 64,0 0 129,0 0 127,0 0-192,0-21-160,0 1-288,0-20-64,19 1 63,1-20 33,20 19 224,-21 20 0,21 0-128,-20 40-96,20 0 288,0 20-96,-21-1 160,21 1-128,20 0-160,-21-1-737,1 1-1121,0-20-1377,-20 0-3844</inkml:trace>
  <inkml:trace contextRef="#ctx0" brushRef="#br0" timeOffset="15602.539">14259 4916 21460,'59'-21'160,"-19"2"-128,20-1 160,-21 20-224,21 20-224,-40 20 288,19-1-320,-18 20-481,-2-19 417,-19 20 127,20-20 161,-20-1 0,0-18 224,0-2 97,20 1 351,0-20 97,-20 0 352,40 0-352,0-20-353,-1 20-256,1-19-128,19-2-384,-19 21-481,20 0-641,-21 0-1280,1-20-3653</inkml:trace>
  <inkml:trace contextRef="#ctx0" brushRef="#br0" timeOffset="15827.1484">15192 4797 20979,'198'39'1378,"-58"-19"-321,-21 40 128,-19-1-801,-41 1-288,1 19-288,-21 0 320,-19 21 64,-20-21-96,-20-20-320,0 1-128,-20-1-385,1-19-992,-1-20-2307,21 1-10506</inkml:trace>
  <inkml:trace contextRef="#ctx0" brushRef="#br0" timeOffset="31211.914">1015 7020 18289,'0'0'288,"0"0"-320,0 0 224,20-19 385,0 19-129,20 0 193,-1 0-353,20 0-160,22 0-256,17 0-961,2 0-1569,-1 0-1635</inkml:trace>
  <inkml:trace contextRef="#ctx0" brushRef="#br0" timeOffset="31385.7422">1333 7278 11306,'-119'100'5766,"79"-81"-4261,20 2-864,0-21 320,40-21 256,0 2-609,40-1-383,19-20-322,1 20-960,39-20-1729,-20 0-1282,20 1-9000</inkml:trace>
  <inkml:trace contextRef="#ctx0" brushRef="#br0" timeOffset="31616.2109">1690 6941 18129,'-19'20'352,"38"-20"-256,21-20 32,20 0 32,39 0-160,0 20 32,20 20-32,-19 0-224,-2 19-320,-38 1 287,-40-20 193,0 20 128,-40 0 65,0-1-33,-19 1-353,18-21-2049,2 21-2915</inkml:trace>
  <inkml:trace contextRef="#ctx0" brushRef="#br0" timeOffset="32050.7812">3298 7179 19186,'0'-99'2082,"-19"39"-1762,-1 20-96,-20 21 96,-19-1-320,-1 0 257,0 40-129,1 19-192,-1 1 0,20 39 0,21-19 128,19 20-192,40-41 192,-1 1 96,20 0-64,1-40 64,20 0 0,-1-21 0,-19 2 0,-1-1 65,-39-20 95,0 0-32,-20 21 33,0-1-97,0 0 160,0 20-224,-20 0-416,20 20-192,0 0 287,0 20 65,20 19-160,19-39 448,22 20-736,-2-20-577,-20-20-961,21 0-3331,-20 0-8905</inkml:trace>
  <inkml:trace contextRef="#ctx0" brushRef="#br0" timeOffset="32681.6406">4033 7060 18481,'40'-20'833,"-20"-19"-225,-1 18 449,21 21-352,0-19-353,-1 19-127,21-20-161,-1 20 0,1 20-224,-20-20-962,20 19-1440,-20 2-1954,-21-2-8873</inkml:trace>
  <inkml:trace contextRef="#ctx0" brushRef="#br0" timeOffset="32840.8203">4252 7337 19634,'0'0'1730,"39"-19"-1442,1-1 289,20 0-33,-1-19-448,1 39-352,-1-21-1282,-19 21-2529,20 0-7528</inkml:trace>
  <inkml:trace contextRef="#ctx0" brushRef="#br0" timeOffset="33326.1719">5165 6881 17232,'40'-20'1473,"0"20"-576,19-20 384,1 1-576,19 38-449,-39-19-256,19 40 96,-19 20-64,-20 0-64,-20-1-160,0 20 96,0-19 128,-20-1-32,20-19 64,-20 20-64,20-40 192,0-1-96,0 2 0,0-2 129,20-19 127,40-19-96,0 19-160,19-21-224,0 2-641,-20-1-640,21 20-1794,-1 0-3587</inkml:trace>
  <inkml:trace contextRef="#ctx0" brushRef="#br0" timeOffset="34579.1015">2822 8092 1409,'0'-40'2754,"20"21"-31,-20-1-96,0 0-257,20 0 96,-20 1-256,19-2-160,-19 2-609,0-1-544,0 20-128,0 0 32,0 0-449,0 0-512,0 39 448,21 21 289,-2-1-225,1 21-288,0-1 32,0-19 0,20 0-32,-21-20-32,1-1-32,0-19 97,0 0-1,0-1-32,0-19 192,19 21-256,21-21 0,-1 19 96,21 1-192,-20 20 224,-20-21-96,-1 21 96,-19 1-64,-20-2-32,0 1 64,-20 0 65,-19-1-97,-22-19 32,2 0-128,20-1-64,-21-19-65,1-19-223,19-1-545,0 0-416,20-19-385,20 18-1152,0-18-2307,20 19-7207</inkml:trace>
  <inkml:trace contextRef="#ctx0" brushRef="#br0" timeOffset="34847.6562">4192 8390 22036,'60'-40'1346,"-21"21"-1026,1-1-32,0 20-160,20-20 32,-20 20-127,19 0-1,20 0-545,-19 0-1249,-1 20-992,-19-20-1378,-1 20-4965</inkml:trace>
  <inkml:trace contextRef="#ctx0" brushRef="#br0" timeOffset="34999.0234">4450 8648 18321,'21'-20'1505,"18"1"-159,20-21-289,1 20-1025,-1 0-417,1 20-1184,-1-20-3172,-19 20-10824</inkml:trace>
  <inkml:trace contextRef="#ctx0" brushRef="#br0" timeOffset="35512.6953">5066 8271 19794,'39'-60'1313,"1"20"-288,20 21 193,19-21-225,1 40-353,-1 0-288,-20 20-191,1 19-97,-1 1 32,1 40-417,-39 0-255,-21-1-481,-21 20-352,2-39 576,-22 0 641,-18-1 192,39-20 32,-20 1 480,21-40 385,19 0 352,0 0-384,19-19-353,21-2-191,39 2-161,-19-21-96,20 20-192,19 1-481,-40 19-1088,21 0-2467,-41 0-11435</inkml:trace>
  <inkml:trace contextRef="#ctx0" brushRef="#br0" timeOffset="36476.5625">3160 9859 4292,'-40'-39'8103,"0"18"-6757,20 2 447,0-1 866,-20 20-1186,21 39-800,-1 1 95,0 0-31,20 40-128,0-21-353,20 1-64,19-20-96,1-1 161,20-19-129,0-20 96,-1 0 64,1-40-128,-1 0 64,-19 1-31,-1-20-33,-39-1-64,0 0-96,0-20-96,-19 1-577,-21 0-64,1-1 449,-21 1 64,1 19 0,19 20 160,20 21 32,0-1 704,0 20-223,20 0-545,20 39 160,20 1 352,0 20-32,19 0 1,20-1-193,0 20-96,-18-19-32,-2-1 0,1 1-160,-21-20-192,1 20-545,0-20-704,-1-1-1378,-18 1-3331,-2-21-6694</inkml:trace>
  <inkml:trace contextRef="#ctx0" brushRef="#br0" timeOffset="36744.1406">4271 9859 22709,'-19'-20'545,"38"1"-674,21 19 354,-1-21 127,21 2-160,1 19-192,-2-20-160,1 20-865,-1 0-961,1 20-1858,-1-20-6758</inkml:trace>
  <inkml:trace contextRef="#ctx0" brushRef="#br0" timeOffset="36911.1328">4530 10038 18289,'0'0'2594,"0"-20"-1857,39 1 544,1-21-288,20 20-833,-1-1-192,1 2-608,-1 19-1282,-19 0-2755,-1 0-9608</inkml:trace>
  <inkml:trace contextRef="#ctx0" brushRef="#br0" timeOffset="37259.7656">5066 9661 18737,'39'-60'3395,"-18"41"-2882,38-2-65,1 2 1,-21 19-193,20 19-128,1 2-64,-20 19-32,0 18-480,-21 2 288,-19-1-513,-19 21 225,-2 0 191,2-21 225,-1-19 64,20-1-32,0-18 353,20-2 415,20-19 386,0-19-450,-1-2-576,41 2-128,-20-21-416,19 20-1378,0 1-2113,-20 19-8938</inkml:trace>
  <inkml:trace contextRef="#ctx0" brushRef="#br1" timeOffset="40117.1875">3914 6563 16143,'-159'-59'160,"99"39"256,-19 0-512,0 40-128,-20-20 64,-1 40 128,1-20 64,0 20 256,19 19-128,20-20 129,-19 41 31,20-20 32,19-1-64,1 21 1,18-1 31,21 1-64,0-1 161,40 0 63,20 21-95,19-1-1,20-20-192,61-19 128,18-1 33,20-19 63,41-40-256,-1 0 96,20 0-95,0-40-97,20 0 0,1 1 64,-22-20-160,2-1 96,-21-20 0,-40 20 0,-39 1 64,-20-1 160,-60 1 129,-39-1-97,-20-19-96,-40 0 1,-39-1-193,-60 1-64,-20 19 64,-40-19-129,-39 20 97,-1 19-96,-19 0-128,-20 40-737,20 0-736,19 40-706,1 0-2017,39-21-8680</inkml:trace>
  <inkml:trace contextRef="#ctx0" brushRef="#br1" timeOffset="41073.2422">6178 8192 21460,'0'-21'64,"19"2"-32,21-1-32,0 20 0,19 0-96,-19 0 256,0 20-32,-1 20-32,21-1 32,0 21 289,-21-1 191,41 41-223,-20-1-193,-21 21 32,20-1-64,-18 19 0,-1-19-96,-1 20-64,1-20-64,0 0-32,-1-19-96,-19-21 64,0 0 32,-20 1 32,0-20 0,-40-1 96,1 1 32,-1-21-32,-20-18 64,1 18-96,-1-39 0,0 0-352,1 0-737,-1 0-801,20-20-1441,1-20-6951</inkml:trace>
  <inkml:trace contextRef="#ctx0" brushRef="#br1" timeOffset="41370.1172">6933 9224 20403,'-21'-19'4196,"42"-21"-3395,18 20-673,20 0 224,21 0-288,-1 1 32,0 19-64,21-21-352,-21 21-737,21-20-1153,-1 20-2210,-20-19-12076</inkml:trace>
  <inkml:trace contextRef="#ctx0" brushRef="#br1" timeOffset="42045.8984">7945 8588 12972,'0'-79'2818,"0"39"129,0 40-673,0 0-1377,0 21-320,0 38 416,19 20-385,-19 21-223,21-1-161,18-19-128,1-1 0,0-39 64,-1-1-64,1-39 225,20 21 159,-20-21-288,19-21 32,1 21-159,-1 0-33,-20 21-97,1 18 194,0 1-129,-20 19-64,0-20-33,-20 1 1,-20 20-32,-20-20-64,1-21 64,-1 1-64,0 0-129,-20-20-127,21 20-225,-20-40 257,19 20-673,20-20-1570,0 0-3426,20 1-7847</inkml:trace>
  <inkml:trace contextRef="#ctx0" brushRef="#br1" timeOffset="42506.8359">8938 8529 15022,'-79'-79'865,"39"59"672,0 0-32,0 20-63,0 40-33,0 0-224,21-1-320,19 41-481,0-41-95,40 21-65,19-20 64,1-40-64,19 19-31,-19-38-65,19-1 0,-39-20 64,0 0-320,-21 1 128,1-1-192,-20-20 0,-39-19-321,18 20-224,-18-21 193,-1 20 320,0 0 160,1 41 256,19-1 224,0 40-32,1-1-191,19 21 127,19 20 64,41 19-95,-1-19-1,1-1-256,19 1-96,1-20-417,-21 0-512,1-1-832,-21 1-2179,-19 0-9161</inkml:trace>
  <inkml:trace contextRef="#ctx0" brushRef="#br1" timeOffset="42913.0859">9712 8926 22709,'20'-40'2018,"0"21"-1538,39-1 353,-19 0-416,20 0-65,-1 20-128,1 0-160,0 0-64,19 0-801,-20 20-672,-19 0-1378,-1 0-3747</inkml:trace>
  <inkml:trace contextRef="#ctx0" brushRef="#br1" timeOffset="43072.2656">9930 9284 21748,'79'-40'1634,"-19"1"-930,20-1 385,-1 0-800,0 20-289,1 1-513,-20 19-1633,-21 0-4324</inkml:trace>
  <inkml:trace contextRef="#ctx0" brushRef="#br1" timeOffset="43506.8359">10804 8490 19378,'0'0'2178,"0"0"-1890,20 19 769,0 21 192,-20-1-320,20 21-160,20 0-289,-21-20-223,21 19-1,-1-39 192,1 20 97,0-21-65,-20-19-159,20 21-225,-1-21 128,1 0-128,19 0-192,-18 0-513,-2 0-416,1 0-512,-21-21-545,2 2-929,-2-1-3587</inkml:trace>
  <inkml:trace contextRef="#ctx0" brushRef="#br1" timeOffset="43682.6172">11360 8588 16271,'-39'0'3363,"39"0"-1729,0 21-33,0 18 673,0 1-608,19 20-481,1 19-448,0 1-417,19-1-160,-18 0-160,-2-19-96,1-1-480,0 1-610,-20-1-1280,0-19-2178,0-1-12685</inkml:trace>
  <inkml:trace contextRef="#ctx0" brushRef="#br1" timeOffset="44753.9062">12135 8628 15951,'-21'-19'2850,"21"-2"-1184,0 2-33,21 19-351,-21 0-962,0 19 160,19 2 129,21 18-193,-1 1-255,1 0 31,20-1-96,-1 1 64,1 0-64,19-20 32,1-1-64,-20-19 32,-1 21-160,-19-21 64,-20 19-64,-20 20 64,-20 1 0,0 0 160,-19 20-128,-22-20-32,2 20 96,20-21-320,18-20-160,-18 2-961,39-2-1506,-21-19-3523,21 0-8264</inkml:trace>
  <inkml:trace contextRef="#ctx0" brushRef="#br1" timeOffset="45404.2969">13702 8926 18033,'0'-79'993,"-39"59"-705,19 0 577,0 1-97,-20 19 289,1 19-352,-1 1-385,-19 39 33,39 1 31,-20-1 32,21 22-384,19-22 97,19 1-97,1-41 64,39 1 32,-19-20 32,20 0-32,-1-20-128,20-20 160,-18 21-96,-22-21-32,1 20-128,-20 1 96,-20-2-32,0 21 32,0 21-64,0-2 32,0 21-32,0-1-192,20 1-865,19-20-1089,41-1-1762,-1-19-5958</inkml:trace>
  <inkml:trace contextRef="#ctx0" brushRef="#br1" timeOffset="46143.5547">16046 8371 12395,'-59'-60'1730,"19"60"1089,20 0-1442,-39 20 192,19 20-127,-20 19-257,20 20-32,0 21-384,20-1-289,1 0-288,38 1-96,22-2-32,-1 2-416,19-40-673,20-1-865,0-20-1313,1-18-2498</inkml:trace>
  <inkml:trace contextRef="#ctx0" brushRef="#br1" timeOffset="46492.1875">16920 8569 14669,'-21'-79'1570,"2"39"-417,-1 20 609,-20 0-385,0 20-64,0 20-160,-19 0-448,-1 39-225,1 1 1,-1 19 127,21 1-31,-1-1-289,40 21-160,0-21-128,40 0 96,20 1-480,-1-20-257,40-21-672,0-20-961,1-19-2050,0 0-8840</inkml:trace>
  <inkml:trace contextRef="#ctx0" brushRef="#br1" timeOffset="46891.6015">17396 8867 10698,'-20'-60'4964,"0"41"-3426,20 19 63,-19-21 321,19 21-384,-21 21-385,21-2-160,-19 21-193,19 20-191,-20-2-161,40 3-223,-1-22-129,2 21 32,18-40-128,1 0 96,0-1-64,19-19 32,-20-19-96,-18-1-64,18-20 160,-39 0-96,21 1-64,-21-22-96,-21 22 192,2-1-32,-1 21 32,-1-1 32,2 20 64,-1 20 0,20-1 96,-20 21-256,20-1 96,40 1 0,-21 0-128,22 1-385,18-22-672,-19 1-865,20 0-576,-41 0-1922,21-20-4581</inkml:trace>
  <inkml:trace contextRef="#ctx0" brushRef="#br1" timeOffset="47397.4609">18091 8847 9096,'-59'-40'7335,"19"40"-4933,0 0-672,1 0 128,18 20-321,2 0-448,19 0-576,0 20-97,19-1-256,41-20 129,-1 21-65,1 0-32,-1 1-192,1-2 64,0 1-160,-40 0-96,0-21-33,-20 1-127,0-1 64,-20 2-225,-20-21-255,0 0-129,-20 0 192,21-21 97,-1 2-1,21-1 161,-2-20 319,42 21 33,18-1 289,20-20 287,22 21 865,-2-2 257,20-18-321,-20 18-448,-19 2-417,-1-2-160,-39 2-159,20-20 191,-40 18-96,0 2-96,-20 19-384,-20-20-193,0 20-95,1 20 288,-20-1-33,19 2 321,0 18-64,20 1 160,20 0 257,20 20 95,20-41-32,19 21-191,20-20-33,1-1-128,-1 2-192,-19-21-609,-1 19-1025,-18-19-3555,-22 0-10313</inkml:trace>
  <inkml:trace contextRef="#ctx0" brushRef="#br1" timeOffset="48433.5937">19382 8669 5445,'-21'0'1345,"21"-21"-320,0 21-64,0 0-353,0 0 353,0-20 353,0 20-482,0 0 65,0 0 224,0-19 481,0 19 31,0 0-287,-19-21-161,19 21-96,0 0-128,0-19-161,19-1-31,2 0-32,-2 0 0,21 1 31,0-2-159,19 2-353,1 19-256,-1 0-64,1 19 64,-1 21 64,21 20-96,-1-1 64,-19 21 32,20 0-64,-41-1-64,1 19-128,-40-18 0,0-20 0,-19 0-33,-21-1 257,-20-20-96,20-18 96,-20-2-160,1-19 320,-1-19-160,20-2 64,1-18-31,19-1-65,0 1 96,20-1-64,0 0 128,20 20-96,0 1 0,19 19-128,1 19 32,20 1-32,-1 20-609,21-20-1121,19 0-1184,-19-20-3236,-1 0-7111</inkml:trace>
  <inkml:trace contextRef="#ctx0" brushRef="#br1" timeOffset="48801.7578">20335 8430 11851,'19'0'9513,"41"0"-9001,39 20 321,40 20 769,1 19-545,19 1-385,-1 39-127,-19-19-321,-40 18-96,-19 2-64,-41-21-256,-39 1-96,-19-1-129,-41-19-512,0-1-1537,-19-39-3267,20 20-10859</inkml:trace>
  <inkml:trace contextRef="#ctx0" brushRef="#br1" timeOffset="51818.3594">995 11825 18705,'-40'20'1378,"21"-20"-1090,19 0 609,0-20 640,19 20-256,21 0-512,-20 0-545,39 0-160,-19 0-32,39 0 64,2 0 33,-2 20-258,20-20-383,20 0-577,-19 0-1217,-21 20-1410,0-20-1665,-19 19-6885</inkml:trace>
  <inkml:trace contextRef="#ctx0" brushRef="#br1" timeOffset="51985.3515">1631 12103 13612,'-179'60'3043,"120"-20"-1377,19-40-97,40 0-63,19 0-1,2 0-480,19-21-673,19 2-255,20-1-129,-19 0-705,19 0-544,1 0-1186,-21 20-2273,21-20-8873</inkml:trace>
  <inkml:trace contextRef="#ctx0" brushRef="#br1" timeOffset="52210.9375">1690 11686 19794,'-19'0'1281,"38"0"-1216,21 0 159,39 0 544,41 0-319,18 20-417,21 0-32,-20 19-160,1 1-193,-61-20-191,-20 20-33,-38 0 161,-42 19 32,-18-20-385,-1 21-576,-39 0-1730,18-1-6470</inkml:trace>
  <inkml:trace contextRef="#ctx0" brushRef="#br1" timeOffset="52890.625">3755 11488 16527,'-20'-40'2050,"1"40"-384,19 0-769,0 19-417,19 2 353,1 38 0,1 1-193,18 19-191,1 0-417,0 21 96,-1-41 64,1 1-128,19-20 32,-19-1-544,-1-19-385,-18 0-576,-2 0-994,1 0-2497,-40-20-8777</inkml:trace>
  <inkml:trace contextRef="#ctx0" brushRef="#br1" timeOffset="53107.4219">3298 11646 22261,'60'-60'1825,"-20"21"-832,0 19 0,0 0-512,19 1-385,1-2 64,19 2-96,21 19 64,-2-20-128,21 0-320,-19 0-705,19 20-1474,-20 0-2722,-19 0-10730</inkml:trace>
  <inkml:trace contextRef="#ctx0" brushRef="#br1" timeOffset="53396.4844">4768 11348 18929,'-99'0'1410,"59"0"-962,-20 40-95,21 0 768,-1 20 320,21 19 32,19-20-544,19 21-416,21 0-321,20-1-96,-1-20-32,1-19 0,19-1-384,0 1-673,1-20-833,-20 0-1153,-21-20-3491</inkml:trace>
  <inkml:trace contextRef="#ctx0" brushRef="#br1" timeOffset="53701.1719">4926 11746 19794,'21'19'1826,"-21"2"-1474,19-2 769,1 21-320,1-1-32,-2 1-193,1 0-351,0-20-97,0-1 0,-1 2-96,2-21-32,-2 0 192,-19 0 0,20-21 0,-20 2 129,20-21-225,-20 1-96,20-21 64,-1 20-32,21 21-64,0-2 0,-1 21 64,1 21-32,0 18-32,-1-19 0,22 19-609,-22 1-672,20-40-1249,-18 0-1538,-22 0-7527</inkml:trace>
  <inkml:trace contextRef="#ctx0" brushRef="#br1" timeOffset="53896.4844">5582 11428 19794,'99'0'2627,"-19"20"-705,19 20-353,-19 19-384,-1 1-480,-20-1-545,-19 21-32,-1-21-32,1 1-32,-20-1-96,-20-19-384,-20-1-449,1 1-1890,-2-20-4836</inkml:trace>
  <inkml:trace contextRef="#ctx0" brushRef="#br1" timeOffset="57865.2344">6852 11547 11050,'-19'-20'4068,"19"0"-1762,0 20-512,0-19 128,0 19-33,0 0-640,19 0-480,2 0-224,18 0-97,21-21-160,-1 21-159,1 0-33,-1 0 0,21 0-449,-20 0-704,-1 0-1185,-39 21-1377,-1-2-2979</inkml:trace>
  <inkml:trace contextRef="#ctx0" brushRef="#br1" timeOffset="58048.8281">7052 11786 2722,'0'39'17841,"0"-39"-16528,19 0 32,21 0 417,-1-20-1185,21 20-417,20 0-32,-21 0-64,20 0-448,-19 0-866,0 0-1536,-20 0-3108,-21 0-9703</inkml:trace>
  <inkml:trace contextRef="#ctx0" brushRef="#br1" timeOffset="59009.7656">8342 11388 11082,'-40'-59'2883,"21"39"-1058,-2 0 1,2 0 224,-1 20-256,0 20-833,0 20-225,1 0 97,-2 39 64,21 20-128,0-20-289,21 21-352,18-21 65,20-19-33,21-41 32,19-19 0,0 0 0,1-39-64,19-20 97,0-1-225,-19 0-64,-21 1-321,-39-1 97,-1 1-129,-39-1-127,-39 1-129,-21-1 161,-20 40-129,-18 0-127,-22 20 383,21 0 225,-1 20-545,1 20-2017,20-21-4485</inkml:trace>
  <inkml:trace contextRef="#ctx0" brushRef="#br1" timeOffset="59784.1797">9652 11229 12171,'-59'-39'2274,"19"39"-352,20 0 128,-20 0-417,21 19-319,-1 21-193,0 20-288,0 0 31,20 19-31,0 0-256,20 1-353,20-41-192,19 21 64,1-40 128,-1 19-384,21-18-192,-20-21-545,19 0-961,-20 0-1313,1 0-2530,-20-21-8296</inkml:trace>
  <inkml:trace contextRef="#ctx0" brushRef="#br1" timeOffset="60145.5078">10050 11666 14221,'59'99'1890,"-19"-39"32,-1-1-545,1-19-256,0-20-192,-20 0-128,-1 0-353,2-20-32,-21 0 161,19-20-1,-19 0-159,0-19-513,-19-21 576,19 20-448,0-19-64,0 19 96,19 20-96,-19 0 32,20 20-128,0 0 224,19 40-64,-18-20-32,18 19 0,20 1-32,-19-20-512,0 20-705,1 0-994,-2-21-2881,-39 1-8906</inkml:trace>
  <inkml:trace contextRef="#ctx0" brushRef="#br1" timeOffset="60697.2656">10585 11229 16944,'0'-60'2498,"40"41"-512,1-21 64,-2 20-545,20 1-800,1 19-545,-20 19-64,0 21-96,-21-1-32,1 21-160,0 0 96,-20-1 96,0 1-32,0-20 96,0 0 0,0-21 96,0 1 0,0-20 128,20 0 65,-1 0-33,2 0-160,18-20-32,20 1-256,-19 19-608,20-21-802,-20 21-1889,-1 0-4164</inkml:trace>
  <inkml:trace contextRef="#ctx0" brushRef="#br1" timeOffset="61348.6328">11459 10971 15022,'40'0'6150,"-1"0"-5125,21 20-417,20 20-224,19 39-127,0-20 191,1 21-160,19 0-95,-20-21-65,-20 20 32,-19-19-128,-20-1 64,-40 1-96,0 0 0,-21-1-480,-18-19-994,-1 20-1729,-19-41-3972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1/4/2012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2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1/4/2012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1/4/2012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1/4/2012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1/4/2012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1/4/2012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1/4/2012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1/4/2012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1/4/2012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1/4/2012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1/4/2012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1/4/2012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1/4/2012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1/4/2012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1/4/2012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786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1/4/2012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1/4/2012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1/4/2012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1/4/2012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1/4/2012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1/4/2012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1/4/2012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1/4/2012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1/4/2012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1/4/2012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1/4/2012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1/4/2012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1/4/2012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1/4/2012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1/4/2012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1/4/2012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1/4/2012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1/4/2012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1/4/2012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1/4/2012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1/4/2012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1/4/2012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1/4/2012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1/4/2012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1/4/2012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893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1/4/2012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13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1/4/2012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51376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1/4/2012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106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1/4/2012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325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1/4/2012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00228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1/4/2012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0147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1/4/2012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40204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1/4/2012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32034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1/4/2012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51697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1/4/2012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03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1/4/2012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1/4/2012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927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1/4/2012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1/4/2012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1/4/2012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1/4/2012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1/4/2012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35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1/4/2012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1/4/2012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077200" y="4942417"/>
            <a:ext cx="1015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prstClr val="black"/>
                </a:solidFill>
              </a:rPr>
              <a:t>Tim</a:t>
            </a:r>
            <a:r>
              <a:rPr lang="en-US" sz="900" baseline="0" dirty="0" smtClean="0">
                <a:solidFill>
                  <a:prstClr val="black"/>
                </a:solidFill>
              </a:rPr>
              <a:t> </a:t>
            </a:r>
            <a:r>
              <a:rPr lang="en-US" sz="900" baseline="0" dirty="0" err="1" smtClean="0">
                <a:solidFill>
                  <a:prstClr val="black"/>
                </a:solidFill>
              </a:rPr>
              <a:t>Roughgarden</a:t>
            </a:r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1/4/2012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 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buttons is: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50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6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4.emf"/><Relationship Id="rId4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48665" y="931328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Master Method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91000" y="2038350"/>
            <a:ext cx="4495800" cy="1625589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Examples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3714750"/>
            <a:ext cx="335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Design and Analysis of Algorithms I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07528"/>
            <a:ext cx="3410687" cy="255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4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mtClean="0"/>
              <a:t>Master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latin typeface="Cambria Math"/>
                  </a:rPr>
                  <a:t>If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𝑎𝑇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b="0" i="1" dirty="0" smtClean="0">
                    <a:latin typeface="Cambria Math"/>
                  </a:rPr>
                  <a:t>   	</a:t>
                </a:r>
                <a:endParaRPr lang="en-US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Cambria Math"/>
                  </a:rPr>
                  <a:t>then</a:t>
                </a: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i="1" dirty="0" smtClean="0">
                    <a:latin typeface="Cambria Math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p>
                        </m:sSup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i="1" dirty="0" smtClean="0">
                    <a:latin typeface="Cambria Math"/>
                  </a:rPr>
                  <a:t> </a:t>
                </a:r>
                <a:r>
                  <a:rPr lang="en-US" dirty="0">
                    <a:latin typeface="Cambria Math"/>
                  </a:rPr>
                  <a:t>	</a:t>
                </a:r>
                <a:r>
                  <a:rPr lang="en-US" dirty="0" smtClean="0">
                    <a:latin typeface="Cambria Math"/>
                  </a:rPr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i="1" dirty="0" smtClean="0">
                    <a:latin typeface="Cambria Math"/>
                  </a:rPr>
                  <a:t>   </a:t>
                </a:r>
                <a:r>
                  <a:rPr lang="en-US" sz="2800" dirty="0" smtClean="0"/>
                  <a:t>(</a:t>
                </a:r>
                <a:r>
                  <a:rPr lang="en-US" sz="2800" dirty="0"/>
                  <a:t>Case 1</a:t>
                </a:r>
                <a:r>
                  <a:rPr lang="en-US" sz="2800" dirty="0" smtClean="0"/>
                  <a:t>)</a:t>
                </a:r>
                <a:endParaRPr lang="en-US" sz="28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		</a:t>
                </a:r>
                <a:r>
                  <a:rPr lang="en-US" dirty="0">
                    <a:latin typeface="Cambria Math"/>
                  </a:rPr>
                  <a:t>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 smtClean="0"/>
                  <a:t>   </a:t>
                </a:r>
                <a:r>
                  <a:rPr lang="en-US" sz="2800" dirty="0" smtClean="0"/>
                  <a:t>(Case 2)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		</a:t>
                </a:r>
                <a:r>
                  <a:rPr lang="en-US" dirty="0">
                    <a:latin typeface="Cambria Math"/>
                  </a:rPr>
                  <a:t>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&gt;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 </a:t>
                </a:r>
                <a:r>
                  <a:rPr lang="en-US" sz="2800" dirty="0"/>
                  <a:t>(Case </a:t>
                </a:r>
                <a:r>
                  <a:rPr lang="en-US" sz="2800" dirty="0" smtClean="0"/>
                  <a:t>3)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52" b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/>
          <p:cNvSpPr/>
          <p:nvPr/>
        </p:nvSpPr>
        <p:spPr>
          <a:xfrm>
            <a:off x="2011680" y="2800350"/>
            <a:ext cx="274320" cy="1524000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9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#1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215280" y="1054800"/>
              <a:ext cx="8406720" cy="32169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200" y="1044000"/>
                <a:ext cx="8431560" cy="323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091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126063" y="2795084"/>
            <a:ext cx="655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1, 2, 0    [Case 1]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126062" y="3252284"/>
                <a:ext cx="778933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prstClr val="black"/>
                        </a:solidFill>
                        <a:latin typeface="Cambria Math"/>
                      </a:rPr>
                      <m:t>1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, 2, 1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  [</a:t>
                </a:r>
                <a:r>
                  <a:rPr lang="en-US" dirty="0">
                    <a:solidFill>
                      <a:prstClr val="black"/>
                    </a:solidFill>
                  </a:rPr>
                  <a:t>Case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2]</a:t>
                </a: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2" y="3252284"/>
                <a:ext cx="7789337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126063" y="3709484"/>
                <a:ext cx="7620000" cy="3724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prstClr val="black"/>
                        </a:solidFill>
                        <a:latin typeface="Cambria Math"/>
                      </a:rPr>
                      <m:t>2</m:t>
                    </m:r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/>
                      </a:rPr>
                      <m:t>, 2, 0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  [</a:t>
                </a:r>
                <a:r>
                  <a:rPr lang="en-US" dirty="0">
                    <a:solidFill>
                      <a:prstClr val="black"/>
                    </a:solidFill>
                  </a:rPr>
                  <a:t>Case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3]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3" y="3709484"/>
                <a:ext cx="7620000" cy="372410"/>
              </a:xfrm>
              <a:prstGeom prst="rect">
                <a:avLst/>
              </a:prstGeom>
              <a:blipFill rotWithShape="1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126063" y="4183618"/>
                <a:ext cx="65532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2, 2, 1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prstClr val="black"/>
                          </a:solidFill>
                          <a:latin typeface="Cambria Math"/>
                        </a:rPr>
                        <m:t>   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[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Case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 1]</m:t>
                      </m:r>
                    </m:oMath>
                  </m:oMathPara>
                </a14:m>
                <a:endParaRPr lang="en-US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3" y="4183618"/>
                <a:ext cx="655320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07772" y="1352550"/>
                <a:ext cx="836506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prstClr val="black"/>
                    </a:solidFill>
                  </a:rPr>
                  <a:t>Where are the respective values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/>
                      </a:rPr>
                      <m:t>𝑎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/>
                      </a:rPr>
                      <m:t>, 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/>
                      </a:rPr>
                      <m:t>𝑏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/>
                      </a:rPr>
                      <m:t>, 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/>
                      </a:rPr>
                      <m:t>𝑑</m:t>
                    </m:r>
                  </m:oMath>
                </a14:m>
                <a:r>
                  <a:rPr lang="en-US" sz="2400" dirty="0" smtClean="0">
                    <a:solidFill>
                      <a:prstClr val="black"/>
                    </a:solidFill>
                  </a:rPr>
                  <a:t> for a binary search of a sorted array, and which case of the Master Method does this correspond to?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72" y="1352550"/>
                <a:ext cx="8365063" cy="1200329"/>
              </a:xfrm>
              <a:prstGeom prst="rect">
                <a:avLst/>
              </a:prstGeom>
              <a:blipFill rotWithShape="1">
                <a:blip r:embed="rId6"/>
                <a:stretch>
                  <a:fillRect l="-1166" t="-4061" r="-146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/>
              <p14:cNvContentPartPr/>
              <p14:nvPr/>
            </p14:nvContentPartPr>
            <p14:xfrm>
              <a:off x="294120" y="2806200"/>
              <a:ext cx="8756640" cy="450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3320" y="2794320"/>
                <a:ext cx="8780040" cy="47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542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#3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-62640" y="1054800"/>
              <a:ext cx="7476120" cy="30168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2000" y="1045080"/>
                <a:ext cx="7499160" cy="30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1816560" y="997560"/>
              <a:ext cx="6362280" cy="41173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06480" y="986760"/>
                <a:ext cx="6375240" cy="414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929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126063" y="2795084"/>
                <a:ext cx="65532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2, 2, 1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prstClr val="black"/>
                          </a:solidFill>
                          <a:latin typeface="Cambria Math"/>
                        </a:rPr>
                        <m:t>   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[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Case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 1]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3" y="2795084"/>
                <a:ext cx="655320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126062" y="3252284"/>
                <a:ext cx="778933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</a:rPr>
                        <m:t>3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, 2, 1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prstClr val="black"/>
                          </a:solidFill>
                          <a:latin typeface="Cambria Math"/>
                        </a:rPr>
                        <m:t>   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[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Case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 1]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2" y="3252284"/>
                <a:ext cx="778933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126063" y="3709484"/>
                <a:ext cx="7620000" cy="3724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3, 2, 1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prstClr val="black"/>
                          </a:solidFill>
                          <a:latin typeface="Cambria Math"/>
                        </a:rPr>
                        <m:t>   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[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Case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 2]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3" y="3709484"/>
                <a:ext cx="7620000" cy="372410"/>
              </a:xfrm>
              <a:prstGeom prst="rect">
                <a:avLst/>
              </a:prstGeom>
              <a:blipFill rotWithShape="1"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126063" y="4183618"/>
                <a:ext cx="65532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</a:rPr>
                        <m:t>3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, 2, 1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prstClr val="black"/>
                          </a:solidFill>
                          <a:latin typeface="Cambria Math"/>
                        </a:rPr>
                        <m:t>   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[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Case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 3]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3" y="4183618"/>
                <a:ext cx="655320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07772" y="1371421"/>
                <a:ext cx="836506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</a:rPr>
                  <a:t>Where are the respective values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/>
                      </a:rPr>
                      <m:t>𝑎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/>
                      </a:rPr>
                      <m:t>, 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/>
                      </a:rPr>
                      <m:t>𝑏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/>
                      </a:rPr>
                      <m:t>, 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for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Gauss’s recursive integer multiplication algorithm, </a:t>
                </a:r>
                <a:r>
                  <a:rPr lang="en-US" sz="2400" dirty="0">
                    <a:solidFill>
                      <a:prstClr val="black"/>
                    </a:solidFill>
                  </a:rPr>
                  <a:t>and which case of the Master Method does this correspond to?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72" y="1371421"/>
                <a:ext cx="8365063" cy="1200329"/>
              </a:xfrm>
              <a:prstGeom prst="rect">
                <a:avLst/>
              </a:prstGeom>
              <a:blipFill rotWithShape="1">
                <a:blip r:embed="rId7"/>
                <a:stretch>
                  <a:fillRect l="-1166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/>
              <p14:cNvContentPartPr/>
              <p14:nvPr/>
            </p14:nvContentPartPr>
            <p14:xfrm>
              <a:off x="401040" y="2591640"/>
              <a:ext cx="8471160" cy="25376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0240" y="2582280"/>
                <a:ext cx="8491320" cy="255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0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#5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-55800" y="1083240"/>
              <a:ext cx="8670240" cy="39675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65520" y="1072080"/>
                <a:ext cx="8688240" cy="399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56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#6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44080" y="1098000"/>
              <a:ext cx="7484040" cy="32954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0400" y="1089000"/>
                <a:ext cx="7511760" cy="331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56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56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3744</TotalTime>
  <Words>180</Words>
  <Application>Microsoft Office PowerPoint</Application>
  <PresentationFormat>On-screen Show (16:9)</PresentationFormat>
  <Paragraphs>27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1_Lecture</vt:lpstr>
      <vt:lpstr>2_Office Theme</vt:lpstr>
      <vt:lpstr>3_Office Theme</vt:lpstr>
      <vt:lpstr>2_Lecture</vt:lpstr>
      <vt:lpstr>4_Office Theme</vt:lpstr>
      <vt:lpstr>Examples</vt:lpstr>
      <vt:lpstr>The Master Method</vt:lpstr>
      <vt:lpstr>Example #1</vt:lpstr>
      <vt:lpstr>PowerPoint Presentation</vt:lpstr>
      <vt:lpstr>Example #3</vt:lpstr>
      <vt:lpstr>PowerPoint Presentation</vt:lpstr>
      <vt:lpstr>Example #5</vt:lpstr>
      <vt:lpstr>Example #6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OpenClassroom</cp:lastModifiedBy>
  <cp:revision>163</cp:revision>
  <dcterms:created xsi:type="dcterms:W3CDTF">2010-07-08T21:59:02Z</dcterms:created>
  <dcterms:modified xsi:type="dcterms:W3CDTF">2012-01-04T23:13:21Z</dcterms:modified>
</cp:coreProperties>
</file>