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2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256" r:id="rId6"/>
    <p:sldId id="663" r:id="rId7"/>
    <p:sldId id="640" r:id="rId8"/>
    <p:sldId id="638" r:id="rId9"/>
    <p:sldId id="664" r:id="rId10"/>
    <p:sldId id="665" r:id="rId11"/>
    <p:sldId id="666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94" d="100"/>
          <a:sy n="94" d="100"/>
        </p:scale>
        <p:origin x="-498" y="-9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5T02:08:50.2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379 3248 6374,'0'-20'1569,"0"20"161,0 0-321,-19-20-448,19 20-224,0 0-289,0 0-160,0 0 1,0 20 415,0 0 225,0-1-128,0 41-96,19-20-129,2 19-95,-2 21-225,-19-21-64,21 21-32,-2-1-64,-19-19-64,0-1 192,20 1 65,-20-20-1,0 20-192,0-41 0,0 20-32,0-18 225,0-21 319,0 19-31,0-19-321,0-19-224,-20-2 32,1 2 96,-2-20-256,2-21-96,-2 1 256,2-22-96,-1 2-64,0 0-160,20-1 159,-20 1 65,20 79 64,0-119-32,0 59 0,0 20-32,20 1 32,-20-1-128,0 0 128,0 21-224,0-1 128,20 20-32,0-20 96,-1 20 96,21 20-32,-19-20 0,18 39 192,1-18-224,0 18 320,-1 1-95,1 19-33,0 1 0,-1 19 32,1-19-192,-20 20 128,20-1-256,0-20 96,-21 1 96,1-1-96,0 1-128,-20-60 0,39 79 128,-18-58-1089,-21 18 96,19-20-416,-19 2-545,0-2-384,0-19-3332</inkml:trace>
  <inkml:trace contextRef="#ctx0" brushRef="#br0" timeOffset="212.8906">419 3843 14413,'0'0'256,"-119"0"-256,100 0 2146,19-19-1153,0-2-288,0 2-96,19 19-417,21-21-96,-1 2-224,-39 19-737,120-39 865,-60 39-4196,0 0-448</inkml:trace>
  <inkml:trace contextRef="#ctx0" brushRef="#br0" timeOffset="717.7734">1353 3605 13260,'19'-19'224,"-38"-2"1314,19 2-353,-20 19 32,20 0-576,-20-20-641,0 20 1249,-20 0-865,21 0-128,-22 0-127,2 20 159,19-1-256,-19 2-64,18 18 32,2-19-32,-1 0-192,20-20 159,0 19 1,20 2 64,-20-21-32,79 19 32,-39 1 32,20-20-96,19 0 32,-20 19-64,2 2 32,-22-21 96,1 19 0,-21 21 128,2-20-31,-21 1-65,0-2 32,0 21 96,-40-20-320,20-1-193,-20 2-287,0-2-321,0-19-544,1 20-481,19-20-865,0 0-3971</inkml:trace>
  <inkml:trace contextRef="#ctx0" brushRef="#br0" timeOffset="1087.8906">1889 3586 16815,'59'-40'225,"-38"20"415,-21 0 65,-21 20-289,2 0-320,-1-20 257,0 20 287,-20 20-480,0-20-192,0 20 0,1 0-64,-1 20 0,21-21-96,19 1 128,0 20-32,19-21 192,21 21-160,20-20 96,-1-1-32,-19 2 0,19-2 32,-19 2-32,0-2-64,-20 1 160,-1 1 128,-19-2-64,-19-19 1,-1 20-97,0 0-64,20-20-193,-20 20-383,1-20-641,-2 19-993,-18 2-641,-1-2-7110</inkml:trace>
  <inkml:trace contextRef="#ctx0" brushRef="#br0" timeOffset="1840.8203">2186 3843 2818,'0'-59'1249,"0"38"1346,0 2 223,-19-1-383,19 1-385,0 19-321,-20-21-479,20 21-193,0 0-481,0 21-640,0-2-32,0 20 352,20 1-32,-1 20-95,2 0-1,-2-1-32,21-19-64,-1-20 64,-18-1-32,18-19 160,-19 0 96,19-19-31,-18-1-129,-2-20 0,-19 1 64,0-1-128,0 0-192,-19 1 32,-2-1 0,21 19-64,0 2 128,0 19-64,0 0-64,0 0-545,0 19 481,0 2 192,40 19-64,-19-1-352,18 1-577,1-20-225,0 0 97,-20 0-224,20-20-513,-21 0-1569,1 0-4420</inkml:trace>
  <inkml:trace contextRef="#ctx0" brushRef="#br0" timeOffset="2579.1015">2683 3586 11883,'0'19'0,"0"1"96,0 0 641,20 19 320,0 1-321,19-1 97,-18 1-224,-2 0-257,21-20-192,-20 20-32,-1-20-96,2 0 64,-2-20 0,-19 0 33,0 0 255,0 0 545,0-20-769,-19 0-320,19 1 32,-21-22-161,2 1-351,-1 0-353,20 1 160,0-1 769,-20 21 96,20 19-32,20 0-32,-20 19 64,20 2 0,-1-2 32,2 20-64,18-18 0,-19-2 32,0 2 32,-1-2 32,2-19 0,-21 0 65,0 0 95,0 0 96,0 0-96,19-19-224,-19 19-96,0-21-448,0 21-321,0-19-32,20 19 161,0 0 479,0 19 97,0 2 64,20-2 64,-21 1 0,21 1 224,0-21 97,-1 0 319,1 0 97,0 0-192,-1-21 31,1 1 97,-19 1 63,-2-2-223,1-19-97,0 21-95,0-20-97,-20-1-128,0 20-96,-20 0-32,0 0-128,0 1 96,-20 19 32,21 0 64,-21 19 32,20 21-32,0-1 32,20 21-32,0-20 32,20 19 0,0-18-32,39-22 160,-19 1-128,39-20 96,-19 0-32,-1-20-448,1 20-1281,0-19-2243,-20 19-7559</inkml:trace>
  <inkml:trace contextRef="#ctx0" brushRef="#br0" timeOffset="4401.3671">440 4399 10826,'-40'21'-96,"19"-2"-641,21-19 545,0 0 192,0 0 160,21 20 449,-2-20 480,2 0-161,-2 0-415,41 0-33,-20 0-95,39 0-33,-19 0-128,39-20 353,-20 1-225,21-2-320,-2 2 0,2 19-32,19-21 64,-19 21-32,19-19-32,0 19 64,19 0-32,2-20-32,-21 20 32,0 0 32,0 0-64,-20 0 0,-19 20 33,-1-20-1,21 0 64,-41 19-32,20-19-32,1 0 32,-1 0 32,0 0 480,21 0 65,-21 0 0,1 0-225,-1-19-128,-19 19 65,-1 0 63,1-20-192,-20 20-128,0 0 0,-1 0 1,-19 0-162,0 0 33,-1 0 32,2 0 0,-2 0-320,-19 0-256,20 0-770,-20 0-864,0 0-1345,21 0-7464</inkml:trace>
  <inkml:trace contextRef="#ctx0" brushRef="#br0" timeOffset="4640.625">4212 3724 21396,'-20'-19'-224,"20"19"127,-20-21-159,20 21-993,0 0-1538,0 0 673,0 21 897,20-21-1826</inkml:trace>
  <inkml:trace contextRef="#ctx0" brushRef="#br0" timeOffset="4748.0468">4271 3963 16271,'0'19'-1794,"0"-19"-4580</inkml:trace>
  <inkml:trace contextRef="#ctx0" brushRef="#br0" timeOffset="5866.2109">5126 3803 8904,'19'81'192,"1"-42"705,20 1-128,-21-21 128,2 2-193,-2-2-63,1 1 288,0-20 224,-20 0 512,0 0 257,0-20-1089,-20-20-545,0 1-160,1-1-64,-21-20 129,20 1-97,0-1-192,0 1 128,20 19 32,0 1 0,0 18-32,20-18-128,0 39-96,19-20-97,21 20-95,-1 0-833,21 20-833,-20-20-897,19 0-4612</inkml:trace>
  <inkml:trace contextRef="#ctx0" brushRef="#br0" timeOffset="6214.8437">5919 3565 1761,'40'40'7431,"-40"-40"-5093,20 0-640,-20 20 0,20-20-834,-20 0-223,0 0 448,20 0-64,-20-20-256,19 20-193,-19-19-255,21-2-65,-21 2-192,0-1 160,19 0-160,-19 0-32,-19 1-160,-2-2 96,2 1-96,-1 20-64,0 0 0,0 20 63,-20 1 129,21-2 129,-1 21 31,0 20-32,0-21 96,20 1-224,0 0 32,20-21 64,0 20-32,0-18-32,20-2 64,-1 2-256,1-21-576,0 0-706,19 0-1729,1 0-2402</inkml:trace>
  <inkml:trace contextRef="#ctx0" brushRef="#br0" timeOffset="6489.2578">6654 3526 11979,'-40'0'3972,"21"-20"-3172,-1 20-95,0 20-289,0-20-159,0 39 640,0-18 256,1 18-449,19 1-415,0-21-97,19 21-160,1-1 64,0-18-64,0 19-192,20-21-417,0-19-352,19 20-320,-20-20-416,21 0-802,-20 0-1505,0 0-5028</inkml:trace>
  <inkml:trace contextRef="#ctx0" brushRef="#br0" timeOffset="6800.7812">6893 3684 15438,'0'21'1089,"0"-21"-704,0 19 159,0-19 545,19 20-160,2-1-320,-2 2-193,21-2-128,-20 2-160,20-2-160,-1 1 192,-19-20 129,19 0-65,1 0 32,0 0 64,-20-20-159,20-20-33,-21 21-64,1-2-288,-20 2-289,20-20-352,-20 18-480,0 2-545,0 19-1313,0-20-3203</inkml:trace>
  <inkml:trace contextRef="#ctx0" brushRef="#br0" timeOffset="7540.039">7507 3724 10537,'0'0'705,"21"0"-577,-21 0 449,0 20 480,20-1-288,0 21-33,0-19-159,20 18-129,-21-18-160,1-2 193,0-19 288,0 20 160,-1-20-129,-19 0 97,0-20 96,0 1-512,0-2-193,-19-18-160,-1-1-32,0 0-128,20 1-32,-20 18 32,20-18-128,0 19 32,0 20-33,0-20-127,20 1-320,20 19-802,0 0-1472,-1 0-2724</inkml:trace>
  <inkml:trace contextRef="#ctx0" brushRef="#br0" timeOffset="7938.4765">8164 3724 7527,'39'60'1249,"-19"-20"-961,0-21 961,-1 22-512,2-22-32,-21-19 288,0 20 288,19-20 160,-19 0 417,-19 0 32,19-20-1442,-21 1-128,2-22 225,-1 1 31,-20 0-415,21 1-129,-2-1-64,21 1-32,0 19-33,0 0-127,21 1-64,-2 19-128,1-21-225,20 21-288,0 21-544,-1-2-1154,1 1-1569,0 0-5028</inkml:trace>
  <inkml:trace contextRef="#ctx0" brushRef="#br0" timeOffset="8278.3203">8719 3684 14669,'20'-19'1442,"0"-1"255,0 0-383,0 0-738,0 1-31,-20-2 95,0 2-255,19 19-353,-19-20 96,0 0 0,-19 0-32,19 20-288,-20 0 32,0 0-33,0 0-127,0 20 128,-20 0 64,21 0 64,-2-1 128,2 21 32,-1 0-64,20 20 192,0-41-64,0 20 1,39-18 31,-18 19 32,38-40 64,-19 0-160,19 0-32,-19 0-96,20 0-544,-20 0-545,-21-21-801,21 2-1505,-20-2-2787</inkml:trace>
  <inkml:trace contextRef="#ctx0" brushRef="#br0" timeOffset="8633.789">8898 3526 6886,'20'39'5894,"0"1"-3973,20-20-191,-21 20-705,21 0-256,-1-1 32,1-20-225,0 2-63,20-2-321,-41 2 320,21-21-320,-20 19 33,-20-19 63,0 0 256,0-19 1,0-2-353,0 2-64,0-21-64,-20 1-64,20-21-96,0 20-32,20 0 0,-1 1-32,2 19 96,-2 20-32,1 20-97,20 0 322,-20 20-161,0-1 96,19 1-160,-18-21-225,18 21-544,1-20-768,0-1-1634,19 2-4837</inkml:trace>
  <inkml:trace contextRef="#ctx0" brushRef="#br0" timeOffset="9291.9921">10069 3506 15630,'-19'0'449,"19"0"223,0 0-287,0 0-97,-20 0-480,20 20 320,-21 19 609,21 1 31,-19 0-255,19-1-193,19 21-64,22-20 1,-22-21-65,21 21 96,20-40 64,-1 20 65,-19-20-33,20-20-160,-1 1-31,-20-21 31,-18 19-192,-2-18-32,1-1-96,-20 21 0,0-21-32,0 20 95,-20 1-223,1 19 32,-21 0 64,0 0-32,1 19 64,-1 1 192,0 0-64,20 19 32,1-18-32,38 18 64,21-20 96,20-19-32,-1 21-32,1-21 0,19 0-160,-20 0-833,1 0-1761,-20 0-3652</inkml:trace>
  <inkml:trace contextRef="#ctx0" brushRef="#br0" timeOffset="9829.1015">11916 3586 17936,'0'19'993,"0"-19"-576,0 0-353,0 20 416,20 0 1,-20 0-193,20 20-160,0-21-64,-20 1 64,19-1-128,2 2-192,-2-2-416,1-19-802,0 0-1440,0-19-4646</inkml:trace>
  <inkml:trace contextRef="#ctx0" brushRef="#br0" timeOffset="10001.9531">11876 3347 19602,'-39'-20'865,"18"0"-417,21 1-480,0-2-704,21 21-482,-2-19 322,1 19-706,0 0-1345,20 0-5252</inkml:trace>
  <inkml:trace contextRef="#ctx0" brushRef="#br0" timeOffset="10334.9609">12571 3367 15630,'-40'19'225,"20"-19"-1,1 21 224,-2-2 161,2 1-65,19 1-223,0-2-289,0 21 0,19-20 32,21 20 0,1-21 0,18 1 0,1 20-160,-1-21-257,1 21 97,-1-20-64,-39 20 160,20-21 160,-40 2 32,0-2 128,0-19 128,-20 20-32,0-20-127,0 21-514,-20-21-960,1 0-1730,-20 0-9129</inkml:trace>
  <inkml:trace contextRef="#ctx0" brushRef="#br0" timeOffset="14207.0312">1074 4995 6630,'-39'-20'256,"19"20"96,20-20 673,-20 20 96,20-20 65,-19 1 319,19 19-96,-21 0-224,21-21-256,0 21-192,0 0-321,0 0 289,0 21 128,0-2-161,0 21-223,0-20-289,0 20 64,21 19-32,-2-20-95,1 1 31,0 1-64,0-2-32,-20 1 64,19-21-64,2 21-96,-2 0-224,-19-20-289,20-1-448,-20 21-737,20-20-1249,-20 0-4740</inkml:trace>
  <inkml:trace contextRef="#ctx0" brushRef="#br0" timeOffset="14439.4531">1412 5233 13292,'21'0'577,"-21"20"-673,0-20 1056,19 0 162,-19 20-450,20-20-159,-20 20-225,20-1-224,-20 2-32,20-2 32,-1-19-352,2 20-993,-21-20-930,19 0-3202</inkml:trace>
  <inkml:trace contextRef="#ctx0" brushRef="#br0" timeOffset="14613.2812">1393 5054 15086,'-40'0'96,"20"0"-160,0 0 64,20 0-769,-20 0-320,20-19-641,0 19-3266</inkml:trace>
  <inkml:trace contextRef="#ctx0" brushRef="#br0" timeOffset="14867.1875">1433 4935 12075,'59'40'288,"-20"-20"129,21-1-1,20 2 0,-21-2-320,1 21 129,-1-1 351,-19-18 33,0 18-161,0 1-95,-21 0-33,-19-20-96,0 20-160,0-21-672,0 1-1218,0 0-3491</inkml:trace>
  <inkml:trace contextRef="#ctx0" brushRef="#br0" timeOffset="16186.5234">3636 4816 12171,'0'-19'1441,"0"-2"-352,0 21 161,0 0-898,0 21-128,20-2 1314,-20 21-161,20 20-608,-20-1-193,19-20-191,21 21-257,-20-20 96,1 0-96,-2-1 0,21-18-96,-20 18 64,-1-19-96,-19 0 192,21-1-256,-2-19-64,-19 21-512,20-2-642,-20 1-1088,0 0-1634,0-20-5605</inkml:trace>
  <inkml:trace contextRef="#ctx0" brushRef="#br0" timeOffset="16473.6328">3239 4995 15022,'-20'0'897,"20"-20"63,20 20-223,0-20 64,19 20 160,1-20 128,20 1-256,-1-2-417,1 2-192,20-21-96,-21 20 1,1 1-194,-21 19 1,1-21-256,0 21-513,-1 0-576,1 21-673,-20-21-609,20 19-31,-21-19-2531</inkml:trace>
  <inkml:trace contextRef="#ctx0" brushRef="#br0" timeOffset="16894.5312">4471 4836 13612,'-21'0'225,"2"20"63,-2 0 417,-18 20 191,18-1 418,2 20 63,19 1-576,0-20-385,19 19-256,2-18 0,18-2-128,-18-19 97,19 19-161,-21-18-385,21-2-384,-20-19-736,-1 0-1282,21 0-3875</inkml:trace>
  <inkml:trace contextRef="#ctx0" brushRef="#br0" timeOffset="17147.4609">4629 4856 19218,'0'0'672,"0"0"-960,20 20 448,0-1-64,-1 21 129,2 0 159,-2-1 128,1 1-576,20 20 192,-21-20-31,21-1-130,0-18-159,-20-2-416,-1 1-353,2-20-673,-2 0-1120,-19 0-2019</inkml:trace>
  <inkml:trace contextRef="#ctx0" brushRef="#br0" timeOffset="17389.6484">4907 4797 17616,'100'19'1057,"-41"-19"-192,1 40-320,19-1-449,-20 1 0,1 20-96,-20-20 480,-1 19-544,1-20 160,-21 1 0,2 1-32,-21-2 64,0 1-160,-21 0-448,2-21-961,19 1-2147,-20 0-4227</inkml:trace>
  <inkml:trace contextRef="#ctx0" brushRef="#br0" timeOffset="18262.6953">6455 4697 10345,'40'-20'1153,"-40"0"-160,20 20 1057,-20-20-128,20 20-1153,-20 0-417,0 20 353,0 0 64,-20 19-385,20 21-160,-20-20-64,1 20 97,-2-20-65,21-1-128,-19-19-128,19 19 320,-20-18-416,20-21 160,-20 19 32,20-19-64,0 20 32,0-20 128,20 0 384,0 0-63,-1 20-33,21-20-31,0-20 31,0 20 0,-1 0-448,1-20 0,0 20-64,-1 0-224,1 0-193,0 0-319,-1 0-770,-18 0-1024,-1 0-673,-1 20-3460</inkml:trace>
  <inkml:trace contextRef="#ctx0" brushRef="#br0" timeOffset="18495.1171">6455 5352 15887,'-19'20'2850,"38"-40"-2497,2 20 351,-2-19 609,21-2-768,0 21-129,-1-19-320,1 19-352,0 0-352,-1 0-962,1 19-1056,0-19-1090,-20 0-6918</inkml:trace>
  <inkml:trace contextRef="#ctx0" brushRef="#br0" timeOffset="18958.0078">7786 5114 16495,'0'-20'641,"0"0"-65,-20 20 738,1-20-738,-21 20-224,0 20 161,20 0 192,-39 0-481,19 20-64,-1 20 96,22-1 32,-21 1-159,40-1-97,0 1 0,20-21 160,19 1-32,42-21 96,-2-19 64,1 0-287,-1-19-98,20-1-447,-39 0-1090,-1 0-1376,-39 1-4197</inkml:trace>
  <inkml:trace contextRef="#ctx0" brushRef="#br0" timeOffset="20168.9453">1214 6226 5220,'-40'-20'7303,"20"0"-6021,0 1-257,20-2-225,-20 21-575,1 0 63,-2 0 384,21 21 65,-19-2-192,-1 21 63,20 20-95,0-1-129,-20 1 161,20-1-193,0 1-64,20-21 0,0 1-159,-1 0 63,2-20 96,18 20-256,-19-40-352,19 19-1,2 1-1088,-1-20-1217,-1 0-1570,-19 0-8296</inkml:trace>
  <inkml:trace contextRef="#ctx0" brushRef="#br0" timeOffset="20400.3906">1611 6563 18257,'20'21'1185,"-1"-21"-1281,-19 0 160,0 0 288,21 19-31,-21 1-97,19-20 0,1 40-64,0-21-64,0 2-32,-1-2-96,2 1-320,-21-20-481,19 20-1089,-19-20-1153,20 0-4324</inkml:trace>
  <inkml:trace contextRef="#ctx0" brushRef="#br0" timeOffset="20589.8437">1591 6365 7174,'-20'0'12588,"1"-20"-12556,-2 20-512,2-20-321,19 20-672,0 0 159,0 0-800,0 0-2018</inkml:trace>
  <inkml:trace contextRef="#ctx0" brushRef="#br0" timeOffset="20835.9375">1869 6444 3427,'40'60'11915,"-20"-40"-10121,-20 0-833,19-1 256,2 2-352,-2-2-33,1 1-447,-20 0-129,20 19-160,0-18 0,-20-2 0,19 1-96,2-20-704,-21 20-129,19-20-1217,-19 0-1217,0-20-3235</inkml:trace>
  <inkml:trace contextRef="#ctx0" brushRef="#br0" timeOffset="21017.5781">1909 6305 16719,'-40'0'2883,"20"0"-2595,0-19-320,0 19 0,20 0-384,-19 0-961,19 0-1410,0 0-64,19 0-9224</inkml:trace>
  <inkml:trace contextRef="#ctx0" brushRef="#br0" timeOffset="21307.6171">1969 6087 17584,'98'-20'224,"-38"20"-96,-1 40-160,21-1 161,-20 1-33,-1 20 576,1-1 129,0 1-481,-1-1-127,-19 1-65,-20-20-32,-1 20 32,2-41-96,-21 21 160,19-20-96,-19-1-608,0 2-1346,0-21-2530,0 0-8713</inkml:trace>
  <inkml:trace contextRef="#ctx0" brushRef="#br0" timeOffset="22818.3593">3914 6226 14061,'0'0'1057,"0"-20"-385,0 20-575,0 20 351,20 0 289,0 20 224,0-1 32,20 20-385,-21 1-256,21-20-191,-1 20-33,-18-20 160,-2-21-128,1 21-96,20-20 32,-40-1-96,19 2-480,-19-21-641,21 19-1217,-42 1-1154,2-20-7558</inkml:trace>
  <inkml:trace contextRef="#ctx0" brushRef="#br0" timeOffset="23093.75">3457 6424 14573,'-40'20'641,"40"-20"-321,21-20-32,-2 20 1410,41-19-128,-1-21-97,21 0-384,19-20-577,-19 21-415,19-1-65,-19 0 0,-21 21-96,1-1-545,-1 20-736,-20 0-897,1 0-1506,-20 20-5349</inkml:trace>
  <inkml:trace contextRef="#ctx0" brushRef="#br0" timeOffset="23541.9921">4847 6167 13612,'-40'-21'1186,"21"21"-514,19 0 193,-40 21-609,20-2 161,1 21 511,-2 20-95,2-21-224,-1 20-65,20 21 257,0-20-224,20 0-193,-20-1-160,40 1-32,-21-21-63,21 1-1,-1-21-32,1 21-224,20-40-353,-20 20-768,20-20-801,-21 0-1665,1-20-7048</inkml:trace>
  <inkml:trace contextRef="#ctx0" brushRef="#br0" timeOffset="23942.3828">5105 6504 14285,'40'40'192,"-20"-21"833,20 2 96,-21 18-416,2-19 128,-21 19 224,19-18-385,1-2-447,-20-19-1,20 0 32,-20 0 160,0 0 289,0 0-192,-20-19-385,20-2-64,-20 2 96,1-21-192,19 1 32,0 18-32,0-18 0,0 39-32,19-20 96,1 20-64,20 0 32,-21 20 0,21 0-32,0 20 32,-1-21 0,1 1 32,0 0-256,0 0-225,-1-1-224,2-19-672,-22 0-641,-19-19-1729,21 19-8136</inkml:trace>
  <inkml:trace contextRef="#ctx0" brushRef="#br0" timeOffset="24173.8281">5542 6226 15534,'79'20'2114,"-19"-1"-1249,0 21-449,20 0 65,-1 20-129,-20-21-224,1 21 353,-20-20-385,-1 19 0,-19 1 32,-20-20-32,0-1 32,-20-19-160,0 0-736,1-1-1250,-21-19-2755</inkml:trace>
  <inkml:trace contextRef="#ctx0" brushRef="#br0" timeOffset="25245.1171">7131 6206 5893,'19'0'4420,"-19"-20"-2626,21 20 384,-21 0 128,19-19-736,-19 19-609,0 0-481,0 19-192,-19 1-95,-2 0 95,21 19 128,-19-18-31,-1 18-33,0-19-96,0 0 64,1-1 33,-2 21-97,2-40-128,-1 20-32,20 0 32,-20-20-32,20 20 1,0-20-65,20 0 160,-20 0 256,39 0-96,-18 0-31,18 0-97,1 0 0,0 0-128,19-20-128,-20 20 96,1 0-32,0 20-384,-20-20-225,20 0-319,-21 20-514,1-20-191,0 20-641,-20-20-1922,0 0-7047</inkml:trace>
  <inkml:trace contextRef="#ctx0" brushRef="#br0" timeOffset="25491.2109">7071 6801 15822,'0'0'897,"0"0"-480,20 0 1761,0 21-513,0-42-319,20 21-482,19 0-671,-20 0-161,21 0-64,-20 0 64,19 0-289,-19 0-383,-1 0-705,2 0-673,-21 0-1474,0 0-3811</inkml:trace>
  <inkml:trace contextRef="#ctx0" brushRef="#br0" timeOffset="37836.914">8580 6643 4580,'0'-20'1217,"0"20"-448,0 0 704,0 0 193,0 0 127,0 0-223,20 0-289,-20-20-128,0 20 64,0 0 193,0-19-161,0-2-224,0 21-449,0-19-95,0-1-1,0 0-95,0 0-1,-20 0-128,20 0-64,-20 0-95,0 1 31,1-2-96,-21 2 0,20 19-96,0 0-64,-19 0 63,18 19-95,-18 2 32,19-2 0,-19 21 64,18 0 0,2 0 0,19 0 32,0-1 0,19-19 96,-19 19-32,40-18 128,-20-2 32,20 1 32,-21-20-31,21 0-1,-20 0 32,0 0-128,19 0 96,-18-20-96,-2 1-128,1-2 64,0 2-96,0-1 32,0 0-32,-20 0 160,0 1-32,0-2-64,0 21 0,-20-19 32,20 19 97,-20 0-1,20 0-64,0-20 32,0 20-128,0 20-160,0-20-1,0 19 193,20 2 0,-20 18 161,20 1-225,0-21-1,-1 2 226,21-2-161,0 1 64,20-20-128,0-20-321,-1 1-480,-20-2-704,21 2-1698,-40-1-3427</inkml:trace>
  <inkml:trace contextRef="#ctx0" brushRef="#br0" timeOffset="38496.0937">9255 6047 14669,'-39'-40'2082,"39"40"-480,0-19-33,0 19-287,-21 0-546,21 0-608,21 19 1,-21 21 351,0 0-64,19 19-127,1 1-65,0 20 0,0-21-64,-1 1-32,2-1-64,-2-19-64,21 0-128,-20-21-128,-20 2-321,20-21-608,-20 19-480,0-19-449,0-19-1345,-20-2-9193</inkml:trace>
  <inkml:trace contextRef="#ctx0" brushRef="#br0" timeOffset="38764.6484">8719 6186 17136,'0'-19'1890,"20"19"-1314,0-40 801,20 20 1,-1 0-225,1 0-256,20-20-609,-20 20-288,19 1 0,20-2-64,-19 21-160,19-19-1,-20-1-543,1 20-257,0-20-385,-20 20-896,19 0-1121,-19 0-1282,-1 0-5316</inkml:trace>
  <inkml:trace contextRef="#ctx0" brushRef="#br0" timeOffset="39568.3593">10009 5888 9801,'-19'-19'929,"19"19"608,-20-21 385,20 21-289,-20 0-319,20 0-481,-20 0-673,1 0-96,-2 40 192,21 0 481,-19 20 63,19-1 97,0 21-384,0 19-225,0-20-32,19 21-160,21-41 193,0 1-161,-1 0 96,2-21-256,-1-19-481,-1 0-544,1-20-896,0 19-1795,-21-19-8712</inkml:trace>
  <inkml:trace contextRef="#ctx0" brushRef="#br0" timeOffset="40299.8046">10209 5888 10313,'0'0'2274,"0"0"-1569,0 0-192,19 20 1024,-19 0 0,20 0-191,-20-1-321,20 21-385,0-20-223,-1 0-33,-19 0 161,21-20-33,-21 20-160,0-20-31,0 0 223,0-20 193,19 20-385,-19-20-288,0-20-96,0 0-64,0 21-128,-19-41-192,19 20-321,19 1 128,-19 19 353,0 0 64,20 1 192,-20 19-160,20 19 320,0 1 32,-1 0-64,21 19 32,0-18 1,-1 18-129,1-19 256,-20 0-288,20 20 0,-19-21 96,-2-19-192,1 20-321,0 0-704,-20 0-1025,0 0-1601,0 0-7111</inkml:trace>
  <inkml:trace contextRef="#ctx0" brushRef="#br0" timeOffset="40618.164">10328 6345 12651,'0'20'4325,"0"-40"-3076,0 20 128,19-20 193,1 20-321,20-20-288,0 1-545,19 19-224,20-21-192,-19 21 64,20-19-160,-1 19-352,-19 0-257,-1 0-800,1 0-1026,-20 0-1344,-21 0-3204</inkml:trace>
  <inkml:trace contextRef="#ctx0" brushRef="#br0" timeOffset="41464.8437">10605 6544 11402,'0'-20'1314,"0"0"159,0 20 0,0-20-95,0 20-257,0-20-96,0 20-257,-20 0-127,20 0-129,0 0 161,0 0-128,0 0-321,0 0-256,0 0-32,20 20 320,-20 20-64,0-20-64,20 20-64,0-1 97,1-19-33,-2 0-64,1-1 96,0 2 32,-20-21-32,20 0 64,-20 0 193,0 0-1,19 0-160,-19-21-159,21 2-65,-2 19-129,1-20-127,0 20 192,19 0-64,-18 20-32,-2-1 0,1 2 32,20-2 160,-21 1-128,2 0 0,-2 0 0,-19-1-32,0-19-1,-19 21 162,-2-21-226,2 0 129,-21 0-256,1 0-192,-1 0-225,0 0-32,1 0-320,-1 0-704,20 0-706,0 0-992,0-21-7752</inkml:trace>
  <inkml:trace contextRef="#ctx0" brushRef="#br0" timeOffset="41982.4218">11062 5809 16143,'119'20'2050,"-39"-1"-961,19 21-224,-19 20-545,-21 19-32,20 1 129,-19 39 95,-20-20-224,0 0-96,-1 1 161,-19-21-193,0 0-32,-20-39-32,0 20-96,0-41 192,-20 21-31,20-20-386,-40 0-864,21 0-1601,-2-20-2755</inkml:trace>
  <inkml:trace contextRef="#ctx0" brushRef="#br0" timeOffset="43452.1484">12154 6286 15887,'20'0'1153,"0"0"-577,19-21 930,1 21-449,0-19-385,20 19-159,-21-20-225,1 20-256,19 0 0,-18 0-32,-2 0 32,1 0-416,0 0-417,0 0-640,-21-20-962,-19 20-1216,0 0-7303</inkml:trace>
  <inkml:trace contextRef="#ctx0" brushRef="#br0" timeOffset="43647.4609">12471 6067 16047,'0'20'1505,"0"0"-1345,0 19 1314,0-18-193,0 18-576,21 1-449,-21 0-128,19-1-96,1 1-480,1 0-770,-2-21-1088,1 1-2370</inkml:trace>
  <inkml:trace contextRef="#ctx0" brushRef="#br0" timeOffset="44421.875">13583 6146 11594,'0'-39'1410,"0"19"95,-19 20 481,19-20-609,-20 0-448,0 20 96,0 0 32,-20 0-416,1 20-225,-1 20 33,0-1 63,1 41-224,-1-1 65,0 0-97,40-19-160,0 0 0,21-1-64,38-19 192,-20-20-95,41 0-1,-1-20-192,0 0-673,1 0-1025,-20-20-1729,-1 20-3812</inkml:trace>
  <inkml:trace contextRef="#ctx0" brushRef="#br0" timeOffset="45197.2656">13862 6226 11594,'20'-20'1186,"-20"0"383,20 20 353,-20 0-769,19 0-544,-19 20 159,0 0 321,21 19-480,-21 1-65,19 20-127,-19-1-129,20-19-64,0 0-96,0 0 33,-1-21-33,2 2 192,-2-21 32,1 0 97,-20 0 159,0-21-127,20 2-193,-20-1-160,0-20-96,20 0 0,-20 1 64,19-1-128,-19 0-128,21 20 64,-2 20-96,1 0-96,0 0 320,0 40 0,20-1 32,-21 1 0,21 0 0,-1-20-128,2 20-160,-1-20-673,-21-1-449,1 2-415,0-2-577,0 1-1378,-20-20-6598</inkml:trace>
  <inkml:trace contextRef="#ctx0" brushRef="#br0" timeOffset="46276.3671">14854 5908 6790,'0'-20'2178,"0"20"-480,-19-19 31,19 19-95,0 0-33,-20-21-191,20 21-417,-20 0-385,20-19 1,-20 19 31,20 0 33,-19-20-225,19 20-191,-21 0-161,2 20-128,-2-20 64,2 19 64,-1 21 32,0-20 96,20 20-96,20-21-32,-20 21 0,39-20 97,-18 0 31,19-20-192,-1 20 256,1-20-128,0-20-32,-21 0-64,1 0 65,0 1-193,0-21-65,-20 0-63,0 1-128,0-21-96,-20 1-1,0-1 193,0 1-96,1-1 127,-21 20 161,20 0 129,-20 1 319,21 18 192,-2 2-95,2-1-97,-2 20 65,21 0-257,0 20-288,0-1 224,21 21 96,-2 0 97,2-1-1,18 21-32,20 0-192,-19-1 1,20-19-33,-1 0 0,-19-1-160,20 1-449,-21 0-256,1-20-832,-20-1-1666,0 2-5702</inkml:trace>
  <inkml:trace contextRef="#ctx0" brushRef="#br0" timeOffset="53517.5781">18627 4359 9128,'-59'21'224,"38"-2"961,2 2-192,-21 37 96,20 2 225,1 20 127,19 18-96,-21 42-160,21-1-384,0 20-192,0-1-321,21 1-32,-2 1-192,1-22 0,20-38-96,0-21 64,-1 0 32,1-39-384,19 20-96,-19-41-641,20 2-737,-21-21-896,22 0-8073</inkml:trace>
  <inkml:trace contextRef="#ctx0" brushRef="#br0" timeOffset="54633.789">19242 4697 5605,'21'40'1057,"-2"-20"320,-19-1 257,20 2-65,-20-2 33,20 1-321,-20-20-192,0 0-64,0 0-128,0 0 384,0 0 449,0 0-994,-20-20-640,0-20 257,1 21-33,-2-41 32,-18 20-224,-1-20 65,21 1-193,-21-1 0,20-19-64,0 20 32,20 18 0,0 2-65,0-1 1,20 0-64,19 21-32,-18 19-32,18 0-1025,1 0-929,0 19-1090,-1 21-3426</inkml:trace>
  <inkml:trace contextRef="#ctx0" brushRef="#br0" timeOffset="54835.9375">18925 4578 14413,'0'0'1217,"20"-20"-576,20 0 800,0 0-736,19 1-641,-20-2-32,21 21-256,-1-19-1025,-19 19-1154,0 0-511,-1 0-642,-18 0-1280</inkml:trace>
  <inkml:trace contextRef="#ctx0" brushRef="#br0" timeOffset="55075.1953">19461 4518 3555,'20'20'3908,"-20"0"-962,20 0-768,-20-1-672,20 2-129,-1-2-288,2 1-192,-2 20-288,1-21 31,20 2 33,0-21-225,-1 0-31,1 0 63,-21 0-192,2-21 97,-21 2-33,0-1-64,0-20-256,-40 21-224,0-2-128,-20 21 32,-19-19 95,20 19 97,-1 19-160,20-19-705,20 21-1569,20 18-1378,0-19-5028</inkml:trace>
  <inkml:trace contextRef="#ctx0" brushRef="#br0" timeOffset="55285.1562">19958 4776 15919,'-60'-60'2562,"40"1"-768,20 20-513,0-21-737,0 20-351,20 0-322,19 21 1,21-1-256,-1 1-1089,1 19-1346,20 19-2146</inkml:trace>
  <inkml:trace contextRef="#ctx0" brushRef="#br0" timeOffset="55965.8203">21070 4380 12299,'-21'-21'352,"2"2"-255,-1 19 287,0 0 289,-19 0 287,-1 0 97,19 19-416,-18 2-289,19 19-127,20-21-129,0 20 96,0-18-32,20 18-32,19-19 0,22 19-32,-22-18-320,20 18-32,-19-19 128,0 0-32,-20-1-33,-20 2 129,0-1 193,0-20 191,-20 19 32,0 2-128,0-2-128,1-19-320,-2 20-769,2-20-1569,-1 0-4997</inkml:trace>
  <inkml:trace contextRef="#ctx0" brushRef="#br0" timeOffset="56255.8593">21268 4618 17296,'19'19'705,"-19"-19"-1570,0 20 961,0 0 288,21 19 193,-2-18-33,1-1-191,20-1-193,0 2 96,-1-21 32,-18 0-64,18-21-31,-39 21-33,20-19-192,-20-1-128,-20-20-65,0 20-127,-20 0-609,1 0 449,-20 1 384,18-2-1,1 21-960,21 21-1665,-1-21-4805</inkml:trace>
  <inkml:trace contextRef="#ctx0" brushRef="#br0" timeOffset="57190.4296">21665 4578 10634,'0'-20'2690,"0"20"-1601,0 0 32,0 0 96,20 20-128,-1-1-384,2 2-128,-2 18-321,1 1-128,20 0 0,-40-1-32,19-18 0,2-2 0,-21-19 65,0 0 127,0 0 481,0 0 512,0-19-1025,0-2-224,-21-18-32,21-1 64,-19 20-256,19-20-192,0 21 159,0-2 65,0 2 0,0 19-320,19 0 95,-19 19 289,21 2-160,-2-2 128,1 1 256,0 0-192,0 0 64,-20-1 64,19 2-128,-19-21 32,0 0 64,21 0-32,-21 0 128,0 0-64,0 0-256,20 0-353,-20 0-352,40-21 193,-21 21 127,21 0 225,-20 0 224,20 0 96,0 0 288,-1 21 288,1-21 321,0 0 96,-1 0-32,1 0-128,19-21-225,-19 2-63,-20-1-1,-1 0-95,2-19-129,-21 18-64,0 2-128,0-1-128,-21 20-128,2-20 32,-21 20-224,20 0 127,1 20 193,-2 0 32,2-1 129,19 21 63,0 0-32,0-1-64,40 2 96,-1-1-96,1-21-128,19-19-512,-19 20-1026,20-20-2017,-40 0-6727</inkml:trace>
  <inkml:trace contextRef="#ctx0" brushRef="#br0" timeOffset="58078.125">19263 5491 8776,'-21'-20'833,"2"20"288,-1 0 352,0 0 129,0 20-385,1-20-545,-2 40-31,21 0-64,-19-1-161,19 1-32,0 0 1,0-20-193,19 20-64,2-1 64,-2-19-96,1 0-480,0-1-961,19 2-1122,1-21-1793</inkml:trace>
  <inkml:trace contextRef="#ctx0" brushRef="#br0" timeOffset="58381.8359">19501 5670 11691,'-20'59'1057,"0"-38"-321,20-2 642,0 1-97,20 20-192,-20-21-224,20-19-65,19 21-223,-18-21-161,18 0 97,-19-21-129,19 2-96,-18-1-127,-2 0-65,1-19-160,-20-1-32,-20 20-161,1-20 129,-21 21-192,0 19 128,1-21 32,-1 21-1,0 21-127,0-21-1185,40 19-1282,-20 1-1249,20-20-6502</inkml:trace>
  <inkml:trace contextRef="#ctx0" brushRef="#br0" timeOffset="58716.7968">19818 5690 13292,'20'39'1153,"-20"-18"289,20-2-33,0 1-576,0-20 64,-20 0-129,0 0-191,20 20-129,-20-20-95,0-20 319,0 20-31,0-20-257,19 1-192,-19-2-256,21 2 160,-21-1-160,19 0-64,-19 0-160,20 20 0,0 0 31,0 20 33,20 0 64,-20 0-160,20 20-673,-1-1-481,-19-19-1088,19 0-1378,-18-1-7559</inkml:trace>
  <inkml:trace contextRef="#ctx0" brushRef="#br0" timeOffset="59084.9609">20513 5650 17200,'20'-40'1121,"-20"20"-833,-20 1 801,20 19-576,-40 0-417,21 0 64,-21 0 96,20 19-128,-20 1 0,21 1-192,19-2 0,0 1 64,19 20 0,2-21 128,18 21-32,20-20-31,1 0-33,-1 19-32,-19-18-65,0-2-63,-20 1-64,-20 0 192,0 0 32,0-1 96,-40-19-160,20 21-32,-20-21-320,1 0-385,19-21-896,-19 21-642,-1 0-511,20-19-7208</inkml:trace>
  <inkml:trace contextRef="#ctx0" brushRef="#br0" timeOffset="59324.2187">20672 5550 19602,'20'-19'897,"-20"19"-1281,19 0 223,-19 0 418,0 19 319,21 2-63,-1 18-257,-1 21-32,21-20-160,-20 19 32,0-19-96,19-1-320,-18 1-641,-2-20-833,21 0-1601,-40-20-3043</inkml:trace>
  <inkml:trace contextRef="#ctx0" brushRef="#br0" timeOffset="59519.5312">20652 5650 17712,'-20'20'2979,"20"-40"-1634,20 20-1345,0 0 353,0-19-385,20 19 0,-20 0 32,39 19-353,-19-19-704,20 0-800,-20 0-1379,19 0-2049</inkml:trace>
  <inkml:trace contextRef="#ctx0" brushRef="#br0" timeOffset="60091.7968">21427 5650 13036,'-40'-19'1986,"0"-2"-1794,20 21 416,1 0 610,-21 21-322,0 18-31,20-19-160,1 40-385,-2-21-96,21 1 65,21 0 63,18-1 0,1-19 65,0-20-129,-1 20 96,-18-20 1,18-20-97,-19 20-32,0-20-224,-20 0-192,0-20 32,0 21-64,0-21-96,-20 20 127,20 1 33,-20-2 32,0 21 128,20 0 32,0 0-128,0 0-160,0 0 192,0 21 192,20-2-128,0 21 96,0-20-128,20-1-320,-21 2-609,21-21-768,-20 19-1282,-20-19-2402</inkml:trace>
  <inkml:trace contextRef="#ctx0" brushRef="#br0" timeOffset="60410.1562">21546 5729 11627,'20'60'2081,"-1"-40"-575,2 0 192,-2 20-193,1-21-320,0-19-320,0 20-353,-20-20-223,19 20-97,-19-20 96,0 0 225,0 0 319,0-20-575,0 0-257,0 1 32,0-2-64,0 2-64,21-1-97,-21 0-31,19 0 0,1 20-32,0 20-1,0-20 33,-1 40 160,21-21 32,-20 2-544,0 18-706,19-19-928,-18 0-833,-1-20-2338</inkml:trace>
  <inkml:trace contextRef="#ctx0" brushRef="#br0" timeOffset="60649.414">21983 5471 16079,'0'0'2626,"20"0"-3010,-20 20 1185,20 20 608,-1 0-224,2 20-576,-2-21-257,21 20-96,-20 1-96,20-20-128,-21 0-64,1-21-192,0-19-513,0 20-736,-20-20-897,0 0-449,0-20-4548</inkml:trace>
  <inkml:trace contextRef="#ctx0" brushRef="#br0" timeOffset="60844.7265">21883 5631 14926,'-39'19'5060,"39"-38"-3394,0 19-801,0 0-96,39 0 191,1 0-127,0-21-673,20 21-64,-1 0-160,1 0-352,-20 0-641,19 0-865,-20 0-1825,1 0-3620</inkml:trace>
  <inkml:trace contextRef="#ctx0" brushRef="#br0" timeOffset="61503.9062">23194 5690 13388,'0'-40'1249,"-20"21"-544,20 19 704,-20-21-256,0 21-352,-20 0 128,21 21-609,-21 18-31,1 1 223,-1 0-95,40-1-353,0 20 448,19-38-256,21 18 257,0-19-193,20 0-160,-21-1-352,20-19-929,1 0-2146,-20 0-5637</inkml:trace>
  <inkml:trace contextRef="#ctx0" brushRef="#br0" timeOffset="63019.5312">23452 4320 4260,'-20'0'6181,"20"0"-5220,0 0 128,0-21 321,0 21 191,-19 0-95,19 0-642,0 0-287,0 0 64,0 0 223,0 0-127,0 0-64,0 0-289,0 0-160,0 0 1,19 0-225,-19 0 64,0 0 96,0 21 64,20-21-128,0 20 96,-20-1 0,39 2-96,-18 19 161,18-21-161,1 20 128,0 21 0,19-1 65,-20 1-129,21-1-32,0 22 64,20-2-480,-40-20 480,19 20-384,1 1 320,-21-20-96,1 19 32,-21 0 96,2 21-160,-2-21 64,-19 1-128,0 19-64,0-19 32,-19-1-32,19-20 64,-21 1-32,2-1 128,-21 1-257,20-20 257,1-1-96,-21 1 0,20-20-288,0 0-417,0 0-928,1-20-2083,-2 0-8808</inkml:trace>
  <inkml:trace contextRef="#ctx0" brushRef="#br0" timeOffset="115838.8671">757 8271 8263,'-19'-19'193,"19"-2"479,-21 1 161,2 1 448,-1-2-128,0 2-256,0-1-288,1 0-1,-22 20 97,1-20-385,1 20 65,-1 0-65,0 20-128,0 0 0,1 0 64,19-1 65,-19 21 63,18 20-64,2 0-127,19-1-65,19 1-32,2-20 128,-2 19-128,21-39 32,-1-1 129,1 2 31,0-2 64,0-19-64,-1-19 33,1 19-97,-20-21 0,1-18-32,-2 19-64,-19-19-96,0 18 65,0-18-258,0-1 354,0 0-225,-19 21-33,19-1 258,-21 20-161,21-20-64,0 20-321,0 0 225,0 20 192,0 0-64,0 20 64,21-21-64,-2 21 96,1-1-32,20-18-416,0 18-449,-1-19-544,1 0-385,-21-1-1184,21-19-1346,-20 21-5285</inkml:trace>
  <inkml:trace contextRef="#ctx0" brushRef="#br0" timeOffset="116219.7265">916 8331 11883,'0'40'736,"20"-21"161,-20 1 352,19 0 321,2 0-353,-21-1-256,19 21-256,1-20-257,0 0 1,-20-20-193,20 20 96,-20-20 32,19 0 225,-19 0 192,0 0-385,0 0-352,0-20 128,-19 0-256,19 0 128,0-20-160,-20 21 96,20-1-192,0 0-96,0 20-96,0 0 159,20 0 65,-1 20 160,21-20 0,-20 20-224,20-1-545,0 21-864,-1-20-1154,1-20-2594</inkml:trace>
  <inkml:trace contextRef="#ctx0" brushRef="#br0" timeOffset="116766.6015">1929 8430 13452,'0'-20'449,"0"0"-289,-20 1 705,0-2-193,0 2-191,-20 19 95,1 0-127,-1 0-289,0 0 32,1 19 288,-1 2 1,20 18-129,20 1 65,0 0-97,0-21 0,39 21 33,1-20-1,0-1 32,-1 2-63,21-21 95,-20 0-224,20-21 161,-41 2-161,21-1 64,-40 0-160,20-19-224,-20-1-64,0 0-289,0-20-159,-20 1-321,1-1 352,-2 0 481,2 1 64,-21 20 224,0-1 225,20 20-289,-19 20 192,-1 20 96,20-1 33,20 2 63,0 38-192,20-20 1,20 21-193,-1 0 256,21-1-608,20 1-193,-1-20-608,-79-40-832,138 79 1889,-78-59-11820</inkml:trace>
  <inkml:trace contextRef="#ctx0" brushRef="#br0" timeOffset="117165.039">559 9303 17168,'39'21'897,"1"-42"-193,20 2-223,39 19 63,0-21-352,0 2-224,40-1 385,1 1-193,-140 19-128,317-40-32,-158 20-224,0 0 192,-40 0-257,-20 1-479,-19 19-289,-41 0-257,-19 0-1056,-20 0-2466</inkml:trace>
  <inkml:trace contextRef="#ctx0" brushRef="#br0" timeOffset="119033.2031">3497 8430 14573,'20'0'160,"-20"20"-832,0-1 800,20 21 801,0 0-96,-1-1-257,2 1-191,-2 1-33,21-22 128,-20 1-159,-1 0-65,-19-20 64,21 20 0,-21-20 225,0-20 224,-21 20-545,2-20-32,-1-19-160,0 18 32,0-39-64,1 21 96,-2-1-192,21-19 64,0 19-64,21 1-160,-2 18 128,21 2 224,-1 19 96,21 0 64,0 19 0,-1 21-159,1 20 31,20-20 32,-41-1 32,20 1-96,-19 0-32,0-1 32,-20-18-320,-1 18-353,2-19-704,-21-20-673,0 39 1954,0-39-16655</inkml:trace>
  <inkml:trace contextRef="#ctx0" brushRef="#br0" timeOffset="121112.3046">6535 8549 6694,'-20'-40'5285,"0"21"-4004,1-21-608,-2 20 512,-18 0-64,19 20-128,-19-20-96,-21 40-353,20-20-320,0 40-63,1 0-1,18-1 32,2 1 32,19 0-96,0-1-128,40-18 224,-21-2-127,41 1 63,-20-20-32,20 0 32,-1-20-32,-20 1-64,-18-2-32,18 1-64,-39 1-224,20-2 224,-20 2-64,-20 19 32,20-20-32,0 20 128,-20 0 0,20 20 0,0-20-32,20 19 32,0 2-64,0-2 32,20-19-929,-21 20-865,21-20-1697,0 0-5446</inkml:trace>
  <inkml:trace contextRef="#ctx0" brushRef="#br0" timeOffset="121691.4062">7747 8907 13901,'59'119'512,"-20"-80"321,-18 1-321,18 0-223,-19-20 223,-20-1 417,20 2-128,-20-21-385,0 0 193,0-21-321,-40 2-32,20-1-224,-39-39 64,-1 18-32,1-39-31,59 80-98,-119-158 65,79 79-96,-1-1 32,22 1 32,-1 19-96,40 1 0,-1-1 160,22 20 64,-1 1 160,39 19 97,1 20-97,-21 0-128,20 40-128,-19 0-32,-20-1-256,-21 20-129,-19-19 97,0 0 288,-19-1-96,19-39 0,-80 60 128,41-39-1025,-1-21-160,0 19-577,1-19-608,18-19-2403</inkml:trace>
  <inkml:trace contextRef="#ctx0" brushRef="#br0" timeOffset="121958.9843">8143 8450 10826,'0'79'3811,"0"-59"-1825,0 19-993,21 1 513,-2-20-289,21 1-64,-1-21-416,21 0-321,-1-21-288,-19 1 64,0 1-64,-1-2-448,-39-18-128,0 19-417,-19-19 160,-21 18-64,1 2 33,-41 19-385,20 0-577,1 0-768,-1 0-2531</inkml:trace>
  <inkml:trace contextRef="#ctx0" brushRef="#br0" timeOffset="122626.9531">8659 8390 15566,'-19'0'1954,"19"20"-1377,19 0 768,-19 0-288,21 20-352,-2 19-225,21-39-384,0 20 192,0-21-127,0 1 31,-21-20-32,21 0-32,-20 0-32,-1-20-256,-19 20 128,21-19 32,-21-2-96,0 2 160,0 19-32,0-20-160,0 20-128,0 20 288,19-1-64,1-19 64,20 0 32,0 0 32,-1 0-32,1 0 0,-21-19 0,2-21-64,-2 20 32,-19-20-64,0 1-64,-19 19-449,-2 0-384,2 1-608,-1 19-481,0 0-2018,0 0-6886</inkml:trace>
  <inkml:trace contextRef="#ctx0" brushRef="#br0" timeOffset="123019.5312">9553 8509 18641,'40'0'1409,"-40"-19"-1088,19 19 127,2 0-95,-2-21-161,2 21 224,18-19-64,-19 19-223,0-20-33,-1 20 0,2-20 0,-21 0-32,0 1-160,-21-2 0,2 2 32,-21 19-64,1 0 63,-1 0-63,0 0 128,0 19-64,20 21 64,-20 0 64,21-1 129,-1 1 159,20 0-128,20-1 160,20 1-287,-1-20 95,41 1-64,-1-21-384,1 0-513,-1 0-833,-20 0-1408,1-21-3941</inkml:trace>
  <inkml:trace contextRef="#ctx0" brushRef="#br0" timeOffset="123278.3203">9911 8588 10954,'0'21'5541,"19"-2"-3171,21-19-416,-20 0-673,20 0-384,-20 0-192,-1 0-129,2 0 33,-2-19-128,-19-2-385,0 2 128,-19-21-192,-2 20 0,2-20-32,-22 1-128,41-1 160,0 0-673,21 1 161,-1 19-33,39 0-191,1 20-674,19 20-960,1 0-2627,-21 19-9032</inkml:trace>
  <inkml:trace contextRef="#ctx0" brushRef="#br0" timeOffset="124439.4531">11221 8450 14477,'-40'-20'1378,"1"20"-161,18 0-417,2 39-127,-21-18-32,20 18-129,20 1-127,0 0-225,20-1 32,0-18 32,40-2 0,-1-19-64,1 0 65,0-19-129,-1-2 64,-20-18-64,1 18 0,-20-18 32,-20-1-128,-20 0-96,-20 21-96,1-1 64,-20 0-64,-1 20 31,-20 0-223,41 20-449,-21 0-448,40-1-1025,0 2-2082,20-2-6695</inkml:trace>
  <inkml:trace contextRef="#ctx0" brushRef="#br0" timeOffset="124720.7031">11837 8688 13004,'19'0'4228,"-19"0"-2851,0-19-96,0-2-31,-19 1-514,-2-20 1,-18 21-289,-1-21-320,0 1-128,-19-21 129,-1 1-65,20-1-64,1 1-128,19 18-129,0-18 257,20 19-96,20 20-96,0 1 0,19-2 32,21 21-129,-1 0-800,21 21-1633,-40-2-3524</inkml:trace>
  <inkml:trace contextRef="#ctx0" brushRef="#br0" timeOffset="124912.1093">11380 8430 18801,'-20'0'1282,"40"-20"-578,0 0 706,39 1-386,1 19-671,-1-21-257,20 2-192,-18 19-1089,-2 0-1314,1 19-2081,-41-19-9770</inkml:trace>
  <inkml:trace contextRef="#ctx0" brushRef="#br0" timeOffset="133563.4765">4688 8529 5797,'0'-20'1666,"0"20"159,0-19 449,0 19-224,0 0-320,0 0-417,-19 0-288,19 0-352,0 19 32,0 1 31,0 0-63,19 19-257,-19-18-192,0 18 33,21 1-33,-2-20-160,-19 20 96,20-21-128,0 2 64,-20-2 0,20 1-288,-1 0-224,-19-20-257,21 0-672,-21 0-449,0 0-1697,19-20-6663</inkml:trace>
  <inkml:trace contextRef="#ctx0" brushRef="#br0" timeOffset="133768.5546">4649 8291 14990,'-20'-20'512,"20"1"-95,-20-2-289,20 21-96,0 0-128,0 0-257,0 0-768,0 21-1313,0-21-5061</inkml:trace>
  <inkml:trace contextRef="#ctx0" brushRef="#br0" timeOffset="134201.1718">5126 8410 12587,'0'-20'1602,"0"1"-833,-21 19 416,-18 19-288,19 1-1,-19 0 65,18 19-320,-18 1-289,18-20-288,21 20-32,0-21-32,21 2 97,-2-2-97,22 1 64,-2-20 32,20 21-192,1-21 224,20 0-128,-21 19 0,1-19 32,-21 20-32,1 0 32,-21-20 0,-19 20-32,0 20 64,0-21-32,-19 1-320,-1 20-481,-20-21-801,0 2-1825,21-2-5189</inkml:trace>
  <inkml:trace contextRef="#ctx0" brushRef="#br0" timeOffset="135888.6718">12591 8013 4676,'-39'0'961,"39"-20"801,0 20-577,0-20 160,0 1 96,0-2-192,0 21-160,0-19-160,0-1-224,0 20 128,0-20 128,0 20-257,0 0-95,0-20-129,-21 20 33,21 0-161,0 0-128,0-19-63,0 19-33,0 0 0,0 0 32,0 0 64,0 0-96,0 0-64,0 0-96,-20 19 64,20-19 129,0 40 95,0-1 0,0 21-64,20-1 32,1 21 1,-2-20-33,21 0 32,-1-1-32,-18 1-32,19-21-32,-21 1-63,1-21 127,0 2-64,-20-21 64,20 19-96,-20-19 160,19 0 1,-19-19-33,21 19-96,-2-21 0,1 21-192,0-19 64,19 19-192,-18 19 224,-2 2-160,21-2 32,-20 21 96,-1-1-64,2-18 64,-2 18-225,1 1 193,-20-20-32,0 0 0,0 19-64,-20-18 32,1-2-288,-21 1 191,0-20 161,20 20-320,-20-20 160,-19-20-96,20 0-33,-1-20-95,0 1 0,20-1-65,1 0-736,19 20 128,0 1 160,0-2-1313,0 21-2531,0 0-5667</inkml:trace>
  <inkml:trace contextRef="#ctx0" brushRef="#br0" timeOffset="136946.289">13485 8847 11050,'0'0'1762,"0"-20"-641,0 20 1057,0 0-385,0 0-671,0 0-418,0 0 33,0 20 64,0-20-65,0 20 65,0-20-224,19 0-161,1 0-96,-20 0 33,20-20-193,0 20 96,-1-20-224,-19 0 128,21 1-64,-21 19-32,0-21-320,-21 2-352,2 19-610,-1 0-511,0 0-802,0 0-2209,1 19-8873</inkml:trace>
  <inkml:trace contextRef="#ctx0" brushRef="#br0" timeOffset="143544.9218">1313 9839 4772,'0'-19'1473,"-20"19"1,1 0-321,-2-21 288,2 21-31,19 0-225,-20 21 32,-1-21-128,2 19-64,-1 21-128,20-1-193,0 2-223,0-1-129,0 19-192,20-20-96,-1 1 65,2 0-65,18-1-32,1 1-545,-20-20-672,39 0-1057,-19 0-1698</inkml:trace>
  <inkml:trace contextRef="#ctx0" brushRef="#br0" timeOffset="144581.0546">1929 10097 5060,'-20'-19'6118,"0"-1"-4709,0 20-288,20-20 321,-20 20-513,-20 0-129,21 0-255,-21 20-129,20 0-159,0 20-129,0-1-32,20-19-96,0 19 96,20-18-32,20-2 96,-21 1 32,21-20 97,-20 0-1,20 0 0,-20-20-160,0-20-128,-20 21-128,20-1 0,-20 0 128,0 0-64,0 20-32,0-19-192,0 19 95,0 19 386,0 1-33,0 0-160,19 19 0,21 1 32,0 20-32,20-20 0,-21 20 32,20-21-32,-38 1-32,-2 0 32,1-1 0,-20 1-64,0 0 32,0-1-96,-20-19-129,-20 0-287,21-1-33,-21-19 33,20 0-193,-20 0-192,21-19-192,-1-1-160,20 0 576,0 0 673,0-20 320,0 21 289,0-1 320,0-20 0,20 0-193,-1 21-351,21-1-289,0 0 32,-1 0 0,-18 1 32,18-22 32,1 22 32,0-21 257,-21 0-97,1 1-32,0 18 33,-20-18 63,0 19-224,0-19 1,-20 18-129,20 2-32,-39 19-64,18-20-96,21 0-33,-39 20 97,39 0 32,-20 0 128,20 0-160,0 0 32,0 20 160,20 0 97,-20 20-33,20-1-96,-1 1-32,21 0-32,-20-1-512,39-19-674,-19 0-992,1-1-993,-22-19-4356</inkml:trace>
  <inkml:trace contextRef="#ctx0" brushRef="#br0" timeOffset="145124.0234">2505 10038 15086,'-20'0'801,"40"0"-1058,-1 40 1186,2-21 128,-2 21-384,1 0-257,20-1-160,-21 1-95,2-20-33,-2 0-32,-19 0-32,20-20 0,-20 0-64,0 0 224,0 0 353,0 0 191,0 0-639,0-20-290,-20 20-63,20-20-64,0 0-161,0 20 1,0-19 0,20 19 127,-20 19 257,40 1 64,-21-20 64,21 20-32,0-20 32,-1 0 65,21 0-33,-20-20 64,19 0 32,-19 1 64,-20-21-224,20 20 289,-20-20-129,-1 21-32,-19-21-64,0 20-96,0-20-64,-19 40 0,-1-19 0,0 19 0,-20-21 64,20 21 64,0 21 0,1-2 0,-2 1-160,21 0 256,0 19 64,0-18-32,0 18 97,40 1-225,-20 0 160,20-21-224,0 1-481,20 0-255,-21-20-577,20 0-1955,-19 0-5252</inkml:trace>
  <inkml:trace contextRef="#ctx0" brushRef="#br0" timeOffset="145398.4375">3417 10177 10025,'21'39'929,"-2"-18"416,2-2 1121,-2-19-800,1 20-128,-20-20-385,0 0-321,20 0 97,-20 0 320,-20-20-704,20 1-321,-20-2-32,1-18-31,19-1 63,-21 0-96,21 1-32,0 19-192,0 0-64,21 1-129,18 19-351,1 0-641,0 19-1346,19 1-4067</inkml:trace>
  <inkml:trace contextRef="#ctx0" brushRef="#br0" timeOffset="146083.0078">4172 10177 13324,'-20'-40'769,"1"21"-385,-2 19 929,-18-21-159,19 21-162,0-19 33,1 19-256,-21 19-449,20-19-223,0 40-33,0-20 0,1 20-64,19-21 0,0 21 0,19-20-32,1-20 128,20 0 32,-21 0 96,2 0-224,18-20 96,-19 1 32,0-2-64,-1 2 0,-19 19-192,21-20 96,-21 20-128,0 0-96,19 0 128,-19 0 0,20 20 96,0-1 32,0-19-481,20 21-416,-21-2-576,21-19-513,-20 0-961,-1 0-1793</inkml:trace>
  <inkml:trace contextRef="#ctx0" brushRef="#br0" timeOffset="146291.9921">4271 9899 10185,'0'-79'3748,"0"58"-1538,-19 21-737,19 0-672,19 21-32,-19-2 224,20 21-225,0 20-351,0 0-193,20-1-96,-1 1-32,1-21-160,20 1-192,-40 0-545,19-21-800,1 1-1346,-20 0-5445</inkml:trace>
  <inkml:trace contextRef="#ctx0" brushRef="#br0" timeOffset="147116.2109">5364 9978 4868,'0'-39'2178,"-21"39"64,2-21-352,-1 2-288,0 19-193,0-20-416,1 20-256,-2 0 63,2 20 1,-1-20-96,0 19-161,0 22-95,1-1-33,19-1-64,0 1-63,0 0-1,19-1-160,1 1-32,0 0 32,19-21-96,1 1-448,20-20-513,-20 20-512,19-20-1538,1-20-4388</inkml:trace>
  <inkml:trace contextRef="#ctx0" brushRef="#br0" timeOffset="147521.4843">5721 10038 14445,'-19'-20'1089,"-2"20"-801,2 0 802,-1 0-482,20 20-192,-21 0 129,2 19-193,19 1-95,0 0-33,0 20-96,19-21 128,2-19-192,-1 0 160,20-1-160,-21-19 97,21 0-1,-20 0-64,20-19 128,-40-1-192,19-20 32,-19 21-128,-19-21 32,-2 0 32,2 20-32,-1-20 32,-20 40 32,21-19 224,19 19-31,-21 19 95,21-19-160,0 21 32,21-2 0,-2 1-31,21 20-65,-1-40-32,1 19-385,20 2-351,-20-21-449,-1 19-1025,-19-19-1730,19 0-5445</inkml:trace>
  <inkml:trace contextRef="#ctx0" brushRef="#br0" timeOffset="148135.7421">6257 10018 16239,'-20'-19'1249,"-20"-2"-1121,21 21 609,-21 0 128,0 21 32,1-2 224,18 1-321,2 0-479,19 19-97,19-18-64,2-2 64,18 21 65,1-20-161,19 20 0,21-21-128,-21 1-32,1 20-417,-20-21-95,-21 2-129,2-2 33,-21 1 255,0 1 1,-21-21-65,-18 0-127,-1 0 127,0 0 193,1-21 64,-1 1 32,20 1-128,-20-2 63,40 2 129,-19-21 224,38 20 129,1 20 191,0-19 417,20-2 192,19 21-64,-19-19-641,20 19 449,-1-20-481,-19 0-160,20 0 1,-20 1-33,19 19 0,-20-21-160,-18 2 128,18-1-64,-39 0 192,20 20-288,-20-20 64,0 20-96,-20-19-64,0 19-96,1 0-385,-21 19 257,0 1 159,1 0 65,-1 19 128,0-18 64,20 18 160,20-19-64,20 19 129,20-18-193,19-2 96,1-19-32,-1 20-96,20-20-384,-19 0-994,0 0-1953,-20 20-4996</inkml:trace>
  <inkml:trace contextRef="#ctx0" brushRef="#br0" timeOffset="148683.5937">7826 10097 12299,'-20'-39'3267,"20"39"-736,0-20-1314,0 20 0,0 0-480,0 20 63,20 0-191,-20 20-417,19-21-64,2 21 0,-2-20-320,1-1 256,0 2-929,0-21-1088,-1 0-1603,2 0-8199</inkml:trace>
  <inkml:trace contextRef="#ctx0" brushRef="#br0" timeOffset="148847.6562">7707 9859 18129,'-20'-39'160,"0"18"-288,20 21-417,20 0 33,0 0-962,20 0-351,-21 0-1154,21 0-7111</inkml:trace>
  <inkml:trace contextRef="#ctx0" brushRef="#br0" timeOffset="149115.2343">8203 9839 12684,'-20'40'1505,"1"-20"-320,-2-1 64,21 2 32,0-1-448,0 20-352,40-21-289,0 21-96,-1-20 0,21-1 96,-1 2-256,1-2-128,-20 21 160,-21-20 64,2 20-64,-21-21 32,0 1 96,-21 0-64,2 0-64,19-1 128,-40 2-416,20-21-801,1 0-1698,-2 0-8167</inkml:trace>
  <inkml:trace contextRef="#ctx0" brushRef="#br0" timeOffset="149978.5156">9593 9959 12491,'-20'-41'961,"-20"41"-288,21 0 32,-21 21 287,0-1-191,0-1 64,20 2-320,0-2-353,20 21-96,0-20 64,20-1 96,20 2-32,0-21-95,20 19-65,-1-19 0,1 20-64,-1 0 32,1 0 32,-41-1-64,2 2 32,-21 18 32,-21-19 96,2 0 160,-21-1-224,1 2 1,-1-2-65,0-19-129,0 0-319,20 0-321,1 0-480,-2 0-1025,21 0-1858,0 0-6470</inkml:trace>
  <inkml:trace contextRef="#ctx0" brushRef="#br0" timeOffset="150151.3671">9990 10237 13196,'0'39'705,"19"-39"-385,-19 20-224,21-20 0,-1 0-608,-20 20-802,19-20-3650</inkml:trace>
  <inkml:trace contextRef="#ctx0" brushRef="#br0" timeOffset="150302.7343">9851 9918 11370,'-20'-39'96,"20"39"-896,20-20-1891,0 20-3939</inkml:trace>
  <inkml:trace contextRef="#ctx0" brushRef="#br0" timeOffset="150816.4062">10228 10216 4644,'40'60'10602,"-40"-40"-9897,20 0 256,-1-1 352,-19-19-512,21 21-129,-21-21 129,0 0-225,19 0-287,-19-21-65,0 2-64,0-1-128,0-20-64,-19 21 96,38-21-192,-19 0-160,0 20 256,20 1-128,0 19-1,0 19-31,-1 1 224,2 20-32,-2-21 0,1 21 160,0 0-31,0-20-1,-1-20 224,-19 19-128,21-19 0,-21 0 193,19 0-193,-19-19 32,0-1-224,20 0 32,-20 0-64,0-20 64,20 21-128,0-21 64,1 40-96,-2-20 0,1 40 32,20-20 32,-21 40-192,21-21-321,-20 21-576,0-20-640,19 20-1571,-18-40-3682</inkml:trace>
  <inkml:trace contextRef="#ctx0" brushRef="#br0" timeOffset="150998.0468">10983 10237 16495,'19'39'2114,"-19"-39"-993,21 20-64,-2 0-769,-19-1-288,20 2 32,0-21-576,0 19-705,-1-19-2114,-19 0-7656</inkml:trace>
  <inkml:trace contextRef="#ctx0" brushRef="#br0" timeOffset="151158.2031">10904 9859 13196,'-60'-20'1730,"40"1"-1442,0 19-544,20 0-1410,0 0-2274</inkml:trace>
  <inkml:trace contextRef="#ctx0" brushRef="#br0" timeOffset="151527.3437">11121 9641 13260,'40'0'3555,"-20"0"-2241,0 20-738,0-1 385,-1 41 160,2-20-192,18 19-224,-18 20-321,-2 2-256,1-22 0,0 20-160,19-39-288,-18 20-353,-2-41-448,1 21-1089,0-20-2274,0-20-8809</inkml:trace>
  <inkml:trace contextRef="#ctx0" brushRef="#br0" timeOffset="151976.5625">11837 9978 17424,'-21'-39'1537,"2"39"-1376,-1 0 127,0 20 577,-19-1 288,18 21-256,2 0-225,19 20-287,0-21-289,19 20 128,2-19-32,-2 0-192,1-20 160,20-1-96,-21-19 32,21 0-256,-20 0-160,0-19 96,0-1-32,0-20 95,-20 0 129,-20 1-96,20-1 96,-20 0 0,0 21 64,0-1-32,1 20 96,19 0-96,0 0 32,0 39 193,0-18 95,19 18-64,1 1-192,0-21 0,40 21 64,-21-20-128,1 0-480,0 0-161,-1-20-224,1 0-800,-20 19-1506,0-19-3363</inkml:trace>
  <inkml:trace contextRef="#ctx0" brushRef="#br0" timeOffset="152258.789">12233 10118 6630,'0'39'7847,"21"-19"-7110,-2 19-64,-19-18 480,20 18 288,0-19-384,0 0-160,-1-20-385,-19 0-95,0 0 512,0 0-129,0-20-704,-19-20-31,19 0 63,-20 1-224,20-1 192,20 0-128,-1 1-32,21-1-33,0 21-31,-1-2 64,21 21-224,-20 0 480,20 40-1825,-20-20-2403,0 0-9865</inkml:trace>
  <inkml:trace contextRef="#ctx0" brushRef="#br0" timeOffset="153592.7734">12988 10335 15726,'40'-19'1474,"-40"19"-1442,19 0 96,2 19 416,-2 21-319,-19 1-33,20-2-96,-20 1 0,20 0-32,-20-21-128,0 1-128,0 0-993,20 0-2210,-20-20-7944</inkml:trace>
  <inkml:trace contextRef="#ctx0" brushRef="#br0" timeOffset="154098.6328">13385 9780 9833,'0'0'3267,"0"-20"-1890,0 20-544,-19 20 320,19-1-32,0 2-256,0 18-192,19 1-193,-19 0-64,20-1 97,0 1 96,0 0-289,-1-20-32,2 20 193,-2-21-193,1-19 0,20 0 193,-21 0-289,21 0 32,-20 0-224,20 0-32,-21 0 32,21 20-64,0 20 160,-20 0-224,20-1 128,-20 1-96,0-21 32,-20 21 64,0-20-128,-20 1 31,0-2 97,1 1-224,-22-20 64,1 0 32,0 0-192,21-20-33,-21 1-383,1-2-642,18-18-896,21 18-1089,-19-18-3363</inkml:trace>
  <inkml:trace contextRef="#ctx0" brushRef="#br0" timeOffset="154380.8593">13921 10177 15694,'21'20'1666,"-21"-1"-1218,0 2 705,19 18 161,21-19-225,-20 0-192,20-1-321,19 2-224,-20-21-95,21 0-33,-20 0-128,0-21-64,-21 2-352,1-1-225,0 20-256,0-20-608,-20 20-833,0-20-1730,-20 20-8231</inkml:trace>
  <inkml:trace contextRef="#ctx0" brushRef="#br0" timeOffset="154636.7187">14338 9820 17232,'20'-40'1954,"0"40"-1442,-1 0-127,-19 0 447,21 19-191,-1 21-33,-1 0 33,2 20-192,-2 19-161,1-19 0,20 19-128,-21-20 0,21-19-160,0 0-352,-20-1-545,20-18-64,-21-2-416,2-19-673,-21 20-2338,0-40-8264</inkml:trace>
  <inkml:trace contextRef="#ctx0" brushRef="#br0" timeOffset="154810.5468">14318 10197 15118,'-40'0'3011,"40"0"-1858,0 0-192,40-20 864,0 0-287,20 0-673,19 1-481,0-2-256,1 21-576,-1 0-705,1-19-1089,-20 19-2371,-1 0-9576</inkml:trace>
  <inkml:trace contextRef="#ctx0" brushRef="#br0" timeOffset="155634.7656">15430 10237 11594,'0'-21'1602,"0"2"320,0 19-993,0 19-417,0 2 353,20 18 32,-20 1-321,20-21-63,0 21-33,-1-20-31,2 1 63,-2-21 1,-19 19-65,20-19-31,-20-19-1,0 19-64,0-21-160,0-18-192,0 18 0,-20-18 97,20-1-162,0 0-159,0 1 32,0-1-96,0 21 32,20 19-65,0 0 129,19 39 32,-18-19 128,18 19 32,1 1-64,0-20 128,0 20-160,-20-40 192,-1 19 32,2-19-64,-21 0 128,0 0 161,0 0-33,0 0-224,0-19 32,0-1 0,0-20-32,0 0-160,0 1 128,19-1-128,1 21 32,0-2-96,0 2-64,20 38 64,-21 2 32,21-2 128,-1 21 0,1 20-513,0-21-544,-1 1-896,1-21-962,0 2-2658,-20-2-4997</inkml:trace>
  <inkml:trace contextRef="#ctx0" brushRef="#br0" timeOffset="155960.9375">16364 10197 16623,'-20'0'2595,"20"19"-1827,0-19-671,0 40 1088,0-20-224,20 20-353,-1 0-224,21-21-95,0 1-65,-1 1-32,21-2 0,-20-19-32,0-19-160,-21 19-64,1-21-64,-20 1 0,0-20-128,-20 21-64,1-21-33,-21 20 33,0-20-32,1 21-129,-1-1-95,20 20-33,0 0-768,20 0-705,0 20-1057,0-20-1890</inkml:trace>
  <inkml:trace contextRef="#ctx0" brushRef="#br0" timeOffset="156343.75">16740 10197 2850,'21'19'9097,"-2"2"-8200,2 18 800,18-19-95,-19 19-417,19-18-801,-18 18-95,18-18-129,-18-21 0,-2 19 32,1-19 96,-20 0 225,0 0 320,0-19-481,-20-2 0,1-18-63,-2-1 31,1 0-224,1 1 64,-2-21-32,21 20-96,0 0-32,0 1 0,40 19 0,-20 0-160,20 20 64,0 0-64,-1 20-641,21-20-800,-20 20-1026,0 0-2210,19-20-6405</inkml:trace>
  <inkml:trace contextRef="#ctx0" brushRef="#br0" timeOffset="156707.0312">17435 10216 13805,'40'0'2530,"0"-19"-1345,-1 19 769,2-20-513,-1 20-704,-1-20-385,-19 20-127,19-20 31,-18 20-224,-21-19 96,19 19-32,-19-21-64,-19 21-96,19-19-128,-40 19-32,20 0-97,-20 0 65,0 0 96,1 19 160,18 2-96,-18-2 96,19 21 128,0-20 64,1 20 160,19-1-63,19-19-33,21 0-64,20-1 0,0 2 1,-1-2-226,-20-19-191,21 20-576,-20-20-898,0 0-2402,0 0-8904</inkml:trace>
  <inkml:trace contextRef="#ctx0" brushRef="#br0" timeOffset="157379.8828">18687 9799 8520,'-40'-59'1601,"20"20"865,0 18-480,20 2 160,0 19-224,0-20-384,0 20-738,0 20-575,20-1 191,0 21 193,-1 20-129,2 19-224,-2 1-32,1-1-127,0 0 63,19 1-128,-18-20-256,18-21-321,-18 1-288,-2 0-512,2-21-673,-21-19-1345,0 0-6022</inkml:trace>
  <inkml:trace contextRef="#ctx0" brushRef="#br0" timeOffset="157611.3281">18449 10078 17008,'-21'-20'2082,"42"20"-1378,18-20 930,1 0-257,19 1-512,1 19-353,19-21-448,1 21 1,-1 0-290,1 0 321,-1 0-480,0 0-417,-19 0-448,-1 0-513,-19 21-608,-20-21-929,0 0-1826</inkml:trace>
  <inkml:trace contextRef="#ctx0" brushRef="#br0" timeOffset="157959.9609">19401 10157 11755,'80'0'4292,"-40"0"-3299,0-20-609,-1 1 481,1-2-257,0 2-63,-21-1-97,-19 0-255,20 0-65,-20 1-32,-20-2-32,-20 21-96,1-19 0,-1 19-64,-19 0 128,-1 0 0,20 19-32,1 2 96,-1 18 96,20-19-64,0 19 160,0 1 33,20-20-33,20 20-128,0 0 32,40-21-96,-21 1-352,21 0-513,20 0-384,-21-20-1281,20 0-3107,-19 0-6341</inkml:trace>
  <inkml:trace contextRef="#ctx0" brushRef="#br0" timeOffset="158409.1796">19918 10157 11979,'-20'20'2146,"20"0"-1762,0-1 1090,0 2 127,0-2-448,20 1-288,-1 20-288,2-21-353,18-19-64,1 21 64,-21-21-32,22 0 1,-22 0 95,2-21-96,-21 2-96,0-21 32,0 1-128,-21-21 32,2 1-96,-22-1 96,22-20-64,-21 1-64,1 19-64,18-19 32,2 20 96,-1 19 64,20 20 64,-20 1 96,20 19-96,0 19-160,20 1 320,0-1 161,20 21-33,-1 20-32,1-1 33,0 20-65,-1-19 0,21 20-159,-20-20 63,0-1-352,-1-20-769,1 1-160,0-20-545,-21 0-1377,1-20-3907</inkml:trace>
  <inkml:trace contextRef="#ctx0" brushRef="#br0" timeOffset="158597.6562">20513 10137 16719,'40'40'2595,"-20"-20"-1666,-1-1-577,2 2-64,-21-2-160,19 1-32,1 0-416,-20-20-641,20 20-1537,-20-20-3268</inkml:trace>
  <inkml:trace contextRef="#ctx0" brushRef="#br0" timeOffset="158742.1875">20494 9820 16687,'-60'-40'833,"40"20"-1025,20 20-705,-20 0-1601,20 0-3812</inkml:trace>
  <inkml:trace contextRef="#ctx0" brushRef="#br0" timeOffset="159377.9296">20990 10177 9256,'20'-20'2210,"-40"20"-416,20-20 288,0 20-224,-20-19-449,1 19-256,19 0-448,-21 0-417,2 39 32,19-19 193,0 19-65,19 1-95,2 0-129,18-20-96,20 20-32,-19-21-32,20-19 128,-20 20-31,-1-20-33,1-20-96,0 1-160,-21-2-65,-19 2-31,-19-21 160,-2 1-288,-18-1-33,-20 0 1,19 20 288,0 1-96,1-2-673,-1 21-320,20 0-769,0 21-1345,20-2-2883</inkml:trace>
  <inkml:trace contextRef="#ctx0" brushRef="#br0" timeOffset="159683.5937">21407 10137 14317,'-20'0'2402,"1"0"-1633,19 20-224,19 0 864,1 0-320,0-1-320,19 2-193,21-2-95,-1-19-321,-19 0 32,20 0-32,-20-19-96,-21 19 160,1-21-352,-20 2-192,0-1-96,-20 20-225,1-20-160,-2 0 33,-18 20-193,19-19-513,0 19-1376,1 0-2692</inkml:trace>
  <inkml:trace contextRef="#ctx0" brushRef="#br0" timeOffset="160066.4062">22221 10018 18001,'0'-40'544,"0"40"-480,-39 0 32,18 0 833,-38 0 128,20 0-256,-1 21-225,0-2-351,20 1-225,20 0 64,0 0-64,40-1 64,-1 2 64,1 18-160,20-19 96,-1 19-96,-19 1 32,20-20-64,-21 20-64,-19-21 0,-20 21-33,0-20 129,0 20 32,-40-40 64,21 20-128,-2-20 96,-18 20-352,19-20-385,0 0-1024,20 0-1634,-19 0-4421</inkml:trace>
  <inkml:trace contextRef="#ctx0" brushRef="#br0" timeOffset="160915.039">22558 9582 10922,'0'-40'2658,"20"40"-1184,0 0 223,20 0-31,0 40-321,0 0-128,39 18-448,-20 22-385,1 19-159,-1 1 31,1-1 0,-20 0-160,-21-19 32,-19-1 65,0-20-193,0-18 64,0 18-128,-19-20 128,-1-18-289,0 18-351,20-39-769,-20 20-1698,1 0-5157</inkml:trace>
  <inkml:trace contextRef="#ctx0" brushRef="#br0" timeOffset="237689.4531">538 12024 5092,'-19'-21'1858,"-1"21"-32,20-19-257,0-1 353,-20 20 64,20-20-352,-20 20-321,20 0-352,0-20-32,0 20-513,0 0-128,0 0 97,0 20 127,0 0-128,20 0-159,0 20-161,0-1 224,-1 21-32,21-20-32,1 19-63,-22-19-129,21 20 32,-20-21 32,-1 1 32,2 0-32,-2-21-128,1 1-448,0 20-481,0-21-513,-20 2-223,0-21-1026,0 20-2466</inkml:trace>
  <inkml:trace contextRef="#ctx0" brushRef="#br0" timeOffset="237951.1718">559 12659 14830,'-21'40'1345,"-18"-21"-320,39 2-577,0-21 577,0 0 288,0 0-640,0-21-577,20 21-64,-1 0 32,21 0 160,20 0-192,-20-19-64,20 19-32,-1-20-448,-20 0-193,21 0-128,-20 20-95,0-19-770,-1 19-1089,1 0-2690</inkml:trace>
  <inkml:trace contextRef="#ctx0" brushRef="#br0" timeOffset="238241.2109">82 12083 17360,'-137'-20'576,"97"20"-63,40 0-321,0 0 961,40-20 128,0 1-640,18-2-513,1 21-224,20-39 416,0 19-224,21 0-128,-20 20-256,-1-19-513,0-2-544,-19 21-449,-1 0-576,1 0-1377,-20 0-4934</inkml:trace>
  <inkml:trace contextRef="#ctx0" brushRef="#br0" timeOffset="239197.2656">1174 12460 13933,'-40'-19'929,"40"-2"512,-20 2-512,1-1 384,19 0-256,-21 20-416,2-20-193,-1 20-608,20 20-32,-20-20 224,20 40 0,-20-21 64,20 21-64,20 0 32,-20-20-64,20 20 64,0-20 224,20-1 1,-1-19-161,-19 0 160,19-19-96,2-1 32,-1-20 1,-21 0-161,-19-20-96,20 1-161,-40-1 33,20-19-64,-19 0-64,-2 19-161,-18-20 353,-1 21 64,0-1 32,1 21 0,18 19 64,-18 0 64,19 1-31,20 19-97,-20 0-32,20 19 160,0 1-64,0 20-32,20 0 64,-20 19-32,20-20-192,19 21 480,1 0-352,-20-1 192,39-19-64,-18 20-64,-1-1 97,19 1-97,-20-1 96,22-19-96,-2-1-32,-20 2-32,21-1-128,-20-1 0,19-19 96,-19-20 128,20 0 0,-21 0 64,1-20 0,0 0 0,-20 1 64,-1-21-191,2-1-98,-21-18-95,0 20 32,-21-21-224,21 1 608,-39 19-352,19 0 224,0 20-256,-20 1 96,1 19 64,-1 0-32,0 19 0,20 1 64,1 0 32,19 19-64,0 1-64,0 0 96,19-1-32,1 1 0,20 0-160,0-1-256,-1-18-449,1 18-769,20-39-1024,-20 21-2435,-1-21-6245</inkml:trace>
  <inkml:trace contextRef="#ctx0" brushRef="#br0" timeOffset="239595.7031">2305 12341 17168,'-19'-40'1505,"-1"21"-960,0-1-97,0 20 609,20 0-128,-19 0-384,-2 20-385,2 20 0,-1-1-64,20-19 224,0 19-256,0-18-160,0 18 96,20 1 64,-1-21 160,21 2-31,0-1-33,-1-20 128,1 0-64,-20-20-192,20-1-160,-21 2 96,2-1 0,-21 0 32,0 0 64,0 1-64,0 19-64,0-21-64,-21 21-320,21 0 223,21 21 129,-21-21 64,40 19-32,-20 1-993,20-20 288,-1 20-832,20-20-257,1-20-2466,-1 20-7463</inkml:trace>
  <inkml:trace contextRef="#ctx0" brushRef="#br0" timeOffset="240227.539">598 13056 14317,'-20'-19'1730,"20"-2"-801,20 2 224,1 19-385,18-20-159,20 20-161,-19 0-63,39 20-257,1-20-224,39 0 544,0 0-416,40 0 128,20-20-96,0 20-96,-1 0-32,1-21-64,-21 21 128,-18-19-160,-2 19-64,-18-20-64,-40 20 63,-21-20-960,-20 20-64,1 0 128,-20 0-1057,-20 0-2530</inkml:trace>
  <inkml:trace contextRef="#ctx0" brushRef="#br0" timeOffset="240458.9843">3040 12381 23734,'-19'-40'-32,"-2"21"-1666,21 19-576,21 0 737,-21 19 736,19-19-1473,-19 20-10955</inkml:trace>
  <inkml:trace contextRef="#ctx0" brushRef="#br0" timeOffset="240567.3828">3179 12679 17424,'21'60'-2691</inkml:trace>
  <inkml:trace contextRef="#ctx0" brushRef="#br0" timeOffset="243020.5078">4192 12401 2466,'0'0'4164,"20"0"-3780,-20 0 865,0 0 641,19 0-384,-19 0-225,0 0 0,0 0 32,0 0-256,0 0-352,0 0-65,0-20-191,-19 0-129,-1-19-64,0 18-191,0 2 31,1-1 0,-2 0-32,-18 20 64,19 0 64,-19 0 0,18 20-128,2 40-32,-1-21 64,20 1-64,0 0-32,0-1 65,20-19-162,-1 19 290,2-18-65,-2-1 128,21-20-288,-1-20 673,1-1-449,0-18 0,-20-1-96,-1 0 0,-19-19-64,0 20-32,0-1 0,0 20 0,-19 20-32,19 0-128,0 0-449,19 20 705,2 20-160,-2-1 64,21 1 32,-1-21 0,-18 21-32,18 0 193,22 20-193,-22 0 0,20-1-96,-19 1-65,0-1 129,-20 1-288,-1-1-32,-19 1-161,-19 0 129,19-1 32,-20 1 159,-20-41 289,21 21 65,-21-40-129,20-20-64,0-19 0,0-1 0,20-39 0,0 19 224,20 0 320,20 1-127,0 19-353,-21 0 0,21 20 64,20-20-32,-21 21 64,20-21-64,-19 20-32,0-20 128,20 1 96,-21-21 97,-18 20-129,-2-39-64,1 39-32,-20-19 0,0 19 32,-20 20-288,1 1 64,-2-2-32,1 2-64,1 19 32,-2 19-64,2 2 0,19 18 95,-20 1 162,20 0-33,0 19 160,20-20 0,-1 1-128,2-20-96,-2 20-32,22 0-256,-2-1-481,1-18-705,0-2-864,-1 1-2082,1-20-5029</inkml:trace>
  <inkml:trace contextRef="#ctx0" brushRef="#br0" timeOffset="243542.9687">5086 12222 13516,'0'40'1570,"19"-20"-417,-19 20 448,21 19-287,-2-20-385,21 1-321,-20-20-352,-1 20-224,21 0 193,0-1-97,-1-18-96,-18 18 64,18-19 0,-39-20 64,20 20 385,-20-20-385,0-20-64,-20 0-96,20 0-96,-20-20-64,20 1-65,-19 18 33,19 2 0,19-1 64,1 20 160,0 0 64,19 20 0,1-20 32,0 19 32,0-19-288,20 0 481,-21-19-225,21-1-96,-20 0 64,0 0 64,-1-20 0,-39 1 0,0-1-96,-20 0-96,1 21 128,-2-21-128,-18 20 32,-1 1 64,21 19-256,-2 19 128,2 1-192,-1 0 256,20 19-32,0 21 192,0-1-32,20-19 32,-1-20-64,2 20-32,-2-21-352,41 22-641,-20-22-800,19 21-1506,1-40-3588</inkml:trace>
  <inkml:trace contextRef="#ctx0" brushRef="#br0" timeOffset="243731.4453">6217 12718 15919,'0'40'2722,"0"-40"-1152,0-19 351,-20 19-735,20-40-322,-19 20-287,19-20-193,0 0-320,0-20 0,0-19-160,19 20-160,1-1-577,0 20-672,20 21-1666,-20 19-2755</inkml:trace>
  <inkml:trace contextRef="#ctx0" brushRef="#br0" timeOffset="244289.0625">6714 12441 18801,'0'-60'1378,"0"60"-1058,-20-20 256,-20 20-223,21 20 31,-2 19 1,-18-18-97,39 18-128,-20-19-192,20 19 64,0 2-96,20-1 64,0-21-384,-1 21 223,2-40 65,18 20 0,-19-40 128,19 20 32,-18-20-64,-2 0 192,-19 1 33,20-2-97,-20 21-192,0-19-32,20 19 96,-20 19-64,20 2 160,-1-2-321,22 1-735,-1 20-1154,-1-40-1826,1 19-5669</inkml:trace>
  <inkml:trace contextRef="#ctx0" brushRef="#br0" timeOffset="244523.4375">6992 11964 16335,'0'-20'3459,"0"20"-2850,0 20 95,20 19 610,-20 21-257,19 0-353,2 20-479,-2-1 127,1 0-192,20-39-256,-21 0-641,21-21-416,0 21-352,-1-20-609,21 20-1666,-20-20-8327</inkml:trace>
  <inkml:trace contextRef="#ctx0" brushRef="#br0" timeOffset="244665.039">7488 12560 1153,'0'20'15278,"0"-1"-13644,0-19-33,0 0-768,19 0-545,-19 21-288,0-21-672,0 0-1026,21 0-2498,-21 0-10024</inkml:trace>
  <inkml:trace contextRef="#ctx0" brushRef="#br0" timeOffset="244773.4375">7269 12163 16239,'-19'-20'-160,"19"20"-4773</inkml:trace>
  <inkml:trace contextRef="#ctx0" brushRef="#br0" timeOffset="245353.5156">7786 12322 16239,'0'-21'993,"0"-18"320,20 19 289,0-19-1,-1 18-800,21 2-705,-20 19-32,20 0-64,0 19 128,-1 21-160,-19 0 32,0 20 32,-1-1-64,-19 1-64,0-21 96,-19 1 0,19 0 96,0 20-160,-20-1 160,20-20-128,0 21 0,0-40 128,20 19-160,-20-18 160,19-2-224,21 1-192,-20-20 256,20 0-833,0-20-993,-20 1-1185,20-2-3107</inkml:trace>
  <inkml:trace contextRef="#ctx0" brushRef="#br0" timeOffset="245745.1171">7925 12620 14189,'0'0'2306,"20"-21"-865,-1 2 321,21-1-897,20-1-737,-1 2-64,1 19-32,0 0-288,-1 0-96,1 19 223,-1 2 65,1-21-224,-20 0 544,-1 0-63,1 0-97,-20-21 128,0 2-256,-1-1 416,-19 0-352,0 0 0,-19 1-96,-21 19 96,20-21-160,-20 21 0,0 0 96,-19 21 128,20-2 96,-1 21 97,20-1 127,0 21 32,20-20-95,40 0-65,0-20-128,19-1-64,20 2-160,1-21-512,-1 0-1218,1 0-2562,-21-21-9770</inkml:trace>
  <inkml:trace contextRef="#ctx0" brushRef="#br0" timeOffset="248083.0078">9116 12163 13901,'40'0'640,"-20"0"-255,20 40 576,19 19-33,-20 1-415,1-1-97,-20 1-31,20-21-97,-20 1 0,0-21-96,0 22 33,-1-1-33,2-21-64,-2 1 0,-19-20 192,0 0-127,0 0-33,0-20-96,-19 1-96,-2-41 64,-18-20-32,19-19-32,-20-20-64,20 20 96,20 19-161,0 40 65,0 40 96,20 0-32,20 40-64,-20 0-96,19 40 192,21-21 0,-20 20 32,0-39-64,-21-1 64,2-18 32,-2-2-32,1 1-32,0 0 64,-20-20 32,20 0 32,-20-20-128,0 0 65,-20-39-98,0-20 66,0-1-162,1 1-543,-2-1-289,2 21 352,19-1 609,0 40 0,0 20 0,19 40 224,2 0 65,18 19-65,1 21-96,0 19 0,19-39-32,-20 19 64,1-39-95,0-21 95,-1 1 64,21 0-32,0 0 192,-1-1-63,1 2 63,-1-21-96,-19 0-63,0-21 63,-1 2-160,1-21-32,-20-20 0,-20-19-128,0 20 0,-20-1-96,1 20 64,-21 1 64,0 19-32,1 20-32,-1 20 224,0 0-160,1 20 224,18 19 193,21 20 63,0-19-32,0-20-63,21-1-225,18 1 0,1-21-224,19 22 224,1-22-1057,19 2 65,-20-2-578,21-19-1472,-20 0-3909,-20 0-4386</inkml:trace>
  <inkml:trace contextRef="#ctx0" brushRef="#br0" timeOffset="248357.4218">10804 12539 416,'20'41'11755,"0"-22"-10922,0 2-193,-1-2 546,-19 1 543,21-20-287,-21 0 415,0 0-319,0 0-609,0-20 64,0-20 160,-21 1-96,2-21-449,-1-20-416,20 1-95,0 0-162,20 39-63,-1 21-64,2 19-673,38 0-736,1 19-1282,-1 1-5445</inkml:trace>
  <inkml:trace contextRef="#ctx0" brushRef="#br0" timeOffset="249313.4765">11499 12460 13388,'-20'-59'641,"-19"19"544,18 40 128,2 0-224,-21 0 0,20 40-192,1 0-320,-2-1-225,1 1-160,20-21-128,0 2 128,20-1-96,1-20 97,-2 0 31,1 0-64,0-20-64,19-20 0,1-20-32,-20 1-128,0-1 160,-20 41-96,20-2 32,-20 21-160,0 21 32,19 18 96,-19 20 64,21-19-32,-2 20 0,1 0-32,20-20 0,0 19-128,0 1-64,-1 19 0,1-20 160,0 1-353,-21-20 161,1 20-96,-20-21 128,0 1 96,-20 0-33,1-21 65,-21 1 0,0-20 32,20-20 64,-20-20-96,0 1 64,21-1 0,19-19 0,0 18 96,0 2 129,19 19 63,2-19 128,19-1 97,-1 0-33,1 1-192,0-21-63,-1 1 127,1-1-160,0 0 32,-20 1-128,-1 19 193,-19 20 31,-19 0-192,19 20-128,-20 0 96,-20 20-224,20 0 224,0-1-96,0 21-160,1 0 128,-2-1 32,21 2 96,0-1-96,0-1 64,21 1-32,-2 0-224,21-1-417,20-19-255,0 0-578,19-20-1537,0 0-4484,1 0-2977</inkml:trace>
  <inkml:trace contextRef="#ctx0" brushRef="#br0" timeOffset="249799.8046">12690 12083 11659,'-40'-59'4804,"1"19"-3971,-1 40-160,-20 0 512,1 19 32,-1 21-32,-19 0-224,-1 40-321,21-21-479,-1 1-65,60 19 64,0-39-256,60 19 128,-1-19 32,1-20-32,-1-1-32,21 2-32,-1-21-64,21 20-257,0 20-159,-21-21 63,-20 21 353,-19-1 96,-20-18 32,-20 18 97,-20 1-129,-20-21 96,0 2-32,-19-2-32,-1 1-160,1-20-577,19-20-1185,1 20-864,18-19-2115,21-2-6694</inkml:trace>
  <inkml:trace contextRef="#ctx0" brushRef="#br0" timeOffset="250110.3515">13008 12580 17840,'0'19'833,"0"-19"-737,0 0 353,-20 21 416,20-2 224,-20 1-225,20 20-319,0-21-385,20 2-96,20-2-160,-21 1 576,21-20-448,0 0 97,-1-20-33,-18 1-64,-1-2 64,-20-18-96,19 19-160,-38-19-33,-22-1 65,2-1 32,-20 22-96,-1 19-288,1 0-481,38 19-673,2 2-1825,-1-21-9161</inkml:trace>
  <inkml:trace contextRef="#ctx0" brushRef="#br0" timeOffset="250625">13544 12639 3555,'0'60'12075,"20"-20"-10729,-20-1-418,19-19-31,2 19-160,-2-18-96,1-2 159,0-19 193,-20 0-352,0-19-257,0-2-160,0-18 97,-20-1-161,0-39-128,1-1-64,-2-19 128,-18 0-96,19 20-192,20 19 288,0 20-288,0 21 192,20 19-128,0 0-257,20 19-480,-1 1-832,1 20-2339,0 0-9353</inkml:trace>
  <inkml:trace contextRef="#ctx0" brushRef="#br0" timeOffset="250886.7187">13961 12182 18225,'20'-19'1377,"0"19"-1153,-20 0 513,20 19 256,-1 21-352,21 20-193,-20-1-224,20 20 0,0 1-31,-21-20-193,21-21 32,-20-18-257,-1 18-415,21-19-225,-20 0-256,0 20-1089,0-40-1762,-1 19-8648</inkml:trace>
  <inkml:trace contextRef="#ctx0" brushRef="#br0" timeOffset="251067.3828">13902 12539 14637,'-40'-19'5638,"40"-1"-3909,20 0-159,40 0 224,-21 1-834,41-2-767,-1 2-161,0-1-257,1 20-800,-1 0-1089,0 0-704,-19 0-2980</inkml:trace>
  <inkml:trace contextRef="#ctx0" brushRef="#br0" timeOffset="252936.5234">15470 12620 11306,'-40'-40'192,"21"-1"929,-21 22 385,0-1-97,1 0-224,-1 20-416,20 0-321,-20 0-95,21 40 127,-2-21 129,2 22 31,-1-22-95,20 2-193,20 18 1,-1 1-161,2 0-32,18-21-32,1 1-64,19 0 0,-19-20 96,-1-20-64,1 0 1,0 1 31,-20-2-64,-1 2 0,-19-21 32,-19 1-64,-1 18-32,0-18 0,-19 18-64,18 21 96,21 0-160,0 21 96,0-21-64,0 20 128,0-1-32,21 2 64,-2-2-128,21 21-353,-1-20-351,1-1-386,0 2-447,-1-21-513,1 19-1249,-20-19-4357</inkml:trace>
  <inkml:trace contextRef="#ctx0" brushRef="#br0" timeOffset="253268.5546">15728 12500 10730,'21'39'1345,"-21"2"128,0-22 65,0 2-353,0-2-256,0 21-257,19-1-223,1 1 31,0-20-223,-20 0 287,20 0-31,-1-20 287,-19 0-351,0 0-257,0-20-96,0 0 0,0-19-64,0-1 32,-19-20-128,19 20 96,19-20-64,2 41-64,-2-1 0,1 40 96,20-1 0,-21 2-32,2-1 64,18-1-513,-19 2-640,19-2-704,1 1-1218,20 0-2434</inkml:trace>
  <inkml:trace contextRef="#ctx0" brushRef="#br0" timeOffset="253645.5078">16602 12580 13580,'-40'-20'1442,"20"20"-642,-20 0 738,21 0-225,-21 0-288,20 20-384,-20-1-129,21 2-320,19 18-63,0-19-129,0 19 0,0-18 96,19-21 64,21 19-96,-20-19 96,20-19-128,-21 19 128,21-21-160,-20-18 96,0 19-96,0 0 32,-20 1 32,0 19-256,0 0 96,0 0 64,19 19 0,-19-19 0,21 40-224,-2-20-577,1-1-416,20 2-417,-21-2-576,21 1-1153,0-20-4132</inkml:trace>
  <inkml:trace contextRef="#ctx0" brushRef="#br0" timeOffset="253891.6015">16642 12222 13100,'-21'-79'3940,"2"59"-1570,19 20-416,0 0-1154,0 0-447,19 40 319,2 0-255,18-1-161,-19 20-96,40 1-96,-20-1 128,19 1-192,1-1-256,-21-38-480,1 18-289,0-39-321,-1 21-1184,1 18-2307,-20-19-7879</inkml:trace>
  <inkml:trace contextRef="#ctx0" brushRef="#br0" timeOffset="254124.0234">17178 12401 17520,'19'0'2883,"2"0"-2403,-2 19 193,1 2 384,0 38-481,0-20-191,-1-18-193,2 18-96,18-18-192,1-2-577,0 21-320,-1-20-576,20-1-1122,1-19-3458</inkml:trace>
  <inkml:trace contextRef="#ctx0" brushRef="#br0" timeOffset="254305.664">17773 12441 13676,'-19'0'3492,"-2"39"-2595,2-19-161,-1 40 449,20-21 193,-20 1-385,0 20-449,20-1-416,-19 1-32,19 19-512,0-20-481,0 1 64,0 0-416,0-20-1698,0 0-5477</inkml:trace>
  <inkml:trace contextRef="#ctx0" brushRef="#br0" timeOffset="255378.9062">18428 12460 11755,'21'-40'3299,"-21"21"-2018,0-1-961,0 20 641,-21 0 128,2 0-384,-21 20-289,1-1-63,-1 2 63,0 18 257,1-19-289,-2 19-64,41-39-128,-19 21-192,19-1 97,0-1-33,19-19 0,1 21 64,20-21-128,20 0 96,-1 19-96,1-19 32,-1 20-192,1-20 192,-20 20-128,-1 0 96,-39-1 128,0 2-96,0 18-32,-39-19 32,-1 0 32,0-1 64,1-19-192,-1 21 32,20-21-224,-20 0-353,40 0-544,-19 0-833,19 0-1505,19 0-5926</inkml:trace>
  <inkml:trace contextRef="#ctx0" brushRef="#br0" timeOffset="255604.4921">18706 12620 8584,'20'19'9737,"0"1"-9289,-20-20-31,20 20 383,-20 0-63,0 20-449,19-21-224,-19 1 129,21 0-386,-21 0-319,19-1-833,-19-19-1474,20 21-3395</inkml:trace>
  <inkml:trace contextRef="#ctx0" brushRef="#br0" timeOffset="255770.5078">18766 12282 16879,'-60'-60'1922,"60"41"-1089,0 19-481,0-21-255,0 21-386,20 0-800,0 0-1185,0 0-3203</inkml:trace>
  <inkml:trace contextRef="#ctx0" brushRef="#br0" timeOffset="257564.4531">19421 12520 224,'0'-40'8488,"20"20"-6118,-20 1 256,0-2-415,0 2-674,0 19-800,-20-20-225,0 20 1,20 0-129,-40 0-224,21 20-32,-21-20-64,1 40-32,-1-21 0,0 1 33,20 0 31,1 0-96,19-1 0,0-19 32,0 21 32,19-1 0,1-20 32,20 0-128,0 19 128,19-19-96,-20 21-128,21-2 96,-20 1-64,-20 0-64,0 0 63,0 20 194,-20-21-97,0 21 64,-20-20-32,0-1 64,0 2 64,0-2-32,-20 1 0,21-20-32,-2 0-32,2 0-128,-1 0-320,20-20-193,0 20-896,0-19-1698,0 19-3748</inkml:trace>
  <inkml:trace contextRef="#ctx0" brushRef="#br0" timeOffset="258274.414">20077 13016 18609,'20'0'1570,"-20"0"-577,0-19 416,0 19 128,0 0-928,0 0-513,0 0-192,0 0 64,0 0-577,19 0-1377,-19 0-1665,21 0-6118</inkml:trace>
  <inkml:trace contextRef="#ctx0" brushRef="#br1" timeOffset="277350.5859">3398 13473 6277,'0'0'1826,"0"-19"160,0-2 416,-20 1-63,20 1-642,-20-2-255,20 2-193,-20-1-288,20 20-161,0-20-223,-19 20-321,-2 20-96,2 0-192,19 20 449,-20 20-257,20-1-64,0 20 0,0 0-96,20 1 96,-1-20-96,-19 0 32,21-21 0,18 1-32,-19-21 0,0 2-160,-1-2-352,21-19-65,-19 0-384,-2 20-769,1-20-864,-20 0-1858,20 0-6919</inkml:trace>
  <inkml:trace contextRef="#ctx0" brushRef="#br1" timeOffset="277625.9765">3695 13830 10826,'21'20'5349,"-21"1"-4548,0-21-129,0 19 481,0-19 96,0 20-704,0-20-289,19 20-192,-19 0 0,20-1-160,1 2-320,-2-2-513,1-19-769,0 0-2113,0 0-5830</inkml:trace>
  <inkml:trace contextRef="#ctx0" brushRef="#br1" timeOffset="277777.3437">3695 13632 14926,'-19'-20'896,"-1"20"97,20-20-896,0 20-290,0-19-479,0 19-1667,0 0-2273</inkml:trace>
  <inkml:trace contextRef="#ctx0" brushRef="#br1" timeOffset="278054.6875">4152 13930 16207,'-19'39'1473,"19"-18"-1217,-21-2-31,21-19 351,0 0-287,0 0-289,0 0-289,0 0-287,0 0-962,0 0-1473,21 0-4292</inkml:trace>
  <inkml:trace contextRef="#ctx0" brushRef="#br1" timeOffset="278487.3046">4391 14088 15022,'0'40'897,"0"-20"-705,0-20-192,0 0 384,19-20 257,2 20-193,-2-19-224,2-2-96,18 2-31,-19-1-1,0 0 0,-1 0-32,2 1 32,-21-21 0,19 20 32,-19 0 0,-19 20 0,19-20 129,-21 20 127,2 0 96,-21 0 65,20 20-1,1-20-159,-2 20-97,2 0 64,-2 20 161,21-21 63,0 1-351,0 20-161,21-21-64,-21 2 0,40-2-224,-21-19-673,21 0-513,-20 0-928,20 20-1153,-1-20-3684</inkml:trace>
  <inkml:trace contextRef="#ctx0" brushRef="#br1" timeOffset="278662.1093">4768 13990 19602,'-20'19'1153,"20"1"-1441,-20-20 128,20 0 224,0 0-449,0 0-1344,0 0-1314,0 0-2819</inkml:trace>
  <inkml:trace contextRef="#ctx0" brushRef="#br1" timeOffset="278843.75">5046 14009 15758,'80'100'289,"-61"-61"-129,-19 1 801,0 0 160,0-1-673,0-18-320,0-21-192,-19 0-801,19 0-1313,-21 0-2370</inkml:trace>
  <inkml:trace contextRef="#ctx0" brushRef="#br1" timeOffset="279771.4843">5642 14029 2914,'-21'-20'2819,"2"20"-257,19 0 97,0-19-1,0 19-608,-20-21-576,20 2-385,0 19-192,0 0-97,-20 0-127,20 0 32,0 0-257,0 0-64,0 19 97,0 2-1,0-2-287,0 21-33,0-1-128,20-18 64,0 18-96,-1-20 32,2 2 64,-1-21 0,-1 0 0,2 0 0,-2-21-64,1 2 0,0-1 64,0-20-128,-1 1 0,2-1 64,-21 21 0,0-21 129,0 20-129,0 20 288,0-20-64,-21 20-96,21 0-128,0 0 32,0 20-64,0 0-96,0-1 96,0-19-64,21 21-352,-2-2-289,1-19-512,0 20-192,0-20-833,-1 20-1090,21-20-2369</inkml:trace>
  <inkml:trace contextRef="#ctx0" brushRef="#br1" timeOffset="280450.1953">6138 13790 10281,'-20'0'1890,"0"0"-705,20-19 993,-20 19 128,20 0-928,0 0-706,0 0-319,0 0 191,0 0 1,0 19-225,20 2-192,0-2-96,19 1 0,-18 20-224,18 0-224,1-1-33,0 1 33,-1-20 63,-18 20 97,-2-21 64,-19 21 32,0-20-353,0-20-63,-19 19 448,-2-19 128,2 21-32,-21-21 0,20 0-257,0-21-287,0 21 256,0-19 95,20-1 193,0 1 160,0 19 577,20-21 96,-20 2-257,20 19-159,20 0-225,-20 0-128,19-20 0,-18 20 32,18 0-64,-19-20 32,19 20 32,1-20 192,-20 1 33,20 19-97,-20-21 0,19 2-64,-18 19 0,-2-20-128,1 0 160,0 0-64,-20 1-96,0-2 32,0 1-32,0 20 129,-20-19 31,0 19 384,20-21-31,-19 21-193,-2 0-96,2 21 33,19-2 63,-20 22 192,20-22-127,0 21-225,20-20-64,20 20-128,-1-21 96,1-19-448,39 20-1026,-20-20-351,1 0-866,0 0-2914,20 0-6823</inkml:trace>
  <inkml:trace contextRef="#ctx0" brushRef="#br1" timeOffset="281377.9296">7786 13910 10602,'-20'-20'416,"1"1"1153,-2-2-480,2 1 33,-1 1-65,0 19-193,-19-21-255,18 21-1,2 0 33,-21 0-96,20 21-33,-1-2-96,21 22-127,0-2-129,0 20-160,0-19 64,21 20-64,-1-20 96,20-1-160,-21-20 64,21 2 96,0-21-96,-20 0 128,20-21-128,-1-18 64,-19 20 32,0-21-64,-1 0 0,-19 1 0,0 18 33,0-18-162,0 19 194,0 0-33,-19 20-32,19 0 96,-20 0 64,20 20-96,0 0-128,0-20 128,20 20-160,-20-1 0,40 2-352,-21-21-353,21 19-1025,-1-19-1505,-18 20-2915</inkml:trace>
  <inkml:trace contextRef="#ctx0" brushRef="#br1" timeOffset="281811.5234">8540 13751 12235,'40'79'961,"-20"-38"-32,0-2 384,19 1-384,-18 0 32,18-1-256,-19-19-289,0-20-64,0 20-63,-20-20 415,20 0-63,-20 0-97,-20 0-223,0-20 159,0 0 65,-20 0-257,21-20-192,-21 1 0,20-1-96,20 0 64,0 1-96,0 18-32,20-18-160,20 19-417,-1 20-608,1 0-1281,0 0-2755,20 0-7079</inkml:trace>
  <inkml:trace contextRef="#ctx0" brushRef="#br1" timeOffset="282176.7578">9156 13850 7815,'20'40'8616,"-20"-40"-8071,19 0 1248,-19-19-191,21 19-833,18-21-257,-19 1 0,0 20-159,-1-19-129,2-2-64,-2 21-64,1-19 0,-20 19 65,0 0-65,0-20-64,-20 20 32,20-20-32,-19 20-32,-2-20 32,2 20-64,-21 0 32,20 0 32,-20 0-96,21 20 96,-1 20 32,-20 0-32,40-1 160,-19 1 128,19 0-31,0-1-225,19-18-32,21-2-225,-1 1-671,21-20-225,-1 0-545,1 0-2178,0 0-7622</inkml:trace>
  <inkml:trace contextRef="#ctx0" brushRef="#br1" timeOffset="282854.4921">10009 13910 9224,'0'-20'705,"0"1"1121,-19-2 352,-1 1-321,0 1-127,0-2-481,-20 2-384,21 19-64,-21 0-96,20 0-193,-20 19-128,21-19-63,-1 40-33,0-20-32,20 20-160,-20 0-32,20-1 32,0 1-160,20 0 64,0-20-384,19-1-161,1 2-383,0-21-578,20 19-640,-21-19-1025,20 0-1537,-18 0-4996</inkml:trace>
  <inkml:trace contextRef="#ctx0" brushRef="#br1" timeOffset="283122.0703">10248 13930 12619,'-20'-20'2723,"1"20"-737,-2 0-577,2 0-256,-1 0-320,20 20-32,0 0-64,0 20-1,0-21-415,39 21-225,1-20 0,0-1 0,20 2-32,-1-21-32,-20 0-64,21 0-128,-20-21-129,0-18-287,-21 19 95,1-19 33,0 18-449,-20-18-800,0 19-353,0 0-705,-20 1-2049</inkml:trace>
  <inkml:trace contextRef="#ctx0" brushRef="#br1" timeOffset="283486.3281">10904 14069 15438,'-21'0'1441,"2"0"-512,-1-20 865,0 0-32,0 0-737,20-20-321,-19 1-63,-2 19-193,21 0-416,0 1-64,0-2-128,0 1-705,21 20-736,18 0-1058,1 0-1569,0 20-7303</inkml:trace>
  <inkml:trace contextRef="#ctx0" brushRef="#br1" timeOffset="283811.5234">11321 13731 16623,'0'0'1217,"0"0"-736,-21 20 768,1-20 160,1 20-608,-2-1-192,2 2-289,-1 18-320,0-18 0,20-2 0,20 1 0,0 0-96,20 0 96,20-1-128,-21 2-289,20-21 225,1 19 128,-20 1 64,0 0 32,-21 0 0,1-1 0,-20 2 128,0-2-31,0 1 31,-20-20-96,1 19-96,-21-19-160,20 0-865,0 0-1378,0-19-1472,1 19-5254</inkml:trace>
  <inkml:trace contextRef="#ctx0" brushRef="#br1" timeOffset="284008.789">11657 13950 17136,'61'19'2914,"-42"2"-2017,1-21-865,-20 19 737,0-19 288,0 20-897,0 0-224,0-20-544,0 0-257,0 20-865,0-20-1921,20 0-9386</inkml:trace>
  <inkml:trace contextRef="#ctx0" brushRef="#br1" timeOffset="284152.3437">11638 13671 17808,'-40'-19'417,"1"19"-1602,18 0-929,21 0-1986</inkml:trace>
  <inkml:trace contextRef="#ctx0" brushRef="#br1" timeOffset="284918.9453">12352 14029 10441,'-19'0'129,"-1"0"1312,0-20 481,0 20-161,1-19-255,-2 19-577,2-21-449,-1 21-224,0-19 97,0 19 159,1 19 65,19 2 159,-21-2-127,21 21-129,0-1-287,0 1-1,40-20-96,-20 20 64,39-21-224,-19-19 128,0 0 0,20 0-32,-21-19-64,1-2-96,0-18 32,-21 20-96,-19-2 0,0 2-33,-19-1 33,-2 0-64,-18 0-128,-1 20-1,0 0-319,21 0-418,-21 0-511,20 20-865,1 0-1218,-2-20-5381</inkml:trace>
  <inkml:trace contextRef="#ctx0" brushRef="#br1" timeOffset="285294.9218">12591 13990 14509,'20'59'1762,"0"-20"-577,-1-18-96,2-2-128,-2 1-64,2-20-32,-2 19-193,-19-19-95,0 0-161,20-19-160,-20-1-95,0 1-33,0-21 0,0 20-32,20-20-128,-20 0-128,20 21 64,-1-1 96,2 0-96,-2 20 64,1 20 96,20 0-96,-21 20-65,2-1-351,-2 1-289,21-21-320,-20 21-416,20-20-897,-21-20-2787,21 0-6821</inkml:trace>
  <inkml:trace contextRef="#ctx0" brushRef="#br1" timeOffset="285984.375">13782 13671 11274,'-40'-39'3684,"21"19"-1410,19 20-416,-21-20-737,21 20-577,-19 0-31,19 20 63,19 0-31,-19 40-129,21-1-224,-2 1-128,21 0 64,-20-1-128,20 1-288,0-21-481,-20 1-512,20-21-352,-21 2-673,1-2-2403</inkml:trace>
  <inkml:trace contextRef="#ctx0" brushRef="#br1" timeOffset="286223.6328">13524 13910 16559,'-20'20'2531,"1"0"-738,19-20-95,0-20-449,19 20-993,1-20-128,20 20-64,0 0-31,19-20-33,1 20-225,19 0-191,-19-19-257,20 19-480,-21 0-929,1 0-544,-21 0-2243,20 0-7397</inkml:trace>
  <inkml:trace contextRef="#ctx0" brushRef="#br1" timeOffset="286600.5859">14278 13990 5509,'40'79'10313,"-40"-39"-8999,20-21-449,0 1-385,-20-20 225,20 0 320,-20 0-257,0-20-95,0 1 0,0-2-65,-20 2-63,20-21-289,-20 1-160,20-1-96,0 0 32,0 1-64,0-2 0,0 22-32,20-2 0,0 2-705,-1 19-448,22 0-673,-1 0-640,-21 19-1826,21-19-6054</inkml:trace>
  <inkml:trace contextRef="#ctx0" brushRef="#br1" timeOffset="287258.789">14716 13830 9609,'0'20'1121,"19"-20"320,2 0 96,-21-20-95,19 20-97,1 0-288,0-19-416,0 19-129,-20-21 257,19 21-32,-19-19-289,0 19-192,0-20 65,0 20-97,-19 0-160,-1 0-32,0 0-32,0 20-32,1-1 32,-2-19 0,2 40 64,-2-20 256,2 1-64,19-2 321,0 21-225,19-20-256,2-1 1,-2 2-1,21-2-128,0 1 0,-20-20 64,20 20-64,-1-20 96,1 0-96,0 0 64,-1-20-96,-19 20 96,20-20 64,-20 1-64,19-2-64,-18 2 32,-2-1-225,1 0-31,20 0 0,-40-20 256,19 20 0,-19 1-32,0-2 64,-19 21-128,-1-19 160,0 38-128,-19-19 96,-1 21 32,0-2 128,20 1 193,0 20-193,0-20 64,20 20 0,20-21-64,20 2-31,0-2-1,19-19-32,1 0-160,-1 0 160,1 0-384,-1-19-833,1-2-64,-20 21-321,-1-19-1248,1 19-2531,-21-20-6246</inkml:trace>
  <inkml:trace contextRef="#ctx0" brushRef="#br1" timeOffset="287927.7343">15589 13573 17744,'-20'19'1057,"40"-38"-480,-20-2 736,39 21-288,21-19-609,1 19-223,-2 19-161,20 2-32,0 38 32,-19-20-160,-1 21-33,1-1 1,-20 1 32,-21-20-96,-19 20 128,-19-20 32,-1-1-289,-20 1-447,21 0-866,-21-21-1537,20 1-2787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5T02:17:20.416"/>
    </inkml:context>
    <inkml:brush xml:id="br0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777 10038 7751,'-39'0'1922,"39"-20"-769,-21 20 0,21 0-128,-19 0-96,19 0-129,-20-19-191,20 19-193,-20 0 1,20 0 191,0 0 97,0 0-257,0 0-223,0 0-33,0 0 64,0 0-64,20 0-96,-20 0-64,20 0 257,20 0-1,-21-21-96,21 21-160,-20 0 128,20-19 0,-1 19-127,20 0-33,-19-20 32,0 20-64,20 0 128,-1 0-96,-20-21 96,42 21-32,-22-19 160,20 19-96,-19-20 96,20 0-128,-1 20-32,-20-20 33,20 1-1,-19-2-96,0 2 96,-1-1-32,-19 20 64,0-20 160,-1 0-160,-18 1 32,-2 19-31,1 0-161,-20 0 128,20-21-96,-20 21 0,0 0 0,0 0 96,0 0-192,0 0 96,20 0 0,-20 0 32,0 0-32,0 0-32,0 0 128,0 0 96,19 0 64,-19 0-96,0-19-64,-19 19-64,19 0 0,-20-20-32,0 20 0,0-19-96,-20 19 192,21-21-192,-1 21 64,0 0-32,20-19 96,-20 19-160,-20 0 160,21 0-160,-1 0 128,0 0-32,20 0-96,0 19 192,0-19 0,20 0-96,0 0 192,20 0-160,19 0 0,1 0 0,-1 0 0,1 21-96,-21-21 64,-19 19 64,0 1-64,-1-1 96,-19 2 0,-19-2 32,19 21 0,-20-20-32,0-1-288,-19 2-352,39-2-898,-40 1-864,40-20-3299</inkml:trace>
  <inkml:trace contextRef="#ctx0" brushRef="#br0" timeOffset="76083.0078">9573 6087 6982,'-20'0'641,"0"-20"352,20 20-321,0 0-159,-19 0-225,19 0 513,0 0 288,-21 0 32,21 0-320,0 0 31,0 0-31,0 0-416,0 0-353,0 0-64,0 0 0,0 0 128,0 0 32,21 0-32,-21 0 96,19 0 32,1 20-64,0-20 1,19 0 31,-18 0-32,19 0-128,-1 0 64,20 0 0,1 20-64,-1-20 0,1 0 0,-1 0 32,22 0 64,-2 0 65,0 0 31,1 0-96,-1 0 64,0 0-32,1 0 193,20-20 127,-21 20 32,0 0 129,20 0-160,-20-20-161,-19 20-256,20 0 0,-21 0-96,1 0 32,0 0 32,-21 0-64,20 20 96,-19-20-160,-20 0 192,20 20-96,0-20-32,-21 0 64,1 0 0,0 0 0,0 0 96,-1 20-32,2-20-64,-21 0 0,19 0 0,-19 0-32,0 0 0,21 0-416,-21 0-833,0-20-641,0 20-961,0 0-4740</inkml:trace>
  <inkml:trace contextRef="#ctx0" brushRef="#br0" timeOffset="95461.914">10506 6464 7527,'0'-20'832,"0"20"-31,0 0 512,0 0-224,20 0-224,-20 0-288,0 0 127,19 20 353,-19 0 0,21 20-416,-2 20-64,1-1-225,0 1-32,0-1-96,20 1-95,-20-1 31,20 1-32,-21 0 32,2-1-64,-2-20 64,1 1 97,0 0-97,0-20-32,-1 20 32,2-21-128,-21 1 64,19 0 0,1 0-64,-20-1 64,20-19-32,-20 21-64,0-21 0,20 0-32,-20 0 160,0 0-64,19 0 65,-19 0 31,0 0-96,21 0-64,-2-21-32,1 21-32,0 0 224,0 0-224,20 0 32,-1 0 96,20 0-96,1-19-32,-20 19 160,20-20-128,-1 20 0,1-20 32,-1 20-32,1-20-128,-20 20-1,19-19 33,-19-2 32,-1 2 0,-18-1 64,-2-20-64,-19 21 32,0-2-32,-19 2 0,-21-1-32,0 0 96,-20 20 96,20-20 96,1 20 32,-1 0-96,21 0 0,19 0-64,0 0-64,0 0-160,39 20 320,1-20-128,40 20 0,-1 0 64,0-1-32,-19 2-32,20-2 0,-21 1-32,-20 0 32,1 0-32,-20-1 96,-20 2-64,0 18 128,-20-19-128,-20 0-160,1 20-480,-1-20-1314,0-1-2050,1 2-7367</inkml:trace>
  <inkml:trace contextRef="#ctx0" brushRef="#br0" timeOffset="97280.2734">12690 7060 4676,'0'-20'2082,"0"20"673,0-20-1090,0 20-159,0 0-385,0 0-385,0 0-351,0 0-193,0 0 384,0 20 161,0 0 32,0 19-129,21 1-223,-21 0-65,19-1-128,-19 1-31,20 0-97,-20-1-64,20-18 32,-20 18-64,20-18-128,-1-2-289,-19 1-352,21 0-384,-21-20-512,0 20-1026,19-20-3427</inkml:trace>
  <inkml:trace contextRef="#ctx0" brushRef="#br0" timeOffset="97541.0156">12949 6980 12748,'19'0'1505,"-19"0"-640,0 0-865,0 0 448,0 21 385,0 18-96,20 1-129,0 19-159,-20-19-289,20 20-32,-1-1-64,2-20 0,-2 21 0,1-39-96,0 18-192,0-19-321,-20 0-512,19-20-544,-19 19-929,-19-19-2051</inkml:trace>
  <inkml:trace contextRef="#ctx0" brushRef="#br0" timeOffset="97780.2734">12511 7337 14926,'-19'0'1249,"19"-19"224,19-1-608,22 20 640,-2-20-287,20 0-514,2 1-447,18-2-257,0 21-129,-20 0-383,1 0-257,-1 0-384,1 21-961,-20-21-897,0 0-1857</inkml:trace>
  <inkml:trace contextRef="#ctx0" brushRef="#br0" timeOffset="97961.914">12531 7516 13068,'21'21'1954,"-2"-42"-1154,41 2 642,20-21-161,-21 20-640,20-20-545,0 21-160,1 19-1218,-1-20-1504,0 20-2787</inkml:trace>
  <inkml:trace contextRef="#ctx0" brushRef="#br0" timeOffset="98423.8281">13723 7358 15726,'-40'0'481,"40"0"-129,-20 0 417,20 0-225,-20 0 33,20 20 64,0-1-257,0-19-224,20 21-64,0-2 64,-1 1-32,2-20 33,-2 0-65,2 0-32,-2 0-224,-19-20 128,0 1-32,0-2-161,-19 2 33,-2-1-160,-19-1-97,1 21 129,-1-19 192,-19 19 128,19 0-64,20 0-128,1 0-1218,19 19-1504,0-19-1859</inkml:trace>
  <inkml:trace contextRef="#ctx0" brushRef="#br0" timeOffset="98649.414">13981 7457 13388,'-39'-60'513,"18"21"31,-18-1-159,19-20-193,-19 1 128,18 19 321,-18-20-289,18 21-320,2-1-32,19 21-32,0-2-160,19 21-225,2 0-479,-2 0-1667,22 21-6886</inkml:trace>
  <inkml:trace contextRef="#ctx0" brushRef="#br0" timeOffset="98843.75">13643 7298 864,'-60'20'16880,"60"-20"-15663,0-20-800,21 20 480,18-20-65,1 0-767,19 20-65,1-19-385,0 19-1152,-1 0-1378,-19 0-2818</inkml:trace>
  <inkml:trace contextRef="#ctx0" brushRef="#br0" timeOffset="99989.2578">14537 7060 7623,'0'-20'1890,"0"0"-97,-20 20 609,20-19-480,0 19-608,0-21-354,0 21-383,0 0-545,20 21 0,-20-2 384,0 21 33,20-1-65,-1 21-192,2-20-63,-2 19-65,1-19 32,0-1-32,19 2 0,-18-1-160,-2-21-321,2 1-287,-2-20-385,1 20-673,-20-20-1793,0 0-5830</inkml:trace>
  <inkml:trace contextRef="#ctx0" brushRef="#br0" timeOffset="100292.9687">14438 7397 16687,'0'-19'1570,"19"19"-962,2-20-672,-21 20 64,19 0 64,21 0-96,-20 0 96,20 0-96,-1 0-96,20 0-96,-19 0 160,0 0 32,0 0 32,-1 0 0,1 20 0,0-1 32,-1-19 0,-18 21-64,-2-2 64,-19-19-192,20 20-833,-20-20-961,0 0-1537,-20 0-6727</inkml:trace>
  <inkml:trace contextRef="#ctx0" brushRef="#br0" timeOffset="100445.3125">14795 7060 15983,'-20'-20'736,"20"0"-543,0 20-418,0 0-415,0 0-1026,20 0-768,0 0-2114</inkml:trace>
  <inkml:trace contextRef="#ctx0" brushRef="#br0" timeOffset="101055.664">14973 7199 12043,'40'40'1601,"-20"-1"-608,20-19-288,-20 0-353,0-1 225,0 2 64,-1-21-353,2 0-160,-21 20-32,0-20 0,0 0 64,0 0 32,0 0 65,0-20-225,0 20-160,0 0-161,0-21-127,0 21 32,0 0 63,0 0-159,0 0 63,19 0 321,-19 0 0,20 21 96,0-21 0,-20 0 0,20 20 32,20-20 0,-21 0 0,1-20-32,0 20 0,0 0 0,-20 0 128,19 0 257,-19 0 95,21 0 1,-2 0-1,1 0 65,0 0-161,19 0-96,1 0-31,0-21-97,-20 21 0,20-19-64,-21-1 0,1 0 32,-20 0-32,21 1 0,-21-2-32,-21 2-128,21 19 32,-20-20-32,1 20 32,-2 0-64,2 0 32,-1 0 64,20 20 96,-20-1 0,20 21-32,0-20 0,0 20-96,20 0 0,0-20-512,20-1-673,-21 2-801,22-21-1153,-22 0-5798</inkml:trace>
  <inkml:trace contextRef="#ctx0" brushRef="#br0" timeOffset="101342.7734">15987 7218 14509,'0'-19'609,"-21"-1"-481,2 20 288,-1 0 321,0 20-32,0-20 160,1 19-449,19-19-416,0 21-32,0-2 0,19 1 64,1 0-32,0 0 32,19-1-32,1 22 32,0-22-64,-1 2 32,-18-2 0,-2 1 32,-19 0-32,-19 0 192,-2-1-96,2-19-96,-21 21-512,1-21-1442,18 19-4164</inkml:trace>
  <inkml:trace contextRef="#ctx0" brushRef="#br0" timeOffset="104291.0156">16761 7337 1793,'0'-19'1025,"0"19"320,0 0 449,0 0 416,0-20-224,0 20-288,0 0-289,0 0 0,0 0-352,0 0-384,0 0-128,0 0 319,19 20-287,2-20-289,-21 19-160,19-19 97,1 21-97,0-21 96,0 0 0,-1-21-352,-19 2 544,21 19-320,-2-40-32,-19 20-31,0 1-1,0-2 32,20 21-64,-20-19 0,0 19 0,0 0-96,21 0-1,-21 0 1,19 19 96,1 21 0,0 0 0,19 20 0,1 0 96,0-1-160,-1 1 64,1-1 64,0 1-192,-20-1 160,-1-20-160,2 2 160,-21-1-32,0-1 96,-21-19 0,2 0 33,-21-1-65,20 2 0,-20-21-385,1 0-191,-1 0-577,21-21-1410,-2 21-3522</inkml:trace>
  <inkml:trace contextRef="#ctx0" brushRef="#br0" timeOffset="104639.6484">17376 7418 10922,'-20'19'1313,"20"1"-961,-19-20 545,19 20 352,0 0-320,19-1-224,1-19-160,0 0-225,0 0 96,-1-19-31,2-1-65,-21 0-160,19 0-64,-19-20 64,-19 21-160,-2-1-32,2-1-96,-21 2-96,20 19-160,1-20-353,-2 20-801,2 0-1344,19 20-2531</inkml:trace>
  <inkml:trace contextRef="#ctx0" brushRef="#br0" timeOffset="104942.3828">17554 7318 13484,'0'19'1698,"0"2"-1410,21-21 705,-21 20 448,20-1-640,-1 2-448,2-2-129,-2-19 64,1 0-96,0 0 32,0-19 1,-1-2-65,2 2-64,-21-1-32,19-1 64,-19 2-96,0 19-128,0 0-128,20 0-161,-20 0 289,20 19 0,-20 2-640,40 18-1026,-20-39-1890,20 21-8071</inkml:trace>
  <inkml:trace contextRef="#ctx0" brushRef="#br0" timeOffset="105601.5625">18785 7258 6213,'0'-19'1858,"-19"-2"-64,19 21-32,-20-19-193,0-1-192,20 0-31,-20 0-129,1 20-256,-2-19-353,2 19-255,-1 0-225,0 19-32,0 1 96,-20 0-64,21 19-64,19-18-32,0 18-128,0 1 192,0 0-160,19-20-448,2-1-449,18 2-577,1-2-1921,0-19-7239</inkml:trace>
  <inkml:trace contextRef="#ctx0" brushRef="#br0" timeOffset="105986.3281">19004 7199 12235,'-59'19'1954,"20"-19"-1474,18 21 321,-19-2 256,20 21-96,1-1-224,19-18-353,0 18-224,19-18-32,1-2 97,20 1-65,-19-20 64,18 0-64,-19 0-96,0-20 0,-1 1-224,2-2 64,-21 2-192,0-1-97,0-1-159,0 2 192,-21-1 255,21 0 129,-19 20 0,19 0 129,0 0-97,0 0 0,-20 20 128,40 0 96,-20-1-224,19 2-32,2-1-64,18-1-384,-19 2-513,19-21-769,-18 19-1184,-2-19-3268</inkml:trace>
  <inkml:trace contextRef="#ctx0" brushRef="#br0" timeOffset="106240.2344">19183 7278 13612,'0'40'1890,"20"-21"-352,-20 2-65,20-1-768,-20-1-97,19-19-95,-19 0-161,21 0-96,-21 0 33,19 0-65,-19-19-96,20-1-128,0-1-128,-20 21-96,20-19-193,-20 19 65,19 19 64,2-19-1,-2 21-736,1 18-1665,0-18-5126</inkml:trace>
  <inkml:trace contextRef="#ctx0" brushRef="#br0" timeOffset="106883.789">20315 7258 12908,'-20'-19'1825,"0"-2"-832,1 2-736,-2 19 319,2 0 1,-1 0-1,0 0-159,0 0-321,1 40-96,-2-21 0,21 21 32,0-1 32,0 2 0,21-1-32,-2-1 0,1-19 32,20 0 0,-21-20 64,21-20 32,-20 0 1,0 0-290,0-20-63,-20-20 0,0 21 0,0-20-128,0-1-225,-20 1 161,0-1 224,0 20 224,1 0 128,-2 21 128,2-1 257,-1 0 159,20 20 1,0 0-577,-20 20 64,20 19 321,20 1-321,0 0-96,-1 20 128,21-1-95,0-20-129,-1 1-449,21 20-640,-20-20-448,-21-20-1122,21-1-2722</inkml:trace>
  <inkml:trace contextRef="#ctx0" brushRef="#br0" timeOffset="107066.4062">20652 7318 7751,'0'19'11146,"20"2"-10377,-20-21-513,0 20-224,20-1-64,-20-19-288,19 21-192,-19-21-642,0 0-1344,21 0-3748</inkml:trace>
  <inkml:trace contextRef="#ctx0" brushRef="#br0" timeOffset="107209.9609">20553 7060 16591,'-20'-20'1217,"0"0"-992,20 20-802,0 0-608,0 0-1057,20 0-641,-20 0-3011</inkml:trace>
  <inkml:trace contextRef="#ctx0" brushRef="#br0" timeOffset="107428.7109">20771 7258 12171,'60'79'3235,"-40"-38"-961,19-22-352,1 2-609,-19-2-128,-2 1-288,1-20-512,0 0-1,0-20-128,-1 1-32,2-2-352,-21-18-416,19 18-353,-19-18-320,0-1-1025,0 21 64,0-2-1089,0 21-4581</inkml:trace>
  <inkml:trace contextRef="#ctx0" brushRef="#br0" timeOffset="107561.5234">21189 7298 8295,'39'60'3075,"-39"-40"-608,20-1-1154,0 2-993,-20-2-256,0-19 0,19 0-256,-19 0-577,0 0-1505,21-19-6118</inkml:trace>
  <inkml:trace contextRef="#ctx0" brushRef="#br0" timeOffset="107666.9922">21268 7120 14061,'-20'-21'1025,"20"2"-1602,0 19-1505,0 0-1825</inkml:trace>
  <inkml:trace contextRef="#ctx0" brushRef="#br0" timeOffset="108414.0625">21427 7179 8456,'0'60'3427,"0"-41"-1409,0 21-673,0-1-256,20 2-96,-1-1-256,2-21-289,18 1-160,-19 0-128,0-20 33,-1 0-33,2 0 128,-21-20-160,19 0-64,-19 1-256,20-21-96,-20-20-225,0 20-127,0-20 159,0 1-95,-20 20-33,20-21 225,0 20 95,0 0 161,0 21 385,-19 19 736,19-20-321,0 20-416,0 0-192,0 20 417,0-1 128,0 21-225,0 20-64,19-20-96,-19 19 1,0 1 127,20-1 128,0 1-127,0-21 31,-1-18-224,21 18 0,-20-19 97,20 0 223,0-20 33,-1 19-161,-19-19-192,19-19-96,2 19-160,-21-20 64,19 0-288,1-19 128,-20 18 31,0-18 33,0 18 96,-20-18-96,19 19-96,-19 0 192,-19 1 0,19-2 128,0 21-288,-20 0 288,0 0-192,20 21 96,-20-2 160,1 1 96,-2 0-128,21 19 0,0-18 0,0-1 33,21-1-65,-2 21 96,21-40-64,-1 20 0,1 0-64,-20-20-96,20 20-640,-21-1-161,2-19-705,-2 21-2049,1-2-7784</inkml:trace>
  <inkml:trace contextRef="#ctx0" brushRef="#br0" timeOffset="109550.7812">12552 8311 224,'0'0'11819,"0"0"-11755,0 20 224,0-1 1025,19 21-127,-19 0-258,20-1 1,0 1-256,0 0-289,-1-20 97,-19-20-33,21 19 97,-21-19-97,0 0 289,19 0-64,-19-19-385,0-1-192,-19-20-64,19 0-32,0 1 0,0-1-32,0 0-192,0 1-33,0 19 161,0 20-96,0 0-160,19 0 160,2 40 192,-2 0-32,1-1 128,20 1 32,0 0-256,-1-1 256,-19-19-192,19 0-64,-18-1-577,18 2-1313,-19-21-2274,-20 0-7175</inkml:trace>
  <inkml:trace contextRef="#ctx0" brushRef="#br0" timeOffset="110448.2422">13485 8152 10121,'-21'-40'1441,"21"20"225,0 1 32,0-2 191,0 21-255,0-19-577,0 19-352,0 0-161,0 0-352,0 0-128,0 0 161,0 0 255,-19 0-320,19 0-32,0 0-96,0 0 129,0 0-33,0 0 0,0 0 32,0 0-32,0 0-64,0 0 0,0 0-32,-20 0-64,20 19 64,0 21 32,0 0 64,20 20 129,-20 0-129,19-1 96,2 20-128,18-19 0,-19-20 0,19-1-64,-18-19 32,-2 0 32,1-20 97,0 0 31,0 0 96,-1-20-192,2 20 0,-2-20-64,2 0-128,-2 20-96,1 0 192,-20 0-160,21 0 96,-2 20-128,-19 20 32,20-21 32,-20 21-96,0-20 159,0 1 1,0-21-32,-20 19-128,1-19-96,-22 20-64,22-20 31,-21 0-95,0-20-161,0 20-287,20-19-770,-20-2-1409,21 1-3939</inkml:trace>
  <inkml:trace contextRef="#ctx0" brushRef="#br0" timeOffset="110860.3515">13882 8509 16591,'20'20'1858,"-1"-20"-1698,2 0 801,-2 20-384,21 0-353,-1-1-224,1 2 192,0-21 64,-1 0-352,-18 0 160,18-21-256,-19 2-32,-20-1 32,0 20 96,0 0 128,0 0-161,0 0-63,0 20 192,0 20 289,20-1-1,-20 21 0,40-1-64,-21 21-224,1-1 32,20-19-64,-40 19 32,19-19 0,-19-1 0,0-19-96,0-1-96,-19 1 32,-1-19-192,0-21-225,0 19-640,1-19-1346,-21 0-5700</inkml:trace>
  <inkml:trace contextRef="#ctx0" brushRef="#br0" timeOffset="112049.8047">14894 8192 704,'0'-21'7463,"0"2"-6053,0 19 287,-19 0 321,19 0-288,0 0-417,0 0-608,0 0-353,19 0 192,-19 0 97,0 19 0,0-19-193,20 21 1,-20-21-1,0 19-64,20 1 65,-20 20-193,20-20-32,-1 20-32,-19 0-96,21-1 33,-21-19-1,19 0-64,-19 20-64,20-21 32,-20 1-32,20 0 96,0-20-96,0 20 96,-20-20 32,20 0-96,-20 0 96,20 0-32,-20 0 161,0 0-129,0 0 64,0-20-192,19 0 0,-19 20 64,0-20-128,21 20 96,-2 0-320,-19-19 320,20 19-192,20 19 95,-21 1-127,21 0 96,0 0 32,-1 20-96,-18-21 64,-2 22 0,1-2 96,0 1 0,-20-21-64,-20 2 192,0-2-96,1 1-32,-21 0 0,0-20-160,1 0-257,-1 0-159,20-20-33,-20 0-127,21 1 95,-2-21 96,21 20 1,0 0-225,0 0-800,0 1-2115,21 19-7270</inkml:trace>
  <inkml:trace contextRef="#ctx0" brushRef="#br0" timeOffset="113639.6484">16185 8171 7623,'0'-39'5669,"0"39"-4163,0-20-353,0 20 384,0 0-1185,0 20-31,19 19 544,2 1-353,-2 20-96,21 0-127,-20-1 159,20-19-64,-1-1-31,-18 1-33,-2-20-128,-19-20 193,20 0-97,-20 0 160,0 0-31,0 0-1,0-20-448,20 1 128,-20-2-128,39 21-96,-18-19 32,18 19-64,1 19 64,-21 2 96,21 18 0,0 1-64,-1 0 64,-18-1-32,-21-18-64,19 18 31,-19-19-127,-19 19 96,-21-18-192,20-2-96,-20 1-33,0-20 33,1 20-97,-1 0-544,0-20-160,21 0 449,-1-20 447,20 0 193,0 0 96,0 1 128,20-21 64,-1 40 289,21-20 256,-20 0-385,20 0-320,0 20 64,19-19-96,-20 19 0,22-21-32,-22 1 96,20 20-96,-19-19 96,1-2-64,-2 2 128,-19-1-32,0 0 65,-1 0-33,-19-20-96,-19 21 96,19-1-192,-20 20 128,0-20-256,0 20-65,1 0 65,-2 0 64,1 20 128,1 0-32,-2 20 64,21-21 160,0 21 64,0-1 1,21-18-1,18 18-64,1-18-96,0-2-96,20 1-64,-21 0-288,1-20-481,0 20-576,-1-20-1250,-19 0-6533</inkml:trace>
  <inkml:trace contextRef="#ctx0" brushRef="#br0" timeOffset="113920.8984">17495 8728 11370,'40'39'1890,"-21"-18"-1185,2-21 928,-1 0 33,-1 0-225,-19-21-192,0 2-320,0-1-672,-39 0-129,18-19 0,-38-2 32,20 1-64,-21-19-192,1-1 160,-1 21 0,20-20-32,0-1-96,40 20 64,-19 21-96,38-2-64,2 1-64,18 20-481,1 0-1249,19 20-1601,-19 1-6919</inkml:trace>
  <inkml:trace contextRef="#ctx0" brushRef="#br0" timeOffset="114093.75">17218 8469 13869,'-40'21'1569,"40"-42"-960,0 2-257,19-1 833,21 0-352,0 20-705,-1-20-288,1 20-1410,20 0-1761,-20 0-3683</inkml:trace>
  <inkml:trace contextRef="#ctx0" brushRef="#br0" timeOffset="114350.5859">17674 8509 13516,'20'40'1698,"-20"-20"-545,20 20 352,-1-21-31,2 1-385,18-20-288,-19 21-513,20-21-192,-1 0 192,-18-21-128,-2 21 65,1-20 31,-20-20-96,-20 21-160,1-1-96,-21 0-96,-20 0-97,20 1-223,-19-2 512,-1 21-32,20 0-64,1 0-417,39 21-928,0-2-385,39 1-736,-18 0-3172</inkml:trace>
  <inkml:trace contextRef="#ctx0" brushRef="#br0" timeOffset="114542.9687">18091 8669 15566,'-59'-41'2947,"38"22"-1954,2-21 737,-1 20-545,20-20-545,0 0-287,20 1-353,-1-1-96,21 21-1,-20-2-511,20 21-1218,-21 0-576,21 21-1570,-20-2-8135</inkml:trace>
  <inkml:trace contextRef="#ctx0" brushRef="#br0" timeOffset="114825.1953">18369 8549 14093,'59'0'2434,"-19"0"-960,0 0 319,-1-20-480,1 20-384,-20-20-320,20 1-321,-21-21-192,2 20-32,-2 0 32,-19 0-160,0-20 64,-19 40-288,-21-19-32,20 19 320,-20 0-96,-19 19 32,19 2 128,1 18-32,18 1 288,2 19-192,19-19 257,19-1-97,2 1-64,38-20-32,1 20-160,-1-20-256,1-20-577,19 20-480,-20-20-1922,1 0-7239</inkml:trace>
  <inkml:trace contextRef="#ctx0" brushRef="#br0" timeOffset="115942.3828">19521 8708 9673,'40'40'1569,"-21"-21"225,1 2-32,0-2-321,0-19-544,-20 0 0,19 0-33,-19-19-63,0 19-288,0-40-257,-19 20-160,-1-20 96,0 0-32,0 1-96,20-21 32,-19 20 1,19-19 223,0 19 96,19 1-95,1 18-257,0 2-64,19-1-129,1 20-127,0 20-480,-1-1-930,1 2-704,0 18-1250,0-19-1440,-1 19-2500</inkml:trace>
  <inkml:trace contextRef="#ctx0" brushRef="#br0" timeOffset="116201.1719">19977 8529 3010,'40'20'5093,"-20"-20"-1473,-1 0-513,2 0-705,-1 0-673,-1-20-543,2 20-354,-2-20-351,1 1-289,0-2-32,0 2-128,-20-1 192,0 0-288,0 0 96,0 1-128,-20 19-32,0 0 96,0 0-64,-20 0 32,21 19 0,-1 1 128,-20 20-32,20 0 160,0-1 32,20 1-192,0 19 32,20-18 1,19-22-65,2 21-289,-1-20-351,-1-1-994,1 2-1281,19-21-3202</inkml:trace>
  <inkml:trace contextRef="#ctx0" brushRef="#br0" timeOffset="116571.289">20553 8569 10537,'-20'-40'1314,"0"20"-578,1 20 1154,-2-19 128,21 19-993,-19 19-448,-1 1-1,0 20 161,20 0 64,0-1-1,20 1-415,0 0-97,20-20-128,-1-1-32,1-19 32,0 0-63,-21 0-1,1-19-32,0-1-128,0 0 0,-20 0-33,0 1-31,-20-22 128,20 41 0,-20-19 0,0 19-32,1 0-96,19 0 96,0 19 32,0 1-32,0 1 32,19-2-160,21 1-545,-1 0-704,2 0-897,-1-20-2467,-1 19-7014</inkml:trace>
  <inkml:trace contextRef="#ctx0" brushRef="#br0" timeOffset="116832.0312">21010 8509 12523,'-40'0'2178,"21"20"-1537,-2 0 1057,2 0-33,19 20-191,0-21-385,19 22-577,2-2-192,18-19-159,20 19-1,-19-18-256,20-21-193,-20 0-351,-1 0-770,-19-21-768,0 2-1217,-1-1-2274</inkml:trace>
  <inkml:trace contextRef="#ctx0" brushRef="#br0" timeOffset="117215.8203">21070 8252 15951,'0'0'1729,"0"0"-1280,19 19 736,1 21 256,0-1-352,0 1-480,-1 20-65,21-1-63,-20 1-33,0-20-288,19-1-128,-18 1 161,-21 0-129,19-20 32,1-20-32,-20 19 96,0-19 128,0 0 97,0-19-161,0-1-160,0-20-64,21 0 0,-21 1-256,19-1-161,1 20 97,0 0 160,-20 0 32,20 20-1,-1 20 129,2 0 129,-2 19-1,1-18 0,0 18-160,0 1 32,-1 0-545,2-20-736,-2-1-481,1 2-800,-20-21-1666,20 0-7207</inkml:trace>
  <inkml:trace contextRef="#ctx0" brushRef="#br0" timeOffset="117368.164">21725 8708 13612,'19'20'3652,"-19"0"-3108,20-20-480,0 0 33,-20 0 63,20 0-64,-20 0-1089,0 0-3620</inkml:trace>
  <inkml:trace contextRef="#ctx0" brushRef="#br0" timeOffset="117491.2109">21725 8371 16431,'-40'-40'192,"40"20"-1697,-20 0-4004</inkml:trace>
  <inkml:trace contextRef="#ctx0" brushRef="#br0" timeOffset="118171.875">22142 8628 11210,'-20'0'2146,"20"0"-64,-20 0-512,20 20-385,0 20-256,20-20-385,0 20-95,-20-21-193,19 21 64,-19-20-32,21-20 193,-21 20-1,19-20 193,-19 0-225,0-20 1,0 20-33,20-20-192,-20-20-96,0 1 1,20 19-65,-20-19-64,20-2-160,-1 1 31,2 21-95,-2 19 64,-19 0-96,20 19 64,0 2-161,0 18-255,-1-18-225,2 18-608,-2 1-481,21-21-1634,-20 2-3298</inkml:trace>
  <inkml:trace contextRef="#ctx0" brushRef="#br0" timeOffset="118649.414">22737 8648 10537,'20'-60'4613,"-20"41"-3524,0-1 384,0 0 609,-20 0-769,20 20-223,-19 0-386,-21 20-223,20 0-129,0 0 0,20 20-160,-20-21-159,20 1 31,20 1 0,0-2 96,19 1-288,-18-20 32,-2 0-97,1 0-255,0-20 32,0 1 159,-20-2 65,0 1 192,19 1-32,-19 19 32,0-21 64,0 21-96,21 0 160,-21 21 32,19-2-31,1 1-33,0 40-160,19-1 96,1 1-96,-19-1 160,18 1-160,-19 20 32,-20-20 32,0-1 0,0 1 32,-20-21 32,-19 1 256,-1 0 32,0-21-192,0 1-63,20-20-258,1 0-447,-21 0-417,40 0-1217,-20-20-2050,0-20-6054</inkml:trace>
  <inkml:trace contextRef="#ctx0" brushRef="#br0" timeOffset="119441.4062">23730 8171 12684,'0'0'2562,"0"21"-1569,-20-21 897,20 0 64,20 0-321,-20 19-544,19-19-224,2 0-385,-21 0-159,19 20 63,1-20-160,0-20-128,0 20 0,0 0-64,0-19-32,0 19 65,-1-21-33,2 21-64,-21-19-33,19 19 33,-19 0 64,0 0-160,0 0 64,0 0 64,0 19 160,0-19-31,0 21 127,0 18-32,21-18-64,-21 18-64,19 20 0,1-19-32,0 20-32,0-20 0,-1-1 97,2 20-97,-2-19-32,-19-20 0,20 20-96,-20-20-193,20 20-512,-20-21-544,20 2-929,-20-21-1730,0 19-5445</inkml:trace>
  <inkml:trace contextRef="#ctx0" brushRef="#br0" timeOffset="119659.1797">23849 8788 19826,'0'19'1121,"20"-19"-320,0 0 1025,19 0-193,1 0-448,0 0-576,20 0-513,-1 0-64,1 0-128,-20 0-320,19 0-609,-20 0-833,-18 0-1025,18 0-1761,-19 0-7079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5T02:19:47.32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717 3923 352,'-19'40'5701,"19"-21"-4708,0 21 801,0-20-193,0 20-31,19-21 192,-19 21-193,21-1-256,-21-18-352,19 18-192,1 20-64,0-18-161,0 18-192,-1-19 33,2 20 31,18-21-256,-19 20-32,19-19 33,1 0-65,-20-20 128,20-1 64,0 2 97,-1-21-129,1-21 0,0 2-32,-1-1-64,-18-20-160,-2-19-32,1 19-96,-20-20 160,0 21-128,-20-20 128,1 19-128,-2-1 96,2 2-96,-22 19-32,22 0-128,-21 20-65,20 0 225,1 20 96,-2 0 257,21 19-33,0 2 192,0 18-160,21 1-192,-2-1 65,1-19 31,0 20-96,19-21 32,2-19 32,-1 19-320,19-39-353,-20 21-127,1-21-385,-19 0-1121,18 0-1570,-39-21-8071</inkml:trace>
  <inkml:trace contextRef="#ctx0" brushRef="#br0" timeOffset="585.9375">1472 4439 16239,'20'20'1153,"-20"-20"-544,0 19 704,20-19-256,-1 21-160,21-21-33,-20 19-415,20 1-289,-21 20-96,2-21 32,-2 2 0,1-21 0,0 19 0,0-19 97,-1 0 127,2 0-64,-2 0-224,-19 0-160,20-19-256,-20-2-65,20 2-351,-20-1-161,20 0 128,-20 20 224,0-20 225,0 20 224,0 0 64,0 0 32,20 0 256,-20 0 96,20 0 96,0 0 1,-1 0 127,2 0 33,-2 0 95,21 0-63,-1-19-33,21-2-255,-20 2 31,0 19-64,-1-20-224,-19 1 160,-20-2 129,0 2-161,0-2-128,0 2 128,-20-1-256,0-1-64,-20 2 64,1 19-128,-1 0 192,21 19-161,-2 2 129,2 18 0,-1 1 224,20-19 65,0 18 95,0 20-224,20 1 64,-1-20-128,21-1 0,20-19-96,-20 0-288,19-1-289,1-19-544,-21 0-673,-19 0-800,19-19-1346,-39-1-6758</inkml:trace>
  <inkml:trace contextRef="#ctx0" brushRef="#br0" timeOffset="818.3594">2505 4122 18321,'0'0'2050,"0"0"-1089,0 19-449,19 1 1090,-19 20-33,0 19-704,21 1-385,-2 19-255,1-19-1,20-1-224,0 1 96,-21-20-320,21-1-417,-20-19-480,-1 0-801,-19-1-1793,21-19-8136</inkml:trace>
  <inkml:trace contextRef="#ctx0" brushRef="#br0" timeOffset="2145.5078">3497 4161 14509,'0'0'1217,"-19"0"-768,19 19 95,-21 21 1090,21 0-513,-19-1 0,19 21-256,19 1-257,2-22-63,-2 1 96,41-21-65,-20 1-31,19-20-1,1 0-31,0 0-129,-21-20-160,20-20-64,-19 21 32,-20-20-127,0-1-194,-20-20-31,0 20-128,-20-20-32,-19 41-129,-21-21-416,1 40 225,-1-20 255,0 20-319,20 0-1090,0 20-993,21-1-3074</inkml:trace>
  <inkml:trace contextRef="#ctx0" brushRef="#br0" timeOffset="4032.2266">11321 3923 11370,'-81'-39'192,"42"18"1186,-1 1-193,0-20-384,-19 21-193,20-2 353,-21 2-128,1-1-321,-1 1-159,1-2-225,-21 2-128,0 19-32,-19 0 32,-1 0-32,-19 19 0,0 2 32,0 18 0,20-20-32,-20 21 64,39 0-96,-18 1 64,37-2-32,-18 20 32,0-19 0,19-1 0,1 1-32,-1 0 32,20-1 32,0 1-64,21 0 0,-1-1 0,20 2 0,20-1 32,-1 0 0,21-21 192,0 20 224,20-18-96,19-2-191,-19 1-97,-1 20-32,20-21 0,1 2-32,-1 18-161,1 1-159,-1-21 64,0 22-1,21-22-31,19 21 192,-19-20 96,19 0 0,0 0-32,0-1 96,0-19-32,20 0-32,-20 21 32,20-21 64,-19 0-64,18-21 128,1 2 224,0-1 161,0 0-97,20-19 161,-20-1-129,-20 20-31,20-20-289,-19 20-160,-1-20 32,19 21 64,2-21-96,-21 0 96,0 20 0,0 1-32,-20-21 160,-19 20-32,-1 1 32,-20-21-63,-19 19-1,-1 2-64,1-1 64,-19-20-64,-21 20 160,19 0-96,-19 0-160,-19 1-32,-2-2-128,-19 2 256,1-20-64,-1 18 0,-19 2-64,-1-2-32,1-18 64,-1 20 0,-19-2-32,-20 2 0,-21-1 128,1 0-128,0 0 32,0 1 32,-20 19 0,-20-21 0,0 1 0,0 1 0,1-2 0,18 2-417,2-2-576,-2 21-96,21 0-448,0 0-2211,20 0-6950</inkml:trace>
  <inkml:trace contextRef="#ctx0" brushRef="#br0" timeOffset="5122.0703">9652 4320 14125,'0'-21'1986,"0"21"-385,0-19-191,0 19-129,0 0-865,0 19-416,21 2 577,-21-1-65,19-1-352,-19 21-31,20-19-162,0-2 194,-20 1-129,20-1-96,-20 2-513,19-21-736,-19 0-609,0 0-1217,0-21-8072</inkml:trace>
  <inkml:trace contextRef="#ctx0" brushRef="#br0" timeOffset="5247.0703">9673 4161 13676,'-21'-20'225,"21"1"-514,0 19-960,0 0-3075</inkml:trace>
  <inkml:trace contextRef="#ctx0" brushRef="#br0" timeOffset="5591.7969">9851 4399 13388,'39'21'1954,"-18"-2"128,-21-19-545,19 0-704,-19 0 128,0 0 288,0 0-448,20-19-513,-20-2-63,0 2-97,0-2-64,0-18-64,0 18 32,0 2-160,0 19 96,0-20-161,20 20-255,-20 20 288,20-20 96,-1 19-32,22 22 96,-22-22 0,2 2-545,18 19-159,-19-21-578,0 1-672,-1-1-448,-19-19-1121,21 0-5734</inkml:trace>
  <inkml:trace contextRef="#ctx0" brushRef="#br0" timeOffset="5955.0781">10307 4578 11627,'40'40'1665,"-20"-21"289,0 1-385,-20-20-383,20 20 63,-20-20 384,0 0-191,0-20-578,-20 20-767,0-39-1,0 18 0,-20-18-128,21-1 64,-1 0-128,0 1-193,0-1 1,20 0 96,20 1 32,-20 18-96,20 2-33,19 19 65,-18 0 0,-2 19 96,21 2 32,-20-1 64,-1-1 32,-19 21-32,21-19-65,-21-2-63,0 1-64,0-1-192,0-19-257,0 21-672,-21-21-1186,21 0-3779</inkml:trace>
  <inkml:trace contextRef="#ctx0" brushRef="#br0" timeOffset="6288.086">10585 4359 11659,'0'21'2274,"0"-21"-1089,-19 19 1057,19 2-576,-21-2-513,21 1-160,0-1-417,0-19-63,21 21-1,-21-21-96,19 0 65,1 0-161,0 0-128,-20 0 97,0 0-161,20 0-96,-20 0-32,0 0-320,21 0-1,-21 0 129,19 19-64,1-19-129,0 20-351,0-20-161,-1 0-320,2 0 32,-2 0-673,-19-20-1826,20 1-7494</inkml:trace>
  <inkml:trace contextRef="#ctx0" brushRef="#br0" timeOffset="6512.6953">10804 4161 16495,'20'-20'2851,"0"1"-1666,0 19-416,-20 0-129,19 19-127,-19 1 384,0 20-129,21-1-191,-21 20-385,19 1-96,1-20-64,0 0-160,-20-20-416,20-1-578,-20 2-735,0-2-898,0-19-2658</inkml:trace>
  <inkml:trace contextRef="#ctx0" brushRef="#br0" timeOffset="6657.2266">10745 4380 18001,'-20'-21'2274,"40"2"-961,-1 19 96,21-20-320,0-1-961,-20 21-256,20 0-961,-1 0-2018,1 0-4099</inkml:trace>
  <inkml:trace contextRef="#ctx0" brushRef="#br0" timeOffset="7325.1953">11519 4320 16303,'0'-40'1569,"0"20"-800,-20 0 160,20 20 160,-40 0-961,21 0-160,-21 0 96,0 20 96,20 19-128,1-18-128,19-1 64,0-1-96,19 2 160,1-2 64,20-19-64,0 21 32,19-21-64,-20 19-32,1 1-32,-20-20-32,-20 19 128,0 2 32,0-21 128,-20 19-63,1 1 31,-2 0-32,2-20-96,-1 0-641,0 20-832,0-20-1089,1-20-3268</inkml:trace>
  <inkml:trace contextRef="#ctx0" brushRef="#br0" timeOffset="7519.5313">11697 4439 19922,'21'0'417,"-21"20"-449,19-20 608,-19 0-319,0 19-33,-19-19-128,19 0-384,0 21-930,0-21-832,-21 0-1921,21 0-9098</inkml:trace>
  <inkml:trace contextRef="#ctx0" brushRef="#br0" timeOffset="7664.0625">11598 4359 18289,'0'-19'929,"-20"19"-1057,20 0-353,20-20-928,-20 20-1058,0 0-607,20 0-7336</inkml:trace>
  <inkml:trace contextRef="#ctx0" brushRef="#br0" timeOffset="7925.7813">11757 4280 11787,'20'0'3843,"19"0"-2305,-18 0 704,18-20-1089,-19 20-737,0 20-223,0-1-65,-20 2 32,20 18-64,0-18-64,-1 19 128,-19-21-160,21 20 192,-21-18-128,0-2 32,19-19-64,-19 20 33,0 0-98,0 0-31,20-20-448,-20 19-961,0-19-962,-20 0-2401,20 0-7912</inkml:trace>
  <inkml:trace contextRef="#ctx0" brushRef="#br0" timeOffset="8395.5078">11837 4499 16591,'0'0'2851,"0"-21"-1762,19 21 1249,1-19-512,20-1-1250,-20 20-223,0 0-385,0 0-481,20 0-640,-21 0-544,1 0-161,20 20-64,-21-20-576,2 0-609,-2 0 1057,1-20 1473,0 20 1314,-20 0 1601,0 0 321,20-19-706,-20 19-351,0 0-97,19 0-191,-19-21-289,21 21-417,-21 0-384,0-19-95,19 19 31,-19-21-256,0 2-97,-19 19-223,19-20-129,-21 20 161,2-21 64,-1 21-97,0 21 257,0-21-64,-20 20 224,21-1 192,-1 21 225,20-19-33,0-2-96,0 20-96,20-18 97,-1-2-97,21 1 0,0-20-32,-1 20-384,1-20-737,0 0-576,-1 0-2019,-18 0-6854</inkml:trace>
  <inkml:trace contextRef="#ctx0" brushRef="#br0" timeOffset="8931.6406">12849 4280 18033,'-19'40'1185,"19"-20"416,0-1-320,0 2-672,19-21-97,-19 19 193,0-19-32,20 0-353,-20 0-64,0 0 33,0 0 95,20-19-320,-20-2-128,20-18 0,-20 18 0,19-18 32,2 19-32,18 20-64,-19-20-161,0 20 161,-1 20-64,21 0 256,-20 0 32,20-1 96,0 22-256,-20-22 32,20 21 64,-21-19-320,21-2-1025,-40 1-897,20-20-2339,-1 0-9672</inkml:trace>
  <inkml:trace contextRef="#ctx0" brushRef="#br0" timeOffset="13409.1797">9871 4776 6566,'0'0'1217,"0"-19"96,0 19 193,0 0 608,0 0-161,0 0-896,0 0-160,0 19 0,0-19-160,-20 0-193,20 21 97,-20-21-129,0 39-159,-20 1-193,1 0 96,-1 19-96,-40 20 97,1 0-386,0 2 290,-40-2 159,19 20 160,1 0-63,0-19-257,0-1 192,20 0-96,19-19-31,0-1-129,20-19-64,21-20-64,-2 0 32,21-20-160,0 0-161,0 0-255,0 0-1,0 0-31,0 0-930,21 0-640,-21 0-2530,0 0-7752</inkml:trace>
  <inkml:trace contextRef="#ctx0" brushRef="#br0" timeOffset="14002.9297">10328 5074 800,'0'-20'13389,"0"1"-12524,0 19 320,0-21-320,0 21-449,0 0-64,0 0-223,0 21 159,0 18 256,0 1 1,-21 19 160,2 1 63,-1 19 65,-39 21-353,19-21 65,0 20 0,1-19-97,-1 0-160,-1-21-96,22 1-31,-1-21-97,0 1 0,20-21-64,0 2-128,-20-2-513,20-19-736,0 0-65,0 0-1088,0 0-1698,0 0-8136</inkml:trace>
  <inkml:trace contextRef="#ctx0" brushRef="#br0" timeOffset="14539.0625">11240 5631 7431,'0'0'9705,"-19"0"-9193,19-21-256,0 21 33,0 0-257,0 0-192,-20 0-33,20 21-159,20-21-833,-20 19-801,19-19-1377,2 0-5445</inkml:trace>
  <inkml:trace contextRef="#ctx0" brushRef="#br0" timeOffset="14692.3828">11618 5571 15246,'20'19'1954,"-20"-19"-1474,0 0-576,0 0-32,0 0-545,0 20-384,0-20-1057,19 21-2114</inkml:trace>
  <inkml:trace contextRef="#ctx0" brushRef="#br0" timeOffset="14850.586">12194 5631 2754,'20'0'13133,"-20"0"-13934,0 0-1890,0-21 545</inkml:trace>
  <inkml:trace contextRef="#ctx0" brushRef="#br0" timeOffset="14981.4453">12492 5590 15534,'0'20'-512,"19"-20"-2819,-19 0-1154</inkml:trace>
  <inkml:trace contextRef="#ctx0" brushRef="#br0" timeOffset="16024.4141">13345 4597 768,'0'-19'1762,"-19"-1"-64,19 20-33,0-20 609,0 20-32,-20 0-32,20 0-352,0 0-545,0 0-191,0 0-226,0 0-319,0 0-257,0 0 1,0 0 63,0 0 32,0 20-31,0-20 95,0 20-160,0-20 33,0 19-65,0-19 192,0 21 1,20-21-97,-20 19 65,0-19-97,0 20-96,19-20-96,-19 20 65,21 0 95,-2-1-224,1 2 64,0-1-32,19 20 0,1-21 65,0 21 63,-1 20-224,1-21 64,20 20 160,-1 1-224,22 20 128,-22-20 33,20 19 63,0-20 0,1 20 0,-1-19-31,0 20-129,-19-20 0,-1-1-32,1-20 160,-20 21-160,20-20 64,-20 0-32,19-1 0,-20 1-64,-18-21 64,19 21-128,-21-20 32,-19 0 32,20 0 0,-20 0-288,20-20 0,-20 0 64,0 0-64,-20 0-385,20-20-672,0-20-769,-20 20-1249,20-20-3844,0 1-5509</inkml:trace>
  <inkml:trace contextRef="#ctx0" brushRef="#br1" timeOffset="19300.7813">8421 4955 11594,'-40'-20'545,"21"1"992,19 19-864,-20-21-385,20 21-95,0-19 415,0 19 385,0 0-288,0 0-129,0 0-63,0 0-385,0 0-288,0 0-97,0 0 225,0 19 0,20 2 32,-1-2 0,-19 1-32,21 0 128,-2 0-288,1-20 256,0 19-128,0 2 128,-1-21-32,2 19-32,-2 1 0,1 0 0,0 0 0,0-1 0,20-19 64,0 21-64,-21-2 32,21 1-32,0-20 65,0 21 31,0-21-64,-1 19 32,-19 1-96,19-20 0,1 20-96,0 0-1,-1-1 1,21 2 32,-20-21 64,19 19 32,-19 1 0,20-20 0,-1 20 128,-19 0 64,19-20-159,21 19-1,-20-19-32,19 0 0,1 21 0,-1-21 0,0 0 32,21 0-32,-21 0-32,1 19 32,18-19 0,-18 0 0,19 0 32,-19 20-64,20-20 0,-2 0-1,2 0 33,19 0 0,-20 0 0,0 0 33,20 0-66,-19 0 33,-1 0 0,20 0 65,-19 0-33,19 0-32,0-20 64,20 20-32,-20-19 64,19 19-32,-19-21-64,21 2 32,-1-1-32,0 0 64,0 0 96,-1 1 192,2-2-223,18 2-65,-18-21-32,-2 20 0,22 1 32,18-2 0,-19 1-32,-20 1-32,20-2 0,-20 2 64,0-1-32,0 0 160,-20 0 96,0 1-31,-40-2-97,1 2 0,-20-21-32,-1 20-416,1 1 832,-21-2-672,1 2-705,0-1-768,-1 20-2051,-18-20-6053</inkml:trace>
  <inkml:trace contextRef="#ctx0" brushRef="#br1" timeOffset="20199.2188">15232 4935 8359,'0'0'1186,"0"0"-706,0 0 417,0 0-225,0 0 1,0 0 1185,0 0 160,20-19-1025,-20-2-289,0 2 161,0-21-64,0-20-160,19 0 31,2 1-63,-2-20-161,1-21 1,20 21-193,0 0-192,-1 19-32,1 1 32,19 19-192,1 1 64,-1-1 64,22 0-96,-22 20-577,20 1-544,-19-2-288,-20 21-577,-1 0-1794,1 0-5829</inkml:trace>
  <inkml:trace contextRef="#ctx0" brushRef="#br1" timeOffset="21880.8594">16681 3982 9577,'0'-19'2690,"0"-21"-1761,0 20 673,0 1-1,-20 19-640,1-21 0,-2 1-353,2 20-191,-1 20-353,-20 1 32,0-2 256,21 21 97,-1-1-65,0 1-128,20-1-128,0-18 65,20-2 95,0-19 0,-1 21 193,21-21-1,0-21-96,-1 21-191,-18-40 95,18 21-96,-19-1-96,-20 1-32,0-2-64,0 2 0,0 19 64,0 0-160,0 0-192,0 0-289,20 0 353,-20 19 224,19 2-448,21-2-930,-19 1-671,18-20-1763,1 19-8071</inkml:trace>
  <inkml:trace contextRef="#ctx0" brushRef="#br1" timeOffset="22605.4688">17396 3506 13004,'-20'-60'2402,"20"40"-96,-20 20-448,20-19-449,0 19-1024,0 19-577,0 22 672,0 18 65,0 1-321,20-1 96,0 1-64,0-21-32,-1 1 33,2-21 63,-2 2-32,-19-21-96,20 19 65,0-19 63,0 0 0,-1 0-127,2 0-97,18 0-225,1 0-63,-20 0 64,20 41 32,0-2 32,-1-19-96,-19 19-32,0-18 160,-20 18 0,0-20 64,0 2 32,-40-21 0,20 19-64,-20-19-64,1 0-32,-1 0 96,0 0-161,1-19-223,18-2-833,-18 2-1281,19-1-3364,0-20-7623</inkml:trace>
  <inkml:trace contextRef="#ctx0" brushRef="#br1" timeOffset="22853.5156">17992 4082 14926,'-20'-21'1505,"0"2"193,0-20 63,1 18-736,19-18-128,-21-20-96,21 18-481,0 1-64,0 0-352,21 21-64,-21-1-576,19 20-770,21 0-768,-1 0-1217,1 20-3588</inkml:trace>
  <inkml:trace contextRef="#ctx0" brushRef="#br1" timeOffset="23245.1172">18488 3763 15150,'-39'0'705,"18"0"319,-18 21 354,19-21-417,0 40 32,-20-21 0,40 22-225,-19-2-479,19 1 191,19 0-32,2-21 65,18 1-33,1-20-63,0 0-33,-1 0-288,1-20 193,-21 1-225,2-2-64,-21-18-161,0 19-127,0-19-192,-21 18 127,2 1 193,19 1 96,-20-2-32,20 21-64,0 21-192,0-21 320,0 19 128,0 22-96,20-22 64,-1 1-32,21 0-481,0 0-351,-20-1-354,-1-19-447,21 0-1410,-40 0-3043</inkml:trace>
  <inkml:trace contextRef="#ctx0" brushRef="#br1" timeOffset="23534.1797">18746 3803 14637,'20'40'1794,"-1"-20"128,-19 20-32,21-40-321,-21 20-576,0-20-64,19 0-449,-19 20 65,0-20-225,0 0 161,20-20 63,-20 20-320,0-20-160,21 1-31,-21-2-418,19 1-159,2 1-257,-21 19-32,39 0 64,-19 0-31,0 19-1,20 1-448,-1 1-481,-19 18-1441,19-39-3780</inkml:trace>
  <inkml:trace contextRef="#ctx0" brushRef="#br1" timeOffset="23781.25">19361 3784 13965,'-19'-40'2210,"-1"40"-384,0-20-129,20 20-864,-20 0-128,1 20-193,-2-1-31,21 21-33,-19 0-32,19 1 65,19-22-161,2 21 0,18-1-63,1-18-97,0-21-288,-1 19-353,1-19-608,0-19-192,-20 19-192,-20-40-802,0 20-1696,-20-20-7240</inkml:trace>
  <inkml:trace contextRef="#ctx0" brushRef="#br1" timeOffset="24286.1328">19322 3407 10025,'0'0'8456,"0"19"-8040,0 1-191,20 1 1120,-1 18-352,2 20-64,-2 1-64,21-1-545,-20 1-96,20-20-64,-20 0-96,-1-1 64,2-18-96,-21-2 0,19-19 0,-19 0-96,0 0 160,0 0-96,0 0 0,0-19-288,20-2 32,-20-18-96,20 18-33,0 21 97,20-19 32,-21 19 32,1 19 127,20 2 226,-21-2 159,21-19 32,0 20 65,20-20 127,-20 0 0,19 0 1,-20-20-161,-18 1 129,18-2-321,-18 2 96,-21-21-160,0 20-224,0-20-288,0 21-97,-21-1 65,2 20-193,-1 0 97,-20 20 287,20-1 65,-20 2 96,21 18 128,-2 1-64,21-21 128,0 21 0,21-20 97,-2 20-225,21-20-513,-1 0-448,2-20-705,-22 20-1376,21-20-2820,0 0-5155</inkml:trace>
  <inkml:trace contextRef="#ctx0" brushRef="#br1" timeOffset="24611.3281">20454 3645 16719,'0'-20'1506,"-20"0"-609,0 20-481,0 0 129,-20 0 415,1 20-159,19 0-577,0 0-256,20-1-64,0 2 0,0-2 160,20 20-32,0-18 64,19-2-64,1 2-64,20-2 64,-20 22-64,-1-22 32,1 1 0,-21 0 0,2 0-192,-2-1 352,-19 2 65,0-2 287,-19-19 33,-2 20-385,2-1-32,-21-19-481,20 0-1152,-20 21-2050,21-21-7688</inkml:trace>
  <inkml:trace contextRef="#ctx0" brushRef="#br0" timeOffset="29386.7188">717 6563 14093,'-19'0'-577,"19"-19"673,0 19-480,-20 0 448,20 0 737,0 19 224,20 21 0,-20 0-32,19 20-96,-19-1-225,21 1-159,-2 19 63,21-19-63,-20 19-257,-1-20 128,21-19 33,-20 20-33,20-41 65,19 2 159,-19-2-320,20-19-63,-1 0-65,1-19 32,0-2 0,-1 2-160,1-21-160,-41 1-96,2-1-32,-2 0-97,-19-20 129,0 21 192,-40-1-128,21 20 160,-21 0-192,0 0 224,1 20 32,-1 0-32,20 20 0,-1 0-96,21 0 576,0 20-224,0-1 33,0 21-289,21-20 96,18 19-256,21-19-353,-1-1 129,2-18-513,-2-2-736,20 1-962,-39-20-2017,20 0-6438</inkml:trace>
  <inkml:trace contextRef="#ctx0" brushRef="#br0" timeOffset="29908.2031">1730 6941 15630,'0'0'2306,"-20"20"-1825,20-20 128,0 19 736,20 2-224,0-2-288,-1 1-161,2 0-287,-2 0-225,1-1 0,0 2-32,0-2-32,0-19 32,0 0 0,-20 20-256,0-20-32,0 0-32,0 0-32,0 0-225,0 0-95,0-20 191,0 20 257,0-19-192,20-2 192,-20 21 192,19 0 0,2 0 64,18 0 33,20-19 31,-19 19 64,20-20 257,-20 0 31,-1 0-63,-19-20-161,0 21 128,-20-21-320,0 20 97,0 0-1,-20 0-320,0 0 96,-19 20-160,18 0-96,2 0-193,-1 20 129,0 20 128,0 0 64,1-1 192,19 21-96,19-20 0,1 19 0,20-39 0,-21 20 0,21-40-224,0 19-65,20-19-415,-21 0-642,1 0-768,0 0-768,-21-19-2596,2-1-5444</inkml:trace>
  <inkml:trace contextRef="#ctx0" brushRef="#br0" timeOffset="30088.8672">2464 6801 16047,'-19'-39'3171,"19"19"-417,0 20-1601,0 0-672,0 20 31,0 19 449,19 1-512,22 20-385,-22 0-32,21-20-192,-20 19-321,20-20-480,0-18-704,-21 18-1891,21-19-6918</inkml:trace>
  <inkml:trace contextRef="#ctx0" brushRef="#br0" timeOffset="30682.6172">3776 6544 18225,'19'0'576,"21"19"225,-20 2 897,39 38-321,-19-20-224,-20 21-288,20-1-192,-21 1-353,21-20-128,-20 0-96,-20-1 32,19-18-128,-19 18-320,21-19-385,-21 0-960,0-1-770,0 2-2241,0-21-9962</inkml:trace>
  <inkml:trace contextRef="#ctx0" brushRef="#br0" timeOffset="34051.7578">7964 6345 16079,'0'0'544,"0"0"-768,21 20 1089,-21 20 384,0-1-640,0 1-225,19-20-32,-19 20 33,0-40 63,20 19 129,-20-19-33,0 0-127,0 0 447,0 0-63,0-19-577,0-21-96,0 20-160,-20-20 161,20 1-129,0-1-32,20 20-1,-20 0-127,20 0-128,0 20 32,-1 0 160,2 40 96,18-20 0,1 20 64,0-1-128,-1 1 96,21 0-96,-20-20-353,0 20-736,-1-21-640,-19-19-642,0 20-2241,-20 0-7464</inkml:trace>
  <inkml:trace contextRef="#ctx0" brushRef="#br0" timeOffset="34297.8516">8004 6782 17840,'-19'0'2531,"19"0"-1538,0 0 160,19 0-128,1 0-256,0-20-385,19 20-352,1 0-64,1 0-224,18 0-225,-20 0-480,21 0-704,-20-20-770,0 20-1536,-1 20-6055</inkml:trace>
  <inkml:trace contextRef="#ctx0" brushRef="#br0" timeOffset="34972.6563">8083 6980 11979,'-19'-39'1794,"19"39"-513,-20 0 224,20-20-544,0 20-352,-20 0 63,20 0-63,0 0 64,0-20-65,0 20 129,0 0 64,0 0-129,0 0-287,0 0-193,0 0-192,0 20-64,0 0 128,0 19 160,20 1-64,-20 0-32,20 20 64,-1-21-96,2-19 1,-2 0 191,1-1 0,1 2-64,-2-21 1,1 0 31,20 0-64,-21 0-288,21 0-64,-20 19-64,0 1-1,0 0-127,-20 19 64,0-18 160,0 18 64,0-18 128,0-2 32,-20 1-64,0-20-32,0 0 96,1 0 64,-21-20-128,20 1 32,-20-2-64,0-18-320,20 18-609,1-18-128,-2 39 64,21-20-1473,0 20-3524,0 0-6310</inkml:trace>
  <inkml:trace contextRef="#ctx0" brushRef="#br0" timeOffset="35753.9063">8402 6186 6630,'-60'-59'4004,"1"19"-3812,19 20-192,0-20 0,-20 20 64,0 20 673,21 0 704,-20 0-576,19 0-353,-20 40-159,20-20 479,-19 40 65,20-1-64,-1 1 32,0 39-289,1 0-63,18 1-193,2 19 32,-1-20-63,0 20-97,20-20 224,20 1-288,19-21 129,1 20-129,20-39 32,-1 0-64,41-1 32,-21-19 128,20-20 1,0-20-97,1 0 224,-1-20 97,-20-20-65,0 0-192,-19-20-96,0-19-32,0-20-96,-21 0-96,1 0 96,-20-21-224,-20 1 32,0 0 192,-20 20-288,0 0 192,-20 19 64,0 20-33,1 1-95,-1 39-32,-19 1 64,19-2-64,-20 21-289,1 21-704,19-2-1505,1 1-3588</inkml:trace>
  <inkml:trace contextRef="#ctx0" brushRef="#br0" timeOffset="36708.9844">9930 6305 14221,'0'0'2050,"0"-19"-1377,0 19-385,0 19 1057,0 1 0,0 20-480,20-21-288,-20 21-193,20 0 0,-20-20 1,0 0 31,20-20 1,-20 20-161,0-20-64,0 0 128,0 0 193,0 0 224,0-20-513,0 0-192,0 0-64,19-20-64,-19 0-97,21 21-31,-1-1-32,-20 0-96,40 20 127,-21 0 1,1 20 96,0 0 128,19-1-32,-18 21 32,18 0-448,-19-20-513,0 20-513,-1-20-704,2-1-1793,-21-19-6824</inkml:trace>
  <inkml:trace contextRef="#ctx0" brushRef="#br0" timeOffset="36968.75">10050 6841 19794,'19'-19'2306,"-19"19"-1601,21-21 288,-2 2-609,1 19-288,0 0-128,19-20 32,1 20-64,0 0-320,-1 0-225,1 0-287,0 0-129,20 0-1025,-21 20-673,1-20-1249,-21 0-6854</inkml:trace>
  <inkml:trace contextRef="#ctx0" brushRef="#br0" timeOffset="37555.6641">10188 7040 15150,'0'-39'2819,"0"18"-1666,0 21 224,0 0-256,0 0-737,0 21-256,0-2 353,0 21-97,0-1-224,21 21 33,-2-20-129,1 0 0,0-21 128,0 1-64,-20 0-32,19 0 32,2-20 64,-21 0 97,19 0 31,1-20-224,-20 20-32,20 0-64,0 0-192,-1 0 128,2 20 32,-2 20-32,1-1-289,0-18 193,-20 18 64,20-19 32,-20-20-32,-20 20 32,0-20-32,0 0-128,1 0-65,-2-20 161,-18 20 96,19-40 0,0 21-224,1-2-288,-2-18 95,21 18 65,-19 2-930,19 19-1536,0 0-6087</inkml:trace>
  <inkml:trace contextRef="#ctx0" brushRef="#br0" timeOffset="38142.5781">9752 6325 9224,'-40'119'2242,"20"-39"65,20 19-258,0 0-575,0 1-289,20-1 32,20 20-128,19-20-384,1 20-161,19-40-127,21 2 63,-1-22 97,20-39-33,0-1-287,-20-19-65,20 0 0,1-39-96,-21 19 0,-19-19-288,-21-21-96,-20 0-1,1 1 1,-20-41-64,-20 1 63,0 0-95,-39-1 288,-1 1 0,-39 0-96,-1 0 64,-19 39-1,-1 0 65,1 41 0,-20-2 32,19 21-32,2 0-64,18 21-577,20-2-1985,41 21-4805</inkml:trace>
  <inkml:trace contextRef="#ctx0" brushRef="#br0" timeOffset="38714.8438">11916 6961 16047,'0'0'1569,"0"0"-704,0 0 256,0 0-801,0 0-352,0-20-256,0 20-288,20 0-706,20 20-928,-21-20-1441,21 0-4069</inkml:trace>
  <inkml:trace contextRef="#ctx0" brushRef="#br0" timeOffset="38854.4922">12452 6961 11466,'40'19'2787,"-21"-19"-1314,-19 0 97,20 0-1346,20 0-480,-20 0-609,20 0-1281,0 0-3235</inkml:trace>
  <inkml:trace contextRef="#ctx0" brushRef="#br0" timeOffset="38968.75">13226 6980 1185,'40'0'2274</inkml:trace>
  <inkml:trace contextRef="#ctx0" brushRef="#br0" timeOffset="39091.7969">13504 6921 15118,'20'20'1313,"-20"-20"-1505,0 0-705,0 0-2210,20 0-6694</inkml:trace>
  <inkml:trace contextRef="#ctx0" brushRef="#br0" timeOffset="39677.7344">14973 6504 14509,'0'0'1826,"0"0"-545,21 0-544,-21 0 160,0 20 128,0 19-128,19-18-449,-19 18-224,0-39-32,20 20 1,-20-20 127,0 0 160,0 0 193,0 0-289,20-20-224,-20-19-224,0 18 32,20-18-32,-20-1 32,20 0-96,20 20-96,-21-20 96,2 21 32,18-1 64,-19 20-32,0 20 224,-1-1 0,2 21 0,-2 0-192,1 0 96,20 0-128,-21 0-320,2-1-737,18 20-705,-19-19-1633,-20-20-6695</inkml:trace>
  <inkml:trace contextRef="#ctx0" brushRef="#br0" timeOffset="39903.3203">15093 6961 20979,'59'-20'1121,"-19"0"129,0 0 319,-1 20-1056,-18-20-385,18 20-64,1 0-128,0 0-641,-1 0-768,-19 20-481,19-20-1249,-18 0-3363</inkml:trace>
  <inkml:trace contextRef="#ctx0" brushRef="#br0" timeOffset="40713.8672">15331 7218 11787,'20'-39'3395,"-20"19"-1441,20 0-64,-20 1-225,0 19-416,0 0-416,-20-21-320,20 21-513,0 21-129,0-2 161,-20 21 193,20-20 63,0 20 0,0-1-160,20 1 129,-20-21-161,20 22 224,-20-41 96,0 19-95,19-19-1,2 0 64,-2 0-191,1 0-97,0 0-64,19 0-64,1 0-129,-20 21 33,20 18 32,-21 1-288,21 0-65,-20-1-63,1 1 192,-21-21 95,0 2 193,-21-2 96,1 1 33,1-20-1,-21 0 160,20-20-96,-20 20-64,21-40-64,-2 21-64,2-21 0,-1 1-608,20 18-930,0-18-864,0 19-1410,0 0-6758</inkml:trace>
  <inkml:trace contextRef="#ctx0" brushRef="#br0" timeOffset="41873.0469">15152 6206 1185,'-39'-39'288,"-1"18"-288,20 21 128,-20-19 1986,21 19 288,-21 0-448,0 0 128,1 0-576,-1 0-770,0 19 97,1-19 384,18 21-64,-19-2-832,21 21 63,-1-1 96,0 21-31,0-1 191,1 1 1,-2 20-289,2-1-95,19 0 31,0 21-64,0-21 32,19 21 33,2-1-161,-2 0-64,1 0 96,0 1-160,0-21 256,20 21-64,0-41-31,-1 20 63,20-19 128,1 0-96,-1-20-31,21 19 255,0-20-256,-1 1-32,20 0-96,-20-20-64,21-20 33,-1 0 31,0-20 0,1 0 96,-1-19-32,-20-21 513,21 1-97,-21-22 97,-20 22-289,1-1-160,-20-19-192,-20 20 97,0-20-161,0-2 64,-20 2-32,0-20-161,0 20-63,-20-21 32,-20 21 0,0 19 64,-20 1 64,1-1-128,-20 1-65,-21 19 1,21 1 0,-20 18 128,20-18 64,-21 19-449,21 0-1249,-1 0-768,20 0-897,-19 0-5574</inkml:trace>
  <inkml:trace contextRef="#ctx0" brushRef="#br0" timeOffset="43505.8594">2385 8152 17712,'0'0'-224,"-20"0"-1185,0 0-994,20 19 129,-19 2-2883,19 18-960</inkml:trace>
  <inkml:trace contextRef="#ctx0" brushRef="#br0" timeOffset="43672.8516">2345 8867 10441,'20'40'6022,"-20"-40"-6502,0 19-65,20-19 321,0 20-1442,-20-1-1216,19 21-2692</inkml:trace>
  <inkml:trace contextRef="#ctx0" brushRef="#br0" timeOffset="43809.5703">2424 9601 17040,'0'40'-289,"0"-40"-3074,0 20 961,21-1-3972</inkml:trace>
  <inkml:trace contextRef="#ctx0" brushRef="#br0" timeOffset="43969.7266">2485 10118 18097,'-21'59'-193,"2"-39"-1056,19-20-1794,0 19 705,0 2-3331</inkml:trace>
  <inkml:trace contextRef="#ctx0" brushRef="#br0" timeOffset="44128.9063">2524 10713 15118,'0'39'-1249,"-19"-39"-11051</inkml:trace>
  <inkml:trace contextRef="#ctx0" brushRef="#br0" timeOffset="46343.75">658 12143 13388,'-20'-20'897,"1"0"-833,-22 0-96,22 40 833,19 0 448,0 0-288,19 40-353,1-21 225,20 41-160,0-1-32,-20 0-65,20 1-160,-21-1-127,21-19-161,-40-1-32,20-19-96,-1-1 32,21 1 96,-20-20-32,20 0 32,-21-20 225,21 0-225,-20 0 32,0-40-64,19 0-192,-18-19 0,-2 20-128,-19-21-225,20 1 225,-20 19 224,0-1-128,-20 2 96,1 19 32,-2 0-96,2 1 128,-1 19-32,0 0-32,0 0 0,1 0 64,19 39 160,0-19-32,19 19-64,1 2 128,0-1-192,19-1-32,-18 1-32,18 0-96,1-21-384,-21 1-321,22 0-672,-1 0-930,-21-20-1633,1 19-6790</inkml:trace>
  <inkml:trace contextRef="#ctx0" brushRef="#br0" timeOffset="46850.586">1253 12620 13388,'0'0'929,"0"19"288,21 21 257,-2-20-225,1 20-224,0-1-192,19 1-129,-18-21-383,-2 2 63,2-2-160,18-19-32,-19 20 97,-20-20 63,20 0-32,-20-20-128,0 1-416,0-2-128,0 2-321,0-1 33,0 0 95,0 20 193,19 0 224,2 0 128,18 0-96,1 0 96,0 20 128,-1-20 32,1 0 224,-21-20 33,21 0-97,-20 1 0,20-2-96,-20-18-31,-20 19 63,20-19-128,-20-1-32,0-1-32,0 22 0,-20-1 0,0 0-160,-20 0 0,20 20-160,1 0 160,19 20 64,-21 0 64,21 19 96,0 21 0,0-20-32,21 20-32,-21-20-128,39-1 96,-19 1-160,0 0-160,20-21-481,-20-19-640,20 20-673,-21-20-1826,1-20-7239</inkml:trace>
  <inkml:trace contextRef="#ctx0" brushRef="#br0" timeOffset="47053.711">1929 12282 6534,'0'0'11402,"0"0"-11209,0 19 351,0 21 1090,0 20-33,19-1-736,2 1-641,-2 0-128,1 19-96,20-39-384,0 0-193,-1-1-800,1-19-1570,-21 0-7911</inkml:trace>
  <inkml:trace contextRef="#ctx0" brushRef="#br0" timeOffset="48990.2344">2842 12063 10922,'0'-20'737,"0"20"-321,20 0 737,-20 0 737,0 0-961,0 0-833,0 0 544,19 0 610,2 20-129,-2 20 0,1 0-224,0 20-289,0-1-191,-1 1-257,2-1 384,-2-20-256,-19 1-223,20-20 63,-20 20 0,20 0-64,-20-1 64,20 1-160,-20-20-256,0 20-609,0-21-801,20 2-1153,-20-21-2241,20 19-7528</inkml:trace>
  <inkml:trace contextRef="#ctx0" brushRef="#br0" timeOffset="49281.25">3298 12441 13965,'40'-21'2018,"-40"21"-1570,0 21-160,0-21 1506,0 39-481,0-19-704,0 19-321,0 2-64,20-22 65,0 2 63,0-2 64,20-19-95,-21 0-33,21 0-384,-20-19-257,0-21-31,0 20-64,-20-20-1,0 20-544,-20-20-32,0 21-192,0-2-609,-20 2-1409,0 19-2210</inkml:trace>
  <inkml:trace contextRef="#ctx0" brushRef="#br0" timeOffset="49845.7031">3934 12381 16623,'-39'-59'1281,"18"59"-864,2 0 480,-21 19 224,20 1-160,20 0-545,-19 0-352,19-1-64,0 2 32,19-2 32,1-19 32,0 20 64,0-20 33,-20 0-482,19-20 450,2 1-258,-2-2 129,-19 2-128,0-1 32,0 20-352,0 0 448,0 20-32,0-1 256,0 21-160,20 20 32,0 0 97,19-1-1,-18 1 32,18 19-320,-19-20 544,0 1-159,-1-1 127,-19 1-192,0 0-192,0-20 129,-19 0-289,-1-1-33,0-19-159,0-20-416,-20 0-642,21-20-1248,-1 0-2019,0-20-7782</inkml:trace>
  <inkml:trace contextRef="#ctx0" brushRef="#br0" timeOffset="50475.586">4271 12599 12107,'0'-19'2242,"-19"-1"-32,19 20-64,0 0-544,0 0-930,19 0-383,-19 0 351,0 20-63,0-1-129,20 21-95,-20 0-161,20-1-64,-20 1 0,20 0-96,-1-1 32,2-18 0,-1-21 64,-20 19 32,19-19-64,2 0-63,-21-19-98,19 19 1,2 0 64,-2 19-64,1 1-128,0 0-128,0 19 320,-1 2-32,-19-22-96,0 2 96,0-2 96,0 1 32,-19-20-96,-1 0 0,0 0 0,0-20-96,1 1-385,-21-2-672,19 2-1185,21-1-2050,-19-1-7688</inkml:trace>
  <inkml:trace contextRef="#ctx0" brushRef="#br0" timeOffset="51114.2578">4609 12322 14830,'0'19'3395,"0"1"-3139,0 20 96,20-21 321,-20 21 192,20 0-353,0-1-223,20 2-225,-21-22 160,1 2 64,0-2 0,-20-19 97,20 0-193,-20 0-96,0-19 64,0-2-160,0 2 32,0-22-32,0-18 0,0-1-32,19 21-32,2-1 64,-2 40 0,1 20 96,20 20 96,-21 0 1,-19-1-161,40-19-64,-20 19-97,1 2-511,18-1-641,-19-21-1442,19 21-3427</inkml:trace>
  <inkml:trace contextRef="#ctx0" brushRef="#br0" timeOffset="58990.2344">7687 7576 5509,'0'-20'1345,"0"20"513,0-19 0,-20 19 95,20 0-287,-20 0-385,1 0-576,-2 19-321,-18 21 481,19-1 96,-21 1-128,-18 0-385,-1 20-192,1 0-63,-1 19-1,-19-20-96,20 1 32,-1-1 32,1 1-96,-1-1-32,20 1 0,1-20 32,-1-20-256,20 20-416,0-21-193,20-19-545,0 20-639,20-20-674,0-20-1505</inkml:trace>
  <inkml:trace contextRef="#ctx0" brushRef="#br0" timeOffset="59344.7266">7588 7854 12555,'0'0'129,"0"0"-65,0 0 384,0 0 769,0 20 0,0 20-256,-20 19-416,0 1-97,-21-1 1,22 1-1,-21-1-128,1 1 65,18 0-225,-18-20-96,19 19 0,0-39-96,1 20-256,19-21-545,19-19-544,1 0-1090,0 0-2433</inkml:trace>
  <inkml:trace contextRef="#ctx0" brushRef="#br0" timeOffset="59518.5547">7687 8311 16143,'0'0'224,"-20"0"-96,20 0-416,0-20-545,0 20-32,20 0 32,0-20-1216,-1 20-3493</inkml:trace>
  <inkml:trace contextRef="#ctx0" brushRef="#br0" timeOffset="59663.086">7964 8311 9513,'0'20'3939,"0"-20"-3202,0 0-513,0 0 0,0 0-160,0 0-704,21 0-962,-21-20-1569</inkml:trace>
  <inkml:trace contextRef="#ctx0" brushRef="#br0" timeOffset="59981.4453">8083 7715 14765,'40'-40'833,"-20"40"-769,-20 0-128,21 20 288,-2 20 481,1 0 576,20-1-448,19 21-320,-19-1-161,20 1 128,-1 20-255,1-41-65,-21 20 0,1 1-96,0-20 0,0 0-256,-21-1-385,1-18-704,0 18-1089,0-19-2178</inkml:trace>
  <inkml:trace contextRef="#ctx0" brushRef="#br0" timeOffset="60611.3281">10169 7616 15406,'19'-20'577,"-19"20"-385,-19 0-448,19 20 288,-20-1 704,0 41 289,0-1-96,1 1-352,-2 40-353,2-21 128,-1 1-288,20 18 128,-21-38-192,2 20 97,-1-20-161,20-1-33,-20 1-95,20-21-64,-20-19-128,20 0-161,0-1-352,0-19-608,20 0-1186,-20 0-768,20-39-5541</inkml:trace>
  <inkml:trace contextRef="#ctx0" brushRef="#br0" timeOffset="60843.75">10228 7795 15822,'20'0'801,"-20"0"-673,0 19 545,0 21 320,0 20-224,0-1-161,0 20-95,0 1-161,0-1-192,20-19-96,0 19 32,-1-39-192,-19 20-256,21-20-577,-21-1-448,0-19-1090,0 0-2657</inkml:trace>
  <inkml:trace contextRef="#ctx0" brushRef="#br0" timeOffset="61040.0391">10645 8331 15310,'21'-20'833,"-21"20"-32,0 0-769,19 0-257,-19 0-255,20 0-1,0 0-992,0 0-2819</inkml:trace>
  <inkml:trace contextRef="#ctx0" brushRef="#br0" timeOffset="61192.3828">11082 8331 15919,'20'0'1089,"-20"0"-961,19-20-96,-19 20-96,21 0-417,-2 0 1,1-20-1122,0 20-2722</inkml:trace>
  <inkml:trace contextRef="#ctx0" brushRef="#br0" timeOffset="61473.6328">10943 7477 16655,'20'0'1570,"0"20"-1442,20-1 224,19 21 33,20 20-161,21-1-160,-21 1 384,21 0-95,-2-1-161,-18 1-96,-1-1-96,1 1-288,-20-1-353,-1 1-384,-19-1-769,0-18-1729,-21-2-8424</inkml:trace>
  <inkml:trace contextRef="#ctx0" brushRef="#br0" timeOffset="62096.6797">14954 7954 16719,'0'-60'-576,"-20"40"896,20 20-320,-20 20 64,-19 0 321,18-1 319,2 41-127,-1-1 127,0 1-575,0 20-33,1 19 0,-2-19-32,2-1 0,19-20-160,-21 1-32,2-1-65,-1-18-31,0-22-288,20 1-449,0 0-929,0 0-1986,20-40-6918</inkml:trace>
  <inkml:trace contextRef="#ctx0" brushRef="#br0" timeOffset="62321.2891">15173 8073 15758,'-21'19'481,"2"1"-97,-1 39-63,0 1 415,-20 20 289,20 19-32,0-19-160,1-1-577,19-20-128,0 1-64,0 0 0,-21-20-64,21-1-352,0 1-545,0-21-928,0 2-1314,21-21-3812</inkml:trace>
  <inkml:trace contextRef="#ctx0" brushRef="#br0" timeOffset="62516.6016">15628 8648 16976,'0'0'448,"0"0"-832,0 0-930,0 21 225,0-21 481,21 0-449,-2 0-1890,1 0-7077</inkml:trace>
  <inkml:trace contextRef="#ctx0" brushRef="#br0" timeOffset="62669.9219">16066 8708 14509,'40'-20'2755,"-1"1"-1602,-19 19-769,19-21-95,-18 1-289,-2 20-32,1 0-801,0 0-1762,20 0-4772</inkml:trace>
  <inkml:trace contextRef="#ctx0" brushRef="#br0" timeOffset="62994.1406">16443 7715 17936,'80'0'1474,"-41"0"-769,20 20 159,21 40-31,-1-1-224,21 41-161,0-2-128,-2 2-223,2 0 95,-1-21-96,-20-20-192,0 1-96,1-20-97,-20-1-415,0-19-289,-1 0-224,-20-20-833,-18 19-2979</inkml:trace>
  <inkml:trace contextRef="#ctx0" brushRef="#br0" timeOffset="64012.6953">8481 10137 15118,'-20'60'-1057,"20"-41"-2755</inkml:trace>
  <inkml:trace contextRef="#ctx0" brushRef="#br0" timeOffset="64302.7344">8680 11090 14285,'0'40'641,"0"-40"-545,19 0 96,-19 0 0,0 0-288,0 0-1025,0 20-2338</inkml:trace>
  <inkml:trace contextRef="#ctx0" brushRef="#br0" timeOffset="64476.5625">8560 11567 21652,'-60'40'480,"41"-21"-383,19-19-898,19 0-1922,2 20-2690</inkml:trace>
  <inkml:trace contextRef="#ctx0" brushRef="#br0" timeOffset="64925.7813">8223 9442 20595,'-40'20'-320,"40"-40"-833,0 20-1506,40 20-2049,-20 0-7046</inkml:trace>
  <inkml:trace contextRef="#ctx0" brushRef="#br0" timeOffset="65395.5078">11181 9284 18321,'-20'19'1569,"20"-19"-1569,0 0-576,40 0-1570,-1 21-1858</inkml:trace>
  <inkml:trace contextRef="#ctx0" brushRef="#br0" timeOffset="65584.961">11300 9820 20915,'0'39'-256,"0"-39"-160,0 20-769,21 0-289,-2-1-992,1 2-1826,0-1-4132</inkml:trace>
  <inkml:trace contextRef="#ctx0" brushRef="#br0" timeOffset="65765.625">11321 10416 21972,'-41'39'192,"41"-39"-320,20 0-736,1 20-1186,-2 0-1538,1-1-8295</inkml:trace>
  <inkml:trace contextRef="#ctx0" brushRef="#br0" timeOffset="65956.0547">11240 11229 16431,'0'60'-288,"0"-40"320,0 19 32,21-18-705,-2-2-1697,1 21-3716</inkml:trace>
  <inkml:trace contextRef="#ctx0" brushRef="#br0" timeOffset="66114.2578">11400 11905 18065,'0'39'-161,"19"-19"-3330,21-20-4132</inkml:trace>
  <inkml:trace contextRef="#ctx0" brushRef="#br0" timeOffset="66664.0625">16204 9522 17008,'-19'20'-481,"19"-20"-1697,19 19-1601,2 2-6759</inkml:trace>
  <inkml:trace contextRef="#ctx0" brushRef="#br0" timeOffset="66832.0313">16225 10197 16944,'-21'40'-321,"42"-21"-576,-21 1-2274,19 0-1985</inkml:trace>
  <inkml:trace contextRef="#ctx0" brushRef="#br0" timeOffset="66997.0703">16324 10892 1089,'-20'60'16527,"20"-41"-17520,20 1-1249,0 20-2562</inkml:trace>
  <inkml:trace contextRef="#ctx0" brushRef="#br0" timeOffset="67177.7344">16383 11607 21300,'-39'79'-64,"39"-79"-97,0 20-1088,20 0-1089,-20 19-897,19-18-3235</inkml:trace>
  <inkml:trace contextRef="#ctx0" brushRef="#br0" timeOffset="67358.3985">16523 12143 18929,'19'20'97,"1"20"-994,-20-21-1794,20 21-3651</inkml:trace>
  <inkml:trace contextRef="#ctx0" brushRef="#br0" timeOffset="69048.8281">6833 12758 4836,'-20'-40'2723,"20"40"-641,-20-19 160,0-1-256,1 20-513,-2-20-480,2 20-128,-1 0 160,0 0-32,0 20-225,1 19-159,19-18-129,0-2 33,0 21-385,19-20 417,1-1-161,0 2-128,19-21-32,1 0-63,0 0-97,-1-21-96,2 2-129,-22-1-31,-19-20-64,21 21-32,-42-2-129,21 2-31,-39-1-641,18 20-352,2 0-834,-21 0-3842</inkml:trace>
  <inkml:trace contextRef="#ctx0" brushRef="#br0" timeOffset="69605.4688">7667 12858 12203,'-79'39'2338,"39"-19"-1024,20 0-386,20-1-159,-21 2 128,42-1-128,-1-20-353,20 0-64,0 0-159,19-20-289,-20-20 480,21 0-288,-20 1 32,-21-1-64,2 0-32,-21 20 0,-21 1-32,2-2-128,-21 21-256,1 0-609,-1 21-929,0-2-2658,20 1-8231</inkml:trace>
  <inkml:trace contextRef="#ctx0" brushRef="#br0" timeOffset="70068.3594">8680 12937 10409,'-60'-20'2242,"40"0"1,-20 20 223,20 0-768,1 0-481,-2 0-224,2 20-257,19 0-351,0-1-65,19-19-32,2 21-320,18-1 160,1-20-128,0 19 32,0-19 32,-1 0-288,1 0-96,-20 0-96,-20-19 127,0-1-127,0-1 576,-20 21-224,0-19 0,-20 19 0,0 0-385,1 0-544,19 19-1024,0-19-2788,0 21-8167</inkml:trace>
  <inkml:trace contextRef="#ctx0" brushRef="#br0" timeOffset="70446.2891">9374 12977 19602,'-20'-40'545,"1"20"-1,-2 0 225,2 20-193,-1-20 97,0 20 96,20 20-257,0 0-288,0 0-192,20 20 97,0-20-65,20 20 96,-1-40-128,1 19 32,20-19-96,-20-19-32,-1-2-64,1 2 32,-21-1-161,2-1-127,-21-18-289,-21 19 97,-18 0 191,-1 20-223,0-19-321,-19 19-865,-21 19-3138</inkml:trace>
  <inkml:trace contextRef="#ctx0" brushRef="#br0" timeOffset="71244.1406">10764 13096 10634,'-19'0'1793,"-1"0"33,20 0-481,-20-20-256,20 20-544,0-20-513,0 20-256,0 0-481,0 0-544,20 0-833,0 0-2402</inkml:trace>
  <inkml:trace contextRef="#ctx0" brushRef="#br0" timeOffset="71377.9297">11221 13016 13837,'19'40'384,"-19"-40"-1089,21 0-1345,-21 0-4580</inkml:trace>
  <inkml:trace contextRef="#ctx0" brushRef="#br0" timeOffset="71521.4844">11718 12917 14990,'98'20'-160,"-58"-20"-1090,0-20-223,0 20-1057,19 0-4709</inkml:trace>
  <inkml:trace contextRef="#ctx0" brushRef="#br0" timeOffset="71663.086">13028 12937 5220,'159'40'8168,"-99"-40"-8840,-1 20-2564,1-20-3714</inkml:trace>
  <inkml:trace contextRef="#ctx0" brushRef="#br0" timeOffset="71826.1719">14418 13056 15086,'79'20'640,"-39"-20"-576,-1 0-192,1-20-993,0 20-2274,-1 0-3716</inkml:trace>
  <inkml:trace contextRef="#ctx0" brushRef="#br0" timeOffset="71978.5156">15628 13016 12651,'81'21'-224,"-41"-21"-2178,-21 0-1378,21 0-1697</inkml:trace>
  <inkml:trace contextRef="#ctx0" brushRef="#br0" timeOffset="72145.5078">16801 12956 11691,'59'0'-32,"-39"0"-737,-1 0-1313,2 0-6502</inkml:trace>
  <inkml:trace contextRef="#ctx0" brushRef="#br0" timeOffset="72291.0156">17554 12897 15246,'81'0'416,"-42"-20"-608,1 20-320,-21 0-385,21 0-1986,0 0-3491</inkml:trace>
  <inkml:trace contextRef="#ctx0" brushRef="#br0" timeOffset="72458.0078">18488 12837 19122,'40'-19'-32,"-21"19"-1666,2 0-1345,-2-20-2530</inkml:trace>
  <inkml:trace contextRef="#ctx0" brushRef="#br0" timeOffset="72848.6328">19382 12718 15502,'-21'0'320,"2"0"-576,-1 0-288,20 0 512,-20 21 192,0-2 320,20 1-31,0 0 191,20 0-319,0-1-225,19 2-32,1-21 32,20 0 0,0 0-64,-1 0 64,1-21-64,-20 2 96,19-21 321,-20 20 223,-39-20-351,0 21-289,-19-1-64,-21 0-321,-39 0-1216,0 20-3556</inkml:trace>
  <inkml:trace contextRef="#ctx0" brushRef="#br1" timeOffset="77684.5703">6436 13056 8039,'19'40'0,"-19"-40"449,0 20-289,21-1-128,-21 21 32,19-20 0,1 20 320,0-21 129,0 2 352,0-2 224,0 1 352,-1-20-224,2 20-672,18-20-417,-19 20-128,19-20-64,-18 19-97,18-19 33,1 21 32,0-21 128,-1 19-64,1-19 64,20 20 32,-20-20-64,19 21 64,20-21-32,-19 0 0,-1 0-32,20 0 0,-19 0 0,-1 0 0,2 0-96,-1 19-96,-1-19 32,20 0 160,-19 20-64,19-20 64,1 20 0,-1-20 64,0 0 0,21 0 0,-21 0-96,20 0 64,-20 0-128,1 0 128,-1 20 0,1-20-32,0 19 0,-1-19 32,20 21-32,-20-21 32,21 19 0,-1-19 96,0 0-128,-19 0 32,19 0-64,-19 0 64,19 0 0,0 0-64,0 20 64,-20-20-32,41 0 32,-21-20-64,1 20 64,-2 0-32,2-19 0,-1 19 0,1 0 0,19 0 32,-20 0-32,20 0 65,-20 0 31,20 0-96,-19 0 32,19 0 0,0 0 0,0 0-32,0-21 0,1 21 0,-1 0 0,0 0 0,0 0 0,19-19 0,-18 19 0,0-20 0,-1 20 0,0-20 0,19 20 32,-18 0-32,-1-20 32,0 20-64,-20 0 96,20 0-64,-19 0 0,19-19 64,-20 19-32,20 0-32,-20 0-32,20 0 32,-19 0-32,-1 0 64,0 0 0,1 0-64,-1 0 32,20 19 0,-20-19 32,1 0-32,-1 0 96,-20 0 32,21 0 0,-21 0-64,20 0-32,-20 0-32,2 0 0,-2 20 32,0-20-64,1 0 64,-1 20-32,0-20 0,-20 0 32,21 20-32,-20-20 129,19 0-33,-19 0 32,-1 0-96,20 0 0,1 0-64,-20 0-32,19 19-64,1-19 96,-1 0 64,0 0-32,1 0 0,-1 0 32,21 0 0,-21 0 32,0 0-32,21-19 32,-21 19-64,1 0 32,19 0-64,-20 0 32,0 0 0,21-20-64,-21 20 32,1 0-32,-1 0 64,21 0 64,-21 0-128,0 0 64,20-20 0,-20 20 64,2 0-128,18-20 64,-20 20 0,0-19-32,1 19 32,-20-21 0,19 21 0,0-20-96,-19 20-1,20-19 33,-21 19-32,20 0-64,-19 0 64,-1-21-32,1 21 64,-1 0 32,-19 0 32,20 0-64,-20 21-64,-1-21 64,1 0-33,0 0-31,-1 0 128,1 0 0,-20 0 193,20-21 415,-21 2 257,2-1 32,-2 0-161,1-19-95,-20-1 0,0 0-353,0 20-352,-20-20-256,1 1-1762,19 19-2691,-21-19-6758</inkml:trace>
  <inkml:trace contextRef="#ctx0" brushRef="#br1" timeOffset="80159.1797">19401 13751 3235,'-19'-20'3523,"19"20"-320,-21 0-641,2-20-544,19 20-737,-20 0-704,0 0 0,0-19 319,20 19-127,0 0-160,0 0-129,0-21-320,0 21-64,0 0-64,20 0 33,0 21-65,0-21 128,-1 19-128,21 1-32,0-20-64,20 20-65,0 0-159,19-20-96,0 19-97,1-19-31,19 0-161,-20 0 96,21 0-223,-21-19-193,0-21 480,1 20 481,-1-20 128,0-19 481,1 20 191,19-21-31,-19-20 608,-1 1 193,0 0-641,1-1-257,-1-19-192,-19 19 33,20-19-65,-1 0-288,-20-1-32,1 21-64,0-40 97,-20 19-162,-21 21 97,1 20-256,-20 19-256,-20 1-417,20 39-1281,0 0-3363,-19 0-7302</inkml:trace>
  <inkml:trace contextRef="#ctx0" brushRef="#br1" timeOffset="81375.9766">20711 9542 5349,'-19'-20'2626,"19"-1"1,0 2-65,-20-1-512,20 0-256,0 20-321,0-20-544,20 20-481,-20 20 1,19 0 384,2 19-225,-1 2-159,-1 18-129,2 20-192,18-19-32,1-1 128,-21-19 193,21 0-257,0-20 0,-20-1-32,0 2-32,19-1-320,-18-20 512,-2 19-224,1-19-32,20 21-64,-21-2-224,2 1 64,-2 20 32,1-21 160,-20 2-32,0-2 64,-20 1-96,1 0 128,-21-20-128,0 20-97,1-20-95,-1 0-320,0-20-545,1 0-481,18 0-544,2 1-1730,19-2-5412</inkml:trace>
  <inkml:trace contextRef="#ctx0" brushRef="#br1" timeOffset="81753.9063">21566 9899 16815,'-20'-20'1410,"0"20"-994,0 0 705,20 0 96,-19 20-448,-2 20-417,2-1-159,19-18-65,0 18-256,19-19 416,2-20-160,-2 0-32,1 0 0,20 0 32,-21-40-128,2 21-128,-2-2 128,1-18 0,-20 18-32,0 2-32,0 19 96,-20 0 32,20 0-64,-19 0 0,19 19-96,-21 2 64,21-1-705,21-20-896,-21 19-641,19-19-1218,1 0-2786</inkml:trace>
  <inkml:trace contextRef="#ctx0" brushRef="#br1" timeOffset="82197.2656">21784 9839 11691,'0'-40'2594,"0"40"-1217,0 0 545,0 0-32,0 0-769,0 0-480,0 21-33,20 18-480,-1-19 417,2 19-385,-2 2-64,1-22-64,0 21-32,0-20-64,-1 0 0,-19 0-128,0-1 32,0-19 32,-19 21 31,-1-21-31,0 0 96,0 0-224,20 0-256,-19-21-1,38 2 289,-19-1 192,40 0 96,-20 0 224,20 1 32,0-2-320,-20 2 97,20-1-1,-21-20-128,1 20 160,0-20-64,-20 0 0,0 1-96,-20 19 32,0 0 64,1 20 32,-21 0 128,20 20 0,0 0 193,20 19-65,-20 1 161,20 0 63,20-1-191,0-18-289,0 18 32,39-18-385,-19-21-735,20 0-1122,-1 0-2435,1-21-9160</inkml:trace>
  <inkml:trace contextRef="#ctx0" brushRef="#br1" timeOffset="82736.3281">22975 9622 14093,'-40'-40'32,"21"19"416,-1 2 930,0-1 415,0 20-319,20-21-385,-19 21-513,-2 21-384,2-1 161,-1-1 287,0 21-63,0 20-65,20-20-351,-19 19 95,38 1-160,-19-21-96,40 1 32,-20-21-513,20 22-319,19-41-353,-20 0-321,22 0-768,-22 0-1858,1-20-6758</inkml:trace>
  <inkml:trace contextRef="#ctx0" brushRef="#br1" timeOffset="83091.7969">23254 9561 16079,'-60'0'2274,"40"0"-1345,0 21 672,0 19-159,1-1-417,19 1-353,0-1-319,19 1-193,1-21-32,0 2-32,19-21 32,-18 19-96,18-38 64,-18 19-128,-2-21-192,1 2 288,-20-21-96,20 20-96,-20-20 64,-20 21-160,20-1 160,-20 1 64,1 19-65,-2 19 97,2 1 65,-1-1-258,-1 2 546,21 18-449,21-19 0,-1 0-385,-1-1-416,2-19-256,18 0-640,-19 0-578,0 0-832,-1-19-1089,-19 19-3203</inkml:trace>
  <inkml:trace contextRef="#ctx0" brushRef="#br1" timeOffset="83583.9844">23472 9661 2722,'20'-60'4164,"-20"41"-865,0-2 96,0 2-832,0 19-994,0 0-384,0 0-32,0 0-128,0 0-128,19 19-384,-19 2-129,40-2-320,-20 21 257,20-20-386,0 20-159,-21-1-64,21-19-32,-40 19 31,0-18-31,0-2-128,-20 1 31,0 0 97,1 0 224,-21-20 32,0 0 64,20 0-32,1-20 0,-2 0-321,21 0 161,0 1 192,21-21 64,-2 20 128,21 0 449,20 0 128,-21-20-97,20 21-127,1-1 128,0-20-353,-1 21-192,-19-21-32,0 20-32,0-20 32,-1 20-128,-39 0 0,21-19-128,-21 18 0,-21 2 64,2 19 0,-1 0 0,-20 19 64,0 2 96,21-2 128,-21 21-128,20-1-32,0 2-128,0-1-417,20 0-544,20-1 0,0-20-128,19 2-1185,1-21-2306,-19 0-6279</inkml:trace>
  <inkml:trace contextRef="#ctx0" brushRef="#br1" timeOffset="83831.0547">24325 9442 12107,'0'-39'2306,"-39"39"-1153,19 0 641,-19 19 0,-1 1-577,20 0-416,0 0-545,20-1-128,20 2-32,0 18-64,39-18-64,1-2 32,-20 2-32,19-2 0,-20 1 32,-18-1 96,-21 2 32,0-2-64,-21 1-32,-18 0-1057,-1 19-1409,21-18-2435,-21-2-8199</inkml:trace>
  <inkml:trace contextRef="#ctx0" brushRef="#br1" timeOffset="84650.3906">21407 10633 11594,'-60'0'2243,"40"0"-546,20 21-416,-19-2-63,-2 1-322,21 39-223,0-19-225,21 1-223,-21 18-65,19-20-64,22 1-64,-22 0 128,21-20-224,-20-1-480,20 2-610,-1-21-863,-19 0-2308,19 0-7782</inkml:trace>
  <inkml:trace contextRef="#ctx0" brushRef="#br1" timeOffset="85206.0547">21883 10693 11755,'-39'-20'1185,"-1"20"256,20 0 321,-20 0-385,21 0-480,-21 20-192,20 0-129,0 0 1,20 20-289,0-21-64,20-19-96,19 20 129,1 1-65,20-21-32,-1 19-96,1 1 0,-20-20-64,0 20 0,-20 0 64,-1-1-32,-19 2 64,-19-2 32,-21 1-160,-1 0 128,22 0-96,-21-20-192,20 0-192,-20 0-609,21 0-609,19-20-832,0 0-2403,0 0-6756</inkml:trace>
  <inkml:trace contextRef="#ctx0" brushRef="#br1" timeOffset="85374.0235">22182 10833 16111,'39'19'1505,"-19"1"-448,0-20 224,-20 20-160,19 0-736,-19-1-289,21-19-160,-21 0-513,19 0-512,1 0-1025,-20-19-2786</inkml:trace>
  <inkml:trace contextRef="#ctx0" brushRef="#br1" timeOffset="85513.6719">22161 10713 13004,'-19'-20'2562,"-1"0"-2081,40 20-385,-20-19-192,0 19-641,19 0-1729,2 0-4837</inkml:trace>
  <inkml:trace contextRef="#ctx0" brushRef="#br1" timeOffset="85807.6172">22439 10614 14317,'40'-20'3075,"-20"-20"-961,-1 21-833,2 19-320,-2 0-545,1 0-319,-20 19-33,0 21-64,20-1 64,-20 1 0,0 0 0,0-1-32,0 1 224,0 1 32,0-2-63,20-19-161,-20 19 32,0-18-96,0 18-64,20-19-161,-20 0-511,20-20-225,0 0-545,-20 0-896,0-20-1281,0 0-4165</inkml:trace>
  <inkml:trace contextRef="#ctx0" brushRef="#br1" timeOffset="86169.9219">22518 10852 12107,'-19'0'3395,"19"0"-1697,0 0-257,19 0 257,2 0-481,-2 0-673,1 0-447,20 0-1,-20-19-128,20 19 96,0 0-64,-1 0 64,20-21 32,-19 1 0,20-20-160,-1 21 192,-19-1-64,-20-20 32,-20 21 0,20-2 0,-40 2-64,20 19-160,-39 0-128,-1 0 32,0 0 128,-20 19 192,41 21-160,-21-20 256,20 20 128,20-21 225,0 21-1,0 1-31,20-22-321,20 1-160,19 0-32,1 0-320,-1-20-481,20 0-224,-19 0-737,-20-20-1857,20 20-8264</inkml:trace>
  <inkml:trace contextRef="#ctx0" brushRef="#br1" timeOffset="87430.6641">24206 10276 15919,'21'0'2050,"-2"0"-321,21 0 481,20 0-384,-21 0-737,20 20-641,1 19-159,-20 1-33,0 20-32,-20 0 32,-20-1-127,0 1-33,0-20 0,-20 19-160,0-20-161,-19 1-703,18 1-866,1-22-1345,20 1-3107</inkml:trace>
  <inkml:trace contextRef="#ctx0" brushRef="#br1" timeOffset="109791.9922">23532 10614 32,'-21'0'608,"21"0"97,0 0-353,0 0-288,21 0 256,-21 0 641,0-20 609,0 20 63,0 0 33,19 0 384,-19-20 256,0 20-544,0 0-449,0 0 64,0 0-384,0 0-384,0 0-161,0 0 129,0 0-257,0 0-128,0 0 65,0 0-65,0 0-160,20 0 384,-20 0 1,0 0-129,0 0 96,0 0-96,0 0 129,0 0 31,20 0-256,-20 0 97,20-20-193,-1 20 0,2-19-32,-2 19 32,-19-21-32,20 2 32,-20 19 64,0 0 65,0 0-97,0 0 160,0 0-192,0 0 0,0 0-64,0 0 64,0 0-64,0 0 128,0 0-63,0 19 31,0-19-96,0 21 128,0-2-64,0 1-32,20 0 0,-20 0-32,20-1 192,-1 21-160,-19 0 97,21-20-65,-2 20 32,1-21-96,-20 1 64,20 1-32,-20-2 32,0 1 32,20-20 32,-20 0-32,0 0-128,0 0 32,20 20-32,-20-20-64,0 0-160,0 0-256,0 0-97,0 0-288,0 0-576,20 0-993,-20 0-2211,0 0-7334</inkml:trace>
  <inkml:trace contextRef="#ctx0" brushRef="#br1" timeOffset="110393.5547">23710 10991 2017,'0'0'7496,"0"0"-5735,0 0 481,-20 0-416,20 0-705,0 0-769,0 0 353,0 0 64,20 0-353,-20 0-95,20 0-33,-20 0-128,19 0-128,21 0-128,-20 0-288,0-20-738,20 20-1120,-20-19-1473,0 19-7496</inkml:trace>
  <inkml:trace contextRef="#ctx0" brushRef="#br1" timeOffset="112074.2188">23968 11011 32,'0'0'3395,"0"0"-2370,-19 0-577,19 0 65,0 0-449,0 0-289,0 0 65,19 0 288,-19 0 97,0 0 1216,0 0 769,0 0-512,0 0-353,0 0-96,0-20-448,0 20-321,0 0-223,0 0 351,-19 0-320,19 0-63,0 0-129,0 0 192,0 0-224,0 0 96,0 0 97,0 0-1,19 0-128,-19 0-96,0 0 64,0 0 0,0 0 224,0 0 65,0 0 95,0 0-63,0 0-1,0 0 321,0 0-289,0 0-192,0 0-160,0 0-31,0-20-130,21 20 33,-21 0 64,19-19-128,-19 19 32,20 0-64,-20 0-64,20 0 320,-20 0-64,0 0 32,0 0 32,0 0 65,0 0-33,0 0-160,-20 0 0,20 0 0,0 0 32,0 0-64,-20 0 32,1 19 0,19-19 0,-21 0 64,2 20 0,-2-20-96,2 0 192,19 20-128,-20-20-32,0 0 0,20 0 0,-20 0-288,20 0-225,0 0-320,0 0 193,0 0-161,0 0-1057,0 0-1665,0 0-2114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5T02:22:26.75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538 3625 6918,'-19'-20'4324,"-1"1"-2210,20-2-352,-20 2 160,20-1-609,0 0-897,20 20 417,-20 20 128,20 0-288,-1 39-161,2 1-224,18 19-95,-18 1-161,18 19 160,-19-19-160,19-1 0,1-20 64,-20-20 96,20 21-192,-21-20-224,2-21-385,-2 22-448,-19-22-384,20 2-897,-20-21-1186,0 0-7622</inkml:trace>
  <inkml:trace contextRef="#ctx0" brushRef="#br0" timeOffset="260.7422">3 3863 13708,'-118'0'1922,"59"-20"-320,39 1-257,20-2-320,0-19-64,20 1 32,20-1-513,39 1-255,-2-1-65,23-19-64,19 19-64,-20 1-96,1-2-481,-2 22-352,-17-2-736,-2 2-833,0-1-2307</inkml:trace>
  <inkml:trace contextRef="#ctx0" brushRef="#br0" timeOffset="644.5312">1174 4082 16623,'0'-40'705,"-20"20"32,0 20-1,0 0-31,1 0 192,-21 20 224,20 20-448,0 0-353,20-1-256,0 1 0,20-1 128,0-19 32,20 0 97,19-20-129,1 0 96,19-20-192,-39 0 64,20 0-128,-20-20-160,-40 21-160,0-1-545,-21 1-224,-19 19 32,-19 0 96,20 0-128,-21 19-1089,0-19-2466</inkml:trace>
  <inkml:trace contextRef="#ctx0" brushRef="#br0" timeOffset="890.625">1531 3546 18897,'0'-40'1986,"-19"20"-1185,-1 20-417,20 0 193,-40 40 448,40-1-481,-19 1-319,19 20 31,19 19-192,21 1 96,-1-20-96,41-1-160,-20 1-865,19-21-160,0 1-480,-19-21-930,-20 2-2337,0-2-7336</inkml:trace>
  <inkml:trace contextRef="#ctx0" brushRef="#br0" timeOffset="1065.4297">1333 4082 9961,'-20'0'10762,"20"-21"-9769,40-18-865,0-1-32,19 1-320,20 19-224,1 0-129,-1 1-2113,0 19-3588</inkml:trace>
  <inkml:trace contextRef="#ctx0" brushRef="#br0" timeOffset="1427.7344">2405 3824 17168,'-79'19'1313,"39"-19"-768,0 20 319,1 20-63,18-20 256,2 20-96,-1 0-513,20-1-384,20 1 1,-1-21-1,2-19 32,18 21 32,1-21-128,0 0-128,-21-21-64,21 2-33,-40 19 161,20-21-96,-20-18 96,0 20-32,0-2 160,-20 21-160,20-19 0,-20 38-128,20-19-65,0 21 257,20-2-96,0 20 96,-1-18-128,21-21-352,1 19-834,18-19-1569,-39 0-2081,20-19-6886</inkml:trace>
  <inkml:trace contextRef="#ctx0" brushRef="#br0" timeOffset="1644.5312">2445 3426 19922,'0'60'481,"19"-40"256,2 39 63,-1 1-223,20-1 95,-1 1-415,20-1-97,-19-19 64,0 1-608,-1-2-513,-18 1-1121,-2-21-2178,1 2-8808</inkml:trace>
  <inkml:trace contextRef="#ctx0" brushRef="#br0" timeOffset="3199.2187">3497 3863 10313,'-19'-60'1249,"19"20"577,0 21 608,0-1-223,0 20-546,0-19-448,0 38-896,0 1-97,0 20 865,0 19-192,0 1-353,19 0-320,1-20 1,0-1-65,0 1-64,-1-21 32,21 2 160,-20-21-31,20 0-65,0-21-288,-21 2 0,1-21-33,1 1-63,-21 18 128,0-18 64,0 19-64,0 20 32,0 0-64,0 0-192,0 20 384,19 0 192,21 20-64,-1-21-64,21 1 33,-1-1 63,1-38 64,-1-1-64,-19 1-63,0-2 63,-20-18 32,-1 19-128,-19 0-384,-19 1-417,-21-2-95,1 1-353,18 20-481,-18 20-544,-1 1-1185,21-2-2050,19 1-6821</inkml:trace>
  <inkml:trace contextRef="#ctx0" brushRef="#br0" timeOffset="3503.9062">4450 3884 17296,'0'19'2370,"0"-19"-1057,0 0-864,0 20 159,0 20 1154,0-21 64,21 21-1025,-2-20-449,21-1-224,-1-19 0,1 0 32,0-19 32,-20-1 33,-1 1-65,-19-2-160,0-18-288,-19 19-193,-1 0-192,-20 1-63,0-2 95,-19 21 129,20 0-65,18 0-192,-19 0-576,21 40-801,-1-20-1089,20 20-2082</inkml:trace>
  <inkml:trace contextRef="#ctx0" brushRef="#br0" timeOffset="3872.0703">4907 4101 15310,'19'21'2210,"2"-21"577,-2 0-1122,1 0-864,1 0 128,-21 0 416,0 0-352,0 0-224,0 0 96,0-21-257,0 2-448,0-2-31,-21-18-1,1-1-32,-20-19-64,21 20 128,-1-2-192,0 1-192,20 0-353,0 21-512,0 19-897,20 0-864,0 0-1891,20 0-6598</inkml:trace>
  <inkml:trace contextRef="#ctx0" brushRef="#br0" timeOffset="4206.0547">5205 3446 14830,'19'-39'2146,"-19"39"-225,21 0-703,-21 19-610,19 1 193,1 20 320,-20 20-384,20-1-417,0 20-192,-1 0 32,2-18-160,-2-1 96,1-1 0,20-20-96,-21 1-608,21-20-353,-19-1-609,-2 2-1248,1-21-1955,0 0-8231</inkml:trace>
  <inkml:trace contextRef="#ctx0" brushRef="#br0" timeOffset="4487.3047">5800 3744 15822,'0'0'1186,"-19"0"-770,-21 19 32,20 2 417,-20-2 481,1 21-1,-1-20-801,20 1-319,0-2 287,0 1 353,1-20-193,19 20-95,0-20-257,0 0 1,0 0-1,19 20 128,1-20 161,20 0-225,0 19-31,-1-19-321,1 0-32,-20 0-353,20 21-704,-21-21-1249,2 19-1409,-2 1-4101</inkml:trace>
  <inkml:trace contextRef="#ctx0" brushRef="#br0" timeOffset="5385.7422">6793 3884 10666,'-39'-60'3427,"18"39"-1794,2 2-127,-1-2 288,0 2-609,-19 19-609,-1 19-576,0 21 192,20 0 193,-20 20-129,21 0-128,19-1-32,0-20-96,39 1 96,-19-19 0,20-21 193,-1 0-97,1 0-64,0-21 96,-1-19 96,-18 21-95,-21-20-65,0 18-64,0 2-32,0-1-32,0 20 0,0-20-96,0 20-160,0 20-193,0-20 1,0 20 320,19-1 32,1 21-32,0-20-865,19-1-705,2-19-800,-1 21-929,-1-42-2627</inkml:trace>
  <inkml:trace contextRef="#ctx0" brushRef="#br0" timeOffset="5618.1641">6972 3605 15919,'-20'-59'2690,"20"59"-768,0 0-993,0 19-1057,0 2 736,20 18 577,0 20-384,0 1-577,20-1-63,-1 1-1,20-20 0,-19 0 0,20-20-128,-20-1-320,-1 2-577,-19-21-384,0 19-897,-20-19-2403,0 0-8391</inkml:trace>
  <inkml:trace contextRef="#ctx0" brushRef="#br0" timeOffset="5798.8281">6873 3943 18961,'-40'0'3203,"59"-20"-1697,-19 20-481,41-20-320,-1 1-545,19-2-160,-20 21 32,21 0-353,-1 0-1024,1 0-64,-20 0-641,19 0-2018,-39 0-9160</inkml:trace>
  <inkml:trace contextRef="#ctx0" brushRef="#br0" timeOffset="6974.6094">7806 3327 13100,'-40'0'416,"40"-20"545,-19 20 32,19 0 481,0 20-1410,0 20 224,0 19 417,0 21 127,19 0 1,1 18-320,20 2 127,-21 0-384,21-2 129,0-19 95,-20-18-95,20-22-97,19 1 160,-20-21-31,1-19 63,20 0-63,0-19-65,-1-2-96,1-18-32,-1-1-63,-19-19-97,-20-1-193,-20 1-287,0 20 128,0-21-65,-20 20 1,0 19 224,-19-18-32,18 20 96,-18 19 0,19 0 160,0 0-128,20 0 0,-19 19 128,19 1 224,0 20-32,19 0 193,21 20-225,-20-21-128,39 1 64,-19-21-63,-1 21 63,21-20-160,-20-1-32,19 2 32,1-21-513,-20 19-960,-20-19-289,20 21-1505,-40-21-2338,0-21-6887</inkml:trace>
  <inkml:trace contextRef="#ctx0" brushRef="#br0" timeOffset="7276.3672">8659 3724 16335,'21'20'929,"-2"-1"-353,21 21 898,-20 0-289,20 1-32,-1 18-160,1-20-449,0 1-127,-1-1-321,-18 1 32,18-19 32,-19-21 128,-20 19-191,0-19 127,20 0 256,-20-19 289,0-2-385,0 2-320,0-41 32,-20 20-256,20-19-704,0 20-450,0-2 1,0 22-224,20 19-641,-1 0-705,2 19-1377,-2 1-6887</inkml:trace>
  <inkml:trace contextRef="#ctx0" brushRef="#br0" timeOffset="7575.1953">9354 3923 11851,'40'0'3971,"-20"0"-319,0 0-865,0-20-962,0 20-800,20-19-512,-21-2-225,1 21-32,0-39-192,0 39 129,-20-21-258,0 2-63,0-2-128,-20 2-128,0 19 63,-19 0 33,-1 0 128,20 19 128,0 2 96,-20 19 64,40-1-32,-20 1 160,20 0-127,0-20 63,20 20 32,0-21-32,20 1-32,-1-1 33,1-19-226,0 0-383,-1 21-929,22-21-1025,-22 0-3268,1-21-8551</inkml:trace>
  <inkml:trace contextRef="#ctx0" brushRef="#br0" timeOffset="7864.2578">9792 3426 21364,'0'-19'1633,"0"-2"-736,0 42-545,19-2 129,-19 1 736,20 40-288,0-1-449,19 21-255,-18-1-33,18-19-96,1-1-288,-21-18-417,22 18-800,-22-39-545,2 20-673,-2-40-3138,1 19-9225</inkml:trace>
  <inkml:trace contextRef="#ctx0" brushRef="#br0" timeOffset="8681.6406">10745 3903 10826,'-20'0'2242,"20"0"-192,0 0-737,20 0 64,-1 0-159,2 20-97,-2 0-289,21 19-223,-1 21-33,1-20-287,0 19-193,-1 1 32,-18-21-32,18 1 0,-19 0 128,-20-1 193,0 1 95,0-19-63,0-2 63,-20 1-31,-19 20-321,-1-40 128,20 19-160,-20 1 0,0-20-352,1 0-288,-1 0-289,21 0-256,-2 0-192,2-20-545,19 1-1793,0-21-3524</inkml:trace>
  <inkml:trace contextRef="#ctx0" brushRef="#br0" timeOffset="8863.2812">10685 3586 18353,'-19'-21'160,"19"21"-833,0-19-544,0 19-1185,0 0-5285</inkml:trace>
  <inkml:trace contextRef="#ctx0" brushRef="#br0" timeOffset="9963.8672">12174 3407 13676,'20'-60'1474,"-20"40"704,0 0-737,-20 20 321,0-19-1057,-20 19-385,1 19-224,-20 1 32,19 0 0,0 19-32,0-18-64,0 18-128,21-18 32,19 18 0,0 1 32,0 0 0,0 19 32,0-20 32,19 21 0,-19-1 64,0 1-128,0 0 96,20-1-64,-20-19 0,0-1 0,20-18 0,-20 19 64,0-21-128,20-19 256,0 20 225,0-20 480,19-20-161,21 20-511,-20-19-97,0 19-64,19-21-64,-39 21-96,20 0-64,-21 0-289,1 21-544,0-21-160,19 19-288,-18-19-673,-2 20-1890,1-20-7014</inkml:trace>
  <inkml:trace contextRef="#ctx0" brushRef="#br0" timeOffset="10175.7812">12591 3923 19890,'40'0'673,"-40"20"-225,19-20 193,2 20-449,-2 20-64,2-21-160,-2 1-128,1-20-641,-20 19-928,20-19-1602,-20 0-3268</inkml:trace>
  <inkml:trace contextRef="#ctx0" brushRef="#br0" timeOffset="10305.6641">12531 3605 10409,'-20'-59'7175,"1"39"-7495,19 0-897,0 20-1826,19 0-7047</inkml:trace>
  <inkml:trace contextRef="#ctx0" brushRef="#br0" timeOffset="10848.6328">13286 3803 18609,'0'-59'1922,"0"39"-1634,-20 20 449,1 0 64,-2 0-641,-18 20 512,18-1 225,-18 21-544,19 20-321,20-20 96,0 0-192,0-1 0,20-18 192,19-2-288,-18-19 64,18 0-289,1-19-31,0-21 63,-20 0 129,-1 20 256,-19-20-32,0 40-32,0-20-32,0 20 64,-19 0-256,19 20 128,0 20 160,0 20 96,19-1 160,2 20 1,18-19 63,-19-1-224,0 20 96,-1-19-128,2 1 32,-21-3-64,0 2 161,-21-20 63,-18 19-288,19-19-320,-40-1-161,1-18-384,20-1-608,-21-1-705,20-19-1121,0 0-2691</inkml:trace>
  <inkml:trace contextRef="#ctx0" brushRef="#br0" timeOffset="11261.7187">13485 3903 14253,'19'0'865,"1"0"-161,0 20 578,0 0-257,-1 19-96,2-18-129,-2 18-287,1-20-289,0 2-64,-20-21 32,0 19 577,20-19 192,-20-19 256,-20-2-897,20 2-159,-20-20-33,0-1 96,20 0-128,0 1-160,0-2-32,20 1-160,0 21 31,0 19-159,-1 19 160,21 2 128,0 18 128,-20 1 0,20 0-192,0-1-737,-1-18-1409,1 18-2115,-20-20-7974</inkml:trace>
  <inkml:trace contextRef="#ctx0" brushRef="#br0" timeOffset="11940.4297">14318 3803 12716,'-19'-40'1473,"19"40"-128,0-19 961,-21 19-96,21 0-1024,0 19-1026,0 2 0,0 38 352,-19 1-159,19 0 63,0-20-64,19 18-223,2-37 127,18-2 64,-19 2 161,19-42 31,2 21-192,-1-40-31,-1 1-1,-19-1-64,-20 21-96,0-21-320,-20 1-192,0 18-33,-20 1-127,1 1 63,18 19-95,-18 0-449,19 19-1121,20 1-1281,0 1-1858,0-2-6373</inkml:trace>
  <inkml:trace contextRef="#ctx0" brushRef="#br0" timeOffset="12202.1484">14656 4101 5220,'0'0'13389,"0"-19"-11851,0-2 640,0-18-577,0-1-320,0-19-63,0 20-482,0-21-448,0 20-255,0 0-33,0 20-161,0 1-287,0 19-929,0 0-1218,20 19-63,-1 1-1538,2 20-5702</inkml:trace>
  <inkml:trace contextRef="#ctx0" brushRef="#br0" timeOffset="12362.3047">14954 4003 14894,'19'19'2178,"2"-19"96,-2 20-1057,-19-20-608,20 0-33,-20 19-288,20-19-127,0 21-161,-20-21-1025,20 19-1250,-20-19-1889,0 0-9256</inkml:trace>
  <inkml:trace contextRef="#ctx0" brushRef="#br0" timeOffset="12513.6719">14835 3724 18801,'-20'-59'961,"20"39"-1121,20 0-32,-20 0-865,19 1-1409,2-2-65,-2 21-6021</inkml:trace>
  <inkml:trace contextRef="#ctx0" brushRef="#br0" timeOffset="12825.1953">15212 3824 13196,'40'79'1922,"-40"-39"-609,19-20 353,2-1-225,-21 2-288,19-2-160,-19 1 0,0-20-481,0 0-127,0 0 223,0 0 353,0 0-192,0-20-513,0 1-320,0-21 96,0 0-64,20 20-96,-20-20-96,20 20 128,0 20-257,-1 0-223,2 0-129,-2 41 33,21-2-129,-20 1-384,20 0-865,-21-21-1153,21 20-2338</inkml:trace>
  <inkml:trace contextRef="#ctx0" brushRef="#br0" timeOffset="13309.5703">16006 3763 17040,'0'-19'1793,"0"-1"-479,0 20 319,0 0-1056,-19 0-161,-2 20 257,2-1-33,-21 2-255,20 19-257,20-1 160,-19-18-288,19 18 64,19-19 64,1 0-32,0-1 0,19-19 97,-18 0-225,-2 0-321,1-19 65,-20-1-192,20 0-1,-20 0-31,0 1 191,-20 19 321,20 0-192,-20 0-96,20 19 288,-19 21 352,19-1-192,0 1 129,19 20-33,1-1-64,0 1 128,19 19-256,-18-19 32,-21-1-31,0 1 95,0-1 128,-21-19-128,-18 20 0,19-41 0,-19 1-352,-1 0-256,20-20-417,-20 0-352,21-20-2178,-21-19-9962</inkml:trace>
  <inkml:trace contextRef="#ctx0" brushRef="#br0" timeOffset="14375">16681 3724 7046,'0'-19'3107,"20"-2"32,-20 21-448,0-19-449,0 19-224,0 0-513,0 0-1024,0 19-321,0 21 737,0-1-289,0 1-224,20 20-31,-1-20-129,2-20-64,-2 20-160,2-21 192,-2-19-128,1 0 161,0 0-546,19 0-159,-18-19 96,-21-1 159,19 0 193,-19 0 0,0 1 0,0 19-32,0 0-160,0 0-160,0 19 640,0 1 64,20-20-96,1 20 289,-2-20-161,21 0-128,-20 0 33,-1 0-33,2-20-609,-21 0-319,19 20-353,-19-19-737,0-2-1697,0 21-3139</inkml:trace>
  <inkml:trace contextRef="#ctx0" brushRef="#br0" timeOffset="14657.2266">17316 3803 15214,'0'21'544,"0"-2"738,-19 1 800,19 1-737,19-2-64,2 1-320,-2 0-288,1-20 31,20 0-159,0 0 159,-1-20-191,-19-19-129,0 18-63,-20 1-33,0-20-320,-20 21-385,-20-2-287,0 2-97,1-1 289,-1 20-1,0 0-192,1 20-223,19-1-1251,20 2-1632,0-2-2723</inkml:trace>
  <inkml:trace contextRef="#ctx0" brushRef="#br0" timeOffset="14889.6484">17694 4022 17040,'-20'-19'1345,"20"-2"-224,0-18 641,0-1-289,0 0-256,20 1-96,-20-1-352,20 0-481,-20 1-224,19-1-608,-19 20-417,0 0-352,0 20-1666,0 0-4036</inkml:trace>
  <inkml:trace contextRef="#ctx0" brushRef="#br0" timeOffset="15127.9297">17873 3288 19090,'19'-21'1601,"-19"21"-1601,21 21 192,-21-2 673,19 21 96,1 20 0,-20 0-288,20 19-257,0-20-256,-1 1-96,2-1 32,-2 1-128,1-20-737,-20-21-704,20 22-737,0-22-1954,-20 1-9000</inkml:trace>
  <inkml:trace contextRef="#ctx0" brushRef="#br0" timeOffset="15439.4531">18428 3605 16944,'0'0'1473,"-19"0"-1697,-1 20 448,-20 0 1377,0 0-447,-19-1-386,20 21-127,-21-20-321,20-1-224,0 2 64,40-2 33,-20 2-65,40-2 160,0-19 449,19 20 31,21-20-191,0 21-257,-20-21-63,19 0-161,-19 0-96,-1 0-417,-18 19-1024,18-19-609,-39 0-737,20 0-2017,-20 0-8233</inkml:trace>
  <inkml:trace contextRef="#ctx0" brushRef="#br0" timeOffset="16642.5781">19183 3724 11659,'0'-40'2562,"0"40"225,0-19-97,0 19-512,20-20-768,-20 20-514,0 20-351,20-1-97,-20 2-159,19 18-97,2 1 0,-2 0-96,-19-1-96,20-18-256,0-2-641,-20 1-608,20-20-193,-20 20-1185,0-20-1793,-20-20-8040</inkml:trace>
  <inkml:trace contextRef="#ctx0" brushRef="#br0" timeOffset="16786.1328">19223 3506 11050,'-40'-20'3171,"40"1"-3139,0 19-256,0-21 96,0 1-545,20 20-961,0-19-2433</inkml:trace>
  <inkml:trace contextRef="#ctx0" brushRef="#br0" timeOffset="17055.6641">19461 3724 448,'40'60'13453,"-20"-41"-10731,-1 2-255,2-21-482,-21 0-831,19 0 31,-19 0 192,0 0-608,20-21-481,-20 2-224,20-2 0,-20 2-64,20-1-96,-20 20-96,19-19-161,2 19 161,-2 19 32,21 1 96,-1 20 32,1-21-961,0 21-1249,20-20-1281,-20 1-4165</inkml:trace>
  <inkml:trace contextRef="#ctx0" brushRef="#br0" timeOffset="18257.8125">20494 3665 6726,'0'0'2018,"0"0"-2050,0 0 1121,0 19 1121,19 2-320,1-2-161,0 20-287,0 1-289,-1-19-256,-19 18 64,21-18-1,-2-2-159,-19-19 0,0 0 256,0 0 416,0 0-127,-19-19-802,19-2-480,-21 1 64,2-20-32,-1 0-128,0 1 32,20-1-32,0-19-64,0 20-64,0-1 32,20 20-64,0 0-193,20 20-1088,-21 0-545,21 0-32,-1 20-512,-18 19-289,-1-18 0,20-2 417,-21 21 1858,1-40 1376,0 20 1827,19-20-97,-18 0-192,19 0-256,-1 0-224,1-20-385,0 20-319,-1-20-226,-19 20-383,19-20-353,-18 1 96,-21 19-31,19-21-65,-19 2-96,0-1-96,0 20-160,-19-20-32,-2 0-1,2 1 1,-1 19-32,-20 0-32,21 19-32,-21 1 127,20 20 65,0-21 64,0 21 224,20 0-63,0 20 31,0-21-160,20 1 192,20 0-128,0-1-96,-1-18-128,1-2-417,0 1-864,19 0-609,-20-20-1858,1 0-3106</inkml:trace>
  <inkml:trace contextRef="#ctx0" brushRef="#br0" timeOffset="18510.7422">21625 3565 14958,'-40'0'2562,"21"-19"-1665,-1 19 769,0 19-97,0 2-704,1-2 192,19 1-160,0 20-481,0 19-224,19-20-96,1 1 0,20 0 65,19-20-418,1 1-672,-20-2-480,19-19-673,1 0-1057,-21 0-1569,-19-19-6631</inkml:trace>
  <inkml:trace contextRef="#ctx0" brushRef="#br0" timeOffset="18772.4609">21942 3645 15662,'0'20'929,"0"-1"801,0 2 320,0 18-417,21-20-544,-1 2-128,20-2-96,0 2-224,19-2-65,-20-19-287,1 0 31,-20 0-64,20-19-256,-21-2-448,2 2-385,-21-21-224,0 20-449,0-20-383,0 21-482,0-1-2081,-21 0-7143</inkml:trace>
  <inkml:trace contextRef="#ctx0" brushRef="#br0" timeOffset="19017.5781">22479 3863 16143,'0'-39'1793,"0"18"-832,0-19 1025,0 1-576,20-1-738,-20-19-351,19 20-193,2-1-64,-2 20-256,-19 0-257,20 0-736,0 20-1377,0 0-1698,0 0-4965</inkml:trace>
  <inkml:trace contextRef="#ctx0" brushRef="#br0" timeOffset="19264.6484">22777 3526 14669,'-20'20'993,"0"-1"513,1 2 1120,-2-21-640,2 19-1345,19 1-577,0 0-32,19 0 448,21 20-191,-20-21 31,20 1-96,0-1-192,-1 2 0,-19 19 32,-20-40-32,20 19 0,-40 1 224,20-20 161,-20 21-161,-19-21-320,18 0-224,-18 0-321,19-21-672,0 21-1217,1 0-1762,-2 0-6278</inkml:trace>
  <inkml:trace contextRef="#ctx0" brushRef="#br0" timeOffset="19430.6641">23035 3803 18417,'40'40'1473,"-21"-40"-864,-19 20-1,21-20-351,-21 21-129,19-21 0,-19 0-737,20 0-1024,-20 0-1698,0-21-9545</inkml:trace>
  <inkml:trace contextRef="#ctx0" brushRef="#br0" timeOffset="19576.1719">23055 3506 18961,'0'-39'1730,"20"18"-1410,-20 1-127,19 20-193,-19 0-449,21 0-1409,-21 0-2177,0 0-7977</inkml:trace>
  <inkml:trace contextRef="#ctx0" brushRef="#br0" timeOffset="20097.6562">23213 3565 14509,'41'80'2242,"-22"-41"-160,2 1-160,-2-1 96,1 1-192,20-19-929,-21 18-353,2-18-224,-21-21-31,19 0-33,-19 19 32,0-19 97,20 0-97,-20-19-256,20-2-64,0 1-64,-20 1-96,19-21-257,2 19-95,-21-18 31,19 20 1,1-21 127,0 40 97,-20-20 96,20 40 96,20-20 160,-21 19 160,1 2 128,20-2 65,0 1 95,-21-20-63,41 0 127,-20 0 1,-1 0 31,1-20 33,20 1-97,-20-21-127,-21 20-257,21-20 32,-20 0-96,-20 21-96,20-21-288,-40 20-289,0 20 129,1 0 160,-41 0 96,20 20 63,0 20 97,21 0 0,-2 19 225,2-20 127,38 1 0,2-1 97,-2 1-33,21-19-224,0-2-64,-20 1-288,20-20-897,-21 21-1890,1-21-3363,0 0-8136</inkml:trace>
  <inkml:trace contextRef="#ctx0" brushRef="#br0" timeOffset="20887.6953">19958 4716 4292,'19'-39'8135,"-19"19"-7110,0-19 1057,0 18 288,0-18-576,0 19-673,-19 0-288,-2 1-160,2 19-257,-21 0-192,0 19-128,1 1 0,-1 20 33,0 19-33,1-19 0,18 20-96,21 0-32,0-21-32,21 20 0,-2-38 32,21 18-161,20-19-415,-1 0-513,20-20-609,-19 0-1377,20 0-1281,-20-20-6759</inkml:trace>
  <inkml:trace contextRef="#ctx0" brushRef="#br0" timeOffset="21250">20375 4737 13324,'0'-40'2402,"0"0"-1088,-21 40-129,2-20 224,-1 20-352,0 20-384,-19 0-193,18 19 65,21 2 95,-19-1 1,19-1-257,0 1-160,19-21-31,21 2 63,-20-2-64,20-19-32,-21 20 64,2-20 129,-2-20-161,1 20 128,0-19-63,-20-2-161,0 2-96,0-1-96,0 0 96,0 20-33,-20-20-31,20 20-192,0 20-416,20-20 287,-20 20 257,20 0 128,20 20-32,-1-21-128,1 1-545,0-20-256,-1 0-576,1 0-929,0-20-1026,-20 1-4067</inkml:trace>
  <inkml:trace contextRef="#ctx0" brushRef="#br0" timeOffset="21481.4453">20652 4459 14029,'0'-39'3587,"0"39"-2242,20 0-512,-20 0-288,20 19 320,-1 20 256,2 1-353,-1 20-319,-1-1-129,2 1-160,18 0 32,-19-20-192,19-1-416,1 1-449,-19-21-448,18 2-737,-19-2-641,-20-19-1376,20-19-7144</inkml:trace>
  <inkml:trace contextRef="#ctx0" brushRef="#br0" timeOffset="21692.3828">20930 4280 16143,'0'19'1858,"0"22"-1570,0-1 1409,0 19-255,21 1-257,18-1-448,-19 1-385,19-1-224,21 1-128,-20-21-448,0 1-225,-21-20-192,21 0-1633,-20 0-2819,-1-20-8200</inkml:trace>
  <inkml:trace contextRef="#ctx0" brushRef="#br0" timeOffset="22191.4062">21744 4697 14573,'0'-20'1666,"0"0"-1090,0 20 1186,0-20-545,0 20-320,-19 0-481,-2 0-287,-18 0-1,19 20 256,0 0 32,1 0-63,-2-1-289,21 2 64,21-1-128,-21-1 192,39 2-64,1-2 97,0 1-33,-1 0-160,20 0 0,-19-1 0,0 2 32,-1-2-64,2 1-96,-41 0 128,0 0-96,0-1 576,-20 2-31,-20-21 31,20 0-256,-20 0-31,0 0-129,21 0-321,-21 0-896,40-21-768,-20 21-1635,20-19-4675</inkml:trace>
  <inkml:trace contextRef="#ctx0" brushRef="#br0" timeOffset="23208.0078">22280 4359 15214,'0'-19'2274,"0"19"-736,0-20-193,0 20-288,21 0-705,-2 0-288,1 0 321,20 0-193,0 20-96,-1-1 0,20 2-64,-19-2 64,0 21 32,-20-20-96,0 20 160,0-1-31,0 1 63,-1 0 128,2-1-192,-2 1 0,-19 20-96,20-1 129,0 1-97,0-1 32,-1 1-352,2-20 512,-2 19-480,-19-20 288,20 21 32,-20-20-64,-20 0 128,1-1 64,-21 1-63,20-20-65,-20 0 32,0 0-160,1-20-192,19 0-257,0 0-640,-20 0-480,20 0-1378,1 19-2434,-2-19-7175</inkml:trace>
  <inkml:trace contextRef="#ctx0" brushRef="#br0" timeOffset="41533.2031">1889 7060 2882,'20'-20'673,"-20"0"160,0 20 576,0-19-256,0 19 96,0 0 65,0-21-354,0 21 33,0 0 128,0 0 65,0 0 31,0 0-224,0 0-97,0 0-255,0 0-96,20 0 63,-20 0 129,0 0 32,-20 21-257,20-2-192,0 21-63,-20-1-65,-20 1 64,20 0 0,-40-1 97,21 21-65,-1-40 160,21 19-127,-21 2-129,0-22 32,20 2 32,1-2-32,-2-19-191,21 20 159,0-20 96,0 0-32,0 20 161,21-20-33,-2 0 0,21 0-95,-1-20-97,1 20-64,20-20-192,-1 20 160,-19 0-64,0 0 64,19 0-32,-19 0-128,0 0-160,-1 0-128,1 0-193,-20 0 33,20 0-417,-21 20-801,2 0-896,-2 0-1250,-19-1-4868</inkml:trace>
  <inkml:trace contextRef="#ctx0" brushRef="#br0" timeOffset="42076.1719">1552 7973 15118,'-40'0'2242,"40"0"-352,-20 0-97,20 0-607,0 0-97,0 0-161,20 0-351,20 0-225,19 0 97,20 0-33,21 0-160,19-19-192,0 19 65,20 0-97,-20-21-32,-40 21 192,1 0-288,-20 0 32,-20 0-97,-1 0-255,-39 0-192,40 21 608,-40-21-2563,0 0-63,0 19-2531,0 1-9033</inkml:trace>
  <inkml:trace contextRef="#ctx0" brushRef="#br0" timeOffset="43809.5703">4172 7497 10281,'0'-20'961,"20"20"-544,-20-20 832,0 20-224,0 0 0,0 0 160,0 0-128,20-20-1057,-20 1 1313,0-2-448,0 21-160,-20-19-65,20-1-127,-20-1-193,20 2 96,-20-1-95,1 0-161,-2 20-96,-18-20 32,19 20-160,0-19 160,1 19-128,-2 19-32,2 1-64,-1 20 32,0 0 160,20 20 32,-20-1 32,20 20-32,0-19 64,20-1 0,0 1 65,19-20 63,1-1-64,0 1-64,-1-20 0,1-20 0,0 0 65,-1 0-33,1-39 96,0 18-128,-1-18 32,-18-21-127,-1 20-98,-20-19-127,0 19 64,0-20 64,-20 41 64,-1-21-32,2 20 0,-1 20-32,0 0 64,20 0 64,-20 20-192,20 0-192,20 19 736,0 21-384,0-20-32,20 0 65,-1-1-1,1-19-64,0 0-289,-20-1-319,20 22-609,-21-41-705,2 19-1153,-21 2-1665,0-21-6983</inkml:trace>
  <inkml:trace contextRef="#ctx0" brushRef="#br0" timeOffset="44555.6641">4510 6841 6566,'0'0'4004,"0"0"-2915,0 0 1089,0 0-96,20 0-737,0 20-544,-1-20-65,2 40-63,-2-20-64,21 0-1,-20 19-95,20-18-161,-21-2-224,1 1 32,-20 0-96,0 0 257,0-1 159,0 2-96,-20-2-159,-20 1 31,21-20-160,-21 0-256,1 20 64,-1-20-257,0 0-255,20 0-289,-20 0-320,40 0-513,-19-20-832,19 20-2243,0-20-6436</inkml:trace>
  <inkml:trace contextRef="#ctx0" brushRef="#br0" timeOffset="45352.5391">4450 6563 10537,'21'0'1826,"-21"0"160,0-19-416,0 19-289,0 0-192,0 0-128,0 0-385,0 0-63,0 0-1,0 0-384,0 0 65,0 0 127,0 0-128,0 0-32,0 0 96,0 0-95,0 0 159,0 0 32,0 0 193,0 0-225,0 0-128,0-20-96,-21 20 64,21 0-128,0 0-32,0 0-160,-19 0 32,19 20 0,-21-20 128,21 19 32,0 2-64,-19-2 32,19-19 0,0 20 0,0-20 64,19 0 96,-19 0 32,21 0 1,-21 0 31,19 0-96,-19-20-64,0 20-64,0 0 96,0 0 0,0 0-96,0 0-288,0 0-481,0 0-576,0 0-1121,-19 0-2147,19 0-6437</inkml:trace>
  <inkml:trace contextRef="#ctx0" brushRef="#br1" timeOffset="53214.8437">3616 8291 7719,'0'0'1858,"-19"-20"-481,19 20-224,0 0 288,0 0-352,0 0-768,0 0 63,0 0 225,19 60-609,-19-41 704,20 21-383,-20 0-97,20-20 192,-20-1-96,0 2-31,0-2-1,20-19-64,-20 0 193,0 0 63,0 0-288,0 0-128,19 0 32,-19 0-96,21 0 64,-2 0 1,22-19-65,-2 19 64,1 0-160,0 0 31,-1-21 162,20 21-33,21 0-64,-1-19 32,0-1-32,21 0 0,-100 20 0,159-20 0,-99 20 0,-1 0 64,1 0 32,-20 0-192,-1 0 96,1 0 0,0 0 192,-1-19-64,-19 19-64,19-21 256,-18 2-127,-21-1 287,19 0-224,-19-19-64,0 18-160,-19-18-128,19-1-512,-21 20-609,2 0-929,19 0-1730,-20 1-7815</inkml:trace>
  <inkml:trace contextRef="#ctx0" brushRef="#br1" timeOffset="53561.5234">4271 8609 15502,'-59'39'417,"19"-18"31,20 38 769,-20-20 64,1 21-384,-1-1-512,21-19-289,-2-1-289,2 1-960,19-19-1345,0-2-2467</inkml:trace>
  <inkml:trace contextRef="#ctx0" brushRef="#br1" timeOffset="54134.7656">3259 9363 14926,'-20'-20'1217,"20"20"-352,0 0-481,0 20 417,20-1 96,-20 41-385,20-20-320,-1 20-32,21-20-128,-20 0 65,0-1-226,19-20-223,-18 2-641,-2-2-737,-19-19-672,21 0-2114</inkml:trace>
  <inkml:trace contextRef="#ctx0" brushRef="#br1" timeOffset="54322.2656">3438 9482 11530,'0'-40'3043,"0"20"-865,0 20-960,0 0-898,0 20 224,0 20 33,19 0-161,-19-40-63,21 100-353,-2-61 96,21 1-96,-20-21-353,20 1-864,-21 0-1185,1-20-1666,-20 0-8166</inkml:trace>
  <inkml:trace contextRef="#ctx0" brushRef="#br1" timeOffset="54545.8984">3200 9720 17712,'0'-19'2755,"0"-2"-1666,19 21-256,1-19-97,0 19-287,0-20-161,20 20-256,-1 0 0,1 0-288,19 0-449,-19 0-31,0 0-706,-1 0-1601,-18 20-2017,-2-20-7528</inkml:trace>
  <inkml:trace contextRef="#ctx0" brushRef="#br1" timeOffset="54721.6797">3279 9780 14157,'-20'0'3139,"20"0"-1634,20-20-576,-1 0 513,2 0-962,18 1-704,1 19 448,19-21-961,-19 21-1056,0 0-1442,-1 0-1506</inkml:trace>
  <inkml:trace contextRef="#ctx0" brushRef="#br1" timeOffset="55010.7422">3855 9622 12812,'-40'19'1697,"20"1"-1184,1-1 704,19 2 256,0-2-416,19 1-288,1 0-128,0 0-257,19-20 96,21-20 1,-20 0-161,0-19-128,-21 18-64,1-18-31,-20 20-65,0-2-321,-20-19-255,-20 40-257,1-19-64,-20 19-160,-1 0 353,20 19 447,0 2-31,20-2-769,1 2-1441,19-2-3716</inkml:trace>
  <inkml:trace contextRef="#ctx0" brushRef="#br1" timeOffset="55242.1875">4391 9661 15630,'0'0'2467,"-20"-20"-866,-20 1-31,0-2-513,1 2-321,-1-21-223,20-1-97,-20-18-352,21-1 32,19 21-96,0-1-160,0 0 256,19 1-128,1 39-96,20-19-352,0 19-641,19 0-1025,-20 19-1986,2 1-7976</inkml:trace>
  <inkml:trace contextRef="#ctx0" brushRef="#br1" timeOffset="55408.2031">4053 9462 14285,'-39'20'4901,"39"-20"-3620,19 0-769,1 0 673,39-20-480,1 0-481,-1 20-256,1 0-1185,20 0-1826,-20 0-3715</inkml:trace>
  <inkml:trace contextRef="#ctx0" brushRef="#br1" timeOffset="56755.8594">3140 10038 9609,'-20'-20'1217,"20"1"416,0 19-416,0 19-576,0-19 384,0 40 224,20-1-288,0 21-352,-1-1 31,2 1-127,18-20 127,1 0-63,-40-40-33,59 39-544,-19-18 577,-1-21-385,1 0-224,0 0 513,-20-21-193,0 1-96,0 20-64,-20-40-128,0 21-96,0-21-192,-20 1-129,0-1-383,20 20-161,-39 0 737,18 0 63,21 20 65,0 0-64,-40 0 160,40 20 160,0 0 193,0-20-97,21 60-256,-2-21 608,2-19-415,-2 0-1,21-1-64,-1 2-32,1-2 32,-20-19-288,20 0-256,-40 0-673,40 0 1089,-21 0-4228,-19 0 576,0 0-6053</inkml:trace>
  <inkml:trace contextRef="#ctx0" brushRef="#br1" timeOffset="57248.0469">3695 10216 1281,'21'21'10089,"-21"-2"-7943,19 1-160,1 0-224,1 0-417,-2 20-256,1-21-288,0-19-96,0 20-97,-1-20-352,-19 21-95,0-21-33,21 0-128,-21 0 416,0-21-192,0 21-256,0-20-192,0 1-64,0-2-225,19 21-384,-19 0 289,20-19 608,-20-1-641,20 20 513,19 20 192,-18-20 96,18 0 289,1 0-33,0 0-128,-1-20 33,-19 0 63,19 0-288,-39 1 192,21-2-95,-21 2-1,0-21-128,0 20-64,-21 1 0,2 19-64,-21 0-96,20 0 0,1 19 31,-2 1 33,2 20 64,-1-21 64,20 21 32,0 0-32,0-1 64,20-18-31,-1-2-33,21 1 32,0 1-192,-1-21-417,-18 0-544,18 0-416,1-21-641,-21 1-353,-19 20-1280,0-19-4389</inkml:trace>
  <inkml:trace contextRef="#ctx0" brushRef="#br1" timeOffset="57416.0156">4331 10118 8776,'0'-21'4036,"0"21"-1922,0 0-641,0 21 321,0-2-545,19 41-160,-19-20-384,21-1-289,-1 1-224,-1 0-256,21-1-384,-19-18-834,18-21-1088,-19 19-2114,0-19-8392</inkml:trace>
  <inkml:trace contextRef="#ctx0" brushRef="#br1" timeOffset="57560.5469">4669 10296 15726,'19'-40'2755,"2"21"-2018,-2-2-673,21 21 0,-20-19-96,-1 19-481,21-20-1248,-20 20-3044</inkml:trace>
  <inkml:trace contextRef="#ctx0" brushRef="#br1" timeOffset="57777.3437">4986 10157 13036,'40'40'1697,"-20"0"-383,0-21 575,-20 21-31,20-1-224,-1-18-513,2 18-513,-21-18-287,0-2-97,0 1-64,0 0-32,0-20-32,-21 20-192,2-20-801,-1 0-352,0 0-993,0 0-833,1-20-2242</inkml:trace>
  <inkml:trace contextRef="#ctx0" brushRef="#br1" timeOffset="57921.875">4847 9939 15983,'-19'-40'2530,"-2"40"-1825,21-20-897,0 20-898,21 0-991,-21 20-2212</inkml:trace>
  <inkml:trace contextRef="#ctx0" brushRef="#br1" timeOffset="58624.0234">3795 10852 15438,'-40'-60'352,"20"20"33,1 40 95,-2-19 801,-18 19-352,19 19-352,-19 2-353,18-2-192,2 22 0,19-22 32,0 1-160,19 0 32,2 0 224,38-1-96,-20-19 64,42 0-128,-22 21 64,1-21-160,-21 19-32,1-19 64,-40 20 96,0 0 64,0 0 32,-20-1 1,0 2-1,0-21-128,1 19 0,-2 1-385,2-20-544,-1 20-704,0-20-673,20 20 0,-20-20-1122</inkml:trace>
  <inkml:trace contextRef="#ctx0" brushRef="#br1" timeOffset="58921.875">4073 10952 416,'0'19'12684,"0"1"-11883,0 0 640,20 19 545,-1-18-96,21-2-641,0-19-448,-1 20-353,1-20-160,0-20-63,-20 1-33,20-2-64,-20 2-64,-20-21-609,19 20-351,-19 1-482,-19-21-768,-1 20-2210,-1 0-8424</inkml:trace>
  <inkml:trace contextRef="#ctx0" brushRef="#br1" timeOffset="59305.6641">4331 10673 15822,'0'-19'2275,"0"-2"-674,0 21-736,0 21-256,0-2-65,0 1 33,19 20-33,2 0-160,-1-1-127,-1 1-65,21 0 0,-19-1 32,18-18-224,-19-21 160,0 19-63,20-19-65,-21 0 96,21 0-128,-1 0 32,-18 0 64,18 20-256,-19-20 192,-20 20-64,20 0 32,-20-1 0,-20 2 0,20-2 0,-40 1-96,21-20-97,-21 20 161,0-20-32,20-20-224,-20 20-128,21-20-802,-1 1-415,20 19-193,-20-21-1953,40 2-8169</inkml:trace>
  <inkml:trace contextRef="#ctx0" brushRef="#br1" timeOffset="59986.3281">5165 11547 8263,'40'60'577,"-40"-41"544,0-19 1505,0 0-159,0 0-577,-20 0-930,0-40-351,0 21-32,-20-41-257,1 20 64,-1-19-288,0-1 0,-20-19-96,21 0-32,19-1-128,0 1-128,1 19-32,19 20 256,0 1 64,19 19 0,1 20-32,0 0 0,19 20 0,-18 19 64,18 1 32,1 0-32,-20-1 0,20 1-64,-21-20 0,2 20-577,-2-21-672,1 2-577,-20-2-1025,0 1-2850</inkml:trace>
  <inkml:trace contextRef="#ctx0" brushRef="#br1" timeOffset="60370.1172">5224 11150 13612,'-19'-20'2243,"19"0"-354,-20 0-31,20 1-737,-20-21-512,0 20-289,20-20-320,0 21 96,-19-2-64,19 2-128,0 19 0,19 0-128,-19 0 192,20 19 32,0 2-128,0-2 96,-1 21 64,21-20 0,-20 20 32,20-1-64,-21 1 192,21-21-64,0 2 0,-20-2 160,20-19 65,-21 0 31,21-19-96,-20-21-63,0 20-97,-20-20-32,0 21 0,0-21-352,-20 20-225,0 0-63,-20 0-289,21 1-256,-21 19-449,20 0-1024,-20 0-2563,21 0-5957</inkml:trace>
  <inkml:trace contextRef="#ctx0" brushRef="#br1" timeOffset="60690.4297">5443 10693 16239,'-20'-20'2114,"0"1"-1249,20 19 512,0 0-544,0 19-129,0 1-95,20 20-64,0-21-257,20 21 0,-21 20-128,21-20 0,0-1-64,-1-18-63,2 18 31,-1-19 160,-1 0-224,1-1 0,0 2-96,-21-2-129,-19-19-95,20 20 96,-20 0-128,-20-20 127,1 20-95,-2-20-160,-18 0 95,-1 0-191,21-20-609,-21 20-929,20 0-1666,-20 0-7655</inkml:trace>
  <inkml:trace contextRef="#ctx0" brushRef="#br1" timeOffset="61094.7266">5721 10654 15342,'0'0'1121,"0"0"-1121,0 19 320,20 21 705,-20-1 481,20 21-33,-20 0-576,20-1-288,20 1-193,-21-1-224,21-19 128,-1 0-63,21-20 63,-20-20-224,0 0 96,-1-20-96,1 0 0,-21 0 1,2 1-161,-21-2-33,0-18-31,-21 19-64,2-19-32,-1 18-192,0 2 159,-19-1 257,18 20-192,2 20 96,-1-1 160,0 2-64,20 18 128,0 1 64,0 0-96,40-1-96,0-19 0,-1-20-224,41 20-512,-21-20-1058,21-20-2242,-21 20-8840</inkml:trace>
  <inkml:trace contextRef="#ctx0" brushRef="#br1" timeOffset="61799.8047">6336 10971 15951,'0'20'1473,"0"-20"-928,21 20 383,-2 0 354,-19-1-386,20 21-351,0-20-225,-20-20-63,20 20 63,-20-20 64,0-20 193,0 0-289,0 1-160,0-2-128,0-18 32,0-1 32,0 21-64,0-21-64,0 0-96,0 20 0,0 20-32,19 0-33,-19 40 161,21-1 64,-2 1 32,1 0-32,0-1 0,0-18 32,0-2 65,0-19-33,-20 0 128,0 0 160,0 0-160,0-19 0,0-2-63,0 2 63,0-1-32,0-20-128,19 0-32,-19 21-96,21-21 32,-2 40-128,21 0 64,-20 20 95,20 0 1,-1 20-160,-19-1-576,19-19-482,2 19-992,-22-18-1121,2-21-2531,-2 0-4642</inkml:trace>
  <inkml:trace contextRef="#ctx0" brushRef="#br1" timeOffset="62391.6016">7269 10812 13644,'0'-20'1538,"21"1"-1122,-21-2 1506,0 21 160,0-19-865,-21 19-672,21 0-321,-19 0-128,-1 19 64,-20 2 64,0 18-63,21 1-65,-21-20 64,20 20-32,20-21-160,0 2 32,20-21 160,0 19-64,19-19 32,1 0-64,20 20-32,-20-20 0,-1 0-32,1 20-32,0 0 32,-21-1 0,-19 2 0,0-2 64,0 1-32,-19 0 97,-2 0-33,-18-1-64,19-19-64,-19 21-193,18-21-992,2 19-2787,-21-19-8327</inkml:trace>
  <inkml:trace contextRef="#ctx0" brushRef="#br0" timeOffset="90783.2031">5403 7516 2722,'0'0'5029,"0"0"-4421,0-19 1250,-20 19 576,20 0-800,0 0-705,0-20-224,-19 20 95,19 0-31,0 0-160,0 0-129,0 0-96,0 20 1,0-20-193,19 0 32,-19 0-32,0 0-31,0 0 95,0 0-64,0 0-32,0 0 0,0-20-64,0 20 0,-19 0 1,19 0-97,-21 0 0,21 0 0,0 0 160,0 0-224,0 0 160,21 20-32,-21-20 32,19 19-96,1-19 128,-20 0-32,20 0 96,-20-19 0,20 19 1,-20 0 31,0-20-128,-20 20 32,20-20-192,-20 20-352,20 0-770,-20 20-703,20 0-1603,0-1-8071</inkml:trace>
  <inkml:trace contextRef="#ctx0" brushRef="#br0" timeOffset="93028.3203">8759 6325 11050,'-40'-20'929,"20"20"704,1 0-992,-2 0 0,2 0 31,19 0-159,-20 0-225,0 20 417,20-20 159,-20 0-255,20 0-32,-20 0-193,20 0 0,0 20-159,0-20-225,0 0 32,0 0 0,0 20 32,-20-1 0,20-19 64,0 21 0,0 18 192,0-19-160,0 20 33,0 0 95,0 0-160,0 19-96,20-20 96,0 21-32,-20-20 32,20 19 65,0-19-97,-20 20 32,20 0 32,-1-21-64,-19 20 0,0 1 64,0-1-96,21 1-32,-21 20 96,0-20-31,0-1-33,0 1-32,0-1 0,0-20 0,0 1 0,19 0-32,-19-20 0,20 20 32,-20-20 160,20-1-96,0 2 96,0-2-160,0 21 64,-20-20-128,20-1 128,-20 2-32,19-2-64,-19 1 65,0 20 63,0-21-160,0-19 64,0 21 0,0-21 96,0 0 96,21 0-64,-21 0-64,0 19-32,0-19-96,0 0 128,0 0 32,19 0 161,-19 0 223,20 0-63,0 0 255,19-19-255,-18-2-225,18 21-224,1-19 64,-21 19-128,21-20 32,-20 20-416,20 20-545,-21-20-64,2 0-577,-2 19-608,-19-19-1634,0 0-5220</inkml:trace>
  <inkml:trace contextRef="#ctx0" brushRef="#br0" timeOffset="93890.625">9057 6464 2210,'19'20'5253,"-19"-20"-3972,21 0 0,-21 20 993,0-20-320,19 20-641,-19 0-384,20-1-64,-20 2-96,20-21-225,-20 19-63,0-19 95,0 0-159,0 0 159,0 0 65,0 0-129,-20-19-384,20 19-96,0-40 0,-20 20-64,20 0-32,0-20 128,0 20-160,0 20 0,20-20 0,0 20-64,0 0 128,-1 0 32,21 0-64,-20 20 320,20-20-224,0 40 96,-1-20-96,1 0 32,0 0 0,-20-1-96,-1 2 128,2-2-64,-21 1 33,19 0-65,-19 0-161,20-20-383,-20 19-513,0 2-449,20-2-960,-20-19-1538,0 20-6534</inkml:trace>
  <inkml:trace contextRef="#ctx0" brushRef="#br0" timeOffset="94339.8437">9076 7139 13196,'-19'0'1634,"-1"0"351,20-19-63,20 19-480,-20-21-161,40 21 96,-1-39-704,20 19-33,21 0-319,-20 1-161,19 19-96,0-21 32,1 2-64,-1-1-352,-19 20-161,-1 0-352,-19 0-416,0 0-448,-20 20-898,-1-20-1248,2 19-7048</inkml:trace>
  <inkml:trace contextRef="#ctx0" brushRef="#br0" timeOffset="95455.0781">9097 6663 4804,'0'-20'2178,"0"0"385,19 20 63,-19 0-992,0 0-898,0-20-159,-19 20 31,19 0 65,0 0-32,0 0-65,0 0 129,0 0-129,0 0-383,0 0-161,0 20 160,0-20 96,19 20 96,-19 0 1,0-1-193,20 2 32,-20 18-64,20-19-32,-20 0 1,20-1 31,-20 2-96,0-2 0,0-19-32,0 20 32,19-20-96,-19 0 64,0 20-32,0-20 32,0 0 0,0 0 64,0 0-32,0 0 64,0 0-128,0 0 257,0 0-129,0 0 64,0 0 32,0 0-160,0 0 128,0 0-192,-19 0 64,19 0-128,0 0 64,0 0-192,0 0-96,0 0-801,0-20-769,0 20-1377,0 0-3011</inkml:trace>
  <inkml:trace contextRef="#ctx0" brushRef="#br0" timeOffset="96968.75">9354 7556 2850,'0'-19'1345,"0"19"513,0-21-96,0 21-705,0-19-224,-19 19-97,19-20 65,0 20-64,0-20-97,0 20 97,0 0-192,0-20 63,0 20 65,0-19 128,0 19-225,0 0 1,-21-21-129,21 21-63,0 0-129,0-19 32,0 19 128,0 0 1,-19 0 31,19 0 1,0 0-33,0 0-32,0-20-127,0 20-33,0 0 0,0 0 128,0 0-31,0 0-33,0 0 96,0 0-256,0 0 129,0 0-161,0 20-128,0-20 96,19 19 64,-19 2 32,21 18-64,-21 1 128,19 19-31,1-19 95,0-1-128,0 1-64,0-20-32,0 0-32,-20 19 96,20-39-64,-20 21 0,19-1-32,-19-1 1,21-19-1,-21 0 32,0 0 0,0 0 0,0 0 192,0 0 0,19-19-96,-19 19-96,0-20-64,0-1 32,0 2 0,0-1-32,0 0-64,20 20-32,-20 0 0,0 0 32,20 0-32,0 0 0,-1 0 128,2 0-128,-2 20 64,2-20 32,-2 20 0,1 20-32,20-20 32,-21-1 0,2 2-96,-2 18 0,-19-19 0,20 0 64,-20 20-32,-20-21 96,20 1-64,-19 0 64,-2 0-161,2-20-31,-21 0 160,20-20-32,-20 0 128,21-19-384,-2 18 288,2-18-96,-1 19-64,0 0-64,20 20 95,-20-19-447,20 19-449,0 19-577,0-19-1633,-19 20-4548,19-20-1858</inkml:trace>
  <inkml:trace contextRef="#ctx0" brushRef="#br0" timeOffset="97678.7109">9811 7457 11755,'0'0'480,"20"0"-128,-20 0 1090,0 20-129,20 0 96,-20-1-224,20 2-320,-20-2-256,19 21-33,-19-20 289,0-20-256,0 19-353,0-19-64,0 0-32,0 21 129,0-21-129,-19 0 32,-1 0-192,0 0 0,0 0-128,1 0-96,-2 0-97,2 0-255,-1 0-97,20 0-320,-20 0-768,20 0-962,-20 0-2114</inkml:trace>
  <inkml:trace contextRef="#ctx0" brushRef="#br0" timeOffset="97881.8359">9673 7298 14221,'0'-20'192,"-21"20"-384,21 0 192,0 0-769,0 0-2818</inkml:trace>
  <inkml:trace contextRef="#ctx0" brushRef="#br0" timeOffset="99626.9531">9612 6265 4099,'0'-19'1666,"0"19"288,0 0-257,0 0-159,0 0-65,0 0-192,0 0-256,0 0 129,0-20 159,0 20-224,0 0-320,0 0-289,21 0-192,-2 0-192,2 0 129,-2 0-97,21 0 0,-1 0-96,-18-20-32,18 20 32,-19 0 0,0 0 32,-1 0 160,2 0 64,-21 0-95,19 0-33,-19 0-32,20 20-224,-20-20 192,0 0 96,0 20 32,20-1 129,-20-19-129,0 21-128,20-2 32,-20 1 96,19 0-128,2 19 65,-1-18-129,-20 18 160,19 1 0,2 0-128,-2-1 32,1 21-32,0-20 0,0 19 32,-1-19-64,-19 20 32,21-21-32,-2 21 32,1-20-32,-20 0 33,20 19-1,0-20 0,-20 1-64,19 0 128,-19-1-32,21 1-192,-2 0 128,-19-1 32,20 2 128,-20-1-192,0-1 64,0 1 64,0 0-128,20 19 160,-20-20-128,0 1 65,0 0-33,20-1-128,-20-18 192,19 18-96,-19 1 0,21 0 32,-21-20-32,0 20 0,19-21-256,-19 1 544,0 20-320,0-21 64,0 2-64,0-2 64,0 1-96,0 0 64,0-20-96,0 0 96,0 20 0,20-20-64,-20 0 32,0 0 64,0 0-64,0 0-224,0 0 544,0 0-320,0 0 0,-20 19 128,1-19-128,-2 0 64,-18 21 0,-1-2-32,0-19 0,-19 20-64,20-20 129,-1 0-97,20 21-193,-20-21-191,40 0-417,-19 0-896,19 0-1442,19 0-3396,-19-21-4963</inkml:trace>
  <inkml:trace contextRef="#ctx0" brushRef="#br2" timeOffset="107971.6797">8540 6087 2498,'-40'0'1633,"40"0"161,-19 0-128,19 0-353,0 0-256,-20 0-416,20 0-129,0 0 33,0 0-225,-20 0-96,20 20 353,-20-20 223,20 0-351,0 20-129,-19-1-160,-2-19 32,21 21-63,-19-2-65,-1 1 64,20 20 32,-20-21-96,20 21 0,-20-20-32,20 20 0,-19-21 0,19 21 64,0-20 64,0 20 65,-21-20-33,21 20 96,0-21-128,0 21-32,-19-20-32,19 20-32,0 0 65,0-1-97,0-19 64,0 19 0,19 1 128,-19 0-192,0-20 128,0 20-32,21-1 0,-21 1-32,0 0-96,0-1 65,19 1-33,-19-20 0,0 20 32,20 0 128,-20-1 64,20 1-160,0 0-32,-20-1 0,19 1-32,2 0 32,-21-1-64,19 1 64,1-20-64,-20 20 65,20 0-33,0-21 0,-20 1 0,19 0 64,-19 0 0,21-1 0,-21 2 0,19-1 0,-19-1-64,20 21 0,-20-20-32,0 0 64,0 19 0,0-18 0,0-2 0,20 21-96,-20-20 96,0 20 65,0-21-97,20 1 64,-20 0-32,20 0 32,-20-1 0,20 2-32,-1-2-64,-19 1 64,21 1 32,-21-2-128,0 1 160,19 0-96,-19 0 160,20-1 33,-20 2-225,20-2 128,0 1 96,0 0-160,0 0-64,0-20 0,-20 19 64,19 2-96,2-2 128,-2-19-64,1 20 32,0-20-32,0 20-64,-1-20 160,2 20-128,-2-20 128,21 19-31,-20-19-97,20 0 192,-21 21-160,21-21-64,-20 0 96,20 19 0,-21-19 0,21 20-96,-20-20 32,-1 21 32,2-21 0,18 19-64,-19-19 128,0 0 64,0 0-128,20 0-32,-21 0-64,21 0 160,-20-19-128,20 19-64,0 0 64,-21-21 128,21 21-96,0-20 0,-1 20 32,1-19 0,0-2 0,-1 21-64,1-19 0,-20 19 32,20 0 0,0 0-256,-1 0 64,-18 0 96,18 0-97,-19 0 65,19 0 96,-18 0 64,18-20-64,-19 20 32,19 0 64,-18 0-96,-2-20-96,21 20 32,-20-20 64,20 1-96,-21-2 160,1 2 64,0-1-96,0-20 160,-1 21 32,2-2-192,-2-18 97,1 19-65,-20 0 0,20-20-96,-20 20 192,20-20-256,-20 1 63,21 19-95,-21-19 385,19-1-193,-19 0 0,20 1 0,0 18-64,-20-18 0,20-1 64,-1 0-161,2 1 97,-21-1-32,19 20 64,-19-20-32,0 21 128,0-2-192,20 2 160,-20-21-128,0 20 96,0-20-32,0 1 0,0-1-96,0 0-32,-20-20 96,20 21 64,-19-1 0,19 0-32,-21 1 32,2-1 96,-21 21-64,20-21-32,-20 0-128,0 1-32,1-1 0,-1 0 96,0 0 32,20 0-64,1 21 64,-2-21-96,2 0 64,-1 1-64,20-1 96,-20 0 0,20 1 0,-20-1 0,1 0-32,19 0 96,-21 0-96,2 21 96,19-21-64,-20 0 64,0 20-32,0-20 0,1 21-128,-2-21 160,2 20-128,-1 1 64,-20-2-64,21 2 32,-21-1 32,20 0-32,-20 20 64,20-20-64,-20 0 64,21 20-32,-21-20 0,20 0-32,-20 1 64,0 19-32,1-21-32,-1 21 0,0 0 128,-19-19-192,19 19 160,1 0 0,-1 0-32,0-20-32,0 20 32,20 0-64,-40 0 32,21-20 32,-20 20-32,19 0-32,-20 0-32,1 0 64,19 20-32,-20-20 32,21 0-32,-1 0 0,0 20 0,1-20 64,-1 19-160,20-19 32,-20 21 64,0-2-33,21 1 65,-1 0-512,0 0-1025,0-20-1218,0 20-961,-19 0-5668</inkml:trace>
  <inkml:trace contextRef="#ctx0" brushRef="#br2" timeOffset="109188.4766">9652 8788 7847,'0'-21'2690,"0"21"-1184,0 0 352,0-19-33,0 19-159,-19 0-449,19 19-416,0 2 128,-21 18-96,21 1 224,-19 0-385,19 18-223,-20-18-321,20 0-128,0 1 64,0-22-385,-20 21-287,20-20-481,20-20-1185,-20 0-1762,0 0-5701</inkml:trace>
  <inkml:trace contextRef="#ctx0" brushRef="#br2" timeOffset="112259.7656">9255 9601 3971,'0'-19'3780,"0"19"-1986,0-21 512,0 2-128,0 19-705,-20-20-544,20-1 128,0 21-32,-19 0-224,-2 0-225,2 21-287,-21-1-193,1 20-64,18-21 32,2 21-96,-1-1 64,20-18-32,0-2-64,20-19 64,-1 20 96,2-20-32,18-20-32,20 20 128,1-19-128,-20 19-64,0-21 128,-1 21-96,-39 0-32,20 21 160,-40-2 32,20 1 1,-39 20-161,18-21 416,-18 2-352,19-2-64,-19 1-128,18 0-545,21 0-480,-19-20-609,19 0-1312,0 0-2500</inkml:trace>
  <inkml:trace contextRef="#ctx0" brushRef="#br2" timeOffset="112440.4297">9454 9701 15726,'0'19'1698,"20"-19"-609,-20 0 192,19 20-736,-19 0-449,21-20-64,-21 0-192,19 20-641,1-20-1249,-20 0-2146,0 0-7687</inkml:trace>
  <inkml:trace contextRef="#ctx0" brushRef="#br2" timeOffset="112586.9141">9434 9542 15855,'-40'-41'2626,"40"22"-1985,0 19-545,0-20-160,0 20-481,0 0-1345,20 0-1441,0 0-7751</inkml:trace>
  <inkml:trace contextRef="#ctx0" brushRef="#br2" timeOffset="112841.7969">9573 9442 11851,'60'0'2658,"-41"-20"-640,2 20 384,-2 0-1152,-19 20-834,20 20-160,-20 0-192,20-1 96,-20 22-63,0-22 95,0 1 160,0-1-224,0 1 0,20-21 129,-20 2-161,19-2-32,2-19-32,-2 0 32,-19 0-192,20 0-65,0 0-543,-20-19-994,0 19-1089,0 0-1889</inkml:trace>
  <inkml:trace contextRef="#ctx0" brushRef="#br2" timeOffset="113194.3359">9573 9780 14958,'20'-20'1793,"-1"0"-31,21 0 96,20 1-385,-20-2-480,19 2-384,1-1-481,-20 1-96,-1-2 32,1 21-256,-21-19 0,2-2-1,-21 21-95,0-19 64,0 19 0,-21 0-1,2 0-191,-1 0-225,-20 0-255,21 0 415,-21 19 225,20 2 192,0-2 64,20 2 160,-20-2 0,20 1 192,0 20 353,20-21-96,0 1-481,0 0-32,20-20-96,-1 0-192,1 0-609,-21 20-576,22-20-1698,-1 0-5702</inkml:trace>
  <inkml:trace contextRef="#ctx0" brushRef="#br2" timeOffset="113542.9687">10466 9561 13260,'0'40'3043,"0"-40"-1121,0 40-417,0-20-544,0-1-192,20 2-161,20-21-127,-21 0-257,21 0-160,0-21 0,-20 2-96,1-1 64,-21 1-224,0-2 0,-21-19-353,1 21-63,-20-1-193,0 20 321,1-21 351,-1 21 161,0 0 65,1 0-97,19 21 0,20-1-193,0-1-1632,0 2-1731,20-2-5316</inkml:trace>
  <inkml:trace contextRef="#ctx0" brushRef="#br2" timeOffset="113738.2812">10844 9582 13708,'-20'-40'2050,"0"20"-544,-20-20 288,21 20-673,-21-20-385,1 0-447,18 1-225,1-1-96,0 21 64,20-2-385,20-18-768,0 39-544,1-19-385,18 19-961,1 0-6886</inkml:trace>
  <inkml:trace contextRef="#ctx0" brushRef="#br2" timeOffset="113896.4844">10545 9422 18961,'0'20'321,"40"-40"-353,0 1 352,20-2 0,0 21-512,-1 0-1570,-19 0-4291</inkml:trace>
  <inkml:trace contextRef="#ctx0" brushRef="#br2" timeOffset="114708.0078">9216 10375 12844,'19'0'929,"-19"-19"-609,20 19 673,0 0 288,0 0-352,-1 0-96,2 0-321,-21 0-224,19-21-95,-19 21-97,0-19 0,0 19-160,0-20-353,0 0-95,-19 0 31,-2 20-127,2 0 255,-1 0 289,-20 0 64,21 0 0,-2 20 129,2 0 63,19 0 160,-20 20 96,20-21-159,0 1-193,20 20-96,-1-20-32,2 20-385,-2-21-736,1 2-833,20-21-1793,-21 0-6471</inkml:trace>
  <inkml:trace contextRef="#ctx0" brushRef="#br2" timeOffset="115027.3437">9533 10276 8680,'-40'20'4676,"40"0"-3106,-19-1 159,-1 21 257,20 1-512,0-22-578,0 1-479,20 0-129,-20 0-192,19-20 128,21 0-31,-20 0-97,0-20-96,0 0-96,-20 0-161,19 1-31,-19 19-32,0-21-1,0 1 129,0 20 0,-19 0 192,-1 0 0,20 0-96,-20 20 96,20 1-64,0-2 0,20 21-865,0-20-1826,-1-20-1216,2 19-6663</inkml:trace>
  <inkml:trace contextRef="#ctx0" brushRef="#br2" timeOffset="115245.1172">9811 10316 8263,'-19'-20'5029,"-2"20"-3556,2 0 417,19 0 64,-20 20-609,20-1-416,0 2-352,20-2-97,-1 1-223,2 20-129,18-20-32,-19 0-32,19-20-256,1 0-353,0 0-128,-20 0-640,-1-20-833,-19 20-769,0-20-2754</inkml:trace>
  <inkml:trace contextRef="#ctx0" brushRef="#br2" timeOffset="115504.8828">9831 10197 15983,'40'19'1953,"-21"2"-287,2-2-32,-2 21-257,1-1-512,20-18-545,-21-2-224,2 1-64,-1 1 64,-1-21-224,-19 0 32,21 0-128,-21 0-129,19-21 33,-19 1 224,0 1 32,20-2-160,-20 2-64,20-1-1,0 20-95,-1 0-129,2 20-608,18-1-1409,-19 2-3011</inkml:trace>
  <inkml:trace contextRef="#ctx0" brushRef="#br2" timeOffset="116470.7031">10526 10038 9128,'-20'-20'1506,"20"1"-257,0 19 64,-20 0-32,20 0-416,0 0-288,0 19 416,0 1 128,0 20-128,20 0-161,0 19 97,-1 1-256,2-1-289,-2 1-96,21-21-127,-20 1-33,20-20 160,-20 0-192,20 0-96,-21-20 128,21 0-96,-20-20 96,0 0-96,0-19-32,-1 18-96,2-18-64,-21 18 0,0-18-160,0 19-65,-21-19-191,21 18 288,-19 2 127,-1 19 129,0 0-96,0 0 192,1 0-128,-2 0 128,21 19-128,0 2 160,0-2 225,0 1-97,0 0 192,21 0 33,-2-1-161,1 2-128,0-2-128,0 1 0,-1 1 0,21-21-384,-20 19-417,0-19-416,0 0-481,-20 0-896,0-19-673,0 19-3139</inkml:trace>
  <inkml:trace contextRef="#ctx0" brushRef="#br2" timeOffset="116967.7734">10943 10276 12523,'0'20'2915,"20"0"-705,0-1-480,-20 2-321,19-2-384,2 1-352,-2 1-257,1-2-320,0-19 64,0 0-96,-20 0 97,19 0-129,-19 0 64,21-19-32,-21 19-160,0-21-64,-21 1-193,21 1-95,-19 19-97,19-21-159,0 21 319,19 0 289,2-19 0,-2 19 96,21 0-32,-1 0 64,-18 0 0,18-20 224,-18 20-128,18 0 33,-19-20 31,-20 0-64,20 1 64,-20-2-128,0 2-64,0-1 32,0 0-64,-20 0-160,0 1-128,0 19 95,1 0 225,-2 0 0,1 19 65,1 1 63,19 0 32,0 0 160,0 20 32,0-1 193,19 1-225,1-21-128,1 2-160,18-2 33,1 1-226,-21 1-351,21-21-321,-20 0-576,0 0-737,0-21-1089,-20 1-3171</inkml:trace>
  <inkml:trace contextRef="#ctx0" brushRef="#br2" timeOffset="117164.0625">11459 10018 15919,'0'-19'2818,"-19"19"-1665,19 19-96,0 1 32,0 20-320,19 19-256,-19-19-257,20 20-224,0-21 96,0 1-352,20 0-353,-21-21-672,21 22-833,-20-41-993,-1 0-2402</inkml:trace>
  <inkml:trace contextRef="#ctx0" brushRef="#br2" timeOffset="117331.0547">11697 10216 16431,'21'-19'2787,"-2"-1"-2019,21 20 1,-20-20-737,-1 0-96,2 20-576,18 0-1154,-39 0-1730,20 0-3426</inkml:trace>
  <inkml:trace contextRef="#ctx0" brushRef="#br2" timeOffset="117542.9687">11936 10137 11979,'40'40'2690,"-21"-20"-1152,2 20 1056,-2-21-736,21 21 64,-20-1-417,20-18-512,-21 18-416,1 1-289,0 0-160,0-20-32,-20 20 0,0-21-64,-20 1-224,20 0-192,-20-20-449,0 20-576,1-20-449,-21 0-736,20-20-2211,-20 0-7911</inkml:trace>
  <inkml:trace contextRef="#ctx0" brushRef="#br2" timeOffset="117693.3594">11837 9959 18225,'-40'0'192,"20"-20"-480,0 20-1794,20 0-1794,0 20-8135</inkml:trace>
  <inkml:trace contextRef="#ctx0" brushRef="#br2" timeOffset="118445.3125">9871 10892 9641,'-100'0'1505,"61"0"0,-20 20-31,19-1 95,0 2-255,20-2-418,-20 1-319,40 20-225,0-21-127,0 2 31,40-2-64,-1 1 32,1-20-160,20 20-64,-1-20 96,1 0-96,-1 20 96,-19-20-96,-20 19 0,0-19 64,-20 21 65,-20-2-1,0 1-64,1-20-32,-2 20-64,2-20-64,-21 0-385,20 0-127,20 0-385,0 0-641,0 0-416,0 0 32,0 0-1441</inkml:trace>
  <inkml:trace contextRef="#ctx0" brushRef="#br2" timeOffset="118691.4062">10030 11169 13100,'39'0'3363,"-18"0"-1153,-2 21-512,21-21-513,-20 0-737,20 0 97,-21-21-161,21 21-320,-20-19 64,-1-1-64,-19 0-224,21 0-256,-21 1-449,0 19-800,-21-21-834,21 2-864,-19-1-3107</inkml:trace>
  <inkml:trace contextRef="#ctx0" brushRef="#br2" timeOffset="119119.1406">10209 10773 3459,'0'-21'9353,"0"21"-7880,0 0-736,0 0 160,0 0 256,0 21-577,19-21-223,-19 19 63,0-19 193,20 20-65,-20 1-64,20-21-63,-20 19-97,20 21 33,-1-20-65,2-1 32,-2 21-192,1 0 32,0-20-128,0-1 32,20 2 97,-21-2-129,-19-19 288,20 0-64,0-19 32,-20 19-63,20-21-65,-20 21-32,19 0-256,2 0 96,-2 0 0,-19 21 64,20 18 0,0-19-96,-20 19 96,20 1-224,-40-20 31,20 0-31,-20 0-288,0-20-289,1 20-256,-2-20 0,-18-20-128,19 20 128,-19-20-64,18-20-2018,2 21-8168</inkml:trace>
  <inkml:trace contextRef="#ctx0" brushRef="#br2" timeOffset="119662.1094">10904 11329 12043,'39'79'2114,"-19"-39"-384,0 0-33,-1-1-352,2-19-512,-21 0-256,19-1-97,-19-19-31,0 21 63,20-21 33,-40 0-65,20 0-256,-19 0-64,-2-21-63,-18 2 63,19-21 64,-19 1-96,-1-21-160,0 1 64,1-21-256,-1 0-129,20 1 33,0 20 192,20 19-32,0 0 64,0 20-32,20 20 64,0-19 0,20 19 0,-21 19-1,41 1 33,-20 0-32,-21 0-160,21 20 256,-20-21-64,-1 21-32,2-20-32,-21-1 96,-21 2 0,21-2 0,-19-19-256,19 0-1250,-20 0-1729,20 0-1409,0-19-5446</inkml:trace>
  <inkml:trace contextRef="#ctx0" brushRef="#br2" timeOffset="119901.3672">11161 11249 12363,'-19'-20'4356,"19"0"-2914,-21 1 351,21-21-383,0 0-481,-19 1-513,19 18-288,0-18-96,0-1-192,0 40-32,19-19-577,-19 19-512,21 0-321,-2 0-1376,1 19-1026,0-19-5701</inkml:trace>
  <inkml:trace contextRef="#ctx0" brushRef="#br2" timeOffset="120111.3281">11261 11031 9032,'19'59'4068,"-19"-39"-2210,0 20 160,0-21 160,20 2-481,1-2-704,-2-19-288,1-19-257,0-2-159,-20 2-129,20-1-64,-20 0-32,0 0-96,-20 1 128,0-2-288,0 2-129,1 19-127,-2 0-129,1-20-191,1 20-321,19 0-1346,-21 0-2497,21 0-7752</inkml:trace>
  <inkml:trace contextRef="#ctx0" brushRef="#br2" timeOffset="120698.2422">11321 10752 4388,'0'-39'12267,"0"19"-10729,0 20-1026,0 0-95,0 0 223,19 0 161,-19 0-257,0 20 161,0-20-192,0 20-65,0-1 0,0 2 65,0-2-161,0 1-160,0-20 1,20 21-1,-20-21-32,20 19 32,-20 1-128,20 0 128,20 0-95,-21-1 31,1 21-32,0 0 32,0-20-96,-1 20 0,2-21 160,-21-19-96,19 20 64,-19-20 0,0 20-31,0-20 63,0 0 96,0-20-256,-19 0 32,19 1-96,19-2-32,-19 2 0,20 19 96,0 0-288,0 0 224,-1 19-160,2 2 31,19 18 193,-21-19-64,-19 19-128,20 1 128,-20-20 64,0 0-64,0 0 160,-20-20-160,1 0 32,-2 0-96,-19 0 64,21 0-320,-21 0-481,20 0-384,1-20-673,-2 20-1697,21 0-3396,-19-20-4163</inkml:trace>
  <inkml:trace contextRef="#ctx0" brushRef="#br2" timeOffset="121216.7969">11678 10792 4836,'0'0'11787,"0"20"-10441,0-20-386,0 21 97,19-2 129,2 21-129,-21-1-289,19 21-511,1-1 63,0 1 96,0-1-63,-1-19-225,2 20-64,-2-20 192,1-20-192,20-1 160,-20 2-160,20-21 32,0 0-160,-21-21 160,1 2-192,0-1-32,0-20-128,-20 0 96,0 1 32,0-1-32,-20 20 63,0-20 97,0 21-64,1 19 160,-2-21-128,2 21 193,-1 0-97,20 21-32,0-2 128,0 1-160,0 0 96,0 19-32,20-18 32,-1 18-224,2-19 224,18 0-128,-19-20-416,0 0-65,20 0-576,-21 0-1153,21 0-2242,-20-20-6407</inkml:trace>
  <inkml:trace contextRef="#ctx0" brushRef="#br2" timeOffset="122262.6953">12273 11110 12267,'20'40'2659,"-20"-40"-1410,0 19 384,20 2-287,-20 18-129,0-19-224,20 0-609,-20-20-192,0 20 0,19-20 97,-19 0-1,0 0 0,0 0-96,0-20-127,0 0 63,0 0-96,0-19 0,0-1-32,0 20 0,0-20-32,0 0 96,0 40-96,21-19-32,-21 19 32,19 19 0,1 2 64,0-2 0,0 21 0,-1-1-64,2 1 32,-21-20 64,19 0-32,-19 0 192,20-20-32,-20 0 160,0 0 1,0-20 63,21 0-320,-21 0 161,19-20 95,-19 1 0,20-1-64,0 21-127,0-2-1,-1 21-224,2 0 192,-2 21 64,2-2-128,-2 21-32,1-20-32,0 20-288,-20-21-289,20 1-480,-20-20-961,0 20-1313,0-20-4933,0 0-2946</inkml:trace>
  <inkml:trace contextRef="#ctx0" brushRef="#br0" timeOffset="213578.125">7388 7318 3427,'-19'-20'1665,"19"0"770,0 0 351,0 1-415,0-2-674,-20 2-544,20 19-64,-20-20-192,20 0-513,-20 0 257,1 20 96,-21 0-225,20 0-31,-20 0-289,0 20 32,1 0 0,19 19 161,-19 1-97,-1 20 64,20 0 33,20-20 127,0 19-63,0-20-65,20 1-128,-1 0-32,21-1-31,-20-18-129,20-2 32,0 1 0,19 0 64,1-20-32,-1 0-32,1 0-416,-21-20-545,-19 20-704,0 0-545,-1 0-1218,-19 0-4707</inkml:trace>
  <inkml:trace contextRef="#ctx0" brushRef="#br0" timeOffset="214316.4062">7747 7457 3619,'-21'0'2306,"21"0"289,0 0-385,0 0-2210,0 0 2786,0 0-1633,0 0 97,0 0-65,0-20-256,0 20 64,0 0-161,0 0-191,-19 0-65,19 0-287,0 0 31,0 0-160,0 0-64,0 0-64,0 20 257,0-20-33,0 20-64,0-20-64,0 0 96,0 0 1,0 0 63,19 0 32,2 0-192,-21 0 32,0-20-64,19 20 1,-19 0-1,-19 0 32,19-20-352,-21 20-161,-18 0-319,39 0-706,-20 0 1410,0 0-6790,1 0-7239</inkml:trace>
  <inkml:trace contextRef="#ctx0" brushRef="#br0" timeOffset="217797.8516">10585 6146 4035,'20'-19'193,"-20"19"-129,0 0 128,0 0 1057,0 0 769,0 0-64,0 0-609,0 0-256,0-20 288,0 20-31,0 0-161,-20-20-320,20 20-225,0 0-159,0-20-65,0 20-32,-19-20-31,19 20-97,-21 0 0,21-20-160,-19 20 64,-1 0-31,20 0-65,-20 0 64,-19 0-64,18 0-64,2 20-64,-1-20 64,0 20 96,0 0 96,20 0-32,-19 0 0,19 20 32,0-21-95,0 1 63,19 0 64,1 19-192,0-18 224,0-2-256,-1-19 128,2 20 32,-2-20-256,-19 0 224,20 0-63,0 0 31,-20 0-32,20 0 64,-20 0 0,19-20 160,-19 1-32,21-2-159,-21 2-1,19-21 0,-19 20-32,0-20-32,0 1 64,0 19-64,0-20 32,-19 0-64,19 0 0,-21 1 0,21-1-32,-19 21 0,19-21 96,0 0-64,0 20 64,0 1 288,-20-2-159,20 2-65,0-1 224,0 20-64,0 0-160,0-20 33,0 20-1,0 0-96,-20 0 128,20-20 0,0 20-160,0 0 64,0 0-32,0 0 32,0 0 33,0 0-33,0 0-96,0 0 96,0 0-32,0-19-64,0 19 0,0 0 0,-20 0 96,20-21-64,0 21 32,0 0 32,0-20-192,-19 20 96,19 0 96,0 0-96,0-19 0,0 19 0,-21 0 0,21 0 0,0 0 96,0 0-128,0 0 64,0 0-128,0 0 96,0 0-32,0 0-160,0 19 64,0-19 96,0 41 64,21-22-64,-21 21 32,19-1 0,-19 1 96,20 20-128,0-1 64,0 1 0,-1-20 0,2 19-32,-2-19-32,1 19 96,0-19-128,0-20 96,20 20 32,-20-21-128,0 2 96,0-2-192,-1-19-193,-19 20-415,0-20-353,0 0-289,0 0-704,0 0-2370,-19 0-8873</inkml:trace>
  <inkml:trace contextRef="#ctx0" brushRef="#br1" timeOffset="228560.5469">8719 5392 4996,'-60'0'2178,"41"0"-256,-1 0-384,0 0-513,0 0-481,0 0-320,0 0-96,1 0-96,-2 0 0,2 20 65,-1-20 159,-20 0 96,21 19-96,-21-19-63,0 21-65,20-2 0,-20 1 32,1 0-128,-1 0 0,21-1 32,-22 2-64,22-2 0,-21 1 0,0 20 0,1-20 0,-1 20 32,0 0-32,1-1 0,-21 1 32,1 0 0,19-1-32,-20 1 32,1 0 0,19-21 0,-20 21-32,20 0 32,-20 19-64,1-19 32,-1 0 32,1-1-32,-1 21 0,21-20 32,-20 0-96,19-1 64,0 1 0,-20 0 0,21 20 0,-1-21 32,0 1-32,1 0-32,-1-21 32,0 21 0,20-1 0,1 1-64,-2-20 64,2 20 32,-1 0-64,0-1 64,0 1-96,20 0 96,-20 20-32,20-21-32,-20 1 32,20 0 0,-19-1 0,19 1 0,0 20 32,0-20-64,0-1 32,0 1 0,-21 0-32,21 19-96,0-20 0,0 21 64,-19-20 32,19 0-32,0 20 64,0-21 64,0 1-64,0 0 32,0 19 32,0-20-64,0 1 0,0 20 0,0-20 32,19 20-64,-19-21 64,0 20 0,21-19-96,-21 0 96,19-1-32,1 1-32,20-20 32,-20 20 0,19-21-32,-18 2-224,18 18 127,-19-18 33,0-2 64,20 21 0,-21-20 32,21-1 0,-20 2 0,20 18 64,-20-19-32,20 0 32,-1-1-31,-19 2-1,19-21 0,1 19-32,-20 1 0,20-1 0,0 2 64,-21-2 96,21 2-64,-20-2-64,20 1 0,-1 1 0,-19-2-64,19-19 0,1 20-96,0-20 0,-1 0 64,-18 0 32,19 0 32,-1 0 0,1 0 64,0 0 96,-1 0-32,1 0-64,0 0-32,-1 0 0,1 0 0,0 0-32,-1 0 0,1 0 0,20 0 0,-20-20 0,-1 20 0,21 0 32,-20-19-32,0 19-32,19 0 64,-20 0-64,-18 0 64,18 0 128,1 0 129,0 0-129,-1 0 32,1-21 0,19 21-160,-19-20 32,20 20-64,-20-19 0,20-2 0,-21 21-96,20-19 128,-19-2-32,20 21 0,-20-19 32,19-1-32,-20 20 0,21-19-32,-1-2 96,1 21-128,-20-19 64,20 19-128,-1-20 64,-19 0 0,20 20 64,-20-20 32,19 1-32,1-2 0,-21 21 0,20-19 0,-19 19 0,0-20 0,20 0-32,-21 20 32,21-20 0,-1 20 0,1-19 0,-1-2 0,-19 21 0,20-20 32,-1 1-64,-19-2 64,20 21-32,-21-19 0,22-1-32,-22 0 64,20 0-64,-19 1 32,0-2-96,-1 2 64,1-1 64,0 0-32,-1-19 0,-18 18 0,18-18 0,1 19 0,0-19 32,-1 18-32,-19-18-128,19 18 0,-18-18-1,-2-1 33,1 0 96,20 1-32,-20-1 64,0 0-32,19-19 0,1 20-32,-20-21 64,20 20-64,0 0 0,-21-20-32,1 21 32,20-20 32,-21-1 0,2 20 64,-2-19-32,2 18 96,-21-18 33,19 20-65,-19-21-96,0 20-64,0 0-1,0-19 1,0 20 96,0-1-32,0-20-32,0 20 64,-19 1-32,19-1 0,0-20 0,0 20 0,-21 1 0,21-20 0,0 19 0,0 0 0,-19 0 0,19-19 0,0 19 0,-21 0 0,21 1 32,0-21 33,-19 20 63,19 0 32,-20-19-64,20 19 32,-20 0-128,0 0 32,20 1-32,-19 19-32,-2-19-96,2-1 64,-1 0 64,0 1-32,0-1 32,1 0 32,-21 20 0,20-20-32,-20 20 32,21-20-32,-22 21 32,1-1 64,21-20-64,-21 21 32,1-2-64,-1 2 0,20-21-32,-20 20 32,0 1 0,1-2 0,-1 2 32,0-1-32,1 20 96,-1-20 32,0 0-32,1 20 1,-20-19-97,18 19-33,1-21 33,-19 21-32,19 0-32,1-20-32,-1 20 64,-20 0 32,20-19 0,1 19-32,-20 0 32,19 0 32,0 0-64,1-21 64,-21 21-96,20 0 64,0 0 0,1 0 0,-21 0 96,20 0-96,0 0 0,-19 0 0,20 21 0,-22-21-32,2 0 64,20 0 64,-21 19 33,0-19 191,-20 20-160,21-20 32,-20 21-64,19-2 32,1-19 1,-1 0-97,1 20 32,-1-20 64,1 0 128,19 0 64,-20 0-63,0 0-129,21 0-32,-1 0-192,0 0-288,0 0-1442,1 0-1954,19 0-6629</inkml:trace>
  <inkml:trace contextRef="#ctx0" brushRef="#br1" timeOffset="232291.9922">11737 6325 416,'0'-20'-32,"0"20"64,0 0 32,0-19 0,0 19 224,0 0 97,0 0-65,0-21-96,0 21 0,0 0 97,0 0 287,-19 0 225,19 0-481,0 0-191,0 0-290,-21 0 290,21 0 511,0 0 1026,-19 0-97,19 0-255,0 0-161,-21 0 0,21-19-64,0 19-96,0 0-160,0 0-225,0 0-191,0 0-225,0 0-160,0 0 0,0 0 0,0 0 0,0 0 64,21 0 225,-21 0 63,19 0 64,2-20 1,18 20-129,1-20-160,0 20-31,19-20-65,1 1 0,19 19 64,0-40 96,1 20 0,19 0 33,-19-20 191,18 0-128,-17 0-191,17 1 191,-18 19-192,-1-19-64,-39 18-32,0 2 32,-1-1-64,-18 20 64,-2-20 33,1 0 63,-20 20 0,0 0 0,0-19-96,0 19 0,0 0-64,0-21 32,0 21-128,-20 0 0,1 0 0,19-19 0,-40 19 32,20 0 0,0 0 96,-19 0-160,18 0 0,2 0 96,19 0 0,-20 0-32,20 0-64,0 0 0,20 0 0,-1 0 96,21 0-32,0 0 0,20 19-64,-21 2 160,1-21-64,-21 19 0,2 1-32,-21 0 32,0 0 32,0-1 64,-21 2-449,21-21-960,-19 19-1570,-1-19-5252</inkml:trace>
  <inkml:trace contextRef="#ctx0" brushRef="#br1" timeOffset="233639.6484">13544 5631 13708,'0'-21'1410,"-20"1"-1,20 20-1057,0 20 481,20 1 641,-20 18-481,0 1-193,20 19-287,-1 1-257,2-20 64,-2-1-63,1 1-33,0-21-64,0-19 32,-1 21 0,2-21-96,-21 0 97,19 0-33,2-21-96,-21 2-192,0-1 96,0 20-128,0-20 160,0 20-97,0 0-95,19 0 96,-19 20 192,20 0 161,1-20-193,18 19 192,1-19-32,0 0 32,-1-19 33,20-1 95,-19 0-160,0-19-96,-20-1 64,-1 20-63,-38-20-129,-1 21-321,0-2-255,-19 2-97,-1 19-448,0 0-128,20 0-513,-20 40-1217,21-21-1537,19 1-6983</inkml:trace>
  <inkml:trace contextRef="#ctx0" brushRef="#br1" timeOffset="234016.6016">14299 5750 13292,'-21'0'1409,"2"0"-544,19 0 769,0 0-225,-20 0-736,20 19 31,0 1 289,0 0-320,0 0-161,20 20 129,-1-21-64,21 1-65,-20-20-128,20 20 33,-21-20-225,22 0 32,-41-20 33,19 0 63,-19 20-320,0-19-128,-19-21-321,-1 20-191,-1 20-97,2-20-160,-21 0 32,20 20 129,1 0-642,-2 0-447,21 20-1122,-19 0-3363</inkml:trace>
  <inkml:trace contextRef="#ctx0" brushRef="#br1" timeOffset="234356.4453">14576 5908 14637,'40'20'1506,"-40"-20"255,20 0-800,0 0-416,0 0 416,-1 0 96,2 0-417,-21-20-287,0 20 191,19-20-127,-19-20-33,-19 21 0,-2-21-191,2 20 223,-1-20-192,0 1-128,0-1-96,1 21-32,19-2-416,0 21-289,0-20-928,0 20-2115,0 20-1249,19-20-6854</inkml:trace>
  <inkml:trace contextRef="#ctx0" brushRef="#br1" timeOffset="234640.625">14815 5392 12651,'39'-40'5061,"-18"21"-3139,-21 19-801,19 0-224,1 19-224,0 21 31,-20-1-351,20 21-161,-1-1-32,2 1-160,-2 0-32,1-20-96,0 0-257,0-1-255,0-19-417,-20 0-737,20-1-480,-20-19-1634,0 0-7110</inkml:trace>
  <inkml:trace contextRef="#ctx0" brushRef="#br1" timeOffset="234957.0312">15430 5491 12267,'-19'0'1281,"-2"20"-928,2-20 576,-1 20 576,-20-1 96,0 2-319,21 18-225,-21-18-417,20-2-223,1 1 31,19-20-160,0 20 257,0 0-65,19-20 1,1 19 288,20-19-161,-21 0-288,21 0-223,0 0 31,-20 0-64,-1 0-32,21 0-289,-20 21-832,0-21-832,0 19-2019,-1-19-4132</inkml:trace>
  <inkml:trace contextRef="#ctx0" brushRef="#br1" timeOffset="236102.5391">16085 5908 11979,'-19'0'448,"19"20"-224,0 19 962,19 1-1,2 0-32,-2 0-256,1 19-353,0-19-352,19-20-64,-18 20-31,-2-21 159,1-19 160,-20 21 193,0-21 352,0-21 128,0 2-737,-20-1-256,1-20-64,-21 0 64,0 1-192,1-21-32,-1 1-320,0-1 63,20 1-287,1-1 447,-2 1 225,21 19 32,0 0 225,21 1 159,18-2 0,1 22-351,0-2 63,-1 21-224,1 0 32,0 40-225,-1-20-159,-19 20-1,0 0-383,-20-1-129,0 1 224,0 0-32,-20-20 225,0-1 159,0 2 353,1-21 0,-2 0 128,2-21 33,-1 2 127,20-1-288,0 0-160,0 0-97,0 1-511,0-2-578,20 21 33,-20 0 865,19 21 415,2-2 354,-2 21 223,21-20 289,0-1 160,0-19-32,0 0 160,19 0-192,-20-19-225,21-1 161,-20-20-449,0 21-159,-21-21-65,1 0-32,-20 20 0,0-20-192,-20 20-64,1 1-128,-2-2-129,-18 21 33,19 0 224,-19 0 0,18 0 64,2 21 128,19-2 256,-20 1 192,20 20 225,0-20 160,20 20-320,20 0-353,-21-1 32,41-19-64,-20 0-192,-1-20-320,1 19-481,0-19-1025,0 0-1345,-21 0-3523</inkml:trace>
  <inkml:trace contextRef="#ctx0" brushRef="#br1" timeOffset="236350.5859">16899 5769 11755,'21'40'1857,"-21"-20"-255,19-20 448,-19 0 384,0 0 65,0-20-1603,-19 0-479,19 0-33,0-20-64,-21 1 65,21-1-225,0 0-96,21 20-737,-2 1-384,1-2-544,20 21-833,20 0-1570,-1 0-8136</inkml:trace>
  <inkml:trace contextRef="#ctx0" brushRef="#br1" timeOffset="237319.3359">17456 5293 13676,'0'-20'193,"0"20"-674,0 20 481,19-1 929,-19 21 288,0 20-320,20-1-96,0 20-161,0-19-127,-1 20 128,2-20 127,-1-21-191,20 20-225,-21-38-32,1-2-95,0 1-33,19 0 0,-18-20 32,-2 0 225,21-20-161,-20 0-96,0 1-96,0-2-96,-1-18-256,-19-1-96,0 0 95,0 1-127,0 19 32,0-19-65,-19 18-95,-1 1 256,0-20 63,20 40 161,-20-19 32,0 19-192,20 0 64,-20 19 64,1 2 224,19-2 257,-21 22 63,21-22-32,0 21 33,21-1 63,-2-18-127,21 18-33,0-19-224,-1 0-96,1-1-128,0-19-384,-1 21-161,-18-21-576,18 0-224,-19 0-257,0 0-1024,-20 0-2691</inkml:trace>
  <inkml:trace contextRef="#ctx0" brushRef="#br1" timeOffset="237891.6016">18111 5670 4836,'19'0'13165,"2"20"-11916,-2-20 737,1 20-609,1-1-704,-21 21-161,19-20-128,1 0-159,-20 0-97,20-1-32,0-19 0,-20 21 0,0-21-128,19 0-32,-19-21 96,0 21-192,0-19-64,0-21-65,0 1-95,0 18-257,0-18-63,21 19-1,-2 0 289,1 20 159,0 0 129,0 20 64,20-20 128,-1 20 192,-19 0 97,19-1 31,-18-19 33,18 0 191,-19 0 1,0 0-193,-1 0-224,2-19-64,-2-1 1,-19 0 63,0-19-128,0 18-192,0 1-65,-19 20 1,-2 0-32,2 0 64,-1 0-192,0 20 256,0 1-97,1-2 33,19 1 320,0 20 65,0 0 31,19-1-224,1-19 128,20 19 0,-21-18-96,21-2-160,0 1-480,-20-20-353,20 20-641,-21-20-1281,-19 0-1184,0 0-5735</inkml:trace>
  <inkml:trace contextRef="#ctx0" brushRef="#br1" timeOffset="238116.2109">18845 5471 17680,'0'-19'2210,"0"19"-1985,0 19 447,0 1 802,0 20-481,0 0-385,21-1-384,-2 21-160,-19-1-32,21-19 32,-2 0-224,1-1-544,20 1-449,-21-20-929,2 0-1410,-2 0-1889</inkml:trace>
  <inkml:trace contextRef="#ctx0" brushRef="#br1" timeOffset="238275.3906">19263 5750 17616,'39'-21'2370,"-19"21"-2017,19-19-193,-18 19-96,-2 0-224,1 0-257,0 0-1280,0 0-1923,0 0-5412</inkml:trace>
  <inkml:trace contextRef="#ctx0" brushRef="#br1" timeOffset="238514.6484">19580 5710 10121,'20'59'3075,"0"-39"-865,0 20 96,-1-21-32,2 41-224,-2-40-640,1 19-674,0 1-159,0 0-257,-20-20-128,0 0-95,19 0-1,-19 0-96,-19-20-129,19 0-223,-20 19-160,0-19-129,0 0-672,1 0-225,-2 0-736,-18 0-512,19 0-898,0-19-7334</inkml:trace>
  <inkml:trace contextRef="#ctx0" brushRef="#br1" timeOffset="238680.6641">19481 5550 18737,'20'-19'0,"0"-1"-320,-1 20-257,2 0-1120,-21 0-1762,0 0-7752</inkml:trace>
  <inkml:trace contextRef="#ctx0" brushRef="#br1" timeOffset="239817.3828">20632 5670 15054,'20'-20'1601,"-20"1"-928,0-2 1153,0 21-257,0-20-1056,-20 20-481,1 0-128,-2 0-65,-18 0 129,-1 20 32,21 1 0,-21-2 0,20 1-32,20 0-160,0 0 224,0-20 160,39 19 97,1 2-1,0-2-192,20-19-32,-1 20-96,-20 0 0,2 0-32,-22-1-96,-19 2 192,21-2 32,-42 1 0,21 0 160,-19-20-64,-1 20-96,-1-20-256,-18 19-96,19-19-289,0 0-608,20 0-865,-19 0-1185,-2-19-6598</inkml:trace>
  <inkml:trace contextRef="#ctx0" brushRef="#br1" timeOffset="240094.7266">20831 5789 15374,'0'0'2498,"20"20"-3010,-20-20 1088,20 20 353,-1-1-64,2 2 96,-2-2-288,21 1-193,0 0-192,-1-20 33,-18 0 95,18 0-192,1-20-96,-21 0-544,2 1-449,-21-2-480,0 2-673,0-1-1761,-21 0-7848</inkml:trace>
  <inkml:trace contextRef="#ctx0" brushRef="#br1" timeOffset="240527.3437">21208 5431 12523,'0'-39'1922,"0"39"-288,0-20 320,0 20-577,0 0-608,0 0-673,0 20-224,0 0 448,0-1 96,0 21-63,0 0-33,0 20 32,20-21-31,0 21-65,0-20-64,-1 0-64,2-21 160,18 21 1,-18-40 95,-2 20-64,21-20-63,-20 0-129,20 19-160,-21-19-64,1 21-65,0-2 65,0-19 32,-20 20 64,0 0-64,0-20 0,-20 20 96,0-20 32,0 0-96,-20 0-128,21-20-128,-1 0-321,-20 20-512,21-20-865,-2 1-1921,-18-2-8137</inkml:trace>
  <inkml:trace contextRef="#ctx0" brushRef="#br1" timeOffset="241273.4375">22063 6067 12555,'19'40'1057,"1"-20"-32,-20 20 481,20-1-321,0 1-288,-1-21 128,2 21-192,-21-20-513,19 20-160,-19-40 64,0 19-32,0-19 33,0 0 671,-19 0-639,-2-19-33,2-1-64,-21-20-96,1-19 32,18-1 0,2 1-160,-1-21-32,20 0-352,0 1-33,20 20 385,-20 19 192,19 20-160,2 1 160,-2 19-192,1 0 0,0 19 64,19 21-64,-18-1 32,-2 1 224,-19 0-288,0-1 96,20-18-32,-20-2-64,-20 1 64,20-20 32,0 20-32,-19-20-97,-2 0-159,21-20-481,0 20-896,0-20-1410,0 20-2883</inkml:trace>
  <inkml:trace contextRef="#ctx0" brushRef="#br1" timeOffset="241512.6953">22399 6047 13452,'21'-20'4388,"-21"0"-2754,19-20 416,-19 21-641,0-1-640,20-20-449,-20 21-288,20-21-64,-20 40-384,20-20-353,-20 20-512,19 0-1057,2 20-769,-2-20-256,1 19-3460</inkml:trace>
  <inkml:trace contextRef="#ctx0" brushRef="#br1" timeOffset="241737.3047">22658 5869 7174,'0'0'4709,"0"19"-1602,0 1-385,0-20-640,20 20-865,-20 0-192,19-1-64,2 2-192,18-21-449,-19 19-63,0-19-65,20 0-32,-40 0 96,19-19-544,-19-2 416,20 2-416,-20-1 96,-20 0 63,1 0-159,-21 1 96,20 19-32,-20 0 0,21 0-609,19 0-1730,-21 0-2978,21 0-7687</inkml:trace>
  <inkml:trace contextRef="#ctx0" brushRef="#br1" timeOffset="242570.3125">23154 5531 11627,'0'-20'1665,"0"20"-640,0-20 577,0 20-97,0 0-352,0-20-224,0 20-256,0 0-97,0-19-95,0 19 223,0 0-31,0 0-97,0 0-287,0 0 127,0 0-416,0 0 0,0 19 0,20 1 128,0 0 32,-20 19 97,19 21 31,2 0-128,18-1-32,-18-19 32,18 0-128,-19-1 129,0-18-33,-1-2 256,2-19-128,-21 0-128,19 0 129,1 0-161,0 0-160,0 0 128,-1 0-192,2 0 64,-2 20-97,1 0 129,-20 0 96,0-1-128,0 2 64,0-2 32,0 1-32,0 0-32,-20 0 32,20-20-96,-19 0-160,-2 0-256,2-20-193,-1 0-833,0 0-1024,-19 1-2403,18-2-7398</inkml:trace>
  <inkml:trace contextRef="#ctx0" brushRef="#br1" timeOffset="243113.2812">23571 5452 15694,'0'0'1250,"20"0"-962,-20 0 192,0 0 673,0 19 65,0 21-226,0-1-511,0 1-97,0 40-224,0-21 65,0 1-97,20-1 352,-1 1-31,21-20-225,-20 0 128,20-21-32,0 1 1,-1-20-65,-19 0-128,20 0 128,-20-20-480,19 1 64,-18-2-320,-21-18-161,19 19-96,-19 0 353,-19-20 128,-2 40 31,2-19 1,-1 19 64,0 0 256,20 0 257,-20 19 63,20 2 160,0-2-287,20 1 31,0 20-64,0-21-128,-1 21-128,2-20-192,19 0-96,-1 0-769,1 0-1153,0-20-2691,-1 20-7847</inkml:trace>
  <inkml:trace contextRef="#ctx0" brushRef="#br1" timeOffset="243643.5547">24266 5829 14477,'20'40'1153,"-20"-21"161,0 21-129,20-20 288,-20-1-384,0 21-352,19-20-225,-19 0-288,21-20-63,-21 20 95,0-20 673,0 0-513,0-20-608,0 20 32,19-40 64,-19 21 224,0-21-224,20 0 32,-20 1 96,20-1 64,0 20 32,-1 0 0,2 20 32,-2 0-64,1 20 193,1 19-225,-2-18 160,1 18-128,0-19-96,-20 0 128,20-1-32,-20-19 64,0 21 257,19-21 287,-19-21-608,21 21-31,-2-19-1,1-1 32,0-20-96,0 21 32,-1-2-32,21 2 0,-20 19 96,20 0 0,-21 19-32,21 2-32,-20 18-96,0-19-513,0 19-448,-1 1-768,2 0-2916,-21-20-7847</inkml:trace>
  <inkml:trace contextRef="#ctx0" brushRef="#br0" timeOffset="272632.8125">12730 7516 9064,'0'0'1121,"0"-19"353,-19 19 447,19 0-159,0 0-289,0 0-159,0 0-321,0 0-353,0 0-127,19 0-1,-19 0 97,0 0-257,20 0 64,0 0 225,19 0-64,1-20-65,0 20-128,20 0 1,-1-20-33,20 0-192,0 20 0,-19-19-127,0 19-1,-1 0 0,-19-21-64,0 21 32,-1 0-321,-18 0 129,-2 0-320,1 0-129,-20 0-384,0 0-577,0 0-1088,0 21-897,-20-2-3204</inkml:trace>
  <inkml:trace contextRef="#ctx0" brushRef="#br0" timeOffset="272915.0391">12949 7814 16976,'0'21'2434,"39"-21"-1089,-19 0 417,19-21-1186,1 21-415,20 0 31,0-19 32,19 19-192,-20 0-32,1-20 0,-1 20-160,1 0-257,-20 0-255,0 0-513,-21 0-641,1 0-1249,-20 0-2210</inkml:trace>
  <inkml:trace contextRef="#ctx0" brushRef="#br0" timeOffset="274109.375">14775 7635 3523,'0'-39'4676,"-19"19"-2626,-2 0-160,2 1-64,-2 19-353,2-21-288,-1 21-192,-20 0-256,21 0-321,-21 21-31,0-2 191,20 21 97,-20-1 288,21 21-257,-1-20-159,20 20-161,0-1-31,0-19 95,39 20-192,-18-21 65,18-19-193,20 0 160,1-1-192,-1-19-320,2 0-769,-2 0-673,1 0-768,-21 0-1666,-19 0-7399</inkml:trace>
  <inkml:trace contextRef="#ctx0" brushRef="#br0" timeOffset="275342.7734">15152 7675 6053,'-19'-19'1826,"19"19"288,0 0-641,0 0-352,0 0-224,0 0 0,0 0-128,0 0 128,0 0-32,0 0 192,0 19-129,19 1-255,-19 0-64,21 19 31,-2 21-191,-19-20-97,20 20 0,20-20-192,-21-1 1,2-19 63,-21 0 32,19-1-128,1 2-96,-20-21 64,0 19 129,0-19 287,0-19 97,0-2-449,0-18-32,-20-1-160,20 0-64,-19-19-64,19-1 31,0 21 65,0-1 32,0 20-32,0 0 0,19 20-160,1-20 224,20 20 0,0 20 0,-1 0 0,20 0 32,-19 20-32,20-1 64,-20 1-64,-1 20 64,-18-20-64,19-1 0,-21-19 64,1 19 64,-20-18-352,0-21-481,20 19-960,-20-19-1698,0 0-3043</inkml:trace>
  <inkml:trace contextRef="#ctx0" brushRef="#br0" timeOffset="276290.0391">16085 7378 8359,'-39'-41'1730,"39"22"576,-20-1-192,0 0-384,1 0-577,19 20-576,-21 0-257,2 0-160,-1 0-96,20 20 256,-20 20 33,0-21-33,20 22 0,0 18 1,0-19 63,0-1-128,20-18-32,0-2-31,19 1-33,1-20 224,-20 0-192,20 0 32,0-20-63,-21 1 63,1-21-160,-20 0-224,0 1-161,0-21-63,0 0-257,-20 1-191,20-1 63,-19 20 449,-2 0 256,2 1 64,-1 19 448,0 0 32,0 1 289,1 19-32,-2 0-353,21 0-320,0 19 64,0 1 161,0 0 63,21 19-32,-2 1-31,21 0 31,-1 20-224,1-21-32,-20 1 64,20 0-224,-21-20-320,2 20-577,-2-21-1121,1 1-2050,-20 0-8648</inkml:trace>
  <inkml:trace contextRef="#ctx0" brushRef="#br0" timeOffset="277319.3359">16780 7735 8488,'0'0'1569,"0"0"33,0 0 255,0-20-575,0 20-450,0 0-63,0 0-192,0-20 255,0 20 33,0 0 32,0 0 32,-19 0 32,19 0-449,0 0 65,0 0-289,-21 0 32,21 0-159,0 20 31,0-20 160,0 20-160,0-20 193,0 19-65,21-19 0,-21 0 97,19 0-65,-19 0 0,21 0-63,-2 0-97,1-19-96,0-1 0,-20 20 32,0-20-128,0 20 32,0 0-128,-20-20 128,0 20-192,20 0-224,-19 0-481,-2 0-801,21 0-1921,-19 0-6951</inkml:trace>
  <inkml:trace contextRef="#ctx0" brushRef="#br0" timeOffset="279083.9844">17733 6921 3106,'0'0'2915,"0"-20"-1313,0 20 159,0-20 417,0 20-640,0-20-417,0 20 32,0-20 96,-19 20-32,19 0 97,-20-19-321,0 19-353,-19 0-480,-1 19-128,-1 1 96,2 0-95,-1 0 31,0 20 32,1-20-128,19-1 0,-19 21 32,39-20 160,-21 0 0,21-20 64,0 20 0,0-20 161,0 19 31,21-19 0,-21 0 193,19 0-161,-19 21-287,0-21-129,20 0 96,-20 19-128,0-19 96,0 20-32,0-20-32,0 20-32,0 0 96,0-1-96,0 21 64,20-20-32,-20 20 160,0 0-192,20 20 96,-20-1-128,19 1 161,2-1-33,-21 1-321,19-1 610,1 21-321,-20-21 0,20 1-64,-20-1 96,0 1 0,20-1-64,-20 1 64,0-20-32,0-1 128,19 1-95,-19 0 63,0-20-64,21-1 0,-21 21-32,0-20 0,20 0 0,-20-20-32,0 20 32,0-20 0,0 0-32,0 19-32,19-19 32,-19 0 0,0 0 0,0 0 0,0 0-32,0 21 32,0-21 32,0 0 257,21 0 223,18 0 97,1 0-1,0 0-351,19 0-225,1 0 0,-1 0 64,20 0-224,-19 0-160,-1 0 31,-19 19-31,-20-19 96,20 0-96,-40 0-289,20 0-63,-20 0-225,0 0-512,0-19-865,0 19-1762,0 0-5765</inkml:trace>
  <inkml:trace contextRef="#ctx0" brushRef="#br0" timeOffset="280533.2031">18290 7099 7751,'0'0'2594,"19"-19"-1216,-19 19 223,0 0-192,0-20-223,0 20-129,0 0-97,21 0-95,-21-20 32,0 20-224,0-20-161,-21 20-95,21-19-353,-19 19 32,19 0 0,-20-21-96,20 21 128,-20 0-160,0 0-128,1 0 192,-2 21 0,1-21-32,1 19 0,19 21 0,-21-20 128,21-1 160,0 21-128,0-20-63,0 20-1,21-21 64,-2-19 96,1 0 96,20 0 65,-20 0-161,0 0-128,19-19-32,-18-1 96,-21 0-128,19 0-96,-19 1-32,0-2 32,-19 2 32,19 19 0,-21-20 64,21 20 161,0 0 127,0-20-32,0 20-320,0 20-384,0-20 512,21 20-160,-2-1 96,1 21-32,0-20-32,0 0 0,-1 19 96,2-18-480,-21-2-289,19 1-448,-19-20-929,20 20-1826,-20-20-5188</inkml:trace>
  <inkml:trace contextRef="#ctx0" brushRef="#br0" timeOffset="281857.4219">18091 7635 1217,'-20'0'1505,"0"0"-256,20 0 1122,0 0 575,0-19-864,-19 19-608,19 0 63,0 0-128,-21 0-255,21 0-258,0 0-127,0 0-64,0 0-609,0 0 192,21 0-352,-21 0 416,19 0-95,41 0 191,-20 0 1,20 0-161,19 0 32,0 0 64,20-20-95,-20 20-97,21-20-96,-21 0-32,1 20 32,-20-19 96,-1 19-160,1-21 0,-20 21 97,-21 0-290,1 0-191,-20-19-705,0 19-1153,0 19-2306,-20-19-8232</inkml:trace>
  <inkml:trace contextRef="#ctx0" brushRef="#br0" timeOffset="283335.9375">18349 7993 9673,'-19'-20'1986,"19"20"-1282,0 0 994,0-19 160,0 19-513,19 0-384,-19 0 96,0 0 32,0 0-160,0-21-97,0 21-255,0 0-193,0 0-127,0 0-129,0 21-352,0-21 640,0 19-128,0 21 32,20-1 33,0 1-65,0 0-64,-1 20-32,2-21-63,-2 1-33,1-20 0,0 0 0,-20 0 32,20-20-64,-20 0 64,0 0 128,0 0 33,19 0-1,2-20-192,-2 20-96,1-20-64,0 20-32,0 0 64,-1 0-128,2 20 224,-2 0-224,1 20 96,0-21-33,0 21-127,-20-20 96,0-1 0,0 2 0,0-2 0,-20-19-32,0 20 32,-19-20 31,18 0 33,-18 0 32,-1-20-288,21 1-160,-2-2-385,2 2-288,-1-1-161,20 0-1344,-20 0-2563,20 1-6534</inkml:trace>
  <inkml:trace contextRef="#ctx0" brushRef="#br0" timeOffset="284162.1094">18885 8013 6245,'0'-20'2339,"-19"20"-193,19-20-96,-21 20-609,1 0-480,1 0-96,-2 0-161,2 0 65,-1 20-224,20 0-161,-20-20 32,20 20 97,0-1-97,20 21-63,-20-20 191,20 0-95,-1-20-161,2 20-64,-2-20-32,1 19 0,1-19-31,-2-19 63,-19-1 0,21 0-128,-21 0-128,0-20-96,0 1 0,0-1-96,-21 0 95,21 1 65,-19-1 96,-2 21-32,1-2 64,1 2 97,19-1 63,-21-1 224,21 21 65,0 0-65,0 0-384,0 21-96,0-1 160,0-1-32,21 2 0,-2 18 1,1-19-1,1 19-96,-2-18-32,2-2-513,-2 1-672,1 0-993,-20 0-2114,20-20-7720</inkml:trace>
  <inkml:trace contextRef="#ctx0" brushRef="#br0" timeOffset="285677.7344">18806 6822 2594,'-21'0'2883,"21"-21"-193,-19 21-320,19 0-127,0 0-97,0-19-257,0 19-223,19 0-449,-19-20-352,21 20-96,-2 0-321,1 0-288,1 0-64,-2 0 0,21 0 1,0 0-33,-1 20-32,1-20-64,0 0 160,-20 19-160,-1-19 128,2 0 32,-2 0 32,-19 0 0,20 21 0,-20-21 129,0 0-193,0 0 128,0 0-160,0 0 64,0 19 0,20-19 0,-20 0 97,0 0-65,0 20 96,0-20-128,0 20 96,20 0 33,-20 0-97,0 0-96,0 0 96,19-1-32,-19 2-96,21-2 64,-21 21 0,19-1 96,1 1-160,-20 0 129,20 20-65,0-1 0,-20 1 0,19 0 32,2-1-64,-2 20 32,1-19-32,0-1 64,0 1-64,-20-20-32,20 20 65,0-1-33,-20 1 32,20-1-32,-1 1 0,-19-21-64,21 20 96,-2-19-64,1 1 64,-20-2-64,20 1 32,0 0 0,-20-1-32,19 1-32,-19 0-64,21-21 64,-21 21-32,0-20-32,0-1 0,0 2-32,19-21 128,-19 19-160,0-19 128,0 0-160,0 0 32,0 0 31,0 0 33,0 0 32,-19 0-96,19 0 0,-21 20-32,2-20 192,-21 21-96,20-21 96,-20 19 32,1-19-96,-1 20-32,20-20 0,0 20-288,0-20-225,1 0-960,19 0-1026,0 0-3138,19 0-7432</inkml:trace>
  <inkml:trace contextRef="#ctx0" brushRef="#br0" timeOffset="286624.0234">19680 6881 3843,'19'0'3075,"-19"0"-1313,0 0 288,20 0 192,0 20-705,-20-20-608,20 20-160,-1-20 288,-19 20-128,21 0-96,-2-1-289,-19 21 1,20-20-321,0 0-64,-20 0 32,0-1-192,20 2 32,-20-2 96,0 1 0,-20-20 33,20 20-33,-20-20 64,20 20-64,-20-20-160,1 19 96,19-19-288,-21 21-65,21-21-415,-19 0-609,-1 0-1218,20 0-512,-20 0-3811</inkml:trace>
  <inkml:trace contextRef="#ctx0" brushRef="#br0" timeOffset="287689.4531">19659 6623 1665,'0'-20'1153,"0"20"1025,0 0 449,0 0-417,0 0-641,0 0-480,-19 0 32,19 0-224,0 0-192,0 0-97,0 0 193,0 0 32,0 0-64,0 0-65,0 0-127,0 0 32,0 0-65,0 0-160,0 0-127,0 0-65,0 0-32,-20 0-96,20 0 0,0 0-96,0 0 224,0 0 65,0 0-129,0-19 96,0 19 96,0 0-192,0 0 64,0 0 1,0 0-129,0 0 64,0 0-160,0 0 64,-20 0-32,20 19-96,0-19 224,0 0 0,0 0-128,0 20 160,0-20-96,0 0 96,0 20-32,0-20 129,0 0-1,20 0-64,-20 0-64,20 0-32,-1-20 0,2 20-64,-21 0 33,0 0-65,0 0 96,0 0-128,0-20-65,-21 20 130,21 0-162,-19 0 193,19-19-192,0 19-256,0 0-897,-20 19-865,20-19-2178,0 20-6695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5T02:28:50.53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1433 3446 12491,'-80'0'-384,"20"0"576,20 0 32,1 21 289,-1-21 256,0 39 63,1 1 65,-1-21-288,20 21-321,0 20 0,20-20 225,20-1 63,0 1-159,20 0-33,19-1-96,1 1-63,0 0-129,-1-1 32,-20 1 64,1-1 256,-40 1 321,0-19-352,-19 18-97,-2 1-192,-18-21-96,-1 21 64,0-20-192,1 20-449,-1-20-800,0-1-1089,20-19-1538,1 21-7847</inkml:trace>
  <inkml:trace contextRef="#ctx0" brushRef="#br0" timeOffset="406.25">1671 3923 15630,'19'-39'225,"-19"39"-161,0 0 192,-19 0 288,19 19 481,-21 1 545,2 20-321,19 0-640,-20 18-97,40-18-96,-20 0 97,40-20-97,-1 20-31,1-40-33,0 19 0,-1-19-95,1 0 63,-20 0-32,0-19-192,0-2-288,-20 2 128,0-1-160,0 1 32,0-2 160,0 21-225,0-19-415,0 19 319,0 0 321,0 19-32,19 2 192,2 18-160,-2-20 64,1 2-352,39-2-513,-19 1-736,0 0-801,-20-20-930,-1-20-4835</inkml:trace>
  <inkml:trace contextRef="#ctx0" brushRef="#br0" timeOffset="919.9218">2167 4022 15182,'19'39'1249,"2"-18"449,-2 19-481,1-21-384,0 20 160,0-18-129,-20-2-287,19-19-289,2 0 129,-21 0-225,0 0 224,19 0 97,-19 0-1,0-19-416,0-2-160,0-18-64,-19-1-224,19 0-65,-21 1-63,21 20 63,0 19-319,21 0 127,-21 19 225,39 1 288,-19 20 32,0 0 192,-1-1 0,21-20 64,-19 2 64,18-2 65,-18 1-97,-21-20-32,19 0 96,-19 0 353,0-20-161,0 1-384,-19-2 1,19 2-1,0-20-128,0 18-32,0-19-1,0 21-95,19 19-128,1 0-96,0 19 159,0 21 193,-1-19-32,2 18 64,18 1 64,-19-1-32,19-19-192,-18 0-512,18-1-225,-19-19-1121,0 0-1313,-20 0-1762</inkml:trace>
  <inkml:trace contextRef="#ctx0" brushRef="#br0" timeOffset="1412.1093">2902 4061 14509,'39'40'1954,"-39"-19"64,20-2-513,0 20-512,-1-18-32,2-2-288,-2-19-97,-19 20-383,0-20 319,20 0 1,-20 0 255,0 0 1,-20-20-545,20 1-256,0-2 32,0-18 0,-19-1 0,19 0-384,19 21 128,-19-1-65,0 20-191,20 0-161,0 20 705,0 20-32,20 0 0,-20-21 353,20 20-417,-21-18 160,1-2 192,0 1-96,0-20-32,-1 0 64,-19 0 161,0 0 127,0 0-191,0-20-129,0 1-128,0-2-96,0-18 96,0 20-128,21-2-32,-21 21-129,0 0-191,19 0 160,1 21 64,0-2 64,0 1-33,20-1-479,0 2-641,-21-2-257,1-19-640,20 0-1345,-21 0-3011</inkml:trace>
  <inkml:trace contextRef="#ctx0" brushRef="#br0" timeOffset="1568.3593">3656 4141 12523,'20'20'1410,"-20"-20"1376,19 19-832,2-19-929,-2 21-224,-19-2-609,20 1-32,-20 0-160,21-20-608,-2 0-898,-19 0-1312,20-20-3717</inkml:trace>
  <inkml:trace contextRef="#ctx0" brushRef="#br0" timeOffset="1666.0156">3616 3863 5637,'-40'-39'1345,"21"18"-5637</inkml:trace>
  <inkml:trace contextRef="#ctx0" brushRef="#br0" timeOffset="2302.7343">3895 4082 16143,'19'40'929,"1"-40"-481,0 19 193,0 1 95,-20-1-255,19 2-1,-19-21 129,21 19 224,-21-19-65,0 0-31,0 0 224,0-19-256,0-2-513,0-18-160,0-1 0,-21 0 32,21 1-128,0-20 32,0 39-128,0 0 64,0 20-449,21 0 33,-2 20 223,21 0 193,-1 39 96,1-20 64,0 22-32,-1-22 64,1-20-320,0 21-96,-1-20-321,-18-20-544,-1 20-801,-1-20-1921,2 0-7464</inkml:trace>
  <inkml:trace contextRef="#ctx0" brushRef="#br0" timeOffset="2732.4218">4748 3963 20050,'0'-40'129,"-20"20"-33,1 20 320,-21 0-320,20 20 321,-20 20 576,21 0-449,-2-1-384,2 20 128,19-19-320,19-1-96,-19-18 288,21-2-31,18-19-65,-19 0 128,0-19 32,-1-2-160,2 2-160,-2-1 32,-19 1 64,0-2-32,0 2-96,0 19-193,0 0-639,20 19 511,-20 21 513,20-1 160,0 21 97,20-1-161,-1 22 96,-19-22 0,19 1-192,-18-1 65,-2-20-33,-19 1 0,0 0 32,-19-1-192,-21 2-385,0-1-223,1-1-962,-21-19-2722,1 0-9321</inkml:trace>
  <inkml:trace contextRef="#ctx0" brushRef="#br0" timeOffset="3275.3906">5781 4082 6886,'-40'-60'1505,"40"41"1154,-20-2 192,1 2-769,-2 19-833,2 0-609,-1 19 1,-1 21 64,2 20 160,19-1-193,0-20-95,40 1-65,-20 0 33,20-20 63,19-20 97,-20 0-129,1-20-255,0 0 127,-20 0-224,-20-20-544,0 1-641,0 20-1217,-20-21-2819,0 0-8455</inkml:trace>
  <inkml:trace contextRef="#ctx0" brushRef="#br0" timeOffset="3817.3828">5840 4003 17712,'79'58'1442,"-19"-37"-129,-20 19-480,0-21-225,-1 20-223,-19 1-65,0-20-128,-1 20-32,2-21-32,-21 2-32,19-21 33,-19 20-97,-19-20-161,19 0-95,-21 0-192,2-20 64,-1 20-65,20-40 1,-20 20 127,20-20 193,0 21-64,0-2-128,20 2 192,0 19 96,20 0-32,-1 0 0,21 0 0,-20 0 192,19 19-128,1-19 160,-20 0 32,-1 0 65,1-19 351,0-1-255,-21 1 31,2-2 161,-21-19-161,0 1-160,0 20-64,0-21-160,-21 20 64,2 0-192,-1 0-96,0 20 64,20-19 0,-20 19-64,0 19-257,20 1 257,-20 0 64,1 19 320,19 1 97,0 20 159,0-1-160,19-20-288,1 1 160,20 0-320,0-1-384,0-18-705,-1-1-1250,1-20-2850,-21 0-7751</inkml:trace>
  <inkml:trace contextRef="#ctx0" brushRef="#br0" timeOffset="3962.8906">6773 4299 20018,'-19'-39'1922,"19"-1"32,-21 0-480,21 1-930,0-1-224,0 0 65,21 1-449,-2 20-929,21-2-1378,-1 2-2882,21-1-10345</inkml:trace>
  <inkml:trace contextRef="#ctx0" brushRef="#br0" timeOffset="4573.2421">8024 3923 10441,'-39'-20'1506,"18"20"-289,-18 20-416,19 0-65,0 19 97,1-18 160,19 18-384,0 1-193,19 0-256,-19-21 97,20 1 159,20-20 96,-21 19-95,2-38-1,18 19-31,-19-20-225,0 1 32,-1-2-96,2 21 320,-21 0-127,0-19-289,0 38-321,19-19 97,-19 21 64,20-2-32,1 1-353,-2-1-320,21 2-576,-1-21-385,-18 0-864,18-21-3748</inkml:trace>
  <inkml:trace contextRef="#ctx0" brushRef="#br0" timeOffset="4818.3593">8283 3546 20467,'19'19'1153,"-19"2"-1890,20-2 1154,0 21 447,0 20-415,-1-2-257,21 3-64,-20-1 32,20-21-32,-21 1-31,21 0-290,0-1-415,-20-20-641,0-19-1442,-20 21-1825,0-21-7656</inkml:trace>
  <inkml:trace contextRef="#ctx0" brushRef="#br0" timeOffset="4976.5625">8540 3506 20243,'0'80'-577,"20"-21"769,0 1 33,20-2-225,-1 3-801,1-1-512,20-21-1154,0-19-3458</inkml:trace>
  <inkml:trace contextRef="#ctx0" brushRef="#br0" timeOffset="5845.7031">9673 3367 14509,'-21'19'256,"21"-19"-448,-19 21 513,19 39 1216,0-21-256,-21 41-96,21 18-96,21 2-224,-2 0-448,2-21 31,18 0-224,1-20 0,0-19 65,-1-1-321,20-18 352,-19-21 32,0 0-63,20-40-1,-21 20-384,-18-39-96,18 19-97,-19-20-223,-20 1-385,0-1 385,0 21 223,-20-1 353,0 19-128,1 2 160,-21 19-32,40 0 33,-20 0 31,-1 40 32,21-21 224,0 21-64,0 20-31,41-20-65,-1-1-96,-1-18-96,20 18 64,1-20-320,-1 2-128,-19-2-481,0-19-96,-1 21-833,-18-21-1697,-2 0-3395</inkml:trace>
  <inkml:trace contextRef="#ctx0" brushRef="#br0" timeOffset="6386.7187">10447 3784 19378,'19'19'224,"1"2"64,-20 18 705,20 1-320,0 20-289,-20-20-63,19 18-225,2 3 64,-21-22-192,0-20-64,19 21-32,-19-20-161,0-20-191,0 0 224,20-20 512,-20 1-192,20-2-32,-20-18-64,20-1 128,-20 21-256,21-2 128,-2 2 288,21 19-64,-20-20 161,20 20 319,-1 0-159,1-19 31,19 19-95,-19-21-193,-20 2 96,20 19 33,-21-20-33,-19 0-96,0-19-128,0 18-256,0 1-32,-19 1 32,19-2-64,-21 21-33,2-19 33,-1 19-96,20 19-96,-20 2-1,0 18 257,20 1 96,-19 0 192,19 20 65,19-21-33,1 20-192,20-19 160,0-1-128,-1-18-352,1-2-289,0 1-352,-1-20-480,-19-20-865,0 20-1730,-1-40-7655</inkml:trace>
  <inkml:trace contextRef="#ctx0" brushRef="#br0" timeOffset="6591.7968">11280 3605 17840,'0'0'1218,"0"0"-1090,0 40 1249,0-1 128,0 1-448,0-1-256,0 22-641,20-22-32,1 21-256,-2-20-256,1-21-289,20 21-320,-21-20-896,21-1-1923,-20 2-1986</inkml:trace>
  <inkml:trace contextRef="#ctx0" brushRef="#br0" timeOffset="6874.0234">11876 3763 15374,'-20'-39'545,"-20"39"480,1 20 160,-1-1-449,0 2 193,0-2 288,40 21-704,0 1-385,21-2 0,19-19 0,-1 19-96,20 1 160,1-1-63,0-18-65,-1 19-128,-19-21 32,-20 1 160,-20-1-32,0 21 64,-20-20 192,1 0-224,-21 0-640,0-20-962,-20 19-1793,21-19-4324</inkml:trace>
  <inkml:trace contextRef="#ctx0" brushRef="#br0" timeOffset="8185.5468">1114 5074 15790,'0'20'-224,"20"-20"0,0-20 224,0 20 32,-1 0-64,2 0 0,-1 0 64,20 0 64,-1 0-64,-19 0 0,40 20-32,-20-20 32,19 0 32,20 20-32,0-20-96,21 0 128,-1-20 96,21 20 417,18-20-65,1 20 129,20-20-545,-19 20-96,-21 0 0,0 0-32,0 0-96,19 0 0,22-19 0,-2 19 160,-19-21-64,20 21 32,-20 0 32,20-19 32,-1 19 64,-18-20-256,18 20 512,-18-20-224,19 20-96,-21-20-32,22 20-32,-2-19 33,1-2-66,0 21 66,0-19-33,-1 19 0,1 0 32,20-20 32,-20 20 192,-1-20 192,1 20 1,0 0-33,1-20-96,-2 20-159,20-19-129,-19 19 0,1-21 64,-1 21-96,-21-19 64,21 19 64,-20 0 64,20 0-32,-20-20 0,0 20-160,0 0 0,0 0 32,0 0 32,0-21-64,-1 21 193,22 0-1,-22 0 96,2 0-96,-2-19 129,2 19-129,-1 0 0,-1-20 32,2 20-64,-2 0 0,-18-20-63,-1 20 63,20-20 96,-40 20-32,20 0-160,-20-19 128,1 19-96,-1-21 1,-19 21 63,-1 0-32,-20 0-128,21-19 32,-20 19 64,-1 0-96,-19-20 0,0 20-32,0 0-352,-21 0-193,1-20-608,0 20-865,0 0-1954,-20-20-6758</inkml:trace>
  <inkml:trace contextRef="#ctx0" brushRef="#br0" timeOffset="9080.0781">3100 6246 14926,'0'-60'800,"0"60"418,0-19-322,0 19-447,0 19-129,20 1 673,0 20-64,0 19-128,-1 20-385,21 21-32,-20-21-255,0 1 95,19-1 0,1-19 32,0-20-128,-20-1-32,20-19-128,-21 0-480,2 0-481,-2 0-929,-19-20-1473,0 0-1666</inkml:trace>
  <inkml:trace contextRef="#ctx0" brushRef="#br0" timeOffset="9493.164">2862 6742 20275,'19'-20'1313,"21"-20"-929,0 1 353,20 19-192,-1-19-481,1 18-64,19 2 0,-19-1-97,19 0-255,1 20-320,-1 0-193,-20 0-192,1 20 288,-20 0 417,0-1 224,-21 21 128,1-20 352,1 20 545,-21 0 160,19-1-449,1 1-255,0 0-33,0-21 64,-1-19-31,2 20-1,-2-20 96,1-20 33,0 1-417,0-2-224,-20 2-257,-20-21 33,0 20 64,-19 1-97,-21-2 129,20 2 0,-20 19 64,1 0 127,19 0 33,1 19-1089,18-19-1890,21 21-2434,0-21-6438</inkml:trace>
  <inkml:trace contextRef="#ctx0" brushRef="#br0" timeOffset="9732.4218">4093 6246 21268,'19'-20'1473,"-38"0"-768,19 20-609,0 20-320,-20 0 352,20-1 128,0 41 128,20-1-127,-1 1-161,2 0 64,18-1 0,1 1-128,0-20-352,-1 0-193,1-21-544,0 1-480,-20 0-1058,-1-20-1280,-19 0-7464</inkml:trace>
  <inkml:trace contextRef="#ctx0" brushRef="#br0" timeOffset="9957.0312">3895 6584 21396,'0'-40'2274,"19"20"-1345,21-20-513,-20 40-128,20-20-159,-21 0-290,21 20 193,-1 0 33,21 0-546,20 0-320,-21 0-96,21 0-256,-21 0-1025,21 0-2210,-20 0-7976</inkml:trace>
  <inkml:trace contextRef="#ctx0" brushRef="#br0" timeOffset="10333.0078">4867 6524 18353,'-60'0'1345,"41"0"-993,-21 0 545,1 20-192,-1-20-96,20 40 127,-20-21-319,21 21-257,19-1-160,0-18-64,0 18 224,39-19-128,-19-20 160,19 20-192,-18-20-128,18-20-64,-19 0 96,0 20 96,-1-20-64,-19 1 160,0-2-96,0 2 224,0 19-192,0 0-320,0 0-1,0 19 1,0 2 128,21-2 192,-2 21-128,21-20-352,-1-20-674,21 19-319,-20-19-609,0-19-929,-20-1-4292</inkml:trace>
  <inkml:trace contextRef="#ctx0" brushRef="#br0" timeOffset="10529.2968">5026 6246 16912,'0'-20'3010,"0"20"-2369,0 39 448,0 1 192,0 20-320,0 19-192,40-19-353,-20-1-224,39 1-95,-19-1-258,20-19-383,-21-20-289,1 0-640,0 0-1762,-21-20-3812</inkml:trace>
  <inkml:trace contextRef="#ctx0" brushRef="#br0" timeOffset="11449.2187">3298 7635 5092,'0'-19'6374,"0"-1"-4484,0 0 96,-19 20 96,19-20-448,0 20-417,0 0-352,0 0-673,19 20 0,-19 20 481,0 0 63,21-1-95,18 20-33,-19-18-191,0-1-161,20-1-96,0 1 0,-21-40 0,21 19 33,-20-19 31,20 0-32,-21 0-128,21-19-288,-20-1 96,-20 0-128,19 0-1,-19-20 1,0 40 32,0-19 0,0 19-129,0 19-287,0 2 608,21 18 320,-21 1-32,39 0 32,-18-1 1,38-19 223,-20-20-63,21-20-129,-20 20-96,0-39-32,-21 18 1,-19-18-1,20-1-320,-20 0-257,-20 21-351,1-1-546,19-1-575,-21 2-1058,21 19-2594,-19 0-6823</inkml:trace>
  <inkml:trace contextRef="#ctx0" brushRef="#br0" timeOffset="11789.0625">4231 7814 17136,'-19'0'1473,"-1"0"-640,20 0 96,-20 21-417,20 18 417,0-19 96,0 19-64,40 1-384,0-20-289,-1 0 32,20 0 65,1-20-193,1-20 64,-22-20-128,-19 21-64,0-21-128,-20 20-128,-20-20 96,-20 0-192,0 21-65,-19-1-191,-1 20-33,0 0 161,1 0 31,39 20-608,0-1-1024,0 21-866,40 0-1537,0-1-7111</inkml:trace>
  <inkml:trace contextRef="#ctx0" brushRef="#br0" timeOffset="12014.6484">4709 8052 13741,'-40'0'4516,"20"0"-2851,0-19-512,20-21-96,0 20-320,-20-39 288,20 19-641,0-20 97,0 0-321,0 21-32,20-20-64,-20 38-96,0 2-704,20-1-1250,-20 0-1570,20 20-2465</inkml:trace>
  <inkml:trace contextRef="#ctx0" brushRef="#br0" timeOffset="12231.4453">4828 7437 17200,'19'20'929,"1"-20"1217,0 40-449,0-21-736,-1 41-288,2-1-129,-2 1-319,1-1-97,1-18-32,-2-1-224,1-1-129,0-19-287,0 0-801,-1-1-1154,2-19-1825,-2 0-8296</inkml:trace>
  <inkml:trace contextRef="#ctx0" brushRef="#br0" timeOffset="12557.6171">5403 7635 16207,'-20'0'96,"1"21"-64,-2-2 769,-18 1 128,19 0-289,-19 0 1,-1-1-129,20 22-95,-20-22 255,21 2 225,19-21-64,-21 19-224,21-19-33,0 20 257,21-20 128,-2 0-64,41 0-97,-20 0-95,39 0-224,-20 0-97,1 0-416,-20 0 128,0 0-160,-21 20-705,1-20-384,0 20-352,0-20-770,-1 19-2049,-19-19-6630</inkml:trace>
  <inkml:trace contextRef="#ctx0" brushRef="#br0" timeOffset="13390.625">7726 6563 15951,'40'0'1281,"-40"-19"-1281,0 19-64,0 0 128,-19 19 160,19 2 481,-21 18 160,2 1-193,-21 0-320,20-1 65,1 1 256,-21 0-97,0 19-192,-1-39-255,22 20 159,-1-1 96,0-18-96,20-21-95,0 19 127,0-19 449,40 0 63,0 20-191,20-20-353,19 0-63,-20 0-97,21 0 0,-20 0-128,19 0-160,-39 0-225,19 20-383,-20-20-354,1 0-447,-20 0-577,-20 20-1858,0-20-1953</inkml:trace>
  <inkml:trace contextRef="#ctx0" brushRef="#br0" timeOffset="13623.0468">7568 7397 19314,'0'21'2082,"20"-21"-1826,-1-21 2018,41 21-672,-1 0-673,1-19-577,-1 19-256,1 0-64,-1 0-480,-19 0-353,0 19-609,-20-19-607,-1 21-1635,-19-2-2049</inkml:trace>
  <inkml:trace contextRef="#ctx0" brushRef="#br0" timeOffset="14513.6718">9633 6782 11210,'0'-40'769,"0"1"832,0 18 1,0-18-353,0 19-128,-21 0 32,2 1-448,-1 19-353,0 0-224,-19 19 129,18 21 287,-18-1 97,-1 21-225,0 20 65,1-21 127,18 21-256,21-1-63,0 1-65,40-21 96,0-20 161,20 1-161,0-20 32,-1-20-159,20 0-65,1 0-577,-1 0-736,-19 0-833,-1-20-2306,1 1-7783</inkml:trace>
  <inkml:trace contextRef="#ctx0" brushRef="#br0" timeOffset="15041.9921">10090 6901 17104,'19'40'-64,"-19"-20"960,20-1 674,0 21-289,0 0-64,-1-1-256,2-18-416,18 18-289,-19-19 0,0-20 97,-20 0 159,0 20 1,0-20 159,0-20-63,0 0-449,-20-19 0,0-1-128,0 0 32,1-20-160,19 1 128,-21 19-96,21-19-128,21 38 160,-2 2-96,1-1 32,0 20 96,19 20-32,1-1 160,20 21-32,-20 0-128,19 0 128,-20 0-64,1 0 32,0-21-32,-20 21-128,20-20 64,-40-20 0,20 19-481,-20 2 33,0-21-289,0 19-864,20 1-1410,-20-20-2531,0 0-7750</inkml:trace>
  <inkml:trace contextRef="#ctx0" brushRef="#br0" timeOffset="15759.7656">11002 6484 9352,'0'-40'705,"0"20"288,-19 1 416,19-2 161,-20 2-161,0-1-32,0 0-480,-20 0-288,21 1-225,-21 19 33,20 0-161,-20 0-160,21 39 32,-1-19 160,0 40 129,0-21 31,20 1-31,20 0-225,20-1 256,0-18 97,-1-21-161,1 0-64,0 0-63,19-21-97,-39 2-64,20-21-64,-21 0-417,-19-19-63,0 19-96,-19-39-161,-2 19-512,-18-20-64,19 1 191,-19 19 706,-1 20 448,20 1 256,-20-1 417,21 21 352,-2 19 128,21-21-160,0 21-608,0 21-449,21-2 576,-2 21-159,1-1-33,20 21 0,0 0 65,-1-1-65,1 1-224,0-1-128,-21 1 65,21-40-354,-20 19-319,-1-18-673,2-2-321,-21 1-2306,0-20-6982</inkml:trace>
  <inkml:trace contextRef="#ctx0" brushRef="#br0" timeOffset="17042.9687">12174 6881 3971,'-20'0'1217,"20"-20"1634,-19 20 96,19-20-641,0 20-576,-21 0-65,21-19-127,0 19-289,0 0-256,0 0-256,0 0-193,0 0-224,0 0-31,0 0-161,0 0 128,0 0 0,0 0 65,0 0 127,0 0-96,0 0 129,0 0-225,0 0 0,0 0-96,-19 0-63,19 0 63,0 0-32,0 0-128,0 0 0,0 0 64,0 0 64,0 19 96,-20 1-64,20 0 97,0-20-33,0 20-64,0-20 32,20 0 32,-1 0 65,2 0 159,-2 0-320,1 0 224,0-20-127,0 0-33,-20 20-192,0-20-64,0 20 128,0 0-128,-20-19-64,20 19 128,0 0-64,-20 0-129,20 0 65,0 0-32,-20 0 32,20 0-513,0 0-576,0 19-576,0-19-1154,20 0-5541</inkml:trace>
  <inkml:trace contextRef="#ctx0" brushRef="#br0" timeOffset="18574.2187">13742 6107 9801,'40'-20'1249,"-40"0"-672,20 20 576,-20 0 256,0 0-480,0 0-321,-20 20 289,1 0 0,-2 19-96,2-18 0,-21 18-161,0 20-63,-20-19-353,1 0 32,-1-1 32,1 21-31,-1-20-65,1 0 96,20-1 65,-1-18-33,20-2-128,-1 1 64,21 0-32,0-20 97,0 0 127,41 0 193,-1 0-193,19-20-256,1 0 1,19 1-65,0-2 96,1 2-160,-1 19-64,1 0 32,-20 0-32,-1 0-64,-20 0 64,21 19-192,-40-19 128,19 21-32,-18-2-97,-21-19 1,0 40 192,0-20-32,-21-1 64,-18 21 64,-1 0-96,0-20 32,-19 20 32,20-1-64,-21 1-32,-1-20 96,2 20-32,-1 0-32,1-1 97,20 1 63,-1-21 0,0 21 32,20-20 0,20-20-32,-19 20 65,19-20 63,0 20 96,19-20 1,-19 0 63,20 0-96,0 19-31,19-19-225,1 0 32,0 0-32,20 0 0,-1 0-64,20 0 0,2 0 32,17-19-64,21 19 64,-19 0-32,-1 0-288,-20-20-192,-19 20 127,-20 0-255,-1 0-289,-18 0-224,-21 20-705,0-20-896,0 0-3300,-21 19-7142</inkml:trace>
  <inkml:trace contextRef="#ctx0" brushRef="#br0" timeOffset="19478.5156">12949 7854 14894,'0'0'448,"0"20"-640,19-20 1505,-19 20 193,20 0-321,0 20-224,0-1-193,20 1-95,-21 0-129,21-1 33,-20-19-161,-1 19-31,2 1-129,-1-20 32,-20 20-32,0-20 65,0 0-33,-20 0-96,-1-20-320,2 19 512,-1 2-319,-20-21 31,21 19-128,-21-19 224,0 0-384,1 0-129,-1-19-159,20 19-449,-20-21-673,21 2-672,-2-1-1729,21-20-7144</inkml:trace>
  <inkml:trace contextRef="#ctx0" brushRef="#br0" timeOffset="19681.6406">12770 7576 14445,'0'0'2082,"0"-20"-1441,0 20-705,0-19-96,20 19-962,-1 0-1184,2 0-2979</inkml:trace>
  <inkml:trace contextRef="#ctx0" brushRef="#br0" timeOffset="20065.4296">13405 7835 17712,'0'0'1890,"20"0"-160,0 0 608,-1-21-769,21 2-896,-20-1-513,20 20-96,19 0 0,-19-21-64,-1 21-256,1 0-481,0 0-480,1 21-769,-22-21-1345,1 20-1441,-20-1-7240</inkml:trace>
  <inkml:trace contextRef="#ctx0" brushRef="#br0" timeOffset="20240.2343">13604 8033 5541,'-21'19'11787,"2"-19"-9897,19 0-65,19 0 289,-19-19-672,21 19-834,-2 0-576,1-20-128,0 20-448,19 0-545,1 0-481,-19 0-736,18 0-1794,-18 20-7879</inkml:trace>
  <inkml:trace contextRef="#ctx0" brushRef="#br0" timeOffset="20654.2968">14378 7954 19250,'-20'0'704,"20"19"-415,-20 1 992,20 0-224,0 19-96,0 1-64,0-20-353,20 20-288,19-21-127,2 2 63,-1-21 32,19 0-160,1-21 192,-21 2-352,20-21-64,-38 1 0,-2-1-64,2 0 31,-42 1 65,2-1 96,-2 20 0,-38 0 32,20 0 0,-1 20-64,0 0-801,1 0-1761,-1 20-3556,-1 0-7751</inkml:trace>
  <inkml:trace contextRef="#ctx0" brushRef="#br0" timeOffset="23232.4218">12611 5452 9032,'-20'-21'2338,"20"21"-384,-20 0 192,20 0-96,0 0-833,0 0-896,0 21 223,0-2 129,0 21-33,20-1-95,-20-18 63,20 18-255,-20 1-161,20 0-64,-1-20-64,-19 20 32,21-21-96,-2 1-32,2 0-673,-21-20-608,19 20-480,1-20-1346,0 0-2210</inkml:trace>
  <inkml:trace contextRef="#ctx0" brushRef="#br0" timeOffset="23680.664">13047 5650 7719,'-19'-19'1858,"19"19"63,-20 0 65,0 0-352,20 0-353,-20 19-160,1 1-288,19 0-289,0 19-31,19-18-129,-19 18 1,20-19-225,20 0 192,-21-20-64,21 0 193,-20 0-97,0-20-96,19 0-191,-39-19 95,21 18-352,-21 2-97,-21-21-223,2 20-513,-1 20-641,0 0-1056,-19 0-1506,18 0-6951</inkml:trace>
  <inkml:trace contextRef="#ctx0" brushRef="#br0" timeOffset="24239.2578">13445 5610 3587,'0'-20'9993,"0"20"-9096,0-19 673,-20 19-65,20-21-448,-20 21-160,0 0-224,1 21-385,19-2 32,-21 22-64,21-22-127,0 1-33,0 0-32,21 0 96,-21-20-64,19 0 64,1 0 160,0-20-95,-20 0-65,20 0 0,-20 1-96,0 19 64,0 0-32,0 0-160,0 0-384,19 19 320,-19 1 160,21 20 0,-21 0 0,19-1 0,1 1 32,0 0-96,0-1 32,-20-19 0,0 0 32,0-20 64,0 19-64,0 2-32,-20-21-64,0 0-128,0 0-97,1 0-351,-21 0-1154,20 0-1665,0 0-2050</inkml:trace>
  <inkml:trace contextRef="#ctx0" brushRef="#br0" timeOffset="24898.4375">13742 5729 1473,'0'0'8648,"0"-19"-5797,0 19-257,0 0-288,0 0-1152,0 19-770,0 2 256,0-2-159,0 1-33,21 0-159,-21 0 127,19-20 129,-19 19-257,0-19 96,20 0-31,-20 0-129,0 0 0,21 0-32,-21 0-160,19 0-64,1 0 0,0 0-128,0 0 160,-1 21-128,2-2 96,-2 1-32,-19 0 96,20 0 32,-20-20-160,0 19 192,0 2 32,-20-21-32,1 0-128,-2 19 96,2-19-128,-1 0-160,0 0 64,0-19-641,20 19-801,-19-21-928,-2 2-577,21-1-2594</inkml:trace>
  <inkml:trace contextRef="#ctx0" brushRef="#br0" timeOffset="25636.7187">14080 5610 9801,'0'0'3907,"0"0"-3554,20 21 1216,-20-21-63,20 19-353,-20 1-128,20 0-353,-1 0-159,-19-1 95,21-19 33,-21 0-160,0 0 159,19-19-127,-19 19-321,0-40-32,0 20-192,20-20 64,-20 1 32,20 18-96,-20-18 64,20 39-160,-20 0-64,19 0 64,2 20 64,-2 20 32,1-21-1,0 22-383,19-22-545,-18 1-1185,-1 0-1697,-1-20-5542</inkml:trace>
  <inkml:trace contextRef="#ctx0" brushRef="#br0" timeOffset="26611.3281">12928 3724 16463,'21'0'705,"-2"20"-353,1-1 1346,0 2-545,0 19-449,-1-1-319,21 21 63,-20-20-127,20 0-65,0-1 160,-20-20-128,-1 21 129,2-19-65,-21-2-32,0-19 129,-21 20-1,2-1-320,-22 2 1,22-2-1,-21 1-128,20 0-96,1 0-129,-21-20-127,20 0-417,0 0-544,0 0-929,20-20-2210,-19 0-7912</inkml:trace>
  <inkml:trace contextRef="#ctx0" brushRef="#br0" timeOffset="26791.9921">12830 3386 19122,'0'-39'800,"0"39"-447,0 0-578,0 0-864,0 0-192,19 20-641,1-1-2466</inkml:trace>
  <inkml:trace contextRef="#ctx0" brushRef="#br0" timeOffset="27060.5468">13485 3744 21812,'39'0'2563,"-19"-20"-1891,0 1 33,-20-2-225,19 21-416,2-19-128,18 19 64,-19 0-96,19 0-512,1 19-802,-19-19-287,18 21-802,-18-2-1729,-2 1-5413</inkml:trace>
  <inkml:trace contextRef="#ctx0" brushRef="#br0" timeOffset="27248.0468">13663 4022 17936,'0'0'2403,"20"0"-1410,-1 0 608,2-19-544,19-2-704,-1 2 63,1 19-384,0-20-641,-1 20-992,-18-20-1314,18 20-2050,1 0-8679</inkml:trace>
  <inkml:trace contextRef="#ctx0" brushRef="#br0" timeOffset="27595.7031">14478 3486 18769,'-21'-19'833,"21"19"-256,-19 0-417,-1 39 544,-1 1 353,2 19 161,-1-19-418,20 20-383,20-2-161,-1 3 32,2-42 193,18 22-1,21-41-31,-20 0-193,19 0-32,-19-21-352,-1 1-128,1-20 63,-19 0-63,-21 1-320,0-1-33,-21 1 161,-19-20 223,1 38 97,-20-18 32,19 39 0,-20-20 64,20 20-96,21 20-192,-22 0-705,41-1-1890,0 2-3651</inkml:trace>
  <inkml:trace contextRef="#ctx0" brushRef="#br0" timeOffset="28111.3281">15232 3803 19698,'20'0'-64,"-20"0"-192,19 21 961,-19-2 127,0 1-287,21 20-161,-2-20-128,-19 20-224,20-21 129,0 2-322,0-2-447,-20 1-481,19-20-1121,-19 19-2371,0-19-7590</inkml:trace>
  <inkml:trace contextRef="#ctx0" brushRef="#br0" timeOffset="28364.2578">15450 3347 21748,'20'0'961,"-20"0"-1281,0 39 448,0-18 352,20 39-159,-1-21 31,2 20 0,18-19-160,1 20 1,0-20-65,-1-1-673,-18 1-544,-2 0-1121,2-21-2210,-21 1-8264</inkml:trace>
  <inkml:trace contextRef="#ctx0" brushRef="#br0" timeOffset="28575.1953">15868 3843 13612,'59'20'7912,"-39"-20"-7592,-1 21 193,2-2-161,-2 1-192,1 0-32,0 19 0,0-18-96,-1-2-576,2 1-737,-21-1-1090,19-19-1825,-19 0-8071</inkml:trace>
  <inkml:trace contextRef="#ctx0" brushRef="#br0" timeOffset="28856.4453">16185 3446 19634,'79'-20'641,"-39"1"-513,0 19-128,-1 0 64,-18 19-256,-2 1 256,-19 20-353,0 20-127,0-1-160,0 1 159,-19-1 449,19 1 513,0-20 191,0-21 161,19 22 96,1-22 96,0-19-64,19 20-705,1-20 1,20 0-642,-20 0-1024,19-20-865,-20 20-3523</inkml:trace>
  <inkml:trace contextRef="#ctx0" brushRef="#br0" timeOffset="29414.0625">17277 3903 17616,'20'-19'2531,"-20"19"-1987,19 0 673,-19 0-320,21 19-513,-21 21-191,19-20-97,1 20-64,-20-1 32,20 1 64,-20-21-128,20 2-224,-20-2 32,-20 1-257,20-20-256,-20 0-416,20 0-1281,-20 0-1730,1 0-8968</inkml:trace>
  <inkml:trace contextRef="#ctx0" brushRef="#br0" timeOffset="29602.539">17773 3903 10441,'20'0'6823,"-20"0"-7175,0 0 223,20 0 161,0 0-512,0 0-737,0 0-385,-1 0-2401</inkml:trace>
  <inkml:trace contextRef="#ctx0" brushRef="#br0" timeOffset="29740.2343">18230 3903 17969,'20'0'672,"-20"-19"-1088,0 19-289,20 0-1089,0 0-864,-1 0-3236</inkml:trace>
  <inkml:trace contextRef="#ctx0" brushRef="#br0" timeOffset="29876.9531">18528 3923 16559,'0'0'2851,"0"0"-2947,0 0-257,0 0-191,0 0-1698,19 0-1698</inkml:trace>
  <inkml:trace contextRef="#ctx0" brushRef="#br0" timeOffset="30110.3515">18965 3903 19570,'60'40'1217,"-41"-20"-32,1 20-224,0-1-416,-20-20-193,20 21-96,-1-19-256,-19 18-64,21-20-576,-21-19-1026,0 21-1729,19-21-4709</inkml:trace>
  <inkml:trace contextRef="#ctx0" brushRef="#br0" timeOffset="30733.3984">19620 3367 13805,'0'-20'2402,"0"20"-1922,0 20 577,20-20 1185,-20 19-640,19 21-577,-19 20-160,21-20-385,-21 20-160,19-21-63,-19 20-129,0-19 96,20 20-192,0-41 64,0 21-160,-1-20-512,2 1-449,-2-21-1025,21 0-2210,0 0-4965</inkml:trace>
  <inkml:trace contextRef="#ctx0" brushRef="#br0" timeOffset="31057.6171">20056 3665 7527,'21'40'3299,"-1"-1"-384,-1-20-65,2 21-544,18-19-640,-19 18-225,19-18-256,-18-2-384,18-19-352,-19 0-225,19 0 0,-18-19 0,-2 19-384,1-41-96,-20 22-32,0-21 31,0 19-95,-20-18 32,1 20-129,-2-2-319,2 2-129,-1-1-64,0 20-737,0 0-1345,1 20-1377,-2-1-6821</inkml:trace>
  <inkml:trace contextRef="#ctx0" brushRef="#br0" timeOffset="31558.5937">20871 3645 14990,'0'-40'4452,"0"40"-4100,0-19 641,-20-2 0,0 21-801,0 21 161,1-2 127,-2 1-192,2 20-192,19-21-31,0 21-1,0-20 0,19-1 64,2 2 160,-2-21-96,21 0 32,-20 0-63,-1-21-450,-19 2 1,21-1 64,-21 1-64,0-2-97,0 2 193,0 19 128,0 0-64,0 0-128,0 0 159,0 19 258,0 21-1,19-1-96,2 1 192,18 0-192,-19 1 128,19 18-96,-18-20 65,-21 1-65,0-1 192,0 1-96,-21-19 96,-18 18-31,-1-20-193,0 2-160,0-2-513,21-19-480,-1 20-1057,0-20-2210,20 0-8328</inkml:trace>
  <inkml:trace contextRef="#ctx0" brushRef="#br0" timeOffset="32363.2812">21427 3784 14958,'0'-21'2370,"0"21"-1185,0 0 673,0 0-129,0 0-800,0 0-448,0 0-225,0 0-32,0 0-96,0 0 32,0 0 97,0 0 63,0 0-160,0 0 0,0 0-64,0 0 65,0 0 31,0 0 96,0 0 0,0 0-63,0 0-1,0 0-128,0 0 0,0 0-160,20 0-96,-20 21 160,0-2 32,0 2 32,19 18-64,-19 1 0,21 0 64,-21-20 96,19-1 0,-19 2 32,20-2-64,-20-19 97,0 20 95,20-20 96,0 0 1,-1-20-161,2 20-224,-2 0-192,1-19 0,0 19-161,0 19 1,-1-19 64,2 20 160,-21-1-32,0 21 64,0-19 64,0-2-96,0 1-1,-21-20 97,2 19-224,-1-19 224,-20 0-384,0 0 32,21 0 63,-21-19-319,20 19-129,1-20-352,19 1-705,0-2-1985,0 2-1538,19-2-6567</inkml:trace>
  <inkml:trace contextRef="#ctx0" brushRef="#br0" timeOffset="32976.5625">21923 3467 14701,'19'19'961,"-19"1"1346,21 20-482,-21-21-383,20 2 159,0 18-736,-20-19-385,20-20-191,-20 20-129,0-20 0,0 0 32,0 0 481,0 0-97,0-20-480,19 0-160,-19 0-64,21-20-96,-2 1-64,1-1 32,0 21 127,19-2 1,-18 1 256,-2 20 1,1 20 63,20 1 96,-21-2-96,-19 21-192,40 20 0,-20-21 64,-20 1 32,20-21-512,0 21-257,-1-20-576,-19-20-1473,0 19-4389</inkml:trace>
  <inkml:trace contextRef="#ctx0" brushRef="#br0" timeOffset="35722.6562">12016 4558 6662,'-21'0'2370,"21"0"-576,0 0-1058,-19 0-575,19 0 255,0 0 545,0 0-192,0 0 480,0 0-128,0-20-192,0 20-128,0 0-257,-20 0-192,20 0-256,0 0 1,0 0-33,0 0-64,0 0 0,0 0 32,0 20 32,0-20 32,0 0-32,0 0 64,0 0-32,0 0 0,0 0 0,0 0 96,20 0 97,-20 0-97,19 0-64,-19 0 96,21 0-224,-21 20 32,19-20-160,-19 0 288,20 0-224,0 0 32,-20 19 96,20-19 0,20 0-96,-21 0 192,21 0-63,-20 0-97,20 0 128,-1 0-224,1 0 160,0 0-64,-21-19-64,21 19 128,-20 0-128,-1 0 96,2 19-64,18-19 32,-18 0 32,18 0 0,-19 0 0,19 0-32,22 0 0,-22 0-32,1 0-97,19 0 194,-19-19-65,20 19 0,-1 0 0,-20 0 32,21 0 0,-1 0-64,-18-20 128,18 20-32,-19 0-160,-1 0 128,1 0-225,0 0-159,-1 20 160,1-20 0,-20 0 256,20 0 32,-21 0-160,21 0 288,0 0-128,-1 0-64,-18 19 32,38-19-64,-18 0 321,18 0-193,20 0-96,0 0 0,1 21-96,-1-21-64,21 0 256,-21 0-128,0 0 64,21 0 0,-21 0 32,20 0 96,-19 0-160,19 0 0,0 0 0,1 19 0,19-19 0,-20 0-32,0 0 32,1 0-64,-2 0 32,2 0 32,0 0-32,-1 0-32,0-19 64,20 19-32,-20 0 0,1 0 32,-1 0 32,0 0-160,20 0 128,-19-21-96,19 21 32,-19 0 0,19 0 32,-21-19 0,2 19 96,-1 0-64,0 0-64,1 0 32,-1 0 0,0 0 0,0 0 64,20 0-128,-19 0 64,0-20 64,-2 20-64,2 0 0,-1 0 32,0 0 64,0-20-96,1 20 0,19 0 0,-19-20 97,19 20-194,-21 0 65,2-19 64,-21 19 33,21 0 31,-1-21-128,0 21 32,0 0 0,1-19-64,-1 19 31,-19 0 258,-1 0-385,20-20 192,-20 20 96,1 0-160,-1-19 0,21 19 32,-21 0 32,0 0-64,1 0 32,20-21 0,-21 21 0,0 0 64,-20-19-192,21 19 224,-1 0-96,-19 0 64,19 0 0,1 0-64,-1 0 0,0 0 0,1 0 32,-20 0 192,-1 0 224,21 0-127,-21 0-33,1 0-288,-1-21 0,-19 21 96,20 0-64,-20 0 32,-21 0-64,21 0 160,-20 0 33,-1 0-97,2 0-64,-2 0-32,-19 0 160,20 0 0,-20 0 64,0 0-128,20 0 64,-20 0 65,20 0-65,-1 0-64,2 0-96,-21 0 0,19 0 64,-19 0-64,20 0-32,-20 0 0,0 0 0,20 0-32,-20 0-160,0 0-449,20 0-192,-20 21-192,20-21-224,-20 0-1346,20 0-2273,-20 0-5894</inkml:trace>
  <inkml:trace contextRef="#ctx0" brushRef="#br0" timeOffset="36535.1562">22996 3684 896,'0'0'11243,"0"-19"-10602,0 19 704,0 0 961,0 0-448,0 0-737,0 0-448,0 0-65,0 0-159,0 0-321,0 0 160,-21 19 160,21-19-95,0 21-97,0-21 0,0 0 0,0 0 1,21 0 191,-2 0-96,1 0-159,0 0-33,0-21-32,-20 21-64,0-19 64,0 19-64,0-20-96,-20 20-160,0-20-64,-19 20-609,39 0-833,-21 20-1985,21-20-2787</inkml:trace>
  <inkml:trace contextRef="#ctx0" brushRef="#br0" timeOffset="37012.6953">23094 4022 15662,'0'0'2018,"0"0"-1313,0 0 1025,0 0-257,0 0-608,0 0-161,0 0-415,0 0-161,0 0-32,0 20 96,0-20 0,0 19 129,0-19-97,21 21 32,-21-21-32,0 0 129,0 0-65,19 0 0,-19 0 32,20 0 1,-20-21-257,0 21-160,0-19-481,0 19-576,-20 0-993,1 0-1217,-2 0-3203</inkml:trace>
  <inkml:trace contextRef="#ctx0" brushRef="#br0" timeOffset="40234.375">15709 5789 2210,'0'-20'6117,"0"20"-5156,0-19-288,0 19 416,-21 0 545,21-21-289,-20 21-673,1 0-447,-2 0 383,-18 21 257,19-21-160,-19 19-225,18-19-63,-18 20-161,-1 0-96,0 0-64,21-1 0,-21 21 96,20-20 225,1-20-33,-2 20 0,2 0 65,19-20-1,-20 19-63,20-19-161,0 0-64,0 21 128,0-21-96,0 19 1,0 1-33,0 0 96,20-20-128,-20 20 96,0 0 33,0 0-65,0 0 32,0 20-96,0-21 64,19 21 0,-19-1-127,0 1 95,21 0 32,-21-1-64,0 21-32,19-20 0,-19 20 0,20-1 32,-20 1 1,20-1 63,-20 1-160,20-1 96,-20-19 0,19 20-32,2 0 128,-21-1 33,19 1-65,-19-1 0,20 1-96,-20-1 96,20 1-32,-20-21 65,20 1-161,-20 20 64,19-20 0,-19 19-96,0-20 96,0 1-128,21-20 96,-21 20-32,0-21 0,19-19-32,-19 21 96,0-21 32,0 20-63,0-20 31,0 0 0,20 0-160,-20 19 160,0-19-224,0 0 64,0 0 128,0 21-64,20-21-32,-20 0 256,20 0 64,-1 0 1,21 0-161,1 0 0,18 0-32,1-21-96,-1 21-32,1 0-64,-1 0 32,-19 0-32,-1 0-256,1 0-161,-20 0-512,-20 0-224,0 0-192,0 0-641,0 0-1473,0 0-6407</inkml:trace>
  <inkml:trace contextRef="#ctx0" brushRef="#br0" timeOffset="41973.6328">16423 6067 8872,'-19'-40'1409,"-2"1"-1120,21 18 383,-19 2 129,-1-1 256,0 0 256,0 0-192,0 1-608,0 19-225,0 0 128,1 0-223,-21 19-1,20 21 160,0-1 96,0 1 33,1 0-33,19 20 1,0 0-225,0-21 96,19-19 33,21 19 31,-20-39 32,20 21 33,-1-21-33,-19 0-160,20 0-95,-20-21 159,19-18-256,-18 19-320,-2 0 32,1-20-33,-20 1-127,0-1 160,0 20 96,0 0 96,-20 0 0,20 1 224,0 19 0,-19 0-32,19 0-128,0 0 64,0 19 32,0 1-128,0 20 160,39-20-96,-19 0 33,19 0-97,1-20-64,0 19-449,-1-19-512,1 0-1185,0 0-1441,-20 0-7880</inkml:trace>
  <inkml:trace contextRef="#ctx0" brushRef="#br0" timeOffset="42748.0468">16046 6762 10794,'-40'0'2850,"40"-20"-1152,0 20 96,0 0 31,0 0-639,20 0-322,0 0 225,40-20-480,-1 20-129,1 0 161,19 0-128,21-19-65,-2-2-256,21 2-64,-19 19-128,-1-20 96,-20 0-160,2 20-160,-22-20-288,1 20-513,-21 0-577,-19 0-928,0 20-1987,-20-20-8711</inkml:trace>
  <inkml:trace contextRef="#ctx0" brushRef="#br0" timeOffset="44080.0781">16383 7139 3555,'-19'-19'3651,"19"-2"-800,0 21-513,-20-19-256,20 19-320,0 0-449,0 0-384,0-20-32,0 20-225,0 0-383,0 0 63,0 0-288,0 0 192,0 0 1,0 0 223,0 0-160,20 20 129,-20-20-97,0 0-64,0 0-63,0 0-97,0 0-64,0 0 160,0 0-64,0 0-32,0 0 32,0 0-31,0 0-1,0 0 256,0 0-128,0 0-31,0 0-33,0 0-32,0 0 0,0 0 64,0 0-64,0-20 65,0 20-1,0 0-32,0 0-96,0 0-64,0 0-160,0 20-32,19-20 128,-19 19 96,21 21 64,-21-20-160,19 39 160,1-19-64,0 0 0,-20-1 0,20 2-32,-1-1 32,2-21 0,-21 1-32,0 0 32,19-20 1,-19 20-1,0-20 64,0 0 64,0 0 96,20-20-128,-20 20-128,0-20-64,20 20-32,0 0 0,-20-20-64,19 20-128,2 20 64,-2 0 32,1 0 31,0-1-31,0 21-32,-1-20 224,2 20-64,-21-21-160,0 2 160,0-2-160,0 1 64,-21 0-33,21-20-31,-39 20 32,19-20 32,0 0-32,1 0-64,-21-20 31,20 0-159,0-19-321,20-1-352,0 0-32,0 1-960,0 18-1219,0-18 33,0 39-7110</inkml:trace>
  <inkml:trace contextRef="#ctx0" brushRef="#br0" timeOffset="44987.3046">16999 7001 3138,'-19'0'8136,"-2"0"-6951,1 0-288,20 0 64,-19 0-64,-2 0 96,21 0-192,-19 19-257,19 1 65,-20 20 31,20-21 193,0 2-128,20-2-257,-20 1-160,19-20-127,2 20-33,-2-20-64,1 20 32,1-20-32,-2 0 32,1 0 64,-20-20-64,20 0-128,0 0-32,-20 1 96,0-21-192,0 20 128,0-20-64,0 0-32,0 21 128,-20-21-32,0 0 64,0 20-64,1 0 160,-2 1-64,21-2 224,-20 21 129,20 0-1,0 0-160,0 0-128,0 0-224,0 0 160,20 21 0,1-21 193,-2 19 31,1 21 96,0-20-63,0 20-193,20-20 0,-21 20-128,1-21-288,0 1-257,-20 20-384,20-21-288,-20 2-513,0-2-2017,0-19-4645</inkml:trace>
  <inkml:trace contextRef="#ctx0" brushRef="#br0" timeOffset="46513.6718">16920 5750 32,'0'0'3811,"0"0"-1761,0-21 224,0 21 129,0 0-354,0-19-383,0 19-417,19 0-128,1 0-160,1-20 32,-2 20-96,21 0-128,20 0-193,-1 0-287,-20 0-65,21 0-96,-20 0 32,0 0-160,-1 0 96,1 20 128,-21-20 33,2 0-225,-2 0 128,-19 19 96,20-19 0,0 21-32,-20-21 1,0 19 63,20 1 0,-20 0-64,19 19-31,-19-18 127,21-2 32,-1 21-31,-1-1-65,-19 1 64,21 20-160,18 0-64,-19-1-32,0 1 32,-1-1 1,2 1-65,-2-1 0,1 1 96,0 0 32,20-1 0,-20 20-32,-1-19 0,2-1-96,-2 21 128,1-20-31,20 0-97,-21 19 64,2-20-96,-21 1 96,19-1-64,1 1-160,-20 0 0,0-1 31,0-19 33,0-1 64,0 1-96,0 0 0,0-1 64,0-18-64,0-2 32,20 1 32,-20 0 32,0 0-96,20-20 224,-20 0-128,0 0 64,0 0 32,0 0 257,0 0-161,0 0-160,0 0-64,-20 0-32,20-20 96,0 20-160,0 0-33,0 0 65,-20 0-32,20 0 128,-20 20 0,1-20 32,-2 0-32,2 19 32,-1-19-32,-20 21-192,0-21 128,21 20 0,-21-20-128,0 0-513,20 0-224,20 0-384,-19 0-1570,19 0-5413,0 0-3074</inkml:trace>
  <inkml:trace contextRef="#ctx0" brushRef="#br0" timeOffset="48434.5703">18091 5750 8936,'0'-21'-32,"0"21"-96,0 0 416,0 0 801,0 0 513,0 0 95,0 0-480,0 0-256,0 0 128,0 0 64,0 0-384,20 0-352,-20 21-65,19-2 256,2 1-95,-2 20 31,1 0-255,1-21-193,-2 21 128,1-1-64,-20-18 32,20 18 65,-20-19-1,20 0-192,-20-20 320,0 20-31,-20 0-193,0-20 320,20 20-288,-20-20 1,1 0-193,-22 0-289,22 0-191,-2-20-385,2 20-224,-1-20-769,0 20-736,0-20-833,1 20-5734</inkml:trace>
  <inkml:trace contextRef="#ctx0" brushRef="#br0" timeOffset="49493.164">18051 5431 416,'0'0'4004,"0"0"-3011,0 0 896,0 0 386,0 0-450,0 0-511,0 0 127,0 0-224,0 0-352,0 0-96,0 0-193,0-19-191,0 19 31,0 0-64,-19 0 33,19 0-257,0 0 160,0 0-32,0 0-192,0 0 257,0 0-1,0 0 32,0 19 97,0-19-193,0 0 32,0 21 0,0-21 193,0 0-65,19 0-63,-19 0-33,20 0-128,-20-21 0,0 21-128,0 0 129,0 0 95,0 0-160,0 0-96,0 0-64,-20 0-64,20 0 128,-19 0-192,19 0-129,0 0-1056,0 0-705,19 0-2210,-19 0-8648</inkml:trace>
  <inkml:trace contextRef="#ctx0" brushRef="#br1" timeOffset="77853.5156">8580 5610 7719,'20'0'448,"-20"0"129,0 0-225,0 0 545,0 0 96,0 21 0,0-21-160,0 19-1,0 1-159,0-20-96,0 20-1,0 0 1,0 20-97,0-1-128,0 1-95,0 0-1,0-1-128,0 20-64,0-19-64,0 20 64,0 0 96,0-1 1,20 1 191,-20-1 32,0 1 33,20-1-225,-20 1-96,19-20 64,2 20-64,-21-1 32,19-20-128,1 21 192,-20-1-95,0-19-65,20 20 96,-20 0-96,0 19 0,0-20 0,0 21-32,0-20 32,0-1-32,20 1 160,-20 19-192,0-19 96,20 19-96,-20-20 64,20 1-32,-20-20 0,0 20 96,20-1-96,-20 1 32,19-1-32,-19 1 0,21-20 0,-21 19-32,19 1 96,1-21 0,0 21-32,-20-1-32,0-19 32,20 20-128,-20-20 224,19 19-96,2-20-32,-21 1-64,19 1 64,-19-2 32,20-19-32,-20 19 0,20-18 128,-20 18 129,0-19-193,20 0 0,-20-1 0,0 2-96,0-2 128,0-19-160,0 20 96,0-1-64,0 2 128,-20-21-96,20 19 0,0-19 32,0 0-64,0 0 64,0 21-32,0-21 32,0 0-128,20 0 96,-20 0 32,19 19-64,2-19 32,-2 0-32,1 0-64,0 0 128,0 0 0,20 0-64,-21 0 32,21 20 64,-20-20-96,20 0 0,-1 0 32,-19 0 32,20 0 0,0 0-128,19 0 160,-19 21-160,-1-21 64,22 0 64,-22 0-64,20 19 32,1-19-64,-20 0 64,19 0 32,1 0-32,0 0-32,19 0 0,-20 0-64,21 20 63,-20-20 1,19 0-96,-20 0 96,1 0 0,-1 0-64,1 0 96,20 0 0,-1 0-96,-19 0 160,19 0-64,1 0 0,-21-20 32,40 20-64,-19 0 0,-1 0 0,-19 0-96,19-19 64,1 19 128,-1 0 32,1 0-192,-1-21 0,0 21 192,21 0-128,-1 0 0,0-20 32,-19 20 64,18-19-160,2 19 0,0-21 128,-21 21-160,20 0 224,1 0-352,-2-19 127,2 19 65,-1 0-64,0 0 96,20 0-32,-19 0 64,-1 0 0,0-21 96,0 21-96,1 0 128,-21 0 33,40-19-258,-19 19 161,-1 0-31,0 0-98,1 0-63,-1 0 96,0 0 0,21-20 0,-22 20 64,21 0 0,-19-19 0,19 19 128,0-21-224,-19 21 0,19 0 128,0-19-96,0 19 64,0 0-32,0-20 64,0 20-224,0-20 256,1 20-32,-21-20-128,20 20 64,0-19 97,-19 19-1,19 0-192,0-21 96,0 21 96,0 0-128,-20 0 64,20-19-32,-19 19 128,19 0-64,-20-20 32,20 20 0,0 0 32,-19-20 32,19 20-128,-20 0 0,0-20 0,1 20 0,-21-19-32,20 19-64,-20 0 128,2-21-64,-22 21 96,20 0 65,-19 0-65,-20-20 96,-1 20 0,1 0-192,-21-19 32,2 19 64,-2-21-128,1 21 96,0 0-96,-20-19 64,20 19 0,-20-20 32,19 0-32,-19 20 32,0-20-32,0 1 0,0-2-32,21 2-32,-21-1 96,0-20-96,0 21-32,0-21 193,0 0-194,0 20 130,19-20-33,-19-20 0,0 21 0,0-1-64,0-19 128,20 19-64,-20-20 0,0 21 0,0-20-64,0-1 64,0 0-64,20 1 64,-20-1-64,0-20-32,0 21 32,0-1 32,0-19-32,0 19-32,0 1 128,0-1-160,0 1 160,0-1-32,0 20-64,0-19 96,0-1-64,-20 21 96,20-1-64,0-20-32,-20 20 160,1-19-256,19-1 0,-21 21 192,21-1-96,-19-20-32,19 20 32,-20-19 32,20 20-128,0-1 224,-20-20-160,20 20 128,0-19-224,0 19 256,0 0-128,0 0 0,-20 1 0,20-1 0,0 0 32,-19 1-64,19-1 32,-21 0 64,21 1-96,0-1 64,-19 0 0,19 20-32,0-20 0,-20 21 0,20-21-96,0 20 160,0-20-32,-20 21 32,20-1-128,0-20 128,0 21 0,-20-21-96,20 20 0,0 0-64,-19-19 224,19 18-128,-21 1 32,2 1 224,19-2-256,-20 2 0,0-1 0,20 0 0,-20 20-64,20-20 32,-19 20 64,19 0-64,0-19 64,-21 19-64,21 0 96,0 0-32,0 0-32,0-21 64,-19 21-32,19 0-96,0 0 32,-20-19 0,0 19-128,0 0 160,1 0-96,-2 0 32,2 0 64,-2 0-96,-18 0 64,18 0 0,2 0 64,-21 0-32,20 0-32,-20 0 64,1 0-96,19 0 192,-19 0-224,-21 0 128,20 0-32,0 0 0,1 0-32,-20 0 32,19 0-32,-20 0 64,0 19-32,1-19-64,-1 0-32,1 0 96,-1 0 0,1 0 96,-1 0-160,1 0 64,-1 0 32,1-19 0,-22 19-96,22 0 96,-1 0-64,-19 0 0,20 0-64,-20 0 192,-1 0-128,20 0-64,-19 0 32,0 0 64,19-20-65,-20 20 65,21 0 0,-20 0-32,-1 0-288,20 0 640,-19-20-640,20 20 544,-21 0-416,21 0 192,-21 0-128,1 0 64,-21 0-32,21 0 32,0 0 64,-1 0 0,1 0-32,-1 20-96,1-20 448,0 0-512,-1 0 128,1 20 64,-21-20-64,21 0 0,-21 19 64,21-19-32,0 0 32,-20 21-32,19-21 64,-19 19 0,19-19-32,1 0 0,0 20 0,-1-20 0,1 0 0,-21 20-32,21-20 64,20 0-32,-20 0-32,19 0 0,-1 20 96,-18-20-64,20 0 0,-1 0 64,-19 0-64,20 0 32,-1 0-32,1 0 32,-22 0-64,22 0 64,-1 0-64,-19 0 32,20 0 64,-1 19-64,-19-19-32,-1 0 64,21 0 0,-20 0-64,-2 0 32,22 0 32,-20 21 0,0-21-64,-1 0 32,1 0 0,0 0 0,-1 0 0,20 0 0,-39 0 0,19 0-32,1 0 32,-1 19 0,21-19 32,-20 0-96,19 0 128,-19 0-64,19 0 0,-20 0-64,21 0 32,-1 0 32,1 0 0,-1 0 32,1 0 32,20 0-64,-21 0 0,1 0-32,-2 0-32,1 0 64,21 0 0,-20 20 0,-1-20-32,1 0-32,-1 21 32,1-21-32,-1 0-33,1 19-31,19-19 32,-1 0 32,-18 0 64,20 20 0,-21-20-32,20 0 64,-19 0-64,19 20 32,-20-20-64,20 0 128,1 20-64,-1-20 0,0 0 32,-19 0-32,19 0 0,0 0 0,0 0 0,-19 19-32,20-19-32,-1 0 160,0 21-128,1-21 0,-1 0 96,20 0-32,0 19 0,-19-19-96,18 0 64,-18 0 32,19 0-32,0 0 0,1 0 96,-2 20-128,2-20 96,-1 0-32,0 0 96,0 0-31,0 20-129,0-20 128,0 0-96,1 0 64,-2 0 0,2 20 32,19-20-128,0 0 96,-20 19-64,20 2-64,-20-21 96,20 19 32,-20 1-128,0 0 96,0-20-96,20 20-449,-19-20-1024,-2 19-1154,2 2-448,-1-2-4067,0-19 1472</inkml:trace>
  <inkml:trace contextRef="#ctx0" brushRef="#br1" timeOffset="79189.4531">21089 6167 3459,'-40'-21'1505,"21"2"1282,-1 19-417,0-20-320,20 0-320,-20 20-289,20-20-352,-19 20-384,19 0-321,0 0-224,-21 0-160,2 0-32,-2 40 192,2-1 129,-21 21 191,1 20 129,-1-1-1,20 20-127,-20 21-65,40-41 65,0 0-225,0 1-64,19-21 64,22 1-32,-1-21-192,-1 1 97,20 20-129,-19-20 64,20-1-128,-1-19-609,-19 19-832,0 1-1346,-1-20-1922,-18 20-7462</inkml:trace>
  <inkml:trace contextRef="#ctx0" brushRef="#br1" timeOffset="79681.6406">21566 6206 14221,'0'0'961,"-20"-20"-288,20 40-385,0-20 1185,0 20 193,0 19-609,-20 21-224,20-1-161,0 21-31,0 0-65,0 19-159,0-20-193,0-19-32,20-1-160,0 1 64,-1 0-128,2-20-160,-2-1-128,1-19-161,0 19-384,-20-18-992,20-2-1122,-20-19-1025,-20 20-6982</inkml:trace>
  <inkml:trace contextRef="#ctx0" brushRef="#br1" timeOffset="79979.4921">21049 6961 11466,'21'0'1762,"-2"0"-1185,21-20 992,-1 0 353,21 0 352,20 0-128,-1-20-641,21 21-512,-2-2-608,-18 2-289,-1-1-64,-19 0 0,19 20-705,-20-20-320,-18 20-768,-1 0-1154,-21 20-1858,-19-20-7494</inkml:trace>
  <inkml:trace contextRef="#ctx0" brushRef="#br1" timeOffset="80318.3593">22003 6484 9801,'-20'0'833,"0"0"-513,-1 0 673,2 20 865,-1-20 63,-20 20-607,0 19-546,1 1 1,-20 0 192,19 20 64,-20-21-513,1 20-287,19-19-193,1 0 64,-1 0-352,20 0-225,0-21-127,0 21-514,20-20-383,-19-20-513,19 20-2690</inkml:trace>
  <inkml:trace contextRef="#ctx0" brushRef="#br1" timeOffset="80572.2656">21268 6563 18481,'-20'-19'1922,"20"19"-961,0 0-1153,0 0 288,0 19 128,20 2-32,-1 18-32,2 1 0,18 0-128,21-1 64,-20-19-96,19 19-96,1-18-480,-1-2-513,1 1-577,-20 0-512,19-20-480,1 20-2403</inkml:trace>
  <inkml:trace contextRef="#ctx0" brushRef="#br1" timeOffset="80927.7343">21923 6146 18641,'159'0'897,"-59"40"-160,-2 20-129,21 19-351,-19 20-257,-21 1 128,-19 19 192,-1-20 32,-19 0 1,20 1 95,-20-21 97,-21-19-417,-19-1 32,0 1 128,-40-20-160,1-1-224,-1 1-1089,0-21-1698,-19 2-4099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7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93132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 Method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038350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Proof (Part I)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Master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  	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then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	</a:t>
                </a:r>
                <a:r>
                  <a:rPr lang="en-US" dirty="0" smtClean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 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Case 1</a:t>
                </a:r>
                <a:r>
                  <a:rPr lang="en-US" sz="2800" dirty="0" smtClean="0"/>
                  <a:t>)</a:t>
                </a:r>
                <a:endParaRPr lang="en-US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r>
                  <a:rPr lang="en-US" sz="2800" dirty="0" smtClean="0"/>
                  <a:t>(Case 2)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sz="2800" dirty="0"/>
                  <a:t>(Case </a:t>
                </a:r>
                <a:r>
                  <a:rPr lang="en-US" sz="2800" dirty="0" smtClean="0"/>
                  <a:t>3)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852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2011680" y="2800350"/>
            <a:ext cx="274320" cy="1524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-34200" y="1112040"/>
              <a:ext cx="8763120" cy="4032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45360" y="1100880"/>
                <a:ext cx="8787600" cy="40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respectively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respectively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respectively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respectively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07772" y="1352550"/>
                <a:ext cx="8365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What is the pattern?  Fill in the blanks in the following statement: at each level j=0,1,2,…,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there are 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&lt;blank&gt;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subproblems</a:t>
                </a:r>
                <a:r>
                  <a:rPr lang="en-US" sz="2400" dirty="0">
                    <a:solidFill>
                      <a:prstClr val="black"/>
                    </a:solidFill>
                  </a:rPr>
                  <a:t>, each of size 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&lt;blank&gt;.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352550"/>
                <a:ext cx="8365063" cy="120032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166" t="-4061" r="-58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36880" y="2184120"/>
              <a:ext cx="8549280" cy="1429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26440" y="2172240"/>
                <a:ext cx="8564040" cy="14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Tree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1240" y="1226520"/>
              <a:ext cx="8656560" cy="3738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1160" y="1215000"/>
                <a:ext cx="8680680" cy="37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at a Single Level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-69840" y="1176120"/>
              <a:ext cx="9070560" cy="3009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1360" y="1164600"/>
                <a:ext cx="9092520" cy="30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Work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5400" y="1204920"/>
              <a:ext cx="7970400" cy="2080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55680" y="1192320"/>
                <a:ext cx="7994160" cy="21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3773</TotalTime>
  <Words>30</Words>
  <Application>Microsoft Office PowerPoint</Application>
  <PresentationFormat>On-screen Show (16:9)</PresentationFormat>
  <Paragraphs>17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Proof (Part I)</vt:lpstr>
      <vt:lpstr>The Master Method</vt:lpstr>
      <vt:lpstr>Preamble</vt:lpstr>
      <vt:lpstr>Slide 4</vt:lpstr>
      <vt:lpstr>The Recursion Tree</vt:lpstr>
      <vt:lpstr>Work at a Single Level</vt:lpstr>
      <vt:lpstr>Total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166</cp:revision>
  <dcterms:created xsi:type="dcterms:W3CDTF">2010-07-08T21:59:02Z</dcterms:created>
  <dcterms:modified xsi:type="dcterms:W3CDTF">2012-01-07T06:41:10Z</dcterms:modified>
</cp:coreProperties>
</file>