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640" r:id="rId6"/>
    <p:sldId id="641" r:id="rId7"/>
    <p:sldId id="639" r:id="rId8"/>
    <p:sldId id="642" r:id="rId9"/>
    <p:sldId id="643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4664" autoAdjust="0"/>
  </p:normalViewPr>
  <p:slideViewPr>
    <p:cSldViewPr>
      <p:cViewPr varScale="1">
        <p:scale>
          <a:sx n="99" d="100"/>
          <a:sy n="99" d="100"/>
        </p:scale>
        <p:origin x="-354" y="-66"/>
      </p:cViewPr>
      <p:guideLst>
        <p:guide orient="horz" pos="282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3:10:31.0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876 7835 10666,'-19'-40'608,"19"40"705,0-20-288,0-1 64,0 2-96,-21 19 64,21 0-256,0-20-609,21 20 65,-21 20 351,19-1 129,1 2-97,0 39-223,0-1-129,-1 20-96,2-19-256,-2 19 128,21-20 32,-1 1-64,21 0 0,-20-20-704,0 0-930,-20-1-1409,-1 1-5381</inkml:trace>
  <inkml:trace contextRef="#ctx0" brushRef="#br0" timeOffset="246.0936">738 8609 17584,'-40'39'417,"20"-39"-193,0 0 64,40 0 609,0-20-32,20 20 64,19-19-289,1-2-352,19 2-159,0-1 95,20 0-96,-20 0-288,2-20-193,-2 21-191,-20-1-481,-19-20-192,0 40-737,-1-19-2338,-39-2-8648</inkml:trace>
  <inkml:trace contextRef="#ctx0" brushRef="#br0" timeOffset="1136.7187">379 7933 13708,'-98'0'161,"77"0"63,2 0-96,-1-19 320,20 19 129,0 0 416,0 0-288,20 0-609,-20 0-32,19-20 160,21 20 160,0-20 129,20 0 31,39 1-63,-20-21-129,21 20-160,-1-20-160,0 0-160,-39 1-320,19-1-545,-20 20-609,1 0-1345,-1 0-2434</inkml:trace>
  <inkml:trace contextRef="#ctx0" brushRef="#br0" timeOffset="1745.1171">1531 8291 14413,'-19'0'513,"38"20"-930,-19 0 609,21-1 257,-2 21 31,1 0 161,20-1-321,-21 1-96,21 0 65,0-20-1,-20-20 353,-1 0 191,2 0-191,-2 0-353,1-20-128,-20 0-128,-20-19 0,1-21 97,19 1-193,-21-1 64,21 1-33,21 18-63,-2 1-128,-19 21-192,20-1 320,-20 40 128,20-1 0,0 21 0,20 1 0,-20 18-352,20 1-481,-1-21-480,1 1-962,0-40-1792,-21 0-5799</inkml:trace>
  <inkml:trace contextRef="#ctx0" brushRef="#br0" timeOffset="1969.7266">2028 7775 14798,'0'0'1633,"20"0"-1537,-20 39 673,19 1 256,21 20-385,-20-1-191,39 20-257,-19 1 32,0-20-96,20 0 1,-1-21-129,-20 1-65,1-21-383,1 21-513,-1-20-704,-21-20-1250,-19 0-4901</inkml:trace>
  <inkml:trace contextRef="#ctx0" brushRef="#br0" timeOffset="2338.8672">2107 8311 16623,'20'0'609,"20"0"160,0-20 704,19 20-128,1 0-864,-1 0-161,20-20 192,-38 20-223,18 0 63,1-19 0,-20-2-127,-21 1-129,1-20-353,-20 21 65,0-1-192,0 0-289,-20-19-224,-20 39 225,-19-21 351,20 21 161,-21 0 64,20 21 64,19-2 96,-18 1 96,39 20 129,0 19 127,0-18-32,39-2-63,22-19 95,-1 0-192,-1-1 161,20-19-193,0 0-192,-19-19-416,-1-1-994,1 20-1344,-1-20-9642</inkml:trace>
  <inkml:trace contextRef="#ctx0" brushRef="#br0" timeOffset="2983.3984">2921 8192 5220,'20'60'1666,"-20"-41"961,20 21-481,0-1-577,20 1-64,-21 0-544,21-20 32,-20-20 160,0 0-96,0 0 32,-20-20-32,0 0-480,0-19-321,0-1-96,0-20-224,-20 0 128,20 20-96,-20-19-64,40-1 0,-20 41-64,0-1-417,20 0-191,0 20-129,20 20-897,-1-20-992,1 39-3524</inkml:trace>
  <inkml:trace contextRef="#ctx0" brushRef="#br0" timeOffset="3511.7186">3576 8211 11178,'40'80'481,"-20"-40"896,20 19-384,-21 20 352,21 1-384,1-1-224,-2 1-321,1-21-160,19 1-64,-19-20-95,-1 0-65,-18-1 32,-2-20 32,1 2-96,-20-21 64,0 0 64,-20 0-128,1-40-64,-21 1 32,-20-21 64,1 1-32,-1-41 32,-19 0-64,19-19 0,-20 0 32,41 0 32,-1 20-64,21 40 192,19-1 256,19 20-63,1 0-193,20 40-192,19 21 0,1-2 0,-1 41 96,21 19-224,-21 1-449,1-20-288,-20 19 321,-21-39 63,2-1 129,-21 1-33,-21 0-287,-18-21-609,-1 1-1058,0 0-2850</inkml:trace>
  <inkml:trace contextRef="#ctx0" brushRef="#br0" timeOffset="3968.75">4172 8350 11947,'0'-39'1281,"-20"19"224,1-19-319,19 18-578,-21-18-223,2-1-193,19 20-160,0 0-64,0 20-128,19 0 31,2 20 290,18 0 63,1-1 32,19 2 224,1-2 97,0-19-193,-1-19 33,-19-2 159,0 2-127,-1-1-193,-18-20-64,-2 21-96,1-21-32,-20 20 64,-20-20-320,1 40 192,-21-19-96,0 19-32,1 19-64,-1 1 96,0 20 128,-1 0-192,22 19 384,-1 1-160,20 0 96,0-1-96,39-20 0,21-18 32,20-2 32,-1 1-128,1-20-160,-1-20-769,0 20-1185,1 0-4196</inkml:trace>
  <inkml:trace contextRef="#ctx0" brushRef="#br0" timeOffset="4215.8203">4986 7735 17744,'0'-20'1185,"21"20"-768,-2 20-161,1 20 257,0 20 191,0-1 1,-1 20-257,2 0-223,18-19-97,20-1-32,1-19-256,-1 1-289,1-22-480,-20 1-352,0-20-1025,0 0-3107</inkml:trace>
  <inkml:trace contextRef="#ctx0" brushRef="#br0" timeOffset="4403.3203">4847 8171 17584,'-19'-19'2082,"38"-1"-1153,1-20 128,39 21-384,1-21-289,0 20-288,20 20-64,-21-20-384,1 20-1378,19 0-1409,-20 0-4836</inkml:trace>
  <inkml:trace contextRef="#ctx0" brushRef="#br0" timeOffset="4982.4219">5940 8152 17136,'-80'-20'672,"41"20"-127,-21 20-225,1-1-96,19 21 385,-20 20 352,40-20-224,0 20-449,20-21-384,0-19 352,20 0-288,19-20 160,2 0-32,18-20-32,-19-20-64,20 0 0,-21 1-64,1 19 32,0-19-32,-21 18 128,1 1-96,-20 20 96,0 0-128,-20 0-64,20 41 160,0-2 0,-19 1-32,19 19 0,19-19 32,1-20-224,20-1-385,0 2-319,-1-21-450,1 0-800,0-21-1313,-1 2-3524</inkml:trace>
  <inkml:trace contextRef="#ctx0" brushRef="#br0" timeOffset="5200.1953">6197 7874 14125,'-40'0'2274,"40"0"-672,0 20-1058,0 19 513,21 21-128,-21-1-192,39 1-161,1-1-352,0 1-160,-1-20 129,21 0-193,-1-20-96,-19-1-385,0-19-608,0 0-673,-20 0-1505,-20-19-7399</inkml:trace>
  <inkml:trace contextRef="#ctx0" brushRef="#br0" timeOffset="5490.2343">6019 8112 15790,'19'-20'1282,"2"1"-770,18-2-256,20 21-63,1-19 95,0 19 224,-1 0-319,21 19-129,-20-19-32,-1 21-32,1-2-32,-1 1-129,1 0 65,-20 0-32,-1-20 32,-19 19 64,0 2-64,20-2-192,-40 1 128,20-20-257,-1 21-480,-19-2-448,21-19-865,-21 0-1762,0 20-4420</inkml:trace>
  <inkml:trace contextRef="#ctx0" brushRef="#br0" timeOffset="5764.6484">6515 7775 6342,'20'0'640,"-20"0"-512,0 0-64,0 20-256,0-20-2434</inkml:trace>
  <inkml:trace contextRef="#ctx0" brushRef="#br0" timeOffset="6438.4765">7171 7973 16879,'-21'-19'65,"2"19"159,-1 0-96,20 0-96,-20 39 128,0 1 577,20 0 64,0 39-481,0-20-160,40 1-32,-1-20 32,1-1-96,0-18-64,20-21 96,-21 0 0,1-21 1,0 2 31,-21-21-32,-19 1 0,0-2 96,0 1-256,-19 1 128,-21-1-32,20 0-32,0 1 64,0 19-128,1 0 32,-2 1 96,21 19-96,0-21-96,0 21-96,21 21 96,18-21 64,1 19 192,0 21-64,-1-20-32,1-1 32,0 2 0,-20-2 0,0 1-96,0-20 96,-1 20 32,-19-20-32,21-20 160,-21 20-128,19-39-128,1 18 0,0-18 32,0-1-96,20 0 128,-21 40 0,21-19 257,-1 38 159,1 2-32,-20-2-191,20 1-129,0 0 64,-21 0-801,21 20-320,-20-21-640,-1 1-2019,2 0-8967</inkml:trace>
  <inkml:trace contextRef="#ctx0" brushRef="#br0" timeOffset="11755.8593">876 9205 5252,'-19'0'513,"-2"0"288,21 0 544,0 0-384,0 0-417,0 0-95,0 0 31,0-21 129,0 21-257,0 0-160,21 0 161,-21 0 95,0 0-128,0 0-159,0 0 63,19 0-64,-19 0-32,20 0-32,0 0-96,0 0 64,-20 0-32,19 0-32,2 0 0,-2 0 0,1 0-32,-20 0 64,20 0-32,0 0 32,-1 0 0,-19 0-32,21 0 0,-2 0 64,21 0-64,-20 0 96,20 0 161,-1-19-1,1 19-96,-20 0-64,20 0-32,-21 0 128,21-20 1,20 20-129,20-20-32,-1 20 0,0 0 128,1-20 32,-21 20-64,1-19-64,0-2 32,38 21 0,-18-20-31,-1 1 31,21 19 32,-21-21-32,1 21-32,-1 0-64,0-19 32,-19 19 0,20 0 0,-21-21-32,1 21-32,19 0 128,0 0 64,1-19 0,-1 19 33,0 0-65,21-20 32,-20 20-32,-1 0-64,0 0 32,1 0 0,-1-19-64,0 19 32,1 0-32,-1-21 0,0 21 64,21 0-96,-21-19 0,1 19 32,-1 0 32,1-20-31,-1 20 31,0 0-32,1-20 32,-1 20 32,21 0-32,-21-20 64,0 20-32,1 0-32,19-19 0,-19 19 0,18 0 0,-18 0-64,-1-21 32,2 21-32,-2 0 0,0-19 32,1 19 32,-1 0-32,0 0-32,1-20 32,-21 20-64,21 0 64,-1 0-32,1 0 65,-21 0-65,20 0 0,-19 0 0,20 0 0,-1 0 64,-19 0-64,19-20 32,-20 20-32,1 0 64,20 0-64,-21 0 32,20 0-32,-19 0 0,-1 0 0,1 0 0,0 0 0,-1 0 0,1 0 32,-1 0 0,-19 0 0,20 0 32,-1 0 64,1 0-128,-20 0 96,19 0-96,-20 0 96,21 0-160,-20 0 96,0 0-32,-20 0 0,20 0 32,-21 0-96,-19 0 160,20 0 32,-20 0 32,20 0 1,-20 0 31,0 0-96,0 0 96,0 0-64,0 0-160,-20 0-192,20 0-321,0 0-351,0 0-866,0 0-1537,0 0-3684</inkml:trace>
  <inkml:trace contextRef="#ctx0" brushRef="#br0" timeOffset="76639.6484">1234 9959 5733,'-20'-41'769,"-1"41"896,2-19 225,-1-1-64,0 20-353,0-20-31,1 20-353,19-20-353,-21 20-383,2 0-193,-1 0 32,20 0 128,-20 0 33,0 0-225,1 20 64,-2-20-32,21 20 64,-19 19 97,-1-18-65,0 18-128,0 21 64,20-20-192,0 0 96,0-1 32,20 1-352,0 0 672,0-21-287,-1 1 31,2-20-128,18 0 512,-19 0-383,19-20 31,1 1 0,-20-21-32,0 20-256,0-20 0,-20 0 256,0 1-128,0 19-32,0-19-224,-20 39 192,0-21-160,0 21 128,20 21-64,-19-21 160,19 39-32,0-19 0,19 19 64,1 1-64,0-20 128,40 20-96,-21-21-96,21 2 0,-1-2-480,2-19-801,18 0-1410,-20 0-2530,20 0-6917</inkml:trace>
  <inkml:trace contextRef="#ctx0" brushRef="#br0" timeOffset="76886.7186">1829 9899 18033,'20'0'1249,"0"0"-1409,-20 0 416,20 0 64,0 0-128,0 0-96,-20 0 33,40 0-642,-21 0-1185,41 0-576,-20 0-2338</inkml:trace>
  <inkml:trace contextRef="#ctx0" brushRef="#br0" timeOffset="77060.5468">1988 10137 16783,'0'40'1218,"0"-40"-770,20-20 32,20 0 225,19 1-705,-19-2-224,20 21-673,-21-19-1986,-19 19-5765</inkml:trace>
  <inkml:trace contextRef="#ctx0" brushRef="#br0" timeOffset="100599.6094">2624 10078 7847,'40'59'0,"-21"-19"769,21-1 352,-20-18 192,-1 18 0,-19-39-288,21 20 224,-21-20-64,19 0-31,-19 0-194,0-20-31,0 0-256,0 1-128,0-2-257,-19-18-384,-2 19 608,-18-19-448,19-1-64,0 0 0,20 20 32,-19 1-96,19-21-32,0 20-160,19-1 64,1 2 224,20-1-160,19 0-65,1 20-1088,-1 0-448,20 0-1218,-19 0-4292</inkml:trace>
  <inkml:trace contextRef="#ctx0" brushRef="#br0" timeOffset="101100.5859">3636 9939 13388,'-39'-21'320,"18"21"257,2 0-32,-1 0 223,-20 0-159,21 21-161,-21-1-159,19 20-129,-18 19-32,19-20 0,20 21 32,-20-1-64,40-38-96,-20 18 64,40-39 96,-21 0 33,21 0 127,-19-20 64,-2 1-192,1-21 1,0 0-65,0 1-32,-20 18 64,19 2-160,-19-1-64,-19 0 64,19 20-96,0 0-224,0 20 95,0-20 193,0 20-32,19-1 32,-19 2-160,40-2-288,-20 1-193,0-20-320,19-20-512,-18 20-866,-2-19-1408,22-2-3556</inkml:trace>
  <inkml:trace contextRef="#ctx0" brushRef="#br0" timeOffset="101303.7108">3855 9740 9064,'-20'-79'2627,"20"59"-1,-20 20-672,20 0-1025,0 20-545,0 20 449,0-1 32,20 20-257,0 1-351,20-20-33,-1 0-64,1-1 32,19-18 0,-19-2-128,20-19-480,-41 20-449,21 0-576,-20-20-1090,-20 20-2561</inkml:trace>
  <inkml:trace contextRef="#ctx0" brushRef="#br0" timeOffset="101708.0077">3755 10018 16239,'0'0'1986,"0"-19"-1634,40 19 97,-20 0-97,39 0-96,-19 0-128,39 19 32,-19-19-32,-1 0-128,21 0-64,-20 0 64,-1 0-32,1-19 64,-21-2-32,1-18-96,-19 18 0,-2 2-64,-19-21 32,0 20 32,0 1 0,-19-2-32,-21 21-129,0 0 161,-1 0 32,2 21 0,-1-2 160,0 21 64,21-20 97,-1 40 127,20-20 32,20-1-63,-1-19-1,41 19-288,-1-18 192,22-21-127,-2 0-129,1-21-385,-21 21-992,1-19-1314,-21-1-5797</inkml:trace>
  <inkml:trace contextRef="#ctx0" brushRef="#br0" timeOffset="102381.8359">5443 10018 10025,'-40'40'1345,"20"-40"65,20 20-546,0 20 418,0-21-257,40 1-289,-1 0-191,1-20-65,20-20-63,-1 0-257,22-20-32,-42 1-32,20-1-64,-38 0 64,-2 1-64,-38-1 32,-2 20-96,-18 0 64,-20 20-64,-1 0 32,0 0-32,1 0 0,-2 20 0,42 19-32,-21-18-384,40 18-641,0 1-577,20 0-1249,19-1-4964</inkml:trace>
  <inkml:trace contextRef="#ctx0" brushRef="#br0" timeOffset="102664.0624">6336 10118 15054,'-59'0'1409,"-1"-40"-448,21 20 512,-21-20-576,1 0-128,-1 1-64,1-21-193,19 1-160,0-21-320,20 1 65,1 0-97,19-2-32,19 22 0,21 20-33,-1 18-127,1 2-416,20 19-257,-20 0-801,19 40-992,-20-1-2595</inkml:trace>
  <inkml:trace contextRef="#ctx0" brushRef="#br0" timeOffset="102860.3516">5702 9899 17232,'-40'0'1473,"59"-20"-384,2-20 96,38 21-224,1-21-737,-1 20-159,1 0-162,19 20-992,0 0-1569,-20-20-3684</inkml:trace>
  <inkml:trace contextRef="#ctx0" brushRef="#br0" timeOffset="103649.414">7290 9820 12267,'-21'-60'449,"-18"40"-417,-1 0 192,0 20 609,1-19 160,-1 19-257,0 0-31,-19 19-289,20 1-127,18 0-129,2 0 64,19 20-128,0-21 32,40-19 0,-1 20 32,20 0-64,21-20-96,-1 20 97,21-20-65,-21 19 64,-20-19-32,-19 41-32,-20-22-32,-20 2 32,0 18 0,-20-19 64,-20 0-32,0 20-96,1-21-128,-20 1-193,19-20-223,0 20-385,20-20-1153,1 20-1217,19-20-3363</inkml:trace>
  <inkml:trace contextRef="#ctx0" brushRef="#br0" timeOffset="103939.453">7607 9918 11114,'0'41'993,"0"-22"608,21 2-95,-2 18-161,1-19-384,20-20-256,0 0-321,-1 0-96,20 0-95,-19-20-65,0-19-32,-1 18 32,1-18-160,-20 18-160,0-18-225,-20 19-255,-20-19-930,0 18-1633,1 21-1826</inkml:trace>
  <inkml:trace contextRef="#ctx0" brushRef="#br0" timeOffset="104454.1016">8183 9462 12587,'-40'-20'1025,"40"0"673,-20 20-769,20 0 128,-19 20-320,19 0-1,0 19-127,19 2-225,22 18-96,-2-19-159,1-1 95,0 1 128,19-20-32,-20 0-127,1 0-65,-20-1 128,20-19-96,-21 0-32,21-19-32,-20 19 0,20 0-31,-20 0-98,0 0 1,-1 40 32,2-21 32,-2 21-32,1-1-32,-20 2-64,0-22 0,-20 21 64,1-20-32,-2 0 64,2 0 0,-21-20-96,0 0 128,1 0-160,-1-20 192,0 20-96,1-40-192,18 21-545,2-21-480,-1-1-481,20 2-1569,0-1-5285</inkml:trace>
  <inkml:trace contextRef="#ctx0" brushRef="#br0" timeOffset="105213.8671">9097 9959 10730,'-21'19'1889,"2"2"-1344,19 18 480,19 1 673,2 19-513,18 1-449,1 19-319,0-20-225,-1-19 0,20 20-160,-19-20 32,0-20-32,-20 20-32,0-40 0,-20 0 32,0 0 160,0 0-63,-20-40-97,-20 20-96,-20-20 32,1 0 64,-1-20-129,1 1-255,-20-40-288,39 19-65,1-18-96,-1 38 417,20 0 352,40 1 192,-1 19 288,21 20 33,0 0-97,39 0-64,-19 20-127,19 20-193,-20 20 96,1 0-128,-20 19-96,-20-20 95,0 2 33,-20-1 33,-20-21-33,-20 21 64,20-20-64,-19-1-97,-1-19-351,20 21-737,0-21-1410,0-21-4387</inkml:trace>
  <inkml:trace contextRef="#ctx0" brushRef="#br0" timeOffset="105423.8281">9573 10018 13612,'0'-40'801,"0"1"737,-20-1-289,20 0-256,-20 1-641,1 18-288,19-18 0,0 19-96,0 0-128,0 1-96,19 19-257,1 0-512,0 19-1025,19 1-1665,1-20-3812</inkml:trace>
  <inkml:trace contextRef="#ctx0" brushRef="#br0" timeOffset="105664.0624">9890 9839 10602,'0'60'2210,"0"-41"-160,0 22 64,0-22-769,21 2-384,-2-2 0,21-19-321,20 0-255,0-19-97,19-2-192,-20 2-256,1-22 512,-20 22-384,-40-21-224,0 20 64,-21 1 32,-38-2 31,-1 21 65,-19 0 64,0 0-32,-1 0-224,20 21-865,21-21-641,19 19-2209,0 1-9098</inkml:trace>
  <inkml:trace contextRef="#ctx0" brushRef="#br0" timeOffset="106373.0468">10426 9442 12940,'21'-39'672,"-21"18"930,19 2-1,-19 19-736,20 19 32,-20 21-192,20 20 31,0 0-159,20-1-289,-1-19 1,1 20-65,0-41-64,0 21-64,-20-20 0,-1-20 0,21 19 0,-20-38 128,0 19-127,19-20-33,-18 20-64,-2 0 0,21 0-32,-1 20-32,-18-1 96,-2 21 0,1 0-32,0-20 64,-20 20 32,0-1-64,-20-18 0,0-2-64,-20 1-321,21 0 353,-21 0-416,1-20-225,-1 0-448,0 0-192,20 0-737,-20-20-1729,21 20-4805</inkml:trace>
  <inkml:trace contextRef="#ctx0" brushRef="#br0" timeOffset="106807.6171">11042 9422 13548,'20'20'64,"-20"20"129,0 0 575,0-1 578,0 41-129,20-1-96,0 0-320,-1 1-353,21-20-128,20 0 225,-20-21-129,20-19-224,-21 0 1,20-1-65,-19-19 32,20-19-128,-20-1 128,-21-20-96,21 21-224,-40-21 0,0-1-129,-20-18-95,0 20 192,-20 18 0,-19-18 96,20 39-32,-21-20 128,20 40-97,0 0 226,20-1 95,1 2 64,19 18-352,0 1 641,39 0-385,1-20-96,0 20 32,39-40-160,0 19-320,1-19-481,-1 0-256,-19-19-929,-1 19-2595,-19-21-7270</inkml:trace>
  <inkml:trace contextRef="#ctx0" brushRef="#br0" timeOffset="107270.5077">11757 9701 13292,'40'59'929,"-21"-39"96,21 20 256,-20 19-448,20-20-96,-20-18-161,20 18-320,-21-18-63,2-2-97,-2-19-32,-19 20 32,0-20 288,0-20-160,0 1-127,0-2-97,-19-18 0,19-1 0,-21 0-193,21 1 129,0 18-64,0 2 64,0 19-64,21 0-64,-2 19 288,1 2 32,0 18-64,19-19 32,-18 0 0,18-1-96,-19-19 128,19 0 0,-18 0-63,-2 0-33,1-19 160,0-1-160,19 0 32,-18 0-64,-2-20 0,1 40-64,0-19-32,19 19 0,-18 19 128,18 2 96,1 18-160,0-19-64,20 19-833,-20-18-1217,-1-1-2819,1-20-7142</inkml:trace>
  <inkml:trace contextRef="#ctx0" brushRef="#br0" timeOffset="108089.8436">13564 9899 11274,'-20'0'1345,"20"0"-512,0 19 769,0 22 63,0-1-544,20 19-352,-1 20-256,21-19-193,0-1-160,-1 1-64,1-1 96,0-18-96,-20-2-32,1-19 1,-2 0-1,1-1 32,-20-19-64,-20 0 0,1 0-96,-22-19 0,1-21 0,0 1 0,-19-21 64,-1-20-97,21-19 1,-20 0-64,19-20-64,20 19 128,0 1 96,20 0 320,20 39 129,19 1 95,1 18-224,20 22-288,19 19-96,-20 19 96,2 41 0,-1 1-160,-21 18-32,1 0-224,0 0-65,-40-20 321,0 1 96,0-20 128,-21 0-160,-18-20 96,19-1 0,-19 2-256,-2-21-224,22 0-641,-2-21-481,2 2-1729,-2-21-5285</inkml:trace>
  <inkml:trace contextRef="#ctx0" brushRef="#br0" timeOffset="108364.2577">14180 10018 13612,'19'20'1346,"-19"-40"-321,-19 1 800,19-2-736,0-18-128,-21-1-64,21 0-320,0 1-289,0-1-256,0 0-96,21 1-64,-21 18-96,19 2-225,1 19-255,20 0-193,-21 0-160,21 0-673,0 19-576,20 2-1570,-21-21-5829</inkml:trace>
  <inkml:trace contextRef="#ctx0" brushRef="#br0" timeOffset="108588.8671">14517 9760 4676,'0'39'4260,"0"-18"-1057,-20 18-609,20 1-736,-19 0-513,38-1-544,-19-18-128,40 18-97,-1-39-95,21 0-33,-1 0-127,2-20-193,-2-20-64,-20 21 64,-18-22 32,-2 2-96,-19-1 32,-19 21-32,-41-21-96,1 20-32,-2 20-32,-18 0 96,20 0-64,-1 20-545,20-20-768,21 19-2146,19-19-8585</inkml:trace>
  <inkml:trace contextRef="#ctx0" brushRef="#br0" timeOffset="109076.1719">15192 9403 15470,'-19'-40'1153,"-2"20"449,21 1-193,0 38-768,0 1-225,0-1 257,21 41-161,-2-1-320,1 22 1,0-2-97,19 0 64,1 1 0,0-21-64,-1-20-160,1 21-256,0-39-289,-20 18-352,20-19-544,-21 0-1026,1-20-2882</inkml:trace>
  <inkml:trace contextRef="#ctx0" brushRef="#br0" timeOffset="109249.0234">15649 9899 15406,'19'40'2210,"1"-20"-1890,1 20-31,-2-21 255,2 21-384,-2-20-31,1-1-482,20-19-640,-21 21-2082,2-21-6662</inkml:trace>
  <inkml:trace contextRef="#ctx0" brushRef="#br0" timeOffset="109408.203">15668 9601 16143,'-40'-59'1377,"21"59"-1025,19-20-320,0 20-224,19 20-320,2-1-930,18 2-2049,22 19-7495</inkml:trace>
  <inkml:trace contextRef="#ctx0" brushRef="#br0" timeOffset="109682.6171">16483 10216 11306,'0'21'1890,"-20"-21"-513,0-21 609,0-18-384,-20-1-545,-19-19-449,19-1-159,-19-19-129,-21-1-224,20 1-64,1-21-32,20 2-32,18 17 0,2 22 64,19-1-128,19 21-32,2-1 352,18 21-224,20 19-128,1 19 32,-1 21-1057,-19-1-993,0 21-2595,0-20-7685</inkml:trace>
  <inkml:trace contextRef="#ctx0" brushRef="#br0" timeOffset="110109.375">15828 9820 14765,'-20'0'1218,"20"-21"-482,39 2 225,21-1 577,20 20-257,-1-20-833,0 20-384,-20 0-96,1 20-576,20-20-545,-20 20-161,-21-1 129,1-19 449,0 21 511,-1-21 193,-19 0 193,19-21 383,-18 21 257,-2-19-161,1-1-223,-20-20-97,0 21-96,0-2-31,0-18-193,-20 20 0,1 19 32,-21-21-64,20 21-33,-20 0 65,0 21 65,1-2 31,19 1 32,0 20 320,1-1 97,19 1-1,19 19-384,21-19-32,-1-1-31,21 2-33,-1-1-449,1-1-480,-1-19-480,2 0-1025,-22-1-2595,-19-19-6085</inkml:trace>
  <inkml:trace contextRef="#ctx0" brushRef="#br0" timeOffset="110300.7811">16899 10157 13708,'-19'-20'2339,"19"1"-834,0-2 289,-20-18-353,20-20-192,0 19-256,0-40-160,20 21-609,-1-21-192,21 20-64,-20 2 0,40 37-32,-20 2-705,0 19-992,-1 0-2083,1 19-10217</inkml:trace>
  <inkml:trace contextRef="#ctx0" brushRef="#br0" timeOffset="111015.625">17873 9918 8712,'-40'-59'833,"20"39"192,-20 1 672,21-2-352,-21 2-192,0-1 129,1 20-97,-1 0-192,-1 0-96,2 20-225,19 20-223,0-1 63,1 1-224,19 0-127,0-20 31,19 20-64,21-40-64,-1 19 160,2-19-96,-1-19-32,-1 19-192,1-21 0,-21-18 0,2 18 192,-21-18-160,19 19 32,-19 0-32,0 1 96,0 19-128,0 0-96,0 19 32,0 1 192,20 0 0,-20 19 32,40 2-32,0-22-288,0 2-737,19-2-385,-20-19-95,1 0-833,0 0-1730,-40 0-5349</inkml:trace>
  <inkml:trace contextRef="#ctx0" brushRef="#br0" timeOffset="111220.703">18032 9501 13676,'0'-19'3043,"0"19"-2050,0 19-480,0 22 416,0-1 96,19 0-129,-19 39-511,40-20-257,-20 1-64,39-1 0,-18-20-384,18 2-321,1-22-864,-21 2-930,-19-21-2882</inkml:trace>
  <inkml:trace contextRef="#ctx0" brushRef="#br0" timeOffset="111529.2968">17833 9760 17680,'20'-20'1730,"0"0"-1634,-1 1-160,21 19 192,0 0-128,20 0 128,-1 0-224,1 19 128,0-19-320,-21 20 160,20 0 128,1 0-64,-1-1 192,-19 21 96,20-20 64,-1 20-32,1-21-63,-20 22 31,-1-22-32,1 21-256,-21-40 64,2 20-160,-21-20-289,0 20-768,0-20-929,0-20-3651</inkml:trace>
  <inkml:trace contextRef="#ctx0" brushRef="#br0" timeOffset="111677.7344">18369 9542 17296,'-39'-20'1185,"39"20"-1249,19 0 0,1 20-417,20-1-1152,19 2-2435</inkml:trace>
  <inkml:trace contextRef="#ctx0" brushRef="#br0" timeOffset="112029.2968">19025 9799 14765,'-40'0'1474,"20"21"-1026,20-2 545,0 21 128,0-20-416,39 20 288,1-1-513,20-18-319,-1-2-1,1-19 0,-1 0-64,1 0 96,-20-19-224,-1-2-64,-39 2 32,0-22 0,-20 22 32,-20-21-64,-19 1-96,-1-1 192,-19 20-65,20 0 33,-20 0 32,39 20 0,-20-19 0,41 19-384,-2 0-1089,2 0-1154,38 19-2594</inkml:trace>
  <inkml:trace contextRef="#ctx0" brushRef="#br0" timeOffset="112355.4686">19263 9820 15086,'19'59'1409,"1"-39"-864,0 20 544,0-20-128,-1-1-193,2-19-63,-2 0-289,1 0-159,-20 0-33,20-19 32,-20-1-96,20-1-96,-20-18-32,0 19 0,20-19 64,0-1-224,0 20 96,20 0 64,-1 20 0,1 20 32,-21 0-32,21 20 97,20 19-65,-20-20-32,-1 21-417,1-20-672,19 0-929,-38-20-1825,18-20-9129</inkml:trace>
  <inkml:trace contextRef="#ctx0" brushRef="#br0" timeOffset="122610.3516">21327 9403 4356,'-19'-21'993,"-2"2"1505,2-1-32,19 20-608,-20-19-288,0-2-610,0 21-127,20 0-32,-19 0-160,-2 0-193,21 0-160,-19 21-64,-1-2 33,0 20 31,0 1-64,1 20 289,-2-20 63,2 20-63,-1-1-1,40 1-95,-20-21-161,40 1 0,-21 0-128,21-21 32,-1 1-32,1 0 1,20-20-33,-20 20-321,-1-20-511,21 0-802,-20 0-832,0-20-1858,-21 20-7271</inkml:trace>
  <inkml:trace contextRef="#ctx0" brushRef="#br0" timeOffset="123342.7734">21606 9661 1409,'19'40'6406,"-19"-21"-4965,20 1 1058,-20 20-578,20-21-575,-20 21-225,0-20-224,20 0-417,-20 0-64,19-1 33,-19-19-33,21 21-95,-21-21-33,0 0 256,0-21-255,-21 21-161,2-19-64,-1-21 0,0 20 0,0-39-96,1 19-32,-2-20 32,2 2-64,19-3-32,-20 1 32,20 1-1,0 39 33,20-20-32,-1 21-64,21 19 32,-20-20 64,20 20 0,0 20-96,-1-20 64,1 19-225,-21 2 33,-19-2 96,0 1 128,0 20 64,-19 0 0,-1-1 32,-20 1 0,21 0 0,-2-1 128,2 1-96,19-20 64,0 0 129,19 0 95,2-1 353,18-19 63,1 0-159,19 0-97,1 0-223,-20 0-225,0 0 32,-1 0-96,-18 0 32,-2 0-32,1 0-417,-20 0 417,20 0-736,-20 0-321,0 0-128,0 0-289,0 0-896,0 0-1666,20 0-5765</inkml:trace>
  <inkml:trace contextRef="#ctx0" brushRef="#br0" timeOffset="123878.9061">22479 9522 15438,'20'-60'705,"-1"20"-193,-19 21-255,0-2 639,-19 2 1,-1 19-256,0-20-193,0 20 33,-20 0-97,1 20 64,-1-1-95,0 2-1,-19 18-32,20-19-95,18 19-97,2-18-160,19-1 96,19-1-64,21 2-32,0-2 160,20-19-128,-1 21 0,20-21 64,-19 19-416,-20 1 448,-1-1-320,-19 2 159,0-2 65,-20 1-64,0 0 128,-20 0-64,0-1 32,-19 2-32,18-21 65,-18 19-1,-1-19-321,21 0-639,-21 20-770,20-20 353,0 0-769,0 20-1281,20-20-4453</inkml:trace>
  <inkml:trace contextRef="#ctx0" brushRef="#br0" timeOffset="124494.1405">22777 9680 7847,'20'40'1698,"-1"-20"-1,-19 0 65,0 0-289,0 20-320,21-21-512,-21 21-193,0-20-95,19 20-97,1-20 32,-20-1-32,20-19 97,-20 0-65,20 21 0,-20-21 97,0 0-1,0-21-224,-20 2-64,0-1-96,0-1 64,1 2-64,-21-21-32,20 1 96,0-1-96,0-20 32,20 1-96,0-1 128,0 20-64,20-20 0,20 21 64,-21-1 160,21 21 1,0 19-193,-1 0-64,1 19-1,-19 1 98,-2 0-290,1 19 449,-20-18-160,0 18-32,-20 1 0,1-19 97,-2-2-65,-19 1-32,1-20 64,-1 19-160,21-19-545,-2 0-544,2 0-929,-1 0-2787,20-19-6341</inkml:trace>
  <inkml:trace contextRef="#ctx0" brushRef="#br0" timeOffset="125201.1719">23254 9403 3042,'-20'-21'5638,"20"2"-2339,0-1-705,20-20-352,-1 40-512,2-19-385,18 19-256,1 19-704,0 2-289,-21-2-192,1 20 288,20 1-256,0 0 192,19 40-192,-20-21 64,1 20-96,-20-19 32,0 20 128,0-41-64,-20 20 32,0-18-64,-20-1 32,0-1 0,0 1-320,1-21-641,-2-19-609,-18 21-1985,19-21-7368</inkml:trace>
  <inkml:trace contextRef="#ctx0" brushRef="#br0" timeOffset="152230.4686">678 11090 9609,'-20'-19'1377,"0"-2"-96,1 2-320,-2 19 256,21-20-96,-20 20-384,20-20-225,20 20-95,-20 0-1,0 0 65,0 0-161,0 0-32,0 0 129,0 0 127,0 0-192,0 20 129,0 0-97,0-1-31,21 21-161,-2 20 160,1-1-224,0 21 96,0 0-63,-1 18 31,21 2-128,0-21 160,-20 1-64,-1-1-224,2-19 192,-2-20 0,1-1-256,0-19 224,0 0-96,-20-1 161,19-19 127,-19 0 384,0 0-543,0-19-65,-19-1 192,19 0-352,0 0 192,0 1-192,0-2 96,19 21-128,2-19 64,-2 19 32,1 19-32,0 2 64,19-2-33,-18 21 1,18-20-64,-19 20-128,0-21 96,-1 21 32,2-20 96,-21 0 0,0 0 32,-21 0-64,2-1 32,-1-19 32,-20 21-64,0-21-128,1 0-128,-1-21-257,21 21 129,-21-19-385,20 19-1089,0-20-1281,20 0-2690</inkml:trace>
  <inkml:trace contextRef="#ctx0" brushRef="#br0" timeOffset="152997.0703">1393 11329 9705,'-40'-20'128,"40"0"-32,-20 0 384,0 0 994,0 0 31,1 0 65,-2-20-193,2 21-384,-1-1 0,-1 20-96,2 0-577,-1 0-352,0 0 128,20 39 96,-20 1 193,1 0-129,19 0-224,0 19 96,19-19-32,1 0-96,0-20 96,0-1 64,20-19 129,-20 21-33,-1-42 32,21 21-128,-20-39-256,-20 19-192,20-19 64,-20-1-65,0-20 161,0 20 96,0-20 0,0 1-32,0-1-192,-40 1 288,21 20-32,-21-1 128,20 0 128,-1 20 129,2 1-97,19 19-96,0 0-352,0 0 320,0 19 160,0 1-127,0 20 63,19 0-32,22-1-64,-1 20 64,19-19-224,-20 20 97,22-20-33,-22-1 0,-19 1-641,0 0-640,-1-20-705,21 20-1697,-40-21-6951</inkml:trace>
  <inkml:trace contextRef="#ctx0" brushRef="#br0" timeOffset="154012.6953">2405 11467 9801,'-20'0'1505,"20"0"33,0 0 255,0 0 33,0 0-769,20 0-897,-20 0 353,19 0 95,-19 0-191,21 0-193,19 0-128,-1 21 0,1-21 0,0-21-32,-1 21-416,-18 0-609,18 21-801,-19-21-1056,0 19-3492</inkml:trace>
  <inkml:trace contextRef="#ctx0" brushRef="#br0" timeOffset="154236.328">2545 11786 448,'0'19'18129,"0"-38"-17136,0 19-609,19 0 994,1-21-866,20 21-480,-21 0-64,21 0-384,-20 0-513,20 0-673,-21 0-351,2 0-258,18 21-3618</inkml:trace>
  <inkml:trace contextRef="#ctx0" brushRef="#br0" timeOffset="155263.6719">3298 11765 5829,'21'21'4260,"-21"-21"-3812,19 19 1058,1 1-257,20 20-128,-21-21-384,2 2-65,19-2-191,-21 1-193,-19-20 225,20 20 255,-20-20 514,0-20 255,-20 20-1121,20-20-319,-19-20-33,-21 21 128,19-41-288,-18 20 96,-1 1-64,21-21 128,-2 40-96,2-19 32,19 18-32,0 2-193,0-1 1,19 20 64,21 0-352,-20 0-641,39 0-833,-19 20-737,20-20-2530</inkml:trace>
  <inkml:trace contextRef="#ctx0" brushRef="#br0" timeOffset="155719.7265">4014 11626 13901,'-60'0'1153,"20"-19"-64,21 19 480,-2 0-416,2 19-800,-1 1-353,0 0 0,20 20 96,0 0-96,0 0-64,20-1 96,0-19-32,20 0 0,-21-1 32,1-19 64,20-19 32,-21-1 32,2 0-64,-21 0 96,0 1-63,0-2-65,0 2-32,0-1 32,-21 0-128,21 20 96,-19 0-32,19 0-257,0 20 161,19 0 0,-19-1 64,21 2-32,-2-2 0,21 1-609,-20 0-736,20-20-545,-21 0-1089,21 20-3779</inkml:trace>
  <inkml:trace contextRef="#ctx0" brushRef="#br0" timeOffset="155973.6328">4073 11309 13869,'0'0'2722,"-20"20"-1184,20-20-1058,0 40 801,20-1 65,0 1-418,20 0-447,19 19-321,1-20-96,-21 21-32,20-20-32,1-20 0,-20 20-512,0-21-417,0 21-641,-20-20-480,-20 0-864,0 0-4421</inkml:trace>
  <inkml:trace contextRef="#ctx0" brushRef="#br0" timeOffset="156357.4218">4033 11726 16335,'20'-40'2530,"20"20"-1248,0 20 319,19-20-736,1 20-481,19 0-288,0 0-32,-18 0-32,18 0-32,-20 20 32,1-20-32,-20-20 65,-1 0-97,1 20-33,-21-19 97,-19-2-160,0 2 32,-19-1-160,-1 0-288,-20 20-97,21-20 128,-41 20 65,20 0 288,0 20 96,21 20 96,-21-21 256,40 21 193,-20 0-97,20 0-192,20 0 0,20-21 0,19 2-95,1-21 31,19 0-96,-20 0-577,21 0-928,-41 0-2083,1-21-9928</inkml:trace>
  <inkml:trace contextRef="#ctx0" brushRef="#br0" timeOffset="157284.1797">5702 11626 4260,'-21'0'1473,"21"0"705,0 0-64,-19 0-256,19 0-33,-20 0-575,20 0-386,0 0-383,0 0-257,-21 20 193,21 0 223,0 0 65,21 20-97,-21-20-95,20-1-97,-1 2 33,2-2-193,18-19-64,1 0-64,-21 0-32,21-19 129,0-2-225,-20-18 32,-1 19 0,-19-20-96,0 20-129,-19 0 1,-1-20-32,-20 40 32,0-19 128,1 19 32,-1 0-64,0 0 0,21 0-801,-1 0-929,20 0-801,0 19-1985</inkml:trace>
  <inkml:trace contextRef="#ctx0" brushRef="#br0" timeOffset="157574.2187">6336 11865 14733,'0'-20'1089,"-19"0"-192,-1-19 769,-20-1-385,0 0-288,1 0-384,-21-19-257,20-1-256,-19-20-160,19 1 160,1 0-96,18-1 224,21 20-128,0 1 0,0 20-128,21-1-64,-2 20-32,21 20-128,-1 0-897,1 20-1313,-20-1-1826,20 21-8553</inkml:trace>
  <inkml:trace contextRef="#ctx0" brushRef="#br0" timeOffset="157762.6953">5840 11467 16751,'0'21'4421,"0"-42"-3525,20-18-31,20 19 513,19 0-610,1-20-640,-1 40-96,1-19-544,-1 19-1218,-19 19-1281,0-19-2145,-20 21-9258</inkml:trace>
  <inkml:trace contextRef="#ctx0" brushRef="#br0" timeOffset="158769.5311">6893 11607 10249,'-20'-40'1794,"20"20"448,20 0-256,-20-19 64,19 39-545,-19-21-544,21 21-480,-21 40-1,19-20 33,-19 39-33,20 1-32,0-20 161,0 0-225,20-1-159,-21 1 31,21-20-192,-20-20 160,20 0-224,-21 0 32,21 0-32,-20-20-192,-1 1 0,-19-2 64,21 2 32,-21-1-129,-21 0 65,21 20 96,0 0-192,0 20 96,0 0 128,0 20 128,21-1-128,18-19 32,1 0 160,0-20 32,-1 0 0,1-20-64,0 0-64,0-19 1,-20 18 95,-1-18-64,-19 19 0,0-20-448,-19 20-545,-1 0-801,0 20-1313,0 0-1633,-1 0-7400</inkml:trace>
  <inkml:trace contextRef="#ctx0" brushRef="#br0" timeOffset="159080.0781">7766 11666 17488,'-19'20'1313,"-2"0"-736,2 0 416,-1 0 320,20-1-384,20 2-224,-1-2-289,21 1-96,0-20-96,20 0 1,-1-20-65,-20-20-64,1 21 128,0-21-192,-20 20 32,-20-20 32,-20 20-256,-20 1-64,0-2-64,1 21 63,-1 0-255,-19 0-193,19 21-416,20-2-704,1 1-1122,19 20-2050,0-20-7397</inkml:trace>
  <inkml:trace contextRef="#ctx0" brushRef="#br0" timeOffset="159387.6953">8322 11884 15662,'0'0'2403,"0"-19"-1090,-20-1 545,20-20-257,-19 21-384,19-21-352,-21 0-224,2 0-417,-1 0-160,0-19 32,0 19 0,20 1-64,0 18-192,0 2-192,0 19-225,0 0-448,20 0-897,20 19-1825,-21 2-3396</inkml:trace>
  <inkml:trace contextRef="#ctx0" brushRef="#br0" timeOffset="159652.3436">8481 11289 9416,'0'-40'7816,"19"40"-6471,-19 0-704,21 20 736,-21 0 0,19 20-576,1 0-160,0 19-321,0 1-160,0-1-32,0 1-128,-1-21-32,2 1-160,-2 0-256,21-20-738,-20-1-831,0 2-1315,-20-2-3042</inkml:trace>
  <inkml:trace contextRef="#ctx0" brushRef="#br0" timeOffset="159957.0311">9017 11428 13644,'0'20'865,"-20"-20"-256,1 19 992,-21 21 193,20-20-385,-20 20-608,0 0-128,21-21-225,-1 1-160,0 0 193,40 0 63,-20 0-31,39-20 192,-18 0-193,18 0-192,1 0-63,0 0-225,-1 0 32,1 0-64,0 0-192,-1 0-705,1 0-320,-21 0-865,2 0-2499,-2 20-9000</inkml:trace>
  <inkml:trace contextRef="#ctx0" brushRef="#br0" timeOffset="161672.8515">10009 11646 6918,'0'-20'929,"0"1"-320,0-2 287,21 2 225,-21-1 65,0 20-129,0-20 64,-21 0 0,21 1-192,-19-2-1,-1 21-159,0 0-384,0 21-161,1-2-96,-21 1-96,0 0 32,20 19-32,1-18 128,19-2-32,0-19-32,0 20 161,39 0-33,1-20-32,19 0-224,1 0 224,19 0-128,1 20 0,-20 0-64,-21 0 0,1 0 0,-40-1 192,0 2 193,-20-2 63,0 1-416,-19 0 0,-1 0 32,0-20-288,1 0-416,-1 0-417,20 0-1218,-1 0-1889,21 0-6726</inkml:trace>
  <inkml:trace contextRef="#ctx0" brushRef="#br0" timeOffset="162311.5233">10288 11229 5765,'0'-20'2562,"0"20"-2113,0 0 736,19 20 481,-19-20-65,21 20-320,-21 20-256,19-20-96,-19 40 128,20-21-32,20 20-448,-21 1-193,2-1 0,18 1 1,-19-20-129,19 0 96,-18-20-31,-2-1-193,-19 2 32,20-21 0,-20 0-96,0 0 160,0 0 33,0-21-225,-20 2 96,20-21-128,0 20-32,0-20 128,0 1-160,20 18 96,-20 2-128,20 19-65,0 19 161,20 2 0,-20 18 0,20 1 0,0 0-96,-1-1-448,1-18-673,-21-2-545,21 21-256,-20-40-1473,0 20-7335</inkml:trace>
  <inkml:trace contextRef="#ctx0" brushRef="#br0" timeOffset="162832.0311">11082 11786 13004,'39'59'1121,"-18"-39"-416,-21-1 896,19-19-320,-19 21-64,20-21-192,-20 0-192,0-21-160,0 2-225,-20-21-31,1 20-33,-2-39 96,2 19-159,-1 0 95,20-19-160,0 19-160,20 0 97,-1 1-65,21 18-128,-20 2 0,20-1-64,0 20-385,-1 0-640,-18 20-672,18-1-1346,-19 2-1538,19-2-7046</inkml:trace>
  <inkml:trace contextRef="#ctx0" brushRef="#br0" timeOffset="162999.0233">11538 11646 8039,'21'40'8104,"-21"-40"-5830,19 20-608,1 20-385,20-21-801,-21 2-416,2-2 32,-2 1-448,2 0-1025,-2-20-1410,-19 20-3139</inkml:trace>
  <inkml:trace contextRef="#ctx0" brushRef="#br0" timeOffset="163147.4609">11519 11408 14093,'-40'-20'1121,"20"1"-1922,20-2-1537,0 21-2755</inkml:trace>
  <inkml:trace contextRef="#ctx0" brushRef="#br0" timeOffset="163441.4061">11757 11666 13068,'40'99'1762,"0"-59"-513,-21-20 288,1 0-352,0 0-128,-20-20-384,20 19-129,-20-38-159,0 19-129,0-20-224,0-20 64,0 21 0,0-41-96,0 40 64,0-20-128,0 20 64,20 20-32,0 20-32,19 0 192,-18 0-160,18 20 32,1 0 32,0-1-480,-1 1-321,-19-21-480,19 2-1185,1-2-1154,-20-19-4772</inkml:trace>
  <inkml:trace contextRef="#ctx0" brushRef="#br0" timeOffset="163658.2031">12135 11329 12363,'0'-40'4965,"19"40"-3171,1 0-1026,0 40 482,19 0 31,-18 19-384,18 1-513,1-1-256,0 1-64,-21-1-96,21 1-352,-1-21-417,-18 1-480,-2 0-513,1-20-1281,-20-1-3235</inkml:trace>
  <inkml:trace contextRef="#ctx0" brushRef="#br0" timeOffset="164288.0859">12730 11626 14253,'40'-40'1089,"-20"1"-993,-20 39 160,0-20 705,0 20 32,0 0-640,-20 0-257,0 20 96,0 19 160,-20 1-64,0-20 257,1 20 31,-1 0-31,21-20 64,-2-1-65,1 2-160,20-21 1,0 19-65,20-19 129,1 0 191,-2 0-191,21 0 63,-1 20-224,1-20-224,0 0-32,20 20-192,-20-20-256,-1 0-705,-19 20-609,19-1-768,-39 2-1698,21-2-6919</inkml:trace>
  <inkml:trace contextRef="#ctx0" brushRef="#br0" timeOffset="164730.4686">13226 11706 12459,'0'-40'7399,"-19"20"-6470,-1 0-544,20 1 479,-21 19-95,-18 0-417,19 19-223,0 1-129,1 0 96,-2 20-64,2 19-160,-1-19 224,20 0-64,20-1-64,-1-18 0,21-2 64,-20-19-32,20 0 96,0-19-96,-20-2 64,-1-18 0,2 19 0,-2-19 64,-19 18-160,0-18 32,0 19 32,-19 0 32,-2 20-96,21 0-32,-19 20 96,-1 0-64,20 0 0,-21-1 96,42 21-160,-21-20 96,39 20-673,-18-40-512,18 19-544,1 2-1154,0-21-2306,-1 0-6726</inkml:trace>
  <inkml:trace contextRef="#ctx0" brushRef="#br0" timeOffset="165555.664">13663 11686 16623,'0'-60'1410,"0"41"-1058,0-2 1025,0 21 33,-20-19-289,20 19-385,-20 19-479,1 2-65,-2 18 160,2 1 32,19 0-255,0-1 159,0-18-320,19 18 128,2-19-128,18-20 96,-19 0 32,19-20-160,-18 0 0,-2 1 64,2-21 0,-21 20-64,0 0 128,-21-20 0,21 20 0,-19 0-32,19 20 96,0-19-64,-21 19 128,21 19-128,0 1 65,21 0-33,-2 20-64,2 0 0,18 0 32,1 19-192,-20-20-32,20 21-97,0-1 33,-40 1-192,19 0 223,-19-1-31,0-19 192,0 0-32,-19-1-64,19-18-513,-21-21-127,2 19 191,-1-19 257,0-19-97,0-2 97,1 2 64,19-21 192,-21 1 96,21-1 128,0 20-64,0-20-160,21 20 513,-2 0-33,1 0 32,20 1-127,-21-2-1,21-18 128,20 19 161,-20-19 64,19-21 63,1 20 65,-1 0-321,-20 1-319,1 19-65,-20 0 96,0 0-96,-20 0-32,0 0 64,0 1-96,-20-2-32,20 21 32,-20 0-96,-20 0-32,21 21 96,-21-2 0,1 21-64,18-20 96,2 20 32,19 20-32,19-21 0,2-19 32,18 19 32,20-18-96,-19-2 32,20 1-96,-20-20-128,-1 0-513,21 0-864,-40 0-1282,19 0-3010,-18-20-6823</inkml:trace>
  <inkml:trace contextRef="#ctx0" brushRef="#br0" timeOffset="167382.8125">4172 12420 10025,'-39'-39'2755,"-1"19"-1378,0 0 96,20 20 257,1 0-417,-2 20-640,21 0-97,0 0-95,0 20 63,0-21-95,21 41-193,-21-20-96,39 39-128,-19-19 0,0-1 0,20 1-320,-1-1-609,1-19-800,19-20-1699,-19 20-6853</inkml:trace>
  <inkml:trace contextRef="#ctx0" brushRef="#br0" timeOffset="168164.0625">4550 12897 7366,'59'100'5414,"-39"-41"-4133,20 1-128,-21-20 0,21 19-96,0-20-128,-1 1-224,1-20-385,-20 20-64,20-21-128,-40 2 32,19-21 129,-19 19 383,0-19-223,-19 0-257,-1-19-64,0-2 192,0-18-63,-20-20-97,1-21-128,-1 1-32,0-21-32,1 1-32,19 0-32,0 20 96,1-1-97,19 20 65,19 21 0,1 18 0,20 2-96,0 19 32,-1 40-256,1-20-161,0 20 33,-21 19 128,1-20 95,0 1 193,-20 0-32,-20 20-416,20-41-289,-39 21-160,18-20-64,2-1-224,-1-19-289,0 21 642,0-21 831,20-21 98,-19 21 255,19-19 352,0-1-191,0 0 31,19 20 417,1 0-448,0 0-33,19 20 32,-18 0 33,18-1-1,1 2 1,0-1-1,-1-20 193,-18 0 192,-2 0-193,21-20-448,-20-1 1,-1 2 95,2-21-128,-21 1 0,19-1-128,-19 0-64,0 1 0,0-1-64,-19 0-128,-2 20 96,2 1 0,-1-2 0,0 21 32,0 0-32,1 21 64,19-2 32,0 21 64,0-1 160,0 1-32,0 0-96,39-1-192,-19 1-160,19 0-1217,1-1-1506,0-18-3043,20-1-4676</inkml:trace>
  <inkml:trace contextRef="#ctx0" brushRef="#br0" timeOffset="168367.1875">5443 12997 1345,'19'19'15374,"-19"2"-14381,0-21 705,0-21 384,0 2-577,-19-1-736,19-1-321,-20-18-127,0-1-97,0 0-192,20-19-96,0 20-192,0-21-481,0 20-672,20 0-833,20 21-2275,-21 19-8871</inkml:trace>
  <inkml:trace contextRef="#ctx0" brushRef="#br0" timeOffset="169129.8827">6098 12679 13933,'0'-20'832,"0"0"225,0 1 353,0-2 31,0 2-704,-20 19-193,1-20-95,-2 20-1,2 0-288,-1 0 1,0 20-1,0-1-224,1 2 0,19-2 160,0 1-128,19 20 96,1-21-32,20 2 64,0-2-96,19 1 96,1 0 0,-1 0-32,1-1-64,-21 21 128,-18 0-32,-21-1 0,0 2-64,-21-22 97,2 21-129,-21-20-65,0 0-95,20 0-352,0-20-994,-20 0-1633,40 0-1025,-19-20-5252</inkml:trace>
  <inkml:trace contextRef="#ctx0" brushRef="#br0" timeOffset="169391.6015">6515 12897 14029,'0'40'1569,"20"-21"225,0 2 128,-20-1-257,40-1-544,-21 2-352,21-21-320,0 0-193,-1-21 96,1 2-256,-20-1 64,20-20-64,-40 20-256,19-20-352,-19 21-225,-19-2-608,19-18-1378,-20 19-1953,-20 0-8328</inkml:trace>
  <inkml:trace contextRef="#ctx0" brushRef="#br0" timeOffset="170138.6719">6992 12460 14317,'20'-40'160,"-1"40"-224,-19 0 897,0 21 929,0-2-449,0 21-288,0 20-192,0-21-353,21 21 97,-2-1-193,1 1-256,20-20 96,-21 0 97,2-21-193,-2 1 96,21-20 64,-20 0-128,-1-20-192,2 20 64,-2-40 0,21 21 0,-1 19-96,1 0 128,-20 0-64,20 19 32,0 21-32,-20 0 0,0-1-96,-20 2 0,-20-22 64,0 21-160,-1-20-64,-18 0-32,-1 0-161,0-20-159,1 0-97,-1-20-608,0 0-1154,1 0-1633,19 1-6181</inkml:trace>
  <inkml:trace contextRef="#ctx0" brushRef="#br0" timeOffset="170644.5311">7845 13056 11370,'60'119'2338,"-20"-59"-1889,-21 19 704,2-20-224,-2 1-32,1 0 0,0-20-1,0 0-383,-20-21-97,0 1 513,0-20-448,0-20-193,0 1-160,-20-21 32,-20 0-64,21-40 0,-21 1-160,0-1 64,1-18-32,18-2 96,2 0-256,-1 21 96,20 0 96,20 39 32,20 0-352,-21 21 544,21 19-256,-20 0-32,20 19-32,-1 21 64,1 0 64,-21-1-128,2 1 160,-21 20-32,0-20-32,-21-1 0,2-18 32,-1 18-352,0-39-449,0 20-608,1-20-1154,-2-20-1280,2 20-6695</inkml:trace>
  <inkml:trace contextRef="#ctx0" brushRef="#br0" timeOffset="171071.289">8302 13056 12972,'40'20'3363,"-40"-20"-2306,-20-20 769,20 1-161,-20-2-319,20-18-642,0-21-383,0 20-289,0-19-129,0 19 1,0 1-64,20 18-352,-20 21-705,20 0-97,0 21 65,-1-2 544,2 21 609,-2-20 160,1 39 97,-20-19 319,20-1 641,19 2-64,-18-1-512,-2-21-129,21 1 257,-20 0-289,20-20-64,0 0-192,-21-20-31,21 0-1,-20 1-32,0-21-32,-20 20-32,0-20-32,-40 20-32,20-20 32,-19 21-32,-21 19-33,20-21-319,-19 21-673,19 0-1762,0 0-3587,20 0-5925</inkml:trace>
  <inkml:trace contextRef="#ctx0" brushRef="#br0" timeOffset="171756.8359">8819 12460 5317,'0'-79'9384,"0"39"-6629,0 21-1282,0-2-223,0 42-322,-20 18-255,20 1 0,20 19 63,-20 1-671,0-20 415,19 20-352,21-1 0,0 1-64,-1-1 64,1-20-64,0-18 65,-1-2 127,1-19-192,-20 0 64,20 0-128,0 0 0,-21 0 64,21 20-64,-20-20 32,20 40-64,-21-21 128,1 22-128,0-1 32,0-21 0,-20 21-256,0-20 160,-20-1-289,0 2-319,-19-2-449,18-19-737,-18 0-1153,-1 0-1986,0 0-6630</inkml:trace>
  <inkml:trace contextRef="#ctx0" brushRef="#br0" timeOffset="172206.0546">9235 12401 15438,'0'0'320,"20"0"-256,0 40 1026,-20-21 607,20 21-320,-1-1 129,2 21-545,-2 20-417,1-1-159,0 21-65,0-21-224,20 21 0,-20-21 0,20-20-32,-1-19-32,1-1 32,0-18-32,0-21-32,-1 0-128,1-21 64,0-18-224,-21-1-32,-19-19 256,20 19-161,-40-20 257,20 21-32,-19 18 32,-2-18-96,-18 39 96,19-20-32,0 20 64,1 0-128,-2 20 64,2-20 0,19 20-32,0-1 96,19 22-192,2-22-192,-2 21-833,21-20-801,-1 0-833,21 0-1344,-20-1-6984</inkml:trace>
  <inkml:trace contextRef="#ctx0" brushRef="#br0" timeOffset="172829.1015">10050 12937 14221,'40'79'1505,"-21"-39"-63,1-20-225,0 20 0,0 0-96,-1-21-608,2 1 287,-21 0-575,19-20 864,-19 0-609,0-20-192,-19 0-63,19 1-129,-21-2-64,21-18-32,-19-1-32,-1-19 64,20 18-32,0 2-32,20-1 32,-1 21 0,2-2 0,-2 42 32,21-2-128,-20 21 160,-1-1-32,2-18-32,-2 18 32,-19-18 0,20-2 32,-20 1 0,0-20 96,0 0-160,0 0 0,0-20 160,0-20-160,0 21 288,0-22-159,0 2-65,20-1 96,0 0 64,-1 40 64,2-19-64,-2 38-63,21 2-65,-1-2-96,1 21 0,-20-1-257,20 2-383,0-1-321,0-21-609,-20 21-736,20-20-2146,-21-20-4933</inkml:trace>
  <inkml:trace contextRef="#ctx0" brushRef="#br0" timeOffset="173119.1406">10566 12441 17936,'39'0'2787,"1"19"-1089,0-19-577,20 40-481,19-1 1,1 2-353,-1 38-128,0 1-63,-39-1 63,19 0-96,-19 1-128,-20-1 192,-20 0-96,0-19 32,0-1-545,-20 1-1088,0-20-1314,20-21-3299,-20-19-8454</inkml:trace>
  <inkml:trace contextRef="#ctx0" brushRef="#br0" timeOffset="178662.1093">16204 11467 10730,'-39'-39'1665,"19"19"353,0 0-224,1 1-65,-2 19-864,-18 0-64,19 0-160,0 19 159,1 1-31,-2 20-96,21 0-97,0 39-159,-19 0 31,38 1-192,-19-1-63,40 0 31,0 1-160,-1-41-64,21 21 32,-1-40 96,1 0-865,-20 0 129,20-20-1026,-20 0-1761,-21-20-1602,1 0-8231</inkml:trace>
  <inkml:trace contextRef="#ctx0" brushRef="#br0" timeOffset="179234.375">16483 11666 10794,'0'80'2338,"19"-40"-448,2-1-513,-21 20-544,19-19 64,1 0-257,0-20-255,0 20-449,-1-40 576,-19 19-160,0-19 97,0 0 31,0-19-256,0-2-159,-19 2 95,-1-21-64,0 1-192,0-21 128,1 20-64,-2-39 0,2-1 96,19 20-128,0-19 32,19 39 0,2 1 64,-2 19-96,1 20-33,20 0 97,-21 20-96,21 0-32,-20 20-480,0-1 95,0 1-31,-20 0 255,0 19 97,0-19 64,-20 19 128,0-19 32,0 0 64,1-1 289,19-18 95,0-2 1,0 1 191,19 0 161,1-20-353,20 20 353,-21-1-545,21 2-95,0-2-193,-20 1-64,20 0-161,0 0-255,-21-20-577,22 20-128,-22-20-961,-19 20-1089,20-20-6022</inkml:trace>
  <inkml:trace contextRef="#ctx0" brushRef="#br0" timeOffset="179892.5781">17078 11726 8103,'-19'-20'3267,"19"0"-1537,0 0 256,-20 0-160,20 20-161,0-20-576,0 20-256,0-19 32,20 19 32,-20 0-353,0 19 129,0 21 31,0 0-255,0 19-1,0 1-63,19-1-193,2 1-64,-2-20-160,1 0 96,20-1-32,-21-39 192,2 20-608,-2-20 608,1 0-672,0 0 640,0-20-545,-20 0 546,19 1-129,-19-2-64,0 2-64,21 19 32,-21 0 64,19 0 32,1 0-64,0 0 32,19 0-32,-18-20 192,18 0-128,-19 0 64,0-20-352,-1 21 608,-19-21-288,0 1-96,-19 18 32,-21-18-64,20 19-256,-20-20-385,21 20-320,-21 20-672,40 0-1794,-20 0-3748,40 20-4739</inkml:trace>
  <inkml:trace contextRef="#ctx0" brushRef="#br0" timeOffset="180444.3359">18011 11646 18417,'0'-20'1473,"0"1"-1088,0-2 223,0 21 321,0 0-128,-19 0-385,-1 0-256,-20 21-63,21-21 287,-21 19 32,20 1-159,-20 0-1,20 0-224,0 20-32,1-20 64,19-1-160,19 2 128,1-21-32,20 19 0,0 1 0,0-20 32,19 20-96,1 0 64,-21-1 0,1 21-128,-21-20 0,2 20-129,-2 0 1,-19-1-32,0 1 224,-19 0 0,-2-1 32,2-18 32,-21-2 96,20 1-192,-20-20 0,21 0-289,-1 0-416,20 0-352,-20-20-1281,20 1-1666,0-2-7463</inkml:trace>
  <inkml:trace contextRef="#ctx0" brushRef="#br0" timeOffset="180828.125">18389 11527 13356,'99'20'9449,"-40"0"-7815,21 20-673,-1 19-513,-19 21 321,-1-1-449,-18 20-288,-1-20 0,-21 1 96,1-20-352,-40 0 32,20-1-96,-40-20-1,21 1-383,-2-20-193,1 0-769,1 0-1537,19-20-4228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3:17:28.273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896 6146 6149,'-39'0'128,"39"0"1186,-21 0-129,21 0-128,0 0-256,-19 0 224,19 0-289,0 0-480,0 0 1,0 0 351,0 0 1,19 0-193,-19 0-159,0 0-129,21 0-128,-2 0 32,1 0 0,0 0-64,0 0 96,-1 0-32,21-19 32,-20 19 0,20-20 192,0 20 0,-21-20-31,41 20 95,-20-20-32,20 0-96,-1 20-128,20-20-32,-19 0 129,20 1 127,-1-2 64,0 2 1,1-1 95,-1 0 32,0-19-159,1 18-129,-20-18 0,-1 19-64,-20 0-160,-18 20 128,-2-19-32,1 19-64,0-21 32,-20 21 32,20 0-32,-20 0 97,0 0-33,0 0 0,0 0 64,19 0-96,-19 0 96,0-19-96,0 19-32,0 0 64,0-20 0,0 20 0,-19-20-128,19 20 32,-20-20-64,-20 1 128,0 19-32,21-21-32,-21 21 65,1-20-33,18 20 224,2 0-32,-1 0-128,20 0 64,-20-19-192,20 19 64,-20 0-256,20 0-64,0 0 352,20 0-64,0 0 96,40 0-128,-21 0 0,41 19 32,-21-19-32,1 0 0,-1 20-32,-20 1-32,1 18 64,-19-19 64,-21 19 64,0-18 0,0 18 0,-21 1 0,2-21 0,-21 2-128,20-2-512,0 1-1410,0 0-1409,1-20-4101</inkml:trace>
  <inkml:trace contextRef="#ctx0" brushRef="#br0" timeOffset="33600.5858">955 8192 6758,'-39'0'2210,"39"0"-1057,0 0 288,0 0 97,0 0-609,0-21-225,0 21-287,20 0 31,-20 0-95,19 0 31,-19 0 609,21 0-224,-2 0-353,21-19-32,-20 19-191,20-20-65,-1 0 32,20 0-32,1 1-96,20-21 128,-1 0 160,21 1-127,-21-1 63,20 0 0,-20 1-128,-19-1-32,0-1-32,-1 22-32,-19-21 0,20 20 0,-41 1 33,21 19-65,-20-21 192,-20 21-32,20-19-32,0 19 32,-20-20-32,0 20 129,0 0-578,0-20 609,0 20-223,0 0 31,0-20 32,-20 20-96,20 0-96,-20-19 0,20 19-64,-20-21 160,-20 21 0,21 0-128,-1 0 128,20-19 0,-20 19-129,0 0 194,1 0 63,19 0-128,-21 0-353,21 0 129,0 19 256,21-19-192,-2 0 160,41 21-32,19-21-32,-20 0 0,1 19 32,-20 1-32,-21 0 0,-19 0 0,0-1-480,0 2-674,0-2-1152,-39 1-5157</inkml:trace>
  <inkml:trace contextRef="#ctx0" brushRef="#br0" timeOffset="58510.742">1214 12301 5893,'20'0'705,"20"-19"448,-21 19 609,21-20 191,-20 0-511,20 0-321,0 1-320,-1-21-257,1 20 65,19-20 31,20 20-127,-19-20-257,20 0 160,-21 1-288,1-1 65,0 0-97,-1 1-32,1-20-32,-21 38 32,-19 2-32,19-1 96,-39 20 64,21-20 97,-21 20 127,-21-20-64,21 20-192,-19 0 161,19-20-289,-20 20-96,0 0 64,0 0-32,1 0 0,-2 0 32,2 0-32,-1 0 0,0 0 64,20 20 0,-20-20 288,20 0-160,-19 0-128,19 0-128,0 0-32,0 0 224,0 0-96,19 0-32,1-20 32,20 20-64,19-20 0,1 20 128,-1 0-128,-19 0 0,-1 20 32,1-20 96,0 20-96,-1-20-32,-18 20 128,-21 0-32,0-20 128,0 20-96,0-1 128,-21 2-608,2-21-737,-1 19-1762,-20 1-7655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5T03:19:48.8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 6027 16623,'-20'0'160,"0"-20"385,0 20-321,20 0 96,0 0 129,20 0 31,-20 20-223,20 20-193,-20-20 128,39 20 0,-18-21-160,-2 2 32,1 18 0,0-19-96,0 0-384,-1-20-673,-19 19-417,21-19-640,-21 0-160,0 0-4036</inkml:trace>
  <inkml:trace contextRef="#ctx0" brushRef="#br0" timeOffset="342.7733">817 5769 11242,'-100'-19'385,"41"19"223,20 0 161,-21 19 288,20 21 384,-20-1 129,20 41-225,0-1-256,21 21-288,19 19-577,0 0-96,19 0 0,42-20 160,-2 1 33,20-41 31,21 1 32,-1-41 65,0-19-321,20-19 417,-19-21-321,-2-20 96,2-19-320,-21 0-256,-18-21-225,-22-19-448,-39 0 449,-20 20 96,-20 0 384,-39-1-193,-1 41-31,1 19-64,-21 1 192,2 18-929,-2 42-1602,1-21-4547</inkml:trace>
  <inkml:trace contextRef="#ctx0" brushRef="#br0" timeOffset="1318.3593">1809 6146 11947,'-19'0'1217,"-2"0"-480,21 0-609,0 0 961,0 21 32,40 18-288,-20 1-65,0 19-447,20 1-129,-20 19 256,0-39-95,-1 20-193,2-20 0,-2-21 64,1 21-96,-20-20 32,0-20 65,0 0 415,0 19-95,0-19-385,-20-19-32,20 19 0,-19-20-96,-2-20-64,-18 0-128,19-19-160,-20-1 160,20-19-129,-19 0 65,18-1-32,21 1 320,0 19-128,21 20-128,-2 1-1,21 18-31,0 2 32,-20 38 96,19 2 32,-18 18 0,-2 21 0,1-1 64,0 21-32,-20-20 64,0-1-32,0 1 0,0-21 96,0 21-64,0-40 32,0-20 128,20 0 257,-1 0 287,-19 0-159,40 0-33,-20 0-191,20 0-321,0 0 32,-1 0 0,1 20-64,-21-20 128,21 19-160,0-19-256,-1 21-321,-18-21-576,-2 0-32,2 19-641,-1-19-1569,-1 0-6054</inkml:trace>
  <inkml:trace contextRef="#ctx0" brushRef="#br0" timeOffset="1718.75">2723 6286 15342,'0'-100'2787,"20"60"-673,-20 1-1057,-20-1-128,0 20-545,0 0-320,1 20 224,-21 0-192,0 20-160,-20 20-64,21 0 288,-22 0-256,42-1 32,19 1-96,0 0 64,40-21 96,0 1 0,20-20 32,19 20 32,0-20 128,1 0-192,-21 0-64,1 20-32,-21-1 64,1-19 0,-21 40 0,-19-20 448,-19 20-320,-21-20 1,1 20 63,-1-21-192,0 2-225,1-2-383,-1 1-289,20 0-897,-20 0-1217,21-20-4260</inkml:trace>
  <inkml:trace contextRef="#ctx0" brushRef="#br0" timeOffset="2144.5312">3279 6484 15598,'19'79'737,"-19"-58"416,21 18 32,-2-19-320,1 0-224,0-1 127,0-19-127,-1 21-289,-19-21-95,0 0 159,0 0 737,-19-21-544,19 2-449,-40-21-96,1 1 32,-1-21-96,-20 0-96,20-20-289,1-18-223,-1 18 63,20 1 1,20 19 384,0 0-161,20 20 65,40 21 384,-1-1-64,1 20 0,-1 20-64,1-1-32,-20 21 64,19 0-64,-39 0 96,-20 0-32,0 0 65,-20-21-33,-20 21-32,0-20-225,-19-1-575,-20 2-1090,19-2-1505,1-19-8328</inkml:trace>
  <inkml:trace contextRef="#ctx0" brushRef="#br0" timeOffset="2825.1953">3954 6305 8263,'-40'0'7816,"40"-19"-6183,0 19-448,0-21 1,20 21-65,0-19-96,19-1 0,1 0-481,20 0-448,-20 20-64,-1 0 32,20 0-128,-19 0-480,0 20-962,-1 0-1152,-18 0-2659</inkml:trace>
  <inkml:trace contextRef="#ctx0" brushRef="#br0" timeOffset="3008.7889">4112 6504 19538,'0'0'1954,"21"-20"-1698,18 0 1346,1 0-545,19 0-801,1 1-224,0-2-64,-1 21-577,-19 0-992,-20 21-1058,20-21-2690</inkml:trace>
  <inkml:trace contextRef="#ctx0" brushRef="#br0" timeOffset="3939.4531">4947 6405 11755,'19'19'672,"1"21"1058,20 0-129,-20 0-960,20 0-96,-21-1 31,2 1-127,-2 0-129,1-21 0,-20-19 161,20 0 127,-20 0 577,0 0-224,-20-19-769,-19-2-96,18-18-96,-18-1 0,-1-19 0,-20-1-192,20-19-288,21-1-609,-1 1 224,0 0 545,20 19 256,20 20 160,0 0-128,20 40-32,-1 0-32,1 0-1,20 40 129,-20 20-224,19 19-576,-20-20-546,1 1 578,-20-1 479,-20-19 161,0 20 96,0-20 192,-20-20 417,1 20 32,-2-21 31,2-19-31,19 20-97,0-20-191,0 0-33,19-20 385,21 20 31,0 0-319,20 0-385,-21 20-32,20-20 0,-19 20-224,0-20-225,0 20-384,-1-20-95,-18 0-578,-21 0-992,0-20-2883</inkml:trace>
  <inkml:trace contextRef="#ctx0" brushRef="#br0" timeOffset="4316.4062">5523 6226 16687,'19'39'128,"-19"1"417,20 0 896,0-1-544,0 1-288,20 20-225,-20-20-128,20-20 33,-21-1-257,21 2 160,-20-21 32,-1-21 128,2 21-127,-2-19 63,1-1-128,0 0-224,-20 20-64,20 0-64,-20 0 224,19 20 64,21-20-64,-20 20 0,20-20 192,-21-20 0,21 0 417,-20-20 96,0 0-385,-20 0 0,0 1-128,0-1-160,-40-19-160,21 39-448,-21 0-481,20 0-320,0 20-193,0 20-960,1 0-1570,19 0-5958</inkml:trace>
  <inkml:trace contextRef="#ctx0" brushRef="#br0" timeOffset="4671.875">6595 6127 20115,'0'-60'1537,"-20"40"-1185,0 0 353,-20 20-417,1 0 33,-1 20 511,0 0-351,20 0-513,20 20-96,0 0 32,0-1-33,20 1 129,39 0 0,-19-1 97,40 1-65,-20 0-64,-1-21 0,1 21-193,-1-20 193,-39 0-32,-1 0 128,-19 0 64,0-1 65,-19 2-97,-21-2 32,20 1-288,-20-20-673,1 0-801,-1 0-2081,21 0-8297</inkml:trace>
  <inkml:trace contextRef="#ctx0" brushRef="#br0" timeOffset="6106.4452">7349 6286 16271,'0'-21'1153,"0"2"-256,0-1 384,0 20-64,0-20-672,0 20-513,0 0-321,20 20 225,-1-20 32,21 0 32,0 20 64,20-20 33,0 0-129,-20 0-513,19 0-608,1 19-801,-21-19-2050,1 0-6438</inkml:trace>
  <inkml:trace contextRef="#ctx0" brushRef="#br0" timeOffset="6308.5936">7507 6484 15534,'0'20'2691,"0"-20"-1890,21 0-33,-1-20 610,20 0-514,19 0-127,-19 20-481,20-20-224,-1 20 0,1-19-576,-21 19-545,20 0-993,-19 0-1954,-20-21-9545</inkml:trace>
  <inkml:trace contextRef="#ctx0" brushRef="#br0" timeOffset="6550.7812">7905 6047 16239,'20'-20'1505,"0"0"-1056,20 20 159,39 0 193,-20 20-513,41 0-256,-21 0 129,21 20-161,-21-1 96,0 1-160,-19 20-33,-21-20 33,-39-1 64,0 1 64,0-21 33,-19 21-33,-21-20-673,0 20-1505,-20-20-4068</inkml:trace>
  <inkml:trace contextRef="#ctx0" brushRef="#br0" timeOffset="7633.7889">9593 6226 15598,'19'-80'737,"-19"61"224,0-21-64,-19 20 128,-21 0-353,20 0-95,-20 20-33,1 20-383,-21-20-1,20 40-96,0-20-32,1 0-64,19 20-32,20-21-96,20 1 63,0 20 97,39-21 0,1 2 32,0-2 65,19 21-97,1-20 32,-21-1-32,-19 2-32,-20 18 0,-1-19 128,-19 0 0,-19 20 0,-21-20-32,1-1-128,-22 2-128,22-2-481,-20-19-544,19 20-481,0-20-1537,0 0-4933</inkml:trace>
  <inkml:trace contextRef="#ctx0" brushRef="#br0" timeOffset="8104.4922">10209 6345 14926,'-60'-20'512,"40"0"769,-19 20 257,18 0-673,-18 0 160,-1 20-97,20 20-639,0 0-193,0-1 192,20 1-192,0 0-96,20-20 96,0-1 0,19 2 0,2-21 193,-1 0-65,-1-21 64,-19 2-64,0-1 1,-1-20-65,-19 20-256,0-20-64,0 21-65,-19-21 129,-1 40 64,0-20 0,20 20-64,0 0-32,-20 0 96,20 20 32,20-1 128,-20 2-96,40-2-32,0 21-32,-1-20-32,20 0-192,1-20-353,-20 0-512,0 0-576,-1 0-1154,-19 0-2338</inkml:trace>
  <inkml:trace contextRef="#ctx0" brushRef="#br0" timeOffset="8734.3749">10328 6226 12491,'39'20'1922,"-19"20"-513,0-21 65,-1 21-161,21-1-320,0 1-320,-20-20-257,20 20-64,-21-20-255,1-20-65,0 20 64,-20-20-96,0 0 192,0 0 384,0 0-415,0-20-354,-20 0-63,0 0-96,1 0-65,-2-19-608,21 18-224,-19 2 256,19-1 481,19 20 63,-19 0 97,21 0 320,-2 20 128,1-1-32,0 2-32,21-21 32,-22 19 32,21 1-96,-20-20 64,-1 0-32,2 20 97,-2-20-97,1 0 0,20 0 0,-21 0 224,21 0 192,0-20 353,-1 20 0,1 0-64,0 0 287,20-20-95,-21 1 64,1-2-160,19-18-320,-39-1-97,1 0-64,-2 1-127,-19 19-33,0 0-32,-19 1-128,-2-2-160,1 21 32,1 0-129,-21 21 65,20-2 160,20 21 64,-20-1-64,40 1 161,-20-20-65,39 20-32,1-21 64,1 2-32,18-2-384,1 1-1090,-1-20-928,1 0-2434,-1 0-8777</inkml:trace>
  <inkml:trace contextRef="#ctx0" brushRef="#br0" timeOffset="9691.4061">12591 6345 8776,'-20'-20'1729,"1"0"-159,19 1-353,-21-2 64,1 21 65,1-19-257,-2 19-385,2 0-287,-1 0-161,-20 0-160,21 19-64,-21 2 192,20 18 129,0 20-129,0 1 32,1 0-96,19-1-160,0-19-32,39 0 256,-19-20 33,19-1 127,21-19 225,-20-19-65,0-1-224,-1 0-159,1-19 31,-40-1 0,20 20 32,-20-20-192,0 0 0,-20 1 64,20 18-64,-19-18-32,19 19 64,-21 20-64,21-20 0,-20 20-64,20 0-64,0 20 160,0 0-32,0 0 128,0 20 0,41-21 1,-22 1-65,21 0 0,20 0 32,-1 0-288,-19-20-609,-1 20-384,1-20-929,-20 0-1025,0 0-5862</inkml:trace>
  <inkml:trace contextRef="#ctx0" brushRef="#br0" timeOffset="10206.0547">12790 6265 11562,'19'60'2563,"2"-40"-769,-2 19 159,21 1-607,-20-20-578,20 0 65,-21 20-288,1-40-225,0 20-96,0-20-96,-20 0 97,0 0 287,0 0 1,0-20-321,0 0-64,-20 0-160,0-20-160,20 21-65,-20-21-63,20 20 64,0 20-96,0 0-353,0 0 417,20 20 191,0 20 65,19-1 32,-18 1 32,38-20 65,-20 20 31,2-40 0,-22 19-32,21-19 0,-20 0 160,0-19 0,-20-1-31,20 0 95,-20-20-32,0 0 1,0 0-97,19 1-192,-19 19 0,0 0-96,21 20-97,-21 0-95,19 0 192,1 40-64,20-20 224,-21 20-160,21-1-545,0-19-448,-1 0-897,1 0-1121,0-20-5156</inkml:trace>
  <inkml:trace contextRef="#ctx0" brushRef="#br0" timeOffset="10487.3047">13802 6365 8968,'-20'0'5701,"20"0"-4548,0 19 481,0 2-289,0 18-256,20 1-320,1-20-64,-2 0-129,21 0-287,-1-1 159,1-19-96,0-19-31,-1-1-129,-18 0 96,-21 0-224,0 0-128,0 0-192,-21-19-32,-18 18-225,-1 2-128,-19 19-63,19-20-1,-20 20-224,21 20-224,18-1-929,2-19-3075,19 21-6244</inkml:trace>
  <inkml:trace contextRef="#ctx0" brushRef="#br0" timeOffset="10929.6875">14180 6365 18097,'-21'0'416,"2"0"289,19 0 63,0 19 353,0 2 1,0 18-97,19-19-385,2 20-416,18-20 33,1 0-97,0-1 32,-1 2-32,1-21 0,-21 0 0,2-21 65,-1 21-289,-20-19-417,0-1 193,0-20-257,0 0 65,0 20 288,-20 1 128,20-2 0,0 2-1,-21 19 162,21 0 127,0 19-32,0-19 192,21 40-192,-1-20-95,-1 0-129,21 20 96,-20-20-257,0 0-447,19-1-353,-18-19-641,-21 0-1312,19 0-2660,-19 0-5925</inkml:trace>
  <inkml:trace contextRef="#ctx0" brushRef="#br0" timeOffset="11233.3984">14636 6384 1281,'0'21'13228,"20"-2"-10825,-20 1-386,20 0-223,-20 20-192,19-20-321,2 19-609,-21-39-319,19 21-33,2-21-160,-21 19 129,19-19 159,-19-19 0,20-2-319,-20 2-33,20-21 96,-20 20-224,20-20-32,-1 1 64,2 18-192,-2 2 31,-19 19-95,20 0 96,0 19 64,0 21 0,-1-20 0,21 0-577,-20 20-672,0-40-65,0 20-319,0-20-641,0-20-1186,0 0-2658</inkml:trace>
  <inkml:trace contextRef="#ctx0" brushRef="#br0" timeOffset="11436.5234">15173 6127 3299,'19'-60'11466,"1"60"-7974,0 0-1442,0 20-513,-1 20-576,-19 0-32,21 19-352,-2 20-417,1-19-32,20-1 0,0 1-32,-1-20-32,-19-20-96,19-1-224,-18 2-417,-2-21-416,-19 0-384,0-21-1282,0 2-4388</inkml:trace>
  <inkml:trace contextRef="#ctx0" brushRef="#br0" timeOffset="11632.8125">15033 6325 19026,'20'40'3875,"20"-40"-3330,19 0 1056,21 0-127,-1 0-513,-19-20-513,19 20-352,-20 0-64,1 0-288,-20 0-1314,0 0-1729,-21 0-1313,-19 0-8424</inkml:trace>
  <inkml:trace contextRef="#ctx0" brushRef="#br0" timeOffset="13777.3437">16701 6464 13676,'-20'-20'1954,"0"0"-640,1 20-129,-2 0-513,2 20-63,-1 20 96,0 0-1,20-1-255,0 1-193,20 0-128,19-20 128,1-1 0,20-19 97,-1 0-97,-19-19 64,20-21-127,-41 20 223,2-20-96,-21 1-224,-21-1-96,2 20-384,-21-20-161,1 21 65,-1 19-129,0 0-319,0 0-418,20 19-640,1 21-1825,19 0-4485</inkml:trace>
  <inkml:trace contextRef="#ctx0" brushRef="#br0" timeOffset="14002.9297">17277 6663 17328,'-20'-60'2082,"-19"20"-641,-1-19 321,0 19-705,-20-19-449,21-1-223,-1 1-321,21-1 32,-2 20-128,21 0-64,0 1-160,40 19-1,-20 0-223,39 20-577,1 0-320,-20 0-673,19 20-1410,-19 20-5732</inkml:trace>
  <inkml:trace contextRef="#ctx0" brushRef="#br0" timeOffset="14176.7577">16880 6365 18449,'-20'0'1153,"40"0"-1281,20-20 1025,20 0-193,-1 20-672,20-20-160,0 20-1185,1 0-2723,-1 0-9865</inkml:trace>
  <inkml:trace contextRef="#ctx0" brushRef="#br0" timeOffset="14749.0234">18508 6345 16143,'-40'-20'1377,"21"20"64,19 0 161,0 0-1090,-21 20 129,21 19 224,0 21-160,0 0-257,21-20-192,-2 19-128,21-19 32,-1-20-31,1-1 63,0 2 64,-1-21-320,1-21-256,-20 2 127,0-1 65,0-20 192,-20 21-32,19-21 0,-19 20 1,0 0 127,0 20-224,0 0 256,0 0-480,21 20 672,-2 0 128,1-1-255,20 2-65,20-2 192,-20-19-160,0 0 97,-1-19-65,1-2 96,-40 2-544,0-1-96,-20-20-257,0 20-320,-19-20-320,-1 21-64,20-2-609,0 21-1088,0 0-3332</inkml:trace>
  <inkml:trace contextRef="#ctx0" brushRef="#br0" timeOffset="15023.4375">19183 6584 22453,'20'19'512,"-20"-19"-191,20 20 479,-1-20 65,2 0-32,18 0-225,1 0-255,0 0-193,-1-20 32,-19 20 32,0-19-224,-20-2 32,0 2-352,-20-1-160,-20-20 63,0 20 225,-19 0 0,20 0 64,-1 20 32,0-19-161,1 19-639,18 0-354,21 0-671,0 19-1282,0 21-4645</inkml:trace>
  <inkml:trace contextRef="#ctx0" brushRef="#br0" timeOffset="15515.625">19838 6504 11114,'0'20'7623,"20"-20"-7495,-20 20 449,20-1 736,0 21-320,-20-20-128,20 0-449,-1 0-95,21-1 63,-20-19-32,-20 0 289,20-19 256,-20-1-545,0-20-192,-20 0 32,0-19 129,1-1 31,-2 0 32,21-19-95,0 20-1,21 19-192,-2 1 32,1-1-160,0 20-160,19 20 0,2 0-385,-22 20-1377,21-1-1249,0 21-1761,-20-20-9514</inkml:trace>
  <inkml:trace contextRef="#ctx0" brushRef="#br0" timeOffset="15741.2109">20275 6027 17616,'0'-20'1185,"20"20"-576,0 0 480,0 20 96,-1 20-320,2 0-257,-21 20-383,19-1-33,1 20-64,-20-19-352,20-20-353,0-1-192,-1 1-672,2-20-929,-2 0-2947,1-20-7686</inkml:trace>
  <inkml:trace contextRef="#ctx0" brushRef="#br0" timeOffset="15979.4922">20811 6265 16207,'-40'0'929,"1"0"-705,-1 21 993,0 18 128,1-19-31,-1 19-674,20 1-223,20-20 63,0 20 129,39 0 352,-18-20-97,38-1-127,1 2-256,0-21-289,-1 19-32,1-19-320,-20 0-801,-1 20-1121,1-20-1345,-40 0-4036</inkml:trace>
  <inkml:trace contextRef="#ctx0" brushRef="#br0" timeOffset="17224.6093">1372 7616 13644,'0'40'833,"0"-40"-993,0 19 801,21-19 928,-21 0-288,19 0-384,2 0-64,18 0-385,-19-19-255,19-2 31,1 2 128,-20-1 65,20 0-97,-21-19-160,2 18 128,-21-18-288,-21 19 0,2 0 0,-21-20-288,20 21 544,-20 19-416,1 0 0,19 0 0,-19 0 0,-1 40 128,0-1 256,0 1-32,1 19-64,18 1-96,21-1 32,0-19-96,21 20 32,-2-21 0,21 1-416,20 0-577,-20-20-513,39-1-1024,-20-19-2210,20 21-6183</inkml:trace>
  <inkml:trace contextRef="#ctx0" brushRef="#br0" timeOffset="17557.6171">2028 7596 16239,'0'-40'1794,"-20"40"-609,20 0-32,-20 0-256,1 20-193,-2 20 321,2-21-512,-1 21-289,0 0 32,20-20-64,20-1 161,0 2-65,20-1-64,-21-20-224,21 0 321,-1 0-65,-18-20-416,-2-1 64,1 21 31,-20-19 1,-20-1-192,20 0 64,-19 20 96,-2-20 0,2 20-225,19 20 33,0 0 96,-20 0 64,40 20-128,-1-1 128,2-18-1090,38-2-479,-20-19-129,21 0-929,-1 0-3875</inkml:trace>
  <inkml:trace contextRef="#ctx0" brushRef="#br0" timeOffset="17782.2265">2445 7576 13228,'-60'0'1121,"40"20"-961,0 0 1057,1 20 257,19-1-65,19-19-160,1 19-384,20 2-609,0-22-128,20 2 129,-1-2-97,1-19-224,-1-19-417,-19-2-864,-1 21-769,-18-39-1441,-21 18-5990</inkml:trace>
  <inkml:trace contextRef="#ctx0" brushRef="#br0" timeOffset="18100.5859">2424 7318 19506,'21'19'544,"-21"2"-479,19 18 992,41 1-385,-39 20 33,18 19-65,20-39-543,-19 19 63,20-19-32,-20-20-32,-1 20 32,-19-40-32,0 20-64,-1-20 64,2 19 64,-21-19 257,0-19 63,0 19-191,19-20-289,-19-1 32,20 2-193,0-1 1,19 20-32,-18-20 0,18 40-321,21 0-415,-20-1-546,0 22-1280,-1-22-2531,1 2-7496</inkml:trace>
  <inkml:trace contextRef="#ctx0" brushRef="#br0" timeOffset="19042.9687">3656 7199 15342,'0'-40'897,"0"40"-160,0-20 127,0 40-223,0-20-321,0 40 481,-20 19-32,20 1-161,20 19-287,0 1-1,-1-1-96,2-19 64,18-1-127,-18 1-33,18-20-32,1-1 64,0-18 0,-1-2 0,1 1-64,-21 0 32,21-20-160,0 20 32,-1-20 97,-18-20-33,18 0 64,1 0 96,-21 1-64,2-21-96,-2-1 64,-19 2-288,20-1-256,-40 0 224,20-19-161,-19 20 225,-2 18-192,2-18 256,-1 19-32,0 20 64,0 0-64,1 20-193,-2 0 257,21 20 288,-19-1 33,19 20 127,19 1-256,2-1 161,18 1-65,1 0-288,19-20 96,1-21 96,0 2-352,-1-2-481,-19-19-512,-20-19-737,0 19-832,0-21-2563,-20-18-5670</inkml:trace>
  <inkml:trace contextRef="#ctx0" brushRef="#br0" timeOffset="19527.3437">4431 7576 14637,'0'40'2403,"0"-21"-1122,19 2 128,21 18-128,-20 1-448,20 0 32,-21-1-481,21 1-159,-20-20-129,20 0 32,-21 0-96,2-1 128,-21-19-96,0 0-64,0 0 0,0 0 96,19-19-288,-19-1-128,20 0 127,-20-19-127,20 18 64,19 2 160,-18-1 0,18-1 224,-19 21 224,19-19 129,-18 19 191,18-20-191,1 0-33,-20 0-128,20 1 65,-21-21-33,-19 20-224,21-20 64,-21 0 33,-21 21-97,21-1-32,-39 20-96,19-20-192,0 40 192,-20 0-96,20-1-65,20 21 129,-19 20-96,19-20 96,0 19-32,19-20 96,22 2-96,-2-1 0,1-21-288,19 1-257,-19 0-384,-1-20-352,1 0-513,0 0-1089,-1-20-1953,-18 20-5702</inkml:trace>
  <inkml:trace contextRef="#ctx0" brushRef="#br0" timeOffset="19731.4453">5364 7397 9545,'19'-60'8391,"-19"41"-5764,0 19-1730,0 40 544,20-1 97,-20 21-417,20-1-256,0 21-385,-1-20-384,21-1 32,0 1-160,0-21-384,-1 1-545,-18 0-865,18-20-1569,-18-20-8232</inkml:trace>
  <inkml:trace contextRef="#ctx0" brushRef="#br0" timeOffset="21222.6561">6754 7337 8039,'-40'-39'2274,"0"19"193,20 0-385,1 1 0,-2 19-1506,2 0 161,-1 19-353,0 1 1,0 20 95,20 20 193,-20-1-65,20 1-320,20 19-127,0 1-129,0-21 64,19-20-64,1 2 64,20-1-128,-1-21-417,1 1-415,0-20-482,-20 0-960,-1-20-2114,1 1-6470</inkml:trace>
  <inkml:trace contextRef="#ctx0" brushRef="#br0" timeOffset="21448.2422">6893 7218 16912,'-20'0'1153,"20"0"-1121,20 21 832,-1 18 65,2 20-96,-2 1-192,21 0-193,-20-1-320,20 1 32,19-1-63,-20 1 31,1-20-417,0 0-543,-1-1-354,1-18-479,-20-2-1314,0 1-2882</inkml:trace>
  <inkml:trace contextRef="#ctx0" brushRef="#br0" timeOffset="21621.0937">7448 7675 14669,'20'40'961,"0"-40"-320,-1 39-225,2-18-224,-1-1-127,-20-1-65,20 2-673,0-21-1569,-1 19-3331</inkml:trace>
  <inkml:trace contextRef="#ctx0" brushRef="#br0" timeOffset="21765.625">7468 7437 12651,'-20'-59'1154,"20"39"-1891,0-1-640,0 21-801</inkml:trace>
  <inkml:trace contextRef="#ctx0" brushRef="#br0" timeOffset="21975.5859">7528 7258 14093,'20'60'1826,"-20"-20"480,20-1-737,19 21-544,-18 20-576,-2-21-321,21 1 64,-1-1-288,1-20-577,0 2-608,-1-1-417,-18-21-1633,18-19-7751</inkml:trace>
  <inkml:trace contextRef="#ctx0" brushRef="#br0" timeOffset="22375">7964 7457 10634,'-39'20'2114,"19"0"-1474,-19-1 1154,39 21 96,-21 0-545,2 20-128,19-21-64,19 1-448,2 0-193,-2-1-191,21 1 223,20-40 33,-1 20-1,1-40-223,19 20-129,-19-19-64,-20-2 0,-1-18 0,-19 18-224,0-18-160,-20-1-353,0 21 33,-20-2 128,0-18 95,-19 39-95,18-20 288,-18 40-32,19 0 256,0-1 256,1 21 32,19 0-159,19-1-97,1 2-160,39-22 128,1 2-256,20-2-385,-21-19-640,1 0-1377,-1 0-3684,1-19-6533</inkml:trace>
  <inkml:trace contextRef="#ctx0" brushRef="#br0" timeOffset="23511.7187">8918 7437 9416,'-20'20'1154,"20"0"127,20 40 705,-20-21-321,39 20-576,-18-19-448,18 20-1,-19-20-31,19-20-193,-18-1 1,-2 2-1,1-21 1,-20 0-129,0 0 449,0-21-353,0 2-224,0-1-96,-20-20-96,1 0 32,-2 1-96,2-21-288,-1 1 63,20-1-63,-20 1 224,20 19 64,0 40-128,20 0-257,0 19 257,-1 2 160,21 38 64,-20-20 128,20 21-192,0-20 96,-1-21 32,-19 2-96,0-2 96,-20-19 0,19 0 96,-19-19 0,0-2-32,-19 2-63,19-21 31,-20 20-64,20-20-64,-20 1 64,20-20-449,0 19 289,20-1-32,-20 2-32,20 39-32,-1 0-1,2 20 161,18 20 289,-19 20 95,20-1 128,0 20-288,19-19 33,-19-1-65,20-19-128,-1-1 128,1-18-64,-20-1 128,19-20 96,-20 0 257,1-20-129,-20-1-31,0-18-97,0-1-64,-20 0-96,0-19 0,0-1-96,-20 21 32,0-1-32,0 21-32,1-2-96,-21 21-32,20 0-96,0 21 64,0 18 192,20 1 64,0 19 192,0 1-320,20-20 128,0 19-96,19-20 32,21-18-320,-20 18-192,20-39-225,-20 21-1025,-1-21-640,-19 19-2723,19-19-5509</inkml:trace>
  <inkml:trace contextRef="#ctx0" brushRef="#br0" timeOffset="23764.6484">10268 7795 11466,'0'19'4068,"0"-19"-3780,0 0 930,0-19 383,0 19-352,0-20-160,-20-1-224,20 2-288,0-21-257,0 20 64,0-20-31,20 1-257,0-1-160,-1 0-64,2 1-545,-2 39-480,1-20-705,20 20-1089,0 0-3363</inkml:trace>
  <inkml:trace contextRef="#ctx0" brushRef="#br0" timeOffset="24423.8281">10645 7516 2562,'-20'21'15278,"20"-2"-14637,0 1 384,0 0 544,0 19-672,-20-18-352,20-2-65,20 1-288,0-20-95,1 20 63,-2-20 96,1-20-64,0 0-288,0 1 32,-20-2-128,0 2 192,0-1-96,0 0 128,0 20 32,-20 0-96,20 0 0,0 20 128,0 19 96,20 1-160,-1 0 128,2 20-128,18-21-32,1 21 64,0-1-64,-1 21 32,-19-20-192,0-1-32,-20 1-64,0 0-33,-20-21-447,20 1 544,-20-21-321,0 2 33,-20-21 31,21 0-159,-1 0 95,-20-40 321,40 20 160,-19-20 160,19-20 0,19 20 128,1-19 1,0 20 31,19-21 96,1 1 129,20-1 191,-20 1 33,-1 19-224,1-20 63,-21 20 65,21 1-257,-20-1 33,-20 0-1,20 1-96,-20 18-160,0 2 65,-20-1 31,20 20-384,-20 0 0,1 20-65,-2-1 129,2 41-64,-1-20 128,20 19-128,0-19 32,0 20 64,39-40-32,1 20 160,20-40-64,-1 19-192,-18-19-641,-2 0-993,1-19-1793,0 19-5670,-21-21-768</inkml:trace>
  <inkml:trace contextRef="#ctx0" brushRef="#br0" timeOffset="25343.75">12313 7437 10217,'0'-40'2979,"0"21"-192,0-1-1346,-20-1-384,0 21-64,-20-19-481,21 19-63,-21 19-97,1 2-160,-1-1 1,20 20-129,0-1 64,20-19-128,20 19 160,19-18-128,1 18 160,20-19-96,19 0 64,-20-1-128,1 21-32,-1-20-64,-19 20-96,-20-21 64,-20 22 96,-20-22 128,1 2-32,-21 18 0,0-19 0,-20-20-256,41 20-224,-21-20-353,20 0-736,1 0-1410,19 0-6278</inkml:trace>
  <inkml:trace contextRef="#ctx0" brushRef="#br0" timeOffset="25669.9219">12711 7715 18705,'0'0'1089,"0"0"-1345,0 20 768,0-1 610,0 22-194,19-22-319,1 2-32,0-2-321,19 1 160,1-20 65,0 0-33,-1-20-96,1-20-159,-20 21-161,-20-1-225,0-20-159,-20 20-32,-20 0-97,1 0-63,-1 20 320,0 0-97,1 0 161,-1 20-288,21-20-289,-2 20-416,21 0-417,0-1-1601,21-19-3683</inkml:trace>
  <inkml:trace contextRef="#ctx0" brushRef="#br0" timeOffset="26060.5469">13127 7775 8199,'20'20'4100,"-1"-1"-3011,2-19 449,-1 21-866,-1-21 161,-19 19 288,21-19-192,-21 0-64,0 0 352,0-19 64,0-2-416,-21 2-96,21-1 31,-19-20-95,-1 0-32,-1 20-161,2-20 33,19 1-161,0-1-224,0 21-384,19 19 0,2 0-449,18 0-544,1 0-609,0 19-800,-1 1-1730,1 0-7207</inkml:trace>
  <inkml:trace contextRef="#ctx0" brushRef="#br0" timeOffset="26351.5625">13604 7337 15855,'-21'0'2626,"21"21"-2274,21-1 898,-21-1 319,0 21-576,19 20-192,1 19-385,0-20-224,0 1-96,-1-1-64,21-18-224,-19-1-544,18-1-386,-18-19-511,-21-20-865,19 0-2403,-19 0-7495</inkml:trace>
  <inkml:trace contextRef="#ctx0" brushRef="#br0" timeOffset="26553.7108">13583 7695 18385,'0'0'1890,"21"-20"-609,18 20 1057,1-19-384,0 19-609,0 0-608,-1-21-609,1 21-128,0 0-288,-20 21-385,-1-21-672,2 19-609,18-19-352,-39 0-1378,20 0-3202</inkml:trace>
  <inkml:trace contextRef="#ctx0" brushRef="#br0" timeOffset="26792.9687">14021 7258 17072,'138'40'5733,"-78"-1"-4195,-1 2-321,1 38-545,-40-20 225,0 21-224,-1-20-513,2-1 128,-21 1-480,0 0-384,0-21-97,-21 1-736,2-21-1218,19 2-2306,-20-2-11146</inkml:trace>
  <inkml:trace contextRef="#ctx0" brushRef="#br1" timeOffset="68818.3594">15709 7318 8680,'0'-40'1954,"0"20"192,0 1 64,0-2-385,0 2-479,0-1-481,-21 20-321,-18-20-31,18 20-321,-18 0-128,-1 20 32,21-20 32,-2 20-160,2 20 64,-1-21-128,0 21 96,20-1-32,0 21 32,0-20-64,0 0 64,0 20 0,20-21 0,-20 1 0,20 0 32,-20-1 32,0 1-192,0-21 160,0 22-96,-20-1 32,20-21 96,-20 1-96,20 0 0,-20 0 96,20-1-96,0 2 0,0-21 0,0 19 32,20 1 32,0-20 32,0 0 32,20 0-64,-21 0 64,21 0-96,-1 20-192,-18-20-481,-2 0-512,1 20-833,1-1-2530,-2-19-6983</inkml:trace>
  <inkml:trace contextRef="#ctx0" brushRef="#br1" timeOffset="69253.9061">15966 7795 12491,'-19'0'2467,"19"0"-1346,0 0 288,19 0 32,2 0-287,-2 0-97,21 0-609,-1 0-192,1-20-64,20-1-31,-20 2 63,-1-1 0,-19 0-64,0 0-32,0 1 160,-20-2-95,0 2-225,0-1 32,-20 0-32,0 20-64,-20-20-33,0 20 1,1 20 128,-1 0-96,0 0 64,-19-1 64,39 21-128,-20-20 160,21 20-32,-1 0-64,0-1 32,20-18-64,20 18 96,0-19-64,20 0-288,-1-1-513,20-19-544,-19 21-609,0-21-1313,20-21-3235</inkml:trace>
  <inkml:trace contextRef="#ctx0" brushRef="#br1" timeOffset="69441.4061">16542 7695 13356,'40'-39'2338,"-20"39"-992,-20-21-706,0 21-608,0 21 96,-20-2 353,0 1 127,20 20-63,-20 0-161,20-1-224,0-18-95,0 18-33,0-19-193,20 0-735,-20-20-1186,0 19-2499,0-19-7813</inkml:trace>
  <inkml:trace contextRef="#ctx0" brushRef="#br1" timeOffset="69607.4219">16404 7715 13869,'0'-20'4420,"19"20"-3587,-19 0-897,20 0 480,0 20-320,19-20-64,-18 20-64,18-1-705,1 22-1184,0-22-1475,-1 2-2721</inkml:trace>
  <inkml:trace contextRef="#ctx0" brushRef="#br1" timeOffset="70179.6875">16939 8132 7014,'20'39'3299,"1"-18"-1601,-21-2-97,0-19-191,0 0 383,-21 0-672,1 0-384,-20-19 32,21-2-96,-21-18-1,1-1 65,18-19-385,-19-1-160,21-19-192,19-1-32,0 1 32,19 19-96,21 1 160,0 39-96,-20 0-64,20 20-128,0 0-609,-21 40-288,22-21-64,-22 21-609,-19 0-480,0-1 32,0 2 1249,0-1 897,-19-1 416,-2-19 641,1 0 192,20-1-32,-19 2-160,19-2-160,0-19-256,19 20-33,1-20 385,20-20 192,0 1-320,20-2 128,-1 2-289,1-21 65,-1 20-385,1-20-160,-41 21 0,21-22 0,-40 22-160,20-1 0,-40 0-64,0 20-32,0-20 32,-20 20-32,1 20 96,-1-20-64,0 20 64,-19 0 32,39 20 32,-20-1 32,21 1-128,19 0 128,19-1-32,21-18-545,20 18-928,-1-39-545,20 20-993,1-40-2978</inkml:trace>
  <inkml:trace contextRef="#ctx0" brushRef="#br1" timeOffset="70426.7577">17754 7775 13869,'19'-80'1153,"-19"60"-385,-19 20 257,-2-19-128,2 19-96,-21 19-32,20 1-353,-20 20-128,21 0 193,-1 20-161,20-21-224,39 1 0,1-21 97,20 21-97,-1-40-32,1 0-96,20 0-321,-21 0-351,-20-19 63,1-2-32,-20 2-223,0-21-482,-20 1-960,0-1-1345,0-1-1859,-20-18 2179</inkml:trace>
  <inkml:trace contextRef="#ctx0" brushRef="#br1" timeOffset="70578.125">18071 7695 864,'-39'-119'7592,"39"80"-2948,19 18-929,-19 21-1152,20 0-1154,0 0-736,0 21 64,-1 18-65,2 1-63,-2 0-129,22-1-256,-2 1-31,1-21-97,0 22-96,-1-22-289,1 2-704,-21-2-544,-19 1-1346,0-20-4003</inkml:trace>
  <inkml:trace contextRef="#ctx0" brushRef="#br1" timeOffset="70748.0468">18011 7754 20403,'40'-19'1537,"20"-1"-480,-1 0-224,21 20-545,-40-20-352,19 20 64,1 0-1825,-20 20-2403,-1-20-10891</inkml:trace>
  <inkml:trace contextRef="#ctx0" brushRef="#br1" timeOffset="71652.3436">19302 7516 14733,'-20'-59'1314,"20"39"-257,-19 1-737,-2-2 192,2 42-319,-21-2 127,20 21 257,1-1-97,19 41 32,0-20-63,19-1-321,21 1 96,-1-21-64,21 1 65,20-20-65,-1-20 96,21-20-32,-21 1-32,0-21 1,-20-1-65,-19 2-96,-20-1-96,-20-19-193,-39 19-159,-1-20 0,-39 21-65,-1-1 65,-19 0 256,-1 40-1,21 0 33,-1 0 32,41 21-897,-1-2-1601,21 21-1986,19-20-6599</inkml:trace>
  <inkml:trace contextRef="#ctx0" brushRef="#br1" timeOffset="71964.8436">20216 7337 15438,'-60'-19'1089,"20"-1"-416,1 20-65,-1 0 610,0 0-258,20 39-191,-20-18-288,21 39-161,-1-1 32,20 1-96,0-1 65,20 1-97,-1-21-96,41 20 0,-1-18 64,22-1-672,-22-1-449,1-19-736,-1 19-738,1-39-3170</inkml:trace>
  <inkml:trace contextRef="#ctx0" brushRef="#br1" timeOffset="72304.6875">20354 7675 14669,'21'79'1378,"-21"-38"-610,19-1 257,1-1 32,-20 1-256,20-21-224,0 2-193,-1-2-96,-19-19-95,21 0 63,-21 0 545,0 0 127,0-19-671,0-21-161,19 0-96,-19 1 0,20 18-385,0-18-255,0 18 287,-1 21 65,2 0-64,-21 0 192,19 21 192,1 18 0,20-18-64,-21 18-160,22-19-1026,-1 0-1056,-1-20-3619</inkml:trace>
  <inkml:trace contextRef="#ctx0" brushRef="#br1" timeOffset="72803.7108">21030 7418 14349,'-60'-21'1313,"41"21"-1153,-21 0 737,0 0 256,20 0-416,-20 40-320,21-20-129,-2 20-32,21 19 0,21-19 1,-2-20 31,1-1 0,20 2-64,0-21 129,19 0 95,-19 0 0,-1-40-319,1 20 63,-20-20-32,0 0-384,-20-19 64,-20-1-385,0 21-256,-20-21 1,1 20 191,-1 21 513,0-2 32,0 21 288,21 0 128,-1 21-127,20-2 95,0 21-32,20-1-128,20 2 64,0-1-224,19-1-160,-20 1-801,1 0-544,0-1-1762,-1-19-7591</inkml:trace>
  <inkml:trace contextRef="#ctx0" brushRef="#br1" timeOffset="73556.6405">21606 7278 12940,'0'-20'1345,"-21"1"321,21 19-161,0 0-256,0 19-896,-19 1 63,19 20 289,0 0-161,0 20-256,19-1-31,2 1-161,-2-1 96,1-20-96,0 21 32,19-40 0,1 19-384,-20-18-321,20-1-736,-21-1-833,21-19-1537,-20 0-6247</inkml:trace>
  <inkml:trace contextRef="#ctx0" brushRef="#br1" timeOffset="73802.7344">21923 7635 15342,'-40'40'1473,"20"-20"-768,1 20 288,19-21 256,19 2-320,1 18-128,20-39-257,20 21-95,-1-21-129,-19 0-128,0-21 97,-1 21-1,-18-19 32,-2-22-352,-19 22-128,-19-21-417,-2 20-351,2-20-418,-21 21-95,-20-1-33,21 20-736,19 0-1249,-21 20-4997</inkml:trace>
  <inkml:trace contextRef="#ctx0" brushRef="#br1" timeOffset="74281.25">22598 7656 20563,'20'-60'416,"-20"40"-384,-20 0 481,20 20-97,-40 0 129,0 20 416,1 0-513,19 19-320,0-18-64,20 18-64,0 1 0,20-21 32,0 2 32,0-21 129,-1 0 31,21-21-320,-20 21-417,0-19-95,0-1 95,-20 0 161,20 0 192,-20 20 96,0 0-65,0 0-511,0 20 480,0 0 288,20 19 256,-20 21-96,20 0 1,20-1 159,-21 1-352,1 20 128,0-21-159,-20 1 159,0-21-192,-20 1 32,0 0-288,1-1-289,-2-18-63,-18-21-193,19 0-1025,-20 0-1441,20 0-6630</inkml:trace>
  <inkml:trace contextRef="#ctx0" brushRef="#br1" timeOffset="74709.9608">23055 7835 17808,'0'19'0,"20"1"128,-20 0 545,0 0 704,0-1-480,0-19-320,0 21-193,19-21-128,-19 0 65,0 0 447,0 0-95,0-21-545,0-18-96,21 19 32,-2-19-64,1-1-32,0-1-32,0 22-32,-1-1-128,2 20-128,-1 0 191,-1 39 161,2 2 0,-2-1 32,21-1-32,-20 1 0,20-21-864,-21 21-770,-19-20-832,20-20-3364</inkml:trace>
  <inkml:trace contextRef="#ctx0" brushRef="#br1" timeOffset="75208.0077">23432 7378 9288,'0'0'10987,"20"-20"-10475,20-1 1,19 2 416,-19-1-577,39 0-256,-19 20-96,-1 0-32,1 0 0,-20 20-64,-1 0 96,-18-1 0,-2 2 0,2 18 0,-21 1 32,19 20 32,-19-1 32,20 1-96,0-1 128,-20 20-96,20-19 0,-1 0-32,2 20-32,-2-21 64,1 1-32,20-1 32,-21-20 32,21 1-160,-20 1 224,-20-22 64,0 1 257,0-20-129,-20 20-64,-20-20-224,1 0-448,-1 0-641,0 0-1601,1 0-3941,-1 0-6948</inkml:trace>
  <inkml:trace contextRef="#ctx0" brushRef="#br0" timeOffset="78268.5547">519 9205 10153,'0'0'1377,"0"-21"193,-20 21 320,20-19-833,-20-21-160,20 20-129,0-20-127,0 1 32,0 18-65,0-19-95,20 1-97,19 20-288,-18-2-160,18 21 32,1 0 32,20 40 0,-20-1 32,19 1-128,1 41 64,-21-22-256,-19 1 64,0-2 64,-20 3 31,0-22-63,0 20 288,-20-19-160,-20-20 32,0 20 97,1-20-1,-1-20-128,21 0 128,-21 0-64,0-20-128,20-1 192,1 2 0,19-1 32,0 0-64,19 20-128,21 0 64,-1 0 64,1 0-352,0 0-289,-1 0-224,21 0-576,-20-20-609,0 20-1441,-1-19-4036</inkml:trace>
  <inkml:trace contextRef="#ctx0" brushRef="#br0" timeOffset="78681.6405">340 8827 7975,'-139'40'737,"79"0"576,21-1 417,-1 1 127,21 19-351,-2 1-321,21 40-448,40-21 127,0 19-351,20 2-97,19-21 65,0-18-97,1-3-32,19-18 97,0-20 95,1-20-63,19-20-65,-20-20-127,20-18-97,-20-3-96,-19 1 128,-1 1 96,-19-1-416,-20-19 320,-21 0-320,-19 20-96,-19-20-256,-61 19-129,1-1-192,-21 3 161,1 37 384,-20 2-641,20 19-673,-20 0-1953,19 19-8168</inkml:trace>
  <inkml:trace contextRef="#ctx0" brushRef="#br0" timeOffset="82964.8436">1671 9026 8744,'-21'-40'769,"21"40"-1,0-21 578,0 21-289,0-19-129,0 19 1,-19 0-288,-1 0-193,20 0-256,0 0-95,0 0 351,20 0 321,-1 19-225,21 21-191,-20 0 127,20 1-288,0 18-96,-21-20-64,21 21 0,-20-1 0,0 1 0,20-20 0,-21-1 33,-19-19-1,21 0-32,-2-1 32,-19 2 64,20-21-96,-20 0 96,0 20 577,0-20-225,-20-20-544,1 20 32,19-21 64,-21 2 32,21-1-64,-19-20-96,-1 0-96,0-18 192,-20-3-192,0 3-33,21-2 65,19 1 64,0-1 64,19 20 32,1 0-128,0 20-96,0 20 96,0 0-257,0 20-415,19 39-193,-18 22-64,-2 17-641,1 2 1474,-20-21 224,0-39 0,0-21 96,0 1 448,0 0 321,-20-20 128,20 20-96,0-20-32,0 0 64,0-20 192,40 0-288,-20 0-449,39 1-192,-19-2-224,-1 21 128,1 0-320,0 0-353,-20 0-448,-1 21-352,2-21-673,-21 19-1025,19-19-6021</inkml:trace>
  <inkml:trace contextRef="#ctx0" brushRef="#br0" timeOffset="83405.2734">2643 9065 18705,'-19'-39'417,"-1"18"-417,0 2 256,-19 19-32,-1 0-224,20 0 609,-20 19-289,0 21-320,20-20 0,0 20-64,20-20-64,20 0 32,0 0 64,20-20 96,0 19-64,20-19 32,-1 0 32,20 0 0,-19 0-96,-20 0 0,-1 21-64,1-2 0,-40 1 96,19 20 32,-19-21 32,-19 2 128,-1 18 0,-20-20-160,21 2-256,-21-2-225,20-19-704,0 20-800,-19-20-1379,18 0-6629</inkml:trace>
  <inkml:trace contextRef="#ctx0" brushRef="#br0" timeOffset="83839.8436">3100 9501 14926,'20'41'416,"0"-22"417,-20 2 416,20-2-160,-20-19 0,0 0-352,0 0-33,0 0-31,0-19-641,-20-2 384,0-18-351,0 18-33,-20-38-225,1 20-159,-1-21-192,0 1 287,20-20 193,1 39-288,19-20 160,0 41 160,39-22 32,-19 41 192,19 0-448,-18 0 192,18 41 32,1-22-193,0 21-95,-1-20 128,-18-1 192,-21 2-32,0-2 128,-21 1 128,2-20-128,-1 19-64,-20-19-512,0 21-1410,1-21-3459,-1 0-6725</inkml:trace>
  <inkml:trace contextRef="#ctx0" brushRef="#br0" timeOffset="84347.6561">3855 9125 15822,'0'-20'97,"19"20"-194,-19 0 898,-19 0 288,19 20-352,-20 20-160,0 0-129,0-1-192,-20 1 32,20 0 161,-20-21 63,21 1-63,-1-1-289,20 2 96,-20-21 129,20 19 159,20-19 193,0 0 352,-1 0-192,21 0-353,20 20-352,-20-20-96,20 0 65,-21 0-290,1 0-287,0 0-545,-1 0-929,-19 0-1120,0 20-2243,-20-20-8520</inkml:trace>
  <inkml:trace contextRef="#ctx0" brushRef="#br0" timeOffset="85686.5234">4371 9205 3619,'0'0'2306,"0"0"-1057,0 0 1122,0 0 159,0 0-929,0 0-928,0 19 416,20-19-160,-1 20-64,-19 20 128,21 0-192,-2-1-225,2 1-95,-2-1-129,1-19 0,0 19-160,0 2 1,-1-22-1,2 2-32,-21-2 0,0-19 0,0 0-64,0 0 32,0 0 513,0 0-257,-21-19-256,21-2-95,-19 2-1,-21-22-64,20 2 96,1-1-161,-2 0-63,2 1-64,-2-20 160,21 19 96,0 1-160,0-21-32,21 40 192,-2-19-96,21 18 0,-20 1-32,20 1 96,-21 19-96,21 19-193,-20 1 513,20 1-352,-21 18-192,-19 1 192,0 0-160,0-21-1,0 20 97,-19 1-64,-1-19 96,0-2 64,0 1 64,20-20 32,-19 0 0,19 0 96,-21 0 64,21 0 288,0 19-255,21-19 287,-21 21 129,19-2-257,21 1-160,-20 0-96,20 0 32,19-1-96,-20 2 0,1-1-32,0-20 128,-1 0-63,1 19-354,-20-19-191,20 0-65,-20 0-736,0 0-993,0 0-2114,-20 0-6919</inkml:trace>
  <inkml:trace contextRef="#ctx0" brushRef="#br0" timeOffset="86143.5547">5086 9184 14733,'-40'-19'2018,"40"19"-1153,-20 19-448,20 2 864,0 18 192,0 1-384,20 19-288,0 1-289,19-21-319,1 1-65,0-21-32,-1 2 0,1-1 0,0-20 32,-20 0 32,20-20-32,-21-1-31,1 2-130,-20-1 33,0 0-160,0 0 96,0 1 0,20 19-192,-20 19 256,0 1-32,0 0 32,20 0 0,-1-20 32,21 0 32,-19-20 32,18 0-32,-19 0 64,0-20-96,-1 1-64,-19-1 224,-19 0-320,19 21-192,-20-20-449,0 18-288,0 21-1057,1-19-448,-2 19-3876</inkml:trace>
  <inkml:trace contextRef="#ctx0" brushRef="#br0" timeOffset="86558.5936">5959 9105 17008,'20'-40'1857,"-20"20"-1120,-20 20-64,1 0-161,-2 0 257,-18 20 96,-1 20-97,0 0-255,21-1 31,-1-18-415,20 18-65,0 1-64,20-21 96,20 2-32,19-2-64,-20 1 0,41-1 32,-20 2 32,-1-2-128,20-19 96,-39 20-224,0 0 160,-20 0-32,-20-1 32,-20 22-33,0-22-127,-40 2-96,20 19-128,-19-21-129,20 1-832,-1-1-1218,20-19-3170,-20 21-7015</inkml:trace>
  <inkml:trace contextRef="#ctx0" brushRef="#br0" timeOffset="94305.664">6733 9303 6117,'-19'0'1185,"-1"-19"993,20 19-256,0 0 352,0 0-544,-20 0-577,20 0-320,0 0-417,0 0-127,20 0 287,0 0-63,-1 19-193,2-19-128,-2 0-64,21 0-32,-1 0 0,2 21-31,-1-21 31,-1 0-449,20 0-159,-19 0-289,0 0-704,-1 19-1346,-18-19-2018</inkml:trace>
  <inkml:trace contextRef="#ctx0" brushRef="#br0" timeOffset="94551.7577">6852 9522 12139,'-19'0'1794,"19"0"31,0 0-575,0 0-33,19-21-320,22 21-481,-22 0-288,21 0-96,-20 0 32,20 21-128,0-21 32,-1 0-320,1 20-225,0-20-127,-1 0-97,1 0-384,0 0-929,-1-20-1249,1 20-4453</inkml:trace>
  <inkml:trace contextRef="#ctx0" brushRef="#br0" timeOffset="94899.4139">7171 9205 11723,'0'-21'1473,"0"21"353,19-19-961,1 19 480,20 0-416,0 0-385,-1 0-352,20 19-160,-19-19 65,20 40-65,0-20-32,-20-1 0,0 2 0,-1-2-32,-19 2 32,0-2 0,-20 1 64,0-20-32,-20 19-225,0 2-735,-19-2-514,18 1-1312,-18 0-4421</inkml:trace>
  <inkml:trace contextRef="#ctx0" brushRef="#br0" timeOffset="96531.25">7548 9462 672,'20'0'1409,"-20"0"898,0-20-353,0 20-289,0 0-288,0 0-95,0 0 63,0 0-128,0 0-320,0 0-160,0 0-65,0 0-319,0 0-161,0 0 0,0 20 96,0 0 97,-20 20 95,0-20 32,20 20-223,-21 0-129,2-1-64,-1 1 0,0-1-160,0-19-416,20 0-834,-19-20-1600,19 0-5030</inkml:trace>
  <inkml:trace contextRef="#ctx0" brushRef="#br0" timeOffset="98341.7968">8243 9145 1761,'-20'0'2114,"20"0"-320,0-20-577,0 20-544,0 0-417,0 0 32,0 0 257,0 0-97,0-20-192,0 20 97,0 0 95,0 0 33,0 0 191,0 0-95,0 0-33,0 0 65,0 0 31,0-19-127,-20 19-193,20 0-192,0 0-64,0 19 193,-20-19 127,20 20 96,0 0 225,0 0 32,0 20 64,0-1-161,20 20-63,-20 1-161,40-1 161,-21 20-321,2-19-96,18 1-64,1-22 0,0 1 128,-1-1-63,1-39 127,0 20-96,-1-20-32,1 0 32,19-20-63,-19-19-1,0-1 32,0 1-64,0-22-96,-21 22-96,-19-1 32,0 0 32,-19 20 32,-1 1-96,-20 19 32,0 0-33,1 19 65,-1 1 32,20 20 0,-20 0 32,40-1 33,0 22-1,0-22-96,40-20 96,-1 2-32,1-2-353,20-19-928,0 0-224,-1 0-1410,-19 0-3011</inkml:trace>
  <inkml:trace contextRef="#ctx0" brushRef="#br0" timeOffset="98625">9255 9382 11530,'-39'-39'3524,"18"20"-2756,-18 19-287,-1 0 512,21 19 32,-21 20-192,20-18-289,0 18-448,20 1-96,20-21 32,0 2 32,-1-1 64,21-1-63,0 2 63,-1-2-64,1-19 0,0 21-32,-20-21-64,-20 19 96,0 1 64,-20-20-288,0 19-128,0 2-834,-20-21-1024,21 19-2050,-21-19-7719</inkml:trace>
  <inkml:trace contextRef="#ctx0" brushRef="#br0" timeOffset="98973.6327">9593 9403 12716,'40'-40'2402,"-40"20"-2306,-21 1 32,2 19 64,-1 0 577,0 19 288,-19 1-256,-1 20-289,20-1-256,0-19 65,20 19-65,0-18-64,20-1-64,19-1 193,21 2-33,-1-2-64,2-19-96,-2 21-96,-20-2 64,-18 1-128,-2-1 128,-19-19-128,-19 21-128,-2-2-384,-38 1-802,20 20-1793,-22-40-8520</inkml:trace>
  <inkml:trace contextRef="#ctx0" brushRef="#br0" timeOffset="99616.2108">10307 9482 14093,'-39'-20'2210,"39"20"-1249,-20 20 320,20-1-32,0 22-224,20-22-480,0 21-289,-1-19 64,21-2-320,0 1 160,-1-20-31,-18 0-33,18-20-32,1 20-224,-21-19-33,2-21 1,-2 40 128,1-21-32,-20 21 0,0 0 32,0 21 96,0-2 128,20 2-32,-20-2 64,20 1-31,20-20 31,-20 0 64,0-20-96,19 1 0,-18-2-32,-21-19-160,19 21-544,-19-1-449,0-1-929,0 21-833,-19-19-3330</inkml:trace>
  <inkml:trace contextRef="#ctx0" brushRef="#br0" timeOffset="99914.0624">10943 9522 14349,'20'20'3491,"-20"-20"-2626,0 19 320,0 2 481,0-2-225,0 2-288,20-2-320,20-19-288,19 0-225,-20 0-32,21-19-96,-20-2-95,0 2-1,-40-21 64,19 20-224,-38-1-193,-2 2-383,-18-1-225,-1 20-32,-19 0 193,19 0-97,1 0-128,-1 0-256,20 20-353,0-1-1056,0 2-2147,20-1-6724</inkml:trace>
  <inkml:trace contextRef="#ctx0" brushRef="#br0" timeOffset="100153.3203">11499 9680 2978,'0'21'14734,"0"-42"-13004,-20 2 480,0-1-544,20-20-193,-19 0-416,-2 1-384,21-1-257,0 0-352,-19 20 0,19-20-32,0 21-224,0-1-545,0 20-640,0 0-769,19 0-737,2-19-1953,18 19-8489</inkml:trace>
  <inkml:trace contextRef="#ctx0" brushRef="#br0" timeOffset="100333.9844">11638 9224 3010,'40'0'12428,"-21"0"-10730,2 20-1,-21-1-383,19 21-289,-19 20-257,20-20-191,-20 19-481,20 1 96,19-21-128,-18 1 64,-2 0-192,1-20-416,0-1-513,0 2-1345,0-21-2051,-20 19-8647</inkml:trace>
  <inkml:trace contextRef="#ctx0" brushRef="#br0" timeOffset="100638.6719">12174 9343 13837,'-60'20'2050,"41"-1"-641,-21 2 32,20-2-160,-20 1-288,1 20-448,19-21-97,0 2-223,0-1-33,0-1 32,20 2 96,20-2 97,0-19-65,0 21-64,20-21-32,-21 0 65,21 0-225,0 0 0,-1-21-32,21 21-64,-40 0-320,19 0-641,1 0-673,-20 21-1633,0-21-6470</inkml:trace>
  <inkml:trace contextRef="#ctx0" brushRef="#br0" timeOffset="102948.2421">13008 9542 10570,'0'-20'1313,"0"20"-192,0 0 224,0 0-160,0 0-480,20 0 96,-20 0-161,19 0-63,21 0-193,-20 20 33,20-20-1,-21-20 0,22 20-127,-22-21-225,2 2 64,-2-1 32,1 20-128,-20-20-160,0 0 64,-20 1-160,-20 19 63,1 0-31,-1 0 96,0 0 96,1 19 0,-1-19 96,20 40 96,0-20 33,0 20-65,1-1-64,19 1-128,19 0 96,21-20 96,-1 20-576,1-1-449,20-19-833,0-20-1345,-1 20-2978</inkml:trace>
  <inkml:trace contextRef="#ctx0" brushRef="#br0" timeOffset="103246.0936">13583 9501 11883,'-39'-19'2434,"19"19"-929,-19 0 1,18 40-257,-18-20-160,19 20-224,20-21-289,0 21-319,0-20-97,40-1 96,-21-19-160,21 0 64,0 0 1,-20-19-33,20-1-32,-1 1-32,-19-2-128,-20 2 0,20-21-32,-20 40 32,0-20 64,0 20-161,0 0 65,0 20 0,0-1-32,0 21-673,19-19-800,2-2-962,19-19-800,-21 0-2851</inkml:trace>
  <inkml:trace contextRef="#ctx0" brushRef="#br0" timeOffset="103701.1719">14001 9482 10602,'-20'-20'2978,"0"20"-1344,1 0-161,-2 20 65,2-1-353,19 2-384,0 18-225,0 1-159,40 0-161,-1-1-64,41-18-64,-21-2-224,20-19-416,-19-19-193,-1-2-320,-19 2-705,-1-20-832,-39 18-321,0-19 417,0 1 544,-19-21 1025,-21 20 801,20-19 0,-20 20 416,1-1 3204,19 19 31,0 21-704,1 0-737,19 0-897,0 40 96,19 0-128,1 20-224,0-1-641,19 1 33,21-21-1,-1 1-128,1-19-96,-20-2-64,20-19 65,-20 0-33,-1 0 128,-19 0-192,0-19 64,-1-2-64,-19 2-160,0-2-321,21 2-351,-21 19-1,19 0 96,2 19 193,-2 2-513,1 19-1249,0-1-2531,19 1-8103</inkml:trace>
  <inkml:trace contextRef="#ctx0" brushRef="#br0" timeOffset="104411.1327">15549 9224 14285,'0'-19'1858,"0"19"-1634,0 19 513,0 20 480,0 1-160,0 20-64,0-1-192,20 1-289,0 19-64,19-18-63,1-3-97,20-18-64,0 0 1,-1-20-65,1-20 0,20 0 128,-21-20-160,1-20-32,-21 0 32,1 1-160,-21-20-96,2 19-128,-21-1-256,-21 2 95,2 19 257,-21 0 0,1 20 64,-21 0 0,20 0 0,21 20 64,-21 0 96,40 19 96,0 21 192,0-20 32,19 0 129,41-1-225,-20 1-384,39-20 480,-20 20-480,21-40-608,-20 19-225,-21-19-705,1 0-1633,-20 0-5189</inkml:trace>
  <inkml:trace contextRef="#ctx0" brushRef="#br0" timeOffset="104918.9452">16463 9501 14894,'-20'0'3042,"40"21"-1728,-20-1 415,20-1-511,-1 21-354,-19 0-383,21-20-193,-2 20-160,-19-1 96,20-19-224,0 0 0,-20-1 0,0-19-128,20 0 96,-20 0-32,19-19 0,2-1-128,-2 0-128,1 0-129,0 1 65,19 19 32,-18-21 95,-2 21 161,21 0 0,-20 0 96,20 0 224,0 0-128,-21-19 225,22 19 127,-2-20-31,1-20-225,-21 21-64,2-21-32,-21-1 0,0 22-64,0-1 0,-21 0 0,2 20-64,-1 0-32,0 20 64,0 0 32,1 20-64,-2-1 160,21 1-128,21 20 96,18-20-192,1-21 192,19 21-96,-19-40-288,20 20-417,-21-20-288,1 0-928,-21-20-322,-19 0-415,0-19-1538,0 18-961,0-18 1313</inkml:trace>
  <inkml:trace contextRef="#ctx0" brushRef="#br0" timeOffset="105071.289">17297 9482 1249,'0'-119'6982,"0"99"-1184,-20 1-1666,20-2-1121,20 21-1474,-20 40-224,0-20-32,19 39-416,2 1-705,-2 0-63,21-1 127,-1 1-416,-18-20-321,18-1-640,1 1-769,-21-21-1697,2 2-8232</inkml:trace>
  <inkml:trace contextRef="#ctx0" brushRef="#br0" timeOffset="105563.4764">18230 9462 15887,'0'0'2466,"0"0"-1409,20-20 544,-20 20-127,40 0-289,-21-20-769,21 20-288,20 0-96,-20 0 0,19 0-608,1 0-801,-21 20-673,1-20-1217,0 20-2467</inkml:trace>
  <inkml:trace contextRef="#ctx0" brushRef="#br0" timeOffset="105715.8203">18627 9582 6566,'-59'19'8904,"59"-19"-7046,0 0-481,0 0-192,0 0-288,39 0-224,1-19-129,0 19-416,19-21-320,1 21-929,-21-19-801,22 19-1185,-22-20-6758</inkml:trace>
  <inkml:trace contextRef="#ctx0" brushRef="#br0" timeOffset="105911.1327">18985 9303 16623,'19'21'1474,"21"-21"-321,0 19 160,20 1-736,-1 20-321,-20-1-160,21 1-32,-40 0-64,0-1-96,-1 1 64,-19 0 0,0-20 0,-19 20-385,-1-21-1120,-20 1-3204,21 0-9927</inkml:trace>
  <inkml:trace contextRef="#ctx0" brushRef="#br0" timeOffset="107427.7344">1035 10237 1633,'0'39'10474,"0"-19"-9897,20 0 127,-1-1 417,2 21 32,-2 1-128,1-2 128,0-19-384,0 0-192,-1-20-65,-19 19-160,0-19 513,21 0-256,-21 0-481,-21-19-192,21-1 128,-19 0-64,19 0-96,0 1-288,-20-22-193,20 22 129,0-21 287,0 40-223,0-20 64,20 20 192,20 0 96,-1 20 32,1 20 128,0-21 160,-1 22 96,-18-22 33,-2-19 95,21 20-159,-20-20 63,0 0 64,0 0-255,-20-20 63,0 1-192,0-2-96,0 1 32,-20 1 0,0-2-96,0-18-32,20 19-192,0 0-1,0 20 129,20 0 32,0 0 128,19 20-288,21 0-673,-20 19-448,39-18-1570,-20-2-6150</inkml:trace>
  <inkml:trace contextRef="#ctx0" brushRef="#br0" timeOffset="107688.4764">1969 10335 15887,'0'21'1729,"0"-21"-1505,0 19 449,0-19 704,19 20 1,1-20-321,0 0-673,19 0-96,1 0-192,0-20 289,-1 20-193,-39-19 96,21 19-64,-42-21-320,2 2-192,-21 19-160,20 0-97,-20 0-416,21 0-224,-1 0-641,20 19-960,0-19-1987,-20 21-5124</inkml:trace>
  <inkml:trace contextRef="#ctx0" brushRef="#br0" timeOffset="107936.5234">2286 10216 15342,'19'-19'1345,"-19"19"-1088,-19 19 1056,-1 2-32,20-2-448,-20 1-225,20 0-544,40 0 0,-21-1 225,21 2-65,20-2-160,-20 1 32,0 1-64,-1-2 0,-39-19 0,21 20 256,-42 0-288,21 0-128,-19-1-320,-22-19-577,22 21-641,-2-21-1569,-18 0-5573</inkml:trace>
  <inkml:trace contextRef="#ctx0" brushRef="#br0" timeOffset="108142.5781">2643 10118 20563,'21'19'993,"-21"1"-1313,19 0 608,1 19 128,0 1-95,0 0-129,20-1-96,-21 1-96,21-20-192,-1-20-673,1 21-929,-20-21-2178,0 0-9576</inkml:trace>
  <inkml:trace contextRef="#ctx0" brushRef="#br0" timeOffset="108303.7108">2564 10395 19282,'20'-20'2594,"0"-20"-2241,19 21 319,1-1-544,20 0-192,-20 20-384,19-20-1154,1 20-2337,-1 0-10635</inkml:trace>
  <inkml:trace contextRef="#ctx0" brushRef="#br0" timeOffset="109101.5624">3676 10356 11146,'0'-60'3427,"0"40"-2562,-20 0 128,20 20 673,0 0-577,0 0-673,0 20-96,0 0 289,20 19-33,-20 1-127,19 1-65,2-2-95,18 1-97,-18-21-128,-2 2 64,21-21-32,-20 19 96,-1-19-96,2-19 32,-2 19-352,1-21 32,0 2 96,-20 19 96,0-20 96,20 20-128,-20-20-160,0 20-225,0 20 385,19 0 321,2-1-193,-2-19-32,1 21-32,20-21 128,0 0-96,-1-21-192,1 2-256,-21-1-609,2 0-865,-2 0-1089,-19 1-2722,0-2-4997</inkml:trace>
  <inkml:trace contextRef="#ctx0" brushRef="#br0" timeOffset="109341.7968">4231 10416 3875,'0'79'11243,"0"-60"-9289,21 2-449,18-2-288,1 1-64,0-20-160,20-20-32,-20 1-416,-1-2-417,1-18 128,0 19 0,-40-19-160,0 18-32,0-18-320,-21 18-320,-18 21-65,-1-19 0,-19 19 33,19 0-97,-1 19-288,22-19-608,-1 21-1218,20-2-2850</inkml:trace>
  <inkml:trace contextRef="#ctx0" brushRef="#br0" timeOffset="109564.453">4828 10535 14221,'-40'-21'4100,"20"2"-2146,0-1-353,20-20-672,-20 21-448,20-22-65,-19 1-448,19 21 128,19-1-769,-19 0-352,0 20-1473,20-20-2018,-20 20-9001</inkml:trace>
  <inkml:trace contextRef="#ctx0" brushRef="#br0" timeOffset="109752.9297">5007 10197 17904,'19'40'1250,"-19"-21"-321,20 1 544,0 20-704,0 19-193,-1-18-480,2-2 0,18 1-192,-19 0-544,0-21-257,20 1-769,-21 0-960,1-20-2691</inkml:trace>
  <inkml:trace contextRef="#ctx0" brushRef="#br0" timeOffset="109985.3515">5423 10335 12491,'-99'21'2851,"39"-2"-673,20 1 0,1 20-256,19-20-673,0 0-352,1 0-545,38-1 129,1-19 95,39 0 1,1 0-225,-1 0-224,21-19-128,-20 19-576,-20 0-609,19 0-1025,-39 0-2467,-1 0-9384</inkml:trace>
  <inkml:trace contextRef="#ctx0" brushRef="#br0" timeOffset="110628.9061">6317 10455 13356,'-60'-20'1153,"40"20"-224,0 0 160,20 20-192,-20 0-160,20 0-129,0 20-351,0-21-161,20 1 0,20 0-32,-20-20 32,20 0 0,0 0-32,-1-20 0,-19 20-32,19 0-64,-18-20-64,-21 20 96,19 0-64,-19 20-32,0-20-64,20 20-97,-20 0-95,20-1-224,-20-19-129,20 0-128,0 0-736,-20 0-1859,20-19-6501</inkml:trace>
  <inkml:trace contextRef="#ctx0" brushRef="#br0" timeOffset="110882.8124">6714 10276 11498,'19'-39'5958,"-19"18"-4004,0 21-929,0 21 320,21-2 32,-21 21-352,0-1-224,0 21-320,19 0-353,1-1 0,20 1-64,0-20-224,-20-21-289,20 2-832,-1-2-416,-19-19-994,0 0-1697,-20 0-8328</inkml:trace>
  <inkml:trace contextRef="#ctx0" brushRef="#br0" timeOffset="111050.7811">6654 10554 16655,'-59'20'3395,"59"-40"-1601,19 20-769,2-19 513,18-2-738,20 21-575,1-19-289,-1 19-577,1 0-929,20 0-1088,-20 0-2915</inkml:trace>
  <inkml:trace contextRef="#ctx0" brushRef="#br0" timeOffset="112280.2734">7826 10256 12075,'-20'0'2242,"20"-19"-32,0 19-704,20 0-513,-20 0-65,19 39 193,-19-19-256,21 19-288,18 1-97,-19 1-223,19-2-290,-18 1 194,38 0-1,-20-21-288,1 1-481,1 0-416,-22-20-961,1 20-929,-20-20-3394</inkml:trace>
  <inkml:trace contextRef="#ctx0" brushRef="#br0" timeOffset="112932.6171">7766 10535 17072,'20'-40'2146,"0"20"-449,0 0-31,20 0-897,-1 1-577,-19 19-64,19-21-64,-18 21-32,-2 0-192,21-20-160,-20 20-257,-1-19-288,2-2-96,-21 2 64,19-1 129,-19 0 319,0 0 161,0 1 224,0 19 64,0 0 160,0 19 96,0 1 257,0 0 159,0 19-31,20 21-96,1-20-225,18 0-192,-19-20-32,0 20 32,20-21-32,-21 1 0,1-20-64,0 20 97,-20-20-194,20 0 65,-1-20 65,-19 20-33,21-20 32,-21 1-64,19-2 0,1 21 32,0-19-128,0 19 32,-1 0 96,21 0-32,0 0 64,0 0 160,-1 0-96,21-20 32,-20 0 128,0 0-192,-20-20 65,-1 20-97,-19-20-32,0 21-96,0-1 160,-19 0-96,-21 20-32,0 0 0,0 20-32,21 0 96,-21-1 96,40 21 32,-20 1 32,20-2 32,39 1-96,1-21 1,20-19-97,0 0 96,19 0-513,-20 0-992,21 0-1249,-20 0-3652,-21-19-6502</inkml:trace>
  <inkml:trace contextRef="#ctx0" brushRef="#br0" timeOffset="114062.5">9553 10514 12267,'59'21'2659,"-38"-2"-1058,19 1-384,-1 0-160,1 19-192,-21-39-64,2 21 96,-2-21-225,1 0-95,-20-21 31,0 2-127,-20-1-257,1 0-64,-2-19-128,2-1 96,-1 20-96,0-20 1,0 0-33,1 1 0,19 18-129,0 2 193,19-1-128,1 20 32,20 0-32,-21 0 32,21 20-736,0-1-610,20 2-896,-1-21-1217,-20 19-6599</inkml:trace>
  <inkml:trace contextRef="#ctx0" brushRef="#br0" timeOffset="114380.8594">10268 10416 11755,'0'19'3107,"0"-19"-2082,-20 20 544,20 0 289,-20 0-321,20-1-416,20 2-320,20-2-288,-21 1-1,21-20-64,0 0-159,-1 0-65,1-20-96,-20 1-64,0-2 64,-20 2-224,0-21-32,0 20-96,-20 1-257,0 19 97,-20-21 64,1 21 224,-1 21-257,0-21-383,1 19-642,19-19-447,20 20-354,0 0-2145,0-20-6982</inkml:trace>
  <inkml:trace contextRef="#ctx0" brushRef="#br0" timeOffset="114670.8984">10685 10495 9961,'0'19'5477,"0"-19"-4676,0 21 480,0-2 385,20 1-97,20 0-288,-21-20-384,21 20-352,20-20-225,-20-20-160,-1 20-96,-19-20 96,19 0-160,-18 1 32,-21-2-128,0 2-128,-21-1-288,-18 0-1,-1 20-31,0-20-225,-19 20 32,20 20 97,-1-20-353,0 0-801,20 20-1729,1-20-7240</inkml:trace>
  <inkml:trace contextRef="#ctx0" brushRef="#br0" timeOffset="115033.203">11360 10118 17936,'0'0'2851,"0"0"-2338,0 19 223,0 1 417,0 20 129,0 19-482,20-19-351,0 20-193,-1-21-192,21 21 96,-20-20 0,20-21-95,0 21-33,-1-20-161,1 0-639,0 0-129,-21-20-384,-19 0-161,0 0-1088,0 0-1058,0-20-7046</inkml:trace>
  <inkml:trace contextRef="#ctx0" brushRef="#br0" timeOffset="115264.6484">11261 10416 18801,'19'0'2755,"22"-21"-1634,-2 1 1089,41 20-512,-21-19-930,1 19-672,-1 0-31,20 0-33,1 0-513,-20 0-448,-21-21-704,1 21-866,-20 0-3202,0 0-10282</inkml:trace>
  <inkml:trace contextRef="#ctx0" brushRef="#br1" timeOffset="168845.7031">13127 10335 8616,'0'-39'3651,"-20"-1"-2722,0 0 288,1 21 513,-2-1-449,-18 0-352,19 0-192,-19 20-417,18 0-128,-18 20-192,19 0 0,-19 19 32,18-18-64,2 38 96,19-20-96,-20 21 96,0 0-96,0-1 64,1 1-128,19-1 128,-21 1 32,2-20-96,19 0-32,0-1 160,0-18-96,0-2 0,19 1 32,2-20 128,-2 0 193,21-20-33,-1 1-32,21-2-192,-1 21-64,-19-20 32,20 20-192,-20-19-224,-1 19-385,1 19-224,-21-19-640,2 20-1538,-1 1-3427</inkml:trace>
  <inkml:trace contextRef="#ctx0" brushRef="#br1" timeOffset="169411.1328">13286 10574 12075,'0'20'1153,"0"0"352,0 20 1,0-1-449,0-19-256,0 19-257,0 1-127,0-40-65,0 20-64,20-20 225,-20 0 159,0 0-191,0-20-257,20 1-128,-20-21 64,19 0 128,2 1-223,-21-1-33,19 20-32,-19-20 32,20 40-129,0-19 1,-20 38-32,20 1 96,-20 0-32,19 19 96,-19 1-64,21-20 64,-2 20-64,-19-21 96,20-19-64,-20 21 96,20-21 64,-20-21 33,20 2 95,-20-1-128,19 0-32,-19 0 0,0 1-96,21-21 0,-21 20 32,19 0-224,-19 20 160,20 0-128,0 0 96,-20 20-32,20 19 160,-1 1-160,2-20-224,-2 20-513,2 0-512,-2-21-609,1 1-961,1 1-2402,-2-21-5059</inkml:trace>
  <inkml:trace contextRef="#ctx0" brushRef="#br1" timeOffset="169564.453">13902 10713 3811,'19'-40'6246,"2"21"-2979,-21 19-512,0 19-1250,19-19-384,-19 20-672,20 0-321,-20-20-64,20 20-288,0-20-481,-20 19-929,19-19-1761,-19-19-5605</inkml:trace>
  <inkml:trace contextRef="#ctx0" brushRef="#br1" timeOffset="169685.5469">13942 10455 9384,'-21'-39'1634,"2"39"-1154,-1 0-448,20 0-1441,0 0-7655</inkml:trace>
  <inkml:trace contextRef="#ctx0" brushRef="#br1" timeOffset="170272.4609">14438 10733 16655,'40'-60'1858,"-21"1"-481,-19 19 1,0 20-674,-19 1-255,-2-2-65,2 21-96,-22 0-127,2 40-65,-1-20 32,0 39-64,21-19 64,-1 20-96,0-20 0,20-21 0,20 1 0,0 1-32,-1-21 96,2-21 64,18 1 0,1 1-224,-21-2 96,22 2-96,-1-1 96,-21 20-128,21 20 96,-20 20-32,-1-1 96,2 21-32,-2-1-64,1 1 96,-20 20-32,0-21-64,0 20 64,-20-19-32,1-20 64,-2-1-64,2 1-64,-1-20-96,0 0-288,0 0-257,20-20-480,-19-20-705,19 0-1185,0-19-6470</inkml:trace>
  <inkml:trace contextRef="#ctx0" brushRef="#br1" timeOffset="170642.5781">14656 10455 17296,'-20'-20'544,"20"40"-255,0 0 640,0 19-33,0 21 97,20-1-320,0 1-449,-1-1-96,21-19 32,-19 1-63,18-22 95,-19 1 96,-20-20 32,20 0-31,-20 0 223,0-20-224,19 1-160,-19-22-31,21 1-97,-21 1 0,19-1-193,1 0-95,-20 40 0,20 0 160,-20 21 128,0 18-160,20 1-193,-1 0-383,2-1-450,-2 1-319,1-40-417,20 0-832,-20 0-2275</inkml:trace>
  <inkml:trace contextRef="#ctx0" brushRef="#br1" timeOffset="170846.6797">15133 10535 224,'19'-100'7815,"2"60"-2049,-2 40-3044,-19 0-1280,0 21 287,20 18-384,-20 20-352,20-19-224,0 20-545,20-1-32,-1-19 65,1-1-353,0-18-321,-1 18-351,1-39-482,-21 21-768,2-21-2434,-21 0-9033</inkml:trace>
  <inkml:trace contextRef="#ctx0" brushRef="#br1" timeOffset="171019.5311">15192 10614 18385,'-19'0'2883,"38"0"-1762,1 0-321,20 0-639,0 0-33,-1 0-64,1 19-513,19-19-1184,-19 0-1794,20 0-9514</inkml:trace>
  <inkml:trace contextRef="#ctx0" brushRef="#br1" timeOffset="171729.4922">16284 10713 13004,'0'0'2722,"0"0"-1504,20 0 351,0-20-320,0 20-544,19-20-289,21 1-31,-20-21-193,19 20-32,-19-20-32,-1 0-64,-18 21 64,-21-1 0,0-20-32,-21 40-31,2-19-130,-21 19 33,-20 0-32,21 0 64,-1 19-64,-19 1 0,19 0 96,0 19 225,20 1 127,0 0-96,20-1 0,0 1-95,20 0-1,20-20 64,0 20-160,20-40 64,-1 19-96,1-19-320,19 0-641,-20 0-544,-19 0-545,-1-19-1153,1 19-3171</inkml:trace>
  <inkml:trace contextRef="#ctx0" brushRef="#br1" timeOffset="171917.9686">17118 10475 8231,'0'20'3171,"0"20"-961,-40-21 225,21 21-353,-21 20-417,20-21-960,20 1-481,0-21-160,0 21-480,0-20-513,20-20-673,-20 0-1761,0 0-7367</inkml:trace>
  <inkml:trace contextRef="#ctx0" brushRef="#br1" timeOffset="172070.3125">16840 10614 5829,'-20'-20'8712,"20"20"-5637,20 0-1473,-20 0-962,40 20-415,0-1-193,-1 2-161,21-2-831,-1 1-1058,1 0-1185,-20 0-6086</inkml:trace>
  <inkml:trace contextRef="#ctx0" brushRef="#br1" timeOffset="172620.1172">17435 11050 13708,'21'80'2114,"-21"-60"-704,19-1-225,-19-19-224,0 21 96,0-21-320,0 0 127,0-21-255,0 2-449,-19-1-64,-21-20-32,20 0-32,-20-19 32,21-20-32,-2 0-32,2-2-160,19 2-288,0 0 256,19 20 63,21 19 97,-20 0 129,20 40-194,-21 0 33,21 20 32,-20 19-96,20-18-160,-21 38-417,2-20 129,-1 1 127,20 0 129,-21-1 64,1-18 160,0-2 64,0 1 32,-1 1 256,-19-21 192,21 0 129,-2-21 224,1 1-225,0 1-223,20-21-129,-20 0-96,-1 1 0,-19-1-96,0 0-32,0 20 0,-19 1-160,-1 19 64,0 0 0,-20 0 64,20 19 32,-20 1 0,21 20 0,-1 0 160,0-1 32,20 1 32,0 0-128,40-1-96,0-18-64,-1-2-320,21-19-545,0 0-641,-1 0-832,20-19-3395,-19-2-5190</inkml:trace>
  <inkml:trace contextRef="#ctx0" brushRef="#br1" timeOffset="172836.9139">18309 10614 13901,'0'-60'2850,"-19"41"-543,19-2-834,-20 21-64,-20 0-800,21 21-161,-2 18-127,-18 1 63,39 0 0,0-1-159,0 1-97,19 0 64,22-1-32,-2-18-288,20-2-192,-19 1-321,0-20-128,20 0-128,-21-20-800,-19 20-161,0-40-1281,-1 20-1569,-19-39-1538</inkml:trace>
  <inkml:trace contextRef="#ctx0" brushRef="#br1" timeOffset="173004.8827">18568 10455 2626,'0'-60'12300,"19"40"-9001,-19 20-1249,0 0-865,0 20-192,0 1-64,0 18-161,20 20-543,0 1 31,0-1-96,20-19-160,19 0-513,-20-1-383,1-18-450,-20-2-736,20-19-928,-40 0-6119</inkml:trace>
  <inkml:trace contextRef="#ctx0" brushRef="#br1" timeOffset="173170.8983">18587 10633 16399,'-40'-19'3395,"61"19"-2242,18-20 161,1 20 95,0 0-704,-1 0-641,1 0 96,0 0-769,-1 20-864,-18-1-1058,-2-19-3426</inkml:trace>
  <inkml:trace contextRef="#ctx0" brushRef="#br1" timeOffset="173887.6953">19918 10574 3971,'19'-60'10154,"-19"41"-9193,-19-1 384,-1 20-128,0 20-128,-20-1 0,1 21-160,-1 0-256,0 20-97,20 19-127,40-39-161,0 20-96,40-21 0,-1-39-31,20 0-1,21 0 0,0-20-160,-21-20 192,-20 1-320,-19-1-32,-1-20 192,-18 1-96,-42 19 0,2-20-64,-21 21-33,-20-1 1,1 21 0,-1 19-256,-19 0-321,39 0-256,-20 19-320,41 21-673,-1-20-1666,40-1-6821</inkml:trace>
  <inkml:trace contextRef="#ctx0" brushRef="#br1" timeOffset="174184.5703">20672 10395 16719,'-40'-20'705,"21"1"-385,19 19 705,-21 0-64,21 0-128,-19 39 32,-1-18-129,20 38-95,0-20-32,0 21-225,20-1-96,-1 1-160,21-1 33,0-19-161,-1 1-481,2-2-320,18 1-672,-19-21-929,20-19-2115,-20 0-8551</inkml:trace>
  <inkml:trace contextRef="#ctx0" brushRef="#br1" timeOffset="174560.5469">20970 10633 14221,'0'40'2018,"0"-20"-801,0 20 160,20 19-256,-20-18-96,20-2-448,0 1-193,-1-21-224,-19 2 65,21-2 95,-21-19 64,0 0 289,0 0-64,19-19-449,-19-2 64,20-18-64,-20-1-32,20 0-96,0 1-32,-1-1-32,2 20-32,-2 0 0,1 20-96,-20 20 128,20 0-32,-20 20 96,0-21 32,20 22-128,-1-2 32,2-19-737,18 0-288,-18-1-480,18-19-385,-19 0-2883,0 0-8423</inkml:trace>
  <inkml:trace contextRef="#ctx0" brushRef="#br1" timeOffset="175060.5469">21665 10395 15438,'0'-39'1570,"0"18"-962,0 2 289,-20-1 96,0 20-577,1 0-255,-21 20 31,20-1-96,0 21 192,0 1 64,1-2-127,19 1-33,0 0 32,39-1-32,-19-39 32,19 20 1,21-20-1,-20-20 64,0 0-32,-1-20-63,-19 21-33,0-21-64,-1 1-32,-19-2-64,0-18-256,-19 19-161,-1 1 33,-20-1 192,21 0 96,-21 20-1,20 20 162,-20 0 127,21 0 64,19 40-32,0-1 0,0 1-63,19 20-129,21-20 128,20 20-96,-21-21-256,20 1-321,-19-21-352,0 21-864,-1-20-1859,2 0-8327</inkml:trace>
  <inkml:trace contextRef="#ctx0" brushRef="#br1" timeOffset="175322.2656">22042 10216 18417,'100'21'2594,"-41"-21"-1312,-19 39-546,-1 1-351,-18 19-257,-21 1 32,19 19 32,1-19-96,-20 20 32,0-21-96,0-20-192,0 1-352,0 1-225,0-22-384,0 1-993,0 0-2434,0-20-7175</inkml:trace>
  <inkml:trace contextRef="#ctx0" brushRef="#br1" timeOffset="175965.8202">22658 10216 15182,'0'0'1569,"20"-19"-255,-1 19 63,2-20 32,18 20-512,-19 0-384,19 0-129,-18 0-256,18 20-64,-19-1-32,0 2 0,-1-2 0,2 21 32,-2-1 0,-19 1-64,21 1 32,-21 18 32,19 1-32,1-1 0,0 1 33,0-1-1,20 1-32,-1 0 0,1-1 96,0-20-128,-1 21 128,-18-1-96,-2-19 64,1 0-96,-20-1 96,-20 1-32,1-20 160,-2-20-31,-18 20-97,-1-20 128,0 0-576,-20 0-641,21 0-993,-1-20-993,-19 20-3331</inkml:trace>
  <inkml:trace contextRef="#ctx0" brushRef="#br0" timeOffset="224572.2656">400 11507 8648,'-21'20'1697,"-18"-20"193,19 20 160,0-20-480,20 0-385,-19 0-513,19 0-159,0 0 63,0 0 225,19 0-224,1-20-1,-20 20-63,20-20-193,-20-20-96,0 21 32,20-21-95,-1 20-65,2 1-160,-2-2 0,21 2 64,0 19-65,-20 0 33,20 19-128,-1 21 128,-18-20-32,-2 20 128,-19 0-128,0-21-32,0 1 96,0 0 0,20-20 32,0 0 0,0 0 0,-1 0-128,2 0-96,-2 0 288,21 20-96,-20-20 0,-1 19 0,2 2 96,-2-2 0,-19 21-96,0-20-288,0-20 448,-19 20-608,19 0-449,-21 0-545,2-20-2177,-1 19-5734</inkml:trace>
  <inkml:trace contextRef="#ctx0" brushRef="#br0" timeOffset="225065.4296">340 11329 2274,'-159'0'5477,"80"19"-3940,20 2 1,1-2 95,18 1-255,20 20 255,20 0-159,0-1-482,0 20-223,20-19-32,20 20-257,-3 0-319,43 19 31,19-39-96,0 19 224,20-39 0,0 0-31,-19-20-97,0-20 32,-2-19 32,-18-1-96,19-20 33,-19 20 95,-21-39 0,-20 19-96,2 1 97,-41-20-289,0 19 64,-41 1-32,-18-1-289,-1 20-63,-19 20-128,-20 0 127,20 20 225,-21 0-192,-19 40-1474,20-20-1985,19 20-9482</inkml:trace>
  <inkml:trace contextRef="#ctx0" brushRef="#br0" timeOffset="227158.2031">1889 11686 11594,'-20'-20'769,"0"0"544,0 0-159,20 20 95,-20 0-865,20 0-512,0 0 833,0 20-33,40 20-63,-20 0-129,20-1-63,-1 1 63,-18 0-128,-2-20-63,-19 20-97,20-21 256,-20-19-287,0 0 447,0 0 545,0 0-544,0 0-513,0-19 96,-20-2-64,20 2-192,-40-21-352,21 1 31,-21-1-255,20-20 63,0 0 353,0 20-64,20 1-1,20-1 129,0 21 32,0-2-128,0 21 192,0 0 0,20 21 64,-21-2-64,41 1-32,-20 20 32,-21 19-97,1-19 33,-20 0 160,0 19-64,0-19 32,0-20-64,0 0 128,0 0-288,0-20 320,20 0 128,0-20 385,-1 20-65,21-20-159,0 20-193,-20 0-224,39 0-96,-19 0 160,20 0-64,-20 0-449,-1 0-544,-18 0-576,-2 0-1218,1 20-2338,-20-20-5252</inkml:trace>
  <inkml:trace contextRef="#ctx0" brushRef="#br0" timeOffset="227579.1014">2802 11467 18897,'0'-59'545,"-40"20"-417,21 39 0,-21 0 513,1 0-97,-1 19-320,20 1-256,-20 20 97,21 0 63,19-1-224,0-19-65,19 19 225,21-18-128,-1-2 32,41-19 225,-1 0-129,0 20-32,1-20-96,-20 0 32,-1 20 32,-39-20 32,0 20-32,-20 0 160,0 0 160,-20 0-64,0-1-64,-20 2 1,0-2-161,1 1-353,-1 0-800,21-20-993,-2 20-2530,2-40-8681</inkml:trace>
  <inkml:trace contextRef="#ctx0" brushRef="#br0" timeOffset="227970.7031">3438 11905 10121,'40'39'3652,"-40"-39"-1506,0 0-225,0 20-191,0-20-417,0 0-384,0 0-64,-21 0-321,21 0-95,-40-20-449,21 0 480,-21-20-448,1 1-32,-1-20 32,0-1-96,1 0-128,18-20-384,21 21 319,0-1 33,21 21 32,18-1 0,1 0 96,0 40-96,-1 0-1,1 21 161,-21-2-32,2 1 64,-2 0 0,2 19 64,-21-18 129,-21-2-1,2 1-96,-21 0-352,-20 0-513,1-1-737,19 21-1024,-20-20-4196</inkml:trace>
  <inkml:trace contextRef="#ctx0" brushRef="#br0" timeOffset="228428.7109">3895 11428 18129,'-21'0'1313,"21"0"-1601,0 0-1,21 20 385,18-1 385,1 2-129,0 18-192,19-19-31,1 0 63,-1 20-192,20-40 64,-19 19-32,0-19 0,-20 20-32,0-20 32,-21 20-64,-19-20 128,0 20 128,0 0 64,-40-20 65,21 20-161,-21 19-160,-1-18 32,2-2-64,-1-19-384,0 20-994,21-20-576,19 20-1473,-20-20-9321</inkml:trace>
  <inkml:trace contextRef="#ctx0" brushRef="#br0" timeOffset="229259.7656">5007 11905 14157,'19'79'865,"1"-60"-353,0 2 577,0-21-192,-20 0-96,19 0 288,-19 0-513,0-21-223,-19-18-257,-21-1-64,20 0 0,-20-19-224,1-1 608,-1 1-416,20-21-128,-20 1 96,40 20 0,0-1-32,20 20-96,0 40 96,19-19-64,-18 38 96,18 1-545,1 20 32,0 0 65,-1 19-65,1-20-223,-20 1 255,-20 0 385,0 0 128,0 0 0,-20 0 64,1-21 160,-2 1 289,21-20 384,-19 0 0,19 0-193,19 0-159,-19 0 256,21 0 31,18 0-319,1 20-417,0-20-96,-1 20 96,1-20-64,0 19-256,-1-19-353,-19 0-223,0 0-642,-1 0-608,2 0-2274,-21 0-7335</inkml:trace>
  <inkml:trace contextRef="#ctx0" brushRef="#br0" timeOffset="229650.3905">5364 11547 14061,'19'20'2018,"-19"-1"-897,20 21 833,0 0-577,0 20-288,20-21-96,-21 1-609,21 0 33,0-20-257,-1-1 0,-18-19-64,18 0 128,-18 0-64,-21-19-31,19-1-33,-19 0-64,20 20-385,-20-20 193,20 20 96,0 0-96,-1 20 96,2 0 96,18-20-320,1 0 320,0-20 320,-21 0-576,1-20 640,0 21-224,0-21-96,-20 0 1,-20 20-1,0-19-256,-19 18-481,-1-18-704,20 19-737,-20 20 608,40 0-960,-19 0-4356</inkml:trace>
  <inkml:trace contextRef="#ctx0" brushRef="#br0" timeOffset="230034.1797">6416 11527 21876,'0'-79'1698,"0"59"-1442,-20 0 673,0 20-449,-20 0 161,1 20-193,-21 19-191,40 1-225,-19 0 64,39-1-160,0 1 32,19-20-64,21 20 64,20-20-97,0 0-127,19 0 160,0-1-160,1 2 64,-1-21-161,-39 19 225,19 21 64,-39-20 32,-20-1 32,0 2 64,-20-2 128,1 1-96,-21 0-160,-20 0 161,20-20-194,1 19-1312,19-19-2403,-20 0-6693</inkml:trace>
  <inkml:trace contextRef="#ctx0" brushRef="#br0" timeOffset="230599.6093">7349 11666 17328,'0'-20'2658,"0"0"-896,0 1-224,0 19-481,20 0-385,-20-21-352,19 21-223,21 0-1,0 0-64,-1 0-32,22 21-353,-1-21-800,-21 19-384,1 1-705,0 0-2114,-40-20-9482</inkml:trace>
  <inkml:trace contextRef="#ctx0" brushRef="#br0" timeOffset="230788.0859">7468 11865 7014,'-20'19'12748,"20"-19"-11403,0-19-544,20-1 769,19 0-417,2 20-833,-1-20-128,19 20-256,-19 0-576,20 0-834,-21 0-608,1 20-1089,0-20-5349</inkml:trace>
  <inkml:trace contextRef="#ctx0" brushRef="#br0" timeOffset="231077.1484">7766 11507 18737,'20'-40'1634,"0"40"-1538,0 0 192,20 0-160,19 0 64,-20 21-95,41-2-1,-20 21-96,0-20-96,-1-1-1,1 21 97,-41 0 32,1 0-160,-20 0 192,0 0 0,-39-1-64,18 1 33,-18-21-194,19 2-960,0-2-1825,1-19-8233</inkml:trace>
  <inkml:trace contextRef="#ctx0" brushRef="#br0" timeOffset="233360.3514">8799 11765 5317,'-20'40'4996,"40"-20"-3554,-20 0 864,20 0-480,-1 20-545,2-21-513,-2 1-95,1 0 64,0-20-225,-20 0 65,0-20-33,0 20-31,0-20-417,0 1 64,-20-21-128,20 0 128,-20 1-160,20-1-32,-19 0-32,19 0 128,0 20-128,19 0-64,1 20 0,0 20 64,19 0 0,-18 20 64,18 0 0,1 0 64,0-1-128,-1-19 128,1 0-32,-21-1-32,2-19 0,-2 0 192,-19 0 32,0-19 97,0-21-65,0 20 160,0-20-288,-19-19 65,19 19-193,0 0 128,0 21-128,19-2-96,-19 2-1,20 19-31,0 19 32,0 21 96,-1-20 0,21 20-32,-20 0-512,20-1-385,0 1-769,-1 0-768,21-20-2755,-20-1-6054</inkml:trace>
  <inkml:trace contextRef="#ctx0" brushRef="#br0" timeOffset="233853.5156">9771 11706 5285,'0'-20'2754,"0"20"-352,-19-20 289,19 20-641,-20-20-705,0 20-160,0 0-32,20 0-160,-19 20-64,-2 0-96,2 0-192,19 20-129,0 0-31,0-1-161,19 1 0,21 0-416,0-21 480,20 1-288,-21-20 33,20 0 63,-19-20-96,0-20 64,-1 21-128,-18-21-128,-1 1-224,-20-1-33,0 20-31,-41-20-64,22 20-225,-21 0-288,20 20-224,1 0-128,-2 0-1090,2 0-2561,19 20-6279</inkml:trace>
  <inkml:trace contextRef="#ctx0" brushRef="#br0" timeOffset="234576.1719">10149 11726 12363,'39'60'2274,"-18"-41"-288,-2 1-192,1 0-417,0 0-608,0-1 64,-1-19-225,-19 0-95,21 0 352,-21-19-97,0-1-255,-21 0-193,2 0-64,-1-20 1,0 1-65,0-1-128,1 0 96,19 1-128,0-1-32,0 0 64,0 20 0,19 20-96,21 0 0,-1 0-64,-18 0-769,18 20-832,1 0-193,0 0-128,-21-1 288,1 2 513,0-2 544,19 1 577,-18 0 449,-2-20 480,21 0 384,-20 0 96,20 0 224,0 0-480,-1-20 0,1 0-288,-20 1-449,20-2 129,-21 2-129,-19-1-64,21 0-95,-21 20 31,0-20-128,-21 1-32,2 19 0,-21-21-128,1 21-32,-1 21-65,0-2 161,20 1-32,-20 20 0,0 0 128,40-1 64,0 21-96,0-20 129,40 0-225,0-1 64,20-19 32,19 0 32,-20-1-128,1-19-641,-1 0-993,1 0-1152,-40 0-3140,0-19-6534</inkml:trace>
  <inkml:trace contextRef="#ctx0" brushRef="#br0" timeOffset="235373.0469">11837 11884 8391,'0'-59'3011,"-21"20"-480,21 18-33,0 2-288,0-1-480,-19 20-65,19 0-415,0 20-674,0 20 161,0-1-225,0 20-288,19 1-159,21-1-1,-20-38 0,20-2-32,0 1 64,-20-20 128,20 0-480,-1-20 544,-19 1-384,0-21 128,-1 20-32,-19 0-96,0 0 224,0 20-256,0 0 0,21 20 64,-21 20-32,19-21 96,21 2 32,-20-2 0,20-19-321,19-19 610,-20-2-257,1-18-64,-20 19 64,0-19-288,-20-1-225,0 20-416,-20 0-448,20 0-737,-20 20-801,1 0-3587,19 0-5059</inkml:trace>
  <inkml:trace contextRef="#ctx0" brushRef="#br0" timeOffset="235663.0859">12552 11924 15758,'0'60'2851,"0"-41"-2242,0 2 384,19-21 320,1 19-128,0-19-384,19 0-289,1-19-256,-19-2-63,18 2-33,-19-21 32,0 1-32,-40 18-128,20-18-96,-40 19-288,0 0-193,0 20-95,1 0 319,-20 0-63,38 0-385,-18 20-448,39 0-288,0 0-1250,0-20-1953,19 19-5286</inkml:trace>
  <inkml:trace contextRef="#ctx0" brushRef="#br0" timeOffset="235888.6719">12889 12083 7206,'0'0'9129,"0"-20"-7431,0-19-1,0-1-95,-20 20-161,20-20-352,0-19-448,0 19-417,0 20-96,0-20-897,0 21-800,0 19-481,0-20-1089,0 0-6182</inkml:trace>
  <inkml:trace contextRef="#ctx0" brushRef="#br0" timeOffset="236061.5233">13028 11646 3299,'40'20'13933,"-21"0"-11755,1 20-897,20-1-128,-21 1 0,2 20-672,18-20-97,1 19-384,0 1-480,-1-21-321,-18-19-320,-2 0-1217,1 0-737,0-20-4741</inkml:trace>
  <inkml:trace contextRef="#ctx0" brushRef="#br0" timeOffset="236288.0859">13485 11825 12203,'-80'40'2306,"41"0"-672,18-21 320,2 21-353,-1-20-288,20-1-480,20 2 160,-1-21-64,2 19-96,18-19-353,1 0-352,19 0-352,-19 0-481,-1 0-768,1 0-1410,0 0-4099</inkml:trace>
  <inkml:trace contextRef="#ctx0" brushRef="#br0" timeOffset="236857.4218">14378 11964 17712,'0'20'1025,"19"-1"-993,-19-19 96,21 21 257,-1-21 223,-1 19 1,2-19-65,18-19-319,-19 19-33,0-21 0,-1-18-64,2 19-32,-21 0-32,0 1-32,0-2 64,-21 2-64,-18 19-32,-1 0 32,0 0 129,1 19 351,18 2 1,-18-2 63,19 41-192,0-20 33,20-1-257,0 21-192,20-20 96,20 0-480,0-1-481,-1-19-448,21 0-641,-1 20-1313,-19-40-5189</inkml:trace>
  <inkml:trace contextRef="#ctx0" brushRef="#br0" timeOffset="237190.4296">14914 11984 12812,'-20'-60'3651,"1"41"-2145,-21 19-385,20 0 0,-20 39 224,21 1-384,-2 19-192,2-19-65,19 0-319,19 0-289,2-21-64,18 2 192,1-2-96,0-19-64,-1-19 160,1-2-128,-21 2 33,2-1-33,-21 0 32,0-20-160,0 20 416,0 0-416,-21 1 64,21 19-32,-19 0-96,19 0 0,-20 19 96,20 1-64,20 20-64,-1-20-1250,2 0 225,18-20-769,1 20-288,20-20-1729,-20 0-6663</inkml:trace>
  <inkml:trace contextRef="#ctx0" brushRef="#br0" timeOffset="237393.5546">15351 11964 9384,'-20'-20'3075,"0"20"-801,1 20-224,-2 0-224,2 20-256,19-21-577,0 21-513,19-20-256,2 20-256,18-20 96,20-1 96,-19-19-224,20 0-384,-20 0-225,-1-19-544,-19-1-1025,0 0-1858,-20-20-6214</inkml:trace>
  <inkml:trace contextRef="#ctx0" brushRef="#br0" timeOffset="237661.1328">15490 11726 16463,'-20'20'2338,"40"-1"-1185,-20 21 481,19 0 160,2-1-513,18 21-576,1-1-481,0-19 32,-1 0-224,-18 0 32,19-40-64,-21 20-32,1-20 64,-20 0-224,0 0 288,20-20-96,-20 0-64,20 0-32,-1 0 320,2 0-256,-2 20-256,1 0-225,20 0-223,0 20-418,-21 20-960,21-20-2914,-1-20-8201</inkml:trace>
  <inkml:trace contextRef="#ctx0" brushRef="#br0" timeOffset="238637.6953">16483 11646 3619,'0'-39'1377,"0"18"577,0 2 673,0-1 191,0 20-415,0-20-546,0 20-255,0 0-417,-20 0-352,20 40 128,0 0-161,0-1-255,0 41 63,0-20-223,20 19 31,-1 0-224,21-20 97,0 1-289,-1 0 192,1-20-224,20 0 96,-20-1 32,0-19-128,-1 0 160,20-20-32,1 0 64,-20-20-128,20-20-32,-20 0-64,19 21-64,-39-41 0,-1 20-32,-19 1-481,0-21 609,0 20-320,-19 0 256,-21 21 0,20-1 128,-20 0-128,1 20 128,19 0-32,0 0-32,1 20 128,19 0-32,0-1 256,0 21-32,19 20-31,1-1 127,20-19-96,0 20-384,-1-21 256,1 1-128,19 0 32,-19-20-192,20-1-640,-1-19-610,-20 0-479,-18 0-738,-2-19-1633,1-1-5829</inkml:trace>
  <inkml:trace contextRef="#ctx0" brushRef="#br0" timeOffset="239158.2031">17456 11845 14958,'0'0'2722,"19"20"-1152,-19 20 63,20-1-223,0 1-33,0 19-640,-1-19-321,2 0-544,-1 0 320,-1-21-128,2 2 64,-21-2-32,19-19-96,-19 0 96,0 0 257,0-19-321,0-2-32,0 2 0,20-1-160,-20-20-257,20 0-480,0 1-96,20 18 993,-21 21-224,1 0 288,20 0-288,0 21 192,-21-2 64,21-19-224,0 20 576,20-20-672,-21 0 736,1 0-512,0-20 160,-1 1 417,-18-21-225,-2 0 0,-19 20 33,0-20-193,0 21-64,-19-1-64,-2 0 128,1 20-128,-20 20-128,21 0 224,-21 20-192,1-1 128,18 20 64,2 1 96,19-20 32,19 0-288,21-1 64,0 1 64,20-20 33,0 0-386,-21-20-479,1 20-706,-21-20-704,2 0-1826,-2-20-6662</inkml:trace>
  <inkml:trace contextRef="#ctx0" brushRef="#br0" timeOffset="239354.4922">18449 11706 19250,'19'-20'2530,"-19"20"-928,20 20 287,-20 20-255,0 19-737,0 20-609,0-19-160,20 20-96,0-21-416,-1 1-641,21-21-288,0 1-897,-20-20-1378,20 0-8904</inkml:trace>
  <inkml:trace contextRef="#ctx0" brushRef="#br0" timeOffset="239707.0311">19302 11825 20819,'0'-20'1762,"20"1"-1474,40-2 449,-21 2 992,1 19-191,0 0-929,-1 0-642,1 0 98,0 0-65,20 19-289,-21 2-1088,1 18-1089,-21-19-1506,2 0-8872</inkml:trace>
  <inkml:trace contextRef="#ctx0" brushRef="#br0" timeOffset="239882.8125">19421 12063 19890,'-39'20'1185,"58"-20"-832,21-20 480,40 20 800,-21-20-736,20 1-801,1-2 288,-20 21-1921,-21-19 256,1-1-1634,-20 0-3555</inkml:trace>
  <inkml:trace contextRef="#ctx0" brushRef="#br0" timeOffset="240127.9296">19878 11706 14926,'40'-40'1697,"0"40"-864,19-20 961,1 20 416,0 0-449,-1 20-287,1 0-962,-21 0-255,-19 20-161,0 0 64,-20 19-32,0 1-128,-20-21 0,0 1 96,0 19-448,1-19 512,-21 0-512,20 0 191,-20-21-447,0 21-449,-20-20-897,21 0-2530,-20-20-9321</inkml:trace>
  <inkml:trace contextRef="#ctx0" brushRef="#br0" timeOffset="241755.8593">1234 13056 13516,'19'40'192,"2"-1"769,-2 1-128,1 0 384,0-1 225,-20 1-706,20-20-287,-1 0 223,-19-20 1,0 20 192,0-20-481,0-20-288,0 0-96,-19 0 32,19-20 97,-20 1-97,0-1-193,0-19-191,20-1 0,-19 20 160,19 1-97,-21-1 1,42 40 192,-2 0 96,21 19 64,-1 2-32,22 18 160,-22 1-64,20-20 32,-19 20 97,-20-21-33,0 2-64,0-2 32,-20-19 513,0 0 128,19 0-769,-19-19 0,0-2-64,-19-18 96,-1-1-160,0 0 64,20-20 96,0 21-256,20-1-193,-20 21 33,0 19 192,20 0 128,-20 39-64,19-19 0,41 19-705,-1 2-768,1 18-577,0-19-1954,-1-20-6342</inkml:trace>
  <inkml:trace contextRef="#ctx0" brushRef="#br0" timeOffset="242015.625">2028 13116 14125,'0'0'2370,"0"0"-1729,0 0 896,0 19 193,0 2-481,20-2-384,-1-19-321,21 0-31,-20 0-129,39 0-128,-19-19 33,-20-2 31,20-18 0,-21 19-95,-19-19-193,0-1-289,-39 20-511,19-1-129,-19 2 256,-1 19-64,20 0-255,-20 19-610,21-19-928,-2 21-1698,21-1-6182</inkml:trace>
  <inkml:trace contextRef="#ctx0" brushRef="#br0" timeOffset="242299.8046">2445 12917 16463,'19'-20'256,"-38"40"-160,19-20 1570,-21 20-321,2-1-992,19-19-321,0 21-160,19-1 320,21 20-192,-19-21 0,18 21 96,1-20-96,0-1 96,-1 21-96,-18-20 128,-2 0 192,-19 0-128,0-1 1,0 2-289,0-2-193,-19 1-287,19 0-930,-21 0-1569,21-20-4932</inkml:trace>
  <inkml:trace contextRef="#ctx0" brushRef="#br0" timeOffset="242510.7422">2703 12739 18225,'20'-21'-192,"-20"42"160,20-2 1153,-20 21 128,19-1 160,-19 21-1025,21 20-223,-2-20-65,21 19-64,-20-20-224,20-19-801,-1-1-737,1-18-2658,-21-2-9097</inkml:trace>
  <inkml:trace contextRef="#ctx0" brushRef="#br0" timeOffset="242670.8983">2762 13116 18897,'-39'19'1666,"39"-19"-1346,0-19 1282,0-1-321,20 0-1249,-1 0-128,21 1-1089,20-2-1730,-20 21-4132</inkml:trace>
  <inkml:trace contextRef="#ctx0" brushRef="#br0" timeOffset="243624.0233">3478 13175 13132,'0'-40'2530,"0"21"33,-21-1-802,21 20-1024,0 0-513,0 20 257,0-1 63,21 21-319,-2 0-161,1 20 32,0-41 160,0 21-64,20-40 0,-21 20 97,1-20-97,0-20-224,0 0-289,-20 0 33,0 1 64,19-2-64,-19-18-65,0 39-63,0-20 96,0 20 224,21 20 224,-21 0 32,39-1-128,-18 2 32,18-2 128,-19-19-32,19 0 96,1-19-159,-20-2-1,0 2-192,0-1-257,-20-20-736,0 21-1377,0-2-3972,0 21-5444</inkml:trace>
  <inkml:trace contextRef="#ctx0" brushRef="#br0" timeOffset="243885.7422">4093 13116 17424,'0'59'1025,"19"-19"-64,-19-1 512,0-18-224,21-2-448,-2 1-160,21-20-129,-20 0 65,20-20-161,-21 1-95,21-2-65,-40-18 0,20-1-224,-20 0-192,-20 1-289,0 19-447,0 0-322,-20 1 418,21-2-385,-21 21-737,20 0-929,1 0-2658</inkml:trace>
  <inkml:trace contextRef="#ctx0" brushRef="#br0" timeOffset="244341.7969">4569 13314 16239,'21'0'1890,"-42"0"-321,21-20-896,0 20-513,-19-19-32,19 19-32,-20 0-256,20 0 64,0 19 128,0 1-96,0-20 96,0 20-96,0 0 96,0-20-64,20 19 96,-20-19-32,19 0 128,-19-19 224,0 19 385,0-20-256,0 20 31,0 0-31,-19-20 159,19 20-159,-20-20-1,0 1-63,-19-2 31,18-18-31,2-1-129,-2-19-128,21 19-160,0-20-32,0 21-32,0-21-480,21 20-898,19 21-1088,-1-21-1698,1 40-6438</inkml:trace>
  <inkml:trace contextRef="#ctx0" brushRef="#br0" timeOffset="244624.0233">4788 12639 17136,'0'-40'4036,"0"40"-2819,0 0-801,0 0 449,19 21 352,-19 18-352,21 20-449,-2 21-192,21-1-127,-20 21-290,20-21-351,-1 0-289,1-19-897,-20-1-480,0-19-640,19-20-2115,-39 0-7303</inkml:trace>
  <inkml:trace contextRef="#ctx0" brushRef="#br0" timeOffset="244870.1172">5264 12977 3811,'-40'20'10090,"21"-1"-8104,-21 2 160,1 18-449,18 1-127,2-21-417,-1 21-320,0-20-97,20 0 129,20 0-96,19-1-385,1-19-224,0 0-192,20 0-384,-1 0-737,-20 0-1314,1 21-2241,0-21-9610</inkml:trace>
  <inkml:trace contextRef="#ctx0" brushRef="#br0" timeOffset="245500">6059 13175 8007,'-60'0'5157,"20"-19"-2979,21 19-993,-2 0 0,2 19-64,-1 1-448,0 20-385,20 0-160,0-1 33,20 1-129,0-21 32,-1-19 128,2 21 0,-2-42 32,1 21-96,-20-39 32,20 19-31,0-19 127,-20-1-160,19 20-64,-19 0 32,0 0-256,0 1 0,0 19 96,0 19 64,21 1-1,-21 20-95,19 0-160,1-1-513,0-19-448,0 19-609,-1-18-1249,21-21-5060</inkml:trace>
  <inkml:trace contextRef="#ctx0" brushRef="#br0" timeOffset="245703.125">6157 12937 16591,'0'-79'3107,"21"79"-2851,-21 0 353,19 19 288,-19 21-353,20-1-95,0 21-321,0 0-96,20-1-288,-20 1-385,20-1-576,-1-19-769,-19-20-2819,19 0-8679</inkml:trace>
  <inkml:trace contextRef="#ctx0" brushRef="#br0" timeOffset="245891.6014">6157 13215 21236,'-39'20'1313,"39"-40"-865,20 0 737,-1 0-992,21 1-129,20-2-321,-20 21-992,39-19-993,-19 19-2178,-1 0-11115</inkml:trace>
  <inkml:trace contextRef="#ctx0" brushRef="#br0" timeOffset="246436.5233">7290 12718 16239,'-60'-19'1986,"40"19"-705,0 0-608,20 0 31,0 40 161,0-21-449,20 41-159,20-20-65,0 39-96,-1-19 96,1-1-160,19 1-448,-19-1-449,-20-19-576,20-1-834,-40 1-3458</inkml:trace>
  <inkml:trace contextRef="#ctx0" brushRef="#br0" timeOffset="247102.5389">7290 13156 7174,'-40'0'10474,"40"0"-8712,-20 0-641,20-21 192,20 2-256,-20 19-448,19-40-353,2 20-224,18 1 0,-19-2-160,19 2-256,-18-1-257,18-1-128,-19 2-96,-20-1 1,20-20 63,-20 21-352,0-21-385,0 0-319,0 1-193,-20-1 1761,20 0 994,-20 20 512,20 20-416,0 0 224,0 0 96,0 20 32,0 0 32,20 40-160,0-21-192,-1 41-160,22-21-289,-21 21 160,19-21 33,-18 1-257,18-20-96,-19-1-31,0-19 63,-1-20-160,-19 20 160,0-20 225,0 0-289,0 0-192,0-20 64,-19 20-96,19-20-96,0-19-257,0 18-95,0 2 160,19-21 95,-19 20 65,40 20 96,-20 0 96,20 0 0,-21 20 64,21 0 0,0 0-63,20-1 127,-21-19 96,1 0-96,-21-19 64,21-1-64,-40 0-63,20-19-1,-20-1-64,0 20 0,-20-20-32,-20 20-96,21 0-1,-1 20 65,0 0-128,0 20 32,1 19 128,-2 2-64,21-1-192,21 19-449,-2-20-960,21 1-898,-1 0-1665,21-1-5413</inkml:trace>
  <inkml:trace contextRef="#ctx0" brushRef="#br0" timeOffset="247689.453">8680 12699 16143,'-40'-40'1890,"20"20"-417,0 20-1249,0 0 545,20 0 96,0 40-129,20 20-159,0-1-225,0 20-352,20 0 545,-1 21-225,1-21-96,0 1-96,-1-1-31,1-19-33,0-20 64,20-1-128,-21-39 128,1 0-128,19-20-64,-19-20 96,-1 1 32,1-20-64,-20-1 0,0 1 0,-20-1 96,0 1-128,-20 19 64,0 20-32,1-1 0,-21 2-96,20 19 32,-20 19 96,0-19-32,21 41-64,-1-22 160,20 21-64,0 0-64,0-1-64,39 1-385,-18 0-544,38-20-320,-20 20-1185,21-21-4197,-20 1-4900</inkml:trace>
  <inkml:trace contextRef="#ctx0" brushRef="#br0" timeOffset="248333.9843">9811 13135 4516,'-40'-19'9897,"21"-1"-8263,-1 20-705,-20 0-321,21 0-31,-2 20 63,-19-1-223,40 21-65,-19 20-160,19-20-96,19 19 32,2-20-31,-2 1-1,21 1-64,0-22 192,-20-19 128,20 0-64,-21-40 1,1 20-97,0-20 96,-20 1-416,0-20 448,0 19-256,0 0-32,0 1-320,-20-1 576,20 20-320,0 20 32,0 0-160,0 0 0,0 20 544,0-1-319,20 21 31,0 0-32,20-20-32,-21 20-32,21-21-417,-1 21-191,2-40-417,-1 20-96,-21-20-609,1 0-736,-20 0-2307,0 0-4836</inkml:trace>
  <inkml:trace contextRef="#ctx0" brushRef="#br0" timeOffset="248835.9375">10030 13076 11242,'0'-60'4164,"0"60"-2114,0 0-577,0 0 33,-21 21 127,21-2-544,0 21 193,21-1-642,-1 21-416,-20-20-95,19 0-33,21 19 0,-20-39-64,0 20 0,-20-21-32,20 1 0,-20-20-160,19 21-225,-19-21 33,0 0 288,0-21-64,21 21-32,-21-20-1,19-20 65,1 21-32,0-1 64,0 0-32,-1 20 96,2-20-96,-2 20 128,21 0 32,-20-19 128,20-2 97,-21 2-65,21-21 32,-20 20-128,-1-20 0,-19 1 32,21-1 1,-21 21 63,0-21 64,0 40-320,-21-20 416,2 20-223,19 20-65,-20-20-160,20 19 0,-20 21 64,20 0 32,0-1-32,0 1-32,20 20-33,0-20-191,-1-1-448,2 1-770,18 0-191,1-21-578,-19 1-896,18 1-4964,-19-21-417</inkml:trace>
  <inkml:trace contextRef="#ctx0" brushRef="#br0" timeOffset="249109.375">10904 13156 13805,'19'-80'3010,"-19"41"-960,0 18-1025,-19 2 64,-2-1-224,2 20-96,-1 20-64,0 20-129,0-21 1,1 21-353,19-1-128,19 1-96,1-20 64,20 0-64,0 0 128,19 20-416,1-21-129,-1 1 65,1 0 224,-21 0 160,1 20-64,-40-21 32,0 1-32,0 1-128,-20 18-385,-20-19-736,0 0-1409,1-20-4037,-1 19-5156</inkml:trace>
  <inkml:trace contextRef="#ctx0" brushRef="#br1" timeOffset="252955.0781">12452 12837 9480,'0'-39'3075,"0"19"-1986,0-19 321,-20-1 127,0 20-256,0 0-576,1 0-417,-2 20 65,-18 0 31,19 20-96,-19 0-95,-1 0-129,20 20-32,0-21-32,20 21 0,20 20-96,0-21-161,-1 20-63,2 1 64,-2 0 160,1-1 0,0 1-97,0-1 129,-20 21 64,0-20 0,0-21 0,0 21 96,0-20 161,0-21 319,-20-19-31,20 0 95,20 0 1,-1-19-193,2-21-223,18 20-193,1-20 32,-21 20-96,21 20-97,1-19-255,-2 19-513,-19 0-576,19 19-1218,-18-19-3619</inkml:trace>
  <inkml:trace contextRef="#ctx0" brushRef="#br1" timeOffset="253607.4218">12809 13195 15406,'21'0'256,"-2"0"353,-19 20 864,20 19-320,-20 1-320,20 0-288,-20-1-65,20-18-63,-1 18-97,-19-18 32,21-21 65,-2 0-65,-19 0-192,0-21-32,0 1-96,0-20 32,0 1-64,20-1 0,-20 0-96,0 1-160,0-1 128,20 0 64,-20 21-64,20 19 32,-1 19 96,-19 2 0,21 18 0,18 20 0,-19-19 192,0 0-128,20-20 64,-20 20 64,-1-40-96,2 19 192,-2-19-63,-19-19-97,0 19-96,0-21 96,0-18-128,0 19-32,-19 0-32,19-20-192,0 21 95,0-1-31,19 0 160,-19 20-32,20 0 64,0 40-32,0-21 64,-1 21-224,2 0-801,18-20-769,-19 20-864,19-21-3332,-18-19-5092</inkml:trace>
  <inkml:trace contextRef="#ctx0" brushRef="#br1" timeOffset="253774.4139">13583 13275 17872,'21'19'2114,"-2"-19"-1665,-19 20-193,20 0-32,-20 0-64,20-1-320,0 21-1057,-1-20-1377,-19 1-2980</inkml:trace>
  <inkml:trace contextRef="#ctx0" brushRef="#br1" timeOffset="253921.875">13544 12937 9865,'-40'-40'-2018</inkml:trace>
  <inkml:trace contextRef="#ctx0" brushRef="#br1" timeOffset="260104.4922">14140 13552 6662,'-20'21'96,"0"-21"64,0-21 1313,20 21-319,-19 0-642,19 0-544,0 0-32,0 0 64,0-19 0,19 19 32,-19 0-64,0 0 160,0 0 1153,20 0 961,-20 0-352,0 0-416,0-20-481,0 20-65,20 0-127,-20-20-160,20 20-193,-20-20-63,0 20 63,19-19-32,-19 19-31,0-21-353,0 21 192,-19-20-288,19 1 160,-20-2 0,20 2-64,-20 19 160,0-20 161,20 20-1,-19 0-64,-2-20-32,2 20-31,19 0-33,-20 20 32,0-20-64,20 20 96,-20 20-31,20-21 63,-19 22-96,19-22-96,0 21 32,0-20-64,19-20-32,1 19 65,0-19-1,0-19-32,20-1 64,-21-20-160,1 21-64,0-22 160,0 1-128,-1 21 128,-19-1-64,0 0 0,0 20 0,0 0-64,0 0 32,0 20 0,0 19 32,21 1 64,-2 1-160,1 18 128,20-20-32,-21 21 64,2-1-64,-2-19 64,1 20-96,-20-20 96,0-1 32,0 1-192,-20-20 160,1 0-32,-2 0-32,-18-1 0,-1 2-64,0-2-64,21-19-481,-21 20-608,20-20-1185,1 20-1538,-2-20-6278</inkml:trace>
  <inkml:trace contextRef="#ctx0" brushRef="#br1" timeOffset="260952.1484">14438 13096 9545,'-20'-20'2850,"-1"20"-576,21 0-896,-19 0 31,19 20 161,0 0-706,19 20-191,-19-1-257,21 20-127,-1 1 31,-1-1-64,21 1 257,-20-20-161,20 20 32,-21-20-191,2-21 31,-2 21 32,1-20-96,-20-20 0,20 19 257,-20-19-65,0-19-192,0 19-96,-20-40 32,20 1-128,0-1 64,-20-20-32,20 0-96,0 1 128,0 19-160,20 1 32,0 18 64,0 21 64,-1 21 0,21 18-32,-19 1 0,18 0-32,-19 20 32,19-21-288,1 1-193,-20-21-512,20 2-128,-21-21-736,21 19-129,-20-19-673,-20-19-1473,0-2-4388</inkml:trace>
  <inkml:trace contextRef="#ctx0" brushRef="#br1" timeOffset="261162.1093">14973 13037 12780,'21'-60'4644,"-21"60"-3555,0 0-224,0 20 128,19 20 480,-19-1-192,20 20-512,20 1-481,-20 20-192,20-21 1,0 1-97,-1 0-161,1-21-543,0 1-257,-1 0-416,-19-21-545,19 1-1409,-39 0-4197</inkml:trace>
  <inkml:trace contextRef="#ctx0" brushRef="#br1" timeOffset="261358.3983">14973 13314 18033,'-59'20'2466,"59"0"-1217,-20-20 321,40 0 63,-20 0-960,40 0-449,0 0-224,19 0-288,1 0-641,0 0-961,19 0-1281,-39-20-7431</inkml:trace>
  <inkml:trace contextRef="#ctx0" brushRef="#br1" timeOffset="262481.4453">16145 13394 8680,'-20'19'2466,"20"-19"32,-19 0-800,-2 0-321,2 20-256,19-20-512,0 0-193,0 0 257,0 21-128,19-21 31,21 0-95,-20 0-1,20-21-256,0 21-64,-21 0-32,21-20-31,-20 1 63,0-2-32,-20-18-32,20 19-96,-20 0-32,-20-20-160,0 21-33,0-1-31,0 0 32,-19 20 32,18 0 64,-18 20 128,-1 0-64,21-1-32,-21 21 64,20 0 224,0-1 128,20 1 32,0 1-31,0 18-33,20-20-128,19 1-96,-18 0-32,18-20 32,-19-1-32,19 2-32,1-2-64,0-19-192,-20-19-385,20 19-544,-20-21-544,20 2-866,-21-1-2273,21-20-5158</inkml:trace>
  <inkml:trace contextRef="#ctx0" brushRef="#br1" timeOffset="262794.9219">17019 13235 12684,'20'-40'1185,"-40"1"-321,0 39 290,1 0 31,-2 0 32,1 19-320,1 21-193,-2 20-223,2-1-321,-1 1-32,0 0-96,20-21-256,0 1-449,0 0-800,0-1-1314,0-19-2722</inkml:trace>
  <inkml:trace contextRef="#ctx0" brushRef="#br1" timeOffset="262995.1171">16721 13373 13901,'0'-39'3171,"0"39"-1121,0-20-1346,0 20 257,0 20 32,0 0-480,19 20-385,-19 20 0,40-21-64,-19 1-352,18 0-385,1-21-64,0 1-544,-1 0-769,1-20-1249,0 0-3235</inkml:trace>
  <inkml:trace contextRef="#ctx0" brushRef="#br1" timeOffset="263452.1483">17197 13473 9352,'60'79'2435,"-20"-39"-738,0 20-223,-21-1 63,21-19-320,-1-1-256,1 21-224,-20-39-32,20 18-33,-21-19-63,2-20-65,-1 20 129,-20-20-129,0 0-351,-20-20-193,-1 0 32,-18 0 32,19-20-64,-19 1-32,-21-21 32,20 1-96,0-21-129,21 1-287,-1 0 288,0 19 128,20 0 64,20 20-97,0 21 33,20 19 128,-1 0-128,1 19 0,-21 21 0,21-1-32,-20 1 96,0 1 0,-20-22 64,0 21-128,0-20-1313,-20-1-1666,0 2-4196,1-21-2465</inkml:trace>
  <inkml:trace contextRef="#ctx0" brushRef="#br1" timeOffset="263777.3436">17515 13513 11402,'60'20'4036,"-21"-20"-2851,1 0-288,-20-20-192,20 0 288,-21 0-225,2 1-287,-2-2-225,1-18-96,-20 18 257,0-18-65,0 19-160,-20 0-96,1 1-64,-21-2-64,20 21 32,-20 0-32,0 21 0,21-2 0,-1 21 32,20-1-32,0 1 64,0 1-96,0-2 64,20 1 64,-1-21-160,21 21-96,-20-40-705,39 20-833,-19-20-1024,0 0-5382</inkml:trace>
  <inkml:trace contextRef="#ctx0" brushRef="#br1" timeOffset="264001.9531">18051 13373 14125,'0'-39'3908,"0"19"-2787,-19 0-289,-2 20 257,2 0-192,-1 0-288,20 40-33,-20-20 65,20 20-64,0 20-257,0-21-256,0 20-32,20-19-192,19 0-289,-18-20 97,38-20-673,-20 0-320,1 0-577,1-20-672,-2 0-2980,-19 0-5795</inkml:trace>
  <inkml:trace contextRef="#ctx0" brushRef="#br1" timeOffset="264191.4062">18290 13156 15822,'-20'-60'3492,"20"60"-2788,0 0 450,0 20 127,0-1 192,0 41-512,20-20-577,-1 19-287,2-19-1,18 20-449,1-21-480,0 21-352,-1-20-833,1-21-736,-21 21-1506,2-20-6823</inkml:trace>
  <inkml:trace contextRef="#ctx0" brushRef="#br1" timeOffset="264387.6953">18290 13433 16719,'-40'21'3331,"20"-21"-2145,20 0 543,0-21 449,20 1-1249,0 1-801,19-2-96,1 21-384,20-19-1346,-20 19-832,19 0-2082,-20 0-10923</inkml:trace>
  <inkml:trace contextRef="#ctx0" brushRef="#br1" timeOffset="265423.828">19302 13096 7943,'-20'-20'1441,"20"0"898,0 1-354,-19-2-319,19 2-321,0 19-352,-21 19-288,21 2-32,-19-2-65,-1 21 161,20 39-161,0 0-127,0 1-193,0 19-64,20-19 385,-1-1-129,21-19-287,0-20 31,-1-1-64,1-19-32,20 0-64,-20-20 96,20-20-64,-21 0-32,1-19 1,0-21 31,-1 1-128,-19-21 64,0 0-225,-1 1-159,-19-1-256,-19 1 255,-1 20 97,-20-1 192,0 20-160,-19 21 128,-1-1-1,1 20-383,-1 20-769,21-1-545,-1 2-1793,20 18-7239</inkml:trace>
  <inkml:trace contextRef="#ctx0" brushRef="#br1" timeOffset="265960.9375">20196 13116 9288,'-40'-40'929,"21"20"320,-2 20-288,2 0 320,-22 20 33,22 0-97,-1 19 0,0 21-32,20 20-288,0-21-256,0 20-257,0 1-160,20-21-160,19 1-224,2-1-352,-1-19-129,-1 0-512,1-20-1249,0-1-2531,-1-19-6116</inkml:trace>
  <inkml:trace contextRef="#ctx0" brushRef="#br1" timeOffset="266302.7344">20375 13135 14509,'0'-19'2082,"0"19"-1441,-21 0 352,21 19 160,0 2-256,21 18-257,-21 1-287,19 0 95,-19 19-128,20 1-224,0 0 1,0-1-226,-1 1-351,2-1-449,-2-20-160,1-18-1281,0-2-2499,0-19-6694</inkml:trace>
  <inkml:trace contextRef="#ctx0" brushRef="#br1" timeOffset="266506.8359">20533 13275 10954,'-20'-60'3972,"20"40"-2627,-19 20-384,19 20 352,0 0-160,0 20-672,0 19-257,19-20-96,1 21-128,0-20 32,0 20-320,20-20-481,-21-1-320,1-19-897,0 19-1954,0-18-7623</inkml:trace>
  <inkml:trace contextRef="#ctx0" brushRef="#br1" timeOffset="266720.7031">20335 13573 14253,'-20'0'2851,"0"0"-1058,20-21-159,0 21 64,0 0-481,20-19-513,0-1-576,-1 20-31,21 0-322,0 0-447,-1 0-289,1 0-384,0 0-353,-1 0-800,-18 0-2083,18 0-7046</inkml:trace>
  <inkml:trace contextRef="#ctx0" brushRef="#br1" timeOffset="266908.2031">20394 13652 13452,'-19'40'3524,"19"-21"-2531,0-19 832,39-19 97,-19-2-577,19 2-1152,21-21-226,-1 20-671,1 1-738,-1-2-1056,-18 21-3011</inkml:trace>
  <inkml:trace contextRef="#ctx0" brushRef="#br1" timeOffset="267912.1094">20911 13096 5349,'0'0'832,"0"0"321,0 0 1122,0 20 383,0-1-768,0 2-609,0 38-192,0-20 32,19 21-160,-19-1-320,40 22-225,-20-22-32,0 1-63,19-21-129,-18 1-64,18-21 0,1 2-32,-21-21-32,2 0 32,-2 0-128,21-21 64,-20 2-32,-1-1 0,-19 0 0,21-19-32,-21-1 64,0 20-96,0-20-128,0 0 160,-21 20-96,2 1 64,-1-2 64,0 21-32,20 0 0,-20 0-32,1 21 128,19-2 0,0 22-64,0-2 64,19-19-128,1 19-32,0 1 0,19-20-577,-18 0-640,18-20-1474,1 0-3491,20 0-3073</inkml:trace>
  <inkml:trace contextRef="#ctx0" brushRef="#br1" timeOffset="268309.5703">21665 13294 7431,'0'0'6822,"-20"0"-4932,0 0-481,1 20-480,-2 0-32,-18 0-225,19 20-127,20 20-161,0-21-223,0 1-97,0 0-32,20-1 0,0-19 32,-1 0-64,2-20 128,-2 0-128,1-20 64,0 20-64,0-40 0,-1 21-32,-19-21 32,0 0 32,0 1-128,0-2 64,-19 22 32,-1-2-32,20 2 32,0 19 0,0 19-32,0 2 96,0 18-64,20 1-32,-1-20-673,2 20-1345,18-21-3267,-19 2-7175</inkml:trace>
  <inkml:trace contextRef="#ctx0" brushRef="#br1" timeOffset="269317.3827">22063 13413 1537,'0'-19'10122,"0"-2"-8297,0 21-319,0-19-65,0 19-160,0 0-160,0 0-256,0 19-352,19 2 63,1 18-63,-20 1-33,20 0-128,0-1-127,-20 1-97,19 0 64,2-20 32,-2-1 0,1 2-63,-20-21 31,20 0-64,-20 0-32,20 0 0,-20-21-96,0 2-96,0-1-32,0-20-160,19 21-193,-19-21 353,0 20-192,0 0 127,0 0 193,21 20-128,-21 0 96,19 20 32,1-20 0,0 20 96,0-20-32,20 0 33,-21 0-33,21 0-96,-1-20 64,-18 20-32,18-20 0,-19 1 96,0-2-96,0 1 96,-20 1 96,20-21 0,-20 20-64,-20 0-64,20 0-64,-20 1 64,0 19-64,0-21 32,0 21-32,1 0 32,19 21 97,-21-2-97,2 21-128,19-1 480,0 1-384,0 1 64,0-2-64,19 1-32,2-21-352,-2 2-225,21-21-384,0 0-737,-20 0-1056,19 0-3460,-18-21-3716</inkml:trace>
  <inkml:trace contextRef="#ctx0" brushRef="#br1" timeOffset="269605.4686">22816 13373 160,'21'-39'11082,"-21"19"-8551,0 0 319,0 1-576,0-2-768,0 2-257,0 19-480,0-20-97,-21 20-383,21 20-161,-19-1-32,19 2 64,0 18-320,0-19 224,19 0-352,2-1 192,18 2-129,20-2 65,-19 1 0,0 1-64,0-21 160,-1 19 32,-18-19 64,-21 20 32,0-20-32,-21 20 64,-18 0-128,19-20-352,-19 0-866,-1 0-383,0 0-1570,0 0-6438</inkml:trace>
  <inkml:trace contextRef="#ctx0" brushRef="#br1" timeOffset="269983.3984">23055 13116 15086,'39'-20'3331,"21"0"-1569,-20 20-641,20 20-545,-1 0-352,1 39-95,-41-19-65,21 39 64,-40-19-64,20-1-32,-20 1-64,-20 0-32,20-1-385,-19-19-448,-2-20-1345,2-1-2690,19 2-7880</inkml:trace>
  <inkml:trace contextRef="#ctx0" brushRef="#br1" timeOffset="271626.9531">23492 12877 10826,'0'0'3107,"0"0"-993,0 0-577,0 0-672,0 0-449,19-19 33,2 19-161,-2 0-64,1 0 65,20 0-33,0 0 96,-21 0-64,21 0-31,-20 19 191,-20-19-32,19 20 65,2-20 31,-21 20-127,0-20-97,0 20-192,0-1 0,19-19 0,-19 21-32,0-1-32,20 20 0,-20-21 32,20 21 33,0-1-1,-20 21-64,20-20 64,0 19 32,-20-19-128,0 20 96,20 0-64,-20-1 0,19-20-32,-19 21-64,0-1 32,0-19 32,21 0-96,-21-1 64,0-18-32,0-2 64,19 1-64,-19 1 128,0-21 0,0 0-32,0-21-32,0 1 32,0 1 0,0-2 0,0 2 32,0 19-64,0 0 32,-19-20-96,19 20 96,-21 0-64,21 20 32,-19-20 0,19 0 64,-20 0-64,20 19 64,0-19 64,0 0-160,0 0 64,-20 0-224,0 21 448,0-21-31,-20 19-65,0-19 0,1 20-96,-20-20 0,19 21-32,20-2 0,-20-19-384,21 0-673,19 0-1185,0-19-2243,0 19-7494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001000" y="4819650"/>
            <a:ext cx="112606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01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1534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 </a:t>
            </a:r>
            <a:r>
              <a:rPr lang="en-US" sz="90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Method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for the 3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Think About (*)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Our upper bound on the work at level j: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9560" y="2720160"/>
              <a:ext cx="8463600" cy="218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0" y="2714040"/>
                <a:ext cx="8485200" cy="21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3850" y="666750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Which of the following statements are true?                                    (Check all that apply.) </a:t>
            </a:r>
          </a:p>
          <a:p>
            <a:pPr>
              <a:buFont typeface="Arial" pitchFamily="34" charset="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3974" y="3105150"/>
            <a:ext cx="7515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No conclusions can be drawn about how the amount of work varies with the recursion level j unless RSP and RWS are equal.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3975" y="165735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If RSP &lt; RWS, then the amount of work is decreasing with the recursion level j.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3975" y="2397264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If RSP 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>
                <a:solidFill>
                  <a:prstClr val="black"/>
                </a:solidFill>
              </a:rPr>
              <a:t>RWS, then the amount of work is </a:t>
            </a:r>
            <a:r>
              <a:rPr lang="en-US" sz="2000" dirty="0" smtClean="0">
                <a:solidFill>
                  <a:prstClr val="black"/>
                </a:solidFill>
              </a:rPr>
              <a:t>increasing </a:t>
            </a:r>
            <a:r>
              <a:rPr lang="en-US" sz="2000" dirty="0">
                <a:solidFill>
                  <a:prstClr val="black"/>
                </a:solidFill>
              </a:rPr>
              <a:t>with the </a:t>
            </a:r>
            <a:r>
              <a:rPr lang="en-US" sz="2000" dirty="0" smtClean="0">
                <a:solidFill>
                  <a:prstClr val="black"/>
                </a:solidFill>
              </a:rPr>
              <a:t>recursion level j.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975" y="379095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If RSP and RWS are equal, then the amount of work is the same at every recursion level j.</a:t>
            </a:r>
            <a:endParaRPr lang="en-US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4120" y="2005560"/>
              <a:ext cx="600840" cy="2423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1993680"/>
                <a:ext cx="621360" cy="24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2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the 3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U</a:t>
                </a:r>
                <a:r>
                  <a:rPr lang="en-US" dirty="0" smtClean="0">
                    <a:latin typeface="Cambria Math"/>
                  </a:rPr>
                  <a:t>pper bound for level j: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-27000" y="2062440"/>
              <a:ext cx="8763120" cy="299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7800" y="2051640"/>
                <a:ext cx="8786880" cy="30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0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Master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	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then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	</a:t>
                </a:r>
                <a:r>
                  <a:rPr lang="en-US" dirty="0" smtClean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Case 1</a:t>
                </a:r>
                <a:r>
                  <a:rPr lang="en-US" sz="2800" dirty="0" smtClean="0"/>
                  <a:t>)</a:t>
                </a:r>
                <a:endParaRPr lang="en-US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r>
                  <a:rPr lang="en-US" sz="2800" dirty="0" smtClean="0"/>
                  <a:t>(Case 2)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>
                    <a:latin typeface="Cambria Math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sz="2800" dirty="0"/>
                  <a:t>(Case </a:t>
                </a:r>
                <a:r>
                  <a:rPr lang="en-US" sz="2800" dirty="0" smtClean="0"/>
                  <a:t>3)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2011680" y="2800350"/>
            <a:ext cx="274320" cy="1524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3508</TotalTime>
  <Words>187</Words>
  <Application>Microsoft Office PowerPoint</Application>
  <PresentationFormat>On-screen Show (16:9)</PresentationFormat>
  <Paragraphs>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Intuition for the 3 Cases</vt:lpstr>
      <vt:lpstr>How To Think About (*)</vt:lpstr>
      <vt:lpstr>PowerPoint Presentation</vt:lpstr>
      <vt:lpstr>Intuition for the 3 Cases</vt:lpstr>
      <vt:lpstr>The Master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152</cp:revision>
  <dcterms:created xsi:type="dcterms:W3CDTF">2010-07-08T21:59:02Z</dcterms:created>
  <dcterms:modified xsi:type="dcterms:W3CDTF">2012-02-02T23:41:31Z</dcterms:modified>
</cp:coreProperties>
</file>