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4"/>
  </p:notesMasterIdLst>
  <p:sldIdLst>
    <p:sldId id="256" r:id="rId6"/>
    <p:sldId id="640" r:id="rId7"/>
    <p:sldId id="674" r:id="rId8"/>
    <p:sldId id="672" r:id="rId9"/>
    <p:sldId id="673" r:id="rId10"/>
    <p:sldId id="638" r:id="rId11"/>
    <p:sldId id="671" r:id="rId12"/>
    <p:sldId id="675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90" d="100"/>
          <a:sy n="90" d="100"/>
        </p:scale>
        <p:origin x="-120" y="-126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7T01:12:25.07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933 6384 13260,'-39'-40'897,"39"20"1249,0 0-769,-21 20-864,21 0-385,0 0 833,0 20 128,21 20-320,-2 19-417,1 1-96,0 20-64,19-1 0,-19 1-192,20-1 32,0-20-160,-20 1-768,0-1-1026,-1-19-1922,-19 0-8616</inkml:trace>
  <inkml:trace contextRef="#ctx0" brushRef="#br0" timeOffset="243.164">754 7258 20691,'-60'39'865,"60"-39"-961,0 0 384,0 0 641,41-19 64,-2 19-352,21-20-257,0 20-288,19-20-32,0 20 64,20-20-288,-20 20-192,1-20-129,19 20-127,-39 0-289,19 0-128,-39 0-1249,0 0-2179,-20 0-7686</inkml:trace>
  <inkml:trace contextRef="#ctx0" brushRef="#br0" timeOffset="460.9375">516 6483 20499,'-40'-20'673,"20"0"-481,40-20 224,40 21-96,-1-21-159,21 20-161,-1 0-32,1 1-321,-1-1-736,0 20-1025,1 0-1826,-1 0-8647</inkml:trace>
  <inkml:trace contextRef="#ctx0" brushRef="#br0" timeOffset="735.3515">2025 7019 16719,'79'60'801,"-59"-60"865,1-20 191,-21 0-607,-21-20-642,1 0-95,1 1-33,-21-21-192,20 21-159,1-1-1,-21-19-160,0-1 0,-20-19 0,-19-1-129,19 20 257,1 1-96,19 19-96,21 20-288,-2 0-160,42 20-674,-2 0-1376,21 0-2755</inkml:trace>
  <inkml:trace contextRef="#ctx0" brushRef="#br0" timeOffset="916.9922">1668 6741 21107,'-139'40'577,"99"-40"-129,1 0-832,39-20 672,19 0 193,41-19-321,-1 19-192,21-20-1441,-1 20-3684,21 20-10762</inkml:trace>
  <inkml:trace contextRef="#ctx0" brushRef="#br0" timeOffset="1821.289">1609 6304 5797,'0'0'2883,"0"20"-1602,0-20-32,0 0 128,0 0-288,-21 0-224,21 0-384,-20-20-161,20 20-32,-20 0 225,1-19-65,19 19-160,0-20 65,-20 0-257,20 0-160,0 0 32,20 0 32,-1 1-160,1-1-577,21 0-961,18 0-1505,0 0-7399</inkml:trace>
  <inkml:trace contextRef="#ctx0" brushRef="#br0" timeOffset="2256.8359">1548 6722 12619,'0'19'1186,"0"-19"-33,0-19 1057,0 19-641,40-20-704,0 0-481,0 0-448,19 0 96,1 0 97,0 1-418,-1-1-576,1 0-1120,-1 0-1507,-19 20-8391</inkml:trace>
  <inkml:trace contextRef="#ctx0" brushRef="#br0" timeOffset="2922.8515">3416 6841 12555,'-80'-40'1089,"40"20"193,1 0-866,-1 20 161,19 0-321,-18 20 96,-1 20 545,21-1-96,-21 21-97,20-21-287,20 21-321,20-20 64,0 0-32,19-20 32,1 0 97,-1-20 159,2-20 161,-2 0-257,-19 0-64,20-20-128,-40 0-32,19 0-32,-19 21-32,0-1-32,0 0 96,0 20 1,0 0-1,0 0-385,0 20 129,20 0 224,1 19-64,-1 1-32,19 0-736,-19 0-962,19-20-1057,1 20-1056,0-40-7656</inkml:trace>
  <inkml:trace contextRef="#ctx0" brushRef="#br0" timeOffset="3103.5156">3832 6841 17616,'40'-40'1890,"-20"20"-1185,20 0-1,-1 0-63,1 20-641,0-19-32,-1 19-320,1 0-1026,0 0-2241,0 0-3524</inkml:trace>
  <inkml:trace contextRef="#ctx0" brushRef="#br0" timeOffset="3262.6953">4011 7059 19794,'20'0'224,"19"-20"-159,21-20 63,0 20-224,-1 0-737,1 1-1217,-20-1-3972</inkml:trace>
  <inkml:trace contextRef="#ctx0" brushRef="#br0" timeOffset="4241.2109">4667 6344 11594,'-20'-40'1057,"20"1"289,0 19-193,0 0 320,0 0-192,0 0-127,0 1-322,0 19-31,0-20-288,0 20 31,0-20-256,0 20 65,0 0-129,0 0-192,0 0-64,-21 0-64,21 0 32,0 0-64,0 0 128,0 0-64,0 0-33,0 20 97,0-20 33,21 20 95,-21 19 64,0 1 0,20 39 64,-1 0-32,1 21-127,20 0 95,-1-1-96,21-20 32,-20 0 0,-1-39 32,1 0-64,0-21 96,-20 1 225,0-20 31,0 0 33,-1-20-97,21 1-288,-20-1-160,20 0 0,0 20-96,-1 0 64,1 20 0,-1 19 64,2 1 0,-2 0-64,-19 0-97,0 0 33,-1-20 64,-38 19-32,-1-19 0,0 20-32,-39-20-225,18-20 129,-38 20 0,20-20 32,-1-20-65,20 0-383,-19-20-1154,19 1-2946,20-21-3620</inkml:trace>
  <inkml:trace contextRef="#ctx0" brushRef="#br0" timeOffset="4769.5312">5600 6403 10730,'-20'-39'3491,"0"39"-1537,20 0-1250,0 20-575,0-1 351,0 21 449,0 0-320,20 0-417,0-20-96,0 0 0,19-20 96,-19 0 192,0 0 1,0-40-65,0 0-224,-20 0-352,20-19-96,-20-1 352,-20 1-161,0-40-255,0 19-96,0 21 415,0-1 418,0 40 287,1 0 97,-1 0 32,20 20-289,0 20-704,0 20 448,20 0 96,-1 19-192,21 21-31,20-1-130,-1-19-511,-19 19-641,20-40-961,-21 21-2242,1-20-8393</inkml:trace>
  <inkml:trace contextRef="#ctx0" brushRef="#br0" timeOffset="5284.1797">6513 7099 20115,'59'-40'256,"-39"40"256,21 0-31,18 40-257,-20 0-32,-19-1 64,0 21-256,1-1 96,-2-19 1,-19 20-97,20-21-193,-20-19-511,-20 20-930,1-1-1345,-2-19-2882</inkml:trace>
  <inkml:trace contextRef="#ctx0" brushRef="#br0" timeOffset="5654.2968">7149 6265 16431,'0'-20'192,"0"20"129,0 20-289,20 0 320,0 19 513,-1 21 288,1-1-352,0 21-257,19 19-160,2-19-255,-22-1-65,21 0 32,-20 1-224,19-21-545,-19 1-800,-20-20-2083,0 0-5925</inkml:trace>
  <inkml:trace contextRef="#ctx0" brushRef="#br0" timeOffset="5871.0937">7089 6860 17904,'20'0'2627,"-1"-19"-1794,2-1-449,19 0-96,19 0-288,-20 20 0,21-20 128,-20 0-128,0 20-256,-1-19-384,1-1-481,-20 0-737,0-20-1601,0 1-5702</inkml:trace>
  <inkml:trace contextRef="#ctx0" brushRef="#br0" timeOffset="6399.414">7407 6166 14862,'0'39'160,"0"1"897,39 19 288,-19 21-416,40-1-32,-20 21-257,19-21-255,-19 1-33,20-1-192,-21-20-128,1-19 192,-1 0-127,-18-1-1,-21-19 32,20 0-64,-20-20 64,0 0 480,0-20-63,0 0-449,0-19-160,0 19-224,0-20 32,19 20-1,1 1 33,0 19 160,0 19 0,0-19 160,19 40-32,1-20 128,0 0 0,19-1 1,-19-19 191,0 0 96,0-19 33,-1-1-1,1 0-255,-40-20 31,19 21-160,-19-21-32,-19 20-160,-1-20-192,0 1-129,0 19-31,1 0 128,-1 0 32,0 20 31,20 0-127,-20 20 64,20 0 160,20 20 288,-20-1 160,40 1-160,-21 0 32,21-1-128,-1-19 33,2 0-65,-2 19-385,1-39-159,-20 20-705,-1-20-1666,-19 0-2434</inkml:trace>
  <inkml:trace contextRef="#ctx0" brushRef="#br0" timeOffset="6725.5859">8519 6682 16111,'19'40'2242,"22"-21"-128,-21 21-705,-1 0-384,1-20 64,0 19-352,-20-19-481,20 0-32,-20-20-192,0 0 193,0 0 63,19 0 160,-19-20-223,20 0-33,0 0-384,1-19-97,-2-1 129,21 20-64,-1 0 96,-19 20 32,40 0-97,-20 20 193,-1 20-32,21-20 32,-20 19-448,0 1-929,-1 0-737,1-21-3460,-21 1-9576</inkml:trace>
  <inkml:trace contextRef="#ctx0" brushRef="#br1" timeOffset="27112.3047">17515 3604 2306,'-21'0'1537,"21"0"-352,0 0-576,-19 0-385,19 0-160,0 0-96,0 0 0,0 0 32,0 0 32,0 0 641,0 0 704,0 0-352,0 0 384,0 0-127,-20 0-225,20 0-353,0 0-383,0 0-65,-20 19 64,20-19-32,0 0 65,-20 0 95,20 0-96,0 0-159,0 0 31,0 0-32,0 0-64,0 0-32,0 0-32,0 0 64,0 0 129,0 0-33,0 0 0,0 0 609,0 0-545,0 0-288,0 0 0,0 20 64,0-20-64,0 0 0,-19 20 0,19-20 32,0 20 64,0-20-64,0 21 64,-20-21 97,20 0 31,0 19-32,0-19-160,-20 20 0,20-20-32,0 20 32,-20 0-32,0 0 64,20 0-32,-20-1 32,20 1-64,-20 0 64,20 0-64,0-20 64,-20 20-64,20 0-32,0-1 128,-19-19 1,19 20-33,0 0 96,-20 0 0,20-20 32,0 20-32,-20-20-128,20 20 0,0-1-32,0 1 32,0 0 96,0 0-96,0 19 65,-20-19-33,20 0 64,0 0 0,0 20-32,0-20-64,0 0 128,-19 20-64,19-20-32,-21 19 193,1-19-161,0 20-64,1-20 64,-1 19-96,20-19 0,-20 0 0,20 0-160,0 0 224,0-1-160,0 1 128,0 0 32,0 20 0,0-21 64,0-19-128,0 20 96,0 0-32,0 0-32,-20-20 0,20 20-32,0 0 32,0-20-96,0 20 64,0-20 0,0 20-96,0 0 96,0-20 0,0 20 64,0 0-128,0-20 160,0 19-384,0 1 672,0-20-480,0 20 96,-19 0 96,19 0-64,0 0 64,-20-1-128,20 1 64,0 0-32,0 0-32,0-20 32,0 20-64,0 0 64,0-1 32,0-19-32,0 20 32,0 0 0,0 0 32,0 0 0,0-20 0,0 19 32,0 1-63,0 0-1,0-20 32,0 20-64,0 0-64,0-20 96,0 20 64,0-20-192,0 20 128,20-20 0,-20 20 0,0-20-32,0 20 0,19-20 32,-19 20-32,0-20 64,0 20 0,20-20-64,-20 19 0,0-19 0,20 20-96,-20 0 128,20-20-32,-20 20-32,19-20 32,1 20 0,-20-20 32,20 0 0,-20 0 32,0 20-64,21-20 0,-21 0 96,19 0-64,-19 19 32,0-19-32,20 0 0,-20 0-64,20 0 32,-20 0 64,20 0 64,-1 0-64,-19 0-32,20 0 32,0 0-64,0 0 0,-20 0 96,20 0-96,0-19 33,0 19 31,0 0-128,-1-20 128,-19 20-64,20 0 96,0-20-128,0 20 32,-1-20 32,2 20-32,-1 0 0,0-20 128,-1 0-128,1 20 96,0-19-96,0 19 32,-1-20-32,-19 20-32,20-20 64,1 20-32,-1-20 32,-20 20-96,19-20 160,1 0-64,-20 20-32,20-20 128,0 0-192,-20 0 128,19 0-64,-19 0 32,20 1 32,-20-1-128,0 20 160,20-20-64,-20 0-64,0 0 0,21 1 32,-21 19 32,19-20-32,-19 0 32,0 0 32,20 0-128,-20 0 128,0 20-96,20-19 0,-20-1 96,0 0-64,20 0 0,-20 20 0,0-20 64,0 0-64,0 20-224,0-19 673,0-1-834,0 0 770,0 20-385,19-20-129,-19 0 258,0 0-129,0 0-32,0 0 64,0 0-32,0 0 96,0 0-96,0 1 96,0-1-64,0 0 32,0 0-32,-19 0-32,19 1 0,0-1-32,-20 20 32,20-20-32,0 0 32,0 0-32,0 0 96,0 1-64,0-1 0,-20 0 64,20 0-96,0 20 32,0-20-32,0 0-32,0-19 64,0 19-32,0 0 64,20 0-64,-20 0 96,0 1-64,0-2 32,0 1-32,-20 0-64,20 0 128,0 1-64,0-21 0,0 20 32,0 0-64,-20 1 0,20-21 32,0 20 64,0 0-96,0-19 0,0 19-32,-19 0 192,19-20-128,0 20 0,0 1 32,-21-21 32,21 20 0,0 0-64,-20 0 64,0 1 32,20-2 32,-19 1-32,-1 0-96,0 0 193,0 1-129,20 19-32,-19-20-64,-1 0 32,20 20-385,0-20-544,-21 0-448,21 20-929,-20 0-3556,1 0-7590</inkml:trace>
  <inkml:trace contextRef="#ctx0" brushRef="#br1" timeOffset="28861.3281">17535 5610 4035,'0'0'2114,"0"0"-1185,0 0-160,0 0-481,0 0 449,0 19 416,0 1-192,20 0 224,-20 20-160,19-20 32,1 19-96,0 1 96,0-1-288,-1-19-97,22 20-191,-2-20 223,1 20-191,-1 0-129,22-20 33,-2 0 63,20-1-128,-19 1-127,19-20-129,1 20 0,-21-20 160,1 0-128,19 20 0,-39-20-32,19 0-32,-19 0 33,0 0-65,0 0 32,-21-20 0,-19 20-160,20 0 32,-20 0-161,0 0-415,-20 0-1026,20 0-1153,0 20-1505</inkml:trace>
  <inkml:trace contextRef="#ctx0" brushRef="#br1" timeOffset="29519.5312">19044 6047 10858,'-20'-20'2818,"20"20"193,0-20-352,0 0-641,20 20-609,-20-20-768,19 20-225,1 0-192,0 0-32,1 0-95,-2 0-65,1 0 0,0 0 64,19 0-256,-19 0-97,0 0-447,20 0-610,-20 0-607,-20 20-1090,0 0-1345</inkml:trace>
  <inkml:trace contextRef="#ctx0" brushRef="#br1" timeOffset="29758.789">19103 6304 19154,'21'-19'1313,"-2"19"32,-19-20 161,20 20-1026,0-20-384,0 20-96,19 0-32,-19 0-544,0 0-257,0 0 32,20 0-288,-20 20-352,19-20-802,-19 0-992,0 0-4324</inkml:trace>
  <inkml:trace contextRef="#ctx0" brushRef="#br1" timeOffset="30200.1953">19759 5927 15662,'19'0'3235,"-19"-20"-1793,20 20-802,-20 20 225,20 0-256,-20 20 127,20 0-127,20 19-225,-20 1-63,0-21-1,19 21-64,-19-20-160,0-1 64,0 1-31,-20-1-482,20-19-415,-20 0-642,0 0-1537,0-20-2530</inkml:trace>
  <inkml:trace contextRef="#ctx0" brushRef="#br2" timeOffset="33115.2343">17892 3148 5413,'-40'0'2338,"0"0"-64,21 19-737,-1-19-480,-20 0-160,21 0-160,-1 0-192,-1 0-321,1 0 192,1 0 257,19 0-161,-20 0-352,0 20-96,0-20-64,1 20 0,-1-20 0,0 20 0,-1 0 65,-18 0-1,19-1 96,-19 1 128,-1 0-32,0 20 0,0-20-159,-19 19-1,19-19 0,-20 20 0,21-1 64,-21-19-96,21 20 96,-1-20-64,0-1-32,20 1 64,0 0-128,1 0-96,19 1 96,-20-2-32,20 1 64,-20 0-32,0 20 0,20-20 96,-20 19 33,0-19-65,0 20 32,-19-1 0,19 1 0,0 0-32,-20-1-64,20-19 32,-19 20-64,19-1 32,0 1 64,0 1 0,0-2 0,1 1 32,-2 0 0,1 19 97,1-19-33,-1-1-96,0 1 0,0 0 32,1-1 32,-1 1 32,20-20-32,-20 19-64,20 1 64,0 0-95,0 0 95,20 20-128,0-21 96,-20-19 0,19 20-256,21 0 128,-20-21 96,-1 21 64,22-20-32,-22 20-32,21-21 64,0 21-224,-1-20 192,1 19-64,-20-19 32,20 0 0,-1 0-32,1 0 0,0 0 32,0 0-64,19-20 96,0 20-96,1 0 32,0-20 33,-1 20-33,1-20 64,19 0-96,-19 0 64,0 0-32,19 0 0,1 0 32,-1-20-192,1 20 192,18-20-128,-18 0-32,19 20 32,1-20 96,-21 0-96,1 0-225,-1 0-63,1 0 128,-1 0 96,0-19 32,1-1 63,-1 1 130,1-1 543,-21-20-31,21 21-257,-21-1 0,-19 0-288,19-19-288,-19 19 769,20-20-609,-21 0 128,1 1-32,0 0 0,0-21-32,-1 1 96,-19 0-64,19-1 0,-18 0-32,-1 1-32,0 19 64,-1 1-96,-19-1 160,0 1-32,-19-1-64,19 21-96,-40-21-96,19 21-32,-18-22 95,-1 22 33,-19-1 32,-1-19 0,1 19 96,-1 20-64,-20-20 0,1 1 32,0 19-64,-1-20 64,21 20-32,-21 1 64,1-1-96,-1 0 32,1 20-128,-1-20-64,-19 20-65,0 0 161,0 20 64,-1-20-288,2 20-673,18 0-1057,20-1-2370,21-19-7912</inkml:trace>
  <inkml:trace contextRef="#ctx0" brushRef="#br2" timeOffset="33854.4922">19660 3425 9801,'-21'20'6374,"21"-20"-5029,-20 0-128,20-20 225,20 20-834,1-20 65,-1 1 160,39-1-225,0-20-191,41 0 159,-1 1-95,-19-21-385,18 21 32,-38-2-64,0 1-256,-1 1 32,-19 19-225,-20 0-544,0 0-608,-20 20-1602,0 0-3588</inkml:trace>
  <inkml:trace contextRef="#ctx0" brushRef="#br2" timeOffset="34672.8515">20831 2571 14509,'0'0'3427,"0"-20"-800,20 0-673,-20 0-737,39 1-320,-18-1-449,-1 0-416,-1 0-32,21 20-64,-20-20-224,19 1-417,-19 19-832,1 0-994,-2 0-2241,-19 19-8681</inkml:trace>
  <inkml:trace contextRef="#ctx0" brushRef="#br2" timeOffset="34833.0078">20990 2730 17808,'20'0'1474,"-1"-19"159,1-1-416,21-20-1024,-2 20-289,1 0-33,-21 1-896,21-2-1793,0 1-2788</inkml:trace>
  <inkml:trace contextRef="#ctx0" brushRef="#br2" timeOffset="35114.2578">21347 2075 17264,'20'-39'4164,"-20"18"-2947,0 21-544,0 0-321,0 21-288,20-2 416,19 1-95,-18 20-289,38 0 0,-19 19 32,-1-19-64,2-20-256,-2 19-577,1-19-672,-1 20-1666,-19-20-5605</inkml:trace>
  <inkml:trace contextRef="#ctx0" brushRef="#br2" timeOffset="35724.6093">22459 2155 4836,'40'39'5766,"-40"-39"-3588,20 20 0,-20-20-64,0 0 96,0 0-192,-20-20-1314,0 0-383,0 1-129,-19-1 0,-1-20-96,20 0 0,-40-20-96,21 20 0,19 1 0,-20-1-96,21 1 96,19 19-32,-20-20-64,20 20 128,0-19-32,0-1 64,20 20-160,-1 0-32,1 0-64,20 1-1090,-1 19-1376,2 0-1986,-2 19-8713</inkml:trace>
  <inkml:trace contextRef="#ctx0" brushRef="#br2" timeOffset="35889.6484">22221 1876 14349,'-20'20'1089,"20"-20"32,0 0 737,0-20-1378,20 0-672,-20 20-480,20 0-1474,0-19-833,19 19-7335</inkml:trace>
  <inkml:trace contextRef="#ctx0" brushRef="#br2" timeOffset="36178.7109">22598 1876 16207,'20'20'-160,"-20"0"1217,0 19 608,20-19-448,0 0-224,-20 0-224,40 1-288,-20-21-97,0 0 192,-1 0 33,1-21-161,0 1-95,0 0-33,-20-19-160,0 19-64,0 0-160,-20 0-160,0 20 32,0-20-321,1 20 289,-1 0-384,-20-19-610,20 19-735,0 19-1154,0-19-769,20 20-8488</inkml:trace>
  <inkml:trace contextRef="#ctx0" brushRef="#br2" timeOffset="36548.8281">23056 1856 14381,'39'60'2146,"-39"-60"-96,20 20-192,-20-20-257,0 0 353,0 0-448,0-20-962,0 0-288,0 0-95,0 0 31,-20 1 0,20-21-160,0 0-96,0 1-64,0-1-417,20 0-95,0 1-321,-1 19-417,21 20-992,0-20-2755</inkml:trace>
  <inkml:trace contextRef="#ctx0" brushRef="#br2" timeOffset="37170.8984">22420 2869 5893,'-20'-59'4388,"0"39"-1953,20 0 479,-20 0-287,1 0-673,-2 20-513,21 0-768,-20 0-289,20 20-384,-19 0 96,19 20-128,0-1 160,0-19-160,19 20 64,1-20 0,1-20 160,-2 0-31,21 0 31,-20-20 32,19 0-448,-19 0 32,0-19-1,-20-1-63,0 20-224,0-20 31,0 21 289,0-1 0,0 20 160,0 0-96,0 0-481,20 0 737,-20 20-160,20-1 161,0-19-97,0 20 0,19 0-417,-19-20-479,20 20-482,-20-20-1440,0 0-1698,0 0-6567</inkml:trace>
  <inkml:trace contextRef="#ctx0" brushRef="#br2" timeOffset="37439.4531">22678 2353 19442,'0'-20'1922,"20"20"-1154,-20 0-191,0 0 192,20 20-33,0 20-159,-1-1-385,21 1 96,-20 19-191,19-19-97,2 0-257,-2 0-351,1-20-33,-21 0-608,1 0-385,0-20-640,-20 0-961,0 0-1826</inkml:trace>
  <inkml:trace contextRef="#ctx0" brushRef="#br2" timeOffset="37642.5781">22995 2313 19762,'0'0'2178,"0"0"-1313,0 0-256,20 20 352,0 0-353,1 20-320,18-21-127,1 41-33,-21-21-320,21 1-257,0 1-192,-20-2-351,0-19-770,0 0-1697,-1-20-3748</inkml:trace>
  <inkml:trace contextRef="#ctx0" brushRef="#br2" timeOffset="37990.2343">23592 2531 12716,'59'40'2498,"-39"-19"0,0-2-224,-1 21-512,-19-20-481,20 20-416,20-1-384,-20 1-161,-20-20 160,20 19-95,-20 1-33,20-20-128,-20 0-32,-20 0 97,20-1-65,-20-19-192,20 20-352,-20-20 63,0 0-95,0 0-481,-19-20-896,19 20-1827,0-19-6181</inkml:trace>
  <inkml:trace contextRef="#ctx0" brushRef="#br2" timeOffset="38187.5">23571 2274 19986,'0'0'1474,"0"-20"-737,0 20-705,0 0 96,0-20-224,0 20-417,21-20-1633,-21 20-2947</inkml:trace>
  <inkml:trace contextRef="#ctx0" brushRef="#br3" timeOffset="43715.8203">12947 5729 13196,'20'-40'545,"-20"20"832,0 0-224,0 20-192,20 0-257,-20 0-351,0 20-225,0 0 256,0 20 1,0-1-257,0 1 0,20-1 64,-20 1 32,40 0 161,-20 0-129,19 0-64,-19 0-128,20-1 64,-1-19-64,21 20-64,-20-20 32,-1 19 0,1-19 0,0 20-96,19-20-32,-19-20 192,20 19-96,-1 1 0,-19-20-64,19 20 128,-18-20-96,18 20 32,0 0 32,1-1-128,0 1 160,19 0-96,-19-20-32,19 20 64,1 0 32,-21-20-32,20 20 96,1-20-192,-1 0 64,1 20 32,-1-20 0,1 20 32,-1-20-64,21 20 0,-21 0 32,1-20 32,18 20-32,-18-20 32,19 19-32,1-19 0,-1 0 0,20 20 0,-20-20 0,20 0 0,1 20 0,-2-20-32,2 0 64,-21 20-32,20-20-32,-19 20-32,19-20 160,-20 20-160,20-20 64,0 19-32,-19 1 64,-1-20-64,0 20 32,21 0-64,-22-20 128,2 20-32,20-20 0,-2 20-32,-18-20 32,18 19-32,-18-19 0,0 20 0,18 0 32,2 0-32,-1-20 64,0 20-128,0-1 32,20 1-64,0-20 96,-20 20 0,20-20-64,20 20 32,-20 0 128,0-20-64,0 20 32,0-20-32,0 20 0,-20 0-32,0-20 0,1 20 0,-21-20 32,0 20 129,-20-20 575,-18-20 353,-2 0 32,-20 0-160,-19 0-288,0-20-481,0 0-64,0 1-224,0-21-641,-20 21-1537,40-1-1633,-40 20-2339</inkml:trace>
  <inkml:trace contextRef="#ctx0" brushRef="#br3" timeOffset="44656.25">16184 6940 11562,'0'0'1057,"0"0"417,0 0-1122,0 19 1122,-20 21 223,20 20-576,0 0-512,-19 19 128,19 1-257,0-1-256,0 20-128,19-40 64,-19 1-128,20 0 33,-20-20 63,0-20 96,0 19 160,20-19 65,-20-20-161,20 20 224,-1-20-95,22 20-161,-2-20-64,1 20-128,-1-20 64,21 0-64,-20 0-32,19 0 33,1 0-65,0 0 32,-1 0-64,1 0 0,-1 0-65,-19-20-31,0 20-32,0-40 128,-20 20 32,-1 1-64,-19-21 32,-19 0 32,-22 20 96,2 0-64,-1 0 96,20 0-96,-19 20-128,39-20 96,0 20-192,0 20-160,20 0 320,19 0 32,1 0-32,-20 0 96,20 20-128,-20-20 0,-1 19 64,-19-19-161,0 0-415,0 0-609,-19 20-1986,-1-21-5862</inkml:trace>
  <inkml:trace contextRef="#ctx0" brushRef="#br3" timeOffset="49726.5625">17058 7853 10409,'0'0'1954,"0"0"96,0 0-128,-20 0-801,20 20-96,0 0-288,0 0-353,0 0-160,0 0-64,-20-1-63,20-19-97,0 20-481,0 0-1857,0 0-2339</inkml:trace>
  <inkml:trace contextRef="#ctx0" brushRef="#br3" timeOffset="50151.3672">17574 7913 17008,'40'-20'1409,"-40"20"-384,20 0 96,-1 0-384,1 0-417,1 0-160,18 0-128,-19 0 32,0 0-256,19 0-449,-19 20-1280,0-20-2692,1 0-8839</inkml:trace>
  <inkml:trace contextRef="#ctx0" brushRef="#br3" timeOffset="50303.7109">17753 8111 16559,'0'0'1954,"20"0"-1922,0 0 32,-1 0-64,21 0-384,-19 0-705,18 0-2755</inkml:trace>
  <inkml:trace contextRef="#ctx0" brushRef="#br3" timeOffset="51042.9687">18508 7715 10858,'-40'-20'2370,"20"0"-256,0 20-1025,20 0 96,-19 20-256,19 0 32,-21-1-288,21 21-65,0 20-255,0-1-97,21 1-64,-21-1-64,19 0-96,21 1-64,-20-20-448,0-20-609,19 20-1250,1-40-2273</inkml:trace>
  <inkml:trace contextRef="#ctx0" brushRef="#br3" timeOffset="51330.0781">18806 7615 15214,'0'-40'1345,"-20"40"-416,20 0-32,-20 20-64,20 0 128,0 20-289,0 20-191,20-21-97,0 21-96,-1-1 1,1 1-161,20-1-96,-1 1-160,-18-21-449,18 1 1,-19 0-802,0 0-1344,19 0-1955</inkml:trace>
  <inkml:trace contextRef="#ctx0" brushRef="#br3" timeOffset="51643.5547">19203 7972 12684,'0'20'2530,"0"0"-1249,0 0 353,0 0 127,0 19-672,0-19-672,19 20-225,1-20-32,20-20-32,0 0 0,0 0 0,-1-20-128,1 0-256,-21 0-224,2-20-33,-21 21-63,0-21-65,-21 20 1,-18-19-161,-1 19-577,1 20-447,-1 0-674,0 0-5861</inkml:trace>
  <inkml:trace contextRef="#ctx0" brushRef="#br3" timeOffset="52157.2265">19898 8012 17328,'0'-59'1890,"-20"39"-1442,0 20-192,0 0 897,0 0-416,0 0-160,0 20-97,1 19-256,19-19-128,0 20-64,19-21 33,-19 1-1,20 0-32,20-20-32,-20 0-64,0-20-129,0 20 65,-20-39 32,20 19 192,-20 0-96,0 20 0,0-20-32,0 20-32,0 20-128,0 0 128,19 19 96,1 1 0,20 20 0,-20 0 0,20-1 0,-1 1-32,-19-1 0,-20-19 96,0 20-64,0-21-32,-39 1-160,-1-20-384,0 19-481,-20-19-577,21-20-31,-21 0-642,20 0-3106</inkml:trace>
  <inkml:trace contextRef="#ctx0" brushRef="#br3" timeOffset="52737.3047">20394 8171 15726,'0'-20'2467,"0"20"-1859,0 0 609,0 0 129,0 20-289,0 20-289,0 0-287,20-1-129,0 1-192,0 0 289,0-1-1,-1-19-63,1 0-1,0-20 0,0 0 1,0 0-193,0-20-192,0 20 32,-1 0 0,1 0-96,0 20 64,0 0-64,-20 20 32,20-21-160,-20 21-65,0-20-159,0 0 96,-20-1-161,20-19 65,-20 0-257,-20 0 97,21-19 31,-1-1-384,0 0-1025,0 0-2081,20 0-6535</inkml:trace>
  <inkml:trace contextRef="#ctx0" brushRef="#br3" timeOffset="53250.9765">20811 7992 17969,'20'-39'1601,"-20"39"-1088,0-20-161,20 40 993,-20-20-256,19 39-224,-19 1-481,20-1-127,-20 1-33,21 20-32,-21-40 0,20 20-192,-20-40 128,0 20 0,0-20 353,0-20-257,0 0-128,0-20 0,19 0-224,1 0 192,-20-19-96,20-1-32,0 21-32,19 19 32,-19 0-96,1 20 128,-2 20-224,1 0 95,0 19-31,0 1-641,19 19-736,-19-19-833,0 0-3076</inkml:trace>
  <inkml:trace contextRef="#ctx0" brushRef="#br3" timeOffset="53916.9922">21804 7953 10634,'20'-20'5541,"-20"20"-3107,0 0-768,0 0 191,20 0-543,0 0-578,19 0-415,1 0-129,0-20-160,0 20-32,-1 0 32,1 0-513,-1 0-415,-18 0-322,-21 0-671,20 20-1282,-40-20-2403</inkml:trace>
  <inkml:trace contextRef="#ctx0" brushRef="#br3" timeOffset="54142.5781">21983 7774 18001,'20'0'1697,"-20"0"-1409,0 20 994,0 0-129,0 19-673,20 1-288,-20 0-64,19-1-31,1 1-129,-20 19-225,20-19-479,0-20-546,0 0-1664,-20 0-3300</inkml:trace>
  <inkml:trace contextRef="#ctx0" brushRef="#br3" timeOffset="54468.75">22499 7635 14605,'20'0'4421,"-20"0"-3172,0 20 576,20 0-351,-20 0-609,20 19-321,-20 1-159,20 20-289,-1-21 0,1 1-32,0 0-192,0-21-417,0 1-224,0 0-576,-20 0-513,20-20-1633,-20 0-4292</inkml:trace>
  <inkml:trace contextRef="#ctx0" brushRef="#br3" timeOffset="54713.8672">22777 7496 21172,'120'19'1441,"-41"1"-800,-20 20-65,21 40-224,-41-1-159,1 21-97,0-1 224,-20 0-64,0 0-64,-20-19-192,0-1-160,-20-19-160,0-20-641,0-1-801,0-19-3939</inkml:trace>
  <inkml:trace contextRef="#ctx0" brushRef="#br4" timeOffset="59857.4218">9631 5331 15534,'-20'0'385,"20"20"-193,40-20 833,19 0-128,21 20-225,19-20 513,40 0-352,0-20-320,20 20 63,-20 0-127,0-20-193,0 20-256,-20 0 64,0 0-128,-40 0-128,1 20-545,-20 0-1057,-41 0-2658,-19-20-9609</inkml:trace>
  <inkml:trace contextRef="#ctx0" brushRef="#br0" timeOffset="65657.2265">2561 8846 11466,'-59'-39'1185,"39"19"449,-20 20-32,40-20 191,-20 40-608,0-20-576,1 40 96,-1 19 95,20 20-191,0 1 0,0 39-33,20-20-384,-1 1 32,1-1-288,0-40 193,0 1-97,20-20-97,0 19-351,-21-39-641,21 0-608,0-20-1186,-21 0-2242</inkml:trace>
  <inkml:trace contextRef="#ctx0" brushRef="#br0" timeOffset="65968.75">2998 8846 17969,'0'-19'928,"0"19"-479,0 0-65,0 19 641,0 1 352,20 20-672,-20 19-96,20 1-65,-20 19-256,20-19-63,0-1-1,0 21-64,-1-40-192,1 19 64,0-19-32,0 0-576,-20-1-257,19-19-545,2 0-1376,-21 0-2563</inkml:trace>
  <inkml:trace contextRef="#ctx0" brushRef="#br0" timeOffset="66171.875">2760 9521 416,'0'0'20435,"0"-19"-18929,20-21-513,19 20 256,2 0-961,-2 0-320,1 20 160,-1-19-192,21 19-96,0-20-609,-1 0-864,1 0-1218,-1 0-3299</inkml:trace>
  <inkml:trace contextRef="#ctx0" brushRef="#br0" timeOffset="66380.8593">3514 9025 13805,'-59'20'1025,"20"0"416,-2 19 417,-18 1-257,0 19-288,-2 1-352,2 0-544,0-20-289,19 19-160,0-19-385,0-20-511,21 19-1218,-21-19-2435,20-20-9416</inkml:trace>
  <inkml:trace contextRef="#ctx0" brushRef="#br0" timeOffset="66548.8281">2780 9303 16399,'0'0'3203,"19"0"-1922,-19 0-896,20 0 511,21 0-447,-2 20-321,1 0 0,19 0-320,1 0-641,19-20-640,1 0-865,-21 0-2403</inkml:trace>
  <inkml:trace contextRef="#ctx0" brushRef="#br0" timeOffset="66787.1093">3336 8906 19410,'178'0'1281,"-78"0"-256,19 40-609,-20-1-319,-20 41-65,1-21 192,-20 20 32,0 1-256,-41 0 96,-19-21 32,0 1-64,-19-1-192,-22 1-224,2-1-865,-1-19-1730,-19-20-3779</inkml:trace>
  <inkml:trace contextRef="#ctx0" brushRef="#br0" timeOffset="67336.914">4746 9223 10185,'19'0'9481,"1"-20"-8264,21 0-896,-22 20 127,21 0-160,-1 0 193,21 0-33,-20 20-320,0-20-160,19 20-512,-20 0-513,2-20-1185,-2 20-2787</inkml:trace>
  <inkml:trace contextRef="#ctx0" brushRef="#br0" timeOffset="67504.8828">4905 9561 20467,'79'-20'897,"-19"0"-449,19 1-96,-19-1-191,19 0-225,-20 0-129,2 20-1985,-22 0-4708</inkml:trace>
  <inkml:trace contextRef="#ctx0" brushRef="#br0" timeOffset="68256.8359">6454 9183 10730,'-20'-59'2274,"0"39"416,-20 0-736,20 1-352,-19 19-161,-21 0-448,20 19-256,0 21-65,1 0 1,19 19 0,0 1-193,20 0-64,0 19-127,0-19-161,40-1-32,-1-19 64,1 0 0,40-1-160,-21-39-96,21 20-384,-1-20-321,-20-20-1089,2 0-192,-2 1-2818,-20-1-9866</inkml:trace>
  <inkml:trace contextRef="#ctx0" brushRef="#br0" timeOffset="68656.25">6731 9243 17200,'40'40'1473,"-19"-20"-448,-2 20-224,21 0 512,-20-1-448,-1 1 32,21 19-321,-20-19-191,0 0-481,0-20 512,0-1-352,0 1 160,-20 0-224,0-20 160,0-20 193,0 0-257,-20 1-96,20-21 32,-20-20-32,20 1-32,0-1-64,0 1 0,20 19 64,-20 0-128,39 40 512,-19 0-352,0 0 32,19 40-32,-18 0-128,19 0 192,-1-1-160,1 1 160,-1-20-417,-18 19-415,18 1-385,-39-20-257,20 0-928,0-20-2178,-20 0-9802</inkml:trace>
  <inkml:trace contextRef="#ctx0" brushRef="#br0" timeOffset="69133.789">7725 8946 18353,'-60'-60'865,"20"40"32,1 0-97,-1 20-63,20 20 32,-20 0-65,0 20-319,21 19-33,19 1-192,0-1 0,19-19-64,21-1 33,0-39-33,0 20 32,19-20 32,-19-20-160,0-19 224,-20-1-160,-1 1-96,-19-1-96,0-20-64,-19 1-257,-1-20-255,-20 19-161,20 0 96,-20 0 449,1 21 192,-1 19 192,0 0 64,20 20 513,0 0-1,20 20-223,0 19 223,20 1-255,20 20-1,20-20-192,-21 20-128,21-21 64,19 21-160,-39-21-256,19 21-577,-18-20-640,-22-21-1282,1 21-5477</inkml:trace>
  <inkml:trace contextRef="#ctx0" brushRef="#br0" timeOffset="69929.6875">8737 8687 9673,'-59'-40'448,"39"40"1314,0 0-129,0 20 289,-19 20 288,18 0-160,1 40-480,1-1-385,-1 20-224,20 20-257,20-20-415,-1 1-65,22-1-192,-2-39 32,1-1 0,19 1-224,1-40-577,-20 19-928,19-39-1859,-19 0-10697</inkml:trace>
  <inkml:trace contextRef="#ctx0" brushRef="#br0" timeOffset="70719.7265">9214 8747 13292,'-20'-40'1570,"20"20"800,0 20-705,0 20-704,0 0 321,20 40-129,0-1-385,-1 1-223,22 19-1,-2 1-223,-19-1-33,20 0-160,-21-19 0,1 0-96,0-20 32,0 19-128,0-19-256,-20-20-129,20 19-928,0-19-961,0-20-2274,-1 0-8873</inkml:trace>
  <inkml:trace contextRef="#ctx0" brushRef="#br0" timeOffset="70981.4453">9691 9203 15887,'-20'40'1441,"20"0"-64,0 0 129,0 20-193,20-1-128,-1-19-192,21-1-609,19-19-95,-18 0-161,38-20 0,-20-20-32,-19 0 64,0-19-96,-20-1-160,-20 20-288,0-19-129,-40-1-352,1 0-96,-22 0-288,2 20-224,0 20-1506,-1 0-2018</inkml:trace>
  <inkml:trace contextRef="#ctx0" brushRef="#br0" timeOffset="71517.5781">10545 9263 13708,'0'-80'2883,"-21"41"-1890,1 19 160,1 0 128,-21 20 129,1 0 31,19 20-512,-21 39-416,2-19-129,39 20 0,0 0-128,0-1-159,39-19-33,2-20 64,-2 0 0,1-20-192,19 0 96,-38-20-32,18 0-192,-19 0 224,0 0-64,-20 1-32,20-1 128,-20 20-128,0 0-97,19 39 97,1 1 96,0 0-32,20 39 64,-20-19 33,20 19-129,-40 0 64,19 1 32,-19-20-64,0-1 96,-19-19-64,-21 0-32,1-1-192,-2-39-129,2 20 1,-21-20-449,21-20-672,-2 0-2211,2-19-6181</inkml:trace>
  <inkml:trace contextRef="#ctx0" brushRef="#br0" timeOffset="72377.9297">11120 9541 7078,'0'-39'6951,"0"39"-5990,0-20 704,0 0 225,0 20-160,-19-20-257,19 20-512,0 0-384,0 0-385,0 20 224,0-20 193,0 20-33,19 0-191,-19-1-33,0 1 0,0 0-95,0-20-33,20 20 64,-20-20 64,0 0 97,0 0 31,0-20-352,0 0-32,-20 20-32,20-20-31,0 20-33,0-19 96,0 19-64,0 0 96,0 0-96,0 0 128,0 19-32,20 1-64,-20 20-32,0 0 64,20 19 32,-20 0-96,20-19 97,0 20-129,-20-40 128,19 20-96,-19-20 0,20 0 32,-20-20 32,21 0 64,-21-20 0,19 0-64,1-20-32,0 20-64,0 0-32,0 0-96,-1 20 128,1 0-96,0 20 96,0 0-64,0 20 96,-20-20 0,0 20-32,0-21-224,0 1 224,-20 0-256,0 0-33,-20 0-95,1-20-96,19 0 159,-20 0-31,0-20-321,20 0-576,1 0-417,-1 0-1216,0 1-3140</inkml:trace>
  <inkml:trace contextRef="#ctx0" brushRef="#br0" timeOffset="73081.0547">11557 9343 15855,'20'0'1889,"0"0"-479,0 40-1,0-1-256,0 1-160,-1 0-192,1-1-161,0 1-191,0-20-161,-20-20 96,0 20-191,20-20 31,-20 0 288,-20-20-384,20 0-64,-20-20 97,20 1-225,-20-1 32,20 0 96,0-19-64,20 39-96,0 0 96,0 0-193,-1 20 289,2 20-128,18 0-32,1 20-64,-1-1-448,1 1-513,-19-20-577,18 19-1217,1-19-2786</inkml:trace>
  <inkml:trace contextRef="#ctx0" brushRef="#br0" timeOffset="73653.3203">12352 9343 14189,'0'0'3011,"0"-20"-993,20 20 96,-20-20-897,19 20 96,21 0-672,-20 0-257,19-20-288,-18 20-64,18 0 128,1 0-224,-1 0 32,-19 0-320,20 0-449,-20 0-768,-20 20-994,0-20-2241,-20 20-9033</inkml:trace>
  <inkml:trace contextRef="#ctx0" brushRef="#br0" timeOffset="73863.2812">12490 9084 17296,'0'0'2947,"0"0"-1602,0 20 353,0 0-513,21 20-321,-21-21-511,0 21-193,20 0-192,-20 0-384,19 0-641,-19 0-1025,20-21-2435,-20 1-12106</inkml:trace>
  <inkml:trace contextRef="#ctx0" brushRef="#br0" timeOffset="74729.4922">12908 8747 11498,'0'-20'2275,"0"20"479,20-20-448,-20 40-448,19 0 32,1 20-385,0 0-384,0 39-192,-1-20-192,2 1-321,-1 19-159,-1-19-129,1-1-32,0-19-64,0 20 96,0-20-384,-1-20-417,1 19-512,-20-19-545,21 0-1537,-21 0-5861</inkml:trace>
  <inkml:trace contextRef="#ctx0" brushRef="#br0" timeOffset="75156.25">13384 8409 17040,'80'0'1986,"-1"20"-833,1 20-577,-1 19 353,40 21-160,-20 39-97,20-19-31,-19 19-289,-1 0-159,-19-1 191,-21 2-320,-39-21 352,0 1-512,-40-21 288,-20 0-95,-19-19-482,-1-1-1216,1-19-2499,-1-20-14446</inkml:trace>
  <inkml:trace contextRef="#ctx0" brushRef="#br0" timeOffset="76316.4062">5024 11368 11979,'20'0'5253,"-20"-20"-3652,20 20-832,19 0-96,-19 0 127,19 0-127,2 0-96,-2-20-385,21 20-128,0 0 0,-1 0-320,-19 0-641,-1 0-1377,1 0-2819</inkml:trace>
  <inkml:trace contextRef="#ctx0" brushRef="#br0" timeOffset="76490.2343">5103 11686 17040,'59'0'2242,"-18"-20"-1089,-2 20-673,21-20-480,0 20 0,-1 0-608,0 0-1698,-19 20-4133</inkml:trace>
  <inkml:trace contextRef="#ctx0" brushRef="#br0" timeOffset="77163.0859">6434 11368 16399,'-60'39'1986,"40"1"-865,20 0 288,20 40-127,-20-21-290,40 21-63,-20-1-640,39 0 351,1-39-512,20 0 161,-1-40 31,20-20-64,0 0-32,1-39-160,-1-1 65,-19-19-33,-21 19-192,0-19-225,-38-21-223,-21 21-353,-41-1-224,-18 21 384,-20-1 321,-21 21-257,1 39 161,0 0 383,-21 20-95,22 19-1185,18 1-3139</inkml:trace>
  <inkml:trace contextRef="#ctx0" brushRef="#br0" timeOffset="77923.8281">8002 10971 13708,'-79'-40'1186,"40"40"-65,-2 0-609,22 20 641,-21 20 609,20 0-225,0 19-576,1 21-96,38-21-128,1 20-193,0 1-255,20-1-129,20 1-64,-21-20 0,40-21-128,-19 1-128,0 0-385,19-21-544,-19-19-608,-1 20-1282,0-20-3267</inkml:trace>
  <inkml:trace contextRef="#ctx0" brushRef="#br0" timeOffset="78386.7187">8599 11547 11466,'59'99'2947,"-39"-59"-737,-1-20-192,1 19-609,-20-19-63,20-20-321,-20 0 32,0 0 256,0-20-640,0 1-193,0-21-128,0 0 1,-20 1-225,20-21 0,0 20-32,20 0-96,1 20-128,-2 0 160,1 20-128,0 20 160,19 0-160,1 20 160,-20 0-96,20-20-160,0 20-577,-1-1-192,-19 1-929,0 0-736,-1-21-2051,2-19-8871</inkml:trace>
  <inkml:trace contextRef="#ctx0" brushRef="#br0" timeOffset="78944.3359">9412 11031 6181,'0'-40'4036,"-19"20"-1473,-1 0-33,0 20-256,-20 0-320,0 20-609,1 0-320,19 20-192,-20 19-224,40-19-97,0 0-192,20-1 33,0-19-193,19-20 128,21 0-96,-20-20-128,19 0 0,-19 1 1,-20-21 95,0 0-224,0 1-32,-20-21-33,-20 20-191,0-20 96,0 1-353,-20-21 225,1 41-128,-1-21 480,20 40 192,-20 1 160,20 19 0,1 19-63,19 1-33,19 20-64,1 19 64,20 1-63,20-1-33,-1-19 32,1 20-224,-20-20-353,19 0-479,-19-1-354,0-19-1024,-20 0-3395,-1 0-9481</inkml:trace>
  <inkml:trace contextRef="#ctx0" brushRef="#br0" timeOffset="79639.6484">10266 10851 12107,'0'-19'1409,"-19"19"1218,19 0-609,19 19-321,-19 21-383,20 0-161,0 40-160,0 19-193,20 0-319,0-19-193,-21 19-128,21-40-128,-20 21 32,19-40 0,-18 19-32,-1-19 0,-1-20-320,-19 0-577,20-20-544,0 0-673,0 0-2178,-1-20-8040</inkml:trace>
  <inkml:trace contextRef="#ctx0" brushRef="#br0" timeOffset="79900.3906">10743 11348 11947,'0'59'2690,"0"-19"-992,0 0 416,20 0-384,0 0-129,19-20-544,1 0-512,20-1-257,-20-38-96,19 19-32,-20-20 32,-18-20-63,18 20-97,-39-20 64,0 20-192,-19-20-321,-22 20-127,2 1-193,-20-1-384,-1 20-385,20 20-95,-19-20-2307,19 19-10632</inkml:trace>
  <inkml:trace contextRef="#ctx0" brushRef="#br0" timeOffset="80668.9453">11617 11348 11370,'-40'-40'4965,"20"21"-3107,0 19-481,-19 0-96,19 19-64,0 1-288,0 40-160,20-21-353,0 1-320,20-20 1,0 0-97,19-20 224,-19-20-128,0 0 0,0 0-32,0-20-32,-20 1-64,20 19 32,-20 0-32,20 0-64,-20 20 160,0 20-160,20 0 64,-1 39 32,1 1-64,20 0 192,-1 20-160,21-1 96,-20 0-64,-1-19 32,-19 19-64,0-20 64,-20-19 32,0 20-128,-40-20 0,21-20-160,-21 20 64,-19-40-289,19 0-768,-20 0-1345,21-20-3172</inkml:trace>
  <inkml:trace contextRef="#ctx0" brushRef="#br0" timeOffset="81458.0078">12490 11368 8680,'-20'0'2850,"1"20"-639,19-20-97,0 19-65,0 21-287,19-20-449,1 20-352,1 0-224,-1-20-321,-1 20 33,1-40 127,0 19 33,-20-19 32,0 0 63,0-19-191,0-1-289,0 0 0,0-20-96,20 0-32,-20-20-64,39 21-32,-19-1 0,0 0-64,20 21 32,-20 19 32,19 19-96,1 21 64,-20 0 32,0-1-256,20 1-96,-20 20-193,19-40-384,-19 20-512,19-20-929,2-20-2563,-22 0-8135</inkml:trace>
  <inkml:trace contextRef="#ctx0" brushRef="#br0" timeOffset="81842.7734">13205 10733 17584,'159'19'2499,"-59"21"-642,-1 39-1216,0 21-225,1-1 1,-21 1 351,0 19 33,-19-20-513,-40-20-31,0 21-65,-40-21-256,-20 1-160,-20-21-129,1 1-415,19-21-1346,-20-39-3300</inkml:trace>
  <inkml:trace contextRef="#ctx0" brushRef="#br0" timeOffset="109357.4218">1648 12420 14733,'-60'-59'1922,"20"39"-128,21 0-1089,-21 0-385,1 20-96,19 0-320,-21 0 352,22 20-320,-1 0 32,0 20 0,0-1 0,1 1-64,19 0 160,0-1-128,0 21 32,19-20-128,-19 20-160,20-1-65,0 1 225,0-21 160,-1 21-32,-19-20 32,20-21 0,1 21 0,-21-20 0,0 0 0,20-1 96,-20 1 0,19-20 0,-19 20 129,20-20-161,0 0-32,0 20 32,-1-20-353,1 0-383,0 0-930,20-20-832,-20 20-1121,20 20-4165</inkml:trace>
  <inkml:trace contextRef="#ctx0" brushRef="#br0" timeOffset="109788.0859">2045 12937 19314,'20'0'-32,"-20"0"-128,0 0 448,20 0 801,-20 0-224,19-20-673,1 0-64,1 0 32,-2 0-64,-19 1-32,20-21 0,-20 0 0,-20 20-64,1 1-32,-2-1-64,1 20-64,-19 0-32,-1 20 160,21-1-32,-1 1 64,20 20 96,-20 0-96,20-1 128,0 1-160,20 19 32,0-39 0,-1 20 32,1-20-448,20-1-673,-1 1-1121,1-20-1634,-20 0-7142</inkml:trace>
  <inkml:trace contextRef="#ctx0" brushRef="#br0" timeOffset="110067.3828">2244 12758 15919,'19'0'1089,"1"20"-865,0 0 128,0 0 673,0 19-320,0 1 288,0 0-481,-20-1-224,19-19-31,1-20 127,-20 20 193,20-20-97,-20 0 97,0 0-65,0-20-256,20 0-128,-20 1-128,0-21 0,0 20-288,0 0-96,20 0-97,-20 1-127,20 19-33,0 19-608,0 1-1377,-1 20-2243</inkml:trace>
  <inkml:trace contextRef="#ctx0" brushRef="#br0" timeOffset="110466.7968">2819 12798 12684,'0'0'2306,"-20"20"-2178,20-20 352,0 39 1154,-19-19 256,19 20-962,0 0-607,0-21-161,0 21 0,19-20 0,1-20 96,0 0-95,1 0 95,-2-20-256,1 0 96,0-19-160,-20-1 96,0-20-192,0 21 96,-20-21-128,0-19-193,-20 19 289,20 0 64,-19 1 160,19 19 289,0 20-193,20 20-96,-20 0 256,20 20 193,0 39-321,20-19-224,0 20 64,0 0-320,19-1-513,2-19-640,18-20-1954,-20 20-3299</inkml:trace>
  <inkml:trace contextRef="#ctx0" brushRef="#br0" timeOffset="111204.1015">3614 12559 10025,'-39'-40'1121,"18"21"513,1-1-1,0 0 65,-19 0-385,19 20-384,0-20-385,-19 20-512,18 0 481,1 40 31,1-20 97,-1 19-225,20 21-191,0 0-97,0 0 32,20 19-160,19-19 32,-18-1-128,18-19-417,1-1-704,-1 1-1025,1-20-1634,0 0-8071</inkml:trace>
  <inkml:trace contextRef="#ctx0" brushRef="#br0" timeOffset="111603.5156">3872 12798 13260,'-40'-20'993,"1"20"192,19 0 321,0 20-33,20 0-352,-20 0-352,20 19-97,0 1-159,0 0-161,20-21-96,0 21-95,20-20-33,-1 0 0,-19-20 64,19 0-64,-18-20 0,18 0-32,-19 0 0,-20-19-64,20 19 65,-20-20-1,-20 0-32,0 21 0,1-1-32,-1 0 128,-1 20 96,2 0-224,-1 20 0,20 0-32,-20 19 0,20-19-32,20 20-128,0-20-609,-1 19-224,22-19-448,-2-20-769,1 0-1345,-1 0-3172</inkml:trace>
  <inkml:trace contextRef="#ctx0" brushRef="#br0" timeOffset="112139.6484">4289 12778 14798,'-20'0'2626,"0"-20"-1313,0 20-608,1 0-449,19 0 129,0 0 255,19 0-256,1 20 65,0 0-97,20 0-96,0 0 1,-1-1-129,21 21-32,-20-20-96,-1 20 0,1-1 32,-20-19-96,-20 20-192,19-21-65,-19 21-127,-19-20 64,-1 0 223,0-20 65,0 20-64,1-20-64,-1-20-160,0 0 255,0 0 33,0 20 32,20-20 64,0 0 96,20 20 97,-20-19-1,20 19 160,20-20 129,-21 0 63,1 0-95,20-19-33,-21 19-32,1-20-192,1 0-192,-1 1 97,-20 19-65,0 0-129,0 0 1,0 0-32,-20 1 32,-1 19 0,21 0 96,-20 19 0,1 1-96,19 0 192,-20 20-128,20-1 64,0 1 0,0 20-32,20-21-96,-1 1-737,1-1-960,21-19-1282,-2 0-3331</inkml:trace>
  <inkml:trace contextRef="#ctx0" brushRef="#br0" timeOffset="112458.9843">5024 12619 20147,'0'0'800,"0"0"-864,0 20 577,0 0 288,0 20 127,0-1-63,20 21-544,-20-20-33,20 19-192,-1-19-160,21 19-192,-20-19-641,-1-1-737,2 1-1569,19-20-2530</inkml:trace>
  <inkml:trace contextRef="#ctx0" brushRef="#br0" timeOffset="113059.5703">5382 12460 15822,'0'-20'2691,"0"0"-1506,0 1 96,0 19-544,0-20-545,0 20-64,19 0 97,1 0 31,0 0-288,0 0 96,-1 20 0,21-20 128,-20 19-96,20 1 0,-20 0 96,0 20-63,-1-1 95,21 1-160,-20 0 32,0 20-96,0-1 0,20 21-128,-21-21-32,1 1-33,20 19-31,-21-20-160,2 1 64,-21 0 224,20 0 128,-20-21-129,0 1 97,-20 0 32,20-20-32,-21-20 33,-18 19-354,-1-19-672,21 0-1089,-21 0-2850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7T01:15:25.42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 3425 8135,'-20'-20'961,"0"1"1121,20 19-64,-20-20-384,20 20 63,0 0-320,0 0-992,-20 0 159,20 0 321,20 39-288,-20-19-33,0 20-95,20 19-97,0 21 0,0-21-192,-1 21 65,1-20-161,20-1 0,-20 1 64,20-1-128,-20-19 128,-1-20 32,1 0 0,0-1 97,-20 1-65,20-20 801,-20 0-257,0-20-607,-20 1-65,0-1-32,0-40-32,1 1-193,-22-21-191,22 1 32,-41-1 63,21-19 193,-1 20 96,0 19-32,0 1 96,1 19 161,19 0-33,-20 20 64,20 1-64,20-1-96,0 20-128,0-20 32,40 20 0,0 0 32,19-20 0,1 20-64,19-20-128,0 20-288,21 0-225,-21 0-288,1 0-736,-21 0-1346,1 0-1890,-20 20-7303</inkml:trace>
  <inkml:trace contextRef="#ctx0" brushRef="#br0" timeOffset="195.3125">496 3683 18033,'-59'21'2017,"59"-21"-863,0 0-610,19-21-352,1 1-64,0 0-64,20 0-192,-20 20-416,19-19-1186,1 19-1313,0 0-1825</inkml:trace>
  <inkml:trace contextRef="#ctx0" brushRef="#br0" timeOffset="645.5078">1171 3763 17456,'-39'20'865,"19"0"-353,0-20 353,20 39 256,-20-19-64,20 20-288,20-20-257,0 19-223,0-19 63,19 0 32,1-20-63,20 0-1,-21 0-160,21-40-160,-21 21-160,-18-21-256,-1 0 31,-20 20-287,-41-19 95,2 19 225,-21 20-97,-20 0-63,1 0-385,20 20-1954,19 0-4452</inkml:trace>
  <inkml:trace contextRef="#ctx0" brushRef="#br0" timeOffset="1282.2265">1727 3763 12555,'40'40'2146,"-40"-20"-1249,20-1 256,20 1-288,-20 0-416,-1 20 191,1-20 449,-20-1-192,20-19 256,-20 0 833,0 0-1121,0-19-673,0-1 32,-20 0-160,20-20 257,-20 1-353,20-21 128,0 20-128,0 0-96,0 0-321,0 20-544,20 1-768,20 19-1635,-21 0-8423</inkml:trace>
  <inkml:trace contextRef="#ctx0" brushRef="#br0" timeOffset="2303.7109">2799 3623 10441,'0'0'2755,"0"0"-1089,0 0-1314,20 0 865,-20 20 353,20 20-129,1 0-448,18 0-353,-19 0-159,0-20-97,19 19 129,-39-19-129,20-20 65,-20 0 31,20 20-32,-20-20 609,-20-20-224,0 0-673,0 0-128,1 1 64,-21-21-63,20 20 63,1-20-96,-2 0-32,21 0-97,0 1-95,40 19 32,-20-20-32,39 20 32,1 1-705,0 19-1313,-1 0-1730,21 19-3267</inkml:trace>
  <inkml:trace contextRef="#ctx0" brushRef="#br0" timeOffset="2846.6796">3654 3584 20115,'-20'0'1473,"20"-20"-224,20 0 96,-1 0-512,1 20-352,0 0-33,0-19-256,0 19-160,20 0-64,-1 0 32,1 0-320,-1 0-417,2 0-544,-22 19-641,1 1-1185,-20 0-3907</inkml:trace>
  <inkml:trace contextRef="#ctx0" brushRef="#br0" timeOffset="3020.5078">3793 3803 21940,'39'-20'481,"-19"0"319,20 20-671,-21 0-258,2-20 1,18 20-352,-19 0-1570,0 0-3011</inkml:trace>
  <inkml:trace contextRef="#ctx0" brushRef="#br0" timeOffset="3904.2968">3932 3247 19506,'0'0'1057,"0"0"-1473,0 39 640,0 1 673,0 20-33,-21 19-287,21 0-97,0 0-383,0 2-1,21-22 32,-21 1-128,0-21 64,0 1-256,20 0-641,-20-21-737,0 1-1312,19 0-1795</inkml:trace>
  <inkml:trace contextRef="#ctx0" brushRef="#br0" timeOffset="4152.3437">4388 3187 22549,'40'-20'929,"-40"20"-865,0 20-64,-20 40 769,0 19 416,0 0 128,20 40-448,20-20-481,0 1-224,20-20 32,-20-1-288,20-19-448,-1-1-930,-19-19-544,0-1-2274,-20-19-14189</inkml:trace>
  <inkml:trace contextRef="#ctx0" brushRef="#br0" timeOffset="23147.4609">5242 4199 17072,'20'-20'96,"0"1"256,19 19-320,-19 19 160,21 21 0,-22 1 193,1 18-1,0 1-192,-20-1 33,0-19-193,0-1-289,0 1-607,0-20-1539,-20 0-2978</inkml:trace>
  <inkml:trace contextRef="#ctx0" brushRef="#br0" timeOffset="24973.6328">6096 4001 160,'0'0'1313,"0"-20"-608,0 20 512,-19-20-160,19 20 96,0 0-641,0 0-287,0 0-225,0 0 32,-21 0 480,21-19 481,0 19 32,0-20 0,0 20-256,-20-20-1,20 0-63,0 20 192,0-20 64,0 0 32,-19 20 128,19-19 64,0 19-192,0 0-128,0 0-577,0 0-352,0 39 704,19 1 1,1 0-289,1-1-95,-2 1-65,1 0 96,0-21-96,0 1 97,-1-20-97,-19 20 0,0-20 160,20 0 129,-20 0 159,0-20-287,0 0-193,0 1-192,0 19-128,20 0-161,-20 0 161,40 0 0,-20 19 160,39-19 128,-19 0 32,0 0 97,20-19 63,-21-1 96,-19 0-160,0-20 97,-1 1-193,-19-1 64,0 0-224,-19 20-256,-1-19-673,0 19 64,0 20-416,1 0-897,-1 0-1441,0 40-2659</inkml:trace>
  <inkml:trace contextRef="#ctx0" brushRef="#br0" timeOffset="25379.8828">6811 3942 17936,'20'0'-32,"0"0"0,-20-20 225,20 0 31,-1 20 705,1-20-161,0 0-575,0 0-97,-20-19 192,0 19-32,0 20-96,-20-20-160,0 20-224,0 0 32,-19 20 0,19 20 192,0-21 0,1 21 64,19 0 32,0-1-96,0 1 160,19 0-32,21-20 0,-1-1-96,1-19 96,0 20-736,0-20-865,-1 0-2531,1 0-9257</inkml:trace>
  <inkml:trace contextRef="#ctx0" brushRef="#br0" timeOffset="26372.0703">7566 3425 8616,'-20'-20'2306,"20"1"0,0 19 0,0 0-128,0 0-993,0 0-1249,0 19 96,20 1 513,0 20 160,-1 19-129,21 21-95,-20-1-1,20 1-96,-20-1-256,19-19 97,-19-20-65,0-1 96,0 1-96,-1-40 161,-19 20 127,0-20 193,0 0 512,0-20-160,0-20-897,0 1 0,-19-1-64,19-20-64,0 21 32,0-1-32,0 20-160,0 20-1,19 0-159,2 0 64,-1 20 96,19 0 128,1 20-129,-1-1-383,21 1-577,-20 0-545,19-21-864,-19 21-1634,0-40-7367</inkml:trace>
  <inkml:trace contextRef="#ctx0" brushRef="#br0" timeOffset="26908.2031">8797 3783 9513,'-60'-20'1601,"40"0"-384,0 20-256,1 0-352,-21 0 159,20 20 418,1 0-97,-22 0-417,21 19-31,20 1 95,-19 20-255,38-21-321,-19-19 192,41 0 33,-21 0 31,19-20 129,1 0-161,19-20 32,-38-20-127,18 20-97,-19-19-32,-20-1 128,20 20-224,-20 0-96,0-19 96,-20 39-128,20-20 32,0 20 64,-20 0-32,20 0-192,0 20 0,0-20 128,0 39 32,20-19-32,-20 0-128,39-20-225,-19 20-95,0 0-353,0-20-384,0 0-833,0 0-385,-20 0-1504,0 0-5606</inkml:trace>
  <inkml:trace contextRef="#ctx0" brushRef="#br0" timeOffset="27206.0546">8936 3663 13100,'0'0'1121,"0"20"192,20 1 641,0-2-416,0 21-289,19 0-192,-19-1-321,19 1-287,-18-20 63,19 20-223,-21-21-33,1 1 32,0 0 128,0-20 1,-1 0-33,-19 0 225,0-20 224,0 20-353,0-39-416,-19 19-64,19-20-320,0 0-545,-20 1-544,20 19-898,0 0-703,0 20-1314,0 0-6823</inkml:trace>
  <inkml:trace contextRef="#ctx0" brushRef="#br0" timeOffset="27560.5468">9452 3803 13741,'40'0'3491,"0"0"-640,-20-20-1378,19 20-704,1-20 31,-20 20 65,20-20-128,-21 0-385,1 1-128,0-2 97,-20 1-65,0 0-96,0 20-128,0-20-160,-20 1-256,0 19 159,-19 0-31,19 0 64,0 19-32,0 1 0,0 20 160,0-19 160,20 38 64,0-19 0,0-1-32,20 1 32,0 0 64,20-20-31,0-1-33,-1 1 128,1-20-64,20 0-256,-21-20-544,1 20-545,-20 0-1282,-1 0-3682</inkml:trace>
  <inkml:trace contextRef="#ctx0" brushRef="#br0" timeOffset="35703.125">2482 5153 8968,'-40'-40'1057,"20"20"1377,20 20-896,0 0-193,-20-20-256,20 20 128,0 0-352,0 0-288,0 0-385,0 0 32,0 20 513,20 20-1,0 0-159,0 19-161,0 0 1,0 1-161,0 0 0,0 0-160,-1-21 32,1 1 33,-20 0-33,20-1-96,-20-19 64,20 20-64,-20-20 96,20 0-416,-20-1-225,0 1-640,19 0-1153,-19-20-1794,0 20-5573</inkml:trace>
  <inkml:trace contextRef="#ctx0" brushRef="#br0" timeOffset="36065.4296">2978 5491 12523,'20'0'1826,"-20"0"-737,20 0 1506,0 0-578,20 0-607,-1-20-834,1 20-544,-1-20 97,2 20-97,18 0-64,-19-20-193,-1 20-415,2 0-385,-22 0-289,1-20-1344,-20 20-1506,0 0-7431</inkml:trace>
  <inkml:trace contextRef="#ctx0" brushRef="#br0" timeOffset="36277.3437">3217 5311 13196,'0'-20'5253,"-21"20"-4036,21 0-1089,0 20 128,0 0 481,0 0-224,21 20-289,-1 0-288,-20 0 192,20-1-256,-1-19-577,1 20-832,0-20-1570,0 0-3235</inkml:trace>
  <inkml:trace contextRef="#ctx0" brushRef="#br0" timeOffset="36716.7968">3773 5550 11851,'20'60'929,"0"-41"96,-1 21 96,1-20-225,-20-20 226,20 20 223,-20-20 64,0 0-32,0-20-191,-20 0-834,0-20-128,1 1-160,-1-1 128,-20 0-192,20 1 64,0 19-96,0-20 0,20 20 64,0 0-64,0 20-160,20-20-32,20 20-32,20 0-257,-21 20-640,20 0-1762,1 0-3555</inkml:trace>
  <inkml:trace contextRef="#ctx0" brushRef="#br0" timeOffset="37016.6015">4508 5431 17969,'39'0'1441,"-19"-20"-1441,0 20 128,-1-20-96,1 20-32,1 0 64,-1 0-32,-1 0-672,1 0-1539,-20 0-735,0 0-2435</inkml:trace>
  <inkml:trace contextRef="#ctx0" brushRef="#br0" timeOffset="37179.6875">4547 5272 15406,'0'39'1025,"20"-19"-32,0 0-481,-1 20-319,1 0 63,1 0-192,-21-1-480,20-19-1474,-1 0-1666</inkml:trace>
  <inkml:trace contextRef="#ctx0" brushRef="#br0" timeOffset="37838.8671">5064 5451 11755,'19'0'1313,"-19"0"-1025,20 20 1314,0 0-257,-20 19 256,20-19-479,-1 20-386,22-20-255,-41-1 63,20 1 97,-1-20 63,-19 0 257,0 0 385,0 0-225,-19-20-897,-1-19-96,0-1-32,-1 0 0,2 1-128,-21-1 64,40 20-128,-20 0 64,20 0-96,0 0-352,20 0-257,0 0-192,19 20-737,2 0-1569,18 20-2146</inkml:trace>
  <inkml:trace contextRef="#ctx0" brushRef="#br0" timeOffset="38245.1171">5560 5093 17808,'40'-39'1858,"-20"19"-1794,-1 0-128,1 20 32,0 0 32,0 0 64,-20 0 96,20 20-128,-20 0-96,20 19-192,-20-19 320,-20 20 32,20-1-32,-20-19 96,20 0 193,-20 0 287,20 0-191,0-20-65,0 19 0,20-19 353,-20 0 224,40 0-352,-20 0-129,19-19-448,-19 19-384,20 0-481,-21 0-736,22 19-1122,-2 1-2306,-19 0-8712</inkml:trace>
  <inkml:trace contextRef="#ctx0" brushRef="#br0" timeOffset="38543.9453">6434 5451 17104,'40'0'1409,"-40"-20"-1345,39 20 352,-19 0-287,0 0 63,-20-20-96,19 20-64,1 0-352,1 0-930,-1 0-511,-20 0-1570,0 0-9448</inkml:trace>
  <inkml:trace contextRef="#ctx0" brushRef="#br0" timeOffset="38716.7968">6493 5272 16623,'0'19'2178,"0"1"-1761,0 0 576,20 20-32,-20-20-353,20 20-384,0-20-192,-1 20-608,1-21-994,1 1-1601,-21 0-3491</inkml:trace>
  <inkml:trace contextRef="#ctx0" brushRef="#br0" timeOffset="39301.7578">7049 5510 12491,'20'40'1410,"0"-20"447,0 0-319,-20 0-577,19-1-192,2 1 159,-21-20 129,0 0-128,0 0 64,0 0 352,0-20-672,-21 1-513,2-21-64,-1 0-32,0 1-64,0-1 0,1 0 0,19 0-64,-20 20 32,20 0-160,0 20-513,20 0-768,-1 0-385,21 20-1377,-1 0-3523</inkml:trace>
  <inkml:trace contextRef="#ctx0" brushRef="#br0" timeOffset="39751.9531">7307 5034 16783,'40'-40'2595,"0"0"-1346,-20 21 321,19-21-1410,-19 40 480,0 0-736,0 0-32,0 20-192,-20 0-481,0 19 192,0-19-31,0 0 287,0 0-159,0 0 0,0-1 127,20 1 257,0-20 224,0 20 513,19-20-65,1 20 65,-20-20-417,0 0 0,0 20 32,-20-20-31,0 20 223,0-1 32,-20 1-320,0 0-416,-20 0-1185,0-20-3268,1 20-10920</inkml:trace>
  <inkml:trace contextRef="#ctx0" brushRef="#br0" timeOffset="40324.2187">8002 5431 18929,'20'-20'577,"1"0"-417,-2 20 257,21 0-193,-20 0-64,19-20 256,1 20-95,0 0-161,0 0-96,-1-20-513,-19 0-544,0 20-832,-1-20-1282,-19 20-6855</inkml:trace>
  <inkml:trace contextRef="#ctx0" brushRef="#br0" timeOffset="40490.2343">8161 5291 17040,'0'40'704,"0"-20"65,0 20-481,0 0-256,0-20-96,0 0-769,20 0-1729,-20-1-1698</inkml:trace>
  <inkml:trace contextRef="#ctx0" brushRef="#br0" timeOffset="40794.9218">8758 5331 18129,'0'20'993,"0"-20"-1250,0 0 1,0 0 64,19 0 160,-19 0 32,20 0-384,0 0-1891,0 0-95,19 0-1858</inkml:trace>
  <inkml:trace contextRef="#ctx0" brushRef="#br0" timeOffset="40967.7734">9094 5371 13260,'21'20'3876,"-21"-20"-2595,0 0 449,0 0 31,0 0-1216,0 0-705,20 0-321,0 0-320,-1 0-1217,1 0-608,20-20-961,-21 20-7079</inkml:trace>
  <inkml:trace contextRef="#ctx0" brushRef="#br0" timeOffset="41098.6328">9432 5411 13420,'20'0'2531,"-20"0"-1859,0 0-95,20 0-545,-20 0-417,20 0-992,0 0-1313,20 0-7944</inkml:trace>
  <inkml:trace contextRef="#ctx0" brushRef="#br0" timeOffset="41265.625">9968 5411 20883,'20'0'385,"-20"0"-225,21 0-224,-2 0-865,1 0-96,0 0-769,0 0-2914</inkml:trace>
  <inkml:trace contextRef="#ctx0" brushRef="#br0" timeOffset="41380.8593">10406 5431 17520,'19'20'1281,"-19"-20"-2146,0 20-1216,0-20-2564</inkml:trace>
  <inkml:trace contextRef="#ctx0" brushRef="#br0" timeOffset="45287.1093">10862 5371 9545,'-20'-20'2274,"0"20"-801,20 0 449,0-20-257,0 20-447,0 0-193,0 0-449,20 0-384,-20 20 193,20 0 95,0 20-95,0 0-129,0 0-64,0-1-128,0 21 0,-1-21-32,1-19-32,0 20 96,0-20-128,-20-20 160,0 0-96,0 20 321,0-20 287,0-20 129,-20 20-545,0-20 0,0-20 289,1 1-65,-1 19-63,0-20-65,0 0-128,20 21-96,0-1 0,20 0-192,0 0-96,0 20-481,19-20-448,1 20-897,20 0-1665,-1-20-4709</inkml:trace>
  <inkml:trace contextRef="#ctx0" brushRef="#br0" timeOffset="45817.3828">11339 4775 8039,'20'0'5862,"-20"0"-4421,0 0 641,0 0-737,19 20-64,-19 0-159,20 20-578,0 0-160,0 0-159,-20-1-65,20 1-224,0-20 64,0 0-32,-20-1-321,19 1-415,1-20-514,-20 0-992,0 0-1089,20 0-6150</inkml:trace>
  <inkml:trace contextRef="#ctx0" brushRef="#br0" timeOffset="46330.0781">11775 4835 7463,'21'-20'1217,"-21"20"-513,0 0 642,0 0-97,0 0-737,0 0 193,0 0 0,-21 20 544,21 0 320,-19 0-95,-1 0-738,0 0-223,0 0-65,0-1 1,1 1-289,19-20 128,-20 0 353,20 20 95,0-20-95,0 0-128,0 0-129,0 0-32,0 0-128,20 20-95,-20-20-33,19 0-96,1 20 128,0-20 0,0 20-96,0-20 64,20 0-288,-20 0-128,19 0-225,-19 0-416,0 0-1025,-1 0-2178,1 0-9417</inkml:trace>
  <inkml:trace contextRef="#ctx0" brushRef="#br0" timeOffset="48502.9296">11537 5014 4708,'0'0'2594,"0"0"-191,-20 0-866,20 0-800,0 0-32,0 0 31,0 20-223,0-20-97,0 20 0,0-20-31,0 19 95,20 1-31,-20 0-97,0-20-192,0 0-64,20 20-64,-20-20 193,0 0-129,0 0 0,0 0-32,0 20-32,0-20 0,0 20-64,0-20 32,0 0 0,0 0 0,0 0 0,0 0-64,0 0 128,0 0 0,0 0 0,0-20-32,0 0 0,0 0-32,0 0 0,0 0 0,0 20 128,0-19 32,-20 19-32,20-20 33,0 20 63,0 0 96,0-20 0,0 20-31,0 0-33,0 0-224,0 0-64,0 0 32,0 0 32,0 0-64,20-20 96,-20 20-32,0-20-96,20 20 64,-20-20-513,20 20-1280,0 0-1058,0 0-2498</inkml:trace>
  <inkml:trace contextRef="#ctx0" brushRef="#br0" timeOffset="49145.5078">11557 5014 6758,'0'0'3363,"0"0"-1121,0 0-192,0 0-1057,0 0-833,0 0 96,20 0 129,0 0-257,0 0-128,0 0-32,0 0-449,-1 0-928,1 0-929,-20 0-5509</inkml:trace>
  <inkml:trace contextRef="#ctx0" brushRef="#br0" timeOffset="56381.8359">12928 5054 11979,'0'0'2658,"0"0"-864,0 0-321,0 0-223,0 0-386,0 0-95,0 0-192,19 0 31,1 0 65,0 0 256,19-20-128,-18 20-353,38 0-96,-19 0-224,19 0-63,1 0 63,-20 0-96,19 0 0,-19 0-128,0 0-545,-1 0-961,-19 20-1152,0-20-1987,-20 0-8007</inkml:trace>
  <inkml:trace contextRef="#ctx0" brushRef="#br0" timeOffset="56816.4062">12987 5471 15534,'-20'0'3331,"20"0"-608,0 0-1057,0 0-609,20 0-513,0 0-224,20 0 97,19 0-321,1 0-128,19 0 224,-19 0-128,-1-20 32,21 20-64,-41 0-128,21 0-384,-20 0-385,0 0-641,-1 0-1088,-19 0-2627</inkml:trace>
  <inkml:trace contextRef="#ctx0" brushRef="#br0" timeOffset="58099.6093">15052 4498 1889,'20'39'8584,"-20"-19"-6373,20 20-546,0-1-95,-20 1-193,20 0-160,-20-21-320,19 1-224,-19 0-33,20 0 193,-20-20 320,0 0 32,0-20-160,0 0-384,-20 0-257,20-19-192,-19-1 0,-21-19-95,40 19-194,-20 0 97,0 1-32,20 19-32,0 0-32,20 0-96,20-19 0,-1 39 0,2-20 0,-2 20-577,20 0-1089,-19 20-1089,0-1-2786</inkml:trace>
  <inkml:trace contextRef="#ctx0" brushRef="#br0" timeOffset="58563.4765">15469 3862 14317,'20'0'2595,"-20"0"-1090,0 0 161,0 0-674,20 0-575,-20 20 255,19 20-223,2-1-193,-1 1-192,-20 0 0,20-1 32,-1 1 0,1-20-288,-20 0-320,20 19-321,-20-19-704,0 0-930,20-20-1473,-20 0-7430</inkml:trace>
  <inkml:trace contextRef="#ctx0" brushRef="#br0" timeOffset="58875.9765">15866 4021 14221,'0'-20'737,"0"20"127,-20 0-511,1 0 480,-1 0 512,0 20-512,0-20-225,1 20-127,-1 0 287,20-20 1,-21 19-288,21-19-225,0 0 192,0 20 257,21-20 64,-1 0-481,-20 20-192,19-20 32,1 0-64,-20 20-32,20-20-96,0 0-160,-1 0-289,-19 0 1,40 20-801,-19-20-641,-2 0-1954,1 0-4324</inkml:trace>
  <inkml:trace contextRef="#ctx0" brushRef="#br0" timeOffset="59098.6328">16105 4120 1825,'40'-20'11883,"-21"0"-10121,1 20 1089,0-19-961,0 19-1090,-1-20-704,2 20-192,-21 0-96,20 0-993,0 0-320,-20 0-545,19 0-833,-19 0-5733</inkml:trace>
  <inkml:trace contextRef="#ctx0" brushRef="#br0" timeOffset="59308.5937">16243 3942 14990,'-19'0'2050,"19"0"-1025,0 0-193,0 19 33,19-19 192,-19 20-384,0 20-481,21-20-64,-1 0-96,0-1-224,-20 1-545,19 0-736,1 0-993,0 0-513,-20-20-4548</inkml:trace>
  <inkml:trace contextRef="#ctx0" brushRef="#br0" timeOffset="59504.8828">16482 3922 17136,'0'0'2754,"0"0"-2465,0 0-385,0 20 672,0-1-63,20 21-225,0-20 0,0 20-256,-1-1-64,1-19-544,0 20-642,-20-21-1536,20 1-3428</inkml:trace>
  <inkml:trace contextRef="#ctx0" brushRef="#br0" timeOffset="60250.9765">17097 4517 15694,'0'-19'2275,"0"19"-770,0 0-64,0-20-416,20 20-544,0 20 63,1-20-127,-2 0-97,1 0 64,20 19-159,-1-19-65,-19 0-32,20-19-256,0 19-257,-20 0-512,19 0-704,-19 0-897,19 0-1570,-18 19-6534</inkml:trace>
  <inkml:trace contextRef="#ctx0" brushRef="#br0" timeOffset="60620.1171">17812 4021 12780,'20'-20'5541,"-20"0"-4804,0 20-705,0 20 1057,20 0 512,-20 20-95,0 19-481,21-19-129,-2 39 33,1-19-64,20 20-192,-21-21-385,21 1-128,0-1-32,0-19-96,-20-1 128,-1-19-288,1 20-320,0-40-705,-20 20-192,0-1-673,0-19-2787,0 0-11915</inkml:trace>
  <inkml:trace contextRef="#ctx0" brushRef="#br0" timeOffset="61691.4062">15013 5212 10730,'-21'-20'929,"2"20"160,19 0-161,0 0-95,-20 0-128,20 20-321,20-20 65,-1 0 287,2 20 97,-1-20 96,39 0-352,-19 20-193,20-20-96,19 20-192,0-20 129,20 0 31,1 19 0,19-19 0,20 0-256,0 0 96,20 0-64,0 0-64,-1 0 160,21 0-128,-20 0 65,20-19-65,-1 19 192,1 0 576,-20 0 482,-20 0-642,0 0-352,1-20 1,-42 40-161,2-20-64,-21 0 192,-20 0-192,-18 0-64,-2 0 64,1 19-32,-1-19 64,-19 0-224,1 0-256,-2 0-545,1 0-1185,-20-19-2979,-20 19-10474</inkml:trace>
  <inkml:trace contextRef="#ctx0" brushRef="#br0" timeOffset="62379.8828">15430 5867 5509,'19'0'5509,"-19"20"-4100,20 0 1346,0 0-609,0 0-577,-1 0-255,2 0-546,-1 20-191,0-40-1,-1 20 97,1-20 96,-20 0-225,0 0 161,0 0 160,-20 0-417,20-20-320,-19 0 33,-1-20-161,0 20 96,-1-20-192,21 0 96,-19-19-97,38 39 1,-19-20-32,41 21-32,-21-1-32,19 0-257,1 20-447,20-20-770,-21 20-832,1 20-1794,19-20-6567</inkml:trace>
  <inkml:trace contextRef="#ctx0" brushRef="#br0" timeOffset="62852.539">16443 5887 17328,'19'0'3075,"-19"0"-2306,20 0 672,0-20-352,0 20-833,0 0-32,-1 0-95,21 0-97,0 0 64,0 0-257,-20 0 1,19 0-416,1 0-769,0 0-449,-1 20-1762,1-20-7782</inkml:trace>
  <inkml:trace contextRef="#ctx0" brushRef="#br0" timeOffset="63466.7968">17574 5709 13420,'0'-20'4388,"0"20"-2306,0 0-384,0 0-289,20 20-352,0 19-32,0 1-320,-1 19-449,1-19-32,21 20-96,-22 0 1,21-20-33,-20-1-192,-1-19-545,1 20-864,0-40-1795,-20 20-10761</inkml:trace>
  <inkml:trace contextRef="#ctx0" brushRef="#br0" timeOffset="92806.6406">635 7059 11979,'-20'0'352,"20"0"417,0 0-353,0 20 1218,0-20 160,0 20-513,20 20-288,0-1-32,0 21-353,-1-1 1,22-19-65,-22 20-95,21-1-129,-20-19-64,0-1 33,-1-19 31,1 0 0,1 0-32,-21 0-31,0-20 95,0 0 225,0 0-449,-21 0 32,-18 0-256,-1-40 0,0 0-97,1 1-95,-21-41-384,20 1-450,-19 0 65,19-20 417,0 19 448,1 0 256,39 21-32,19-1 32,1 21-96,20-1 64,20 20 0,-1 0-32,0 20 0,-18 0 32,18 20-32,-19 0 32,-21 20 64,1-21 64,1 21-32,-21 0 96,-21-1-95,-18-19-65,19 20-64,-20 0-417,1-20-1024,-2 0-2082,2 0-2115</inkml:trace>
  <inkml:trace contextRef="#ctx0" brushRef="#br0" timeOffset="93291.0156">1132 7635 8808,'19'0'1794,"-19"0"608,0 0-64,0-20-576,0 0-289,-19 0-224,19 0-384,-20 0-96,0-19-129,0-1-255,20 20-33,0-19-64,0-1-127,0 20-129,0 0-96,0 0-1,20 20-607,0 0-673,19 0-1314,1 0-1953,20 0-9001</inkml:trace>
  <inkml:trace contextRef="#ctx0" brushRef="#br0" timeOffset="93653.3203">1727 7278 15855,'-39'0'416,"39"0"-256,-20 0 545,20 19 448,-20 1 256,20 0-672,0 20-513,0-1-96,20 1 160,0-20 65,19 0 63,-19-1-96,20-19-95,0 0 95,-1 0-32,-19-19-96,20-1-160,-40 0 33,0-20-1,0 21-128,-20-1-1,0 0 33,-19 0-224,-1 20-128,-20 0-257,20 0-704,1 20-1185,-1-20-2403</inkml:trace>
  <inkml:trace contextRef="#ctx0" brushRef="#br0" timeOffset="94022.4609">2124 7357 19026,'-20'20'1057,"1"-20"-737,19 0 0,-20 20 577,20-1 64,20 1-96,-1 0-353,1 0-256,20-20-31,0 0 31,19 0-96,-19 0-32,-20-20-32,20 0 96,-40 0-95,20 1-65,-40-1-97,0-20 1,0 20-192,-20 20 0,1-20-321,-1 20 1,0 0-161,21 20-768,-2-20-1154,21 20-1409,0 0-6982</inkml:trace>
  <inkml:trace contextRef="#ctx0" brushRef="#br0" timeOffset="94342.7734">2799 7575 13997,'-19'-40'1409,"-1"20"385,-20-19-257,1-1-127,-1 1 191,-20-1-352,21 0-544,-1-19-353,-20-1 65,40-19 319,0 19-351,20 20-33,20 0-320,0 1-96,0 19-64,20 0 0,0 20-449,19 0-736,-19 0-1281,20 20-2435,-21 0-8424</inkml:trace>
  <inkml:trace contextRef="#ctx0" brushRef="#br0" timeOffset="94537.1093">2283 7258 19154,'20'0'864,"20"-40"-191,0 20 1153,19 0-1314,1 1-544,-1 19 96,1-20-512,0 20-1730,-21 0-2338,21 0-8457</inkml:trace>
  <inkml:trace contextRef="#ctx0" brushRef="#br0" timeOffset="95225.5859">694 8012 14605,'0'-20'2114,"0"20"-1249,0-20 128,21 20-288,-21 0-481,20 0 64,19-19-96,21 19 33,0 0 63,19-20 192,0 20 193,40-20-128,1 0-97,39 0-32,19 0-31,21 1-289,19-21 288,0 20-320,-39 0-64,-40 20 96,-19-20-96,-41 20 96,1 0-96,-21 20 32,-20-20-64,-19 0 32,0 20 96,0-20-31,-20 0-33,20 0 192,-20 0-224,20-20-417,-20 20 161,0-20-1057,0 1-801,0-1-2242,0 20-7335</inkml:trace>
  <inkml:trace contextRef="#ctx0" brushRef="#br0" timeOffset="95601.5625">3237 7218 24246,'0'-20'2082,"0"20"-1569,-20-20-449,20 20 128,0 0-64,0 0-192,0 0-288,0 0-929,0 0-385,0 20-1569,0 0-2979</inkml:trace>
  <inkml:trace contextRef="#ctx0" brushRef="#br0" timeOffset="95782.2265">3316 7615 12171,'20'0'4068,"-20"0"-4869,0 0 0,0 0 609,0 0-1569,0-20-4774</inkml:trace>
  <inkml:trace contextRef="#ctx0" brushRef="#br0" timeOffset="97377.9296">3654 6821 14894,'-20'-40'1473,"0"20"-96,20 20-224,0 0-448,0 20-513,0 20 353,20 19 95,0 1-159,-1 19-1,1 1-31,20-20 31,-20-1-256,20-19-63,-20-1-1,-1 1-64,1-40 64,-20 20-32,20-20 64,-20 0 0,20 0 97,-20 0-33,40 0-192,-20 0-64,19 0 0,1 0 0,-1 20 32,2 19 0,-22-19 0,-19 20-32,0-1-32,0-19 0,-19 0 128,-2 0-128,-18 0-64,-1-20-96,0 0-257,21 0-159,-22-20-513,2 0-1057,19-20-1698,20 21-2274</inkml:trace>
  <inkml:trace contextRef="#ctx0" brushRef="#br0" timeOffset="97769.5312">4289 7278 19026,'40'0'2274,"-40"0"-2082,20 19 641,-20 1 96,39 0-161,-19 0-255,0 0-257,0 0-160,20-20 0,-20 0 64,-1 0 129,-19-20-33,20 0-96,-20-20 0,0 20-128,0 1-32,20-1-64,-20 20-64,20 20 32,19 19-64,2 1 288,-2 19-192,1 21 160,19-21-192,-19 21 224,0-20-160,-20-1 32,-20 1 32,0-1 0,-20-19 32,0 0-64,-19-1-32,-2 1-96,2-20-513,-21-20-672,21 0-1666,-2 0-5541</inkml:trace>
  <inkml:trace contextRef="#ctx0" brushRef="#br0" timeOffset="98450.1953">5560 7337 13580,'-20'-20'1954,"20"20"160,0 0-544,0 0-385,20 20-224,-20 20-193,20-20-191,0-1-353,-20 1-64,20 0-96,-1 0 33,1 0-194,0-20-287,0 0-545,-20 0-736,20 0-1378,-20-20-3523</inkml:trace>
  <inkml:trace contextRef="#ctx0" brushRef="#br0" timeOffset="98602.539">5500 7079 11050,'-20'-40'5093,"20"20"-4036,-19 0-833,19 20-384,0-20-673,0 20-288,0 0-1698,0 0-5444</inkml:trace>
  <inkml:trace contextRef="#ctx0" brushRef="#br0" timeOffset="98884.7656">5858 7357 13901,'60'79'3043,"-21"-59"-1122,-19 0-575,-20 0-97,20-20-288,-20 0 0,20 0-129,-20-20-415,0-20-225,0 20-64,19-39 0,-19 19-128,0 1 64,0 19-64,0 0-32,20 0 0,-20 20-64,21 20 0,-2 0-192,21 0-481,-1 19-224,1-19-1025,20 20-2210,-20-20-3907</inkml:trace>
  <inkml:trace contextRef="#ctx0" brushRef="#br0" timeOffset="99337.8906">6553 7238 12235,'-40'-20'2979,"1"20"-1314,39 20-415,-20 0-257,0 0 256,20 39 32,0-19-320,0 19-385,20-19-447,0-20-97,19-1 192,1-19-96,-1 0 64,2-19 0,-2-21 65,-19 0-65,-20 1 32,0-21-160,0 1 64,-40-1-192,21-19-192,-22-1-97,2 0 1,-1 21-128,1 0 480,-1 19-96,20 20 32,0 0 256,20 20-64,0 0-64,0 20 0,20 0 256,0 20-63,0 19-65,19 0 224,1 1-128,-1 20-224,2-20-64,18-1 129,0 1-354,2-21-479,-2 1-578,0 0-639,-39-1-1443,20-19-4035</inkml:trace>
  <inkml:trace contextRef="#ctx0" brushRef="#br0" timeOffset="99696.289">7010 7159 16559,'0'0'1474,"0"19"-642,20 21 514,-20 0 223,19-1-288,1 21-192,0-20-544,19-1-225,-18-19-256,19 0 128,-1-20-63,-19 0-33,19-20 64,-19 0-64,1 0 0,-21-19-96,0 19-64,0-40-64,-21 21-193,21-1 65,-20 0 256,20 21 0,0 19-64,0 0-160,0 19 32,0 1 128,20 20 64,1 19-96,-2-19-641,21 0-1345,0-1-1057,-1-19-2178</inkml:trace>
  <inkml:trace contextRef="#ctx0" brushRef="#br0" timeOffset="99963.8671">7804 7198 18065,'-20'-20'1921,"0"20"-1280,0 0 288,1 20-96,-1 0 352,0 0-128,20 20-609,0-1-256,20-19-95,0 20-1,-1-20-32,41-1 32,-21 1-32,2-20-32,-2 0-160,1 0-193,-1 0-159,-19 0-737,20 0-609,-40-20-1313,20 1-2338</inkml:trace>
  <inkml:trace contextRef="#ctx0" brushRef="#br0" timeOffset="100174.8046">8141 6880 17328,'0'-20'3491,"0"20"-2562,0 20-448,0 0 576,20 20 128,0 19-288,0 1-513,0 0-192,20-1-96,-20 1-32,19-20 0,-19-1-288,19 1-352,-18-20-481,-1 0-449,-20-20-1216,0 0-3781</inkml:trace>
  <inkml:trace contextRef="#ctx0" brushRef="#br0" timeOffset="100427.7343">8141 7178 16944,'40'-19'3875,"-20"-1"-1985,40 0 128,-21 20-993,1 0-737,-1 0 129,-18 20-97,19 19-192,-1-19-32,1 20-64,-21 0 128,22-1-224,-21-19 32,-1 0-160,1 0-96,0 0-257,-20-20-256,20 0-384,-20 0-769,0-20-2017,0 0-6791</inkml:trace>
  <inkml:trace contextRef="#ctx0" brushRef="#br0" timeOffset="100558.5937">8538 6880 19570,'-39'-20'1313,"19"20"-448,0 0-449,20 0-319,-19 0-706,19 0-2818,0 20-12492</inkml:trace>
  <inkml:trace contextRef="#ctx0" brushRef="#br0" timeOffset="101334.9609">9094 7159 12940,'-19'-20'672,"19"20"930,0-20 320,-20 20-545,20 0 64,0 0 65,-20 0-737,20 0-225,-20 0-128,20 0 193,0 20-193,0 0-127,0 19 31,0 1-32,0 0-31,20-1-1,20 1-96,20-20-32,-1 0 0,0-20-64,1-20 64,0 0 0,-1 0-63,-39-20-98,20 1-127,-40-1-160,0 20-96,-20-19 127,-20 19 161,1 0-32,-21 20 0,0 0 64,1-20-32,19 20-481,1 0-800,19 20-1122,-1-20-2529,21 0-7849</inkml:trace>
  <inkml:trace contextRef="#ctx0" brushRef="#br0" timeOffset="101702.1484">9472 7099 13805,'40'60'2914,"-20"-41"-511,0 1-962,19 0-544,-19 0 64,0 0-161,-20 0-159,20-20-225,-20 0 1,0 0 127,20 0 97,-20-20-385,0 0-160,20-20-32,-20 1-64,19-1 32,21 0-64,-20 20 64,19 0-96,-18 20-64,18 20 256,1 20-128,-1 0 32,1-1 0,0 1-192,0-20-480,-20 20-770,19-1-1088,-19-19-3332,-20-20-9736</inkml:trace>
  <inkml:trace contextRef="#ctx0" brushRef="#br0" timeOffset="102408.2031">11160 6841 13612,'-20'-20'3396,"0"0"-1058,20 40-1601,0 0-481,-19 19 673,19 21 192,0-1-321,0 21-415,0-20-225,39 19-96,-19-19 0,20-1-224,20-19-321,-1-1-960,-19-19-577,-1-20-1986,21 0-2562</inkml:trace>
  <inkml:trace contextRef="#ctx0" brushRef="#br0" timeOffset="102804.6875">11577 7119 19506,'0'40'1185,"0"-21"-416,0 1 480,20 0-672,0 0-193,0 0 32,19-20 33,1 20-65,-20-40 32,19 20-95,-18-20-97,-1 0-64,-1 0-32,-19 0-64,0 1 0,0 19-384,20 19 0,-20 1 256,20 20 32,0 19 32,-1 21 0,21-1 32,20 0-32,-20 1 0,-1-20-32,-19-1 0,0 1 96,0-1 0,-40-19-32,0 0 0,0-1 0,-19-19-128,-1 0 96,-20-20-96,20 0-385,1-20-672,19 0-609,0-19-1152,20-1-2307,20-19-8168</inkml:trace>
  <inkml:trace contextRef="#ctx0" brushRef="#br0" timeOffset="103129.8828">12252 7258 6277,'20'0'10378,"-20"0"-9032,0 20-129,0-20 480,0 39-480,0-19-192,20 20-96,-1-20-384,2 19-193,19-39-32,-21 0 97,21 0-33,-20-20-128,-1 1 33,-19-21-65,0 0-96,0 1-160,-39-1-32,-1 0-32,1 1 32,-21 19-64,20 0-64,-19 20-97,19 0-95,0 0-321,20 20-544,20 0-897,0-1-1217,20 1-2435</inkml:trace>
  <inkml:trace contextRef="#ctx0" brushRef="#br0" timeOffset="103448.2421">12570 7159 20211,'0'0'2722,"0"0"-2145,0 0-289,0 19 192,20 1 257,-20 0-64,39 20-321,-19-20-64,0-1-95,20-19-65,-20 20 96,0-20 0,19-20-288,-19 20 609,0-19-417,-20-21-64,20 20-128,-20 0 96,0 20-224,20-20-33,-20 20 1,20 0 128,-20 20 0,20-20-160,19 20-513,-19 0-800,20 0-930,0 0-3234,-20-20-9578</inkml:trace>
  <inkml:trace contextRef="#ctx0" brushRef="#br0" timeOffset="104041.9921">13960 7159 11562,'0'-60'1602,"-19"40"-257,-2 0 705,1 0-512,-19 20 159,-1 0-191,1 0-738,-2 20-383,21 20-33,-19 0 0,19-1 33,20 1-129,0 20-192,20-21-32,19 1 0,2 0 0,18-21-192,20-19-192,1 0-353,-1-19-640,-19-1-993,-20 0-1826,-1-20-8360</inkml:trace>
  <inkml:trace contextRef="#ctx0" brushRef="#br0" timeOffset="104592.7734">13960 6801 16399,'0'-20'2594,"20"20"-2209,0 20 159,0 20 193,19-1 32,-19 21 352,20-1-96,0 1-321,-1 20-383,1-21-97,-1-19-192,-18 19 160,-1-39-160,0 20 192,-1-40-224,-19 20 32,0-20 129,0 0 63,0 0 96,20-20-320,-20-20-224,0 1-160,20 19 95,-20-20 97,0 20 32,20 20-32,-1-20 224,1 40 96,1-20 0,18 20 32,1-20-32,-1 0 65,1 0 31,20 0 32,-20 0 32,-1-20-96,1-19 1,-20 19-1,-20 0 0,0-20-64,0 20-64,-20 0-64,0 0 96,0 0-224,0 20 64,-19 0-64,19 0-32,0 20 32,0 0 0,0 20 63,20 0 98,0 0-33,0 19 64,20-19 0,0-1-96,20 1 0,-1 0-161,21-20 33,-20-1-320,19-19-705,-19 0-769,-1 0-1954,2-19-6630</inkml:trace>
  <inkml:trace contextRef="#ctx0" brushRef="#br0" timeOffset="104837.8906">15132 7119 17264,'-20'-20'1762,"0"20"-1474,20 20 673,-20 0 608,20 0-288,-20 19-256,20 1-416,0 0-289,0-1-224,20 1 64,0 0-31,20-21 63,-1 1-64,1-20-32,0 0 32,-1 0-320,21 0-577,-20 0-800,0-20-866,-1 1-1985,-19-21-7815</inkml:trace>
  <inkml:trace contextRef="#ctx0" brushRef="#br0" timeOffset="105071.289">15350 6880 8616,'0'0'10890,"20"20"-9897,-20-20 32,20 40 320,0-1-224,0 21-224,-1 0-288,1 0-385,0-1-128,19-19-64,-18 19-32,-1-19-320,19-20-545,-19 0-769,0-1-1120,0-19-2788,-1-19-9190</inkml:trace>
  <inkml:trace contextRef="#ctx0" brushRef="#br0" timeOffset="105309.5703">15807 7119 13805,'-79'40'2850,"38"-40"-1216,22 19-353,-1 1 160,20 0-223,0 0-258,0 0-63,0-20-192,20 20-128,-1-1-225,22 1-192,-21-20-64,19 20-32,-19-20-288,19 0-449,1 0-672,-19 20-1474,-2-20-3266,1 0-8553</inkml:trace>
  <inkml:trace contextRef="#ctx0" brushRef="#br0" timeOffset="106309.5703">16085 6781 11082,'0'-20'2659,"0"20"-1090,0 0 129,20 0-193,20 0-96,-21 0-191,21 20-674,20 0-128,-20 20-127,19-1 127,-20 21-96,21-1-191,-20 1-97,0 20 128,-1-41-96,-19 21 32,-20-20 0,-20-1 160,0-19 0,-19 0-127,-21 0-97,20 0-321,1-20 193,-1 0-833,20 0-768,20 0-1634,-19 0-5189</inkml:trace>
  <inkml:trace contextRef="#ctx0" brushRef="#br0" timeOffset="106745.1171">17197 7515 22485,'-20'0'1633,"20"-19"-1665,0 19-64,0-20 96,0 20-801,0 0-1729,-19-20-3043</inkml:trace>
  <inkml:trace contextRef="#ctx0" brushRef="#br0" timeOffset="120706.0546">536 8747 4676,'-40'-40'6886,"20"20"-5220,0 0 160,1 0 192,-1 0-673,0 20-128,20-19-224,-20 19-64,20 0-353,-20 0-383,20 0-1,0 0 448,0 19 65,0 1-64,20 20-161,0 0-31,20 20-97,-21-1-224,21 21 0,0-21-64,-20 1-32,19-21 64,1 1 0,-20-20-96,0 0 97,20-1-1,-20-19 0,-1 0 128,1 0 32,0-19-224,0-1-64,0-20-32,-20-19-64,0-1-128,19 1-97,-19-1-31,-19-19 256,19 39 96,0 0-32,0 20-96,-20 0 480,20 0-320,0 20 64,0 0-224,0 0 160,0 20 192,0 20-160,20-20 128,-20 20-128,19 20 32,1-21-64,20 21-64,-20-21-224,20 1-609,-21 0-800,21-1-1154,-20 1-2658,0-20-9193</inkml:trace>
  <inkml:trace contextRef="#ctx0" brushRef="#br0" timeOffset="121162.1093">1251 9243 15630,'20'80'1089,"19"-20"321,-19-21-225,20 1-993,-1 19 64,2-19 0,-2 0 193,-19-20-161,0 19 97,-1-39 127,1 20 129,-20-20-161,-20 0-544,1-20 576,-1-19-191,-39 19 95,18-40-416,-38 1-32,20-21 96,-1-19-96,20 19-32,1 1 160,39 0 32,0 19-160,19 20-32,1 1 0,20 39-64,0 0 128,0 0 32,-1 20-128,20 19 128,-39 1-32,1-20-64,-21 19 192,0 1-128,0-20-128,-21 0-417,1-1-512,-19-19-1121,19 0-2178,0 0-8520</inkml:trace>
  <inkml:trace contextRef="#ctx0" brushRef="#br0" timeOffset="121525.3906">1866 8866 16751,'0'0'1634,"-19"0"-1314,-1 20 513,-20 0 64,-20 0 64,21 0-64,-1-1-513,20 21-512,1-20 0,19 0 32,0 0 128,39-20 32,1 19-64,-1 1 128,21-20-545,0 20-159,-1 0 224,-20 0 320,2-1 96,-21 1 0,-20 20 96,0-20 64,-20 0-96,0 0-32,-1 0-256,2 0-288,-21-20-1538,20-20-2498,1 20-7816</inkml:trace>
  <inkml:trace contextRef="#ctx0" brushRef="#br0" timeOffset="121872.0703">1926 8747 10217,'0'-20'9577,"0"0"-9577,0 20-288,19 20 897,-19 0 672,21 20-160,-1 19-545,0 1-223,-1 19-257,21 1 160,-20-21 0,-1-39 65,1 0-193,-20-1-32,21-19 32,-21 0-64,0 0 128,0 0 193,0-19-129,0-21-160,0 0-64,0 1-32,19 19-64,-19 0 0,0 20-160,20 20 31,0 0-223,0 0-641,0 19-1153,19 1-1570,-19-20-2882</inkml:trace>
  <inkml:trace contextRef="#ctx0" brushRef="#br0" timeOffset="122134.7656">2502 9025 18033,'0'0'1441,"-20"0"-1313,20 40 545,20-21 608,-20 21-512,20-20-385,0 0-288,19-1-32,1-19 160,-20 0-160,20-19 161,-20-1-1,-1 0 0,-19-20-64,0 21-64,0-1-128,-19-20-96,-1 20-32,-1 20-224,-38-20-129,39 20-31,-19 0-545,-1 20-1506,20-20-2594</inkml:trace>
  <inkml:trace contextRef="#ctx0" brushRef="#br0" timeOffset="122430.664">2780 8608 18577,'0'-60'1185,"0"60"-1089,0 0 96,0 0 641,0 40 384,19-1-448,-19 21 160,20 0-352,-20 20 31,41-21-416,-22 1-192,1-21-384,20 1-481,-21-20-288,1 0-1441,0-1-2659,0-19-9513</inkml:trace>
  <inkml:trace contextRef="#ctx0" brushRef="#br0" timeOffset="122611.3281">2720 8866 24278,'20'0'929,"20"-20"-576,-1 20 287,2 0-576,-2 0-128,20 0-576,-19 0-1731,20 0-3202,-40 0-12042</inkml:trace>
  <inkml:trace contextRef="#ctx0" brushRef="#br0" timeOffset="123850.5859">635 9581 11402,'-20'0'1378,"0"0"31,20 0-192,0 0-448,0 0-321,0 0 353,20 20-32,-20-20-65,40 0 1,-20 0 96,20 0-64,-1 0-385,1 0 32,0 0 97,20 0 63,-1-20-159,0 20-97,21-20-32,-1 20 32,21-20 193,-1 0-289,20 20-32,1-19-128,-22 19 32,2-20-32,-1 20-96,1 0 128,18 0 0,-38 0-32,19 0 32,0 0-128,-39 0 128,20 0-32,-21 0 129,-19-20-33,20 20 128,-1 20-160,0-20 32,21 0-96,-21 0 224,21 0-256,-20 0 0,-1 0 161,-20 0-97,22 0 32,-22-20 64,1 20 32,-1 0 192,-18-20 97,-1 20-193,-1 0-128,1 0-128,-20 0 128,0 0-224,0 0 64,0 0-128,0 0-288,0 0-353,0 0-416,0 0-641,-20 20-992,1 0-3204,19-20-8872</inkml:trace>
  <inkml:trace contextRef="#ctx0" brushRef="#br0" timeOffset="124343.75">3435 8707 21332,'0'-20'1025,"0"20"-961,0 0 32,0 0 96,0 0-160,0 0-128,0 0 32,0 20-385,20 0-1184,-20 0-930,0 0-2241</inkml:trace>
  <inkml:trace contextRef="#ctx0" brushRef="#br0" timeOffset="124515.625">3594 9084 22229,'0'0'576,"0"0"-928,0 0 31,0 0-95,0 0-609,0 0-1954,0 20-7431</inkml:trace>
  <inkml:trace contextRef="#ctx0" brushRef="#br0" timeOffset="156721.6796">794 10315 15790,'-20'0'1634,"20"-20"-929,0 20 352,-20 0-128,20 0-1,20 20-223,-20 0-160,0 0-193,20 0-192,-20 20 128,20-20-192,-20 20 1,20-20-129,-1-1 160,-19 21-385,20-20-383,1 0-738,-2 0-511,-19-1-1699,20 1-2946</inkml:trace>
  <inkml:trace contextRef="#ctx0" brushRef="#br0" timeOffset="157125.9765">595 10216 10313,'-119'0'1346,"60"20"-97,-1-20 160,20 20 96,1 19 289,19 1-224,0 0-577,20 20-193,0 0 1,20-1-160,19 20-97,21-19-288,20-20 193,19-1-417,0-19 256,1-20-288,18 0 224,-18-40-224,-1 1-64,0-1-64,1-19 192,-41-1-96,1 1-128,-41-1 0,-38 0 0,-1 20-385,-39-19-255,-21 19 319,1 0 257,-1 21-225,1 19-832,0 0-2146,19 19-10634</inkml:trace>
  <inkml:trace contextRef="#ctx0" brushRef="#br0" timeOffset="158535.1562">2025 10455 16047,'0'0'2018,"0"-20"-769,0 20 128,0 0 289,0 0-898,0 0-575,0 20 191,20 0 96,-20 0 1,20-1-353,-20 1 32,20 0-64,-1 0-64,-19 0 64,20 0-64,-20-1-160,21 1-256,-21-20-577,19 20-737,-19 0-1441,0-20-2082</inkml:trace>
  <inkml:trace contextRef="#ctx0" brushRef="#br0" timeOffset="158700.1953">2006 10315 16655,'0'-20'1698,"-20"1"-1058,20-1-447,-20 20-161,20 0-353,0 0-2049,0 0-449,0 0-6373</inkml:trace>
  <inkml:trace contextRef="#ctx0" brushRef="#br0" timeOffset="159090.8203">2561 10614 8840,'20'19'2498,"0"1"-1088,-20-20 575,20 0-607,-20 0-1,0 0-224,0 0-192,0 0 480,0 0 417,-20 0-801,0 0-608,0-20 63,-19-19-63,-21-1-65,0 0 0,1 1-288,-1-21 0,21 20-160,-1-20 96,0 21-96,40-1 64,0 0-96,20 1 0,0 19-128,20 0-289,19 20-704,1 0-480,19 0-1474,-19 0-2339</inkml:trace>
  <inkml:trace contextRef="#ctx0" brushRef="#br0" timeOffset="159272.4609">2145 10475 18225,'19'-20'1954,"21"0"-673,0 0 256,-1 0-1345,21 0-192,-20 20-320,-1-20-769,21 20-1890,-20 0-2530</inkml:trace>
  <inkml:trace contextRef="#ctx0" brushRef="#br0" timeOffset="160134.7656">3177 10435 9801,'40'40'1793,"-20"-20"-191,0-1 128,-1 1-449,1 20 32,0-20-128,-20-20-96,20 20-96,-1-20 128,-19 0 64,0 0 417,-19-20-705,19 0-385,-20 0-63,-20 0-33,21-19-96,-1-1-224,-21-20-192,22 20 160,19 20-96,0-20 0,0 21-64,19 19-96,2-20-288,19 20-161,-21-20-544,41 20-865,-21 20-1666,21-20-2946</inkml:trace>
  <inkml:trace contextRef="#ctx0" brushRef="#br0" timeOffset="160604.4921">3991 10177 9737,'-20'19'1697,"1"1"513,-1 0-96,-1 0-448,2 19-1057,-21-19-385,20 0-32,1 0 32,-1 0 225,20 0 63,-20-20-128,20 0 161,20 0 448,0 0 192,-1 0-96,21 0-160,-1 0-192,2 0-545,-22 0-224,21 0 160,-20 0-160,0 0-160,-1 0-353,1 20-928,-20-20-865,0 0-2147,0 20-7846</inkml:trace>
  <inkml:trace contextRef="#ctx0" brushRef="#br0" timeOffset="160973.6328">4468 10097 864,'0'0'18226,"0"0"-17105,0 20-513,0 20 1154,0-1-257,0 21-512,20-21-480,0 21-353,19-20-64,-19 0 0,0 0-160,-1-1-256,1 1-481,1-20-801,-1 0-1569,-20 0-4035</inkml:trace>
  <inkml:trace contextRef="#ctx0" brushRef="#br0" timeOffset="162585.9375">5282 10415 17328,'0'-20'1441,"0"0"-608,20 20 672,-20 0-480,19 0-256,-19 0-96,20 20-257,-20 0-224,21 20-31,-1-20-65,-20 0-192,19-1-417,-19 1-800,0 0-961,0-20-2435,0 20-9448</inkml:trace>
  <inkml:trace contextRef="#ctx0" brushRef="#br0" timeOffset="162738.2812">5282 10256 15310,'-40'-40'1858,"40"40"-1570,-19-20-160,19 1-352,0 19-257,0 0-896,0 0-1441,19 0-6183</inkml:trace>
  <inkml:trace contextRef="#ctx0" brushRef="#br0" timeOffset="162992.1875">5679 10157 9737,'-40'59'3875,"40"-19"-2049,-19-20-224,19-1-321,0 1-384,19 20-321,41-40-159,-20 20-257,39 0-32,1-20-160,-21 0 128,1 20 96,-21-20-192,-18 0 32,-21 20 224,-41 0-159,2 0-97,-1 0-449,-19-1-1088,-1 1-2147,1 0-9512</inkml:trace>
  <inkml:trace contextRef="#ctx0" brushRef="#br0" timeOffset="163609.375">6851 10196 8039,'-59'0'6182,"38"0"-4548,-19 0-321,21 20 64,-21 0 64,20 0-255,1 19-514,19 1-319,0 0-225,0 0-64,19 0-32,1-20-417,20 19-640,-1-39-928,21 20-1731,0-20-6341</inkml:trace>
  <inkml:trace contextRef="#ctx0" brushRef="#br0" timeOffset="164114.2578">7189 10295 15054,'-40'20'1217,"0"-20"-224,20 40 544,20-20-352,-20 20-192,20 0-224,20-20-288,19 0-1,2-1-96,-2-19-95,21 0-97,-21 0-64,1-19-32,-20-1 32,0 0 32,-40 20-288,0-20 64,1-20-128,-22 20-128,2 0 31,-1 0-95,1 0 288,39-19 0,-20 39 32,20-20 96,0 20 224,20 0-32,0 0 97,19 20-225,1-1 0,-1 1 0,1 0 0,20 0 96,-40 0 0,19-20-96,-19 20 32,-20-20-128,20 0 129,-20 20 63,0-20 96,-20 0-128,20-20-32,0 20 161,0-20-225,0 0-64,0 0-64,20 0-32,0 20-1,0 0-31,20 0 128,-1 20 32,1 0-320,0 0-128,19 20-577,-19-20-1025,20 20-1826,-21-40-2594</inkml:trace>
  <inkml:trace contextRef="#ctx0" brushRef="#br0" timeOffset="164418.9453">8141 10196 17264,'-19'-19'1729,"-1"19"-896,0 0 192,-19 0-128,18 19-32,1 21-385,1-20-448,19 0 32,19-1-32,22 1 33,-2 0-65,20 0 0,1 0 64,-20 0-96,0 0 64,-21 20-32,-19-20 32,0 0 64,-19-1 0,-21 1-64,0 0 64,0-20-96,1 0-256,19 0-385,-20 0-1153,21 0-1537,-2-20-3203</inkml:trace>
  <inkml:trace contextRef="#ctx0" brushRef="#br0" timeOffset="164661.1328">8360 9919 21588,'0'-20'1185,"0"20"-1057,-20 0-96,20 40 192,0-1 705,20 21 32,-20-1-448,40 1-385,0-1 32,-21-19-64,21 19-96,-1-19-288,-19-20-577,1 20-640,-1-20-609,-1 0-2979,-19-20-9929</inkml:trace>
  <inkml:trace contextRef="#ctx0" brushRef="#br0" timeOffset="164862.3046">8300 10216 22036,'-39'0'2659,"19"-20"-2083,20 20-63,0 0-225,20 0-32,0-19-192,19 19-64,20 0-256,2 0-769,-2 0-993,0 19-1889,1-19-10059</inkml:trace>
  <inkml:trace contextRef="#ctx0" brushRef="#br0" timeOffset="165678.7109">9174 10216 3683,'-39'-20'5926,"19"1"-3588,-1 19-160,2 0-288,-21 0 64,20 0-513,1 0-128,-1 39-448,0-19-385,20 20-159,-20-1-1,20 1 96,0 0-191,40-20-161,-20 0 128,19-20-64,1 0-32,0 0 64,0-20-64,-21 0-64,21 0 32,-40 0-160,20-20 32,-20 20-96,-20-19 96,0 19-32,20 0 0,-20 20 96,1-20-96,-1 40 128,20-20 0,-20 40 96,40-20-64,-20-1 0,20 1-32,19 0-96,1 0-320,-1 0-801,1-20-1154,0 0-2273,0 0-8649</inkml:trace>
  <inkml:trace contextRef="#ctx0" brushRef="#br0" timeOffset="166004.8828">9452 10216 18481,'0'60'1473,"0"-41"-544,20 1 609,-20-20-577,20 20 96,-20-20-225,20 20-351,-20-20-353,0 0 224,0 0-63,0-20-1,20 20-160,-20-20-32,0-19-64,20 19 0,-20 0-64,19 0-32,1 20-96,0 0 96,0 20-64,20 0 0,-20 0-129,19 19-255,1 1-193,-20 0-448,20-20-384,-20 0-449,19-20-1025,-19 0-1665,-20 0-7912</inkml:trace>
  <inkml:trace contextRef="#ctx0" brushRef="#br0" timeOffset="166230.4687">9988 9799 19026,'0'60'1249,"0"0"256,21-1-288,-21 1 193,19-1-257,1 1-673,20-1-320,-1-19 0,1-1-160,0-19-128,0 0-352,-21 0-801,1-20-1026,0 0-2145,-20 0-7207</inkml:trace>
  <inkml:trace contextRef="#ctx0" brushRef="#br0" timeOffset="166417.9687">9809 10177 21236,'21'0'2306,"-1"0"-448,39-20-353,0 20-736,21-20-385,-1 20-288,21 0 0,-21-20-608,1 20-737,-41 20-929,1-20-2339,-20 0-13292</inkml:trace>
  <inkml:trace contextRef="#ctx0" brushRef="#br0" timeOffset="170602.539">10803 10455 18609,'39'40'769,"-19"-1"-801,0 1 96,0 0 32,0 19-96,-20-19 32,0-1 32,0-19-288,0 0-2082,0 0-4901</inkml:trace>
  <inkml:trace contextRef="#ctx0" brushRef="#br0" timeOffset="190327.1484">12054 9839 10666,'19'-20'1665,"1"0"129,0 0 32,-20 0-65,20 20-640,-20-20-480,20 20-353,-20 0 65,0 20 255,0-20-31,-20 20-33,0 0-159,0 20-1,0-20-192,-19 20-64,19 0-64,-19-1 225,18-19-161,-19 20 160,40-20-96,-19-1 0,19 1-64,0-20-160,19 0 833,21 0-320,0 0-97,20 0-96,-1-20-32,1 1-63,19-1-225,-39 20 64,20 0-64,-21 0-193,1 0-479,-20 20-513,-20-1-673,0 21-1153,-20 0-2819</inkml:trace>
  <inkml:trace contextRef="#ctx0" brushRef="#br0" timeOffset="190537.1093">12093 10395 17520,'0'0'2466,"20"-20"-640,0 20 64,0 0-705,20 0-576,-20 0-417,19 0-64,-19 0-96,19 20-160,-18-20-385,19 0-448,-21 0-640,21 0-1346,-20 0-3523</inkml:trace>
  <inkml:trace contextRef="#ctx0" brushRef="#br0" timeOffset="191231.4453">13782 9243 10025,'-20'-20'1537,"20"0"193,0 0 0,0 20-33,0 0 129,0 0-256,0 0-578,0 0-255,0 20 288,20 0-128,-20 20-64,19 0-225,21 20-191,-20-21-257,19 21 32,2-20-32,-22-1 0,21 21-31,-1-21-322,-19-19-287,0 20-257,0-20-608,-20 19-1474,-20-39-3234</inkml:trace>
  <inkml:trace contextRef="#ctx0" brushRef="#br0" timeOffset="191542.9687">13384 9899 12491,'-40'20'5766,"40"-20"-4261,0 0-736,20 20 544,0-20-128,20 0-448,39 19-417,1-19-192,19 0 97,40 0-65,0-19 0,20 19-96,-20-20 32,0 0-64,-20 20 0,-20-20 32,-19 20-96,-21 0-128,-19 0-224,-20 20-609,-20 0-1025,-20 0-2210,0-20-9545</inkml:trace>
  <inkml:trace contextRef="#ctx0" brushRef="#br0" timeOffset="192521.4843">13464 10295 12459,'0'-19'1249,"0"19"641,0 0 448,0 0-800,0 19-193,0 1-320,0 20-160,19 0 32,1 20-64,-20-20-321,20 19-256,-20-19-95,20-1-33,0 1-64,-20-20 0,20 0-32,0 0-224,-20-20-385,20 0-480,-20 0-961,19-20-1858,-19 20-6309</inkml:trace>
  <inkml:trace contextRef="#ctx0" brushRef="#br0" timeOffset="192941.4062">13880 10514 18993,'20'0'2467,"-20"0"-2275,0 0 897,20 0-32,1 0-256,-2 0-257,21 0-384,-20 20-63,19-20-33,1 0 0,20 0-96,-40 20-513,19-20-448,-19 0-897,0 0-1665,-1 0-7688</inkml:trace>
  <inkml:trace contextRef="#ctx0" brushRef="#br0" timeOffset="193600.5859">14556 10554 11915,'20'60'897,"-20"-41"-577,19 21 673,1-20 0,-20 20 672,20-21-415,-20 1-802,20-20-128,-20 0 737,0 0 225,-20-20-930,20 1 0,-20-1 65,20-20-1,-20 0 128,20-19 97,0 19-289,-19 1-191,19-1 255,19 20-32,-19 0-224,20 20-192,20 0 32,0 0-32,0 0-352,-1 20-1314,1-20-1793,20 0-2402</inkml:trace>
  <inkml:trace contextRef="#ctx0" brushRef="#br0" timeOffset="222904.2968">15886 9919 14830,'0'0'1601,"0"-20"994,0 0-930,21 20 1,18-20-513,-19 20-192,19-20-481,21 20-288,-20 0-64,19 0-96,-19 0 33,-1 0-194,2 20-1024,-2 0-897,-19 0-1537,0 0-6182</inkml:trace>
  <inkml:trace contextRef="#ctx0" brushRef="#br0" timeOffset="223084.9609">15966 10236 15951,'20'0'3267,"-1"-20"-1602,21 20 65,20-20-1089,-20 1-577,19 19 96,-20 0-513,2 0-928,-2 19-1121,-19-19-1826</inkml:trace>
  <inkml:trace contextRef="#ctx0" brushRef="#br0" timeOffset="224121.0937">17793 9879 3939,'-40'-20'4645,"1"20"-1731,-2 0-960,2 0-256,19 20-225,-20 0-63,1 20-257,19 19-256,-1-19-33,21 19-287,0-19-65,21-20-31,19 0-33,-1-20 1,-19-20-129,39 20-64,-38-40-32,18 20-95,1-19-1,-20-1-64,-1 0 0,-19 20 96,20 1-256,-20 19 96,0 0-64,0 19-96,0 1 160,20 20 32,1-20-32,-2 19-481,21-19-928,-1 20-1378,1-40-3395</inkml:trace>
  <inkml:trace contextRef="#ctx0" brushRef="#br0" timeOffset="224701.1718">19103 9879 10666,'-59'-20'2018,"39"0"-449,0 0 385,-19 20-545,19 0 65,-20 0-33,0 20-160,0 0-416,21 20-32,-1-20-65,0 39-319,0-19-129,20 0-192,20-1-32,20 1-352,-1-20-384,1 0-578,40-1-1152,-21-19-1986,0 0-10474</inkml:trace>
  <inkml:trace contextRef="#ctx0" brushRef="#br0" timeOffset="225214.8437">19501 9879 13324,'-60'0'1570,"40"0"95,-20 20-255,1 20 159,-1-1 33,20 1-385,20 0-481,0-21-351,20 21-65,20-20-32,-1-20 1,1 0-65,20 0-32,-20 0-224,-21-20 96,21 0 32,-40 0-160,0-19-320,0 19-193,-20 0-128,0-20-159,-19 21 127,19-1 321,-20 0 319,20 0 97,20 0 97,-20 20 191,20 0 0,20 0-32,0 0 97,-1 20-1,22 0-32,18 20-31,-19-21-129,20 1 32,-40 0-64,19 0-32,-19 0 192,-20-20-95,20 20 95,-20-20 128,0 0-448,-20-20 513,20 20-385,0-20-96,0-20 128,20 20-160,-20-19 0,19 19-96,1 20 32,0 0-33,0 0 33,0 20-32,20 19-384,-1 1-545,1-20-961,0 20-1281,20-21-3492</inkml:trace>
  <inkml:trace contextRef="#ctx0" brushRef="#br0" timeOffset="225483.3984">20354 9859 12331,'-39'-40'2787,"19"40"-1282,-20 0 577,20 0-320,1 20-673,-1-20-513,20 40-351,20-20-65,19 0-96,1 19 0,19-19 0,-19 0 32,0 20-32,0-20-64,-40-1 160,0 1 129,-40 0-65,20 0 32,-40 0-256,21 0 32,-1-1-769,0-19-800,1 0-1698,18 0-3844</inkml:trace>
  <inkml:trace contextRef="#ctx0" brushRef="#br0" timeOffset="225744.1406">20593 9621 19762,'-20'-20'1954,"0"0"-801,20 20-833,0 0 161,0 20 544,0 0-288,20 19-225,0 21-256,19-21-96,1 21-63,0 0 63,-20 0 32,20-21-384,-1 1-161,-19 0-383,0-21-578,-20 1-639,0-20-1379,0 20-3682</inkml:trace>
  <inkml:trace contextRef="#ctx0" brushRef="#br0" timeOffset="225925.7812">20394 9899 19506,'0'-20'3876,"40"0"-2563,0 0-96,19 0-704,1 0-385,-1 20-64,1 0-545,19 0-864,-19 0-1121,0 20-1346,-1-20-5092</inkml:trace>
  <inkml:trace contextRef="#ctx0" brushRef="#br0" timeOffset="226287.1093">21208 9839 11146,'-39'40'4741,"19"-20"-1891,0 0-1088,0 0 160,20 19-481,0-19-544,20 0-449,0 0-287,0 0 95,19-1-224,-19-19 64,0 0 0,0 0 0,-20-19-544,0 19 191,0-40 1,0 20-288,0 0 31,-20 0 33,20 1 352,-20-1 128,20 0 64,-20 20 64,20 20 128,0 0-32,0 19-160,20 1 64,0-20-128,20 19-416,0-19-929,-1 0-1186,1 0-1985,-21-20-9321</inkml:trace>
  <inkml:trace contextRef="#ctx0" brushRef="#br0" timeOffset="226598.6328">21447 9939 17616,'0'19'1442,"0"1"191,20 20 257,-20-20-193,0 19-704,20-19-512,-1 0-321,1-20 32,-20 20-128,20-20 96,-20 0 33,0-20-97,0 0-128,20 0 32,-20-19 0,19 19 32,1-20-353,1 20 33,-1 1 192,-1 19-32,1 0 64,-20 19-64,20 21 192,0 0-64,-1-1-641,1 21-1056,20-40-1250,-20 0-1986,0-1-8295</inkml:trace>
  <inkml:trace contextRef="#ctx0" brushRef="#br0" timeOffset="226859.375">21923 9541 20211,'40'0'2402,"-40"0"-1249,20 20 0,0 20 353,-20-1-193,20 21-512,-1 19-417,1-19-192,20 0 64,-1-1-192,-18-19-288,18-20-64,1 0-321,-20 0-448,-20-1-640,20-19-545,-20-19-1890,0-1-11467</inkml:trace>
  <inkml:trace contextRef="#ctx0" brushRef="#br0" timeOffset="227033.2031">21764 9779 24471,'20'0'1089,"20"0"64,20 0 192,19 0-864,0 0-385,1 20-64,-1-20-833,-19 20-865,-1 0-1056,-19 0-2755</inkml:trace>
  <inkml:trace contextRef="#ctx0" brushRef="#br0" timeOffset="227815.4296">18945 10475 10313,'-21'0'2467,"21"0"-610,0 0-447,21 0-129,38 0-384,0 0 0,21 0-289,19 0-191,40 0 223,20 0 65,40 0-257,39 0-95,20 0 127,20 0 225,-19 0-353,-2 0-256,-18 0 32,-20-20-64,-41 20 0,-19 0-96,-20-20 160,-60 20-128,-19-20 129,-40 20-65,-20-20 96,0 20-641,-20 0-1248,0-20-1474,-20 20-4004</inkml:trace>
  <inkml:trace contextRef="#ctx0" brushRef="#br1" timeOffset="230204.1015">19441 9502 8327,'0'0'3043,"0"-20"192,0 20-640,-20 0-898,20 0-479,-20-20-386,20 20-127,-20-20-385,20 20 65,-19-40-129,-1 21 128,0-21-160,0 0 33,20 0-33,0-20 32,-20-19-224,20 0 128,20-1 65,0-19 383,0 20-95,0-1-321,19 20-256,-19 21 128,0-1-160,-1 0 0,2 21-129,-21-1 97,0 20 192,-21 0-192,2 20 64,-21-1 0,20 1 96,-19 20-32,19-20 96,0-20 0,20 0-64,0 0 0,20 0-96,0-20 96,19 0-64,1 0 32,-1 0 0,2 1 0,-2 19-64,1 0 128,-20 19-64,-1-19-32,1 20-128,-20 0-1121,0 0-1730,-20 0-6950</inkml:trace>
  <inkml:trace contextRef="#ctx0" brushRef="#br1" timeOffset="238890.625">19878 8251 17232,'0'20'897,"0"-1"-417,20 1 513,0 0-128,19 0-481,1 0-384,0 0 64,-20-20-160,0 0-320,-1 0-257,1 0-832,-20 0-609,0-20-2242</inkml:trace>
  <inkml:trace contextRef="#ctx0" brushRef="#br1" timeOffset="239041.9921">19719 8071 10537,'-59'-19'3972,"38"-1"-2146,21 20-1121,0-20 384,0 20-865,21-20-448,-1 20-1730,-1 0-2210,21-20-7175</inkml:trace>
  <inkml:trace contextRef="#ctx0" brushRef="#br1" timeOffset="239281.25">20096 8151 11050,'79'40'3235,"-38"-20"-1377,-22-20 32,-19 0-257,20 0-352,-20 0-288,0 0 64,0-20-544,0 0-225,0-20-288,0 0 96,0 20 0,0-19-192,0 39 96,0-20-192,40 20 32,-20 20 96,19-20 96,-18 20-705,18-1-1057,1 1-1216,-1-20-2948</inkml:trace>
  <inkml:trace contextRef="#ctx0" brushRef="#br1" timeOffset="239925.7812">20593 7814 704,'-60'-20'14734,"40"0"-12716,0 20-64,1 0-321,19 0-736,0 0-737,19 40 161,1-20 223,0 19-159,20 1-161,0-20 64,-1 0-224,1-20 0,0 0 64,0 0 65,-21-20-97,1-20-225,-20 0 33,0 1-192,-20-1 256,-19 0 64,-1-19-160,-20-1 224,1 0-224,-1-19-64,1 19 224,-1 21-64,21-1 0,18 20 32,1 20 576,20 0-416,0 0-224,20 20 160,1 20 289,-2-1-97,21 21-64,19-21 1,1 21 31,0-20-160,19 0 96,1-20-96,-1-20 64,-19 0-32,-1 0-224,-19-20 128,-1 0-64,-19 0-96,1 0-96,-21-20 224,-21 0-224,1 1-32,-19-1-129,-1-19 129,1 39-32,-2-20 288,2 40-32,19 0 64,0 0 96,0 20 96,20 0 224,20 20-223,0-1 127,19 1-320,22-1 128,-2 1-448,20-40-833,-19 20-1089,-1-20-865,-19 0-2563</inkml:trace>
  <inkml:trace contextRef="#ctx0" brushRef="#br1" timeOffset="240460.9375">21467 7695 11883,'39'59'3491,"-19"-59"-1217,0 20-672,-20-20-129,0 0 193,0-20-737,-20 0-353,0 1-384,1-21-96,-21-20 193,0 20-33,0-39-192,-19 19 128,-1-19-288,20 0 0,1-1 192,19 21-352,0-1 320,20 40-384,20 0 223,0 0-127,-1 40-160,1 0 96,0 0 127,20 20-63,-20 19 192,20-19 32,-1 20-224,-19-21 512,19-19-63,-18 20-97,19-40 32,-21 0 96,1 0-32,0-20 32,-20 0 1,20-20-1,-20 21-224,0-41 96,-20 20-64,0 1-32,-19-1-256,-1 20 32,19 0 0,-18 0 224,19 20-96,0 0 160,20 20 96,0 20 96,20 0 129,0-1 95,19 1-384,22 0 96,-2-20-160,-20-20-320,22 0-481,-42 0-352,21 0-672,-20 0-994,-20-20-2946,-20 0-7079</inkml:trace>
  <inkml:trace contextRef="#ctx0" brushRef="#br1" timeOffset="240722.6562">21526 6920 18321,'20'0'1409,"-20"39"33,39-19 95,-19 20-128,21 0-672,-22-20-417,21 0-127,-1 0-1,-19-20 64,0 20-160,-20-20 224,0-20 129,20 0-97,-20 0-256,0 0-32,0-20 32,0 20-192,0 0 32,20 0-256,0 20 224,0 0-192,19 0-1058,1 0-960,0 20-2563,0-20-11210</inkml:trace>
  <inkml:trace contextRef="#ctx0" brushRef="#br1" timeOffset="241461.914">22141 6603 16271,'-59'59'1441,"39"-19"-992,20-1 416,20 1 352,0 0-609,0-1-223,20 1-193,19-20-96,-19 0 96,-1-20-160,2-20 288,-22 0-159,21-20 127,-20 1-64,-20-21 0,0 1-160,-20-1 193,0-19-354,-19-1-31,-2 0-128,-18 1-449,19 0 289,1 19 448,-1 21 64,0 19 321,20 0-353,0 20 480,1 0-192,-1 20-63,20 20 127,0 19-32,20 1 129,-1 19 31,21 0-191,0 1 159,20-20-255,19-1 31,-20-19-96,21 0 64,-1-40-160,-19 19 193,-20-38-97,-1-1 128,-19-20-224,0 0-160,-20 1 192,0-21-320,-20-20 128,0 21-384,0-1 31,-19 1 1,19-1 288,-20 40-32,20 20 160,0 0-33,0 20 66,1 0 159,19 20 192,19-1-32,21 21-191,0-21 63,0 21-128,19-20-320,-19-20-385,20 0-448,-21-20-609,1 0-672,-20 0-2018,-20-20-6054</inkml:trace>
  <inkml:trace contextRef="#ctx0" brushRef="#br1" timeOffset="241728.5156">22618 6304 14381,'0'0'3844,"0"20"-2403,20 0 449,0 20 256,0-1-929,20-19-384,-1 0-545,1 0-96,-1 0-32,-19-20 65,1 0-33,-1-20 0,-20 0-64,0 0-64,0 0-32,-20 0-128,20-19 64,-21 19-64,21 0-320,21 20-33,-1 0 65,19 0-97,1 20-608,-1 0-128,2 0-1569,-22-1-2371,1-19-8456</inkml:trace>
  <inkml:trace contextRef="#ctx0" brushRef="#br1" timeOffset="241910.1562">23015 6066 384,'-39'-59'18097,"39"59"-15214,0 0-2499,19 20 513,21 0 736,0 19-447,0 21-770,19-21-192,-19 1-128,20-20-864,-1 0-482,-39-20-511,19 0-802,-39 0-3074</inkml:trace>
  <inkml:trace contextRef="#ctx0" brushRef="#br1" timeOffset="242077.1484">22956 6245 18033,'39'-20'3363,"1"-20"-1377,20 1 32,19-1-577,-19 0-929,19 1-416,-39 19-352,-1 0-1057,2 0-1217,-41 0-3588</inkml:trace>
  <inkml:trace contextRef="#ctx0" brushRef="#br1" timeOffset="242750">21208 8390 8199,'-39'39'8424,"19"1"-6246,20 0-640,0-1 287,0 1-543,39-1-546,1 1-447,0-40 63,20 0-256,-1-20 160,1-19-256,-20-1-64,-1-19-160,-19 19-160,-20-20 159,-20 21 97,-19-1 96,-22 20 0,2 0 32,-20 20 0,-1 20-96,21 0 64,0 20 32,38-20-608,1 19-962,40-19-672,1 0-1826,38-20-9577</inkml:trace>
  <inkml:trace contextRef="#ctx0" brushRef="#br1" timeOffset="242982.4218">21784 8449 20179,'-99'0'1633,"40"-20"-63,-1-19 255,0-1-928,21-20-480,-21 1-193,40-1-32,-20-20-128,40 21-160,0 19 288,0-19-256,20 39 32,0 0-160,19 0-769,22 20-897,-2 20-1473,-20 0-7912</inkml:trace>
  <inkml:trace contextRef="#ctx0" brushRef="#br1" timeOffset="243141.6015">21347 8390 21556,'0'-20'1441,"20"-20"33,20 0 159,0 1-1248,19-1-610,1 20-1312,0-20-1826,-1 20-6631</inkml:trace>
  <inkml:trace contextRef="#ctx0" brushRef="#br1" timeOffset="243779.2968">21864 7595 13420,'-40'-40'3203,"40"0"-256,-20 40-545,40-19-832,-20 19-513,40 19 96,-1 1-288,21 20-289,0 20-63,-1-20-65,21 19-256,-21 1 1,1-20-129,0-1-128,-21 1-289,1-20-512,-21 0-224,1-1-832,0 1-1122,-20-20-2403</inkml:trace>
  <inkml:trace contextRef="#ctx0" brushRef="#br1" timeOffset="244257.8125">22499 7456 8263,'0'-40'3171,"0"40"-384,0-19 96,-20 19-1186,20 0-448,-20 19-192,0 1-32,1 0-128,-1 20-96,-20 19-385,21-19-31,-22 20 159,22-20 33,-1-1-33,0 1 33,20-20-161,20 0 289,0-20 64,19 0-225,1 0-31,20-20-129,-1 0-224,1 0 0,-1-19-128,1 19-224,0 0-769,-21 0-192,-19 0-672,20 20-706,-40 0-1825,0 0-9865</inkml:trace>
  <inkml:trace contextRef="#ctx0" brushRef="#br2" timeOffset="290454.1015">1469 11170 1697,'-39'-40'15150,"-2"40"-14765,-18 0-481,20 0 288,-1 20 545,19 0 384,-18 19-257,19 21-479,20-1-97,0 1-128,0-1-128,20-19-32,19 20 128,2-40-192,-2 20-352,21-21-1025,0 1-1538,-1 0-3043</inkml:trace>
  <inkml:trace contextRef="#ctx0" brushRef="#br2" timeOffset="290664.0625">1827 11348 19218,'20'0'1793,"-1"20"-2081,-19-20 801,20 20 223,-20-20-31,20 39-385,0-19-160,-20 0-224,19 20-32,2-20-512,-1 0-481,-20 0-1634,20 0-3235</inkml:trace>
  <inkml:trace contextRef="#ctx0" brushRef="#br2" timeOffset="290808.5937">1906 11328 18897,'-20'-39'993,"0"19"-1089,20 20-192,0 0-1089,-19 0-705,19 0-1410</inkml:trace>
  <inkml:trace contextRef="#ctx0" brushRef="#br2" timeOffset="291162.1093">2204 11507 21556,'20'0'929,"-20"0"-1185,0 0 352,20 0 672,-1-20-63,-19 20-385,20-20-192,20 0-96,-40 0 65,20 0-290,-20 1 33,0-1 128,0 0-192,-20 0 192,0 20 0,0 0-96,0 0 64,1 0 32,-1 20-64,0 0 192,20 19 192,0-19 0,0 20-64,0 0-63,20-20-193,0 20 64,19-20-32,1-20-545,0 20-736,-1-20-1217,21 0-2948</inkml:trace>
  <inkml:trace contextRef="#ctx0" brushRef="#br2" timeOffset="291287.1093">2561 11527 16847,'0'0'3171,"-19"0"-1249,19 0-544,0-20-706,0 20-736,0 0-961,0 0-1505,0 0-2691</inkml:trace>
  <inkml:trace contextRef="#ctx0" brushRef="#br2" timeOffset="291452.1484">2740 11487 15694,'59'40'3139,"-39"-20"-1345,0 0-577,1 20-544,-2-1-321,1 21-288,-20-21-32,20-19-544,-20 20-962,-20 0-1569,0-21-3651</inkml:trace>
  <inkml:trace contextRef="#ctx0" brushRef="#br2" timeOffset="292112.3046">3257 11130 15726,'-20'0'2563,"20"0"-1314,0 0-512,20 20 928,-1 0-319,1 19-610,0 21-480,0-21-159,19 1-97,-18 0 64,-1-1-64,19 1-225,-19-20-287,0 0-705,-1 0-1282,1 0-2113</inkml:trace>
  <inkml:trace contextRef="#ctx0" brushRef="#br2" timeOffset="292416.9921">3753 11328 21684,'-20'-20'961,"0"1"-609,0 38-95,-19-19 31,19 40 545,0-20-609,0 0-352,20 19 32,0-19-1,40 0-31,-1 0 160,1 0 64,20-20 1,-1 20-129,1-20 64,-41 20-32,2 0-64,-1-20 128,-20 20 0,-20 0-128,-1-20-321,2 19 97,-21-19-353,20 0-672,1 0-833,-1 0-1505,20 0-6567</inkml:trace>
  <inkml:trace contextRef="#ctx0" brushRef="#br2" timeOffset="292619.1406">4031 11289 19410,'20'-40'1409,"-20"40"-1153,0 0-63,0 40 575,19-21 257,-19 41-32,20-21-672,1 1-193,18 0-32,-19 0-384,20-20-481,-21 0-641,21-20-1696,-40 0-4326</inkml:trace>
  <inkml:trace contextRef="#ctx0" brushRef="#br2" timeOffset="292774.414">3952 11527 19730,'0'0'2819,"19"-20"-1858,21 0 0,0 0-641,-1 0-416,21 20-1121,0-20-1858,-1 20-11595</inkml:trace>
  <inkml:trace contextRef="#ctx0" brushRef="#br2" timeOffset="293365.2343">4944 11229 17136,'-20'-40'2466,"1"40"-1185,19 0-704,0 20 95,0 20 289,0-20 160,19 39-512,1-19-257,0-1-352,20 21 96,0-20-352,-1-20-481,-19 20-1184,20-40-1827,-21 20-3363</inkml:trace>
  <inkml:trace contextRef="#ctx0" brushRef="#br2" timeOffset="293712.8906">4826 11487 18065,'0'-20'2978,"19"0"-1568,21 20-33,-1-20-544,1 20-417,20 0-256,-20 0-128,19 0 65,1-20-65,-20 1-64,19-1-257,-39 0 1,-1-20-96,-19 21-33,0 19 161,-19-20-32,-21 20-385,-19 0 225,18 20 255,2-1 97,-1 1 96,1 0 0,19 20 32,0-1 129,20 1 319,20-20 32,0 0-159,19 0-97,21 0-192,20-20-448,-1 0-801,1 0-1250,-1-20-2049,-20 0-10410</inkml:trace>
  <inkml:trace contextRef="#ctx0" brushRef="#br2" timeOffset="293916.0156">5580 11507 20659,'-20'-40'1954,"20"20"-801,0-20-448,-20 21-1,20-21-415,0 0-193,0 1-96,0-1-96,0 20-449,20-19-320,0 39-608,20-20-1506,-21 20-2722</inkml:trace>
  <inkml:trace contextRef="#ctx0" brushRef="#br2" timeOffset="294313.4765">5898 11407 16463,'39'60'2434,"-39"-40"-608,20-20-609,-20 20-256,0-20 32,0 0 0,0 0-641,0-20-223,0 20-65,-20-20 0,20 0-32,0 0-160,0-19 96,0 39-353,0 0 1,0 0 63,0 19 321,20 1-64,0 0 0,0 20 128,0-20-32,-20-20-32,19 0 32,-19 0 1,20 0 31,-20-20 0,0 0-32,21 0 0,-21 0 0,19 0 64,-19 1-224,20 19 128,0 0-32,0 19 32,-1 1 32,21 0-64,0 0-64,0 0-961,-1 0-1570,-19-20-2850</inkml:trace>
  <inkml:trace contextRef="#ctx0" brushRef="#br2" timeOffset="294799.8046">7010 11388 6854,'-40'0'14061,"20"0"-13004,0 19-320,20 21 64,0 0-161,0 0-191,0 0-65,40 0-448,0-40 128,19 0 64,-19 0 0,20-20-352,-40 0-96,-1-20-32,1 0-129,-40 20-95,1-20 95,-42 20-31,22 1-417,-1-1-385,1 20 674,-1 0-673,20 0-2051,20 20-1856</inkml:trace>
  <inkml:trace contextRef="#ctx0" brushRef="#br2" timeOffset="294987.3046">7427 11587 13997,'0'-20'4420,"-20"0"-2947,-20-20 65,1 20-257,-21-20-192,20-19-512,1 19-321,-1-19-192,0-21-64,40 21 0,0-1-96,40 21-513,-20-1-352,19 40-1505,-19 0-2499</inkml:trace>
  <inkml:trace contextRef="#ctx0" brushRef="#br2" timeOffset="295154.2968">7049 11328 20531,'-39'20'2466,"59"-20"-1889,-1-20 576,41-19-256,0 19-577,-1 0-320,0 0-1057,21 20-2594,-20 0-14350</inkml:trace>
  <inkml:trace contextRef="#ctx0" brushRef="#br2" timeOffset="295689.4531">8181 11209 18801,'0'-20'1378,"-20"20"-930,-19 0 705,-1 20-320,1 0-225,-21 20 65,20-1-289,0 1-191,40 0-193,0-21 0,40 1 32,19-20-64,21 20 160,19-20-64,1-20-64,-2 20 0,-37 0 64,-22 20-96,1 0 32,-40 0 64,-20 0 64,-20 20-32,-19-20-32,-1 20-96,-19-21 64,19 21-320,20-20-865,1-20-801,19 20-1345,0-20-3139</inkml:trace>
  <inkml:trace contextRef="#ctx0" brushRef="#br2" timeOffset="296074.2187">8499 11427 1985,'0'0'11788,"0"20"-10539,0 0 1281,0 20-544,20-20-64,-1 20-513,1-20-448,21 0-513,-2-1-255,1-19 31,-1 0-32,-19-19 128,1-1-127,-2 0-97,-19 0 64,0-20-96,-19 20-128,-2-20 224,-19 20-352,21-19-129,-1 19 193,20 20 96,-20 0-128,20 0 32,0 20 128,20-1-64,0 1 224,19 0-320,2 0 288,-2 0-288,20 0-353,-19 0-800,-20-20-897,20 20-1057,-40-20-2018</inkml:trace>
  <inkml:trace contextRef="#ctx0" brushRef="#br2" timeOffset="296472.6562">8996 11328 17040,'19'79'2050,"1"-39"-801,-20-20 288,20 20-256,0-20-160,-20 0-608,19-20-225,-19 0-96,0 0 33,21 0-33,-21-20-32,0 0-160,0 0-128,0-20 32,0 20-160,0-19-225,20-1-192,-20 20 161,20 0 256,-1 20 288,21 20 64,-20 0 384,-1 20 161,1-1-161,1-19-191,-2 20-65,1-40-64,0 0-64,0 0 0,0 0 0,-1-20 32,1 0-128,-20 0-32,20 0-224,0 20-160,0 0 95,0 20-63,0 20-577,0-20-993,19 0-2722,-19 0-10442</inkml:trace>
  <inkml:trace contextRef="#ctx0" brushRef="#br2" timeOffset="297145.5078">10386 11289 13452,'-60'-20'2787,"40"20"-865,0 0-577,0 20-736,1 19-161,19 1 321,0 19-193,19-19-63,1 0-161,20 0-224,0-20 64,19-20-96,-19 0 65,-1-20-65,2 0 32,-21-20 32,-1 0-96,-19-19-64,0 19-64,0-19-96,-39-1-160,18-19-321,-18 19-128,-1 21 321,-19-1 320,18 20 96,22 0 224,-21 20 320,20 0 193,20 20 32,20 20-33,0-1-95,0 21-65,20-20-191,19 19-97,1 1-224,0-1 32,19-19-608,-20-1-674,21 1-1056,-21 0-1505,-19-40-3909</inkml:trace>
  <inkml:trace contextRef="#ctx0" brushRef="#br2" timeOffset="297392.5781">10902 11388 16655,'-20'59'2467,"20"-39"-1442,20 20 96,0-20-128,0 0-33,19 0-159,21-20-224,0 0-321,-21-20-32,1 0-224,-1-20 0,-39 0 64,-19 20-160,-1-19 0,-20 19 96,-19 0-705,-1 0-223,1 20-161,-1-20-257,20 20-832,20 20-3299</inkml:trace>
  <inkml:trace contextRef="#ctx0" brushRef="#br2" timeOffset="298043.9453">11478 11447 18705,'0'60'1057,"20"-40"-416,-1 20 224,1 0-481,-20-21 385,0 1-65,20 0-223,-20-20 63,0 0-31,0-20-289,0 0-32,0 1-192,0-21 0,0 0 0,0 0-192,20 0-64,-20 0 128,20 21-64,0-1 63,0 20 33,0 39 128,-1 1 32,1 0 65,0 0 31,0 0 32,19-20-128,-18 0 96,-1-20 0,-1 0 161,-19 0 95,20-20-160,-20 0-96,0 0-32,0-20 161,0 0-97,0 0-160,0 1-32,0 19-32,20 20 64,0 0-96,19 0-32,-19 20 0,20 19-481,0 1-832,-20 0-1346,19 0-2946,1-40-9482</inkml:trace>
  <inkml:trace contextRef="#ctx0" brushRef="#br2" timeOffset="298204.1015">12252 11447 19314,'20'0'2562,"-20"20"-928,20 20-481,-20-20-737,19 0-160,2 0-416,19-20-737,-21 20-864,1-20-2019,-20-20-8391</inkml:trace>
  <inkml:trace contextRef="#ctx0" brushRef="#br2" timeOffset="298529.2968">12173 11189 17008,'-20'-19'1697,"20"-1"-1505,20 40 1,0-20 127,19 19 256,1 21-415,-1 0-1,22-1-192,-2 21 128,-20-21 320,22 1 257,-22 0 96,-19 0 63,19-20 193,-39 0-256,20-20-64,-20 0 224,0 0 96,0 0-513,-20-20-96,20 0-127,-19 0-161,19-20-160,0 0 128,19 1-224,-19 19-32,20 20-417,20 0-192,0 20-448,-20 19-801,19 1-1377,1 0-4773</inkml:trace>
  <inkml:trace contextRef="#ctx0" brushRef="#br2" timeOffset="298812.5">13146 11427 18033,'-60'-20'2242,"41"20"-1025,-22 20-128,22 0 64,-1 0 96,0 20-576,20 0-353,0-20-160,20 0-160,0-20 96,20 20-96,-1-20 32,1 0-256,-20-20 0,19 20 32,-19-20-64,-20 20-65,0-20-95,0 20 288,0 0-129,0 0-31,0 0-224,0 0-866,0 20-992,21-20-2691</inkml:trace>
  <inkml:trace contextRef="#ctx0" brushRef="#br2" timeOffset="299058.5937">13305 11090 17808,'0'-20'2915,"0"40"-1538,0 20-288,0 0 353,0 19-225,19 1-608,1-1-417,20-19-96,0 19-32,0-19-160,-21 0-385,21 0-416,-20-20-928,0-20-802,-20 0-2241,0 0-9898</inkml:trace>
  <inkml:trace contextRef="#ctx0" brushRef="#br2" timeOffset="299419.9218">13265 11447 19794,'40'20'3780,"-1"-40"-2403,21 0-64,0 20 161,-1-20-193,1 1-512,-1 19-641,-19 0-64,-1-20-416,2 20-321,-21-20-160,-1 20-96,1-20 161,-20 20 223,0-20 289,0 1 160,0 19 96,-20-20 32,20 20 160,-19 0 64,-1 0 32,-1 0 33,-18 20-33,19-1 0,0 1-192,0 20 0,1-1 97,19 1-225,0-20-129,19 20-159,21-20-224,-1 0-193,2 0-672,18-20-353,-19 20-3491,19-20-11275</inkml:trace>
  <inkml:trace contextRef="#ctx0" brushRef="#br2" timeOffset="299715.8203">14179 11427 4580,'0'-39'16079,"0"-1"-14509,-20 20-1026,0 0 481,0 20 545,0-19-481,0 19-353,0 19-544,0-19 1,20 40-354,20-20 290,0 0-1,0 19-192,20-19 64,19 20 32,-19-20-32,-1 20 32,2-20 32,-2 0 96,-19 0 32,-20 19-128,0-19 64,0 0-96,-20 0-320,-19 0-256,19-20-481,-20 19-385,20-19-1216,-20 0-3300,21 0-10537</inkml:trace>
  <inkml:trace contextRef="#ctx0" brushRef="#br2" timeOffset="300203.125">14477 11328 17840,'79'-20'2723,"-20"1"-1057,21 19 480,-1 19-577,1 21-800,-21 0-385,1 19-192,-20 1-160,-20 0 32,-20-20-352,-20 19-128,-1-19-129,-38-1-320,19 1-864,1-20-1923,-1-20-10729</inkml:trace>
  <inkml:trace contextRef="#ctx0" brushRef="#br0" timeOffset="310911.1328">437 12778 12523,'-40'-59'2563,"20"19"-705,-20 0 191,40 0-575,-20 20-385,20-20-481,0 40-351,20-20-97,0 20 128,20 20-128,0 20-96,-1 0-32,21 0 32,-20 20-64,-1 19 0,-19-20-32,0-19 64,0 20 33,-20-21-33,0 1 0,-20-20 64,0-1 32,0 1 0,0 0 0,-19-20 0,-1-20 0,20-19 0,-20 19-192,21-40 128,-1 21-96,0 19-64,20 0-32,20 20 96,0 0 32,19 20-96,21 0-320,-20 19-225,19-19-320,-19 0-704,20-20-193,-21 0-769,1-20-2882</inkml:trace>
  <inkml:trace contextRef="#ctx0" brushRef="#br0" timeOffset="311303.7109">377 12381 10121,'-159'0'1762,"99"20"-193,1-1 1,19 1-1,1 20 1,39 19-129,0 1-32,0 20-448,20 19-608,-1 20 63,41-20 0,19 20-352,-19-39 65,39-20-65,-19-21 224,19-19 96,-20-40 1,21-19-161,-1-21-32,-19 0-96,-1-39 96,-20 20-96,-39-21-96,0 21-32,-20 0 0,-20-1 32,0 20-64,-20 20-96,1 1 96,-20 19-32,-21 20-128,20 0-481,-19 20-960,-1 0-2275,21-20-9673</inkml:trace>
  <inkml:trace contextRef="#ctx0" brushRef="#br0" timeOffset="311800.7812">1628 12917 17648,'20'0'1954,"-20"0"-1666,20 0 1,-20 0 768,20 20-449,-1 0-191,21 19-353,-20 1-96,20-1 128,-20-19-705,19 0-608,-19 0-993,0 0-2531</inkml:trace>
  <inkml:trace contextRef="#ctx0" brushRef="#br0" timeOffset="311953.125">1668 12619 18993,'-59'-40'1057,"38"0"-1185,1 40 32,0-20-737,20 20-672,0 20-865,20-20-2531</inkml:trace>
  <inkml:trace contextRef="#ctx0" brushRef="#br0" timeOffset="312220.7031">2402 13036 15566,'80'39'2755,"-60"-19"-1570,-20-20 449,0 0-545,-20-20-161,0 1-95,-20-1-320,1 0-225,-1-20-192,0-19 0,0 19 0,-19-19-64,19-1 0,0 1-128,20 19 32,1-20-128,19 40 0,19-20-129,1 20-928,20 1-1697,0 19-2115</inkml:trace>
  <inkml:trace contextRef="#ctx0" brushRef="#br0" timeOffset="312394.5312">2065 12838 20211,'-40'39'1889,"40"-39"-1536,0 0 1248,40-20-704,-1-19-801,2 19-352,18 0-961,20 0-833,1 0-3331</inkml:trace>
  <inkml:trace contextRef="#ctx0" brushRef="#br0" timeOffset="313015.625">3196 12857 15310,'21'40'32,"-21"-20"545,20 20 992,0-1-256,19 1-31,1-1-65,-21-19-417,22 20 33,-21-20-64,-20-20 352,19 20 160,-19-20-384,0-20-705,-19 0-64,-1-20-32,-1 1-31,1-1-98,1-19-31,-1 19-32,0-20-96,0 1 96,20 19-352,0 1 352,20 19-321,0 20-159,0 0-193,19 0-769,2 20-928,-2 19-2499,1-19-10697</inkml:trace>
  <inkml:trace contextRef="#ctx0" brushRef="#br0" timeOffset="313377.9296">3793 12599 19122,'39'0'1857,"-39"0"-2017,20 0 192,-20 0 128,20 0 65,0 20-97,-1-20-32,22 20-32,-2 0-128,1 0-64,-1-20-129,2 20-159,-2-20-417,-19 0-64,20 0 673,-21 20 224,-19-1 288,20-19 225,-20 20 320,-20 0-161,1 20-223,-1-20-65,0 19 97,0-19-385,-19 20 288,18-20-320,1-1-128,1 1-320,19 0-897,-20-20-962,20 0-1280,0 20-7784</inkml:trace>
  <inkml:trace contextRef="#ctx0" brushRef="#br0" timeOffset="313623.0468">4468 12559 18929,'0'-40'1730,"0"40"-1153,-20 20 608,20-20 96,0 40-96,20 0-224,-20 20-417,20-20-415,0 19-33,-1-19-160,1 19-641,0-19-672,0-20-1442,-1 19-1857</inkml:trace>
  <inkml:trace contextRef="#ctx0" brushRef="#br0" timeOffset="314337.8906">5162 12758 15790,'21'0'1922,"-21"0"-929,0 20 1089,0 0-833,20 0-288,0 0-256,-20 19-321,39-19-159,-19 20-161,0-20-64,-1-1 0,22 1-545,-41-20-736,20 20-1121,-1-20-1923,-19 0-9992</inkml:trace>
  <inkml:trace contextRef="#ctx0" brushRef="#br0" timeOffset="314503.9062">5123 12579 17936,'-79'-20'1538,"59"20"-1282,0-20-224,20 20-512,-20-20-321,20 20-672,20 0-1602,0 0-7655</inkml:trace>
  <inkml:trace contextRef="#ctx0" brushRef="#br0" timeOffset="314887.6953">5719 12579 16207,'0'20'1954,"-20"0"-1218,0 0 289,0-20 449,0 40-417,1-20-545,19 0-352,0-1-160,0 1 32,39 0 32,-19 0-31,20 0-98,20 0-31,-21-1 0,1 21-128,0-20 192,-1 0-64,-19 0 160,-20-1 0,0 1 0,0 0 0,-20 0-64,1-20-352,-1 20-1250,-1-20-2241,-18 0-9194</inkml:trace>
  <inkml:trace contextRef="#ctx0" brushRef="#br0" timeOffset="315793.9453">6712 12738 13100,'-20'-59'1409,"0"39"705,0 0-64,1 0-640,-1 0-353,-1 20 288,1-20-801,20 20-255,-19 20-33,19 20 96,-20-20-160,20 40-128,0-21 65,20 21-226,-1-1-255,1-19-385,21 0-224,-2-21-960,1 1-1090,19-20-3363</inkml:trace>
  <inkml:trace contextRef="#ctx0" brushRef="#br0" timeOffset="316034.1796">6990 12738 16847,'-20'0'1954,"0"20"-1441,0 0 800,20 20 96,-20-1-191,20 1-482,20 0-319,20-40-193,0 20-128,-1-20 64,21-20-64,0-20-64,-21 20-32,-19-19-288,0 19-225,-20-20-576,-20 20-64,-19 0-1089,-1 1-1185,0-1-1410,0 0-3811</inkml:trace>
  <inkml:trace contextRef="#ctx0" brushRef="#br0" timeOffset="316316.4062">7010 12619 7142,'59'0'5990,"-19"0"-4196,20 20-481,-21 20 96,21-20-160,-21 19-96,1-19 1,0 20-290,-20-20-159,0 0-192,-20-1 95,0-19-127,0 0-257,0 0-32,0 0-128,-20-39 32,20 19-64,-20-20 64,20 1-96,0-1 32,20 0-128,-20 20 0,20 0 96,-1 20-96,1 0 192,20 40-96,0 0-128,0 0-673,-1-1-800,1-19-898,20 20-672,-21-40-1377</inkml:trace>
  <inkml:trace contextRef="#ctx0" brushRef="#br0" timeOffset="316606.4453">7903 12619 13901,'0'-40'3043,"0"40"-1794,-19 0 128,-1 0-128,-1 0-32,2 20-448,-1 0-288,20 0-33,0 0-384,0 0 32,20 20-64,-1-40 32,22 19-64,18 1 64,-19 0-128,20 0 0,-21 20 128,-19-21-64,0 1 64,-1 20 0,-38-20-32,19 0-96,-40-1-96,20 1-416,-20-20-129,1 0-576,-1 0-1602,20 0-2626</inkml:trace>
  <inkml:trace contextRef="#ctx0" brushRef="#br0" timeOffset="316809.5703">8141 12440 17552,'40'-39'3748,"-20"39"-3556,-20 0-32,0 19 224,0 1 898,20 20-322,0 19-383,-20-19-417,40 0-160,-21 20-64,21-40-480,-20 19-706,20-19-1056,-20 0-2690</inkml:trace>
  <inkml:trace contextRef="#ctx0" brushRef="#br0" timeOffset="316975.5859">8161 12699 20627,'0'-20'2947,"0"-20"-1762,20 20 0,20-20-224,0 20-769,-1 0-448,1 0-801,20 20-1602,-20 0-3875</inkml:trace>
  <inkml:trace contextRef="#ctx0" brushRef="#br0" timeOffset="317620.1171">8856 12699 11466,'-19'0'2242,"-1"0"-736,0 0-129,0 20 97,1-1 31,19 1-288,-21 20-640,21 0-193,0-21-64,0 1 65,21 0-33,-2-20-192,21 0-64,-20-20-64,19-19 32,-19-1-32,0 20-32,0-20 0,-20 1 0,0 19 65,0-20-290,0 40 482,-20 0-65,20 0 96,0 20 0,0 0 33,0 20-97,0-1-96,20-19-96,0 20-96,20-20-449,-21-1-383,21-19-642,-1 20-1601,-18-20-2402</inkml:trace>
  <inkml:trace contextRef="#ctx0" brushRef="#br0" timeOffset="317931.6406">9135 12679 7270,'39'59'11627,"-19"-39"-9641,-20 0-160,20 20-481,0-20-224,-1-1-384,1 1-257,-20 0-159,21-20-129,-21 20 96,19-20-96,-19-20-95,0 0-1,0 0-96,0-19 96,0-1-96,-19 0-160,19 1-33,0-1 65,19 20 64,-19 0 0,40 20 0,-20 20 160,0 20-288,19 0-449,-19-1-512,20 1-576,-20 0-898,20-1-1377,-21-19-1793</inkml:trace>
  <inkml:trace contextRef="#ctx0" brushRef="#br0" timeOffset="318134.7656">9552 12440 17008,'0'-39'3683,"19"39"-2306,1 0-63,-20 39-193,20 1-160,0 19-513,0 1-320,0 0-64,19 0-224,1-1-256,0-19-33,-21-20-287,22-1-802,-22 1-1729,1-20-2755</inkml:trace>
  <inkml:trace contextRef="#ctx0" brushRef="#br0" timeOffset="318331.0546">9611 12778 17808,'-40'0'3652,"21"0"-2211,-1-20 193,20 20 159,0-20-607,20 20-578,19-19-480,1 19-128,20-20-768,-1 20-97,0 0-320,-18 0-577,18 0-1537,-20 0-3171</inkml:trace>
  <inkml:trace contextRef="#ctx0" brushRef="#br0" timeOffset="318793.9453">10167 12758 20755,'60'0'1185,"-40"20"-608,19 0 384,-19 0-161,-20 39-287,20-19-321,-20 19-64,0 1-192,0-1 32,0 1-192,0-20-160,0 0-449,-20 0-961,20-21-3331,0 1-11529</inkml:trace>
  <inkml:trace contextRef="#ctx0" brushRef="#br0" timeOffset="322383.789">11120 9779 11178,'-19'20'2755,"19"-20"-801,19 0 63,-19 0-607,0 0-353,0 0-192,20 0-65,-20 0-127,0-20-193,20-20-223,-20 1-33,20-21-160,-20 21-96,20-21 128,-20 21-96,0-1 32,19 20-64,-19 20 32,20 0 32,-20 20 32,21 20-32,-21-1 0,19 1 32,1 0-96,0-21-576,0 1-545,0 0-1090,-1-20-2529</inkml:trace>
  <inkml:trace contextRef="#ctx0" brushRef="#br0" timeOffset="328516.6015">10306 9025 10313,'0'20'1442,"0"0"31,0 19 737,20-19-256,-1 20-449,2-1-223,-1-19-354,0 20-671,-1 0 319,1-20-319,0 0-129,0-20 32,-20 20 32,0-20 96,0 0 33,-20 0-257,0 0 32,-19-20-64,-1 0-96,0-20-32,0 0 128,1 0-257,-1-19-95,0 19-224,20-19 127,20-1 97,20 21 224,0-1-32,20 20 192,-1 20-160,1 0 160,-1 20-64,2 20 0,-2-1-64,1 1 0,-20 0-65,-1 19-31,-19-19 32,0-1 160,0 1-64,-19-20 64,-1 20 64,20-20 161,-20-20 31,20 0-64,0 0 160,20-20-127,0 0 63,19 0 417,21 0-129,-20 0-127,19 0-33,-18 0-384,18 20-64,-39-19-32,19 19-320,-19 0-353,0 0-320,0 0-672,-20 0-930,0 0-960,0 0-6183</inkml:trace>
  <inkml:trace contextRef="#ctx0" brushRef="#br0" timeOffset="328719.7265">10763 8906 13837,'0'0'2594,"20"0"-608,0 20 64,-1 0-801,1-1-576,0 1-161,0 20-352,20-20-128,0 0-288,-1-1-673,1 1-768,-21 0-1378,2-20-3331</inkml:trace>
  <inkml:trace contextRef="#ctx0" brushRef="#br0" timeOffset="329046.875">10902 9084 15822,'0'0'3300,"20"-19"-1154,0-1-417,19 0-1120,-19 0-385,20 0-160,0 0 0,-1 1-128,-19-1-256,0 0-225,0 0-352,-20 0-224,0 20-128,-20-20 192,0 1 224,-19-1 513,19 20 320,-1 0 352,2 0 609,-1 0 160,20 0-64,0 20-288,20 19-160,-1-19-225,22 20-288,-22-20 0,41-1-224,-21 1-544,2 0-257,-2 0-577,-19-20-896,0 0-1634,0 0-9192</inkml:trace>
  <inkml:trace contextRef="#ctx0" brushRef="#br0" timeOffset="329393.5546">11458 8687 13708,'-20'-40'1602,"20"40"-513,-20 0 224,-20 0-256,21 20 289,-21 0-321,0 20-321,0-20-31,20 20-129,1-20-63,19 19-289,39-39 0,-18 20-64,38 0-32,0-20-64,21 0 0,-1 0-32,-19 0 64,0 20-64,-21-20-96,1 0 128,-40 20 32,0-20 33,-20 20-65,-20-1-96,1-19-97,-1 20-159,0-20-385,0 20-223,1-20-610,39 20-1120,-20-20-1378,20 20-7559</inkml:trace>
  <inkml:trace contextRef="#ctx0" brushRef="#br0" timeOffset="329690.4296">11954 8787 12651,'21'-20'6439,"-21"0"-4357,19 20-865,-19 0-128,0 20 128,0 0-641,20 0-383,-20 0-97,20-1 0,0 1-288,-1 0-289,1-20-608,-20 20-929,20-20-2306,-20 0-9289</inkml:trace>
  <inkml:trace contextRef="#ctx0" brushRef="#br0" timeOffset="329852.539">11914 8667 14862,'-19'-20'4836,"19"0"-4355,0 1-481,0 19-96,0-20-257,19 20-512,1 0-1281,0 0-4036</inkml:trace>
  <inkml:trace contextRef="#ctx0" brushRef="#br0" timeOffset="330132.8125">12311 8568 17008,'-19'20'864,"-1"-20"-127,20 20 128,-20-1-128,20 1 31,0 0-351,0-20-193,40 20-192,-21 0-32,42-20 64,-22 20-32,20-20 0,2 20-64,-22-20 96,-19 20 0,0-20 192,-1 20 33,-19 0-129,-19 0-32,-1-20-224,-20 19-545,1 1-1152,18 0-2147,-18-20-10121</inkml:trace>
  <inkml:trace contextRef="#ctx0" brushRef="#br0" timeOffset="332050.7812">10902 12798 7879,'-20'-20'1954,"20"0"192,0 0-32,-20 20 352,20-19-224,0 19-704,0-20-417,0 20-449,0 0 97,0 20 224,20-1-352,-20 21-65,20 0-127,0 19-161,20 1-96,-21-21-96,1 21-32,20-1-32,0-19 64,-20-20-96,-1 20 0,1-20 32,0-20 65,-20 0 127,0 0-96,0 0-128,-20 0 32,0-20 0,1-20-64,-1 0-64,-20 0 32,20-19-128,-20 0-257,21-21-31,-1 21 288,0-1 159,20 1 1,0 19 0,20 0-320,0 20 544,-1 0-160,21 20-96,-1 20-32,2 0-288,-2 20-65,1 0 97,-1-1 32,-19 1-33,1 0 193,-21-1 0,0 1 96,-41-20 96,22 0-288,-21 0 640,20-1-224,0 1 129,1-20 255,19 0 161,0 0-129,19-20 65,21 20 32,0-19-65,-1 19-320,1 0-256,0 0 65,-20 19-33,19-19-128,-19 20-129,20 0-415,-40-20-33,20 20-288,0 19-192,-20-19-448,0 0-1090,0 0-1793,20 0-7367</inkml:trace>
  <inkml:trace contextRef="#ctx0" brushRef="#br0" timeOffset="332275.3906">11478 12619 17392,'0'-40'3043,"-20"20"-1826,20 20-96,0 0 384,0 20-480,0 0-480,20 20-225,0 20-128,19-21-31,1 21-129,-20-20-96,20 19-481,19-19-416,-19-1-704,-20 1-962,20-20-2049,-20 0-10186</inkml:trace>
  <inkml:trace contextRef="#ctx0" brushRef="#br0" timeOffset="332449.2187">11775 13056 7527,'-19'0'10794,"-1"-20"-8808,20 0-321,20 0 225,-1 0-224,2-19-673,18-1-737,1 0-96,-1 21-448,1-21-225,0 20-608,-20 0-705,0 0-992,-20 1-1474,0 19-2178</inkml:trace>
  <inkml:trace contextRef="#ctx0" brushRef="#br0" timeOffset="332609.375">11934 12659 8231,'-39'-40'5990,"39"40"-2691,-20 0-1121,20 0 96,20 0-160,-20 20-640,19 20-321,1 0-417,21-1-511,-22 21-161,21-1-160,-1-19-513,1 0-480,0-1-641,0-19-640,-20 0-1313,19 19-5958</inkml:trace>
  <inkml:trace contextRef="#ctx0" brushRef="#br0" timeOffset="333006.8359">12570 12639 20563,'20'-80'1409,"-20"40"-1441,-20 1 224,-19 39 833,-2 0 64,2 20-160,19-1-352,-20 21-1,1 0-31,-2 20-161,22 0-352,-1-1-64,20-19 64,20-20-320,20 19 544,19-39-512,20 20 160,1-20-32,-1 0 64,-19 20 0,20-20 0,-41 20 96,1 0-32,-20-1 64,0 1-64,-20 0-32,-20 0 64,0 0-96,0 19-449,0-19-191,0-20-706,1 20-1793,-1-20-6982</inkml:trace>
  <inkml:trace contextRef="#ctx0" brushRef="#br0" timeOffset="334503.9062">13543 13016 3138,'0'-20'2082,"0"0"-1025,0 20 545,0-19 896,0 19 97,0-20-545,0 20-32,0-20 96,0 20 32,0-20-513,20 20-480,-20 0-384,0 0-160,0 20 31,20 0-223,-20 19-97,20 1-160,0 0-64,-1-1-96,1-19 96,0 0-96,0 0-32,-1 0-224,1-20-257,1 20-319,-21-20-834,20 0-928,-20 0-1987,0 0-9768</inkml:trace>
  <inkml:trace contextRef="#ctx0" brushRef="#br0" timeOffset="334692.3828">13543 12579 16239,'-40'-20'1794,"20"0"-1570,1 20-64,19-20-128,0 20-96,0 0-224,0 0-545,0 0-1249,19 0-2530</inkml:trace>
  <inkml:trace contextRef="#ctx0" brushRef="#br0" timeOffset="335156.25">14159 12679 15086,'20'0'1922,"-20"0"-1634,19 0 288,-19 0 449,0 0-32,0 0-320,0 0 224,0 0 224,0 20-416,-19 0 159,-1-1 97,0 1-352,0 20-289,0-20-160,0 19-128,20 1 64,20-20-96,20 20 32,0-21 33,-1 1-65,20-20 32,2 0 0,-2 0-64,0 20 64,1-20 0,-40 20 0,0-20 32,0 20 32,-40-1-288,0 1-289,0-20-512,-19 20-736,-2 0-1667,2 0-6085</inkml:trace>
  <inkml:trace contextRef="#ctx0" brushRef="#br0" timeOffset="337894.5312">15549 12639 10986,'40'-20'1121,"-40"0"-448,19 20 1184,-19 0 97,0-20-705,0 20-800,0 0 352,0 0 224,0 0 128,0 0-257,0 0-127,0 20-224,20-20-33,-40 20-159,20 0-161,0 0-128,0 0 32,-19 0-96,19 0 64,-20-1-64,0 1 64,-1 20 64,2-20 353,-1 0 127,0-1-191,0-19-129,20 20 0,0-20-32,0 20 225,0-20-65,20-20 1,0 20-33,0-20 0,20 20-352,0-19 32,19 19 0,-20 0-32,2 0-128,-2 0-544,-19 0-417,0 0-481,0 0-672,-1 19-1057,1-19-2755</inkml:trace>
  <inkml:trace contextRef="#ctx0" brushRef="#br0" timeOffset="338309.5703">15549 13235 16944,'0'0'3042,"0"-20"-1440,0 0 384,20 20-385,0-20-672,19 20-705,1 0-127,-21 0-33,22 0-128,-2 0-225,1 20-544,-1-20-480,-19 0-1025,21 0-3684</inkml:trace>
  <inkml:trace contextRef="#ctx0" brushRef="#br0" timeOffset="350455.0781">16840 12778 5861,'0'-20'5669,"19"20"-4195,-19 0 1152,0 0-352,0 20-896,0 0-610,0 20 161,20-1 0,-20 21-320,20-21 63,0 21-127,-20-21-129,20-19 129,-1 20-97,2-40 65,-1 20-257,-20 0 64,19-20 161,-19 0-321,-19 0 0,19-20-192,-20 0 96,-1-20-32,2 1-32,-21-1 96,20-19-192,0-1 160,20 1 96,0 19 1,20 0-161,0 20 128,20 1-160,0 19-673,-1 0-512,21 0-1025,-21 0-2435,21 0-10313</inkml:trace>
  <inkml:trace contextRef="#ctx0" brushRef="#br0" timeOffset="350998.0468">17316 12143 11050,'-20'-20'2658,"20"20"-63,0-20 95,0 20-800,0 0-833,0 20-32,0 0-160,20 19-160,0-19 63,0 20-319,0 0-65,0-1-160,-1 1-159,1 0 31,0-21-128,0 21 64,-20-20 0,19 0-449,-19-20-319,0 0-546,21 19-704,-21-19-1345,20 0-2146</inkml:trace>
  <inkml:trace contextRef="#ctx0" brushRef="#br0" timeOffset="351412.1093">17714 12182 10890,'0'-19'2274,"0"19"-929,0 0 1090,0 0-353,-20 0-737,-1 19-416,21-19-289,-20 20 1,1 0 32,-1 0-193,0 20-128,0-21-63,1 21 127,-21 0 128,40-20 225,-21-1-128,21 1 63,21-20-63,-1 0 96,0 0-65,19 0-191,1-20-225,-1 20-96,2-19-160,18 19-32,-39 0-448,19 0-449,-19 0-544,1 0-417,-21 0-1570,0 0-7526</inkml:trace>
  <inkml:trace contextRef="#ctx0" brushRef="#br0" timeOffset="352078.125">18368 12818 13708,'0'-20'1506,"0"20"-257,-19 0 801,19 0-128,0 0-609,-20-20-640,20 20-193,0 0 193,0 0-33,-20 0-63,20 0-33,0 0-31,0 20-33,-20 0-95,20 0-97,0-1-96,0 1-128,0 0 0,0 0-96,20-20 96,0 20-32,-20-40 65,20 20-1,-1-20 64,-19-20-64,20 21-64,-20-21-192,0 0 512,0 20-256,0 1 0,-20-1-96,1 20-160,-1 0-641,20 0-736,-20 20-1890,20-20-8713</inkml:trace>
  <inkml:trace contextRef="#ctx0" brushRef="#br0" timeOffset="355960.9375">19222 12242 5060,'-19'-40'2595,"-1"20"191,20 1-31,-20-1-161,0 0-351,20 20-674,-19 0-288,-2 0-352,21 0-320,0 20-129,-20 39 1,20 1 31,0 19 193,0 0-33,0 1-287,0-21-65,0 21-64,20-20-128,-20 19 1,21 0-65,-2-19-96,1-1 192,20-19-224,-21-20 96,1 0-449,0-20-640,20 0-832,-20 0-1122,0 0-2787</inkml:trace>
  <inkml:trace contextRef="#ctx0" brushRef="#br0" timeOffset="356563.4765">19639 12222 11402,'0'0'2659,"0"0"-1058,0 20 962,0 20-289,0-1-1025,21 1-576,-21 19 63,20 1 1,-20-21-128,19 21-97,-19-20-95,20 20-193,0-1-64,0 1-96,-1-1 96,1-19-160,0-20 64,-20 20-64,20-40-384,-20 19-609,0-19-1025,20 0-1826,-20 0-3010</inkml:trace>
  <inkml:trace contextRef="#ctx0" brushRef="#br0" timeOffset="357018.5546">20295 12599 18449,'0'20'2723,"20"-20"-1666,-20 0 288,19-20-224,1 20-545,1 0-479,-2 0-290,1 0 482,0 0-385,20 20-225,-21-20-255,1 0-513,0 20-641,-20-20-1217,20 0-1537,-20 0-9736</inkml:trace>
  <inkml:trace contextRef="#ctx0" brushRef="#br0" timeOffset="357228.5156">20493 12401 14317,'-19'-20'4100,"19"20"-1826,0 20-640,0-1-385,0 1-352,-20 20-321,20-20-191,0 19-482,0 1 162,0 0-258,0 0-543,20 0-642,-20-20-768,19-1-2786</inkml:trace>
  <inkml:trace contextRef="#ctx0" brushRef="#br0" timeOffset="357868.164">21646 12023 6982,'0'-40'9193,"-20"40"-7047,20 0-481,0 0 289,0 20 96,20 0-1025,-20 20-192,19 20-353,1-1-287,0 1 63,0-1-128,-20 1-96,19-20-288,1-1-417,-20-39-480,0 20-897,0 0-1217,0 0-4100</inkml:trace>
  <inkml:trace contextRef="#ctx0" brushRef="#br0" timeOffset="358078.125">21367 12500 20179,'0'0'3555,"0"-20"-1921,0 20 447,40-20-383,0 0-641,19 20-801,1-20-224,0 20-352,-1 0 32,0 20-353,1-20-800,0 20-513,-1-20-1153,-19 0-2370</inkml:trace>
  <inkml:trace contextRef="#ctx0" brushRef="#br0" timeOffset="358649.414">21109 12857 12427,'20'60'2755,"0"-20"-801,0-21-289,-20 21-63,19 0-129,-19-1-512,20-19-224,-20 0 64,0-20-129,0 0-63,0 0-225,0-20-160,0 0-31,0-19-33,-20-1-32,20-19-64,0-1-64,0 1 0,0 19-96,0 20 192,0 0-192,20 0-192,0 20-257,0 20-512,0 0-384,0 0-737,20 0-801,-21-20-1409</inkml:trace>
  <inkml:trace contextRef="#ctx0" brushRef="#br0" timeOffset="358947.2656">21646 12877 19570,'0'20'2851,"0"-20"-1794,0 0-224,0-20-449,19 20-96,1 0-224,0 0-64,0 0-448,-1 0-673,1 0-577,0 0-1185,0 0-2338</inkml:trace>
  <inkml:trace contextRef="#ctx0" brushRef="#br0" timeOffset="359157.2265">22023 12758 19698,'0'-20'3684,"0"20"-2852,0 20 225,19-20-96,-19 20-192,0 20-545,0-1-352,20 21-544,-20-20-1,20-1-288,0-19-1121,0 0-2178,-1 0-9961</inkml:trace>
  <inkml:trace contextRef="#ctx0" brushRef="#br0" timeOffset="359505.8593">22162 12043 22741,'99'-20'1762,"-40"0"-833,1 60-321,-1 0-191,-19 40-129,0 19-128,0 0-128,-20-20-128,-20-19-32,19 19-32,-19-19-97,0 20 193,0-1-32,0 0-96,-19-19 160,-1-21-512,20-19-834,-20 0-768,20-20-3043</inkml:trace>
  <inkml:trace contextRef="#ctx0" brushRef="#br1" timeOffset="363890.625">19203 11765 6758,'-40'0'897,"20"0"32,1-20-449,-2 20 161,1 0 640,0 20-448,1-20-385,-1 20-224,20-20 161,-20 20 191,20-20-127,-20 20-161,1 19-256,-1-19 64,-1 20 64,2-20 321,-1 19 223,20 1 161,-20-20-352,20 0-65,0 0-96,-20 20-288,20-20 1,20 19 191,-20-19 128,0 20-128,20 0-63,-20-1-33,0 1-64,0 0 0,0-1 64,0-19-32,0 20-64,0-21 64,0 1-96,-20 0-32,20 0 161,0 0 223,0 0 32,0 0-95,0 0-65,0-20-160,0 20-64,0 0 0,0 0-32,20 19 160,0-19 96,-20 20-128,19-20 65,2 19-33,-1-19-64,-1 20 32,-19-20 32,20 19-32,20-19 32,-21 0 33,21 19-97,-19-19 0,18 0-64,-19 0-64,19 0 160,-19 0-96,20 0 32,-20 0-64,0 0 96,20 20-96,-21-21 0,21 1 0,-20 0 32,20 0-64,-20-20 96,19 20-128,-19-20 160,0 20-96,0-20-32,-1 0 64,1 19-32,1-19-32,-21 20 32,20-20 32,-1 20-64,1-20 64,0 20-64,19-20 32,-19 20 0,0-20-32,20 0 96,0 0-96,-20 0-32,19 20 128,1-20-96,20 0 96,-21 0-96,1 0 64,20 0-128,-21 19 0,1-19 64,0 20 0,-1-20 0,1 20 32,0-20 0,0 0 32,-1 0 160,21 0-96,-1 0-128,-19 0 32,20 0 32,-20 20-128,-1-20 64,20 20-128,-18-20 0,-2 19 64,1-19 128,19 20-64,-18-20 96,-2 0-64,1 0-32,-1 0 32,1 0 64,20-20-128,-21 20-32,1-19-32,-1 19 31,22-20-95,-22 20 96,20-20 96,2 20 0,-2 0 0,0-20 64,1 20-288,-20 0-417,19-20 97,-19 20 160,20 0 63,-21 0 289,21-19 160,-20 19-128,-1-20 64,21 20 0,-21-20 129,2 0 159,-2-20 96,20 21-95,-19-21-225,-20 20 0,20 0-96,-20-19-224,19 19-96,-19 0 191,0 0 65,0 0 64,20 0-32,-20 0 0,19 0-64,-19-20 128,20 20-64,-21 1 97,1-1-1,1 0 0,18-20-64,-19 21-32,0-1 32,-20-20 32,20 20-96,-1-19 96,-19-1 0,0 0 64,0 1-64,20 19-32,-20-20 32,-20 0 96,20 20-96,0-20-96,-19 0 96,-1 1-32,0-1-32,0-19-192,1 19 384,-22-19-127,21 19-97,-19 0 448,-1 1-384,21 19 32,-21-20 32,0 0-128,0 0 128,1 20-32,-1 0 32,0-19 32,0 19-288,1-20 481,-1 20-546,1-19 546,-2 19-321,2 0 0,-21-20 0,0 21-32,1-1 64,-20 0-64,-21 0 64,21 0-64,-1 20 32,1-20 32,19 20-128,-19 0 128,0 0-32,19 0 32,1 0-32,-21 0-32,20 0 96,1 0-160,-21 0-1,21 0 33,-20 0 0,19 0 160,0-19-192,-19 19 128,19 0-64,1 0 32,-1 0 64,1 19-192,-1-19 32,-20 20 128,1 0-64,-1 0 0,1 0-32,-20 0 64,0-1 96,-1-19-128,1 20 0,0 0-352,20 0-193,-1-20 193,1 20-929,19-20-1858,20 20-2146,20-20-5862</inkml:trace>
  <inkml:trace contextRef="#ctx0" brushRef="#br1" timeOffset="365841.7968">22658 11845 7046,'0'0'2338,"0"0"-960,0 0-385,0 0-225,20 0 65,-20 0-320,20-20-353,-20 20-64,20-20-96,0 0 320,19 0 161,-19-19-65,19-1 32,22 0-63,-2 1 480,0-1 96,1 0-545,-20-20-320,19 20 96,-19-19 385,0 19 127,0 1 193,-1-21-96,-19 20-256,0 1 63,-1 19-159,-19-20-353,21 1 96,-21-21-32,20 20 0,0-20-128,-20 1 32,0-1 0,19 21 32,-19-21 225,0 1 63,0-1 32,20 1-31,-20-1-193,0 0 96,0 0-96,0 1-63,0-20-65,0 19 64,0 1 288,0-21-224,0 21-192,0-1 128,0-20-96,-20 21-64,1-1 129,-1 1-65,0-21 128,-1 1-32,-18 0-96,-20-1-96,19 0 352,20 1-256,-20 20-32,20-1 0,0 1 32,1-1 32,-21 1 0,20-1-128,1 0 96,-2 0 0,-19 21-32,1-1 0,19 0-96,0-19 192,1 39-160,-1-20 32,-1 1 64,21-1-64,-20 20 32,20 0-96,0 1 128,0-1-32,0 20 32,0 0 0,0 0-64,0 0-32,0 20 64,0-20-64,0 19 64,0 1 0,0 0-32,0 0 96,-19 0-32,19 19-64,-20-19 64,20 0-128,-20 0 160,0 0-32,1 0-32,19-1 0,-20 1 0,20-20 0,-20 20 32,20 0-32,0 0-64,0-1 96,0-19 64,0 0-192,0 0 192,0 0 64,0 0-192,0-19 32,0-1 64,0 20-160,-20-20-64,20 0 0,-20 20 192,20-20-64,-20 20 64,20-19-32,0 19 32,20 0-64,0-20 128,0 0-32,20 0-64,19 0 32,21-19-128,-21 19 160,20 0-192,-38 20-513,-2 0-992,1 0-1250,-40 20-3491,19 0-7751</inkml:trace>
  <inkml:trace contextRef="#ctx0" brushRef="#br2" timeOffset="492868.164">3355 13651 1057,'0'0'1665,"0"0"-640,20 0 320,-20 0 513,0 0 64,0 0-257,0-20-287,21 20-161,-21-19 128,0 19 225,0 0-225,-21 0-416,21-20-224,0 20-193,-20-20 97,20 20-257,0 0-160,-19 0-96,19 20-64,-20 0-32,20 19 64,-20 1-160,20 20 64,0-20-160,20 19 64,0-19-289,-1 0-672,22-20-416,-21 19-641,19-19-1570</inkml:trace>
  <inkml:trace contextRef="#ctx0" brushRef="#br2" timeOffset="493361.3281">3872 13890 15022,'20'20'704,"-40"0"-608,20-20 289,0 20 95,0-1-159,0 1-257,20 0-32,-20 0-64,19 0-193,-19 0-479,21-20-706,-1 0-1504,-20 19-8105</inkml:trace>
  <inkml:trace contextRef="#ctx0" brushRef="#br2" timeOffset="493519.5312">3892 13691 15310,'-40'-20'448,"20"20"1314,1 0-1442,-1-20-640,20 20-481,0 0-416,0 20-865,0 0-1825</inkml:trace>
  <inkml:trace contextRef="#ctx0" brushRef="#br2" timeOffset="494005.8593">4229 13969 10121,'0'40'737,"20"-40"-545,-20 20 641,0-20-32,20 0-385,0 0 64,20 0 65,-20-20-1,-1 0-191,21 20-97,-20-20-96,-20 1-96,20-1 32,-20 20-64,0-20 32,-20 20-32,0 0 289,20 0 127,-20 20-192,0-20 33,1 20-33,-1-20-128,0 19-32,0 1 64,20 0 64,-20 0 1,40 0-129,0 0-64,0-1-64,0 1-673,19-20-1025,1 20-1376,0-20-8105</inkml:trace>
  <inkml:trace contextRef="#ctx0" brushRef="#br2" timeOffset="494419.9218">4865 13950 13292,'20'39'5125,"-20"-19"-5125,0 0-64,0-20-481,0 20 1,0 0-289,0-1-1185,-20-19-2786</inkml:trace>
  <inkml:trace contextRef="#ctx0" brushRef="#br2" timeOffset="495258.789">5282 13950 16751,'59'59'-128,"-38"-39"-1665,-1 0 992,-20 19 192,19 1 193,1-20-225,0 0-1281,-20-1-4131</inkml:trace>
  <inkml:trace contextRef="#ctx0" brushRef="#br2" timeOffset="496533.2031">5679 13732 7463,'0'-21'1793,"-20"1"-255,20 20 319,0-20 193,0 20-384,0 0-577,0 20 32,0-20-448,0 41-321,0-22-128,20 21 129,-20 19-161,20-19-64,0 20-160,0-21-160,0 1-417,0-20-608,-20 0-609,19-1-1089,1-19-5605</inkml:trace>
  <inkml:trace contextRef="#ctx0" brushRef="#br2" timeOffset="497069.3359">6215 13850 224,'-20'0'11146,"0"-19"-10377,20-1-257,-19 20 962,-1 0 448,0-20-609,0 20-704,1 20-385,-22-20-192,22 39 160,19-19 96,-20 40 129,0-21-225,20 21-64,0-20-128,20-21 128,-20 1-192,39 0 96,-19-20 32,1 0-288,18 0 544,-19-40-320,19 21 64,-19-21-32,-20 0-32,0 20 160,0 1 129,-20-1 159,20 0-160,-19 20-256,-1 20 0,20-20 0,0 20-128,0-1 96,0 1-288,20 0-288,-1 0-321,1 0-609,0 0-1184,0-20-1538</inkml:trace>
  <inkml:trace contextRef="#ctx0" brushRef="#br2" timeOffset="497410.1562">6513 13850 4035,'20'-19'13453,"0"-1"-11627,-20 0-1218,0 20-319,-20-20 255,20 20-95,-20 0-1,0 0-160,1 20-192,-1 0-96,0 0 0,20-1-64,0 1 96,0 0-32,20 0-32,0 0 0,19 0 96,-19-1-96,19 1 64,2-20-64,-21 20 64,19 0 0,-19-20-128,-20 20 224,0-20-288,0 20-32,-20-20-256,0 0-97,1 0-224,-1 19-63,-21-19-354,22 0-1056,-1 0-1986</inkml:trace>
  <inkml:trace contextRef="#ctx0" brushRef="#br2" timeOffset="497641.6015">6792 13732 12908,'19'-21'1505,"1"1"-704,-20 20 544,0 0-480,20 0-256,-20 0 63,0 20 129,20 20-32,-20-20-225,19 20-448,1-1 0,0 1-384,0 0-481,0-20-512,0 19-1345,0-19-2339</inkml:trace>
  <inkml:trace contextRef="#ctx0" brushRef="#br2" timeOffset="497859.375">6751 13890 14733,'-20'40'4677,"20"-20"-3236,20-20-864,0 0-353,20 0-128,0-20-96,-1 20 0,1-20-673,20 0-352,-20 0-416,19 20-1538,-20-20-7879</inkml:trace>
  <inkml:trace contextRef="#ctx0" brushRef="#br2" timeOffset="498700.1953">7586 13631 13292,'0'0'2883,"0"0"-2114,0 0 159,0 20 129,0 20-192,19 1-224,1 18-353,0 0-128,0 1-320,0-1-192,20 1-225,-21-20-608,21-1-1185,-20-19-2114</inkml:trace>
  <inkml:trace contextRef="#ctx0" brushRef="#br2" timeOffset="499141.6015">7566 13831 13484,'0'39'1057,"0"-19"-800,0 0-225,0-20-32,0 20 32,20-20 192,19 0 256,1 20-127,0-20-129,-1 0 0,21 0 288,-21 0-223,2 0-129,-2 0-96,1-20 0,-20 0-32,-1 0-64,-19 0-64,0 0 64,0 1 0,0-1 32,-19 0 0,-21 20 0,20 0 32,0 0 64,-19 20 320,18-20-31,21 20-33,-19 19 0,19-19 129,19 0-353,-19 20 32,41-21-192,-22 1 96,21 0-96,0 0-32,-1 0-512,1 0-353,0-20-673,-1 0-1345,-19 0-7879</inkml:trace>
  <inkml:trace contextRef="#ctx0" brushRef="#br2" timeOffset="499467.7734">8281 13930 12651,'19'59'1410,"1"-19"-834,-20-20 193,0 0 0,20-20 256,-20 19 0,0-19-32,20-19-321,-20 19-63,0-20-65,0-20 97,-20 0 0,20 1 127,-20-1-543,20-19 31,-20 19-288,20 0 64,0 0-128,0 0 0,20 40-609,20 0-1121,-21 0-1505,22 20-3267</inkml:trace>
  <inkml:trace contextRef="#ctx0" brushRef="#br2" timeOffset="500104.4921">8678 13850 15310,'19'80'545,"-19"-41"-129,20-19-64,0 0 1,1 0 255,-21 0 33,19-20-65,1 0 1,-20 0-193,0-20 33,0 0-161,0 0-64,0 0 0,0-19-96,-20-1-32,20 0-64,-19 1 0,19-21 193,0 41-1,0-2-96,19 21 0,-19 0-32,20 40-32,0 0 96,0 0-64,-1 19-32,1-39 96,0 20 0,0-21 65,0 1 127,0-20-64,-20 0-96,20-20 33,-20 1-97,20-1 224,-20-20 32,19 0-320,-19 1 0,20-1-64,0 20 0,0-20 32,-1 40-32,2 0 64,-1 21-64,0-2-256,-1 21-609,1-20-897,20 19-2370,-21-19-8616</inkml:trace>
  <inkml:trace contextRef="#ctx0" brushRef="#br2" timeOffset="500750">9948 13831 11370,'-19'39'2435,"-1"-19"-674,0 0-319,20 0-321,0 0-257,0-1-479,20 1-225,0 0-64,-1 0 32,21-20 96,-19 0 65,-2-20-225,1 0 128,0-19-256,-20 19 224,0-20-224,0 0 160,-20 21-64,-19-21-64,18 20 32,-19 20-288,21 0-577,-1 0-1153,0 20-1345,20 0-8168</inkml:trace>
  <inkml:trace contextRef="#ctx0" brushRef="#br2" timeOffset="500996.0937">10386 13950 14413,'-41'0'3844,"22"-20"-2883,-21 0-161,-19-20-127,19 1-128,0-21-129,20-20-224,0 20 225,1 1 31,19 0-160,0 19-256,0 20-160,19 20-609,21 0-672,-20 20-1249,20 0-2659</inkml:trace>
  <inkml:trace contextRef="#ctx0" brushRef="#br2" timeOffset="501184.5703">10028 13791 18481,'0'40'1922,"20"-40"-1346,0-20-351,19 20-514,1-20-1600,20 0-578,-20 20-1857</inkml:trace>
  <inkml:trace contextRef="#ctx0" brushRef="#br2" timeOffset="502067.3828">11200 13771 13132,'19'0'1377,"-38"-20"-1088,-1 1 479,0 19 385,0-21-320,-19 21-128,19 0-193,-20 21-191,20-2-193,-20 1 224,21 0-32,-1 0-224,0 0 1,40-1-33,0 1-32,-1 0 64,21-20-64,20 0 32,-1 0-160,20 20 96,-19-20-96,-20 20 96,0 0 64,-21-1-32,-19 1-32,0 0 64,-19-20-32,-1 20-96,0 0 32,-20 0-609,0-20-448,20 0-609,1 0-832,-1-20-2146</inkml:trace>
  <inkml:trace contextRef="#ctx0" brushRef="#br2" timeOffset="502530.2734">11537 13811 13805,'0'20'512,"-20"-1"-448,20-19 833,0 20 608,0 0 129,0 20-385,0-20-832,0 19-353,20-19-64,0 0 96,20 0-64,-20 0-32,20-20 96,-1 0-96,-19 0 0,20-20 0,-21 0-32,2 0-32,-21 0-32,0-19 96,0 19-96,0-20 192,0 20-96,-21-19 192,21 39-64,-19 0 64,19 0-192,0 0 128,0 19-96,0 1-64,19 20-160,2-20-449,-1 0-640,19-20-673,-19 19-928,19-19-2692</inkml:trace>
  <inkml:trace contextRef="#ctx0" brushRef="#br2" timeOffset="503052.7343">12113 13791 17296,'20'59'1441,"0"-19"-1152,0-20 95,0 0-256,0 0 417,-20 19-65,19-19-64,1 0-223,-20-20-33,20 0-32,-20 0 96,0-20-160,0 20-32,0-40 96,0 21-160,-20-21 0,20 20 64,0-20-96,0 21 32,20-1 96,-20 0-64,20 20 96,-1 20 193,2 0-65,-1 19-192,0-19 0,-1 20 160,1-20 0,-20-1 0,20 1 97,-20-20 159,0 20-64,20-20-63,-20-20-129,0 0-128,19 1-64,-19-1 0,20 0 0,1 0-32,-1 0 0,-1 0 0,1 20-288,20 0-577,-21 20-577,1 0-928,20 0-2947</inkml:trace>
  <inkml:trace contextRef="#ctx0" brushRef="#br2" timeOffset="504109.375">13384 13910 8776,'-20'0'1794,"0"0"-994,20-20 353,-20 20 545,20 0-513,-19-20-256,19 20 64,0 20-192,0 0-193,0 0-31,0 19-33,0 1-384,0 0-160,19-20 97,1-1-97,0 1 160,0-20-96,-20-20-32,20 1 32,0-21-128,-20 0-128,0 1 224,0-1 32,0-20-513,0 1 321,-20 0 128,20-2 0,-20 21 64,0-19-96,0 19 224,20 21-31,-20-1 31,20 0 160,0 20-288,0 0 256,0 20 65,0 0 63,20 19-128,-20 1-159,20 19 31,0 1-128,20 0-32,-20-20-64,19-1-256,-19 1-641,20-20-577,0 0-1024,-20 0-1506,19-20-7463</inkml:trace>
  <inkml:trace contextRef="#ctx0" brushRef="#br2" timeOffset="504406.25">13821 13831 9769,'-20'39'3011,"20"-19"-1250,0 0 33,-19 20-609,19-1-448,0 1-257,19 0-191,1-1-97,0-19 0,19-20 64,1 0 96,0-20-191,0-19-129,-1 19 32,1-20-32,-20 0 96,-20 1-128,0-1 32,-20 20-96,-20 0-192,1 20-449,-1 0-544,-20 0-1218,21 0-2241</inkml:trace>
  <inkml:trace contextRef="#ctx0" brushRef="#br2" timeOffset="505399.414">14377 13950 14189,'20'0'2947,"-20"0"-2371,0 0-255,0 0 223,20 19 321,-20 1-289,0 0-319,0 20-97,19-20 96,-19 19 64,20-19-63,-20 0 31,0-20-96,0 20 192,21-20-191,-21-20-65,0 0 32,0-20 0,0 1-192,0-1 64,0 0-64,0 1 64,20-1-96,-20 20 64,19 0-64,-19 20 64,20 0 32,0 20 0,0 20-96,-1-20 96,-19 19 0,20-19-32,0 0 0,0 0 128,-20-20-32,20 0 160,0 0-63,-20 0-97,0-20 128,0 0-128,20-19 192,-20 19-384,0-20 96,0 0-32,20 21-32,-1 19 96,-19 0-160,20 0 224,0 19-384,0 1-321,0 0-544,0 0-673,0 0-1345,-1 0-1473</inkml:trace>
  <inkml:trace contextRef="#ctx0" brushRef="#br2" timeOffset="505594.7265">14992 13890 12523,'41'20'6535,"-41"0"-4742,19-20-223,-19 20-737,20-20-609,-20 19-128,20 1-192,0 0-417,-20 0-223,20 0-65,-1 0-737,-19-20-1408,20 0-2532</inkml:trace>
  <inkml:trace contextRef="#ctx0" brushRef="#br2" timeOffset="505753.9062">15033 13691 17040,'-41'-20'1986,"22"20"-1730,-1-20-224,20 20-609,-20-20-512,20 20-1025,20 0-3299</inkml:trace>
  <inkml:trace contextRef="#ctx0" brushRef="#br2" timeOffset="506384.7656">15330 13969 12171,'0'20'2819,"0"-20"-1314,0 0-288,20 0-320,-20 20-288,0 0-193,0 0-32,0 0-95,20-1-33,-20 1 96,20-20-31,-20 20 95,0-20 0,20 0 33,-20 0-129,0 0-64,0-20 1,0-19-33,0 19 0,0-20-256,20 0 96,-1 1-96,1 19 64,-20-20-64,20 20 32,0 20 96,-1 20-160,2 0 64,-1 0-96,0 20-256,-1-21-385,1 21-544,0-20-481,0 0-1505,-1 0-2819</inkml:trace>
  <inkml:trace contextRef="#ctx0" brushRef="#br2" timeOffset="506760.7421">15886 13969 15630,'0'0'1794,"0"0"-801,-20 0 480,0 0-31,1 0-513,19 0-289,-20 20-352,0 0-191,20 0-65,0 0-32,0 19 0,0-39 0,20 20-64,0 0 31,-1-20 1,21-20-64,-19 20 32,-21-20 64,19 1-32,-19-1 64,20 0-96,-20 0 96,0-20-64,0 21 128,-20 19-64,20-20 96,0 20-160,0 0-32,0 20 64,0-1-32,20 1-448,0 0-609,0 0-385,19-20-640,-19 20-1601,20-20-7175</inkml:trace>
  <inkml:trace contextRef="#ctx0" brushRef="#br2" timeOffset="506963.8671">16204 13811 6053,'0'-60'9481,"0"41"-5989,0-2-1346,0 1-609,0 20-448,0 20-416,0 1-257,0-2-352,20 21 32,-20 19-160,19-19-64,2 0-416,-1-1-257,0 1-320,-1-20-769,1 0-1858,0-20-608</inkml:trace>
  <inkml:trace contextRef="#ctx0" brushRef="#br2" timeOffset="507375.9765">16164 13811 15951,'-19'20'2466,"19"-20"-1857,0 0 736,0 0-96,19 0-672,-19 0-353,20 19-192,0-19 96,0 20-160,20-20-32,-20 20 32,0-20-64,19 0 32,-19 20-32,19-20-1,2 0 97,-22-20 0,21 20 32,-20-20 33,19-19-33,-19 19-32,-20 0 32,20 0 32,-20 0 0,0 20 0,-20 0 160,0 0-224,20 0 64,-19 0-32,-1 0 64,0 20-32,0 0 32,0 20 257,1-21-257,19 1-64,0 20-160,0-20-65,19 0-191,1-1-481,0-19-960,20 20-1635,-21-40-1536</inkml:trace>
  <inkml:trace contextRef="#ctx0" brushRef="#br2" timeOffset="508274.414">16999 13811 9513,'19'0'2978,"1"0"-1825,-20-20-160,20 0-96,-20 20 416,0-20-63,0 20-354,0 0-383,-20 0-129,0 0-63,1 0 95,-1 20-32,-20-20-95,0 20 63,20 0-128,0-20-32,1 20-224,19-20 64,0 19 32,19-19 1,21 0-33,0 0-32,0 0 0,19 20 32,-19-20-64,19 0-97,-19 0-31,0 20 32,-20 0 128,-1-20 0,-19 20 32,-19 0 0,-1-1-64,0 1 96,0 0-128,1-20 64,-22 20-480,21-20-513,1 0-577,19-20-1280,0 20-4678</inkml:trace>
  <inkml:trace contextRef="#ctx0" brushRef="#br2" timeOffset="509817.3828">17555 13631 12171,'-20'20'1634,"20"-40"-97,0 20 65,20-19-385,-1 19-577,1 0-351,0 19-129,19 1 0,-19 20-160,1 1 64,18-2-32,-39 1-128,20-1 96,-20 1 64,0 0-128,-20-20-96,20-1-225,-19 1-1216,-1-20-2019,20 0-8231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7T01:27:13.39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774 6027 11114,'-20'-20'865,"20"20"-353,-19-20 417,19 20 993,0 0-128,0 0-737,0 0-192,0 0 160,0 20-33,0 0-319,0 0-160,19-1 159,-19 21-223,20 0-33,-20-1-288,20 21 0,0-1 0,0 1-32,-1-1-96,1 1 161,1-20-161,-21 20 32,19-21-225,-19 1-735,20-20-642,-20 20-896,20-21-1090,-20-19-3106</inkml:trace>
  <inkml:trace contextRef="#ctx0" brushRef="#br0" timeOffset="261.7187">536 6841 15278,'-60'39'1345,"21"-19"-32,39-20-544,0 0 1153,0 0-256,19 0-609,21 0-417,0-20-352,0 0-191,19 20-1,0-19-96,21-1 128,-20 0-320,19 0-385,20 0-480,-39 0-352,19 1-641,-39-1-1345,-1 0-2595</inkml:trace>
  <inkml:trace contextRef="#ctx0" brushRef="#br0" timeOffset="501.9531">297 6166 19602,'-19'-60'1281,"19"20"-32,39 1-192,1-1-448,20 0-289,-1 0-352,-19 20 64,0 0-64,19 0-32,-19 20-416,-1-19-289,2 19-768,-2-20-1186,1 20-352,-1 0-1505</inkml:trace>
  <inkml:trace contextRef="#ctx0" brushRef="#br0" timeOffset="876.9531">1430 6443 10217,'118'100'929,"-57"-60"1505,-22-20-480,20-1-544,-19 1-385,-20 0 320,0 0-192,0-20-288,-20 20-161,0-20-159,0 20 160,-20-20-225,-20 0-320,0 0-128,-39 0-64,19-20 160,-19 0-160,-21-20 64,21-19-64,-1-1-96,21-20-192,0 1 160,19 0-65,20-21 290,20 41-98,0-1-95,20 21 32,20-1-64,-1 40-577,21-20-1088,0 40-1923,-1 0-5220</inkml:trace>
  <inkml:trace contextRef="#ctx0" brushRef="#br0" timeOffset="1065.4296">973 6523 19570,'-20'20'1217,"20"-40"193,20 0-514,19-20-768,1 0-160,40 20-672,-21-19-1314,21 19-2594,-1 0-11147</inkml:trace>
  <inkml:trace contextRef="#ctx0" brushRef="#br0" timeOffset="1760.7421">2780 6403 15470,'-40'-59'1313,"20"19"-160,-19 21-192,18 19-256,-18 0-128,-1 19-193,1 21-64,-1 19-63,20 1-33,0 20-32,20-20-96,20-21 0,0 1-64,20-20 128,-1-20 129,21 0-1,-20-40-96,-1 20 0,1-19-32,-20-1-32,-1 0-63,-19 20-130,20-20-31,-20 20-96,-20 20 288,20 0-96,0 0-512,0 20 224,0 20 352,20 0-64,0 0 32,1-20-577,18 19-1537,1-19-897,-1 0-960</inkml:trace>
  <inkml:trace contextRef="#ctx0" brushRef="#br0" timeOffset="2180.664">3575 6166 17040,'19'-40'961,"-19"20"-641,0 20 192,0 0 673,-19 20-640,-2 0-577,1 0 192,0 19 0,1 21 64,-1-40 65,0 19-33,0-19-96,1 20 96,-1-40 225,20 19-193,0-19-160,20 0 321,-20 0 768,39 0-128,-19 0-481,0 0-479,19-19-129,-19 19 32,20 0-32,-20 19-129,20-19-607,-21 0-770,1 20-928,20 0-2531,-20-20-9961</inkml:trace>
  <inkml:trace contextRef="#ctx0" brushRef="#br0" timeOffset="2918.9453">3971 5947 15150,'-19'-40'1569,"19"20"513,0 0-544,0 20-513,0 0-545,0 20-608,0 0 384,19 40 193,1 20-193,0-1-64,0 20-64,0-20-64,19-19 64,-18-1-31,-2-19 191,21-20 0,-20 0 96,19 0-31,-19-20 127,20 0-159,0 0-225,-1 0-32,1 20-64,-20-20-32,20 40 64,-20-20-96,0-1 192,-1 1-160,-19 20 192,0-40-96,0 20 32,-19-20 128,19 0-32,-40 0-128,20 0-64,-20-20-160,0 20-224,1-20-385,-1 0-416,0 20-769,20-20-960,20 20-706,0 0-8648</inkml:trace>
  <inkml:trace contextRef="#ctx0" brushRef="#br0" timeOffset="3506.8359">4765 5907 9545,'-59'0'2498,"39"20"-736,1 0 63,-1 20-63,-1 0-225,21 19-287,0 1-386,21-21-511,-1 1-33,19-20-32,-19-20 225,19 0 95,1-20 65,-19 0-321,18-19-95,-39-21-33,20 20-320,-20-19-32,-20-1-97,0 0-191,-20 1-449,20-1 64,-19 1 641,19 19 160,-20 20 257,21 0 191,19 1 257,0 19-65,0 19-672,0 1-96,19 20 352,1 0-160,20 19-32,-1-19 0,21 19 0,-20-39-448,19 20-385,-19-20-832,0 20-2435,-20-20-6118</inkml:trace>
  <inkml:trace contextRef="#ctx0" brushRef="#br0" timeOffset="5143.5546">6334 5847 15118,'-19'-39'608,"-21"39"834,0 0-898,0 20-159,-19-1 159,0 21 417,18 0-288,2 0-545,19 0-64,0 19-64,20 1 32,0-20 0,0 19 0,20 20 64,-20-19-288,20-1-96,-20 21-161,20-20-31,-20 19-65,0-19 161,0-1 288,0 1 96,0-21 96,0 1 288,0-20 225,0 0-65,19-1 321,22-19-96,-2 0 64,20-19-65,1-1-511,0 20-257,-1-20-64,-19 0-417,20 20-416,-21 0-672,1-20-962,-20 20-2017</inkml:trace>
  <inkml:trace contextRef="#ctx0" brushRef="#br0" timeOffset="5695.3125">6771 6265 14509,'0'99'192,"21"-60"962,-2 21-65,1 0-193,20 0-255,-21-21 96,21 1-193,-20-20-223,0-20-97,-20 20 32,0-20 481,0 0 288,-20-20-833,0-20-64,-20 1-32,1-1-96,-1-40 64,0 20-96,0-19-288,21 20 96,19-1 95,0 20-31,19 1 0,1 39-224,0 0 352,40 0-96,-20 39-65,-1 1-191,1 20-577,0-1 0,0-19 609,-21 19 288,1-19 96,0 0 128,-20 0 417,0-20 255,0 0 321,0-1-192,0-19-384,0 0-257,20 20-160,-1-20 225,2 0-97,-1 0-128,19 0-160,1 0-512,-1-20-770,2 20-832,-2 0-1537,1 0-7816</inkml:trace>
  <inkml:trace contextRef="#ctx0" brushRef="#br0" timeOffset="6070.3125">7764 6166 19058,'-20'-40'992,"1"20"-479,-21 20-65,20 0-287,-40 0 607,21 40 289,-21-20-320,40 19-705,0 1-128,0 19 96,40-39 0,20 20 32,0-1 0,19-19 64,1 0-32,0 0-64,-21 0 32,1 0 32,-1 0-96,-39 0 64,21-20-32,-21 20 192,-21-20 97,21 0-161,-19 20-352,-21-20-449,20 0-704,-19 20-962,19-20-2241,0 0-10602</inkml:trace>
  <inkml:trace contextRef="#ctx0" brushRef="#br0" timeOffset="6780.2734">8201 6245 2818,'0'40'8136,"20"-21"-6983,-20 1 1121,20 40-288,0-21-384,0 21-321,19 0-513,-19 0-351,0-21-65,-1 1-160,2-20 257,-1 0-161,-20-20-64,0 0 385,0 0 512,0-40-929,-41 20-192,2-20 128,-1-19-160,1-1-64,-1-20-192,20 21-65,0-20-319,20 19 352,0 20 127,40 1 97,-20-1 160,20 20-32,-1 20-96,1 20 32,0 20 0,-20-1 32,0 21-64,-20-20 64,-20-1 96,0-19-64,-20 20-32,0-21-160,1 1-769,19 0-3010,-20-20-10443</inkml:trace>
  <inkml:trace contextRef="#ctx0" brushRef="#br0" timeOffset="7642.5781">9253 6205 14958,'20'-20'512,"-20"1"-224,0 19 994,0 0-321,0 0-385,0 19 97,0 1-65,0 0-159,-20 20 31,1-20-127,-1 19-33,0 1-32,-19-20-96,19 19 65,-21 1-33,2-20 160,19 0 97,20-20 127,-20 0-127,40 20-353,-20-20 544,40 0 321,0 0 32,19 20-256,1-20-481,0 0-192,-1 20-32,-19-20-128,-1 0-224,1 0-577,0 0-448,-40 0-673,20 20-1633,-20-20-2499</inkml:trace>
  <inkml:trace contextRef="#ctx0" brushRef="#br0" timeOffset="8728.5156">9968 6265 3555,'0'-40'8808,"0"20"-7142,0 20 576,0-20-448,0 20-705,0 0-769,0 20-224,0 0 384,0 20 193,0 19-96,20-19-129,1-1-160,-2 21 1,21-20-65,-20 0-160,-1 0 32,1-20 96,-20-1-192,0-19 192,0 20 1,0-20 287,0 0-160,-20 0-128,1 0 1,-21 0 63,20-39-192,1 19-64,-2-20 0,21-20-96,0 0 64,0-19-32,21 0 64,-2-1-160,21 1 160,-1 39-32,-19 1-97,20 19 33,-20 20-96,0 0-320,0 20 320,0 19-1,-20 1 97,0 20 0,-20-1 160,20 1-96,-20-1 96,20-19-128,0-1 224,-20-19-64,20 0 161,0 0-1,20 0-192,-20 0 96,20-20 192,19 20 97,-19-20-97,20 0-160,0 20-192,0-20 0,-1 0-192,1 20-833,-1-20-672,-18 20-1634,18-20-2723</inkml:trace>
  <inkml:trace contextRef="#ctx0" brushRef="#br0" timeOffset="9351.5625">10624 6225 16879,'0'-40'1538,"0"21"224,0 19-193,0-20-640,0 40-417,20-1 257,-20 21 32,19 0-353,1 19-31,-20 1-257,20-1-32,20-19 0,-20-20-128,0 0 192,19 0 1,-19-20-97,0 0 96,0 0-128,-20-20-32,20 20-128,-20-20 64,0 20-32,20 0-193,-20 0 33,20 20 192,0 0 64,19 20 64,1-40 0,20 20 129,-1-20 159,0-20-32,-18-20-31,-2 0 223,-19 0-224,-20 0-127,-20-19 31,0 19-288,1 1-417,-22-1-255,2 0 31,19 20-288,0 20-576,20 0-1378,-20 0-2691,20 20-7206</inkml:trace>
  <inkml:trace contextRef="#ctx0" brushRef="#br0" timeOffset="9759.7656">11775 6086 20179,'41'-59'1953,"-41"39"-1152,0 0-160,-20 0-65,-20 20-127,20 0 31,-40 0-31,21 40-257,-21 0 128,20-1 65,20 1-257,1 0-128,38-1-32,1 1 128,40 0 32,0-21-64,19 21 64,1-20-128,-1 0-32,-20-1-32,-19 21 32,-20-20-64,0 0-32,-20 20 288,-20-20-96,-19 0-192,-2 0-257,2 19-511,-21-19-706,21 0-1217,-1 0-3202</inkml:trace>
  <inkml:trace contextRef="#ctx0" brushRef="#br0" timeOffset="11644.5312">12073 5967 1761,'-19'-20'12012,"-1"20"-9258,20-20-672,0 0-320,0 20-385,20-20-416,-20 20-481,39-20-383,-19 20-65,20 20 32,0 0-32,-1 0 0,21 0 0,-20 0 32,19 20 0,-19-20 32,-1 19-224,-19 1 288,1-20-128,-1 20 32,-1 19 0,1-19-32,-20-1 0,20 21 0,0-1 0,-1 1-96,1 0 96,20-20-128,-20 19 0,0 1 0,0-40 96,0 19 64,-20-19-128,0 0 256,-20-20-64,0 20-64,-20-20-352,0 0-385,1 0-544,-1-20-1698,20 20-2978</inkml:trace>
  <inkml:trace contextRef="#ctx0" brushRef="#br1" timeOffset="33791.9921">17475 3564 4228,'-20'-20'2434,"20"20"160,-20 0-416,20 0-832,-20 0-450,1 0-159,19 0-192,0 20-193,-20-20-96,20 0 225,0 0-129,-20 20-224,20-20 64,0 20-32,-20-1 1,20 1 31,0-20 160,-20 20 257,20 0-257,-20 1-160,20-2-128,-20 1-96,20-20 0,0 20 0,0 0 64,0 0 32,0 19-32,0-19-32,-20 20 64,20-20 65,0 19-129,-19-19 96,-1 0 0,20 0 0,-20 0-96,20 0 0,0-1-32,-20 1 0,20 20 64,-19-20-32,19 19 32,-21-19 0,21 0-32,0 1 0,-20-2 64,20 1-64,-20 0 64,20-20 224,-19 20-224,19 0 96,-20-20-63,0 20-97,20-1 32,-20 1 32,20 20-64,-19-20-64,-1 0 160,20-1-128,-21 1 96,21 0-96,0 0 64,-19 0 0,19 0-32,0-1 0,0 1 0,-20 0 32,20 0 0,-20 0 0,20 19-32,-20-19 0,20 20 64,-20 0 32,1-20 160,19 20-192,-20-20 64,20 19-32,-20-19-224,20 0 96,0 0 0,0 0 32,0-1-32,-20 1 96,20 20-128,0-20 64,20 0-64,-20-1 64,0 1-64,0 0 128,20 20-32,-20-21 32,0 1-64,0 20 32,0-20 64,0 0 97,0 0 95,0-20-160,0 20-192,0-20 224,0 20-192,20 0 64,-20 0-32,0-1-64,19 1 32,-19 0 32,20-20 0,-20 20 0,20 0 32,0-20-64,0 20-32,-1-20 96,-19 19-32,21-19 64,-1 0 32,19 20-64,-19-20-64,0 0 128,-1 0-96,1 0 0,21 0 64,-22 0-64,1 0 32,0-20 0,19 20 32,-19 0-96,0 0 64,0-19-32,0 19 0,0 0 0,0 0 0,19 0 0,-19-20 64,0 20-64,19-20 32,-18 0-128,-1 20 192,0-20-96,-1 0 32,1 20 1,0-19-98,0 19 65,-1-20 0,1 20-32,21-20 64,-22 0-96,1 0-96,0 20 0,0-20 64,-1 0 32,-19 20 32,20-20 0,0 0 64,1 0-32,-21 20 0,19-20-32,1 1 96,0-1-96,-20 0 128,20 0-160,-1 0 128,-19 20-64,20-19 32,-20-1 32,20 0-128,-20 0 96,20 0 0,-20 0-128,20 1 192,0-1-96,-20 0 0,20 0 0,-20 0 64,20 0-32,-20 1 96,0-1-288,0 0 801,0 0-930,0 0 418,0 0-65,0 0 64,0 0 0,0 0-32,0 0-64,0 0 0,-20 1 32,20-1 0,0 0 0,-20 0 0,20 0 64,0 1-128,-20-1 32,20 0 33,0 20-65,0-20-33,-20 0 98,20 0-33,0 1 0,-20-1 0,20 0 0,0 0-64,-20 0 64,20-19-32,-20 19 32,20 0 0,0 0 32,-19 0 64,19 0 0,-20 1-160,0-2 64,20 1-64,-20-20-32,20 21 96,0-1-64,-19 0 32,19 0 32,0 0 32,-21 1-32,21-1 0,-20 0 0,0 20 0,1-20-64,19 0 32,-20 0 64,0 1-96,20-1 96,-20 0-64,20 0 128,-19 0-32,19 0 33,-20 1-1,20-1-128,-21 0 64,21 0 32,-20-20-64,20 21 96,-19-2 32,19 1-64,-20 0 321,20 0-257,0 1-128,-20-1-128,20 0 96,0 0-577,0 20-1024,0 0-1634,0 0-6182,-20 20-1312</inkml:trace>
  <inkml:trace contextRef="#ctx0" brushRef="#br1" timeOffset="36040.039">17653 3425 768,'0'0'1730,"0"0"384,0 0 640,0 0-607,0 0-1058,0 0-513,0 0 385,0 0 512,0 0 353,0 0-192,0 0-417,0 0-256,0 0-96,0 0-417,0 0-224,0-20-128,0 20 0,0-19 65,0-1-1,-19-20-64,19 20 64,-20-19-160,0-1 0,0-20-32,20 0 0,-19 20 0,19-19 64,0 0 96,19-21 192,1 21 289,20-21-257,-1 1-224,21-1 0,-20 40-160,-1-19 32,1 19 32,0 20-128,-20-19 96,0 39-64,19-20 0,-19 20 0,0 0 96,20-20-128,-20 20-96,20 0-257,-21 0-351,1 0-289,20 0-1185,-21 0-1698,2 20-6951</inkml:trace>
  <inkml:trace contextRef="#ctx0" brushRef="#br1" timeOffset="36496.0937">18567 2254 17488,'-40'0'1666,"40"-20"-834,-19 20 386,19-20-578,0 20-512,0 0-192,0 0-320,0 0-769,19 20-1602,1-20-1665</inkml:trace>
  <inkml:trace contextRef="#ctx0" brushRef="#br1" timeOffset="36656.25">18647 2492 17424,'0'19'1986,"0"-19"-1826,0 20-320,0-20-192,0 0-1154,0 0-928,19-20-2371</inkml:trace>
  <inkml:trace contextRef="#ctx0" brushRef="#br1" timeOffset="37076.1718">18845 2313 16143,'0'0'3107,"0"-20"-1089,0 20-513,0 0-960,0 0-481,20 0-96,0-19 32,0 19-64,-1 0-1,22 0-447,-2 0-513,-19 0-737,0 0-1697,-1 0-3171</inkml:trace>
  <inkml:trace contextRef="#ctx0" brushRef="#br1" timeOffset="37228.5156">18945 2452 13869,'0'0'4996,"20"0"-3875,-1-20 449,1 20-1282,0-20-480,19 20-641,1-19-928,-19 19-2788</inkml:trace>
  <inkml:trace contextRef="#ctx0" brushRef="#br1" timeOffset="38936.5234">19619 2174 5252,'0'0'2050,"-19"-19"161,19 19 223,0 0-384,0 0-513,0 0-352,0-20-224,0 20-224,0 0-161,0 0-63,0 0 31,0 0-31,-20 0-193,20 0-96,0 0-159,0 20 159,20-20 0,-20 19-32,0 1-32,19 0 0,-19 20-95,20-20-98,1-1-95,-1 1 128,-1 0 0,1 0 32,-20 0 0,20-20 0,-20 20-32,0-20 65,20 0-33,-20 0 32,0 0 0,0 0 64,0 0 224,0 0 97,-20 0-289,20-20-160,-20 20 32,0-20-32,1 0 96,-1 0-64,-1-19 96,1 19 0,1-20-192,19 0 609,-20 1-449,40 19 0,-1-20 64,1 20-64,21 1-96,-2-2 32,1 1-32,-1 20-288,1-20-641,0 20-256,0 0-1250,-21 20-1664,-19-20-4165</inkml:trace>
  <inkml:trace contextRef="#ctx0" brushRef="#br2" timeOffset="67838.8671">14277 3286 8135,'-79'-39'128,"60"19"865,-21 0 32,0 0-769,-20 20-288,21-20 0,-1 20 0,-20 0-192,21 0-192,-21 0 128,0 20 95,1 0 1,0-20 160,-1 40-96,0-20-192,1-1-385,-1 21 64,0 0 609,1-1 64,-1-19 129,1 20 415,-1 19 97,21-19-33,-1 0-287,0 19-321,1 1 32,-1-20-96,0 20 64,20-1-32,0 1 0,0-21 64,1 21 192,19-1 321,-20-19 191,20 19-95,0-19-193,20 20-191,-20-20-161,19 19-96,1 1-32,-20-1-64,0 21-160,20-21 63,-20 1 65,0-1 64,20 1 32,-20 0 0,0-1 0,20-19 160,-20 20-127,20-21 223,0 1 0,0 19 32,19-19-64,-19 0-127,19 19-33,2-19-64,18 0 32,0 0-32,1 0 32,0-1 32,-1-19-256,1 20 95,19-20 97,1-1 33,-1 1-1,21 0-32,18 0 224,2 0-96,-1-20-64,20 20 64,-20-20-96,20 0-32,0 19 64,0-19-64,20 0 32,-20 20 32,0-20-128,20 0 128,-21 0-64,21 20-32,-19-20 64,19 0-32,-20 0 0,20 0-192,-21 0 192,-18 0 0,19 0 32,-20 0 32,20 0 256,-20 0 161,0-20-97,0 20-31,0 0-161,1-20-160,-2 1-96,2 19-128,19-20-1,-20-20 97,20 20 96,-20 0-32,-20-19 64,1 19 32,19-20-32,-20 1 0,1-1-64,-1 0 32,0 0-96,0 0-32,-19-19 64,19-1 32,-39 1 32,-1-1 32,0 1 64,2-1-32,-22 1 128,1-1-352,-21 0 673,1-19-577,1 19 0,-1 1-129,-20-21 129,0 21 64,-20-1-64,20 1 0,-21-1 32,1 0-32,-19 20 128,19-19 96,-19 19-31,-1 1-129,0-21 0,0 21 32,1-1-64,-21 0-33,0 20 33,1-19 32,0-1 32,-2 20-32,-18-19 97,19 18 31,-19-19-128,20 20 32,-21-19-32,21 19-32,-21-20 32,-19 21-96,19-21 0,1 20 31,-21 0 1,2 0-32,-22 1 96,21 19 0,0-20-32,-21 0 0,21 0 32,0 0 64,-20 20-32,0-20-64,-1 1 32,-18 19 0,18-20-32,-19 20 32,0 0 32,20 0-96,-20 0 32,0-20 32,20 20 0,-20 0 32,0 0 0,0 0 64,19-20 97,2 20-65,-21 0-96,19-20 96,2 20-64,-22-20 0,21 20 192,-20 0-96,1 0-192,18 20-288,1-20-1826,0 20-9257</inkml:trace>
  <inkml:trace contextRef="#ctx0" brushRef="#br2" timeOffset="69076.1718">16323 6106 10377,'0'-40'353,"0"21"511,0-1 129,0 20-160,0 0 128,0 0 96,0 0-897,0 20 289,0 19 480,20 1-449,-20 19 321,0 21 96,20-1-289,-20 0-159,20 1-193,-20 0-160,19-21 32,1 1-128,1-21 96,-21 21-96,19-20 128,1-21-96,-20 21 0,20 0 0,0-21 32,-20 21-32,20-20-32,-20 0 65,19 0-130,-19 0 130,20-20-97,0 0 128,0 20-32,0-20-32,0-20 128,0 20-96,0 0-64,19-20 0,1 0-64,0 0 96,-1 0 32,1-20-128,0 21 160,0-21-96,-20 20 0,19-19 32,-39 19 0,20 0 0,-40-20-128,0 20-32,1 1 96,-22-1-32,22 0 32,-1 20-64,20 0 96,0 0-161,0 20-159,0 0 288,20-1-32,20 21 32,-1-20 64,1 20-64,-1-1-256,1-19 128,-19 0 96,-2 0-33,-19-1-767,0 1-1218,0 0-1442,-19 0-8775</inkml:trace>
  <inkml:trace contextRef="#ctx0" brushRef="#br2" timeOffset="70219.7265">18051 6603 6758,'20'-20'3459,"-20"0"-1089,20 20-127,-20-20 95,20 20-384,-20 0-1026,0 20-703,0 0 415,0 0-223,0 39-97,-20-19-128,-20-1-64,20 1 32,0 20-63,0-21-33,-19-19-32,19 20 128,0-21 0,20 1 192,-20-20 129,20 0-289,20 0 128,0 20 385,19-20-65,1-20-127,20 20-97,19 0-191,-20-20-129,1 20-64,0 0-32,-1 0-385,-19 0-351,0 0-449,-20 20-257,0-20-800,-20 20-1730,0 0-2754</inkml:trace>
  <inkml:trace contextRef="#ctx0" brushRef="#br2" timeOffset="70437.5">18011 7337 16944,'0'0'4067,"40"0"-2561,0-20 416,-1 20-897,1-20-833,-1 20-192,2 0 0,18 0-96,-19 0-353,20 0-960,-21 0-929,1 20-1794,-20-20-2595</inkml:trace>
  <inkml:trace contextRef="#ctx0" brushRef="#br2" timeOffset="71342.7734">19501 6880 7847,'0'-59'2723,"-20"39"-257,-1 20-160,2-20-640,-1 20-481,0 0-352,0 20-353,-19 20 97,19 19 127,0 0-31,0 1-161,20 0-159,0-20-129,20 0-224,0-21 64,0 1 64,19-20 192,1-20 129,-1 1-33,2-21-384,-2 0 96,-19 0-128,0-20 96,0 21-192,-20-1 128,0 0-64,0 40 96,0-19 0,-20 38-96,20 1-64,0 0 128,20 20-32,-1-21-32,1 21-32,40 0-640,-20-20-578,19 0-1216,1-20-2403</inkml:trace>
  <inkml:trace contextRef="#ctx0" brushRef="#br2" timeOffset="71915.039">20712 6801 13805,'-60'-20'1921,"21"0"-31,19 20-833,-20-20-96,20 20-96,0 20-32,-19 0-65,19 20-255,0 19-33,0-19-223,0 19-129,20 1-32,20 0-64,0-20 64,0-1-416,19 1-257,1-20-416,20-20-544,-1 20-930,1-40-2337</inkml:trace>
  <inkml:trace contextRef="#ctx0" brushRef="#br2" timeOffset="72182.6171">20990 6940 14926,'-59'39'2498,"18"1"-1121,21 0-95,20-20-386,0 20-319,20-20-129,21 0-159,-2-1-65,20-19 192,21-19-256,-20-1 33,-21 0-97,1-20-32,-20 20 32,-20 0-128,0 0 0,-40 0-449,-19 0-287,-1 0-193,0 1-321,1-1-575,0 20-1090,18-20-2979</inkml:trace>
  <inkml:trace contextRef="#ctx0" brushRef="#br2" timeOffset="72530.2734">21228 6880 12491,'20'79'3139,"0"-39"-1217,0-20-577,0 20-63,0-20-193,-20 0-193,19 0-191,1-20-288,-20 0-225,20 0 64,-20-20 0,0 0-192,0 0 32,0-20-32,0 0-32,0 1-64,0-1 64,20 0-160,-20 21 192,19 19-160,2 0 96,-1 19-96,0 1 128,-1 20-96,21 19 96,-1-19-160,2 0-641,-2 0-704,-19-20-993,20 0-962,-21-20-2529</inkml:trace>
  <inkml:trace contextRef="#ctx0" brushRef="#br2" timeOffset="72871.0937">22082 6821 18929,'-20'-40'929,"0"40"-608,-19 0 511,-1 0 97,-20 20-160,1 0 96,19 0-353,0 19-352,40-19-160,0 20 32,20-21-64,20 1 97,39 0-98,1 0 130,-1 20-226,0-20 33,-19 0-64,-20 0 64,-20 0 96,-20 0 0,0-1 96,-40 1-96,1 0 96,-21-20-96,0 0 32,1 0-160,-1 0-608,20 0-962,21-20-1665,-1 0-2146</inkml:trace>
  <inkml:trace contextRef="#ctx0" brushRef="#br2" timeOffset="73110.3515">22261 6622 19794,'20'0'3203,"-20"-19"-2402,19 38-865,-19 1 288,20 20 64,1 0 449,-2-1-449,1 21-191,0-21-1,19 21-257,-19-21-255,0 1-257,0 0-864,-20-20-865,0 0-2275,0-20-10920</inkml:trace>
  <inkml:trace contextRef="#ctx0" brushRef="#br2" timeOffset="73288.0859">22221 6880 21043,'40'-39'2819,"-1"-1"-1890,2 20-352,-2 0-289,20 20-256,-19 0-256,-20 0-609,20 20-1057,0-20-2242,-21 20-6726</inkml:trace>
  <inkml:trace contextRef="#ctx0" brushRef="#br2" timeOffset="73689.4531">22936 6821 19698,'-80'0'865,"60"0"-577,1 20 417,-1-1 448,-20 21-64,40 0-384,-19 19-737,38-19 448,1 0-320,20-20-256,-1 0 32,21 0-96,-20-20 128,-1-20-97,1 0 97,-19 0-64,-21 0 32,0-20-224,0 20-97,-21-20 257,1 21 96,0-1 192,1 0 0,19 20 192,-20 20 129,20-20 31,0 20-95,20-1-65,-1 21-96,21-20-160,20-20-256,-20 20-641,-1 0-352,1-20-833,-20 20-2434,0-20-8873</inkml:trace>
  <inkml:trace contextRef="#ctx0" brushRef="#br2" timeOffset="74007.8125">23234 6880 17360,'20'40'2723,"0"-20"-738,0 19-607,-20-19-65,19 20-320,1-20-417,-20-20-255,20 20-193,-20-20-32,0 20 0,0-20 64,0 0 32,20 0-160,-20-20-96,0 0 0,19 0-160,-19 0-64,21 0-97,-1-20 65,0 40 160,-1-19 32,1 19 0,0 19 32,0 1-257,-1 20-319,1 0-674,1 0-607,-2-20-1058,1 0-1474,0 0-9190</inkml:trace>
  <inkml:trace contextRef="#ctx0" brushRef="#br2" timeOffset="74217.7734">23770 6622 17200,'40'0'2434,"-40"20"-512,20 20-1153,-20 0 127,20 19-31,-1 1-288,1-21-321,0 21-64,20-1-224,-20-19-32,19-20-352,-19 20-705,0-20-993,-20-20-2306,0 20-10218</inkml:trace>
  <inkml:trace contextRef="#ctx0" brushRef="#br2" timeOffset="74384.7656">23631 6860 23574,'0'0'1217,"40"0"-448,19 0 480,21-19-641,-1 19-640,-19 0-64,-1 0-993,1 0-1729,0 0-2499</inkml:trace>
  <inkml:trace contextRef="#ctx0" brushRef="#br2" timeOffset="75364.2578">17217 7913 9096,'-40'-20'2306,"21"0"161,-2 20-930,-19 20-96,21 0-159,-1 0-225,0 19-289,20 1 129,0 19-160,0-19-128,20 20-225,19-20-288,-19 20-224,21-21 480,-22 1-448,21-20-416,-20 19-289,19-19-641,-19-20-864,0 20-1409,0-20-9001</inkml:trace>
  <inkml:trace contextRef="#ctx0" brushRef="#br2" timeOffset="75561.5234">17435 8151 10409,'20'40'4741,"0"-20"-2883,-20 0-609,19 0-288,2 19-609,-1 1-256,0-20 32,-1 0-128,-19 0-352,20-20-321,-20 0-896,20 0-1090,-20 0-1697</inkml:trace>
  <inkml:trace contextRef="#ctx0" brushRef="#br2" timeOffset="75684.5703">17515 8052 2594,'-40'-20'9513,"40"0"-8808,-20 0-289,20 20-544,0 0-897,0 0-1537,0 0-3332</inkml:trace>
  <inkml:trace contextRef="#ctx0" brushRef="#br2" timeOffset="75944.3359">17733 8171 12235,'40'100'2082,"-20"-81"-64,-1 1-417,1 0-319,0 0-321,-20-20-257,0 20-95,21-20-65,-21-20-63,0 20-289,19-20 0,-19 0 0,0 0-192,0 1 0,0-1 0,20 0-128,-20 20 0,20 0-288,19 20-289,1-20-1217,0 39-1249,0-19-1697</inkml:trace>
  <inkml:trace contextRef="#ctx0" brushRef="#br2" timeOffset="76582.0312">18289 8151 10153,'-39'20'2242,"19"0"-704,-1 0-129,21 0-32,0 20-160,0-21-288,0 21-320,21-20-353,18-20-96,1 0-32,0 0-31,-21 0-33,22-20 64,-22 0-64,1 0 32,0-19-32,-20-1 64,0-20-224,20 20 192,-20-19-256,0 19-192,-20-19-1,20 19 257,-20 20 96,0 0-96,1 0 128,-2 20-32,1-19 64,1 19 64,-1 19 161,20-19 159,-20 20-96,20 20 65,0 0 191,20-1-159,-20 21 95,20-1-95,-1 1-33,22-20-96,-2 20-95,1-21 63,19-19-256,1 0 96,-1 0 0,1-20-64,-20-20 32,19 0 32,-19 0-96,-20-19 0,0-1-224,-1-20 96,-19 20-416,0 0-33,-19 1 193,-1-1 256,0 40 64,-20-20 64,21 40 64,-1-20 64,0 20 0,0 19-128,20 1-64,20 0-64,0 20-609,19-20-736,21 19-513,-21-19-704,21 0-513,0-21-3171</inkml:trace>
  <inkml:trace contextRef="#ctx0" brushRef="#br2" timeOffset="77075.1953">19242 8667 8808,'20'40'2915,"-20"-40"-321,0-20 161,0 20-994,0-40-960,-20 1-449,20-1-255,-20 0-97,20-39 32,0 20-129,0-21-127,0-19-128,0 39-64,0 0 287,20 1 161,-20 19 161,20 20-161,0 20-160,-20 0-65,0 20 161,20 0 0,-20 20-128,20-1 32,-20 21 0,0-20 192,20 20-32,-20-21 96,20 1 224,-1-20 97,1 0-97,20 0 129,-21-20 383,22 0-95,-21-20-256,19 0-97,-19 0-192,0-20 33,-1 1-129,-19 19-64,0-20-32,0 0-128,-19 0-32,-1 20 63,0 0 33,-19 1-32,19 19 32,0 0-64,-1 19 32,2 1 64,19 20 64,0 0 32,0 0 32,40 0 1,-20-20-161,39 19-257,-19-19-383,-1 0-481,2 0-769,-22-20-1057,1 0-1730</inkml:trace>
  <inkml:trace contextRef="#ctx0" brushRef="#br2" timeOffset="77320.3125">19660 8052 13901,'20'-20'3139,"-1"20"-1121,1 20-609,-20-1 96,20 21-223,0-20-354,-1 20-383,1-20-289,0 0-64,0 0-224,0-20 160,-20 0 1,0 20-1,20-20 0,-20-20-32,0 20-192,20 0-192,19 0-289,-19 0-288,20 0-192,0 20-737,0 0-1345,-1-1-3170</inkml:trace>
  <inkml:trace contextRef="#ctx0" brushRef="#br2" timeOffset="78167.9687">20434 8091 12011,'-40'-59'1826,"21"39"-513,-2 0 224,21 20-512,-20 0 0,1 20-64,19 20-192,-20 19 0,20 1-225,-20 0-95,40 19-161,0-19-160,-1-1-96,22-39 32,-2 0-32,1-20 64,-1 0 128,21-20-192,-40-20 32,20-19-128,-21 19 160,1-19-128,-20-1-64,0-20-192,-20 21-385,1-21-31,-1 21-1,-20-1-160,20 21 417,-20 19 352,1 0 96,19 20 64,0 0 192,0 20-32,20 20 225,-19-1 255,38 21-159,-19-1 128,20 1 63,0-1-31,20 21-353,-1-20-96,21-1 1,-1-19 127,1 0-288,0-21 32,-1 1-96,-19-20-32,20 0 160,-21-20-160,-19-19-64,0 19-128,0-40 0,-20 21-224,0-21 31,0 0-319,-20 20 159,0 1 161,0-1 352,1 40 0,-22 0 96,21 0 64,20 20 224,-19 19-96,19 1 33,0 20-193,19-20 0,22 0-384,-2-1-577,21 1-865,-21-20-1217,2 0-1889,-22-20-7752</inkml:trace>
  <inkml:trace contextRef="#ctx0" brushRef="#br2" timeOffset="78443.3593">21129 8211 16912,'-20'40'2210,"20"-1"-865,20-19 32,0 0-352,0 0-192,-1-20-257,1 0-159,0 0-129,0-20-128,0 0-32,0 0-96,-20 1 129,20-1-161,-20-20 0,20 40 0,-20-20-64,19 20-1,1 20-31,0 0 32,0 0-448,20 0-449,-20 19-705,19-19-352,-19-20-1088,0 20-3365</inkml:trace>
  <inkml:trace contextRef="#ctx0" brushRef="#br2" timeOffset="78645.5078">21685 7933 18321,'0'59'2114,"0"-39"-641,20 39-1152,0-19-97,-1 20 320,1-20-159,0 0-321,20-1 0,-20-19-513,0 0-704,0-20-961,-20 0-2530</inkml:trace>
  <inkml:trace contextRef="#ctx0" brushRef="#br2" timeOffset="78805.664">21605 8191 19218,'0'-20'2594,"41"0"-928,-2 0 159,1 0-703,-1 20-802,1 0-320,0 0-320,0 20-930,-1-20-1504,-19 20-3332</inkml:trace>
  <inkml:trace contextRef="#ctx0" brushRef="#br2" timeOffset="79416.9921">22618 8211 7623,'-20'0'8520,"1"20"-6951,-1 0-768,0 0 128,0 19 128,20 1 224,0 0-320,20-21-384,0 1-129,0-20-192,19 0-96,1-20 65,0 1-33,-20-21 64,19 0-160,-19 1-64,-20-1 0,0 0-160,0 0-32,-20 0-64,-19 20-97,19 0-31,-20 1-96,20 19-161,-20 19-896,21-19-1730,19 20-1698</inkml:trace>
  <inkml:trace contextRef="#ctx0" brushRef="#br2" timeOffset="79669.9218">23115 8370 16335,'-59'-20'1634,"18"-20"-33,-18 1-256,19-1-384,-20 0-160,21-20-128,19 0-417,0 1-64,20 0-192,0 19 0,0-20-64,20 41 32,19-21-128,2 20-257,-2 20-576,21 0-672,-21 0-1378,2 20-2018</inkml:trace>
  <inkml:trace contextRef="#ctx0" brushRef="#br2" timeOffset="79850.5859">22738 8052 10666,'-60'19'6886,"40"-19"-4580,20 0-544,0 0-545,40-19-64,0-1-192,19 0-544,21 20-417,-1 0-641,0 0-704,1 0-962,-21 0-2561,-19 0-10987</inkml:trace>
  <inkml:trace contextRef="#ctx0" brushRef="#br2" timeOffset="80377.9296">23512 8231 9288,'20'40'9225,"-1"-40"-7591,1 19 255,1 1-704,-21 0-320,19 0 64,-19 0-352,20 0-289,-20-1-64,0-19 0,0 0 257,0 0-257,0 0-64,0-19-160,0-1 96,0-20-96,0 0 96,0 1-64,0-21-64,20 20 64,0 0 225,19 0-225,1 21 0,-20 19 0,20 0-64,-20 39 64,19-19-96,-19 40-353,20-20-159,-20 0-385,20 19-448,-21-39-962,1 20-1504,0-20-2724</inkml:trace>
  <inkml:trace contextRef="#ctx0" brushRef="#br2" timeOffset="80639.6484">24128 7715 19794,'99'0'2338,"-40"19"-1569,-19 1-224,20 20-193,-21 0 225,1 19 223,0 20-543,0-19-161,-21 19-96,1 1 32,0-20-192,-20-1-321,0 1-160,-20-21-416,0 1-576,-19-20-3364</inkml:trace>
  <inkml:trace contextRef="#ctx0" brushRef="#br0" timeOffset="105335.9375">2601 8449 12523,'0'40'3844,"0"-40"-3139,20 0-353,0 0 737,-1 20-416,2-20-321,18 0-64,1 0-31,-1 0-65,22 0-288,-2 0-833,0 0-1281,-19 0-1474</inkml:trace>
  <inkml:trace contextRef="#ctx0" brushRef="#br0" timeOffset="105532.2265">2681 8846 20211,'-21'0'1921,"42"0"-1472,-1-19 159,19-1 417,20 0-800,2 0-129,-2 20 32,0-20-448,21 20-1346,-21 0-1057,-19 0-2401</inkml:trace>
  <inkml:trace contextRef="#ctx0" brushRef="#br0" timeOffset="106834.9609">3991 8390 11242,'-59'-20'2082,"38"20"-320,2 20-609,-1-1 0,0 21 0,20 0 128,-20 39-160,20 0-320,20 21-577,20-20 417,0 19-481,-1-40-64,21-19 64,20 0-32,-1-40 65,0-20-33,20-20 64,1-19 0,-21-21-288,-20 1 256,2-21-160,-42 21-256,1-20 128,-20 19-288,-20 21 159,-40-1-63,1 40-32,0 1-32,-41-1 63,21 20-672,-21 20-800,21-1-1667,-1 21-8551</inkml:trace>
  <inkml:trace contextRef="#ctx0" brushRef="#br0" timeOffset="107754.8828">5262 8251 12555,'-59'-40'1442,"39"20"608,-20 0-1121,20 20 64,-20 20-129,1 20 33,-1 0 192,20 39-224,0 0-64,0 1-32,20-1-449,20 0-96,0 1-128,20-20-96,0-1-96,19-19-513,1-20-480,-1 0-640,20-20-1506,-18-20-2082</inkml:trace>
  <inkml:trace contextRef="#ctx0" brushRef="#br0" timeOffset="108928.7109">5639 8787 14381,'0'-20'1922,"0"20"-192,0 20-1154,0 0 513,20 19 0,-20 1-256,20 0-353,0-20-255,0-1-65,0 1 192,0-20 32,-20 0 97,0 0 31,0 0-63,0-20-225,20-19-224,-20-1 192,0 0-256,0 1 96,19-1-32,1 0 32,0 20-128,0 20 32,-1 0 0,2 20 96,18 20-32,1-20-64,0 20 128,-21-21-64,22 21-737,-2-20-416,-19-20-160,19 20-1185,-19-20-2787</inkml:trace>
  <inkml:trace contextRef="#ctx0" brushRef="#br0" timeOffset="111085.9375">6315 8191 10794,'-60'40'352,"40"-20"161,0 0 31,-20 19 449,40 1 448,-19 19-63,19-19-514,19-20-319,1 20 64,20-40 31,0 0 129,0 0 32,19-20-321,-19 0-192,-20-20-63,20 1-225,-21-1 32,-19-20 160,20 21-192,-20-21-96,-20 0-64,20 20 63,-19-19 1,-1 19 64,0 20 64,0-19 64,0 19 97,0 0 223,0 20 193,20-20 63,-20 20-383,20 20-321,20 0 64,-20 0 64,20 19-32,20 21-32,-20-21 64,0 1-128,19 20-128,1-20-417,-20 0-832,19-20-929,-18-1-1794,18 1-8584</inkml:trace>
  <inkml:trace contextRef="#ctx0" brushRef="#br0" timeOffset="111940.4296">6771 7834 11883,'60'-20'3203,"-20"20"-769,19 20-384,1 19-961,19 21-480,-20 19-129,21 20-128,-1 21-320,1-1 97,-20 0-1,-21-20 0,1 0-32,-20 1 96,-20-21-128,0-19 64,-20 19-224,0-19-384,-20-1-577,21-19-1185,-21-20-2787</inkml:trace>
  <inkml:trace contextRef="#ctx0" brushRef="#br0" timeOffset="130736.3281">1389 10395 13708,'-19'-80'3364,"-21"60"-2532,1-19-511,-1 19 127,0 0 289,0 20-545,1 0 769,-21 0-737,20 20-160,0 20-128,21-21-32,19 21 96,-20 20 0,20-20 64,20 20-160,-1-1 128,1 1-32,0-21-32,20 21 96,-20-1 32,20-19-32,-21-1 32,1 1-192,0 0 192,-20-20-96,20 0 64,-20 0-128,0 0 225,0 20-258,0-21 33,0 1-256,19 0-128,-19 0 223,21 0 65,-1 0-32,0-1 32,19-19 0,-19 20-641,19-20-128,-19 0 257,21 0-514,-2 20-928,1-20-2562</inkml:trace>
  <inkml:trace contextRef="#ctx0" brushRef="#br0" timeOffset="131013.6718">1707 10554 15919,'-39'-139'4228,"19"99"-3748,0 0-544,20 20-320,-19 20 127,19 20 962,19 0-64,1 40-257,0 0-192,0 39 0,19-20-192,21 20 0,-20-19-192,19-1-480,-19-19-450,20 0-1344,-40-21-1922</inkml:trace>
  <inkml:trace contextRef="#ctx0" brushRef="#br0" timeOffset="131193.3593">1548 10911 512,'-59'20'21364,"39"-20"-20723,20-20-705,20 0 96,0 0-192,19 0-449,22 1-544,-2 19-929,20-20-2562</inkml:trace>
  <inkml:trace contextRef="#ctx0" brushRef="#br0" timeOffset="131454.1015">2363 10772 14637,'0'20'2755,"0"0"-2275,0 19 962,0-19 480,0 20-769,20-20-545,-1 20-223,1-20-161,20-20 64,0 0-64,0 0 1,19-20-129,-39-20-160,19 20-129,-39-20-95,21 20-224,-42 1-65,2-1-256,-21 20 1,-19 0 63,-1 0 288,0 20-319,21-1-578,-1-19-1120,0 0-8873</inkml:trace>
  <inkml:trace contextRef="#ctx0" brushRef="#br0" timeOffset="131714.8437">2601 10395 1889,'0'0'19891,"0"0"-19410,-20 0-898,20 20 385,0 20 641,20 19 63,-20 1-63,20-1-321,19 1-160,-18-1 32,18 1-288,1-21-288,-1-19-513,1 0-288,-19 0-865,-2 0-1345,1-20-3139</inkml:trace>
  <inkml:trace contextRef="#ctx0" brushRef="#br0" timeOffset="131895.5078">2442 10772 22261,'40'-20'2530,"0"-19"-2274,-20 19-128,39 0-32,-19 0-160,0 0-384,-1 20-929,21 0-1955,-21 0-12651</inkml:trace>
  <inkml:trace contextRef="#ctx0" brushRef="#br0" timeOffset="132510.7421">3276 10733 14125,'-80'19'1441,"41"1"-960,-1 0 384,21 20 63,-1 19-31,20-19-128,0 0-481,20 0-128,19-40-64,1 20 193,0-40 95,0 0-96,19 0-192,-39-20 161,19 0-129,-18 0-64,-21 21-64,0-21-96,0 20-32,0 0 32,0 20 32,0 0-257,-21 20-31,21 20 224,0-1 128,0 1-32,21 0-32,18 0 32,-19-20-513,20-20-608,-1 0-833,2 0-480,-2-40-3011</inkml:trace>
  <inkml:trace contextRef="#ctx0" brushRef="#br0" timeOffset="132728.5156">3396 10295 19794,'-21'0'2787,"21"0"-2147,0 20-479,21 20 639,-1 20 33,-1 0-160,1 19-417,20 0-96,-1 1-256,21-21-288,-20 1-257,19-21-448,-19 1-673,20 0-2369,-21-20-11949</inkml:trace>
  <inkml:trace contextRef="#ctx0" brushRef="#br0" timeOffset="133474.6093">4269 10792 11530,'0'-59'2691,"-20"19"544,20 20-673,0 20-864,0 0-865,-20 0-385,20 40 129,20 19 95,-20-19-191,40 19-257,0 1-96,-1-20 64,21-20-160,0-20 33,-21 0 31,1 0-128,-20-20-193,-1 0 1,1 0-128,-20 0 96,0-20 63,-20 20 97,1 1 0,19 19 128,-20 0-64,20 19 64,0 21 224,0 0 97,20 0-193,19 0 96,21-40-96,0 0 33,-1 0-65,-19-20-64,0-20 0,-1 0 96,-39 20-224,0-20 0,0 21-577,-19-21-512,-1 40-705,0-20-1473,-19 0-2594</inkml:trace>
  <inkml:trace contextRef="#ctx0" brushRef="#br0" timeOffset="133786.1328">5223 10851 18097,'-20'20'2594,"0"-20"-1953,20 20-97,-21 0 673,21 0 65,-19 20-289,19-20-353,19 0-384,2 0-128,19-20 1,-1-20 31,20 0-128,-18 0 32,-21-20-32,-1 0-128,-19 0-64,-19 21-225,-22-1-31,2 0 32,-21 20-33,1 0-480,19 0 32,0 20-95,1 0-1090,19-1-1506,20 1-7462</inkml:trace>
  <inkml:trace contextRef="#ctx0" brushRef="#br0" timeOffset="134032.2265">5600 11051 16271,'0'-20'1954,"0"20"0,0-40-33,-20 20-351,20-20-385,-20 0-288,20 0-449,-20 1-223,20-21-161,0 21 0,0-1-192,0 20-737,0 20-737,20 0-1857,0 0-4004</inkml:trace>
  <inkml:trace contextRef="#ctx0" brushRef="#br0" timeOffset="134264.6484">5798 10375 20723,'20'-40'2466,"0"40"-1793,0 0 0,-1 40-129,2 20-63,-21 19-161,20 1-256,-1 19 0,1-20-320,0-19-161,20-1-383,-21-19-546,1-20-864,1 0-2562</inkml:trace>
  <inkml:trace contextRef="#ctx0" brushRef="#br0" timeOffset="134539.0625">6315 10653 11915,'-80'40'3203,"20"-20"-1345,21 0-225,-1 19 1,0 1 31,1-20-544,-1 19-672,40 1-65,-20-20-96,20 0 353,20-20-129,20 0-63,39 0-161,-19-20-96,19 0-96,1 0-96,-21 20-320,1 0-705,-40 20-1185,19 0-3363,-39 0-11243</inkml:trace>
  <inkml:trace contextRef="#ctx0" brushRef="#br0" timeOffset="135401.3671">7228 10633 10249,'-20'-39'3235,"20"39"-1185,-19 0-448,-1 0-321,0 39-288,-1 1-224,21 20 224,-19-1-353,19 20-320,19-19-63,22-20-129,-2-20 0,1-20 32,19 0 32,1-40-32,-20 0-96,-20 0 97,19-19-97,-19-20-128,-20 19 96,-20-19-257,0 19-447,1-19-161,-21-1-320,0 0-577,-20 21 962,21 19 704,19 21 320,-19 19 545,19 0 159,0 19 161,20 1-288,0 20-32,20-1-224,0 21-33,39 0-160,-20 0-223,41-1-65,-20 21-224,19-41-225,-19 21-415,19-40-546,-19 19-1120,-21-19-1153,1 0-2819</inkml:trace>
  <inkml:trace contextRef="#ctx0" brushRef="#br0" timeOffset="135655.2734">7744 10693 16559,'-19'79'2370,"19"-19"-832,0-1-257,0-19-160,19 0-288,21-20-160,19 0 31,1-40-415,0 0-97,-1-20-192,-19 0 96,-20-19 0,0 19-224,-20 0-64,-20 1-353,0-1-224,-40 20-448,21 0 32,-21 1 224,0 19-480,21 19-1538,-1-19-4324</inkml:trace>
  <inkml:trace contextRef="#ctx0" brushRef="#br0" timeOffset="136111.3281">8082 10653 16655,'20'119'3299,"-20"-79"-1889,0-1-193,0 1-64,20 0-352,-20-20-161,19-20-191,1 0-193,-20 0-64,20-40 0,-20 20-160,20-20 0,-20 1-96,0-1-64,0-19-96,-20 19-545,20 0-160,0 21 609,0 19 96,20 19 96,-20 21 256,20 0 256,0 19 1,0-19-33,19-1 64,1-19-255,-1 0 31,-18-20 0,-1 0 0,0-20-96,-1 0 32,-19-19-64,20-1-32,-20 1 96,0-1 65,0 0-65,20 1-128,-20 19-64,20 20-32,-20 20 96,19-1 0,1 21-32,21 0-737,-22 19-769,1-19-1088,20-1-2467,-21 1-8392</inkml:trace>
  <inkml:trace contextRef="#ctx0" brushRef="#br0" timeOffset="136248.0468">8758 10911 16143,'19'20'2178,"1"0"-1185,0-20 480,0 0-608,-1 0-673,1-20-480,0 20-1089,-20-20-3108,20 20-11049</inkml:trace>
  <inkml:trace contextRef="#ctx0" brushRef="#br0" timeOffset="136595.7031">8638 10355 18641,'20'0'2210,"0"20"-1121,19 0-416,2 40-385,-2-1-192,1 21-32,19-1 96,-19-19-127,0 19 31,-1-20-64,-19-19 64,0 0 0,0-20 192,-1-20 417,-19 0 320,0 0-33,0-40-479,0 0 95,0 0-95,0-19-193,21 0-288,-21 19 64,20 0-96,-20 20-32,20 1 0,-1 38-96,1 1 96,20 20-160,-21 0-161,1-1-512,20 1-384,0-1-801,0-19-2562,-21-20-10987</inkml:trace>
  <inkml:trace contextRef="#ctx0" brushRef="#br0" timeOffset="137211.914">9869 10693 15566,'-60'-20'609,"21"0"160,-1 20 800,1 20 1,-1 20-193,0-1-544,20 21-161,20-1-319,20-19-129,0 0 32,20-20 32,-1-20-128,21 0 257,0-20-193,-21-20-32,1 0-160,-1 20 32,-19-19 32,-20-1-96,0 20 64,0-19-160,0 39-64,0-20 0,0 40-64,0 0 32,-20 19 224,20 21-64,0-21 64,0 1-385,20 0-640,21-20-256,-2-20 0,-19 0 256,19-20-352,-19 0-1570,0-20-3010</inkml:trace>
  <inkml:trace contextRef="#ctx0" brushRef="#br0" timeOffset="137401.3671">10028 10295 19218,'0'40'2690,"0"-20"-2049,20 40 288,0 0-193,0 19-191,-1 0-321,21-19-32,20-1-288,-1 1-384,1-21-545,-20-19-577,0 0-1665,-21-20-3908</inkml:trace>
  <inkml:trace contextRef="#ctx0" brushRef="#br0" timeOffset="137748.0468">10028 10713 20787,'20'-20'2627,"20"0"-834,19 0-351,1 0-577,19 20-481,-20 0-32,2 0-192,-2 0-128,0 0 0,1-19 97,-20-1-65,-1 20-160,-19-20-33,0 0 1,-20 0-64,-20 0-256,-19 1-97,-1 19 1,20-20 287,-19 20 161,-2 20 0,2-1 64,-1 21 64,21 0-64,-1-1 160,0 1-32,20 20 97,20-21-129,0-19-96,39 20-96,0-21-737,1-19-769,19 0-736,-18 0-1954,-2 0-7175</inkml:trace>
  <inkml:trace contextRef="#ctx0" brushRef="#br0" timeOffset="138117.1875">10842 10673 8968,'-39'20'10442,"19"0"-9673,0 19-65,20-19 674,0 20-97,0-1-545,20 1-255,0-20-257,19-20-32,21 0-96,-20 0 33,-1-20 95,-19-20-128,0 1-32,-20-21 0,0 21 0,-20-21-32,0-19-64,1 0-320,-21-21-417,0 20-320,20-19 0,-20 40 993,21 19 576,-1 0 641,20 40-384,-20 20-321,20 40 193,0-1 160,20 20-65,19 1-383,1 0-97,20-1-64,19-19-256,-20-1-384,1-19-321,0 0-512,-40-1-1506,-1-19-3299</inkml:trace>
  <inkml:trace contextRef="#ctx0" brushRef="#br0" timeOffset="140105.4687">11775 10137 4964,'0'-40'2210,"0"20"641,0-19-705,0 39-480,0-20-1,0 0 33,0 20-449,0 0-480,0 0-193,0 0 33,0 0 63,0 0-159,0-20-257,0 20 32,0 0-95,0 0-97,0 20 192,0 0 0,0 0-31,0 39-257,21-19 736,-21 39-223,39-19-1,-19 19-127,20 1-65,-1-20-192,2-1 64,-2 1-96,1-21 96,-1-19 33,-19-20 127,0 0 0,0 0-95,20-20-97,-20 0-128,-1 1 32,1 19-64,0 0 0,0 0-32,-1 19 32,2 21 32,-21 0-64,0 19-64,-21-19 128,2-1-128,-21 1-97,20-20-63,-19 20-288,-1-40-129,20 0-288,0 0-288,0 0-577,20-20-1633,20-20-2915</inkml:trace>
  <inkml:trace contextRef="#ctx0" brushRef="#br0" timeOffset="140430.664">12531 10614 18993,'39'59'1698,"-19"-39"-897,0 0 416,-1-20-224,21 0-224,-20 0 95,0-20-319,0 0-257,0 0-320,0 0 192,-20 1-128,0 19-96,0 0 0,19 39 0,-19 1 160,0 19-160,40 1 160,-20 19-64,20 1-32,0 19 129,-1-19-194,-19-1 97,0-19-96,-20-1 225,-20 0-129,0 1 96,-19-20-288,-1-20-193,0 0-159,-20 0-673,21-20-1154,-1-20-3330,-20 0-10026</inkml:trace>
  <inkml:trace contextRef="#ctx0" brushRef="#br0" timeOffset="141470.7031">13563 10157 12908,'0'-60'4228,"0"40"-2371,0 40-1056,0 0 288,20 40 321,-20 19-546,20 20-223,0 1-353,19-1-160,1 0 33,-1-19-97,2-21 0,-2-19-385,1-1-896,-1 1-673,-19-40-1441,-20 20-1986</inkml:trace>
  <inkml:trace contextRef="#ctx0" brushRef="#br0" timeOffset="141786.1328">13424 10633 17840,'20'-59'2339,"0"19"-706,19 1 1,21 19-769,-20 0-545,19 20-256,0 20-64,-18 19 64,18 1-64,0 0-32,2 19 128,-2-19 32,-20 0-192,1-21 192,0 1 128,0-20-63,-20 0 31,-1-20-96,1 1-32,-20-21-160,0 20-32,-20-20-192,1 1-353,-41 19-192,20 0-64,-19 20 161,39 0-193,-20 0-513,40 20-1761,0 0-1921</inkml:trace>
  <inkml:trace contextRef="#ctx0" brushRef="#br0" timeOffset="142103.5156">14556 11150 17104,'59'99'1313,"-39"-79"-128,-20 19 64,20-19-320,-20-20-192,-20-20 224,0 1-609,0-21-128,1-20-32,-21-19 33,20 0-161,-19-21 64,-2-19-160,22 20 32,-1 19-128,20 1 224,20 39 32,-1 21-32,22 19-96,-21 19 32,-1 21-32,1 20-32,0-21 64,0 21-64,-1-21-128,-19 21 0,0-40-65,-19 19-191,-21-19-513,20 0-929,-19-20-2786,18 0-10026</inkml:trace>
  <inkml:trace contextRef="#ctx0" brushRef="#br0" timeOffset="142755.8593">15052 10077 13901,'-19'0'1409,"19"40"-288,0 20 288,0 19-31,0 0 159,0 21-352,0-1-448,39 0-321,1 1-95,-1-1 159,21-40-192,0-19 33,-1 0-65,1-40-192,19 0 64,-20-20-96,2-20 96,-2-20 32,-20 21-192,-19-40-128,1 19-32,-21 1-160,-21-1-225,1 20 225,-19 1 128,-1 39 128,21 0-97,-21 20 129,0-1 32,20 21 32,0 0 32,20-1 225,0 1-65,40-20 64,20 0-192,-21 0-64,40-1 0,-18 1-480,-2-20-385,0 20-1762,-18 0-3042</inkml:trace>
  <inkml:trace contextRef="#ctx0" brushRef="#br0" timeOffset="143365.2343">15986 10594 20499,'0'39'1345,"19"1"-1057,1 0 193,20-1-193,-20 21-64,0-21 129,20 1-33,-21-20-192,21 0-32,-20 0-32,-1-20 32,2-20-32,-1 20-32,-20-20-128,0 0 96,0-20-96,0 21-96,0-21-320,0 0-65,0 21-224,0-1 257,20 20 256,-20 0 191,19 0 194,1 20 191,0-1 160,19 1 33,2-20-1,-2 0-160,1 0-127,-1-20 287,1 1-160,-20-21 1,20 0 63,-40 1-192,0-1-96,0 0 0,0 20-192,-20 1 192,0-1-96,0 20-64,-20 0 64,21 39-32,-1 1 0,0 20 0,20-1 96,0 1-96,0-1 32,40 0 0,-1-19-448,1 0-257,20-20-320,-21 0-224,1-20-833,-20 0-2114,0-20-8328</inkml:trace>
  <inkml:trace contextRef="#ctx0" brushRef="#br0" timeOffset="143553.7109">16840 10395 4035,'0'-40'16848,"0"40"-14542,19 20-1377,-19 0 160,20 20-32,-20 20-96,20-1-512,0 1-353,0-1-192,20 1-577,-20-1-384,19-19-705,1-1-1248,-21 1-3300</inkml:trace>
  <inkml:trace contextRef="#ctx0" brushRef="#br0" timeOffset="144168.9453">17158 10216 17712,'0'-39'2723,"0"19"-1314,39 0 225,1 0-97,-1 20-544,21 0-448,-20 0-33,-1 20-256,21 0-95,-20 19-33,0 1 128,-1 0 32,1 19-128,-21 1 0,1 20-63,1-1-33,-1 0-64,-1 1 0,1-1-32,0 0-129,0-19 129,-20 20-32,0-40 96,0 19-32,0-19 64,-20-20-64,0-1 129,0-19-65,-19 0-160,18-19-577,-18-1-96,19 20-224,-20-20-993,21 20-2402,-1 0-11691</inkml:trace>
  <inkml:trace contextRef="#ctx0" brushRef="#br3" timeOffset="157815.4296">16780 8767 8616,'0'-20'1921,"0"0"33,-20 0-128,20 20-321,-20-20-319,0 20-386,1 0-351,-21 0-129,40 20-96,-20-20 129,0 20-33,20-20-288,0 20 0,0 0 32,0 0 0,0 0-32,0 19-32,0 1 128,0 0-224,0-1 128,0 1-96,-20 0 64,20-1-96,0-19 96,-20 0 0,20 0 0,0 0 0,0-20-96,0 19 192,0-19-32,20 0 160,0-19 225,0 19 127,20 0-319,-20 0-257,-1-20 96,1 20-96,0 0-481,0 0-544,0 0-736,0 20-1378,-20-20-3588</inkml:trace>
  <inkml:trace contextRef="#ctx0" brushRef="#br3" timeOffset="158786.1328">17038 8846 2306,'0'-19'3203,"0"19"-449,0-20-287,0 0-289,0 0-224,0 20-353,0 0-352,0 0-320,0 0-224,0 20 224,0 0-32,0 19-417,20 1-192,-20 0-96,20-20 1,-20 19-193,19-19 96,1-20 32,0 0-64,-20 0 64,21 0 32,-2 0-96,1 0-64,20 0 0,-21 20-64,1-20 96,-20 20-64,20-20 32,-20 20 64,0-1-32,0-19 0,-20 0-64,0 20-256,1-20 96,-1 0-321,-20 20-319,21-20-290,19 0-799,-21-20-1475,21 20-2401</inkml:trace>
  <inkml:trace contextRef="#ctx0" brushRef="#br3" timeOffset="159104.4921">17376 8946 13741,'20'39'2562,"-20"-19"-864,0 0-129,19 0-128,1-20-480,0 20-352,0-20-385,-1 0-32,22-20-64,-21 0-64,-1 0 1,1 20-65,-20-20-65,20 20-31,-20 0 64,20 20 64,-20 20-64,0-1 0,19 1 64,-19 19-96,20-19 32,-20-20 96,21 20-96,-21-20 96,0 0-128,-21-20-160,1 20-128,1-20-513,-1 0-608,-20 0-962,1-20-1793</inkml:trace>
  <inkml:trace contextRef="#ctx0" brushRef="#br3" timeOffset="160539.0625">18011 8787 3747,'0'-20'2691,"0"20"-33,0-20-224,0 0-191,0 20-1,0-20-609,0 20-384,20 0-320,-20 20 32,0 0 96,0 20-512,20 0-65,-20-1-128,0 1 1,0 0-97,20-21 0,-20 21-64,20-40-31,0 20-129,-1-20 96,-19-20 64,40 20-224,-20-20 192,20 20-192,-20 0 0,19 0 32,-19 0 0,0 20-64,0 20-32,-20-20 96,0 19-96,0-19-32,-20 0 320,0 0-352,0-1 256,0-19-256,-19 0-161,18 0-223,-18 0 256,19 0-737,0-19-321,20 19-1056,0-20-2050,0 0-9065</inkml:trace>
  <inkml:trace contextRef="#ctx0" brushRef="#br3" timeOffset="160929.6875">18627 8946 11466,'0'0'2050,"0"0"-833,-20 19 1154,0 1-578,0 20-383,0 0-353,0-1-737,20 1-128,0-20-128,20-1 32,0-19 0,0 0 97,0 0-65,20 0-320,-21-19 416,1-21-128,0 20-160,-20 0 64,20-19-64,-20 19 64,0 0-32,-20 20 64,20 0-64,0 0 32,-20 20 32,20 0 0,0 19 0,0-19-64,0 0 0,20 0-385,-20 0-704,20-1-480,0-19-962,20 0-672,-20-19-7783</inkml:trace>
  <inkml:trace contextRef="#ctx0" brushRef="#br3" timeOffset="161234.375">19044 8926 14541,'-20'-20'3556,"20"20"-2916,-20 0 385,-19 0 128,19 20-256,-1-20-192,2 20-417,19-1-224,0 1 32,19 0-160,2 0 128,-1-20-32,19 20 32,-19 0-32,19-1 32,1-19-128,-40 20 96,21 0-32,-21-20 64,-21 20 33,1 0-65,-19-20-225,19 19-127,-20-19-192,21 0-802,-22 0 65,22 0-641,-1 20-640,20-20-609,0 0-1890,0 0-960</inkml:trace>
  <inkml:trace contextRef="#ctx0" brushRef="#br3" timeOffset="161393.5546">19203 9084 10249,'39'0'3556,"-19"-19"-1410,-20 19 160,0 0-384,20 0-641,-20 19-737,0 1-480,0 0 0,0 0-288,20 0-448,-20-20-866,0 0-1985,0 0-2883</inkml:trace>
  <inkml:trace contextRef="#ctx0" brushRef="#br3" timeOffset="161544.9218">19282 8827 13612,'-20'-40'2467,"20"20"-1987,0 20-416,20 0 32,-20 0-128,0 0-929,20 20-1825,-20 0-8329</inkml:trace>
  <inkml:trace contextRef="#ctx0" brushRef="#br3" timeOffset="161762.6953">19580 8906 15086,'-40'20'2146,"21"0"-865,19-1 929,-20 1-448,20 20-545,0-20-705,39 0-127,-19-1-225,39 1-128,-18-20 64,-2 20-320,21-20-673,-21 0-833,1 0-2177,-20-20-6343</inkml:trace>
  <inkml:trace contextRef="#ctx0" brushRef="#br3" timeOffset="162653.3203">20454 8926 10537,'-20'-60'1858,"0"40"96,0 20-128,1 0-481,-2 0-352,1 0-352,1 20-321,-1 0-32,0 0 33,20 0-161,0 0-96,40-1 0,-21 1-64,22 0 0,18 20 32,-19-20 32,-1-1-64,1 1 0,-20 0 0,-20 20 0,0-21 0,-20-19 96,0 20 0,0 0-64,-19-20-384,19 20-129,-20-20-287,20 20-578,1-20-896,19 0-1858,0 20-7301</inkml:trace>
  <inkml:trace contextRef="#ctx0" brushRef="#br3" timeOffset="163015.625">20791 8965 6982,'-19'0'6374,"-1"0"-5221,20 0-96,-20 20 865,20 0-192,0 20-417,0-20-480,20-1-385,0 1-128,19 0-127,1-20-1,-21 0-64,22 0-64,-2 0-96,-19-20-352,0 0-161,0 1 161,-1-21-1,-19 20 33,0 0 192,0 0 192,-19 20-64,19 0 96,-20 20-32,20-20 96,0 40 0,0-20-64,20 0-64,-1 19-128,21-19-384,0-20-1026,0 20-1248,-20-20-1506</inkml:trace>
  <inkml:trace contextRef="#ctx0" brushRef="#br3" timeOffset="163479.4921">21169 8965 14894,'39'40'2338,"-39"-20"-1249,20 0 288,0 0 0,0-1-255,-20-19-418,20 0-384,0 20-127,-20-20-161,0 0 96,20 0 32,-20-20-96,0 1-288,0 19 32,0-20-321,19 0-288,-19 0-736,20 0-385,-20 0 481,20 20 768,0 0 513,-20 0 480,19 20 1058,-19 0 191,0 20-352,21-20-384,-21-20-353,20 19-287,-20-19 95,20 0-128,-20 0-32,19 0-64,-19-19 32,20-1-64,-20 20-32,0-20 0,20 20-192,-20-20 64,0 40-32,20-20 160,-20 20-32,19 19-128,-19-19-417,20 0-384,-20 0-256,21 0-769,-1-20-1185,-20 0-6662</inkml:trace>
  <inkml:trace contextRef="#ctx0" brushRef="#br3" timeOffset="163761.7187">21943 8906 13997,'-20'-20'1217,"0"20"-576,1 0 800,-21 20 545,20 0-577,0-20-672,0 20-673,20-1-32,0 1 0,40 0-32,0-20-96,-1 20 128,1 0-192,0 0 0,-20-1-193,0 1 257,-1 0 64,-19-20 32,-19 0 0,-1 20-128,-20-20-545,0 0-544,1 0-1217,-1 0-1346,20 0-6886</inkml:trace>
  <inkml:trace contextRef="#ctx0" brushRef="#br3" timeOffset="164276.3671">22618 9203 16719,'40'40'481,"-20"-20"-257,0 0 449,-20-20 448,0 0-128,20 0-32,-20 0-97,-20 0-287,20-20-289,-20 0 65,0 0-129,0-20-96,0 1 32,-19-21-96,19 21 32,-20-21-32,20 1-64,0 19 0,0-19 32,20 19-96,20 20 64,0-20-64,20 20 32,0 20-32,-1 0-320,1 0-898,-20 20-1440,0 0-2499</inkml:trace>
  <inkml:trace contextRef="#ctx0" brushRef="#br3" timeOffset="164457.0312">22281 8985 16271,'0'-20'1762,"19"1"-994,41-1 770,0 0 448,19 0-1154,-19 20-800,-1-20-320,-19 20-961,20 20-1121,-21-20-3107</inkml:trace>
  <inkml:trace contextRef="#ctx0" brushRef="#br3" timeOffset="164805.664">23035 9005 15534,'-40'20'2723,"21"-20"-1474,-1 20 96,0 0 321,0-1-449,20 1-512,0 0-545,0 0-32,20 0-64,0-1-32,19-19 96,-19 0-32,21 0-32,-2-19-288,-19 19 32,0-20-32,-20 0 128,0 20-129,0-20 65,0 20 64,-20 0 0,0 20 32,0 0-64,20 0 96,0-1-64,0 1-161,20 0-767,0 0-450,19 0-512,1-20-993,-20 0-2562</inkml:trace>
  <inkml:trace contextRef="#ctx0" brushRef="#br3" timeOffset="165043.9453">23353 9104 7302,'0'-39'6246,"-20"39"-4644,20 0 288,0 0-705,-20 0 0,20 19 128,-19 1-160,19 0-352,19 20-128,-19-1-33,40-19-255,-20 0-161,-1 0-96,2 0-32,-1-20-32,19 20-256,-19-20-64,20 0-161,-21 0-319,1-20-834,-20 0-256,21 0-1217,-21 0-1024,0-20-7368</inkml:trace>
  <inkml:trace contextRef="#ctx0" brushRef="#br3" timeOffset="165209.9609">23571 8906 15822,'0'-40'4357,"0"40"-2852,0 0 0,0 20-31,0 0-385,21 0-577,-2 19-319,1 1-129,0 0-96,0 19-193,19-19-127,1-20-385,-20 19-640,0-19-1089,0-20-2147,-20 0-8775</inkml:trace>
  <inkml:trace contextRef="#ctx0" brushRef="#br3" timeOffset="165383.789">23413 9084 17456,'0'0'2883,"20"-19"-1186,19 19 161,1-20-256,19 0-609,1 0-769,0 20-288,-1 0-449,-19 0-672,0 0-1377,-1 0-3108,-19 20-10313</inkml:trace>
  <inkml:trace contextRef="#ctx0" brushRef="#br3" timeOffset="165905.2734">24008 8886 14317,'0'0'3812,"0"-20"-1891,40 20 129,-20-20-96,19 1-993,2 19-384,-2-20-289,20 20-128,-19 0-96,0 0-96,0 0 64,-20 20-64,-1-20 64,1 19-64,0 1 96,-20 20-64,20-20 32,0 19-32,0 1-64,0 0 192,19 19-160,1-19 64,-20 19-32,20-19 32,-20 0-64,0 0 64,-1 20 129,-19-41-97,0 21-32,0 0-128,-19-20-161,-21-1-223,19 1-225,-18-20-192,-1 20-448,1-20-641,-1-20-1857,20 20-8553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7T01:43:26.83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A0A0A0"/>
    </inkml:brush>
    <inkml:brush xml:id="br6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655 6166 13805,'-40'0'1121,"40"0"-32,0 0 832,0 0-63,0 0-384,20 19-578,0 21-255,-20 0-353,20-1 97,-1 21 31,2-21-128,-1 21-31,-1-20-193,1 0 32,0-20 32,-20 0-32,20 19-384,-20-19-161,20 0-960,-20 0-1666,19 0-1633</inkml:trace>
  <inkml:trace contextRef="#ctx0" brushRef="#br0" timeOffset="255.8594">456 6880 20659,'-59'40'1185,"59"-40"-480,0 0 960,20 0-319,0-20-385,39 20-481,-19-20-320,19 20-128,1-20 64,0 20-96,-1 0-96,1 0-288,0 0-513,-1 0-192,0-19-128,-19 19-289,-20 0-127,0 0-289,0-20-2306</inkml:trace>
  <inkml:trace contextRef="#ctx0" brushRef="#br0" timeOffset="462.8907">79 6364 19986,'-39'-40'1346,"19"20"-321,59 1-289,1-1-543,40 0-97,-21 0-128,20 20 64,1 0-801,-1 0-1057,21 0-1121,-21 20-2818</inkml:trace>
  <inkml:trace contextRef="#ctx0" brushRef="#br0" timeOffset="803.711">1350 6642 14445,'59'80'673,"-18"-61"352,-2 1 128,-19-20 256,19 20 705,-19-20 32,0 0-929,-20-20-800,0 0-97,-20 1-64,-19-1-31,-1-20-33,-19-19-128,-1 19-64,0-20-96,1 0 96,-1 1-128,20-1 96,21 1-65,-1 19-95,20 0-32,0 21-224,20-1-802,19 0-575,-19 20-1699,40 0-3746</inkml:trace>
  <inkml:trace contextRef="#ctx0" brushRef="#br0" timeOffset="992.1875">1132 6443 18673,'-100'60'1025,"80"-60"-801,20 0 289,20 0 736,0-20-672,40 0-481,-21-20-417,40 20-1857,-18 20-3043</inkml:trace>
  <inkml:trace contextRef="#ctx0" brushRef="#br0" timeOffset="1503.9063">2482 6463 15022,'-40'-20'1313,"20"20"-160,0-20-64,-19 20-32,19 20 192,-20-20-288,0 20-576,1 20-97,19 0 192,0 0 33,0-1-97,20 1-224,20-20 65,0 0-33,0 0 256,19-20 97,1-20-289,0 0-96,0 0-64,-21-20-128,1 21-128,0-21 128,0 20 64,-20 0 32,0 20-96,0-20 64,0 20-192,0 20 32,0 0 0,0 0 96,20 20 0,20-21-128,-20 1-481,19 0-704,1 0-1025,-1-20-2435</inkml:trace>
  <inkml:trace contextRef="#ctx0" brushRef="#br0" timeOffset="2281.25">2899 6324 13901,'0'-20'2018,"0"1"-449,0 19 257,20-20-353,-20 20-320,0 0-640,0 0-193,20 20 193,-1-1-129,21 1-64,0 20-192,0-20 0,19-1-63,0 1-1,-18 0 64,18 0-96,-19-20 64,-1 0-96,-18 20 32,-21-20-96,20 0-32,-40 0 64,20 20-32,-21 0 160,1 0-128,1 0 96,-1 0-321,-20 0-447,21-1-161,-1 1-512,0 0-929,-1 0-898,2 0-2593</inkml:trace>
  <inkml:trace contextRef="#ctx0" brushRef="#br0" timeOffset="2765.625">3634 6185 16143,'-40'0'2658,"40"0"-1280,0 0-1314,0 20 576,0 20 129,20 19 96,0-19-161,0 19-255,-1 1-161,21-20-160,-20 0 32,0-20-31,0 20 95,0-40-64,0 19 96,-1-19 0,1 0-159,0 0 63,0 0-192,20 20 0,-20 0 0,19 0 0,-19 0 0,0 19 64,0-19-97,-1 0 98,-19 0 63,0-20-32,-19 20 32,-1 0-256,0-20-225,-20 19-223,1-19-417,18 0-481,-18 0-1633,-1-19-4324</inkml:trace>
  <inkml:trace contextRef="#ctx0" brushRef="#br0" timeOffset="3288.086">4289 6384 14637,'0'-40'705,"-20"0"-321,0 1 321,20 19 224,-20 0 288,1 20 96,-1 0-320,0 0-769,0 20-95,0 0 351,1 19 161,19 1-1,0 0-159,19-1-129,1-19-64,20 0-63,-20-20 63,19 0 256,1-20-191,-20-20-129,0 21-32,-20-21-288,0 0-32,-20-19-160,0-1-65,0 1-31,0 19-33,-19 1 385,19-1 193,20 20 319,-20 20-96,20 0-63,0 0-353,0 20 128,20 20 128,19 19-192,1 1 192,0-21-160,19 21-32,-19-21-64,0 1-320,0 0-513,-20-1-768,-1-19-1987,1 0-9993</inkml:trace>
  <inkml:trace contextRef="#ctx0" brushRef="#br0" timeOffset="4121.0938">5223 6027 15855,'-40'-40'544,"19"20"289,2 20-257,-21 20-544,20 0 97,-19 0 415,19 39 1,20-19-289,-20 19-256,20 1 96,20-1-64,0 1 0,0-1 64,-1 1-32,-19 0 32,20 0-32,0-1-160,-20-19 96,20-1 0,-1 1 0,-19-20 0,21 0 288,-1-20 449,0 0 192,-1 0-160,1 0-353,0 0-320,19 0 64,-19 0-416,21 0-449,-2 0-640,-19 0-1281,19 0-2179</inkml:trace>
  <inkml:trace contextRef="#ctx0" brushRef="#br0" timeOffset="4780.2735">5699 6423 11659,'20'40'1441,"-20"-20"-32,20 20 545,0 0-384,0 0-1,-1-1-192,1 1-512,0-20-192,0 0-97,-20-1-63,0-19-1,0 0 353,0 0-320,-20-19-321,0-1-128,-19-20 0,-1 0-32,0-19-32,20-1-32,-20-20-288,1 21-193,39-20 129,-20-1 224,20 21 0,20 19-64,0 20-33,-1 20 1,21 0 64,0 20 32,-20 20 64,20 19 0,-1 1 32,-19-1-64,0 1 64,-20-1 0,19-19 96,-19 0-96,0 0 320,21-20 224,-21-20 129,20 20-128,-20-20-97,19 0-192,1 0 0,20 0-160,-20 0 0,19-20-128,1 20-192,0-20-641,-1 20-736,-19 0-930,20 0-2658,0 0-10409</inkml:trace>
  <inkml:trace contextRef="#ctx0" brushRef="#br0" timeOffset="5395.5078">6592 6205 12171,'-20'-20'2082,"1"1"-705,-21 19 353,20 0-577,1 0-224,-21 19-128,-20 1 160,20 20-129,21 0-351,-1-1-321,20-19-64,0 20-32,39-21 288,21 1 1,0 0-161,19 0-96,-20-20-96,1 20-128,0 20 32,-41-20 0,1 0 0,-20 0 160,-20 19 192,1-19-192,-1 0-64,-20-20 192,1 20-288,18-20-737,1 0-576,1 0-1986,-1 0-3428</inkml:trace>
  <inkml:trace contextRef="#ctx0" brushRef="#br0" timeOffset="5959.961">6970 6483 12363,'20'40'1666,"-20"-20"672,20 20-608,0-1 127,-1-19-575,1 20-193,0 0-481,-20-21 33,20 1-225,-1 0-31,-19-20-33,21 0-96,-21 0 32,-21 0 481,21-20-673,-19 0-160,-1-19 0,-20-21 0,1 1-224,19-1-161,-20-20-159,20 1 320,20 19 223,0 21-63,0-1 32,20 20 128,20 0 128,0 20 33,-1 0-97,1 20-96,20 20 32,-40-20 32,19 19-32,-39-19 32,0 20 32,-20-20 192,1-1-96,-21 1-63,19 0-386,-18 0-640,19-20-1024,0 20-2179,1-20-8616</inkml:trace>
  <inkml:trace contextRef="#ctx0" brushRef="#br0" timeOffset="7995.1172">7804 6285 14029,'-20'-20'1153,"0"20"-192,20 0 640,0-20-223,-20 20-225,20 0-32,0 0-320,0 0-545,20 0-128,-20 20 256,20-20 97,0 20-161,0-20-224,20 19-64,-20 1 64,19 0-96,1-20 32,-1 20 32,2 0-224,-2-20 32,1 19-64,-21 1 160,-19-20 0,0 20 288,-19 0-32,-1 0-96,-20 20 0,21-20-95,-2 0-1,1-20-129,1 20-415,-1 0-641,0-20-705,20 19-1153,-20-19-2594</inkml:trace>
  <inkml:trace contextRef="#ctx0" brushRef="#br0" timeOffset="9111.3282">8558 6364 10922,'-20'0'1697,"20"0"-383,0 0-546,20 0 450,-20 39 95,21-19-320,-1 40-321,-1-20-31,1 0-96,0 0-65,0-1 97,-1-19-193,-19-20 32,0 20 161,0-20 63,0 0 33,0 0-225,-19 0-191,-1-20-65,0 0-224,0 0 128,1-19-160,-1-21-32,-1 20-257,21-20-223,-20 1-33,20 19 129,20 1 192,-20 19 31,41 0 97,-22 20-96,1 20 32,20 0 192,-1-1-96,-19 41 160,-20-21 0,21 21-32,-21-20 32,0 0-32,-21 0 32,21-20 0,0-20-32,0 19 128,0-19 0,0 0 0,21 20 32,-21-20 0,19 0-160,1 20 0,20 0-96,-21-20-320,1 20-769,20-20-1185,-20 0-962,0 0-8006</inkml:trace>
  <inkml:trace contextRef="#ctx0" brushRef="#br0" timeOffset="9524.4141">9015 6364 14765,'0'0'2947,"0"0"-1922,0 20 128,0-1 353,20 21-161,-20 0-320,0 0-416,20 0-353,0-20-96,-1 19-64,2-19 0,-1-20-32,0 20 128,-1-20-96,1 0 33,0 0-33,19 0 96,2 0 0,-22 20 224,1-20 33,20 0-97,-20 0 33,-1-20 255,1 0-127,0-19-289,0 19 128,0-20-224,-20 0 129,-20 0-418,0 0-511,0 20-97,0 1-384,1-1-513,-1 20-480,0 20-961,0-1-1249,20 1-8360</inkml:trace>
  <inkml:trace contextRef="#ctx0" brushRef="#br0" timeOffset="9849.6094">9770 6364 20275,'-20'-20'1505,"0"0"-864,0 20 640,1-20-769,-1 20-287,0 20 351,20 0-512,0 0-160,0 19 128,20-19-64,19 20 64,21-20-32,-21 20 0,2-20 0,-2 0-96,1 0 160,-40-20-96,19 20 96,-38-1 224,-1-19-95,0 20-225,-19-20-193,19 20-543,-20-20-898,0 20-1633,20-20-2595</inkml:trace>
  <inkml:trace contextRef="#ctx0" brushRef="#br0" timeOffset="10523.4375">9929 6245 17136,'-20'0'3043,"20"-20"-1410,20 20-384,-1-20-192,1 0-224,21 20-416,18-19-193,0 19-192,-19 0 32,20 0-32,-1 19 0,-19-19-32,0 20-32,0 20 128,-1-20-32,-19 19-32,19-19 0,-19 20 160,1-20 97,-1 19-193,-1 1 32,1 0 32,0 20-160,0-20 96,-1 19 32,1-19-64,-20-1 0,0 1-32,0-20 128,0 0 1,-20 19-1,1-19-256,-21 0-225,1 0-447,19-20-834,-21 20-1601,2-20-7623</inkml:trace>
  <inkml:trace contextRef="#ctx0" brushRef="#br1" timeOffset="30808.5938">17574 3465 832,'0'-40'4997,"0"40"-2370,-19 0-321,19-20-481,0 20-383,-20 0-321,20 0-224,-20 0-225,20 0 193,-21 0 224,21-19-224,0 19-353,0 0-255,0 0-161,0 0-32,-19 0-64,19 19-32,0-19 32,-20 20 32,20-20 64,-20 20-96,0 0 128,20-20-32,-19 20 0,-1 0 161,20-1-225,-20-19 64,20 20 0,0 0-96,-20-20 32,20 20-32,-20 0 64,20-1-64,-20 1 0,20 0 0,-20 21 0,0-22 0,20 21 0,-19-20 96,19 0-96,-20 0 64,20-1-32,-20 1-32,20 0 0,-20 0 32,1 0 0,19 0-64,-21-1 0,21 21 32,0-20 0,-20 0 0,20 19 96,-20-19-128,1 0 64,19 0 0,-20 0-64,0-1 160,0 1-128,20 0 128,-19 0 65,-1 20-33,-1-20-192,21 0 128,-19 20-96,19-20 64,-20 19-32,20 1-32,-20-20 32,20 19-64,0 1 32,0 0 32,-20-20-32,20 19 32,0 1-96,-20-1 160,20 1-64,0 0 0,-19-20 0,19 20 64,-20 0-32,20-1-224,-20-19 448,20 20-416,0-20 160,0 0 64,-20-20 193,20 19-129,0 1-32,0 0 0,-20 0-64,20 0 0,0 0-96,0-1-64,0 1 128,0 0-64,0 0 32,0 0 0,0-1-32,20 1 64,-20 0-32,0 0 64,20-20-64,0 20 0,-20 0-32,20-20 64,-1 20-64,1-20 64,0 20 0,0-20-32,0 0-32,20 20 96,-20-20-128,-1 0 128,21 0-64,-20 20 32,-1-20-32,1 0 32,0 0 32,1 0-192,-2 0 192,1 0-32,0 0-32,0-20 32,19 20 0,-19-20 0,0 0 0,0 0-64,0 0-32,0 20 224,0-20-224,-1 20 32,1-20 64,0 20-96,0-20-32,-1 20 96,2-20-224,-1 20-64,19-19 95,-19 19-31,0-20 160,0 20-32,-1-20-96,1 20 64,1 0 160,-21-20-32,20 20 0,-1 0 0,1-20-32,0 20 64,0-19-32,19 19-96,-19-20 128,1 20-32,-2-20 32,-19 0 0,20 20 96,-20-20 224,20 0-128,-20 1-63,0-1-65,20 0-32,-20-20 64,0 20-192,19-19-128,-19-1 640,20 0-352,-20 0-64,0 0 64,0 1 0,0-1 65,0 0-129,0 1 32,20-21 96,-20 21-160,0-1 0,-20-20 64,20 21 32,0-21 160,-20 21 0,1-2 1,-1 1-1,0 21-96,20-21 64,-20 0-160,1 1 129,-2-21-193,21 21 0,-20-21 96,0 20 0,20 1 224,-19-1 32,19 0-63,-20 21-1,0-22-64,0 1 0,1 21-64,-1-21-31,-1 20-97,21 0-32,-20 1-32,20 19-353,-19-20-351,19 0-450,0 20-639,19-20-1314,-19 20-3395,0 0-4709</inkml:trace>
  <inkml:trace contextRef="#ctx0" brushRef="#br1" timeOffset="31664.0625">17773 3366 5060,'0'0'1089,"0"0"225,0 0 1152,0 0-384,0 0-160,0 0-385,-20 0-352,20 0-320,-20-20-128,20 20 32,-19-20-257,-1-20-192,20 21 1,-21-21-129,21 0-96,0-20 0,21 20 96,-1-19 128,-1-1 225,21 1-193,-20-1-288,-1 21-64,1-1 32,21 20-160,-22-19-320,21 19-161,-20 20-31,19-20-289,-19 20-705,20 0-1825,-20 0-5670</inkml:trace>
  <inkml:trace contextRef="#ctx0" brushRef="#br1" timeOffset="39674.8047">18428 2551 3267,'-19'-20'3747,"19"20"-384,0 0-384,0-20-513,0 1-255,0 19-482,0-20-704,0 20 32,0 0-416,0 0-385,0 0-288,0 0 0,0 0-192,0 0-641,0 0-993,0 20-1537,0-1-3107</inkml:trace>
  <inkml:trace contextRef="#ctx0" brushRef="#br1" timeOffset="39847.6563">18527 2730 16847,'0'20'865,"0"-20"-1153,20-20 192,-20 20 160,0 0-32,0 0-32,0 0-897,0 0-2082,20 0-6534</inkml:trace>
  <inkml:trace contextRef="#ctx0" brushRef="#br1" timeOffset="40195.3125">18726 2452 19346,'0'0'1794,"0"0"-802,0-20-319,20 20-96,-20-20-289,20 1-128,20 19-128,-1-20-32,-19 20 0,20 0-96,0 0-192,-1-20-353,-19 20-544,20 20-1025,-21-20-2306,-19 20-8264</inkml:trace>
  <inkml:trace contextRef="#ctx0" brushRef="#br1" timeOffset="40355.4688">18924 2631 18993,'21'0'1634,"-1"-20"-609,-1 1-32,21-2-673,-1 21-224,-19-20 0,21 0-896,-2 20-1090,-19 0-1858,0 0-2978</inkml:trace>
  <inkml:trace contextRef="#ctx0" brushRef="#br1" timeOffset="40817.3828">19521 2412 14541,'19'0'1185,"1"20"97,0 0-1,19 0-256,-19-20-385,-20 20-31,21-1-161,-1-19-255,-20 20 63,0-20 352,-20 0 193,-1-20-577,1 20-128,1-19 33,-1-21-1,-20 20-192,21-19 160,19 19-96,-20 0 0,20 0 128,20 20-352,-1-20-33,1 0-159,0 20-577,19 0-1249,2 0-2210,18 20-7848</inkml:trace>
  <inkml:trace contextRef="#ctx0" brushRef="#br1" timeOffset="42389.6485">19639 2412 7751,'0'0'576,"0"0"-287,0 0 1184,0 0-128,0 0-608,0 0-192,0 0-225,0 0 64,0 20 289,-20-20-33,20-20-415,0 20 31,-19 0 256,19-19 161,0 19-32,-20-20-161,20 20-64,0-20-223,0 0-65,0 20 224,0-20-64,0 20 65,0-20-129,20 20 160,-20 0-95,19-19 31,22-1-256,-21 20 96,-1-20-64,1 20-224,0-20 448,0 20-896,-1-20-1,1 20 161,0 0 32,-20 0-289,20 0-416,-20 0-160,0 0-1666,0 0-8039</inkml:trace>
  <inkml:trace contextRef="#ctx0" brushRef="#br1" timeOffset="43432.6172">20136 2036 7527,'0'19'2914,"0"-19"-191,-20 0-257,20-19-576,0 19-288,0 0-257,0 0-256,0 0-416,0 0-257,0 19-128,20-19 257,0-19-97,-1 19-160,2 0-224,-1 19 129,-1-19-65,21 0-32,0 0 0,-1-19-64,1 19 32,0 0 32,0 0-128,-21-21-32,21 21-64,-20 0-32,-20 0 160,20 0-64,-20 0 0,0 21 32,0-21 64,0 0 128,0 0-192,0 19 128,0-19-32,-20 20 0,0 0 0,20 0-32,-20 20-32,0-21 32,20 1 0,-19 20-320,19-40-417,-20 20-736,20 0-545,0-20-961,0 19-2466</inkml:trace>
  <inkml:trace contextRef="#ctx0" brushRef="#br1" timeOffset="44388.6719">20811 1837 11338,'-20'19'2018,"20"-19"-192,0 0 160,0-19-417,0 19-320,0 0-224,0 0-448,0 0-417,0 0 64,0 0 321,20 19 159,-20-19-63,40 20-128,-21 20 95,22-1-223,-2-19-65,21 20-160,-41 0-32,21-20-64,0 20 96,-20-40-192,0 20 0,0-20-512,-20 20-225,19-20-224,-19 19-737,0 1-864,0-20-4325</inkml:trace>
  <inkml:trace contextRef="#ctx0" brushRef="#br2" timeOffset="66970.7032">13126 3386 14733,'-40'0'353,"1"19"-129,18-19-320,2 40 96,-21 0 0,20 19 0,-19-19 0,19 19-96,-20 2-96,20-2-97,0-19-223,0 19 128,1 1 319,19 19 1,-20-19 64,20-1 0,0 0 0,0 1 32,0 0 65,0 0 31,0 19 64,20-19-64,-20 19-96,0-20 0,19 21 32,-19-1 0,0 21-96,0-21 0,20 1 128,-20-21-224,0 20 128,20-19 0,0-1 0,-20 1 32,40 0 192,-20 0 65,19-21-97,1 1-32,20 0-64,-1-21-32,-19 21-32,19 0 0,1-1-32,-1-19 32,1 0-32,20 0 32,-21 0 0,21-1 0,19 1-32,0-20 96,0 0-96,21 20 0,-1-20-64,0 0-32,-20 0 0,21 0 96,-2 0 32,-18 0-32,19 0 32,0 0 0,-19 0 32,18 0 0,2 0-32,-21 0-32,20 0 96,-19-20 97,18 0-65,2 1 128,-21-1 32,20 0 0,0 0-63,1-19-193,-21 19 32,20-20-64,-20 20-64,20 0-128,1-19-193,-21 19 97,20 0 160,-19-20 128,-2 21 0,2-21 32,-1 20 64,1-20 32,-2 20-32,-18-20-128,-1 20 96,1 0-96,-1 1 0,1-1 96,-1 0-64,-19 20-32,0-20 64,-1 0 0,0 1-32,21-21 32,-20 20-32,-1 0 0,21-19 0,-1-1 0,1 0 0,19 1-128,-20-1-224,0 0 512,21-20-256,-21 20 96,1 1-32,19-1 64,-19-19-64,19 19 32,0-20 0,0 21 32,1-21 32,-1 1 224,0-1 161,1 0-97,-1 0 0,0-19 1,0 20-257,21-1-96,-21-19 0,0 19-64,21-19-32,-22-1 31,22 1-127,-21-1-64,-19 1-64,-1 0 224,1-1 64,-1 1-289,1-21-95,-21 21 288,20 0 32,-39-1 96,20 1 0,-21 0 0,-19-1 32,0 0 32,0 1 32,-20 0 128,20 19 64,-20 1 97,-20-21-289,0 21 128,0-1-192,0 21-32,0-22-64,-19 22-96,19-1 32,-20 20-32,20-19 128,-20 19 128,1 0-32,-20-20-32,18 20-32,-18-19 0,0 19-32,-2-20 32,22 40-64,-20-20-257,-1 1 33,0 19 288,1-20 0,-21 20 192,1 0 193,-21 0-65,1 0-32,20 20-224,-20-20-32,-1 19-64,-19-19-128,20 20 96,-21 0 64,22 0 0,-22 0 0,1 0 0,0-20 0,0 19 0,0 1 32,0 0-64,-21 0 0,-19 20-64,-19-1-64,-1 1 128,20 19 32,21-19 32,-2 0-32,21 20 32,-20-20-32,1-1 0,-2 1 0,21 0-32,-1-1-96,2 1 128,-21 0 64,-1-1 0,1 1 32,1-1 64,-1 21-32,19-20-96,2 20 0,-2-20 64,1-1-96,0 1 0,-20 0-32,20-21 0,-1 21 32,2 0 0,18-20 32,1-1 0,-20 1 0,19 0-32,1 0 0,0 19 0,0-19 0,-21 0 64,21 21-160,0-22 96,-1 21 0,1-20 0,0 0 32,-20 0 32,19-1 0,2 1 97,-2 0 319,0 0 65,21 0-289,0 0-192,-1-1-64,21 1-352,-1 0-1602,0-20-2563,21 0-6981</inkml:trace>
  <inkml:trace contextRef="#ctx0" brushRef="#br2" timeOffset="68350.586">14774 6027 11851,'-20'-20'256,"20"20"321,0 0-257,0 0 384,0-20 450,0 20-97,0 0-577,0 0-640,0 20 160,0 0 352,0 0 97,20 19 95,-20 1-159,0 0-1,20-1-32,0 1-31,-20 19-161,20-19-64,0 0 0,0-1-32,19 1 0,-19 0 0,20-20 0,0 0-96,-1-20 224,1 20 97,19-20-289,-18 0 96,18 0 32,-20 0-64,1-20 64,0 0-64,0 0-128,-20 0 64,19 0-32,-39 0 32,20 0 0,-20 20 0,-20-20 0,0 1 0,1-1 0,-21 0 0,20 20 96,0-20 32,0 20-32,0 0-128,20-20 192,0 20-192,0 0-32,20 0-32,20 0 0,-20 0 96,20 20-160,-1 20 128,-19-20 64,19 19-32,-18-19 0,-1 20 0,-20-20-192,0 20-481,0-20-768,-20 20-2211,-1-21-8071</inkml:trace>
  <inkml:trace contextRef="#ctx0" brushRef="#br2" timeOffset="69262.6953">16542 6205 11691,'19'-20'2690,"-19"1"-288,0 19-384,20-20-544,-20 20-706,0 0-543,20 20-33,-20-20 32,0 39-64,0-19 96,0 20-224,-20-1 257,0 1-289,1-20 96,19 19 0,-20-19-128,20 0 160,0 0-32,-20-20 32,20 20 0,0-20 97,20 20 95,0-20 352,-1 0 33,21 0-96,0 0-289,20 0-256,-21 0 96,21 0-192,-20 0-32,19 0-128,-19 0-545,0 0-480,-20 20-320,-1-20-193,1 20-928,-20 20-1827,0-20-8839</inkml:trace>
  <inkml:trace contextRef="#ctx0" brushRef="#br2" timeOffset="69443.3594">16701 6761 19410,'19'0'2658,"1"0"-2113,0-20 576,20 20-609,19 0-512,-19-19-32,0 19-192,20 19-1057,-1-19-1410,-20 20-2337,1-20-9578</inkml:trace>
  <inkml:trace contextRef="#ctx0" brushRef="#br2" timeOffset="70617.1875">18190 6384 8584,'-40'-20'1345,"20"0"-384,-19 20 1409,-1-20-64,20 20-544,0-20-353,-20 20-96,21 0-256,-1 0-224,0 0-128,0 20-225,20 0-319,-19 0 127,-2 19 96,21 1-160,0 0-95,0 0-129,21 0-33,18 0 33,-19-21-96,39 1-640,1 0-449,0-20-673,19-20-1633,-19 0-6535</inkml:trace>
  <inkml:trace contextRef="#ctx0" brushRef="#br2" timeOffset="70876.9532">18468 6364 15054,'-59'39'2402,"18"-19"-1441,22 0 224,19 0 128,0 20-384,0 0-512,39-20-33,1 20-256,0-21 64,19-19-64,1 0 0,0-19-31,-1-1-1,-39 0-128,-20 0 128,0-20-32,-20 20-320,0-20-65,-19 0-512,-1 21-544,20-21-769,-20 20-1858,20 0-8712</inkml:trace>
  <inkml:trace contextRef="#ctx0" brushRef="#br2" timeOffset="71182.6172">18766 6384 14413,'40'59'1281,"-40"-19"353,19-20-161,-19 20-544,0-20-224,20 0-449,-20-20-128,0 0 128,0 0 705,0 0 385,0-20-642,0 0-608,0-20 97,0 0 31,0-20-128,20 21-96,0-1-96,19 20-32,-18 20-161,18 20 225,-19 0 64,20 20-128,-1 19-320,-19-19-449,20 0-673,0 0-896,-20 0-1730,19-21-7303</inkml:trace>
  <inkml:trace contextRef="#ctx0" brushRef="#br2" timeOffset="71515.625">19580 6285 16047,'-40'-20'2146,"21"20"-769,-21 0-96,0 0 289,20 0-417,-20 20-416,21-1-609,19 1-256,0 0 95,0 20-63,39-21 160,1 1-128,20 0 0,-1 20-160,-19-20 32,-1 0 0,-18 0 160,-1 0 32,-40 0 96,-1 19 64,-18-39-32,-1 20-64,1 0 0,-1-20-64,0 0-32,20 0-448,0-20-673,20 20-1186,0-20-2914,0 1-7943</inkml:trace>
  <inkml:trace contextRef="#ctx0" brushRef="#br2" timeOffset="71740.2344">19739 6066 23798,'0'0'-256,"0"20"320,20 0 608,-1 20 289,1 19-224,0 1-385,20-1-255,0 1-33,-1-21-161,1 1-351,-20 0-513,20 0-544,-20-20-898,0 0-2785,-20 0-8970</inkml:trace>
  <inkml:trace contextRef="#ctx0" brushRef="#br2" timeOffset="71907.2266">19759 6364 20403,'-20'0'3940,"20"-20"-3012,20 20-607,19-20-161,1 20-160,0 0-384,19 0-1186,21 0-2498,-20 0-13484</inkml:trace>
  <inkml:trace contextRef="#ctx0" brushRef="#br2" timeOffset="72522.461">20593 6324 16751,'-40'-20'1474,"0"20"-866,20 0 97,1 0 128,-21 40 96,20 0-161,20-1-191,0 1-321,0 0-160,20-20 32,20 0-128,-1 0 161,1-20-1,0-20 64,-20 0-96,-1 0-32,1-20 0,-20 20 0,0-20 64,-20 1-128,20 19-32,-19 0 33,19 0 31,0 20-128,-20 0-65,20 0-63,0 20 192,20 0 192,-1 20-128,1-21-32,0 1-128,40 20-576,-20-40-706,-1 20-864,1-20-1601,-21 0-5606</inkml:trace>
  <inkml:trace contextRef="#ctx0" brushRef="#br2" timeOffset="72819.336">20931 6304 17744,'0'60'2467,"19"-40"-1474,1 19 224,-20-19-192,20 0-225,0 0-223,-20-20-129,19 0-255,-19 20 63,0-20-32,20 0 160,-20-20-63,0 20-257,0-20-160,0 0 32,0 0 0,0 0-129,0 1-63,0 19-160,20 19 256,1-19 96,18 40-609,-19-20-704,19 20-898,1-20-2145,0 0-4612</inkml:trace>
  <inkml:trace contextRef="#ctx0" brushRef="#br2" timeOffset="73037.1094">21268 6007 13997,'0'-40'5701,"0"40"-3587,0 20-2082,20 0 1281,0 20-31,0 39-353,-1-20-449,21 41-288,-20-21-128,20 0-352,0-19-545,-1-20-192,1 0-993,-21-20-1409,-19-1-5862</inkml:trace>
  <inkml:trace contextRef="#ctx0" brushRef="#br2" timeOffset="73224.6094">21228 6285 14285,'-40'0'9257,"40"-20"-7271,20 20-929,0 0 320,20-20-736,-20 20-481,39 0-96,-19 0-513,20 20-832,-1-20-993,1 0-1377,0 0-6663</inkml:trace>
  <inkml:trace contextRef="#ctx0" brushRef="#br2" timeOffset="73747.0703">22598 6185 17904,'-19'-19'1410,"19"19"-321,-20 0 416,20 0-608,-20 19-224,20 1-353,-20 20-32,20-20-192,0 0-32,-20-1-128,20 1-640,0 0-642,-20-20-1440,20 20-2948</inkml:trace>
  <inkml:trace contextRef="#ctx0" brushRef="#br2" timeOffset="73905.2735">22320 6205 18129,'0'-20'3107,"21"20"-1538,-2 0-96,21 0-960,-1 20-353,1-20-224,0 40-480,0-20-1154,-20 0-1409,19-1-3267</inkml:trace>
  <inkml:trace contextRef="#ctx0" brushRef="#br2" timeOffset="74792.9688">17812 7079 11594,'0'-20'1826,"-19"0"993,19 20-513,0 0-640,0 0-1154,19 20-256,-19 0 417,20 20-96,0 19-193,-20 1-192,21-1-96,-21 1 128,19-1-63,-19 1-97,20-21-64,-20 1 0,20-20-353,-20 0-640,20-20-800,-1 20-1090,1-20-3011</inkml:trace>
  <inkml:trace contextRef="#ctx0" brushRef="#br2" timeOffset="75195.3125">18269 7278 15118,'-39'0'2210,"39"0"-961,-21 0-320,2 19 32,19 1-224,-20 20-1,20-20-255,20 19-225,-1 1-96,2-20-96,-1 0 32,-1-1-96,21-19 160,-20 0-31,0-19 31,-1 19 64,1-20-32,-20 0-256,0 0 96,0-19 0,0 19-64,-20 0 0,20 0 128,0 20-32,-19 0 64,19 0 64,0 0-95,0 20 287,0 0 96,0 0-287,19 19-97,1-19-128,20 0-64,0 0-193,0-1-511,-21-19-482,21 0-864,-20 0-2178,0 0-7751</inkml:trace>
  <inkml:trace contextRef="#ctx0" brushRef="#br2" timeOffset="75404.2969">18766 7535 15534,'-20'-20'3043,"20"20"-1922,-20-19 449,0-21-33,0 20-416,0 0-416,1-19-385,19-1-128,0 0-256,0 21-96,0-1-320,19 0-577,1 20-1025,0 0-1378,20 0-2850</inkml:trace>
  <inkml:trace contextRef="#ctx0" brushRef="#br2" timeOffset="76035.1563">19163 7218 17680,'-39'20'2883,"18"0"-2371,1 0 321,0 19 64,20-19 224,0 0-672,0 20-385,20-40 32,0 19 0,1-19 32,-2 0 32,1 0 0,-20-19-32,20 19-96,-20-20 0,20 20-64,-20 0-128,0 0 64,0 0-32,19 20 160,1 19-96,-20 1 64,20-1-32,20 1-96,-20 20-128,-20-20-1,20 0 257,-20-1 0,0 1-32,0-20 0,0 20-64,-20-21 0,0-19 0,0 20 0,0 0-96,0-20-32,0 0-257,1-20-224,19 0 161,0-19 256,19-1 31,-19 0 129,40 21 64,-20-21 128,0 0-32,20 20 128,-20-20 129,19 0 127,-19 1 225,19-1 224,-18 0 95,19 1-223,-21-1-160,1 20-193,-20 0-96,0 1 97,0 19-129,-20-20-32,20 20-320,-19 20 32,-1-20-32,0 39 32,20-19 0,0 20 128,0-1-224,0 1-161,0 0-768,20-21-320,0 21-449,19-20-768,1-20-3556,-1 0-6182</inkml:trace>
  <inkml:trace contextRef="#ctx0" brushRef="#br2" timeOffset="76294.9219">19759 7317 14285,'-60'-39'2306,"41"19"-288,-1 20 128,-1 0-608,1 0-577,1 0-513,19 20-416,19-1 0,1 1 96,40 20-128,0-20 64,-1 0-224,-19 19-449,0-19 321,-1 20 192,-39-21 96,0 1 32,-19 20 96,-1-20-96,-20 0-64,0-20 32,0 20-704,21-20-1314,-1 20-2306,20-20-6599</inkml:trace>
  <inkml:trace contextRef="#ctx0" brushRef="#br2" timeOffset="76556.6407">20037 7178 19698,'20'-39'1185,"0"19"-608,-1 20 384,1 0-385,-20 0 129,20 40 192,0-1-417,20 1-159,-20 19-161,-1 1-64,1-20-64,0-1-192,0-19-513,0 0-384,-20 0-1057,0-1-2434,0-19-9994</inkml:trace>
  <inkml:trace contextRef="#ctx0" brushRef="#br2" timeOffset="76723.6328">20156 7317 22613,'0'0'2370,"0"0"-1313,19-20 96,2 20-416,18 0-609,1 0-256,0 0-513,-21 20-1088,22-20-513,-22 20-1794,21 0-7847</inkml:trace>
  <inkml:trace contextRef="#ctx0" brushRef="#br2" timeOffset="77455.0782">21268 6979 14317,'-20'-39'3203,"0"39"-352,20 0-801,0 0-1282,20 19 33,-20 41 192,20-20-320,0 40-257,0-21-160,0 1-159,-1-1-1,21 1-96,-1-21-193,-18 1-479,19-20-193,-21 0-769,-19-1-768,0-19-3235,0 0-8296</inkml:trace>
  <inkml:trace contextRef="#ctx0" brushRef="#br2" timeOffset="77837.8907">21169 7297 18737,'39'-39'3203,"1"19"-1441,0 20-257,-20 0-1024,19 0-353,21 20-32,-20-20-64,19 20 32,1-20-32,0-20-192,-21 20 32,1-20-64,-20 0-33,-1 0 33,-19 20-32,0-20-192,-19 1 224,-1-1-289,0 20-224,0-20 129,-19 20 352,18 0 128,1 20 64,1-20 32,-1 39 96,20-19 160,0 20 288,0 0 257,0-1 96,20 1-417,19-20-159,2 19-129,18-19-32,0-20-544,21 20-161,-21-20-352,1 0-1057,-20 0-2081,-1-20-8874</inkml:trace>
  <inkml:trace contextRef="#ctx0" brushRef="#br2" timeOffset="78122.0703">22102 7416 15438,'20'20'1506,"-20"-20"800,0 0-160,0-20-609,0-19-384,0-1-352,0 0-32,-20 1 128,20-21-257,0 21-416,20-21-159,-20 20-98,19 20-511,22 0-193,-22 20-192,21 0-800,0 20-1282,-21 20-4548</inkml:trace>
  <inkml:trace contextRef="#ctx0" brushRef="#br2" timeOffset="78809.5703">22579 7238 16335,'19'59'2082,"1"-39"-801,-20 20 289,20 0-353,-20-21-256,20 1-321,0 0-255,-20 0-161,20-20 0,-20 0 0,0-20 1,0 0-97,-20 0-96,20 1 32,0-21 0,-20 0-96,20-19 0,0 19 0,0-19 96,0 39-224,20 0 160,0 20 32,0 20-96,0 0 128,-1 19-96,1 21 96,0-21-64,0 1 0,-1 0-289,1-20 546,-20-20-129,21 0-128,-1 0 32,-1 0-96,1-40 224,0 20-288,0-20 192,-1 1 0,21-1-64,-19 20 0,18 0 32,-19 20-64,0 0 320,19 20 161,-19 20-225,0 0-160,0-1-384,20-19-866,-20 20-671,19-20-2019,-19-1-9064</inkml:trace>
  <inkml:trace contextRef="#ctx0" brushRef="#br0" timeOffset="90896.4844">11041 6860 12780,'40'40'3267,"-20"-20"-3267,-1 19 480,1 21 97,20-20 63,-20 20 289,-1-20-320,1 19-417,1-39-64,-2 20-224,-19-21-1409,20 1-2659,-20 0-9449</inkml:trace>
  <inkml:trace contextRef="#ctx0" brushRef="#br0" timeOffset="91930.6641">635 7972 4772,'-20'-39'11531,"0"39"-10410,20-20-609,0 20 449,0 20 417,0 0-353,20 19-449,0 21-159,0-1-225,19 21-96,2 0-96,-2-1-481,1 0-992,-1-19-993,-19-21-2179,20 21-8743</inkml:trace>
  <inkml:trace contextRef="#ctx0" brushRef="#br0" timeOffset="92398.4375">694 8409 17040,'-19'-59'3523,"19"19"-2498,-20 1-577,40-21 257,-20 40-449,19-20-256,2 20-128,-21 0 32,20 20 32,-1 20-64,1 20 192,0 0-64,0 20 0,0-21 64,-1 41-64,22-21 0,-22-19-32,21 19 0,-20-19 64,19-1-128,-19-19 160,20-20-32,-20 0 32,20 0-128,-1-20-320,-19 1 127,0-1 129,-20-20-160,0 1 224,-20-1-64,0 0 192,0 1-192,-19-1 320,-1 20 96,20 0 0,0 20 97,0 0-33,0 40-128,1-20 65,19 19 127,0 21-288,19-20-64,21-1-64,0-19-384,20 20-545,-21-21-512,41-19-1250,-21 0-2882,-19 0-7398</inkml:trace>
  <inkml:trace contextRef="#ctx0" brushRef="#br0" timeOffset="92688.4766">1310 8310 17008,'20'60'928,"-20"-21"-255,20 1 256,0-20 64,-1 20 32,22-1-577,-21-19-223,-1 0 63,1-20-288,0 20 192,0-20 96,-20 0-31,19-20-161,-19 20 96,0-40-64,0 20-224,20 1 128,-20-1-288,20 0 224,1 20 0,-2 0 128,21 20-192,-1-20-865,1 20-2082,20-1-3459</inkml:trace>
  <inkml:trace contextRef="#ctx0" brushRef="#br0" timeOffset="93267.5782">2204 7972 15054,'-40'0'-96,"21"0"1441,19 20-672,-21 0 448,1 20 0,20 19 0,0 1-160,0 0-321,20 19-287,1-19-97,18-1-32,21-19-96,-21 0-32,1-1-64,0-19-384,-1 0-161,21-20-576,-20 0-832,0 0-1795,-21 0-9705</inkml:trace>
  <inkml:trace contextRef="#ctx0" brushRef="#br0" timeOffset="93500">2601 8032 17456,'-20'0'1441,"20"20"-1216,-20-1-129,20 41 769,0-20 480,0 20-160,0-1-416,20 1-417,20-1-192,-20-19-128,20 0-32,-20-1-352,-1-19-705,21 0-737,-20 0-993,-1 0-3202</inkml:trace>
  <inkml:trace contextRef="#ctx0" brushRef="#br0" timeOffset="93709.961">2363 8429 18673,'20'-39'1474,"-20"19"-1378,19 20-128,1-20 64,0 20-128,20-20 64,0 20-641,-1 0-1153,21-20-1409,0 20-1858</inkml:trace>
  <inkml:trace contextRef="#ctx0" brushRef="#br0" timeOffset="93883.7891">2899 8131 15951,'-39'40'1665,"-2"-20"-1409,2 40 321,-1-21 768,1 21 1,-2-1-546,22-19-832,19 0-320,0-20-769,0 19-833,0-39-1217,0 0-3555</inkml:trace>
  <inkml:trace contextRef="#ctx0" brushRef="#br0" timeOffset="94093.75">2383 8251 20275,'0'0'1569,"19"0"-1665,1 0 769,-20 20 192,40-1-673,0 21-64,0-20 64,19 20-128,0-21-192,1 1-352,-20 0-481,19-20-1346,-18 20-2593,-2-20-8425</inkml:trace>
  <inkml:trace contextRef="#ctx0" brushRef="#br0" timeOffset="94361.3282">2860 7972 17840,'118'0'1954,"-58"20"-801,19 0-128,0 20-704,-18-1 95,-2 21-64,-20 0-95,2 0 31,-2-1-160,-39-19-192,20 19-128,-20-19-65,-20-20-511,1 19-802,-22-19-2466,21 0-9128</inkml:trace>
  <inkml:trace contextRef="#ctx0" brushRef="#br0" timeOffset="94643.5547">3813 8151 21972,'39'0'2114,"-19"0"-1793,19-20-257,2 20-128,-2 0-161,1 0-383,-20 0 63,19 20-928,1 0-2050,-20 0-3140</inkml:trace>
  <inkml:trace contextRef="#ctx0" brushRef="#br0" timeOffset="94857.4219">3932 8489 23990,'59'-20'1378,"-19"0"-418,-1 0-735,21 20-193,0-20-96,-1 20-225,-19 0-479,0 0-1442,-1 0-3908</inkml:trace>
  <inkml:trace contextRef="#ctx0" brushRef="#br0" timeOffset="96042.9688">5044 7972 8456,'-60'-19'224,"40"-1"1666,0 20 63,0 0 33,20 20-673,0-1 289,-19 21 64,19 0-449,19 39 32,-19 1-384,20 19-129,20 0-319,0 1-97,0-21-224,-1-20 32,20-19-64,2-20 32,18 0-128,-19-20 193,19-20-33,-20-20 0,21 0-64,-40-19 0,19-20-96,-19 19-64,-20-39 32,0 0-160,-20 19-161,-20 0 97,-20 1 64,-20 20 64,-19 19-193,-1 20 193,-18 0-64,-2 20-193,1 0-351,-1 20-962,41 0-3267,-21 0-9671</inkml:trace>
  <inkml:trace contextRef="#ctx0" brushRef="#br3" timeOffset="102850.586">9631 5133 11274,'-20'0'2755,"20"0"-257,0 0-640,20 0 96,20 0-353,-1 0-832,21 0-224,20-20-225,-21 20-128,20 0-128,-19-20-64,-1 20-673,1-20-1216,-20 20-2211,0 0-7303</inkml:trace>
  <inkml:trace contextRef="#ctx0" brushRef="#br3" timeOffset="108510.7422">18111 6940 3779,'-20'0'1954,"20"0"64,0 0-64,0 0-65,0 0-383,0 0-129,0 0-64,0-20-352,0 20-256,0 0 0,0 0 63,0 0-159,0 0-257,0 0-256,0 0-32,20 0 129,-20 0 31,0 20 160,19-20-31,-19 0 63,20 0-224,0 0-96,-20 0-32,20 0 0,-1 0-64,-19 0 0,21 0 64,-21 0-32,20 0 0,-20 0-64,19 0 129,1 0-65,-20 19 32,20-19 64,20 0-64,-21 0 256,1 0-352,20 0 32,-20 0 128,20 0-128,-1 0 0,-19 0 96,20 0-192,20 0 128,-21 0 32,1 20-64,20-20-32,-1 0 32,-19 0 0,20 0 0,19 0 32,-20 0 64,21 0 33,-1 0-226,-19 0 33,19 0 0,0 0 224,1 0-288,19 0 192,-19 0-96,19 0 64,-19 0-32,19 0-96,0 0 192,-20 0-128,21 0 96,-21 0-32,21-20 321,19 20 448,0-19-97,0 19-63,1 0-65,-22 0-415,2-20 31,-21 20-224,1 0 96,-21 0-288,1 0 224,0 0-33,-21 0 66,1 0-130,-1-20-63,-19 20-416,1 0-225,-1 0-640,-20 20-1250,19-20-3267,-19 0-7911</inkml:trace>
  <inkml:trace contextRef="#ctx0" brushRef="#br0" timeOffset="113448.2422">6394 7913 9224,'-20'-20'1346,"0"20"255,0 0-288,1 0 801,-1 0-576,20 0-738,-20 0-191,20 0 320,-20 20-32,20 0-64,-20 0-257,20 39 65,-20-19-161,0 39-63,20 1 159,-20-1-95,20 1 127,0-1 97,20-19-225,0-21 65,40 1-193,-20-20-96,19-1-95,1-19-1,-1 20-96,1-20-673,-21 0-832,2 0-353,-2 20-1281,-39 0-3075</inkml:trace>
  <inkml:trace contextRef="#ctx0" brushRef="#br0" timeOffset="114903.3203">6851 8409 7879,'0'-19'3043,"0"-1"-1538,0 0 417,0 20 64,0 0-385,0-20-287,0 20-289,0 0-257,0 0-223,0 20 31,0-20-31,20 20 32,-1 0-161,1 19-32,0 1 1,20-20-65,-20 19-128,0 1-32,0 0 32,19-21 1,-19 1 95,0 0 32,-20-20 33,19 0-129,-19 0 256,0 0 1,0-40-193,0 21-160,0-21-64,0-19-32,-19-1 32,19 20-96,0 1 64,19-1-96,-19 40 96,21 0-96,-1 0 64,0 20-32,19 20 64,1-21-96,20 21 64,-21-20-64,1 20-192,-1-40-129,-19 19-287,0 1-129,0-20-224,-20 20-416,0 0-994,0 0-3234,0-20-8969</inkml:trace>
  <inkml:trace contextRef="#ctx0" brushRef="#br0" timeOffset="116104.4922">7586 7933 5220,'-20'-20'1858,"20"20"673,-20 0-225,20-20-192,0 20-449,-20-20-383,0 20-322,20 0-351,-20 0 0,20 0 31,-20 20-95,20-20-1,-20 20 33,20-20 95,0 20-95,-19 0-193,19-1 1,0 1 63,0 0-160,0 0-31,19 0-33,1-1-32,0-19 96,0 0 1,0 0-65,0-19-64,0 19 0,19-20-64,-19 0-32,0-20 0,0 21-32,-20-21 32,20 0-32,0 1-96,-20-21-96,0 20 128,-20 21 32,0-21-64,0 20 96,0 0-32,0 0 0,1 0 64,-1 0-32,0 20 32,20-20-64,0 20 160,0 0-95,0 0 95,20 0-32,-20 0 128,20 20 192,-1 20-95,1-20-1,0 20-96,20 0 65,-20-1-33,19 1-288,-19 0 160,20-1-160,-20-19-256,-1 0-673,2 0-833,-1 0-256,-1-20-2113,-19 0-9290</inkml:trace>
  <inkml:trace contextRef="#ctx0" brushRef="#br0" timeOffset="117053.711">8618 8370 9833,'0'-20'3043,"0"20"-1474,0-20 641,20 20-128,-20 0-833,0 0-544,0 0-64,0 0-129,0-20-31,0 20 223,0 0 1,0 0-161,0 0-63,-20 0-129,20 0 33,0-20-33,0 20 32,-19 0-95,19 0-97,-20 0 160,20 0-96,-21 20 1,21 0-129,0-20 96,0 20 96,0 0-31,0-20 95,21 20 0,-1-20-31,19-20-257,-19 20 0,19-20-32,-19 0 0,-20 20-160,20-20-192,-20 20-193,-20 0-672,0 0-641,-19 20-608,19-20-2851,0 0-10858</inkml:trace>
  <inkml:trace contextRef="#ctx0" brushRef="#br3" timeOffset="130154.2969">14794 3643 4195,'-20'-39'2563,"0"39"384,1-20-1090,19 0 65,-20 0-64,0 0-513,20 1-352,-20-1 0,0 20-256,0-20-385,20 20-128,-20 0-160,-19 0-64,19 20 33,-20 0-162,21-1 161,-22 1-32,2 20 0,-21-20 64,21-1-64,-21 21 33,20-20 31,-19 1-161,19-2 194,0 1-1,0-20-160,1 20 32,19 0 64,0 0-128,1 0 31,-2-1 130,1 1-65,20 0 64,0 0 0,-20 0 0,20 0-32,0-1 0,0 1 64,0 0 32,0 0 96,0 20-32,0-21 1,0 1-97,0 0-64,0 0 0,0 0-160,0-1 192,20 1 32,-20-20 0,41 20-96,-22 0 160,21-20-128,-20 21 64,19-21-128,1 19 64,-20 1-32,20-20 32,-1 20 0,1-20-32,-1 0 0,-18 20 32,19-20 32,-1 20-128,1-20 96,-21 0 32,22 20-64,-2-20-32,1 0 64,-1 19-128,1-19 160,0 0-128,0 0-32,19 0 0,-19 20 96,0-20-32,-1 0 64,1 0-64,0 20-64,0-20 96,-1 0-96,21 0-64,-21 20 32,2-20 95,-2 0 1,1 0 32,-1 0 32,-19 0 33,20 0-65,-20 0-65,0 0 130,19-20-33,1 20-64,-20 0 96,20 0 64,0-20-32,19 20 0,-39 0-96,19 0 32,2-20 0,-22 20 192,21 0-96,-20-19 32,-1 19 33,21-20-129,-19 20 32,-2-20-64,21 20 32,-20-20 32,19 20 32,1-20-128,-20 20 0,20-20 0,-1 1 0,-19 19 96,0-21-96,19 21 96,-18 0-96,-1-20 32,0 20 64,-1-20-32,1 20 129,0-20-129,-20 1 64,20 19-96,-1-20-32,-19 20 192,20-20-192,-20 20 96,21-20 0,-21 0-96,0 1 96,0-1 0,0-20 33,0 20-1,0-19-32,0 19-128,0-20 128,0 20-96,0-19 0,-21 19 0,21 0-64,-20-20 64,1 20-64,-21 1 32,20-2 32,-19 1-32,-2 0 0,2 0-32,-20 1-33,-1-1 33,-20 20 32,21-20 0,-21 20 32,1 0-32,-1 0 0,1 0-64,-21 0 160,21 0-32,-20 0 32,0 0-64,-20 0 0,0 0 32,-1 0-160,21 20-641,0-20-768,19 0-1730,1 0-6630</inkml:trace>
  <inkml:trace contextRef="#ctx0" brushRef="#br0" timeOffset="133782.2266">9452 7853 10153,'-20'-39'1089,"0"39"417,20-20 768,-19 20-256,19 0-385,-20 0-512,0 0-416,20 0-225,0 20-31,-20 0 352,20 19 63,-20 1-63,20 19-224,0 21 63,0-1-287,20 21-97,0-21 0,0 1-192,0-21 32,19 1 64,1-21-128,0-19-64,0 20-256,-1-21-673,-19-19-961,20 20-256,0-20-3235,-21 0-9385</inkml:trace>
  <inkml:trace contextRef="#ctx0" brushRef="#br0" timeOffset="134404.2969">9988 7695 9609,'-20'-40'1313,"0"20"673,1 0 32,-1 20-385,0-20-95,-19 20-321,19 20-352,-1 0-353,2 20-31,-1-20 95,20 19-95,0 1-161,0 0-160,39-20 32,-18-20 0,18 19-160,1-38 129,-1 19-65,1-20 0,0-20-64,-20 20 32,0-19-256,0-1 544,-20 20-352,-20 0-32,0 20 96,0 0 0,1 0 0,-2 20 32,1 0-96,20 20 0,0-21 0,20 1-64,20 0-576,0 0-417,-1-20-929,1 20-2338,0-20-9001</inkml:trace>
  <inkml:trace contextRef="#ctx0" brushRef="#br0" timeOffset="134745.1172">9830 8131 19090,'20'0'1921,"19"-20"-511,1 0-257,40 0-352,-21 1-257,20-1-224,1 0-288,-1 0 0,-19 20-320,-1-20-609,1 20-608,-21 20-1218,-18-20-2434,-1 20-9160</inkml:trace>
  <inkml:trace contextRef="#ctx0" brushRef="#br0" timeOffset="135534.1797">10048 8449 6886,'-20'-20'2627,"20"0"-994,0 1 962,-19 19-417,19-20-385,0 20-768,0-20-64,0 20-384,0 0 480,0 0-289,0 0-127,0 0-96,0 0-129,0 0-256,0 0 64,0 0 225,0 20-193,0 0 128,19 19-95,-19 1 63,20 0-32,-20-21 1,20 21-289,19 0 96,-19-21-32,0 1-64,0-20 32,20 0 32,-20 0 0,0 0-96,-1 0 96,1 0-160,0 0 64,0 0 32,-1 20-64,2-20 0,-21 20-32,0 0 32,0 0-32,-21 0 64,2-20-128,-1 20-64,-20-20-33,1 0-319,19 0 192,-20 0-129,20 0-288,-20 0-63,40-20-578,0 20-832,0-20-2787,0 0-8616</inkml:trace>
  <inkml:trace contextRef="#ctx0" brushRef="#br0" timeOffset="136150.3907">10524 8370 11562,'-39'-20'2018,"19"0"-320,20 20 608,-20 0-384,0 0-545,1 20-480,-1-20-160,0 20-161,20 0-191,0 19 255,0-19-383,20 0 63,0-20-192,19 0 96,-19 0-160,0-20 0,19 0-64,-18 0 32,-21-19-64,20-1 0,-20 20 32,-20-19-128,-1-1 96,1 20 64,1 0-64,-1 20 96,-20-20-32,21 20 0,19 0-64,0 0 32,0-20 0,0 20 0,0 0 64,19 0 0,-19 20 0,20 0-64,0 0-32,0 20-256,-1-20-641,22-1-480,-21 21-513,-1-20-897,21 0-2562,-20-20-7014</inkml:trace>
  <inkml:trace contextRef="#ctx0" brushRef="#br0" timeOffset="136584.961">10485 7675 12107,'19'20'4196,"22"-20"-2466,-2 20-705,21 19-97,20 21-223,-21-1 32,20 21-129,-19-1-223,-1 20-97,1 1-96,-20-1-128,-1-20 160,-19 21-31,-20-21-65,0 0-128,0-19-224,-20 0-97,1-20-480,-1-1-704,-1-19-2499,21 0-9416</inkml:trace>
  <inkml:trace contextRef="#ctx0" brushRef="#br0" timeOffset="137976.5625">10902 7575 6117,'0'-20'3043,"0"20"-737,0-20 609,-20 0-256,20 1-898,0 19-576,0-20-96,0 0 65,0 20-162,0 0-127,0 0-320,0 0-289,0 40 225,20-21-33,-20 21-128,0 0-64,20 0-191,0 0-1,-20-20-32,20 0-64,-1-1 32,1 1-321,-20-20-608,20 20-384,0-20-737,-20 0-1441,19 0-2531</inkml:trace>
  <inkml:trace contextRef="#ctx0" brushRef="#br0" timeOffset="138302.7344">11279 7635 14509,'-19'-20'1826,"-2"20"-641,1 0 673,20 0-257,-19 0-351,19 0-354,-20 20-415,20 20-97,20-20 1,-1 0 63,22 19 0,-2-39-255,1 20-65,19-20 32,-19-20-64,0 20 0,-1-20-160,-19 1-64,-20-1-192,0 0 159,-20 0-127,-19 0 96,19 0-160,-20 0 191,0 20-351,1 0-353,19 0-672,20 0-1314,-20 0-3075</inkml:trace>
  <inkml:trace contextRef="#ctx0" brushRef="#br0" timeOffset="138838.8672">11835 7575 14285,'-19'-20'2659,"19"0"-2275,-20 20 801,-1 0-192,-18 0-160,19 0 0,0 20-449,0 0-64,1 20 193,-1-20 159,20 20-255,20-20-193,-1 0-96,21-20-128,-20 19 160,19-19-32,2-19 32,-22-1-31,1 0-33,0 0 64,-20 20-32,0-20 0,0 0-96,0 20 0,-20-20-32,20 20-32,0 20-128,0 0 128,0 20-32,20 0 96,0-1-64,-1 1 96,1 19-64,0-19 32,-20-20 0,0 20-64,-20-1 128,0-19-320,1 0-545,-21 0-384,1-1-705,-2-19-1665,2 0-4965</inkml:trace>
  <inkml:trace contextRef="#ctx0" brushRef="#br0" timeOffset="139664.0625">12213 7754 7174,'0'0'2563,"0"-20"191,0 20-704,0 0-448,0 0-65,0 0-191,-20 0-386,20 0 33,0 0-288,0 0-225,0 0-127,0 0-65,0 20 128,0-20 193,20 20-225,-20 20 1,0-20-97,0 19-64,19-19 129,-19 20-257,20-20 192,0-1-160,-20-19 96,20 20 1,-20-20 63,19 0-160,2-20 32,-1 20-160,0-19 32,-20 19-64,19 0 32,1 0-64,0 0 32,-20 19 0,20 1-32,-1 0 0,-19 20 64,0-21-32,0 1-64,0-20 64,0 20-128,-19-20-97,-1 0 97,0-20-32,0 20 64,1-20-96,-1 1-225,20-21-352,-20 20-512,20 0-513,0 20-1633,0 0-5990</inkml:trace>
  <inkml:trace contextRef="#ctx0" brushRef="#br0" timeOffset="140344.7266">12550 7695 12363,'0'0'2755,"0"0"-1122,0 0 321,0 20-384,20-20-193,0 19-448,-20 1-353,20 0-127,-20-20 127,0 20 161,0-20-32,0 0-225,0 0-31,0-20-321,0 0-32,0 0-64,0 1-64,19-1 64,-19 0-96,20 0 32,-20 0-32,20 20 0,0 0 64,20 20 32,-20 0 0,0 0-64,19 0 64,-19 19-289,0-19-383,0 0-417,20 0-705,-40-20-1281,20 0-3843</inkml:trace>
  <inkml:trace contextRef="#ctx0" brushRef="#br0" timeOffset="142105.4688">13245 7535 3042,'0'0'2915,"0"-20"-609,-19 20-896,19 0-1,-21 0 160,21 0-287,-20 0-257,20 0 352,0 0 32,0 0-224,0-19-192,0 19 160,0 0-96,0 0-160,20-20-384,-20 20-65,0 0-63,0 0 63,0 0-352,-20 0-96,20 0 128,0 0 0,0 0-32,0 0 1,0 0 63,0 0 224,0 0-128,0 0 97,0 0-321,0 0 32,0 0 0,20 0 32,-20 20 32,0-20 64,0 0-192,0 0 128,0 19-64,21-19 32,-21 0 1,0 20-33,19 0 32,-19-20 32,20 20-32,0 0 64,0 0-64,19 20 32,-19-20 0,0 20-64,20 19 129,-20-19-33,0 19-32,19 1-128,-19 19 128,0-20 0,-20 1-96,20 20 32,-20-20 0,0-1-32,0 1 64,0-1-64,0 1 65,0-21-97,-20 1 0,0-1-97,0-19 97,0 0-288,-19 0 64,-21-20-128,20 0-353,1 0-448,-1 20 64,20-20-321,1 20-1024,19-20-3972,0 20-7687</inkml:trace>
  <inkml:trace contextRef="#ctx0" brushRef="#br0" timeOffset="150913.086">278 9601 10730,'-40'-20'704,"20"0"1058,0 0 128,20 0 64,0 20-257,0-19-1024,0 19-481,0 0 385,0 19 223,0 1-31,20 0 0,0 20-193,0-1-191,0 21 31,-1-1 33,1 1-65,20 0-128,-20 0-64,0 19-96,0-20-96,-20 1 97,20-20-1,-20 19-128,19-39 192,-19 19-128,0-19-64,20 0 160,0 0 0,-20-20 160,0 0 193,0 0-385,0-20-32,0 0 32,-20 0-64,20-19 32,-20-1-32,20 1-32,-19-21 0,-21 20-64,20-19 0,0-1-96,-20 1 96,20-1-64,1 0 96,-21 20-65,20-19 130,0 19-130,20 1 161,-19 19-64,19 20-160,0-20 128,19 20 96,1 0-96,0 20 96,20 0 0,19 0 65,1 19 31,-20 21 0,19-1-64,1 1 64,-1 0 0,-19-1 64,20 1-224,-21-1 33,1 1 63,0-20 96,-1-1 32,-18-19-160,18 0 128,-19 0-96,0-20 97,-20 19 383,19-38-63,-19 19-289,0-40 0,0 0-192,0 1-128,0-21-128,-19-19-353,-21 19-288,20-19-288,-20 19 320,20 0 353,1 21-801,19 19-1442,-20 20-1825,20 0-3139</inkml:trace>
  <inkml:trace contextRef="#ctx0" brushRef="#br0" timeOffset="151290.0391">1370 10137 21844,'0'-20'897,"-20"20"-449,0-20 97,20 20 352,-20 0-32,20 20-321,0 0-127,0 20-65,20-21-288,0 21 32,0-20-96,19 0 160,21-20-96,-20 19 64,-1-19-224,1-19-128,-19 19 128,-2-20 0,-19 0-160,0 0-449,-19-19 0,-2 19 225,-19 0-225,-19 20-128,20 0-95,-2 0-1411,2 0-5124</inkml:trace>
  <inkml:trace contextRef="#ctx0" brushRef="#br0" timeOffset="151601.5625">1707 9759 14285,'-19'-39'4548,"19"19"-2594,-20 0-1281,20 20 480,-20 20 288,20 0-31,20 19-482,-20 1-639,20 0-65,-1 20-96,21-20-32,0 19-32,0-19-32,-1-1-224,1 1-416,-20 0-449,20-20-225,-20-1-992,-20 1-1473,20-20-5222</inkml:trace>
  <inkml:trace contextRef="#ctx0" brushRef="#br0" timeOffset="151992.1875">1568 10058 22997,'-39'19'1538,"58"-19"-1154,1-19 993,21 19-640,-2 0-449,20 0-31,21 0 63,-20 0-256,38 0 0,-18 0 32,19-20 288,-39 0-319,19 0 223,-39 0-128,-20 0 32,0 1 0,0-1-320,-20 0-224,-20 0-321,0 0-95,-20 0-354,1 20 706,-1 0-160,0 20 672,0 20-289,20-20 97,1 19 289,19 21 95,19-20 0,1-1-192,40 1 128,0-20-31,19-20-33,0 20-64,1-20-128,-20 19-801,-1-19-1089,-19 0-3331,-21 20-10826</inkml:trace>
  <inkml:trace contextRef="#ctx0" brushRef="#br0" timeOffset="153383.7891">476 10792 12491,'-39'0'257,"19"0"-225,0 0 288,0 0 1217,20 0-480,0 20-416,0-20 288,20 0 256,-20 0-64,40 0 32,-21 0-384,41 0-129,-20 0 33,39 0-64,-20 0-225,41 0 96,-21 0 129,21-20 64,19 20-1,19-20-351,21 0-257,0 1 128,40-1-128,-20 0-32,19 20 0,-19-20 64,-40 20-32,-20 0-96,-39 0 0,-40 0 192,-1 0-192,1 0 96,-40 0 0,20 0 129,-20 0-65,0 0-192,0 0-193,0 0-223,0 0-289,0 0-416,0 0-865,0 0-1249,0 0-2082,0 0-8168</inkml:trace>
  <inkml:trace contextRef="#ctx0" brushRef="#br0" timeOffset="153723.6328">3157 10038 23382,'0'-20'1665,"0"20"-1184,0-20-193,0 20-64,0 0-224,0 0-224,0 0-224,0 20-417,20 0-1057,-20 0-2242,0-1-10602</inkml:trace>
  <inkml:trace contextRef="#ctx0" brushRef="#br0" timeOffset="153882.8125">3276 10435 23382,'20'20'1089,"-20"-20"-1570,0 0-191,0 0 543,0 0-95,0 0-1922,0 0-4356</inkml:trace>
  <inkml:trace contextRef="#ctx0" brushRef="#br4" timeOffset="158482.4219">10465 8151 6726,'0'0'320,"-20"0"97,20 0 159,0-20-320,-20 20 673,20 0 449,0 0 127,0 0-96,-19 0-416,19 0-96,-20 0 32,0 0-352,20 0-385,-21 0-32,2 20 0,-1-20 32,0 0 32,0 0 65,1 0 31,-21 20 0,20-20 1,-20 20-129,20 0-96,-19-20 32,19 20-32,0 0-64,-19 0-32,18-1 32,1 1 0,0 0-224,1 20 544,-1-20-224,20-1 225,0 21-129,0 0-32,0-1 32,0-19-224,0 20 96,0-1 1,0 1-1,0-20-64,0 20-32,20 0 64,-20-20-32,19 0 0,1 0 192,0-1-160,20 1 96,-20-20-96,20 20 32,19-20-32,-19 20-32,0-20 0,-1 20 33,1-20-33,-1 0 32,2-20-64,-21 20 128,19-20-160,1 0 160,-1-19-256,-18 19 224,18-20-32,1 20 32,-1-20 0,1 0-64,-19-19 96,-2 19 32,1 0-96,0 1-32,-20-1 65,0-19-33,0 19-32,0 0 32,-20 1 64,0-1 256,1 20-256,-22 0-32,21 0 0,-19 0 65,-1 20-129,1-20-128,-2 20-1,22 20-607,-21-20-706,1 20-2177,-1 20-9065</inkml:trace>
  <inkml:trace contextRef="#ctx0" brushRef="#br4" timeOffset="160467.7735">11637 7456 8167,'-40'-20'224,"20"20"1186,-20-20-674,20 20 65,-19-19 32,19 19 0,-20-20 96,0 0-353,1 20-448,-1 0 161,1-20 607,-2 20-63,-18 0-416,19 0-417,1 20 0,-1-20-32,-20 20 32,21 0 0,-1-1 0,20 1 32,0 0 160,-20 0 32,40 0 128,-19-1 129,19 1 95,0 20-63,0-20-129,19 20-95,-19 0-97,20 0-96,0-1 0,0 1 64,20 0-96,-20-1 0,0 1-32,19 0 0,1-1 192,0-19 65,19 0-225,20 19 96,-19-19-32,20 0-32,-21 0-64,1 0 0,19 20 64,-19-20-64,19 0 32,-19 0 0,19 0-32,20-20-32,-19 0-32,19 0 64,1-20-32,-2 0 32,2 0 33,-21 0 191,21 0-96,-21 0 0,1 0 96,-1 0-128,-19-20-63,-1 21 31,-19-1-64,20 0 32,-1-20 64,-19 1 96,-1-1 64,2 0 1,-2 1-225,-39-21-32,20 40 128,-20-19-64,-40-1 32,0 20 0,1 0 0,-41-20-64,1 20 0,-20 0-32,-21-19-96,-19 39 160,-20-20-384,1 20-96,-1 0-193,20 0-800,-20 0-641,20 20-2402,20-20-7527</inkml:trace>
  <inkml:trace contextRef="#ctx0" brushRef="#br0" timeOffset="165416.0157">3932 9859 11755,'0'-40'1025,"-21"20"544,21 20-288,0-20 513,-19 20-192,19 0-578,0 0-255,0-20-160,19 20-97,-19 20 65,0-20 95,21 0-191,-21 20-1,20 0 97,-1 0-1,1 40 97,0-20-192,0 19-129,0-19-160,19 19-32,-18-19-352,18 0 512,-19-21-256,0 1-32,0 0 65,-1-20-1,1 20 0,0-20 96,0 0-32,20 0-32,-20 0-128,19 0 32,-19 0-64,20 0 32,-20 20 64,20 19-64,-21-19 96,1 0-64,0 20 64,0-20-64,-20 0 33,0 0-98,-20 0-31,0 0 32,0-1-32,-19-19-96,-1 0 32,0 0-64,0-19-257,1-1-159,-1 0-545,0 0-128,20 0-1,20 0-1600,-19 0-7144</inkml:trace>
  <inkml:trace contextRef="#ctx0" brushRef="#br0" timeOffset="166002.9297">4587 9919 16367,'0'0'2626,"0"-20"-1216,0 0 223,19 20-480,22-20-608,-21 20-289,-1 0-128,21 0-64,-1 0-64,1 0-160,0 20-608,-20-20-930,20 0-1729,-21 20-2723</inkml:trace>
  <inkml:trace contextRef="#ctx0" brushRef="#br0" timeOffset="166524.4141">5302 9779 15951,'-20'-40'1505,"0"40"-1153,0-19 65,1 19 512,-1 19 192,-21 1-321,22 0-383,-1 20 63,0 0 289,20 0 32,0 0-449,20-1-160,0-19 65,20 0 31,0-20 128,-1-20-224,1 0 1,20 0-33,-40 1-32,-1-21-32,1 0-160,-20 0 0,0-20-256,-20 21-161,-19-1 129,-2 0 288,2 1 32,-1-1 0,1 20 128,19 0 288,-1 20 0,21 0-31,0 0-225,0 20 160,41 0 97,-21 20-193,19-1 0,20 1-96,-18 0 0,18-1 0,-19 1-352,-1-20-737,1 20-609,-20 0-800,0 0-2755,0-21-8776</inkml:trace>
  <inkml:trace contextRef="#ctx0" brushRef="#br0" timeOffset="167995.1172">5838 9541 10025,'-20'-20'2787,"20"1"-65,0-1-416,-20 20-352,20 0-576,0 20-610,0-1 97,20 21 96,-20 0-192,20-1-129,-20 21-255,20-21-129,-1 21-32,2-20-224,-1 0 128,-1-20 0,-19 0-544,20 19-32,0-19-802,0 0-639,-20-20-1539,20 0-3682</inkml:trace>
  <inkml:trace contextRef="#ctx0" brushRef="#br0" timeOffset="168277.3438">6136 9700 15887,'0'20'2626,"-20"-20"-1377,0 39-224,20-19 224,0 20-192,20 0-320,0 0-321,0-20-319,39 0 159,-19-20 96,20 0-224,-21-20 64,1 20-128,0-20 1,-20 0-1,-20-20-128,0 20-257,-20 0 1,-20 0-353,0 0-224,1 0-95,-21 20 95,20 0-128,20 20-481,-19-20-1825,39 20-4356</inkml:trace>
  <inkml:trace contextRef="#ctx0" brushRef="#br0" timeOffset="168719.7266">6692 9759 11242,'0'-59'8136,"0"19"-6342,-20 20-1282,0 20 353,1 0 160,-1 0-224,-1 20-353,21 0-224,0 0-512,0 0 576,21 19-224,-1-39-64,-1 20 160,1-20-224,0 0 128,0 0-160,-1 0-128,-19 0 160,0 0 0,20 20 32,-20 0 64,0 0-64,0 0 128,20 20 64,1-20 32,-2 19-160,21 1-64,-20 0 128,19-1-63,-39-19 95,20 20-128,-20-20-32,-20 0 32,0-1-225,-19 1-351,-1 0-1,-20 0 1,21-20-65,-1 20-992,1-20-2019,-2 0-5348</inkml:trace>
  <inkml:trace contextRef="#ctx0" brushRef="#br0" timeOffset="169407.2266">7128 9879 12491,'0'-20'1890,"0"0"96,0 20 32,0-20-256,0 0-257,0 20-448,0 0-288,0-20-161,0 20-63,0 0-1,0 0-319,0 20 95,0-20-32,0 40-32,21-20 33,-21 20-33,20 0-32,-20-1-160,20 1 64,19-20-128,-19 0 64,0-1 0,-1-19 129,22 0 31,-22 0 0,1-19-128,0 19-32,0-20 0,-20 20-128,20 20 32,-20-1 32,19 1 32,-19 20-32,0-20-32,0 19-96,-19-19-192,-1 0 95,0-20-95,0 0 0,0 0-353,1 0 225,-22-20 95,22 0-511,-1 1-898,20 19-864,0-20-2948,0 20-8039</inkml:trace>
  <inkml:trace contextRef="#ctx0" brushRef="#br0" timeOffset="170001.9532">7566 9700 13132,'0'0'3011,"0"20"-1890,20-1 961,-20 1-353,0 0-319,19 0-449,-19 0-161,0-20-255,20 20-161,-20-20-159,0 0-97,0 0 288,0 0-192,0-20-160,0 0 32,20 0-32,0 0-128,0 0-32,0 1 64,19-1-32,-19 20 64,20 0 32,-20 20 0,20-1 64,-20 1-64,-1 0-64,21 0-512,-20 20-865,0-20-1186,-20-20-3331,19 20-9160</inkml:trace>
  <inkml:trace contextRef="#ctx0" brushRef="#br0" timeOffset="173832.0313">8837 9919 13420,'0'-20'2210,"0"20"-800,-20 0 159,20 0-320,0 0-224,0 0-192,20 0 96,19 0-320,1 0-257,0 0-128,0 0-160,19 0 32,-20 0-192,2 0-769,18 20-704,-19-20-1474,-21 20-3299</inkml:trace>
  <inkml:trace contextRef="#ctx0" brushRef="#br0" timeOffset="173991.211">8996 10236 16399,'39'0'1730,"1"0"-1410,0 0-160,0 0-64,-1 0-192,20 0-2178,-18 0-4420</inkml:trace>
  <inkml:trace contextRef="#ctx0" brushRef="#br0" timeOffset="174831.0547">10306 9759 6085,'-59'-39'3780,"19"19"-481,20 20-801,0 0 65,0 20-802,0-1-511,20 21-97,0 20 0,0 20-352,0 19-289,20-20-288,20 1-32,0-1 1,-1-40-289,21 21-289,0-40-768,-21 20-448,21-40-1218,-21 20-3619</inkml:trace>
  <inkml:trace contextRef="#ctx0" brushRef="#br0" timeOffset="180389.6485">10545 9859 8872,'0'-40'1665,"0"20"-127,0 0 31,20 0 225,-20 0-192,0 1-417,19 19-192,-19 0-64,0 0-129,0 0-255,20 19 95,-20 21-95,0 0 64,0 20-1,20 0-191,0-1-65,-1-19-32,21 19 161,-19-19-97,18-20-64,1 19 33,-1-19-33,-19-20 0,0 0-128,0 20-63,0-20-1,0 0 0,-20-20 64,0 20-256,20-20 96,-1 20 32,-19-19-192,20 19 64,20 0 32,-21 0-32,2 19 64,18 1 32,1 0-192,0 20 63,-1-21-31,1 21 32,-20 0-32,0 0 128,0 0 96,-20 0-192,-20-21 64,0 1 128,-19 20-160,-2-40 32,2 20-128,-21-20 32,21-20 64,-1 0-32,0 0-321,1-19-31,19-1-129,0 0-287,20 0-546,0 0 65,0 40-96,0 0-2339,0 0-9000</inkml:trace>
  <inkml:trace contextRef="#ctx0" brushRef="#br0" timeOffset="181467.7735">11517 9422 11562,'0'-20'2243,"0"1"31,0-1-609,0 20 97,0 0-385,0 0-800,0 20 95,20-1 161,-20 1-320,20 20 191,-20 0-191,20-1 63,0 1-31,-20 19-225,20-19-64,-20 19-127,20-19 63,-20-20-160,0 20-32,20-20-128,-20 0-449,19-20-480,1 0-512,-20 0-1186,40 0-2914,-40-20-8553</inkml:trace>
  <inkml:trace contextRef="#ctx0" brushRef="#br0" timeOffset="181742.1875">11875 9581 16431,'-20'20'2723,"20"0"-1570,-20-1 384,20 21-288,0 0-352,20-1-416,0-19-257,39 0-32,-18 0-128,18-20 64,-20 0 64,1-20-256,0 0 128,-20 0-160,0 0 0,-20 1-64,-20-21-256,0 0-193,-20 21-576,0-1 224,1 0 96,-1 20-736,21 20-545,-2-20-961,1 20-6086</inkml:trace>
  <inkml:trace contextRef="#ctx0" brushRef="#br0" timeOffset="182199.2188">12431 9561 17424,'0'-20'1602,"-20"0"-1122,0 40 1121,1-20-479,-1 20 383,20 20-768,0-20-513,0-1-128,20 1 0,19 0 0,-19 0-32,0-20-32,-1 0-32,1-20-320,-20 20 160,21-20 64,-21 0 0,0 20 160,0 0-160,0 20-1,-21 0 97,21 20 0,21-1 97,-21 1-1,39 0-64,-19 20 64,0-20 0,0-1 0,-1 1-64,-19 0 96,-19-1-96,-21-19 96,1 20-160,-2-20-64,-18-1-448,0 1-161,19-20-704,-20 0-1858,20 0-4100</inkml:trace>
  <inkml:trace contextRef="#ctx0" brushRef="#br0" timeOffset="182858.3985">12848 9879 11851,'-20'-40'2274,"20"20"-224,0 20 544,0-20-384,0 20-672,0 0-385,0 0-641,0 20 161,0 20-32,0 0-65,0 0-63,20-1-289,0 1-160,0-20 64,-20 19-64,20-19 32,0-20 32,19 0-32,-19-20 1,0 20-1,-1-19-64,2 19 32,-1-20-64,-1 20-96,1 20 96,-20-1-32,20 1 160,-20 0-288,0 20 95,-20-20-95,20-1-224,-39 1 96,19-20-129,-20 0-31,0 0-33,1 0-159,19-20-385,-20 20-192,20-19-897,0 19-2371,20-20-8423</inkml:trace>
  <inkml:trace contextRef="#ctx0" brushRef="#br0" timeOffset="183285.1563">13226 9621 15630,'0'0'2691,"0"0"-1218,19 19 609,-19 1-448,0 20-417,0-20-576,20 19-225,-20-19-256,20-20 32,-20 20-160,20-20 96,-20 0 65,0-20-1,19 0-160,-19-19 32,20-1-96,0 20 0,0-19 32,20 19 0,-20 20 96,19 0-160,-19 0 160,20 39 64,-20 1-160,0 0 0,20-1-352,-21 1-481,21-20-608,-20 0-1058,-1 0-3138,22-20-8937</inkml:trace>
  <inkml:trace contextRef="#ctx0" brushRef="#br0" timeOffset="183916.0157">13900 9462 14413,'20'-20'2819,"20"20"-673,0 0-224,-1 40-673,21-1-544,0 21-161,19 19 129,-19 0-289,-1 41-160,1-21-128,0 1 0,-21-1-96,1 0 129,-20-20-226,-20-19 65,-20 0-64,-20-20-96,1-1-673,18-19-1217,-18 0-4035,19-20-9578</inkml:trace>
  <inkml:trace contextRef="#ctx0" brushRef="#br0" timeOffset="184822.2657">14497 9502 13612,'0'0'3940,"0"0"-2050,0 0 224,0 0-416,0 0-930,0 0-415,19 0-1,1 0-224,20 0-64,-21 0-64,21 0-288,0 0-737,0 0-577,-1 0-1985,1 0-2595</inkml:trace>
  <inkml:trace contextRef="#ctx0" brushRef="#br0" timeOffset="185632.8125">15370 9442 8776,'-20'-40'1249,"0"40"-416,0-19 1409,0 19 64,1-20-288,-1 20-545,-20 0-287,21 0-226,-22 20-287,2-1 0,19 1-33,0 0-95,-19 20-65,39-1-63,0 1-129,0 20-128,19-21-128,21-19 64,0 20 0,-1-40-64,21 0 64,-1 0 1,1-40-33,-20 20-64,0-19-161,-21-1 97,1-20 32,-20 1-224,0-1-128,-20 1-161,1-21-159,-1 0 351,-20 21 257,20 19 128,0-19 160,-20 19 129,21 20 319,19 1 321,-20 19-192,20 0-481,0 19 97,20 21 287,-1 0 1,21 39-193,0 0-95,0 1-1,-1 0-192,21-1-64,-20-19-64,0 19-448,-1-39-769,-19 19-577,0-19-960,-1-21-3268,-19-19-9000</inkml:trace>
  <inkml:trace contextRef="#ctx0" brushRef="#br5" timeOffset="191615.2344">11398 9640 3747,'-39'-19'224,"39"19"1218,-20-20-97,20 20-224,0-20-320,0 20 32,0-20-65,0 20 33,0-20-32,0 20 192,0 0 64,0 0-64,0 0-257,0 0-287,0 0 319,0 0 97,0 0-288,0 20-257,0-20 96,20 0 129,-20 20 63,19-20-31,1 0-129,-20 0-128,20 0 65,0 0-161,-20 20-32,20-20-96,0 0 32,0 0-64,-1 0 32,1 20 0,0-20 32,0 19 225,20-19 31,0 20 0,-1-20-63,21 0-65,0 20-64,-1-20-64,0 20-64,21-20 32,-21 20 0,1-1-32,0 21 0,19-20 64,-19 0 225,-1 20 31,1-20-32,0-20-31,-1 20-161,0 0 96,1 0-160,0-1 96,-1 1-160,1 0 128,-20 0-160,-1 0 64,1 0-32,-1-20 96,2 19-31,-22-19 31,1 0-96,20 0 96,-20 0-64,-1-19-64,-19 19 128,20 0-192,-20 0 64,21 0 32,-21 0-96,0-20-1,19 20-63,-19 0 64,0 20 0,0-20-352,0 0-353,0 19-512,0-19-1474,-19 20-4548</inkml:trace>
  <inkml:trace contextRef="#ctx0" brushRef="#br5" timeOffset="193664.0625">10524 10077 2722,'0'0'929,"0"0"1473,0 0 289,0 0-481,0-19-641,-20 19-159,20 0-33,0 0-96,0 0-160,0 0-128,0 0-192,0 0-353,0 0-127,-19 0-129,19 0-32,0 0 0,0 0 32,0 0 289,0 0 95,0 0-95,0 0-97,0 0-160,0 0-128,0 0-63,0 0 31,0 0 0,-20 0 64,20 19 128,0-19-64,0 0-96,0 0 128,0 0-31,0 0 95,0 0-96,-20 0-128,20 0 0,0 0-64,0 20 32,0-20-64,0 0 64,20 0 0,-20 0 64,0 0 0,0 0 97,20 0-97,-20 0-32,0 20-64,19-20 96,-19 0-32,0 0-32,20 0 64,-20 20 0,0-20 64,21 0 33,-1 0-1,-1 20 96,1-20-160,0 0 128,19 20-96,1-20 33,0 19-129,20 1-96,-21 0 96,21 20-32,0-21 0,19 21 128,0-20 64,1 20-64,-1-20 0,1 0-31,-1 0-33,-19-20 32,-1 20-64,1-20-96,-20 20 160,-1-20-128,-19 19 96,0-19-352,0 20-641,-1 0-833,-19-20-800,0 20-2146,0-20-8137</inkml:trace>
  <inkml:trace contextRef="#ctx0" brushRef="#br5" timeOffset="198984.375">13404 10236 11562,'20'0'929,"-20"0"192,20 0 385,19 0-609,1 0-737,20 0-929,-20 0-2274</inkml:trace>
  <inkml:trace contextRef="#ctx0" brushRef="#br0" timeOffset="201859.375">16304 9879 14637,'-20'0'1698,"0"0"224,20 0 0,20-20-65,-20 20-672,20 0-320,19 0-32,-19 0-192,39 0-257,-19-20-192,20 20-96,-1 0-64,-19 20-64,20-20-544,-1 20-802,1 0-736,-20 0-2146,-1 0-11370</inkml:trace>
  <inkml:trace contextRef="#ctx0" brushRef="#br0" timeOffset="202069.336">16443 10315 20211,'19'0'1441,"1"-20"-640,20 20 544,-1 0-768,21 0-353,-20-19-96,19 19-577,1 19-896,0-19-1153,-1 0-2082,0 0-9770</inkml:trace>
  <inkml:trace contextRef="#ctx0" brushRef="#br0" timeOffset="202699.2188">17475 10038 17552,'-20'0'1506,"20"20"-610,20-1 674,-1 41-353,2-20-384,19 19-321,-21-19-287,21-1-97,-20 1 32,-1-20-64,1 0-64,1-20 128,-21 0 128,20-20-95,-20 0-1,0-20-256,0 1 224,0-21-64,-20 1-96,20 19 32,0-19-64,20 19 0,-1 20-32,-19 0 96,20 40 64,0 0 96,19 20 96,-19 19 65,21-19-161,-2-1-96,20 1 0,-19 0-833,20-1-416,-20-19-416,-1-20-801,-39 20-2083,20-20-5604</inkml:trace>
  <inkml:trace contextRef="#ctx0" brushRef="#br0" timeOffset="203002.9297">18111 9819 17936,'0'0'2627,"19"-20"-961,21 0 319,-1 20-543,-18-20-1058,18 20-288,1 0-128,0 0-512,-1 0-417,1 0-897,0 0-1185,-20 0-2882</inkml:trace>
  <inkml:trace contextRef="#ctx0" brushRef="#br0" timeOffset="203489.2578">18905 9521 15022,'0'-59'1121,"-20"39"-481,-20 20 1,1-20 832,-21 20-31,20 20-417,0 20-257,-19-1-95,39 21-128,0-1 63,20-19-63,40 19-193,0-39-192,19 20 96,1-40-159,19 0 95,-19 0-352,19-40 512,-39 20-352,-1-39 0,1 19 96,-40-19-64,0-20-96,0 19-32,-40-19 0,1 19-32,-1-20 0,1 40 672,-1 21 289,0-1-64,0 20-129,21 20-320,19 19 33,19 21 31,21 0-64,19-20-159,21 19-97,19-19-32,-19 19-192,-21-19-481,1 0-704,-20-1-545,-20 1-1537,-20 0-5574</inkml:trace>
  <inkml:trace contextRef="#ctx0" brushRef="#br6" timeOffset="206026.3672">19103 9025 10570,'-79'-60'1601,"39"21"-128,-20 19-512,1 0-352,19-20-257,-19 40-160,-1-19 193,1 19 95,19 0 193,-20 0 416,1 0-192,19 0-481,-20 19-128,1 21-256,-1 0 33,-19-1-33,19 1 0,-39 20-64,20-1 32,0-19-32,-21 19 32,21 1-257,-1 20 578,1-21-385,-1 21 64,21-1 96,-1 0 128,0 20 160,1 1 1,39-1-161,-19 1 96,39-1 96,0-20-127,19 0-65,21 1 96,19 0-96,21-21-63,39-19 31,20-20 160,20 0-160,20-1-96,19-38-32,1-1 65,-1-40-129,21 1 96,-1-21 32,-19-20 128,-1-18 417,-19-21 95,-20 20-447,-20-21-161,-40 21-192,-19 20 0,-60-20 32,-20 20-192,-40 19-33,-40 0-127,-39 1 672,-19 20-288,-2 19-96,-19 0-416,-19 21-865,-1-1-1346,20 20-3395,-20 0-9320</inkml:trace>
  <inkml:trace contextRef="#ctx0" brushRef="#br6" timeOffset="207787.1094">7804 7515 11498,'-40'-19'129,"20"-1"511,1 20-288,-1-20 225,0 0 288,0 0 384,0 20-256,0-19-288,-19-1-97,19 20 97,-20-20 96,0 20-385,0 0-256,1 20-160,-21 0 0,0 19 0,-19 1 0,20-1 96,-1 1-192,20 0 128,-19 0-64,19 0 96,-20 19-128,21 1 64,-1-1 0,21 21 0,-22-1 32,2 0-32,19 1-32,0 20 128,0-21-96,20 0 0,-19 1 64,19-1 32,0-20-32,19 21 193,1-20 127,0-20 0,39-21 129,1 1 95,19-20-159,21-20-129,-1 1 33,1-21-129,18 0-64,2-20-128,-1 20-32,0-19 64,-20-1-96,1-19 64,-21 0 96,0-20-224,-39-1 96,0 20 96,-20-19-96,-1 20 0,-19 19-96,-19 1 224,-21-1-128,1 21-64,-41 19-96,20 0 128,-19 0-64,-1 0-545,1 0-992,0 20-1090,-21-20-5477</inkml:trace>
  <inkml:trace contextRef="#ctx0" brushRef="#br0" timeOffset="211336.9141">953 11686 7623,'0'-40'5605,"0"20"-4228,0-19-256,-20 19 769,20 0-416,-20 0-642,20 0-255,-19 0-289,-22 20-128,2 0-192,-1 20 353,-40 0-65,21 20 192,-20 0-63,19 19-129,20-19-96,1 19-96,39-19 0,0 0 160,39-1-96,41 1 161,-1-20-65,21-20-160,19 0 32,-20 0-192,0 0 96,-39 19 32,19-19-64,-39 20 32,-40 0 160,0 20 32,0-20-31,-40 20-97,-19-20-64,19 20-289,0-21-928,-19 1-833,19 0-1377,20 0-2851</inkml:trace>
  <inkml:trace contextRef="#ctx0" brushRef="#br0" timeOffset="211663.086">1707 12003 21204,'20'-20'0,"-20"20"-225,-20 0-191,-19 0 1121,19 20-97,-19 20 97,18 0-385,21 20-32,0-21-191,40 1 287,0-20-192,19 0 0,1-20 32,0 0 1,19-20-1,-19-40-64,-21 1-128,-19 19 128,-20-20-128,0 20-192,-39 20-320,19 1-1,-21-1-512,2 20-1089,-1 20-1505,-39-1-3460</inkml:trace>
  <inkml:trace contextRef="#ctx0" brushRef="#br0" timeOffset="211989.2578">873 12738 21204,'-20'20'2370,"1"-20"-1858,19-20 353,39 1 769,1-1-449,39 0-609,1 0-63,39 20-513,0 0-160,21 0-97,-2-20 225,21 20-128,-20 20-224,-19-20 192,-22-20 192,2 20-353,-21 0-223,-19 0 352,-20 0-545,-1 0-384,1 0-673,-20-20-1249,20 20-3939</inkml:trace>
  <inkml:trace contextRef="#ctx0" brushRef="#br0" timeOffset="212213.8672">2839 12043 27161,'21'-60'1474,"-21"40"-1250,0 20 160,0 0-608,0 0 512,0 0-1153,0 20-1056,0 0-930,19 0-3299</inkml:trace>
  <inkml:trace contextRef="#ctx0" brushRef="#br0" timeOffset="212348.6328">2958 12401 22036,'0'59'2339,"20"-39"-2436,-20 0-1952,0-20 1600,0 0-1345,0 0-12779</inkml:trace>
  <inkml:trace contextRef="#ctx0" brushRef="#br0" timeOffset="213326.1719">4111 11745 16143,'-60'0'1858,"40"20"-545,-20 20-288,20 0 320,1 39-160,19 0-192,0 21-224,0-21-225,19 21-31,21-41-257,-20 1-128,19-21-64,-19 1-32,20-20-384,20-1-545,-1 21-224,21-20-865,-21-20-2274,1 0-10025</inkml:trace>
  <inkml:trace contextRef="#ctx0" brushRef="#br0" timeOffset="213542.9688">4647 11785 20275,'0'20'832,"-21"20"-671,21-1 191,0 40 417,0 1 224,21 0-161,18-21-255,1 21-353,-1-21-192,1-19-288,-19 0-353,-2-21-416,21 1-896,-1 20-2147,-19-20-10954</inkml:trace>
  <inkml:trace contextRef="#ctx0" brushRef="#br0" timeOffset="213731.4453">4448 12321 20211,'-20'-20'2882,"40"1"-2401,0-1-193,20 20-224,-1-20-32,1 20-288,40 0 64,-21 0-1121,20 0-994,1-20-1761,-21 0-6822</inkml:trace>
  <inkml:trace contextRef="#ctx0" brushRef="#br0" timeOffset="213883.7891">5242 12003 12363,'-99'60'3043,"39"-20"-1537,1 20 95,-1-21-31,-19 21-706,39-1-607,0-39-386,20 20-1248,-19-20-1794,19-1-1281</inkml:trace>
  <inkml:trace contextRef="#ctx0" brushRef="#br0" timeOffset="214085.9375">4309 12143 16047,'0'-20'4452,"0"20"-2754,0 0-834,40 0 321,-21 0-320,41 20-416,-20 0-385,19 19-32,20-39-288,-18 20 31,18 0-191,1 0-545,-1 0-833,-20-1-1729,21-19-7880</inkml:trace>
  <inkml:trace contextRef="#ctx0" brushRef="#br0" timeOffset="214313.4766">5083 11745 22197,'159'-39'1569,"-60"39"-736,1 20-513,-1 39-256,0 1 64,-19 19 32,-1 0-96,0 1-96,-38 19-160,-2-39-32,-19 19-192,-20-19-161,0-21-992,-20-19-1314,20 20-8968</inkml:trace>
  <inkml:trace contextRef="#ctx0" brushRef="#br0" timeOffset="214608.3985">6454 12103 24599,'39'0'96,"-19"0"-480,20 20-161,-1-20 449,2 0 160,18 0 96,0 0-224,-18 0-577,18 20-1857,-20 0-2467,1-1-10025</inkml:trace>
  <inkml:trace contextRef="#ctx0" brushRef="#br0" timeOffset="214789.0625">6751 12381 22389,'41'-20'1601,"-2"0"-896,20 0 352,21 20-352,-20 0-545,-1 0-64,1 0-1153,-20 20-1410,-1 0-2145,-19-20-11819</inkml:trace>
  <inkml:trace contextRef="#ctx0" brushRef="#br0" timeOffset="215659.1797">8340 12083 18033,'-79'40'576,"39"0"609,20 19-96,0 20 96,20 1-320,20-1 96,0-20-577,20-19-223,19 0 95,0-20-128,21 0 96,-1-20 0,21-40-127,-1 0-33,20-59 0,-39 0-192,-1-20-97,-59 20-159,-20-1-385,-39 40-96,-41-19-512,1 39 352,0 21 673,-21 19 288,-20 19-64,22 1-449,-2 40-2434,21-21-9128</inkml:trace>
  <inkml:trace contextRef="#ctx0" brushRef="#br0" timeOffset="216311.5235">9850 11706 2402,'-80'-20'11979,"40"20"-9737,1 20-256,-1 19-384,20 21 159,-20 19-544,40 0-448,-20 41-384,20-21-257,20 1 0,0-21 32,20-20-256,-20-19-577,19 0-256,-19-21-256,40 21-1473,0 0-3748</inkml:trace>
  <inkml:trace contextRef="#ctx0" brushRef="#br0" timeOffset="217018.5547">10604 12480 2722,'-39'-79'5862,"19"39"-3812,-21 0 288,2 1-96,19 19-96,-19 0-641,-1 20-255,19 0-193,-18 0-577,-1 20 289,1 19 96,19 1-257,0 0-63,20-1-97,0 1 0,20-20-319,0 19 95,19-19-160,1 20-32,20-20 96,-20-20-96,19 0 32,-20 0-64,2-20-224,-2 0 0,1 0-33,-20 0-63,-1-19-128,1-1 191,-20 1 354,0 39-129,0 0 192,-20 0-32,20 19 0,0 1-96,0 0-32,0 20 0,20-21-384,0 1-802,20 0-671,20-20-2531,-21 0-8809</inkml:trace>
  <inkml:trace contextRef="#ctx0" brushRef="#br0" timeOffset="217757.8125">10902 11567 9128,'-20'-20'1794,"0"0"800,20 0 129,0 0-225,0 20-672,0-20-641,0 20-96,0 0-352,0 0-97,20 20 225,-20 0-160,0 20-129,0 0-63,20-1-1,-20 21-287,20-20-33,-20-1-96,20 1-160,0 0 160,-1-1-320,1-19-289,20 0-640,-21 0-544,2-1-770,18-19-1697,-19 0-6790</inkml:trace>
  <inkml:trace contextRef="#ctx0" brushRef="#br0" timeOffset="218033.2032">11260 11706 16719,'-41'0'2915,"22"20"-1474,19-1-223,0 21-225,0 0-193,39-20-31,-18 19-449,38-19-127,-19-20 31,19 20-224,-19-40 160,0 20-160,-1-40 32,-19 21-256,0-1-65,-40 0-223,0 0-161,0 20-544,-19-20-352,-1 20-802,-20 0-1440,21 0-2691</inkml:trace>
  <inkml:trace contextRef="#ctx0" brushRef="#br0" timeOffset="218729.4922">11775 11785 9288,'0'-20'2691,"0"0"-257,0 20 353,0-19-641,-19 19-609,-1-20-608,0 20-224,0 20-33,0-20 225,1 39-256,19-19-161,0 0-31,0 20-225,19-21-160,21 1 64,0-20-32,0 20-64,-1-20 96,-19-20-128,20 0-128,-21 1-160,-19-1 0,0 0-65,0 20 65,0 0-32,-19 0 256,19 0 0,0 0 64,-20 20 96,20 19 64,20 1-64,-1 0 0,1-1 0,0 1 0,1 0-128,18 0 32,-39 0-64,0-20 96,0 19-96,-20-19-192,-20 0-321,-19 0-416,19 0-256,1-20-576,-2 0-2051,2-20-7399</inkml:trace>
  <inkml:trace contextRef="#ctx0" brushRef="#br0" timeOffset="219512.6953">12232 12003 4900,'0'0'7495,"0"-20"-6085,0 20 511,0 0-191,0 0-641,0 0-64,0 0-705,0 0 193,0 20 127,20 0 161,-20 0 160,20 0-673,-20 0 129,20 20-65,-1-20-96,2 0-96,-21-1 33,20 1-65,0-20-32,-20 0 0,0 0 32,19 0-160,-19 0 128,20 0 0,0-20-160,-20 20 128,20 0-96,-1 20 96,-19 0-224,20-20 256,-20 20-256,0 0 128,0 0 0,0-20-32,-20 19-192,20-19-1,-19 0-95,-1 0-192,0-19 31,0 19 97,1-20-353,19 20-865,-20 0-960,20-20-1250,-20 20-8359</inkml:trace>
  <inkml:trace contextRef="#ctx0" brushRef="#br0" timeOffset="220778.3203">12411 12361 1505,'-20'0'4228,"20"0"-2306,0-20 448,0 20-352,0 0-353,0 0-383,0 0-129,0 0-417,0-20-319,0 20 127,0 0 129,0 0-289,0 0 129,0 20 63,0-20-31,0 20-1,20 0-95,-20 0-129,0-1 33,20 1-1,-20 0 64,20-20-95,-1 20-33,-19-20-64,41 0-128,-21-20-32,19 0-32,1 0-32,-1 1-64,-19-21-64,-20 20-96,0 0 64,-20-19 64,20 19 64,-39 20 96,19-20-64,0 0-161,0 20-351,-19 0-129,18 0-191,21 0-1443,0 0-3522,-20 0-7271</inkml:trace>
  <inkml:trace contextRef="#ctx0" brushRef="#br0" timeOffset="221593.75">12689 11845 12331,'0'0'2595,"0"-20"-866,20 20 674,-20 20-962,0-1-192,20 1-384,-20 0-321,20 20-191,-20-40 31,20 19-64,-20 1-63,0-20-33,0 0-96,0 0 288,0-20-384,0 1-32,19-1 129,-19-20-97,20 20-96,0 1 224,0-1-192,0 0 0,0 20-32,0 20 128,0 0-257,19-1 1,-19 1-480,0 20-770,20-1-1216,-20-19-2980,-1 0-8711</inkml:trace>
  <inkml:trace contextRef="#ctx0" brushRef="#br0" timeOffset="222362.3047">13166 11467 18769,'39'0'1538,"1"0"-33,0 40-672,19 0-128,1 20-161,0 19-288,-1 0-128,21 1 193,-21 19 31,0 0-416,-18-19 128,-21-1-128,-20 1 160,-20-1 0,-1-20-160,-18 1-64,-1-21-609,20-19-960,1 0-2083,-1 0-11851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520" units="cm"/>
        </inkml:traceFormat>
        <inkml:channelProperties>
          <inkml:channelProperty channel="X" name="resolution" value="28.31858" units="1/cm"/>
          <inkml:channelProperty channel="Y" name="resolution" value="53.90071" units="1/cm"/>
        </inkml:channelProperties>
      </inkml:inkSource>
      <inkml:timestamp xml:id="ts0" timeString="2012-01-07T01:40:05.3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11757 3118,'0'35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7T01:48:22.801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 12699 7847,'-19'20'1089,"19"-20"-673,0 0 769,0 0 865,0 19-512,0-19-737,0 0-417,0 0-32,-20 0 321,20 0 64,0 0-129,20 0-63,-20-19 31,19 19 161,2 0-192,-21 0 31,20-20-128,19 20-63,-19 0-33,20-20-64,-1 0-63,1 0-1,-20 20-32,20-20-128,-1 0 96,1 0-128,20 0 128,-21 0-95,21 0-98,0 1 98,-1-1-33,0 0 0,21 0 32,-20 0 0,20 1-32,-1-21 0,0 20 0,1 0-32,-1-19 96,-19-1 0,19 0-96,-20 20 192,-19 1-128,-20 19-64,0-20-64,0 20 481,-20-20-161,20 20 0,-20 0-96,-20 0-32,20 0-96,-20-20-64,0 20 96,0 0-32,1-20-32,-2 20 0,1 0 0,1-20 161,-21 20-225,20 0 64,1 0 96,-1 0-128,20 0 32,0-20 192,-20 20-64,20 0 32,0 0-320,0 0 64,0 20 448,20-20-320,19 0 64,1 0-192,40 20 128,-21-20-96,-19 20 96,-1-20-96,1 20 224,-40 0-544,20 19 640,-20-19-512,-20 20-417,0 0-160,0-21-640,0 1-929,20 0-2691</inkml:trace>
  <inkml:trace contextRef="#ctx0" brushRef="#br0" timeOffset="18760.7422">5024 526 12491,'0'-39'1538,"-20"39"-1410,20 0 513,-20 19 383,20 21-383,0 0 128,0 19 64,0 1-321,20-1-192,0-19 129,0-1 288,0-19 63,19 0-95,1-20-289,20-20-63,-1-19-193,0-1 128,-18 0-288,-2-19 192,-19-1-32,0 21-160,-40-1-160,0 20 64,-19 0-192,-21 1 128,0 19-545,-20 0-768,21 0-1186,20 19-5765</inkml:trace>
  <inkml:trace contextRef="#ctx0" brushRef="#br0" timeOffset="20853.5156">2879 467 14926,'0'-60'96,"0"40"608,-19 20-608,19 0-31,0 0 575,0 40 449,0 0-288,19 19-192,-19 21-449,20-21 64,0 20 32,0-19 128,-1-1 1,1-19-65,0 0-96,20-20 65,-20 0 159,20-20-128,-21 0-31,21-40-97,-20 0 0,-1 0-64,2-19-192,-1 19 96,-20-19-224,0-1 160,-20 21-320,20-1 544,-21 20-288,2 0-97,-1 0-191,0 20 288,0 20 224,20 0 128,-19 20 1,19-1-33,0 1-32,19 20-96,1-21 128,20 1 33,0-1-546,0-19-319,19-20-225,-20 20-1057,22 0-2242,-22-20-9321</inkml:trace>
  <inkml:trace contextRef="#ctx0" brushRef="#br0" timeOffset="21336.914">3455 725 704,'0'19'15535,"0"1"-14542,0 0 640,20 0-383,0 0-514,-1 19-223,-19-19 63,20 21-255,0-22-33,1-19 32,-2 20 65,1-20-97,0 0-96,0-20-352,-1 20-64,-19-19-161,20-22 33,-20 21 192,0-19-96,20 19-1,-20 0 65,0 20 64,0 0 160,0 0 192,20 0-64,0 20-128,0-20 97,0 0 255,0 0 96,-1-20-127,21 20-225,-20-20 96,-1-19-64,-19 19-192,0-20 64,0 20-192,-19-19 128,-1 19-96,0 0-128,0 20-97,1 0 65,-1 0-32,0 20 320,20 0 32,-20 19 64,20 1 32,20 19 0,-20-19-64,40 19-480,-21-19-65,21 1-704,20-22-1217,-21 1-865,1-20-10186</inkml:trace>
  <inkml:trace contextRef="#ctx0" brushRef="#br0" timeOffset="21518.5547">4111 368 19602,'0'-21'-192,"0"61"1089,0 0 416,0 0-512,0 39-321,19-19-224,21 19-320,0-20-800,-1 1-1186,1-1-897,20-19-3491</inkml:trace>
  <inkml:trace contextRef="#ctx0" brushRef="#br1" timeOffset="23139.6484">12311 427 11594,'0'-20'161,"0"20"63,-19-20 256,19 20 289,-20-19 512,20 19 449,-20 0-289,20-21-608,0 21-609,-20 0 321,20 21 384,0-2-65,0 21-191,-19 20-417,19-21 65,19 21-65,21-21 256,-20-19 161,40 0-161,-1-20-191,0 0-129,2-20-32,-22 0 32,1-19-64,-1-1-128,-39 0-96,0 21-192,-20-21-64,1 20 128,-21-20-1,-19 21-607,18 19-1026,2 0-1313,-20 0-4292</inkml:trace>
  <inkml:trace contextRef="#ctx0" brushRef="#br0" timeOffset="24710.9375">5123 1737 7014,'0'0'9962,"20"0"-9066,-20 0-415,0 0 320,0 0 448,19 0-32,2 40-192,-21 20-256,20 39-321,0-20-288,-20 1 0,19-1-128,-19-39-64,20 20-576,0-41-321,-20 21-320,39-20-1730,-39-20-7687</inkml:trace>
  <inkml:trace contextRef="#ctx0" brushRef="#br1" timeOffset="28180.664">12193 705 6085,'39'-20'32,"-39"0"-192,20 20 320,-20-20 385,20 0 928,-20 1 1314,0 19-897,0-20-1026,0 20-479,0 0 95,0 0 193,-20 0 160,20 20-161,-20-20-127,-19 19-129,19 1 1,-20 20-1,-20 19 64,1 1-223,-1-1-97,-19 21 224,-21 0-160,1-1-159,0-19 31,0 39 32,-1-40-32,1 1-32,20-1-96,19-18-417,21-2-832,19-19-1185,-1 0-1698,21-20-6598</inkml:trace>
  <inkml:trace contextRef="#ctx0" brushRef="#br1" timeOffset="28644.5312">12411 764 13292,'20'-20'577,"-20"1"416,0 19-737,-20 19 288,0 21 513,1 0 225,-21 19-225,0 21-321,-20 19-63,1-19-129,-1 19-351,20-20-97,1 0-32,-1 2-32,0-22-513,20 1-544,0-1-544,20-19-865,0-20-2083</inkml:trace>
  <inkml:trace contextRef="#ctx0" brushRef="#br1" timeOffset="29658.2031">12649 1360 15822,'0'20'4389,"-20"-20"-4133,20 0-608,0-20-449,0 0-1025,0 20-192,20-20-544,-20 20-2723</inkml:trace>
  <inkml:trace contextRef="#ctx0" brushRef="#br1" timeOffset="29825.1953">13245 1399 7014,'0'40'-512,"20"-20"-1730,-20-20 288,0 21 801</inkml:trace>
  <inkml:trace contextRef="#ctx0" brushRef="#br1" timeOffset="30541.9922">12828 586 2818,'0'-20'10602,"0"20"-9096,0 0-802,0-20-512,0 20 1,20 0 63,-20 0 96,20 20-31,0-20 63,0 20 128,0 0-31,19-1 127,-19 1 33,19 0 0,2 20-65,18-20-95,0 19-193,1 1 32,19-1 97,1-19-33,-1 20-192,21 20 160,19-20-159,0 19-33,1 1-64,-2-1 32,21-19-96,-19 20 64,18-1-32,-18 0 32,19 1 0,0 0 193,-20 0 351,0-1 1,-19-19-417,-2 0-192,-18-1 96,-1-19-32,-39 0-160,20 0 128,-40-20-96,19 20 128,-19-20-448,0 19-64,0-19-385,-1 0-480,-19 0-1346,0 0-3202</inkml:trace>
  <inkml:trace contextRef="#ctx0" brushRef="#br2" timeOffset="32316.4062">11101 764 9993,'0'-39'1057,"-20"19"288,20 20-704,0-20-481,0 20 128,0 0 321,0 20-65,0-20-63,0 20 127,0-1 97,20 1 96,-1-20 0,1 20-129,0-20-191,20 20-257,-1 0-128,1-1 0,0-19 0,0 20-96,19 0 32,1 0 128,-1 1-32,1-2 129,19 1 31,1 0 32,19-20-128,-20 20-127,21 20-1,-1-21 0,0 21 32,21-20-32,-21 0 64,0 0-96,20-1 64,0 21 32,1-20 0,-2 0 0,2-20-96,-1 0 0,0 0 97,0-20-1,1 20 64,-22-20-160,22 20 64,-20 0-128,-2-20 64,2 20 32,-1 0-32,-19 0 32,19-20 0,-19 20-64,18-19 96,-18 19 0,-1-20-64,1 0 32,-1 0 1,-19 0 63,19 0 320,1 1-128,-20-1-95,19-20 159,-20 20-192,-19 0-192,20 1 0,-21-2 96,1 1-64,-21 0 64,2 0 32,-1 20-128,0 0 161,-20-19-33,19 19 0,-19 0-192,0-20 128,0 20 0,0 0-96,0 0 128,0 0-128,0-20-32,0 20 32,0 0 32,0 0-160,0 0 128,0 0-225,0 0-447,20 0-353,-20 0 352,0 0-64,0 0-127,0 0-386,0 0-1472,0 0-6183</inkml:trace>
  <inkml:trace contextRef="#ctx0" brushRef="#br2" timeOffset="33245.1172">16482 705 8167,'-20'0'897,"20"-20"352,-19 20 97,19 0-225,-21 0 96,21-20-384,-20 20-385,1 20 129,-1-20 576,0 20-225,0 0-95,1-1-96,19 21-64,-20-20-129,20 19-256,0-19 161,20 0 31,-1 0 1,21 1-65,-20-21-128,19 0-31,1 0-33,0-21-448,-20-19 96,0 20 63,-1 1 1,1-1 64,-20 0-128,0 0-96,-20 20-224,20 0 127,-19 0 65,19 20 128,0 0 96,19 0-481,21-1-1569,0 21-2113,0-20-9034</inkml:trace>
  <inkml:trace contextRef="#ctx0" brushRef="#br2" timeOffset="33976.5625">17276 268 11370,'-20'-20'1826,"20"0"-257,0 20-287,-19 0-417,19 0-257,0 0-320,0 0-384,0 0 0,0 0 96,0 0 64,0 0 192,0 0 33,0 0 95,0 0 97,0 0 31,0 0-64,0 0-127,0 0-1,0-20-128,0 20 0,0 0-160,0 0-64,0 0-32,0 0-192,0 0-128,0 0-1,0 0-447,0 0-1,0 0-96,0 0-1537,0 20-4421</inkml:trace>
  <inkml:trace contextRef="#ctx0" brushRef="#br2" timeOffset="34381.8359">17594 566 11114,'-20'-40'448,"1"20"385,19 1 192,-20-1-544,0 0 448,-1 20 384,-18 0-416,19 0 32,-19 40-193,-1-21 65,20 21-289,0 0-223,0 19-33,20-19 192,20 0-159,20-1 159,0-19-64,19 0-416,1-20-736,-1 0-1026,20 0-961,-18-20-3458</inkml:trace>
  <inkml:trace contextRef="#ctx0" brushRef="#br2" timeOffset="34744.1406">17694 208 18033,'-21'-39'2914,"1"39"-2369,20 0-289,20 19 225,1 1-193,-1 40 64,19-1 65,1 21-225,-1 0 128,2-21-128,-2 20 96,20-39-191,-19 20-1,0-41 160,-20 1-64,0 0 289,-20-20 351,0 0-768,0-20-192,0 0 160,0 1-64,0-41 32,-20 40-32,20-19-32,0 19-320,0 0-225,0 20 353,20 20 128,0 0 224,-1 19-256,21 21-897,-1-21-449,2 1-640,-2 0-1825,1-21-9995</inkml:trace>
  <inkml:trace contextRef="#ctx0" brushRef="#br2" timeOffset="34911.1328">18508 645 19090,'19'20'224,"-19"-20"320,20 20 65,0-20-577,-20 20-256,20 0 32,0-1-385,0 1-1185,0-20-2626</inkml:trace>
  <inkml:trace contextRef="#ctx0" brushRef="#br2" timeOffset="35093.75">18508 427 19186,'-20'-40'128,"20"0"-352,0 20-994,0 20-1312,20-20 320,-20 20-1409</inkml:trace>
  <inkml:trace contextRef="#ctx0" brushRef="#br2" timeOffset="35294.9218">18627 149 18129,'0'-20'1793,"0"20"-1184,0 0-65,0 20 513,20 0 129,-1 19-514,-19 1-287,20-1-161,20 21 0,-20 0-288,20 0-320,-1-21-321,-19 21-704,20-20-705,-1-21-1250,-18 21-6149</inkml:trace>
  <inkml:trace contextRef="#ctx0" brushRef="#br2" timeOffset="35715.8203">19143 526 17872,'-40'-20'801,"40"20"-320,-20 0-129,20 0 481,0 20 704,0 20-704,0-20-224,20 19-353,1 21 128,-2-20-64,21-21 1,-20 1-33,19-20 0,1 0-480,-20-20-288,0 1 63,0-1-448,0-20-544,-20-19-609,-20-1-993,20-19-64,-20-1 2083,-20 20 1312,20 1 1409,-20-1 674,21 40-257,-1 1-897,0 19-448,20 0 256,-20 39-32,20 1-257,20-1-479,0 21 287,0 0-223,39 0-417,-19-1-321,20-19-480,-1 0-608,-20-1-1025,2-19-1730,-2 0-9802</inkml:trace>
  <inkml:trace contextRef="#ctx0" brushRef="#br2" timeOffset="36214.8437">19600 744 16559,'39'20'1185,"-18"-20"673,-1 0-641,-1 0-384,1-20 224,0 1-384,0-1-385,-20 0-96,0-20-192,0 1 96,-20-1-192,20 0 96,-20 20-128,20-19-224,0 19 95,0 20-543,0 0 511,20 0 193,0 40 128,19-21 0,-19 21 96,20-20 65,0 0 255,19 0-128,-19-20 65,0 0 63,19 0-288,-39 0 97,20-20-129,-21 0 0,2 0-224,-1-20-64,-20 21-129,0-21 129,0 0-64,-20 1 0,-1 18 160,2 1 64,-1 0 64,0 20-128,20 0 256,-20 40 160,20 0-32,0 0-95,0 0-1,20-1 160,0 1-224,19 0-31,-18-20-226,18-1-415,-19 1-449,20 0-384,-20-20-417,-1 20-1121,-19-20-1729</inkml:trace>
  <inkml:trace contextRef="#ctx0" brushRef="#br2" timeOffset="36526.3672">20454 447 18929,'0'0'2563,"0"0"-1282,0 20 192,0-20-992,20 20-513,-20-20 608,0 0-127,19 0-65,-19 19-63,0-19 223,20 0-128,-20 0-352,20-19-288,0 19 32,0-20-32,20 0 32,-21 20-97,1-20 33,0 20 128,0 0 288,0 20 32,0 0-31,0 19-97,-20 1 128,20 0-577,-1-20-191,1 19-1154,-20-39-1857,0 20-7752</inkml:trace>
  <inkml:trace contextRef="#ctx0" brushRef="#br1" timeOffset="39927.7343">10842 1896 5733,'0'0'3972,"0"-20"-2179,0 20 1,-20-20 833,20 1-1346,-19-1-384,19 20 32,-20-20-257,0 0-287,20 0-161,-20 20 96,1-20-384,-2 20 32,1 20 32,0 0 224,1 20-96,-21-1 64,40 41-95,-20-21-65,40 21-32,0-40 160,0-20 64,19 0 32,21-20 289,-20-20-33,-1 0-256,1-20-63,0-20-193,-20 20-96,-20 1-161,0-1 65,0 20-96,-20 0-129,0 1 65,0-1-160,-20 20-161,1-20-160,19 0-864,-19 20-2403,18 0-9609</inkml:trace>
  <inkml:trace contextRef="#ctx0" brushRef="#br1" timeOffset="40355.4687">11796 1916 18929,'-21'-20'673,"21"20"288,-19 0-609,19 0-544,0 0 32,0 0 576,-20 20 65,20 19-257,20 1-64,20 1 32,-1-2 65,1-19-65,19-20 192,-18 0-128,18-20-31,-20 0-1,1-20-224,-20 0-64,-20 20-32,0-19-161,-20 39-575,20-20-514,-40 0-63,21 20-641,-41 0-1665,20 0-10089</inkml:trace>
  <inkml:trace contextRef="#ctx0" brushRef="#br1" timeOffset="40894.5312">13662 1975 18353,'0'0'416,"0"0"-127,0 0-578,-20 0-127,20 20-97,0-20 193,20 20-128,0-20-898,19 21-1921,-19-21-8200</inkml:trace>
  <inkml:trace contextRef="#ctx0" brushRef="#br1" timeOffset="41040.039">14179 2095 17360,'19'20'2050,"-19"-20"-1217,0-20-705,20 20-224,0 0-1153,0 0-289,-1-20-1697,42 20-8937</inkml:trace>
  <inkml:trace contextRef="#ctx0" brushRef="#br1" timeOffset="41129.8828">14715 2055 7559,'0'40'897</inkml:trace>
  <inkml:trace contextRef="#ctx0" brushRef="#br1" timeOffset="41532.2265">15767 2015 17552,'-19'0'1313,"-1"0"-480,20 0-481,-21 21-319,21-21 383,21 19 449,-1 21 64,19-20-321,20 20-223,2-21-97,-2-19 64,0 0-96,-19-19 65,0 19 31,-20-40-320,0 0-128,-20 20-224,-20-20 95,0 0 1,-20 20-320,-20 20-417,21-19-993,-20 38-2402</inkml:trace>
  <inkml:trace contextRef="#ctx0" brushRef="#br1" timeOffset="42281.25">11378 2691 3811,'0'20'12204,"0"-20"-12140,0 0 0,-19 0-320,19 0-1730,-20 19-865,20-19-3587</inkml:trace>
  <inkml:trace contextRef="#ctx0" brushRef="#br1" timeOffset="42425.7812">11517 3048 14701,'0'39'161,"20"-39"-642,-20 20-288,0-20-1377,0 20-3875</inkml:trace>
  <inkml:trace contextRef="#ctx0" brushRef="#br1" timeOffset="42548.8281">11716 3425 6758,'20'40'6118,"-40"-20"-6663,20 0-1761,0-20 96</inkml:trace>
  <inkml:trace contextRef="#ctx0" brushRef="#br1" timeOffset="42838.8672">12908 2770 19474,'-20'0'0,"0"0"32,20 0-416,0 0-1762,0 0-193,0 20 33,20 0-2178</inkml:trace>
  <inkml:trace contextRef="#ctx0" brushRef="#br1" timeOffset="42984.375">13007 3247 18257,'0'39'96,"-20"-39"-224,20 0-1121,20 0-1634,-20 20-1858</inkml:trace>
  <inkml:trace contextRef="#ctx0" brushRef="#br1" timeOffset="43092.7734">13106 3425 4484,'-20'40'10249,"20"-40"-10056,0 20-1699,0-20-2337</inkml:trace>
  <inkml:trace contextRef="#ctx0" brushRef="#br1" timeOffset="43411.1328">14456 2730 19442,'0'-19'1377,"0"19"-800,0 0-833,0 0-673,0 19-32,0 1 128,21 0-352,-1 20-833,-1-20-4004</inkml:trace>
  <inkml:trace contextRef="#ctx0" brushRef="#br1" timeOffset="43548.8281">14655 3207 16687,'20'40'1025,"-20"-20"385,0-20-546,20 19-575,-20-19-97,0 20-609,20-20-1088,-20 20-3299</inkml:trace>
  <inkml:trace contextRef="#ctx0" brushRef="#br1" timeOffset="43678.7109">14814 3663 17616,'-20'41'2146,"0"-22"-2850,20-19-3140,0 0-5093</inkml:trace>
  <inkml:trace contextRef="#ctx0" brushRef="#br0" timeOffset="56588.8672">2204 4458 15342,'-20'-20'897,"20"20"-801,0 20 705,20 20 192,-20-1-225,20 41-255,0-1-257,-20 20 225,39 1 31,-19-1 97,20 0-161,0-39-224,19 19-128,1-39-96,-20-1 96,19 1 1,0-20 63,1-20-32,0 0 64,-21-20 0,21-20-64,-20 20 32,-1-39 33,-19 19-386,-20-19-95,0-1-128,-20-19 320,-19 39-96,19-19 31,-19 39 546,18-20-321,-19 40 64,21 0-128,-1 20 96,0 0 96,0 20 96,20-1 97,0 1 127,20 20-416,0-21 97,0 1-129,19 0-32,21-1-289,-20 1-127,-1-20-449,21-20-320,-20 19-961,0-38-1409,-21 19-4228</inkml:trace>
  <inkml:trace contextRef="#ctx0" brushRef="#br0" timeOffset="57103.5156">3078 4895 14958,'20'20'1986,"-20"0"-673,19-1 352,1 21-544,0 0-416,0 19 224,-1-19-320,2 0-193,-1-1-160,0 1-128,-1-20 64,-19-1-63,20 1 63,-20-20-64,0 0 96,0 0 96,0-20 97,0 1-353,0-21-160,0 0-96,0 1-97,20 19 161,-20 0-32,20 20-32,-1 20 192,22-20-64,-2 20-64,-19 0 256,20-20-32,-1 19 96,-19-19 32,20-19 65,-20-1-129,20 0 0,-21-20 0,-19 20 0,0-19 0,0-1-64,0 20-32,-19 0-288,19 1 769,-20-1-545,20 20-96,0 20-193,-20-1 97,20 21 192,0 0-96,0-1 192,20 21 0,0-20 0,-1 19-160,1-39 32,0 19-64,20-19-352,-20-20-321,0 0-256,19 0-705,-19-20-1024,0 1-1250,-20-1-3011</inkml:trace>
  <inkml:trace contextRef="#ctx0" brushRef="#br0" timeOffset="57291.9922">3852 4696 14317,'-20'-60'4036,"1"60"-1282,19 0-1793,0 40-288,0 0 448,0 19-64,19 21 256,1 19-960,0-19-193,19-21-256,2 1-128,-2-1-449,1-19-448,-20-20-609,19-1-864,-18 1-2179</inkml:trace>
  <inkml:trace contextRef="#ctx0" brushRef="#br0" timeOffset="58131.8359">4765 4577 1569,'0'0'14093,"0"0"-13036,-19 0-576,19 20 576,0 0 96,0 19-192,0 1-257,19 19-415,1-19 31,0 20-64,1-20 1,-2 19-129,-19-19 32,20-20-256,0 0 96,0 19-160,-1-19-417,1-20-576,0 20-801,-20-20-1665,20 0-9322</inkml:trace>
  <inkml:trace contextRef="#ctx0" brushRef="#br0" timeOffset="58479.4922">5203 4855 17520,'0'0'1570,"-20"0"-994,20 20-224,0 0 97,0 20 608,0-1-352,20 21-449,0-40-96,19 19 0,20-19-32,-18 0 32,-2-20-96,21-20 257,-21 0-65,-19 0 64,-20-19-96,0-1-384,0 0 32,-20 1-608,-19-1 543,-1 20-447,1 0-225,-2 0-608,2 20-577,19 20-1762,0-20-6886</inkml:trace>
  <inkml:trace contextRef="#ctx0" brushRef="#br0" timeOffset="58958.0078">5937 4895 20083,'0'-60'416,"0"20"-288,-19 20 128,19 20 513,-20-20 224,-20 20-384,20 20-481,0 20-32,0 0-32,20 0 96,0 0-256,20-21 192,0 1-320,0 0 160,20-20 224,-1 0 0,-19-20-64,0 0-32,0 1-448,0-1 832,-20 20-480,0 0-96,0 0-128,19 20 96,-19-1 160,20 21 128,1 0-224,-2-1 128,1 21 0,0-20 64,0-1-128,-20 1 96,0-20 32,0 19 0,-20-19-192,0 0-32,0 0-64,1-20-353,-22 0-512,22 0-1249,-21 0-2787</inkml:trace>
  <inkml:trace contextRef="#ctx0" brushRef="#br0" timeOffset="59696.289">6414 5054 10121,'0'-20'2050,"0"20"-352,0-20-65,0 20-480,0 0 225,0 0-1,0 0-320,0 0-256,0-20-129,0 20 257,0 0 0,0 0-256,0 0-161,0-20-31,0 20-33,0 0-160,0 0 65,0 0-161,0 20-224,0-20 128,20 20 96,-20 20-64,20-1 32,0 1 0,-20 0 289,19-1-449,1 1 64,-20-20 32,20-20-32,0 19 96,-20-19-64,19-19 97,-19 19-129,20-20-64,1 20 0,-1 0-64,-1 20-1,1-1 33,-20 1 32,20 0-32,-20 20-32,0-20 0,0-20 64,-20 20-64,0-20 32,1 0-128,-1-20 32,-1 20-224,1-20-161,20 0-320,-19 0-288,19 0-192,-20 20-353,20 0-1056,0 0-3172</inkml:trace>
  <inkml:trace contextRef="#ctx0" brushRef="#br0" timeOffset="60304.6875">6831 4935 13324,'-20'-20'1890,"20"20"-257,0-20 33,0 20-96,20 0-129,0 20-160,0 19-288,-1-19-320,21 40-353,-20-21 96,0 21 97,-20-20-97,20-21-127,-20 1-161,20 0 0,-20-20 0,0 0 224,0-20-96,0 0-256,0-19-32,0-1 32,0-19-32,0 19 0,0 0-64,20 20 64,-20 1-448,19 38 704,1 1-160,0 0 256,19 20-544,2 19 192,-21-39 0,19 20-416,1-20-481,-21 19-352,1-39-1122,1 20-2786</inkml:trace>
  <inkml:trace contextRef="#ctx0" brushRef="#br0" timeOffset="139851.5625">16999 4795 14733,'0'-20'641,"-20"20"608,20 0-704,20 0 320,-20 20 352,39 20-288,-19-20-417,19 20-224,1 0-192,0-1 65,-20-19-193,20 20 128,-21-20-224,1-20-321,0 19-352,0 1-416,0-20-769,-20 0-1185,0 0-4132</inkml:trace>
  <inkml:trace contextRef="#ctx0" brushRef="#br0" timeOffset="140039.0625">17217 4735 12780,'0'-19'4003,"-20"-1"-1472,20 20-1570,0 20-801,20-1 448,0 21 1,-1 0-513,21 20-32,0-20 32,0 19-352,-1-19-513,21-20-416,-20 0-993,0-1-1441,-21-19-6823</inkml:trace>
  <inkml:trace contextRef="#ctx0" brushRef="#br0" timeOffset="140243.164">17038 5093 17040,'-39'0'2306,"39"-20"-705,39-19 1,1-1 127,19 20-768,-19-19-1121,20-1 833,-1 20-1122,1 0-800,-20 20-352,-1 0-866,1 0-1921,-21 20-10442</inkml:trace>
  <inkml:trace contextRef="#ctx0" brushRef="#br0" timeOffset="140401.3672">17217 5173 16719,'0'-20'2082,"0"0"-833,39 0 449,1 0-1249,20-19-417,-20 19-353,19 0-1088,1 0-1570,-1 0-3747</inkml:trace>
  <inkml:trace contextRef="#ctx0" brushRef="#br0" timeOffset="140886.7187">17892 4478 15086,'-19'20'1890,"-2"-1"-1250,21 1 385,0 20 224,0 19-288,21 1-256,18-21-321,1 21-63,19-20-161,21-20 32,-21 0-96,0-20 128,1 0-128,0-20-96,-21 0 0,2-20 0,-22 20-32,1-20-128,-20 1 0,0-1-192,-20 1-1,1 19 417,-22 0-160,22 20-64,-21 0 192,20 20 96,0-20-128,1 39 96,19-19-32,19 20 33,1-1-130,0 1 66,39-20-162,-18 0-479,38 0-737,-20-20-1026,1 0-1857</inkml:trace>
  <inkml:trace contextRef="#ctx0" brushRef="#br0" timeOffset="141219.7265">18746 4458 14125,'-60'20'1922,"40"-20"-769,1 39 64,19-19 320,0 20-448,0 0-512,39-1-289,-19-19-160,20 0 0,0-20 1,-1 0-1,-19-20-128,20 0-64,-20 0-161,-20 1 65,0-1 32,0-20 224,0 20-96,0 0 0,-20 1 128,20 19 33,0 0-33,0 0-224,0 19 128,20 1-64,-20 0 32,40 0-193,-20 0-671,19 0-1218,-19-20-1025,19 0-3299</inkml:trace>
  <inkml:trace contextRef="#ctx0" brushRef="#br0" timeOffset="141559.5703">19063 4438 17072,'0'20'2242,"20"0"-1762,0 0 641,20-1-96,0-19-352,-1 20-193,1-20-255,0 0 127,0-20-256,-1 1 64,-19-1 32,0-20-64,-20 20-128,0-19 0,0-1 32,-20 0-256,20 1-128,-20 18 96,1 21 96,-1 0-33,20 0-127,-20 21 288,20-2 128,-20 21 192,20 0 33,0-1 95,20 1-288,0 0-32,0-20 32,19-1-320,1 1-384,0-20-353,-20 0-897,19 0-1793,1-20-8553</inkml:trace>
  <inkml:trace contextRef="#ctx0" brushRef="#br0" timeOffset="141814.4531">19759 4120 16271,'-40'-20'2530,"20"20"-1409,1 0 353,-1 0-129,-1 0-608,21 20-449,0 0-160,21 0-160,18 19 128,1-19-32,-1 0 96,1 1-31,0-2-65,0 1-64,-1 0 64,-19 20-128,-20-20 320,0-1-160,0 1 64,-20 0-384,1 0-609,-1 0-704,20-20-2435,-20 0-11915</inkml:trace>
  <inkml:trace contextRef="#ctx0" brushRef="#br0" timeOffset="142244.1406">20375 4001 22965,'0'0'1378,"0"-20"-834,19 0 225,21 1 64,-20-1-673,19 0-192,1 20 160,20-20-256,-1 0-545,1 20-896,-20 0-674,19 0-1696,-39 0-6888</inkml:trace>
  <inkml:trace contextRef="#ctx0" brushRef="#br0" timeOffset="142393.5547">20652 4219 19986,'80'-20'1154,"-21"-19"-162,1 19-607,20-20-641,-21 20-417,-20 1-544,1-1-3972</inkml:trace>
  <inkml:trace contextRef="#ctx0" brushRef="#br0" timeOffset="143095.7031">20375 5192 14733,'-21'-19'993,"1"38"-800,1 1 415,-1 20 385,20 19-288,-20 1-65,20 0-287,20 0-193,0-21-160,-1-19 128,22 0 64,-22-40 64,21 0 33,-20 0-129,0-19 192,-1-1-96,-19 0 97,0 0-161,0 0 192,-19 1 193,19 39-97,-20 0-576,20 0-192,-20 19-32,20 21 256,20 0-33,0 0-95,19-20-769,21 0-1249,-1 0-929,-19-20-6374</inkml:trace>
  <inkml:trace contextRef="#ctx0" brushRef="#br0" timeOffset="143784.1797">20533 4676 11114,'-40'-40'1858,"1"21"640,19-1 193,20 20-737,-20 0-449,20 0-832,0 0-545,20 20 320,-20-1 193,40 21-257,-21 0-96,21-1-95,-20 1-257,20-20 256,-1 20-192,-19-20-321,0 0-575,20 0-290,-20 0-960,0-20-1569,-20 0-8361</inkml:trace>
  <inkml:trace contextRef="#ctx0" brushRef="#br0" timeOffset="144030.2734">20851 4716 16207,'-20'19'1473,"0"-19"-736,20 20 832,0 0-480,20 0-640,0 0-33,-1-20 33,22 0-193,-21 0 32,19 0 33,-19-20-97,19 0-128,-39 0-256,20 0-65,-20 1-319,-20-1-929,1 0-866,-21 20-543,20 0-546,-19 0-5732</inkml:trace>
  <inkml:trace contextRef="#ctx0" brushRef="#br0" timeOffset="144464.8437">21248 4557 19314,'-20'-20'736,"20"20"-415,-20 0 640,0 20-321,1 0-127,19 20-257,0-21-224,0 1-32,19 20-32,1-40 160,0 20-160,0-20 224,0 0-192,0-20 225,-20 0-97,20 0-321,-20-19 290,0 19-97,0 20 64,20-20-225,-20 20 129,0 0-256,19 20 288,-19 0 128,20 19 0,0 1-160,0-1 193,20 1-129,-20 0-32,0 0 64,-1 0-128,-19 0-129,0-21 97,0 21-608,-39-20-33,19 0-128,-20 0-768,0-1-97,20-19-897,-19 0-8263</inkml:trace>
  <inkml:trace contextRef="#ctx0" brushRef="#br0" timeOffset="145050.7812">21626 4696 15278,'-21'-20'1473,"21"20"-95,0-20 351,0 20-415,0 0-834,0 0-288,0 0-192,0 0-32,0 20 352,0-20 129,21 20-33,-1 0 97,-20-1-97,19 1-256,1 0 129,0 0-129,-20-20 32,20 20 64,-1-20 129,-19 0-65,20 0 0,0 0-192,0 0-128,0 0-160,0 20 128,0-20-128,-20 20 192,20 0-64,-20 0-160,0-20 224,0 20-32,0-20 0,-40 20-32,20-20-321,-20 0 1,20-20 192,-19 20-865,19-20-641,0 0-159,0 20-1154,20-20-6278</inkml:trace>
  <inkml:trace contextRef="#ctx0" brushRef="#br0" timeOffset="145601.5625">21744 4438 1761,'0'0'12364,"20"0"-11820,-20 20 417,20 0 1281,0 0-576,0-1-321,0 1-416,0 0-192,-20 0-449,20 0-128,-20-20 129,0 0 223,0 0 33,0 0 31,0-20-224,19 0-191,-19-20-33,0 1-128,20 19-128,-20 0-65,20 0 1,0 20 32,20 0-32,-20 0-64,19 20 192,1 0 32,-20 20-321,20-21-672,-20 21-961,-1-20-2754,1 0-10987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7T01:51:20.05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1469 5947 16463,'-60'-40'-544,"1"20"512,0 0-129,-2 20 129,2 0 160,20 20 353,-21 0 63,20 0-255,0 0-257,21 20 64,-1-20 256,40 20 161,-1-21-225,41 21-64,0 0 32,39-20-160,0 19 97,0-19-65,-19 20-32,-1-20-192,-19-1 320,-40 21 192,0-20 129,-60 19-321,0 1-64,-19-20-544,-20 20-609,-1 0-897,1-20-2306</inkml:trace>
  <inkml:trace contextRef="#ctx0" brushRef="#br0" timeOffset="281.25">1886 6225 20403,'100'-20'288,"-80"20"-704,-20 20 448,0 0 352,-20 20-96,20 19 1,0 0-161,0 1 32,20-20 32,19 0 0,1 0 225,39-40-225,-19-20-32,-21-20-64,1 20 64,-20-20-224,0 0-32,-40 1-256,0 19 128,-39 0-97,-1 20-31,0 0-129,1 0-1376,19 20-2884</inkml:trace>
  <inkml:trace contextRef="#ctx0" brushRef="#br0" timeOffset="500">1230 6860 22901,'-19'40'1185,"19"-40"-1057,19 0 33,42-20 703,18 0-383,20 1-385,20 19-128,0-20 0,1 20-160,19 0-193,-1 0-319,21-20-546,-39 20-896,-21-20-1089,-20 0-2210</inkml:trace>
  <inkml:trace contextRef="#ctx0" brushRef="#br0" timeOffset="666.0156">2780 6304 22837,'19'-39'-64,"-19"19"-2819,0 20-256,0 20-6758</inkml:trace>
  <inkml:trace contextRef="#ctx0" brushRef="#br0" timeOffset="767.5781">2879 6583 14157,'20'39'6726,"0"-19"-7238,-20-20-1474,0 20-3139</inkml:trace>
  <inkml:trace contextRef="#ctx0" brushRef="#br0" timeOffset="1462.8906">4031 6066 17616,'-60'0'417,"41"20"-129,-1 20 192,-1 39 705,2-19-128,19 39-256,0-20-224,19 1-321,2-20-64,18 19-96,1-39-256,19 19-320,1-39-577,0 0-833,-1 0-1281,1-20-9289</inkml:trace>
  <inkml:trace contextRef="#ctx0" brushRef="#br0" timeOffset="1687.5">4547 6047 19314,'-39'19'1153,"39"-19"-577,0 40-768,0 0 545,0 19 31,0 21 225,19-21 191,1 0-447,20 21-193,-1-20 32,2-20-384,-2 19-417,1-19-800,-1 0-961,-19-21-2531</inkml:trace>
  <inkml:trace contextRef="#ctx0" brushRef="#br0" timeOffset="1897.461">4170 6563 20883,'40'-20'1762,"-1"0"-1250,1 0-480,39 0 65,-19 0-33,20 0 0,-1 0 0,1 0-385,-1 1-896,20-1-929,-20 0-1121,-19 0-3075</inkml:trace>
  <inkml:trace contextRef="#ctx0" brushRef="#br0" timeOffset="2050.7813">5103 6166 15310,'-79'59'1345,"19"-19"-832,-19 19 127,-1 1 353,21-1 32,-20 1-384,18 0-417,2-20-576,0-1-1090,19-19-1408,0 0-3652</inkml:trace>
  <inkml:trace contextRef="#ctx0" brushRef="#br0" timeOffset="2223.6328">4229 6344 20467,'20'20'961,"20"-20"-321,0 20 866,-1-1-802,21 1-511,0 0-33,-1 20-673,20 0-672,-19-20-384,19 0-962,-18-20-3074</inkml:trace>
  <inkml:trace contextRef="#ctx0" brushRef="#br0" timeOffset="2425.7813">4984 6086 18929,'99'0'3107,"1"0"-2210,-21 20-160,21 40-577,-1-1 96,-20 1-224,-19 19 128,-21 0-256,1-19-416,0 0-321,-40-1-224,0-19-416,0-20-801,-20 0-2211</inkml:trace>
  <inkml:trace contextRef="#ctx0" brushRef="#br0" timeOffset="2621.0938">5918 6265 23702,'79'-40'1089,"-40"40"-769,21-20 161,0 20-289,-1 0-64,1 0-224,-1 20-673,-19 0-992,0 20-1635,-20-1-2593</inkml:trace>
  <inkml:trace contextRef="#ctx0" brushRef="#br0" timeOffset="2766.6016">6195 6603 22581,'20'-20'544,"20"0"1,20 0 31,-21 0-383,21 0-225,-20 20-833,-1 0-2466,1 20-13421</inkml:trace>
  <inkml:trace contextRef="#ctx0" brushRef="#br0" timeOffset="3410.1563">7725 6324 1057,'-60'-79'14605,"20"59"-11786,20 0-1346,1 20-864,-21 20-417,20 40 257,0-1 479,0 40-95,20-19-320,40 19-193,0-39-96,39-1 65,20-39-1,21-20 0,-1-20-32,0-19-128,0-21-224,-40 1-96,-19-21-192,-20 0-129,-40 1-255,-40 0-353,-20 19-97,-19 1 418,-20 39 607,-21 0 97,21 40 0,0 0-544,20 0-994,-1 19-1985</inkml:trace>
  <inkml:trace contextRef="#ctx0" brushRef="#br0" timeOffset="3809.5703">9094 6304 384,'-19'-99'15310,"-1"40"-14060,-20 19-33,21 20-32,-21 20-224,0 0 160,0 20 64,1 20-416,19 19-193,0 1-159,20 39 31,0-20-224,20 21-32,39-21-256,1-19-640,0-1-578,19-19-1248,20 0-2947</inkml:trace>
  <inkml:trace contextRef="#ctx0" brushRef="#br0" timeOffset="4506.836">9929 6523 14509,'-60'-20'929,"41"20"192,-22 0 32,22 20-384,-21 0 96,0 20-96,1 19-97,19 1-352,20-1-63,0 1-161,20-21 32,19 1-32,1-20 160,0 0-64,20-40 129,-1 0 63,-20 0-288,1-19 64,-19-1 65,-21 20-65,19-20-64,-19 21-64,0-1 96,-19 20-288,19 0-96,0 20 31,-21 19 129,21-19-96,21 20-673,18-20-928,1-1-1442,-1 1-5638</inkml:trace>
  <inkml:trace contextRef="#ctx0" brushRef="#br0" timeOffset="4875">10286 5689 16944,'0'0'736,"-20"20"-383,1 19 928,19 1-416,0 19-321,0 1-160,0 0-191,39 0-97,-19-1 0,19 1 0,2-21-160,-2 21-481,1-20-448,-1-21-544,2 1-1218,-2-20-3555</inkml:trace>
  <inkml:trace contextRef="#ctx0" brushRef="#br0" timeOffset="5114.2578">10663 5947 17296,'-39'40'1313,"19"0"-512,20-1 224,0-19-320,20 20-129,0-20 1,39 0-161,-19-20-192,20 0-96,-21 0-64,1-20 32,-20 0-160,-20 0-224,0 0-96,-20 0-449,-20 1-833,20-1-512,-39 20 0,20 0-448,18 0-1218</inkml:trace>
  <inkml:trace contextRef="#ctx0" brushRef="#br0" timeOffset="5547.8516">11160 5987 14830,'-20'-20'640,"20"0"-63,-20 40 352,1-20-65,19 20 450,-20 20-97,40-1-737,-20-19-256,19 20-192,21-20-128,-20 0 32,0-20 0,-1 0-32,-19-20 0,20 0-224,-20 0 192,0 20 128,21-20 128,-21 20 416,0 0-352,0 20 257,0 20 224,0-1-353,19 21-128,1-1-160,-20 1 32,20-1 160,-20 1-192,0-20-32,-20 0 0,0 0-288,1-21 32,-22 1-737,2 0-1185,-1-20-2370,1-20-9065</inkml:trace>
  <inkml:trace contextRef="#ctx0" brushRef="#br0" timeOffset="6156.25">11716 6166 12491,'20'-20'2563,"-20"0"-673,0 0 256,0 20-385,0 0-95,0 0-385,0 0-384,0 0-609,0 0-224,0 40 257,-20-20-33,20 19-96,0 21-64,0-21-64,40-19 64,-21 20 0,2-20 33,18-1 31,-19 1 64,20-20-160,-21 20-96,21-20 128,-19 20-256,-21 0 96,19 0 0,-19 0-192,0 0-32,-19 0-65,-2-20-31,1 0-64,0 0 31,1-20 33,-21 0 128,20 0-289,1-20-160,-1 20-736,20-20-417,0 21-1505,0 19-3491</inkml:trace>
  <inkml:trace contextRef="#ctx0" brushRef="#br0" timeOffset="6670.8985">12213 6106 18609,'39'0'2402,"-19"0"-1537,0 20 737,-1-20-417,2 40-577,-1-21-223,-20 1-97,0 0-160,0 0 32,0-20-64,20 0 97,-20 0 95,0 0-224,0-20-32,0 0 0,19-19-32,1-21-32,-20 20 64,20 21-64,0-21-32,-1 40 224,1 0-96,21 0-224,-22 40 128,1-1-128,0 21-705,0-21-448,19 1-481,-19 0-1601,-20-20-2339</inkml:trace>
  <inkml:trace contextRef="#ctx0" brushRef="#br0" timeOffset="6923.8281">12808 5788 19090,'120'59'1761,"-41"-19"161,0 20-352,-19 0-65,20 39-160,-41-20-384,1 21-192,-1-1-545,-19 0-96,-20-19 0,0-1-128,-20-19 0,20-1-320,-20-19 32,1-20 128,-1 19-353,20-19-832,-20-20-1474,0 20-2530</inkml:trace>
  <inkml:trace contextRef="#ctx0" brushRef="#br0" timeOffset="7711.9141">14139 6443 18641,'-20'0'1794,"20"0"-897,20 0 96,20-20 256,19 20-96,1-20-256,-1 20-577,20 0-224,-18 0-32,18 0-320,-20 0-160,1 0-802,-1 0-703,-19 0-1250,-20 20-2114</inkml:trace>
  <inkml:trace contextRef="#ctx0" brushRef="#br0" timeOffset="7877.9297">14397 6741 18993,'39'20'2371,"2"-40"-1378,18 1-353,20 19-608,1-20 0,-21 0-288,21 20-449,-40 0-1889,-1 0-2691</inkml:trace>
  <inkml:trace contextRef="#ctx0" brushRef="#br0" timeOffset="8956.0547">16284 6384 6950,'-20'-99'4516,"-1"59"-2081,21 0-514,-19 1-415,-1 19-609,0 0-96,-19 20-33,19 0-255,0 0-129,0 40 225,0-1 223,-20 21 33,20 19 32,1 20-192,-1-19-321,20 19-192,39-19-32,1-21-31,20 1 31,19-40-96,21-1 96,-1-19-64,0-19-32,20-21 32,-19 0-256,-1-19-160,-40-1-1,1-39-95,-40 19-32,-20-19 63,0 0-287,-40 19 223,-19 1 193,-21 20 64,-19 19 32,-1 20 64,-18 20-65,18 20 97,41 0-640,-1 19-2756,20-19-10761</inkml:trace>
  <inkml:trace contextRef="#ctx0" brushRef="#br0" timeOffset="9573.2422">17773 6146 13292,'-59'-60'1826,"-2"40"-193,22 1-544,-1 19-64,21 19-320,-21 21 288,19 0-384,2 19-97,19 21-96,0-1-63,19 0-193,2 1-64,19 0 0,-1-21-192,20 1-192,2-21-673,-2 1-352,20-20-641,-19-20-1345,-1 0-8713</inkml:trace>
  <inkml:trace contextRef="#ctx0" brushRef="#br0" timeOffset="9796.875">18031 6047 18321,'0'0'1762,"0"19"-1378,0 21 417,20 20 95,0 19-255,0 0-289,19 0-159,1 1-97,-1-20 0,21 19-320,-20-19-385,19-20-768,-18-1-1058,-22-19-1953</inkml:trace>
  <inkml:trace contextRef="#ctx0" brushRef="#br0" timeOffset="10000">18349 6126 14317,'-40'0'3331,"40"40"-2146,0-21-512,0 41 384,20-1-480,0 1-1,19 19-352,21-19-32,0 0-192,-1-20-544,1-1-97,-21 1-768,1-20-1121,-20 0-2403</inkml:trace>
  <inkml:trace contextRef="#ctx0" brushRef="#br0" timeOffset="10180.6641">17971 6543 6566,'-19'0'13068,"38"-20"-11242,21 0-737,40-20 224,19 20-576,-20 0-641,20 0-128,-19 20-641,19 0-768,-19 20-1538,-41 0-3395</inkml:trace>
  <inkml:trace contextRef="#ctx0" brushRef="#br0" timeOffset="10326.1719">18329 6662 11370,'-79'40'7303,"59"-40"-5445,20 0-545,39-20 129,1 20-257,39-20-577,1 0-384,19 20-1024,-19-20-1539,19 20-2369</inkml:trace>
  <inkml:trace contextRef="#ctx0" brushRef="#br0" timeOffset="11006.836">19124 6086 17328,'-21'20'1377,"1"-20"-736,20 40 384,0 19-224,20 21 31,1-1-223,-2 0-33,21 1-351,19 0-97,1-1-64,19-39 32,-19-1-64,0-19 0,19 0-96,-40-20 32,22 0-64,-22-20 0,1-20 64,-21 1-128,1-1 95,-20-19-31,0-1 0,-20 0 32,-19 20 64,-1 20-160,1 20 64,-2 0 192,-18 0 0,20 20 32,19 0 32,0 20 33,20 0 127,0 0-128,40-1-96,-1 1-128,20-20-32,21 0-128,19 0-321,-19-20-319,19 19-642,-19-19-1569,-1 0-5605</inkml:trace>
  <inkml:trace contextRef="#ctx0" brushRef="#br0" timeOffset="11346.6797">20315 6384 15566,'-40'0'2050,"0"0"-1473,21 19 127,19 21 962,-20 0-257,20 20-256,20 0-576,-1-21-385,21 1 96,0 0-192,20-21 1,-21 1-1,1-20-96,-20 0-160,-1-20-65,1 1 1,-20-1-128,0-20 128,-20 0 63,1 1 33,19-1 96,-20 0 128,0 40 225,20 0-129,0 0-160,-20 20 320,40 20-224,0 0-32,0 19-128,39-19-929,-19-1-832,19-19-994,-19 0-1697</inkml:trace>
  <inkml:trace contextRef="#ctx0" brushRef="#br0" timeOffset="11745.1172">20692 6423 12395,'0'40'4869,"20"-20"-3428,0 20-63,0 0 191,19 0-224,21-1-352,-21-19-512,21 20-257,0-20-448,-1-20 576,-19 0-192,0 0 32,-1-20-64,1 0-31,0-20-1,-20 1 64,20-1-32,-40 0-128,19 20 64,-19-20 32,0 20-32,0 0-288,0 0-64,-19 1 31,-21 19-31,20 0 32,0 19 64,0 21 96,0 0 192,0 0 96,20 0 0,0 0 64,20-1-96,20 1-160,20-20-192,-1 19-160,0-39-673,2 20-1249,-2-20-1282,0 0-4483</inkml:trace>
  <inkml:trace contextRef="#ctx0" brushRef="#br0" timeOffset="12006.836">21923 6443 13420,'-20'-79'1666,"-19"59"-1,19 20 65,-20-20 0,0 20-289,20 20-640,20 0-545,0 0-64,20 19-64,20 1 0,0 20 97,19-20-65,-19 19 64,0-19-288,0 0 160,-21-1-32,-19 1-32,-19-20-32,-1 0 32,-20-20-384,0 0-417,1 0-320,-1 0-256,0-20-961,20 0-2979</inkml:trace>
  <inkml:trace contextRef="#ctx0" brushRef="#br0" timeOffset="12281.25">22141 5967 21620,'239'20'1473,"-120"20"-191,-20 19 95,-39 40-865,0 1-255,-40-1 223,-1 20-192,-19-19-160,0-21-63,-19 0-290,-1-19-415,0-21-609,-20 1-1,20 0-1985,0-40-6886</inkml:trace>
  <inkml:trace contextRef="#ctx0" brushRef="#br0" timeOffset="67188.4766">4150 8965 10954,'-20'-59'1313,"1"19"353,-2 20 223,1 1-159,1-1-545,-1 0-128,-20 20-384,20 20-257,1 19-31,-22 21 95,22-1-96,-1 21-63,0-1-65,20 0-160,20-19-128,19-20 288,2-20 193,18-20 63,-19 0 97,20-40-385,-1 20 64,-19-20-128,-1-19 1,-19-1-33,-20 1 64,0-1-192,-20 21 0,20-1 64,-39 0-128,19 40 64,0 0 0,0 20 64,20 20 160,0-1 32,20 1-224,0 0 65,39 19-65,1-39-673,-1 20-576,1-21-481,20-19-768,-21 20-1730,-20-40-11723</inkml:trace>
  <inkml:trace contextRef="#ctx0" brushRef="#br0" timeOffset="67733.3985">4587 7814 12331,'-40'-80'481,"40"41"864,-20 19 224,1 20 321,-1 0-224,20 0-513,-20 20-320,20 0 31,0 39 97,0 1-160,0-1-32,20 20-225,0 1-287,19-1-129,-19-19 32,0 0-160,19-1-32,-18-19-417,18-20-479,-19 19-129,20-19-673,-21-20-833,1 20-1697,0-40-9737</inkml:trace>
  <inkml:trace contextRef="#ctx0" brushRef="#br0" timeOffset="68014.6485">4905 8091 9384,'-20'-20'7367,"-20"20"-5637,21 20-897,-2 20 608,1 0-160,20 20-192,0-20-320,20 19-417,1-19-127,38-20-33,-20-1 32,21-19-96,0 0-32,-21-19 64,-19-1-96,0-20 33,-20 20-194,0-19-63,-20 19-192,-19-20-321,-1 20-159,0 0-65,0 20-256,1 0-193,19 20-479,0 0-1186,20 0-3235</inkml:trace>
  <inkml:trace contextRef="#ctx0" brushRef="#br0" timeOffset="68558.5938">5540 8211 6181,'0'-60'6791,"-20"40"-5734,20 0 64,-20 0-128,20 0 416,-20 20 65,20-19-450,-19 19-223,-1 0-256,20 19 63,-40 1-31,21 20-65,-22 0-31,21 20 223,20-20-383,0 19-129,20-19-128,21-20 64,-2-1-32,1-19 32,19-19-32,-19-1 65,-20 0-193,20-20 32,-21 1-64,-19-1-65,0 0 1,0 20 96,0 20 0,0 0 64,-19 0-128,19 40 160,0 0 32,19 19 64,1 1 97,0-1 31,20 1 32,0-1-192,-1 1-32,-19-1 33,0-19-97,-20 0 64,0 0-224,-40 0-353,1-21-512,-1 1-224,-20 0-449,1-20 193,-21 0-481,21-20-2146</inkml:trace>
  <inkml:trace contextRef="#ctx0" brushRef="#br0" timeOffset="69398.4375">6036 8310 13100,'0'0'2530,"0"-20"-1120,0 20 191,-19 0-384,19-19-192,0 19-32,0 0-256,0 0-289,0 0-95,0 0 223,-20 0-95,20 0-65,0 0-128,0 0-128,0 0 1,0 0 31,0-20-32,0 20 224,0 0-63,0 0-129,0 0 32,0 0-32,0 0 32,0 0-95,0 0-1,-20 0-64,20-20 32,0 20-32,0 0 0,-20 0 32,20 0 128,0 0-96,0 0-64,0 0 0,0 0-96,20 20 97,-20 0 95,20-1 0,0 41 0,-20-20 64,19 19-64,1 1 65,1-21-161,-21 1 0,19-20-32,1 19 64,0-39-32,0 0 96,-1 0 0,1 0 0,0-20-64,20 20-64,-20-19 65,0 19-290,0 19 33,-1 1 224,1 0-160,-20 20 64,0 0-32,0 0-128,-20-20 0,1 19-97,-21-39 1,0 20-192,20-20 95,-20 0-159,21-20-193,-1 1-384,0-1-224,0-20-1122,20 0-2786,0 20-8423</inkml:trace>
  <inkml:trace contextRef="#ctx0" brushRef="#br0" timeOffset="69882.8125">6394 8071 16944,'20'-19'2946,"-20"38"-1504,20 1 223,0 20-223,0 20-353,-1 0-225,1-1-415,0-19-257,0-20 32,-1 19 65,-19-39-161,20 0 160,-20 0 0,0-39-32,0-1-320,0 0 128,21-19-128,-21-1 0,20 0-32,-1 1 32,21 39 0,-20 20-96,19 20 192,-19-1 96,20 41-32,20-20-32,-21 20-32,1-20-384,20 19-641,-21-39-640,-19 20-129,0-21-2722,0-19-13549</inkml:trace>
  <inkml:trace contextRef="#ctx0" brushRef="#br0" timeOffset="71273.4375">8558 8509 2818,'-20'0'6759,"20"0"-5382,-19 0 865,19 0-32,0 19-256,0-19-288,19 0-1,1 0-416,21 0-192,18 0-32,20-19-448,1 19-353,-1 0-160,21 0 32,-21 0-32,20-20-320,-20 20-257,1 0-383,-20 0-257,-1 0-801,-39 0-1538,0 0-7334</inkml:trace>
  <inkml:trace contextRef="#ctx0" brushRef="#br0" timeOffset="71461.9141">8777 8886 14798,'20'20'4836,"20"-20"-3170,19-20-257,21 0-320,-1 20-897,21-20-128,-2 20-32,2 0-192,-1 0-577,-39 20-608,-1-20-929,1 20-2306</inkml:trace>
  <inkml:trace contextRef="#ctx0" brushRef="#br0" timeOffset="72288.086">10624 8627 15919,'0'-39'2530,"0"39"-1121,20 20-31,-1 19-193,1 1-96,21 40-321,-2-1-95,-19 1-353,19-1-63,1 0-33,0-19 32,-20-21-128,20 1-32,-40-20 0,19-20-32,-19 0 257,0-20-97,0-20-96,-19-19-96,19-20 0,0-20 0,0-20-288,19 19-160,1 0 191,0 41 161,0 39-128,20 20 192,-1 20 96,-19 20-32,40 39 32,-21 1-128,1-1 128,20-19-192,-1-1-416,-19 1-481,20-20-320,-41-21-321,1 1-832,0-20-1090,-20 0-6277</inkml:trace>
  <inkml:trace contextRef="#ctx0" brushRef="#br0" timeOffset="72638.6719">11478 7794 17616,'20'-60'1570,"-20"41"-193,0 19-768,0 0-257,0 39 160,-20-19 353,20 40-192,20-1-129,-1 20-255,1 1-1,20-1-96,-20 1-64,20-20 0,-1 19-64,1-39 0,0-1-320,0 1-96,-1-20-321,-19-20-352,20 20-1025,-1-20-2114,-19-20-7751</inkml:trace>
  <inkml:trace contextRef="#ctx0" brushRef="#br0" timeOffset="72867.1875">11954 8151 18609,'-40'20'1762,"21"0"-513,-1 20 192,20 0-191,0-21-97,39 21-385,1-20-351,0-20-129,20 0-96,-1 0 0,-19 0-160,-20-40 32,0 20-128,-20 1-352,-20-1-353,0-20-352,-20 20-480,-19 0-97,19 0 417,1 20-160,18 20-898,1-20-1440</inkml:trace>
  <inkml:trace contextRef="#ctx0" brushRef="#br0" timeOffset="73287.1094">12511 8151 18161,'20'-60'2146,"-20"40"-641,-20 1-320,-1 19-128,1 19-128,-19 1-384,19 0-289,20 20-160,0 0-32,20 0 0,0 0 32,-1-21 64,22-19-192,-2 0 0,-19-19-32,20-1-256,-21 0-128,-19 0 159,20-20 65,-20 20 64,0 0 160,0 20 0,0 0 96,0 20 128,0 40 225,20 0-97,-20 19-32,20 0 161,-20 1-97,20-1-192,0 0 0,0 1-192,-20-20-96,0-1-160,-20-19-224,0 0-417,0-21-481,0-19-255,-20 0-481,21-19-1025,-1-21-4580</inkml:trace>
  <inkml:trace contextRef="#ctx0" brushRef="#br0" timeOffset="74011.7188">13026 8350 11402,'0'-40'3299,"0"20"-1889,0 20 672,0-19-289,0 19-383,0 0-417,0-20-193,0 20-447,-19 0 95,19 0-127,0 0 95,-20 0-160,20-20-32,0 20 33,0 0-1,0-20 0,0 20-32,20-20 97,-20 20 31,0 0-96,0 0-128,-20 0-32,20 0 0,0 20 33,0 0 63,20 20 96,-20-1-96,19 1-64,2 19 33,-1-19-33,-1 0-32,21-1-32,-20-19 0,0 0 192,-20 0-224,19-20 224,-19 0 1,20 0-65,1 0-64,-2-20-96,1 20-64,20 0 32,-21 0-32,1 20-32,0 0 96,-20 19-64,0-19 0,0 20 96,-20-20-160,0-20-64,-19 20-33,-1-20-95,-20-20-192,21 20-33,-21-20-416,41 0-672,-22 0-225,41 0-1601,0 20-2371</inkml:trace>
  <inkml:trace contextRef="#ctx0" brushRef="#br0" timeOffset="74547.8516">13782 8111 11466,'0'-59'2595,"0"19"-449,0 20-96,-20 0-609,-1 20-256,-18 0-384,-1 0-160,1 40-33,-1 0 161,0-1-64,20 21-129,0 0-320,40 0 33,20-41-161,0 21 32,19-40 64,-19 0-96,20-20 129,-1 0-161,-19 1 0,-21-21-32,1 0 32,-20 0-160,0 20 64,0 0-64,-20 20 32,1 0-32,-1 20 128,20 20 32,20-20-32,-1 20 160,42 0-128,-2-21 0,20 1-128,1-20-416,-21 20-865,21-20-1250,-40-20-2562</inkml:trace>
  <inkml:trace contextRef="#ctx0" brushRef="#br0" timeOffset="88322.2656">635 9323 12171,'20'40'320,"0"-1"-224,-20-39 1122,19 0 1344,-19 20-544,0-40-833,-19 20-288,19-19 160,-20-21-288,20-20 31,-20 20 1,20-20-384,-20-19-289,0 0 32,-19 0-128,19-1 32,-20 1-64,20 19 256,20 0-32,0 20-128,-20 21-192,20 19-192,20 0 320,0 19 32,0 1 0,20 40 32,19 0-128,-19 19-32,40 1 0,-21-1-32,0-19 96,1-1 32,-20-19-128,-1-21 256,1 1 32,-20-20 321,0 0 320,0-20-353,-20-19-64,0-1-191,0 1-97,-20-41-32,0 21-96,-20-21-96,20 1-192,1 19-97,-1 20-448,0 0-736,20 40-1218,0 0 481,20 40-3107</inkml:trace>
  <inkml:trace contextRef="#ctx0" brushRef="#br0" timeOffset="88633.7891">1350 9005 17584,'0'0'993,"0"20"-384,-20 0 63,20 0 321,0 19-224,0 1-257,0-1-351,20 1-97,19 0 64,2-20 96,-2-20 160,21 0-159,-21 0 159,2-20 0,-22-20 1,1 0-97,-20 1-352,0 19-32,-20-20-385,-20 1-448,0 19-512,1 0-160,-1 20-706,1 0-4067</inkml:trace>
  <inkml:trace contextRef="#ctx0" brushRef="#br0" timeOffset="88894.5313">1648 8568 21268,'-20'-40'1313,"20"21"-512,-19 19-1122,19 0 514,0 19 447,0 21-63,19 0-129,1-1-416,20 21 0,-1 0 0,1 0 0,0-1-544,0 1-769,-1-21-289,1 1-480,-21-20-2018,2 0-9609</inkml:trace>
  <inkml:trace contextRef="#ctx0" brushRef="#br0" timeOffset="89236.3281">1787 8906 18289,'-40'0'2274,"20"20"-1377,20-20 288,20 0 769,0 20-897,20-20-673,0 0-192,-1 19 129,20-19-97,-18-19 32,-2-1 0,1 0 1,-20-20-33,-1 1-128,-19 19 0,0-20-224,-19 20-96,-1 0-1,20 20-159,-20 0-96,0 20 31,1 0 33,-1 0 256,0 20 32,-1-1-65,21 1 129,0 19 64,0-19-128,21 0 160,19-1-32,39-19 64,20 0-256,0-20-513,-19 20-1184,-41-20-257,1 0-3236</inkml:trace>
  <inkml:trace contextRef="#ctx0" brushRef="#br0" timeOffset="89611.3281">794 9581 24599,'-40'20'1473,"40"0"-1921,20-20 704,0 0-64,39 0 96,1 19 33,39-19-161,40 0 32,20 0 0,60 0-704,19-19-161,1-1 1,-41 20 351,-39 0 1,-60 0-129,-59 0 161,0 0 0,-21 20-32,-19-20-513,0 19-1025,0-19-1601,-19 0-11692</inkml:trace>
  <inkml:trace contextRef="#ctx0" brushRef="#br0" timeOffset="89909.1797">2799 8469 27225,'0'0'1538,"0"0"-1378,0 0-737,0 0 289,0 0 160,0 0-801,20 20-993,0 19-2434</inkml:trace>
  <inkml:trace contextRef="#ctx0" brushRef="#br0" timeOffset="90039.0625">3038 9084 20083,'20'40'5156,"-20"-40"-5796,0 0-1506,20 0 160,-20 0-1537</inkml:trace>
  <inkml:trace contextRef="#ctx0" brushRef="#br0" timeOffset="128244.1406">1787 10117 8039,'-20'0'2274,"0"0"-416,0-20-545,0 20 161,1 0-97,-1 0-576,0 0-705,0 0-96,20 0 0,-19 20 0,-2-20 64,21 20 0,0 0 0,0 0-64,0-1 64,0 21-64,0-20-288,0 19-65,-20 1 129,20 0 224,0 0-32,-20 0 64,20 0-32,-19-21 32,19 21 32,-20-20 64,20 0-63,0 0-33,0-1 224,0-19 32,20 20 64,19-20-256,-19 20-63,1-20-33,18 20-33,-19-20-95,19 20-160,-19 0-256,-20-1-674,20-19-351,-20 20-385,20-20-6150</inkml:trace>
  <inkml:trace contextRef="#ctx0" brushRef="#br0" timeOffset="128824.2188">2283 10375 10089,'0'-20'961,"-20"0"-320,1 20 31,-1 0 513,0 0 289,-20 0-33,21 0-608,-22 20-385,22-20-31,-1 20-1,20 0-192,-20-20-128,40 20 0,0-20 129,-1 20-33,22-20 0,18 0-192,-19 20 96,-1-20-96,1 20 96,-20 0-96,0-20 64,0 19-32,-20 1 289,-20 0-65,-20 0-64,20-20-288,-20 20 0,21 0-224,-21-20-129,20 19-640,0-19-1281,1 20-833,-2-20-3267</inkml:trace>
  <inkml:trace contextRef="#ctx0" brushRef="#br0" timeOffset="129091.7969">2502 10495 15855,'20'19'1217,"-20"-19"-1570,20 0 610,-40 20 511,40 0-95,-20-20-417,0 20-224,19 0 32,-19-20-224,0 20-705,20-20-1249,-20 0-2274</inkml:trace>
  <inkml:trace contextRef="#ctx0" brushRef="#br0" timeOffset="129250.9766">2462 10355 13708,'-20'0'289,"20"0"-706,-20 0-800,40 0 64,-20 0 160,20 0-2434</inkml:trace>
  <inkml:trace contextRef="#ctx0" brushRef="#br0" timeOffset="129555.6641">2621 10435 7334,'39'60'3940,"-18"-41"-2018,-1 21 96,-20-20-32,19 0-481,1 0-320,-20-1-320,20-19-256,-20 20-225,0-20 0,0 0 289,0 0 96,0-20-385,0 1-320,0-1-32,0-20 0,0 0 0,0 21 0,20-1-96,-20 20-32,0 0-96,19 20 64,-19-1-32,20 21 192,0-20-385,20 20-127,-20-21-289,20 1-864,-21 0-1378,21 0-2691</inkml:trace>
  <inkml:trace contextRef="#ctx0" brushRef="#br0" timeOffset="129982.4219">3296 10534 14285,'0'-39'1313,"-20"39"-64,20 0 513,-19 0-545,19 19-288,-20 1-320,20 0-225,0 0-96,0 20 289,20-21-65,-1 1-191,1 0 31,20 0-96,-1-20-96,2 20-63,-2-20 63,1-20-32,-1 20-224,-19-20-96,1 0 159,-2 0-319,1 1-32,-20-1-1,0 20-63,-20-20 96,20 0 192,-19 20-1,-2 0 97,1 20-64,0 0 96,20 0 64,-19-1 160,19 1-224,0 0-32,19 20 32,1-40-32,21 20-224,-2-20-128,1 0-449,19 0-737,-19 0-2113,20 0-9226</inkml:trace>
  <inkml:trace contextRef="#ctx0" brushRef="#br0" timeOffset="131555.6641">4428 10216 6598,'-20'0'1890,"0"0"-161,0 0-287,20 20-1,-19 0-128,19 0-96,0 19-224,0 1-160,19 0-128,-19 0-161,20 0-191,0-20-193,0 19-64,-20 1-64,20-20 0,0 0-224,0-1-417,0-19-832,19 0-1186,-19 0-2754</inkml:trace>
  <inkml:trace contextRef="#ctx0" brushRef="#br0" timeOffset="131816.4063">4626 10256 12267,'0'-20'1153,"-20"0"-865,20 20 289,0 0 768,0 0-480,0 20-448,0 0-97,20 0 32,-20 19 0,0-19 33,21 20 63,-1-20-127,-20 20-225,19 0-96,1-20-32,0-1-257,0 1-255,-20 0-994,39-20-1312,-19 0-4037</inkml:trace>
  <inkml:trace contextRef="#ctx0" brushRef="#br0" timeOffset="132106.4453">4885 10395 10537,'-20'20'1986,"20"0"-128,0 0 96,0 20-160,20-21-641,0 1-545,-1 0-319,21 0-161,0-20 0,-20 0-32,20 0 32,-21-20-96,1 0-32,-20 0-128,0-19-160,0 19 31,-20-20-63,1 20 0,-1 0-193,-20 0-416,20 20-672,20 0-353,-20 0-833,20 20-5636</inkml:trace>
  <inkml:trace contextRef="#ctx0" brushRef="#br0" timeOffset="132569.336">5401 10435 12587,'0'-40'1730,"-19"20"-577,-1 20 128,-21 0-160,22 0-96,-1 20-96,0 0-384,20 20-257,0-20-224,20 0 0,19-1 32,-19 1-128,21-20 96,-2 0-96,-19-20 0,0 1-256,-1-1 192,-19 0-96,0 0-33,0 20 33,0-20 128,-19 20 64,19 0-32,0 20 32,0 0 96,0 0 96,19 19 33,-19 1 31,20 0-128,0-1-128,0 1 32,-20 0 0,0-20 0,0 19-64,0-19-32,-20 0-32,0-20-224,0 20-321,-19-20-1249,-1 19-1409,1-38-6342</inkml:trace>
  <inkml:trace contextRef="#ctx0" brushRef="#br0" timeOffset="133598.6328">5719 10514 6662,'0'-19'1185,"-20"19"673,20 0-97,0 0-255,0 0-193,0-20-32,0 20 32,0 0-191,0 0-386,0 0-159,0 0-129,0 0-95,0 0-129,0 0-96,0 0-96,0 0 0,0 0 64,0 0-32,0 0 96,-20 0 129,20 0 191,0 0-128,0 0 257,0 0-257,0 0 1,0 0-353,0 20 96,0-20 0,0 0-32,0 19 192,0 1 0,20 20-32,-20-20-31,20 19 31,0-19-128,-20 0-32,20 0-32,-20 0 32,20 0 32,-20-20 32,19 0 129,-19-20-129,20 0-64,-20 0 0,20 0-96,0 20 64,-1-20-64,2 20 0,-1 0-32,-20 20 64,19 0 0,1 20-64,0-20-32,-20 19-1,0-19 65,0 0 32,0 0 0,-20-1 32,0-19-64,1 0-32,-1 0-64,-1-19 0,2 19-160,-1-20-385,0-20-416,20 20-192,0-19-833,0 19-2723,0 0-7142</inkml:trace>
  <inkml:trace contextRef="#ctx0" brushRef="#br0" timeOffset="134228.5156">6136 10475 14029,'-20'-20'1121,"0"20"-577,20 0 770,0 20 191,0 0-256,0 19-352,0-19-609,0 20-63,0-20-193,20-20 128,-20 19 96,0-19-32,0-19 129,20 19-161,-20-20-96,0-20-32,20 20-32,-20-19 0,19-1 32,1 20-32,-20 0 0,20 0 160,0 20-64,0 0-128,0 20 32,-20 20 32,40 0-64,-21-1-64,1 1-192,0-20-352,0 0-353,0-1-641,0-19-960,-20 20-673,0-40-3235</inkml:trace>
  <inkml:trace contextRef="#ctx0" brushRef="#br0" timeOffset="134438.4766">6434 10256 18097,'59'0'2594,"-19"0"-2017,-1 39-513,-19-19 448,21 40-159,-22-20 63,1 20-224,0-1-192,-20-19-64,20 0 0,-20-1-288,-20 1-321,20-20-1281,-20 0-3203,0-1-8968</inkml:trace>
  <inkml:trace contextRef="#ctx0" brushRef="#br0" timeOffset="137841.7969">7109 10295 4452,'-20'-19'2242,"20"-1"32,0 20-384,-20 0-257,20-20-63,-20 20 31,20 0-608,0 20-416,0 0 224,0-1-129,-19 21 65,19 0-289,0 20-191,19-20-225,-19 19 64,20-19-64,0 0-32,0-1-128,20-19-225,0-20-287,-1 0-1186,1-20-1441,-1 0-9321</inkml:trace>
  <inkml:trace contextRef="#ctx0" brushRef="#br0" timeOffset="138306.6406">7427 10236 12908,'19'-20'2466,"-19"20"-993,0 0-672,0 0 32,20 20 32,-20 0-225,0 0-63,20-1-321,-20 21-128,20 0 65,-20 0-65,20 0-64,0 0-32,-20-1 0,20-19-288,0 0-417,-1 0-480,1 0-833,0-20-833,0 0-1217,0-20-6436</inkml:trace>
  <inkml:trace contextRef="#ctx0" brushRef="#br0" timeOffset="138581.0547">7784 10415 13196,'-20'0'2626,"0"0"-1376,20 20 479,0 20-319,0-20-257,20 19-417,0-19-351,0 0-193,19-20-96,-18 0 0,18 0-32,1-20-96,-20 0 64,0-19-160,-20 19-256,0-20-161,0 20-384,-20 0-480,0 0-449,0 20 225,-19 0-33,19 0 65,-1 20-866,2-20-2946</inkml:trace>
  <inkml:trace contextRef="#ctx0" brushRef="#br0" timeOffset="139059.5703">8161 10435 13484,'20'-60'2563,"-20"40"-1891,20 20 97,-20-20 576,0 20-95,-20 20-514,20 0-383,-20 0 127,20 0-160,0 0-63,0 0-65,0 0-96,20-20 0,0 0 0,0 0-64,0 0-64,0-20-64,0 0-96,-20 0-65,19 20 33,-19-20 160,0 20-64,0 0-64,0 0 160,20 20 32,-20 20 96,20 0-64,0-1 160,-1 1 0,2 19-128,-1-19 97,0 0-161,-1-1 64,-19 1 32,0 0-160,-19-21 160,-1 1-224,-21 0-161,2 0-287,19-20-481,-19 0-1217,-1-20-1602,20 0-7239</inkml:trace>
  <inkml:trace contextRef="#ctx0" brushRef="#br0" timeOffset="140095.7031">8579 10653 896,'-21'-20'4613,"1"20"-2275,1-19-256,19 19 64,0-20-32,0 0-384,0 20-129,0 0-544,0-20-192,0 20 64,0 0-321,19 20-223,-19-20-1,0 20-160,20 0-32,1 19 1,-1-19-65,-20 0 64,19 0-192,1-20 32,0 0 96,-20 0 0,0 0 32,20 0-64,-20 0-31,19-20-97,1 20 64,-20 0-64,20 20 64,1-20-97,-2 20 33,1 19 97,-20-19-130,0 0 65,20 0 97,-20-20-97,0 19 0,-20-19-32,0 0 160,20 0-192,-19-19-257,-2 19-191,1-20-417,0 20-641,1-20-896,-1 20-1281,20 0-6471</inkml:trace>
  <inkml:trace contextRef="#ctx0" brushRef="#br0" timeOffset="140666.9922">9155 10534 14285,'-20'-39'1537,"0"19"-960,20 20 256,-21 0 320,21 0-416,-19 0-225,-1 39-288,20-19-160,-20 20 97,20-20 31,0 19-96,20-19 0,-20 0-128,20-20 128,-1 0 0,2 0 32,-1-20-96,-20 0 64,20-19-96,-20 19 64,0-20-32,0 20-64,-20 1 64,0 19-32,20-20-32,-21 40 32,21-20-64,0 19 64,21 1 0,-1 0 32,0 0-32,19 20-32,1-40-96,-1 19-320,21 1 95,-20-20-479,-20 0-354,-1 0-863,1-20-3140</inkml:trace>
  <inkml:trace contextRef="#ctx0" brushRef="#br0" timeOffset="140885.7422">9393 10216 19698,'79'-20'2723,"-39"20"-1346,19 20-256,-19 20-769,-20-1-191,20 1 159,-20 20-192,-1-20-160,-19 20-288,20-21-129,-20 1-191,-20 0-513,1-1-1058,-1-19-1760,20-20-3172</inkml:trace>
  <inkml:trace contextRef="#ctx0" brushRef="#br0" timeOffset="141725.586">10028 10395 13068,'-19'0'2146,"19"-20"160,19 20-192,1 0-320,0-20-705,0 20-513,19 0-383,-19 0-97,20 20-32,0-20-192,-20 20-321,19-20-576,-19 20-640,19 0-1090,-39-20-1313,0 20-7367</inkml:trace>
  <inkml:trace contextRef="#ctx0" brushRef="#br0" timeOffset="141884.7656">10227 10574 16527,'20'20'2018,"-1"-40"-833,21 0-192,-1 20-641,2-20-287,-21 20-65,-1 0-161,1 20-1408,0 0-3011,0 0-9065</inkml:trace>
  <inkml:trace contextRef="#ctx0" brushRef="#br0" timeOffset="142739.2578">11120 10276 8872,'-19'-40'2274,"-1"40"-608,20-20 63,-21 20-31,2-20-513,19 20-320,-20 20 0,20 0 64,-20 0 63,20 19-351,0 1-193,0 0-191,20 20-161,0-20-96,-1-1 96,2 1 32,18-20-224,1 0 128,0 0-256,-1-20-385,1 0-992,0 0-1730,-20 0-2211</inkml:trace>
  <inkml:trace contextRef="#ctx0" brushRef="#br0" timeOffset="143037.1094">11359 10216 9833,'19'-20'3075,"-19"20"-2082,0 0-225,0 20 898,0 0 64,0 0-545,0 0-288,0 19-33,0 1-351,20 0-129,0-20-256,0 20-64,0-20-32,0 19 0,0-39-448,-1 20-353,21 0-576,-20-20-1025,0 0-1346,0-20-7046</inkml:trace>
  <inkml:trace contextRef="#ctx0" brushRef="#br0" timeOffset="143283.2031">11676 10415 12267,'0'20'2178,"-19"0"-384,19 0-64,19 0-673,1-1-385,0 1 33,20 0-193,0-20-352,19 0-63,-19-20-1,-21 0-64,1 1 32,0-1-192,-20 0-193,-20 0-255,0 0-353,1 0-1025,-21 0-224,1 0-192,-2 20-1058,22 0-287,-21 0-1314</inkml:trace>
  <inkml:trace contextRef="#ctx0" brushRef="#br0" timeOffset="143752.9297">12232 10415 11338,'20'-40'2146,"-20"20"-1121,0 20 769,-20-20-225,1 20 33,-1 20-385,0 0-320,0 0-513,0 0-159,20 0-193,0 0 0,20 0 32,0-20-64,0 0 32,0 0-96,-1 0-225,1-20 33,0 20-128,-20-20 95,0 20 97,0-20 96,0 20 0,0 0-32,20 20 192,-20 0 0,19 20 32,-19-1 96,21 1-64,-1 0-63,0-1 127,-1 1-160,1 0-32,-20-21 64,0 21-32,0-20-64,-20 0-321,-19-20-287,19 19-481,-20-19-673,20 0-672,-20-19-3107</inkml:trace>
  <inkml:trace contextRef="#ctx0" brushRef="#br0" timeOffset="145158.2031">12531 10614 8456,'0'-20'3106,"0"0"-1024,0 20 64,0 0-480,0 0-321,0 0-352,0 20-96,19 0-256,-19 19-193,20-19-160,-20 20 33,20-20-129,-20-1-128,20 1 32,-1 0 32,-19-20-96,20 0 96,-20 0-128,20 0 64,0 0-96,20 20 32,-20 0 32,0-1-96,-20 1 96,19 0-96,-19-20 32,0 20 32,0-20 32,-19 0-128,-1 0 32,0 0-224,0-20-225,0 20-127,-20-20-97,20 0-672,1 20-1122,19-19-512,-20 19-2690</inkml:trace>
  <inkml:trace contextRef="#ctx0" brushRef="#br0" timeOffset="145766.6016">13047 10475 8007,'-21'-20'2306,"2"0"289,19 20-577,-20-20-225,-20 20-159,21 20-449,-1 0-448,0 20-161,20-21-63,-20 21-321,20-20 32,20 0-128,0-20 0,0 0 64,-1 0-95,1-20-33,20 0 96,-21 0-160,-19 0 32,21 1 32,-21-1-64,0 0-64,0 20 128,0 0-96,0 0-1,0 20 65,0 0 65,20-1-65,-1 1-65,1 0-127,0-20-416,20 20-545,-1-20-417,-18-20-1088,-2 20-1186,-19-20-6854</inkml:trace>
  <inkml:trace contextRef="#ctx0" brushRef="#br0" timeOffset="145947.2656">13205 10276 17104,'100'19'2914,"-61"1"-1728,1 20-482,20 0-576,-21 0-32,21 20-64,-20-21-96,-20 21-32,19-21-704,-39 1-321,0 0-545,-19-20-608,-1-1-2210</inkml:trace>
  <inkml:trace contextRef="#ctx0" brushRef="#br0" timeOffset="146556.6406">13920 10276 12267,'-20'-20'1570,"0"0"-225,20 20-32,-19 20 32,19 0-31,0-1-225,-20 21-353,20 0-351,0 20-193,20 0-128,-1-21 0,1 1-96,21 0-192,-2-1-225,1-39-608,-1 20-1121,1-40-1057,0 20-1761</inkml:trace>
  <inkml:trace contextRef="#ctx0" brushRef="#br0" timeOffset="146780.2735">14198 10157 15278,'0'0'2210,"-19"20"-1473,19-1 160,0 1 224,19 20-64,-19-1-225,20 21-543,0-20-193,0 20-64,20-20 0,0-1-288,-21 1-225,21-20-320,-20 0-736,-1-20-1282,1 19-2914</inkml:trace>
  <inkml:trace contextRef="#ctx0" brushRef="#br0" timeOffset="147037.1094">14497 10455 14317,'-20'0'1986,"20"20"-1602,-21-20 1314,21 20-97,0 19-415,21-19-514,-1 0-384,-1 20-191,21-21-1,-20-19 96,19 0-128,1 0-32,-20 0-32,0-19-96,0-1-289,-20 0 193,0-20-224,-20 20-449,0 1-384,-20-1-417,20 0-416,0 20-288,1 0-1442</inkml:trace>
  <inkml:trace contextRef="#ctx0" brushRef="#br0" timeOffset="147460.9375">14933 10455 16047,'0'-20'2979,"0"0"-2307,0 0-384,-20 20 673,20 20-128,-20-20-224,1 40-257,19-20-320,0 0 64,0 19-32,19-19-64,1-20 160,20 0-256,-20 0 160,-1 0-192,2-20-96,-1 0 128,-20 1 0,0-1-64,19 0 64,-19 0 128,0 20-96,-19 0-1,19 20 33,0 0 161,0 19 63,19-19 64,-19 20-160,20 19 0,0-19-32,0 0-96,-20-1 96,0 1-64,-20-20-64,20 0 128,-20-1-416,0 1-385,1 0-896,-1 0-1122,-1-20-2818</inkml:trace>
  <inkml:trace contextRef="#ctx0" brushRef="#br0" timeOffset="148649.4141">15271 10614 4964,'-20'-20'3299,"20"20"-1249,0-20 641,0 20-513,0 0-192,20 0-353,-20 0-672,19 0-384,-19 0 256,0 20-161,20 19-95,-20-19-97,0 20-192,20 0-191,-20-21-1,0 1 0,20-20 160,-20 0-96,20 0 32,-20 0-96,20 0-96,0-20 32,0 20-64,-1 0 0,1 20 0,0 0 32,0 0-128,-1 19-64,-19-19 64,0 0 128,0 0-160,0 0 128,0-20 0,-19 0-128,-1 0-65,0-20 33,0 0-64,1 0-193,-1 0-608,0-19-608,20 19-353,-20 0-32,20 20-2146,0-20-6981</inkml:trace>
  <inkml:trace contextRef="#ctx0" brushRef="#br0" timeOffset="149293.9453">15648 10395 16847,'20'0'2659,"-20"0"-1186,19 0-127,1 20-578,1 0-63,-1 0-513,-1 0-64,1 0-64,0-1-64,-20 1 161,20-20-129,-20 0 64,0 0 192,-20-20-256,20 1-64,-20-1 0,20 0 32,0 0-96,0 0 128,20 0-64,-20 20 0,20 0-96,-1 0 192,21 20-64,-19 20-64,-2-20 128,21 19-288,-1 1-289,-19-20-544,20 0-448,-20 0-545,0-20-1121,0 0-3492</inkml:trace>
  <inkml:trace contextRef="#ctx0" brushRef="#br0" timeOffset="149525.3906">16045 10117 18097,'80'20'3427,"-41"0"-2146,1 19-832,20 1-257,-20 19-64,-21-19 0,21 20-64,-20 0-64,-1-20-96,-19-1-128,0 1-257,0 0-352,0-21-1024,-19-19-2596,19 20-8487</inkml:trace>
  <inkml:trace contextRef="#ctx0" brushRef="#br0" timeOffset="150922.8516">16542 9919 11050,'0'0'2819,"0"-20"-545,19 20-192,1-20-705,20 20-512,0 0-96,-20 0-257,19 0-416,1 20-96,-20-20 64,0 20-32,20 0 64,-40-1 0,19 1 321,1 0 127,-20 0-63,0 0 31,20 0-223,0 19-129,0 21-32,-1-1-64,22 1-32,-2-1 0,20 1 64,-19 20-96,20-1 0,-1-19-96,-19-1 0,20 1-64,-20-1 64,-1-19 128,-19-21-32,0 21 0,-20-20 32,0-20-32,-20 0 288,-20-20-224,21 0-128,-21 0 32,0 1-320,0-1-65,1 0-576,-1 20-1313,1 0-3299,-2 0-8841</inkml:trace>
  <inkml:trace contextRef="#ctx0" brushRef="#br1" timeOffset="185035.1563">4587 7456 12171,'-40'-20'416,"20"0"-384,1 1 0,-1-1-192,-20 0 96,0 0 128,0 20 161,-19-20 63,-1 20-160,1 0 448,-1 0 321,-19 0-128,19 20-96,1 0-353,-1 0-192,20 0-96,1-1-32,-21 21 0,20 0 0,20 19 0,-19-19 0,-1 0 32,0 20 0,20-1 0,-19 1-32,-1 19 0,1-19 32,-2 19-32,2 0 32,-1 1 0,1 0 0,-1-1-32,19 20 96,-18-20-96,-1 1 32,21-21-64,-1 21 32,0 0 32,20-1 33,0-20 31,0 1 0,0-1-32,20 1 0,-20-1 0,20-19 32,-1 20 160,1-20-32,0-20-31,19 19 63,2-19 224,-2 0-223,21 20-129,0-20 0,-21-1 0,21 21-64,-21-20-96,2 20 192,18-1-128,0-19 64,1 0-32,0 0 32,19-1-96,0-19-128,1 0 449,-1 0-289,1 0-32,19-19 32,-20 19 0,21 0-32,-21-20-32,1 20 0,-1-20-32,21 20-1,-21-20-31,20 0 128,0-19 32,1 19-64,-1-20-64,0 1 64,0 19 32,1-20 33,-1 20-130,-19-19 65,39 19 32,-20-20-32,0 0 33,0 0 159,1 0-96,19 1 0,-20-1 128,-20 0-192,21 1 96,-21 19-96,1-20-32,-1 1-64,-19 19-32,-1-20 128,1 20 0,0-19-32,-1 19 32,-19-20-160,-1 20 224,1-20 0,-20 0-192,20 0 192,-20 1-32,-1-21-32,-19 21 257,20-21-1,-20 1-128,0-1-32,-20 1-32,1-1-96,-1 0 32,-20 0 32,1 1 97,-21 0 63,20-1-160,1 20-32,-22-19-32,2 19 96,0 1 0,-1-1-96,-19 0 32,0 0-32,-21 20 0,0 0 32,1-20-32,0 21-64,-40-1 64,20 0-96,-40 20 64,0 0 0,0 0 96,0 20-160,-20-20-192,20 20-65,1-1-63,19 1 31,0 0-704,19 0-1345,2 0-2178,18-20-6919</inkml:trace>
  <inkml:trace contextRef="#ctx0" brushRef="#br1" timeOffset="189764.6485">7169 7933 12651,'0'-20'129,"0"0"575,0 20-640,20-20 0,-1 0-32,1 1 0,20-1-32,-1 0 32,1 0-32,0 0 0,0 0 0,19 1 0,1-1-32,-1 20-224,21-20-160,-1 20-33,0-20 225,1 0 160,-1 0 64,21 0 0,-1 0-32,20 0 32,-19 0 32,-1 0-32,20 1 0,-20-1-64,20 0-64,-19 20-192,19-20-193,-20 20 385,21-20 96,-2 20 0,2 0 128,-21 0 0,20-19 256,20 19 321,-19 0-449,18 0-64,-19-20-127,1 20-33,-2 0 96,2 20 640,-1-20-31,20 0 32,-20 0-65,20 0-480,-19 19-95,18-19 31,1 0-96,0 20 32,1-20-96,-2 20 64,1-20-32,0 20 0,1 0 160,-1-20 96,19 19 64,-19-19-63,20 20 31,0-20-64,0 20 32,0-20-127,0 20 95,0 0 128,-1 0-160,1-20 129,0 20 191,0-20 33,0 20-161,0-20-96,19 20 1,-38 0-65,19-20-32,-21 20 128,1-1-32,-19 1-31,-2 0-161,2 0 32,-21-20 32,0 20 192,-19-20-223,-1 0-161,1 20 64,-21-20 64,1 0-192,-21 0-129,1 0-127,-20-20-385,0 20-544,-20 20-673,0-20-704,20 0-3812</inkml:trace>
  <inkml:trace contextRef="#ctx0" brushRef="#br1" timeOffset="195434.5703">16859 8012 5541,'0'0'3811,"0"0"-3074,0 20 801,20-20 543,-20 20 1,0-20-480,20 19-385,-20-19-224,20 20-160,-20-20-32,0 0-257,0 0 289,0 0-64,0-20-417,0 1-224,0-1-96,0 0 32,0-20-64,0 21 64,0-21-96,0 20 32,0 0-96,0 20 96,20 0-224,-1 0 96,2 40 96,18-20 0,-19 19 64,20-19 32,-1 0-256,2 0 576,-22-20-256,1 0 128,0 0 65,-20-20-1,20 0-64,-20 0-64,0 1-96,0-21 33,0 20-97,0-20-32,19 21 0,-19-1-32,20 20-129,0 0 33,0 20 64,0-1-288,20 21-481,-20 0-736,19-1-705,1-19-1698,0 0-4388</inkml:trace>
  <inkml:trace contextRef="#ctx0" brushRef="#br1" timeOffset="195709.961">17634 7873 12876,'0'-20'2754,"-20"20"-1344,20 0-33,0 20 192,0 20-63,0-20-417,20 19-352,-1-19-321,1 0-64,21 0-63,18-20 63,-20-20-64,1 0-128,0-19-64,-20 19 65,-20-20-65,0 20-64,0-19-128,-20 39-545,-20-20-96,0 20-160,21 0-256,-21 20-320,20-20-1762,1 19-2627</inkml:trace>
  <inkml:trace contextRef="#ctx0" brushRef="#br1" timeOffset="196202.1485">18071 7953 13708,'20'19'1570,"0"1"31,-20-20 161,0 0 64,0-20-577,0 20-544,-20-19-321,20-21-128,0 20-160,0-20 33,0 21-97,0-21-64,0 20 96,20 0-64,-20 0-96,19 20-65,1 20 65,0 0 128,0 0-64,20 0 64,-1 0 32,1-1 97,0-19 63,-1 0 256,1 0-95,0-19-1,0-1-160,-21-20-96,1 20 64,0 0-95,-20 1-33,-20 19-96,0-20-97,1 20-31,-21 20 96,0-20 32,21 39 0,-2-19 64,1 20 128,20-1 0,20-19 65,20 0-65,0 0-96,19 0-32,1 0-96,-20-20-513,19 19-672,-19-19-1377,0 0-4966,0 0-5892</inkml:trace>
  <inkml:trace contextRef="#ctx0" brushRef="#br1" timeOffset="197087.8906">19262 7794 11114,'20'-20'6630,"-20"0"-4163,20 20-1090,-20 0-256,20 0-320,0 20-257,-20 0-95,20 0-193,-1 19-128,1-19-32,-20 0 0,20-20-96,-20 20-224,0-20-641,0 20-480,0-20-1153,0-20-2627</inkml:trace>
  <inkml:trace contextRef="#ctx0" brushRef="#br1" timeOffset="197216.7969">19282 7575 13580,'-20'-40'2531,"20"20"-1795,0 1-1152,0 19-1282,0 0-1793,20 0-5221</inkml:trace>
  <inkml:trace contextRef="#ctx0" brushRef="#br1" timeOffset="197485.3516">19560 7873 14990,'79'40'3043,"-58"-40"-1154,-1 0-159,-1-20-289,-19 20-544,0-40-416,20 21-225,-20-21-192,0 20 32,0-20-160,20 1-160,-20 19-257,0 0 257,0 0 128,0 20-160,20 20 160,-1 20 128,1-20 0,0 19 0,20 1-64,20 0-769,-21-21-897,21 1-1088,-20-20-1731,-1 0-8487</inkml:trace>
  <inkml:trace contextRef="#ctx0" brushRef="#br1" timeOffset="197672.8516">20196 7436 20083,'20'20'1345,"-20"0"-897,19 19 385,1 1-64,20 0-353,-20 20-224,19-20-160,21-1-320,-20-19-449,19 20-608,-39-40-1698,0 20-4324</inkml:trace>
  <inkml:trace contextRef="#ctx0" brushRef="#br1" timeOffset="197833.0078">20136 7675 17360,'20'-40'1025,"-1"40"-2563,2 0-319,18 0 608,-19 0-1282,0 0-5444</inkml:trace>
  <inkml:trace contextRef="#ctx0" brushRef="#br1" timeOffset="198136.7188">20593 7675 12972,'20'59'5125,"-1"-59"-3204,1 20-351,0 0-545,0-20-352,0 20-161,0-20-320,0 0-96,0 0-32,-1-20 0,1 0-128,0 0 0,-20 1 64,0-1-96,0 0 32,0 0 64,0 20 96,0 0 64,0 0 33,20 20 95,-20 20-160,19-21-96,1 1-160,21 20-449,-2-20-480,1-20-608,-1 20-1186,-19-20-2050,20-20-8327</inkml:trace>
  <inkml:trace contextRef="#ctx0" brushRef="#br1" timeOffset="198289.0625">21169 7715 15374,'19'39'3684,"-19"-39"-1506,20 20-673,20-20-864,-20 20-545,0-20-96,20 0-353,-21 20-672,1-20-1281,-20 0-2338,0-20-8873</inkml:trace>
  <inkml:trace contextRef="#ctx0" brushRef="#br1" timeOffset="198557.6172">21208 7377 21236,'0'-40'1857,"0"20"-1280,0 20-513,0 0-96,20 0-160,-20 0 192,40 20 64,-20 0-256,0 20 96,0-1 96,19 1-32,-19-1 160,19 1 224,-18 0-192,-1 0-96,19-20-64,-19 20 32,-20-20-64,20-1-705,-20-19-1152,0 20-2660,0-40-9128</inkml:trace>
  <inkml:trace contextRef="#ctx0" brushRef="#br1" timeOffset="198832.0313">21169 7635 19794,'59'-20'1762,"1"0"-321,-1 0 65,1 0-577,0 20-801,-1 0-64,0 0-673,2 0-832,-22 0-289,1 20 161,-21-20 512,1 20 544,0 0 577,-20 0 929,0 0 673,20 0-65,-20 0-480,20 0-544,0-1-385,0-19-64,0 20-384,-1-20-385,1 0-1056,0 0-1474,-20-20-2819</inkml:trace>
  <inkml:trace contextRef="#ctx0" brushRef="#br1" timeOffset="198969.7266">21764 7337 17008,'-59'-20'3683,"59"0"-2690,0 1-961,0 19-96,20 0-320,-20 0-673,19 19-2723,21 1-10986</inkml:trace>
  <inkml:trace contextRef="#ctx0" brushRef="#br1" timeOffset="199485.3516">21963 7515 14349,'60'60'4677,"-21"-40"-2467,-19 20-929,20-20 160,-21 0-416,2 0-640,-1 0-193,-20-20 0,19 0-96,-19 0 32,0 0 64,20 0-96,-20-20-160,20 0-32,-20-20-64,20 20-128,-20 0 0,20 20 223,-1 0-351,1 0 704,1 0-160,-2 20 129,1 0 31,20 0 32,-1-20 161,1 20 63,0-20 33,0-20-161,-21 0-160,21-20 65,-20 20-65,20-20-160,-20-19 64,-20 39-160,20-20-96,-20 21 128,-20 19-256,-20 0 96,0 19 192,0 21-96,1 0-32,19 19 128,0-19-64,20 0 64,40 0 96,-1 0 96,1-21 161,20 1-161,-1 0-64,1-20-96,0 0-576,-1 20-1282,-19-20-1377,19 0-5957,-38 0-4293</inkml:trace>
  <inkml:trace contextRef="#ctx0" brushRef="#br1" timeOffset="216765.625">10783 8012 2754,'-59'-20'5766,"38"0"-5670,1 20 256,0 0-224,-19 20 353,19-20 672,0 0 128,20 0-288,-19 20-417,-1 0-127,-1 0 127,1-1-95,1 1-257,-1 20-128,0 0-64,0 0-32,-19 20 64,19-21 0,-20 21-32,20-1 96,-20-19 97,21 19 63,-1 1-160,0-1-32,0-19 0,20 20 224,-20 0-159,20-21-65,0 21 96,20-20 0,-20-1 0,20 21 97,0-21-225,-20 21 0,20-21 0,-1 1 128,1 20-64,0-20 96,19-20 65,-18 20-225,19-21 32,-1 1 32,20 20-32,-18-20-64,38 0 32,-20-1-64,21-19 32,-1 20-32,-19 0-32,19-20 96,0 20-96,21-20 64,-21 0 0,1 20 0,-1-20-96,1 0-32,-1 0-96,21 0-97,-21 0 1,1 0-64,18 0 128,-18 0 96,19 0 128,-19 20 32,-1-20-32,1 0 0,-1 0 0,0 19-32,1-19 64,-1-19-32,1-1 64,-1 20 160,1-40 320,19 20 129,-19 0-128,-1-19-449,1 19-160,-1 0 128,-20 0-193,1 0-127,19 1 0,-19-21 160,19 20 64,0-20-64,1 0 256,-1 0-128,1 1 256,-1-1 1,-19 0-289,0 1-65,-21-1 130,21 0-65,-20 21 0,0-21 0,-1 0 64,1 1-64,-1-1 32,2 0-96,-22 0 32,21 0 32,-20 0 96,-1 21-64,1-21-64,-20 0 64,20 21-32,-20-21 0,0 0 64,-20 1 32,20-1-128,-20 0 128,20 20-64,0-19 32,-19 19 96,19 0 128,-20-20-31,0 20-33,0 0-32,1 0-192,-1 0 0,-21 0 0,2 1 0,-1-1 0,1 20 64,-2-20-64,2 0-32,-1 20 64,-19-20-32,19 1 32,0 19-64,1-20 64,-1 0 32,1 0-96,-2 0 32,-18 0-32,19 1 0,1-1 64,-21 0-32,20 0 32,20 20-64,-19-20 32,19 0 0,-20 20 32,0-19-64,1-1 32,-1 20 64,0-20-64,0 0 0,-19 20 0,0 0 32,18-20-64,2 20-32,-21 0 96,21 0-64,-1 0 32,0 0 0,1 0 32,-1 0-64,0 20-32,0-20 0,1 0 32,-1 0-64,0 20 160,0-20-128,-19 20 32,19-20-32,1 0 0,-2 0 0,22 20-97,-21-20 129,1 0-32,-22 0 32,22 0 0,-20 0 64,-1 0-128,0 0-96,1 0 480,0-20-320,-2 20 64,2 0-64,20 0 32,-21 0-64,0-20 96,1 20-64,19 0 32,-20 0-32,21-20-32,-21 20-224,-19 20 576,-1-20-224,1 20-160,-1 0 0,-19-1 128,0 21-32,-1 0-32,2-1-64,-2 1 64,21 20-384,-1-21-609,1 1-1121,19-1-2307,20-19-6309</inkml:trace>
  <inkml:trace contextRef="#ctx0" brushRef="#br1" timeOffset="218185.5469">14456 8965 448,'0'0'1441,"0"0"289,0 0 32,0 0-577,0 0 0,0 0 96,0 0 0,0 0-640,0 0-353,0-19 353,0 19 192,0 0 31,0 0-319,0 0-225,0 0 0,0-20 257,0 20 0,0 0-1,0 0-63,0 0-97,0 0 32,0 0 1,0 0-97,0 0 129,0 0-65,0 0-192,0 0-224,0 0-32,0 0 353,21 0-321,-1 0 128,-20 0-32,19 0-160,1 0 64,20 20 128,-21-1-64,21-19 192,20 20-96,-1-20 96,1 20 1,19-20 31,20 20 64,21-20-224,-21 20-128,20 0-32,-19-1 96,19-19 1,-20 20 31,20-20-64,-20 20-32,1-20 64,-1 0-64,-19 0 64,-21 0 32,1 0 0,-20 0-96,-21 0 32,1 0-128,-20 20-513,0-20-1056,0 0-2819,0 0-8489</inkml:trace>
  <inkml:trace contextRef="#ctx0" brushRef="#br1" timeOffset="219980.4688">17197 8926 12011,'20'-20'1922,"-20"0"-321,0 0 577,0 20-768,-20-20-930,20 20-96,-20 0-127,-20 20 63,20 0 257,-19 0-257,19 0-96,-20 0-160,40-1 96,0-19-128,0 20-32,40 0 160,-1-20-96,1 0 1,20 0 31,-1 20-64,1-20-32,-20 20 128,-20 0-128,0-20 32,-20 19-32,-20 1 160,0 0-128,-20-20 32,0 20-192,-19-20-385,19 20 33,0-20-481,20 0-608,0 0-1538,1 0-2883</inkml:trace>
  <inkml:trace contextRef="#ctx0" brushRef="#br1" timeOffset="220394.5313">17673 9005 18129,'0'-20'2434,"0"20"-1729,21 0-545,-21 20 641,20-20-193,-20 20-352,0 20-128,19-21-128,1 1-32,-20 0-288,20-20-224,0 20-738,-20-20-1728,0 0-2211</inkml:trace>
  <inkml:trace contextRef="#ctx0" brushRef="#br1" timeOffset="220539.0625">17614 8846 4452,'-40'-39'11627,"21"39"-9994,-1-20-1409,20 20-320,0 0-865,20 0-1217,-20 0-1793</inkml:trace>
  <inkml:trace contextRef="#ctx0" brushRef="#br1" timeOffset="222784.1797">17971 8946 7078,'0'0'1410,"20"-20"-610,-20 20 1795,0 0-321,20 0-96,0 20-384,0-1-289,-20 21-576,20-20-417,0 0 129,0 0-193,-20-1-127,0-19 63,0 0-128,19 0 97,-19-19-33,0-1-160,0 0-32,0 0-128,20-20 32,-20 1-96,0 19 128,20-20-192,-20 20 32,20 20 64,-1 0-96,2 20 128,-1 0 0,-1 0 32,21 0-32,-20 0 0,0-20 64,-20 0 0,19 0 0,-19 0 32,20-20 32,-20 0-128,0 0 64,21 0-96,-21 0 96,0 1-64,19-1-32,-19 20-32,20 0 0,-20 0 32,20 20-256,0 19-289,0-19-512,-1 20-896,1-1-1859,0 1-5253</inkml:trace>
  <inkml:trace contextRef="#ctx0" brushRef="#br1" timeOffset="223117.1875">18865 9303 14253,'59'60'2306,"-38"-60"-1441,18 20 256,-19-20-224,-20 0 0,20 0 32,-20 0-385,-20-20-352,0-20 1,-19 0-33,-1 0 96,0-20 32,0-19-160,1 0-128,-1 0-224,20-1-160,20 21 256,0-1 96,20 40 192,20 20-64,-20 0-32,-1 40-64,-19 20-32,20-1 32,-20 1-32,20-21-160,0 1-161,-20 0-159,20-21-449,-20 1-769,19-20-960,-19 0-1506,-19-20-7463</inkml:trace>
  <inkml:trace contextRef="#ctx0" brushRef="#br1" timeOffset="223494.1406">18945 8667 14413,'0'100'1826,"0"-60"-225,20 19 353,19 1-320,1-21-577,-1-19-192,21 0-385,0 0-224,-21-20 1,21-20 31,-40 0-224,20 0-64,-21-19 64,1-1-32,-20 0-128,0 1-321,-20-1 97,1 20 128,-21-20-96,0 40 128,20-20 128,0 20 0,0 20 224,1 0 32,-1 0-64,20 0 160,20 20-63,-1-1-1,21 1-192,0-20-96,0 0-385,19 0-640,0-1-320,2-19-1153,-22 20-2371,1 0-6117</inkml:trace>
  <inkml:trace contextRef="#ctx0" brushRef="#br1" timeOffset="223627.9297">19680 9005 14637,'0'-59'3107,"0"19"-993,0-20 32,0 21-416,0-21-353,19 20-448,1 20-737,0 0-352,19 20-961,1 0-1249,0 0-2371</inkml:trace>
  <inkml:trace contextRef="#ctx0" brushRef="#br1" timeOffset="224146.4844">20553 8509 13484,'0'-60'3363,"-20"20"-1281,20 21-64,0 19-801,0 19-672,0 1 224,0 40-33,20-1-255,0 1-225,0-1-192,19-19 0,1 20-64,20-40-288,-1 20-513,-19-21-640,-20-19-769,-1 20-2755,-19-40-8424</inkml:trace>
  <inkml:trace contextRef="#ctx0" brushRef="#br1" timeOffset="224463.8672">20394 8647 15438,'40'-39'5125,"19"19"-2915,-19 0-961,20 0-896,-1 20-321,-19 0-32,0 20 64,0 0 0,-1 0-64,20 19 64,-18 1-64,-2 0 0,1 0 64,-1-20 0,1 0 32,20-20 160,-20 0-96,-1 0-64,1-20-96,0 0 33,0-20-33,-21 0-97,-19 0 97,-19 1-96,-21 19-96,0 0 0,-20 0-64,21 20-449,-20 0-864,18 0-1378,21 0-3716</inkml:trace>
  <inkml:trace contextRef="#ctx0" brushRef="#br1" timeOffset="225291.0156">19580 9561 2210,'0'-40'9160,"0"21"-6501,-20-1-257,20 0-448,-20 20-545,20-20-192,-19 20-480,-1 20-288,0 0-417,-1 19 256,2 1 256,19 20-223,0-21-1,19 1-224,2-20 0,-1-20-64,19 0 64,-19 0 64,20-40-96,-21 20-32,1-19-32,1-1 0,-21 0 33,0 1-66,-21 19-63,21 0 64,-20 20 32,20 0-64,-19 0-32,19 20 96,19 0-32,1-1 64,1 21-608,18-20-898,-19 20-480,20-21-1601,-1 1-5958</inkml:trace>
  <inkml:trace contextRef="#ctx0" brushRef="#br1" timeOffset="225631.836">20334 10018 14605,'60'59'1506,"-60"-39"31,20-20 33,-20 0-257,0 0 288,0-20-832,0 1-384,-20-21-257,-20 0 32,1 1 64,-1-21-160,0-20-64,-20 1-128,41-20-320,-21 19 31,40 21 257,0-1 224,20 40 64,0 1-192,-1 19 32,2 19-64,-1 21 96,-1-20 32,1 20-64,0-1 32,0 21 32,-20-21 0,20 1-256,-20-20-481,0 19-384,0-19-1025,19-20-2018,-19 0-7142</inkml:trace>
  <inkml:trace contextRef="#ctx0" brushRef="#br1" timeOffset="225963.8672">20553 9899 2594,'60'40'12812,"-21"-21"-11306,-19-19 287,0 0-191,-20 0-97,0 0-416,-20-19-416,0-1-353,0-20-64,-19 0-95,-1 0 287,0 0-192,1-19-192,19-20-64,0 19-96,20 1-32,20 19 32,19 0 64,1 20-64,0 1 128,0 19-32,-1 0-64,-19 19-160,20 21 63,-40 0 33,0-20 32,0 19 192,0 1-96,-20-20 32,0 0 32,20-20-128,-20 0-352,20 0-1346,0 0-1569,-20-20-2883</inkml:trace>
  <inkml:trace contextRef="#ctx0" brushRef="#br1" timeOffset="226181.6406">20752 9164 20627,'0'19'1089,"0"-19"-512,0 40 1152,20 0-287,-1 0-353,1 0-545,0 0-608,19-1 96,2-19-416,-2 20-193,21-20-544,-21-1-929,2 1-1857,-2-20-9418</inkml:trace>
  <inkml:trace contextRef="#ctx0" brushRef="#br1" timeOffset="226637.6953">21328 9283 21652,'19'40'1954,"-19"-20"-1538,20 0 65,20 19-65,-21-19-160,22 0 129,-2-20-1,1 0-288,-1 0 0,-19-20 0,21-19-96,-41 19-160,19 0-160,-19 0 288,0 0-32,0 20 64,0 20-128,0-20 160,20 40 160,0-1 128,0 1 33,19 20 63,-19 19 128,20-20-319,-20 21-129,0-21 128,-20 1-192,0 0-32,-20-20-64,0-1-160,-20-19-289,0 0-416,-19 0-640,0-20-1058,-1 0-3298,20-20-9450</inkml:trace>
  <inkml:trace contextRef="#ctx0" brushRef="#br0" timeOffset="247041.0156">2224 11527 17040,'0'-20'352,"-20"0"128,-20 20 225,0 0 32,1 20-161,-1 0 225,1 20-256,19-20-257,0 19-256,-1-19 32,21 20 96,-19 0-224,19-1 64,0 1 32,0 0-32,19-1 32,-19 1-64,21-20 224,19-1-288,-21 1 288,1-20 1,20 0-97,-21 0 64,-19 0-96,20 20 0,1-20-64,-2 0 32,1 20-288,0-20-641,0 0-1025,19 20-961,-19-20-1281,20 0-7591</inkml:trace>
  <inkml:trace contextRef="#ctx0" brushRef="#br0" timeOffset="247396.4844">2720 11845 15470,'20'0'993,"-20"0"-801,0 0 1506,20 0-641,-20-20-481,20 20 161,-1-20-353,1 0-127,0 0 127,-20-19 97,21-1-1,-21 20-192,-21 0 193,1 0-129,0 1-160,-19 19-224,-1 0 128,1 39-224,-1-19 192,20 40 0,-20-21 32,20 21 33,1-1-97,19-19 64,19 19-64,1-39-192,40 0 192,-20 0-97,19-20-351,-19 0-577,19-20-608,1 0-1538,-1-20-3107</inkml:trace>
  <inkml:trace contextRef="#ctx0" brushRef="#br0" timeOffset="247677.7344">3038 11726 16015,'0'39'1505,"0"-19"-320,0 20 577,20-1-417,0-19-288,-20 20-416,20-20-321,-1-20 32,-19 19 353,0-19-160,20 0-257,-20-19 449,0-1-321,0 0-96,20 0-384,-20-19 224,0 19-352,20 0-128,-1 0-32,2 20-161,19 0-31,-21 20-513,21 20-33,-1-1-383,2 1-897,-2-1-1890,1 1-6663</inkml:trace>
  <inkml:trace contextRef="#ctx0" brushRef="#br0" timeOffset="248077.1485">3654 11686 15118,'-20'0'1473,"0"0"-416,0 20 609,20 19 352,0 21-513,0-20-576,20-1-320,0 1-513,0-20-64,19-1 512,1-19-384,-20 0 193,20-19 127,-20-21-288,-1 0-96,-19-19 1,0 19-97,0-19 160,-19-1-385,-21 1-31,0-1 0,0 0 224,1 40-64,19 0 64,-20 20 96,21 20 96,19 0 64,0 20-32,19 20-95,1-20 63,39-1-32,1 1-96,20 0-385,-21-1-447,21-19-610,-21 0-1408,-19-20-3652,-1 0-8264</inkml:trace>
  <inkml:trace contextRef="#ctx0" brushRef="#br0" timeOffset="248923.8281">4924 11368 3843,'-19'-40'6694,"-1"20"-3619,20 1-384,-20 19-513,0-20-544,1 20-353,-22 20-416,21-1-353,-19 41 97,19-1-1,0 21 225,1-20-64,19 19-321,19-19-320,21-1-256,-1-19 448,22 0-191,-2-21-97,0-19 32,1 20-705,0-20 97,-21 0-674,1 0-1184,0 0-2466,0 0-9002</inkml:trace>
  <inkml:trace contextRef="#ctx0" brushRef="#br0" timeOffset="249366.211">5500 11567 13741,'-20'-20'2690,"20"0"97,-19 20-833,-21 0-801,20 20-128,-19 0 32,-2 20-193,22 19-127,-1-19-32,20 19-225,0-19-159,39-20-129,-19 0-64,21-20-128,-2 0 64,1-20 32,-1 0 32,-19 0-64,20-20 0,-20 1-64,-20-1 0,0 0-32,-20 1-32,20 39 64,-20 0-32,0 0 0,-20 20 0,21 19 32,19 1 32,-20 0-32,20-1-32,20-19 64,-1 0-320,21 0-257,0 0-384,0-20 65,-1 0-610,1 0-1152,0-20-2083,0 0-7943</inkml:trace>
  <inkml:trace contextRef="#ctx0" brushRef="#br0" timeOffset="249887.6953">5858 11646 13933,'0'-39'3715,"0"19"-2562,-20 20 0,20 0-32,0 0-352,20 0-32,-1 20-64,2-1-129,-1 21 193,19 0-161,1-1-159,19-19-193,-19 20-160,0 0 0,-20-21 0,-20 21-160,0-20 192,0 0-128,-20-1-128,0-19 0,-19 0 32,18-19-33,-18-1-159,-1 0-449,20-20-63,0 1 319,20 19 257,0-20 768,0 20-287,20 1 31,20 19 224,-20-20-31,19 20 159,1 0-287,0-20-97,19 20-64,-19-20-64,0 0 96,0 0-192,-1 1 32,-19-21 64,0 20-160,-20 0 192,0 20-128,-20 0-64,0 0-32,-19 0-32,-1 20 96,20 20-32,-20-1 64,0 1 0,21 0 192,-1-1 64,20 21-127,39-20-33,1-21 0,20 1-256,19 0-385,1-20-704,-1 20-801,-20-20-1762,2-20-6726</inkml:trace>
  <inkml:trace contextRef="#ctx0" brushRef="#br0" timeOffset="250271.4844">6792 11507 21043,'39'-80'2947,"1"41"-1634,-1-1 545,1 20-384,-20 0-706,20 20-608,-20 20-127,-1 0-33,1 20-97,0 19-159,-20-19 32,0 0-128,-20 20 159,20-40 33,0 19 32,0-19 0,20 0 128,0 0-96,20 0 192,0-20 0,19 19 64,-20-19-64,21 20-64,-40 0 0,0 0-64,-20 0 64,-20 0 33,0-1-65,-20 1 0,-19-20-161,19 20-351,-19 0-737,19-20-193,20 0-832,0 20-1025,0-1-2498</inkml:trace>
  <inkml:trace contextRef="#ctx0" brushRef="#br0" timeOffset="250720.7031">7407 11388 19794,'0'-40'897,"20"0"-865,-1 21 833,21-1 865,0 0-353,0 20-801,-1 0-415,1 0-161,0 20 32,0 0 64,19-1 0,-19 21-160,0 0-32,-1-1 160,-19 21 0,0-20-64,0 20 96,0-1-96,-20-19-32,19 19 0,1-19-32,1 20 64,-2-21-64,1 1 0,-20-1 32,0 1 32,0-20-32,0 0-33,-20-20 130,-20 20-33,1-20-32,-1 20-257,0-20-287,1 0-609,-1 0-1474,20 0-3362,-20 0-8425</inkml:trace>
  <inkml:trace contextRef="#ctx0" brushRef="#br2" timeOffset="254102.5391">1847 13056 800,'0'-60'6342,"0"21"-5125,-20 19 129,0-20 543,0 0 161,0 21-288,0 19-449,0-20-224,0 20-448,1 20-193,-1-1 97,0 21 160,0 0-33,1 19 1,19 20-193,19 21-352,1 0 417,39-1-321,1-20 161,0 0 351,-1-19-287,21-21-1,-1-39-96,0 0-223,21-39-65,-1 19-32,-20-39 96,1-1 32,-20 1-64,-21-21 128,-19 1-320,-20-1-224,-20-19 224,-19 0 0,-21 19 64,-20 41-32,1-1-33,0 20-95,-1 20-128,20 0-929,1 20-1218,20 20-2689,19-1-7625</inkml:trace>
  <inkml:trace contextRef="#ctx0" brushRef="#br2" timeOffset="254384.7656">2283 13314 18897,'-20'20'2050,"20"-40"-1345,0 20-673,0 0 513,0 20 127,20 0-352,0 39-95,0-19 31,0 20-160,20-1-64,-1-19 32,1-1-384,0-19-97,0 0-704,-21 0-865,21-20-2274,-20 21-7975</inkml:trace>
  <inkml:trace contextRef="#ctx0" brushRef="#br2" timeOffset="254644.5313">2819 13195 11979,'0'0'6726,"0"0"-6149,0 0-257,-20 20 96,20 20 353,-19-1 192,19 1-545,0 20-159,0-1-33,0 1-96,19-21 96,21 1 65,0-1-193,0-19-96,19 0 32,1 0-192,0-20-385,-1-20-448,1 20-384,-20-20-1058,19 0-1761,-39 1-7847</inkml:trace>
  <inkml:trace contextRef="#ctx0" brushRef="#br2" timeOffset="254783.2031">3018 13612 16431,'-79'19'2402,"59"-19"-1729,20-39 64,0 19-417,20-20-256,-1 1-897,21-1-1441,-20 0-1025,0 21-4741</inkml:trace>
  <inkml:trace contextRef="#ctx0" brushRef="#br2" timeOffset="254949.2188">2939 13255 18097,'-100'0'2594,"60"0"-1537,1 0-96,19 0-256,0-20-225,1 0-288,19 0-64,0-20-288,19 20-160,1-20-769,0 20-513,19-19-1440,22 19-2916</inkml:trace>
  <inkml:trace contextRef="#ctx0" brushRef="#br2" timeOffset="255375.9766">3316 13016 14029,'100'79'2626,"-41"-39"-127,-20 20-1474,22 0-577,-2-1 225,0 1-385,-19-1-192,20 1-32,-21-21-160,1-19 96,-20 0 32,20-20-160,-40 0-256,0 0-321,0 0-256,-40-40 673,0 21 320,-19-21-32,-1 0 32,0-19 0,1-1 160,-1 1 705,1-1-32,39 20-257,0 0-287,20 20 447,40 0 257,-1 1-769,21 19 33,19 0-161,1 19-96,19 21-32,1 20-96,-1-20 0,-20 20 0,-19-21 64,-21 21 32,-19-21 32,-40 21 32,-19-1-64,-21 1-32,0-21-289,-19 1-800,20 0-1313,-1-19-2563,20-2-7559</inkml:trace>
  <inkml:trace contextRef="#ctx0" brushRef="#br2" timeOffset="255875.9766">4686 12639 14926,'0'-40'3555,"-19"40"-2786,19 0-289,-20 20 577,20 20 224,-21 20-95,21-1-129,0 20-161,0 21-447,21-1-257,-1-20-128,-1 1-32,1-1-512,0-19-513,0-1-673,19-19-1729,-19 0-6182</inkml:trace>
  <inkml:trace contextRef="#ctx0" brushRef="#br2" timeOffset="256065.4297">4944 13771 25592,'-20'99'320,"1"-79"-1121,-21 0-1409,20-20-1858,1 0-10377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9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emf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93132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Master Method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038350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Proof (Part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II)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Story So Far/Case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Total work: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≤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latin typeface="Cambria Math"/>
                  </a:rPr>
                  <a:t>		(*)</a:t>
                </a:r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64160" y="561240"/>
              <a:ext cx="8415000" cy="42678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640" y="551880"/>
                <a:ext cx="8440560" cy="42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Sums Fact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200" y="1140120"/>
              <a:ext cx="8450280" cy="3967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80" y="1127520"/>
                <a:ext cx="8476560" cy="39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8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Total work: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≤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latin typeface="Cambria Math"/>
                  </a:rPr>
                  <a:t>		(*)</a:t>
                </a:r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00080" y="711000"/>
              <a:ext cx="8800560" cy="3453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40" y="698400"/>
                <a:ext cx="8826840" cy="34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5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Case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Total work: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≤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latin typeface="Cambria Math"/>
                  </a:rPr>
                  <a:t>		(*)</a:t>
                </a:r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200" y="568440"/>
              <a:ext cx="8400240" cy="4024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040" y="558360"/>
                <a:ext cx="8417880" cy="40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4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7950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 number of levels of the recursion tree.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6062" y="3252284"/>
            <a:ext cx="778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number of </a:t>
            </a:r>
            <a:r>
              <a:rPr lang="en-US" dirty="0" smtClean="0">
                <a:solidFill>
                  <a:prstClr val="black"/>
                </a:solidFill>
              </a:rPr>
              <a:t>nodes of </a:t>
            </a:r>
            <a:r>
              <a:rPr lang="en-US" dirty="0">
                <a:solidFill>
                  <a:prstClr val="black"/>
                </a:solidFill>
              </a:rPr>
              <a:t>the recursion tree.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26063" y="3709484"/>
            <a:ext cx="7620000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number of </a:t>
            </a:r>
            <a:r>
              <a:rPr lang="en-US" dirty="0" smtClean="0">
                <a:solidFill>
                  <a:prstClr val="black"/>
                </a:solidFill>
              </a:rPr>
              <a:t>edges of </a:t>
            </a:r>
            <a:r>
              <a:rPr lang="en-US" dirty="0">
                <a:solidFill>
                  <a:prstClr val="black"/>
                </a:solidFill>
              </a:rPr>
              <a:t>the recursion tree.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number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leaves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recursion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tree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7772" y="2078473"/>
                <a:ext cx="8365063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Which of the following quantities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?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2078473"/>
                <a:ext cx="8365063" cy="493277"/>
              </a:xfrm>
              <a:prstGeom prst="rect">
                <a:avLst/>
              </a:prstGeom>
              <a:blipFill rotWithShape="1">
                <a:blip r:embed="rId4"/>
                <a:stretch>
                  <a:fillRect l="-1166" t="-6173" b="-2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4232520" y="1122480"/>
              <a:ext cx="360" cy="12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3160" y="1113120"/>
                <a:ext cx="190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35800" y="46440"/>
              <a:ext cx="7764120" cy="4539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720" y="34920"/>
                <a:ext cx="7776720" cy="45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Case 3 continued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Total work: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≤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latin typeface="Cambria Math"/>
                  </a:rPr>
                  <a:t>		(*)</a:t>
                </a:r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64160" y="2048040"/>
              <a:ext cx="8136360" cy="29599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840" y="2037960"/>
                <a:ext cx="8153280" cy="29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3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Master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  	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then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>
                    <a:latin typeface="Cambria Math"/>
                  </a:rPr>
                  <a:t>	</a:t>
                </a:r>
                <a:r>
                  <a:rPr lang="en-US" dirty="0" smtClean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  </a:t>
                </a:r>
                <a:r>
                  <a:rPr lang="en-US" sz="2800" dirty="0" smtClean="0"/>
                  <a:t>(</a:t>
                </a:r>
                <a:r>
                  <a:rPr lang="en-US" sz="2800" dirty="0"/>
                  <a:t>Case 1</a:t>
                </a:r>
                <a:r>
                  <a:rPr lang="en-US" sz="2800" dirty="0" smtClean="0"/>
                  <a:t>)</a:t>
                </a:r>
                <a:endParaRPr lang="en-US" sz="2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  </a:t>
                </a:r>
                <a:r>
                  <a:rPr lang="en-US" sz="2800" dirty="0" smtClean="0"/>
                  <a:t>(Case 2)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sz="2800" dirty="0"/>
                  <a:t>(Case </a:t>
                </a:r>
                <a:r>
                  <a:rPr lang="en-US" sz="2800" dirty="0" smtClean="0"/>
                  <a:t>3)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 rotWithShape="1">
                <a:blip r:embed="rId2"/>
                <a:stretch>
                  <a:fillRect l="-1852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011680" y="2800350"/>
            <a:ext cx="274320" cy="1524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3776</TotalTime>
  <Words>220</Words>
  <Application>Microsoft Office PowerPoint</Application>
  <PresentationFormat>On-screen Show (16:9)</PresentationFormat>
  <Paragraphs>25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1_Lecture</vt:lpstr>
      <vt:lpstr>2_Office Theme</vt:lpstr>
      <vt:lpstr>3_Office Theme</vt:lpstr>
      <vt:lpstr>2_Lecture</vt:lpstr>
      <vt:lpstr>4_Office Theme</vt:lpstr>
      <vt:lpstr>Proof (Part II)</vt:lpstr>
      <vt:lpstr>PowerPoint Presentation</vt:lpstr>
      <vt:lpstr>Basic Sums Fact</vt:lpstr>
      <vt:lpstr>Case 2</vt:lpstr>
      <vt:lpstr>Case 3</vt:lpstr>
      <vt:lpstr>PowerPoint Presentation</vt:lpstr>
      <vt:lpstr>Case 3 continued</vt:lpstr>
      <vt:lpstr>The Master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167</cp:revision>
  <dcterms:created xsi:type="dcterms:W3CDTF">2010-07-08T21:59:02Z</dcterms:created>
  <dcterms:modified xsi:type="dcterms:W3CDTF">2012-01-07T01:59:42Z</dcterms:modified>
</cp:coreProperties>
</file>