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3"/>
  </p:notesMasterIdLst>
  <p:sldIdLst>
    <p:sldId id="256" r:id="rId6"/>
    <p:sldId id="671" r:id="rId7"/>
    <p:sldId id="667" r:id="rId8"/>
    <p:sldId id="664" r:id="rId9"/>
    <p:sldId id="665" r:id="rId10"/>
    <p:sldId id="669" r:id="rId11"/>
    <p:sldId id="672" r:id="rId12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164" d="100"/>
          <a:sy n="164" d="100"/>
        </p:scale>
        <p:origin x="-120" y="-180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07T22:28:55.791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736 3427 2594,'0'-20'2082,"0"20"-288,0-20-289,-20 20-160,20-20 449,0 20 64,0-19-417,0 19-320,0-20-224,0 20-224,0 0-193,0 0 161,0 20 384,0-1 96,0 21-481,20-1-191,0 42 63,-20-2 1,21 20-65,-2 1-31,1-21-97,0 0-32,0 1-256,0-21 160,-1-19-63,-19-1-129,20 1-289,-20-1-351,20-18-738,-20-1-1152,0 0-1602</inkml:trace>
  <inkml:trace contextRef="#ctx0" brushRef="#br0" timeOffset="247.0704">637 4479 16207,'0'20'769,"0"-20"-609,0 0 1313,20 0-288,0 0-192,19-20 64,1 20-512,20-20-289,-20 0-192,19 20 32,-19-19-192,19-1-673,-18 0-416,-2 20-865,1-20-800,-21 20-1282,-19 0-7143</inkml:trace>
  <inkml:trace contextRef="#ctx0" brushRef="#br0" timeOffset="610.3516">399 3586 15182,'-20'-20'1249,"0"0"-865,20 20 257,0-19 704,20-1 97,0 0-193,19-1-577,1-18-415,1 19-65,-2-20-64,20 1-64,1 19-128,-21-19-545,1 19-832,0 0-1057,0 20-801,0 0-4613</inkml:trace>
  <inkml:trace contextRef="#ctx0" brushRef="#br0" timeOffset="1132.8125">1114 4082 9961,'0'0'4837,"0"0"-4677,0 0 929,20 20 288,-1 0-352,1 20 128,0-21-416,0 21-65,19-1-319,-19-18 191,0-1-223,-20 0-65,21-20 96,-1 0 257,-20 0-97,0-20-352,0 0-32,0-1 65,0-18 127,0-20-384,0 19 256,0 20-224,0-19 64,0 39-288,0-20 288,19 20 0,1 20 32,20-1-32,-1 1-224,1 20-673,19-1-833,-18-19-768,18 20-929,-20-21-1698</inkml:trace>
  <inkml:trace contextRef="#ctx0" brushRef="#br0" timeOffset="1517.5782">1948 4420 14125,'79'159'801,"-40"-100"480,2-19-352,-21-1-32,-1-19-193,-19 0 161,20 0-192,-20-20 192,0 0 448,-20-20-929,1 0-288,-1-19 32,-21-1 65,2-39-226,-1-1 194,20 1-418,1 0 193,-1-2 96,0 22-192,20 0 224,-20-1-160,1 1-384,19 18 127,19 41 33,-19-19 224,20 38 192,0 1 0,0 41-192,-1 18-192,1 0-609,-20 1-512,20-21-417,-20-19-512,20-20-2531</inkml:trace>
  <inkml:trace contextRef="#ctx0" brushRef="#br0" timeOffset="1895.5079">2146 4063 16079,'0'39'897,"0"1"-129,0-1 642,20 1-257,-20-20-417,0 20-31,20-20-321,0 0-319,0 0 127,-1-20 64,1 0 128,0-20-256,0 0 1,-1-21-1,-19 22-32,20-21-32,1 20 96,-21 20 128,0-19-64,0 19-95,0 19 191,20 1-256,0 0-32,-1 19-128,1 2-769,20-21-544,-21-20-609,1 0-1089,20 0-352,-21-20-8361</inkml:trace>
  <inkml:trace contextRef="#ctx0" brushRef="#br0" timeOffset="2120.1172">2543 3606 17072,'0'19'1601,"20"21"-63,-1 19-385,22 2-96,-21-2 96,19 20-320,1-20-481,0 2-224,-1-2-96,-19-19-96,19-20-320,2 19-193,-1-39-608,-21 20-801,-19-20-1217,0-20-1698</inkml:trace>
  <inkml:trace contextRef="#ctx0" brushRef="#br0" timeOffset="2325.1954">2484 3943 18769,'-20'0'1602,"20"20"-1282,0-20 129,20 0 511,39 0 129,-20 0-96,42 0-512,-2 0-289,0 0-128,-20-20-224,21 20-513,-40 0-256,-1 0-576,1 20-641,-40-1-1473,0 1-8169</inkml:trace>
  <inkml:trace contextRef="#ctx0" brushRef="#br0" timeOffset="2680.6641">1074 4658 21011,'-19'40'801,"19"-40"-865,19 0 641,41 0 127,39-20 353,40 0-288,60 0-160,38-19-289,62-1-160,-21-1-160,-40 22-160,-40-1-128,-59 20 256,-40-20 32,1 20-257,-40 0-63,-21 0 96,-19 0 32,0 0 192,-20 0-64,0 20-257,0-20-1216,-20-20-1538,20 20-1569</inkml:trace>
  <inkml:trace contextRef="#ctx0" brushRef="#br0" timeOffset="2891.6016">3396 3903 22997,'0'0'673,"0"-19"-641,21 19-448,-21 0-449,0 0-384,0 0-673,20 19-1922,0 1-10249</inkml:trace>
  <inkml:trace contextRef="#ctx0" brushRef="#br0" timeOffset="3014.6485">3556 4162 19794,'39'39'1858,"-39"-19"-385,20-20-864,0 20-353,0-20-128,-20 0-320,0 0-737,0 0-2178,0 0-3683</inkml:trace>
  <inkml:trace contextRef="#ctx0" brushRef="#br0" timeOffset="4382.8125">4470 3903 13004,'-61'-39'704,"41"-1"994,1 40-321,-21-19 225,20 19-289,-19 0-288,19 19-512,-20 21-417,20 19 96,20 0 128,0 22-128,0-22 33,20 0-65,20-19-64,0-1 96,-1-18-288,1-1 128,-1-20 64,-19 0 32,0-20-192,1-1 32,-2-18 0,-19-1 64,0-19 0,0 19-32,-19 1 96,19-2-96,-21 21 224,21 1 257,0 19 63,0 0-287,-20 19-289,20 1-65,20 1 162,-20 19 31,21-1 128,-2 1-416,1-1 192,20-19-289,-1 0-415,-19 0-738,20-20-1536,-1 0-1315</inkml:trace>
  <inkml:trace contextRef="#ctx0" brushRef="#br0" timeOffset="4637.6954">4886 4321 13004,'20'20'1185,"-1"-20"160,-19 19 449,0-19 576,0-19-416,-19-1-1185,-1 0-385,20-21-128,-20 2-31,-19-1-97,19 1 32,0-21-256,0 21 0,20-22-97,0 22-191,0 19-769,20 0-609,0 1-640,19 19-929,1 0-8328</inkml:trace>
  <inkml:trace contextRef="#ctx0" brushRef="#br0" timeOffset="4921.875">5402 4380 16655,'0'0'224,"-20"0"417,1-20-32,-1-19-33,0-1 545,-19 0 32,-2 0-576,21-19-417,-19 19-128,-1-19-32,20-2-32,20 22 32,0 19-64,0 0-160,20 20-737,0 0-993,0 20-929,39 0-4516</inkml:trace>
  <inkml:trace contextRef="#ctx0" brushRef="#br0" timeOffset="5364.2579">5720 3943 16687,'-40'0'801,"20"20"64,1 19-257,19 2 33,-20-2 448,40 21-416,-20-21-321,39 1-288,-19-20-96,19 20-160,1-40 0,-19 0 192,18 0-224,-19-21 256,0-18 0,-20 19 128,0-19-32,0 19 32,0-20 64,-20 20 97,20 1 287,-20 19 65,20-20-97,0 20-352,-19 20-256,19-1-192,19 1 96,-19 0-384,20 20-481,20-21-321,-21 1-1408,21-20-545,-1 20-3363</inkml:trace>
  <inkml:trace contextRef="#ctx0" brushRef="#br0" timeOffset="5575.1954">6037 3963 16079,'0'0'1537,"21"0"-1120,-1 19 1056,-1 22-576,1-21 288,20 19-480,-1 1-481,1 0-192,-1-1-481,22-19-479,-22 0-1315,21-20-960,-21 0-4580</inkml:trace>
  <inkml:trace contextRef="#ctx0" brushRef="#br0" timeOffset="5770.5079">6594 3923 17840,'-41'79'961,"22"-18"481,-1 18 63,0 0-32,0 1 1,0 19-609,20-20-609,-19-19-256,19 19 128,0-39-544,0 0-385,0-1-833,0 1-736,0-19-2178,19-2-10891</inkml:trace>
  <inkml:trace contextRef="#ctx0" brushRef="#br0" timeOffset="6381.836">7368 4122 12075,'0'0'2723,"0"-20"-385,0 20-256,0 0-929,0 20-705,0 0 161,0 19-193,0 1-288,20-20-64,0 20-32,19-40 129,-19 0-129,20 0 0,-20-21-96,-1 2-33,1-21 1,-20 1 128,0 19 97,-20-20-1,1 1 64,-1 19-64,0 20-64,0-20-96,0 20-256,20 20-641,0 0-577,20 19-544,0 1-800,20 19-2019</inkml:trace>
  <inkml:trace contextRef="#ctx0" brushRef="#br0" timeOffset="6570.3125">7924 4301 9769,'-41'-41'5349,"2"2"-3235,-1-20 320,1-1-1505,-20 1-577,-1-21-31,0 1 159,20 0-31,21-2-225,19 22-160,0 0-128,19 19-225,1 20-864,20 1-1185,0 19-1121,0 19-9642</inkml:trace>
  <inkml:trace contextRef="#ctx0" brushRef="#br0" timeOffset="6738.2813">7467 3963 21556,'-20'0'352,"20"0"-576,20 0 96,20-20 320,19 0-192,21-19 32,-1 19-448,0 20-3364,0-20-10249</inkml:trace>
  <inkml:trace contextRef="#ctx0" brushRef="#br0" timeOffset="7420.8985">8738 3805 11306,'20'19'4388,"-20"21"-4260,0-1 1218,20 21-225,-1 0-513,1-1 65,0-19 32,0-20-33,-1 0-159,1-1-33,-20-19-95,20 0 63,-20 0 33,0-19 63,0-1-256,0 0-384,0-20 160,0-19-128,0 18 64,0-18-32,20 20-128,-20-1 192,21 20-320,-2 20 64,1 20 127,0 0 97,20 19 0,-1 1 0,1-1-288,-1 2-801,2-1-865,18-1-1409,-39-19-4773</inkml:trace>
  <inkml:trace contextRef="#ctx0" brushRef="#br0" timeOffset="8015.625">9929 3903 15086,'0'60'384,"0"-21"353,20 22 256,-1-2-257,22-19 129,-21-1 160,19-19-192,-19 19-577,0-39 321,0 21-289,-20-21 0,0 0 225,0-21 95,0 2-223,0-1-193,0-20-32,-20 1 32,20-1-128,0-19-224,-20 18 128,40 2 0,-20 19 0,20 0-288,-1 20 224,1 20 288,0 19-320,0 2 224,-1 18-192,22-19 0,-1 0-897,-1-1-609,1-19-1953,-1 0-1314</inkml:trace>
  <inkml:trace contextRef="#ctx0" brushRef="#br0" timeOffset="8408.2032">10504 3982 14765,'0'61'705,"0"-22"704,20 1-95,1 0-481,-1-1-33,19-19-223,-19 0-289,0-1 96,0-19-95,-1 0-1,1-19-64,0-1-128,0 0-32,-20-19 64,0-1 129,19 20-257,-19-19 96,0 19 32,0 0 32,0 20-64,0-21-64,0 21-64,0 21-32,20-1 192,1 0 0,-1 19-128,0-19-32,-1 0-384,21 0-481,0-1-833,-1-19-1248,1 0-1090</inkml:trace>
  <inkml:trace contextRef="#ctx0" brushRef="#br0" timeOffset="8880.8594">11101 3943 15022,'20'59'1601,"-20"-18"1090,19-2-1090,1 1-704,0-20 64,0 19-480,-20-19-225,19-20-192,1 20 96,0-20-32,-20 0 128,20 0-192,-20-20 0,0 0 1,0 1 63,0-1-192,0-20-33,0 1 130,0 19-66,0 0 66,19-1-130,-19 21 161,0 0 161,20 21-65,-20-1-64,21 19 0,-1-19-64,-20 0 64,20 0-160,-1-20 96,1 0 96,0 0 32,-20 0 1,20-20-33,0 20-96,-20-20-32,19 20 128,1 0-288,0 0 96,19 0 0,-18 20-129,-1 0-127,20 0-385,-21-1-960,21 21-1218,-20-20-3523</inkml:trace>
  <inkml:trace contextRef="#ctx0" brushRef="#br0" timeOffset="9962.8907">11915 3625 16591,'-20'60'609,"20"-21"224,0 22 544,20 18-384,0-20 32,-1 0-128,1 2-385,20-41-63,-1 19-417,-19-39 224,21 20 160,-22-20-63,21-20-225,-20 0 96,-1 20-224,1-19 0,0 19 0,0 0-96,-1 0 128,21 39 32,-20 1 128,0-1-288,0 21 64,0-20 0,0 0 0,-20-1 0,0 1-96,-20-20 192,20-1-449,-20 1 161,0-20 32,0 0-128,0 0 224,0 0-129,0-20-127,1 1 320,-1-1-224,20-20 64,0 21 96,0-1 96,20 0 64,-1 20 128,21 0 32,0-20-32,20 20 0,-1 0-64,1 0-192,-1-21 64,1 21 0,-20-19 32,-1 19 33,1-20 63,-20 0-32,0-19 32,-1 19 192,-19 0-288,0-20 0,0 21-32,-19-21 64,-1 19-160,-20 1 32,20 20 96,1 0-128,-21 0 192,20 0 160,1 20-256,-2 21 32,21-2 65,0 1-1,0 19 32,21-19-192,-2-1 64,21 2 0,-1-21-385,1 0-672,0-1-736,19-19-1218,-18 0-545,-2 0-6501</inkml:trace>
  <inkml:trace contextRef="#ctx0" brushRef="#br0" timeOffset="10137.6954">13086 4360 16047,'0'-19'1825,"0"-1"610,-20 0-1186,20-21-384,-20 22 224,0-21-224,20 1-385,0-1-512,0 0 224,0 21-384,20-1 128,0 0-897,19-1-833,-19 21-1633,0 0-1634</inkml:trace>
  <inkml:trace contextRef="#ctx0" brushRef="#br0" timeOffset="10435.5469">13464 3963 16303,'0'0'3075,"-20"0"-1858,20 0 609,-21 0-737,1 0-224,0 19-97,1 1-319,19 1-449,0-1-64,0 0 0,19 19-32,1-19-33,21 20-447,-2-1-1,-19-19-352,20 19 513,-1 2 384,-39-1 32,20-21 0,-20 21 416,0-20 257,-20-1-64,0-19-193,1 20-256,-1-20-448,0 0-833,0-20-1602,1 20-4452</inkml:trace>
  <inkml:trace contextRef="#ctx0" brushRef="#br0" timeOffset="12124.0235">14376 4301 15951,'40'40'736,"-20"-21"-447,-20 21 95,19 19 289,1-19-257,1 0 417,-1 0-289,-20-20-31,0 19-321,0-19-64,0-20-192,0 20-224,0 0-673,0-20-897,0 0-1217,-20 0-8424</inkml:trace>
  <inkml:trace contextRef="#ctx0" brushRef="#br0" timeOffset="12610.3516">14853 4102 17392,'-20'0'737,"1"20"-737,19 20 384,0-21 257,0 41 31,19-20-127,1 0-225,20-20 64,-21-1-448,21 1 32,-1-20 0,-18 0 192,19-20-320,-20 1 192,-1-21-128,1-1 192,-20 2 97,0-1-1,0 21 96,-20-1 192,20 0 129,-19 20 128,19 0-417,0 0-352,0 20-32,19 0 320,1 19-224,0 1 160,0 0-288,19-20 256,-19 20-256,39-21-672,-18-19-225,-1 20-1121,-1-20-1634,-19-20-5541</inkml:trace>
  <inkml:trace contextRef="#ctx0" brushRef="#br0" timeOffset="12936.5235">15409 4122 15887,'39'40'2210,"-39"-21"-32,20 21-929,0-20-641,0-1 353,-20 2-288,19-1-353,-19-20-224,21 20 33,-21-20 95,20 0-32,-20 0-64,0-20 64,20 0 0,-20-1-160,20-18 0,-20 19-64,19 0 64,1 1-224,0-1 224,0 40-192,-1-20 64,21 19 128,-20 21-256,20-1-897,0 2-1858,0-21-2851</inkml:trace>
  <inkml:trace contextRef="#ctx0" brushRef="#br0" timeOffset="13590.8204">16481 4043 13548,'-20'-41'1185,"0"21"-416,1 20 544,-1-19 385,20 19-32,-20 0-289,-19 0-544,18 0-97,1 19-575,0 1 63,0 1 0,20-1-160,0 19-64,20-19-96,0 20 96,21-20 0,18 19 0,0-19 0,-19 0-224,-1-1-65,1 22 1,-19-21 224,-21 0 128,0-1 160,-21-19 33,-19 20-161,20 0 32,-19-20 64,19 0-480,0 0 32,1 0-930,19-20-1120,0 20-1025,0-20-3427</inkml:trace>
  <inkml:trace contextRef="#ctx0" brushRef="#br0" timeOffset="13896.4844">16818 4201 18705,'-39'40'1121,"39"-21"-192,0 22-224,19-21-193,1-20-159,0 20 63,21-20 32,-2-20-287,-19 20 159,19-40-128,-19 19-64,-20-18-128,0-1-32,-20 21 256,1-1-95,-21 0-194,1 20 33,-2 0 64,-18 0 97,39 0-322,-20 0-31,20 20-448,20 0-546,0-1-1216,20 1-1570,0-20-6309</inkml:trace>
  <inkml:trace contextRef="#ctx0" brushRef="#br0" timeOffset="14151.3672">17236 4380 11370,'-20'0'8328,"20"-20"-7591,-20 1 640,20-21-160,-20-1-128,20 2-192,0-1 32,0 1-737,0 19-96,20-20-96,-20 21 96,20-1-352,-20 20-545,20 0-480,19 0-1057,-19 20-1794,19-20-4772</inkml:trace>
  <inkml:trace contextRef="#ctx0" brushRef="#br0" timeOffset="14404.2969">17494 3785 17584,'-20'-40'1506,"20"40"-1090,0 0 0,0 0 161,20 20 512,19 0 32,-19 19-256,19 21-417,1 19-159,1-19-322,-22-1-383,21 1-545,-20-21-288,19-19-1121,-19 0-1986</inkml:trace>
  <inkml:trace contextRef="#ctx0" brushRef="#br0" timeOffset="14798.8282">17573 4043 19250,'0'0'1313,"19"0"-1089,21 0 1121,1 0-256,18 0-448,0 20-96,1-20-257,20 0-192,-21 0-64,0 0-64,-19 0-32,0 0 0,-1 0-128,-18 0 160,-1-20 32,0 0 32,-20-1 128,0 1-256,0-19 160,-20 19 0,0 0-64,-1 1 64,1 19 0,1-20 160,-21 20-64,20 20-128,0-1 225,1 1-225,-1 20 0,0-1 96,20 2-96,0 18-128,20-19-96,19-20-321,1 19-576,0-19-961,20 0-1473,-1-20-2403</inkml:trace>
  <inkml:trace contextRef="#ctx0" brushRef="#br0" timeOffset="15225.586">18447 4063 19026,'-21'19'1024,"1"-19"514,20 20-545,0 20-64,0-20-32,0 19-193,20 1-255,1-21-417,-1 2 0,0-1 0,19-20 0,1 0-160,-21-20 192,1-1-224,0-18 160,-20-1-96,0 1 63,-20-1 33,0-19-128,1-21 32,-21 20 64,1-19-96,-1 0 160,19 19-224,-18 20 576,19 20 33,0 1 31,20 19 33,-20 0-385,20 19 128,0 21 32,0 0 129,20 20 95,-20-1-64,40 1 65,-1-1-193,22 0-288,-2 2 128,0-22-480,1-19-225,-20 0-191,0 0-129,-1-1-641,1-19-1280,-20 0-2948</inkml:trace>
  <inkml:trace contextRef="#ctx0" brushRef="#br0" timeOffset="15415.0391">19102 4281 23478,'20'40'2210,"-1"-40"-2691,-19 0-223,20 0-385,-20 0-833,0 0 0,20 0-1793</inkml:trace>
  <inkml:trace contextRef="#ctx0" brushRef="#br1" timeOffset="22377.9297">5501 5750 2690,'0'-40'1377,"0"21"1250,0-1-481,0 0-513,-20 0-191,20 0-33,0 1 97,-20 19-1,20-21-192,0 21-352,0 0-160,0 0-513,0 0-352,0 40 513,0 0 159,0 19-192,20 1 65,0 19-225,1-19-96,-1-1-32,19 1-96,-19-1 129,0 1-161,0-20 96,-1 0-192,1-1-225,0-19-608,-20-20-480,20 20-641,-20-40-64,0 20-1633</inkml:trace>
  <inkml:trace contextRef="#ctx0" brushRef="#br1" timeOffset="23242.1875">5442 5592 1473,'19'-21'9609,"1"21"-9545,-20 0-32,20 0 32,21 0-64,-22 0-160,21 0-385,0 0 289,-1 0-64,20 0-32,2 0 320,18 0 256,0-20 737,21 20 288,19-20-352,-1 0-481,2 20 33,18-19-65,2-1-128,-2 0-160,21 20 32,1-20-96,-2 1 0,1-1 0,-1 0-32,21 0 0,0 20 0,1-19 0,-22-2 0,21 21 0,-1 0 65,1-20-65,-20 20 0,19 0 32,-19 0-32,20 0 0,-21 0 64,2-20 256,-1 20 32,-1 0-128,-18 0-31,18 20-97,1-20-64,-1 0 64,2 20-64,-1-20-32,-1 0 64,21 0-32,-20 0 64,-1 0 96,22 0-96,-1-20 225,-2 20-33,-17 0-96,18 0-96,1 0 0,0 0 0,0 0 0,-21 0 33,21 0 159,-21 0 64,21-20 97,-19 20-321,-2 0-128,21-20 576,-41 20-512,21 0 289,1 0-321,-2 0 96,-38 0-64,18 0 128,-18 0-256,-21 0 160,-1-19-32,-17 19-128,-22 0 128,0-20-32,-19 20 96,-20 0-256,0 0 96,0 0-32,-20 0-641,0 0-191,0 0-962,-40 20-1633</inkml:trace>
  <inkml:trace contextRef="#ctx0" brushRef="#br1" timeOffset="24747.0704">5660 6504 11242,'20'0'3075,"-20"0"-3043,40 0 96,-21 0 225,21 0-257,1 20-96,-2-20-96,20 0-97,1 0-31,-1 0 192,21 0 64,-1 0-32,20 0 96,1-20 128,-1 20-127,21-19-1,-2 19-32,2 0-64,18 0 64,2-20-64,-2 20 0,22 0 32,-2-20 0,-19 20-32,40 0 0,-20-20 32,20 20 64,-21 0-32,21-19-32,-20 19-32,19 0 0,1-20 32,0 20 0,-1 0-64,-19-21 96,20 21-64,-20-20 0,20 20 32,-20 0-32,-1-20 32,1 20-32,-20 0 0,20 0 32,0-19-32,-1 19 0,2 0 32,-2-20-32,1 20 0,0 0-32,0 0 96,0 0-32,-21 0 64,22 0 65,-22 0-1,21 0-32,-19 0-64,18 0-32,1 0 32,-20 0-64,20 0 96,-1 0-32,1 0 96,-19 0 0,18 0 65,-19-20-33,0 20 0,20 0 0,-20 0-64,0 0 32,-1 0-128,2 0 65,-21 0-97,0 0 0,0 0 0,-19 0 64,-1 0 0,0 0 64,-19 0-32,-1 0 0,-20 0-96,21 0 128,-40 0 32,19 0 32,-19 20-31,-1-20-97,-19 0 0,0 0 32,0-20 64,-20 20 160,0 0 33,0-20-161,0 1-96,0-1 32,-20-20-32,20 20 96,-20-20-64,20 0-96,-20-19 32,1 0 1,19-1-65,-20 0 96,20 1-128,-20-1 224,20 1-160,-20 0-160,20-2 480,-20 22-480,1-21 96,-1 21 128,0 19-352,0-19 192,-1 18 32,2-19 160,-1 20-224,0 20 160,0-19-64,1-1 96,-1 20-32,-20 0 64,1-20-32,-21 20-96,0 0-32,1 20-544,-20-20-1122,19 0-224,-20 20-704,1-20-5542</inkml:trace>
  <inkml:trace contextRef="#ctx0" brushRef="#br1" timeOffset="25662.1094">10167 5353 4067,'0'-19'2371,"0"-2"575,0 21-447,0-20-545,0 20-321,0 0-608,0 20-801,0 1 577,0 18 160,0 1 64,20 19-416,0 20-129,-1 1-32,1 19-319,21-20 287,-21 1-128,19-20-256,-19-1 32,0 0 0,-1-19 0,-19 0-64,20 0 129,-20-20-258,20 19-191,-20-39-545,0 20-864,20-20-834,-20 0-1056</inkml:trace>
  <inkml:trace contextRef="#ctx0" brushRef="#br1" timeOffset="26424.8047">7844 5452 6374,'-20'-20'1729,"20"20"161,0 0-609,0-19-192,-20 19 64,20 0-32,0 0-224,0 0-705,0 19-96,0 1 609,20 0 384,-20 39-128,0 2-96,20-2-321,0 40-127,-20-20-97,19 21-32,2-1 65,-21-20-417,20 1 352,0-21-320,-20 1 128,0-21 96,0 2-256,20-2-256,-20-39-161,0 20-1248,19-20-1122,-19-20-2242</inkml:trace>
  <inkml:trace contextRef="#ctx0" brushRef="#br1" timeOffset="27259.7657">13086 5313 11851,'0'0'1185,"0"-20"-160,0 40-769,0 1 865,0 18 256,0 20-191,0 1-65,0 19-96,19 1-641,-19-1-32,20 0 129,-20 1-1,20-20-320,1-1 0,-1-20-192,-1 1 97,1-20-33,0 20 32,-20-20-128,20-20-193,-20 20-896,0-20-865,19 0-864,-19 0-4678</inkml:trace>
  <inkml:trace contextRef="#ctx0" brushRef="#br1" timeOffset="28044.9219">6653 5592 8776,'0'-21'1345,"-19"1"577,19 0-801,0 20-256,0 0-96,0 0-481,0 20 192,0 0 705,0 20 0,0 0-63,19 39-482,1-20-63,0 22-193,0-22-224,-20 20 0,19-20-64,1 21 97,0-20 31,0-21 0,-20 21 32,19-21-160,1-19-256,-20 1-352,0-1-417,21-1-1057,-21 1-673,20-20-2722</inkml:trace>
  <inkml:trace contextRef="#ctx0" brushRef="#br1" timeOffset="28655.2735">8976 5432 12011,'-19'-19'993,"19"19"288,0 0-544,0 0-545,0 0-32,0 39 1057,-21-19 96,21 39-191,21 2-33,-21-2-225,19 20-191,1 0-289,0 1-127,0-1-97,0-19 64,-20-1-384,19 1 544,-19 0-192,20-21-192,-20 1 193,0-20-482,20 19 385,-20-19-768,0-20-642,20 21-1344,-1-21-1218</inkml:trace>
  <inkml:trace contextRef="#ctx0" brushRef="#br1" timeOffset="29280.2735">11557 5393 10698,'0'-20'2210,"0"20"-1506,0-20 449,0 20-256,0 20-480,0 0 1216,0 19 257,19 21-481,-19-1-223,21 21-546,-1 19-288,0-20-287,0-18 287,-1 18-224,1-20 128,0 0-256,-20-19 288,20 0-352,-20-20 193,19 20-129,-19-20 64,0-20-257,20 0-415,-20 19-577,0-19-545,20 0-992,-20-19-1795</inkml:trace>
  <inkml:trace contextRef="#ctx0" brushRef="#br1" timeOffset="29869.1407">14516 5373 13324,'-20'-20'449,"20"1"191,0 38-608,0 1 737,0 0 929,-21 39 159,21 20-127,-20 21-801,20-1-193,20-20-63,1 21-256,-1-21 95,0-20-544,-1 1 288,1-20-160,0 0 0,-20 0 161,20-21-321,-20 1-193,19-20-543,-19 0-770,0 0-960,0 0-962,0-20-11850</inkml:trace>
  <inkml:trace contextRef="#ctx0" brushRef="#br1" timeOffset="31965.8204">5859 5968 4292,'-20'-19'1537,"20"19"257,0 0 448,0 0-865,-19-20-64,19 20 65,0 0-193,0 0-64,0-20-32,0 20-96,19 0-128,-19-20-417,20 1 97,20 19-257,-21-21 513,21 1-609,-1 20 128,1 0-288,1 0-224,-22 0 192,1 41 32,0-22 32,-20 1 64,0 20 64,0-21-160,0 1 64,-20 0-96,20-20 65,0 0-65,20 20-193,-20-20 193,20 0 32,19 19 97,-19-19-162,20 20 66,-21 0-33,1 0 128,-20 1-32,0-2 96,0 1 192,-20 0-288,1 0 32,-1 0 33,-20-20-65,21 0-353,-1 19-543,0-19-353,0 0-1154,20 0-928,0 0-4836</inkml:trace>
  <inkml:trace contextRef="#ctx0" brushRef="#br1" timeOffset="32503.9063">7170 5770 13484,'-20'-20'1506,"20"0"832,-20 20-705,20 0-800,-20 20 160,20 0-96,-21-1-288,21 21-97,0 1-192,21-2-63,-1-19-129,20 0 352,-1-20-384,1 0 193,-1 0 31,20-20-128,-18 0 96,-21 0-640,0-20 480,-1 20-256,-19-20-32,-19 21-96,-1-21-33,-41 20-31,22 20 96,-20 0 32,-1 0-193,21 20-319,-1 0-610,19 19-639,2-19-578,-1 20-1697</inkml:trace>
  <inkml:trace contextRef="#ctx0" brushRef="#br1" timeOffset="32873.0469">7268 6047 14477,'-19'-19'1121,"-1"19"513,20-20-481,-20 20-673,20 20 385,-20-1 192,20 1-288,-19 20 64,19 0-513,19 0 96,1 0-159,20-21-129,-21 1 64,21-20-192,-1 0 192,2-20 32,-1-19 129,-21 19-65,21-20-352,-40 0 0,0 0-128,-20 1 128,-19-1-161,-1 20 65,-1 1 64,2 19-384,-1 0-449,21 0-1377,-1 0-2947</inkml:trace>
  <inkml:trace contextRef="#ctx0" brushRef="#br1" timeOffset="33557.6172">8242 5829 11530,'19'-40'2275,"-19"21"-354,20-1 482,0 0-770,0 0-320,-1 1 225,1 19-769,0 0-545,0 0-32,1 19-96,-2 1 0,1 20 32,-20-1-288,0 1 384,0-19-192,0 18-64,-20-19 193,20 19-161,-19-19-161,-2 0 386,21 0-225,0-1 192,0-19-256,21 0 320,-2 0 64,21 20 65,0-20-65,-1 0-160,20-20-32,1 20-64,-20 0 64,0-19-544,-1 19-193,-19 0-480,0 0-2018,0 0-3170</inkml:trace>
  <inkml:trace contextRef="#ctx0" brushRef="#br1" timeOffset="43500">9472 5770 5829,'0'-20'4805,"0"20"-3204,0-20 577,0 0-640,0 20 223,0 0-512,0-19 129,0 19-545,-20 0-385,20 19-128,-20-19-63,1 40 63,-1-20-128,0-1-128,0 21-32,20-40-128,0 20 96,0 1-64,40-21 160,-20 19-32,39-19-64,-18 0 32,-2 0-64,20 20 32,-19-20 0,-20 20 96,-1 0 0,1-20-416,0 19 576,-20 1-160,-20 0 64,0 0-256,1-1 321,-1-19-193,0 20-128,20-20-257,-20 0-319,1 0-802,-1 0-1056,20 0-897,-20-20-10218</inkml:trace>
  <inkml:trace contextRef="#ctx0" brushRef="#br1" timeOffset="43732.4219">9393 5789 10409,'0'0'2723,"0"-19"-2531,0 19 160,20-20 225,-1 0-129,1 0-191,21 20-225,-2-19-257,1-1-1600,-1 20-3716</inkml:trace>
  <inkml:trace contextRef="#ctx0" brushRef="#br1" timeOffset="44822.2657">10902 5710 4035,'-20'0'6246,"20"-19"-4933,0 19 930,0-20-738,0 20-32,0 0 353,0 0-320,0 0-321,0 0-769,0 0-256,20 0 289,-20 20 191,0 19 129,0 1-64,0-1-321,0 22 225,20-22-257,-20 1-320,20-21 32,-1 21 0,1-20 96,-20-1-256,20-19 160,-20 20 128,0-20-256,0 0-320,0 0 96,0 0-289,0 0-448,0 0-1025,0 0-1729,-20-20-3684</inkml:trace>
  <inkml:trace contextRef="#ctx0" brushRef="#br1" timeOffset="48079.1016">12033 5651 9224,'0'0'1378,"0"0"479,0 20-223,0-20-225,20 20-160,-20 19-256,0-19-320,0 0-129,0-1 193,20 1-256,-20 0 63,0-20 1,0 0-1,0 0 1,20 0-129,-20 0 97,21 0 159,-21 0-448,19-20 65,21 20-65,-20-20-160,-1 20 64,1 0-128,20 0-96,-21 0 96,1 0-32,0 20-481,0-20-512,-20 0-160,20 0-544,-20 20-129,20-20-544,-20 0-1026,0-20-6469</inkml:trace>
  <inkml:trace contextRef="#ctx0" brushRef="#br1" timeOffset="48290.0391">12331 5592 13773,'0'19'1249,"0"1"256,0 20 417,0 19-256,0-19-161,0 19-448,20-18-577,0-2-191,-20 1-225,20-1 32,0 1-96,0-21-64,-20 1-481,20-20-896,0 20-1634,-1-20-2146</inkml:trace>
  <inkml:trace contextRef="#ctx0" brushRef="#br1" timeOffset="48943.3594">13483 5770 10441,'-19'-40'2275,"19"40"-258,0-20-287,0 1 0,19 19-417,-19-20-96,40 0-256,-20 0-352,19 0-481,1 1 448,-1 19-319,-19-21-386,21 21 290,-41 21-258,19-2 290,1 1-97,-20 20 512,20-1-159,-20 21 95,0-21-255,0 22-65,20-22-32,-20 1 32,20-1-256,-20 1 224,19-1-224,-19-19-256,0 0-417,0 1-512,-19-2-673,19 1-1793,-20-20-5830</inkml:trace>
  <inkml:trace contextRef="#ctx0" brushRef="#br1" timeOffset="49141.6016">13562 5968 17232,'0'-19'1794,"20"19"-417,20-20 128,-21 20-512,42 0-128,-22-20-513,1 20-256,19 0-320,1 0 320,0 0-928,-20-20-866,-1 20-1793,1 0-2980</inkml:trace>
  <inkml:trace contextRef="#ctx0" brushRef="#br1" timeOffset="49793.9454">15230 5691 2722,'0'-40'2659,"0"20"576,-20 0-545,20 1-704,0-2-224,0 21-129,-20-20 193,20 0-289,0 20-255,-20-20-193,20 20-224,0 0-193,-19 0-287,-1 20-193,20 0 352,-20 40-159,0-20-97,1 39 0,19-20-96,19 1-64,1-20-96,0 0 33,19-1 31,1-19 0,0 0 192,0 0-384,20-20 352,-21 0-128,1-20-192,-1 20 64,-19-20-192,0 0-96,-20-19 384,0 19-160,0 0-64,-40 1 160,20 19-128,-19-21 0,-20 21 128,19 0-32,-1 21-97,2-21 1,19 19-608,0 1-738,20 0-928,0-20-1954,0 0-10154</inkml:trace>
  <inkml:trace contextRef="#ctx0" brushRef="#br2" timeOffset="60711.9141">578 7675 12139,'-20'-39'1666,"0"39"63,1-20-127,-2 20-1,1-20-63,0 20-449,0 0-673,1 20 65,-1 0 127,20 40-95,0 0 63,0 19-384,0 0 1,0 1-65,20-21 0,19 1-128,1-1 64,0-39 0,20 20-96,-1-40 160,0 0-224,2-21 64,-2 2-192,-19-21 160,19-19 32,-39-1-32,-1 1 128,-19-21-161,0 1-31,-19 0 128,-1 18 32,-39 2-32,19 0 0,-19 39-32,-2 0-64,2 20-384,0 0-577,19 20-1217,20 20-1538,1-1-9352</inkml:trace>
  <inkml:trace contextRef="#ctx0" brushRef="#br2" timeOffset="61089.8438">1153 7994 16591,'-19'-41'993,"19"21"-769,0 20 225,0 0 768,0 0 160,19 20-480,1 1-288,-20-1-257,20 19-384,20 1 128,-1-20 0,2 0-96,18-20 192,-19 19 1,-1-38-161,1 19-225,-21-20-255,1-20-417,0 20-929,1 1-1377,-21-1-3907</inkml:trace>
  <inkml:trace contextRef="#ctx0" brushRef="#br2" timeOffset="61336.9141">1510 7616 12908,'0'-20'6438,"0"20"-5477,0 0-769,0 0 545,0 20 576,0 0-64,20 19-448,21 2-321,-21 18-416,-1 1-32,21-1-32,-1 21-160,1-1-1025,0-39-96,-21-1-705,1-19-1537,1-20-3204</inkml:trace>
  <inkml:trace contextRef="#ctx0" brushRef="#br2" timeOffset="61548.8282">1412 7994 18513,'-20'-20'1537,"20"20"-1312,0 0 1344,20 0-31,19-21-417,1 21-545,-1-20-512,2 20-128,-2-19-96,21-1-481,-1 20-960,0-20-1314,-18 0-800,-1 20-3140</inkml:trace>
  <inkml:trace contextRef="#ctx0" brushRef="#br2" timeOffset="61997.0704">2146 8132 13741,'40'120'1601,"-20"-61"321,0 20-289,-1-19-480,1-20-192,0 0-192,0 0-320,-1-21-225,1 1-32,1-20 0,-21 0 160,0 0 417,0-20-449,-41-19-352,2-1 64,-1-20 33,1-19 31,-1 0-257,-19-21 65,18 21 0,21-1 96,1 0-128,19 41-96,0-1-32,19 20-33,1 1 65,21-1 192,-2 20 32,1 20 64,0 19-160,-1 1-256,1 20 32,-40-1-161,19-19 289,-19 0 96,-19-1-160,19-19-257,-20 0-672,0-1-1602,0-19-1921</inkml:trace>
  <inkml:trace contextRef="#ctx0" brushRef="#br2" timeOffset="62442.3829">2424 7894 18801,'0'20'1442,"0"-1"-642,0 1 578,0 1-321,20 19 64,-20-1-641,0-19-95,20 0-481,0 0 256,-1-20-32,1 0 64,0-20 0,-20 20 0,20-40-96,-20 20 1,0-19-97,0 19 0,0-1 32,-20 1 160,20 1-224,0 19 64,0 0-64,20 19-225,-20 1 193,19 21-96,1-2 64,1 1-961,19-20-320,-21-20-417,21 0-768,0 0-769,-21-20-8104</inkml:trace>
  <inkml:trace contextRef="#ctx0" brushRef="#br2" timeOffset="62636.7188">2722 7596 5733,'0'0'13613,"20"40"-12268,-20-20 161,20 40-482,19-1-95,-19 20-576,19-39-225,2 19-224,-1-18-257,-1-21-479,1-1 63,-21-19-1537,1 0-1634,-20-19-8712</inkml:trace>
  <inkml:trace contextRef="#ctx0" brushRef="#br2" timeOffset="62818.3594">2722 7854 16527,'0'0'3652,"0"0"-3460,20 0 897,19 0-288,1 0-129,19 0-223,2 0-353,-2 0-288,-20 0-577,-19 0-576,20 0-1666,-20 0-2466</inkml:trace>
  <inkml:trace contextRef="#ctx0" brushRef="#br2" timeOffset="63260.7422">796 8589 20499,'-19'20'288,"19"-20"-768,0 0 864,39 0 353,21-20 352,19 1-128,40-1-128,20-20-193,79 20-95,40 0-289,60 0-32,19 0-224,-58 0 96,-61 0 321,-79 20-481,0 0-129,-59 0 97,-21 0-288,-19 0-97,-21 0-255,-19 20-545,0-20-1090,-19 0-2081</inkml:trace>
  <inkml:trace contextRef="#ctx0" brushRef="#br2" timeOffset="63508.7891">3516 7675 23157,'0'-19'1826,"0"-1"-769,0 20-608,0 0 31,0 0-64,-20 20-352,20-20-480,0 19-1570,0 2-2626,20 19-15822</inkml:trace>
  <inkml:trace contextRef="#ctx0" brushRef="#br2" timeOffset="63654.2969">3655 8073 21300,'0'20'2818,"0"-20"-2561,0 0-482,0 0 1,0 0 0,0 0-737,0 0-1633,0 0-4421</inkml:trace>
  <inkml:trace contextRef="#ctx0" brushRef="#br2" timeOffset="64883.7891">4509 7656 15983,'0'-40'1121,"-20"20"352,1 1-704,-2-1 256,-19 20-96,1 0 0,-1 20-257,1-1-191,19 21-129,-20-1-96,40 2-192,0-1 0,20-1 0,20 1-192,-1-21 96,20 21 32,1-20 0,0 19-32,-1 2-32,-19-21-64,-20 19 128,0-19 32,-20 20 96,-20-21-32,0 1 32,-20 0-96,1 0-32,19-20-128,-19 0 64,18 0-672,1 0-514,0-20-1120,20 20-1217,0-20-4069</inkml:trace>
  <inkml:trace contextRef="#ctx0" brushRef="#br2" timeOffset="65291.0157">5006 7854 16079,'-61'20'1793,"22"-20"-575,19 20 255,0 0-352,0 19-352,20 2-33,0-2-447,20 1-257,0-20 32,19 19 64,1-39-256,1 20 64,-2-40-160,-19 20 31,0-19-159,-1-1 96,-19-20 192,-19 20 64,-1-19 32,0-2 64,0 21 160,1 1 32,-2-1 129,1 20 63,0 0-63,20 20-353,0-1 64,0 1 0,20 21-128,21-2 96,-2-19-480,1 0-481,19 0-577,0 0-672,-19-1-1569,1-19-3972</inkml:trace>
  <inkml:trace contextRef="#ctx0" brushRef="#br2" timeOffset="66091.7969">5382 7914 13708,'20'39'1634,"0"2"160,0-2 96,-1 1-513,21 0-128,-19-21-320,-1 21-321,-1-40-319,1 20-193,0-20 64,0 0 192,0-20-192,-20 0 33,0 0-97,-20-19-96,0-1-64,0 1 0,-19-22-32,19 41-1,20-19 129,-21 39-96,21-20-64,21 40-128,-21 0 256,20-1 32,19 22-64,-19-1 32,20-1 0,-1-19 0,-19 0 0,19-20-64,-19 0 64,-20 0 64,20 0-64,-20-20 0,0 20 96,-20-20 0,20 0-96,-20 1 96,20-1-128,-19 0-32,19-1-64,0 21-64,19 0 0,1 0 0,21 21-33,-21-1-63,19 19 128,-19-19 192,19 0-256,1 0 0,-1-20 127,-19 20-191,0-20 224,1 0-32,18 0 160,-19-20-128,0 20 96,0 0 192,0 0-224,-1-20 128,1 20 33,0 0-65,0-20 0,-1 20 64,1-39 32,-20 19-32,0 0-64,0-21 0,0 22 32,-20-1 33,1 0-33,-1 20 96,0 0 64,0 20 161,1-20-129,19 20-64,0 19-128,19 2 0,-19-2-63,40-19-98,-20 20-31,19-20-64,22 19-416,-22-39-481,20 20-609,1-20-1345,-21-20-3074</inkml:trace>
  <inkml:trace contextRef="#ctx0" brushRef="#br2" timeOffset="66794.9219">6990 7815 15598,'20'39'1121,"0"1"577,0-1-513,19 22-576,-18-22-97,-1 1 225,0-20 32,0 0-385,-1-20 64,-19 0-127,0 0 159,20 0 129,-20-20-1,0 0-480,-20 0-96,20-19 0,-19-1-32,19-20 97,0 20-162,19 20-159,1 1 160,0 19-160,0 19 256,19 21 0,1-1 0,0 22 64,0-22-192,-1 21-128,21-40-705,-21 19-448,21-19-833,-20-20-1218,-20 0-3138</inkml:trace>
  <inkml:trace contextRef="#ctx0" brushRef="#br2" timeOffset="67172.8516">7666 7894 15342,'20'59'1698,"-20"-18"95,0 18 65,20-19-352,-1-1-706,1-19-287,0 20-225,19-40-96,1 0 0,-20 0-63,20-20 31,-20-20-160,0 21 32,-20-21-64,0 0 192,0 1-192,0 19 224,-20-21-128,20 41 256,0-19-256,-20 19 161,20 0-33,0 0-384,20 19 160,0 1 32,-20 21 160,39-2-320,-19 1 192,20-20-737,19 0-352,-19-20-384,0 19-802,0-19-1024,-20-19-2018</inkml:trace>
  <inkml:trace contextRef="#ctx0" brushRef="#br2" timeOffset="67609.375">8202 7874 13100,'20'40'2594,"0"-21"-864,-1 22-64,1-1-193,0-1-256,0 1-384,-1-20-160,1-1-449,0 1-32,0-20 0,-20 0 0,21 0-128,-21-20 32,0 1-64,0-21 33,0 20-33,-21-19 32,21-1-32,-20 19-32,20-18 0,0 19-32,0 20 128,0 0-32,0 20 224,20-1 96,1 22-191,-2-21-97,1 19-96,0-19 0,0 0 64,0 0-64,-1-20 32,1 0 160,0 0-160,-20 0 128,20-20 0,-20 0 65,19 0-65,-19 20-96,20-19-160,20 19 192,-19 0-288,18 0-129,-19 19-832,19 1-1217,-19 0-3620</inkml:trace>
  <inkml:trace contextRef="#ctx0" brushRef="#br2" timeOffset="68583.0079">8896 7557 14894,'0'-40'2530,"0"20"-128,0 20-768,0 0-1058,0 40 674,20 0-129,0-1-353,20 20-319,-20 2-193,20-22-32,19 1-96,-19-1 129,-1-19-289,-19 0 256,21-20-96,-22 0 0,1 20-32,0-20-32,19 0 0,-19 19-32,0 22 32,20-21-64,-21 19-160,1 1-32,-20 0-96,0-21 192,0 21-97,0-20 97,-20-1-224,1 2 64,-1-21-32,0 20-97,-20-20 193,21 0-224,-21-20-257,20 20-32,1-40-128,19 20 513,0 0 160,0 0 224,19 1 32,1-1 96,20 20 225,-1 0-161,1 0-256,-1 0-96,1 0-32,20-20 128,-20 20-64,-1-20 64,1 0 64,-1-19-32,-19-2 64,0 21-96,-20-19 96,0 19 160,0 0-96,0 1 97,-20-1-33,0 20-32,1 0-128,-1 0 64,0 0 64,-19 0-192,19 0 32,20 20 129,0 19-129,0-19 32,0 19 96,0 2 0,20-1-160,-1-1 0,21 1 0,19-1-192,-18-19-513,18 0-864,-19-20-1955,19 0-4643</inkml:trace>
  <inkml:trace contextRef="#ctx0" brushRef="#br2" timeOffset="68763.6719">10029 8113 15374,'-41'-20'3684,"21"0"-2467,1 0 801,-1-19-833,0-1-385,20-1-255,0 2-417,0-1-160,20 21-128,0-21-321,-1 40-576,1-20-640,21 20-1570,-2 0-1730</inkml:trace>
  <inkml:trace contextRef="#ctx0" brushRef="#br2" timeOffset="69018.5547">10267 7756 15534,'0'19'1954,"-21"1"-160,-18 0 31,19 0-255,0-1-321,0 21-128,20-20-640,0 19-385,40-18-224,-1 19 96,22-21-385,-2 1-352,0 0-63,1-20 287,-40 20 417,-1 0 96,-19-1 673,0-19 223,-19 20-255,-21 0-353,0 0-96,21-20-160,-1 19-192,0-19-897,0 21-1922,20-21-4644</inkml:trace>
  <inkml:trace contextRef="#ctx0" brushRef="#br2" timeOffset="70737.3047">10882 8132 13965,'20'0'1441,"0"0"-640,19 40-32,-19-20-161,20 40-352,-21-20 65,2 19 31,-1-20-128,0 1-64,-20 0-31,0-20-33,0 0 32,0 0-513,-20-20-95,20 0-609,-20 0-705,-1 0-1121,21 0-6950</inkml:trace>
  <inkml:trace contextRef="#ctx0" brushRef="#br2" timeOffset="71100.586">11597 7815 16047,'-21'-40'768,"2"40"-383,-1 0 704,0 0-320,-19 0 127,19 20 225,0 20-544,20-21-481,0 21-96,20-20 32,19 19-64,1 2 32,20-21-192,-20 19 32,-1-19-193,1 0 129,-20 19 160,-20-19 96,-20 0 64,0 19 0,0-18 0,1-1 1,-21 0-162,20-20-511,-20 20-417,20-20-416,0 0-1090,20 0-2658</inkml:trace>
  <inkml:trace contextRef="#ctx0" brushRef="#br2" timeOffset="71384.7657">11875 8073 15855,'20'40'1985,"-20"-1"-1056,0-19 385,20 0-257,0-1-481,-1 2-160,21-21 161,-1 0-417,1-21 96,-20 2-160,1-21-31,-21 20 95,0-19-224,-21 19 192,1-20-128,-20 21-128,1 19-65,-1 0-223,1 0 96,-1 0-97,20 19-544,20 1-1217,0 20-897,0-20-3811</inkml:trace>
  <inkml:trace contextRef="#ctx0" brushRef="#br2" timeOffset="71558.5938">12232 8192 16623,'0'-40'2018,"0"20"32,-20-19-512,20-1-898,0 1-384,0-1-192,20 19-192,-20-18-672,20 19-1186,0 20-1249,-1-20-3684</inkml:trace>
  <inkml:trace contextRef="#ctx0" brushRef="#br2" timeOffset="71753.9063">12411 7656 18673,'0'0'801,"0"19"-96,20 22 576,0 18-288,0 1-160,-1-1-65,1 21-736,20-21 0,-1 1-576,1-21-385,0-19-737,-20 0-1184,0-20-1058</inkml:trace>
  <inkml:trace contextRef="#ctx0" brushRef="#br2" timeOffset="72087.8907">12490 8014 16879,'-19'-20'1730,"19"20"-737,19 0 320,1 0-288,20 20-128,-1-20-192,1 0-161,20 0-416,-20 0 33,-1 0-33,1 0 96,-20-20-192,19 0 96,-39 20 0,20-21-64,-20 1 32,0-19-64,-20 19 64,0 0-160,1 20 96,-1-19 0,0 19 65,0 0-33,0 19-32,20 1 32,-19 20-96,19-1 32,0 2-32,0-2 96,19 21-353,1-40-479,20 19-642,-1-19-704,1 0-1441,1-20-2114</inkml:trace>
  <inkml:trace contextRef="#ctx0" brushRef="#br2" timeOffset="72415.0391">13007 8033 17040,'-20'40'1665,"0"-20"-63,20 19-417,20-19-192,0 0-417,-1 0-31,1-20-161,20 0-96,-1 0-191,-19-20-1,1-20 256,-1 1-384,-1-1 32,-38-19 0,19-2 64,-41 2 32,1 0 32,21 19-96,-21-19 128,20 39 289,1-1 159,19 2 161,0 19-160,0 0-353,0 19 128,19 22-31,1-1-257,20-1-64,-21 20-96,21 1-160,1-21-705,18 2-737,-20-2-1377,1-19-3779</inkml:trace>
  <inkml:trace contextRef="#ctx0" brushRef="#br2" timeOffset="72903.3204">13880 8033 15598,'20'-19'2499,"-20"-1"-898,0 40-384,19-20 65,1 19-225,1 1-161,-1 20-319,19-1-321,-19-19-256,0 20-96,19-40-513,-19 19-576,0-19-1473,0 0-2147</inkml:trace>
  <inkml:trace contextRef="#ctx0" brushRef="#br2" timeOffset="73048.8282">13919 7736 16335,'-19'-20'1089,"19"20"-1185,0 0-609,0 0-416,19 20-673,1 0-1280</inkml:trace>
  <inkml:trace contextRef="#ctx0" brushRef="#br2" timeOffset="73286.1329">14238 8113 11883,'39'59'3587,"-19"-39"-1441,-20-1-448,20-19-129,-20 0-320,0 0-95,20-19-354,-20-1-543,20 0-129,-20-19-96,19 19 0,1-20 64,0 20-128,0 20 32,-1 0-128,22 0 128,-21 40 128,0 0-256,-1-1 64,21 1-737,-20 20-1473,19-40-2659</inkml:trace>
  <inkml:trace contextRef="#ctx0" brushRef="#br2" timeOffset="73869.1407">15488 7994 18673,'39'20'1698,"-39"-20"-705,21 39-96,-1 1-289,0-1-416,0 1-96,-1-20-64,1 20 65,0-20-514,0 0-800,-1-20-1313,-19 0-2019</inkml:trace>
  <inkml:trace contextRef="#ctx0" brushRef="#br2" timeOffset="74231.4454">15468 7736 12203,'20'-20'-448,"0"20"-2499,-20 20 2018,40 19 1121,-20 1 160,20 19 641,-21 0 993,21 2-320,19-2-321,-19 1 289,0-21 159,0 1-31,-20-21-385,0 2-127,-1-21-193,1 0-193,-20 0-95,0-21-160,20 2-385,-20-21 32,0 1-256,0-1 32,0 0 96,0 21-256,0-1 224,20 0-352,-1 20 192,21 0 0,-1 20-224,-18 19-417,39 1-1153,-21 0-1569,1-21-2595</inkml:trace>
  <inkml:trace contextRef="#ctx0" brushRef="#br2" timeOffset="74537.1094">16640 7953 16879,'-60'-39'2467,"40"39"-1058,-20 0 225,21 0-225,-1 19-512,0 22 64,20-1-225,0 19-127,20-19-257,0 19-191,19 1-1,22-20-96,-2-1-577,0-19-255,1-20-257,-1 0-1025,1 0-2114,-40-20-3075</inkml:trace>
  <inkml:trace contextRef="#ctx0" brushRef="#br2" timeOffset="75067.3829">16838 8172 4067,'41'60'9257,"-22"-40"-6791,1 0 161,0 0-801,0-20-737,-1 19-96,-19-19-32,20 0-257,-20 0 1,-20-19-193,20-1-384,0 0-160,-19-21 97,19 22-33,-20-21-64,20 1-193,0-1-223,0 20 31,0-19 225,20 19 0,-1 20 64,1 0-128,0 20 224,19-1 32,-19 1 0,20 0 0,-19 0 0,18-20-96,-19 20 64,20-20-32,-1 0 32,-19 0 64,19-20 32,-19 0 192,0 20-128,1-20 96,-21 0 0,20 1-95,-20-21 31,0 19-160,0 1 160,0 20 0,0-19-64,-20 19 0,-1 0-192,1 0 128,-19 0-64,19 39 64,0-18 128,0 19 129,1 19 95,19-19-288,0-1-32,19 1-160,1 0-32,20-20-128,-1 0-353,22 0-480,-2-40-1089,20 20-2659,-40-20-8167</inkml:trace>
  <inkml:trace contextRef="#ctx0" brushRef="#br2" timeOffset="75386.7188">17772 7974 15630,'-40'-21'2499,"20"21"-481,0 0 160,1 41-609,-1-21-576,-1 19-224,21 1-385,21-1-256,-1 1-160,19-1 64,1-18-128,-1-1-32,21 0 32,-21-20-32,-19-20 0,1 0 0,-1-1 32,-20-18 192,0 19 0,-20 0-128,-1-19 96,1 39 192,0-20 64,1 20-128,19 0-95,-20 20-97,20 0 64,20-1-193,-1 21-95,21-20-352,1-1-738,-2 2-1632,20-21-2756</inkml:trace>
  <inkml:trace contextRef="#ctx0" brushRef="#br2" timeOffset="75902.3438">18426 7854 17488,'-20'-19'929,"1"19"-577,-1 0 929,0 0-127,0 0 127,-19 19-32,19 1-512,20 20-481,0-21-96,40 22-192,-1-21 160,20 19-224,2-19-64,-2 20-128,-19-20-385,-1 19 0,-19-19 417,-20 0 256,0-1 32,-40 2 128,21-1 129,-41-20-257,21 20 320,-2-20-448,2 0 64,19 0-545,0-20-352,20 0-1441,0-1-1409,0 2-5126</inkml:trace>
  <inkml:trace contextRef="#ctx0" brushRef="#br2" timeOffset="76055.6641">18725 8192 14221,'20'40'1409,"0"-20"-992,-1-20-834,1 0 33,0 0-1057,0-20-3108</inkml:trace>
  <inkml:trace contextRef="#ctx0" brushRef="#br2" timeOffset="76447.2657">18705 7795 16047,'-21'0'1761,"21"0"-2113,21 0 288,-1 0 192,0 0-128,19 20-320,1 0-193,-1 19-95,1 1-673,-1-1 95,2 22 674,-21-2 544,0-19 737,-1 19 768,-19-20 705,20-18 64,-20-1-736,0-20-417,0 0 96,0 0-512,0 0-32,20-20-257,-20-1-192,0-18-32,0-1-31,0 1-65,0-1-64,20 1-64,-20-1-96,20 19 128,-1 21-256,-19 0 95,20 0 65,0 41 257,19-2-354,-18 1-63,19 0-641,-20-1-832,19 1-1186,1-21-2210</inkml:trace>
  <inkml:trace contextRef="#ctx0" brushRef="#br2" timeOffset="76839.8438">19717 7874 18833,'-40'-20'2371,"21"40"-962,-21 0-224,20 0 96,0 19-384,1 22-513,19-22-287,0 1 31,19-1-288,1-19-161,20-20 33,-1 0-321,-19 0-95,20-20-289,-19-19 416,-21 19-31,0 0 480,0-19 63,0 39 450,-21 0 255,21 0 97,0 19-673,0 21 385,0 19-97,21 1-192,-21 20 0,19-1 129,1-20 31,-20 1-352,0 0 160,-20-20-32,1-1-224,-22-19 32,1 0-96,-19-1-513,19-19-704,1-19-962,-22-1-2721</inkml:trace>
  <inkml:trace contextRef="#ctx0" brushRef="#br2" timeOffset="77541.9922">20591 8014 17680,'-20'-20'2242,"-20"20"-1089,20 0-128,0 39-128,20 1 96,0 0-448,0-1-161,20 1-256,21-21 32,18 2-192,-19-21-32,19-21 192,-20 2-224,-19-21 256,0 1-288,-40-1 64,0 20 32,-19-19-128,-1-1-224,1 40-129,-1-21-416,20 42-800,1-21-1314,-2 40-1121</inkml:trace>
  <inkml:trace contextRef="#ctx0" brushRef="#br2" timeOffset="77768.5547">21047 8211 17744,'-59'-39'2915,"39"-1"-1730,-20 1-352,21-1 448,-1 1-704,20-22-321,0 22-64,20-1-32,19 20-192,1 1-64,-1-1-288,1 20-1090,20 20-704,-20 19-1986,-1-19-11306</inkml:trace>
  <inkml:trace contextRef="#ctx0" brushRef="#br2" timeOffset="78421.875">21464 7953 16783,'-39'0'2339,"19"0"-1763,0 21 33,20 19 608,-19-1-320,19 1-129,19-1-223,1 1-193,20-1-352,-1 2-32,21-41-32,-21 0 128,2 0-288,-2-41 96,-19 22-96,0-41 32,-20 21 192,0-21 192,-40 1-352,21-1 128,-21 0 64,-1-19 32,22 20-64,-21 18 64,20 2 64,20 19 192,-20 0 64,20 20-159,0 0-129,0 20-192,20 20 288,0 20-64,-20-1-96,20 20 160,19 0-192,2 21 128,18-40 65,1 19 31,19-40-320,-20 2 96,1-1-32,0-40-129,-21 0 258,1-20-226,-20 0 129,19-21 0,-39 2 64,0-1 129,0-19-161,0 0-32,-20 19 0,-19-20 96,19 20-32,-20 20 32,21 1 128,-1-1-224,0 20 224,-19 20-352,39-1 128,-20 21 160,20-1 65,0 22-33,20-22-96,-1 21-64,21-21-32,19 1-288,1-20-321,-21-1-544,22 2-929,-22-21-1922,-19 0-3971</inkml:trace>
  <inkml:trace contextRef="#ctx0" brushRef="#br2" timeOffset="78682.6172">22377 8232 8039,'0'20'9321,"0"-20"-6983,0 0 225,0-20-225,0-1-1185,-20-18-224,1-1-96,-1 1-161,0-1-223,0-19-161,1 18-160,19 2-64,0-21 32,0 41-320,39-21 160,-19 20 128,39 20-288,-18 0-193,-2 0-608,1 40-384,0-20-993,-1 19-2435,-19 20-9448</inkml:trace>
  <inkml:trace contextRef="#ctx0" brushRef="#br2" timeOffset="78842.7735">22954 8292 23734,'0'19'1698,"20"-19"-1698,-1 20-97,1-20-63,0 0-1121,-20 0-1409,0 0-2724</inkml:trace>
  <inkml:trace contextRef="#ctx0" brushRef="#br1" timeOffset="80714.8438">5542 9086 14125,'-20'0'961,"-1"0"-417,21 20 161,21 19 512,-21 20-224,20 22-352,-20-2-97,19 0-31,1 0-321,0 1-32,0-21-64,0 20 0,-20-39 32,19 1-256,1-2-96,-20-19-160,20 19-353,-20-39-384,0 20-160,20 0-321,-1 0-832,-19-20-4261</inkml:trace>
  <inkml:trace contextRef="#ctx0" brushRef="#br1" timeOffset="81412.1094">5700 9145 8904,'20'0'1409,"-1"0"-1409,1 0 96,21 0 97,-2 0-161,1 0-64,-1 0 64,1 0-32,19 0 128,21 0 480,0 0 97,-1-20 32,21 20-545,18 0-96,-18-19 64,39 19-64,-21 0 64,41 0 97,-19 0 159,18 0-32,21-20-31,0 20-97,-1 0-96,21 0-160,0 0 0,0 0 0,-2 0 32,2 0-32,20 0-32,-1 0 64,-20 0-64,21 0 32,-1 20 0,1-20 0,-1 0-96,1 0 64,-2 0 0,2 0 32,0 0 0,-1 0 32,1-20-32,-1 20 96,0 0 32,-19 0-32,19 0-32,1 20 0,-20-20 0,18 0-32,22 0-64,-21 0-192,1-20 64,19 20 160,-19 0 0,-2 0 256,22 0 33,-21 0-65,-19 0-128,20 0-96,-21 0 32,0 0 0,1 0 32,-20 0 160,-21 0 96,1 0 321,-20 0 160,-20 0-417,0 0-352,-39 0-256,19 0-961,-40 0-1057,-19 0-6086</inkml:trace>
  <inkml:trace contextRef="#ctx0" brushRef="#br1" timeOffset="82639.6485">5820 10058 16047,'0'21'-449,"19"-21"-287,1 20 704,20-20 0,-21 19-321,21 1 193,-1 0 128,1-20 64,20 20 128,-20-1 128,39-19-95,0 0 223,1 0-64,19 0-159,1 0-129,19 0 32,-1 0 0,2 0-32,19 0-32,20 0 0,0 0-32,-1 0 32,2-19-32,17 19 0,22-20-64,0 20-128,0-20-97,-1 0 161,0 20 64,21-19 0,-20 19-32,20-20 32,-22 20 32,2-21 32,20 21 0,-21 0 0,21-20 0,-2 20-96,-18-20-160,20 20 128,-20 0 96,-2 0 64,2-19-32,0 19 0,0 0 96,-1 0-96,0 0 0,1 0-64,0 0-65,0 0-31,-1 0 64,0 0-64,-19 0 96,19 0 32,-19-20 32,0 20 64,-1 0 96,21-20 96,-20 20-224,20-20-32,-21 20-64,21 0-288,-20 0 64,-1-20 64,1 20 192,0 0 64,-21 0 32,-19 0-32,21 0-32,-22 20 64,-18-20 192,-2 0 192,-19 0-31,-19 20-97,0-20-224,-21 20-64,-20-20 0,1 0 32,1 0 128,-22-20-95,-19 20 127,20-20-96,-20-19 32,0-1 224,0 1 97,0-22 192,0 2-161,0 0-192,0-21-160,0 20-192,-20 1 0,20-1-256,-19 1-481,-1 20-672,-21-2-225,21 1-896,1 21-5734</inkml:trace>
  <inkml:trace contextRef="#ctx0" brushRef="#br1" timeOffset="83335.9375">11040 9224 15310,'-19'-20'1153,"19"20"-224,0 0-256,19 40 992,2 1-223,19 18-642,-20 0-223,19 20-257,1 1-192,-21 0-32,21-21-288,-20 0-192,-1 2-513,1-22-705,1 1-1697,-21-21-2979</inkml:trace>
  <inkml:trace contextRef="#ctx0" brushRef="#br1" timeOffset="84114.2579">7983 9185 12299,'0'0'1442,"0"19"-514,0 1 898,20 0 192,0 40-641,0 0-127,0-1-450,19 20-127,-19 1-449,21-1-64,-22 0 0,21 2-128,-20-22 0,-1 0 33,1-19-65,0-1-673,-20-19-576,20 21-1762,-20-21-2018</inkml:trace>
  <inkml:trace contextRef="#ctx0" brushRef="#br1" timeOffset="84688.4766">14297 9106 15342,'-20'19'1730,"1"21"-833,19 19 95,-20 2-31,20 18-416,0 20-353,0-19-64,20 19-224,-1-20-609,1-20-512,-20 1-192,20 0-833,0-21-2403</inkml:trace>
  <inkml:trace contextRef="#ctx0" brushRef="#br1" timeOffset="85371.0938">6634 9304 12972,'0'0'1057,"0"20"-288,0 20 576,0 19 32,0 20-288,19 1-256,-19 19-449,0-20-31,20 21-129,-20-21-64,20 0-64,0 2-224,-1-22-705,1-20-1057,0 1-1505</inkml:trace>
  <inkml:trace contextRef="#ctx0" brushRef="#br1" timeOffset="85821.2891">9194 9145 14221,'21'0'1666,"-1"40"-545,-1 19 544,1 21-416,0 19-576,0 21-385,-1-2-192,21-19-128,-20 1-384,0-1-129,-1-20-480,-19-18 0,20-2-576,-20-20-1922</inkml:trace>
  <inkml:trace contextRef="#ctx0" brushRef="#br1" timeOffset="86315.4297">12609 9185 15246,'20'19'1505,"-20"21"-672,0 40 480,0-1-480,0 0-288,0 21-257,0-21-160,21 0 0,-21 2-512,19-22-257,1-20-672,0 1-1249,0 0-4773</inkml:trace>
  <inkml:trace contextRef="#ctx0" brushRef="#br1" timeOffset="86824.2188">15667 9204 16271,'-20'0'1698,"20"20"-770,-20 20 898,20 40-641,-19 19-768,19-20-225,0 1-192,0-1-385,19 0-672,-19-18-416,0-2-673,20-20-897</inkml:trace>
  <inkml:trace contextRef="#ctx0" brushRef="#br1" timeOffset="87629.8829">6017 9502 12491,'0'0'2050,"0"0"-736,0 0-161,0 20 736,0 1-383,0-2-417,0 21-352,0 0-353,0-1 32,0 1-448,20-1 128,-20-19-96,0 0-96,21 1-352,-21-2-737,20 1-1282,-1-20-736,1 20-3971</inkml:trace>
  <inkml:trace contextRef="#ctx0" brushRef="#br1" timeOffset="88036.1329">6892 9602 17104,'79'-59'1665,"-40"38"-928,21 1-737,0 20 96,-20 0-64,-21 0-64,1 41 128,0-2 0,-20 1-32,0 19-32,0-19 257,-20 19 319,0-18 353,1-2 160,19-19-384,-20 0-129,20-1-223,0-19-129,20 0-32,19 0-96,1-19-96,19-1-192,1 0-448,0 20-866,-1-20-1344,-19 20-1474</inkml:trace>
  <inkml:trace contextRef="#ctx0" brushRef="#br1" timeOffset="88705.0782">8360 9482 14862,'40'-59'1505,"-19"39"-320,-2 0-320,1 1-321,0 19-255,0 0-65,-20 0 256,20 19-127,-20 1 31,0 20-480,0-20 288,0 19-192,0 2 0,0-22 0,0 21 0,19-20 0,1 0-32,20-1 96,-21 1-128,21 0 32,-20 0 64,1-1 0,-21 1 0,0 0 224,-21 0-224,21 1 33,-40-2 31,20 1-192,1-20-289,-21 20-480,20 0-1121,1-20-1921</inkml:trace>
  <inkml:trace contextRef="#ctx0" brushRef="#br1" timeOffset="89141.6016">9810 9443 4612,'0'0'12107,"0"0"-10697,0 0-513,0 39 640,0-19-448,0 21-320,0-2-193,20 1-191,0-20-65,-1-1-352,21-19 64,0 20-224,-21-40-417,22 20-992,-21-19-1058,0-1-1345,-1 0-7527</inkml:trace>
  <inkml:trace contextRef="#ctx0" brushRef="#br1" timeOffset="89280.2735">10029 9482 14637,'-20'20'2627,"-1"0"-994,21 20 225,0 0-481,0 19-608,0-19-705,21 19-32,-1-19-320,-20 0-737,20-20-1025,-1 20-1249,-19-21-7079</inkml:trace>
  <inkml:trace contextRef="#ctx0" brushRef="#br1" timeOffset="90041.9922">11875 9463 16239,'-20'-60'865,"-20"60"128,20-20 96,-20 20-128,1 20-33,-1 0-63,1 0 64,19 0-480,20-1-385,20 1 0,0 21 0,19-2 128,1-19-192,19 20 32,21-21-224,-20 21 96,-1-20 32,-20-1-64,-19 1-97,-20 20 289,0-19 32,-20-2 33,-19-19-161,-20 20-65,19-20 1,0 20-32,0-20-192,0 0-609,20-20-416,-19 20-545,19-20-769,0 1-2978</inkml:trace>
  <inkml:trace contextRef="#ctx0" brushRef="#br1" timeOffset="90238.2813">11716 9403 17616,'20'0'1634,"-1"-20"-1122,21 20 97,0-19-513,0 19-288,0 0-257,19-20-448,-19 20-992,19 0-1539</inkml:trace>
  <inkml:trace contextRef="#ctx0" brushRef="#br1" timeOffset="90863.2813">13105 9403 13132,'-19'-39'1794,"19"19"-257,-20 0 417,20 20 0,-20 0-481,20 0-416,-20 0-288,-19 40-289,19-1 97,0 21-65,20-1-159,0 1-97,0 19-160,20-19 64,20-1-96,19-18-64,-20-22-32,22 1-96,-22-20-128,21 0-161,-21-20-287,-19 1-257,0-2 384,-20-19 161,-20 20 64,0-19 31,0 19-63,-19 0 96,-20 20 288,18 0 32,1 0 0,1 20-417,19 0-2369,20 0-2499</inkml:trace>
  <inkml:trace contextRef="#ctx0" brushRef="#br1" timeOffset="91509.7657">14416 9502 12972,'0'-20'2050,"0"1"-64,0-1-513,20 0-96,19 20-31,2-20-514,-2 0-31,21 1-256,-21 19-161,1 0-192,-1 19-96,-18 1-64,-1 0 32,0 39 64,-20-19-31,0 20-1,0 0-64,-20-1 96,20 0 32,0-19-256,0 0-128,0-20-353,0 0-736,0 0-897,-20-20-1730,20 0-9064</inkml:trace>
  <inkml:trace contextRef="#ctx0" brushRef="#br1" timeOffset="91698.2422">14496 9661 17392,'20'0'1505,"19"-19"-1184,1 19 1152,-1-20-640,21 0-225,0 20-415,0-20-1,-1 20-737,-20 0-512,1 0-832,-1 0-2019</inkml:trace>
  <inkml:trace contextRef="#ctx0" brushRef="#br1" timeOffset="92310.5469">16540 9423 14765,'-59'-40'1570,"39"21"64,0-1-642,1 20 290,-21 0-97,20 0 0,-20 20-192,20 19-256,0 1-385,20-1-224,20 22-64,21-42-64,-2 21 96,20-20-64,-19-20-32,19 0-160,-19-20-256,0 0 127,-20 0 193,-20 1 32,0-22-128,-20 21-128,1-19 31,-22-1-191,1 20 224,1 1 32,-1 19-481,1 0-833,-1 0-1024,21 19-1666</inkml:trace>
  <inkml:trace contextRef="#ctx0" brushRef="#br1" timeOffset="92605.4688">16481 9681 15310,'-20'-20'2274,"0"20"-832,1 0 543,-21 0-575,20 0-225,1 40-192,-2-1-321,1 1-351,20 1-161,20-2-128,1-19 64,38 19-96,0-39 96,0 0 96,1 0-544,0-19 0,-20-1-1,-21-20-159,1 0-33,-20 20 65,-20-20-193,1 1 97,-21 19-257,-20-19-96,20 39-1025,1-20-3267</inkml:trace>
  <inkml:trace contextRef="#ctx0" brushRef="#br3" timeOffset="109134.7657">558 11766 13805,'-20'20'480,"20"-20"-4163</inkml:trace>
  <inkml:trace contextRef="#ctx0" brushRef="#br3" timeOffset="111770.5079">81 11646 13773,'-39'-39'1281,"19"19"192,20 20-1313,0 0 1186,0 20-129,20 19-96,0 2-481,-1 38-479,21-20 127,-20 20-160,19-18 32,-19-2 32,0-19-96,0-1 0,0-19 129,-20 0-161,0-20 224,0 0 224,0 0-31,0 0-513,0-20 64,-20 0-256,20-39 224,-20 0-192,0-1-65,0-20 225,20-19-192,-20 20 128,20 19 32,20 0-128,0 41 96,0-1 96,0 0 192,20 40 192,0 0-320,19 19 128,-19 20-256,19 22 160,1-2-96,0 0 0,-1 1-192,-20-21-288,1 1-225,1-21-608,-22 1-769,1-21-897,-20 2-3299</inkml:trace>
  <inkml:trace contextRef="#ctx0" brushRef="#br3" timeOffset="111959.961">399 11904 16527,'-40'-19'1281,"40"19"-1056,0 0 1248,0-20 0,20 20-1120,0-20-417,19 20-64,1-20-929,1 0-801,18 20-929,0 0-3010</inkml:trace>
  <inkml:trace contextRef="#ctx0" brushRef="#br3" timeOffset="112324.2188">1193 11687 17744,'-40'-20'961,"21"20"-256,-21 0 608,1 20-96,18-20-160,-19 20-608,40-20-417,-20 19-224,20 1 95,0 0 65,20 0 0,20-1 64,0 1-96,20 0-128,-21 20 0,21-21 96,-21 2 64,-19-1 160,1 0 320,-21 0-351,0-1 31,-21-19-32,1 20-128,-19-20-193,19 20-319,-20-20-641,20 0-1602,1-20-608,19 20-6118</inkml:trace>
  <inkml:trace contextRef="#ctx0" brushRef="#br3" timeOffset="112650.3907">1591 11766 15630,'19'-20'2531,"-19"0"-2083,-19 20 545,-1-19 224,-21 19-32,21 0-160,-19 19-384,-1-19-449,21 20-448,19 0 128,0 0-32,0-1 128,39 1-65,1 0 1,-1 20-32,2-21-32,18 2 64,-19-1 192,-21 0 128,-19 0 97,0-1-129,-19 1-64,-1-20-96,-20 20-32,1 0-192,-2-20-129,2 0-896,19 0-1281,0 19-2050</inkml:trace>
  <inkml:trace contextRef="#ctx0" brushRef="#br3" timeOffset="113013.6719">1808 11805 16143,'0'0'2530,"0"0"-2626,21 20 641,-21 0 736,0 0-480,0 19-225,20 2-127,0-21-289,-1 19-32,1-19 64,20-20 64,-21 0 0,21-20-191,-20 1-1,-20-1 0,19-20 64,-19 19-192,0-18 256,-19 19 32,19 0-224,-20 20 192,20 0-64,0 0-256,0 0-128,20 20 320,-1 0-32,1 19-32,0 2-160,21-21-545,-22 19-992,41-19-1346,-21 0-641,1-20-9064</inkml:trace>
  <inkml:trace contextRef="#ctx0" brushRef="#br3" timeOffset="113798.8282">2385 11805 12107,'20'80'3299,"-1"-61"-1922,-19 22-256,20-21 289,0 19-193,-20-39-448,20 20-257,-20-20-192,19 0 65,-19 0 287,0-20 1,-19 1-641,19-21 32,-20 20 160,20-20-320,-20 0 128,20 20-64,0-19 0,0 39-224,0 0-64,20 0 31,0 19 386,-1 1-258,21 0 129,-20 20 32,-20-21 64,19 2-96,-19-21 0,20 20 128,-20-20-96,0 0 193,0-20 159,0 20-128,0-21-416,0 2 288,0-1-32,0 0 96,-20 0-352,20-19 96,0 19-192,20 20-353,-20 0 225,21 0-33,-1 20 161,0-1 64,-1 1 192,1-20-256,0 20 256,0-20-1,0 20 1,-1-20 0,21 0 161,-20 20-226,-1-20 386,22 0-289,-1 0 96,-1 0 0,-19 0 96,19 0 160,-19 0 129,20-20-257,-20 0 128,-1 0-95,-19-19-65,0-1 32,21 1-32,-42-1-32,21 19 129,-19 1-289,-1 1 160,0 19-32,0 0 64,0 19 32,20 22-160,0-1 32,0 19-31,20-20-97,0 21 64,0-21-64,40-18-65,-20-1-95,19 0-32,20 0-513,-39-20-512,20 0-448,-20 0-1474,-21-20-1730</inkml:trace>
  <inkml:trace contextRef="#ctx0" brushRef="#br3" timeOffset="114415.0391">598 12401 14509,'-60'-20'1313,"41"0"-928,19 0 223,-21 20 289,21 0-128,21 0-64,-21 0 95,39 0 1,1 20-352,19 0-65,40-20-160,1 20 64,18-20 289,42 20 0,19-40 31,38 20-127,22-20-385,-1 0 256,0 0-192,1 1-160,-41 19-128,-20-20 192,-18 20-32,-21 0-32,-20 20 96,-20-20-64,-39 19-32,-1 1 96,-19-20-224,-20 0 96,-1 0 0,-19 0 96,20 0-416,-20-20-65,20-19-159,-20 19-577,20-19-1121,0 19-1378,-20 0-5893</inkml:trace>
  <inkml:trace contextRef="#ctx0" brushRef="#br3" timeOffset="114656.25">3853 11707 24086,'-19'0'1954,"-1"-20"-1858,20 20-512,20 0-97,-20 0 33,19 0-1026,-19 0-1825,20 20-5541</inkml:trace>
  <inkml:trace contextRef="#ctx0" brushRef="#br3" timeOffset="114794.9219">3932 12103 20979,'0'20'449,"0"-20"-866,0 0-319,21 0-834,-21-20-2466</inkml:trace>
  <inkml:trace contextRef="#ctx0" brushRef="#br3" timeOffset="116978.5157">4886 11885 7943,'0'-20'2659,"-20"0"-1122,20 20-288,-20-20 385,20 0-225,-19 1-160,-1 19-96,0-20 32,0 20 65,1 0-482,-2 20-223,1-1-321,-20 21 225,21 19-33,19-18-128,0 18-160,0-19-128,0-20-64,19-1 64,21 1-32,1-20 320,-22-20-320,21 1 64,-1-21-160,-19 1 96,-20 19 128,20-20-288,-20 0 352,-20 20-96,20 20-32,0 0 33,0 0-33,-20 0-129,20 20 97,20 20-64,0-20 32,-20 20-192,39-21-513,1 1-448,-20-20-544,20 0-866,0-20-960</inkml:trace>
  <inkml:trace contextRef="#ctx0" brushRef="#br3" timeOffset="117218.75">5104 11429 14093,'0'-20'2114,"0"20"-1570,20 20 1026,-20 19 192,20 1-289,0 19-416,0 0-865,-1 2-96,21-2-64,-19-19-160,18-21-416,21 21-674,-41-40-1056,21 0-865,-20 0-3811</inkml:trace>
  <inkml:trace contextRef="#ctx0" brushRef="#br3" timeOffset="117378.9063">5323 11448 16655,'0'20'1922,"20"20"-513,-20-1-512,20 21-224,-1 20-545,1-21-160,39-19-705,-19-1-1537,1 1-1826</inkml:trace>
  <inkml:trace contextRef="#ctx0" brushRef="#br3" timeOffset="118234.375">6415 11587 13837,'-40'-20'1249,"21"20"-416,-1 20-33,0 19 289,-21 22 161,41-2-129,0 0-289,0 1-287,20-21-513,1 2 320,-1-21-352,19 0 96,1-20 97,-20-20 159,19 0-320,-19-21 64,-20 22 0,20-21 96,-20 0 0,-20 1-31,0-1 63,0 21-288,20-1 416,-19 0-160,19 20 353,-20 0-385,20 0-64,0 40-192,20-1 224,-1 1-96,1-1-32,20 1-96,-1-20-256,22-1-289,-22 2-288,21-21-576,-41 0-994,21 0-543,-40-21-2788</inkml:trace>
  <inkml:trace contextRef="#ctx0" brushRef="#br3" timeOffset="118489.2579">6792 11825 288,'60'40'12492,"-40"-20"-10635,0-1-255,-1 2 544,-19-21-320,20 0-193,-20 0-95,0 0-1,0-21-1056,-20 2-225,1-1 64,19-20-64,-20 1 1,0-21-129,20 21-64,-21-22-160,21 22-257,0 19-63,21 0-321,-1 20-448,19 0-961,-19 20-1986,20 20-3555</inkml:trace>
  <inkml:trace contextRef="#ctx0" brushRef="#br3" timeOffset="118707.0313">7347 11945 14189,'-19'-20'2146,"19"-1"-865,-20 2 513,0-21-64,0 0-513,1-19-385,19 20-447,0-22-97,0 22-448,0-1 160,19 20-128,-19 20-192,20 0-545,20 0-961,-21 20-1281,22 0-737</inkml:trace>
  <inkml:trace contextRef="#ctx0" brushRef="#br3" timeOffset="119092.7735">7804 11607 12587,'-79'0'5830,"60"19"-4453,-21 1-160,20 1 97,-1 19-257,21-1-353,0 1-287,0-1-193,21 1-256,19-20 96,-1-20-128,1 19 96,-1-38-96,-19 19 0,0-20 160,0 0-96,-20 0 64,0-19 32,0 19 32,0-20-32,0 21 0,0 19 97,-20 0-97,20 0-128,0 0-161,20 39 129,-1-19-32,2 19-897,-1-19-832,39 0-1122,-19-20-865,0 0-6726</inkml:trace>
  <inkml:trace contextRef="#ctx0" brushRef="#br3" timeOffset="119273.4375">8102 11626 14317,'0'0'4196,"0"20"-3427,0 1 224,40 19-193,-19-21-255,-2 1-385,41 0-160,-21-20-705,20 0-576,-19 0-384,1-20-1058,-2 0-4580</inkml:trace>
  <inkml:trace contextRef="#ctx0" brushRef="#br3" timeOffset="119462.8907">8480 11547 5092,'-20'0'11467,"20"20"-9257,-20 20-896,20-1-322,0 22-95,20 18-160,0-20 32,0 0-385,0 2-256,-1-2-128,1-19 32,0-1-384,-20 1 0,20 0-193,-20-20-672,0 0-1249,0 0-898,-20-20-12266</inkml:trace>
  <inkml:trace contextRef="#ctx0" brushRef="#br3" timeOffset="120094.7266">9235 11687 14926,'0'20'1729,"19"-40"-1665,1 20 769,0 0 224,19-20 32,-19-1-448,0 21-225,0-20 33,0-19-129,-1 19-96,-19 0 0,0 1 65,-19-1 63,-21 20-256,20 0 160,-19 0-64,-1 20-128,1 19 161,19 1 63,-21 20-32,41-1-64,0-19-63,0 19-65,41-19 0,-2-1-32,1-18-96,19-1-545,1-20-544,-1 0-1313,1-20-1314,-20-1-10089</inkml:trace>
  <inkml:trace contextRef="#ctx0" brushRef="#br3" timeOffset="120392.5782">9552 11607 14029,'0'60'2979,"20"-20"-1826,0-1 288,-1 1-160,21-1-32,-20-19-480,-1 20 32,1-40-385,0 19-127,-20-19-161,21 0 64,-21 0 64,20-19 64,-20-1-223,0 0 63,0-20-96,0 21-32,19-21-96,-19 20 0,20 20-129,-20-19 33,20 38 32,19 1-32,-19 0-545,20 19-576,-1 1-1249,-19-20-1122,21 0-2850</inkml:trace>
  <inkml:trace contextRef="#ctx0" brushRef="#br3" timeOffset="120611.3282">10128 11309 17008,'0'0'3555,"0"20"-2690,19 19 320,1 22 96,0-2-576,0 0-225,19 1-95,-18 0-353,19-1-64,19-19-289,-20-1-447,-19-19-962,20 0-1249,-40-20-1473</inkml:trace>
  <inkml:trace contextRef="#ctx0" brushRef="#br3" timeOffset="120816.4063">10029 11607 19890,'-20'0'1378,"40"0"-129,19 0 416,1 0-768,19 19-641,-19-19-191,20 0 95,-1 0-513,1 0-319,-1-19-1250,-19 19-1441,-1 0-705,2-20-5253</inkml:trace>
  <inkml:trace contextRef="#ctx0" brushRef="#br3" timeOffset="121068.3594">10585 11587 4676,'0'20'8712,"-20"-1"-6854,20 1 128,20 21-96,-1-2-257,1 1-127,0-20-193,0-1-96,-1 1-352,1-20-96,-20 0-97,20 0 1,-20-20 192,-20 1-641,20-21 64,0 1-32,-20-1 33,20-1-1,-19-18-192,19 20 64,0 19-320,19-20 96,1 40-160,0 0-449,0 0-640,19 20-545,2 20-1153,-21-21-2018,19 1-8359</inkml:trace>
  <inkml:trace contextRef="#ctx0" brushRef="#br3" timeOffset="121208.0079">11040 11667 14862,'41'20'4292,"-21"-20"-1826,-20 20-352,20-20-641,-1 19-640,1 1-448,0 0-225,0 0-224,-1-20-321,-19 19-576,20-19-1313,-20 0-2498</inkml:trace>
  <inkml:trace contextRef="#ctx0" brushRef="#br3" timeOffset="121351.5625">10942 11368 18161,'-60'-39'2658,"60"19"-2402,0 0-224,20 20-384,20-20-1794,-1 20-3171</inkml:trace>
  <inkml:trace contextRef="#ctx0" brushRef="#br3" timeOffset="121881.836">11458 11626 14765,'0'0'3460,"0"-19"-2083,0 19-512,0 0 544,20 19-192,-1-19-288,21 0-448,-20 0-225,20 0-96,0 0-32,-20-19 96,-1-1-127,1 0-1,0 0-353,-20 1 129,0 19-64,-20-20 32,0 20 128,-19 0-64,-1 20-96,0-1 256,0 1-64,20 20 128,-19-1-64,39 22 32,-20-22-64,20 1-32,20-21-32,19 21-256,1-20-577,-1-20-705,22 0-704,-22-20-1025,21 0-3491</inkml:trace>
  <inkml:trace contextRef="#ctx0" brushRef="#br3" timeOffset="122128.9063">11935 11547 16719,'-20'-19'2082,"20"19"-897,-20 19-31,20-19-258,0 20-127,20 0-224,0 19-225,39-19-256,0 1 0,2 19-96,-2-21 160,-20 21-192,-19-20-192,0-1 480,-20 21-224,-20-20 224,-19 0-192,-1-1 32,-20 2-160,0-1-320,1-20-1314,20 20-2242,19-20-8744</inkml:trace>
  <inkml:trace contextRef="#ctx0" brushRef="#br3" timeOffset="122820.3125">13364 11587 13933,'-60'0'2402,"40"0"-1473,1 20-96,-1-1-97,0 1 129,0 41 224,20-22-512,-19 20-97,38-19-384,1 0 64,0-21-96,19 2 193,1-42-321,0 2 288,-1-21-352,-19-19-64,1-1 128,-21 1 96,0-1 64,-21 0-96,1 1 96,-19-20-96,19-1 64,0 20-32,-20 21 64,21-1 224,19 21 225,-20-1 63,20 20-448,0 39-95,0-19 223,20 39 64,-1 20 65,1 2-129,0-2-128,20 0-96,-1-20-128,22 2-481,-2-2-351,0-20-290,-19-19-1024,-1 0-1537,-19-20-3716</inkml:trace>
  <inkml:trace contextRef="#ctx0" brushRef="#br3" timeOffset="123000.9766">13781 11687 17552,'40'79'3331,"-21"-59"-2210,1 19-640,0-19-385,0 0-32,-20 0-96,39-20-160,-39 0-961,21-20-1346,-1 0-1793</inkml:trace>
  <inkml:trace contextRef="#ctx0" brushRef="#br3" timeOffset="123153.3204">13801 11488 9224,'-40'-40'8456,"20"40"-6918,20 0-962,0 0-159,0 0-513,0 0-65,20 0-575,20 0-834,-1 20-864,-19 0-5253</inkml:trace>
  <inkml:trace contextRef="#ctx0" brushRef="#br3" timeOffset="123444.336">14238 11528 14733,'0'19'2499,"-21"-19"-1410,1 20 576,0 0-319,20 0-353,0 19-417,0-18-320,20-1-63,21 19-65,-21-19 96,19 0-384,1 19 384,-1-19-416,-19 0 192,-20 0 128,0 0-96,0-1-64,-20 2 0,-19-1 32,-1 0-96,20 0-32,-19-20-129,-2 19-255,21-19-385,1 0-897,19-19-1184,0 19-3813</inkml:trace>
  <inkml:trace contextRef="#ctx0" brushRef="#br3" timeOffset="123655.2735">14396 11348 14990,'0'0'6246,"0"0"-5414,0 0-479,20 41 383,0-1 1,-1 19-160,1 0-129,21 1-256,-21 0-128,19-20-384,1-1-577,-21 1-993,1-21-1441,0 1-1505</inkml:trace>
  <inkml:trace contextRef="#ctx0" brushRef="#br3" timeOffset="123835.9375">14297 11626 16815,'0'0'3203,"20"-19"-2658,0 19 1121,19 0-417,21-20-545,20 20-287,-21 0-513,20 0-193,-19 0-575,0 0-1218,-1 0-3364</inkml:trace>
  <inkml:trace contextRef="#ctx0" brushRef="#br3" timeOffset="124122.0704">15111 11607 21940,'20'0'2371,"-20"19"-1795,20 1-128,-1 1-95,-19 19-193,20-21-96,0 21-96,20-20-96,-21-1-513,2 1-288,-21 0-1377,20-20-1698,-20-20-9256</inkml:trace>
  <inkml:trace contextRef="#ctx0" brushRef="#br3" timeOffset="124281.25">15032 11389 19218,'-20'-21'2979,"20"1"-2211,0 1-736,20 19-64,0 0-769,19 0-1248,-19 0-2147</inkml:trace>
  <inkml:trace contextRef="#ctx0" brushRef="#br3" timeOffset="124824.2188">15429 11607 16719,'19'19'1986,"-19"1"-961,20 1 609,-20 19-513,20-1-96,0 20-321,-1-39-63,2 20-385,-1-20-96,-20-20 1,20 0 127,0 0-64,-20 0 0,19-40 0,-19 20-127,0-19-33,0-1 0,0 1-32,0 19 32,0-21-160,20 21 32,-20 1-64,20 19 31,0 0-95,-20 39 0,19-18-64,1 19-449,20-1-704,-20 1-961,20-21-1666,0 1-2082</inkml:trace>
  <inkml:trace contextRef="#ctx0" brushRef="#br3" timeOffset="125063.4766">16124 11567 14926,'-20'-20'2914,"20"1"-1664,-20 19 671,-1 0-447,2 19-193,-1 21-128,0-1-512,0 2-161,20 18-288,20 1 33,0-21-354,19 1 33,22-20 0,-2-1-384,1-19-385,-1-19-544,1-1-801,-20 0-1442,-1-20-1697</inkml:trace>
  <inkml:trace contextRef="#ctx0" brushRef="#br3" timeOffset="125267.5782">16422 11289 15855,'0'-39'3843,"0"39"-2081,19 19-193,1 21 33,-20-1-385,20 22-448,0-2-321,-1 20-320,1-19-128,20-21-96,0 2-192,-20-2-417,0-19-512,0 0-993,-1-20-1730,-38 0-1281</inkml:trace>
  <inkml:trace contextRef="#ctx0" brushRef="#br3" timeOffset="125457.0313">16243 11528 18833,'0'0'2723,"0"0"-2050,39 0 512,1 0 0,20 0-32,19 0-352,0 0-417,21 0-256,-41 0-160,21 0-512,-41 19-642,22 1-896,-42 0-2242,21 0-8199</inkml:trace>
  <inkml:trace contextRef="#ctx0" brushRef="#br3" timeOffset="125696.2891">17255 11865 22773,'0'0'1185,"0"20"-416,0-20-321,20 0-127,-20 0-1,0 0-512,0 0 64,0 0-609,0 19-1313,0-19-2658,0 0-8937</inkml:trace>
  <inkml:trace contextRef="#ctx0" brushRef="#br1" timeOffset="149555.6641">637 13017 9513,'0'-20'2658,"-20"1"-448,20 19-96,0-21 96,0 21-800,0 0-642,0 0-576,0 0 577,0 21 0,0 18-128,0 20 31,0 1-352,0-1 225,20-18-129,-20 18-223,20-20 63,0-19-224,-20 0 256,19 0-128,1-20-128,0 20 96,0-20-32,1-20-63,18 20-1,1-20-32,-20 20 192,19-20-320,1 20-257,-21-20-319,21 20-65,1 0-288,-22-19-96,1 19-321,0 0-1120,-20 0-417,0 0-3715</inkml:trace>
  <inkml:trace contextRef="#ctx0" brushRef="#br1" timeOffset="149759.7657">777 13255 15822,'-61'20'1250,"61"-20"-129,-20 0-353,20 0 1282,0-20-1025,20 1-736,0-2-289,0 1-128,1 20-481,18-20-416,1 0-929,-20 20-1121,-20-19-2786</inkml:trace>
  <inkml:trace contextRef="#ctx0" brushRef="#br1" timeOffset="149918.9454">677 13096 11402,'-60'-20'3492,"21"20"-1186,19-19-897,0 19-224,20-20-384,0 20-96,20-20-97,20 0-480,-1 1-128,1-2-768,-1 1-994,22 0-1217,-2 20-2050</inkml:trace>
  <inkml:trace contextRef="#ctx0" brushRef="#br1" timeOffset="150159.1797">1869 12937 11274,'19'20'7880,"-19"1"-7240,0-2 33,-19 1 896,-1 0-159,20 0-770,-20 19-448,-1 1-127,21-21 63,-20 21-192,-19-20-545,19 1-480,-20 18-1057,1-19-1441,-1 0-2435</inkml:trace>
  <inkml:trace contextRef="#ctx0" brushRef="#br1" timeOffset="150586.9141">1272 13334 12651,'-20'-19'2275,"40"-1"-642,0 0 866,1 20 191,18-20-1024,-19 20-481,39-19-352,1 19-641,20-21 0,-1 21-128,0 0 0,0-20-96,1 20-96,-1-20 96,-19 20-288,20-20 223,-41 1-95,21 19 192,-21-20-192,-19 20 192,0 0 128,0-20 32,-20 20-96,0-20 65,0 20-97,0-19-128,-20 19 96,0 0 0,0-20 128,1 20-256,-1 0 320,0 0-288,-20 0 64,21 0 224,-1 20-288,-1-1 128,1 1 0,20 20 32,-20-21-32,20 21 32,0 1-128,20-2 32,0 1 32,21-21-224,-2-19-129,1 0-800,19 0-1025,-19-19-1057,20-21-961</inkml:trace>
  <inkml:trace contextRef="#ctx0" brushRef="#br1" timeOffset="150862.3047">2484 13136 11659,'19'59'2242,"1"-39"-609,0 1 257,0-2 224,-1 1-224,-19 0-449,20-20-352,-20 0 224,0 0-416,0 0-448,0-20-257,0-19 160,-20 18-128,20-19-224,-19 1 97,19-1-290,0 20 225,0-19-448,19 19-225,-19 0-576,41 20-929,-21 0-2530,19 0-3140</inkml:trace>
  <inkml:trace contextRef="#ctx0" brushRef="#br1" timeOffset="151182.6172">3059 13037 14125,'-39'-20'3107,"19"20"-1121,-20 0-129,21 0 33,-1 0-256,0 20-673,-1 19-129,21-19-127,0 20-385,0-1-95,21 1-65,-1 0-96,19-20-32,1 0 32,-1 0-192,1-20-128,0 0-449,0-20-384,-20 0-673,20 0-832,-40 1-2083,19-2-7494</inkml:trace>
  <inkml:trace contextRef="#ctx0" brushRef="#br1" timeOffset="151324.2188">3179 13136 16751,'20'39'1698,"0"-39"-481,-20 20 64,19 0-64,21 1-672,-20-2-513,19-19 0,-19 20-673,19 0-704,-18-20-2050</inkml:trace>
  <inkml:trace contextRef="#ctx0" brushRef="#br1" timeOffset="151487.3047">3298 12897 17456,'-40'-19'1249,"40"-1"-1345,0 20-224,20-20 160,-20 20-609,20 0-1441,-1 0-7303</inkml:trace>
  <inkml:trace contextRef="#ctx0" brushRef="#br1" timeOffset="152025.3907">3873 13037 11018,'-20'-20'3107,"1"20"-1634,19-20 545,-20 20 352,20-19-512,-20 19-865,20-21-32,-20 21-128,20 0-225,-19 21-287,-1-21 95,0 19-224,0 1-128,0 20 64,0-21-63,20 21-1,0-1 32,20-19-224,0 20 96,20-19-1,-20-2-31,19 1-64,1 0 256,-21 0-352,21-1 192,-20 1 0,-1 0 0,2 0 64,-1-20 0,0 20 64,-20-1-160,-20-19-64,20 20-32,-20-20-64,-20 0 160,20 0-481,-20 0 33,1 0-193,19-20-1153,0 20-1024,1 0-1090</inkml:trace>
  <inkml:trace contextRef="#ctx0" brushRef="#br1" timeOffset="152526.3672">4231 13236 19282,'20'19'448,"0"-19"-512,0 0 609,-1 0 319,1 0 1,0 0-128,19-19-193,-19 19-95,0-21-65,21 1-224,-22 0-96,1-19 129,0 19-65,0-20-224,-20 21-129,-20-1-159,0 0 64,0 0 224,1 20 192,-2 0-96,-19 0 0,1 20 128,19 0 96,-20 19-192,21 1 288,-1-1-127,20 1 31,20 1-64,-1-22 0,21 1 96,-1 0-224,1-20 33,-20 20-65,20-20-289,0 19-768,-20-19-1569,-1 0-3236</inkml:trace>
  <inkml:trace contextRef="#ctx0" brushRef="#br1" timeOffset="154524.4141">4965 12957 15502,'0'-20'1570,"0"20"-1186,0 0 865,0 0 289,0 0-321,-20 0-448,20 20-289,0-20-96,0 0-159,0 0 63,0 0-160,0 21-64,20-21 128,0 0-128,1-21-96,-21 21 32,19 0 160,-19-20-352,0 20 32,0-20 32,0 20-224,-19-20-385,19 20-224,-21 0-801,1 0-1088,0 0-3877</inkml:trace>
  <inkml:trace contextRef="#ctx0" brushRef="#br1" timeOffset="155041.0157">5085 13295 13965,'-20'20'2178,"20"-20"-1121,-20 19 865,20-19-161,-20 0-223,20 20-770,0-20-159,0 0-289,0 0 1,0 0-65,20 0-32,0 0-64,-20-20-64,20 20-64,-1-19 129,1-1-97,-20 0 0,0 20-192,-20 0-65,1 0-191,-1 0-577,0 0-1217,20 0-2434</inkml:trace>
  <inkml:trace contextRef="#ctx0" brushRef="#br1" timeOffset="164943.3594">5680 13175 832,'0'0'737,"0"0"64,-20 0-33,20 0 257,0 0-320,0-20 192,0 20 96,0 0-417,-19 0 1,19 0-321,0 0-64,0-19-95,0 19-97,-20 0-353,20 0-832,0 0-1153,0 0-1410</inkml:trace>
  <inkml:trace contextRef="#ctx0" brushRef="#br1" timeOffset="165458.0079">5601 13136 6854,'0'0'2498,"20"0"-1120,-20 0 608,0 0-1,0 0-351,0 0-545,20 0-288,-1-20 0,1 20-417,0 0 289,-20 0-417,20-20-128,-1 20-32,1-20 192,0 20-224,1-19 64,-1-1-224,-20 0 32,0 20-96,0-20 0,0 1-160,-20 19 256,-1 0-32,1-21 160,0 42-128,1-21-1,-1 19 226,0 21 127,0-20 256,1 19 33,-1 1-321,20 19 161,20-18 63,-1-2-160,1-19 65,20 0-321,-1-1 0,22-19-64,-22-19-385,20-1-319,-19 0-706,19-19-1056,-18 18-224,-21-19-1763</inkml:trace>
  <inkml:trace contextRef="#ctx0" brushRef="#br1" timeOffset="165799.8047">6553 12878 17744,'0'0'1410,"-19"0"-1026,19 0 225,-20 19 800,0 1-480,0 20-513,0 0-416,1 20 0,19-21-224,0 1-417,-20-1-928,20-19-1282,0 0-1569</inkml:trace>
  <inkml:trace contextRef="#ctx0" brushRef="#br1" timeOffset="165995.1172">6256 13017 17232,'19'0'2851,"1"0"-1634,-20 20 32,0 0-256,21-1-481,-1 1-384,0 20-160,19-21-544,1 1-641,-1 0-737,1 0-1121,-20-20-1409</inkml:trace>
  <inkml:trace contextRef="#ctx0" brushRef="#br1" timeOffset="166860.3516">6831 12838 11018,'0'-20'3331,"-20"0"-1601,20 1 256,0 19 128,-19 0-769,19 0-352,19 0 192,-19 39-416,20 1-161,1-1-127,19 21-321,-21 0-160,1-1 0,20 1-320,-21-21-385,21 1-608,-20-19-609,0-2-1249,-1-19-2434</inkml:trace>
  <inkml:trace contextRef="#ctx0" brushRef="#br1" timeOffset="167361.3282">6772 13037 18769,'0'0'3203,"0"0"-2594,0 0 736,20 0-800,-1 0-321,1 0-128,1 0-64,19 0 0,-1 0-96,1 0-288,-1 0-129,1 20-95,-1-20 127,2 0-159,-1 0 319,-1 0 257,-19 0 64,-20 0 193,0-20 191,20 20-32,-20 0 97,19 0-225,-19-20-64,20 0 0,0 20-96,-20-19-63,20-2-66,-20 1 66,19 0 31,-19 0-96,0 1 32,-19 19 32,-1 0-96,0 0 96,0 0 128,-19 19-64,-1 1 0,21 0 352,-1 21-223,0-2-129,0 1 96,20 19 0,20-20 0,0 1-320,0 1 96,19-22-96,20 1-256,-19-20-193,20 0-704,0-20-705,-21 20-1153,1-40-833</inkml:trace>
  <inkml:trace contextRef="#ctx0" brushRef="#br1" timeOffset="167681.6407">7447 12917 14317,'0'0'2370,"0"0"-736,20 20 384,0 0-128,-20 1-737,20 18-32,0 1-353,-1-1-415,1-19-33,0 19-416,19-19 224,-18-20-64,-1 0 128,-20 0-192,20 0-32,-20 0 32,0-20 0,0 1 32,0-21-32,0 20 0,0-19 160,0 19-352,0-19 288,0 18-128,20 21-128,-1 0 96,1 21-128,0-2-449,19 1-672,-19 20-1025,20-1-1153,-21 1-2179</inkml:trace>
  <inkml:trace contextRef="#ctx0" brushRef="#br1" timeOffset="168073.2422">8003 13037 14285,'-20'-40'3139,"20"40"-1666,0-19-223,0 19 351,0 0-160,0 19-640,0 1-448,20 20-97,-20-21-224,20 21 32,0-20 96,0-1-320,-1 1 96,1-20 32,0 0 96,0-20-384,1 1 127,-21-21 33,19 1 64,-19-1 160,-19-20-256,-2 20 32,1-19 160,-20 19 192,21 1-128,-1 19 513,0 0-97,0 20-320,0 0 96,20 20 33,0 0 31,20 19-352,0 1 64,0-1-128,39 1-256,-19 1-769,20-22-1314,-1 1-1793,-19 0-8648</inkml:trace>
  <inkml:trace contextRef="#ctx0" brushRef="#br1" timeOffset="169010.7422">8957 12818 4996,'0'-20'3267,"-21"1"-736,21-1-1,0 20-160,0-20 1,-20 20-257,20-20-545,-20 20-608,20 0-256,0 20 31,0 0 97,0 19 32,0 1-545,20 19 129,0-19-417,1 20 96,18-20-32,21-1-64,-1-19 32,0-20-128,2 0-128,-22-20-96,1 1-193,-1-21 1,-19 20 95,-20-20 33,0 20-289,-20-20 129,0 1-65,1-1 161,-21 1-1,-19 19 129,18-20 160,-18 40 32,19-21-192,1 21-865,19 0-1378,-20 21-1184</inkml:trace>
  <inkml:trace contextRef="#ctx0" brushRef="#br1" timeOffset="169293.9454">9194 12878 11659,'0'0'8872,"0"0"-8167,0 0-161,0 0 385,21 19 224,-21-19-416,20 40-705,-1-20 0,21 1-224,-20 18-225,-1-19-287,21 0-674,-20-20-896,0 19-1281,-1-19-7303</inkml:trace>
  <inkml:trace contextRef="#ctx0" brushRef="#br1" timeOffset="169642.5782">9552 12878 15214,'0'0'2915,"0"0"-2435,0 19 897,0 1 129,20 0 95,-20 21-864,20-2-353,-1 1-287,1-1 127,0-19-288,19 0 96,-19-20 64,21 0-192,-21-20 64,-1 0-64,1-19 96,-20 19 32,0-20 0,0 21 0,-20-2 96,20 1-64,-19 0 0,19 20 0,-20 0 64,20 0-160,0 20-96,20 0 64,-20 1-353,19-2-768,1 1-736,20 0-1411,-21 0-2145</inkml:trace>
  <inkml:trace contextRef="#ctx0" brushRef="#br1" timeOffset="169792.9688">10009 12978 16239,'40'39'993,"-21"-19"-1762,1 0-608,0-20-641,0 0-1666</inkml:trace>
  <inkml:trace contextRef="#ctx0" brushRef="#br1" timeOffset="169958.0079">9988 12798 15534,'-20'-19'2050,"20"-1"-2114,0 20-32,0-20-96,20 20-321,1 0-768,-1 0-1730</inkml:trace>
  <inkml:trace contextRef="#ctx0" brushRef="#br1" timeOffset="170187.5">10267 12798 14701,'0'20'3524,"0"0"-2339,0 0 545,-21 19 127,21-19-383,0 20-866,0 0-319,21-20-193,-1 20 0,0-21-64,19 1 128,20 0-673,-19-20 1,19 0-673,-18 0-929,-1-20-1345,-1 0-2019</inkml:trace>
  <inkml:trace contextRef="#ctx0" brushRef="#br1" timeOffset="170406.25">10545 12659 18353,'0'0'2658,"0"20"-1633,0-1 353,20 22-97,0-1-256,-20-1-641,19 21-160,21-21-127,-20 22-546,-1-22 33,21-19-801,-20 19-321,-1-19-928,1-20-1954</inkml:trace>
  <inkml:trace contextRef="#ctx0" brushRef="#br1" timeOffset="170624.0235">10803 12858 16431,'-21'20'1794,"1"-1"-737,1 1 480,-1 0 289,0 0-609,20 20-192,-20-20-160,20 0-192,20 0-129,0-1-320,19-19 65,2 0-482,-1 0-127,-1-19-353,1 19-416,-1-20-1185,1 0-2787</inkml:trace>
  <inkml:trace contextRef="#ctx0" brushRef="#br1" timeOffset="171524.4141">11239 12779 10473,'0'-40'4004,"0"40"-2402,0-20-577,0-1 320,0 21 289,-20-19-449,20 19-385,-19 0-159,-1 0-193,20 19-319,-20 2-65,0-1 32,1 0 32,19 19-128,0-19 160,0 20-320,19-1 192,1-19-64,20 0 160,-1 0-128,1 1-32,20-21 64,-20 19 96,-1-19-64,-19 20-128,0 0 192,-20 0 32,0-1 0,-20 1-63,0 0-1,0 0-96,-19-20-160,19 19-129,-1-19-672,1 0-480,1 0-961,19-19-1154,0 19-6021</inkml:trace>
  <inkml:trace contextRef="#ctx0" brushRef="#br1" timeOffset="171836.9141">11537 12978 17072,'39'0'2210,"-39"0"-1730,21 19 930,-21-19-97,0 20-352,20 0-417,0 0-191,0-1-193,19-19-224,-19 20 160,19-20-32,-19-20-64,0 20-64,0-19 128,-20-1-320,0-20 256,-20 21 32,-20-2-321,1 1 257,-1 20-64,1-20-32,19 20 32,-21 0-545,22 0-223,-1 0-386,20 20-607,0-20-674,0 20-2401</inkml:trace>
  <inkml:trace contextRef="#ctx0" brushRef="#br1" timeOffset="172105.4688">11974 13096 17456,'0'20'1826,"0"-20"-737,0 0 96,-20 0-352,20-20-129,0 0-95,-19 1-225,19-1-288,-20 0 0,20-19-96,0 18-96,0-19-384,0 1-321,0 19-448,20-20-897,-20 20-705,19 1-1088</inkml:trace>
  <inkml:trace contextRef="#ctx0" brushRef="#br1" timeOffset="172337.8907">12173 12798 13292,'20'0'2627,"-1"20"-289,-19-20 64,20 20-832,-20 0-417,20 0-353,0-1-351,-20 21-97,19 1-352,1-22 0,-20 21-224,20-20-449,0-1-704,0-19-1346,0 20-2433</inkml:trace>
  <inkml:trace contextRef="#ctx0" brushRef="#br1" timeOffset="172526.3672">12173 12978 15022,'0'0'6342,"0"0"-5862,0 0 641,20-21 225,19 21-674,-19 0-672,19-20-64,1 20-673,0 0-640,0 0-2627,0 0-9512</inkml:trace>
  <inkml:trace contextRef="#ctx0" brushRef="#br1" timeOffset="173141.6016">13105 12719 16303,'-19'-21'2915,"19"21"-1826,0 0 448,0 21-127,0-1-386,0 20-223,19 19-288,-19-19-161,20 19-352,21 1-224,-21 0-353,-1-21-704,21 1-1057,-20-21-1858,-1 1-6662</inkml:trace>
  <inkml:trace contextRef="#ctx0" brushRef="#br1" timeOffset="173535.1563">12887 13017 18321,'21'-20'3395,"-1"1"-2690,-1 19 480,1-21-577,20 1-351,-1 0-97,-19 20-256,19 0 160,1 0 0,1 0-192,18 0-257,-20 0-63,1 0 256,-20 20-64,19 0 191,-19 1 65,-20-2 193,20 1 31,-20 0 160,0 19 1,0-19-65,21 0 128,-1-20-416,-1 0 96,1-20-96,20 0-160,-21 1-96,21-1 128,-20-20 96,-20 0 96,0 20-384,0 0-225,-40 0 257,1 20 32,-1 0-192,-19 0-449,18 20-1121,2 0-1986,-1-20-8424</inkml:trace>
  <inkml:trace contextRef="#ctx0" brushRef="#br1" timeOffset="174166.0157">13900 12698 14926,'19'-39'2978,"-19"39"-1600,20 0 415,-20 0-287,41 20-513,-21 20-192,-1 20-65,21-1-544,-1 0 33,-19 1-1,20 0-160,-1-20 0,-19-1 160,1-19-224,-1 0 128,-1-20 257,-19 0-289,0 0 64,0-20-64,0 0-64,0 0-32,0 1 32,20-21-32,-20 20-32,0 1-96,20-2 64,0 21-128,0 0-321,19 0-416,-19 21-576,19 18-1058,2-19-2017</inkml:trace>
  <inkml:trace contextRef="#ctx0" brushRef="#br1" timeOffset="174550.7813">14733 12978 16623,'-39'-21'1922,"19"1"-1345,0 20 576,20 0 128,-20 20-192,20 1-513,0-2-223,0 1-65,0 20-320,20-21 96,20 1 64,-20 0-160,-1-20-32,22 0 96,-21-20-160,0 20-32,-20-20 288,0-19-192,0 19 32,0-19 32,-20 18 192,20-19-288,-20 20 224,0 20 96,-1-19-160,21 19 97,0 19-1,0 1-160,0 0 160,21 0-128,-1 1-352,0 18-289,0-19-480,19-20-673,1 20-1761,-21-20-3011</inkml:trace>
  <inkml:trace contextRef="#ctx0" brushRef="#br1" timeOffset="174856.4454">14912 12858 11050,'20'20'6118,"-20"-1"-4453,0 1-383,20 20 800,-20-19-481,20 18-672,-20-19-288,19 0-385,2-1-96,-21-19 32,20 0-192,0 0 64,0 0 96,-20 0-224,19-19 96,-19-1 0,20 0-96,-20 0 64,0 1 96,20-2-288,-20 1 192,20 0-64,-1 20-128,1 20-417,0-20-672,0 20-897,0 20-2210,20-20-3972</inkml:trace>
  <inkml:trace contextRef="#ctx0" brushRef="#br1" timeOffset="175255.8594">15468 12917 11306,'-20'-20'5221,"1"20"-4004,19 20 65,-20 0 95,20 0-224,0 1-320,0 18-129,20-19-672,-20 0 0,19-1 0,1 1 33,20 0-290,-21-20 97,2-20 0,-1 0-96,0 1 64,-20-21 96,0 1-32,0-2-1,-20-18 65,20 19 0,-20 0 32,-1-19 257,2 39 255,-1-1 161,0 2 95,20 19-255,0 0-33,0 0-31,0 40-225,0-20 96,20 20-159,0-1-129,20 1-321,0-1-479,-1 1-1090,1-20-2562,-1 1-11051</inkml:trace>
  <inkml:trace contextRef="#ctx0" brushRef="#br1" timeOffset="175967.7735">15866 12600 14413,'0'-20'2755,"0"20"-1314,-20 0-288,20 0 257,-20 39-353,20-19 0,0 39-65,0-18-287,0 18-128,20 21-257,0-21-192,0-18-64,19-2 0,20 1 96,-19-21-224,20 1-32,0-20 0,-21 0-224,1-20 96,-1 1-33,1-21 97,-20 1 128,1 18 64,-21-19-64,0 1 128,0-1-224,-21 20 160,1 0 128,-20 20-320,21 0 384,-21 0-63,20 20-129,20 0-32,-20 0 224,20 19-32,0 1-32,20 1-96,20-2-32,-1-19 32,21 0-224,0-20-448,-1 0-289,20 0-673,-39-20-832,1 20-1410,-2-20-8231</inkml:trace>
  <inkml:trace contextRef="#ctx0" brushRef="#br1" timeOffset="176731.4454">17354 12798 14093,'-39'-19'2626,"19"19"-1120,0 0-321,0 0-32,1 0-64,-1 19-320,20 1-161,-20 20-159,20-20-65,0 19 0,20 1-352,0-19 65,-1-2-1,21 1-128,-20-20-129,19 0-31,-19-20 0,21-20-160,-22 0 96,-19 1 31,0-21 257,-19 21-224,-1-1 192,-1-1 128,1 2-96,0-20 193,-19 39 31,19-20 96,20 21-96,-20-1-95,20 20-1,0 0-256,-19 0 384,19 0-64,19 20 160,-19 19-127,20 1 31,-20-1 32,20 20-160,0 2-128,-1-2-32,21-19-160,-19 19-160,18-19-321,1-19-223,-1-2-386,-19 1-1056,0-20-801,0 0-1185</inkml:trace>
  <inkml:trace contextRef="#ctx0" brushRef="#br1" timeOffset="177072.2657">17612 12798 14157,'0'-19'3683,"0"38"-2626,0-19 417,0 20 191,0 0-319,0 20-610,20-21-159,-20 1-321,41 0-224,-22 0 160,21-20-224,0 0 96,-1 0-96,-19-20 32,0-20 64,-1 21 0,1-1 161,-20-20-289,-20 20 160,20 1 32,-19 19 128,19 0-448,0 0 64,-20 0 64,40 19-449,-20 1-512,19 0-320,1 20-449,21-1-832,-21 1-193,19 0-2914</inkml:trace>
  <inkml:trace contextRef="#ctx0" brushRef="#br1" timeOffset="177398.4375">18209 13394 11050,'20'39'3331,"-20"-19"-2274,0-20 64,0 0-32,0-20 32,-20 1-224,0-1-96,20-40-32,-21 21-65,1-41-319,-19 1-257,19 0-128,0-21 64,20 21 32,-20 19 128,20 1 128,0 39-287,20 0 63,0 20-128,0 0 0,19 20-193,-19 20 65,1-1 96,-1 1-352,0-1 256,-1 1-192,1 1 127,-20-2 1,0-19-352,0-20-417,-20 20-128,20-20-160,-19-20-577,-1 20-673,0-20-4996</inkml:trace>
  <inkml:trace contextRef="#ctx0" brushRef="#br1" timeOffset="177631.836">18189 12461 15022,'40'-40'3587,"-40"40"-1921,19 0-257,1 19-128,-20 2 32,20-1-256,0 20-64,-1 19-320,1 0-257,0 0-191,19 2-193,-19-2-96,21-19-513,-21-1-160,-1 1-768,1-20-641,0 1-2659,0-21-7815</inkml:trace>
  <inkml:trace contextRef="#ctx0" brushRef="#br1" timeOffset="177785.1563">18605 12838 15630,'20'20'2755,"0"0"-1794,-20-1-641,20 1-96,-20 0-224,19 0-672,2 1-610,-21-21-1472,0 0-12268</inkml:trace>
  <inkml:trace contextRef="#ctx0" brushRef="#br1" timeOffset="177941.4063">18585 12600 17648,'-19'-40'2242,"-1"40"-1953,20-20-770,0 20-256,0-19-736,0 19-2403</inkml:trace>
  <inkml:trace contextRef="#ctx0" brushRef="#br1" timeOffset="178420.8985">19102 12818 12587,'0'-39'2435,"-20"19"-642,20 0 257,-20 20-448,0-20-1,1 20-704,-1 0 96,0 20-352,-1 0-33,1 0 33,1 19-577,19-19-32,0 20-32,0-1-192,19-19-385,1 0-768,1 1-1121,19-2-1666,-21-19-2050</inkml:trace>
  <inkml:trace contextRef="#ctx0" brushRef="#br1" timeOffset="178769.5313">19201 12838 14413,'0'-20'2691,"19"20"-1474,-19 0-256,0 0 416,-19 0 96,19 20-544,-20 0-128,20 19-577,0-19 97,0 20-417,0-19 192,20-2-257,-1-19 33,-19 0 0,21 0 192,-1 0 0,0-19-192,-20-2 224,0-19 0,0 20 97,0 1-257,0-1 224,0 0 288,-20 0-32,0 20-95,-1 0-417,21 0 192,0 20-160,0 0 32,0 0-193,0-1-127,21 1-641,19 0-352,-20 0-833,19-20-769,-19 0-1889</inkml:trace>
  <inkml:trace contextRef="#ctx0" brushRef="#br1" timeOffset="178973.6329">19399 12600 13260,'0'-20'6150,"0"0"-4773,20 20 65,0 20-225,0 0-64,-1-1-513,2 21-447,-1-1-1,0 22-352,19-22-289,-19 1-255,20 0-994,-20-21-1281,-20 1-2114</inkml:trace>
  <inkml:trace contextRef="#ctx0" brushRef="#br1" timeOffset="179321.2891">19360 12679 16751,'0'0'2947,"0"0"-2274,20 19 672,-1-19 289,21 21-513,20-1-513,-20-20-512,19 20 0,-19-20-32,19 20 65,2-20-65,-22 0-96,20 0-64,-19 0-97,-20-20 129,19 0-128,-39 0-224,20-1 192,-40 2-1,20 19-63,-39-20 160,-1 20 224,1 0 160,-1 20 97,20-1-97,-20 2-160,40 19-32,0-1 32,0-19-96,40 20-256,0-20-673,19-1-1281,0 1-1986,1-20-9161</inkml:trace>
  <inkml:trace contextRef="#ctx0" brushRef="#br1" timeOffset="179954.1016">20571 12798 4452,'20'0'11178,"0"-19"-9864,-20 19 63,20-20 160,0 20-320,19 0-800,-19-20-225,0 20 64,19-20-256,-39 20-64,20-21 32,-20 2-320,0-1 384,-20 0-128,0 20-64,-19-20 192,-1 20 320,1 0-192,-21 20 192,20 0 33,0 0-33,1 20 97,19 0-225,20-1 192,0 1-384,39 0-64,1-21 160,1 21-320,18-20-545,20-20-576,-20 0-1153,1 0-2018</inkml:trace>
  <inkml:trace contextRef="#ctx0" brushRef="#br1" timeOffset="180288.086">20909 12679 15662,'19'40'1474,"-19"-20"-193,20 20 192,-20-1 1,0 1-898,0-20-384,20 19 65,-20-19 127,0 0-288,20-20 128,-20 0 65,19 0-385,-19-20 160,0 0 160,0-19-288,20 19 128,-20-20 128,0 1-192,0 19 64,0 0 0,20 0 160,-20 20-320,20 0 192,-20 0-128,21 20-320,18 20-673,-19-1-1217,20 1-1121,-21-20-2147</inkml:trace>
  <inkml:trace contextRef="#ctx0" brushRef="#br1" timeOffset="180528.3204">21325 12481 22357,'0'-41'1345,"0"62"-256,21-1-641,-1 0-223,-1 39-129,1-19-32,0-1-160,0 20-801,19-18-448,-19-1-962,0-1-1760,-20-19-12844</inkml:trace>
  <inkml:trace contextRef="#ctx0" brushRef="#br1" timeOffset="180724.6094">21147 12580 15214,'0'0'5893,"20"0"-4996,0 20-224,19-20 128,1 0-353,-1 0-416,2 0 0,-2 19-320,1-19-641,-20 20-1025,19-20-1345,1 20-1922</inkml:trace>
  <inkml:trace contextRef="#ctx0" brushRef="#br1" timeOffset="181029.2969">21644 12739 14894,'19'40'1665,"1"-1"-544,0-19-96,0 0 192,-1 0-128,1-1-32,0 1-224,-20-20 64,20 0-96,-20 0-417,0-20 193,-20-19-193,20 19-96,-20-20 33,0 1-161,20 19-32,-19-21 224,19 2-256,19-1 97,1 21-226,0-1 98,19 0-194,1 20 97,1 0-224,-22 0-416,21 20-385,-20 19-65,-1-19-159,-19 20-32,20-21-1634,-20 22-1057</inkml:trace>
  <inkml:trace contextRef="#ctx0" brushRef="#br1" timeOffset="181225.586">22080 12739 15406,'0'-20'3235,"0"20"-3139,0 0 353,0 20 736,19-20-673,-19 20-352,20 0-96,1-1-640,-1-19-801,0 20-1218,-20-20-2370</inkml:trace>
  <inkml:trace contextRef="#ctx0" brushRef="#br1" timeOffset="181399.4141">21961 12341 16655,'-20'-39'289,"20"39"-2147,0 0 577,20 20-641,-20-1-4452</inkml:trace>
  <inkml:trace contextRef="#ctx0" brushRef="#br1" timeOffset="181734.375">22318 12698 18577,'59'-19'1313,"-18"19"-992,-21-20-225,-1 0 256,1 0 353,0 1-321,0-1-160,-20 0-320,0 20 160,0-20-96,-20 20-32,0-19 64,0 38 0,1-19 256,-1 20-192,0 0 129,-1 19 63,1 1-192,1-1 256,19 2 33,0-1-193,0-1-128,0 1-32,19-20-160,1-1-385,1-19-832,19 20-865,-21-20-385,21 0-1473</inkml:trace>
  <inkml:trace contextRef="#ctx0" brushRef="#br1" timeOffset="182112.3047">22834 12659 13452,'20'-20'1602,"-20"0"-609,0 1-577,0 19 993,0 0 1,-20 0-225,0 0-769,1 19-127,-21-19 287,1 20 97,-1 0-289,19 0-64,1-1-320,1 2-128,19-1 32,0 20-64,19-40 192,22 19-32,-1 1 0,19 0 32,-20-20-64,21 20 64,-21 0 288,2-20-31,-21 19-193,-1 1 288,1-20 65,-20 20-161,-20-20 0,20 20-320,-19-20 128,-21 0-288,19 21-128,1-21-609,-19 0-1441,19 0-2083,0 0-8263</inkml:trace>
  <inkml:trace contextRef="#ctx0" brushRef="#br1" timeOffset="182309.5704">23232 12937 22709,'39'41'993,"-39"-41"-641,20 0-192,-20 0 321,0 0-353,0 0-608,0 0-706,0 0-1824,-20 0-802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07T22:32:35.33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419 3407 10217,'-20'-40'2210,"0"21"-224,20-1-160,0 0 0,-20 20-353,20-20-416,0 20-64,0-19-256,0 19-65,20 0 1,-20 0 128,0 0-33,20 19-159,-20 21-257,20-1-31,-1 21 31,1 0-352,0-1 192,0 1 0,1 19 33,-2-19-290,1-20 194,0-1-97,0 1 64,-20-1-32,19-19-96,-19 0 0,0 0-128,0-20-193,20 0-351,-20 0-353,0 0-545,0 0-1633,20-20-3011</inkml:trace>
  <inkml:trace contextRef="#ctx0" brushRef="#br0" timeOffset="674.8047">895 3308 16976,'0'0'128,"0"0"608,-19 0 578,-1 20-65,20 19-480,-40 1 63,20-1-255,1 22-193,-22-22 225,21 21-161,-19-21-63,19-19-257,0 20 192,0-21-288,20-19 160,-19 21 64,19-21-127,0 0 63,-20 0-96,20 0-32,0 0-32,0 0 32,20 0 32,-20-21 32,0 21 32,19-19-128,-19 19 65,20 0 63,-20 0 64,0 0-160,0 0-32,0 19 0,-20-19 96,20 0-192,0 21 160,0-21-160,0 0 32,0 0 64,0 0 64,0 0 96,0 0-128,0 0 33,0-21-1,0 21 0,0 0 128,0 0-160,0 0 32,0 0-128,0 0 64,0 0-32,0 21 96,20-21 0,0 20 32,19 20-96,-19-21 0,41 1-32,-42 20 97,21-21-33,0 1-225,-21-20-31,21 20-64,-20-20-289,-1 0-287,-19 0-257,20 0-769,-20 0-1121,20 0-1793</inkml:trace>
  <inkml:trace contextRef="#ctx0" brushRef="#br0" timeOffset="1095.7032">1055 3745 14125,'0'20'1313,"0"-20"417,19 20-449,1-20-512,0 20-97,19-20-63,-19 0-97,20 0-191,-20-20 191,-1 20-448,1-20 160,0-21 65,-20 22-97,-20-1 192,0 0-192,1 0 385,-21 0-65,20 20 65,-19 20-481,19-20 256,0 40-63,0-20 31,20 20-32,0 0-160,0-1-64,20 21-128,0-21-416,19 1-193,1-21-320,19 1-640,2-20-930,-2 0-2177</inkml:trace>
  <inkml:trace contextRef="#ctx0" brushRef="#br0" timeOffset="1378.9063">1471 3665 9801,'0'0'7431,"0"0"-5830,20 0 641,-20 0-31,0 0-450,19 0-576,1 20-480,0 0-449,1-1 33,18 2-354,-19-1-63,20 0-352,-1 0-513,-19-1-320,20-19-1346,-21 0-1857,1 0-6246</inkml:trace>
  <inkml:trace contextRef="#ctx0" brushRef="#br0" timeOffset="1554.6875">1849 3625 16623,'20'0'2338,"-20"20"-544,-20 20 224,20-1-32,-20 22-545,20 18-768,-21-20-513,1 20-192,1-18-128,19-2-289,0-19-511,0-1-642,0-19-1569,19 19-2370</inkml:trace>
  <inkml:trace contextRef="#ctx0" brushRef="#br0" timeOffset="2048.8282">2582 3745 18609,'20'0'2531,"-20"20"-385,0 0-385,0 0-191,21 19-385,-21 1-833,0-1-96,0-19-416,20 19-32,-20-19-352,20 1-513,-1-21-705,-19 0-2338,20-21-5349</inkml:trace>
  <inkml:trace contextRef="#ctx0" brushRef="#br0" timeOffset="2177.7344">2523 3466 20275,'-20'0'1089,"20"0"-1474,0 0-2145,20 0-2243</inkml:trace>
  <inkml:trace contextRef="#ctx0" brushRef="#br0" timeOffset="3137.6953">3020 3724 640,'0'-19'15983,"-20"19"-14766,0-20 449,20 20 640,-20 0-640,1 0-481,-1 20-577,0 20-159,-1 20 31,21-21-191,0 20-161,21-19-128,-1-1 0,0-19-32,-1-20-32,21 0-129,-20 0 1,19-39 32,-19 19-96,-20-20-161,0-19 353,0 0 96,-20-2-32,0 2 64,-19-20-64,19 0-32,0 18 97,1 22 223,-1-1-64,0 21 128,20 19 33,0 0-289,0 19-192,0 21 448,20 19-192,0 2-192,-1 37 128,1-18-128,20 0 32,-1-1 0,1-20-32,-1-19-96,22-1 96,-22-18-64,1-1-128,-1-20 64,-19 0 96,20 0 160,-21-20-96,2-1 32,-21-18 0,20-1 32,-20 1 0,0-1-64,20 1 32,-20-21-64,-20 20 192,20 20-256,-20 0 224,20 0-32,-21 20 0,21 0-96,-19 0 96,19 20-128,-20 20-96,20 0 192,0 0 64,0 19 0,20-19-288,20-1 32,-20-19-416,39 0-642,-19-20-607,-1 0-962,21 0-1825,-20-20-10442</inkml:trace>
  <inkml:trace contextRef="#ctx0" brushRef="#br0" timeOffset="3471.6797">3774 3645 17936,'-39'20'1634,"19"20"352,0 0-353,0 0-351,20 19-129,0 0-833,20-19-320,0-20-64,20-1-64,-21 1 64,21-20 64,-20 0 32,-1-20 0,1 1-32,-20-21 0,0 20 64,-20-19-32,20 19 64,-19-19-64,19 39 192,-20-20-64,20 20-192,0 0 32,0 20-96,0-1 0,20 21-96,-1-1-192,1-19-1090,20 20-480,0-40-1056,20 19-2339</inkml:trace>
  <inkml:trace contextRef="#ctx0" brushRef="#br0" timeOffset="4234.375">974 4341 16335,'-39'0'384,"19"0"449,20 0 512,0 0-1152,0 0 415,0 0 801,20 0 97,19 0-321,1 0-576,1 0-129,18 19 1,20-19-97,20 0 32,21 0-384,39 0 96,-1 0 1,61 0 31,-1-19 0,1 19-224,-41-20 256,-19 0-96,-21 0-96,22 20-32,-21-21 64,-20 21 64,-1-19-64,-37 19 64,17 0-256,-18 0 224,-20 0-64,19 0 64,-39 0 32,19 19-256,-39-19 224,20 0 32,-20 0-96,0 0 193,0 0-290,-1 0 194,1 0-65,-20 0 32,0 0-64,20 0-64,-20 0-193,0 0-287,0 0-801,20 0-1250,-20 0-2850</inkml:trace>
  <inkml:trace contextRef="#ctx0" brushRef="#br0" timeOffset="4453.125">4171 3705 25303,'-20'0'737,"20"0"-737,0 0-480,0 0-577,0 0-257,20 19-607,0-19-2596</inkml:trace>
  <inkml:trace contextRef="#ctx0" brushRef="#br0" timeOffset="4568.3594">4350 4023 21396,'0'40'1890,"0"-40"-1955,0 0-319,0 0-801,0 0-2434,0 0-289</inkml:trace>
  <inkml:trace contextRef="#ctx0" brushRef="#br0" timeOffset="6406.25">4925 4023 16143,'0'59'833,"20"1"576,0 19 192,0 1-512,1-1-448,-2 0-128,1 1-33,0-20 0,0-21-159,-1-19-33,1 20-64,0-40 0,-20 0 65,0 0 319,0 0 353,-20 0-1089,-19-40 96,-1 0-32,-20-19 32,20-1-64,1-39 0,-21 0-96,21-21-97,19 2-191,0 18 224,20 1 256,0 40-32,20 19-32,20-1 128,-21 22-64,41-1 256,-21 20-128,1 20-128,0 20 64,0 20 0,-1-1-288,-19 0-32,0 20 160,-20-38 96,-20 18 0,0-19-225,1-20 33,-1 19-192,-20-39-353,21 0-896,-2 0-1891,1-20-1985</inkml:trace>
  <inkml:trace contextRef="#ctx0" brushRef="#br0" timeOffset="6857.4219">5601 3745 4292,'-20'0'15534,"0"0"-14989,1 0 191,-1 20-95,-21 20 384,21-1 673,-19 1-353,39-1-801,-20 20-447,20-18-1,20-21-32,0 0-128,-1-1 32,21-19 96,-19-19-224,-1-1 127,-1 0 1,1-21 32,0 2 65,-20 19-1,0-19-64,-20 19 64,20 0 96,-20 0-96,20 20 64,-19 0-96,19 20-64,0 0 32,0 0 0,0 19 192,19 1-320,1-1 192,20 2-640,-1-21-129,1-20-608,-1 19-609,1-19-1569,-19-19-2339</inkml:trace>
  <inkml:trace contextRef="#ctx0" brushRef="#br0" timeOffset="7133.7891">5899 4002 15726,'19'41'1474,"-19"-21"736,0-20-545,20 0 97,-20 0 352,0 0-576,-20 0-1026,1-20-128,19 0-191,-20-21-65,-20 2 64,40-1-224,-19 1 32,-1-1-64,20 1-32,0 19-32,0 0-161,20 20-287,-1 0-417,21 0-416,-1 20-866,1 0-1825,-1 0-6373</inkml:trace>
  <inkml:trace contextRef="#ctx0" brushRef="#br0" timeOffset="7358.3985">6137 3507 18929,'20'0'3396,"-20"20"-3012,20-1 961,-1 21-480,21-1-32,-20 21 32,19 20-481,-18-21-352,19 1 32,-21-21-448,21 1-481,-20-21-448,-1 1-1025,-19-20-2211,0 0-6373</inkml:trace>
  <inkml:trace contextRef="#ctx0" brushRef="#br0" timeOffset="7576.1719">6216 3844 20179,'59'-20'1537,"-39"20"1410,41 0-1282,-22 0-704,20 0 96,-19 20-736,19 0-33,-18 0-480,18-1-65,-19-19-543,-1 20-97,-19-20-32,0 20-769,0-20-1120,-20 0-1538,0-20-7175</inkml:trace>
  <inkml:trace contextRef="#ctx0" brushRef="#br0" timeOffset="7721.6797">6594 3446 18641,'0'-19'-352,"0"19"-801,0 0-1474,0 0-6117</inkml:trace>
  <inkml:trace contextRef="#ctx0" brushRef="#br0" timeOffset="7939.4532">6931 3407 19794,'20'39'1794,"-20"2"-385,20-1 193,-1 19-898,1 20-672,0-39 97,0 20-129,19-20-161,-18-1-383,19-19-321,-20 0-1665,-1-20-2371</inkml:trace>
  <inkml:trace contextRef="#ctx0" brushRef="#br0" timeOffset="8194.336">6811 3785 18641,'61'-20'1762,"-22"0"128,40 20-225,20-21-640,-18 21-192,-2 0 64,0 21-385,-19-1-63,-1 0-97,-19 0-224,0 19-64,-1-19-32,-19 0-128,0-20-160,-1 19-160,2-19-353,-21 0-384,0 0-801,0 0-1858,0-19-2690</inkml:trace>
  <inkml:trace contextRef="#ctx0" brushRef="#br0" timeOffset="8339.8438">7368 3527 21364,'-40'0'1441,"40"0"129,0-20-1570,0 20-801,19 0-929,2 0-1889,-1 0-10795</inkml:trace>
  <inkml:trace contextRef="#ctx0" brushRef="#br0" timeOffset="8957.0313">7883 3724 17488,'-19'-19'2082,"-1"19"-1153,20 0 897,0 0-353,-20 0-800,20 19 95,-20 22 33,20-1-192,0-1-161,20 1-320,0-1-96,19-19 0,2 0-64,-1-20-64,-1 0 128,1-40-224,-1 20 128,-39-19 0,0-1 64,0 1-128,-39 19 96,19-21-192,-20 22-1,1-1 1,-1 0-160,0 20-225,20 0-736,0 20-577,0 0-1153,20 20-1505</inkml:trace>
  <inkml:trace contextRef="#ctx0" brushRef="#br0" timeOffset="9276.3672">8202 3724 19250,'20'41'704,"0"-21"1090,-1 19-545,-19-19-544,20 0 288,0 0-32,0-20-481,-20 0-288,19 0 161,-19 0-129,20-20 64,-20 20-32,0-40-159,20 21-161,0-1 31,-20 0 1,21 0 0,-2-1-192,1 21 96,20 21 96,-20-1-32,19 20-320,1-1-705,-1-19-1634,-19 19-3106</inkml:trace>
  <inkml:trace contextRef="#ctx0" brushRef="#br0" timeOffset="10126.9532">9452 3724 10217,'20'-19'2050,"-40"-1"-512,20 0 832,0 0-96,-20 20-673,1-20 97,-1 20-513,0 0-288,0 20-32,-19 20-257,-1-1-159,20 2-1,1 18-127,-1 1-1,20-21-256,20-19-32,-1 19 0,21-39-32,-20 0-32,19 0-32,1-19-96,-1-1 96,-19-20-160,0 1 191,-20 19-31,0-19 64,-20 19 129,20 0-33,-20 0 64,1-1 128,19 21-64,-20 0-128,20 21 0,0-1 161,0 20-321,0-21 160,20 21-96,19-1 64,-19-19-256,21 0-385,18 0-480,-20-1-609,1-19-415,-1 0-1859,-19-19-4004</inkml:trace>
  <inkml:trace contextRef="#ctx0" brushRef="#br0" timeOffset="10410.1563">9830 3923 14573,'39'40'1634,"-39"-21"480,20 1-32,-20-20-256,0 21 95,0-21-191,0 0-801,0-21-417,-20 21-159,1-39-161,-1 19-128,0-20 32,0 1-64,1-1-32,19 1 0,-20-1-96,20 0 32,0 20-256,20 0-289,-1 20-384,1 20-640,0 0-770,19 20-2273,-19 0-9482</inkml:trace>
  <inkml:trace contextRef="#ctx0" brushRef="#br0" timeOffset="10634.7657">10167 4043 16751,'-20'-20'3267,"1"-1"-1697,-1 1 640,20-19-961,-20-1-384,0 1 256,1-1-480,19 1-417,0-1-128,0 0-128,19 0-32,1 20 32,0 20-256,0 0-321,19 0-768,1 20-801,-1 0-1442,-18 0-2049</inkml:trace>
  <inkml:trace contextRef="#ctx0" brushRef="#br0" timeOffset="11012.6953">10545 3665 18513,'-60'-20'1858,"40"20"-769,0 20 192,0 0-640,20 19 159,-20 2 193,20-1-608,0 19-225,20-20-192,0 1 64,0-20-96,19-1-64,-19-19-97,21 0 33,-21 0 224,-20-19-288,19-1 160,-19-20 0,0 21 288,0-1-288,0-20 320,-19 21-320,19 19 256,0 0 257,0 0-481,0 0-65,19 19 129,-19 1-64,20 0 0,0 0-1025,19-1-640,1 1-1346,-20-20-1313</inkml:trace>
  <inkml:trace contextRef="#ctx0" brushRef="#br0" timeOffset="11238.2813">10762 3705 19570,'20'19'609,"1"2"1665,19-1-1153,-1 20-320,1-21-225,-1 21-448,1-20-224,20-1-224,0-19-641,-21 20-1281,1-20-1794,-1-20-1505</inkml:trace>
  <inkml:trace contextRef="#ctx0" brushRef="#br0" timeOffset="11448.2422">11339 3645 19474,'-21'60'1569,"1"-20"1,1 20 160,-1 19-577,0 0-224,-19 1-65,19-21-383,20 1-545,0-1 128,0-20-545,0-18 1,0 19-225,0-20-288,0-20-800,-20 19-2051,20-19-2082</inkml:trace>
  <inkml:trace contextRef="#ctx0" brushRef="#br0" timeOffset="16778.3203">12411 3805 11723,'-20'-20'1793,"0"0"33,20 0 192,-20-1-128,0 2 64,0-1-833,0 0-257,-19 20 258,19 0-386,0 0-351,1 40-1,-21 0-128,20 20 0,1-1-63,19 0 95,0-19-96,0-1-160,39 2 32,-19-21-64,19-20 96,21 0-192,-21-20 160,1-21-96,0 21 64,-20-19-96,-20-1 160,0 1-32,0 19 32,0-19-160,-20 19 257,0 20 95,0-20 64,20 20-128,-20 20-128,20 0-32,-20 19-31,20 1 127,0-21-353,20 21 65,0-20-128,20-1-417,0 1-351,0-20-642,19 0-1537,-20 0-1441,-19 0-2307</inkml:trace>
  <inkml:trace contextRef="#ctx0" brushRef="#br0" timeOffset="16974.6094">12669 4043 16143,'0'0'2178,"0"-20"-32,0 20-288,0-21-481,-19-18-32,19 19-160,-21-20-672,21 1-193,0 19-384,21-19 160,-21 19-192,19 0-256,1 0-161,20 20-736,-1 0-545,1 0-1120,-1 20-1827</inkml:trace>
  <inkml:trace contextRef="#ctx0" brushRef="#br0" timeOffset="17416.9922">13125 3903 14061,'-20'0'1761,"20"0"834,-19 20-641,19-20-545,-20 0 0,20 20-352,-20 19-64,20-19-640,20 21-1,0-21-160,-1-1-192,21 1 192,-19-20-320,18-20 256,-19 20-416,-20-19 288,20-1-96,-20 0-128,-20-21 160,0 22-321,1-1-351,-1 0-289,-1 0-929,-19 1-993,21 19-897</inkml:trace>
  <inkml:trace contextRef="#ctx0" brushRef="#br0" timeOffset="17673.8282">13265 3982 21396,'0'20'1025,"0"1"-385,0-1 257,19-20-416,1 20 63,0-1-159,0-19-225,0 0-32,19 0 64,2-19-384,-21-1-129,-1 0-287,1-1 352,-20 1 128,0 1-513,0-1-608,-20 0-833,20 20-1281,-19-20-961</inkml:trace>
  <inkml:trace contextRef="#ctx0" brushRef="#br0" timeOffset="18217.7735">13661 3982 16207,'0'41'5445,"0"-41"-4676,0 20 416,20 0-416,-20-1-321,0 1 193,0-20-65,0 0-352,0 0-63,0 0 127,0 0 64,0 0-128,0-20 129,0 1-321,0-1 96,21 0 64,-21-1 32,0 21 64,20-20-191,-1 20-1,1 0-96,0 20-64,20-20-449,-1 21-224,-19 19-480,19-21-673,2 1-1697,-21 0-2146</inkml:trace>
  <inkml:trace contextRef="#ctx0" brushRef="#br0" timeOffset="18573.2422">14039 3963 800,'0'-20'18706,"0"20"-17265,-20 0-256,20 20-128,0-1-384,0 22 64,20-21-193,0 19-416,0-19-160,-1-20-192,21 20 96,-20-40-288,-1 20 223,1-39 33,-20 19-32,0-21-160,0-18 192,-20 19 224,-19 1-128,19-20 128,0 19 32,1-1 480,-1 22 161,20-1 160,0 20-32,0 20-417,0-1 65,20 2 223,-1 39-383,21-21-225,-20 20-224,19-19-481,22-1-384,-22 2-704,1-1-1346,-20-21-3171</inkml:trace>
  <inkml:trace contextRef="#ctx0" brushRef="#br0" timeOffset="19234.375">15230 3884 14894,'-20'-40'1857,"20"20"-1376,-20 1 896,20-1 577,-20 0-481,1 20-223,-1 0-33,0 0-481,-19 20-543,19 19 95,0 21 0,0-21-128,20 1-32,0-1-192,20-18-96,0-1 64,19-20 0,-19 0 0,0-20 32,19-1 32,-19 1 128,0-19-128,-20 19 256,20-19-64,-20 19-192,0 20 160,0-20 65,-20 20-65,20 0-289,0 20-31,20 0 256,-20 19-256,20-19-32,20 19-641,0 2-832,-1-21-1474,21 0-1506</inkml:trace>
  <inkml:trace contextRef="#ctx0" brushRef="#br0" timeOffset="19656.25">16044 4281 14733,'80'99'1730,"-41"-59"-257,1-21-63,-20 21-97,0-20-224,-20-20 64,0 0 128,0 0-192,0 0-288,-20-20-577,0 0-63,-20-19 31,1-21-64,-1 1 0,0-1-32,0-19-96,20-1-64,1-20 128,-1 41-64,20 0-192,20 19 96,-1 1 64,1 39-128,20 0 256,0 0-192,0 20 64,-1-1-129,-19 21-63,0-1-32,-20 21-64,0-21 63,0-18-543,0 19 63,-20-40 224,20 19-287,-20-19-866,1-19-1985,19-1-2371</inkml:trace>
  <inkml:trace contextRef="#ctx0" brushRef="#br0" timeOffset="19851.5625">16322 3864 16944,'60'59'2754,"-40"-19"-544,0-1-608,-1 2-930,1-21-511,0-1-97,-20-19-64,20 0-321,-20 0-1024,0 0-417,0-19-1601,0-21-2594</inkml:trace>
  <inkml:trace contextRef="#ctx0" brushRef="#br0" timeOffset="20011.7188">16302 3705 16944,'-20'-20'2946,"20"20"-2273,0-20 256,0 20-481,20-20-448,0 20-96,1 0-416,-2 0-834,1 0-928,-20 20-512,20 0-3460</inkml:trace>
  <inkml:trace contextRef="#ctx0" brushRef="#br0" timeOffset="20236.3282">16520 3864 10153,'40'79'5830,"-20"-59"-3076,20 19-672,-20-18 192,0-1-224,19 0-576,-19-20-193,-20 19-320,20-19-257,0 0-159,-20-19-65,0-1-127,0 0-129,0-1-160,0 1-64,0-19-128,0-1-128,0 1-321,20-1-288,-20 21 65,0 19-642,19 0-832,-19 0-865,20 0-2274</inkml:trace>
  <inkml:trace contextRef="#ctx0" brushRef="#br0" timeOffset="20483.3985">16938 3884 19442,'0'39'1954,"0"-19"-129,20 0-319,-20-1-737,0 1-129,19 1-159,21-1-193,-1-20-32,1 0-320,-20 0 128,20-20-224,-20-1 96,0-18-64,-20 19-160,0-20 95,-20 21-95,0-1-96,-20 0-33,20 0 33,-20 20-417,21-19-544,-1 19-1538,0-20-1953</inkml:trace>
  <inkml:trace contextRef="#ctx0" brushRef="#br0" timeOffset="20680.6641">17176 3527 19058,'20'0'3363,"-20"19"-2082,0 1 865,20 20-577,-20 19-736,20 0-288,-1 2-289,1-22-352,0 21-320,0-21-257,-1-19-224,1 0-672,0-1-1346,-20-38-2338</inkml:trace>
  <inkml:trace contextRef="#ctx0" brushRef="#br0" timeOffset="20861.3282">17116 3724 18833,'0'21'3428,"21"-21"-3044,-2 0 865,21 0-352,19 0-320,1 0-449,-1 0 96,1 0-961,0 0-480,-41 0-1666,1 0-2530</inkml:trace>
  <inkml:trace contextRef="#ctx0" brushRef="#br0" timeOffset="21225.586">15925 4341 18609,'79'-20'2691,"-20"0"-65,22 20-704,-2 0-897,20-20-352,1 20-353,18 0-224,2-21-32,-1 21-64,-19 0-224,-2-19-161,-38 19 161,-1 0-128,-18 0 96,-22-20 31,1 20-575,0 0-962,-20 0-1793,0 0-4549</inkml:trace>
  <inkml:trace contextRef="#ctx0" brushRef="#br0" timeOffset="21877.9297">17970 3963 18673,'0'0'1602,"0"0"-1474,0 0 1249,20 0-32,20 0-448,-21 0-224,21 0-97,0 0-255,-1-20-65,-18 0 128,19 0-384,-21 1 128,-19-1-192,0-20 193,0 21-33,-39-1-192,19 20-161,-21-20 225,2 40 128,-1 0-32,1-1 65,19 21 31,0-1-32,0 1 160,20 19-288,20-18-96,20-2 64,-1 1-192,21-20-481,0-20-192,-1 0-128,20 0-1345,-19-20-1762,0-20-2818</inkml:trace>
  <inkml:trace contextRef="#ctx0" brushRef="#br0" timeOffset="22270.5078">18426 3527 13004,'-20'-20'6694,"20"20"-5605,0 20-416,0-1 1185,0 21-705,20-1-417,-20 21-63,21 0-161,19 19-223,-21-19-257,21-1 0,19-20-64,-19 2-192,20-1-1,-20-40-127,-1 0 96,1 0-32,-20-20-1,19 0 33,-39-21 160,0 2 224,0-1-224,0 1 64,-20-1 0,-19 21 128,19-21 64,-19 40-64,19 0 32,0 0-32,0 0 129,-1 40-225,21-21 160,0 21 96,0 19-128,21-19-128,19-1-32,-1 2-256,21-21-321,19-1-768,-19-19-1474,-1 0-2498</inkml:trace>
  <inkml:trace contextRef="#ctx0" brushRef="#br0" timeOffset="22946.2891">19023 3724 16783,'19'41'1922,"1"-1"-256,-20-1-97,20 20-480,0-19-224,19-1-128,-19 2-353,0-1-224,0-21-64,-1-19-192,2 20 32,-21-20-32,0 0 64,0-20-64,0 1 160,0-21-128,-21 19-32,21-18 192,-19 19-64,19-20-256,0 21 320,-20-1-192,20 20 0,0 0-96,20 0 192,-20 20-32,19-1 32,2 1 0,-21 0 96,20 0-192,0-20 96,-20 0-32,0 0 32,20 0 32,-20 0 64,0 0 32,0 0-96,19-20 0,-19 0-64,20 20 96,0 0-160,-20-20-160,20 20 127,19 20 226,-19-20-226,19 20 65,-18-20 128,19 20 97,-1-1-226,1-19 162,0 0 63,-21-19 64,21-1-96,-20 0 0,1 0 128,-2-19-127,1 19-65,-20-19 96,0 19-64,-20 0 128,20 0-32,-19 20 0,-2 0-95,1 20-226,0 0 225,0 19-224,1 21 192,19-21 0,0 20 33,19-18-418,21-1-191,1-21-417,-2 1-512,20-20-609,-19 0-1538,-20-20-4483</inkml:trace>
  <inkml:trace contextRef="#ctx0" brushRef="#br0" timeOffset="23236.3282">19935 3824 18225,'0'40'1601,"20"-20"449,0-1 160,-20 1-800,20 0-321,0 0-289,0-1-351,0 1-193,0-20 64,0 0-352,-20 0 96,0 0 0,0-20 65,20 20-225,-20-19-33,19-1 129,1 20-352,0 0 160,-20 0 32,20 0 32,-1 20-289,1-1-416,0 1-576,0 1-417,1-1-1024,-2-20-738,1-20-8904</inkml:trace>
  <inkml:trace contextRef="#ctx0" brushRef="#br0" timeOffset="23426.7578">20353 3625 19890,'0'40'2242,"0"0"-800,20 20-321,-1-1 0,1-19-897,0 19-224,0-19 0,19-1-576,-19-18-481,0-21-577,20 0-1665,-40-21-513</inkml:trace>
  <inkml:trace contextRef="#ctx0" brushRef="#br0" timeOffset="23592.7735">20213 3785 22036,'40'0'289,"1"0"672,18 0 128,0 0-513,20 0-448,-18 0 96,-2 0-448,0 0-1505,-19 0-3332</inkml:trace>
  <inkml:trace contextRef="#ctx0" brushRef="#br0" timeOffset="24159.1797">18367 4420 18737,'0'19'1442,"0"-19"-1667,0 0 834,20 0 768,19 0-160,22 20-256,18-20-288,20 0-609,20 0 64,20-20-32,20 1 96,20-1 33,-1 0 287,21 0-160,-40 20-287,-1-19 159,-38 19-160,-41-20-64,0 20 0,-39 0 32,-19 0-64,-2-20 32,-19 20-32,0 0-321,0 0-1216,-19 0-2851,-2 0-9385</inkml:trace>
  <inkml:trace contextRef="#ctx0" brushRef="#br0" timeOffset="24842.7735">20909 4181 15342,'0'0'3331,"0"0"-1409,0 0 128,0 0 320,0 0-1473,-20 0-192,20 0-129,0 20-191,0-20-161,0 0-64,20 20 96,-20-20-256,0 0 256,19 0-256,-19-20 129,20 20 95,-20 0 32,0-20-32,0 20-64,-20-19-160,20 19-320,-19 0-577,-1 0-544,0 0-897,0 0-3524</inkml:trace>
  <inkml:trace contextRef="#ctx0" brushRef="#br0" timeOffset="42925.7813">578 5571 16431,'-20'-20'1922,"0"20"-1314,20 0 129,0 0 865,0 0-449,20 0-417,0 0-159,0 0-257,19 0-224,1 0 0,19 0-128,-18-20 32,-2 20-448,1-20-545,-1 20-705,1-19-1985,-20 19-5702</inkml:trace>
  <inkml:trace contextRef="#ctx0" brushRef="#br0" timeOffset="43717.7735">1372 5611 15855,'-20'0'864,"20"20"738,20 0-193,0 20-384,19 19-512,21 0-161,-21 2-128,2-2-224,-2 0 64,-19-19 64,0-21 33,0 1-1,-1 0 769,-19-20-321,0 0-704,0 0 32,-39-20 128,-1 0-160,-20-19 160,1-1-320,-1-19 192,1-21-128,20 1 95,-2 0 97,21 19-64,0 0-32,20 1 96,20 19 192,21 20-192,-2 1 193,21 19-161,-1 0 32,-20 19 0,22 21-160,-22 19 32,1-19-129,-20 20 386,-20-20-65,0-1-32,-20 1-96,-20-20 0,1-1-256,-2 1-577,21-20-512,-19 0-1090,19-20-864,0 1-7911</inkml:trace>
  <inkml:trace contextRef="#ctx0" brushRef="#br0" timeOffset="43898.4375">1869 5531 17328,'39'40'2690,"-39"-19"-768,20-21-544,-20 19-610,20 1-447,-20 0-129,19 0-416,-19 0-353,0-20-1377,20 0-2146,-20 0-8616</inkml:trace>
  <inkml:trace contextRef="#ctx0" brushRef="#br0" timeOffset="44029.2969">1788 5393 16431,'-19'-40'1153,"19"40"-1217,0-19-865,0 19 449,0 0-1186,19 0-2049</inkml:trace>
  <inkml:trace contextRef="#ctx0" brushRef="#br0" timeOffset="44292.9688">2166 5432 20467,'-39'20'2242,"39"-20"-769,-20 0-576,20 20-160,20 19 96,-1 1-193,1 1-447,20-2-161,-1 1-32,1-20-161,19-1-255,2-19-193,-22-19-159,1 19-321,-1-40-769,-19 20-1281,-20 0-673,0 1-7558</inkml:trace>
  <inkml:trace contextRef="#ctx0" brushRef="#br0" timeOffset="44487.3047">2245 5214 17488,'-19'-20'3299,"19"20"-2146,19 20 897,-19 19-384,40 1-481,-20 20-416,40 0-513,-20-1-96,-1-20-352,20 1-641,-19 1-288,-1-22-384,2-19-930,-1 0-1665,-21 0-1985</inkml:trace>
  <inkml:trace contextRef="#ctx0" brushRef="#br0" timeOffset="44719.7266">2682 5313 14317,'-39'60'1409,"19"-40"129,-1 19 832,1 1-288,1-20-288,-1-1-545,20 1-576,0 0-385,20-20 192,-20 0-63,39 20-65,-18-20-320,-1-20 64,19 20-192,1 0-352,0-20-545,-21 20-865,21 0-1826,-1 0-2561</inkml:trace>
  <inkml:trace contextRef="#ctx0" brushRef="#br0" timeOffset="46361.3282">3417 5551 5317,'-21'0'8776,"21"0"-7367,0 0-832,0 0 576,21 0 224,-21 0-416,20 0-256,20-20-33,-21 20-576,1-20 129,0 1-97,-20-1 96,0-20-128,0 21-64,-20-1 0,20 0 32,-39 20 64,19 0 32,0 0 129,-21 0-65,22 20 128,-1 0-95,0 19-1,20 1 32,0-1-96,20 1-192,0 0 0,20 0-32,0-20-640,-1 0-385,1-20-769,-1 0-1153,-19 0-1505</inkml:trace>
  <inkml:trace contextRef="#ctx0" brushRef="#br0" timeOffset="46775.3907">3556 5194 15214,'-20'-20'2851,"20"20"-1154,0 0-1441,0 40 705,20-1 449,-1 1-225,1 40-288,0-1-417,20-20-320,0 22 32,0-22-256,-1 0-96,1-19-32,19-20 0,-19-1 0,-21-19-225,22-19 225,-21 19-128,0-40 0,-1 20 63,-19-19 65,0-1 0,0 1 0,-19-2-97,-1 1 193,0 1 192,0 19 385,-1 0-97,2 20-63,19 0-161,-20 20-160,20-20 96,20 40 192,-20-1 64,40 1-288,-20 20-31,20-20 31,-1-1-257,1-19-415,19-20-353,1 0-769,0 0-1569,-21-20-1345</inkml:trace>
  <inkml:trace contextRef="#ctx0" brushRef="#br0" timeOffset="47487.3047">4271 5373 13484,'20'59'2947,"-20"-19"-1345,19-1 255,21 1-768,-20 1-192,-1-2-128,1-19-449,0 0-96,0 0-224,1-20-96,-21 0 32,0 0 128,0 0-32,0 0 193,-21-20-289,21 0 96,-20 0-161,0 0 129,20 1-32,-20-2 32,1 21 64,19 0-64,0 0-288,0 0 64,19 21 128,1-2-32,-20-19 32,20 20 64,0-20-193,-20 20 129,21-20 32,-21 0 64,0 0-32,19-20 256,-19 20-127,0-20-1,20 1-32,-20-2-160,0 1 32,20 0-65,0 0 1,-1 20 96,-19 20 64,40 0 128,-20 0 1,0 1-65,19 18-64,1-19-32,0 0-32,-20 0 96,20-20-64,-21 0 128,21-20-32,-20 0 96,-1 0-32,1 0 65,-20 1-129,0-2 0,0-19 96,0 40-64,0-20 128,-20 1-128,1-1-64,-1 20 33,20 0-97,-20-20 0,20 20 32,-20 20 32,20 0-225,0-1 161,0 1 129,0 20-33,20 0 0,0 0-32,19-20-128,1 0-192,1-1-129,-2-19-287,1 0-802,-1 0-1409,1-19-2017</inkml:trace>
  <inkml:trace contextRef="#ctx0" brushRef="#br0" timeOffset="47820.3125">5223 5511 19474,'20'60'2114,"1"-20"-416,-21 0-481,20-20-288,-1 19-321,-19-39-159,20 20-225,-20-20-192,20 0 32,-20 0 32,20 0-256,-20-20 128,0 1 160,0-21-288,0 20 128,0-19-32,19 18 96,-19 1-192,20 0 95,0 20 98,0 20 95,19 21-128,-19-22-96,1 21-481,-1-20-768,-1 0-673,21-20-1121,-20 0-1730</inkml:trace>
  <inkml:trace contextRef="#ctx0" brushRef="#br0" timeOffset="48010.7422">5581 5273 14958,'20'20'4452,"-20"21"-1730,20-2-543,19 20-1090,-19 20-257,0 2-543,19-22-257,-19-19-321,21-1-511,-2-19-289,-19-20-673,0 0-1441,0-20-1474</inkml:trace>
  <inkml:trace contextRef="#ctx0" brushRef="#br0" timeOffset="48199.2188">5461 5492 20339,'0'19'2626,"20"-19"-1857,21 0 384,18 0-480,20-19-1,0 19-31,-18-20-705,-2 20-32,0 0-737,-19 0-1217,-20 0-3203,-1 0-13323</inkml:trace>
  <inkml:trace contextRef="#ctx0" brushRef="#br0" timeOffset="48859.375">6673 5472 14317,'-20'-40'2979,"1"40"-993,-1 0-257,0 0-31,0 40-833,-1-1 32,2 1-33,19 20-319,19-20-321,2 0-96,19-21-128,19-19-192,-19 0 96,19-19-64,-20-21-64,-19 0-161,1 0 1,-21 0-32,0 1 287,-21-1-319,-18 20 64,-1 1-129,1-1 449,-1 20-256,20 20-961,1-1-1218,19 21-1024,0-1-6631</inkml:trace>
  <inkml:trace contextRef="#ctx0" brushRef="#br0" timeOffset="49071.2891">7150 5671 15438,'-61'-40'1377,"22"1"417,-1-2-673,-19-18-384,0-1 96,19 1-129,-1-41-511,2 21-1,39 0-64,0 18 352,0 22-384,20 39-192,-1 0-384,1 0-385,21 20-1473,-2 20-2146</inkml:trace>
  <inkml:trace contextRef="#ctx0" brushRef="#br0" timeOffset="49238.2813">6693 5432 8680,'0'20'12460,"0"-20"-12268,20-20 128,19 1 32,20-1-159,22 0-354,-22 0-2081,20 20-2722</inkml:trace>
  <inkml:trace contextRef="#ctx0" brushRef="#br0" timeOffset="49993.1641">7883 5413 1761,'0'-40'10282,"-19"20"-7944,19 1-128,-20-2-288,0 21-96,0-20-289,1 20-608,-1 20-384,0 20 63,0 0 33,1-1-65,-1 21-95,20-1-129,0-18-224,20-2-96,-1 1-64,1-40 32,0 20 0,19-20-96,-19-20 32,0 0-32,0 0 64,-1-19 0,2-2 32,-21 1 32,0 21-96,-21-21 32,21 20 0,-19 1 256,19-1-288,0 20 352,0 0 1,0 0-321,0 20 64,0 19 96,19 1-96,2-21-64,19 21-257,-1-20-415,21 1-642,-21-2-703,21 1-866,-20-20-1569</inkml:trace>
  <inkml:trace contextRef="#ctx0" brushRef="#br0" timeOffset="50248.0469">8380 5710 224,'0'0'18353,"0"0"-17040,0-19 769,0-1-608,0 0-481,-20-20-64,0 0-193,1 0-448,-1 1-95,0-21-65,20 21-96,-20-1-64,20 21 32,-19-2-224,19 1-225,19 20-896,-19 20-193,40 1-255,-1 18-1538,-19 1-2179</inkml:trace>
  <inkml:trace contextRef="#ctx0" brushRef="#br0" timeOffset="50480.4688">8778 5671 18609,'-40'-20'929,"20"0"897,-20 0-545,20 1-705,0-22-31,-19 1 64,19 1-449,0-1-160,20 1-64,0-1 64,20 0-257,0 20-127,-1 20-705,21 0-1281,-20 20-1474,20 1-5509</inkml:trace>
  <inkml:trace contextRef="#ctx0" brushRef="#br0" timeOffset="50878.9063">9036 5353 12363,'-40'0'5349,"1"20"-3747,18 0 159,21 19-543,-20 1-354,20-1-287,0 1-129,0 1-384,41-2 1,-22-39-65,21 20-417,0-20 97,-1-20 160,-19 0 64,19 1 96,-39-22 64,20 21-96,-20-19 224,-20 19 96,1 0-64,-1 20 321,20 0 31,-20 0-383,0 20 31,20 0-448,0-1 95,20 1 65,20 20-320,-21-19-577,21-2-865,1 1-1088,-2-20-1346</inkml:trace>
  <inkml:trace contextRef="#ctx0" brushRef="#br0" timeOffset="51343.75">9353 5334 16527,'0'59'1890,"20"-39"-224,-20 19-65,20 1-736,0-1-449,19-19 33,-19-20-161,1 20 0,18-20-96,-19-20-31,0 0-33,0 0-64,-20-19 96,19 19 32,-19 0-128,-19 20 160,19-19 65,0 19-289,0 19-193,0 21 65,19-1 128,21 21-64,-20 0 64,39 19 0,-18 0-192,-2-19 32,-19 20 192,0-21-128,-1 0 320,-38 1 609,19-60-128,-60 100-705,0-61 864,20-19-543,1 0-225,-1-20-417,21-20-447,-21 0-962,20 1-1665,1-1-7367</inkml:trace>
  <inkml:trace contextRef="#ctx0" brushRef="#br0" timeOffset="66591.7969">11298 5353 1249,'0'-40'4164,"0"20"-897,-19 20-673,19-20-704,0 20-321,0-20 33,0 20-545,19 0-416,-19 20 544,0 20 192,20 0-32,-20 20-480,0 19-352,21-20 63,-1 1 1,-20 0-449,20-1 64,-1-19-64,-19-1-64,20-19 128,-20 0-288,20 1-160,-20-2-481,0-19-352,0 0-801,0 20-992,0-20-802</inkml:trace>
  <inkml:trace contextRef="#ctx0" brushRef="#br0" timeOffset="67776.3672">11298 5253 10345,'0'-19'1282,"0"19"-1058,0 0 0,0 0-224,0 0 0,20 0-64,-20 0 96,21 0-96,-1 0 96,19 0 32,-19 0 384,20-20 129,-1 20-161,1 0-191,-1 0-129,2 0-64,18 0 0,-19 0 96,19 0-128,1 0 0,0 0-96,19 0-193,-20 0-63,1 0 96,20-20 160,-21 20 64,20 0 32,-19-20 224,20 20 256,-1 0-31,0-20-289,1 20-128,-1-19 0,20 19-96,1 0-32,-1-20 96,1 20 0,-1 0-449,0 0-319,20-20 287,-20 20 289,0 0 224,1 0-32,-1 0 96,1 0 128,-1 0 193,-1 0-97,2 0-96,19-20-96,-19 20-31,-1 0-33,20 0 0,-19-21-64,-2 21 256,22 0 0,-21 0 64,-20 0-31,21 0-161,-1-19-64,0 19-64,-19 0 0,19 0 96,0 0-192,1 0 128,-21 0 32,19 0-32,-17 0-32,-2 0 0,0 0 384,-19 0 129,19 0-225,0 0-224,2 0-32,-22 0-32,20 19 0,-20-19 0,22 0 32,-22 0 0,20 21 0,-20-21-32,21 0 32,0 0 32,-1 0 129,1 0 255,-1 20 0,0-20-287,0 0 383,1 0-224,19 0-63,-20 0 127,21 0-288,-21 0 288,0 0-319,21 0-1,-21 0-257,0 0 482,-18 0-257,-2-20-32,-39 20 160,19 0-448,-19 0-257,-20 0-768,20 0-1282,-20 0-3811</inkml:trace>
  <inkml:trace contextRef="#ctx0" brushRef="#br0" timeOffset="69708.9844">11379 5988 7302,'0'0'1794,"0"0"-1570,0 0 481,0 0-193,19 0 1,-19 0 160,20 0-97,0 0-127,0 0-97,0 0 160,-1 0 97,1 0-161,20 0-191,0 0-65,0 0 0,-1 0-32,1 0-64,19 0 32,1 0 0,0 0-31,-1 0-97,20 0 192,2 0 96,-22 0 0,20-20 33,0 20-97,1 0-96,-1 0-32,20 0 0,-19 0-64,19 0 0,-20 0-32,21 0 0,-1 0 0,-20 0 64,21 0-32,-21 0-32,20 0 0,1 0 32,-1 0 64,1 0-64,-1-19-32,19 19 64,-18 0 1,-1-20-65,21 20 32,-21 0-64,0-20 32,1 20 0,-2 0 0,1 0 0,1 0 0,-1-20 0,1 20 32,-1 0-32,0 0 32,1 0 32,-1 0 64,-1 0-64,2 0-32,-1 0-32,21 0 32,-21 0 0,0 0-32,1 0 0,-21 0 0,20 0 96,1 0 192,-2 0-224,-17 0-32,17 0 0,1 0-64,1 0 32,-21 0 225,0 0-289,2 0 32,-2 0 32,0 0 96,-20 0 96,21 0-192,19 0 0,-20 20 128,1-20-64,0 0-160,-1 0-128,1 0 448,-21 0-192,20 0 96,-19 0-192,0 20 160,19-20 0,-20 0-192,1 0 128,20 20 0,-21-20-32,0 0 0,1 0 32,0 0-32,0 0 0,-1 19 96,0-19-128,-19 0 192,20 0 1,-20 0-65,-1 0-96,1 0 128,-1 0-224,1 20 64,-1-20 64,-18 0-64,-1 0 64,-20 0 0,20 0 0,-20 0 64,0 0-32,20 0 64,-20 0 96,0 0-96,0 0-64,0-20 0,0 20 0,0-19 1,0 19-258,0-20 482,0 20-193,0-20-128,-20 0 0,20-20-96,0 20 31,-20-20 97,20 1 0,-20-1-64,20 1 128,-21-21-256,21 20 0,-19-20 192,19 21 0,-20-20 0,0 19-32,0 1-224,1 18 544,-1-19-416,0 20 96,0 1-224,0-21 448,1 40-224,-1-20 0,0 0-32,-1 20 64,1-19 32,20 19 32,-19 0-32,19 0-32,-20 0-160,20 0-97,-20 0 450,0 0-193,1 0 32,-1 0 32,-20 0-32,1 0-96,-1 0 448,-20-20-320,0 20-64,-19-20-32,-1 0 0,1 20-576,20-21-770,-20 21-2177,18 0-11339</inkml:trace>
  <inkml:trace contextRef="#ctx0" brushRef="#br0" timeOffset="70573.2422">14674 5174 992,'0'-20'4421,"0"20"-1186,0-19-353,0 19-896,20 0-96,-20 0-96,0 0-737,0 0-609,0 0 353,20 19 480,-1 21-224,-19 0-256,21 19-257,-1 1-223,0 0-257,0 19 352,-1-20-224,1-18-63,0 18 159,19-19-160,-19-21-96,0 21 96,0-20-544,-1-1 223,2-19-799,-21 20-706,0-20-993,0 0-1184</inkml:trace>
  <inkml:trace contextRef="#ctx0" brushRef="#br0" timeOffset="71386.7188">12808 5313 1761,'0'-20'4068,"0"0"-1954,0 0 32,0 20-192,0 0-513,0-19-256,0 19-224,0 0-256,0 0-225,0 19 641,20 1 65,-20 0-258,0 40 226,19-20-290,-19 39-479,20-20-225,-20 2 416,20-2-319,1 0-97,-21 1 32,20-21-256,-1-19 128,-19 0-64,20 1 0,-20-2-544,20-19-97,-20 20-384,0-20-801,0 0-320,0 0-1025,20 0-7943</inkml:trace>
  <inkml:trace contextRef="#ctx0" brushRef="#br0" timeOffset="72150.3907">16699 5174 12075,'0'-20'3844,"0"20"-2435,0 0-801,0 0 257,20 20 577,-20 20-33,20-1-160,-20 21-352,20 20-256,0-21-129,-1 20-448,1-18 353,21-22-193,-21 21-64,19-21 0,-19-19-96,0 19-64,-1-19-224,1-20-577,-20 20-1313,0-20-1281,0 0-1826</inkml:trace>
  <inkml:trace contextRef="#ctx0" brushRef="#br0" timeOffset="72934.5703">12014 5313 10730,'0'0'1537,"0"0"-31,0 0-514,0 21 65,0-2 193,19 21 95,-19-1-64,20 1-288,0 19-320,0 2 192,1-2-257,-2 0-608,1 1 417,0-21-353,-20 1-96,20-19 160,-20 18-64,0-19-128,0 0-193,0-1-671,0 1-1058,0-20-1666,0 20-7847</inkml:trace>
  <inkml:trace contextRef="#ctx0" brushRef="#br0" timeOffset="73507.8125">13622 5273 7174,'-20'-20'6534,"20"1"-4900,0 19 128,0 0-33,0 0-1376,0 19 896,0 21 352,0 20-672,20 0-352,-1-1-289,1 20 225,0-38-385,1 18 0,-1-19-32,-20-1-32,19-19 32,1 19-128,-20-19-513,20 0-383,0-20-802,-20 20-993,20-20-1473</inkml:trace>
  <inkml:trace contextRef="#ctx0" brushRef="#br0" timeOffset="74102.5391">15568 5135 14349,'0'-20'2530,"0"20"-1376,20 20 191,0-1 256,-1 21 33,1 19-545,-20 22-448,20-22-225,0 20 0,-20 0-63,19-19-193,1-20-96,0 0-32,0-1-256,0 1-417,-20-21-704,20 1-1186,0-20-1921</inkml:trace>
  <inkml:trace contextRef="#ctx0" brushRef="#br0" timeOffset="74677.7344">17653 5174 13901,'0'-39'2754,"0"19"-608,0 20-512,0 0-353,20 0-320,-20 39 544,19 1-223,-19 39-546,20 1-159,0-1-353,-20 0-128,20-19 32,-20 20-160,20-40-256,-1 19-449,1-20 129,-20-19-994,20 0-1601,0-20-897</inkml:trace>
  <inkml:trace contextRef="#ctx0" brushRef="#br0" timeOffset="86076.1719">11517 5551 5829,'0'0'1762,"0"0"-545,0 20 641,0-20-321,0 0-352,0 0-160,0 0-320,0 0-129,0 0 161,0 0 320,0 0-224,0 0 224,0 0-256,0-20-257,0 20 1,0-20-65,20 0-31,-20 1-289,20-1 128,-1 20-96,2-20-288,19 0 352,-20 20-160,-1 0-192,1 0 96,0 20 0,-20 20 128,0-21-64,0 21-32,0-20 33,0 1 31,-20-2 32,20-19-96,0 0-32,0 0-32,20 0 96,-20 20 224,20-20-160,-1 20-32,1-20 0,0 40-32,0-21-32,0 1 33,-20 0-1,20 0 128,-20-20 64,-20 19-32,0-19 65,0 20-257,0-20-321,0 0-159,1 0-737,-1 0-449,0 0-1088,20 0-1891</inkml:trace>
  <inkml:trace contextRef="#ctx0" brushRef="#br0" timeOffset="86905.2735">12371 5452 6982,'0'-20'2595,"-20"1"-1122,20 19 641,0-20-64,0 20-32,0 0-224,0 0-641,-20 0-513,20 20-31,0-1 192,0 41-129,0-21-191,0 1 31,0 0-224,20 0-63,0-20-33,0-20-192,20 0 96,0-20-32,-21 0 0,21-19-96,-20-2-160,-1 1 128,-19 1 0,0-1-32,0 1-65,-19 19 129,-1 0-160,0 1-320,0 19-161,1 0-768,19 19-225,-20 1-768,0 0-801,20 0-9673</inkml:trace>
  <inkml:trace contextRef="#ctx0" brushRef="#br0" timeOffset="87232.4219">12411 5691 13292,'-20'39'2530,"0"-19"-287,20 0-514,-20 19-512,20 1-512,20-19 192,0-2-609,0 1 65,20-20-33,-1-20-96,1 1-128,-20-2-128,19-19-128,-19 1-160,-20-1 31,0 1-63,0 19 64,-20 0-65,-19 0-191,19 0-97,0 20-384,-19 0-1441,19 0-2723</inkml:trace>
  <inkml:trace contextRef="#ctx0" brushRef="#br0" timeOffset="90000">13046 5511 7815,'-20'0'2402,"20"-19"-832,-19 19-33,19-20 65,0 20 63,0-20-127,19 0-321,1 20-96,0-19-128,0 19-289,-1 0-351,21 0-161,-19 19-32,-1 1-352,-1 20 448,-19-1 0,0 1-384,0 0 160,-19 20-32,19-21-32,-20-19 257,20 20-322,-21-21 290,21-19-257,0 20 128,0-20 256,21 0 64,-21 0-31,20 0 127,-1-20-224,21 20-63,-20-19-97,-1-1-128,1 20-161,0-20-159,0 20-545,0 0-768,-20 0-1154,19 0-1249,-19 0-6886</inkml:trace>
  <inkml:trace contextRef="#ctx0" brushRef="#br0" timeOffset="90827.1485">14118 5472 4260,'20'-20'6566,"-20"0"-5381,0 1 897,0 19 32,0-20-385,-20 20-447,20 0-129,0 0-352,-20 0-321,1 20 32,-1-1 129,-20 1-160,21 20 63,-1-21-224,0 1-384,20 0 256,20 0-192,0 1 33,19-21 31,1 0-96,19 19 128,-20-19-160,1 0 64,1 0 0,-2 20-64,-19 0 64,-20 0 32,0 0 32,0-1 64,0-19 32,-20 20 64,0 0-416,1-20 128,-1 0-288,-1 0-161,1 0-896,0 0-801,1 0-1442,-1 0-6341</inkml:trace>
  <inkml:trace contextRef="#ctx0" brushRef="#br0" timeOffset="91045.8985">14000 5452 17520,'19'-20'3171,"1"1"-2178,20-1 96,-1 0-769,-19 0-256,19 1-224,1 19-224,-19-21-705,18 21-1217,-19-20-993,0 20-3140</inkml:trace>
  <inkml:trace contextRef="#ctx0" brushRef="#br0" timeOffset="91561.5235">15170 5313 15214,'0'0'3491,"0"0"-2594,0 0 1025,20 21-192,-20-2-385,20 21-288,-20-20-577,20 19-288,0 1-95,-20-1-65,19 1-97,2-19-351,-1-2-481,-20 1-608,20 0-1858,-20-20-1602</inkml:trace>
  <inkml:trace contextRef="#ctx0" brushRef="#br0" timeOffset="93000.9766">15886 5273 12267,'0'0'1954,"0"0"-449,0 0 193,0 0-321,0 0-224,0 20-288,0 0 288,0 1-416,0 18-449,19-19 417,-19 0-257,20-1 97,-20-19-257,0 20 32,0-20 65,20 0-353,-20 0 160,20 0 0,-1-20-64,1 20-32,0 0 65,0 0-322,-1-19-31,2 19 288,-1 0-288,0 19-224,0-19-161,-1 0-320,1 0-288,-20 0-448,20 0-866,-20 0-447,0 0-2916</inkml:trace>
  <inkml:trace contextRef="#ctx0" brushRef="#br0" timeOffset="93190.4297">16144 5273 15822,'0'20'1698,"0"0"672,19 20-31,-19 0-514,20 19-896,-20-19-609,20 19-255,0 1-33,0-20-64,-1 0-289,1-21-448,0 1-992,0 0-1506,1 0-1794</inkml:trace>
  <inkml:trace contextRef="#ctx0" brushRef="#br0" timeOffset="93829.1016">16977 5293 14669,'-19'-20'3460,"19"20"-1699,0 0-479,19 0-33,1 0-481,0-20-95,19 20-353,-19 0-224,20 0-96,0 0 0,-20 0 0,0 20 0,0 0 321,0 21-161,-20-2 320,0 20-127,0-19 95,0 19-192,0-19-384,0 20 449,19-20-385,-19-20-225,20-1-127,-20 1-321,0 0-672,20-20-993,-20 0-1186,-20 0-480</inkml:trace>
  <inkml:trace contextRef="#ctx0" brushRef="#br0" timeOffset="94004.8828">17116 5551 17104,'0'0'3171,"0"0"-2659,21 0 1218,-2 0-225,1 0-832,20 0-513,-1 0-352,1 0-64,-1-20-1090,22 20-1280,-22 0-1922</inkml:trace>
  <inkml:trace contextRef="#ctx0" brushRef="#br0" timeOffset="94649.4141">18209 5373 10570,'0'-39'3203,"0"39"-1314,-20-21 257,20 21 225,-21 0-770,21 0-480,-20 21-96,20-2-256,-19 1-321,-1 20 449,20 19-320,0 0-129,-20 2-128,20-2-31,20-19-129,0 19-32,-1-20-96,22-19-128,-21 0 160,19 0-32,1-20-352,-1 0 256,-19 0-64,20-20-353,-21 0 129,1-19 63,-20 19 65,0 0 64,0-19 0,-20 19 64,1 0-224,-21 20 127,20 0 225,-19 0-96,19 0-128,-19 20-609,39 0-832,-20-1-2307,20 21-4644</inkml:trace>
  <inkml:trace contextRef="#ctx0" brushRef="#br1" timeOffset="98223.6328">11537 5253 7655,'-20'-39'1537,"0"19"-608,20 0 416,-19 0 289,-1 20-97,20-19-416,-20-1 65,0 20-129,20 0-32,-20 0-417,20 0-416,-19 39 257,-21 1-193,19 19 0,1 22 64,1-2 257,-1 19-129,0 2 1,20-20-129,0-1-128,40 0 65,-1-19-193,2-20 96,18-1-128,20-19 128,-19 0 0,20-20 32,-1 0-64,-20-20-63,1-20-65,0 1 64,-1-1-128,-19-20 31,-1 1 33,-19-20-96,-20 19 64,0-20 96,-39 21-192,-1-1 128,1 21 0,-21-1 160,0 0-224,-19 20 128,19 0 161,21 20-353,-22 0 31,22 0-415,19 20-897,0-20-2307,1 41-7270</inkml:trace>
  <inkml:trace contextRef="#ctx0" brushRef="#br1" timeOffset="98688.4766">11696 6067 17488,'0'-20'2595,"20"20"-1603,0 20 866,-1 20-641,1 0-608,20 0-97,0 19-415,0-19-1,19-1 0,-19 1-160,19-19-609,-19-1-480,0-1-641,0-19-1249,-20 0-1857</inkml:trace>
  <inkml:trace contextRef="#ctx0" brushRef="#br1" timeOffset="99544.9219">12311 6664 12491,'20'39'2082,"-20"-19"-320,20 39-417,0-19-192,0 19-416,0 2-160,0-22-33,0 1-95,-20-21-97,20-19 481,-20 0-289,0 0-127,0 0 543,0-19-703,-20-1-257,0 0 192,-20-39-288,20 18 96,0-18-96,0 0 128,0-20-289,20 18-31,0 2 96,20 19-32,0 1 128,0 19 0,0 20-65,0 0 65,20 39 96,-40 1 129,20 0-97,-20 20 160,0-20-224,0-1 256,-20 1-192,20-1 64,-20-19-64,20-20-320,-20 0-353,20 0-992,0 0-1506,-20-20-833</inkml:trace>
  <inkml:trace contextRef="#ctx0" brushRef="#br1" timeOffset="99750.9766">12650 6644 17584,'19'20'1185,"1"0"609,-20-1-929,20 21-289,0-20-351,-20-20-322,19 19 1,-19-19-544,20 20-962,0-20-1921,-20-20-7239</inkml:trace>
  <inkml:trace contextRef="#ctx0" brushRef="#br1" timeOffset="99893.5547">12569 6465 14477,'-19'0'1410,"19"0"-1378,0-20-417,19 20-512,-19 0-1185,20 0-2946</inkml:trace>
  <inkml:trace contextRef="#ctx0" brushRef="#br1" timeOffset="100140.625">12729 6544 9865,'59'79'3747,"-39"-38"-1472,19-2 223,1 1-416,1-1-160,-22-19-513,21 0-320,-40 0-320,20-20-193,-20 0-383,19 0 63,-19 0 160,0 0-64,0-20 1,-19 0-385,-1-19 64,0-1-192,0 1-97,20 19-479,-19 0 95,19-1-672,0 21-929,0 0-1153,19 0-705</inkml:trace>
  <inkml:trace contextRef="#ctx0" brushRef="#br1" timeOffset="100397.461">13186 6684 15822,'0'39'1890,"0"-19"-64,0 0-64,19-1-705,-19 1-577,20 0 97,0 0-321,19-20-64,-19-20-96,0 20 64,0-20-32,-20 0-96,0 1 97,-20-21 191,0 20-352,0 1 32,-19-1-384,19 20-33,-19-20 1,19 20-97,-1-21-576,21 21-1377,0 0-2435</inkml:trace>
  <inkml:trace contextRef="#ctx0" brushRef="#br1" timeOffset="100605.4688">13403 6425 16719,'0'0'3844,"0"20"-2787,20 0 705,1 19-449,-21 1-576,20 0-33,-1-1-415,21 2-129,-20-2-128,-1 1-160,1-20-481,0-1-416,0 1-576,-20-20-1635,0 20-1952</inkml:trace>
  <inkml:trace contextRef="#ctx0" brushRef="#br1" timeOffset="100781.25">13344 6644 18513,'0'20'2498,"20"-20"-2241,19 0 1184,2 0-128,18-20-1153,-19 20-64,19 0-288,-20 0-769,1-21-416,1 21-1698,-22 0-160</inkml:trace>
  <inkml:trace contextRef="#ctx0" brushRef="#br0" timeOffset="121028.3203">498 7795 14637,'-40'0'1762,"20"-20"-192,1 20 159,19 0-159,0 0-898,0 0 97,0 0 320,19 0-352,1 0-289,20 0-256,0 0-96,0 0-64,-1 20-64,1-20-288,-1 0-641,-19 0-1057,20 0-1633,0 0-1890</inkml:trace>
  <inkml:trace contextRef="#ctx0" brushRef="#br0" timeOffset="121616.211">1153 7835 12171,'20'39'1409,"0"-19"129,0 19 63,0-19-255,-1 41-1,1-22-384,0 1 128,1-20-417,18-1 65,-39-19 128,20 0 192,-20 0-384,0-19-289,0-1-224,-20-20 64,1 1-31,-1-1 31,-1-20-160,21 0-128,-20 1 96,0 20 0,20-1-96,0 20-128,0-1-1,20 2 65,0 19-32,21 19-705,-2 2-832,20 19-866,1-20-1120,-1 19-1314</inkml:trace>
  <inkml:trace contextRef="#ctx0" brushRef="#br0" timeOffset="121929.6875">1769 7894 14317,'0'0'1121,"19"0"-192,-19 0 1313,0 0-640,20 0-545,1 0-321,-21 0-415,20-20-97,0 0-160,-1 20 32,1-19 0,0-1-160,-20 0 224,0 0-288,0 1 128,0-1 32,-20 0-32,20 20 192,-20 0-288,1 0 224,-21 20 97,19 0-1,1-1 96,20 21-32,-19-20-128,19 39-31,19-20-226,-19 2 33,20-21-64,21 19-865,-2-19-448,1-20-1506,19 0-2114</inkml:trace>
  <inkml:trace contextRef="#ctx0" brushRef="#br0" timeOffset="122329.1016">2365 7756 17136,'-41'0'2370,"41"0"-576,-19 0-481,-1 19-672,0 1 191,0 20 161,20-1-320,0 20-577,20-18 0,0-1 0,19-1-256,2-19 32,-1-20 0,-1 0 0,-19 0 96,0-40 128,-1 21 0,-19-21 32,0-1 64,0 2 0,-19 19-128,-1-19 64,0 19 65,0 20-97,20 0 64,0 0-416,0 20-1,20-1 33,0 21 288,0-1-800,19-19-1539,20 21-3106</inkml:trace>
  <inkml:trace contextRef="#ctx0" brushRef="#br0" timeOffset="122924.8047">2860 7914 13612,'0'0'1186,"0"0"-1090,20 19 1441,-20 22 161,21-21-193,-21 19-320,20-19-320,-20 0-224,20-20 31,-20 0 225,0 0-96,0 0 128,0-20 64,0-19-801,-20-1 0,20-1-128,-20-18 256,20 0-320,-21 19 0,21-19-160,21 18-224,-21 2-161,20 39-448,0-20-864,19 40-770,1 0-1409,-1 20-7527</inkml:trace>
  <inkml:trace contextRef="#ctx0" brushRef="#br0" timeOffset="123157.2266">3417 8132 16143,'-21'-19'2594,"21"19"-1184,-19-40 319,-1 20-319,20-39-546,-20 18-31,0-18-96,20 0-705,-19 19-32,19-19 0,0 19-64,19 19-128,1 2-321,0 19-576,19 19-865,2 2-1953,-1 19-834</inkml:trace>
  <inkml:trace contextRef="#ctx0" brushRef="#br0" timeOffset="123549.8047">3755 7736 15374,'-60'0'2947,"40"0"-1474,0 0 289,0 20-865,0 19-321,20 1-31,0-1 63,20 20-512,0-18-63,20-1-66,0-21 33,-1-19-32,1 0-32,-1-19-64,-19 19 128,0-40 32,-20 19 32,0-18 97,-20 19-1,0-20 32,1 21-32,-1-1 96,0 20-160,20 0 193,0 0-225,0 0-417,20 20 353,0-1 0,-1 21-32,1-20-384,20 19-481,0-18-704,0-1-642,-20-20-1056,19 0-1922</inkml:trace>
  <inkml:trace contextRef="#ctx0" brushRef="#br0" timeOffset="123847.6563">3973 7756 14509,'20'19'1730,"0"1"640,-20 0-480,19 19-609,1 1-64,0-20-32,0 19-512,0-18-321,-20-1 1,0-20-353,19 0 192,-19 0-224,0 0 448,0 0-256,-19-20-64,19-21-160,0 22 64,0-21 0,0 1 97,0 19-97,19 0-129,1 0-223,0 20 128,0 20-128,20 20-321,0-21-929,-20 21-1408,19-1-1827</inkml:trace>
  <inkml:trace contextRef="#ctx0" brushRef="#br0" timeOffset="124596.6797">4509 7736 2210,'-20'-40'16111,"20"19"-14189,-19 21 448,19 0-544,-21 21-737,21-1-96,0 20-353,0-1-416,21 1-288,18-1 64,-19-19-224,19 0-32,-19-20 0,0 0-1,0-20 65,-20-20 96,0 21 32,0-21 128,-20 20-64,0 1 96,0 19 160,20-20 1,-19 20-97,19 20-64,0-1-96,19 21 128,1-1-64,20 21 96,-1-21-256,21 22 160,-20-2-64,0 20 32,-1-20 0,1 2-32,-40-22 96,20 21 1,-40-21 31,20 1 128,-40 0-352,21-20 128,-21 0-352,20-20-65,-20 0-95,20-20 95,-20-40-287,21 20 63,-1-39 161,20 20 352,0 19 64,0 0 128,39 0-192,-19 1 128,20-1 192,0 20-32,0-19-96,-1-1-32,21-1 0,-21 2-32,1-1-32,-19 21 32,-2-21 32,1 20 64,-20 1 65,0-1 127,0 0 128,0 20-191,-20 0-65,20-20 0,-19 20-288,19 20 96,-21-20-96,21 20-96,-20 0 128,20-1 64,0 21 64,0 19 32,0-19-32,20-1 96,1 2-96,18-21 0,1 19-32,-1-39 64,21 0-352,-21 0-353,22-39-992,-22 19-3172,-19 0-7334</inkml:trace>
  <inkml:trace contextRef="#ctx0" brushRef="#br0" timeOffset="127012.6953">6196 7716 6342,'-39'-20'8488,"19"-1"-6439,0 21-575,0-19-353,1 19-416,-1 19-1,-1 2-31,1 19 0,20 19-129,0-19-63,0 19-33,20-20-32,1 2-512,18-1 224,1-40-64,-20 19 225,19-19-289,1-19 256,-20-21-192,-1 19-96,1-18 64,-20-1 32,0 1 96,-20-1-128,1 20 224,19 1-256,-20-1 417,0 20-97,20 0-96,0 20-160,0-1 97,0 21-1,20-1-192,0 1-32,19-20-289,2 19-351,-2-18-353,1-21-417,-1 20-1152,-19-20-609,20 0-1378</inkml:trace>
  <inkml:trace contextRef="#ctx0" brushRef="#br0" timeOffset="127223.6328">6614 8014 13612,'20'0'3620,"-20"0"-1794,0 0 576,-20-20-673,20 0-255,-20-21-161,0 2-704,20-1-97,-21 1 65,21-1-225,-19 1-384,19-1 32,0 0-128,19 20-96,2 0-417,-1 20-480,20 0-224,-1 20-865,1 19-1922,-1 22-1858</inkml:trace>
  <inkml:trace contextRef="#ctx0" brushRef="#br0" timeOffset="127427.7344">6990 8014 15406,'0'0'2979,"-19"0"-769,-1-20-320,-20 0-385,21-1-320,-1-18-192,0 19-448,20-20-353,-21 1-224,21-1 32,0 1-32,21 19-513,-1 0-127,0-1-545,19 21-737,-19 21-1377,19-1-1410</inkml:trace>
  <inkml:trace contextRef="#ctx0" brushRef="#br0" timeOffset="127784.1797">7408 7756 16719,'-61'-20'3428,"42"0"-1731,-1 20 33,0 20-417,0 0-448,1 19-289,19-19-63,0 39-385,19-39-160,1 19 32,0-19-32,0 1 96,20-21-416,-20 0 192,0 0 31,0-21 33,-20 21 32,19-20 96,-19 1 128,0-1-256,-19 0 160,19 0 0,0 20 33,-20 0 95,20 20-448,0 0 127,0 0-127,20-1-737,-1 22-1057,21-21-1441,-20-20-1506</inkml:trace>
  <inkml:trace contextRef="#ctx0" brushRef="#br0" timeOffset="128110.3516">7646 7835 14637,'-21'-20'4741,"21"20"-2787,0 0-513,0 20-384,21-20-192,-1 19-673,0 1-96,0-20-64,19 0-256,-19 0-96,0 0 31,-1-20-95,1 1 320,0 19 128,-20 0-64,0 0 128,0 19 353,0 21-1,20-1-192,-1 22 193,2-2-321,-1 20 0,20-19-64,-21 0-32,21-20 32,-20-1-96,-20 1 96,0-1 129,-20-19-65,-20 20-352,1-20-257,-1-20-544,19 0-1121,-18 0-3363</inkml:trace>
  <inkml:trace contextRef="#ctx0" brushRef="#br0" timeOffset="128771.4844">8896 7696 16143,'-39'-21'1185,"19"21"288,-20 0 33,1 21-161,19-1-192,-19 20-96,39-21-641,0 1-191,0 20-193,19-21 128,21 1-32,-1 20-128,1-21-32,-1 1 32,-19 1-64,-20-1 256,0 0-96,-20-1 64,-19 1 0,19 0-31,-19-20-33,19 20-64,0-20-256,0 0-449,20-20-993,20 20-1248,0-20-1314</inkml:trace>
  <inkml:trace contextRef="#ctx0" brushRef="#br0" timeOffset="129003.9063">9115 7994 16463,'39'39'2242,"-19"-39"-544,0 20-257,1 0-480,-1-20-192,-1 0 0,1 0-257,0-20-288,0-19-64,-20 19 33,0-21 63,-20 21-96,-20 1-32,1 19-96,-22-20-96,22 20-32,-1 0-32,21 0-321,-1 0-672,20 0-1313,0 20-2499</inkml:trace>
  <inkml:trace contextRef="#ctx0" brushRef="#br0" timeOffset="129403.3203">9909 7478 19218,'0'0'2722,"0"0"-1953,0 19 736,0 21-480,0 19-32,0 1-224,20 0-321,19 19-319,-19-20-161,21 1-161,-2 0-671,1-20-418,-1-1-832,-39-19-1089,0-20-2658</inkml:trace>
  <inkml:trace contextRef="#ctx0" brushRef="#br0" timeOffset="129846.6797">9690 7953 13548,'0'0'5061,"0"-20"-4420,20 20 1184,0-19-95,21 19-705,18-20-480,-20 0-161,1 0-192,0-19-64,-1 19 64,2-19-63,-21-1-290,-1-1 129,-19 2-64,0-1-160,0-19 32,0 19 192,0 21 32,0-1 224,0 20-64,0 20-64,20-1 289,0 21-33,0 19 96,-1 1-191,1 20 127,20-21-128,-21 0-96,22 1 321,-21-21-97,0-18-128,-20-1 97,19 0-193,-19-20 0,0 0 32,0 0 161,0 0-1,0-20-256,0 0 32,20-1-96,-20-18-192,20 19-160,0 0-321,19 20-352,-19 0-288,20 0-513,-1 20-1249,2 0-2274,-2-1-10922</inkml:trace>
  <inkml:trace contextRef="#ctx0" brushRef="#br0" timeOffset="130180.6641">10743 7775 16623,'-40'-19'3652,"1"19"-1795,19 19 161,-20 21-576,21-20-417,-1 19-257,0 20-383,20-39-225,20 21-160,0-2 0,-1-19-128,21-20-96,-20 0 128,-1 0-161,1-20 33,0 1 64,-20-1 64,0-21 128,0 21-192,0-19 128,-20 19 160,20 0-224,0 20 224,0 0-64,0 20 32,0-20-256,20 40 320,0-21-352,-1 1-32,22 1-609,-1-21-448,-21 0-481,21 0-544,-20 0-1506,0-21-5220</inkml:trace>
  <inkml:trace contextRef="#ctx0" brushRef="#br0" timeOffset="130384.7657">10882 7596 12587,'-20'0'5734,"20"0"-2948,0 20-639,0 0-610,0 19-192,20 22-320,0-2-384,20-19-385,-21 19-160,41 0-192,-20-18-128,0-21-449,-1-1-160,1 1-288,-20-20-929,-20 0-2338,0 0-5285</inkml:trace>
  <inkml:trace contextRef="#ctx0" brushRef="#br0" timeOffset="130580.0782">10703 7835 20115,'-20'0'2306,"20"0"-1121,20 0 480,20 0-544,20 0-192,-1 0-64,1-20-256,-1 20-481,21 0-256,-20 0-513,-1-20-384,-20 20-704,21 0-1667,-21 0-2145</inkml:trace>
  <inkml:trace contextRef="#ctx0" brushRef="#br0" timeOffset="130753.9063">11478 7696 5733,'0'0'17745,"0"0"-15952,0 0-447,0 0-417,0 0-609,19 0-448,-19 0 0,0 20-1154,20-20-1825,-20 20-3491</inkml:trace>
  <inkml:trace contextRef="#ctx0" brushRef="#br0" timeOffset="130877.9297">11617 7994 21556,'20'20'1025,"-20"-20"-1057,0-20 0,0 20-833,-20 0-2562,20 0-2018</inkml:trace>
  <inkml:trace contextRef="#ctx0" brushRef="#br0" timeOffset="132532.2266">1412 9066 1697,'-20'0'15567,"0"0"-13293,20 0-1025,0-20 96,0 20 193,0 0-353,20-20-384,0 20-225,-1 0-608,21 0 64,-1-20-96,-19 20-576,41 0-770,-22 0-1120,1 20-1346,-1-20-1889</inkml:trace>
  <inkml:trace contextRef="#ctx0" brushRef="#br0" timeOffset="133156.25">2007 8728 5925,'0'-20'8488,"0"20"-6726,-20 0-897,20 0 224,20 20 576,-20-1-255,0 42-385,20-2-193,-1 20-95,1 21-160,0-21-33,21 20-128,-22-19-95,41-20-225,-21-21-64,21 1-64,0-20 32,-1-1-96,1-19 96,-21-19-96,-19-1 96,19 0-96,-19-20-33,-20 1 33,0-20 32,0-2-64,-20 22 64,1-21-32,-1 21-32,-20-1 224,21 20-128,-21 20 384,20 0-352,1 40 96,-1 0 289,20-1-257,0 20 96,20 1 0,-1 0-192,21-20-32,-1-1 32,1-19-704,19-20-193,-18 20-576,18-20-609,-19-20-1346,-20 0-2369</inkml:trace>
  <inkml:trace contextRef="#ctx0" brushRef="#br0" timeOffset="133447.2657">2960 9304 12491,'40'40'2339,"-20"-20"63,-1-1-64,1-19-512,-20 0-449,0 0-352,0 0 64,0-39-512,-20 19-321,1-19-128,-1-22 32,0 22-96,-19-21 96,-1 21-256,-1-21 96,2 0 32,-1 1-32,21 19 160,-1 1-288,20 19 96,20 0-32,19 0-32,1 20-352,20 0-641,-20 20-1378,19 20-2017,-20-1-7303</inkml:trace>
  <inkml:trace contextRef="#ctx0" brushRef="#br0" timeOffset="133622.0703">2742 9145 20787,'-40'20'1666,"40"-20"-545,0 0-609,20 0 289,0 0-353,19-20-351,21 20-386,0-20-1024,-1 20-1217,20-19-2083</inkml:trace>
  <inkml:trace contextRef="#ctx0" brushRef="#br0" timeOffset="133803.711">3298 8926 18769,'0'40'2563,"19"-20"-1282,1 20-288,0 20 192,0-21-448,-1 21-513,22-1-224,-21-18-609,19-22-640,1 21-673,-20-40-1953,-1 20-2852</inkml:trace>
  <inkml:trace contextRef="#ctx0" brushRef="#br0" timeOffset="133978.5157">3298 9224 19634,'-20'-20'3011,"20"20"-2114,20-19 544,-1 19-288,21-20-736,-1 20-353,22-20-160,-22 20-737,1 0-961,-1 0-2178,1 0-8199</inkml:trace>
  <inkml:trace contextRef="#ctx0" brushRef="#br0" timeOffset="134609.375">4470 9066 16623,'-41'0'1890,"41"40"-993,-20-1 576,20 1 1,0 39-257,0-39-320,20 20-385,21-21-256,-2-19-127,-19-20 63,19 0 0,1-20 64,-20-19-256,0-1 64,-20 1-96,0-22 64,-20 22-64,0-1-96,-20 20 64,1-19-256,-1 19 63,0 20-319,20 0-513,20 20-961,0 0-737,20 19-1313</inkml:trace>
  <inkml:trace contextRef="#ctx0" brushRef="#br0" timeOffset="134820.3125">4925 9324 17200,'-39'-39'1377,"19"18"705,-19-19-128,-21 1-417,20-1-800,0 1-32,20-21-193,1-20-384,-1 21 0,20-20-160,0 39 0,20-1-384,-1 22-289,1-1-896,0 20-801,21 20-1218,-22 20-1825</inkml:trace>
  <inkml:trace contextRef="#ctx0" brushRef="#br0" timeOffset="134996.0938">4509 9086 16976,'-20'20'3235,"20"-20"-1986,0 0-384,20 0 31,0-20 65,39 0-256,20 0-449,2 0-640,-2 20-961,0 0-577,0 0-1634,-19 0-9256</inkml:trace>
  <inkml:trace contextRef="#ctx0" brushRef="#br0" timeOffset="135452.1485">5621 9324 15855,'20'99'2466,"-1"-59"-993,1 19-63,20 1-514,-21-20-191,1-20-192,0 19 159,-20-39 1,0 20-449,0-20 32,0 0 417,-20-20-609,-19 0-128,-1-19 96,-19-21-32,-1 20 0,0-39 0,20 19 32,-19-38-64,39 17-256,1 2 224,-1 0 0,40 39-33,-1 0 1,21 20 0,-1 0 192,1 20 65,1 20-97,-2 0 64,1 20-128,-1 0 96,-19 0-128,-20-1 64,0 1 128,0-1 64,-20-19-192,1-20 0,-1 20-160,0-20-128,0 0-673,20-20-1217,-20 0-1730,20 1-832</inkml:trace>
  <inkml:trace contextRef="#ctx0" brushRef="#br0" timeOffset="135626.9532">5800 9106 15983,'39'39'3843,"-39"1"-2017,20-21-481,0 21-96,-20-20-480,20 1-801,-1-2 224,-19-19-288,20 0-384,-20 0-673,20-19-1634,-20 19-2242</inkml:trace>
  <inkml:trace contextRef="#ctx0" brushRef="#br0" timeOffset="135779.2969">5700 8926 16815,'-20'-59'1698,"20"39"-1250,0 1-351,0-1-33,20 20-673,-20 0-768,20 0-1218,-1 0-6341</inkml:trace>
  <inkml:trace contextRef="#ctx0" brushRef="#br0" timeOffset="136019.5313">5918 9046 14157,'60'99'2338,"-41"-59"-128,21-21 449,1 21-225,-22-20-512,1-20-545,0 21-512,0-21-481,-20 0 65,20-21-129,-20 1 64,0 0-95,0-19-257,0-1-64,0 1 64,-20-1-32,20-20-545,0 20 65,-20 20-321,20 0-608,20 20-705,-20 0-993,20 20-2499</inkml:trace>
  <inkml:trace contextRef="#ctx0" brushRef="#br0" timeOffset="136280.2735">6395 9086 16111,'0'39'3587,"0"-19"-2017,0 0 351,0 0-191,20-1-737,0 21-384,-1-40-161,1 20-224,20-20-128,-20 0 161,-1 0-321,2-20 31,-21 0-31,0 0 96,0-19-352,-21 19-32,-18 0 32,19 1-161,-20-1 33,1 0 31,19 20-127,0-20-994,20 20-1473,0-20-1761</inkml:trace>
  <inkml:trace contextRef="#ctx0" brushRef="#br0" timeOffset="136498.0469">6594 8668 20403,'0'20'1922,"20"0"-1,-20 0-319,20 20-513,-1 20-320,1-1-257,0 0-288,0 1-192,19-20-32,-19 0-512,19-1-1,-19-19-319,-20-20-417,21 20-641,-21-20-1890,-21 0-3331</inkml:trace>
  <inkml:trace contextRef="#ctx0" brushRef="#br0" timeOffset="136680.6641">6553 8946 17424,'-19'0'3908,"19"0"-3076,0 0 386,40 0 351,0-20-384,-1 20-416,21 0-545,-21 0-224,1 20-640,-1-20-417,2 0-1986,-21 20-3171</inkml:trace>
  <inkml:trace contextRef="#ctx0" brushRef="#br0" timeOffset="138766.6016">7546 8966 11755,'-19'0'4067,"-1"0"-1440,20 0-577,0 0-192,0 0-737,20 0 288,-1 0 32,21 0-480,20 0-224,0 0-321,-1 0-63,-20-20-417,21 20 288,-20 0-384,0 0 64,-1 0-449,1 0-352,-20 20-640,0-20-257,-20 20-1281,-20 20-1441</inkml:trace>
  <inkml:trace contextRef="#ctx0" brushRef="#br0" timeOffset="138970.7032">7706 9165 15726,'-20'0'3492,"20"-20"-1538,0 20-129,0 0-159,20-20-225,-1 20-288,21-19-256,-1 19-512,1-20-289,-1 20-96,2 0 0,18 0-673,-19 20-288,0-20-352,-1 19-1089,-19-19-2051,21 20-1376</inkml:trace>
  <inkml:trace contextRef="#ctx0" brushRef="#br0" timeOffset="139276.3672">7983 8788 9705,'0'0'9609,"0"0"-8040,20 0-672,20 0 128,19 0-544,2 20-385,-2 0 96,20-1-64,-20 1-160,21 20 96,-20-21-288,-21 21 160,1 0 0,-40-20 128,0 20-32,0-20 192,-40 19-128,1-19-32,-1 0-64,1 0-576,-2-20-770,21 19-2241,0-19-929</inkml:trace>
  <inkml:trace contextRef="#ctx0" brushRef="#br0" timeOffset="140103.5157">9154 8668 14894,'-19'0'2690,"-1"0"-1537,20 20-96,0 20 545,20 20-161,-20 19-288,19 0-256,21 1-320,-19-20-385,18-1-96,1-19-64,-1-1 32,21-39-64,-21 0-32,22 0-128,-22-20-128,1-19-1,-20 19 97,-20-19 0,0-1 0,0 20-33,-20 0 1,0 0 160,-19 0 96,19 20 32,-1 0 128,1 20-31,0 0 63,20 0-96,20 0-96,0 0 128,1 19-352,18-19 96,1 0-64,19-20-641,-19 0-608,19 0-930,-18 0-1216,-2-20-2819</inkml:trace>
  <inkml:trace contextRef="#ctx0" brushRef="#br0" timeOffset="140388.6719">9929 8867 15822,'-40'-20'1634,"20"40"-385,1 0 481,-1 0-321,0-1-320,20 21-224,20-20-449,0 0-255,19 20 63,21-20-192,-21 0 128,2 0-160,-2-20 32,-19 19-96,0 1-64,-20 0 160,-20 0 64,0-20-64,-19 19-128,-2-19-128,21 0-449,1 20-512,-1-20-353,0-20-1953,20 20-2082</inkml:trace>
  <inkml:trace contextRef="#ctx0" brushRef="#br0" timeOffset="140664.0625">10246 8966 18161,'-39'20'897,"19"-20"576,20 20 128,0-20-736,20 20-256,-1 0-1,22 0-351,-1 20-193,19-21 0,-20 1-64,-19 0-64,0 0 192,-20-1-64,0 1 0,-20 0 96,-19-20-128,-1 20 96,1-20-416,19 0-64,-21 0-417,41 0-1089,-20-20-1633,20 20-1506</inkml:trace>
  <inkml:trace contextRef="#ctx0" brushRef="#br0" timeOffset="140954.1016">10782 8728 15662,'0'-20'4805,"0"40"-4036,21-20 416,-21 40 224,20 0-256,0 19-320,-20 0-96,39 1-513,-19 0-160,0 0-128,19-21-513,-19 1-127,0-1-674,0-19-896,-20 0-1505,0-20-449</inkml:trace>
  <inkml:trace contextRef="#ctx0" brushRef="#br0" timeOffset="141389.6485">10762 9046 16944,'20'20'2914,"1"-20"-1697,-1 0 641,0 0-480,-1 0-674,21-20-512,-20 20 97,0-20 31,-1 0-224,-19 0 128,20 0-224,-20-20-32,0 1 0,0 19 0,-20-19-64,20-1 96,-19 20-128,-1-1 256,20 21 64,0 0 97,0 21-289,20-1 192,-1 39-32,1-19 0,20 19 64,-21 1-32,22-20-63,-1 0 159,-1-1-64,-19-19-96,0 0 32,-20 0-64,19-20 0,-19 0 161,0 0 63,0 0 0,0 0-160,0-20-128,0 0 1,20 0-98,0 1-351,19 19-193,-19 0-319,21 0-290,-2 0-543,-19 0-1410,20 19-2274</inkml:trace>
  <inkml:trace contextRef="#ctx0" brushRef="#br0" timeOffset="141745.1172">11617 8946 17168,'-41'-20'1537,"22"20"321,-1 0 64,20 20-321,-20 20-608,0-20-160,20 20-481,0 0-288,0-1-32,20-19 0,0 0-64,0-20-64,-20 0-32,19 0 128,2 0-288,-1-20 256,-20-19-32,0 19 32,0 0 64,0 0 32,0 0-32,0 0 96,0 20 160,0 0-31,0 20-1,20 0 64,-20 0-96,20 20-352,19-21-64,-19 1-352,19-20-161,-19 20-512,0-20-481,0 0-960,-20-20-1090,0 0-8007</inkml:trace>
  <inkml:trace contextRef="#ctx0" brushRef="#br0" timeOffset="142000">11716 8946 16239,'20'20'2402,"-20"20"-576,19-20-64,1 0-193,-20 20-288,20-40-512,0 20-289,0-20-223,-20 19-33,20-19 0,0-19-32,-20-1-128,20 0 96,-20 0-31,20 0-258,0 0 162,19 20-130,-19 0 226,19 0-290,1 20 33,-20 0-416,20 0-673,0 0-1986,-20-20-5157</inkml:trace>
  <inkml:trace contextRef="#ctx0" brushRef="#br0" timeOffset="142661.1328">12650 9304 16687,'39'99'2210,"-19"-39"-1441,0-1 288,-1-19 64,1 0-480,-20-20 320,20 0-161,-20-20-191,20-20-96,-20 0-385,-20-20-96,0 0-96,0 0-32,-19-19 96,-1 0 32,21-1-97,-22 0 1,21-19-32,0 0 96,20 19-64,20 20 128,0 0-288,21 1 160,-2 39 96,-19 0 96,19 19-32,-19 21-96,0 20 32,0-20 0,-20 19-160,20-19 128,-20-1-224,-20 1 32,20-20-96,0-20-289,0 0-512,-20 0-1345,20-20-1218,0 0-2914</inkml:trace>
  <inkml:trace contextRef="#ctx0" brushRef="#br0" timeOffset="142835.9375">12967 9066 15406,'59'59'4292,"-39"-19"-3043,0-20-160,0-1-128,-1 1-576,-19-20-225,20 20-128,-20-20-385,20-20-800,-20 0-1281,0 1-1570</inkml:trace>
  <inkml:trace contextRef="#ctx0" brushRef="#br0" timeOffset="143155.2735">12928 8808 15887,'0'-40'3042,"0"40"-2049,19 0 833,1 0-96,20 20-577,-1 20-416,20 19-257,2 0 32,-2 1-351,0 0 31,-19-1-64,19-19 32,-19-1 256,-19-19-95,18-20-97,-19 0 64,-20 0 1,20-20 95,-20 1-64,0-1 33,-20-20-353,0 1 0,1-1 32,19 0-193,-20 0-287,20 20-225,0 0-384,0 20-416,20 0-513,-20 20-769,19 0-1793,1 0-7784</inkml:trace>
  <inkml:trace contextRef="#ctx0" brushRef="#br0" timeOffset="143402.3438">13641 9066 15086,'0'0'3491,"0"20"-1793,0-20 576,0 20-352,0-1-833,20 1-417,-20 20-159,41-21-321,-21 1-128,19 0-32,-19-20 0,0 0 32,0-20-128,-1 0-32,-19 1-96,0-1 32,-19-20 0,-1 21 63,-20-21-223,1 20 0,19 0-225,-1 0-448,1 20-160,0 0-640,20-20-2724</inkml:trace>
  <inkml:trace contextRef="#ctx0" brushRef="#br0" timeOffset="143627.9297">13900 8649 19346,'19'0'4036,"1"19"-2339,-20 1-159,21 39-577,-1 2-449,-20 18-96,20-20-63,-1 1-289,21 0-96,-20-20-128,19-1-481,-19-19-352,0 0-352,-1-20-737,-19 0-2210,0-20-5381</inkml:trace>
  <inkml:trace contextRef="#ctx0" brushRef="#br0" timeOffset="143793.9453">13761 8926 14093,'-20'0'8808,"40"0"-8103,20-19 64,-1 19 448,40-20-641,2 20-223,-22-20-449,20 20-289,-40 0-1216,22 0-2755,-41 20-9385</inkml:trace>
  <inkml:trace contextRef="#ctx0" brushRef="#br0" timeOffset="144792.9688">1352 10357 11883,'-60'0'1825,"40"0"738,-19 0-609,19 0 96,20 0-257,-20 0-672,20 0-416,20 0 224,0 0-288,-1 0-353,21 0-224,20 0-128,-20 0-288,19 19-449,0-19-737,2 0-864,-2 0-2114</inkml:trace>
  <inkml:trace contextRef="#ctx0" brushRef="#br0" timeOffset="145264.6485">2046 10337 13612,'0'0'1025,"20"20"1314,0-1-193,1 1-385,-1 0-415,-1 0-225,1-1-257,-20-19-159,0 0 32,0 0-129,0 0 129,0 0-224,-20-19-449,20-1 32,-19 0-32,-1-19-32,20-2 64,0 21-64,0-19-160,0-1 0,0 1-129,20 19-63,-1 20-256,1 0-65,20 0-416,-1 20 64,21-1-1089,-21 1-544,22 0-962,-22-20-3042</inkml:trace>
  <inkml:trace contextRef="#ctx0" brushRef="#br0" timeOffset="145411.1328">2543 10296 12491,'20'20'3652,"-20"1"-962,0-1-416,0-1-736,19-19-353,-19 20-480,20 0-417,1 0-288,-1-1-192,-20-19-641,20 0-736,-1 0-1731,-19 0-1728</inkml:trace>
  <inkml:trace contextRef="#ctx0" brushRef="#br0" timeOffset="145555.6641">2503 10217 13324,'-19'-39'2242,"19"39"-2146,0-20-448,19 0-321,1 20-2049,20-20-8553</inkml:trace>
  <inkml:trace contextRef="#ctx0" brushRef="#br0" timeOffset="146021.4844">3099 10197 12491,'-60'0'4645,"41"20"-3172,-1-20 65,0 40 63,20-21-704,-20 21-385,20-19-415,20 18-65,0-39-32,19 20-32,-19-20 96,0-20-257,0 20 129,-20-19-192,0-1 224,0 20 96,0 0 0,0 0-64,0 20-64,0-1 192,20 21 96,-1 19-63,22 1-33,-1-1-32,-1 1 32,-19-20 0,19 19 545,-39-19 288,0 19-225,0-18-287,-39-2-289,19 1-64,-19-20 0,-1-1-224,-1 1-128,22-20-321,-1 0-480,0-20-737,20 20-1216,-20-39-1635</inkml:trace>
  <inkml:trace contextRef="#ctx0" brushRef="#br0" timeOffset="146361.3282">3179 10038 16239,'40'41'1890,"-21"-2"-705,21 21 384,-20-1-31,19 0-417,-19 2 0,0-22-384,20 1-385,-20-1-64,0-19 64,0 0-384,-20-20 64,19 0 97,-19 0-225,0-20 31,0 20 33,0-20-64,0-19 96,-19 19 64,19-20-320,0 1-64,19 18 64,-19 21-33,20 0 193,0 21-192,19 18-513,-19 1-960,20-1-1218,-20-19-1441</inkml:trace>
  <inkml:trace contextRef="#ctx0" brushRef="#br0" timeOffset="146573.2422">3715 10138 15374,'20'-20'3748,"-20"20"-2307,20 20 193,-1 20-257,21-1-640,-20 20-193,19 2-416,1-2-128,-21-19-512,22-1-385,-21 1-545,0-20-1344,-20-20-1923</inkml:trace>
  <inkml:trace contextRef="#ctx0" brushRef="#br0" timeOffset="146741.211">3755 10337 8680,'19'0'11114,"1"0"-10345,0-21 608,19 21-31,-19-20-1090,20 20-224,0 0-929,0 0-2114,-20 0-1922</inkml:trace>
  <inkml:trace contextRef="#ctx0" brushRef="#br0" timeOffset="147335.9375">4767 10257 15534,'-19'-20'2595,"19"40"-1122,0-1 353,-21 21-353,21 1-288,21-2-256,-2 1-128,1-21-641,39-19-32,-19 0-32,-1 0 0,-19-39-64,0 19-128,0 0-64,-20-19-160,0 18 128,-20-19 32,-20 21-289,21-1-95,-21 20-33,20-20-64,1 20-672,-1 20-1217,20 0-481,20-1-1954</inkml:trace>
  <inkml:trace contextRef="#ctx0" brushRef="#br0" timeOffset="147524.4141">5203 10455 15342,'0'-19'2082,"-19"-1"288,-1 0-352,-20-19-673,1 19-159,-1-21 127,20-18-641,-20 19-383,20-39-385,20 19 96,0 1-129,0-1-479,20 21-481,20 19-224,-20 20-1538,0 0-2146</inkml:trace>
  <inkml:trace contextRef="#ctx0" brushRef="#br0" timeOffset="147706.0547">4945 10197 17488,'-20'20'3459,"20"-20"-2946,20-20 320,0 20-129,40-19-319,-20-1-225,39 0-320,-20 20-897,22-20-737,-2 20-1441,-20 0-6022</inkml:trace>
  <inkml:trace contextRef="#ctx0" brushRef="#br0" timeOffset="148207.0313">5958 10495 15822,'39'99'1410,"-39"-39"287,20-20-95,0 19-33,-20-19-672,21-21 128,-21 1-544,0-20-129,0 0 64,0 0 449,-21-20-833,1 1-64,-19-1 96,-1-20-32,-19-19 96,19 20-224,1-22 128,-22-18 0,42 20-128,-1-20 96,0 18-32,20 2-64,20 0-32,19 19 0,1 20 32,1 1 192,-2 19-64,1 19 0,-1 21 0,1-1-32,-21 1 96,-19-1-96,0 1-96,-19 1-96,-1-2 288,20-19-256,-20-20-353,0 20-287,20-20-482,0-20-1024,-19 20-1345,19-20-1314</inkml:trace>
  <inkml:trace contextRef="#ctx0" brushRef="#br0" timeOffset="148389.6485">6097 10237 15022,'60'59'4100,"-40"-39"-2082,-1 1-481,1 18-640,0-19-577,0 0-224,-1-20 0,-19 20-320,20-20-737,-20-20-833,0 0-1216,-20 0-2307</inkml:trace>
  <inkml:trace contextRef="#ctx0" brushRef="#br0" timeOffset="148531.25">6078 9999 15887,'-20'-20'512,"40"20"-608,-20 0 32,19 0-545,-19 0-1088,20 0-1699</inkml:trace>
  <inkml:trace contextRef="#ctx0" brushRef="#br0" timeOffset="148794.9219">6275 10138 14029,'41'59'2402,"-21"-19"-96,0-1 353,-1-19-385,1 21-544,0-21-353,0-1-544,-1-19-353,1 20-64,-20-20-159,20 0 31,-20 0-96,0-20 64,0 1-63,0-1-97,0-1-64,0 1-64,0-19-193,0-1-415,0 1-161,0 19-288,20 0-288,0 20-897,-1-20-2082,2 20-5414</inkml:trace>
  <inkml:trace contextRef="#ctx0" brushRef="#br0" timeOffset="149079.1016">6732 10217 18609,'-19'20'2787,"-1"19"-1282,20-19 257,0 21-417,20-21-576,-1 19-161,1-39-383,20 20-65,-1-20-64,2 0-128,-21 0-128,-1-20 0,1-19 31,-20 19-63,0-1 128,-20-19-96,1 21 0,-1-1 128,0 20 0,-21-20 64,22 20-64,-1 0 0,0 0-545,20 0-672,0-20-737,20 20-800,0-19-1346</inkml:trace>
  <inkml:trace contextRef="#ctx0" brushRef="#br0" timeOffset="149311.5235">6971 9959 4996,'19'-20'15471,"-19"20"-12749,20 0-543,0 0-642,-20 40-288,20-1-96,0 1-224,-20 20-609,19 0-159,2-1-65,-1 0-64,20-18-32,-21-21-257,21 19-95,-20-19-353,-20-20-352,19 20-576,-19-20-609,0-20-3043,-19 0-8296</inkml:trace>
  <inkml:trace contextRef="#ctx0" brushRef="#br0" timeOffset="149493.1641">6951 10158 18289,'-20'0'4132,"20"0"-2819,20 0 64,0 0-128,19 0-416,1 0-64,20 0-192,-20 0-481,19 0-289,-19 0-671,-21 0-674,-19 20-1601,20-1-2947</inkml:trace>
  <inkml:trace contextRef="#ctx0" brushRef="#br0" timeOffset="150052.7344">7785 10038 15022,'0'0'3555,"-20"-20"-1857,20 20-33,20-19-63,-1 19-65,21-20-352,-20 20-192,40 0-672,-20 0-161,-1 0 32,21 0-448,-21 0-97,22 20-511,-22-20-706,-19 19-1281,0 1-2530</inkml:trace>
  <inkml:trace contextRef="#ctx0" brushRef="#br0" timeOffset="150241.211">7883 10237 16527,'0'0'3075,"21"0"-1986,19 0 673,-1-20-353,1 0-416,19 1-96,1-1-385,0 0-448,-20 20-256,-1-20-352,1 20-770,-1-19-992,-19 19-2050,-20 0-3523</inkml:trace>
  <inkml:trace contextRef="#ctx0" brushRef="#br0" timeOffset="150481.4453">8163 9821 17808,'19'0'1890,"1"-21"-801,20 21 288,-1 0-672,20 21-449,22-2 65,-22 21-353,20-20 160,-20 19-416,1 1 127,-39-1-319,-2 1 192,-38-19 288,-2 18-64,-19-19-65,-19 20-191,19-40-449,-19 19-608,39 1-1185,0-20-737</inkml:trace>
  <inkml:trace contextRef="#ctx0" brushRef="#br0" timeOffset="151244.1407">9294 10058 13516,'20'-79'2915,"-20"59"-1313,0 0-321,-20 0 384,0 20 33,0 0-353,1 20-224,-22 0-416,21 39-161,0-19 1,1 20-449,19-20-32,0-20-64,19-1 64,1 1-320,21-20-64,-21-20-1,-1 1-255,1-21 191,-20 20 257,20-19 128,-20 18 0,0 21 96,0 0 193,0 0-193,0 21 0,20 38 96,-1 0-96,1 20 96,0 2-96,20-2 97,-21-20-97,1 0 0,0 2 32,-20-22 32,0-19-32,-20 20 32,0-21-192,-19-19-96,-1 0 0,20 0-32,-19 0-160,19-19-321,-19-1-640,39-20-993,-20 1-1890,20-2-1506</inkml:trace>
  <inkml:trace contextRef="#ctx0" brushRef="#br0" timeOffset="151897.461">9611 10436 11627,'0'-40'2081,"-19"20"98,19-19 31,-20 18-673,20-19-160,-20 1-191,20-20-450,0 19-319,0-19-449,0-2 32,0 22-64,20 19-33,0 0 1,-1 20 0,1 20 0,20 0-192,-21 0 32,21 19-97,-19-19-63,18 1-161,1-1 65,-1-1 31,-19-19 161,20 0 320,-20 0 32,-1-19 64,1 19 160,1-20-320,-21 20 64,0 0 97,0-21-65,0 21-64,0 0-129,0 0 1,0 0 0,0 0-128,0 0-65,20 0 257,-20 0 160,20 21 129,-1-21 191,1 20-96,20-20-256,-21 19 0,1-19 32,0 0 0,-20 0 225,20-19 191,-20 19-224,0-20-63,-20-1-33,20 1 128,-20 0 321,0 20 159,-19 0-95,-1 0-353,21 0 65,-21 40-65,19-19-160,1 18 32,20 1 32,0-1-192,20 1 193,21-20-385,-2-1 128,1 21-353,19-40-320,0 21-223,2-21-1443,-2 0-2113,0-21-8680</inkml:trace>
  <inkml:trace contextRef="#ctx0" brushRef="#br0" timeOffset="152253.9063">10504 10038 16719,'-39'0'3299,"19"0"-2081,0 20 95,0 1-128,1 18-320,19 1 64,-20 19-193,20-19-415,20-1-257,19 2-96,1-21-64,-1-20 0,2 0 63,-21 0-31,19-20-32,-19-1 0,-20 1 32,0-19 64,0 19 64,-20-20 0,20 21 0,-19-21 0,19 20 33,0 1 63,-20 19-64,20 0-160,20 0 64,-20 19-64,19 1-129,1 20-351,0-21-513,19 1-865,-19 0-832,20-20-674,-21 0-3010</inkml:trace>
  <inkml:trace contextRef="#ctx0" brushRef="#br0" timeOffset="152457.0313">10782 9900 16783,'0'-20'2723,"0"20"-673,0 20-128,0 19-545,21 1-192,-21 19-576,20 2-193,0-2-352,19-20-192,1 1-384,-1-20-385,1-1-384,-1-19-962,-39 0-1889,21 0-8936</inkml:trace>
  <inkml:trace contextRef="#ctx0" brushRef="#br0" timeOffset="152834.961">10664 10058 17008,'0'0'4035,"19"0"-3746,1 0 992,20 0 96,20 21-160,-1-21 1,1 0-546,19 20-384,-19-20-191,0 0-65,-1 0-32,-20-20 96,1 20-385,-20-21 193,-1 1 128,-19 0-128,0 1-96,-19-1 32,-1 0-192,-20 0 320,1 20-129,-1 20 161,1-20 128,-1 20-128,19 19 33,2-19-33,19 21 96,19-2-32,22 1-96,-1-1 32,19-19-64,-20 0-97,21 0-992,-21-20-320,2 0-609,-2 0-1922,-19 0-4516</inkml:trace>
  <inkml:trace contextRef="#ctx0" brushRef="#br0" timeOffset="153052.7344">11438 10197 13548,'0'40'3940,"20"-40"-2627,0 20 769,-20-1 128,19-19-352,-19 0-384,0-19-1,20 19-865,-20-40-383,0 20 31,-20-19 32,20-1-320,0 1 0,0 18-64,20-19-224,0 1-225,0 19-512,20 0-961,0 20-768,-1 20-2852</inkml:trace>
  <inkml:trace contextRef="#ctx0" brushRef="#br0" timeOffset="153568.3594">12232 9661 19794,'0'-39'2178,"-20"59"-864,20-1-257,20 21 160,-20 39-385,0-19-255,20 39-353,0-20 32,-1-18-512,21 18-512,20-40-482,-20 1-1344,0-20-2723</inkml:trace>
  <inkml:trace contextRef="#ctx0" brushRef="#br0" timeOffset="154062.5">12153 10138 7527,'0'0'13036,"20"0"-12267,0 0-1,-1 0 225,1 0-672,20-20-225,-21 20 288,21-19 0,-20-22-287,0 21-1,0 0-96,-20-19-64,0 19 96,-20-20 0,20 21-32,0-21-64,-20 1 32,20-2-32,0 21 31,0 0 33,0 20-64,20 0 128,0 20 97,0 20 95,20 0 256,-20 20-287,19-1 287,1 0-384,-1-19 321,1 20-193,-19-40 32,-2 20 0,1-21-31,0-19-97,-20 20 32,0-20 96,0 0 33,0-20-161,0 20-32,0-19 0,20-21-32,-1 20-64,1 1 0,0-1-64,20-1-128,-21 21-128,21 21-1,1-1-127,-2-1-673,-19 21-449,19-20-1120,1-1-1826,-1 1-3780</inkml:trace>
  <inkml:trace contextRef="#ctx0" brushRef="#br0" timeOffset="154440.4297">13225 10038 15118,'-39'-20'3203,"39"1"-2082,-20 19 737,-21 0-545,21 19 96,1 21-448,-1 1-64,0-2-481,20 1-191,20-1-193,0-19-64,19 19-32,-19-39-97,21 20-95,-22-20 32,1-20 0,-20 20 0,20-39-65,-20 19-63,0-19 128,-20 19 128,20-20 64,-20 21 32,20-1 96,-19-1 224,19 21 257,0 0-161,0 0-32,19 21 65,1-1-161,0-1-192,0 1-96,19 0-96,1 0-352,-1-1-353,-19-19-384,0 0-961,-20 0-1570,0 0-1697</inkml:trace>
  <inkml:trace contextRef="#ctx0" brushRef="#br0" timeOffset="154716.7969">13364 10018 15534,'19'40'3652,"-19"-19"-1827,20 18 257,-20-19-192,20 20-833,-20-21-576,0 1-1,21-20-192,-21 0-95,0 0-33,20 0 0,-20 0-128,0-20 0,19-19-32,-19 19 32,20 0 64,20 1 0,-21-1-32,1 20-64,20 0 32,-21 0-64,21 20 64,1-1-384,-22 1-1154,21 0-1504,0 0-3076</inkml:trace>
  <inkml:trace contextRef="#ctx0" brushRef="#br0" timeOffset="155406.25">14317 10158 10057,'40'118'9065,"-1"-57"-8008,-19 18-545,19-20 353,-19-19-513,21 19 65,-21-39 319,-1 1 289,-19-1-640,20-20 63,-20-20-192,-20-1-224,1 1-160,-21-19-32,-1-21 128,2 1 32,-20 0-64,19-2 32,0-38-64,21 20-288,19-21 63,0 21 129,19 0-64,1 40 96,20-2 96,-1 41 128,1 0 128,-1 20 320,2 20-352,-1 20-95,-21 19 63,-19-20-96,0 2-32,0-2 32,-19-20 0,-1 1-224,0-20 224,-21-1-129,22-19-127,-1 0-256,0 0-577,0-19-1057,1 19-1249,19-20-897</inkml:trace>
  <inkml:trace contextRef="#ctx0" brushRef="#br0" timeOffset="155610.3516">14654 10099 18961,'40'19'3524,"-20"1"-1827,-1 0-191,2 0-385,-1-1-801,0 1-256,-20-20-64,20 0-416,-20 20-641,0-40-769,0 20-1153,0-20-2242</inkml:trace>
  <inkml:trace contextRef="#ctx0" brushRef="#br0" timeOffset="155768.5547">14615 9821 15630,'-20'-41'2210,"20"41"-1633,0-20-289,0 20-192,20-20-416,-20 20-1057,19 0-161,-19 0-1312,20 0-6311</inkml:trace>
  <inkml:trace contextRef="#ctx0" brushRef="#br0" timeOffset="156031.25">14814 9999 14189,'39'80'2915,"1"-41"-513,-1 1 64,1-20-63,0-1-802,-20 1-480,0-20-256,0 0-385,-20 0 33,19-20-193,-19 1-96,20-1-31,-20 0-33,0 0-96,-20-19 0,20-2-64,0 2-96,0 19-96,0-20-129,0 20-319,0 20-417,0-19-192,20 19-994,-20 19-1184,20 1-2178</inkml:trace>
  <inkml:trace contextRef="#ctx0" brushRef="#br0" timeOffset="156316.4063">15250 10038 14926,'0'20'4196,"0"-20"-2627,0 21 225,19-1-1,-19-1-800,21 1-192,-1 0-224,20 0-161,-21-1-352,21-19-96,-1 0 160,-19-19-128,20 19 128,-40-20-256,19-20 64,-19 21 192,-19-1-416,-21-21 288,1 21-288,-1 20 384,1-19-160,19 19-32,0 0-321,0 0-351,20 0-674,0 0-864,0 0-1762,20 19-7206</inkml:trace>
  <inkml:trace contextRef="#ctx0" brushRef="#br0" timeOffset="156569.336">15627 9681 12491,'20'-39'9097,"-20"19"-6695,0 20-1601,0 20 448,0 19-192,0 20-160,0 1-288,0 20-129,0-21-288,20 1-256,0-1-192,19-18-193,-19-2-191,20 1-225,-20-40-512,0 19-961,-20-19-2403,0-19-7142</inkml:trace>
  <inkml:trace contextRef="#ctx0" brushRef="#br0" timeOffset="156750">15448 9939 18417,'-19'-20'3235,"38"20"-2979,1 0 353,20-19 416,20 19-160,-20-20-257,19 20-288,-20 0-480,21 0-993,-20 0-1121,0 0-2370</inkml:trace>
  <inkml:trace contextRef="#ctx0" brushRef="#br0" timeOffset="175156.25">16322 8530 8039,'0'-20'1826,"0"20"-449,0 20 65,0-20 704,21 40-353,-21-1-159,19 20-193,1 1-256,0 0-256,0-1-416,-1 1 223,1-21-415,0 21 31,-20-20-96,20-20-96,-20 20-32,0-40 65,0 19-193,0 1-385,0-20-415,0 0-1058,0 0-897,0 0-992</inkml:trace>
  <inkml:trace contextRef="#ctx0" brushRef="#br0" timeOffset="176406.25">16402 8450 9192,'0'0'1762,"0"-20"-353,0 20 129,20 0-97,-20 0-480,0 0-449,0 0 97,19 0 0,1 0-97,0 0 65,0 0-289,19 0 128,-19 0-320,21-20 32,-2 20 33,20 0-289,-19 0 128,19 0 32,-19 0-32,20 0 64,0 0-32,19 0-32,-20 0 32,1 0 32,0-20-96,19 20 0,-20-19 96,21 19-64,19-20 64,-20 20-192,21-20 128,-1 20-64,0-20 96,1 20-32,-21-19-32,21 19 192,-1 0-224,0-20 32,1 20 32,-2 0-32,1 0-129,1-20 161,-21 20-160,20-20 192,1 20 0,-21 0-32,0-21 129,2 21 127,17-19 0,-19 19 96,21 0-159,-20-20-65,20 20-64,-2 0-32,-19 0-32,1 0 0,0 0 0,-1 0 0,0 0-64,21 0-64,-21 0 31,20 0-223,1 0 96,18 0 64,-18 0 64,-1 0 64,0 0 0,1 0 128,-1 0-192,1 0 128,-1-20 0,0 20-32,1 0 96,18-20-32,-19 20 64,1-19 128,-1 19 129,1 0 63,-1-20-160,-20 20 289,1 0-449,-1 0 0,0 0 0,21 0-32,-1 0-32,0 0-64,1 0 0,-1 0-64,-20 0 160,1 0-128,-21 0 64,0 0-32,21 0 96,20 0 129,-2 0 63,2 0-96,-1 0-96,0 0 96,-39 0 257,0 0 31,-1 0 33,-19 0 127,-21-20-191,21 20-65,-20 0-192,20 0 1,-20-20-97,-20 20-64,20 0-160,-20 0-449,0 0-384,0 0-1601,0 0-2307,0 0-8840</inkml:trace>
  <inkml:trace contextRef="#ctx0" brushRef="#br0" timeOffset="178553.711">16520 9185 8071,'0'0'1249,"0"0"-544,0 0-417,0 0 481,0 0 256,0 0-128,0 0 64,20 0-193,0 0-31,0 0-96,1 0-129,18-20 1,1 20-225,-1 0-96,1 0-128,19 0-32,2 0 64,-2-20 0,0 20 1,0 0-65,1-20 0,20 20 0,-1 0-32,0 0 32,1 0-32,-1 0 0,0 0 0,2-19 32,-2 19 0,20 0 0,-19-20 0,19 0 0,-20 20-32,21-20 0,-21 20 0,20-20 32,-19 20-64,19-20 32,-20 20-32,21 0 0,-21-20 32,20 20 0,1-20 0,-21 20 0,20-20 0,1 20 0,-2 0 0,-19 0 0,21 0-32,-20 0-64,-1 0 0,21 0 31,-21 0 33,-20 0 64,21 0 65,-1-20 319,0 20 353,2 0-97,-2-19-447,0 19-97,0-20-96,1 20 160,-1 0-320,20 0 160,-19 0-96,-1 0-64,0 0-1,1 0 129,0 0 0,-21 0 33,20 0 63,1-20-160,-1 20 32,0 0 128,2 0-160,17 0 32,-19 0 32,2 0 96,-2 0-192,0 0 128,-20 0 32,21 0-160,-20 0 160,-1 0-32,0 0-32,2 0 0,-2 0 0,0 0 32,20 0-96,-18 0 64,-2 0-32,0 0 0,-19 0 32,19 20 0,2-20-33,-22 0-31,21 0 96,-1 0 33,-20 0-33,-18 0 128,19 0-32,-1 0 32,21 0 32,-1 0-352,-19 0 256,20 0-96,-1 0 32,-19 0-32,19 0-32,0 0 96,-18 20-128,18-20 64,-19 0 0,19 0-192,-19 19 96,20-19 64,-20 0 32,19 20 96,-19-20-128,-1 0 128,1 20 320,20-20-31,-20 0-33,19 0 128,-19 0-159,-1 0-161,1 0 96,0 0-352,-20 0 160,-20 0 96,20 0-224,0 0 96,-1 0 32,1 0 64,0 20-96,-20-20 33,0 0 31,0 0 64,0 0 160,20 0-128,-20-20 32,0 20 161,0 0-385,0 0 96,0 0 32,0-20 128,0 0-128,0 1 97,0-1 31,-20 0 32,20-19 0,0 19 33,0-20-161,0 0 0,0 0-128,0-19 128,0 19-224,0-19 160,-20-1-64,20 20 0,-20 0 32,20 1-96,-19-1 96,19 21-128,-20-1 96,20 0-32,-20 20 32,20-20-32,0 20 32,0 0-128,-20 0 96,20 0 0,-19 0 0,-2 0 32,1 0-32,0 0-64,0 0-192,-19 0 64,-1 0-289,1-21-223,-1 21-609,20-19-1923,-20-1-2465</inkml:trace>
  <inkml:trace contextRef="#ctx0" brushRef="#br0" timeOffset="179585.9375">20035 8232 2818,'0'-21'4260,"-20"21"-2915,20 0-384,0 0 1057,-20 0-416,20 0-673,0 0-417,-20 0-31,20 0 31,0 0 257,0 0 160,0 21 0,0-21 192,0 0-128,20 20-225,-20-20-127,0 20-97,0 0 65,0-20 0,0 39 63,0-19 1,0 19-193,20 1-63,-20 0 223,20 0-351,0 0 31,0 19-256,0-19 224,0-1-192,-1 1 0,1-21 33,0 22-129,0-21-32,-20 0-161,0-1-95,0 1-609,0-20-224,0 20-1025,0-20-1377,0 20-2083</inkml:trace>
  <inkml:trace contextRef="#ctx0" brushRef="#br0" timeOffset="180392.5782">17910 8430 5188,'0'-20'1858,"0"20"801,0 0 287,0-20-671,0 20-578,0 0-512,21 0-224,-21 20 385,0-20-97,20 20-224,-1 20-321,1 0 1,-20 0-128,20 19-1,0 0-256,-1-19-127,1 20-65,0 0-32,-20-21-96,20 1 32,-20-1-64,20 1-288,-20-20-257,0 0-384,0 0-256,19 0-577,-19 0-1537,0-20-2050</inkml:trace>
  <inkml:trace contextRef="#ctx0" brushRef="#br0" timeOffset="181155.2735">22278 8172 14381,'0'-20'2018,"0"20"-929,0 0 801,0 0 64,0 0-1057,0 20 352,0 0 128,20 40-384,-20-20-128,40 19-96,-21 0-65,1-19-512,1 20 33,-1-20-97,0-1 32,-1-19-480,1 20 31,-20-21-544,0 21-480,20-20-897,-20-1-1441,0 2-4101</inkml:trace>
  <inkml:trace contextRef="#ctx0" brushRef="#br0" timeOffset="181925.7813">17037 8510 8007,'0'-20'2210,"0"20"160,0 0-576,0 0-320,0 0-97,0 20 288,19 20-191,-19-1-673,20 1-129,0 19-95,0 0-1,1-18-95,-2 18-129,1-19-128,0-1 0,-20 1-159,20 0-226,-20-20-159,20 0-353,-20 0-319,0 0-514,19-20-736,-19 0-1281</inkml:trace>
  <inkml:trace contextRef="#ctx0" brushRef="#br0" timeOffset="182557.6172">18784 8410 9737,'0'-20'2498,"0"20"-352,0 0-384,20 0 480,0 20-352,-20 0-257,20 20-287,-1 0-289,1 0-193,0-1-383,0 1-193,-1-1-32,1 1-320,1-1 288,-1-18-512,0 19-32,-1-20-513,-19-1-961,0 1-1505,20-20-1858</inkml:trace>
  <inkml:trace contextRef="#ctx0" brushRef="#br0" timeOffset="183189.4532">21047 8252 12395,'0'0'2082,"0"-20"-352,-20 20-609,20 20 448,0 0 449,20 0-320,-20 19-609,20 20-96,1 1-353,-2 0-127,1 0-129,0-21-191,0 1 31,0-1-96,-20 1-192,19 0 256,1-20-640,-20 0-513,0 0-961,20-20-1569,-20 19-2083</inkml:trace>
  <inkml:trace contextRef="#ctx0" brushRef="#br0" timeOffset="183720.7032">23192 8211 15502,'0'0'1602,"0"0"127,20 0 802,-20 0-417,0 0-128,20 41-641,-20-1-480,20-1 96,-20 20-577,19 21-160,-19-20-96,20-1 0,0 1-64,-20-1-128,20 1-384,-1-20-385,-19-1-672,0-19-1506,20 0-3363</inkml:trace>
  <inkml:trace contextRef="#ctx0" brushRef="#br0" timeOffset="188341.7969">16501 8768 256,'0'0'1505,"0"0"-864,0 0 1441,0 0 1473,0 0-704,0 0-801,0 0-128,0-21-161,0 21-191,0 0-225,0 0-96,0 0-288,0-19-288,0 19 95,0-20 33,0 20-96,19-20-289,-19 0 129,20 1-385,0 19 0,-20-20 0,20 20-256,1 0 0,18 20 128,-19 19 32,0 1-64,-1 0 32,1 20-64,-20-21 128,0 20-320,0-19 160,0-20 32,-20 20 32,1-20 32,-1-20 0,0 0 160,0 0-192,1 0 32,19-20 32,-21 0-96,21 0 96,-20 0-32,20 0 96,20 0-63,1 20-33,-21 0-161,19 20 65,21 0-64,-20 0-416,19 0-673,1 0-833,-1 0-1089,1-20-1858</inkml:trace>
  <inkml:trace contextRef="#ctx0" brushRef="#br0" timeOffset="188705.0782">17255 8688 19250,'20'0'2562,"-20"20"-2402,20 0 1154,-20 20 95,20 0-576,-1-1-97,21 1-511,-19-20-65,18 19-160,1-19-449,-20 20-704,-1-20-1281,1-20-2915</inkml:trace>
  <inkml:trace contextRef="#ctx0" brushRef="#br0" timeOffset="190354.4922">18209 8609 3555,'0'0'6598,"0"0"-4900,0 0 672,0 20-160,0-20-608,0 0-353,0 0-224,0 0-32,0 0-449,0 0-63,0 0 127,0 0 65,0 0 160,0 0-449,0 0 161,0 0-321,-20 0 32,20 0-128,0 0 64,0 0-224,0 0 224,0 0-320,20-20 128,-20 20 32,20-20 161,-1 1-290,1-1 97,20 20 193,-21-20-289,21 20 96,-20 0 0,-1 0-65,1 20 33,-20 0 32,21-1 32,-21 1 33,-21 20 127,21-21-256,-20 1 224,20-20-192,-19 20 64,19-20-32,19 0 64,1 0 192,1 0-224,19 0-160,-1 20 96,-19-1 32,0 2 0,-1 19 0,-19-20 0,0 19 32,-19-19 128,-21 0-352,1-1 0,19-19-161,-21 20-351,2-20-866,19-20-1152,0 20-2595</inkml:trace>
  <inkml:trace contextRef="#ctx0" brushRef="#br0" timeOffset="198878.9063">19360 8410 12619,'0'-20'1890,"0"20"32,0 0 192,0 0-384,-20 0-545,20 0-384,0 20 127,-20 0 65,20 20-128,0 0-64,0 0-289,0 19 33,0-19-129,20-21-31,0 21-33,0-20-160,19-1 161,-19 2-353,40-21 96,-20 0 32,-1 0-320,1-21-1,-20 2-95,0-1 160,-20-20-128,0 21 0,0-1-33,-20 0 1,-20 0 160,1 1 32,-1 19 160,-1 0-224,2 0 224,19 19-160,0 1 160,1 0-385,19 19-1088,19 1-1698,21-20-2979</inkml:trace>
  <inkml:trace contextRef="#ctx0" brushRef="#br0" timeOffset="199655.2735">20253 8430 14509,'0'-20'4517,"0"20"-3332,0-20 192,20 20-32,20-19-192,-20 19-768,0 0-65,19 0-160,-19 0-160,20 19 160,-21-19-320,1 20 192,0 0 64,0 0 96,-20 20 1,0-20 511,0 20-223,0 19 31,21-19-127,-21-1-257,0 1-32,0 0 0,19-20-32,-19 20 0,20-21-96,-20 1-416,0-20-257,20 20-416,-20-20-449,0 0-736,-20 0-1890,0 0-5125</inkml:trace>
  <inkml:trace contextRef="#ctx0" brushRef="#br0" timeOffset="199838.8672">20333 8609 19634,'0'0'1538,"20"0"-193,0 0 929,19 0-929,-19 0-1089,19 0-127,-19 0-129,20 20-417,0-20-608,-20 0-1473,20 0-2851</inkml:trace>
  <inkml:trace contextRef="#ctx0" brushRef="#br0" timeOffset="201499.0235">21405 8371 17904,'20'0'833,"-20"0"-865,0 19 929,0 1 544,0 0-576,-20 0-288,20 0 127,20 0 65,-20-20-96,0 0-97,0 0-159,20 0 63,-20 0 1,19 0-161,1 0-96,-20 20-160,40-20 0,-20 0-32,-1 0 32,22 0 0,-21 0-224,19 0-192,1 0-321,-20 0-95,-1 0-1,21 0-608,-20 0-385,-20 0-897,0 0-480,0 0-1377</inkml:trace>
  <inkml:trace contextRef="#ctx0" brushRef="#br0" timeOffset="201678.711">21644 8450 768,'0'-20'13677,"19"20"-12075,-19 20 768,20-20 192,0 20-832,-20 20-449,20-20-224,-20 20-480,19-21-545,-19 21 64,20-20-256,0 19-449,-20-19-512,20 0-1281,-1-1-2755</inkml:trace>
  <inkml:trace contextRef="#ctx0" brushRef="#br0" timeOffset="202472.6563">22635 8410 12684,'-39'-20'1633,"19"20"-544,0 0 801,1 0 32,-21 20-257,20-20-416,20 20-448,0 0-448,0 0-161,0-20 160,20 20 0,0 0-256,39 0 225,-19 0-449,20 0 160,-1-1-64,-19 21 32,-1-20-32,-19-1-32,-20 1 64,0 0 96,-20-20 128,1 20-128,-21-20 32,1 19-32,-1-19-128,19 0-288,-18 0-353,19 0-320,0 0-1313,20 0-1441,-20 0-8009</inkml:trace>
  <inkml:trace contextRef="#ctx0" brushRef="#br0" timeOffset="202669.9219">22497 8470 19826,'40'-20'1153,"-21"0"-480,21 20-64,-1-20-289,2 20-352,18 0-96,1 0-737,-21 0-1409,1 0-2082</inkml:trace>
  <inkml:trace contextRef="#ctx0" brushRef="#br0" timeOffset="203365.2344">23788 8450 10986,'-20'-40'2114,"0"40"-64,20-20 160,-20 1-320,-1 19-321,2 0-256,19 0-191,-20 0-322,0 19-127,20 1-193,0 0-127,0 0-161,0 0-32,20 20-64,19-20 0,-18-20-64,19 20 0,-1-20-96,1 0-96,-1 0-96,-19-20 96,0 0-161,0 0 33,-20 0-449,0 0 257,-20-20-129,0 20 129,0 1 288,1-1 64,-21 0-33,20 0-31,1 20-128,-1 0-929,0 20-865,0-20-2018</inkml:trace>
  <inkml:trace contextRef="#ctx0" brushRef="#br0" timeOffset="203707.0313">23788 8629 14733,'0'0'1794,"-20"0"-160,0 0 704,0 0-128,-1 20-929,2-1-288,19 21-448,-20-1-321,40-18-128,-1 19 0,2-20 0,19-1-96,19 1 64,-19-20-256,-1 0-160,1-20-257,-20 1-256,0-1-320,0-20-224,-20 19-385,-20-18-864,-20 19-481,0 0-4388</inkml:trace>
  <inkml:trace contextRef="#ctx0" brushRef="#br2" timeOffset="208065.4297">16540 9502 3843,'0'-20'1602,"20"20"480,-20-19 832,0 19-447,20 0-449,-20 0-321,0 0-287,0 19-33,21-19-128,-21 20-384,0 0-257,0 1-63,19-2 64,-19 1-353,20 0 192,-20-20-192,20 20-31,-20-20-65,20 0-128,-20 20 32,19-20 0,1 0 32,0 0-160,-20 19 160,40-19 64,-21 0-320,1 0 288,0 0-288,21 0 64,-22 0 96,21 0-64,-1-19 0,1 19 0,-1 0 64,21 0 128,-20-20-256,20 20-32,-1-20 96,0 20 0,22-20 224,-22 20-449,-20 0 257,21-20-96,-21 20 32,2 0-96,-2 0 192,1 20-32,0-20 32,-1 0-32,1 0-32,-1 0 128,2 0-32,-2 0-32,1 0 0,-1 0 32,-19 0-32,0 0 32,0-20 64,0 20 0,-1 0 160,1-19-31,-20-2 223,0 1 0,0 0-159,0 1-129,-20-1-96,1 20-256,19-20-641,-20 20-640,0 0-1666,0 0-2082</inkml:trace>
  <inkml:trace contextRef="#ctx0" brushRef="#br2" timeOffset="209367.1875">17295 9821 10121,'20'-21'4164,"-20"21"-2210,0 0 704,0-20 97,0 20-1025,0 20-834,0 1 194,-20 18-130,20 1-415,-20-1-33,20 1-127,0-20-193,0 19-96,0-19-64,0 1-224,0-21-321,0 20-640,0-1-801,0-19-1985,0 20-1442</inkml:trace>
  <inkml:trace contextRef="#ctx0" brushRef="#br2" timeOffset="213878.9063">16958 10436 14477,'19'-20'1442,"-19"20"-289,0 0 576,0 20-159,-19-1-866,-1 21-191,0-20 320,0 19-385,1-19 65,-22 0 191,21-20-63,0 21-129,20-21-31,-19 0-257,19 0 0,0 0 193,0 0-193,0-21-192,19 21 288,1 0-128,21 0 129,-21 0-33,19 21 192,1-21-480,-1 0 193,-19 20-289,19-20 63,-19 0-223,0 0-224,0 0-193,1 0-384,-2 0-320,-19 0-481,20 0-1345,-20 0-993</inkml:trace>
  <inkml:trace contextRef="#ctx0" brushRef="#br2" timeOffset="214329.1016">17354 10535 15855,'41'39'1537,"-21"2"-128,-1-2 481,1 21-833,0-21-224,0 1-128,19-1-161,-19 2-31,0-21-161,-20-1-128,0-19-32,0 0 161,0 0 255,0-19-544,-20-1 32,0-21 0,-19-18-96,19 0 0,20-20-64,-20 18-192,20-18-96,20 39 352,-20 1-192,20 19 96,-1 0 63,1 20 33,20 20 65,-21 0 31,1 0-128,0 19 128,-20-19-192,21 20 96,-21-21 32,0 1 32,-21 0 32,1 1-96,0-1-64,1-20 0,-1 0-321,0 0-383,0-20-161,1 20-449,19-21-1536,0 21-1731</inkml:trace>
  <inkml:trace contextRef="#ctx0" brushRef="#br2" timeOffset="214570.3125">17791 10475 15086,'20'20'6182,"0"-20"-4741,0 20 225,-1 0-577,1-1-321,-20 21-191,20-19-193,1-1-160,-21-1-159,20 1-98,-20 0-223,19-20-480,-19 0-642,0 0-1088,0 0-1634,0 0-8168</inkml:trace>
  <inkml:trace contextRef="#ctx0" brushRef="#br2" timeOffset="214737.3047">17870 10357 2049,'-19'-41'17777,"19"21"-16143,0 20-1506,0 0-64,0 0-64,0 0-769,0 0-672,0 20-1538,19-20-2402</inkml:trace>
  <inkml:trace contextRef="#ctx0" brushRef="#br2" timeOffset="214984.375">17970 10396 12235,'40'59'3459,"-20"-39"-1441,-1 0 769,1 20-481,0-21-128,0 1-640,0 0-481,-20 1-385,19-21-127,-19 20-225,20-20-64,-20 0 65,0 0-129,0 0 96,0-20-192,21-1 0,-21-19-160,0 1-160,0-1-353,20 20-31,-20 1-353,20-1-544,-20 20-417,19 0-1089,-19 0-1602,20 0-3843</inkml:trace>
  <inkml:trace contextRef="#ctx0" brushRef="#br2" timeOffset="215245.1172">18367 10475 14253,'0'20'3876,"0"0"-2115,0-20 994,0 20-513,0 19-1089,0-19-672,20 1-129,-1-21-192,22 20 0,-21-20-96,19 0-32,-19 0-128,0-20 0,0-1-32,-20 1-32,0 0 32,-20-19 0,0 19 0,0 0-33,1 20-63,-21-20-192,40 20-1,-21-19-608,1 19-544,20 0-994,0 0-2049</inkml:trace>
  <inkml:trace contextRef="#ctx0" brushRef="#br2" timeOffset="215485.3516">18645 10257 17264,'20'0'5285,"-1"-20"-3940,-19 20-160,0 20 385,0-1-481,0 21-449,21 1-191,-21-2-225,20 20-64,0-19-96,0 0-160,19-1-160,-19-19-161,0 1-415,-1-1-193,-19-1-641,0-19-1249,0 0-1633,0 0-6887</inkml:trace>
  <inkml:trace contextRef="#ctx0" brushRef="#br2" timeOffset="215658.2032">18684 10416 17936,'-19'0'4036,"38"0"-2787,2 0 577,-1 0-128,20 0-833,19 0-577,-20 0-576,1 0-353,-1 0-768,2 0-1987,-21 0-2305</inkml:trace>
  <inkml:trace contextRef="#ctx0" brushRef="#br2" timeOffset="218334.961">19220 9324 672,'0'0'1345,"0"0"289,0 0 384,0 0 256,-19 0-544,19-20-257,19 20-96,-19 0-192,0 0-384,0 0 64,0 20 192,21-20 64,-21 20 0,20 19 0,0-19-64,0 20-352,-20-20-32,19 19-161,1-19-160,0 1-63,0-21 31,-20 19-96,19-19-32,-19 0 33,0 0-97,20 0 192,0 0-352,0-19 64,-20 19 0,19 0 0,22-21-64,-21 21 64,0 0-96,-1 0 64,1-20 0,20 20 0,-20 0 0,19 0 0,1 0-64,0 0 32,0 0-64,19 0 0,0 0-32,1 0 64,-20 0 64,20 0-33,-1 0 33,0 0 0,1 0 0,0 0 65,19 0-97,-20-20 64,1 20-32,20-19 32,-1 19-96,-20-20 96,22 20-32,-2-20 32,0 20-32,-20 0 96,1-20-96,20 20 32,-21 0-64,20 0 32,1 0-32,-1 0 0,0-20 0,2 20-32,-2 0 96,0 0-32,1 0 32,-1 0-96,-20 0 96,20 0-64,-18 0 32,18 0 160,-20 0-288,20-19 128,-18 19 32,-2 0-32,20 0-32,-20 0 32,22 0-32,-2 0 32,19 19-33,-37-19-95,18 0 32,0 0 192,-20 20-256,2-20 256,-22 0-160,1 0 32,19 0 128,21 0 32,0 0 1,18 20 287,2-20-448,-21 0 32,0 20 160,-19-20-256,0 20 256,0-20-352,-21 19 384,20-19-352,-19 20 192,1-20-64,-2 20 32,1-20 0,-1 21 64,1-21-96,-20 19 160,19-19 353,-19 0 31,0 0 65,20 0 63,-20 0-448,0 0 65,0-19-1,-1 19-64,-19 0 32,20-21-96,-20 21 1,20-20-33,-20 0-64,0 1-32,-20 19 32,20-20-32,0 0-160,0 0-289,-20 20-256,20-20-1216,0 20-2628,0 0-7398</inkml:trace>
  <inkml:trace contextRef="#ctx0" brushRef="#br2" timeOffset="222734.375">21604 9522 11274,'0'-20'1858,"0"20"-353,0 0 97,0 0-1,0 0-640,0 20 513,20 1-33,-20-2-480,20 21-64,19-20 0,-19 19-577,0-19 64,-1 0-191,21 0 31,-20-1-96,-1 1-96,1-20 64,0 20-416,1-20-962,-21 20-800,20 1-2146,-20-21-6630</inkml:trace>
  <inkml:trace contextRef="#ctx0" brushRef="#br2" timeOffset="223454.1016">21484 10158 11755,'-20'0'2882,"20"0"-992,0 0 288,0-20-64,0 20-993,0 20-768,0-20 159,20 20 33,0-1-385,0 1 32,0 0-128,19-20 32,2 20-32,-2-1 64,-19-19-288,20 20 96,-21-20 0,1 0 0,-20 0 160,0 0-96,0 0 160,-20 0-224,1 20 192,-1-20-96,-20 21-32,21-21 192,-21 20-320,19-20 64,21 0-96,0 0-641,0 19-352,0-19-769,0 0-960,0 0-2147</inkml:trace>
  <inkml:trace contextRef="#ctx0" brushRef="#br2" timeOffset="224019.5313">22239 10515 10345,'20'59'3267,"-20"-39"-2466,0 1 608,0-1 449,0-1-641,19-19-128,-19 20-96,0-20-288,0 0 0,0 0 416,0 0-865,-19-20 0,-1-19 97,-20 18-385,21-38 64,-21 19-32,-1-19 0,22-1-64,-1 0 160,0 1-417,20-1 33,0 21 64,0 19 96,20 0 32,0 1-33,19 19 33,-18 19 32,19 1 32,-21 20-64,1-1 96,0 1-96,-20-21 128,0 21-64,0-19 96,-20-1 0,0-1 64,1-19-96,-21 0 0,19 0-96,21 0-128,-20-19-961,20 19-705,0-20-1088,0 20-1923</inkml:trace>
  <inkml:trace contextRef="#ctx0" brushRef="#br2" timeOffset="224232.4219">22357 10276 17584,'41'0'3395,"-21"20"-2818,-20-20 320,20 20 384,-20 1-288,19-1-449,-19-1-447,20 1-1,-20-20-192,20 20-385,-20-20-800,0 0-1346,0 0-1985</inkml:trace>
  <inkml:trace contextRef="#ctx0" brushRef="#br2" timeOffset="224402.3438">22318 10197 16239,'-20'-39'1794,"20"19"-1218,-20 20 33,20-20 63,20 20-704,-20 0-512,0 0-1346,20 20-736,0-20-2788</inkml:trace>
  <inkml:trace contextRef="#ctx0" brushRef="#br2" timeOffset="224660.1563">22477 10237 14733,'40'59'2627,"-20"-18"-353,-1-21-192,21 19-609,-20-19-63,-1-20-225,22 20-320,-41-20-257,20 0-159,0 0 95,-1 0 129,-19-20-481,0 0-160,0 0 64,0-19-32,-19 18-32,19-19-384,0 21-64,0-1-289,0 20-32,0 0-832,19 0-994,-19 0-800,20 0-1313</inkml:trace>
  <inkml:trace contextRef="#ctx0" brushRef="#br2" timeOffset="224938.4766">22974 10296 11114,'0'0'5381,"0"20"-3683,0 1 480,0-21-224,19 20-481,1-1-608,0 1-321,20 0-319,-21-20-65,21 20 128,-20-20-288,-1 0 96,2-20-32,-21 20 0,0-20-32,-21 0-128,2 1 0,-21-22 0,1 21 32,19 0 96,-20 1-320,20 19-385,20 0-672,-19 0-801,19 0-2210,0 0-5670</inkml:trace>
  <inkml:trace contextRef="#ctx0" brushRef="#br2" timeOffset="225198.2422">23311 10038 20659,'20'0'865,"-1"-20"-737,-19 20 929,0 20 673,20 0-898,-20 1-127,0 18-160,0 1-257,20-1-64,-20 21-64,40-21-160,-20 2-192,0-21-513,20-1-672,-40 1-1345,20 0-2371,-20-20-10858</inkml:trace>
  <inkml:trace contextRef="#ctx0" brushRef="#br2" timeOffset="225396.4844">23212 10217 18833,'-20'0'3235,"20"0"-2274,20-20 449,20 20 447,-1-19-319,20 19-1122,21-20-416,-20 20-160,-1 0-448,1 0-770,-21 0-1248,20 20-1987,-38-20-6021</inkml:trace>
  <inkml:trace contextRef="#ctx0" brushRef="#br0" timeOffset="312945.3125">438 12580 11530,'0'39'1474,"20"1"287,-20-20 97,0-1-288,0 2-417,0 19-128,-20-40 0,20 20-96,-19-20-161,19 0-63,0 0-192,0-20-129,0-20-64,-20 0-32,0 0-63,0-19-1,-19 0-128,-1-22 96,20 22-384,-20 0 352,20-1-32,0 1-32,20 18-96,20 22-64,0 19 32,20 0 32,-20 0 192,40 19-352,-21 22 192,20 18-160,1 20 0,0 1-160,-20-20 288,-1 19 0,1-20 0,-21-19 0,1-1 0,0-18 0,0-21 32,-20 20 160,21-20 320,-21-20-95,-21-1-289,21-18 160,0-1-352,-20-19 64,0 0-192,0-21-160,20 20-161,-19 1-127,19 19-289,-20 1-641,40 19-640,-20 20-416,19 0-2243</inkml:trace>
  <inkml:trace contextRef="#ctx0" brushRef="#br0" timeOffset="313286.1328">1153 12540 18865,'0'-19'1602,"-19"19"-673,19 0 288,0 0-128,-20 19-513,20 21-383,0-1-129,0 1-96,0-1-64,20-18-161,-1-1-223,1 0 128,20-20 127,-1-20 353,1 0-352,-19-1 256,-1-18 128,-20 19 1,0-19-33,-20 19-32,-1 0 64,-19 0-192,1 20-128,-1 0-193,20 0-511,1 0-1475,-1 0-2561,20 0-9514</inkml:trace>
  <inkml:trace contextRef="#ctx0" brushRef="#br0" timeOffset="313510.7422">1392 12083 19986,'20'-39'1922,"-20"39"-1505,0 0 351,0 0 321,0 20-192,0 19-256,19 20-609,-19-18 32,40 18-32,-20 1-416,39-1-321,-18 0-384,-2-18-1025,20-1-1409,-19-21-4293</inkml:trace>
  <inkml:trace contextRef="#ctx0" brushRef="#br0" timeOffset="313860.3516">1510 12501 18257,'0'0'1345,"0"0"-1345,0 0 2050,20 0-320,0-20-705,21 20-641,-2 0-96,20-20-288,-19-1 32,19 21 192,-18-19-320,-21-1 128,19 0-32,-39 0-96,0 0-32,0 1 32,0-1-32,-19 0-160,-1 20 224,-21 0-32,21 0-193,-19 20 289,19 19-192,20 1 128,0 0-32,20 0-128,19 0-417,-19-1-128,21 1 161,-2-20 95,21-20-287,-21 0-1795,20 0-3619</inkml:trace>
  <inkml:trace contextRef="#ctx0" brushRef="#br0" timeOffset="314208.9844">736 13017 25303,'-40'20'-64,"40"-20"257,20 0 960,41 0 32,18-20-481,39 0-127,22 1-545,18-2 32,1 1 0,20 0-256,-20 20-417,-20-20 385,-20 20-160,-19-19-225,-41 19-159,0 0-65,1 0 128,-41 0 0,-19 0-640,20-20-1217,-20 20-2019</inkml:trace>
  <inkml:trace contextRef="#ctx0" brushRef="#br0" timeOffset="314400.3907">2444 12243 24887,'0'0'1409,"0"0"-1761,0 0-673,0 0 0,20 19-705,0-19-2498</inkml:trace>
  <inkml:trace contextRef="#ctx0" brushRef="#br0" timeOffset="314562.5">2582 12521 23574,'20'39'512,"-20"-19"-352,0-20-31,21 0-226,-21 20-992,0-20-1569,0 0-3011</inkml:trace>
  <inkml:trace contextRef="#ctx0" brushRef="#br0" timeOffset="316129.8828">3219 12481 3299,'19'20'10089,"-19"0"-7943,20 19 160,-20 1-512,20 39-353,19 1-576,-19 19-320,0-20-129,0 1 65,-1-21-289,2 1-64,-1-21 32,0-19 0,-20-20 257,0 20-1,0-40-352,-20 0-32,-21 0 0,2-39-32,-1 0 96,-39-21-192,20-19 32,-1 0-96,20-21 0,0 21-64,21-20 95,19 39-319,19 21 352,41 20 96,0 19-224,0 40 320,-1 19-128,-20 1 32,-19-1-128,0 1 192,0 40-192,-20-21 160,0 20 0,0-19-64,0 0-193,-20-20-479,20-21-577,0 1-641,0-20-2306</inkml:trace>
  <inkml:trace contextRef="#ctx0" brushRef="#br0" timeOffset="316449.2188">3536 12361 17840,'39'40'1218,"-19"-1"-97,-20 2 512,0-1-448,0-1-192,0 1-705,20-21 97,0 1-353,0 0 96,0-20 0,20-20 0,-20 0-32,0-19 0,-1-1-224,1 1 192,0 19-32,0-21 32,-20 22-192,19 19 128,-19 0 0,20 0-64,-20 19-448,20 2-609,19-1-513,-18 0-1184,19 0-1475,-1-20-7974</inkml:trace>
  <inkml:trace contextRef="#ctx0" brushRef="#br0" timeOffset="316645.5078">4013 12083 13933,'-20'-39'4100,"20"39"-2403,0 20 513,20 19-448,-1 20-417,21 41-480,-20-40-577,0-1-256,19 0-192,1-38-512,0 19-417,20-20-289,-1-1-800,0 1-865,-19-20-4164</inkml:trace>
  <inkml:trace contextRef="#ctx0" brushRef="#br0" timeOffset="316849.6094">4032 12401 1377,'-79'-20'17745,"39"20"-15695,20 0-801,0 0-609,20-20-191,0 20-33,20-20-256,40 1-288,19-21-352,1 20-257,19 1-1089,-19-21-320,-1 20-801,-20-1-1216,1 2-2211</inkml:trace>
  <inkml:trace contextRef="#ctx0" brushRef="#br0" timeOffset="317044.9219">4588 12103 640,'40'-20'4388,"-40"20"1602,-20 0-2595,0 40-384,0-20-1089,1 20-193,-21 0-511,40 19-322,0-39-960,0 19 0,20-19-192,0 0-513,19 0-288,21 19-416,-21-18 352,1-1 608,-19 0 449,-2 0 96,-19-1 129,0-19 31,-40 20-320,20-20-833,-20 0-2787</inkml:trace>
  <inkml:trace contextRef="#ctx0" brushRef="#br0" timeOffset="317862.3047">5522 12381 13933,'0'59'1473,"0"-18"129,20-1-33,-1 19-512,1 0-384,20 0-129,-20 2-31,-1-2 31,21-19-223,-20-20-97,-20-1-32,19-19 288,-19 0-95,-19 0-545,-1-19 160,0-21-64,-19 0 96,-1-19-64,0-1 0,1-19-97,-2-20 97,21 19 0,1-19-32,19 39 64,39 1 64,2 59 193,18 0-193,1 20-128,-1 19 192,-20-19-224,1 20 64,-19-1 96,-1 1-160,-20-1 160,0 2-64,0-1 0,-20-21 128,-21 21-609,21-20-287,-19-20-354,19 0-671,-19 0-1186,19 0-3747</inkml:trace>
  <inkml:trace contextRef="#ctx0" brushRef="#br0" timeOffset="318386.7188">5997 12302 18801,'20'0'833,"0"0"865,1 20-225,-1-1-224,-1 1-576,1 20-609,0-20 160,20 20-448,-21 0-385,21-1-448,-20-19-512,19-20-1570,-18 20-2691</inkml:trace>
  <inkml:trace contextRef="#ctx0" brushRef="#br0" timeOffset="318557.6172">5899 12103 17616,'-20'-20'1602,"20"1"-1538,20-1-32,-20 20-96,19-20-385,21 20-800,-20 0-1441,19 0-4453</inkml:trace>
  <inkml:trace contextRef="#ctx0" brushRef="#br0" timeOffset="318806.6407">6216 12302 13516,'59'59'2082,"-39"-19"32,21-1 769,-21 2-192,19-1-1026,1-1-608,-1-19-352,-19 0-321,0-1 33,0-19-321,-1 0 224,-19 0 32,0 0-192,0-19 33,0-21-129,-19 20-257,-1-19-63,0-1 32,0-20-320,0 20-321,20 20-417,0 1-896,0 19-1345,0 0-3107</inkml:trace>
  <inkml:trace contextRef="#ctx0" brushRef="#br0" timeOffset="319089.8438">6713 12401 20307,'19'0'1761,"1"0"-608,-20 20 1,0-20-226,0 19-575,0 22-257,20-21-96,0-20-64,19 20-192,-18-1-97,19-19 65,-21 0 192,1-19-128,-20 19 224,0-20-160,-20 0-65,1 0 225,-1-1 64,-21 21-256,21-19 128,-19 19 32,19-20-673,0 20-512,1-20-576,-1 20-1410,20-20-2787</inkml:trace>
  <inkml:trace contextRef="#ctx0" brushRef="#br0" timeOffset="319315.4297">6911 12004 19154,'20'0'2338,"-20"0"-1890,20 20 705,0 20 161,-20 19-257,19 1-353,1 19-63,0-19-481,0-1-128,0-19-224,-1-21-577,22 22-288,-21-21-672,19 0-1154,-19-1-2723</inkml:trace>
  <inkml:trace contextRef="#ctx0" brushRef="#br0" timeOffset="319504.8828">6792 12302 12459,'-20'0'9289,"20"0"-8905,20-20 705,19 20 225,22-20-353,-2 1-705,20 19-256,-20 0-288,2-20-481,-2 20-1153,0 0-2050,-39 20-13644</inkml:trace>
  <inkml:trace contextRef="#ctx0" brushRef="#br0" timeOffset="321482.4219">8003 12361 17904,'0'-20'2050,"0"20"-1281,0-19-128,0 19 512,20 19-192,-20 1-385,20 0-223,-20 20-353,20-21 64,-20 22-160,19-21-257,1 0-736,0-20-704,-20 0-1218,20 19-3491</inkml:trace>
  <inkml:trace contextRef="#ctx0" brushRef="#br0" timeOffset="321670.8985">7964 12044 16687,'-20'-40'1826,"20"21"-929,0 19-609,0-20-192,0 20-288,20-20-288,-1 20-545,1 0-1250,0 20-3010</inkml:trace>
  <inkml:trace contextRef="#ctx0" brushRef="#br0" timeOffset="321889.6485">8242 12282 13644,'39'79'1890,"-19"-59"-288,0 0 352,-1 0 256,1-1-609,0 2-608,-20-1-192,20-20-225,-20 0 1,0 0-449,21 0 96,-21-20-96,0-1-96,0-18-32,0-1-32,19 1 0,-19-1-288,20 20 96,0 20 224,0 20-384,0 20-289,-1-21-1281,1 1-1249,20 0-3043</inkml:trace>
  <inkml:trace contextRef="#ctx0" brushRef="#br0" timeOffset="322151.3672">9432 12282 22132,'0'40'289,"0"-1"-257,0-19 576,0 20 33,20-21-513,-20 22-64,20-1-256,1-1-128,-1-19-769,-1-20-1570,21 20-2690</inkml:trace>
  <inkml:trace contextRef="#ctx0" brushRef="#br0" timeOffset="322347.6563">9373 12103 18449,'-40'-39'1537,"21"19"-1312,19 20-257,0-20 64,0 0-545,0 20-1120,19-19-1506,1-1-7944</inkml:trace>
  <inkml:trace contextRef="#ctx0" brushRef="#br0" timeOffset="322549.8047">9493 11845 16719,'0'40'2114,"20"0"-160,-1 20 192,1-1-544,0 20-769,19 21-481,1-41-384,-1 0-385,-19-19-319,21 0-642,-21-21-1216,-1-19-2307</inkml:trace>
  <inkml:trace contextRef="#ctx0" brushRef="#br0" timeOffset="322906.25">9513 12302 13196,'-20'-20'6342,"40"0"-5797,-1 1 640,1-1-96,39 0-353,-19 0-479,-1 20-161,22-21-160,-22 2-417,21 19-480,-21-20-832,1 20 159,-1 0 641,-19-20 545,1 20 159,-1 0 257,0 0 289,-20 0 736,-20 0 32,0 0 192,-1 20-192,-18 19-193,19-18 129,-20 19-416,40-20-193,0 19-224,20-19-352,0 19 160,19-19-288,2-20-289,-1 20-384,-1 0 192,1 0 577,-1 20 352,-19-20 64,-20 0 225,0 0 63,-20-1 33,0-19-513,-19 20-65,19-20-607,0 0-1122,1 0-3203</inkml:trace>
  <inkml:trace contextRef="#ctx0" brushRef="#br0" timeOffset="323919.9219">10782 11925 12491,'0'0'4228,"0"0"-3075,0 20-448,0-20 224,0 40-609,21-21-256,-21 1-224,20 20-352,0-40-481,-1 19-1153,1-19-2563</inkml:trace>
  <inkml:trace contextRef="#ctx0" brushRef="#br0" timeOffset="324096.6797">10922 11845 8007,'20'20'7719,"-20"0"-6918,0-1-320,0 22 95,19-21-320,1 19-224,-20 1-416,40-1-865,-21-19-1538,22 0-5220</inkml:trace>
  <inkml:trace contextRef="#ctx0" brushRef="#br0" timeOffset="324500.9766">11379 12440 16431,'19'61'1538,"1"-22"-770,-20-19 481,20 0-95,-20 0-162,20-20 65,-20 0-416,0 0-32,0-20-385,-20 0 96,0-19 32,0-21-127,1-20-33,-1 21 128,20-1-64,0 1-95,0 39 95,20 20-480,-1 0 192,1 0-129,20 20-31,-20 0-448,19 19-225,20 1-577,-18-1-992,-1 1-1409,-21-20-11596</inkml:trace>
  <inkml:trace contextRef="#ctx0" brushRef="#br0" timeOffset="324730.4688">11855 12341 18065,'20'40'2242,"-20"-20"-1153,20 0-160,-20-1-577,0 2-320,20-1-288,-20 0-321,20-20-544,-20 20-1217,19-20-3395</inkml:trace>
  <inkml:trace contextRef="#ctx0" brushRef="#br0" timeOffset="324940.4297">11755 12083 17936,'-39'-19'1570,"19"19"-1378,20-20-384,0 20-224,20 0-353,0 20-1025,-1-1-2690</inkml:trace>
  <inkml:trace contextRef="#ctx0" brushRef="#br0" timeOffset="325306.6407">12212 12262 18833,'-39'0'1346,"19"20"-994,0 0 769,1 0-128,-2 19-224,21 1-225,0-20-544,0 20 32,0-20-128,21 0-128,-2 0-353,1-1 289,0-19 128,0 0-96,-1-19-129,-19-1 417,0 0-32,0 20 193,0-20 287,0 20-288,0 20-160,0 0 32,0 19-96,0 21 64,20-1-160,0 1 160,0 0 32,-1 19 160,-19-20 545,20 2-256,-20 18-97,0-20-320,0-20-96,-20 1-96,1 1-128,-1-22-161,0 1-672,0 0-736,1-20-1634,-1-20-10539</inkml:trace>
  <inkml:trace contextRef="#ctx0" brushRef="#br0" timeOffset="325750">12272 11904 17936,'19'21'1410,"-19"-1"-802,20 0 1314,-20 39-384,20 0-321,0 41-416,0-21-289,0 0-320,20 1-96,-20-40 64,-20 0-352,20-20 192,-1 19-224,1-19 192,0 0 64,-20-1-384,0-19 352,20 0 128,-20-19-224,-20-21 288,20-19-288,0-2 128,0-18-32,20 20 128,-20 39-96,19 0 32,-19 40 32,20 0-64,0 39 160,0-19-448,1-1 128,-2 2-641,1-21-928,0 0-706,0-20-1280,-20 19-5029</inkml:trace>
  <inkml:trace contextRef="#ctx0" brushRef="#br0" timeOffset="325976.5625">12768 11925 19250,'0'20'3107,"0"20"-2275,20 19 482,-20 20-353,20 1-353,0-1-63,-1 0-545,1-19-192,0-20-641,-20-20-481,21 0-351,-1 0-769,-1-1-1666</inkml:trace>
  <inkml:trace contextRef="#ctx0" brushRef="#br0" timeOffset="326150.3907">12729 12322 17520,'0'0'2178,"0"0"-1986,39 0 1186,-19-20-225,39 20-577,-19-20-512,20 0-928,0 20-1315,-21 0-2209</inkml:trace>
  <inkml:trace contextRef="#ctx0" brushRef="#br0" timeOffset="326810.5469">13523 12461 14221,'0'20'1890,"0"0"-545,0-20 513,0 20-193,0-20-31,0 0-353,0 0-256,0 0-224,-20-20-545,0 0 0,1-40-160,-22 0-32,21-19 33,-19 20-97,-1-21 32,0 20-32,21 1 96,-1 0-192,20 19 128,0-20 64,0 20-288,39 20 63,1 1-223,0-1-513,-1 20-480,2 20-1346,-2 19-1665</inkml:trace>
  <inkml:trace contextRef="#ctx0" brushRef="#br0" timeOffset="327009.7657">13205 12262 1761,'-39'0'16560,"18"20"-15279,1-20 192,20-20-223,20 20-97,1-19-32,18-21-833,21 20-192,-21-1-96,21 21-640,-21 0-546,22 0-864,-22 0-1441,1 21-9321</inkml:trace>
  <inkml:trace contextRef="#ctx0" brushRef="#br0" timeOffset="327297.8516">13681 12282 1313,'0'0'15246,"0"0"-13965,-20 20 1,20 0 127,0 39 96,20-19-223,-20 0-482,21-20-319,-1 0-289,-1 0 0,1-1 0,0-19-288,20 0 128,-1 0 0,1-19 64,-21-1-64,1-20-224,1 0 192,-21 0-448,0 0-1,-21 21 1,1-21-673,20 20-352,-19 1-449,-1-1-2402</inkml:trace>
  <inkml:trace contextRef="#ctx0" brushRef="#br0" timeOffset="327567.3828">14000 11945 18289,'0'-20'3875,"0"40"-3042,0 20 545,0-1-1,19 20-448,1 20-577,0-18-96,19 18-160,1-40-256,-20 21-384,19-21-609,2-18-417,-21-1-1024,-1-20-3332</inkml:trace>
  <inkml:trace contextRef="#ctx0" brushRef="#br0" timeOffset="328300.7813">14972 12501 864,'-20'0'15311,"20"20"-13774,-20-1 193,20 21-97,20-1-383,-20 21-1,20 20-545,-1-21-351,22 1-193,-21-1 128,0 1-384,-20-40 96,19 0 96,1-20 257,-20 0-129,0-20-256,-20-19 64,1-22 64,-1 2-96,-20-20 192,-20-21-352,1-19 224,19-40-160,-19 40 96,39-1 64,0 41-32,40 40-128,0 19 64,0 0 128,-1 20-64,21 20-32,-1 0 96,-19 19-192,20 21 0,0 20 64,-20-21-128,0 0 160,-20 1-481,0 0 161,20-40-128,-20 0 223,0 0-672,0-1-63,-20 1-290,20-20-383,0 0-769,0 0-1058,-20 0-3298</inkml:trace>
  <inkml:trace contextRef="#ctx0" brushRef="#br0" timeOffset="328583.9844">15151 12282 11562,'0'0'3492,"0"0"-545,19 40-449,-19-1-768,0 1-802,0 20-95,20-20-32,0-20-641,-20-1-96,40-19 96,-21 20-256,2-20 224,19 0-128,-20-20-160,-1-19 96,-19-1-32,0 0 192,-19-20-256,-1 21 0,0-1-64,-21 20 128,22 1-321,-21 19 65,20 0-353,0 0-32,20 19-384,0 1-993,0-20-1281,20 20-4965</inkml:trace>
  <inkml:trace contextRef="#ctx0" brushRef="#br0" timeOffset="328932.6172">15687 12143 17584,'-20'0'1089,"0"0"-865,0 0 994,1 0-65,-21 19 0,20 22-192,-1-21-481,21 0-352,0 19-64,21-19-224,-1 19 128,20 1-256,-1-20-193,1 0-191,-1-1-1,-19 2 129,0-1 319,0-20 193,-20 20 96,0-20 65,-20 20 31,0-20 96,0 0-96,-19 19-128,-1-19-64,1 0 160,19 0-736,0 0-802,0 0-2177,20 0-9385</inkml:trace>
  <inkml:trace contextRef="#ctx0" brushRef="#br0" timeOffset="329147.461">15984 12361 19090,'20'40'993,"-20"-20"-1186,0-1 193,0 2 128,0-1-512,20-20-160,-20 0-65,0 20-1153,0-20-2786</inkml:trace>
  <inkml:trace contextRef="#ctx0" brushRef="#br0" timeOffset="329342.7735">15866 12004 18193,'-40'-19'929,"20"-1"-865,0 20 0,20 0-64,0 0-449,0 0-640,20 0-1505,0 0-6247</inkml:trace>
  <inkml:trace contextRef="#ctx0" brushRef="#br0" timeOffset="329797.8516">16183 11925 17328,'0'-21'2210,"0"21"-961,0 21-384,0-1 544,0 20-384,20 39-192,0 0-513,0 1-191,-1-1-97,21-20-417,1-19-448,-2-1-736,-19-18-609,19-21-1634,-39 0-11146</inkml:trace>
  <inkml:trace contextRef="#ctx0" brushRef="#br0" timeOffset="330073.2422">16163 12223 15855,'0'-20'2466,"20"0"-833,20-1 225,-1 2-641,1-1-768,1 20-161,18-20-192,-20 20-64,21 20-32,-21 0 32,1-1-224,0 22 224,0-1-32,-1-1 32,1 20-32,-20-19 160,19 0-320,-19-21 160,0 2-224,1-1-513,-21-20-320,20 0-1089,-1 0-2658</inkml:trace>
  <inkml:trace contextRef="#ctx0" brushRef="#br0" timeOffset="330282.2266">16580 12004 13068,'-40'-19'6342,"40"-1"-5477,0 20-737,0 0-352,20 0-129,0 0-576,1 20-352,18-1-2755</inkml:trace>
  <inkml:trace contextRef="#ctx0" brushRef="#br0" timeOffset="330639.6485">17076 12223 17040,'-20'20'2690,"20"-1"-2145,-19 1-449,19 0 224,19 19 32,-19-19-223,20 20-33,0-20 64,21-1-288,-22-19 64,21 0-97,0 0-127,-21-19 0,-19-21 32,20 20 128,-40 0 192,1-19-257,-1 19 225,-20 0 33,1 1 159,-2-1 192,-18 20 65,19-20-225,1 20-224,-1 0-64,20 0-321,1 0-159,-1 20-513,20-20-609,20 20-1472,-1-20-2884</inkml:trace>
  <inkml:trace contextRef="#ctx0" brushRef="#br0" timeOffset="330965.8203">17275 12282 12075,'40'40'6502,"-40"-1"-5765,19-19 608,-19 0 225,20 0-289,0-1-352,-20-19-481,0 0-160,21 0-95,-21 0-1,0-19-32,0-1-128,-21 0 0,21-20 0,0 21-32,0-21-32,0 20 32,21-19 0,-1 19-32,19 20 128,-19 0-96,19 40 0,-19-21 0,20 21-96,-21-20-481,1 19-512,21-19-576,-21 0-962,-1 0-1312,-19-20-10571</inkml:trace>
  <inkml:trace contextRef="#ctx0" brushRef="#br0" timeOffset="331213.8672">17772 11766 10409,'-20'0'10058,"20"0"-9161,0 20-481,0-1 385,0 1-385,0 20-384,20-1-64,-20 2-64,19-1-480,-19-21-674,20 1-1088,0-20-1441,-20 0-7624</inkml:trace>
  <inkml:trace contextRef="#ctx0" brushRef="#br0" timeOffset="331409.1797">17870 11746 18833,'-19'20'2178,"19"-20"-2210,0 20 257,0-1-225,19 21-193,1 0-992,0 0-1185,21 0-5798</inkml:trace>
  <inkml:trace contextRef="#ctx0" brushRef="#br0" timeOffset="331816.4063">18426 12440 13644,'0'0'3011,"0"0"-1762,0 0-448,-20 0 384,20 0 129,0 0-386,0 0-255,0 21-192,0-21-193,0 0-96,0 0-160,20 0-224,-20 0 256,0 0-160,0 0-96,21 0-97,-21 0 97,0 0 160,0-21-512,-21 21-1186,21 0-736,-20 0-2403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07T22:39:18.74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1134 4360 17200,'-20'-39'1281,"20"39"64,0 0 225,0 0 352,0 20-641,20 19-448,-20 20-225,19 20-320,1-18-191,0 18-65,0 0-64,-20-39-193,20 20-415,-1-20-129,1-21-544,0-19-545,1 20-1345,-1-20-2530</inkml:trace>
  <inkml:trace contextRef="#ctx0" brushRef="#br0" timeOffset="334.961">915 4063 18481,'-99'39'641,"60"1"512,-2 19 544,1 21-448,21 19-192,19 20-448,0 0-417,0 20-32,39-19-192,41-22 193,0-19-1,38-58 96,2-1-192,38-40-160,-18-40-96,-2-19-289,-18 0 577,-21-41-288,-39 1-705,-20 0-768,-40 0-33,-20-1 1314,-60 22 800,0 18 129,-38 41-193,-22 19-320,1 20-929,0 40-3619</inkml:trace>
  <inkml:trace contextRef="#ctx0" brushRef="#br0" timeOffset="5372.0703">2484 4181 15342,'0'-39'1249,"-20"39"545,20-20 384,0 20-961,0 20-192,20 39 448,-1 0-255,-19 41-450,40-1-319,-20 21 31,-1-41-191,1 0-161,1 1-64,19-20-64,-21-21-64,1 1-289,0-21-992,0 1-96,0 0-833,-1-20-1987,-19-20-7077</inkml:trace>
  <inkml:trace contextRef="#ctx0" brushRef="#br0" timeOffset="5577.1485">2880 4579 19602,'21'59'1473,"-21"-19"161,20 19 32,0-19-1026,-1 0-416,1 0-192,0-20 0,0-1-736,-1-19-289,-19 0-481,20 0-1825,-20-19-1729</inkml:trace>
  <inkml:trace contextRef="#ctx0" brushRef="#br0" timeOffset="5711.9141">2762 4241 16559,'-20'0'-32,"20"-20"-352,0 20-1122,0 0-1376,20 0-2852</inkml:trace>
  <inkml:trace contextRef="#ctx0" brushRef="#br0" timeOffset="6191.4063">3059 4539 15118,'79'119'2402,"-58"-60"96,19-19-480,-20-20-672,-1 1 127,-19-2-288,0-19-512,20 20-97,-20-20-191,0 0 223,0 0-255,0 0 127,-20-20-352,1 20-448,19-19 224,-20-22-192,20 21-1,0 0 33,20 20-128,-1 0 191,21 0 97,-1 0 160,1 20-128,20 0 32,-20 0 64,-1 1-96,21-2 32,-21-19 0,1-19-32,-20 19 64,0-21-32,0-19-32,0 20 128,-20-19 224,0 19-352,0-20 128,-20 1 65,20 19 31,-20 0 128,0-1-224,20 2 192,-20 19 1,20 0-129,0 0-256,-20 40 31,20-20 194,0 39-65,0-19 0,20 19 0,-20 1-128,20-20-129,20 0-447,-20-20-578,20-1-511,-1-19-1026,20 0-2562</inkml:trace>
  <inkml:trace contextRef="#ctx0" brushRef="#br0" timeOffset="6576.1719">4112 4499 19474,'-40'0'1057,"20"0"865,0 19-673,1 2-160,-1 19-32,20 19-96,-20-19-641,20 19-128,20-19-256,0 0 32,19-20-320,-19 0 32,0-20 63,19-20 65,-19 0 128,0 1 160,-20-22-192,0 1 160,-20 1 0,0 19 64,-19-20 65,19 21-97,0-1 224,20 0 0,-20 20 33,20 0-257,0 20-192,20 0 256,0 19 0,0 21-160,19-21-513,1 1-480,0-19-416,0 18-1089,0-39-1538,-1 0-5990</inkml:trace>
  <inkml:trace contextRef="#ctx0" brushRef="#br0" timeOffset="6764.6485">4470 4896 15694,'0'0'4164,"0"-19"-2210,0-1 769,0-20-930,0 0-543,0-20 95,0 21-544,0-21-545,0 21-128,19-22-192,21 42-320,-1-21-770,1 40-1280,19 0-1794,1 0-11819</inkml:trace>
  <inkml:trace contextRef="#ctx0" brushRef="#br0" timeOffset="8107.4219">5720 4063 12491,'-60'-81'3331,"41"62"-512,-21 19-385,20 0-1184,0 19-450,-19 22-159,18 38 64,1 20 224,0 21-321,20-2-384,0 2-128,0-1 1,40-20-514,1-19-416,18-21-736,0-19-545,20-1-1057,2-39-1089</inkml:trace>
  <inkml:trace contextRef="#ctx0" brushRef="#br0" timeOffset="8417.9688">6137 4341 20083,'-59'39'1185,"39"1"-417,-1 19 578,1 21-321,20-1-257,20-19-319,21-1-129,18-18-288,0-2 32,40-39-192,-19-20-128,-1-20-129,-19 0 1,0 1 160,-20-21-257,-40 1 289,0-2-96,-40 2-225,0 20 97,-40-1 160,21 20 64,-20 20 96,-1 0 192,21 20-192,19 0-257,0-20-1120,40 39-1090,0-19-1889</inkml:trace>
  <inkml:trace contextRef="#ctx0" brushRef="#br0" timeOffset="8665.0391">6811 4142 20467,'-59'-20'1665,"39"20"1,1 20-193,-1 19-608,0 21 160,20 0 0,0 19-288,20 0-641,19-20-128,1 22-320,19-42-609,21 21-385,-20-41 33,-1 1-609,-19 0-2338,0-20-14572</inkml:trace>
  <inkml:trace contextRef="#ctx0" brushRef="#br0" timeOffset="8962.8907">7050 4459 16719,'20'40'3203,"-1"-21"-1377,2 22 256,-1-1-737,0-1-608,0-19 0,-20 0-257,19 0-352,-19-20-96,0 0 96,0 0-63,0 0-98,0-20-127,20-20 288,-20 1-256,20-1 160,-20-20 129,20 40 63,19 0 32,-19 20-256,19 20 96,-18 0-32,19 20 0,-1 0-929,-19-1-256,20-19-768,-20 0-1443,-1-20-3170</inkml:trace>
  <inkml:trace contextRef="#ctx0" brushRef="#br0" timeOffset="9151.3672">7347 4201 15822,'61'20'4581,"-2"0"-2755,1-1 928,19 42-864,-19-2-1025,-1 0-641,1 20-224,-41-18-416,21-2-705,-20-19-33,-20-1-383,0-19-833,0 0-2371</inkml:trace>
  <inkml:trace contextRef="#ctx0" brushRef="#br0" timeOffset="9379.8828">7765 3982 21075,'159'61'1858,"-80"-2"993,0 40-1250,2 1-1120,-42-1-193,1 0-32,-40 1-704,0-21 0,0-20 127,0-19-287,-20 0-321,0-20-801,-19 0-2178,18-20-13196</inkml:trace>
  <inkml:trace contextRef="#ctx0" brushRef="#br0" timeOffset="9972.6563">8857 3903 17392,'0'-79'1794,"0"60"-193,0 19 65,19 0-321,-19 39-256,0 1 96,20 39-192,0 40-192,0 0-321,1-19-352,-2-1 1,21 0-322,0-39-639,-1-1-386,1-19-255,-21-20-993,1 0-2467</inkml:trace>
  <inkml:trace contextRef="#ctx0" brushRef="#br0" timeOffset="10226.5625">8678 4479 20115,'40'-20'2146,"-20"0"-1954,39 1 1794,1 19-577,19-20-704,21 20-289,-21 0-128,0 20-128,1 19-128,-1 1 1,0 0-33,-18 20-97,-22-21 1,-19 1 32,20-20-64,-40-1-512,19 1-65,-19-20-160,-19 0-416,19-20-2435,-40 1-2241</inkml:trace>
  <inkml:trace contextRef="#ctx0" brushRef="#br0" timeOffset="10365.2344">9154 4142 21011,'-39'-20'1410,"39"0"-994,0 0-416,39 20-384,-19 0-1698,21 0-1153,-2 0-3716</inkml:trace>
  <inkml:trace contextRef="#ctx0" brushRef="#br0" timeOffset="11192.3828">9671 4321 19506,'19'0'641,"1"20"800,0 19 64,1 40-704,18-20-449,-19 22 33,20-22-129,-21-19-64,21-1-160,-20 1 32,-20-40 0,0 21-64,20-21 129,-20 0 351,-20-21-544,20 1 64,-20-20 32,0 1 0,0-1-32,20 1 64,-19-1-448,19 20 352,0 20-64,0 0-513,19 20 225,1 0 223,0 0-255,0-1 96,0 21-193,-1-20 33,-19-20 224,20 20 127,-20-20 97,21 0-192,-21 0 32,20-20 256,-20 0-192,20 0 96,-1 0 0,-19-19-64,20 19 0,0 20 32,-20-20-32,20 20 96,-20 0-32,19 20 224,1 0-32,0-20-128,0 20 64,-1-1 128,1 1 129,21 0 127,-21-20 129,19 0 127,1 0 97,-1 0-320,1 0 31,-1-40-31,-19 21 31,1-21-160,-21-1-95,0 2 191,0-1-384,-21 21 128,-18-1-288,19 0 385,-20 40-161,20 0 64,1-1-128,19 41-96,19-20-64,21 20 128,0-1-96,20-19-32,19-21-288,0 1-513,-20 0-769,22-20-480,-22-20-3555</inkml:trace>
  <inkml:trace contextRef="#ctx0" brushRef="#br0" timeOffset="29046.875">11517 4877 18033,'40'0'32,"-21"19"544,22 21 321,-21-1-256,-20 1-834,20-1 514,-20 2-193,-20-1-64,20-21-384,-20 1 127,0 20-928,20-20-929,-21-20-1569</inkml:trace>
  <inkml:trace contextRef="#ctx0" brushRef="#br0" timeOffset="29482.4219">11954 4599 19378,'0'39'-192,"0"1"448,20 19 481,0 2-129,0-22-608,-1 1 320,1-21-63,0-19-129,-20 0 64,20 0 32,1-19 0,-21-1-159,0-20 31,0 0-225,0 0 194,0 1-65,0-21 0,0 21 0,0 19 32,0 0 192,0 20-128,19 0 96,1 20 64,0 19-96,19 1-160,-19 0 0,20 19-288,-1-18-481,1-22-384,0 21-704,-20-40-1667,20 0-3490</inkml:trace>
  <inkml:trace contextRef="#ctx0" brushRef="#br0" timeOffset="29729.4922">12431 4638 14926,'0'20'1761,"0"0"257,20 0-480,19 19-545,-19 1-673,20-19-128,19-21 0,1 0 0,-20 0-95,-1-41-1,1 21-128,-20 0-225,-20-19 1,0 19 96,-20-20-96,-20 40-161,-19-19 129,-1 38 192,20-19-32,-19 20-545,19-20-1441,21 20-2626</inkml:trace>
  <inkml:trace contextRef="#ctx0" brushRef="#br0" timeOffset="30383.7891">13543 4638 18673,'0'20'1442,"0"0"-1378,0 0 640,19-20 225,21 19-512,-1-19-161,-19 0 192,41-19-320,-22-1 32,1-20 1,-1 1-289,-19 19-33,-20-20 33,-20 19 96,1 2 32,-21 19-32,0 0 32,-20 0 192,1 40 225,19-20-33,-19 39 97,19-19-33,21 19-288,-1 1-64,20 0-128,20-20 96,19-1-288,20-19-192,1 0-898,20-20 482,-1-20-1346,0 0-1154,0-19-3778</inkml:trace>
  <inkml:trace contextRef="#ctx0" brushRef="#br0" timeOffset="30543.9453">14238 4499 14317,'0'40'2691,"-21"0"-1378,21-1 641,-20 21-481,20-1-768,-20 2-449,20-22-160,0-19-128,0 19-673,0-39-1120,-19 20-1795,19-20-9064</inkml:trace>
  <inkml:trace contextRef="#ctx0" brushRef="#br0" timeOffset="30718.75">13860 4737 19282,'20'20'833,"0"-20"352,19 0 961,22 20-897,-2 1-865,0-2-160,0-19-256,2 20-96,-2 0-480,1-20-866,-1 0-800,-20 0-1858,-19 0-7815</inkml:trace>
  <inkml:trace contextRef="#ctx0" brushRef="#br0" timeOffset="30929.6875">14416 4380 20179,'0'0'608,"20"20"673,-1 0 257,1 19-161,21 1-800,-21 20-225,-1-1-288,1 1-64,20-21-352,-1 1-289,-19-20-448,0 1-865,0-2-1665,-40-19-6791</inkml:trace>
  <inkml:trace contextRef="#ctx0" brushRef="#br0" timeOffset="31113.2813">14177 4579 18225,'-19'-20'3043,"19"20"-2531,19-20 1090,21 20 287,20-21-1440,0 21-321,-1 0-128,20 0-480,-18 0-802,18 21-704,-20-21-1697,0 20-2275</inkml:trace>
  <inkml:trace contextRef="#ctx0" brushRef="#br0" timeOffset="31328.125">14912 4857 16623,'20'0'3171,"-20"0"-1761,0-20 672,-20-19-481,20 18-480,-19-19 0,-21 1-224,20-1-417,1-19-255,19 19-161,-20-1-128,20 22-32,0-1-33,20 0-223,-1 20-641,21 0-480,19 20-769,0 19-2243,-18 2-12074</inkml:trace>
  <inkml:trace contextRef="#ctx0" brushRef="#br0" timeOffset="31668.9453">15429 4518 18673,'-60'-19'1730,"21"19"-577,19 0 288,0 0-288,-1 19-704,-18 22-65,19-1 97,20 19-193,0-19-288,0 19-64,20-18-192,19-22-193,-18 1-63,19-20 319,-20 0-255,19-20 384,-39 1 96,20-22 0,-20 21 32,0-19 0,0 19 64,-20-20-32,20 20 417,0 20 127,0 0-511,0 0-33,0 20 96,20 0-192,19 20-96,21-21-673,0 1-800,-1 0-2243,1-20-13709</inkml:trace>
  <inkml:trace contextRef="#ctx0" brushRef="#br0" timeOffset="32722.6563">16262 4479 14509,'0'0'1538,"-19"0"-385,19 0 288,19 20 289,-19 40-609,20-20-384,0 19-161,21 0-256,-2-19-127,-19 1-97,19-22 0,-19 1-32,0 0 160,0-20-224,-20 0 192,0-20 96,0 0-384,0 1 96,-20-22 0,20 1-64,-20 1-96,0-1 64,1 1-256,-1 19 288,20 20 32,0 0-321,0 0 1,20 20 352,-1-1 0,1 1 0,20 0 0,-21 0-32,1 0 0,0-20 0,0 0 128,-20 0 0,0 0 0,0 0-32,0 0 96,0 0-288,0-20 0,0 20-384,0 0-193,0-20-192,0 20 128,0 0 289,21 0 256,-21 20 96,19-20 96,21 20 0,-20-20-32,19 19 64,1-19 192,-20 20-192,19-20 192,2 0 160,-2 0 33,1-20 223,-1 20 65,1-19 128,-20-1-321,-1 20 257,1-40-257,0 20-160,0 1-63,-20-1 31,0-20 64,0 19-127,0 21 31,-20-19-96,-20 19 0,21 0-64,-1 19-96,20 2-160,-20 19 64,20-1 32,0 1-32,0 0 32,20-1-289,19 1-736,21 0-832,0-40-1475,0 0-1504</inkml:trace>
  <inkml:trace contextRef="#ctx0" brushRef="#br0" timeOffset="33180.6641">17295 4459 15790,'39'40'2179,"-39"0"-738,40 20 289,-19-21-449,-1 1-481,19-1-319,-19-19-97,0 0-192,-20 0 1,19-20 31,-19 0 64,0 0 129,0 0-193,0-20-128,-19 0-320,19-19 192,-20 19-32,20-20-65,0 1-255,0-1 32,20 40 95,-1-20-191,1 40 416,0 0 160,0 19-32,-1 1-32,1 0 0,0-1-32,-20-39 0,21 20 161,-21-20 95,20 0 96,-20 0 97,0-20-97,0 0-192,0 1-64,19-1-128,1-20 32,-20 20-96,40 1-128,-20-1-64,19 20-225,1 20-63,-1-1-385,2 21-769,-21 0-1697,19-1-3972</inkml:trace>
  <inkml:trace contextRef="#ctx0" brushRef="#br0" timeOffset="33478.5157">18189 4518 1345,'-21'0'17905,"21"0"-16880,-20 41 448,20-1 97,0-1-545,0 21-385,0-21-255,41 1-289,-21-19-64,19-21-193,21 19 1,-41-38 64,21-2 32,-40 1-96,0-20-256,0 21-1,-20-21-255,-19 0-353,-1 21 224,1-1 160,-1 0 193,19 20-577,1 0-352,1 0-898,19 20-1120</inkml:trace>
  <inkml:trace contextRef="#ctx0" brushRef="#br0" timeOffset="33704.1016">18526 4817 17136,'-20'-40'4900,"1"20"-3747,19-20 545,0 21 64,0-21-801,0 0-801,19 1 96,1-1-160,0 19-224,0 2-192,-1 19-417,21 0-608,-20 19-289,19 2-1152,2-1-2980</inkml:trace>
  <inkml:trace contextRef="#ctx0" brushRef="#br0" timeOffset="33915.0391">18923 4439 20050,'19'-19'833,"1"38"481,1 1 671,-1 20-703,19 0-642,-19 0-223,20 19-321,-1-19-673,-19-20-544,20-1-480,0-19-1827,0 0-1216</inkml:trace>
  <inkml:trace contextRef="#ctx0" brushRef="#br0" timeOffset="34096.6797">19380 4459 16079,'-40'59'6278,"20"2"-5606,1 18 770,-21 20 864,-1 1-641,22-21-1088,-1 0-481,20-19-384,0-20-257,0-1-127,0-19-225,0 0-352,0 0-1122,0-20-3010</inkml:trace>
  <inkml:trace contextRef="#ctx0" brushRef="#br0" timeOffset="35972.6563">3159 5691 14413,'-100'-40'1121,"61"20"1249,-1 20-384,1 0-736,-1 0-578,-1 20-255,2 0-129,19 19-192,20 1-128,0-1 128,20 21-256,0-20 160,-1 20 128,22-1-352,-1 0 64,-1 21 128,-19-20-129,0-1 193,-20 20 0,0-18 33,0-22 31,-20 20-32,20-39-64,0 20 0,-20-40-32,20 20-161,20-20 193,0 0 257,19-20-321,21 20 32,-20-20-321,20 20-415,-1-20-546,-20 0-415,1 20-1186,-1-19-1537</inkml:trace>
  <inkml:trace contextRef="#ctx0" brushRef="#br0" timeOffset="36740.2344">3675 6067 15118,'-20'-39'5125,"0"39"-4613,-20 0 97,20 0 159,1 0-223,-1 19-481,0-19 128,0 40-352,20-20 64,20 20 0,20 0 96,19 0 128,1-1-320,0 1-193,-1-1-31,0 2-32,-39-2 159,0 1 161,-20-1 192,-20-19 32,0 20-64,-19-20 0,-1-1 0,1-19-96,19 0 96,-20-19-224,20-21-608,20 0 31,0 1 416,0-1 193,40 1 160,-20 39 160,20 0-95,-1 0 223,1 0-192,-1 0 32,20 0 32,-18 0 192,18 0-31,1 0 159,-1-21 1,-19 1 31,20 0-416,-20 1 225,-21-1-129,1 0 64,0 0-32,-20 1 64,0-21 1,-20 20-97,0 0-96,1 20 0,-21-19-96,20 19 160,-20 19-32,20 1-32,0 0 33,0 20-193,20-1 96,0 20 0,20-19-32,20 1 64,0-22-192,20 1 192,-1-20 32,20-20 64,-19 1 64,-20-1 32,-1-21-64,1 2-288,-20-1 32,-20 1 0,0-1 128,0 20 0,-20 0 65,0 20-33,0 0 32,1 0-64,-1 20-160,20 20 96,0-1 0,0 21 0,20-21-96,19 2-417,21-21-640,-1-1-609,21-19-1248,19 0-1955</inkml:trace>
  <inkml:trace contextRef="#ctx0" brushRef="#br0" timeOffset="37315.4297">5422 6047 19986,'20'40'257,"-1"-20"1120,1 40 128,0-20-736,21-1 64,-22 1-32,1-1-33,20-19-447,-20 0-33,-20-20-128,19 0 64,-19 21 65,0-21 319,0-21-608,-19 21 288,19-20-416,-20-19-224,0-1 64,20 1-33,0-1-63,0 0-96,20 21 159,19 19 161,1 0-64,-1 19 224,1 21 64,1-20 0,-2 19 32,1-19 0,19 0 0,-20-20 0,-19 0 33,21-20-1,-21 20 0,-1-39 32,-19 19-32,20 0-128,-20-20 96,0 21 32,-20-2-32,1 1 0,-1 0 1,-1 20 95,1 0-256,0 0 224,20 0-192,-19 20-96,-1 21 128,20-2 64,0 21 96,0-21-64,20 20 0,-1-19-288,21 1 96,1-22-257,18 1-319,-19-20-545,19-20-449,-59 20-1505,100-60 3171</inkml:trace>
  <inkml:trace contextRef="#ctx0" brushRef="#br0" timeOffset="37481.4453">6574 6008 20307,'20'39'1633,"-20"1"-704,0 20 256,0 0-160,0-1-640,0 0-65,0 2-224,0-41-256,20-1-673,-20 1-384,0-20-1474,-20 0-2722</inkml:trace>
  <inkml:trace contextRef="#ctx0" brushRef="#br0" timeOffset="37656.25">6415 6246 19954,'20'0'1538,"-1"0"63,21 0 385,0 20-705,20 0-288,-1 0-256,-19-20-481,19 19-192,-19 1-320,-1-20-801,-18 0-384,19 0-417,-40 0-1857,19 0-6759</inkml:trace>
  <inkml:trace contextRef="#ctx0" brushRef="#br0" timeOffset="37859.375">6911 5809 22132,'0'20'1570,"20"21"160,-20-41-385,40 98-1345,-1-19 1505,-19-19-1152,0 20-65,19-21-384,2-19-385,-21-20-383,0-1-418,-20-19-543,19 0 1825,-38 0-8617</inkml:trace>
  <inkml:trace contextRef="#ctx0" brushRef="#br0" timeOffset="38019.5313">6872 6107 18545,'-20'0'3107,"40"0"-2434,0 0 1537,-1 0-865,41 0-416,-1 0-353,-19-20-479,20 20-802,-20 0-993,-1 0-1473,-19 0-3491</inkml:trace>
  <inkml:trace contextRef="#ctx0" brushRef="#br0" timeOffset="38666.0157">7904 6167 20179,'0'0'768,"0"0"-351,0 20 416,20 0 127,0 19-351,0-19 0,-1 20-65,1-21-63,0 1-225,20-20-160,-21 0 256,21 0-288,-20 0 160,1-20 33,-2 1-65,-19-21 32,0 1-96,0-1-32,0 0 0,0 0-192,0 20 0,-19-20-352,19 21-129,0 19-416,19 0-704,-19 0-674,20 19-2081,0-19-8648</inkml:trace>
  <inkml:trace contextRef="#ctx0" brushRef="#br0" timeOffset="38811.5235">8380 6147 15150,'41'40'2082,"-22"-20"32,1 19-256,0-19-1122,20 0-576,-21 0-224,1-20-320,20 19-769,-21-19-1602,1-19-7590</inkml:trace>
  <inkml:trace contextRef="#ctx0" brushRef="#br0" timeOffset="38956.0547">8380 6028 224,'-20'-40'16688,"20"40"-16945,0-20-63,40 1-321,-19 19-2273,18-20-5030</inkml:trace>
  <inkml:trace contextRef="#ctx0" brushRef="#br0" timeOffset="39574.2188">8778 5988 17328,'-20'79'1185,"0"-18"385,20-2 95,0 0-608,20 1-608,19-41-321,-19 1 64,20 0-32,19-20 0,-18-20-128,-2-19 32,-19-1-96,0 1-128,-20-21 64,0 0-64,-20 0 0,-20 1-129,0 0-127,0 0 288,1-2 192,19 22-128,-20-1 224,21 20 192,-1 20 1,0 0 31,20 0-320,0 20 64,20 20 160,0 19 353,-1 1-64,21 0-33,-1 19 33,1-20-385,20 1-32,0 0-64,19-21-64,-20-19-32,2 0-128,-22-20-160,1-20-1,-1 20-31,1-39-96,-20 19 31,-20-20 1,0-20 32,0 20 192,0 1-1,-20-1 97,-20 1 64,20 19 257,1 20 95,-21 0 128,20 20 1,1-1-321,19 21 288,0-1 65,0 21-289,19-20-96,1 0-192,20 0 160,19-1-672,0-39-225,2 20-160,-2-20-320,-19-20-673,-1 20-1473,1-20-2243</inkml:trace>
  <inkml:trace contextRef="#ctx0" brushRef="#br0" timeOffset="39820.3125">9671 6047 16783,'-40'20'1986,"20"0"-288,20 21-65,0-2-512,20 1-416,0-20-96,19 19-97,1-19-288,1-20-63,-2 0-129,1-20 64,-21 0-321,1-19 129,-20 19-96,0 0-320,-20-19 63,20 39 161,-79-41 288,40 21-1345,-22 0 1377,22 20-96,-1 0-545,1 0-1120,19 0-2211,0 0-11371</inkml:trace>
  <inkml:trace contextRef="#ctx0" brushRef="#br0" timeOffset="40169.9219">9751 5829 20339,'20'-40'1697,"-1"21"-255,-19 19 63,79-60-1505,-39 41 833,0-1-769,-1 20 192,2 0-256,-2 0 96,1 20 32,-1 19-256,1 1-128,-20 19 32,-1 21-32,1-21-1,1 1 225,19-1 0,-1-18-128,-39-41 96,79 59 64,-39-19-128,-20-21 160,-20 21 192,0-20-224,-20-1 192,0 21 193,0-19-193,0-21-192,-19 20 32,-1-20-256,1 0-545,-2 0-1057,21 0-2017,1-20-13101</inkml:trace>
  <inkml:trace contextRef="#ctx0" brushRef="#br0" timeOffset="45735.3516">1034 8470 12171,'-20'-20'288,"20"20"449,0-20 1441,-20 0-96,20-19-641,0 19-191,0-20-129,0 1-353,20 19-287,0 0-1,1-1-31,18 21-1,20 41-224,1 18-128,-1 1-64,21 39-256,-20-19-32,-1 19 64,-20-20 96,-19-19 32,-20 19 128,-20-20 0,-19-19 96,-1 0-64,-19 0 256,0-20 1,-2-20-33,2 0-96,19 0 32,1-40-159,19 20 95,20 0 0,0-20 64,0 20-32,40 1-256,-1-1 96,1 20-704,19 0-417,21 0-449,-20 0-928,-1 0-2082,0 20-9033</inkml:trace>
  <inkml:trace contextRef="#ctx0" brushRef="#br0" timeOffset="46078.125">777 8132 19698,'-140'79'481,"101"-18"255,-1 38 353,20 20 96,20-119-416,40 278-769,19-139 353,20 0-257,21-40-32,19-40-64,-119-59 320,298 40-320,-139-60 128,-1-19-512,-19-40 95,-20-21 129,-39-19 64,-40 0 192,-40 0-288,0 0-32,-40-1 128,-40 21 672,1 20 1,-40 19-257,-20 20-160,20 40-96,-20 0-544,40 20-1474,19 0-2402</inkml:trace>
  <inkml:trace contextRef="#ctx0" brushRef="#br0" timeOffset="49392.5782">2444 8570 19794,'40'0'64,"-21"39"193,21 1 1184,-20 19-224,19-20-512,-18 22-193,-1-22 289,0-19-32,-1 0-289,-19-20-192,0 0 289,0 0 96,-19 0-353,-1-40-192,0 21 0,-1-21 96,-18-20 33,19 0-386,20 1 226,0 20-290,0-21 33,0 40-32,39 0-320,-19 0-417,21 20-929,18 20-865,-19 20-3234</inkml:trace>
  <inkml:trace contextRef="#ctx0" brushRef="#br0" timeOffset="49682.6172">3138 8668 16623,'21'0'2531,"-1"-19"-802,0-1 930,19 0-1154,-19 0-896,0-19-225,0-1-32,-1 0-159,1 20-129,-20-20 64,-20 20-96,1 1-32,-21 19 224,1 0-320,-21 19 160,0 21 192,20 0-128,1 20 257,19-1-33,0 20-320,20 0 96,0-18-160,40-2 0,-1-19-320,21-1-641,20-39-512,-1 0-642,0-20-1728,-19-19-8393</inkml:trace>
  <inkml:trace contextRef="#ctx0" brushRef="#br0" timeOffset="50060.5469">3556 8490 14669,'-20'0'3492,"0"0"-2563,20 40 1088,0 0-351,0-1-449,0 20 0,20-19-256,0 20-512,19-20-353,1-1-128,-20-19 32,20 0-64,-20-20 32,0-20-96,0-19-97,-1-21 225,-19 0-128,-19 1 128,-1-1-64,-20-19-224,0-1-193,0 1 97,0 20 384,1 19 96,19-1 224,0 22 193,1 19-33,19 19-159,19 2-33,-19 19 96,40 19 1,-1 20 31,1-19-256,0 0-160,20-1-352,19-19-705,-20-1-545,1-19-1184,-20 0-1506,-20-20-9706</inkml:trace>
  <inkml:trace contextRef="#ctx0" brushRef="#br0" timeOffset="50387.6953">4032 8450 18353,'0'0'3203,"-19"0"-2210,19 40 672,19 0-223,-19 19-257,20 1-64,-20-1-512,40-20-545,-20 2-64,19-21 0,1-20-193,-20 0-159,20-20 224,-20 0-128,0-20 64,-20 0 95,0 1 162,0-1-130,-20 1 130,20 19-65,0 20 32,0 0 224,0 0-64,20 20 96,-1 19-320,1-19 32,0 19-128,19-19-416,1 0-1090,-20-20-960,20 0-3748</inkml:trace>
  <inkml:trace contextRef="#ctx0" brushRef="#br0" timeOffset="51265.625">4807 8450 3203,'-40'0'11787,"21"-20"-9225,-2 40-128,1-20-640,20 40-673,0 0-32,0 19 96,20 1-128,1 19-288,18-19-545,20-20-96,1-21-32,19 1 1,-19-40 31,19 1-64,-19-21-160,-1-20-385,-18 20 65,-22-19 192,1 19 63,-40 1 97,1-1 160,-1 20-256,-21 0 256,2 20 97,19 0-1,-20 20-96,20 20-32,20 0-32,-19-1 32,19 20-192,19-19 64,21-1-64,19 2-705,2-21-352,-2-20-577,20 0-896,-20 0-2051</inkml:trace>
  <inkml:trace contextRef="#ctx0" brushRef="#br0" timeOffset="51826.1719">5899 8430 14765,'0'-20'2691,"0"0"-1858,-20 20 961,0 0-417,0 20-448,-19 0-225,-2 20 321,2 0 160,-1 0-320,20-20-384,20 19-161,20-19-256,20 0 96,-1-1-192,22 1 64,-2-20-224,0 20-64,0-20-257,2 20 257,-41-1 288,-1 2-96,-19-1 320,-19 0-128,-1 0 65,-21-1-65,-18 1-96,19-20-224,1 20-417,-1-20-928,21 0-1570,-1 20-2499</inkml:trace>
  <inkml:trace contextRef="#ctx0" brushRef="#br0" timeOffset="52769.5313">6772 8708 19250,'39'80'1505,"2"-21"-320,-1 20 96,19 21-512,0-20-288,-19-1-353,-1-20 256,2-18 289,-21-22-513,0 1-32,-20-20 0,-20 0 225,0 0-482,-21-39 1,-18-2 96,19-18-160,-19-1 0,0-39 160,-2-1-192,2 2 63,20-22-223,19 21 288,0 20 128,40 19-32,0 20 288,19 0-224,1 40 161,-1 20-129,22 20 64,-22 0-32,1 20-32,-1 19 0,-19-20 64,0 21-256,-20-20-32,-20-21-64,20 1-128,-20-21-449,20-19-352,-20 0-1185,20-19-1474,0-1-7655</inkml:trace>
  <inkml:trace contextRef="#ctx0" brushRef="#br0" timeOffset="53176.7578">7249 8768 6053,'19'0'12204,"-38"-21"-10763,-1 2 609,0-1-416,0-20-609,20 1-257,-19-1 129,19 1-448,0-21-353,19 20-128,1 0-96,0 20-385,0 1-96,19-1-640,-19 20-512,19 20-834,2-1-672,-1 1-1217,-21 0-2403,1 20 5350,0-20 4131,-20 20 1955,20 0 63,-20 19-1025,0-20-800,20 1-865,-1-20-545,1-1-448,20 2-320,0-42-257,20 2-224,-21-1-64,1-20-64,-21 1-32,-19 19-64,-19-19 96,-1 19-352,-20 0-97,1 20-223,-22 0 191,22 0-480,-1 0-128,21 0-672,-1 0-2692</inkml:trace>
  <inkml:trace contextRef="#ctx0" brushRef="#br0" timeOffset="53518.5547">7725 8073 20595,'-19'0'2466,"19"0"-1633,0 40 352,0-1-32,19 41-384,1-1-128,20 0-225,-1-19-288,1-20 64,20 0-256,-1 0 96,-19-21-256,0 1 320,-1 0-160,-19 0 64,0-1 0,1 1-32,-2 20-288,-19-21 384,0 22-256,-19-21 160,-2-20-32,-19 20-225,20-20 1,-19 0-224,19-20-97,-20 20-480,21-40-320,-1 19-1410,0-18-2498</inkml:trace>
  <inkml:trace contextRef="#ctx0" brushRef="#br0" timeOffset="53867.1875">8082 8073 19570,'0'119'1666,"20"-39"-673,0-1 256,0 20-288,20 1-225,0-41-640,-1 0 193,21-39-321,-1 0-96,1-20-161,-20-20 65,0-19-545,-1-1 257,-19 1-1,0-1 225,-20-20 0,-20 20-193,0 0 289,0 21 224,-19-1 160,19 20-31,0 20 31,20-1 192,-20 21 257,20 0 256,0 20-545,20-20-160,0-1-320,20 1-449,19-21-896,0 1-1890,2-20-12812</inkml:trace>
  <inkml:trace contextRef="#ctx0" brushRef="#br0" timeOffset="54593.75">9095 8510 18705,'0'0'993,"20"20"-192,-20 20 640,20-1-608,-1-19-320,1 19-257,0-19 192,1-20-63,-21 0-129,20 0-96,-20-20 64,0 1-32,0-1-256,0-20 0,0 1 192,0-21-288,0 20 128,0 0 160,19 20-288,-19 1 128,20 19 256,0 39-160,0 1 161,19 20 63,-19 0-320,20-1 160,-21-39 0,1 19 32,0-39 32,1 20 1,-21-20 63,0-20 96,20 0-224,-20-19 32,0 19 1,0-19 31,0-1-192,0 0 0,0 20 32,19 0-256,21 20 128,-1 0-65,1 20 33,-1 0-897,22 40-480,-2-21-1218,0-19-2882</inkml:trace>
  <inkml:trace contextRef="#ctx0" brushRef="#br0" timeOffset="55044.9219">10723 8211 18321,'-20'-19'1025,"-19"38"-192,-1-19 1217,1 41-801,-22-1-64,22-1 96,-1 20-192,20-19-544,0-20-481,40 20-64,20-20 64,-1 0-160,22 0 64,18-20-64,-20 20-289,0-1 129,-18 1 64,-21 0 224,-20 0 0,0-20 256,-20 19-160,-21 1 0,2-20-64,-20 0-32,19 20 0,1-20-64,-1 0-128,40 0-512,-21 0-674,21 0-1248,21-20-1666,-1 20-10762</inkml:trace>
  <inkml:trace contextRef="#ctx0" brushRef="#br0" timeOffset="55224.6094">11021 8490 22773,'40'40'1185,"-40"0"-224,20-21-32,-20 1-897,20 0 0,-20 0-448,20-20-193,-20 0-1153,0 0-1953,0-20-14158</inkml:trace>
  <inkml:trace contextRef="#ctx0" brushRef="#br0" timeOffset="55372.0703">10922 8152 20723,'-20'-20'288,"20"20"-1505,0 0-1057,20 0-2723</inkml:trace>
  <inkml:trace contextRef="#ctx0" brushRef="#br0" timeOffset="56199.2188">11339 8311 16207,'40'-59'1890,"-21"39"-161,21-20 225,-20 20-352,19 20-609,1 0-481,-20 20-352,-1 20 96,-19 20-127,21-1-33,-42 20-32,21-19 96,-19 0-128,19-1 160,-20 0-32,20-19 225,0-20-193,0 20-160,0-40-64,20 20 128,20-20 0,-20 0 0,20 0 0,19 0-160,-20 0 32,1-20-352,20 20-513,-20-21-288,-20 21-609,0-19-1249,-20-1-3203</inkml:trace>
  <inkml:trace contextRef="#ctx0" brushRef="#br0" timeOffset="56388.6719">11359 8570 15822,'-20'0'4164,"20"0"-3843,20 0 864,19-20 448,1 20-544,19-20-320,1 20-417,20-20-287,-1 20-578,-20 0-1281,1-20-1857,-20 20-6599</inkml:trace>
  <inkml:trace contextRef="#ctx0" brushRef="#br0" timeOffset="56693.3594">11974 8530 18481,'59'0'2434,"1"-20"-160,-20 0-1088,0 0-578,-1 0-127,1 0 31,-1 0-416,-19-19-32,0 19 0,-20 0-192,-20 0 0,0 20-64,-19 0 96,-1 0 0,-19 20 192,-1 0-224,-19 19 256,19 21 352,21-20-63,39 20 127,0-1-384,39-19 161,21-1 63,40 1-256,-21-21-64,19-19-192,2 0-609,-20 0-448,-1-19-1153,0-21-2210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07T22:41:34.97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994 3208 11627,'0'0'1953,"0"-20"-63,0 20-64,0-19-513,0 19-256,0-20-32,-20 20-384,20-20 63,-19 20 33,-1-20-256,-20 20-33,21 0 32,-21 0-191,20 0-65,-19 0 160,18 20-448,1 0 224,0 0-128,0-1 32,1 1-64,19 1 32,0-1 0,0 19 1,0-19-1,19 20 128,-19-1-160,20 1 96,-20-1-64,20 2 96,-20-2 0,0 21-192,0-21 288,0 21-288,0-20 160,0 20-128,-20-1 96,20-20-64,0 21 32,0-21 0,0 22 0,0-22-64,0-19 64,20 20 0,-20-1 0,20-19 97,1 0 159,-2-1-32,21-19 0,0 0-128,-1-19-31,20 19 95,-19-20-577,20 0-223,-20 20-353,-1-20-577,-19 20-800,0 0-3075</inkml:trace>
  <inkml:trace contextRef="#ctx0" brushRef="#br0" timeOffset="550.7812">1272 3348 12459,'-20'-40'6470,"1"40"-4644,-1-20-352,20 20-1186,0 0 449,0 20 159,0 20-31,20 19-512,-1 0-33,1 21-320,0-1 64,21-19 0,-22 0-352,21 0-449,-1-1-576,-19-20-609,20 1-1409,-21-20-1730</inkml:trace>
  <inkml:trace contextRef="#ctx0" brushRef="#br0" timeOffset="711.9141">1431 3864 13484,'20'-20'2242,"0"20"673,-20-20-513,20 20-1024,-1 0-930,1-19-224,21 19-320,-21-20-608,19 20-674,1-20-1601,-21 20-3170</inkml:trace>
  <inkml:trace contextRef="#ctx0" brushRef="#br0" timeOffset="921.875">1550 3348 17136,'0'0'576,"21"0"321,-21 39 1281,0 1-865,20-1-608,-1 22-256,21 18-225,-1 0-192,1-19-160,0 0-321,-1-21-704,-18 1-737,19-21-1345,-21 1-3171</inkml:trace>
  <inkml:trace contextRef="#ctx0" brushRef="#br0" timeOffset="1298.8281">1987 3705 13901,'-20'-20'1954,"20"20"288,0 0-64,0 20-833,0-20-544,0 40 64,0 0-289,0 19-160,20-19-223,0-1-193,0-19 32,19 0-32,-19-20 32,21 0 32,-2-20-288,-19-20 31,0 1-127,0-20 32,-20 19 96,-20-1 192,0 22-64,-20-1-385,1 0-95,-2 40-1,21-20 1,-19 39-1250,39-18-3427</inkml:trace>
  <inkml:trace contextRef="#ctx0" brushRef="#br0" timeOffset="2033.2031">2503 3625 4356,'-19'-19'10377,"-1"-1"-8551,0 20 641,0-20-706,1 20-800,-21 20 0,19 0-384,1-1-65,1 21-224,19 19 225,0-18-321,0 18-160,19-19 224,22-20-320,-1-1 128,-1-19 0,1 0-32,-21 0 128,1-19-31,0-1 31,-20-20 32,0 21 64,0-21-288,0-1 32,0 22 0,0-1 192,-20 0-192,20 20 64,0 0-160,0 0-128,0 0-160,0 20 256,20 19 64,-20 2-385,20-21-736,-1 19-801,1-19-1409,1-20-2306</inkml:trace>
  <inkml:trace contextRef="#ctx0" brushRef="#br0" timeOffset="2519.5312">2742 3864 12587,'20'20'3235,"-20"-20"193,0 0-738,0 0-512,0 0-768,0-20-674,-20 0-287,0 0-161,20-19 0,-20-1-384,20 0 128,0 0-224,0 0-128,0 1-609,20 19-160,0 20-545,0 20-191,19 0-321,-19-1-705,19 21-801,2-20 610,-1 0 2465,-1-1 1538,1-19 1409,-21 0 673,21 0 128,-20-19-480,19 19-738,-18-20-767,-1 0-578,0 0-31,-20 0 31,0 1-223,0-1-1,0 0-64,-20 20-31,0-20-161,-20 20-160,20 20 192,0 0-128,0 19 224,0 1 192,20 0-255,0 20 95,20-1-128,20-19-160,-1-1-32,2-19 64,38-20-352,-20 0 64,1-20-1314,20 1-576,-41-21-2338,1 1-12460</inkml:trace>
  <inkml:trace contextRef="#ctx0" brushRef="#br0" timeOffset="3173.8281">4608 3527 17616,'-59'-40'1089,"19"40"641,20 0 576,-20 0-929,20 40-768,0-21-1,0 41 225,20-1-480,0 21 63,20-20-128,0-21-128,21 1-31,18-21-65,0 1-705,1-40-192,-1 1-288,-18-1-673,-2-20-1761,-19 1-2979</inkml:trace>
  <inkml:trace contextRef="#ctx0" brushRef="#br0" timeOffset="3326.1719">4807 3507 16623,'39'59'1954,"-39"-39"32,20 19 256,0 1-961,0 19-736,-1-38-449,1-1-192,0 0-545,0 0-352,1-20-1217,-2-20-3363</inkml:trace>
  <inkml:trace contextRef="#ctx0" brushRef="#br0" timeOffset="3471.6797">4748 3328 14221,'-21'0'6598,"21"0"-5861,0 0-481,21 0-800,-2 0-321,1 20-96,20 19-1858,19 1-8391</inkml:trace>
  <inkml:trace contextRef="#ctx0" brushRef="#br0" timeOffset="3660.1562">5343 3785 19570,'-20'-20'2370,"0"0"-832,1-1 992,-22-18-1729,1-1 32,1 1-129,-1-1-415,20 1-289,20-1-129,0 19-607,20 1-738,0 1-511,39 19-1347,2 19-1312</inkml:trace>
  <inkml:trace contextRef="#ctx0" brushRef="#br0" timeOffset="4111.3281">5680 3487 17712,'-79'0'1890,"59"0"256,-19 20-897,19 19-672,-1 1 256,21-1 31,0 21-832,0 0 0,41-20-96,-2-20-608,21-1-481,-1 1-1186,-20-20-2241</inkml:trace>
  <inkml:trace contextRef="#ctx0" brushRef="#br0" timeOffset="4540.0391">6137 3645 14830,'0'-39'3010,"-20"19"-1440,20 20 1152,-20-20-1376,20 20-1,-19-20 64,19 20-384,-20 20-704,-1 20 31,1-21-64,0 41 33,20-21-225,0 2-96,20-21-96,0 0-1,1-20-95,-1 0-128,-1 0 32,1-20 224,0 0-161,-20-21 97,20 22 288,-20-21-160,-20 20 257,20 20 63,0 0 32,0 0-127,0 20-354,0 0 65,20 19 64,19-18-352,-19 19-801,20-20-641,20-20-1633,-40 0-2979</inkml:trace>
  <inkml:trace contextRef="#ctx0" brushRef="#br0" timeOffset="5185.5469">6892 3188 17936,'-40'-39'1730,"19"39"608,21-20 193,0 20-1090,0 20-928,21 0-33,-21 40 97,20-1-1,0 20-544,-1 0 96,21-18-64,-20-2-160,19-19-256,1-21-513,-1 1-416,2 0-321,-1-20-1376,-40 0-2788</inkml:trace>
  <inkml:trace contextRef="#ctx0" brushRef="#br0" timeOffset="5701.1719">7507 3387 11050,'0'-79'673,"0"40"672,-20-1 1409,0-1-511,0 2 31,1 39-545,-1-20-736,-20 20-256,19 20-353,2 0-31,-1 19-353,20 2 192,0-2-224,0 1 32,20-20 32,20-1 32,0-19 160,-20 0-160,19-19 128,-19-1-288,0-20 160,-20 21 257,20-1-193,-20 20 128,-20-20 128,20 20 1,0 0-193,0 20-288,0 19 192,20 1 0,-20 19-96,39-19 96,-19 20-704,0-20-225,20-1-160,-20 1-288,0-1-449,0-19-1729,-20 20-2563</inkml:trace>
  <inkml:trace contextRef="#ctx0" brushRef="#br0" timeOffset="6094.7266">7824 3188 17424,'-20'0'2370,"1"0"-992,19 0 351,0 41-768,-20-1-32,20 19 512,0 20-352,20 1-832,-1-1-97,1-20-64,39 1-96,-18-21 0,18-18-32,-19-21-224,0 0 95,-1-21-191,1 2 0,-19-21-1,-2 0 193,-19 1 64,-19 19-128,-2-19 288,1 19 64,0 20-224,0 0 96,1 20-224,19-1-64,-20 21 63,20-20-31,0 19-961,20-19-1057,-1 20-2403,1-40-9160</inkml:trace>
  <inkml:trace contextRef="#ctx0" brushRef="#br0" timeOffset="6304.6875">8261 3129 21460,'0'40'769,"0"-21"223,20 42 674,-20-2-897,20 20-417,0-20-192,-1 2-320,21-22-769,-20 21-288,20-41-1538,-20 1-2818</inkml:trace>
  <inkml:trace contextRef="#ctx0" brushRef="#br0" timeOffset="6980.4687">8520 3129 15342,'-20'0'4452,"20"-20"-3267,0 20 801,0-20-416,20 20-1122,19-19-63,1 19-193,-1 0-128,22-20-32,-2 20 0,0 20-32,0-1-32,1 1 96,-20 40-128,0 0 160,0 19 64,-21 20-32,1 1-64,20-21-64,-21 20-160,1-19-128,0-21 288,1-19 0,-21-1 0,0-19 64,0 0 128,-21 0 64,1-20-384,-19 0-32,19-20-641,0 0-1185,0 20-2498</inkml:trace>
  <inkml:trace contextRef="#ctx0" brushRef="#br0" timeOffset="30386.7187">1094 5353 9064,'-20'-40'1698,"20"20"31,-19-20 161,19 1-352,-21 19-129,1-20 289,0 21-257,-19-1-288,19 20-352,-20 0-1,1 20 65,19 39-160,-20 20-161,0 21-127,20-1-225,0 21-160,40-21 64,0-1 160,20-38-31,20-20 127,19-20-128,0-20-32,21-20-31,-1-40-354,1 1-63,-21-1-288,-20-19 95,-19 19-288,-40-19-31,0 19 351,-40 1 1,-19 20 0,-20 18 95,-1 21-127,0 0-641,21 0-1217,-1 21-1730,20 18-7719</inkml:trace>
  <inkml:trace contextRef="#ctx0" brushRef="#br0" timeOffset="30576.1719">1114 5571 18897,'20'60'1954,"-1"-40"-352,-19 20-705,20-21-513,0 1-192,0 0-128,0 0 32,-1-1-352,21 1-673,-19 0-704,-1-20-1634,19 20-3140</inkml:trace>
  <inkml:trace contextRef="#ctx0" brushRef="#br0" timeOffset="30837.8906">1491 5631 20147,'19'20'96,"-19"0"1089,20 0 320,0-1-640,1 21-256,18-20-321,-19-1 0,20 1 0,-1 0-63,1-20-65,-1 0 32,2-20-352,-21-19-225,0 19-287,-1-20-481,-19 21-321,-19-21-351,19 20-738,-20 0-2818</inkml:trace>
  <inkml:trace contextRef="#ctx0" brushRef="#br0" timeOffset="31019.5312">1928 5631 15310,'79'40'3908,"-59"-20"-2243,-1-1 321,-19-19-769,20 20-1025,0 0-63,-20 0-97,21-1-289,-1-19-575,-20 0-770,19 0-2113,-19 0-9930</inkml:trace>
  <inkml:trace contextRef="#ctx0" brushRef="#br0" timeOffset="31164.0625">1967 5551 19154,'0'-20'1569,"0"20"-1569,0-20-512,0 20-385,20-19-961,0 19-128,19 0-1313</inkml:trace>
  <inkml:trace contextRef="#ctx0" brushRef="#br0" timeOffset="31382.8125">2405 5472 19410,'-81'20'1185,"42"19"64,19 1 449,0 0-257,1 20-480,19-21-288,19 1-417,21-1-192,-1-19-96,22 0-384,18-20-321,-20 0-224,-19-20-769,-1 0-1248,2-19-3877</inkml:trace>
  <inkml:trace contextRef="#ctx0" brushRef="#br0" timeOffset="31579.1016">2484 5273 20723,'0'20'1890,"0"0"-961,39 20 704,-19 0-608,0 19-352,19 20-193,-18-18-448,19-22-160,-1 21-224,1-21-577,-20-19-320,19 0-865,-19-1-929,-20-19-2915</inkml:trace>
  <inkml:trace contextRef="#ctx0" brushRef="#br0" timeOffset="31795.8984">2821 5492 13901,'-40'39'4612,"1"-19"-3395,19 21 993,0-2-192,0 1-641,1-1-31,19-19-610,0 0-447,0 0-1,39-1-32,-19-19 33,39-19-97,-19 19-192,19-40-737,2 20-832,-22 20-578,1-19-2337,-21-1-10762</inkml:trace>
  <inkml:trace contextRef="#ctx0" brushRef="#br0" timeOffset="32493.1641">3396 5293 14221,'0'-59'3812,"-19"39"-2595,-1 0 224,-20 0-32,1 20-512,-1 20-160,-19 0-513,-1 19 193,0 1-33,40 20-96,-19-20-64,39-1-224,20 1 32,19-20 33,40 19-1,2-19 0,17-20-96,-19 20 0,2 1-129,-22-21 161,-20 19-96,-19 1 96,-20 0 289,-20 0 159,1 0-320,-41-1 160,21 1-224,-1 0 33,0-20-578,20 20-480,0-20-993,20 0-2274,0 0-3075</inkml:trace>
  <inkml:trace contextRef="#ctx0" brushRef="#br0" timeOffset="32791.0156">3893 5551 18225,'0'20'2274,"-20"1"-1409,20-2 576,0 1-480,20 20-288,-20-20-129,39-1-224,2 1-159,-1-20 127,-1 0-64,1-20-128,-1 1-64,-39-1-224,0-20 96,-19 20-160,-21 1-161,-19-2-63,-1 1 256,0 20 63,1 0 65,-1 0 64,21 0-608,19 20-353,20 1-1634,0-2-2530</inkml:trace>
  <inkml:trace contextRef="#ctx0" brushRef="#br0" timeOffset="32988.2812">4271 5750 8231,'0'0'12108,"-20"-20"-11147,-20 0 1249,20 1-1409,0-21-385,-20 0-256,21 0 64,19 0-160,0 1-256,0-1-384,19 20-898,1 1-1088,20 19-1666,-20 0-4388</inkml:trace>
  <inkml:trace contextRef="#ctx0" brushRef="#br0" timeOffset="33200.1953">4549 5214 24022,'19'0'577,"-19"0"-673,0 20 512,20 19 257,0 22 160,0-2-65,0 0-351,19 20-225,1-18-384,0-2-225,0-19-159,-1-21-577,1 21-225,-20-20-928,-20-20-2979</inkml:trace>
  <inkml:trace contextRef="#ctx0" brushRef="#br0" timeOffset="33380.8594">4449 5531 21268,'-20'-20'2178,"40"20"-1153,1-19 192,18-1-288,20 20-705,1-20-64,19 20-352,-19 0-929,19 0-961,-19-20-1538,-21 20-8423</inkml:trace>
  <inkml:trace contextRef="#ctx0" brushRef="#br0" timeOffset="34858.3984">5621 5115 14765,'-40'-40'1474,"20"19"159,1 21-95,-1 0-257,-1 0-576,-19 21 128,21 19 31,-21 19-191,20 1-96,1 19-321,-1 1-96,20-1-64,0-20-64,20 2-32,-1-2-192,21-19-545,-1-1-640,22-19-897,-2 0-2403</inkml:trace>
  <inkml:trace contextRef="#ctx0" brushRef="#br0" timeOffset="35300.7812">6017 5393 11178,'-20'-20'4644,"1"0"-3554,-1 20 863,0 0-479,0 0-545,1 0 192,-1 20-128,0 20-129,20-1-159,-20 20-96,20 1-33,20-20-512,0 20-32,0-21-160,19-19 449,1-20-289,19 0-129,-18-20 450,-2 1-481,-19-21 32,0 0 128,-20 0-128,-20 0-33,0 1 65,0 19 64,-19-20 32,18 40 129,1-19 127,0 19 96,20 0-448,0 19 160,0 1-352,0 20 608,20-1-480,21-19 0,-2 21-416,1-22-193,19 1-288,1 0-192,-21 0-737,2 0-1089,-2-1-1377</inkml:trace>
  <inkml:trace contextRef="#ctx0" brushRef="#br0" timeOffset="35482.4219">6474 5770 11210,'0'-20'4709,"0"0"-2948,-20-19 1058,1-1-993,-1 0-737,0-20 320,0 20-576,20-19-481,-19 20-448,19-1 32,0 20-32,19 1-641,1 19-832,0 19-97,0 1-1505,-1 20-1986</inkml:trace>
  <inkml:trace contextRef="#ctx0" brushRef="#br0" timeOffset="35685.5469">6713 5750 14381,'0'0'3171,"-20"0"-1313,0-20 416,0-19-897,1 19-448,-1-20 96,0 1-384,20-22-417,-20 2-160,20 19-288,20 1 192,-20 19-801,20 0 256,0 20-672,19 20-640,1-20-1411,-1 20-2465</inkml:trace>
  <inkml:trace contextRef="#ctx0" brushRef="#br0" timeOffset="36027.3437">7070 5432 6342,'-40'0'11755,"20"0"-10058,-19 0 641,19 0-992,0 20-449,-19 0 63,19 19 1,20 21-480,-20-20-321,40 20-128,0-40-32,-1 19 0,21-39-64,-1 20 64,1-20 32,-20-20 128,0 0-160,-1 1 224,-19-1-96,0 0-95,0 0-66,0 0 162,0 1-161,0 19-161,21 0-191,-21 0 256,20 19-64,0 1-321,0 0-448,19 0-352,-19 0-961,19-1-993,-19-19-1858</inkml:trace>
  <inkml:trace contextRef="#ctx0" brushRef="#br0" timeOffset="36398.4375">7249 5472 3747,'19'-20'15887,"1"40"-15054,-20-20 1217,40 20-577,-21-1-832,2 21-289,19-20-192,-1 1-64,1-21-32,-20 0 1,19 0-65,1 0-289,-20-21-95,-20-19 128,0 20-1,-20 1 161,20-1 192,-20 20-32,20 0 289,0 0-65,0 0-224,0 39 801,20 1-96,19 1-449,2 18 160,-1 20 1,-1-20 192,1 22-289,-1-22 128,-19 0-127,0 0-97,-20-19 96,-20 20-320,0-20-320,-19-20-416,-1 0-610,-19-1-896,19 1-1217,0-20-6662</inkml:trace>
  <inkml:trace contextRef="#ctx0" brushRef="#br0" timeOffset="37066.4062">8102 5273 18897,'40'20'-32,"-19"21"1602,-2-2 127,21 20-736,-1 1-384,-19-1-65,20-18-223,-21-2 127,-19-19-96,20 0 33,-20 0-65,0-20-64,0 0 673,0-20-417,-20 0-544,1-20-96,-21 0 96,20-20-96,1 1-32,-1 0-96,20-21-225,0 20 257,20 1 96,-1 39 96,1 0 64,20 40 32,-1 0 96,1 39-160,20 1 224,-20 20 192,-1-1-288,21-20-32,-21 2 33,1-2-354,20-19-159,-40-21-417,19 1-416,-39-20-833,20 0-1730,-40 0-3907</inkml:trace>
  <inkml:trace contextRef="#ctx0" brushRef="#br0" timeOffset="37241.2109">8242 5531 19922,'0'20'1986,"0"-20"-1858,39 20 1186,1-20-770,19 0-288,1 0-31,20-20-802,-21 20-1185,0 0-1921,2-20-10090</inkml:trace>
  <inkml:trace contextRef="#ctx0" brushRef="#br0" timeOffset="38864.2578">9215 5750 20563,'20'20'416,"-1"-1"65,1 21 576,0-20-192,0 20-737,-1 0 160,-19-1-64,20-19-160,0 0 32,-20 0-96,0-20-192,0 19-288,0-19-193,0 0-896,-20-19-1282,0 19-2466</inkml:trace>
  <inkml:trace contextRef="#ctx0" brushRef="#br0" timeOffset="39292.9687">9353 5115 18641,'0'59'833,"-20"-19"-289,20 19 898,0 21-385,20 19-192,0-20-257,0 1-320,39-20 33,-18-1-65,38-19-192,-20-21 32,0-19 64,2 0-256,-2-39-32,-19-1-64,-1 1-289,-19-1 321,-20-20 96,-20 0-128,0 21 128,1-1 64,-1 1 160,-20 39 64,1 0 65,18 0 127,1 20-384,20 19 160,0 1 193,0-1-1,20 22-128,21-22-256,-2 21 64,1-21-32,19-19-768,0 0-129,22-20-288,-42 0-865,20 0-2402,-39-40-7143</inkml:trace>
  <inkml:trace contextRef="#ctx0" brushRef="#br0" timeOffset="39562.5">10108 5393 15983,'20'20'2498,"-20"-1"-1089,19 21 609,1-1-672,0 1-322,0 1 162,-1-2-225,-19-19-321,20 0-416,-20 0-31,21-20 31,-21 0-96,0 0 192,0 0 161,0-20-257,0 0-160,20 0-160,-20-19-160,20 18-97,-1 1-127,1 0-161,0 20-192,19 20-384,1-20-128,19 41-1826,-18-22-6278</inkml:trace>
  <inkml:trace contextRef="#ctx0" brushRef="#br0" timeOffset="39990.2344">10882 5413 17392,'-59'-20'3299,"18"20"-2242,2 20 801,19 19-545,0 20-640,0-19-225,20 1-63,0-2-321,40 1 32,-20-20-128,19-20 0,2 0-161,-2-20-63,-19 0 224,-20-20-64,20 21 0,-20 19 256,0 0 160,0 0-63,0 19-225,0 41 64,0-21-96,20 40 0,0-19 96,-1 0-96,1-1 64,-20 1-32,0-21-32,0 1 96,0-19 0,-20-2-480,1 1-225,-1-20-320,0 0-256,0-20-801,-19 1-1217,19-22-1986</inkml:trace>
  <inkml:trace contextRef="#ctx0" brushRef="#br0" timeOffset="40210.9375">11001 5095 21556,'0'40'1153,"20"-1"192,-20 21-96,19 19-608,22 1-128,-21 19 31,19-20-288,1 1-224,-20-21-224,19 1-641,1-21-448,-21-19-865,-19 0-1601,0-20-4709</inkml:trace>
  <inkml:trace contextRef="#ctx0" brushRef="#br0" timeOffset="40383.7891">10902 5592 19922,'-20'0'1826,"20"0"-1281,40 0 928,-1 0-768,1 0-353,20 0-192,0 0-256,-1 0-416,-20-21-481,1 1-1121,-1 0-1666,-19 0-1633</inkml:trace>
  <inkml:trace contextRef="#ctx0" brushRef="#br0" timeOffset="40659.1797">11239 5174 17936,'0'0'2179,"0"0"-322,0 40-255,0-1-673,20 42-161,0-22 289,-1 0-96,22 20-416,-21-39-289,19 0-96,1 0-96,-20-20 32,0-20-32,-20 0 161,0 0-193,19 0-32,-19-20 96,0-20-96,0 21 32,0-2-96,20 1-64,0 20 0,0 0 63,20 0-95,-20 20-96,20 20-897,-21-20-961,21 20-2370,-20-20-9257</inkml:trace>
  <inkml:trace contextRef="#ctx0" brushRef="#br0" timeOffset="41341.7969">12212 5432 19122,'20'0'1057,"-20"0"384,0 40 481,20-1-737,0 1-544,-1 1-225,-19-2 128,20 1 33,-20-20 0,20-20-289,-20 0 32,0 0 193,0 0-97,0-20-128,0 0 1,0-20-322,0 0-127,0 0 320,0 1-160,20 19 33,20 0-194,0 20 129,0 0-32,-1 20 32,20 0 0,-19 19-224,20 1-1025,-20 0-321,-1-20-384,1 0-1089,-40 0-2818</inkml:trace>
  <inkml:trace contextRef="#ctx0" brushRef="#br0" timeOffset="41567.3828">12629 5075 19058,'119'20'2306,"-20"0"-865,1 19 385,-1 21-32,-20 19-1218,1 21-192,-40-1-320,-20 1 97,-1-1 383,-19-20-704,-19-20-352,-1-18-161,0-22-608,0 1-1602,-19-20-4132</inkml:trace>
  <inkml:trace contextRef="#ctx0" brushRef="#br0" timeOffset="56379.8828">677 6901 15566,'-40'0'2018,"20"21"-1441,20-21-353,0 0 1474,0 0-161,0 0-672,40 0-353,-20 0-127,19 0-481,1 0 160,0 0-193,0 0-255,0 0-737,19-21-929,-20 21-1729,1 0-8873</inkml:trace>
  <inkml:trace contextRef="#ctx0" brushRef="#br0" timeOffset="56621.0937">1491 6842 18513,'19'39'513,"-19"-19"-193,0 21 609,20-22-129,-20 21-415,20-1-193,1-19-288,-1 20 192,-1-20-384,1-20-993,0 19-1762,0-19-3556</inkml:trace>
  <inkml:trace contextRef="#ctx0" brushRef="#br0" timeOffset="56779.2969">1292 6623 18481,'-20'0'320,"20"0"-2145,0 0 896,0 0-961,20 0-1762,21 0-4739</inkml:trace>
  <inkml:trace contextRef="#ctx0" brushRef="#br0" timeOffset="56998.0469">1908 7040 13388,'40'60'2755,"-40"-60"352,0-20-513,0 0-1505,0 0-256,0 1-256,-20-1-161,0-20-256,0 1-192,-19-22 64,-2 2-256,2 0-32,-1 0 63,20-2 65,0 22-320,20 19-609,20 0-384,0 20-802,0 0-1921</inkml:trace>
  <inkml:trace contextRef="#ctx0" brushRef="#br0" timeOffset="57165.0391">1650 6802 20819,'-59'40'1442,"59"-21"-2115,0-19 897,0 0 0,39-19-224,20 19-480,1-20-1538,-1 0-2690</inkml:trace>
  <inkml:trace contextRef="#ctx0" brushRef="#br0" timeOffset="57948.2422">2663 6782 16719,'0'20'1474,"19"0"-1538,-19 19 1537,20 1 0,0 1-640,0 18-288,-20-39 288,20 19-353,-20-19-224,19-20 129,-19 0-129,0 0 160,0 0-31,0-20 95,0 0-352,0-19-32,0-1-96,-19 1-32,19-2 128,0 2-288,0 19 64,0 0-32,19 20-96,-19 0 256,40 20 96,-20 19-192,19-19 256,2 21-256,-2-2 96,1 1-321,-1-20-607,21-1-386,-21-19-736,2 0-1985,-21 0-4838</inkml:trace>
  <inkml:trace contextRef="#ctx0" brushRef="#br0" timeOffset="58275.3906">3357 6763 18929,'0'0'2499,"0"0"-2147,20 0 385,-1-20-257,2 20-384,19 0 0,-20 0-160,19 0-320,1 0-801,-21 0-1474,21 0-2754</inkml:trace>
  <inkml:trace contextRef="#ctx0" brushRef="#br0" timeOffset="58435.5469">3457 6961 18897,'0'0'865,"20"0"-673,19 0 994,1-19-930,-1-1-480,21-1-1122,-20 21-1857,20-20-10025</inkml:trace>
  <inkml:trace contextRef="#ctx0" brushRef="#br0" timeOffset="58841.7969">4072 6524 18801,'-20'-20'2819,"20"20"-1282,0 0-223,0 0-642,20 40 513,-20 0 33,20 20-514,0-1-415,-1 1-193,21-21 96,-20 1-577,20-1-479,0-19-802,-1 1-1153,-19-21-3330</inkml:trace>
  <inkml:trace contextRef="#ctx0" brushRef="#br0" timeOffset="60906.25">5144 6942 14926,'20'59'1505,"0"-39"0,-20-20-31,19 19-193,-19-19-128,0-19 224,0 19-416,0-40-672,0 20-65,0-40-256,0 20 64,0 1 0,0-20 32,20-1-32,-20 21-320,20-2 256,-20 21 128,21 1-224,-21 19-193,20 0 97,-1 39 128,1-18 192,0 19-288,19-21 0,-19 21 128,20-20-64,-1-1 192,2 1-160,-21-20 160,19 0 128,-19 0 32,0-20 160,0 1-191,-20-1 31,19 0-96,-19 0 32,0-19-224,-19 19 32,-1-1 64,0 1-64,0 20 0,0 0 96,1 0-64,-1 20 96,-1 21 128,1-2-64,20 21-31,0-21 127,20 20-96,21-19-160,-2 1 0,1-2-192,19-19-289,0-20-159,22 0-385,-42 0-545,1-20-1088,-1-19-1698,-19 19-8392</inkml:trace>
  <inkml:trace contextRef="#ctx0" brushRef="#br0" timeOffset="61074.2187">5839 6544 15855,'-19'-40'2562,"19"40"-224,0 20-1217,19 0 96,1 20 65,0-1-354,0 22-287,19-2-513,1 0-288,-1-19-320,22-1-449,-22 2-865,1-21-1121,-1-20-2754</inkml:trace>
  <inkml:trace contextRef="#ctx0" brushRef="#br0" timeOffset="61253.9062">5720 6842 20979,'0'-20'481,"19"0"223,21 20-255,-19-20-481,18 20-320,1-19-193,-1 19-928,21 0-2019,-21-20-255</inkml:trace>
  <inkml:trace contextRef="#ctx0" brushRef="#br0" timeOffset="61500.9766">6196 6684 15951,'-19'39'2658,"19"1"-1184,0-21 768,0 21-865,19-1-480,1 1 32,20-19-417,-1-1-224,2-20-31,18 0-65,-19-20 0,-1-1-160,-19 1-224,0-19-225,-20-1-95,0 20 32,-20 1-449,0-1-256,0 0-257,1 20-1280,-1-20-2788</inkml:trace>
  <inkml:trace contextRef="#ctx0" brushRef="#br0" timeOffset="61769.5312">6634 6901 17936,'19'41'609,"-19"-41"1601,0 0-128,0 0-448,0-20-609,-19 20-289,19-41-31,-20 21-257,20-19-159,0-1-33,-20 1-224,20 19 64,0-19-224,0 19-64,20 0-449,0-1-384,-1 21-640,1 0-1058,0 0-2850</inkml:trace>
  <inkml:trace contextRef="#ctx0" brushRef="#br0" timeOffset="62090.8203">6872 6703 4996,'0'40'12108,"20"-20"-10507,-1 19 962,1-19-770,-20 0-640,20-1-352,-20 1 96,20-20-513,-20 0-352,19 0 193,-19 0 95,20-20-128,-20 1-96,20-1 0,-20-20-160,20 21 192,0-1-320,-1 0 160,2 20 128,-1 20 225,0 0-129,19 19-128,1-19 0,-20 19-513,19-19-672,-19 0-544,0 1-1762,-1-21-8232</inkml:trace>
  <inkml:trace contextRef="#ctx0" brushRef="#br0" timeOffset="83699.2187">617 8053 17360,'-59'0'1441,"39"0"-384,1 0 289,19 0-418,0 0 1,0 0 128,19 0-192,21-20-384,-1 20-513,1-19 96,-1 19-321,21 0-511,-20 0-1090,0 0-1665,0 0-3908</inkml:trace>
  <inkml:trace contextRef="#ctx0" brushRef="#br0" timeOffset="84461.9141">1808 8132 16879,'41'40'321,"-41"-20"512,20 40 480,-20-20-384,19 19-353,1 0-95,0-19 159,-20 0-95,20 0-385,-20-20 160,0-20 449,0 0 256,0 0-705,0 0-480,-20-20 128,20-20-32,-40 0-32,21-20 0,-21 1-192,19-20 95,1-1 1,1 1-32,19 0 64,19 18 64,1 2 96,1 39-32,19 0-64,-1 20 0,1 40 96,-1-1 64,1 2 32,-21 18-128,-19-19 32,0-20 192,-19 19 96,-1-19-192,0 0-64,20-20-480,-20 0-449,1 0-1345,19 0-3107</inkml:trace>
  <inkml:trace contextRef="#ctx0" brushRef="#br0" timeOffset="84935.5469">2523 7953 21172,'0'-20'768,"20"20"-415,0 0 1088,-1 0-576,1 0-673,21 0-32,-21 0-192,19 0-416,1 0-802,-1 20-1504,1-20-2883</inkml:trace>
  <inkml:trace contextRef="#ctx0" brushRef="#br0" timeOffset="85101.5625">2663 8172 20083,'19'20'1953,"1"-20"-1953,0-20 1666,20 20-705,19-20-769,0 0-288,-18 20 0,18-19-961,-19 19-705,-1 0-2818</inkml:trace>
  <inkml:trace contextRef="#ctx0" brushRef="#br0" timeOffset="86071.2891">4032 7696 13260,'-39'-60'1377,"-1"40"129,19 0 480,-18 1-321,19 19-159,-19 19-609,-1 21 127,20-1-63,-19 22-160,39-2-192,0 20-1,20-20-127,-1 22-353,21-22 64,19-19-192,-19 19 0,20-39-288,19-1-161,-19-19-544,19 0-384,-19 0-961,-1-39-1474,-39-1-3010</inkml:trace>
  <inkml:trace contextRef="#ctx0" brushRef="#br0" timeOffset="86405.2734">4092 7616 16655,'-20'0'2531,"20"0"-2211,20 20 1249,-20 19 193,39 22-609,-19-2-256,20 20-64,20-20-417,-20 2-224,19-22-95,-20 1 95,21-20-96,-39 0-160,18-1 128,-19-19-64,-20 20-64,0-20 96,0-20 0,0 1-96,-20-1 32,0-20 128,20 1-417,0-1 289,0-1-96,0 41-64,20 0 32,0 0 96,0 20 64,19 21 0,-19-21-384,39 19-705,-19-19-929,20-20-993,-20 20-2146</inkml:trace>
  <inkml:trace contextRef="#ctx0" brushRef="#br0" timeOffset="86680.6641">4886 7894 13612,'-20'20'5414,"0"-1"-3909,20 22 289,0-21-257,0 19-704,20 1-193,20-20-191,-21 0-289,41-1 0,-20-19-128,0-19 64,-1-1-160,-19 0 0,-20-20 0,0 21-288,-20-21 32,-19 19 31,-1 1-95,0 1 192,0 19-161,1 0 1,-1 0-160,20 0-257,20 19-480,0-19-1378,20 20-1697</inkml:trace>
  <inkml:trace contextRef="#ctx0" brushRef="#br0" timeOffset="86950.1953">5243 7914 15438,'0'19'2979,"-20"1"-1410,20 1 674,-20-1-482,20 0-736,0 19-288,20-19-353,0 0-192,21 0-160,-2-20 33,1 0 31,-1-20-192,1 0-65,-1 0-31,-39-19-64,0 19 0,0-21 160,-20 21-289,-19 1 193,-1-1-320,1 20 223,-1-20-63,-20 20-96,20 0-225,21 20-1345,-1-20-3459</inkml:trace>
  <inkml:trace contextRef="#ctx0" brushRef="#br0" timeOffset="87799.8047">5978 7835 15630,'0'-40'1570,"0"20"256,0 1-33,-20-1-127,0 20-705,0 0-64,1 0-193,-21 20 33,20-1-129,1 1-287,19 0-225,0 0-64,19 19-32,21-19 64,19 0-32,0 19 0,2-18-288,18 19-321,-20-1-95,-19-19 95,-20 20 65,-20-1 319,-20-19-223,-20 19 352,1-18-32,-1-1-224,1 0 223,-2-20 226,1 0-65,21-20-128,19 0 96,-20-20-225,20 0 97,20 1 0,-1 19 32,21 0 64,1 20 96,-2-20 0,1 20 129,19 0-65,-19 0 128,20 0-352,-20 0 160,-1 0-32,1-20-32,-21 1 64,1-1-224,0-21 160,-20 21-224,0 1 64,0-1 128,-20 0 96,-19 0-320,19 20 256,0 0 160,-19 20 32,19 0 193,0 19 63,-1 2-128,21-1-127,21-21-129,19 21-128,19-20-385,0 19-704,20-39-1025,21 20-3940</inkml:trace>
  <inkml:trace contextRef="#ctx0" brushRef="#br0" timeOffset="88288.0859">7050 7815 20115,'39'0'544,"-18"20"353,-1 19 993,20 1-1025,-21 20-193,21-1-31,-20-19-193,-1 19-320,1-39-128,0 0 192,-20-20-288,0 20 64,0-40 32,-40 0-224,21 0-32,-41-19-32,21-1 160,-22-19-65,2-2 65,19-18-128,1 0-192,19 0-33,20 19 97,0 1 352,20 19 0,19 20 320,1 20 128,0 0-95,20 20 95,-20 20-96,-21 19-160,1 1-224,-20 0 64,0-1-32,-20-20 64,1 1 65,-21-1-194,20-19 194,-20 1-290,20-1-223,0-20-769,0 0-1025,20-20-2082,0-1-5830</inkml:trace>
  <inkml:trace contextRef="#ctx0" brushRef="#br0" timeOffset="88491.2109">7467 7894 20083,'40'59'1857,"-20"-38"-319,-1 19 127,1-21-512,0 1-544,-20 0-289,20-20-160,-20 20-160,19-20-448,-19 0-737,21 0-769,-21-20-1377,0 0-7079</inkml:trace>
  <inkml:trace contextRef="#ctx0" brushRef="#br0" timeOffset="88642.5781">7428 7636 20723,'-20'-20'1025,"20"20"-737,20-20-192,-20 20-288,0 0-865,19 0-672,1 0-1923,-20 0-9961</inkml:trace>
  <inkml:trace contextRef="#ctx0" brushRef="#br0" timeOffset="88877.9297">7625 7795 14830,'41'79'1857,"-1"-39"482,-1-1 191,-19-18-288,19-1-480,-19 0-385,0-1-448,-20-19-353,20 20-287,-20-20-1,0 0 96,0-20-63,0 1-97,0-21-288,0 19-160,0-18-353,0-21-576,19 21-481,2 19-63,-1 0-673,0 1-2435,0 19-8776</inkml:trace>
  <inkml:trace contextRef="#ctx0" brushRef="#br0" timeOffset="89139.6484">8082 7874 18001,'-19'79'3106,"19"-58"-1312,0 19-288,19-21-545,21 1-609,1 0 32,-2 0-160,1-20 33,-1-20-161,1 0-256,-21 0-161,-19 1 97,0-1 32,0 0-32,-19-1 32,-21 1-1,1 20 161,-1-19 64,20 19-128,-20-20-224,40 20-929,0-20-1666,0 0-2530</inkml:trace>
  <inkml:trace contextRef="#ctx0" brushRef="#br0" timeOffset="89393.5547">8340 7557 21844,'40'-20'1666,"-40"40"800,20-20-768,20 39-545,-20 1-288,0 20-1,0 0-319,0-1-129,-1 20-352,21 1-32,-20-21-160,-1-19-128,21 19-128,-20-39-193,1 0-448,-2 0-256,-19-20-256,20 0-610,-20 0-1344,0-20-5669</inkml:trace>
  <inkml:trace contextRef="#ctx0" brushRef="#br0" timeOffset="89834.9609">8242 7854 21428,'-40'0'2082,"40"0"-1794,20-19 833,39 19-64,-19 0-128,19-20-128,21 20-353,-20 0-384,-1 0-128,0 0-608,-19 0-674,0 0 65,-20 20-961,0-20-2787,-20 0-10153</inkml:trace>
  <inkml:trace contextRef="#ctx0" brushRef="#br0" timeOffset="91012.6953">9254 7616 14669,'-39'-59'1986,"18"59"256,1-20-448,0 20-64,1 20-833,-21 19-193,20 1 321,1 20-160,19 19-96,-20-19-385,40 19 97,-1 1-481,1-21 32,20 1-64,19-21-417,1-19-384,0 0-736,-1-20-513,0 0-2114,-19-20-8488</inkml:trace>
  <inkml:trace contextRef="#ctx0" brushRef="#br0" timeOffset="91411.1328">9513 7756 17200,'19'59'2050,"-19"0"-641,20-19 257,20 20-545,-21-20-160,1-1-193,0-19-191,0 20-257,-1-21 33,-19-19-353,20 0 128,-20 0 160,0 0-64,-20-39-192,20 19-64,-19-20-64,-1-19-64,-20 18-32,21-18 0,19-20-193,0 20 97,0-2 64,19 22 256,1 19 256,0 20-384,0 20 416,19 0-192,2-1 64,-2 42 33,1-22-33,-1 21-96,1-1-96,0-20 0,-1 2-224,-18-1-449,19-21-64,-21 1-512,-19 0-641,0-20-2338,-19 0-8680</inkml:trace>
  <inkml:trace contextRef="#ctx0" brushRef="#br0" timeOffset="91578.125">9671 7953 19218,'-20'0'2402,"40"-20"-1793,-1 20 1569,21-19-673,1 19-928,-2-20-257,20 20-288,1 0-384,-1 0-1026,21 0-1504,-20 0-1507</inkml:trace>
  <inkml:trace contextRef="#ctx0" brushRef="#br0" timeOffset="91811.5234">10307 8093 20755,'19'20'2947,"1"-1"-2467,-20 21 738,20-1-674,-20-18-480,20 19-128,-1-20-64,-19-1-320,20 1-481,-20 0-961,0-20-2050,20 0-9449</inkml:trace>
  <inkml:trace contextRef="#ctx0" brushRef="#br0" timeOffset="92203.125">10524 7835 18161,'21'39'1825,"-21"1"-575,20-1 383,0 22-384,-20-22-416,0 1-32,19-20-128,-19-1-385,0 1-192,20-20 0,-20 0 32,0-20 192,0 20-320,0-19 32,-20-21-96,20 0 96,0 1 0,20-2-32,0 21-128,0-19 64,-1 39 64,1 0 64,0 0 0,19 39 0,-19-19-32,21 21-64,-21-21-832,19 19-225,-19-19-577,0-20-1409,0 20-2786</inkml:trace>
  <inkml:trace contextRef="#ctx0" brushRef="#br0" timeOffset="92430.6641">10922 7596 20339,'139'40'2274,"-79"20"-288,-1-20-737,0 39-961,-19 0-64,-21-20-127,-19 21-1,0-20-321,0-21-319,0 1-161,-19-20-384,-1-1-961,0-19-2818</inkml:trace>
  <inkml:trace contextRef="#ctx0" brushRef="#br1" timeOffset="113767.5781">13125 7458 13132,'-20'-41'2178,"-19"41"-929,19 0 417,-19 0-449,-1 21-576,20-21-33,-19 40 1,18-21-257,21 21-320,0-20-32,0 19 64,21 1 0,-1-1-64,-1 22 32,1-22-32,-20 21 0,20-21-32,-20 1 0,0-1 96,0 2-64,0-21 64,0-1-32,0 1 192,0-20 1,20 0 127,-1 0 225,21-20-129,-1 20-32,1-19-223,1-1 31,-22 20-352,21 0 64,-20 20-289,-1-20-287,1 19-385,0 1-385,0 0-1344,0-20-3044</inkml:trace>
  <inkml:trace contextRef="#ctx0" brushRef="#br1" timeOffset="114312.5">13661 7675 15182,'-39'-19'2530,"19"-1"-352,0 20-608,0 0-289,1 0-288,-1 20-96,0 20-257,0 0-255,20-1-1,0 21-288,0-1 96,40-20-320,-20 2 96,19-21-480,1 0-545,-1-1-513,22-19-928,-42 0-2627</inkml:trace>
  <inkml:trace contextRef="#ctx0" brushRef="#br1" timeOffset="114566.4062">13840 7736 12684,'0'0'5252,"0"0"-4098,-19 20 639,19-1 385,0 21-832,0-1-1,0 1-608,19-1-257,1 2-192,20-21-160,-1-20 1,22 0-1,-22-20 0,1-1-128,-21-18-224,1-1-321,0 20-224,-20-19-256,0 19-480,-20 0-1025,20 1-1634,-20-1-7720</inkml:trace>
  <inkml:trace contextRef="#ctx0" brushRef="#br1" timeOffset="114820.3125">14258 7914 16591,'19'39'1890,"-19"-18"-64,0-21 96,0 0-33,0 0-383,0-21-705,0 1-257,0-19-256,0-1-160,0 1 1,-19-1-97,19 1 0,0 19-385,0-21-415,0 22-193,0-1-513,0 20-1088,19 20-1378,-19-1-1441</inkml:trace>
  <inkml:trace contextRef="#ctx0" brushRef="#br1" timeOffset="115249.0234">14516 7933 14445,'0'0'2723,"-20"-19"-962,20-1 385,-21 0-768,1 0-545,1-19-129,-1 19-223,20-19-257,0-1-96,0 20-256,20-1 128,-20 21-192,19 0 128,1 21-289,1-1 129,19 0-96,-21 19 192,21-19-193,-1 0 289,-19 0 32,20-1-64,-1-19 256,-18 0-192,-1 0 225,0-19 127,0-1-96,-20-20-128,19 21 0,-19-21 129,-19 20-33,19-1-192,-20 2 256,0-1-224,0 20 64,-1 0-31,21 20-1,-19-1-64,19 22 128,0-1-64,0-1-32,19 1-96,22-1-32,-21 1-224,19-21-257,21-19-160,-21 0-1152,1 0-1186,-21-19-2210</inkml:trace>
  <inkml:trace contextRef="#ctx0" brushRef="#br1" timeOffset="115511.7187">15012 7675 15919,'0'21'2850,"0"-1"-736,20 0-192,0 19 32,-20-19-961,20 20-128,-20-21-609,0 1 64,19-20-224,-19 20-128,0-20 257,0 0-97,20-20-32,-20 20 0,0-20-64,20 1-192,-20 19 64,20-20-193,-1 20-31,21 20-321,-20-20-127,0 19-385,20-19-993,-20 20-801,0-20-2114</inkml:trace>
  <inkml:trace contextRef="#ctx0" brushRef="#br1" timeOffset="115694.3359">15350 7517 13708,'0'-39'5606,"0"39"-3332,19 19-96,-19 21-96,20 0-993,0-1-544,0 20-321,-1-18-224,21 18-577,-20-39-704,-1 20-417,-19-40-896,0 0-2755</inkml:trace>
  <inkml:trace contextRef="#ctx0" brushRef="#br1" timeOffset="115859.375">15290 7675 21300,'0'0'1697,"20"0"161,20 0 0,-1 0-513,20-19-736,-19 19-353,-1 0-256,2 0-641,-1 0-1184,-21 0-1571,-19 19-6661</inkml:trace>
  <inkml:trace contextRef="#ctx0" brushRef="#br1" timeOffset="116448.2422">15866 7417 11594,'-40'0'5029,"40"0"-3203,0 21 288,0-1-224,0 19-449,0 1-640,0 0 32,20 19-577,0-20-128,0-18-32,-1 19-96,1-20-224,0-1-449,19 1-544,-39-20-1025,20 0-2819,-20 0-10890</inkml:trace>
  <inkml:trace contextRef="#ctx0" brushRef="#br1" timeOffset="116768.5547">16104 7656 17040,'40'19'4035,"-21"2"-2625,1-21-193,0 20-512,0-20-289,0 0-160,-1 0-32,1-20 33,0-1-257,-20 21-128,20-19-65,-20 19 193,0 0-256,0 0 96,21 19 192,-2 2-32,1 19 32,20 19-32,-1-19 0,-19 39 0,19-19 0,-19-1 64,0 1 64,-20-1 193,-20 0-161,0 2 128,-19-22-288,-1 1 96,21-20-705,-21-1-544,20-19-1633,-20 0-4517</inkml:trace>
  <inkml:trace contextRef="#ctx0" brushRef="#br1" timeOffset="123364.2578">17096 7716 11627,'0'-20'2690,"0"20"-928,0 0-1,0 0-575,0 20-33,0 20-257,0-21-319,20 21-161,1-1 1,-2-19-97,1 0 0,0 0-159,0-20 31,0-20 64,-1 20-32,-19-40 0,20 21-160,-20-21 1,0 1-1,0-1 32,0 20-96,0-1 32,0 2 64,0-1-96,0 20 32,0 0-160,0 0 224,20 20 0,-20-1 32,20 22-64,-1-21-32,1 19-32,0-19 0,21 0-384,-2 0-353,-19-20-256,19 0-416,-19 0-897,0 0-1762,-20-20-7623</inkml:trace>
  <inkml:trace contextRef="#ctx0" brushRef="#br1" timeOffset="124228.5156">17592 7736 14445,'0'0'1538,"0"20"63,0-1 321,20 1-513,-20 0-384,0 0-192,20-1-128,-20 1-97,0-20-416,0 0 1,0 0 159,0 0 96,0-20-191,21 1-321,-21-21 96,20 20 96,-20-19-288,19-1 192,1 19-32,0 21-128,0-19 31,0 19 1,-1 19 96,1 2-32,20-1-160,-1 0-641,-19 19-256,21-19-768,-22 0-1218,1 0-1794</inkml:trace>
  <inkml:trace contextRef="#ctx0" brushRef="#br1" timeOffset="124439.4531">18089 7675 14029,'20'21'3683,"0"-1"-2145,-20 20-1,0-21-192,19 21-864,-19-20-353,20-1-128,1-19-224,-21 20-481,20-20-1024,0 0-1539,-20-20-767</inkml:trace>
  <inkml:trace contextRef="#ctx0" brushRef="#br1" timeOffset="124570.3125">18069 7517 12748,'-20'-20'3971,"20"20"-2978,-19-19-961,19 19-224,19 19-320,1-19-2403</inkml:trace>
  <inkml:trace contextRef="#ctx0" brushRef="#br1" timeOffset="125232.4219">18387 7656 15630,'19'0'2787,"1"19"-2435,1 2 769,-21-1 385,20 0-673,0 19-289,-1-19-128,-19-20 65,0 20-161,20-20-256,-20 0 160,0 0 289,0-20-193,0 0-352,0 1 32,0-21 0,-20 20 0,20-1-96,0 2 32,20 19-64,-20 0-32,20 0 0,0 19 160,19 2 128,-19-21-128,20 20 0,-21 0 64,22-20-96,-21 0 64,0 0 32,-1 0 32,1-20 32,-20 0 32,0 20-32,20-21-64,-20 2 97,0 19-161,0 0-96,20 0 63,-1 19-31,1 2-96,20-1-544,-1 20-738,2-1-832,-21 20-1602,19-19-2818</inkml:trace>
  <inkml:trace contextRef="#ctx0" brushRef="#br1" timeOffset="125550.7812">19181 8132 9865,'20'40'3811,"-1"-40"-1600,-19 20 287,21-20-288,-21 0-769,0 0-191,0 0-129,0 0-160,0-20-705,-21 0-32,2-19-128,19-1 32,-20-19-160,0-2 32,-19-18-32,19 0-256,20 0-225,-20-1 97,20 40 416,20 1-128,-20 39-64,20 0 192,-1 0 224,21 20-128,-20 19 0,20 1 0,-20 0-128,0 20-128,-20-21-192,0-19 159,0 19-95,-20-19-384,0-20-129,-1 20-544,-18-20-1891,19-20-1920</inkml:trace>
  <inkml:trace contextRef="#ctx0" brushRef="#br1" timeOffset="125998.0469">19320 7358 11242,'0'20'7719,"0"-20"-6982,0 39 672,0 2 385,20 18-513,0 1-288,19-1-320,1 1-481,-1 0-128,22-21 64,-22-19-320,1 0 96,0-1-32,-1-19 64,-19-19-32,0-1 0,1-20-129,-2 1 193,-19-1-384,0 0 480,-19 20-64,-2 0-128,1 0 256,0 20-96,0 0-32,1 20 0,-1 0 192,0 19-96,20-18 289,20 19-161,0-1-256,39-19 96,1 0-576,0 0-385,19-20-1666,-20 0-5508</inkml:trace>
  <inkml:trace contextRef="#ctx0" brushRef="#br1" timeOffset="126953.125">19975 7596 13805,'20'0'736,"0"0"-63,-20 20 1473,20 0-609,0 0-512,0-1-256,-20 22-128,20-21-193,0 0-288,-1-1-32,-19 1 97,20-20-65,-20 0 192,0 0 64,0 0 33,0 0-225,0 0-128,-20-20-128,20 1-32,0-1-64,0 20-64,0-20 128,0 20-385,20 0 257,-20 0 32,20 0 160,0 0-96,-20 0 96,19 0 96,1 0-192,-20 0 192,20 0-128,-20 0 64,20 0 0,-20 0 32,0-20 64,21 20-320,-2 0 192,1 0-32,-20 0-32,40 20 192,-21 0-192,21 0 96,-20-20 0,19 19 0,1-19 32,0 0 160,0 0 33,0-19 191,-1-1-256,-19 0-96,19-21 0,-19 22 225,-20-21-321,0 20 0,0 1 32,-20-1 32,1 0 32,-1 20-64,0 0-96,0 20 160,1 0 0,19-1-192,0 21 384,0-20-288,19 20 32,21 0-32,-20-20-192,39-1-417,-18 1-480,18-20-1025,-20 0-2402,-19 0-7239</inkml:trace>
  <inkml:trace contextRef="#ctx0" brushRef="#br1" timeOffset="127229.4922">20928 7577 13741,'0'19'3907,"20"1"-1953,-20 20 96,20-21-224,0 22-417,-1-21-512,1 0-513,-20-1 65,20 1-449,0-20 96,-20 20-96,0-20 0,21-20 96,-21 20 0,19-20 0,1 1-96,0-1-192,-20 0-128,40 0 31,-21 20 33,1 20-96,20-20-97,-21 20-480,1 0-480,0-1-865,-20-19-1570,21 0-1377</inkml:trace>
  <inkml:trace contextRef="#ctx0" brushRef="#br1" timeOffset="127427.7344">21366 7378 19058,'39'19'1825,"-39"1"193,20 41-512,0-22-353,19 21-673,-19-1-256,0 1-63,19-20-546,2-20-352,-1-1-672,-21 1-929,1-20-1986,-20-20-10570</inkml:trace>
  <inkml:trace contextRef="#ctx0" brushRef="#br1" timeOffset="127752.9297">21346 7577 18801,'0'0'2435,"20"19"-1731,19-19 1186,1 20-32,19-20-801,0 20-513,22-20-191,-22 0-321,0 0 32,-19-20-224,-1 0-321,-19 20-31,1-19 63,-21-1 65,-21 0 128,-19 20 256,21-20-161,-21 20 290,1 0 63,-1 0 0,20 20 96,1 0 129,-1 0-65,20 19-160,0-19 0,20 19-288,-1 2-288,41-21-545,-1 19-256,-20-39-1185,22 20-2627,-22-20-7879</inkml:trace>
  <inkml:trace contextRef="#ctx0" brushRef="#br1" timeOffset="128115.2344">21902 7656 19730,'-20'40'801,"20"0"96,20-20 480,-20-1-256,19 1-512,21 0-225,-20-20-32,19 0-255,-19 0 95,0-20-192,0 0-32,-20-19-96,0-1 192,-20 0-257,0-20-287,0 21 32,0-21-1,1 1 97,-21-1 512,40 20-128,-20 20 416,1 1 97,19 19 288,0 0 128,0 19-257,19 1 225,-19 39-192,20-18-65,0 38-351,19-39-193,-19 19-160,40-19-96,-21 0-673,-18 0-128,19-20-768,-21-20-802,1 19-2273,-20-38-8745</inkml:trace>
  <inkml:trace contextRef="#ctx0" brushRef="#br1" timeOffset="128456.0547">22180 7239 19314,'19'-19'3203,"1"-1"-2338,0 20 224,19 0 384,-19 0-768,20 0-129,-21 20-319,1 19-65,1-19-192,19 39 96,-21-19-288,1 20-129,-20-1-255,20 1 223,0-1-255,19 0 63,-19 2 65,20-22-193,-21 1 321,1-20 256,1 19 64,-21-19 288,0 0 321,-21-20 191,1 19-127,1-19-289,-21 0-192,20 0-192,1 0-480,-1 20-1058,0-20-3298,0 0-12044</inkml:trace>
  <inkml:trace contextRef="#ctx0" brushRef="#br0" timeOffset="133867.1875">657 9304 5893,'-20'20'4292,"0"-40"-2594,1 20 1056,-1 0 1,20 0-385,-20 0-224,20-19-929,0 19-416,0 0 160,0 19 0,20-19-288,19 0-417,1 20-32,-1-20-288,1 20 0,20-20-577,-20 0-640,0 0-673,-1 0-2017,1 0-9931</inkml:trace>
  <inkml:trace contextRef="#ctx0" brushRef="#br0" timeOffset="140025.3906">1928 9185 15406,'20'0'513,"-20"39"-225,19 1 705,1 40 352,20-21-288,-21 20-609,1-39-95,0 0 63,1-20-31,-1 0-129,-1 0-160,-19-20 352,0 0 513,0-20-96,-19 0-769,-1 0-128,-21-20-32,2 0 0,-1-19-128,20 0-193,1-1 33,19 20 256,-20-20-416,20 1 255,0 0 129,0-1 32,20 0 128,-1 40 160,41 0 161,-21 20 31,22 40-160,-22 0-32,-19 20-63,0-20 63,-20 19-32,-20-20 128,0 1-96,-19 1-128,-2-22-128,1 21 64,1-40-352,-1 20-225,40-20-383,-19 0-546,19 0-1665,0 0-3043</inkml:trace>
  <inkml:trace contextRef="#ctx0" brushRef="#br0" timeOffset="140475.5859">2663 9285 8456,'0'-41'7302,"-20"41"-6629,0-20 1217,-1 20-128,-18 20-289,19 0-352,0 1 160,0 18-448,1 1-289,19-1-351,0 1-225,19-20 64,1-1 96,-20-19-320,20 0 192,0 0-64,-1-19-65,1-21 33,1 20 96,-21 0 64,0-19-32,0 19-96,-21 0 257,21 1-258,0-2 482,0 21-1,0 0-159,0 21-97,0-2 32,21 21-64,-21-1-128,20 1-96,0-20-833,19 19-256,1-19-609,-20-20-1313,19 20-1473,-19-20-1922</inkml:trace>
  <inkml:trace contextRef="#ctx0" brushRef="#br0" timeOffset="140628.9062">2880 9522 12267,'0'-40'3459,"0"21"-608,-20-21-481,20 20-576,-19-19-417,-1-1-63,20 20-514,0-20-351,0 20-321,0-20-96,20 21-641,-1 19-255,-19-20-1154,41 20-1217,-21-20-2979</inkml:trace>
  <inkml:trace contextRef="#ctx0" brushRef="#br0" timeOffset="140809.5703">3099 8986 20083,'0'0'1217,"20"20"-449,-20 0 738,19 20-385,2 19-256,-1 1-385,0-1-352,0 1-256,19-20-416,1-20-481,-21-1-929,1 1-1313,-20-20-2403</inkml:trace>
  <inkml:trace contextRef="#ctx0" brushRef="#br0" timeOffset="141035.1562">3059 9285 18833,'60'-41'961,"-20"41"1762,0 0-641,39 0-609,-40 0-544,21 20-128,-20 1-321,20-2-223,-21 1-450,-19 20 129,19-21-256,-19 1-128,-20-20-65,20 20-736,-20-20-225,0 0-768,0-20-2210,0 0-10218</inkml:trace>
  <inkml:trace contextRef="#ctx0" brushRef="#br0" timeOffset="141180.6641">3477 8946 19986,'0'-20'1346,"0"1"-642,0 19-191,0-20-513,0 20-1281,19 0-1186,-19 20-2305</inkml:trace>
  <inkml:trace contextRef="#ctx0" brushRef="#br0" timeOffset="141354.4922">3675 8946 19314,'20'60'2146,"0"-40"192,0 40-1057,19-21-224,-19 21-480,0-1-385,0 1-256,19-20-256,-19-1-641,0-19-513,-1 0-1440,-19-20-5510</inkml:trace>
  <inkml:trace contextRef="#ctx0" brushRef="#br0" timeOffset="141603.5156">3575 9224 18417,'20'-20'2626,"0"1"-2497,40 19 1472,0-20-192,19 0-512,0 20-320,-19 0 95,0 0-479,-1 20-1,-19 19-64,-1 1 256,-19 1-127,0-2 127,20 1 64,-20-1-448,0-19 32,0 0-224,-1-20-384,-19 0-674,20 0-703,-20-20-2564,0-20-11274</inkml:trace>
  <inkml:trace contextRef="#ctx0" brushRef="#br0" timeOffset="141732.4219">4052 9006 2626,'-39'0'20403,"39"-20"-19154,0 20-832,0 0-641,0 0-1474,19 0-2754</inkml:trace>
  <inkml:trace contextRef="#ctx0" brushRef="#br0" timeOffset="142270.5078">4588 9106 14029,'-20'-20'2562,"20"0"-576,-19 20 96,19 20-609,0 0-512,-20 19 64,20 20 96,-20 1-96,40 0-480,0-20-1,-1-1-480,21-19 1,19 0-1,-19-20 160,20-20-224,-20 0-224,-20 0-257,-1-19-448,-19-1-96,-19 21-96,-21-22-352,1 1-577,18 21-1313,-19-1-1890</inkml:trace>
  <inkml:trace contextRef="#ctx0" brushRef="#br0" timeOffset="142532.2266">4667 9145 10121,'81'59'3491,"-42"-19"-1024,20-20 415,-19 1-639,-1-2-866,-19 1-448,0-20 0,0 20-129,-20-20-511,0 0 159,0 0 129,0 0-129,0 0-320,-20-20-64,20 0 128,0 1-288,0-2-160,20-19 352,1 20-352,-2 20 96,21 20 64,-1 0 128,1 0 0,0 20-128,-1-20-929,22 20-673,-22-21-1377,20 1-2018</inkml:trace>
  <inkml:trace contextRef="#ctx0" brushRef="#br0" timeOffset="143054.6875">5839 8946 17520,'20'20'2755,"-20"20"-1923,40 0 1058,-21 20-609,21 19-256,-20-20-384,19 1-353,-19 0-288,1-21 193,-1-19-193,-1 0 0,-19-20-65,0 0 1,-19 0-288,-1-20 96,-1-20-161,1 1 225,-19-20 64,-1 18 32,20-38-64,1 20 64,19-21-128,0 20 256,19 1-64,1 39 416,0 0-128,19 40 161,1 19 95,1 1 65,-2 40 63,1-1-127,-1 20-481,1-19 32,-1-20-320,2-1 127,-21-39-479,0 0-193,-1-1-448,-19-19-673,0 0-2370,-19-39-9673</inkml:trace>
  <inkml:trace contextRef="#ctx0" brushRef="#br0" timeOffset="143207.0312">6058 9224 20755,'-21'0'1409,"21"0"-480,21 0 513,18 0-898,-19 0-352,20 0-448,-1 0-737,1 0-1825,-1 0-6215</inkml:trace>
  <inkml:trace contextRef="#ctx0" brushRef="#br0" timeOffset="144021.4844">7229 9165 10505,'-20'-59'1762,"20"39"-64,-20-20 768,1 20-192,-1 20-608,0 0-97,0 0-576,-1 40-224,-18 0 0,19 19 31,0 20 33,20-19-320,0-20-97,0 19-64,40-39-288,-1 0 33,2-20 31,18 0-32,-19-20-32,-1 0-160,1-19-160,-1-1-33,-39 1 193,0-2 0,0 21-160,-19-19 128,19 19 128,-20 0 192,20 20-192,-20 0 192,20 20-192,0 0 96,0 19 0,20-19-96,0 21-96,20-2-384,0-19-577,-1 0-513,21 19-384,-21-19-992,1 0-1635,-20 0-7110</inkml:trace>
  <inkml:trace contextRef="#ctx0" brushRef="#br0" timeOffset="144180.6641">7666 9482 13548,'-20'-39'2531,"-1"-1"127,2 1-480,-1-1-832,20-20-1,-20 20-160,20 1-416,0-1-321,0 20-352,20 1-160,0 19-352,-1-20-513,22 40-673,-1-20-1761,-1 19-2018</inkml:trace>
  <inkml:trace contextRef="#ctx0" brushRef="#br0" timeOffset="144463.8672">7983 9224 19698,'-39'0'1634,"19"0"-161,20 20 33,0 0-257,0 20-320,20-20-65,0 0-479,19 0-257,21-20 0,-21 0-160,22 0 32,-22-20-96,-19 0-64,-20 0 96,0 1-289,-20-22-191,-19 21-33,-22 0 33,22 1-193,-1 19-256,0 0-320,21-20-481,-1 20-1889,20 0-2595</inkml:trace>
  <inkml:trace contextRef="#ctx0" brushRef="#br0" timeOffset="144804.6875">8222 9165 20371,'0'39'1217,"0"1"801,20-20-96,-1 1-769,1-2-449,20 1-319,-1 0-161,1-20 32,-19 0-320,18-20 32,-19 0-160,0 1-32,-20-2 64,0 1-65,0-20 1,-20 21 0,0-1 96,20-20 128,-20 40 0,20-19 96,0 19 32,0 19-32,20 1 192,-20 0-63,40 19-65,-20-19-160,19 20-64,1-19-321,19-2-511,-18 1-258,-22-20-735,1 0-1410,-20 0-2147</inkml:trace>
  <inkml:trace contextRef="#ctx0" brushRef="#br0" timeOffset="145082.0312">8678 9125 15342,'21'20'3395,"-2"0"-832,1 0 31,0 19-640,0 1-513,-1-19-480,1-2-416,-20 1-65,20 0-352,0-20 32,-1 0-31,-19 0 95,0-20-96,20 20-32,-20-39-64,0 18-160,0-19 0,20 20-32,-20 1-65,20 19 1,1 0 64,-2 0-32,1 39-224,0-19-738,20 21-639,-1-22-1154,1 1-3075</inkml:trace>
  <inkml:trace contextRef="#ctx0" brushRef="#br0" timeOffset="145568.3594">9452 9066 21268,'-39'0'864,"19"20"161,0 0 481,0 19-417,0 1 64,20 19-384,0-18-65,20 18-640,0-39 129,20-1-354,-1 1 33,-19-20 0,21 0 64,-22-20-448,1-19 63,0-1-223,-20-20 287,0 20 1,-20-19 96,0-20-129,1 19-127,-22-20 127,21 41 289,0-20 448,20 39 289,-19 0 320,19 20 256,0 20-416,19 0 224,-19 39 64,40-20-321,-19 41-351,38-20-225,0-1-128,1-19-480,-1 19-641,1-19-353,-20-19-1088,-20 18-1346,-1-39-10698</inkml:trace>
  <inkml:trace contextRef="#ctx0" brushRef="#br0" timeOffset="146294.9219">10485 9304 16431,'19'99'1922,"22"-59"-128,-21 19-193,0 1-576,19 0-128,-19-21-385,-20-19 129,20 0-193,-20 0-127,0-20 319,0-20-255,-20 0-449,0-19-129,-19-1 1,-1-19-32,-1-2 32,2 2 192,-1 0-320,20-1 159,1-20-191,19 41 352,19-21 0,1 41 96,40-1 32,-21 20 97,22 0-33,-2 20-192,-20 19 0,1 1 0,-20-1-32,-1 1-64,-19 0 32,-19-20 96,-21 20-257,1-21-95,-1 1-545,1-20-896,-1 20-2628,-1-20-9672</inkml:trace>
  <inkml:trace contextRef="#ctx0" brushRef="#br2" timeOffset="149125.9766">13304 8867 12523,'0'-20'1538,"0"20"544,0 0-1410,0 20 546,0 20 415,0 19-256,20 1-480,0 20-320,0-1-193,19 0-256,2 1 97,-2-21-193,1 1 256,-20-1-384,-1-19 160,1 0-32,0 0-128,0-1-577,-1-19-960,-19 0-1058,0-20-1665</inkml:trace>
  <inkml:trace contextRef="#ctx0" brushRef="#br2" timeOffset="149851.5625">13324 8966 11370,'0'0'513,"0"0"-353,0 0 320,20 0 97,0 0-385,-1 0 32,21 0 65,-19 0 31,18 0-224,21 0 0,-21 0-96,20 20 96,2-20 160,18 0 1,0 0 287,21 0-416,-1-20-96,0 20 32,20 0-32,0-20 64,21 0 321,-2 20-257,21-19-128,-1 19 0,21 0 0,-19-20-32,-2 20 32,21 0-32,0 0-32,-21 0-32,21-20 32,0 20 0,19 0 0,1-20-192,-20 20 0,20-19-33,-2 19 161,-18-20 32,20 20 32,-1 0 128,1-20 128,-20 20 65,-20 0-97,19 0 64,1 0-128,0 0-96,-21 0 32,21 0-96,-21 0 64,22 0 0,-1 0 193,-1 0 31,-19 0-64,20-20 128,-21 20 257,21 0-129,-20 0 1,-1 0 31,-18 0 65,-2 20-289,22-20-64,-22 0-96,2 0-96,-22 0-256,-18 20-225,-1-20-1152,-40 0-1826,-39 0-2755</inkml:trace>
  <inkml:trace contextRef="#ctx0" brushRef="#br2" timeOffset="151107.4219">13543 9780 10954,'39'0'737,"-19"0"-449,19 0-64,1 0-192,1 0-32,18 0 32,0 0-32,1 0 96,20 0 96,-1 0 1,20 0-33,1 0-64,18 0 96,2 0-96,-1-20-96,20 20 32,0 0-32,0 0 0,-1 0 32,22 0-32,-22 0 32,21 0 96,0 0 64,20-20-63,-20 20 95,-1 0-128,21-19-32,-20 19-64,19 0 32,1-20 32,-19 20-64,18 0 32,1-20 0,0 20 0,18-20-32,-18 20 32,1-19-32,-3 19-32,2-20 32,1 20 0,-3-20 0,3 20 64,-21-20 0,-1 20 96,1 0-96,1 0 129,-2 0 319,-19 0-160,0 0-255,0 0-65,-1 0 0,-18 0 32,-1 0-64,-20 0 160,20 0 96,0 0-64,-19 0 97,-1 0-161,1 0 32,-1 0 64,0 0 192,-19 0-223,-1 0-65,0 0-96,-20 0 0,2 20 0,-2-20 0,-20 0-32,1 0 96,-20 0-32,19 0-32,-39 0 224,20 0 385,-20 0 64,0-20 63,0 20-576,0-20-31,0 1-129,0-2 64,-20 1 160,20 0 128,0-19-127,0-1 31,0 1-128,0-21-32,0 20-64,-19-20-160,19 21 352,-40-1-672,20 1-769,0-1-1986,-39 20-9353</inkml:trace>
  <inkml:trace contextRef="#ctx0" brushRef="#br2" timeOffset="152625">15647 9026 9128,'0'-40'1922,"0"40"-32,0 0 384,0 0-448,0 0-705,20 20 320,0 0 161,-1 40-449,1-1-385,0 0 1,20 1-385,-20 20-191,20-21 319,-20 1-416,19-21 64,-19 2-31,0-2 63,0 1-96,-1-1 0,-19-19-192,0 0-289,20 0-447,-20-1-642,20-19-1408,-20 0-2051</inkml:trace>
  <inkml:trace contextRef="#ctx0" brushRef="#br2" timeOffset="153118.1641">16163 9622 12171,'40'99'1345,"-40"-40"-31,40-18 95,-21-2-192,1 1-224,0-40 64,-20 19-128,20-19-96,-20 0-97,0 0-191,0-19-225,-20-21-288,0 1-128,-19-2-32,-1-18 32,-19-20-64,19-1-161,-1 0-223,22 21 192,19 0-65,0-1 321,19 41 96,2-2 192,19 1 32,-1 40 257,21 1-417,-21-2-32,21 21-32,-20-1 0,-20 1 128,20-20-320,-40 0 128,0-1 128,-20 1-224,0-20 96,-19 0-257,-2 0-287,21 0-577,-19 0-1218,19-20-864,0 20-7014</inkml:trace>
  <inkml:trace contextRef="#ctx0" brushRef="#br2" timeOffset="153358.3984">16520 9086 18321,'40'0'1665,"-40"20"-960,20 19 448,1 20 128,-21 1 97,39 20-449,1-21-417,-1-19-320,1 19 0,-1-18-384,1-2-384,-19-19-193,-1 20-1313,-20-21-2210,0 1-11531</inkml:trace>
  <inkml:trace contextRef="#ctx0" brushRef="#br2" timeOffset="154405.2734">21902 8907 4452,'0'-20'4228,"0"20"-2883,0 0 513,0-20-129,0 20 97,0 0-320,0-20-193,0 20-32,0 0-224,19 0-64,-19 0-256,0 0-129,0 20-31,0 20-1,0-21-191,0 21-65,20-20-288,-20 20 32,0-20-352,20 0-417,-20 20-864,0-21-1634,0 1-2755</inkml:trace>
  <inkml:trace contextRef="#ctx0" brushRef="#br2" timeOffset="159208.9844">14277 9304 6726,'0'-19'2787,"20"19"-65,-20-21-224,20 21-672,-20 0-673,0 0-288,0 0-160,0 0-481,-20 21 160,0-2 257,1 1-193,-1 0-31,-21 0-65,2-1-96,19 21 1,0-40-1,0 20 224,20 0-352,0-20 97,0 0 191,20 0 129,0 0-33,0 0-128,19-20-127,-19 20-161,21 0 32,-22 0-160,1 0 64,0 0-256,0 0-353,-20 0-192,20 0-640,-1 20-865,-19-20-2274,20 0-8617</inkml:trace>
  <inkml:trace contextRef="#ctx0" brushRef="#br2" timeOffset="160022.4609">14634 9403 9993,'0'0'2915,"20"0"-2275,-20 20 994,0 0 544,20 0-512,-20 19-225,20-19-448,0 20-289,-1 0-351,2 0-65,-1-21 64,0 1 1,-20-20 95,20 20-320,-20-20 161,0-20 159,0 20-192,-20-20-256,0-19-96,0 19 0,-1-20-96,2 0-128,19 0-33,-20-19 193,20 39-96,0-19 96,20 19 32,-20 0-1,19 0 129,2 20-256,19 20 224,-20 0 128,-1 0-224,1-1 160,0 1-32,-20 0 32,0 0 64,0 0 64,-20-20-63,0 19-1,-19-19-64,-1 0-257,19 20-767,-18-20-770,19 0-2242,0 0-10025</inkml:trace>
  <inkml:trace contextRef="#ctx0" brushRef="#br2" timeOffset="162034.1797">17890 9125 4804,'0'-19'2306,"0"19"-672,0 0-65,0 0 289,0 0-224,0 0 95,0 0-159,0 0-353,0 0-352,0 0-225,0 0 225,0 0 0,20 0-96,1 19-129,-1 1-223,-1-20-65,21 20-160,-1-20 32,1 20-288,0-20 160,20 0-64,-20 0 161,-1 0-322,1 0 162,-21 19-162,-19-19 193,0 0-128,-19 0 289,-1 0-257,-20 20 64,1 0 160,19 0 0,-21 1-320,2-21 224,19 19-224,0 1 128,0-20-545,20 20-416,0-20-1024,0 20-1539,20-20-2049</inkml:trace>
  <inkml:trace contextRef="#ctx0" brushRef="#br2" timeOffset="162716.7969">18546 9324 13292,'20'40'1249,"-20"-1"577,19 1-929,1-20 512,-20 19-416,20-19-288,0 20-193,0-40-223,-1 20-97,-19-20-64,0 0 352,-19 0-288,-1-20-384,0 1 0,-20-22-32,21 21-64,-21-19-33,20-1 33,20 1-32,0-1 128,0 1-65,20-2 33,0 21 320,19 20 32,1-20 32,-20 40-127,19-20 95,-18 20 96,-1 21-192,0-22-160,-20 1 256,0 0-32,-20 0-96,0-20 128,-20 0-32,0 19-576,20-19-321,-19 0-1601,-1 0-2947</inkml:trace>
  <inkml:trace contextRef="#ctx0" brushRef="#br3" timeOffset="172692.3828">13622 10038 3843,'-20'-20'1986,"20"20"-352,0 0 512,0-19-161,0 19-287,20 0-257,-20 0-31,0 0-225,19 0-352,-19 0 64,0 19 31,0 1-223,20 0-128,-20 1-65,0-1-192,20-1 1,1-19 63,-21 20-32,20-20 1,-1 0 31,1 0-96,-20 0-95,20-20-193,0 20 64,0 0 32,-1-19 32,1 19-256,0 0 320,0 0-320,-1 0 256,1 0-96,1-20-192,19 20 320,-21 0-128,21 0-128,-1 0 64,-19 0 32,0 0 32,19-21-32,-19 21-32,21 0 64,-21 0-64,-1 0 64,21 0-64,-20 0-32,19 21 64,1-21-96,-20 0 64,19 0-128,2 0 127,-2 0-31,1 0 32,-1 0 32,1 0 0,0 0-32,0 0-32,0 0 64,19 0 0,-19 0-32,-1 0 32,20 0 0,-18 0-160,-1 0 32,-1 0 64,1 0 32,-1 0 64,1 0-128,-1 0 0,2 20 64,-1-20 0,-1 0 32,1 0 0,-1 0-32,1 0 32,0 19 32,0-19-64,-1 0 32,1 0 64,-1 0 64,1 0-256,0 0 96,0 0 0,0 0 96,-20 20 0,-1-20-128,1 0 288,-20-20 224,0 20 65,0-19-1,0-1-223,0-1 31,-20 1-224,20 0-96,-19 1-609,19 19-800,-20 0-1794,0 0-6726</inkml:trace>
  <inkml:trace contextRef="#ctx0" brushRef="#br3" timeOffset="173157.2266">14853 10217 17424,'0'-20'2178,"-20"20"-1954,1 20 673,-21 0 673,-1 19-321,2 1-320,-1 1-129,1-2-543,-21 1-65,41-1-64,-21-19-192,-1 20-224,2-21-385,19 21-1057,0-19-1409,20-1-2466</inkml:trace>
  <inkml:trace contextRef="#ctx0" brushRef="#br3" timeOffset="173666.0156">13781 10733 14958,'0'0'3651,"0"0"-2690,0 20 544,20 0 193,-20 19-641,20 1-544,-1-19-65,1 18-256,0 1-32,0-20-128,-1 0 0,1-1-160,-20 1-320,21-20-897,-21 20-769,0-20-1378,0 0-2337</inkml:trace>
  <inkml:trace contextRef="#ctx0" brushRef="#br3" timeOffset="174000">14238 10873 18641,'0'-41'1089,"-21"41"-704,21 0 928,-40 0-416,21 0-193,-21 20-159,1 1-65,19-1-191,0-1-33,0 1 32,20-20-448,20 20 224,20 0 0,-1-20 64,20 20-128,-19-20 32,1 0-32,-2 19-32,-19 1 32,-20 0 0,0-20 64,-20 20 64,0-1-32,1-19-256,-1 0-64,-1 20-320,1-20-802,20 0-832,0 0-2370,-20-20-9545</inkml:trace>
  <inkml:trace contextRef="#ctx0" brushRef="#br3" timeOffset="174205.0781">14416 10793 19666,'0'0'1506,"20"0"-1186,-20 19 929,0 1 0,0 21-352,0-2-352,19-19-321,1 20-32,1-20-224,-1 19-513,0-19-319,-20-20-738,0 20-1185,0-20-2401</inkml:trace>
  <inkml:trace contextRef="#ctx0" brushRef="#br3" timeOffset="174371.0937">14277 10932 16463,'0'0'2851,"20"-20"-1570,20 1 1089,-1 19-256,21-20-961,0-1-768,-1 21-353,1 0-481,-1 0-351,-19 0-802,0 0-1729,0 0-2563</inkml:trace>
  <inkml:trace contextRef="#ctx0" brushRef="#br3" timeOffset="174756.8359">15052 11051 14157,'39'80'2370,"-39"-40"-672,20-21-161,-20 21-224,20-20-384,-20-20-128,0 19-224,0-19-65,0 0-63,-20-19-321,0-1 0,-19 0-96,19-19 0,-21-22 0,22 2-32,-1 0-64,20 19-160,20-19 31,-1 18 97,2 1 0,19 21 32,-1-1 32,-19 20 0,0 20 32,19-1 0,-39 1 0,20 21 0,-20-2-32,-20-19-64,20 20-64,-19-20-192,-1-1-97,20 1-416,0-20-288,0 0-1537,0 0-2403</inkml:trace>
  <inkml:trace contextRef="#ctx0" brushRef="#br3" timeOffset="175169.9219">15468 10832 15887,'-20'0'2049,"1"0"-1280,-1 20 865,-20 1 127,21-1-415,-1-1-353,0 21-289,0-20-383,20 19-161,0-19-96,20 0 64,0-20 64,0 0-96,-1 0-32,21-20-384,-20 0-64,-1-19 95,-19 19 33,0 0-160,0-19 95,0 19 161,-19-1 96,19 21 32,-20 0 224,0 0-128,20 21 161,-20-1-1,20-20-64,20 19-64,0 1-96,0 0-352,-1 0-417,1 0-736,0-20-1410,0 19-1698,-1 1-7782</inkml:trace>
  <inkml:trace contextRef="#ctx0" brushRef="#br3" timeOffset="175316.4062">15608 11051 14413,'0'-40'3556,"0"21"-2019,0-21 129,0 0-225,19 1-512,-19 18-673,0-19-288,0 21-320,20-1-545,-20 20-1377,0-20-2883</inkml:trace>
  <inkml:trace contextRef="#ctx0" brushRef="#br3" timeOffset="175510.7422">15806 10694 19122,'20'20'3042,"-20"-1"-1408,20 1-64,0 20-257,-20-1-320,20 2-609,19-2 0,-19-19-384,19 20-96,-19-20-288,0-1-481,-20 1-512,20-20-641,-40 0-897,20 0-2242</inkml:trace>
  <inkml:trace contextRef="#ctx0" brushRef="#br3" timeOffset="175672.8516">15806 10832 14317,'-20'0'5926,"40"0"-5062,0 0 354,20 0 287,-1 0-448,1 20-897,19-20-256,-19 0-641,0 21-1345,-20-21-4003</inkml:trace>
  <inkml:trace contextRef="#ctx0" brushRef="#br3" timeOffset="177256.8359">16977 9979 11883,'0'20'1922,"0"-20"-609,20 19 705,-20 1-545,20 0-672,0 1-225,-20-1-63,19-1-65,1-19 33,20 0-65,-19 0-256,-2 0 0,1 0-95,0 0 31,20-19-160,-21 19 32,21 0 0,-1 0-65,22 0-127,-22-20 96,21 20 0,19 0 32,-20 0-32,21 0 32,-1 0 32,0-21 64,2 21-353,-2 0 193,-20 0 0,20 0 160,-18 0 32,18-20-64,0 20 32,1 0 0,-1 0 128,20 0-256,1 0 160,-21-20 96,20 20-320,-19 0 96,-1 0-32,-20 0 96,20 0-32,-18 0 32,18-19-32,0 19 64,1 0 32,-1 0-96,-19 0 64,19 0 96,1 0-192,-21 0 96,20 0-33,-19 0 1,0 0 225,19 0-354,-20 19 258,22-19-226,-2 0 290,19 0-354,-17 0 65,18 0 64,-20 0 64,0 20 64,1-20-128,19 0 64,-40 0 32,21 0 32,-1 0 225,0 0-321,-18 20 64,18-20 0,0 21-64,-20-21 96,2 20 64,-2-20-224,0 0 96,1 0 64,-21 0-96,2 0 416,-2 0-32,1 0-31,-20-20-97,-1 20-32,1-21 0,0 1 257,-20 0-33,0 1-64,0-1-191,-20 0-97,20 0-160,-20 20-673,1-20-929,-1 20-1345,0 0-2274</inkml:trace>
  <inkml:trace contextRef="#ctx0" brushRef="#br3" timeOffset="177685.5469">19439 10237 11627,'0'-40'3395,"0"40"-1185,0 0 128,0 0-736,20 0-161,-1 0-352,22 20-320,-1 0-257,19 19-224,-19-19-63,19 0-161,1 1-96,-20-1-289,-1-1-608,-19 1-1024,-20 0-1475,20-20-4323</inkml:trace>
  <inkml:trace contextRef="#ctx0" brushRef="#br3" timeOffset="178505.8594">19220 10654 12523,'21'-39'6695,"-1"39"-5446,0 0-1345,0 0 224,-1 20-32,1-1 96,-20 21-96,20-1 0,-20-19-32,0 20-32,0-21 65,-20 1 447,20 0-128,0 1 97,0-21-33,0 20-191,0-20 95,20 0 96,0 0-159,-1-20-97,21 20-352,-1-21-481,2 21-576,-1 0-737,-1-20-2274,-19 20-7783</inkml:trace>
  <inkml:trace contextRef="#ctx0" brushRef="#br3" timeOffset="178752.9297">19638 10773 12075,'0'20'2723,"20"-1"-898,-20-19 129,19 20-448,1 0-65,-20 1-256,0-21-544,0 0-97,0 0-160,20 0 1,-20 0 31,0-21-288,0 21-64,20-20-64,-20 0 64,21 1-128,-2 19-64,1 0-32,0 19-352,0 1-385,19 0-929,1 1-896,-21-1-1795</inkml:trace>
  <inkml:trace contextRef="#ctx0" brushRef="#br3" timeOffset="179094.7266">20055 10753 14509,'-40'0'2723,"20"0"-2211,0 20 834,20 0 287,-20-1-576,20 1-448,20 0-161,0 1-192,20-1-63,-20-20 31,20 0 64,-20-20-288,-1-1-96,-19 1 64,0-19 32,0-1 0,0 1 0,-19-1 0,-1-19 0,20 38 32,-20-19 64,0 21 0,20 19 192,0 0-192,0 19-288,0 1 192,20 21-32,20-2-96,-1 1-352,20-1-641,1 1-993,0-1-2050,-20 1-10122</inkml:trace>
  <inkml:trace contextRef="#ctx0" brushRef="#br3" timeOffset="179487.3047">20670 10972 14253,'20'79'2370,"0"-59"-832,0 19-641,-20-18 31,19-1 322,1-20-354,-20 0-479,0 0 31,0 0 289,0-20-385,0-1-224,-39-18-64,19-1-31,0 1-1,-19-21-64,19 1 64,0-2-97,0 2 98,20 20 31,0-1-161,20 20 130,0 20-66,0 0 194,-1 20-354,1 0 322,0 0-290,0 19 225,-1 1-128,1-1-608,0 2-65,0-21-608,1-1-801,-2 1-1442,-19 0-1344</inkml:trace>
  <inkml:trace contextRef="#ctx0" brushRef="#br3" timeOffset="179864.2578">21107 10714 3010,'-40'0'13325,"20"0"-11852,0 19 321,0-19 192,1 40-288,-1-20-513,20 19-417,0-19-319,0 21-129,20-22-64,19 1-192,-19 0 129,21-20 63,-22 0-320,1-20 160,0 0-320,-20 1 64,0-1 63,0-21-95,-20 21-32,0-19 0,20 19 160,-19 0 32,-2 1 96,21 19-96,0 0-192,0 19 95,0 1-447,21 20-545,-21-21-417,39 21-1248,-19-19-1442,0-1-8040</inkml:trace>
  <inkml:trace contextRef="#ctx0" brushRef="#br3" timeOffset="180011.7187">21285 10932 14733,'-19'-39'3556,"19"19"-1474,0-1-96,0-19-129,0 21-639,0-1-706,19 0-480,-19 0-256,20 20-641,-20 0-1057,20-19-1537,1 19-1826</inkml:trace>
  <inkml:trace contextRef="#ctx0" brushRef="#br3" timeOffset="180207.0312">21604 10475 19794,'20'-20'2210,"-20"20"-1025,20 20-128,-1 20-32,-19-1-128,20 22-320,0-22-417,0 21-96,-1-1-128,1-20-320,0 1-289,0-19-192,-20-1-416,0-20-1442,0 0-2722</inkml:trace>
  <inkml:trace contextRef="#ctx0" brushRef="#br3" timeOffset="180374.0234">21464 10733 18769,'20'0'2018,"20"0"-1057,19-19 833,2-1 128,-2 20-1058,0-20-800,0 20-128,-19 0-480,-19 0-1122,-1 20-2273,-20-20-10731</inkml:trace>
  <inkml:trace contextRef="#ctx0" brushRef="#br0" timeOffset="184185.5469">478 10436 17200,'-40'19'2082,"21"-19"-1538,19 0 1154,0 0 384,19-19-1057,21 19-321,1-20-543,18 0-65,0 20-128,0-20-513,-19 1-1088,1 19-1378,-2-20-1249</inkml:trace>
  <inkml:trace contextRef="#ctx0" brushRef="#br0" timeOffset="201490.2344">1451 10455 10986,'0'0'2402,"0"0"-928,0 0-1,-20 0 289,40 0-65,-20 20-319,20 0-289,0 20-193,19-1-351,-19 2 160,21-2-321,-2-19 193,-19 20-1,0-21-192,-1-19-31,-19 0 191,0 20 193,0-20-64,0-20-545,0 1-64,-19-1-64,-1-20 64,-20 1-64,21-2-32,-1-18 0,-1 19 32,1 1-96,20-1-64,0 20-97,20 1-191,21-1-705,-2 20-321,1 0-864,19 20-1826,0-20-4132</inkml:trace>
  <inkml:trace contextRef="#ctx0" brushRef="#br0" timeOffset="201831.0547">2046 10535 16751,'20'19'2435,"-20"-19"-2147,20 0 2370,1-19-960,-1 19-641,19-20-160,-19 0-385,20 0-351,-1 0-1,-19 1 32,0-1 0,-1 0-32,-19 0-320,0 1 224,-19-1-128,-1 20 64,-20 0-128,21 0 0,-21 0 192,20 20 64,0 19-192,1-19 128,19 39-32,0-19 32,0-1-32,39 1 32,-19 1-480,39-22-257,1-19-576,20 20-865,-21-20-2050,0-20-6534</inkml:trace>
  <inkml:trace contextRef="#ctx0" brushRef="#br0" timeOffset="202099.6094">2801 10376 16687,'-39'-39'2435,"19"39"-1346,20-21 1601,-20 21-832,0 0-641,20 21-288,-20-1-128,1 19-193,19 1-95,0 19-65,0-19-256,0-1-160,19 2-96,1-21-64,20-1-160,-1-19-865,1 0-224,-1 0-930,2-19-1985,-21 19-9769</inkml:trace>
  <inkml:trace contextRef="#ctx0" brushRef="#br0" timeOffset="202375.9766">3020 10416 17008,'-20'39'3363,"20"-19"-2562,0 0 1281,0 20-161,20-1-864,-1 2-288,1-2-353,20-19-63,20 0-193,-20-20 64,19-20 128,-19 0-480,-1 1 0,1-22-160,-40 21-385,0-19 97,0 19-225,-20 0-384,0 0-769,20 0-1537,-20 20-5638</inkml:trace>
  <inkml:trace contextRef="#ctx0" brushRef="#br0" timeOffset="202594.7266">3556 10654 19346,'-20'-39'2050,"0"18"-160,20-19-65,-20 1-672,20-21-544,-19 41-449,19-21-64,19 20-192,-19 1-416,20 19-706,0 0-799,0 0-1283,-1 0-2753</inkml:trace>
  <inkml:trace contextRef="#ctx0" brushRef="#br0" timeOffset="202848.6328">3774 10337 18001,'-19'20'2049,"-1"-20"-671,0 19 576,20 1-257,-20 20-223,20-21-642,0 1-287,0 20-353,40-20 0,-1-20-64,1 19-31,-1 1-97,-19 0 32,0 1 32,0-1-64,-20-1 160,-20 1-96,0 0-256,0 0-321,1-20-256,-21 19-31,20-19-321,1 0-673,-1 0-1601,20-19-3844</inkml:trace>
  <inkml:trace contextRef="#ctx0" brushRef="#br0" timeOffset="203026.3672">4013 10574 17392,'39'41'5253,"-19"-21"-3459,0-1-577,-20 1 320,20 0-1248,-20 0-161,0-20-160,0 0-609,0 0-640,0 0-1346,-20-20-3523</inkml:trace>
  <inkml:trace contextRef="#ctx0" brushRef="#br0" timeOffset="203168.9453">3913 10257 19346,'0'0'1409,"0"0"-4964,0 0-1538</inkml:trace>
  <inkml:trace contextRef="#ctx0" brushRef="#br0" timeOffset="203916.0156">4191 10436 16623,'20'-20'2467,"-20"40"-1474,20-1 1345,0 1-641,20 20-544,-21-1-224,21-19-320,-20 21-1,-1-21-191,21-20-161,-40 19 96,20-19 65,-20 0-129,21 0-32,-21-19 225,-21-1-129,21-1-160,-20 1-160,20-19-64,-20-1-288,20 20-513,0-19-96,0 19-384,0 20-224,20 0-417,0 0-1538,1 20-2049</inkml:trace>
  <inkml:trace contextRef="#ctx0" brushRef="#br0" timeOffset="204220.7031">4748 10535 15822,'39'0'3011,"-19"-20"-769,19 20 33,-39-20-1347,20 0-159,0 0-288,-20-19 31,0 19-320,0 0-64,0 1 33,0 19 31,-20-20 0,0 20-160,1 20-32,-1-1 64,0 1-160,0 20 224,20-1-224,0 1 192,0-1 0,0 22 160,20-22-416,0-19 224,19 0-224,1 0-448,19-20-257,-19 0-256,0-20-545,0 0-1120,-20 0-1859,-20-19-8455</inkml:trace>
  <inkml:trace contextRef="#ctx0" brushRef="#br0" timeOffset="204424.8047">4965 10178 17136,'0'0'3747,"0"0"-2177,0 0 288,0 19-129,20 21-576,-20-1 0,21 22-448,-2-2-353,21-19-352,-1-1-96,1 1-384,0-1-417,-1-19-416,-19 0-321,21 1-832,-22-21-2819,1 0-9033</inkml:trace>
  <inkml:trace contextRef="#ctx0" brushRef="#br0" timeOffset="204758.7891">5382 10376 21043,'0'0'1634,"0"20"-225,20 0 161,-20 0-513,20-1-288,0 1-193,-1-20-480,-19 20 192,20-20-224,-20 0 65,20-20-1,1 0-160,-1 1-128,-1-1 31,1 20-31,20 0 32,-20 0 32,-1 39 160,21 1-64,-20 19 160,-1 2-192,1 18 224,0-20-95,1 20 63,-21-18-96,20-22 64,-40 21 64,-1-41 32,1 21-512,-39-20-192,0-1-449,19-19-224,-19 0-897,-2 0-2915,22-39-9705</inkml:trace>
  <inkml:trace contextRef="#ctx0" brushRef="#br0" timeOffset="206502.9297">6514 10376 9288,'20'-39'2595,"-20"18"-1891,-20 1 802,20 20 800,0-20-320,0 1-449,-20 19-287,20 0-97,-20 0-257,0 0-223,1 0-256,-1 39 95,0-19 65,0 21-289,1-22 64,19 21-64,0-20-191,39-1-97,1 1 192,-1 0-160,40 0 64,-18 0 0,-2-20-96,-19 19 64,-1 1-96,-39 0 128,0 1 32,-20 18 128,-19-19-320,-1 0 128,-19 0-128,18-1-256,22-19-289,-1 0-287,20 0-802,0 0-1729,0-19-2243</inkml:trace>
  <inkml:trace contextRef="#ctx0" brushRef="#br0" timeOffset="206779.2969">6892 10455 18161,'-20'20'1729,"20"0"-287,-20 0 832,20 19-609,0-19-608,0 0-480,20-20-161,19 0-63,-19 0-65,20-20-128,-1 0 32,1 1-160,-40-21-32,20 20-192,-40 0-192,0 1-161,-20-1-31,-19 20 191,20 0-159,-1 0-193,-1 0-448,22 20-481,19-1-1280,0 1-1442,0 20-6887</inkml:trace>
  <inkml:trace contextRef="#ctx0" brushRef="#br0" timeOffset="206947.2656">7150 10635 11915,'39'0'4676,"-39"-20"-1857,-19-1-257,-1 1-704,-20 0-513,19 1-128,2-21-608,-1 0-545,0 1-160,20 19-416,0 0-257,20-19-512,-20 39-833,39-21-2659,-18 1-9641</inkml:trace>
  <inkml:trace contextRef="#ctx0" brushRef="#br0" timeOffset="207120.1172">7347 10158 19058,'41'39'2017,"-41"1"-479,20 19 352,-20 2-353,20-2-800,-1 0-545,21 1-160,0-1-160,-1-18-417,1-22-415,-21 1-450,2 0-1344,-1-20-3108</inkml:trace>
  <inkml:trace contextRef="#ctx0" brushRef="#br0" timeOffset="207289.0625">7328 10535 20467,'-20'0'2306,"20"0"-1473,20-20 1153,-1 20-513,22-20-832,18 0-449,-19 0-224,39 20-577,-20-19-1216,2 19-1795,-22-20-8423</inkml:trace>
  <inkml:trace contextRef="#ctx0" brushRef="#br0" timeOffset="207818.3594">8520 10079 17936,'0'-21'3139,"0"21"-1505,0 0-353,0 21 289,0 18-321,19 21-384,1-1-193,0 20-351,0-19-161,19 0-96,-19-1-96,21-19-417,-22-1-479,21-19-322,-1 1-191,-19-21-1282,0 0-3010</inkml:trace>
  <inkml:trace contextRef="#ctx0" brushRef="#br0" timeOffset="208123.0469">8876 10337 16559,'20'-41'3780,"-20"41"-2947,-20 0 704,20 0-320,-19 20-384,-1-20-192,20 41-161,0-22-320,20 1-64,-1 0 64,1 19-256,20-19 32,0 0-32,0 0-192,-20 0 32,19-1 160,-19 1 192,-20-20-32,0 20 32,0-20-160,-39 21 96,19-1-481,-20-20 289,20 0-320,1 19-353,-2-19-1153,1-19-2690,20 19-10283</inkml:trace>
  <inkml:trace contextRef="#ctx0" brushRef="#br0" timeOffset="208356.4453">9174 10197 18961,'41'-19'2627,"-21"-1"-2147,-1 20 609,1 20-128,0 19-192,0 1-96,-1-1 192,1 22-321,20-2-416,-20 0-32,-1-19-448,21-1-417,-19 1-448,-21-19-865,0-1-2082,0-20-6406</inkml:trace>
  <inkml:trace contextRef="#ctx0" brushRef="#br0" timeOffset="208509.7656">9194 10455 19314,'0'-19'2434,"0"19"-1793,21-20 1409,18 0-449,21 20-832,-1-20-577,0 20-192,2 0-769,-2 0-448,0 0-865,1 20-2850</inkml:trace>
  <inkml:trace contextRef="#ctx0" brushRef="#br0" timeOffset="209249.0234">10366 10654 16239,'39'99'2722,"-19"-59"-479,0 19-482,0 1-736,0-20-384,-1 0-97,1-1 65,-20-19-161,21 0-63,-21-1-129,0-19 0,0-19 193,-21-1-257,1 0-160,-19-39-64,19 19 64,-20-19 64,1-21-320,19 1 32,-19-20-97,39 19 65,0 0 96,0 21 0,19 20 96,1-2-32,0 21 0,19 20 128,-19 20-32,20 1 32,-20 18-32,-1 1 0,-19 19-128,20 1 160,-20-21-352,-20 22-1,20-42-255,0 21-321,-19-20-320,19-1-737,0-19-2434,0 0-7944</inkml:trace>
  <inkml:trace contextRef="#ctx0" brushRef="#br0" timeOffset="209656.25">10782 10337 18193,'-20'20'1313,"1"-20"-32,19 19 353,-20 21-161,20-20-448,-20 19-128,20 1-224,0-1-417,20 1-128,0-19-96,-1-1 128,22-20-224,-21 0 256,0-20-192,-1-1-96,-19 1-288,0-19 288,0-1-129,0 20 97,-19-19 192,-1 19-192,0 0 128,20 20 321,0 0 223,0 0-416,0 20 161,0 0 255,0-1 65,20 21-353,19-20-224,1 0-96,0 19-353,-1-39-447,20 20-322,-38 1-543,19-21-770,-20 20-2914,-20-20-6758</inkml:trace>
  <inkml:trace contextRef="#ctx0" brushRef="#br0" timeOffset="209837.8906">11180 10674 13612,'0'-20'4357,"0"1"-2628,0-22 609,0 21-352,-20-19-544,0-1-353,1 0-385,-1-19-447,20 20-257,-20-2-97,20 21-223,20 0-385,-20 20-704,20 0-769,19 0-1409,-19 0-1442</inkml:trace>
  <inkml:trace contextRef="#ctx0" brushRef="#br0" timeOffset="210070.3125">11398 10138 7014,'20'0'14446,"-20"-20"-12813,20 40-448,0-20 1,-20 40-129,20-1-129,-1 20-63,1 2-320,0-2-417,19 20-96,-18-19-128,19-21-128,-1 2-129,1-21-576,-20-1 1,-20-19-546,19 0-1120,-38-19-2595,-1-1-10826</inkml:trace>
  <inkml:trace contextRef="#ctx0" brushRef="#br0" timeOffset="210231.4453">11359 10436 20819,'20'0'2563,"-1"-20"-1955,21 20 1058,19-20-417,20 0-705,-18 20-383,-2 0-418,0-19-768,1 19-512,-40 19-2499,0-19-12459</inkml:trace>
  <inkml:trace contextRef="#ctx0" brushRef="#br0" timeOffset="211289.0625">578 11805 15118,'-40'20'2594,"0"-20"-864,20 0 224,20 0-481,0-20-288,20 20-32,1 0-320,-2-19-545,21 19-288,-1-20 97,1 20-162,-1 0-831,1 0-674,1 0-1281,-2 0-1377</inkml:trace>
  <inkml:trace contextRef="#ctx0" brushRef="#br0" timeOffset="211985.3516">1591 11726 15598,'0'40'1410,"0"-20"287,0 19 257,19 1-609,1-20-320,0 20-192,0-20-96,-1-20 64,1 20-129,0-20 65,-20 0 32,0 0-161,0 0-255,0-20-289,0 0 96,0-20-96,-20 0 0,0 0-32,20 1 0,-19-20-64,19-2 32,0 22 0,19-1-128,-19 1-128,20 19-65,0 0-223,0 20-193,19 0-192,-19 0-192,21 0-769,-2 20-512,1 0-257,19-1-640,-39 1-1825</inkml:trace>
  <inkml:trace contextRef="#ctx0" brushRef="#br0" timeOffset="212305.6641">2107 11726 10537,'20'20'2403,"-20"-20"191,19 0 161,-19 0-449,20 0-384,20 0-449,-20-20-352,19 20-352,1-19-577,-21-1 96,1 0-31,1 20-97,-1-21 64,-20 1-96,0 20-288,-20-19 96,-1 19-128,-18 0-32,-1 0 63,1 19 33,19 1 96,0 1 128,0-1 97,0 19-193,20 1 160,0-1-160,40 1 0,-20-20-96,39 0-97,0-1-255,2-19-225,18 0-672,0 0-769,-20-19-1505,-18-1-6119</inkml:trace>
  <inkml:trace contextRef="#ctx0" brushRef="#br0" timeOffset="212523.4375">2781 11626 19698,'-39'-19'1474,"39"19"447,-20 19-127,0 1-961,20 1-161,0 19 65,0-1-192,0 1-321,20-1-160,20-19-192,-1 0-160,1-20-257,-1 20-576,22-20-641,-2-20-1601,-20 20-6855</inkml:trace>
  <inkml:trace contextRef="#ctx0" brushRef="#br0" timeOffset="213299.8047">3317 11646 9993,'-19'-20'3748,"19"20"-674,0 0-383,-20 0-801,20 0-769,0 41-32,0-1 224,20-1-192,-1 1-256,21-21-192,-20 21-321,20-20-32,0-20-31,-1 0-97,1-20-32,-20 0-32,19 0-192,-19 1-417,0-21-223,0 20-33,-20 1-128,0 19-512,0-20-737,-20 20-2018,20 0-7911</inkml:trace>
  <inkml:trace contextRef="#ctx0" brushRef="#br0" timeOffset="213678.7109">3893 11865 10570,'20'20'7847,"-20"-20"-7174,0 0 2081,0-20-704,0 0-1057,0 0-160,-20 0 160,0-19-321,20 19-287,-20-19-97,1 19-224,19-21-64,0 21-96,0 1-160,0 19-513,0-20-160,19 20 128,21 20-672,-20-20-929,40 19-2563,-20-19-8007</inkml:trace>
  <inkml:trace contextRef="#ctx0" brushRef="#br0" timeOffset="214056.6406">4429 11567 17616,'-20'-20'1698,"0"20"-449,1 0 385,-1 0-706,-20 40 1,21-20 0,-1-1-320,20 1-449,0 1-192,39-1 192,-19 0-192,20-20 64,-1 19-128,1 1 64,-19 0 32,-2 0 0,-19-1 96,-19 21 96,19-20 0,-21 0-192,1-20 160,-20 0-160,21 19 65,-1-19-162,20 0-351,-20 0-321,20-19-352,0 19-512,20-20-1026,-20 0-2402</inkml:trace>
  <inkml:trace contextRef="#ctx0" brushRef="#br0" timeOffset="214223.6328">4648 11786 18577,'39'39'1986,"-19"-39"-737,0 20-128,-20-20-736,21 0-257,-21 0-96,0 0-321,0 0-768,0-20-2850,-21 0-11500</inkml:trace>
  <inkml:trace contextRef="#ctx0" brushRef="#br0" timeOffset="214362.3047">4568 11468 17168,'-19'0'0,"38"0"-2050,-19 0-3844</inkml:trace>
  <inkml:trace contextRef="#ctx0" brushRef="#br0" timeOffset="215197.2656">4886 11626 16207,'0'0'2306,"0"0"-1153,0 20 288,20 1 225,-20 19-641,19-1-384,1 1-417,0-1 64,0-19-128,1 0-32,-2 0 1,1-20-33,-20 19 0,20-19-64,-20 0-160,0 0-33,0 0 33,0 0-64,0 0-192,0-19-33,-20 19-159,20-20 256,0 0 127,20 20 33,-20-20-32,20 20 128,-1 0-96,21 0 160,-20 0-64,19 0 96,1 0 0,1 0-32,-22-20 0,21 20 32,-20-19 128,-1-1 64,1 0-64,-20 0 225,20 1 63,-20-1-192,0 0-63,0-1 63,-20 1 320,20 1-127,-20 19-65,20 0-32,-19 0 1,19 19-385,-20 1 96,20 21-32,0-2-32,20 1 64,-1-1-96,21 1 64,-20-20-96,19 0-64,22-1-385,-22-19-95,-19 0-257,20 0-544,-21-19-417,1-1-1089,-20 0-1505,0 0-9225</inkml:trace>
  <inkml:trace contextRef="#ctx0" brushRef="#br0" timeOffset="215378.9062">5561 11429 15214,'0'-20'4068,"0"20"-2307,0 0-383,0 0 191,20 20-544,0 19-288,0 1-193,0 19-319,19 0-321,1-18-225,-21 18-704,21 1-256,1-21-288,-2-19-1058,-19 0-2049</inkml:trace>
  <inkml:trace contextRef="#ctx0" brushRef="#br0" timeOffset="215712.8906">5938 11646 19122,'0'-20'3331,"0"20"-2306,0 0-128,0 20-225,0-20-448,20 21-160,-20-1 1,20-20-97,-1 20 64,-19-20-353,20 0-31,-20 0 0,0 0 95,20 0 65,-20 0 160,41 19 32,-22 1 32,21 0 160,0 19 97,-1 1-225,1 19 96,-1-18 96,-18-1 96,-1 19 97,-20-20 288,0 1-97,-20-1-223,-1 2-193,-18-21-32,-1 0-673,-19-20-704,39 0-416,-20 0-2147,21-20-7879</inkml:trace>
  <inkml:trace contextRef="#ctx0" brushRef="#br0" timeOffset="216359.375">7010 11528 17969,'-39'-20'2210,"19"20"-1410,20 0 450,-20 20-578,0-1 33,1 21 32,-1-20-289,20 19-160,20-18-96,-1 19-224,21-21 64,-1 1 0,1 0-32,0 0 0,0-20-64,0 19-96,-20 1 96,-20 0-64,0 0 128,-20 0 96,-20-1-96,0 2 0,0-1-64,20-20-128,-19 20-321,19-20-608,0 0-608,20-20-1442,0 0-1217</inkml:trace>
  <inkml:trace contextRef="#ctx0" brushRef="#br0" timeOffset="216642.5781">7229 11707 18033,'20'39'2050,"-20"-19"-801,19 19 320,1-19-416,0 0-384,19 0-321,2-20-223,-1 0-1,-1-20 0,1-20-32,-20 21-96,-20-21-256,0 20 0,-40 1 0,20-1-64,-39 0-65,-2 20 33,22 0 160,-20 0-32,19 20-224,1 0-225,19-1-832,20-19-833,0 20-1890,39 0-7495</inkml:trace>
  <inkml:trace contextRef="#ctx0" brushRef="#br0" timeOffset="216882.8125">7625 11865 15342,'-19'-20'2659,"19"0"-1538,0 0 832,-20-19-543,0-1-161,0 1-224,1-2-64,-1 2-641,20-1-192,0 1 32,0 19-160,20 0 64,-20 0-416,39 20-417,-19 0-480,19 0-897,-18 20-2114,19 0-8968</inkml:trace>
  <inkml:trace contextRef="#ctx0" brushRef="#br0" timeOffset="217092.7734">7824 11389 20691,'20'20'1698,"-20"0"-609,20-1 320,-1 41-64,2-21-256,-1 40-576,0-18-289,0-2-224,19-19-448,1-1-257,-20-19-192,19 0-512,-39 0-545,0-20-1986,0 0-5349</inkml:trace>
  <inkml:trace contextRef="#ctx0" brushRef="#br0" timeOffset="217256.8359">7824 11726 19890,'0'-19'1698,"20"19"-513,19-20 513,22 0-673,-22-1-577,21 21-352,-1-20-1025,2 20-608,-2 0-1570,-39 0-4837</inkml:trace>
  <inkml:trace contextRef="#ctx0" brushRef="#br0" timeOffset="218051.7578">8936 11348 20115,'80'-19'1537,"-40"19"-1089,19 0-95,-20 19-193,1 22 64,1-1-192,-22-1 64,-19 1 32,0 19-32,0-19-31,-19-1 95,-1 2 192,-1-2 225,1 1-33,20-20-63,-20-1 95,20-19-352,0 20 33,20-20-65,0 20-32,1-20-128,-1 0 160,19 0-320,1 0-32,-1 0-673,21 0-320,-21-20-609,2 20-1633,-2-20-1890</inkml:trace>
  <inkml:trace contextRef="#ctx0" brushRef="#br0" timeOffset="218357.4219">9592 11587 16815,'0'59'1922,"0"-38"-1057,19 19 705,1-1-1,0-19-480,0 19 0,-20-39-256,19 0-257,1 0-127,0 0-97,-20 0 161,0-19-257,0 19 128,0-40-320,0 20 64,0 1-63,21-21-65,-21 19 0,0 21-193,20-20-63,-1 20-32,1 0-161,20 20-383,-1 21-225,-19-21-417,20 19-1152,-1 1-2980</inkml:trace>
  <inkml:trace contextRef="#ctx0" brushRef="#br0" timeOffset="218734.375">10049 11567 15951,'-20'0'2210,"20"20"-1730,0 0 1570,20 19-609,-1 2-223,1-21-386,0 19-319,0-19-321,19 0-288,-19-1 192,0-19 128,-1-19-160,-19-1 129,20-20-258,-20 1-95,-20-2 256,1 2-320,-1-1 160,0-19-64,0-1-96,1 1 0,19 18 192,-20 22 320,20-1 256,-20 20 97,20 20-161,20-1 289,0 22-64,-1 18-225,21-19-320,19 0 1,2-1-930,-2 1-769,0-21-351,-19 1-2051,-1 1-6854</inkml:trace>
  <inkml:trace contextRef="#ctx0" brushRef="#br0" timeOffset="219439.4531">10981 11845 4580,'20'40'10153,"-20"0"-7558,20 20-257,20-1-704,0 0-449,-1 21-481,1-40-191,-20-1 128,19 1-321,-19-20 32,0-1-352,-20-19 192,0 0 449,0-19-353,-20-1-224,-20-20-192,1 1 128,-1-22-64,1 2 32,-1-20 64,19 0-384,2-1 352,-1 1 0,40 19-32,-1 1 0,22 18-32,-21 2 0,19 19 32,1 20-32,-1 0 64,-19 20-65,0 19 162,0 2-194,-20 18 65,0 1 64,-20-21-64,20 1-64,-20-1-128,20 2-577,0-41-640,0 20-1378,0-20-2145</inkml:trace>
  <inkml:trace contextRef="#ctx0" brushRef="#br0" timeOffset="219882.8125">11537 11607 15598,'-59'0'2851,"39"19"-1986,-20 1 1089,20 21-417,1-2 1,-1 1-738,20 19-287,0-19-65,20-1-384,-1-18 0,21-1-32,0-20-64,-21 0 64,21-20-32,-20 20-64,-1-40 0,-19 20 64,0-20 32,0 20 32,-19-19 129,19-1-290,-20 21 65,20-1 0,-20 20 193,20-20 159,0 20-192,20 20 96,-20 0 193,20-1-65,-1 21-32,2-1-256,19-19-64,-1 0-384,-19 0-97,20 0-383,-1-1-642,-19-19-736,20 0-2114,-40 0-6759</inkml:trace>
  <inkml:trace contextRef="#ctx0" brushRef="#br0" timeOffset="220109.375">11954 11904 14061,'0'21'3972,"0"-42"-2243,-19 2 481,19-1-448,-20 0-385,-20-20-160,20 21-160,0-21-288,0 20-96,20-19-321,0-2-288,0 2-96,0 19-32,20 0-288,20 0-449,-20 20-672,20 20-673,-1-20-1442,1 20-2081</inkml:trace>
  <inkml:trace contextRef="#ctx0" brushRef="#br0" timeOffset="220355.4687">12173 11368 6117,'0'-39'13485,"0"39"-10987,20 0-1344,-20 19 383,19 1-160,1 21-416,20 18-128,-21 20-353,1-19-223,20 20-193,0-21-192,-20-19-65,20-1-255,-1-19-449,-19 0-448,0-20-417,-20 0-1153,0 0-1921</inkml:trace>
  <inkml:trace contextRef="#ctx0" brushRef="#br0" timeOffset="220546.875">12153 11687 20115,'-20'20'2530,"40"-20"-1889,0 0 832,19 0-96,21-20-224,-1 20-928,1-20-97,0-1-385,-1 21-607,0 0-546,-19-20-1120,-20 20-3780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QuickSort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241561"/>
            <a:ext cx="4495800" cy="1625589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09600" y="1352551"/>
                <a:ext cx="822960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Definitely a “greatest hit” algorithm</a:t>
                </a:r>
              </a:p>
              <a:p>
                <a:r>
                  <a:rPr lang="en-US" dirty="0" smtClean="0"/>
                  <a:t>Prevalent in practice</a:t>
                </a:r>
              </a:p>
              <a:p>
                <a:r>
                  <a:rPr lang="en-US" dirty="0" smtClean="0"/>
                  <a:t>Beautiful analysis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𝑂</m:t>
                    </m:r>
                    <m:r>
                      <a:rPr lang="en-US" i="1" smtClean="0">
                        <a:latin typeface="Cambria Math"/>
                      </a:rPr>
                      <m:t>(</m:t>
                    </m:r>
                    <m:r>
                      <a:rPr lang="en-US" i="1" smtClean="0">
                        <a:latin typeface="Cambria Math"/>
                      </a:rPr>
                      <m:t>𝑛</m:t>
                    </m:r>
                    <m:r>
                      <a:rPr lang="en-US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 “on average”, works in place</a:t>
                </a:r>
              </a:p>
              <a:p>
                <a:pPr lvl="1"/>
                <a:r>
                  <a:rPr lang="en-US" dirty="0" smtClean="0"/>
                  <a:t>i.e., minimal extra memory needed</a:t>
                </a:r>
              </a:p>
              <a:p>
                <a:r>
                  <a:rPr lang="en-US" dirty="0" smtClean="0"/>
                  <a:t>See course site for optional lecture notes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52551"/>
                <a:ext cx="8229600" cy="3394472"/>
              </a:xfrm>
              <a:prstGeom prst="rect">
                <a:avLst/>
              </a:prstGeom>
              <a:blipFill rotWithShape="1">
                <a:blip r:embed="rId2"/>
                <a:stretch>
                  <a:fillRect l="-1630" t="-3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0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Sorting Problem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920" y="1162440"/>
              <a:ext cx="8377200" cy="3681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80" y="1152000"/>
                <a:ext cx="8401320" cy="370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78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Around a Pivot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4800" y="1176840"/>
              <a:ext cx="8820720" cy="3609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20" y="1163520"/>
                <a:ext cx="8848080" cy="363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2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Cool Facts About Partition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93680" y="1369800"/>
              <a:ext cx="6783480" cy="1987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720" y="1356840"/>
                <a:ext cx="6805800" cy="201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6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: High-Level Description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50840" y="1098000"/>
              <a:ext cx="8012880" cy="3345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240" y="1084320"/>
                <a:ext cx="8038440" cy="337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96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</a:t>
            </a:r>
            <a:r>
              <a:rPr lang="en-US" dirty="0" err="1" smtClean="0"/>
              <a:t>QuickSort</a:t>
            </a:r>
            <a:r>
              <a:rPr lang="en-US" dirty="0" smtClean="0"/>
              <a:t>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Partition subroutine</a:t>
            </a:r>
          </a:p>
          <a:p>
            <a:r>
              <a:rPr lang="en-US" dirty="0" smtClean="0"/>
              <a:t>Correctness proof [optional]</a:t>
            </a:r>
          </a:p>
          <a:p>
            <a:r>
              <a:rPr lang="en-US" dirty="0" smtClean="0"/>
              <a:t>Choosing a good pivot</a:t>
            </a:r>
          </a:p>
          <a:p>
            <a:r>
              <a:rPr lang="en-US" dirty="0" smtClean="0"/>
              <a:t>Randomized </a:t>
            </a:r>
            <a:r>
              <a:rPr lang="en-US" dirty="0" err="1" smtClean="0"/>
              <a:t>QuickSort</a:t>
            </a:r>
            <a:endParaRPr lang="en-US" dirty="0" smtClean="0"/>
          </a:p>
          <a:p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A Decomposition Principle</a:t>
            </a:r>
          </a:p>
          <a:p>
            <a:pPr lvl="1"/>
            <a:r>
              <a:rPr lang="en-US" dirty="0" smtClean="0"/>
              <a:t>The Key Insight</a:t>
            </a:r>
          </a:p>
          <a:p>
            <a:pPr lvl="1"/>
            <a:r>
              <a:rPr lang="en-US" dirty="0" smtClean="0"/>
              <a:t>Final 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1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72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3807</TotalTime>
  <Words>94</Words>
  <Application>Microsoft Office PowerPoint</Application>
  <PresentationFormat>On-screen Show (16:9)</PresentationFormat>
  <Paragraphs>24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1_Lecture</vt:lpstr>
      <vt:lpstr>2_Office Theme</vt:lpstr>
      <vt:lpstr>3_Office Theme</vt:lpstr>
      <vt:lpstr>2_Lecture</vt:lpstr>
      <vt:lpstr>4_Office Theme</vt:lpstr>
      <vt:lpstr>Overview</vt:lpstr>
      <vt:lpstr>QuickSort</vt:lpstr>
      <vt:lpstr>The Sorting Problem</vt:lpstr>
      <vt:lpstr>Partitioning Around a Pivot</vt:lpstr>
      <vt:lpstr>Two Cool Facts About Partition</vt:lpstr>
      <vt:lpstr>QuickSort: High-Level Description</vt:lpstr>
      <vt:lpstr>Outline of QuickSort Videos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Tim Roughgarden</cp:lastModifiedBy>
  <cp:revision>171</cp:revision>
  <dcterms:created xsi:type="dcterms:W3CDTF">2010-07-08T21:59:02Z</dcterms:created>
  <dcterms:modified xsi:type="dcterms:W3CDTF">2012-03-07T22:49:41Z</dcterms:modified>
</cp:coreProperties>
</file>