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6"/>
  </p:notesMasterIdLst>
  <p:sldIdLst>
    <p:sldId id="256" r:id="rId6"/>
    <p:sldId id="674" r:id="rId7"/>
    <p:sldId id="675" r:id="rId8"/>
    <p:sldId id="667" r:id="rId9"/>
    <p:sldId id="673" r:id="rId10"/>
    <p:sldId id="664" r:id="rId11"/>
    <p:sldId id="665" r:id="rId12"/>
    <p:sldId id="669" r:id="rId13"/>
    <p:sldId id="676" r:id="rId14"/>
    <p:sldId id="677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32:35.3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419 3407 10217,'-20'-40'2210,"0"21"-224,20-1-160,0 0 0,-20 20-353,20-20-416,0 20-64,0-19-256,0 19-65,20 0 1,-20 0 128,0 0-33,20 19-159,-20 21-257,20-1-31,-1 21 31,1 0-352,0-1 192,0 1 0,1 19 33,-2-19-290,1-20 194,0-1-97,0 1 64,-20-1-32,19-19-96,-19 0 0,0 0-128,0-20-193,20 0-351,-20 0-353,0 0-545,0 0-1633,20-20-3011</inkml:trace>
  <inkml:trace contextRef="#ctx0" brushRef="#br0" timeOffset="674.8047">895 3308 16976,'0'0'128,"0"0"608,-19 0 578,-1 20-65,20 19-480,-40 1 63,20-1-255,1 22-193,-22-22 225,21 21-161,-19-21-63,19-19-257,0 20 192,0-21-288,20-19 160,-19 21 64,19-21-127,0 0 63,-20 0-96,20 0-32,0 0-32,0 0 32,20 0 32,-20-21 32,0 21 32,19-19-128,-19 19 65,20 0 63,-20 0 64,0 0-160,0 0-32,0 19 0,-20-19 96,20 0-192,0 21 160,0-21-160,0 0 32,0 0 64,0 0 64,0 0 96,0 0-128,0 0 33,0-21-1,0 21 0,0 0 128,0 0-160,0 0 32,0 0-128,0 0 64,0 0-32,0 21 96,20-21 0,0 20 32,19 20-96,-19-21 0,41 1-32,-42 20 97,21-21-33,0 1-225,-21-20-31,21 20-64,-20-20-289,-1 0-287,-19 0-257,20 0-769,-20 0-1121,20 0-1793</inkml:trace>
  <inkml:trace contextRef="#ctx0" brushRef="#br0" timeOffset="1095.703">1055 3745 14125,'0'20'1313,"0"-20"417,19 20-449,1-20-512,0 20-97,19-20-63,-19 0-97,20 0-191,-20-20 191,-1 20-448,1-20 160,0-21 65,-20 22-97,-20-1 192,0 0-192,1 0 385,-21 0-65,20 20 65,-19 20-481,19-20 256,0 40-63,0-20 31,20 20-32,0 0-160,0-1-64,20 21-128,0-21-416,19 1-193,1-21-320,19 1-640,2-20-930,-2 0-2177</inkml:trace>
  <inkml:trace contextRef="#ctx0" brushRef="#br0" timeOffset="1378.9063">1471 3665 9801,'0'0'7431,"0"0"-5830,20 0 641,-20 0-31,0 0-450,19 0-576,1 20-480,0 0-449,1-1 33,18 2-354,-19-1-63,20 0-352,-1 0-513,-19-1-320,20-19-1346,-21 0-1857,1 0-6246</inkml:trace>
  <inkml:trace contextRef="#ctx0" brushRef="#br0" timeOffset="1554.6875">1849 3625 16623,'20'0'2338,"-20"20"-544,-20 20 224,20-1-32,-20 22-545,20 18-768,-21-20-513,1 20-192,1-18-128,19-2-289,0-19-511,0-1-642,0-19-1569,19 19-2370</inkml:trace>
  <inkml:trace contextRef="#ctx0" brushRef="#br0" timeOffset="2048.8281">2582 3745 18609,'20'0'2531,"-20"20"-385,0 0-385,0 0-191,21 19-385,-21 1-833,0-1-96,0-19-416,20 19-32,-20-19-352,20 1-513,-1-21-705,-19 0-2338,20-21-5349</inkml:trace>
  <inkml:trace contextRef="#ctx0" brushRef="#br0" timeOffset="2177.7343">2523 3466 20275,'-20'0'1089,"20"0"-1474,0 0-2145,20 0-2243</inkml:trace>
  <inkml:trace contextRef="#ctx0" brushRef="#br0" timeOffset="3137.6953">3020 3724 640,'0'-19'15983,"-20"19"-14766,0-20 449,20 20 640,-20 0-640,1 0-481,-1 20-577,0 20-159,-1 20 31,21-21-191,0 20-161,21-19-128,-1-1 0,0-19-32,-1-20-32,21 0-129,-20 0 1,19-39 32,-19 19-96,-20-20-161,0-19 353,0 0 96,-20-2-32,0 2 64,-19-20-64,19 0-32,0 18 97,1 22 223,-1-1-64,0 21 128,20 19 33,0 0-289,0 19-192,0 21 448,20 19-192,0 2-192,-1 37 128,1-18-128,20 0 32,-1-1 0,1-20-32,-1-19-96,22-1 96,-22-18-64,1-1-128,-1-20 64,-19 0 96,20 0 160,-21-20-96,2-1 32,-21-18 0,20-1 32,-20 1 0,0-1-64,20 1 32,-20-21-64,-20 20 192,20 20-256,-20 0 224,20 0-32,-21 20 0,21 0-96,-19 0 96,19 20-128,-20 20-96,20 0 192,0 0 64,0 19 0,20-19-288,20-1 32,-20-19-416,39 0-642,-19-20-607,-1 0-962,21 0-1825,-20-20-10442</inkml:trace>
  <inkml:trace contextRef="#ctx0" brushRef="#br0" timeOffset="3471.6797">3774 3645 17936,'-39'20'1634,"19"20"352,0 0-353,0 0-351,20 19-129,0 0-833,20-19-320,0-20-64,20-1-64,-21 1 64,21-20 64,-20 0 32,-1-20 0,1 1-32,-20-21 0,0 20 64,-20-19-32,20 19 64,-19-19-64,19 39 192,-20-20-64,20 20-192,0 0 32,0 20-96,0-1 0,20 21-96,-1-1-192,1-19-1090,20 20-480,0-40-1056,20 19-2339</inkml:trace>
  <inkml:trace contextRef="#ctx0" brushRef="#br0" timeOffset="4234.375">974 4341 16335,'-39'0'384,"19"0"449,20 0 512,0 0-1152,0 0 415,0 0 801,20 0 97,19 0-321,1 0-576,1 0-129,18 19 1,20-19-97,20 0 32,21 0-384,39 0 96,-1 0 1,61 0 31,-1-19 0,1 19-224,-41-20 256,-19 0-96,-21 0-96,22 20-32,-21-21 64,-20 21 64,-1-19-64,-37 19 64,17 0-256,-18 0 224,-20 0-64,19 0 64,-39 0 32,19 19-256,-39-19 224,20 0 32,-20 0-96,0 0 193,0 0-290,-1 0 194,1 0-65,-20 0 32,0 0-64,20 0-64,-20 0-193,0 0-287,0 0-801,20 0-1250,-20 0-2850</inkml:trace>
  <inkml:trace contextRef="#ctx0" brushRef="#br0" timeOffset="4453.125">4171 3705 25303,'-20'0'737,"20"0"-737,0 0-480,0 0-577,0 0-257,20 19-607,0-19-2596</inkml:trace>
  <inkml:trace contextRef="#ctx0" brushRef="#br0" timeOffset="4568.3594">4350 4023 21396,'0'40'1890,"0"-40"-1955,0 0-319,0 0-801,0 0-2434,0 0-289</inkml:trace>
  <inkml:trace contextRef="#ctx0" brushRef="#br0" timeOffset="6406.25">4925 4023 16143,'0'59'833,"20"1"576,0 19 192,0 1-512,1-1-448,-2 0-128,1 1-33,0-20 0,0-21-159,-1-19-33,1 20-64,0-40 0,-20 0 65,0 0 319,0 0 353,-20 0-1089,-19-40 96,-1 0-32,-20-19 32,20-1-64,1-39 0,-21 0-96,21-21-97,19 2-191,0 18 224,20 1 256,0 40-32,20 19-32,20-1 128,-21 22-64,41-1 256,-21 20-128,1 20-128,0 20 64,0 20 0,-1-1-288,-19 0-32,0 20 160,-20-38 96,-20 18 0,0-19-225,1-20 33,-1 19-192,-20-39-353,21 0-896,-2 0-1891,1-20-1985</inkml:trace>
  <inkml:trace contextRef="#ctx0" brushRef="#br0" timeOffset="6857.4219">5601 3745 4292,'-20'0'15534,"0"0"-14989,1 0 191,-1 20-95,-21 20 384,21-1 673,-19 1-353,39-1-801,-20 20-447,20-18-1,20-21-32,0 0-128,-1-1 32,21-19 96,-19-19-224,-1-1 127,-1 0 1,1-21 32,0 2 65,-20 19-1,0-19-64,-20 19 64,20 0 96,-20 0-96,20 20 64,-19 0-96,19 20-64,0 0 32,0 0 0,0 19 192,19 1-320,1-1 192,20 2-640,-1-21-129,1-20-608,-1 19-609,1-19-1569,-19-19-2339</inkml:trace>
  <inkml:trace contextRef="#ctx0" brushRef="#br0" timeOffset="7133.7889">5899 4002 15726,'19'41'1474,"-19"-21"736,0-20-545,20 0 97,-20 0 352,0 0-576,-20 0-1026,1-20-128,19 0-191,-20-21-65,-20 2 64,40-1-224,-19 1 32,-1-1-64,20 1-32,0 19-32,0 0-161,20 20-287,-1 0-417,21 0-416,-1 20-866,1 0-1825,-1 0-6373</inkml:trace>
  <inkml:trace contextRef="#ctx0" brushRef="#br0" timeOffset="7358.3985">6137 3507 18929,'20'0'3396,"-20"20"-3012,20-1 961,-1 21-480,21-1-32,-20 21 32,19 20-481,-18-21-352,19 1 32,-21-21-448,21 1-481,-20-21-448,-1 1-1025,-19-20-2211,0 0-6373</inkml:trace>
  <inkml:trace contextRef="#ctx0" brushRef="#br0" timeOffset="7576.1719">6216 3844 20179,'59'-20'1537,"-39"20"1410,41 0-1282,-22 0-704,20 0 96,-19 20-736,19 0-33,-18 0-480,18-1-65,-19-19-543,-1 20-97,-19-20-32,0 20-769,0-20-1120,-20 0-1538,0-20-7175</inkml:trace>
  <inkml:trace contextRef="#ctx0" brushRef="#br0" timeOffset="7721.6796">6594 3446 18641,'0'-19'-352,"0"19"-801,0 0-1474,0 0-6117</inkml:trace>
  <inkml:trace contextRef="#ctx0" brushRef="#br0" timeOffset="7939.453">6931 3407 19794,'20'39'1794,"-20"2"-385,20-1 193,-1 19-898,1 20-672,0-39 97,0 20-129,19-20-161,-18-1-383,19-19-321,-20 0-1665,-1-20-2371</inkml:trace>
  <inkml:trace contextRef="#ctx0" brushRef="#br0" timeOffset="8194.3358">6811 3785 18641,'61'-20'1762,"-22"0"128,40 20-225,20-21-640,-18 21-192,-2 0 64,0 21-385,-19-1-63,-1 0-97,-19 0-224,0 19-64,-1-19-32,-19 0-128,0-20-160,-1 19-160,2-19-353,-21 0-384,0 0-801,0 0-1858,0-19-2690</inkml:trace>
  <inkml:trace contextRef="#ctx0" brushRef="#br0" timeOffset="8339.8438">7368 3527 21364,'-40'0'1441,"40"0"129,0-20-1570,0 20-801,19 0-929,2 0-1889,-1 0-10795</inkml:trace>
  <inkml:trace contextRef="#ctx0" brushRef="#br0" timeOffset="8957.0313">7883 3724 17488,'-19'-19'2082,"-1"19"-1153,20 0 897,0 0-353,-20 0-800,20 19 95,-20 22 33,20-1-192,0-1-161,20 1-320,0-1-96,19-19 0,2 0-64,-1-20-64,-1 0 128,1-40-224,-1 20 128,-39-19 0,0-1 64,0 1-128,-39 19 96,19-21-192,-20 22-1,1-1 1,-1 0-160,0 20-225,20 0-736,0 20-577,0 0-1153,20 20-1505</inkml:trace>
  <inkml:trace contextRef="#ctx0" brushRef="#br0" timeOffset="9276.367">8202 3724 19250,'20'41'704,"0"-21"1090,-1 19-545,-19-19-544,20 0 288,0 0-32,0-20-481,-20 0-288,19 0 161,-19 0-129,20-20 64,-20 20-32,0-40-159,20 21-161,0-1 31,-20 0 1,21 0 0,-2-1-192,1 21 96,20 21 96,-20-1-32,19 20-320,1-1-705,-1-19-1634,-19 19-3106</inkml:trace>
  <inkml:trace contextRef="#ctx0" brushRef="#br0" timeOffset="10126.953">9452 3724 10217,'20'-19'2050,"-40"-1"-512,20 0 832,0 0-96,-20 20-673,1-20 97,-1 20-513,0 0-288,0 20-32,-19 20-257,-1-1-159,20 2-1,1 18-127,-1 1-1,20-21-256,20-19-32,-1 19 0,21-39-32,-20 0-32,19 0-32,1-19-96,-1-1 96,-19-20-160,0 1 191,-20 19-31,0-19 64,-20 19 129,20 0-33,-20 0 64,1-1 128,19 21-64,-20 0-128,20 21 0,0-1 161,0 20-321,0-21 160,20 21-96,19-1 64,-19-19-256,21 0-385,18 0-480,-20-1-609,1-19-415,-1 0-1859,-19-19-4004</inkml:trace>
  <inkml:trace contextRef="#ctx0" brushRef="#br0" timeOffset="10410.1561">9830 3923 14573,'39'40'1634,"-39"-21"480,20 1-32,-20-20-256,0 21 95,0-21-191,0 0-801,0-21-417,-20 21-159,1-39-161,-1 19-128,0-20 32,0 1-64,1-1-32,19 1 0,-20-1-96,20 0 32,0 20-256,20 0-289,-1 20-384,1 20-640,0 0-770,19 20-2273,-19 0-9482</inkml:trace>
  <inkml:trace contextRef="#ctx0" brushRef="#br0" timeOffset="10634.7655">10167 4043 16751,'-20'-20'3267,"1"-1"-1697,-1 1 640,20-19-961,-20-1-384,0 1 256,1-1-480,19 1-417,0-1-128,0 0-128,19 0-32,1 20 32,0 20-256,0 0-321,19 0-768,1 20-801,-1 0-1442,-18 0-2049</inkml:trace>
  <inkml:trace contextRef="#ctx0" brushRef="#br0" timeOffset="11012.6952">10545 3665 18513,'-60'-20'1858,"40"20"-769,0 20 192,0 0-640,20 19 159,-20 2 193,20-1-608,0 19-225,20-20-192,0 1 64,0-20-96,19-1-64,-19-19-97,21 0 33,-21 0 224,-20-19-288,19-1 160,-19-20 0,0 21 288,0-1-288,0-20 320,-19 21-320,19 19 256,0 0 257,0 0-481,0 0-65,19 19 129,-19 1-64,20 0 0,0 0-1025,19-1-640,1 1-1346,-20-20-1313</inkml:trace>
  <inkml:trace contextRef="#ctx0" brushRef="#br0" timeOffset="11238.2813">10762 3705 19570,'20'19'609,"1"2"1665,19-1-1153,-1 20-320,1-21-225,-1 21-448,1-20-224,20-1-224,0-19-641,-21 20-1281,1-20-1794,-1-20-1505</inkml:trace>
  <inkml:trace contextRef="#ctx0" brushRef="#br0" timeOffset="11448.2422">11339 3645 19474,'-21'60'1569,"1"-20"1,1 20 160,-1 19-577,0 0-224,-19 1-65,19-21-383,20 1-545,0-1 128,0-20-545,0-18 1,0 19-225,0-20-288,0-20-800,-20 19-2051,20-19-2082</inkml:trace>
  <inkml:trace contextRef="#ctx0" brushRef="#br0" timeOffset="16778.3201">12411 3805 11723,'-20'-20'1793,"0"0"33,20 0 192,-20-1-128,0 2 64,0-1-833,0 0-257,-19 20 258,19 0-386,0 0-351,1 40-1,-21 0-128,20 20 0,1-1-63,19 0 95,0-19-96,0-1-160,39 2 32,-19-21-64,19-20 96,21 0-192,-21-20 160,1-21-96,0 21 64,-20-19-96,-20-1 160,0 1-32,0 19 32,0-19-160,-20 19 257,0 20 95,0-20 64,20 20-128,-20 20-128,20 0-32,-20 19-31,20 1 127,0-21-353,20 21 65,0-20-128,20-1-417,0 1-351,0-20-642,19 0-1537,-20 0-1441,-19 0-2307</inkml:trace>
  <inkml:trace contextRef="#ctx0" brushRef="#br0" timeOffset="16974.6092">12669 4043 16143,'0'0'2178,"0"-20"-32,0 20-288,0-21-481,-19-18-32,19 19-160,-21-20-672,21 1-193,0 19-384,21-19 160,-21 19-192,19 0-256,1 0-161,20 20-736,-1 0-545,1 0-1120,-1 20-1827</inkml:trace>
  <inkml:trace contextRef="#ctx0" brushRef="#br0" timeOffset="17416.9922">13125 3903 14061,'-20'0'1761,"20"0"834,-19 20-641,19-20-545,-20 0 0,20 20-352,-20 19-64,20-19-640,20 21-1,0-21-160,-1-1-192,21 1 192,-19-20-320,18-20 256,-19 20-416,-20-19 288,20-1-96,-20 0-128,-20-21 160,0 22-321,1-1-351,-1 0-289,-1 0-929,-19 1-993,21 19-897</inkml:trace>
  <inkml:trace contextRef="#ctx0" brushRef="#br0" timeOffset="17673.8281">13265 3982 21396,'0'20'1025,"0"1"-385,0-1 257,19-20-416,1 20 63,0-1-159,0-19-225,0 0-32,19 0 64,2-19-384,-21-1-129,-1 0-287,1-1 352,-20 1 128,0 1-513,0-1-608,-20 0-833,20 20-1281,-19-20-961</inkml:trace>
  <inkml:trace contextRef="#ctx0" brushRef="#br0" timeOffset="18217.7734">13661 3982 16207,'0'41'5445,"0"-41"-4676,0 20 416,20 0-416,-20-1-321,0 1 193,0-20-65,0 0-352,0 0-63,0 0 127,0 0 64,0 0-128,0-20 129,0 1-321,0-1 96,21 0 64,-21-1 32,0 21 64,20-20-191,-1 20-1,1 0-96,0 20-64,20-20-449,-1 21-224,-19 19-480,19-21-673,2 1-1697,-21 0-2146</inkml:trace>
  <inkml:trace contextRef="#ctx0" brushRef="#br0" timeOffset="18573.2422">14039 3963 800,'0'-20'18706,"0"20"-17265,-20 0-256,20 20-128,0-1-384,0 22 64,20-21-193,0 19-416,0-19-160,-1-20-192,21 20 96,-20-40-288,-1 20 223,1-39 33,-20 19-32,0-21-160,0-18 192,-20 19 224,-19 1-128,19-20 128,0 19 32,1-1 480,-1 22 161,20-1 160,0 20-32,0 20-417,0-1 65,20 2 223,-1 39-383,21-21-225,-20 20-224,19-19-481,22-1-384,-22 2-704,1-1-1346,-20-21-3171</inkml:trace>
  <inkml:trace contextRef="#ctx0" brushRef="#br0" timeOffset="19234.375">15230 3884 14894,'-20'-40'1857,"20"20"-1376,-20 1 896,20-1 577,-20 0-481,1 20-223,-1 0-33,0 0-481,-19 20-543,19 19 95,0 21 0,0-21-128,20 1-32,0-1-192,20-18-96,0-1 64,19-20 0,-19 0 0,0-20 32,19-1 32,-19 1 128,0-19-128,-20 19 256,20-19-64,-20 19-192,0 20 160,0-20 65,-20 20-65,20 0-289,0 20-31,20 0 256,-20 19-256,20-19-32,20 19-641,0 2-832,-1-21-1474,21 0-1506</inkml:trace>
  <inkml:trace contextRef="#ctx0" brushRef="#br0" timeOffset="19656.25">16044 4281 14733,'80'99'1730,"-41"-59"-257,1-21-63,-20 21-97,0-20-224,-20-20 64,0 0 128,0 0-192,0 0-288,-20-20-577,0 0-63,-20-19 31,1-21-64,-1 1 0,0-1-32,0-19-96,20-1-64,1-20 128,-1 41-64,20 0-192,20 19 96,-1 1 64,1 39-128,20 0 256,0 0-192,0 20 64,-1-1-129,-19 21-63,0-1-32,-20 21-64,0-21 63,0-18-543,0 19 63,-20-40 224,20 19-287,-20-19-866,1-19-1985,19-1-2371</inkml:trace>
  <inkml:trace contextRef="#ctx0" brushRef="#br0" timeOffset="19851.5625">16322 3864 16944,'60'59'2754,"-40"-19"-544,0-1-608,-1 2-930,1-21-511,0-1-97,-20-19-64,20 0-321,-20 0-1024,0 0-417,0-19-1601,0-21-2594</inkml:trace>
  <inkml:trace contextRef="#ctx0" brushRef="#br0" timeOffset="20011.7188">16302 3705 16944,'-20'-20'2946,"20"20"-2273,0-20 256,0 20-481,20-20-448,0 20-96,1 0-416,-2 0-834,1 0-928,-20 20-512,20 0-3460</inkml:trace>
  <inkml:trace contextRef="#ctx0" brushRef="#br0" timeOffset="20236.3281">16520 3864 10153,'40'79'5830,"-20"-59"-3076,20 19-672,-20-18 192,0-1-224,19 0-576,-19-20-193,-20 19-320,20-19-257,0 0-159,-20-19-65,0-1-127,0 0-129,0-1-160,0 1-64,0-19-128,0-1-128,0 1-321,20-1-288,-20 21 65,0 19-642,19 0-832,-19 0-865,20 0-2274</inkml:trace>
  <inkml:trace contextRef="#ctx0" brushRef="#br0" timeOffset="20483.3984">16938 3884 19442,'0'39'1954,"0"-19"-129,20 0-319,-20-1-737,0 1-129,19 1-159,21-1-193,-1-20-32,1 0-320,-20 0 128,20-20-224,-20-1 96,0-18-64,-20 19-160,0-20 95,-20 21-95,0-1-96,-20 0-33,20 0 33,-20 20-417,21-19-544,-1 19-1538,0-20-1953</inkml:trace>
  <inkml:trace contextRef="#ctx0" brushRef="#br0" timeOffset="20680.6641">17176 3527 19058,'20'0'3363,"-20"19"-2082,0 1 865,20 20-577,-20 19-736,20 0-288,-1 2-289,1-22-352,0 21-320,0-21-257,-1-19-224,1 0-672,0-1-1346,-20-38-2338</inkml:trace>
  <inkml:trace contextRef="#ctx0" brushRef="#br0" timeOffset="20861.3281">17116 3724 18833,'0'21'3428,"21"-21"-3044,-2 0 865,21 0-352,19 0-320,1 0-449,-1 0 96,1 0-961,0 0-480,-41 0-1666,1 0-2530</inkml:trace>
  <inkml:trace contextRef="#ctx0" brushRef="#br0" timeOffset="21225.586">15925 4341 18609,'79'-20'2691,"-20"0"-65,22 20-704,-2 0-897,20-20-352,1 20-353,18 0-224,2-21-32,-1 21-64,-19 0-224,-2-19-161,-38 19 161,-1 0-128,-18 0 96,-22-20 31,1 20-575,0 0-962,-20 0-1793,0 0-4549</inkml:trace>
  <inkml:trace contextRef="#ctx0" brushRef="#br0" timeOffset="21877.9297">17970 3963 18673,'0'0'1602,"0"0"-1474,0 0 1249,20 0-32,20 0-448,-21 0-224,21 0-97,0 0-255,-1-20-65,-18 0 128,19 0-384,-21 1 128,-19-1-192,0-20 193,0 21-33,-39-1-192,19 20-161,-21-20 225,2 40 128,-1 0-32,1-1 65,19 21 31,0-1-32,0 1 160,20 19-288,20-18-96,20-2 64,-1 1-192,21-20-481,0-20-192,-1 0-128,20 0-1345,-19-20-1762,0-20-2818</inkml:trace>
  <inkml:trace contextRef="#ctx0" brushRef="#br0" timeOffset="22270.5078">18426 3527 13004,'-20'-20'6694,"20"20"-5605,0 20-416,0-1 1185,0 21-705,20-1-417,-20 21-63,21 0-161,19 19-223,-21-19-257,21-1 0,19-20-64,-19 2-192,20-1-1,-20-40-127,-1 0 96,1 0-32,-20-20-1,19 0 33,-39-21 160,0 2 224,0-1-224,0 1 64,-20-1 0,-19 21 128,19-21 64,-19 40-64,19 0 32,0 0-32,0 0 129,-1 40-225,21-21 160,0 21 96,0 19-128,21-19-128,19-1-32,-1 2-256,21-21-321,19-1-768,-19-19-1474,-1 0-2498</inkml:trace>
  <inkml:trace contextRef="#ctx0" brushRef="#br0" timeOffset="22946.2891">19023 3724 16783,'19'41'1922,"1"-1"-256,-20-1-97,20 20-480,0-19-224,19-1-128,-19 2-353,0-1-224,0-21-64,-1-19-192,2 20 32,-21-20-32,0 0 64,0-20-64,0 1 160,0-21-128,-21 19-32,21-18 192,-19 19-64,19-20-256,0 21 320,-20-1-192,20 20 0,0 0-96,20 0 192,-20 20-32,19-1 32,2 1 0,-21 0 96,20 0-192,0-20 96,-20 0-32,0 0 32,20 0 32,-20 0 64,0 0 32,0 0-96,19-20 0,-19 0-64,20 20 96,0 0-160,-20-20-160,20 20 127,19 20 226,-19-20-226,19 20 65,-18-20 128,19 20 97,-1-1-226,1-19 162,0 0 63,-21-19 64,21-1-96,-20 0 0,1 0 128,-2-19-127,1 19-65,-20-19 96,0 19-64,-20 0 128,20 0-32,-19 20 0,-2 0-95,1 20-226,0 0 225,0 19-224,1 21 192,19-21 0,0 20 33,19-18-418,21-1-191,1-21-417,-2 1-512,20-20-609,-19 0-1538,-20-20-4483</inkml:trace>
  <inkml:trace contextRef="#ctx0" brushRef="#br0" timeOffset="23236.3281">19935 3824 18225,'0'40'1601,"20"-20"449,0-1 160,-20 1-800,20 0-321,0 0-289,0-1-351,0 1-193,0-20 64,0 0-352,-20 0 96,0 0 0,0-20 65,20 20-225,-20-19-33,19-1 129,1 20-352,0 0 160,-20 0 32,20 0 32,-1 20-289,1-1-416,0 1-576,0 1-417,1-1-1024,-2-20-738,1-20-8904</inkml:trace>
  <inkml:trace contextRef="#ctx0" brushRef="#br0" timeOffset="23426.7578">20353 3625 19890,'0'40'2242,"0"0"-800,20 20-321,-1-1 0,1-19-897,0 19-224,0-19 0,19-1-576,-19-18-481,0-21-577,20 0-1665,-40-21-513</inkml:trace>
  <inkml:trace contextRef="#ctx0" brushRef="#br0" timeOffset="23592.7734">20213 3785 22036,'40'0'289,"1"0"672,18 0 128,0 0-513,20 0-448,-18 0 96,-2 0-448,0 0-1505,-19 0-3332</inkml:trace>
  <inkml:trace contextRef="#ctx0" brushRef="#br0" timeOffset="24159.1795">18367 4420 18737,'0'19'1442,"0"-19"-1667,0 0 834,20 0 768,19 0-160,22 20-256,18-20-288,20 0-609,20 0 64,20-20-32,20 1 96,20-1 33,-1 0 287,21 0-160,-40 20-287,-1-19 159,-38 19-160,-41-20-64,0 20 0,-39 0 32,-19 0-64,-2-20 32,-19 20-32,0 0-321,0 0-1216,-19 0-2851,-2 0-9385</inkml:trace>
  <inkml:trace contextRef="#ctx0" brushRef="#br0" timeOffset="24842.7734">20909 4181 15342,'0'0'3331,"0"0"-1409,0 0 128,0 0 320,0 0-1473,-20 0-192,20 0-129,0 20-191,0-20-161,0 0-64,20 20 96,-20-20-256,0 0 256,19 0-256,-19-20 129,20 20 95,-20 0 32,0-20-32,0 20-64,-20-19-160,20 19-320,-19 0-577,-1 0-544,0 0-897,0 0-3524</inkml:trace>
  <inkml:trace contextRef="#ctx0" brushRef="#br0" timeOffset="42925.7811">578 5571 16431,'-20'-20'1922,"0"20"-1314,20 0 129,0 0 865,0 0-449,20 0-417,0 0-159,0 0-257,19 0-224,1 0 0,19 0-128,-18-20 32,-2 20-448,1-20-545,-1 20-705,1-19-1985,-20 19-5702</inkml:trace>
  <inkml:trace contextRef="#ctx0" brushRef="#br0" timeOffset="43717.7733">1372 5611 15855,'-20'0'864,"20"20"738,20 0-193,0 20-384,19 19-512,21 0-161,-21 2-128,2-2-224,-2 0 64,-19-19 64,0-21 33,0 1-1,-1 0 769,-19-20-321,0 0-704,0 0 32,-39-20 128,-1 0-160,-20-19 160,1-1-320,-1-19 192,1-21-128,20 1 95,-2 0 97,21 19-64,0 0-32,20 1 96,20 19 192,21 20-192,-2 1 193,21 19-161,-1 0 32,-20 19 0,22 21-160,-22 19 32,1-19-129,-20 20 386,-20-20-65,0-1-32,-20 1-96,-20-20 0,1-1-256,-2 1-577,21-20-512,-19 0-1090,19-20-864,0 1-7911</inkml:trace>
  <inkml:trace contextRef="#ctx0" brushRef="#br0" timeOffset="43898.4375">1869 5531 17328,'39'40'2690,"-39"-19"-768,20-21-544,-20 19-610,20 1-447,-20 0-129,19 0-416,-19 0-353,0-20-1377,20 0-2146,-20 0-8616</inkml:trace>
  <inkml:trace contextRef="#ctx0" brushRef="#br0" timeOffset="44029.2967">1788 5393 16431,'-19'-40'1153,"19"40"-1217,0-19-865,0 19 449,0 0-1186,19 0-2049</inkml:trace>
  <inkml:trace contextRef="#ctx0" brushRef="#br0" timeOffset="44292.9688">2166 5432 20467,'-39'20'2242,"39"-20"-769,-20 0-576,20 20-160,20 19 96,-1 1-193,1 1-447,20-2-161,-1 1-32,1-20-161,19-1-255,2-19-193,-22-19-159,1 19-321,-1-40-769,-19 20-1281,-20 0-673,0 1-7558</inkml:trace>
  <inkml:trace contextRef="#ctx0" brushRef="#br0" timeOffset="44487.3047">2245 5214 17488,'-19'-20'3299,"19"20"-2146,19 20 897,-19 19-384,40 1-481,-20 20-416,40 0-513,-20-1-96,-1-20-352,20 1-641,-19 1-288,-1-22-384,2-19-930,-1 0-1665,-21 0-1985</inkml:trace>
  <inkml:trace contextRef="#ctx0" brushRef="#br0" timeOffset="44719.7264">2682 5313 14317,'-39'60'1409,"19"-40"129,-1 19 832,1 1-288,1-20-288,-1-1-545,20 1-576,0 0-385,20-20 192,-20 0-63,39 20-65,-18-20-320,-1-20 64,19 20-192,1 0-352,0-20-545,-21 20-865,21 0-1826,-1 0-2561</inkml:trace>
  <inkml:trace contextRef="#ctx0" brushRef="#br0" timeOffset="46361.3282">3417 5551 5317,'-21'0'8776,"21"0"-7367,0 0-832,0 0 576,21 0 224,-21 0-416,20 0-256,20-20-33,-21 20-576,1-20 129,0 1-97,-20-1 96,0-20-128,0 21-64,-20-1 0,20 0 32,-39 20 64,19 0 32,0 0 129,-21 0-65,22 20 128,-1 0-95,0 19-1,20 1 32,0-1-96,20 1-192,0 0 0,20 0-32,0-20-640,-1 0-385,1-20-769,-1 0-1153,-19 0-1505</inkml:trace>
  <inkml:trace contextRef="#ctx0" brushRef="#br0" timeOffset="46775.3905">3556 5194 15214,'-20'-20'2851,"20"20"-1154,0 0-1441,0 40 705,20-1 449,-1 1-225,1 40-288,0-1-417,20-20-320,0 22 32,0-22-256,-1 0-96,1-19-32,19-20 0,-19-1 0,-21-19-225,22-19 225,-21 19-128,0-40 0,-1 20 63,-19-19 65,0-1 0,0 1 0,-19-2-97,-1 1 193,0 1 192,0 19 385,-1 0-97,2 20-63,19 0-161,-20 20-160,20-20 96,20 40 192,-20-1 64,40 1-288,-20 20-31,20-20 31,-1-1-257,1-19-415,19-20-353,1 0-769,0 0-1569,-21-20-1345</inkml:trace>
  <inkml:trace contextRef="#ctx0" brushRef="#br0" timeOffset="47487.3047">4271 5373 13484,'20'59'2947,"-20"-19"-1345,19-1 255,21 1-768,-20 1-192,-1-2-128,1-19-449,0 0-96,0 0-224,1-20-96,-21 0 32,0 0 128,0 0-32,0 0 193,-21-20-289,21 0 96,-20 0-161,0 0 129,20 1-32,-20-2 32,1 21 64,19 0-64,0 0-288,0 0 64,19 21 128,1-2-32,-20-19 32,20 20 64,0-20-193,-20 20 129,21-20 32,-21 0 64,0 0-32,19-20 256,-19 20-127,0-20-1,20 1-32,-20-2-160,0 1 32,20 0-65,0 0 1,-1 20 96,-19 20 64,40 0 128,-20 0 1,0 1-65,19 18-64,1-19-32,0 0-32,-20 0 96,20-20-64,-21 0 128,21-20-32,-20 0 96,-1 0-32,1 0 65,-20 1-129,0-2 0,0-19 96,0 40-64,0-20 128,-20 1-128,1-1-64,-1 20 33,20 0-97,-20-20 0,20 20 32,-20 20 32,20 0-225,0-1 161,0 1 129,0 20-33,20 0 0,0 0-32,19-20-128,1 0-192,1-1-129,-2-19-287,1 0-802,-1 0-1409,1-19-2017</inkml:trace>
  <inkml:trace contextRef="#ctx0" brushRef="#br0" timeOffset="47820.3125">5223 5511 19474,'20'60'2114,"1"-20"-416,-21 0-481,20-20-288,-1 19-321,-19-39-159,20 20-225,-20-20-192,20 0 32,-20 0 32,20 0-256,-20-20 128,0 1 160,0-21-288,0 20 128,0-19-32,19 18 96,-19 1-192,20 0 95,0 20 98,0 20 95,19 21-128,-19-22-96,1 21-481,-1-20-768,-1 0-673,21-20-1121,-20 0-1730</inkml:trace>
  <inkml:trace contextRef="#ctx0" brushRef="#br0" timeOffset="48010.7422">5581 5273 14958,'20'20'4452,"-20"21"-1730,20-2-543,19 20-1090,-19 20-257,0 2-543,19-22-257,-19-19-321,21-1-511,-2-19-289,-19-20-673,0 0-1441,0-20-1474</inkml:trace>
  <inkml:trace contextRef="#ctx0" brushRef="#br0" timeOffset="48199.2188">5461 5492 20339,'0'19'2626,"20"-19"-1857,21 0 384,18 0-480,20-19-1,0 19-31,-18-20-705,-2 20-32,0 0-737,-19 0-1217,-20 0-3203,-1 0-13323</inkml:trace>
  <inkml:trace contextRef="#ctx0" brushRef="#br0" timeOffset="48859.375">6673 5472 14317,'-20'-40'2979,"1"40"-993,-1 0-257,0 0-31,0 40-833,-1-1 32,2 1-33,19 20-319,19-20-321,2 0-96,19-21-128,19-19-192,-19 0 96,19-19-64,-20-21-64,-19 0-161,1 0 1,-21 0-32,0 1 287,-21-1-319,-18 20 64,-1 1-129,1-1 449,-1 20-256,20 20-961,1-1-1218,19 21-1024,0-1-6631</inkml:trace>
  <inkml:trace contextRef="#ctx0" brushRef="#br0" timeOffset="49071.2889">7150 5671 15438,'-61'-40'1377,"22"1"417,-1-2-673,-19-18-384,0-1 96,19 1-129,-1-41-511,2 21-1,39 0-64,0 18 352,0 22-384,20 39-192,-1 0-384,1 0-385,21 20-1473,-2 20-2146</inkml:trace>
  <inkml:trace contextRef="#ctx0" brushRef="#br0" timeOffset="49238.2811">6693 5432 8680,'0'20'12460,"0"-20"-12268,20-20 128,19 1 32,20-1-159,22 0-354,-22 0-2081,20 20-2722</inkml:trace>
  <inkml:trace contextRef="#ctx0" brushRef="#br0" timeOffset="49993.1639">7883 5413 1761,'0'-40'10282,"-19"20"-7944,19 1-128,-20-2-288,0 21-96,0-20-289,1 20-608,-1 20-384,0 20 63,0 0 33,1-1-65,-1 21-95,20-1-129,0-18-224,20-2-96,-1 1-64,1-40 32,0 20 0,19-20-96,-19-20 32,0 0-32,0 0 64,-1-19 0,2-2 32,-21 1 32,0 21-96,-21-21 32,21 20 0,-19 1 256,19-1-288,0 20 352,0 0 1,0 0-321,0 20 64,0 19 96,19 1-96,2-21-64,19 21-257,-1-20-415,21 1-642,-21-2-703,21 1-866,-20-20-1569</inkml:trace>
  <inkml:trace contextRef="#ctx0" brushRef="#br0" timeOffset="50248.0469">8380 5710 224,'0'0'18353,"0"0"-17040,0-19 769,0-1-608,0 0-481,-20-20-64,0 0-193,1 0-448,-1 1-95,0-21-65,20 21-96,-20-1-64,20 21 32,-19-2-224,19 1-225,19 20-896,-19 20-193,40 1-255,-1 18-1538,-19 1-2179</inkml:trace>
  <inkml:trace contextRef="#ctx0" brushRef="#br0" timeOffset="50480.4688">8778 5671 18609,'-40'-20'929,"20"0"897,-20 0-545,20 1-705,0-22-31,-19 1 64,19 1-449,0-1-160,20 1-64,0-1 64,20 0-257,0 20-127,-1 20-705,21 0-1281,-20 20-1474,20 1-5509</inkml:trace>
  <inkml:trace contextRef="#ctx0" brushRef="#br0" timeOffset="50878.9063">9036 5353 12363,'-40'0'5349,"1"20"-3747,18 0 159,21 19-543,-20 1-354,20-1-287,0 1-129,0 1-384,41-2 1,-22-39-65,21 20-417,0-20 97,-1-20 160,-19 0 64,19 1 96,-39-22 64,20 21-96,-20-19 224,-20 19 96,1 0-64,-1 20 321,20 0 31,-20 0-383,0 20 31,20 0-448,0-1 95,20 1 65,20 20-320,-21-19-577,21-2-865,1 1-1088,-2-20-1346</inkml:trace>
  <inkml:trace contextRef="#ctx0" brushRef="#br0" timeOffset="51343.75">9353 5334 16527,'0'59'1890,"20"-39"-224,-20 19-65,20 1-736,0-1-449,19-19 33,-19-20-161,1 20 0,18-20-96,-19-20-31,0 0-33,0 0-64,-20-19 96,19 19 32,-19 0-128,-19 20 160,19-19 65,0 19-289,0 19-193,0 21 65,19-1 128,21 21-64,-20 0 64,39 19 0,-18 0-192,-2-19 32,-19 20 192,0-21-128,-1 0 320,-38 1 609,19-60-128,-60 100-705,0-61 864,20-19-543,1 0-225,-1-20-417,21-20-447,-21 0-962,20 1-1665,1-1-7367</inkml:trace>
  <inkml:trace contextRef="#ctx0" brushRef="#br0" timeOffset="66591.7967">11298 5353 1249,'0'-40'4164,"0"20"-897,-19 20-673,19-20-704,0 20-321,0-20 33,0 20-545,19 0-416,-19 20 544,0 20 192,20 0-32,-20 20-480,0 19-352,21-20 63,-1 1 1,-20 0-449,20-1 64,-1-19-64,-19-1-64,20-19 128,-20 0-288,20 1-160,-20-2-481,0-19-352,0 0-801,0 20-992,0-20-802</inkml:trace>
  <inkml:trace contextRef="#ctx0" brushRef="#br0" timeOffset="67776.3671">11298 5253 10345,'0'-19'1282,"0"19"-1058,0 0 0,0 0-224,0 0 0,20 0-64,-20 0 96,21 0-96,-1 0 96,19 0 32,-19 0 384,20-20 129,-1 20-161,1 0-191,-1 0-129,2 0-64,18 0 0,-19 0 96,19 0-128,1 0 0,0 0-96,19 0-193,-20 0-63,1 0 96,20-20 160,-21 20 64,20 0 32,-19-20 224,20 20 256,-1 0-31,0-20-289,1 20-128,-1-19 0,20 19-96,1 0-32,-1-20 96,1 20 0,-1 0-449,0 0-319,20-20 287,-20 20 289,0 0 224,1 0-32,-1 0 96,1 0 128,-1 0 193,-1 0-97,2 0-96,19-20-96,-19 20-31,-1 0-33,20 0 0,-19-21-64,-2 21 256,22 0 0,-21 0 64,-20 0-31,21 0-161,-1-19-64,0 19-64,-19 0 0,19 0 96,0 0-192,1 0 128,-21 0 32,19 0-32,-17 0-32,-2 0 0,0 0 384,-19 0 129,19 0-225,0 0-224,2 0-32,-22 0-32,20 19 0,-20-19 0,22 0 32,-22 0 0,20 21 0,-20-21-32,21 0 32,0 0 32,-1 0 129,1 0 255,-1 20 0,0-20-287,0 0 383,1 0-224,19 0-63,-20 0 127,21 0-288,-21 0 288,0 0-319,21 0-1,-21 0-257,0 0 482,-18 0-257,-2-20-32,-39 20 160,19 0-448,-19 0-257,-20 0-768,20 0-1282,-20 0-3811</inkml:trace>
  <inkml:trace contextRef="#ctx0" brushRef="#br0" timeOffset="69708.9844">11379 5988 7302,'0'0'1794,"0"0"-1570,0 0 481,0 0-193,19 0 1,-19 0 160,20 0-97,0 0-127,0 0-97,0 0 160,-1 0 97,1 0-161,20 0-191,0 0-65,0 0 0,-1 0-32,1 0-64,19 0 32,1 0 0,0 0-31,-1 0-97,20 0 192,2 0 96,-22 0 0,20-20 33,0 20-97,1 0-96,-1 0-32,20 0 0,-19 0-64,19 0 0,-20 0-32,21 0 0,-1 0 0,-20 0 64,21 0-32,-21 0-32,20 0 0,1 0 32,-1 0 64,1 0-64,-1-19-32,19 19 64,-18 0 1,-1-20-65,21 20 32,-21 0-64,0-20 32,1 20 0,-2 0 0,1 0 0,1 0 0,-1-20 0,1 20 32,-1 0-32,0 0 32,1 0 32,-1 0 64,-1 0-64,2 0-32,-1 0-32,21 0 32,-21 0 0,0 0-32,1 0 0,-21 0 0,20 0 96,1 0 192,-2 0-224,-17 0-32,17 0 0,1 0-64,1 0 32,-21 0 225,0 0-289,2 0 32,-2 0 32,0 0 96,-20 0 96,21 0-192,19 0 0,-20 20 128,1-20-64,0 0-160,-1 0-128,1 0 448,-21 0-192,20 0 96,-19 0-192,0 20 160,19-20 0,-20 0-192,1 0 128,20 20 0,-21-20-32,0 0 0,1 0 32,0 0-32,0 0 0,-1 19 96,0-19-128,-19 0 192,20 0 1,-20 0-65,-1 0-96,1 0 128,-1 0-224,1 20 64,-1-20 64,-18 0-64,-1 0 64,-20 0 0,20 0 0,-20 0 64,0 0-32,20 0 64,-20 0 96,0 0-96,0 0-64,0-20 0,0 20 0,0-19 1,0 19-258,0-20 482,0 20-193,0-20-128,-20 0 0,20-20-96,0 20 31,-20-20 97,20 1 0,-20-1-64,20 1 128,-21-21-256,21 20 0,-19-20 192,19 21 0,-20-20 0,0 19-32,0 1-224,1 18 544,-1-19-416,0 20 96,0 1-224,0-21 448,1 40-224,-1-20 0,0 0-32,-1 20 64,1-19 32,20 19 32,-19 0-32,19 0-32,-20 0-160,20 0-97,-20 0 450,0 0-193,1 0 32,-1 0 32,-20 0-32,1 0-96,-1 0 448,-20-20-320,0 20-64,-19-20-32,-1 0 0,1 20-576,20-21-770,-20 21-2177,18 0-11339</inkml:trace>
  <inkml:trace contextRef="#ctx0" brushRef="#br0" timeOffset="70573.242">14674 5174 992,'0'-20'4421,"0"20"-1186,0-19-353,0 19-896,20 0-96,-20 0-96,0 0-737,0 0-609,0 0 353,20 19 480,-1 21-224,-19 0-256,21 19-257,-1 1-223,0 0-257,0 19 352,-1-20-224,1-18-63,0 18 159,19-19-160,-19-21-96,0 21 96,0-20-544,-1-1 223,2-19-799,-21 20-706,0-20-993,0 0-1184</inkml:trace>
  <inkml:trace contextRef="#ctx0" brushRef="#br0" timeOffset="71386.7186">12808 5313 1761,'0'-20'4068,"0"0"-1954,0 0 32,0 20-192,0 0-513,0-19-256,0 19-224,0 0-256,0 0-225,0 19 641,20 1 65,-20 0-258,0 40 226,19-20-290,-19 39-479,20-20-225,-20 2 416,20-2-319,1 0-97,-21 1 32,20-21-256,-1-19 128,-19 0-64,20 1 0,-20-2-544,20-19-97,-20 20-384,0-20-801,0 0-320,0 0-1025,20 0-7943</inkml:trace>
  <inkml:trace contextRef="#ctx0" brushRef="#br0" timeOffset="72150.3907">16699 5174 12075,'0'-20'3844,"0"20"-2435,0 0-801,0 0 257,20 20 577,-20 20-33,20-1-160,-20 21-352,20 20-256,0-21-129,-1 20-448,1-18 353,21-22-193,-21 21-64,19-21 0,-19-19-96,0 19-64,-1-19-224,1-20-577,-20 20-1313,0-20-1281,0 0-1826</inkml:trace>
  <inkml:trace contextRef="#ctx0" brushRef="#br0" timeOffset="72934.5703">12014 5313 10730,'0'0'1537,"0"0"-31,0 0-514,0 21 65,0-2 193,19 21 95,-19-1-64,20 1-288,0 19-320,0 2 192,1-2-257,-2 0-608,1 1 417,0-21-353,-20 1-96,20-19 160,-20 18-64,0-19-128,0 0-193,0-1-671,0 1-1058,0-20-1666,0 20-7847</inkml:trace>
  <inkml:trace contextRef="#ctx0" brushRef="#br0" timeOffset="73507.8123">13622 5273 7174,'-20'-20'6534,"20"1"-4900,0 19 128,0 0-33,0 0-1376,0 19 896,0 21 352,0 20-672,20 0-352,-1-1-289,1 20 225,0-38-385,1 18 0,-1-19-32,-20-1-32,19-19 32,1 19-128,-20-19-513,20 0-383,0-20-802,-20 20-993,20-20-1473</inkml:trace>
  <inkml:trace contextRef="#ctx0" brushRef="#br0" timeOffset="74102.5391">15568 5135 14349,'0'-20'2530,"0"20"-1376,20 20 191,0-1 256,-1 21 33,1 19-545,-20 22-448,20-22-225,0 20 0,-20 0-63,19-19-193,1-20-96,0 0-32,0-1-256,0 1-417,-20-21-704,20 1-1186,0-20-1921</inkml:trace>
  <inkml:trace contextRef="#ctx0" brushRef="#br0" timeOffset="74677.7344">17653 5174 13901,'0'-39'2754,"0"19"-608,0 20-512,0 0-353,20 0-320,-20 39 544,19 1-223,-19 39-546,20 1-159,0-1-353,-20 0-128,20-19 32,-20 20-160,20-40-256,-1 19-449,1-20 129,-20-19-994,20 0-1601,0-20-897</inkml:trace>
  <inkml:trace contextRef="#ctx0" brushRef="#br0" timeOffset="86076.1719">11517 5551 5829,'0'0'1762,"0"0"-545,0 20 641,0-20-321,0 0-352,0 0-160,0 0-320,0 0-129,0 0 161,0 0 320,0 0-224,0 0 224,0 0-256,0-20-257,0 20 1,0-20-65,20 0-31,-20 1-289,20-1 128,-1 20-96,2-20-288,19 0 352,-20 20-160,-1 0-192,1 0 96,0 20 0,-20 20 128,0-21-64,0 21-32,0-20 33,0 1 31,-20-2 32,20-19-96,0 0-32,0 0-32,20 0 96,-20 20 224,20-20-160,-1 20-32,1-20 0,0 40-32,0-21-32,0 1 33,-20 0-1,20 0 128,-20-20 64,-20 19-32,0-19 65,0 20-257,0-20-321,0 0-159,1 0-737,-1 0-449,0 0-1088,20 0-1891</inkml:trace>
  <inkml:trace contextRef="#ctx0" brushRef="#br0" timeOffset="86905.2734">12371 5452 6982,'0'-20'2595,"-20"1"-1122,20 19 641,0-20-64,0 20-32,0 0-224,0 0-641,-20 0-513,20 20-31,0-1 192,0 41-129,0-21-191,0 1 31,0 0-224,20 0-63,0-20-33,0-20-192,20 0 96,0-20-32,-21 0 0,21-19-96,-20-2-160,-1 1 128,-19 1 0,0-1-32,0 1-65,-19 19 129,-1 0-160,0 1-320,0 19-161,1 0-768,19 19-225,-20 1-768,0 0-801,20 0-9673</inkml:trace>
  <inkml:trace contextRef="#ctx0" brushRef="#br0" timeOffset="87232.4219">12411 5691 13292,'-20'39'2530,"0"-19"-287,20 0-514,-20 19-512,20 1-512,20-19 192,0-2-609,0 1 65,20-20-33,-1-20-96,1 1-128,-20-2-128,19-19-128,-19 1-160,-20-1 31,0 1-63,0 19 64,-20 0-65,-19 0-191,19 0-97,0 20-384,-19 0-1441,19 0-2723</inkml:trace>
  <inkml:trace contextRef="#ctx0" brushRef="#br0" timeOffset="90000">13046 5511 7815,'-20'0'2402,"20"-19"-832,-19 19-33,19-20 65,0 20 63,0-20-127,19 0-321,1 20-96,0-19-128,0 19-289,-1 0-351,21 0-161,-19 19-32,-1 1-352,-1 20 448,-19-1 0,0 1-384,0 0 160,-19 20-32,19-21-32,-20-19 257,20 20-322,-21-21 290,21-19-257,0 20 128,0-20 256,21 0 64,-21 0-31,20 0 127,-1-20-224,21 20-63,-20-19-97,-1-1-128,1 20-161,0-20-159,0 20-545,0 0-768,-20 0-1154,19 0-1249,-19 0-6886</inkml:trace>
  <inkml:trace contextRef="#ctx0" brushRef="#br0" timeOffset="90827.1484">14118 5472 4260,'20'-20'6566,"-20"0"-5381,0 1 897,0 19 32,0-20-385,-20 20-447,20 0-129,0 0-352,-20 0-321,1 20 32,-1-1 129,-20 1-160,21 20 63,-1-21-224,0 1-384,20 0 256,20 0-192,0 1 33,19-21 31,1 0-96,19 19 128,-20-19-160,1 0 64,1 0 0,-2 20-64,-19 0 64,-20 0 32,0 0 32,0-1 64,0-19 32,-20 20 64,0 0-416,1-20 128,-1 0-288,-1 0-161,1 0-896,0 0-801,1 0-1442,-1 0-6341</inkml:trace>
  <inkml:trace contextRef="#ctx0" brushRef="#br0" timeOffset="91045.8984">14000 5452 17520,'19'-20'3171,"1"1"-2178,20-1 96,-1 0-769,-19 0-256,19 1-224,1 19-224,-19-21-705,18 21-1217,-19-20-993,0 20-3140</inkml:trace>
  <inkml:trace contextRef="#ctx0" brushRef="#br0" timeOffset="91561.5234">15170 5313 15214,'0'0'3491,"0"0"-2594,0 0 1025,20 21-192,-20-2-385,20 21-288,-20-20-577,20 19-288,0 1-95,-20-1-65,19 1-97,2-19-351,-1-2-481,-20 1-608,20 0-1858,-20-20-1602</inkml:trace>
  <inkml:trace contextRef="#ctx0" brushRef="#br0" timeOffset="93000.9764">15886 5273 12267,'0'0'1954,"0"0"-449,0 0 193,0 0-321,0 0-224,0 20-288,0 0 288,0 1-416,0 18-449,19-19 417,-19 0-257,20-1 97,-20-19-257,0 20 32,0-20 65,20 0-353,-20 0 160,20 0 0,-1-20-64,1 20-32,0 0 65,0 0-322,-1-19-31,2 19 288,-1 0-288,0 19-224,0-19-161,-1 0-320,1 0-288,-20 0-448,20 0-866,-20 0-447,0 0-2916</inkml:trace>
  <inkml:trace contextRef="#ctx0" brushRef="#br0" timeOffset="93190.4297">16144 5273 15822,'0'20'1698,"0"0"672,19 20-31,-19 0-514,20 19-896,-20-19-609,20 19-255,0 1-33,0-20-64,-1 0-289,1-21-448,0 1-992,0 0-1506,1 0-1794</inkml:trace>
  <inkml:trace contextRef="#ctx0" brushRef="#br0" timeOffset="93829.1016">16977 5293 14669,'-19'-20'3460,"19"20"-1699,0 0-479,19 0-33,1 0-481,0-20-95,19 20-353,-19 0-224,20 0-96,0 0 0,-20 0 0,0 20 0,0 0 321,0 21-161,-20-2 320,0 20-127,0-19 95,0 19-192,0-19-384,0 20 449,19-20-385,-19-20-225,20-1-127,-20 1-321,0 0-672,20-20-993,-20 0-1186,-20 0-480</inkml:trace>
  <inkml:trace contextRef="#ctx0" brushRef="#br0" timeOffset="94004.8827">17116 5551 17104,'0'0'3171,"0"0"-2659,21 0 1218,-2 0-225,1 0-832,20 0-513,-1 0-352,1 0-64,-1-20-1090,22 20-1280,-22 0-1922</inkml:trace>
  <inkml:trace contextRef="#ctx0" brushRef="#br0" timeOffset="94649.4139">18209 5373 10570,'0'-39'3203,"0"39"-1314,-20-21 257,20 21 225,-21 0-770,21 0-480,-20 21-96,20-2-256,-19 1-321,-1 20 449,20 19-320,0 0-129,-20 2-128,20-2-31,20-19-129,0 19-32,-1-20-96,22-19-128,-21 0 160,19 0-32,1-20-352,-1 0 256,-19 0-64,20-20-353,-21 0 129,1-19 63,-20 19 65,0 0 64,0-19 0,-20 19 64,1 0-224,-21 20 127,20 0 225,-19 0-96,19 0-128,-19 20-609,39 0-832,-20-1-2307,20 21-4644</inkml:trace>
  <inkml:trace contextRef="#ctx0" brushRef="#br1" timeOffset="98223.6327">11537 5253 7655,'-20'-39'1537,"0"19"-608,20 0 416,-19 0 289,-1 20-97,20-19-416,-20-1 65,0 20-129,20 0-32,-20 0-417,20 0-416,-19 39 257,-21 1-193,19 19 0,1 22 64,1-2 257,-1 19-129,0 2 1,20-20-129,0-1-128,40 0 65,-1-19-193,2-20 96,18-1-128,20-19 128,-19 0 0,20-20 32,-1 0-64,-20-20-63,1-20-65,0 1 64,-1-1-128,-19-20 31,-1 1 33,-19-20-96,-20 19 64,0-20 96,-39 21-192,-1-1 128,1 21 0,-21-1 160,0 0-224,-19 20 128,19 0 161,21 20-353,-22 0 31,22 0-415,19 20-897,0-20-2307,1 41-7270</inkml:trace>
  <inkml:trace contextRef="#ctx0" brushRef="#br1" timeOffset="98688.4764">11696 6067 17488,'0'-20'2595,"20"20"-1603,0 20 866,-1 20-641,1 0-608,20 0-97,0 19-415,0-19-1,19-1 0,-19 1-160,19-19-609,-19-1-480,0-1-641,0-19-1249,-20 0-1857</inkml:trace>
  <inkml:trace contextRef="#ctx0" brushRef="#br1" timeOffset="99544.9219">12311 6664 12491,'20'39'2082,"-20"-19"-320,20 39-417,0-19-192,0 19-416,0 2-160,0-22-33,0 1-95,-20-21-97,20-19 481,-20 0-289,0 0-127,0 0 543,0-19-703,-20-1-257,0 0 192,-20-39-288,20 18 96,0-18-96,0 0 128,0-20-289,20 18-31,0 2 96,20 19-32,0 1 128,0 19 0,0 20-65,0 0 65,20 39 96,-40 1 129,20 0-97,-20 20 160,0-20-224,0-1 256,-20 1-192,20-1 64,-20-19-64,20-20-320,-20 0-353,20 0-992,0 0-1506,-20-20-833</inkml:trace>
  <inkml:trace contextRef="#ctx0" brushRef="#br1" timeOffset="99750.9764">12650 6644 17584,'19'20'1185,"1"0"609,-20-1-929,20 21-289,0-20-351,-20-20-322,19 19 1,-19-19-544,20 20-962,0-20-1921,-20-20-7239</inkml:trace>
  <inkml:trace contextRef="#ctx0" brushRef="#br1" timeOffset="99893.5547">12569 6465 14477,'-19'0'1410,"19"0"-1378,0-20-417,19 20-512,-19 0-1185,20 0-2946</inkml:trace>
  <inkml:trace contextRef="#ctx0" brushRef="#br1" timeOffset="100140.625">12729 6544 9865,'59'79'3747,"-39"-38"-1472,19-2 223,1 1-416,1-1-160,-22-19-513,21 0-320,-40 0-320,20-20-193,-20 0-383,19 0 63,-19 0 160,0 0-64,0-20 1,-19 0-385,-1-19 64,0-1-192,0 1-97,20 19-479,-19 0 95,19-1-672,0 21-929,0 0-1153,19 0-705</inkml:trace>
  <inkml:trace contextRef="#ctx0" brushRef="#br1" timeOffset="100397.4608">13186 6684 15822,'0'39'1890,"0"-19"-64,0 0-64,19-1-705,-19 1-577,20 0 97,0 0-321,19-20-64,-19-20-96,0 20 64,0-20-32,-20 0-96,0 1 97,-20-21 191,0 20-352,0 1 32,-19-1-384,19 20-33,-19-20 1,19 20-97,-1-21-576,21 21-1377,0 0-2435</inkml:trace>
  <inkml:trace contextRef="#ctx0" brushRef="#br1" timeOffset="100605.4686">13403 6425 16719,'0'0'3844,"0"20"-2787,20 0 705,1 19-449,-21 1-576,20 0-33,-1-1-415,21 2-129,-20-2-128,-1 1-160,1-20-481,0-1-416,0 1-576,-20-20-1635,0 20-1952</inkml:trace>
  <inkml:trace contextRef="#ctx0" brushRef="#br1" timeOffset="100781.25">13344 6644 18513,'0'20'2498,"20"-20"-2241,19 0 1184,2 0-128,18-20-1153,-19 20-64,19 0-288,-20 0-769,1-21-416,1 21-1698,-22 0-160</inkml:trace>
  <inkml:trace contextRef="#ctx0" brushRef="#br0" timeOffset="121028.3203">498 7795 14637,'-40'0'1762,"20"-20"-192,1 20 159,19 0-159,0 0-898,0 0 97,0 0 320,19 0-352,1 0-289,20 0-256,0 0-96,0 0-64,-1 20-64,1-20-288,-1 0-641,-19 0-1057,20 0-1633,0 0-1890</inkml:trace>
  <inkml:trace contextRef="#ctx0" brushRef="#br0" timeOffset="121616.2108">1153 7835 12171,'20'39'1409,"0"-19"129,0 19 63,0-19-255,-1 41-1,1-22-384,0 1 128,1-20-417,18-1 65,-39-19 128,20 0 192,-20 0-384,0-19-289,0-1-224,-20-20 64,1 1-31,-1-1 31,-1-20-160,21 0-128,-20 1 96,0 20 0,20-1-96,0 20-128,0-1-1,20 2 65,0 19-32,21 19-705,-2 2-832,20 19-866,1-20-1120,-1 19-1314</inkml:trace>
  <inkml:trace contextRef="#ctx0" brushRef="#br0" timeOffset="121929.6875">1769 7894 14317,'0'0'1121,"19"0"-192,-19 0 1313,0 0-640,20 0-545,1 0-321,-21 0-415,20-20-97,0 0-160,-1 20 32,1-19 0,0-1-160,-20 0 224,0 0-288,0 1 128,0-1 32,-20 0-32,20 20 192,-20 0-288,1 0 224,-21 20 97,19 0-1,1-1 96,20 21-32,-19-20-128,19 39-31,19-20-226,-19 2 33,20-21-64,21 19-865,-2-19-448,1-20-1506,19 0-2114</inkml:trace>
  <inkml:trace contextRef="#ctx0" brushRef="#br0" timeOffset="122329.1016">2365 7756 17136,'-41'0'2370,"41"0"-576,-19 0-481,-1 19-672,0 1 191,0 20 161,20-1-320,0 20-577,20-18 0,0-1 0,19-1-256,2-19 32,-1-20 0,-1 0 0,-19 0 96,0-40 128,-1 21 0,-19-21 32,0-1 64,0 2 0,-19 19-128,-1-19 64,0 19 65,0 20-97,20 0 64,0 0-416,0 20-1,20-1 33,0 21 288,0-1-800,19-19-1539,20 21-3106</inkml:trace>
  <inkml:trace contextRef="#ctx0" brushRef="#br0" timeOffset="122924.8047">2860 7914 13612,'0'0'1186,"0"0"-1090,20 19 1441,-20 22 161,21-21-193,-21 19-320,20-19-320,-20 0-224,20-20 31,-20 0 225,0 0-96,0 0 128,0-20 64,0-19-801,-20-1 0,20-1-128,-20-18 256,20 0-320,-21 19 0,21-19-160,21 18-224,-21 2-161,20 39-448,0-20-864,19 40-770,1 0-1409,-1 20-7527</inkml:trace>
  <inkml:trace contextRef="#ctx0" brushRef="#br0" timeOffset="123157.2264">3417 8132 16143,'-21'-19'2594,"21"19"-1184,-19-40 319,-1 20-319,20-39-546,-20 18-31,0-18-96,20 0-705,-19 19-32,19-19 0,0 19-64,19 19-128,1 2-321,0 19-576,19 19-865,2 2-1953,-1 19-834</inkml:trace>
  <inkml:trace contextRef="#ctx0" brushRef="#br0" timeOffset="123549.8047">3755 7736 15374,'-60'0'2947,"40"0"-1474,0 0 289,0 20-865,0 19-321,20 1-31,0-1 63,20 20-512,0-18-63,20-1-66,0-21 33,-1-19-32,1 0-32,-1-19-64,-19 19 128,0-40 32,-20 19 32,0-18 97,-20 19-1,0-20 32,1 21-32,-1-1 96,0 20-160,20 0 193,0 0-225,0 0-417,20 20 353,0-1 0,-1 21-32,1-20-384,20 19-481,0-18-704,0-1-642,-20-20-1056,19 0-1922</inkml:trace>
  <inkml:trace contextRef="#ctx0" brushRef="#br0" timeOffset="123847.6563">3973 7756 14509,'20'19'1730,"0"1"640,-20 0-480,19 19-609,1 1-64,0-20-32,0 19-512,0-18-321,-20-1 1,0-20-353,19 0 192,-19 0-224,0 0 448,0 0-256,-19-20-64,19-21-160,0 22 64,0-21 0,0 1 97,0 19-97,19 0-129,1 0-223,0 20 128,0 20-128,20 20-321,0-21-929,-20 21-1408,19-1-1827</inkml:trace>
  <inkml:trace contextRef="#ctx0" brushRef="#br0" timeOffset="124596.6797">4509 7736 2210,'-20'-40'16111,"20"19"-14189,-19 21 448,19 0-544,-21 21-737,21-1-96,0 20-353,0-1-416,21 1-288,18-1 64,-19-19-224,19 0-32,-19-20 0,0 0-1,0-20 65,-20-20 96,0 21 32,0-21 128,-20 20-64,0 1 96,0 19 160,20-20 1,-19 20-97,19 20-64,0-1-96,19 21 128,1-1-64,20 21 96,-1-21-256,21 22 160,-20-2-64,0 20 32,-1-20 0,1 2-32,-40-22 96,20 21 1,-40-21 31,20 1 128,-40 0-352,21-20 128,-21 0-352,20-20-65,-20 0-95,20-20 95,-20-40-287,21 20 63,-1-39 161,20 20 352,0 19 64,0 0 128,39 0-192,-19 1 128,20-1 192,0 20-32,0-19-96,-1-1-32,21-1 0,-21 2-32,1-1-32,-19 21 32,-2-21 32,1 20 64,-20 1 65,0-1 127,0 0 128,0 20-191,-20 0-65,20-20 0,-19 20-288,19 20 96,-21-20-96,21 20-96,-20 0 128,20-1 64,0 21 64,0 19 32,0-19-32,20-1 96,1 2-96,18-21 0,1 19-32,-1-39 64,21 0-352,-21 0-353,22-39-992,-22 19-3172,-19 0-7334</inkml:trace>
  <inkml:trace contextRef="#ctx0" brushRef="#br0" timeOffset="127012.6953">6196 7716 6342,'-39'-20'8488,"19"-1"-6439,0 21-575,0-19-353,1 19-416,-1 19-1,-1 2-31,1 19 0,20 19-129,0-19-63,0 19-33,20-20-32,1 2-512,18-1 224,1-40-64,-20 19 225,19-19-289,1-19 256,-20-21-192,-1 19-96,1-18 64,-20-1 32,0 1 96,-20-1-128,1 20 224,19 1-256,-20-1 417,0 20-97,20 0-96,0 20-160,0-1 97,0 21-1,20-1-192,0 1-32,19-20-289,2 19-351,-2-18-353,1-21-417,-1 20-1152,-19-20-609,20 0-1378</inkml:trace>
  <inkml:trace contextRef="#ctx0" brushRef="#br0" timeOffset="127223.6327">6614 8014 13612,'20'0'3620,"-20"0"-1794,0 0 576,-20-20-673,20 0-255,-20-21-161,0 2-704,20-1-97,-21 1 65,21-1-225,-19 1-384,19-1 32,0 0-128,19 20-96,2 0-417,-1 20-480,20 0-224,-1 20-865,1 19-1922,-1 22-1858</inkml:trace>
  <inkml:trace contextRef="#ctx0" brushRef="#br0" timeOffset="127427.7344">6990 8014 15406,'0'0'2979,"-19"0"-769,-1-20-320,-20 0-385,21-1-320,-1-18-192,0 19-448,20-20-353,-21 1-224,21-1 32,0 1-32,21 19-513,-1 0-127,0-1-545,19 21-737,-19 21-1377,19-1-1410</inkml:trace>
  <inkml:trace contextRef="#ctx0" brushRef="#br0" timeOffset="127784.1797">7408 7756 16719,'-61'-20'3428,"42"0"-1731,-1 20 33,0 20-417,0 0-448,1 19-289,19-19-63,0 39-385,19-39-160,1 19 32,0-19-32,0 1 96,20-21-416,-20 0 192,0 0 31,0-21 33,-20 21 32,19-20 96,-19 1 128,0-1-256,-19 0 160,19 0 0,0 20 33,-20 0 95,20 20-448,0 0 127,0 0-127,20-1-737,-1 22-1057,21-21-1441,-20-20-1506</inkml:trace>
  <inkml:trace contextRef="#ctx0" brushRef="#br0" timeOffset="128110.3516">7646 7835 14637,'-21'-20'4741,"21"20"-2787,0 0-513,0 20-384,21-20-192,-1 19-673,0 1-96,0-20-64,19 0-256,-19 0-96,0 0 31,-1-20-95,1 1 320,0 19 128,-20 0-64,0 0 128,0 19 353,0 21-1,20-1-192,-1 22 193,2-2-321,-1 20 0,20-19-64,-21 0-32,21-20 32,-20-1-96,-20 1 96,0-1 129,-20-19-65,-20 20-352,1-20-257,-1-20-544,19 0-1121,-18 0-3363</inkml:trace>
  <inkml:trace contextRef="#ctx0" brushRef="#br0" timeOffset="128771.4844">8896 7696 16143,'-39'-21'1185,"19"21"288,-20 0 33,1 21-161,19-1-192,-19 20-96,39-21-641,0 1-191,0 20-193,19-21 128,21 1-32,-1 20-128,1-21-32,-1 1 32,-19 1-64,-20-1 256,0 0-96,-20-1 64,-19 1 0,19 0-31,-19-20-33,19 20-64,0-20-256,0 0-449,20-20-993,20 20-1248,0-20-1314</inkml:trace>
  <inkml:trace contextRef="#ctx0" brushRef="#br0" timeOffset="129003.9061">9115 7994 16463,'39'39'2242,"-19"-39"-544,0 20-257,1 0-480,-1-20-192,-1 0 0,1 0-257,0-20-288,0-19-64,-20 19 33,0-21 63,-20 21-96,-20 1-32,1 19-96,-22-20-96,22 20-32,-1 0-32,21 0-321,-1 0-672,20 0-1313,0 20-2499</inkml:trace>
  <inkml:trace contextRef="#ctx0" brushRef="#br0" timeOffset="129403.3203">9909 7478 19218,'0'0'2722,"0"0"-1953,0 19 736,0 21-480,0 19-32,0 1-224,20 0-321,19 19-319,-19-20-161,21 1-161,-2 0-671,1-20-418,-1-1-832,-39-19-1089,0-20-2658</inkml:trace>
  <inkml:trace contextRef="#ctx0" brushRef="#br0" timeOffset="129846.6797">9690 7953 13548,'0'0'5061,"0"-20"-4420,20 20 1184,0-19-95,21 19-705,18-20-480,-20 0-161,1 0-192,0-19-64,-1 19 64,2-19-63,-21-1-290,-1-1 129,-19 2-64,0-1-160,0-19 32,0 19 192,0 21 32,0-1 224,0 20-64,0 20-64,20-1 289,0 21-33,0 19 96,-1 1-191,1 20 127,20-21-128,-21 0-96,22 1 321,-21-21-97,0-18-128,-20-1 97,19 0-193,-19-20 0,0 0 32,0 0 161,0 0-1,0-20-256,0 0 32,20-1-96,-20-18-192,20 19-160,0 0-321,19 20-352,-19 0-288,20 0-513,-1 20-1249,2 0-2274,-2-1-10922</inkml:trace>
  <inkml:trace contextRef="#ctx0" brushRef="#br0" timeOffset="130180.6641">10743 7775 16623,'-40'-19'3652,"1"19"-1795,19 19 161,-20 21-576,21-20-417,-1 19-257,0 20-383,20-39-225,20 21-160,0-2 0,-1-19-128,21-20-96,-20 0 128,-1 0-161,1-20 33,0 1 64,-20-1 64,0-21 128,0 21-192,0-19 128,-20 19 160,20 0-224,0 20 224,0 0-64,0 20 32,0-20-256,20 40 320,0-21-352,-1 1-32,22 1-609,-1-21-448,-21 0-481,21 0-544,-20 0-1506,0-21-5220</inkml:trace>
  <inkml:trace contextRef="#ctx0" brushRef="#br0" timeOffset="130384.7657">10882 7596 12587,'-20'0'5734,"20"0"-2948,0 20-639,0 0-610,0 19-192,20 22-320,0-2-384,20-19-385,-21 19-160,41 0-192,-20-18-128,0-21-449,-1-1-160,1 1-288,-20-20-929,-20 0-2338,0 0-5285</inkml:trace>
  <inkml:trace contextRef="#ctx0" brushRef="#br0" timeOffset="130580.0782">10703 7835 20115,'-20'0'2306,"20"0"-1121,20 0 480,20 0-544,20 0-192,-1 0-64,1-20-256,-1 20-481,21 0-256,-20 0-513,-1-20-384,-20 20-704,21 0-1667,-21 0-2145</inkml:trace>
  <inkml:trace contextRef="#ctx0" brushRef="#br0" timeOffset="130753.9061">11478 7696 5733,'0'0'17745,"0"0"-15952,0 0-447,0 0-417,0 0-609,19 0-448,-19 0 0,0 20-1154,20-20-1825,-20 20-3491</inkml:trace>
  <inkml:trace contextRef="#ctx0" brushRef="#br0" timeOffset="130877.9297">11617 7994 21556,'20'20'1025,"-20"-20"-1057,0-20 0,0 20-833,-20 0-2562,20 0-2018</inkml:trace>
  <inkml:trace contextRef="#ctx0" brushRef="#br0" timeOffset="132532.2264">1412 9066 1697,'-20'0'15567,"0"0"-13293,20 0-1025,0-20 96,0 20 193,0 0-353,20-20-384,0 20-225,-1 0-608,21 0 64,-1-20-96,-19 20-576,41 0-770,-22 0-1120,1 20-1346,-1-20-1889</inkml:trace>
  <inkml:trace contextRef="#ctx0" brushRef="#br0" timeOffset="133156.25">2007 8728 5925,'0'-20'8488,"0"20"-6726,-20 0-897,20 0 224,20 20 576,-20-1-255,0 42-385,20-2-193,-1 20-95,1 21-160,0-21-33,21 20-128,-22-19-95,41-20-225,-21-21-64,21 1-64,0-20 32,-1-1-96,1-19 96,-21-19-96,-19-1 96,19 0-96,-19-20-33,-20 1 33,0-20 32,0-2-64,-20 22 64,1-21-32,-1 21-32,-20-1 224,21 20-128,-21 20 384,20 0-352,1 40 96,-1 0 289,20-1-257,0 20 96,20 1 0,-1 0-192,21-20-32,-1-1 32,1-19-704,19-20-193,-18 20-576,18-20-609,-19-20-1346,-20 0-2369</inkml:trace>
  <inkml:trace contextRef="#ctx0" brushRef="#br0" timeOffset="133447.2657">2960 9304 12491,'40'40'2339,"-20"-20"63,-1-1-64,1-19-512,-20 0-449,0 0-352,0 0 64,0-39-512,-20 19-321,1-19-128,-1-22 32,0 22-96,-19-21 96,-1 21-256,-1-21 96,2 0 32,-1 1-32,21 19 160,-1 1-288,20 19 96,20 0-32,19 0-32,1 20-352,20 0-641,-20 20-1378,19 20-2017,-20-1-7303</inkml:trace>
  <inkml:trace contextRef="#ctx0" brushRef="#br0" timeOffset="133622.0703">2742 9145 20787,'-40'20'1666,"40"-20"-545,0 0-609,20 0 289,0 0-353,19-20-351,21 20-386,0-20-1024,-1 20-1217,20-19-2083</inkml:trace>
  <inkml:trace contextRef="#ctx0" brushRef="#br0" timeOffset="133803.711">3298 8926 18769,'0'40'2563,"19"-20"-1282,1 20-288,0 20 192,0-21-448,-1 21-513,22-1-224,-21-18-609,19-22-640,1 21-673,-20-40-1953,-1 20-2852</inkml:trace>
  <inkml:trace contextRef="#ctx0" brushRef="#br0" timeOffset="133978.5157">3298 9224 19634,'-20'-20'3011,"20"20"-2114,20-19 544,-1 19-288,21-20-736,-1 20-353,22-20-160,-22 20-737,1 0-961,-1 0-2178,1 0-8199</inkml:trace>
  <inkml:trace contextRef="#ctx0" brushRef="#br0" timeOffset="134609.375">4470 9066 16623,'-41'0'1890,"41"40"-993,-20-1 576,20 1 1,0 39-257,0-39-320,20 20-385,21-21-256,-2-19-127,-19-20 63,19 0 0,1-20 64,-20-19-256,0-1 64,-20 1-96,0-22 64,-20 22-64,0-1-96,-20 20 64,1-19-256,-1 19 63,0 20-319,20 0-513,20 20-961,0 0-737,20 19-1313</inkml:trace>
  <inkml:trace contextRef="#ctx0" brushRef="#br0" timeOffset="134820.3125">4925 9324 17200,'-39'-39'1377,"19"18"705,-19-19-128,-21 1-417,20-1-800,0 1-32,20-21-193,1-20-384,-1 21 0,20-20-160,0 39 0,20-1-384,-1 22-289,1-1-896,0 20-801,21 20-1218,-22 20-1825</inkml:trace>
  <inkml:trace contextRef="#ctx0" brushRef="#br0" timeOffset="134996.0938">4509 9086 16976,'-20'20'3235,"20"-20"-1986,0 0-384,20 0 31,0-20 65,39 0-256,20 0-449,2 0-640,-2 20-961,0 0-577,0 0-1634,-19 0-9256</inkml:trace>
  <inkml:trace contextRef="#ctx0" brushRef="#br0" timeOffset="135452.1485">5621 9324 15855,'20'99'2466,"-1"-59"-993,1 19-63,20 1-514,-21-20-191,1-20-192,0 19 159,-20-39 1,0 20-449,0-20 32,0 0 417,-20-20-609,-19 0-128,-1-19 96,-19-21-32,-1 20 0,0-39 0,20 19 32,-19-38-64,39 17-256,1 2 224,-1 0 0,40 39-33,-1 0 1,21 20 0,-1 0 192,1 20 65,1 20-97,-2 0 64,1 20-128,-1 0 96,-19 0-128,-20-1 64,0 1 128,0-1 64,-20-19-192,1-20 0,-1 20-160,0-20-128,0 0-673,20-20-1217,-20 0-1730,20 1-832</inkml:trace>
  <inkml:trace contextRef="#ctx0" brushRef="#br0" timeOffset="135626.953">5800 9106 15983,'39'39'3843,"-39"1"-2017,20-21-481,0 21-96,-20-20-480,20 1-801,-1-2 224,-19-19-288,20 0-384,-20 0-673,20-19-1634,-20 19-2242</inkml:trace>
  <inkml:trace contextRef="#ctx0" brushRef="#br0" timeOffset="135779.2969">5700 8926 16815,'-20'-59'1698,"20"39"-1250,0 1-351,0-1-33,20 20-673,-20 0-768,20 0-1218,-1 0-6341</inkml:trace>
  <inkml:trace contextRef="#ctx0" brushRef="#br0" timeOffset="136019.5313">5918 9046 14157,'60'99'2338,"-41"-59"-128,21-21 449,1 21-225,-22-20-512,1-20-545,0 21-512,0-21-481,-20 0 65,20-21-129,-20 1 64,0 0-95,0-19-257,0-1-64,0 1 64,-20-1-32,20-20-545,0 20 65,-20 20-321,20 0-608,20 20-705,-20 0-993,20 20-2499</inkml:trace>
  <inkml:trace contextRef="#ctx0" brushRef="#br0" timeOffset="136280.2735">6395 9086 16111,'0'39'3587,"0"-19"-2017,0 0 351,0 0-191,20-1-737,0 21-384,-1-40-161,1 20-224,20-20-128,-20 0 161,-1 0-321,2-20 31,-21 0-31,0 0 96,0-19-352,-21 19-32,-18 0 32,19 1-161,-20-1 33,1 0 31,19 20-127,0-20-994,20 20-1473,0-20-1761</inkml:trace>
  <inkml:trace contextRef="#ctx0" brushRef="#br0" timeOffset="136498.0469">6594 8668 20403,'0'20'1922,"20"0"-1,-20 0-319,20 20-513,-1 20-320,1-1-257,0 0-288,0 1-192,19-20-32,-19 0-512,19-1-1,-19-19-319,-20-20-417,21 20-641,-21-20-1890,-21 0-3331</inkml:trace>
  <inkml:trace contextRef="#ctx0" brushRef="#br0" timeOffset="136680.6639">6553 8946 17424,'-19'0'3908,"19"0"-3076,0 0 386,40 0 351,0-20-384,-1 20-416,21 0-545,-21 0-224,1 20-640,-1-20-417,2 0-1986,-21 20-3171</inkml:trace>
  <inkml:trace contextRef="#ctx0" brushRef="#br0" timeOffset="138766.6014">7546 8966 11755,'-19'0'4067,"-1"0"-1440,20 0-577,0 0-192,0 0-737,20 0 288,-1 0 32,21 0-480,20 0-224,0 0-321,-1 0-63,-20-20-417,21 20 288,-20 0-384,0 0 64,-1 0-449,1 0-352,-20 20-640,0-20-257,-20 20-1281,-20 20-1441</inkml:trace>
  <inkml:trace contextRef="#ctx0" brushRef="#br0" timeOffset="138970.7032">7706 9165 15726,'-20'0'3492,"20"-20"-1538,0 20-129,0 0-159,20-20-225,-1 20-288,21-19-256,-1 19-512,1-20-289,-1 20-96,2 0 0,18 0-673,-19 20-288,0-20-352,-1 19-1089,-19-19-2051,21 20-1376</inkml:trace>
  <inkml:trace contextRef="#ctx0" brushRef="#br0" timeOffset="139276.3672">7983 8788 9705,'0'0'9609,"0"0"-8040,20 0-672,20 0 128,19 0-544,2 20-385,-2 0 96,20-1-64,-20 1-160,21 20 96,-20-21-288,-21 21 160,1 0 0,-40-20 128,0 20-32,0-20 192,-40 19-128,1-19-32,-1 0-64,1 0-576,-2-20-770,21 19-2241,0-19-929</inkml:trace>
  <inkml:trace contextRef="#ctx0" brushRef="#br0" timeOffset="140103.5157">9154 8668 14894,'-19'0'2690,"-1"0"-1537,20 20-96,0 20 545,20 20-161,-20 19-288,19 0-256,21 1-320,-19-20-385,18-1-96,1-19-64,-1-1 32,21-39-64,-21 0-32,22 0-128,-22-20-128,1-19-1,-20 19 97,-20-19 0,0-1 0,0 20-33,-20 0 1,0 0 160,-19 0 96,19 20 32,-1 0 128,1 20-31,0 0 63,20 0-96,20 0-96,0 0 128,1 19-352,18-19 96,1 0-64,19-20-641,-19 0-608,19 0-930,-18 0-1216,-2-20-2819</inkml:trace>
  <inkml:trace contextRef="#ctx0" brushRef="#br0" timeOffset="140388.6719">9929 8867 15822,'-40'-20'1634,"20"40"-385,1 0 481,-1 0-321,0-1-320,20 21-224,20-20-449,0 0-255,19 20 63,21-20-192,-21 0 128,2 0-160,-2-20 32,-19 19-96,0 1-64,-20 0 160,-20 0 64,0-20-64,-19 19-128,-2-19-128,21 0-449,1 20-512,-1-20-353,0-20-1953,20 20-2082</inkml:trace>
  <inkml:trace contextRef="#ctx0" brushRef="#br0" timeOffset="140664.0625">10246 8966 18161,'-39'20'897,"19"-20"576,20 20 128,0-20-736,20 20-256,-1 0-1,22 0-351,-1 20-193,19-21 0,-20 1-64,-19 0-64,0 0 192,-20-1-64,0 1 0,-20 0 96,-19-20-128,-1 20 96,1-20-416,19 0-64,-21 0-417,41 0-1089,-20-20-1633,20 20-1506</inkml:trace>
  <inkml:trace contextRef="#ctx0" brushRef="#br0" timeOffset="140954.1014">10782 8728 15662,'0'-20'4805,"0"40"-4036,21-20 416,-21 40 224,20 0-256,0 19-320,-20 0-96,39 1-513,-19 0-160,0 0-128,19-21-513,-19 1-127,0-1-674,0-19-896,-20 0-1505,0-20-449</inkml:trace>
  <inkml:trace contextRef="#ctx0" brushRef="#br0" timeOffset="141389.6485">10762 9046 16944,'20'20'2914,"1"-20"-1697,-1 0 641,0 0-480,-1 0-674,21-20-512,-20 20 97,0-20 31,-1 0-224,-19 0 128,20 0-224,-20-20-32,0 1 0,0 19 0,-20-19-64,20-1 96,-19 20-128,-1-1 256,20 21 64,0 0 97,0 21-289,20-1 192,-1 39-32,1-19 0,20 19 64,-21 1-32,22-20-63,-1 0 159,-1-1-64,-19-19-96,0 0 32,-20 0-64,19-20 0,-19 0 161,0 0 63,0 0 0,0 0-160,0-20-128,0 0 1,20 0-98,0 1-351,19 19-193,-19 0-319,21 0-290,-2 0-543,-19 0-1410,20 19-2274</inkml:trace>
  <inkml:trace contextRef="#ctx0" brushRef="#br0" timeOffset="141745.1172">11617 8946 17168,'-41'-20'1537,"22"20"321,-1 0 64,20 20-321,-20 20-608,0-20-160,20 20-481,0 0-288,0-1-32,20-19 0,0 0-64,0-20-64,-20 0-32,19 0 128,2 0-288,-1-20 256,-20-19-32,0 19 32,0 0 64,0 0 32,0 0-32,0 0 96,0 20 160,0 0-31,0 20-1,20 0 64,-20 0-96,20 20-352,19-21-64,-19 1-352,19-20-161,-19 20-512,0-20-481,0 0-960,-20-20-1090,0 0-8007</inkml:trace>
  <inkml:trace contextRef="#ctx0" brushRef="#br0" timeOffset="142000">11716 8946 16239,'20'20'2402,"-20"20"-576,19-20-64,1 0-193,-20 20-288,20-40-512,0 20-289,0-20-223,-20 19-33,20-19 0,0-19-32,-20-1-128,20 0 96,-20 0-31,20 0-258,0 0 162,19 20-130,-19 0 226,19 0-290,1 20 33,-20 0-416,20 0-673,0 0-1986,-20-20-5157</inkml:trace>
  <inkml:trace contextRef="#ctx0" brushRef="#br0" timeOffset="142661.1328">12650 9304 16687,'39'99'2210,"-19"-39"-1441,0-1 288,-1-19 64,1 0-480,-20-20 320,20 0-161,-20-20-191,20-20-96,-20 0-385,-20-20-96,0 0-96,0 0-32,-19-19 96,-1 0 32,21-1-97,-22 0 1,21-19-32,0 0 96,20 19-64,20 20 128,0 0-288,21 1 160,-2 39 96,-19 0 96,19 19-32,-19 21-96,0 20 32,0-20 0,-20 19-160,20-19 128,-20-1-224,-20 1 32,20-20-96,0-20-289,0 0-512,-20 0-1345,20-20-1218,0 0-2914</inkml:trace>
  <inkml:trace contextRef="#ctx0" brushRef="#br0" timeOffset="142835.9375">12967 9066 15406,'59'59'4292,"-39"-19"-3043,0-20-160,0-1-128,-1 1-576,-19-20-225,20 20-128,-20-20-385,20-20-800,-20 0-1281,0 1-1570</inkml:trace>
  <inkml:trace contextRef="#ctx0" brushRef="#br0" timeOffset="143155.2735">12928 8808 15887,'0'-40'3042,"0"40"-2049,19 0 833,1 0-96,20 20-577,-1 20-416,20 19-257,2 0 32,-2 1-351,0 0 31,-19-1-64,19-19 32,-19-1 256,-19-19-95,18-20-97,-19 0 64,-20 0 1,20-20 95,-20 1-64,0-1 33,-20-20-353,0 1 0,1-1 32,19 0-193,-20 0-287,20 20-225,0 0-384,0 20-416,20 0-513,-20 20-769,19 0-1793,1 0-7784</inkml:trace>
  <inkml:trace contextRef="#ctx0" brushRef="#br0" timeOffset="143402.3438">13641 9066 15086,'0'0'3491,"0"20"-1793,0-20 576,0 20-352,0-1-833,20 1-417,-20 20-159,41-21-321,-21 1-128,19 0-32,-19-20 0,0 0 32,0-20-128,-1 0-32,-19 1-96,0-1 32,-19-20 0,-1 21 63,-20-21-223,1 20 0,19 0-225,-1 0-448,1 20-160,0 0-640,20-20-2724</inkml:trace>
  <inkml:trace contextRef="#ctx0" brushRef="#br0" timeOffset="143627.9295">13900 8649 19346,'19'0'4036,"1"19"-2339,-20 1-159,21 39-577,-1 2-449,-20 18-96,20-20-63,-1 1-289,21 0-96,-20-20-128,19-1-481,-19-19-352,0 0-352,-1-20-737,-19 0-2210,0-20-5381</inkml:trace>
  <inkml:trace contextRef="#ctx0" brushRef="#br0" timeOffset="143793.9453">13761 8926 14093,'-20'0'8808,"40"0"-8103,20-19 64,-1 19 448,40-20-641,2 20-223,-22-20-449,20 20-289,-40 0-1216,22 0-2755,-41 20-9385</inkml:trace>
  <inkml:trace contextRef="#ctx0" brushRef="#br0" timeOffset="144792.9688">1352 10357 11883,'-60'0'1825,"40"0"738,-19 0-609,19 0 96,20 0-257,-20 0-672,20 0-416,20 0 224,0 0-288,-1 0-353,21 0-224,20 0-128,-20 0-288,19 19-449,0-19-737,2 0-864,-2 0-2114</inkml:trace>
  <inkml:trace contextRef="#ctx0" brushRef="#br0" timeOffset="145264.6485">2046 10337 13612,'0'0'1025,"20"20"1314,0-1-193,1 1-385,-1 0-415,-1 0-225,1-1-257,-20-19-159,0 0 32,0 0-129,0 0 129,0 0-224,-20-19-449,20-1 32,-19 0-32,-1-19-32,20-2 64,0 21-64,0-19-160,0-1 0,0 1-129,20 19-63,-1 20-256,1 0-65,20 0-416,-1 20 64,21-1-1089,-21 1-544,22 0-962,-22-20-3042</inkml:trace>
  <inkml:trace contextRef="#ctx0" brushRef="#br0" timeOffset="145411.1328">2543 10296 12491,'20'20'3652,"-20"1"-962,0-1-416,0-1-736,19-19-353,-19 20-480,20 0-417,1 0-288,-1-1-192,-20-19-641,20 0-736,-1 0-1731,-19 0-1728</inkml:trace>
  <inkml:trace contextRef="#ctx0" brushRef="#br0" timeOffset="145555.6639">2503 10217 13324,'-19'-39'2242,"19"39"-2146,0-20-448,19 0-321,1 20-2049,20-20-8553</inkml:trace>
  <inkml:trace contextRef="#ctx0" brushRef="#br0" timeOffset="146021.4842">3099 10197 12491,'-60'0'4645,"41"20"-3172,-1-20 65,0 40 63,20-21-704,-20 21-385,20-19-415,20 18-65,0-39-32,19 20-32,-19-20 96,0-20-257,0 20 129,-20-19-192,0-1 224,0 20 96,0 0 0,0 0-64,0 20-64,0-1 192,20 21 96,-1 19-63,22 1-33,-1-1-32,-1 1 32,-19-20 0,19 19 545,-39-19 288,0 19-225,0-18-287,-39-2-289,19 1-64,-19-20 0,-1-1-224,-1 1-128,22-20-321,-1 0-480,0-20-737,20 20-1216,-20-39-1635</inkml:trace>
  <inkml:trace contextRef="#ctx0" brushRef="#br0" timeOffset="146361.328">3179 10038 16239,'40'41'1890,"-21"-2"-705,21 21 384,-20-1-31,19 0-417,-19 2 0,0-22-384,20 1-385,-20-1-64,0-19 64,0 0-384,-20-20 64,19 0 97,-19 0-225,0-20 31,0 20 33,0-20-64,0-19 96,-19 19 64,19-20-320,0 1-64,19 18 64,-19 21-33,20 0 193,0 21-192,19 18-513,-19 1-960,20-1-1218,-20-19-1441</inkml:trace>
  <inkml:trace contextRef="#ctx0" brushRef="#br0" timeOffset="146573.2422">3715 10138 15374,'20'-20'3748,"-20"20"-2307,20 20 193,-1 20-257,21-1-640,-20 20-193,19 2-416,1-2-128,-21-19-512,22-1-385,-21 1-545,0-20-1344,-20-20-1923</inkml:trace>
  <inkml:trace contextRef="#ctx0" brushRef="#br0" timeOffset="146741.211">3755 10337 8680,'19'0'11114,"1"0"-10345,0-21 608,19 21-31,-19-20-1090,20 20-224,0 0-929,0 0-2114,-20 0-1922</inkml:trace>
  <inkml:trace contextRef="#ctx0" brushRef="#br0" timeOffset="147335.9375">4767 10257 15534,'-19'-20'2595,"19"40"-1122,0-1 353,-21 21-353,21 1-288,21-2-256,-2 1-128,1-21-641,39-19-32,-19 0-32,-1 0 0,-19-39-64,0 19-128,0 0-64,-20-19-160,0 18 128,-20-19 32,-20 21-289,21-1-95,-21 20-33,20-20-64,1 20-672,-1 20-1217,20 0-481,20-1-1954</inkml:trace>
  <inkml:trace contextRef="#ctx0" brushRef="#br0" timeOffset="147524.4139">5203 10455 15342,'0'-19'2082,"-19"-1"288,-1 0-352,-20-19-673,1 19-159,-1-21 127,20-18-641,-20 19-383,20-39-385,20 19 96,0 1-129,0-1-479,20 21-481,20 19-224,-20 20-1538,0 0-2146</inkml:trace>
  <inkml:trace contextRef="#ctx0" brushRef="#br0" timeOffset="147706.0545">4945 10197 17488,'-20'20'3459,"20"-20"-2946,20-20 320,0 20-129,40-19-319,-20-1-225,39 0-320,-20 20-897,22-20-737,-2 20-1441,-20 0-6022</inkml:trace>
  <inkml:trace contextRef="#ctx0" brushRef="#br0" timeOffset="148207.0313">5958 10495 15822,'39'99'1410,"-39"-39"287,20-20-95,0 19-33,-20-19-672,21-21 128,-21 1-544,0-20-129,0 0 64,0 0 449,-21-20-833,1 1-64,-19-1 96,-1-20-32,-19-19 96,19 20-224,1-22 128,-22-18 0,42 20-128,-1-20 96,0 18-32,20 2-64,20 0-32,19 19 0,1 20 32,1 1 192,-2 19-64,1 19 0,-1 21 0,1-1-32,-21 1 96,-19-1-96,0 1-96,-19 1-96,-1-2 288,20-19-256,-20-20-353,0 20-287,20-20-482,0-20-1024,-19 20-1345,19-20-1314</inkml:trace>
  <inkml:trace contextRef="#ctx0" brushRef="#br0" timeOffset="148389.6485">6097 10237 15022,'60'59'4100,"-40"-39"-2082,-1 1-481,1 18-640,0-19-577,0 0-224,-1-20 0,-19 20-320,20-20-737,-20-20-833,0 0-1216,-20 0-2307</inkml:trace>
  <inkml:trace contextRef="#ctx0" brushRef="#br0" timeOffset="148531.25">6078 9999 15887,'-20'-20'512,"40"20"-608,-20 0 32,19 0-545,-19 0-1088,20 0-1699</inkml:trace>
  <inkml:trace contextRef="#ctx0" brushRef="#br0" timeOffset="148794.9217">6275 10138 14029,'41'59'2402,"-21"-19"-96,0-1 353,-1-19-385,1 21-544,0-21-353,0-1-544,-1-19-353,1 20-64,-20-20-159,20 0 31,-20 0-96,0-20 64,0 1-63,0-1-97,0-1-64,0 1-64,0-19-193,0-1-415,0 1-161,0 19-288,20 0-288,0 20-897,-1-20-2082,2 20-5414</inkml:trace>
  <inkml:trace contextRef="#ctx0" brushRef="#br0" timeOffset="149079.1014">6732 10217 18609,'-19'20'2787,"-1"19"-1282,20-19 257,0 21-417,20-21-576,-1 19-161,1-39-383,20 20-65,-1-20-64,2 0-128,-21 0-128,-1-20 0,1-19 31,-20 19-63,0-1 128,-20-19-96,1 21 0,-1-1 128,0 20 0,-21-20 64,22 20-64,-1 0 0,0 0-545,20 0-672,0-20-737,20 20-800,0-19-1346</inkml:trace>
  <inkml:trace contextRef="#ctx0" brushRef="#br0" timeOffset="149311.5233">6971 9959 4996,'19'-20'15471,"-19"20"-12749,20 0-543,0 0-642,-20 40-288,20-1-96,0 1-224,-20 20-609,19 0-159,2-1-65,-1 0-64,20-18-32,-21-21-257,21 19-95,-20-19-353,-20-20-352,19 20-576,-19-20-609,0-20-3043,-19 0-8296</inkml:trace>
  <inkml:trace contextRef="#ctx0" brushRef="#br0" timeOffset="149493.1639">6951 10158 18289,'-20'0'4132,"20"0"-2819,20 0 64,0 0-128,19 0-416,1 0-64,20 0-192,-20 0-481,19 0-289,-19 0-671,-21 0-674,-19 20-1601,20-1-2947</inkml:trace>
  <inkml:trace contextRef="#ctx0" brushRef="#br0" timeOffset="150052.7343">7785 10038 15022,'0'0'3555,"-20"-20"-1857,20 20-33,20-19-63,-1 19-65,21-20-352,-20 20-192,40 0-672,-20 0-161,-1 0 32,21 0-448,-21 0-97,22 20-511,-22-20-706,-19 19-1281,0 1-2530</inkml:trace>
  <inkml:trace contextRef="#ctx0" brushRef="#br0" timeOffset="150241.211">7883 10237 16527,'0'0'3075,"21"0"-1986,19 0 673,-1-20-353,1 0-416,19 1-96,1-1-385,0 0-448,-20 20-256,-1-20-352,1 20-770,-1-19-992,-19 19-2050,-20 0-3523</inkml:trace>
  <inkml:trace contextRef="#ctx0" brushRef="#br0" timeOffset="150481.4453">8163 9821 17808,'19'0'1890,"1"-21"-801,20 21 288,-1 0-672,20 21-449,22-2 65,-22 21-353,20-20 160,-20 19-416,1 1 127,-39-1-319,-2 1 192,-38-19 288,-2 18-64,-19-19-65,-19 20-191,19-40-449,-19 19-608,39 1-1185,0-20-737</inkml:trace>
  <inkml:trace contextRef="#ctx0" brushRef="#br0" timeOffset="151244.1407">9294 10058 13516,'20'-79'2915,"-20"59"-1313,0 0-321,-20 0 384,0 20 33,0 0-353,1 20-224,-22 0-416,21 39-161,0-19 1,1 20-449,19-20-32,0-20-64,19-1 64,1 1-320,21-20-64,-21-20-1,-1 1-255,1-21 191,-20 20 257,20-19 128,-20 18 0,0 21 96,0 0 193,0 0-193,0 21 0,20 38 96,-1 0-96,1 20 96,0 2-96,20-2 97,-21-20-97,1 0 0,0 2 32,-20-22 32,0-19-32,-20 20 32,0-21-192,-19-19-96,-1 0 0,20 0-32,-19 0-160,19-19-321,-19-1-640,39-20-993,-20 1-1890,20-2-1506</inkml:trace>
  <inkml:trace contextRef="#ctx0" brushRef="#br0" timeOffset="151897.4609">9611 10436 11627,'0'-40'2081,"-19"20"98,19-19 31,-20 18-673,20-19-160,-20 1-191,20-20-450,0 19-319,0-19-449,0-2 32,0 22-64,20 19-33,0 0 1,-1 20 0,1 20 0,20 0-192,-21 0 32,21 19-97,-19-19-63,18 1-161,1-1 65,-1-1 31,-19-19 161,20 0 320,-20 0 32,-1-19 64,1 19 160,1-20-320,-21 20 64,0 0 97,0-21-65,0 21-64,0 0-129,0 0 1,0 0 0,0 0-128,0 0-65,20 0 257,-20 0 160,20 21 129,-1-21 191,1 20-96,20-20-256,-21 19 0,1-19 32,0 0 0,-20 0 225,20-19 191,-20 19-224,0-20-63,-20-1-33,20 1 128,-20 0 321,0 20 159,-19 0-95,-1 0-353,21 0 65,-21 40-65,19-19-160,1 18 32,20 1 32,0-1-192,20 1 193,21-20-385,-2-1 128,1 21-353,19-40-320,0 21-223,2-21-1443,-2 0-2113,0-21-8680</inkml:trace>
  <inkml:trace contextRef="#ctx0" brushRef="#br0" timeOffset="152253.9063">10504 10038 16719,'-39'0'3299,"19"0"-2081,0 20 95,0 1-128,1 18-320,19 1 64,-20 19-193,20-19-415,20-1-257,19 2-96,1-21-64,-1-20 0,2 0 63,-21 0-31,19-20-32,-19-1 0,-20 1 32,0-19 64,0 19 64,-20-20 0,20 21 0,-19-21 0,19 20 33,0 1 63,-20 19-64,20 0-160,20 0 64,-20 19-64,19 1-129,1 20-351,0-21-513,19 1-865,-19 0-832,20-20-674,-21 0-3010</inkml:trace>
  <inkml:trace contextRef="#ctx0" brushRef="#br0" timeOffset="152457.0313">10782 9900 16783,'0'-20'2723,"0"20"-673,0 20-128,0 19-545,21 1-192,-21 19-576,20 2-193,0-2-352,19-20-192,1 1-384,-1-20-385,1-1-384,-1-19-962,-39 0-1889,21 0-8936</inkml:trace>
  <inkml:trace contextRef="#ctx0" brushRef="#br0" timeOffset="152834.9609">10664 10058 17008,'0'0'4035,"19"0"-3746,1 0 992,20 0 96,20 21-160,-1-21 1,1 0-546,19 20-384,-19-20-191,0 0-65,-1 0-32,-20-20 96,1 20-385,-20-21 193,-1 1 128,-19 0-128,0 1-96,-19-1 32,-1 0-192,-20 0 320,1 20-129,-1 20 161,1-20 128,-1 20-128,19 19 33,2-19-33,19 21 96,19-2-32,22 1-96,-1-1 32,19-19-64,-20 0-97,21 0-992,-21-20-320,2 0-609,-2 0-1922,-19 0-4516</inkml:trace>
  <inkml:trace contextRef="#ctx0" brushRef="#br0" timeOffset="153052.7343">11438 10197 13548,'0'40'3940,"20"-40"-2627,0 20 769,-20-1 128,19-19-352,-19 0-384,0-19-1,20 19-865,-20-40-383,0 20 31,-20-19 32,20-1-320,0 1 0,0 18-64,20-19-224,0 1-225,0 19-512,20 0-961,0 20-768,-1 20-2852</inkml:trace>
  <inkml:trace contextRef="#ctx0" brushRef="#br0" timeOffset="153568.3592">12232 9661 19794,'0'-39'2178,"-20"59"-864,20-1-257,20 21 160,-20 39-385,0-19-255,20 39-353,0-20 32,-1-18-512,21 18-512,20-40-482,-20 1-1344,0-20-2723</inkml:trace>
  <inkml:trace contextRef="#ctx0" brushRef="#br0" timeOffset="154062.5">12153 10138 7527,'0'0'13036,"20"0"-12267,0 0-1,-1 0 225,1 0-672,20-20-225,-21 20 288,21-19 0,-20-22-287,0 21-1,0 0-96,-20-19-64,0 19 96,-20-20 0,20 21-32,0-21-64,-20 1 32,20-2-32,0 21 31,0 0 33,0 20-64,20 0 128,0 20 97,0 20 95,20 0 256,-20 20-287,19-1 287,1 0-384,-1-19 321,1 20-193,-19-40 32,-2 20 0,1-21-31,0-19-97,-20 20 32,0-20 96,0 0 33,0-20-161,0 20-32,0-19 0,20-21-32,-1 20-64,1 1 0,0-1-64,20-1-128,-21 21-128,21 21-1,1-1-127,-2-1-673,-19 21-449,19-20-1120,1-1-1826,-1 1-3780</inkml:trace>
  <inkml:trace contextRef="#ctx0" brushRef="#br0" timeOffset="154440.4295">13225 10038 15118,'-39'-20'3203,"39"1"-2082,-20 19 737,-21 0-545,21 19 96,1 21-448,-1 1-64,0-2-481,20 1-191,20-1-193,0-19-64,19 19-32,-19-39-97,21 20-95,-22-20 32,1-20 0,-20 20 0,20-39-65,-20 19-63,0-19 128,-20 19 128,20-20 64,-20 21 32,20-1 96,-19-1 224,19 21 257,0 0-161,0 0-32,19 21 65,1-1-161,0-1-192,0 1-96,19 0-96,1 0-352,-1-1-353,-19-19-384,0 0-961,-20 0-1570,0 0-1697</inkml:trace>
  <inkml:trace contextRef="#ctx0" brushRef="#br0" timeOffset="154716.7969">13364 10018 15534,'19'40'3652,"-19"-19"-1827,20 18 257,-20-19-192,20 20-833,-20-21-576,0 1-1,21-20-192,-21 0-95,0 0-33,20 0 0,-20 0-128,0-20 0,19-19-32,-19 19 32,20 0 64,20 1 0,-21-1-32,1 20-64,20 0 32,-21 0-64,21 20 64,1-1-384,-22 1-1154,21 0-1504,0 0-3076</inkml:trace>
  <inkml:trace contextRef="#ctx0" brushRef="#br0" timeOffset="155406.25">14317 10158 10057,'40'118'9065,"-1"-57"-8008,-19 18-545,19-20 353,-19-19-513,21 19 65,-21-39 319,-1 1 289,-19-1-640,20-20 63,-20-20-192,-20-1-224,1 1-160,-21-19-32,-1-21 128,2 1 32,-20 0-64,19-2 32,0-38-64,21 20-288,19-21 63,0 21 129,19 0-64,1 40 96,20-2 96,-1 41 128,1 0 128,-1 20 320,2 20-352,-1 20-95,-21 19 63,-19-20-96,0 2-32,0-2 32,-19-20 0,-1 1-224,0-20 224,-21-1-129,22-19-127,-1 0-256,0 0-577,0-19-1057,1 19-1249,19-20-897</inkml:trace>
  <inkml:trace contextRef="#ctx0" brushRef="#br0" timeOffset="155610.3514">14654 10099 18961,'40'19'3524,"-20"1"-1827,-1 0-191,2 0-385,-1-1-801,0 1-256,-20-20-64,20 0-416,-20 20-641,0-40-769,0 20-1153,0-20-2242</inkml:trace>
  <inkml:trace contextRef="#ctx0" brushRef="#br0" timeOffset="155768.5545">14615 9821 15630,'-20'-41'2210,"20"41"-1633,0-20-289,0 20-192,20-20-416,-20 20-1057,19 0-161,-19 0-1312,20 0-6311</inkml:trace>
  <inkml:trace contextRef="#ctx0" brushRef="#br0" timeOffset="156031.25">14814 9999 14189,'39'80'2915,"1"-41"-513,-1 1 64,1-20-63,0-1-802,-20 1-480,0-20-256,0 0-385,-20 0 33,19-20-193,-19 1-96,20-1-31,-20 0-33,0 0-96,-20-19 0,20-2-64,0 2-96,0 19-96,0-20-129,0 20-319,0 20-417,0-19-192,20 19-994,-20 19-1184,20 1-2178</inkml:trace>
  <inkml:trace contextRef="#ctx0" brushRef="#br0" timeOffset="156316.4063">15250 10038 14926,'0'20'4196,"0"-20"-2627,0 21 225,19-1-1,-19-1-800,21 1-192,-1 0-224,20 0-161,-21-1-352,21-19-96,-1 0 160,-19-19-128,20 19 128,-40-20-256,19-20 64,-19 21 192,-19-1-416,-21-21 288,1 21-288,-1 20 384,1-19-160,19 19-32,0 0-321,0 0-351,20 0-674,0 0-864,0 0-1762,20 19-7206</inkml:trace>
  <inkml:trace contextRef="#ctx0" brushRef="#br0" timeOffset="156569.3359">15627 9681 12491,'20'-39'9097,"-20"19"-6695,0 20-1601,0 20 448,0 19-192,0 20-160,0 1-288,0 20-129,0-21-288,20 1-256,0-1-192,19-18-193,-19-2-191,20 1-225,-20-40-512,0 19-961,-20-19-2403,0-19-7142</inkml:trace>
  <inkml:trace contextRef="#ctx0" brushRef="#br0" timeOffset="156750">15448 9939 18417,'-19'-20'3235,"38"20"-2979,1 0 353,20-19 416,20 19-160,-20-20-257,19 20-288,-20 0-480,21 0-993,-20 0-1121,0 0-2370</inkml:trace>
  <inkml:trace contextRef="#ctx0" brushRef="#br0" timeOffset="175156.25">16322 8530 8039,'0'-20'1826,"0"20"-449,0 20 65,0-20 704,21 40-353,-21-1-159,19 20-193,1 1-256,0 0-256,0-1-416,-1 1 223,1-21-415,0 21 31,-20-20-96,20-20-96,-20 20-32,0-40 65,0 19-193,0 1-385,0-20-415,0 0-1058,0 0-897,0 0-992</inkml:trace>
  <inkml:trace contextRef="#ctx0" brushRef="#br0" timeOffset="176406.25">16402 8450 9192,'0'0'1762,"0"-20"-353,0 20 129,20 0-97,-20 0-480,0 0-449,0 0 97,19 0 0,1 0-97,0 0 65,0 0-289,19 0 128,-19 0-320,21-20 32,-2 20 33,20 0-289,-19 0 128,19 0 32,-19 0-32,20 0 64,0 0-32,19 0-32,-20 0 32,1 0 32,0-20-96,19 20 0,-20-19 96,21 19-64,19-20 64,-20 20-192,21-20 128,-1 20-64,0-20 96,1 20-32,-21-19-32,21 19 192,-1 0-224,0-20 32,1 20 32,-2 0-32,1 0-129,1-20 161,-21 20-160,20-20 192,1 20 0,-21 0-32,0-21 129,2 21 127,17-19 0,-19 19 96,21 0-159,-20-20-65,20 20-64,-2 0-32,-19 0-32,1 0 0,0 0 0,-1 0 0,0 0-64,21 0-64,-21 0 31,20 0-223,1 0 96,18 0 64,-18 0 64,-1 0 64,0 0 0,1 0 128,-1 0-192,1 0 128,-1-20 0,0 20-32,1 0 96,18-20-32,-19 20 64,1-19 128,-1 19 129,1 0 63,-1-20-160,-20 20 289,1 0-449,-1 0 0,0 0 0,21 0-32,-1 0-32,0 0-64,1 0 0,-1 0-64,-20 0 160,1 0-128,-21 0 64,0 0-32,21 0 96,20 0 129,-2 0 63,2 0-96,-1 0-96,0 0 96,-39 0 257,0 0 31,-1 0 33,-19 0 127,-21-20-191,21 20-65,-20 0-192,20 0 1,-20-20-97,-20 20-64,20 0-160,-20 0-449,0 0-384,0 0-1601,0 0-2307,0 0-8840</inkml:trace>
  <inkml:trace contextRef="#ctx0" brushRef="#br0" timeOffset="178553.711">16520 9185 8071,'0'0'1249,"0"0"-544,0 0-417,0 0 481,0 0 256,0 0-128,0 0 64,20 0-193,0 0-31,0 0-96,1 0-129,18-20 1,1 20-225,-1 0-96,1 0-128,19 0-32,2 0 64,-2-20 0,0 20 1,0 0-65,1-20 0,20 20 0,-1 0-32,0 0 32,1 0-32,-1 0 0,0 0 0,2-19 32,-2 19 0,20 0 0,-19-20 0,19 0 0,-20 20-32,21-20 0,-21 20 0,20-20 32,-19 20-64,19-20 32,-20 20-32,21 0 0,-21-20 32,20 20 0,1-20 0,-21 20 0,20-20 0,1 20 0,-2 0 0,-19 0 0,21 0-32,-20 0-64,-1 0 0,21 0 31,-21 0 33,-20 0 64,21 0 65,-1-20 319,0 20 353,2 0-97,-2-19-447,0 19-97,0-20-96,1 20 160,-1 0-320,20 0 160,-19 0-96,-1 0-64,0 0-1,1 0 129,0 0 0,-21 0 33,20 0 63,1-20-160,-1 20 32,0 0 128,2 0-160,17 0 32,-19 0 32,2 0 96,-2 0-192,0 0 128,-20 0 32,21 0-160,-20 0 160,-1 0-32,0 0-32,2 0 0,-2 0 0,0 0 32,20 0-96,-18 0 64,-2 0-32,0 0 0,-19 0 32,19 20 0,2-20-33,-22 0-31,21 0 96,-1 0 33,-20 0-33,-18 0 128,19 0-32,-1 0 32,21 0 32,-1 0-352,-19 0 256,20 0-96,-1 0 32,-19 0-32,19 0-32,0 0 96,-18 20-128,18-20 64,-19 0 0,19 0-192,-19 19 96,20-19 64,-20 0 32,19 20 96,-19-20-128,-1 0 128,1 20 320,20-20-31,-20 0-33,19 0 128,-19 0-159,-1 0-161,1 0 96,0 0-352,-20 0 160,-20 0 96,20 0-224,0 0 96,-1 0 32,1 0 64,0 20-96,-20-20 33,0 0 31,0 0 64,0 0 160,20 0-128,-20-20 32,0 20 161,0 0-385,0 0 96,0 0 32,0-20 128,0 0-128,0 1 97,0-1 31,-20 0 32,20-19 0,0 19 33,0-20-161,0 0 0,0 0-128,0-19 128,0 19-224,0-19 160,-20-1-64,20 20 0,-20 0 32,20 1-96,-19-1 96,19 21-128,-20-1 96,20 0-32,-20 20 32,20-20-32,0 20 32,0 0-128,-20 0 96,20 0 0,-19 0 0,-2 0 32,1 0-32,0 0-64,0 0-192,-19 0 64,-1 0-289,1-21-223,-1 21-609,20-19-1923,-20-1-2465</inkml:trace>
  <inkml:trace contextRef="#ctx0" brushRef="#br0" timeOffset="179585.9375">20035 8232 2818,'0'-21'4260,"-20"21"-2915,20 0-384,0 0 1057,-20 0-416,20 0-673,0 0-417,-20 0-31,20 0 31,0 0 257,0 0 160,0 21 0,0-21 192,0 0-128,20 20-225,-20-20-127,0 20-97,0 0 65,0-20 0,0 39 63,0-19 1,0 19-193,20 1-63,-20 0 223,20 0-351,0 0 31,0 19-256,0-19 224,0-1-192,-1 1 0,1-21 33,0 22-129,0-21-32,-20 0-161,0-1-95,0 1-609,0-20-224,0 20-1025,0-20-1377,0 20-2083</inkml:trace>
  <inkml:trace contextRef="#ctx0" brushRef="#br0" timeOffset="180392.5782">17910 8430 5188,'0'-20'1858,"0"20"801,0 0 287,0-20-671,0 20-578,0 0-512,21 0-224,-21 20 385,0-20-97,20 20-224,-1 20-321,1 0 1,-20 0-128,20 19-1,0 0-256,-1-19-127,1 20-65,0 0-32,-20-21-96,20 1 32,-20-1-64,20 1-288,-20-20-257,0 0-384,0 0-256,19 0-577,-19 0-1537,0-20-2050</inkml:trace>
  <inkml:trace contextRef="#ctx0" brushRef="#br0" timeOffset="181155.2735">22278 8172 14381,'0'-20'2018,"0"20"-929,0 0 801,0 0 64,0 0-1057,0 20 352,0 0 128,20 40-384,-20-20-128,40 19-96,-21 0-65,1-19-512,1 20 33,-1-20-97,0-1 32,-1-19-480,1 20 31,-20-21-544,0 21-480,20-20-897,-20-1-1441,0 2-4101</inkml:trace>
  <inkml:trace contextRef="#ctx0" brushRef="#br0" timeOffset="181925.7813">17037 8510 8007,'0'-20'2210,"0"20"160,0 0-576,0 0-320,0 0-97,0 20 288,19 20-191,-19-1-673,20 1-129,0 19-95,0 0-1,1-18-95,-2 18-129,1-19-128,0-1 0,-20 1-159,20 0-226,-20-20-159,20 0-353,-20 0-319,0 0-514,19-20-736,-19 0-1281</inkml:trace>
  <inkml:trace contextRef="#ctx0" brushRef="#br0" timeOffset="182557.6172">18784 8410 9737,'0'-20'2498,"0"20"-352,0 0-384,20 0 480,0 20-352,-20 0-257,20 20-287,-1 0-289,1 0-193,0-1-383,0 1-193,-1-1-32,1 1-320,1-1 288,-1-18-512,0 19-32,-1-20-513,-19-1-961,0 1-1505,20-20-1858</inkml:trace>
  <inkml:trace contextRef="#ctx0" brushRef="#br0" timeOffset="183189.453">21047 8252 12395,'0'0'2082,"0"-20"-352,-20 20-609,20 20 448,0 0 449,20 0-320,-20 19-609,20 20-96,1 1-353,-2 0-127,1 0-129,0-21-191,0 1 31,0-1-96,-20 1-192,19 0 256,1-20-640,-20 0-513,0 0-961,20-20-1569,-20 19-2083</inkml:trace>
  <inkml:trace contextRef="#ctx0" brushRef="#br0" timeOffset="183720.7032">23192 8211 15502,'0'0'1602,"0"0"127,20 0 802,-20 0-417,0 0-128,20 41-641,-20-1-480,20-1 96,-20 20-577,19 21-160,-19-20-96,20-1 0,0 1-64,-20-1-128,20 1-384,-1-20-385,-19-1-672,0-19-1506,20 0-3363</inkml:trace>
  <inkml:trace contextRef="#ctx0" brushRef="#br0" timeOffset="188341.7969">16501 8768 256,'0'0'1505,"0"0"-864,0 0 1441,0 0 1473,0 0-704,0 0-801,0 0-128,0-21-161,0 21-191,0 0-225,0 0-96,0 0-288,0-19-288,0 19 95,0-20 33,0 20-96,19-20-289,-19 0 129,20 1-385,0 19 0,-20-20 0,20 20-256,1 0 0,18 20 128,-19 19 32,0 1-64,-1 0 32,1 20-64,-20-21 128,0 20-320,0-19 160,0-20 32,-20 20 32,1-20 32,-1-20 0,0 0 160,0 0-192,1 0 32,19-20 32,-21 0-96,21 0 96,-20 0-32,20 0 96,20 0-63,1 20-33,-21 0-161,19 20 65,21 0-64,-20 0-416,19 0-673,1 0-833,-1 0-1089,1-20-1858</inkml:trace>
  <inkml:trace contextRef="#ctx0" brushRef="#br0" timeOffset="188705.0782">17255 8688 19250,'20'0'2562,"-20"20"-2402,20 0 1154,-20 20 95,20 0-576,-1-1-97,21 1-511,-19-20-65,18 19-160,1-19-449,-20 20-704,-1-20-1281,1-20-2915</inkml:trace>
  <inkml:trace contextRef="#ctx0" brushRef="#br0" timeOffset="190354.4922">18209 8609 3555,'0'0'6598,"0"0"-4900,0 0 672,0 20-160,0-20-608,0 0-353,0 0-224,0 0-32,0 0-449,0 0-63,0 0 127,0 0 65,0 0 160,0 0-449,0 0 161,0 0-321,-20 0 32,20 0-128,0 0 64,0 0-224,0 0 224,0 0-320,20-20 128,-20 20 32,20-20 161,-1 1-290,1-1 97,20 20 193,-21-20-289,21 20 96,-20 0 0,-1 0-65,1 20 33,-20 0 32,21-1 32,-21 1 33,-21 20 127,21-21-256,-20 1 224,20-20-192,-19 20 64,19-20-32,19 0 64,1 0 192,1 0-224,19 0-160,-1 20 96,-19-1 32,0 2 0,-1 19 0,-19-20 0,0 19 32,-19-19 128,-21 0-352,1-1 0,19-19-161,-21 20-351,2-20-866,19-20-1152,0 20-2595</inkml:trace>
  <inkml:trace contextRef="#ctx0" brushRef="#br0" timeOffset="198878.9063">19360 8410 12619,'0'-20'1890,"0"20"32,0 0 192,0 0-384,-20 0-545,20 0-384,0 20 127,-20 0 65,20 20-128,0 0-64,0 0-289,0 19 33,0-19-129,20-21-31,0 21-33,0-20-160,19-1 161,-19 2-353,40-21 96,-20 0 32,-1 0-320,1-21-1,-20 2-95,0-1 160,-20-20-128,0 21 0,0-1-33,-20 0 1,-20 0 160,1 1 32,-1 19 160,-1 0-224,2 0 224,19 19-160,0 1 160,1 0-385,19 19-1088,19 1-1698,21-20-2979</inkml:trace>
  <inkml:trace contextRef="#ctx0" brushRef="#br0" timeOffset="199655.2735">20253 8430 14509,'0'-20'4517,"0"20"-3332,0-20 192,20 20-32,20-19-192,-20 19-768,0 0-65,19 0-160,-19 0-160,20 19 160,-21-19-320,1 20 192,0 0 64,0 0 96,-20 20 1,0-20 511,0 20-223,0 19 31,21-19-127,-21-1-257,0 1-32,0 0 0,19-20-32,-19 20 0,20-21-96,-20 1-416,0-20-257,20 20-416,-20-20-449,0 0-736,-20 0-1890,0 0-5125</inkml:trace>
  <inkml:trace contextRef="#ctx0" brushRef="#br0" timeOffset="199838.8672">20333 8609 19634,'0'0'1538,"20"0"-193,0 0 929,19 0-929,-19 0-1089,19 0-127,-19 0-129,20 20-417,0-20-608,-20 0-1473,20 0-2851</inkml:trace>
  <inkml:trace contextRef="#ctx0" brushRef="#br0" timeOffset="201499.0233">21405 8371 17904,'20'0'833,"-20"0"-865,0 19 929,0 1 544,0 0-576,-20 0-288,20 0 127,20 0 65,-20-20-96,0 0-97,0 0-159,20 0 63,-20 0 1,19 0-161,1 0-96,-20 20-160,40-20 0,-20 0-32,-1 0 32,22 0 0,-21 0-224,19 0-192,1 0-321,-20 0-95,-1 0-1,21 0-608,-20 0-385,-20 0-897,0 0-480,0 0-1377</inkml:trace>
  <inkml:trace contextRef="#ctx0" brushRef="#br0" timeOffset="201678.711">21644 8450 768,'0'-20'13677,"19"20"-12075,-19 20 768,20-20 192,0 20-832,-20 20-449,20-20-224,-20 20-480,19-21-545,-19 21 64,20-20-256,0 19-449,-20-19-512,20 0-1281,-1-1-2755</inkml:trace>
  <inkml:trace contextRef="#ctx0" brushRef="#br0" timeOffset="202472.6563">22635 8410 12684,'-39'-20'1633,"19"20"-544,0 0 801,1 0 32,-21 20-257,20-20-416,20 20-448,0 0-448,0 0-161,0-20 160,20 20 0,0 0-256,39 0 225,-19 0-449,20 0 160,-1-1-64,-19 21 32,-1-20-32,-19-1-32,-20 1 64,0 0 96,-20-20 128,1 20-128,-21-20 32,1 19-32,-1-19-128,19 0-288,-18 0-353,19 0-320,0 0-1313,20 0-1441,-20 0-8009</inkml:trace>
  <inkml:trace contextRef="#ctx0" brushRef="#br0" timeOffset="202669.9217">22497 8470 19826,'40'-20'1153,"-21"0"-480,21 20-64,-1-20-289,2 20-352,18 0-96,1 0-737,-21 0-1409,1 0-2082</inkml:trace>
  <inkml:trace contextRef="#ctx0" brushRef="#br0" timeOffset="203365.2343">23788 8450 10986,'-20'-40'2114,"0"40"-64,20-20 160,-20 1-320,-1 19-321,2 0-256,19 0-191,-20 0-322,0 19-127,20 1-193,0 0-127,0 0-161,0 0-32,20 20-64,19-20 0,-18-20-64,19 20 0,-1-20-96,1 0-96,-1 0-96,-19-20 96,0 0-161,0 0 33,-20 0-449,0 0 257,-20-20-129,0 20 129,0 1 288,1-1 64,-21 0-33,20 0-31,1 20-128,-1 0-929,0 20-865,0-20-2018</inkml:trace>
  <inkml:trace contextRef="#ctx0" brushRef="#br0" timeOffset="203707.0313">23788 8629 14733,'0'0'1794,"-20"0"-160,0 0 704,0 0-128,-1 20-929,2-1-288,19 21-448,-20-1-321,40-18-128,-1 19 0,2-20 0,19-1-96,19 1 64,-19-20-256,-1 0-160,1-20-257,-20 1-256,0-1-320,0-20-224,-20 19-385,-20-18-864,-20 19-481,0 0-4388</inkml:trace>
  <inkml:trace contextRef="#ctx0" brushRef="#br2" timeOffset="208065.4295">16540 9502 3843,'0'-20'1602,"20"20"480,-20-19 832,0 19-447,20 0-449,-20 0-321,0 0-287,0 19-33,21-19-128,-21 20-384,0 0-257,0 1-63,19-2 64,-19 1-353,20 0 192,-20-20-192,20 20-31,-20-20-65,20 0-128,-20 20 32,19-20 0,1 0 32,0 0-160,-20 19 160,40-19 64,-21 0-320,1 0 288,0 0-288,21 0 64,-22 0 96,21 0-64,-1-19 0,1 19 0,-1 0 64,21 0 128,-20-20-256,20 20-32,-1-20 96,0 20 0,22-20 224,-22 20-449,-20 0 257,21-20-96,-21 20 32,2 0-96,-2 0 192,1 20-32,0-20 32,-1 0-32,1 0-32,-1 0 128,2 0-32,-2 0-32,1 0 0,-1 0 32,-19 0-32,0 0 32,0-20 64,0 20 0,-1 0 160,1-19-31,-20-2 223,0 1 0,0 0-159,0 1-129,-20-1-96,1 20-256,19-20-641,-20 20-640,0 0-1666,0 0-2082</inkml:trace>
  <inkml:trace contextRef="#ctx0" brushRef="#br2" timeOffset="209367.1875">17295 9821 10121,'20'-21'4164,"-20"21"-2210,0 0 704,0-20 97,0 20-1025,0 20-834,0 1 194,-20 18-130,20 1-415,-20-1-33,20 1-127,0-20-193,0 19-96,0-19-64,0 1-224,0-21-321,0 20-640,0-1-801,0-19-1985,0 20-1442</inkml:trace>
  <inkml:trace contextRef="#ctx0" brushRef="#br2" timeOffset="213878.9063">16958 10436 14477,'19'-20'1442,"-19"20"-289,0 0 576,0 20-159,-19-1-866,-1 21-191,0-20 320,0 19-385,1-19 65,-22 0 191,21-20-63,0 21-129,20-21-31,-19 0-257,19 0 0,0 0 193,0 0-193,0-21-192,19 21 288,1 0-128,21 0 129,-21 0-33,19 21 192,1-21-480,-1 0 193,-19 20-289,19-20 63,-19 0-223,0 0-224,0 0-193,1 0-384,-2 0-320,-19 0-481,20 0-1345,-20 0-993</inkml:trace>
  <inkml:trace contextRef="#ctx0" brushRef="#br2" timeOffset="214329.1014">17354 10535 15855,'41'39'1537,"-21"2"-128,-1-2 481,1 21-833,0-21-224,0 1-128,19-1-161,-19 2-31,0-21-161,-20-1-128,0-19-32,0 0 161,0 0 255,0-19-544,-20-1 32,0-21 0,-19-18-96,19 0 0,20-20-64,-20 18-192,20-18-96,20 39 352,-20 1-192,20 19 96,-1 0 63,1 20 33,20 20 65,-21 0 31,1 0-128,0 19 128,-20-19-192,21 20 96,-21-21 32,0 1 32,-21 0 32,1 1-96,0-1-64,1-20 0,-1 0-321,0 0-383,0-20-161,1 20-449,19-21-1536,0 21-1731</inkml:trace>
  <inkml:trace contextRef="#ctx0" brushRef="#br2" timeOffset="214570.3125">17791 10475 15086,'20'20'6182,"0"-20"-4741,0 20 225,-1 0-577,1-1-321,-20 21-191,20-19-193,1-1-160,-21-1-159,20 1-98,-20 0-223,19-20-480,-19 0-642,0 0-1088,0 0-1634,0 0-8168</inkml:trace>
  <inkml:trace contextRef="#ctx0" brushRef="#br2" timeOffset="214737.3045">17870 10357 2049,'-19'-41'17777,"19"21"-16143,0 20-1506,0 0-64,0 0-64,0 0-769,0 0-672,0 20-1538,19-20-2402</inkml:trace>
  <inkml:trace contextRef="#ctx0" brushRef="#br2" timeOffset="214984.375">17970 10396 12235,'40'59'3459,"-20"-39"-1441,-1 0 769,1 20-481,0-21-128,0 1-640,0 0-481,-20 1-385,19-21-127,-19 20-225,20-20-64,-20 0 65,0 0-129,0 0 96,0-20-192,21-1 0,-21-19-160,0 1-160,0-1-353,20 20-31,-20 1-353,20-1-544,-20 20-417,19 0-1089,-19 0-1602,20 0-3843</inkml:trace>
  <inkml:trace contextRef="#ctx0" brushRef="#br2" timeOffset="215245.1172">18367 10475 14253,'0'20'3876,"0"0"-2115,0-20 994,0 20-513,0 19-1089,0-19-672,20 1-129,-1-21-192,22 20 0,-21-20-96,19 0-32,-19 0-128,0-20 0,0-1-32,-20 1-32,0 0 32,-20-19 0,0 19 0,0 0-33,1 20-63,-21-20-192,40 20-1,-21-19-608,1 19-544,20 0-994,0 0-2049</inkml:trace>
  <inkml:trace contextRef="#ctx0" brushRef="#br2" timeOffset="215485.3514">18645 10257 17264,'20'0'5285,"-1"-20"-3940,-19 20-160,0 20 385,0-1-481,0 21-449,21 1-191,-21-2-225,20 20-64,0-19-96,0 0-160,19-1-160,-19-19-161,0 1-415,-1-1-193,-19-1-641,0-19-1249,0 0-1633,0 0-6887</inkml:trace>
  <inkml:trace contextRef="#ctx0" brushRef="#br2" timeOffset="215658.2032">18684 10416 17936,'-19'0'4036,"38"0"-2787,2 0 577,-1 0-128,20 0-833,19 0-577,-20 0-576,1 0-353,-1 0-768,2 0-1987,-21 0-2305</inkml:trace>
  <inkml:trace contextRef="#ctx0" brushRef="#br2" timeOffset="218334.9609">19220 9324 672,'0'0'1345,"0"0"289,0 0 384,0 0 256,-19 0-544,19-20-257,19 20-96,-19 0-192,0 0-384,0 0 64,0 20 192,21-20 64,-21 20 0,20 19 0,0-19-64,0 20-352,-20-20-32,19 19-161,1-19-160,0 1-63,0-21 31,-20 19-96,19-19-32,-19 0 33,0 0-97,20 0 192,0 0-352,0-19 64,-20 19 0,19 0 0,22-21-64,-21 21 64,0 0-96,-1 0 64,1-20 0,20 20 0,-20 0 0,19 0 0,1 0-64,0 0 32,0 0-64,19 0 0,0 0-32,1 0 64,-20 0 64,20 0-33,-1 0 33,0 0 0,1 0 0,0 0 65,19 0-97,-20-20 64,1 20-32,20-19 32,-1 19-96,-20-20 96,22 20-32,-2-20 32,0 20-32,-20 0 96,1-20-96,20 20 32,-21 0-64,20 0 32,1 0-32,-1 0 0,0-20 0,2 20-32,-2 0 96,0 0-32,1 0 32,-1 0-96,-20 0 96,20 0-64,-18 0 32,18 0 160,-20 0-288,20-19 128,-18 19 32,-2 0-32,20 0-32,-20 0 32,22 0-32,-2 0 32,19 19-33,-37-19-95,18 0 32,0 0 192,-20 20-256,2-20 256,-22 0-160,1 0 32,19 0 128,21 0 32,0 0 1,18 20 287,2-20-448,-21 0 32,0 20 160,-19-20-256,0 20 256,0-20-352,-21 19 384,20-19-352,-19 20 192,1-20-64,-2 20 32,1-20 0,-1 21 64,1-21-96,-20 19 160,19-19 353,-19 0 31,0 0 65,20 0 63,-20 0-448,0 0 65,0-19-1,-1 19-64,-19 0 32,20-21-96,-20 21 1,20-20-33,-20 0-64,0 1-32,-20 19 32,20-20-32,0 0-160,0 0-289,-20 20-256,20-20-1216,0 20-2628,0 0-7398</inkml:trace>
  <inkml:trace contextRef="#ctx0" brushRef="#br2" timeOffset="222734.375">21604 9522 11274,'0'-20'1858,"0"20"-353,0 0 97,0 0-1,0 0-640,0 20 513,20 1-33,-20-2-480,20 21-64,19-20 0,-19 19-577,0-19 64,-1 0-191,21 0 31,-20-1-96,-1 1-96,1-20 64,0 20-416,1-20-962,-21 20-800,20 1-2146,-20-21-6630</inkml:trace>
  <inkml:trace contextRef="#ctx0" brushRef="#br2" timeOffset="223454.1014">21484 10158 11755,'-20'0'2882,"20"0"-992,0 0 288,0-20-64,0 20-993,0 20-768,0-20 159,20 20 33,0-1-385,0 1 32,0 0-128,19-20 32,2 20-32,-2-1 64,-19-19-288,20 20 96,-21-20 0,1 0 0,-20 0 160,0 0-96,0 0 160,-20 0-224,1 20 192,-1-20-96,-20 21-32,21-21 192,-21 20-320,19-20 64,21 0-96,0 0-641,0 19-352,0-19-769,0 0-960,0 0-2147</inkml:trace>
  <inkml:trace contextRef="#ctx0" brushRef="#br2" timeOffset="224019.5313">22239 10515 10345,'20'59'3267,"-20"-39"-2466,0 1 608,0-1 449,0-1-641,19-19-128,-19 20-96,0-20-288,0 0 0,0 0 416,0 0-865,-19-20 0,-1-19 97,-20 18-385,21-38 64,-21 19-32,-1-19 0,22-1-64,-1 0 160,0 1-417,20-1 33,0 21 64,0 19 96,20 0 32,0 1-33,19 19 33,-18 19 32,19 1 32,-21 20-64,1-1 96,0 1-96,-20-21 128,0 21-64,0-19 96,-20-1 0,0-1 64,1-19-96,-21 0 0,19 0-96,21 0-128,-20-19-961,20 19-705,0-20-1088,0 20-1923</inkml:trace>
  <inkml:trace contextRef="#ctx0" brushRef="#br2" timeOffset="224232.4217">22357 10276 17584,'41'0'3395,"-21"20"-2818,-20-20 320,20 20 384,-20 1-288,19-1-449,-19-1-447,20 1-1,-20-20-192,20 20-385,-20-20-800,0 0-1346,0 0-1985</inkml:trace>
  <inkml:trace contextRef="#ctx0" brushRef="#br2" timeOffset="224402.3438">22318 10197 16239,'-20'-39'1794,"20"19"-1218,-20 20 33,20-20 63,20 20-704,-20 0-512,0 0-1346,20 20-736,0-20-2788</inkml:trace>
  <inkml:trace contextRef="#ctx0" brushRef="#br2" timeOffset="224660.1563">22477 10237 14733,'40'59'2627,"-20"-18"-353,-1-21-192,21 19-609,-20-19-63,-1-20-225,22 20-320,-41-20-257,20 0-159,0 0 95,-1 0 129,-19-20-481,0 0-160,0 0 64,0-19-32,-19 18-32,19-19-384,0 21-64,0-1-289,0 20-32,0 0-832,19 0-994,-19 0-800,20 0-1313</inkml:trace>
  <inkml:trace contextRef="#ctx0" brushRef="#br2" timeOffset="224938.4764">22974 10296 11114,'0'0'5381,"0"20"-3683,0 1 480,0-21-224,19 20-481,1-1-608,0 1-321,20 0-319,-21-20-65,21 20 128,-20-20-288,-1 0 96,2-20-32,-21 20 0,0-20-32,-21 0-128,2 1 0,-21-22 0,1 21 32,19 0 96,-20 1-320,20 19-385,20 0-672,-19 0-801,19 0-2210,0 0-5670</inkml:trace>
  <inkml:trace contextRef="#ctx0" brushRef="#br2" timeOffset="225198.2422">23311 10038 20659,'20'0'865,"-1"-20"-737,-19 20 929,0 20 673,20 0-898,-20 1-127,0 18-160,0 1-257,20-1-64,-20 21-64,40-21-160,-20 2-192,0-21-513,20-1-672,-40 1-1345,20 0-2371,-20-20-10858</inkml:trace>
  <inkml:trace contextRef="#ctx0" brushRef="#br2" timeOffset="225396.4842">23212 10217 18833,'-20'0'3235,"20"0"-2274,20-20 449,20 20 447,-1-19-319,20 19-1122,21-20-416,-20 20-160,-1 0-448,1 0-770,-21 0-1248,20 20-1987,-38-20-6021</inkml:trace>
  <inkml:trace contextRef="#ctx0" brushRef="#br0" timeOffset="312945.3125">438 12580 11530,'0'39'1474,"20"1"287,-20-20 97,0-1-288,0 2-417,0 19-128,-20-40 0,20 20-96,-19-20-161,19 0-63,0 0-192,0-20-129,0-20-64,-20 0-32,0 0-63,0-19-1,-19 0-128,-1-22 96,20 22-384,-20 0 352,20-1-32,0 1-32,20 18-96,20 22-64,0 19 32,20 0 32,-20 0 192,40 19-352,-21 22 192,20 18-160,1 20 0,0 1-160,-20-20 288,-1 19 0,1-20 0,-21-19 0,1-1 0,0-18 0,0-21 32,-20 20 160,21-20 320,-21-20-95,-21-1-289,21-18 160,0-1-352,-20-19 64,0 0-192,0-21-160,20 20-161,-19 1-127,19 19-289,-20 1-641,40 19-640,-20 20-416,19 0-2243</inkml:trace>
  <inkml:trace contextRef="#ctx0" brushRef="#br0" timeOffset="313286.1326">1153 12540 18865,'0'-19'1602,"-19"19"-673,19 0 288,0 0-128,-20 19-513,20 21-383,0-1-129,0 1-96,0-1-64,20-18-161,-1-1-223,1 0 128,20-20 127,-1-20 353,1 0-352,-19-1 256,-1-18 128,-20 19 1,0-19-33,-20 19-32,-1 0 64,-19 0-192,1 20-128,-1 0-193,20 0-511,1 0-1475,-1 0-2561,20 0-9514</inkml:trace>
  <inkml:trace contextRef="#ctx0" brushRef="#br0" timeOffset="313510.742">1392 12083 19986,'20'-39'1922,"-20"39"-1505,0 0 351,0 0 321,0 20-192,0 19-256,19 20-609,-19-18 32,40 18-32,-20 1-416,39-1-321,-18 0-384,-2-18-1025,20-1-1409,-19-21-4293</inkml:trace>
  <inkml:trace contextRef="#ctx0" brushRef="#br0" timeOffset="313860.3514">1510 12501 18257,'0'0'1345,"0"0"-1345,0 0 2050,20 0-320,0-20-705,21 20-641,-2 0-96,20-20-288,-19-1 32,19 21 192,-18-19-320,-21-1 128,19 0-32,-39 0-96,0 0-32,0 1 32,0-1-32,-19 0-160,-1 20 224,-21 0-32,21 0-193,-19 20 289,19 19-192,20 1 128,0 0-32,20 0-128,19 0-417,-19-1-128,21 1 161,-2-20 95,21-20-287,-21 0-1795,20 0-3619</inkml:trace>
  <inkml:trace contextRef="#ctx0" brushRef="#br0" timeOffset="314208.9844">736 13017 25303,'-40'20'-64,"40"-20"257,20 0 960,41 0 32,18-20-481,39 0-127,22 1-545,18-2 32,1 1 0,20 0-256,-20 20-417,-20-20 385,-20 20-160,-19-19-225,-41 19-159,0 0-65,1 0 128,-41 0 0,-19 0-640,20-20-1217,-20 20-2019</inkml:trace>
  <inkml:trace contextRef="#ctx0" brushRef="#br0" timeOffset="314400.3906">2444 12243 24887,'0'0'1409,"0"0"-1761,0 0-673,0 0 0,20 19-705,0-19-2498</inkml:trace>
  <inkml:trace contextRef="#ctx0" brushRef="#br0" timeOffset="314562.5">2582 12521 23574,'20'39'512,"-20"-19"-352,0-20-31,21 0-226,-21 20-992,0-20-1569,0 0-3011</inkml:trace>
  <inkml:trace contextRef="#ctx0" brushRef="#br0" timeOffset="316129.8826">3219 12481 3299,'19'20'10089,"-19"0"-7943,20 19 160,-20 1-512,20 39-353,19 1-576,-19 19-320,0-20-129,0 1 65,-1-21-289,2 1-64,-1-21 32,0-19 0,-20-20 257,0 20-1,0-40-352,-20 0-32,-21 0 0,2-39-32,-1 0 96,-39-21-192,20-19 32,-1 0-96,20-21 0,0 21-64,21-20 95,19 39-319,19 21 352,41 20 96,0 19-224,0 40 320,-1 19-128,-20 1 32,-19-1-128,0 1 192,0 40-192,-20-21 160,0 20 0,0-19-64,0 0-193,-20-20-479,20-21-577,0 1-641,0-20-2306</inkml:trace>
  <inkml:trace contextRef="#ctx0" brushRef="#br0" timeOffset="316449.2186">3536 12361 17840,'39'40'1218,"-19"-1"-97,-20 2 512,0-1-448,0-1-192,0 1-705,20-21 97,0 1-353,0 0 96,0-20 0,20-20 0,-20 0-32,0-19 0,-1-1-224,1 1 192,0 19-32,0-21 32,-20 22-192,19 19 128,-19 0 0,20 0-64,-20 19-448,20 2-609,19-1-513,-18 0-1184,19 0-1475,-1-20-7974</inkml:trace>
  <inkml:trace contextRef="#ctx0" brushRef="#br0" timeOffset="316645.5076">4013 12083 13933,'-20'-39'4100,"20"39"-2403,0 20 513,20 19-448,-1 20-417,21 41-480,-20-40-577,0-1-256,19 0-192,1-38-512,0 19-417,20-20-289,-1-1-800,0 1-865,-19-20-4164</inkml:trace>
  <inkml:trace contextRef="#ctx0" brushRef="#br0" timeOffset="316849.6094">4032 12401 1377,'-79'-20'17745,"39"20"-15695,20 0-801,0 0-609,20-20-191,0 20-33,20-20-256,40 1-288,19-21-352,1 20-257,19 1-1089,-19-21-320,-1 20-801,-20-1-1216,1 2-2211</inkml:trace>
  <inkml:trace contextRef="#ctx0" brushRef="#br0" timeOffset="317044.9219">4588 12103 640,'40'-20'4388,"-40"20"1602,-20 0-2595,0 40-384,0-20-1089,1 20-193,-21 0-511,40 19-322,0-39-960,0 19 0,20-19-192,0 0-513,19 0-288,21 19-416,-21-18 352,1-1 608,-19 0 449,-2 0 96,-19-1 129,0-19 31,-40 20-320,20-20-833,-20 0-2787</inkml:trace>
  <inkml:trace contextRef="#ctx0" brushRef="#br0" timeOffset="317862.3046">5522 12381 13933,'0'59'1473,"0"-18"129,20-1-33,-1 19-512,1 0-384,20 0-129,-20 2-31,-1-2 31,21-19-223,-20-20-97,-20-1-32,19-19 288,-19 0-95,-19 0-545,-1-19 160,0-21-64,-19 0 96,-1-19-64,0-1 0,1-19-97,-2-20 97,21 19 0,1-19-32,19 39 64,39 1 64,2 59 193,18 0-193,1 20-128,-1 19 192,-20-19-224,1 20 64,-19-1 96,-1 1-160,-20-1 160,0 2-64,0-1 0,-20-21 128,-21 21-609,21-20-287,-19-20-354,19 0-671,-19 0-1186,19 0-3747</inkml:trace>
  <inkml:trace contextRef="#ctx0" brushRef="#br0" timeOffset="318386.7186">5997 12302 18801,'20'0'833,"0"0"865,1 20-225,-1-1-224,-1 1-576,1 20-609,0-20 160,20 20-448,-21 0-385,21-1-448,-20-19-512,19-20-1570,-18 20-2691</inkml:trace>
  <inkml:trace contextRef="#ctx0" brushRef="#br0" timeOffset="318557.617">5899 12103 17616,'-20'-20'1602,"20"1"-1538,20-1-32,-20 20-96,19-20-385,21 20-800,-20 0-1441,19 0-4453</inkml:trace>
  <inkml:trace contextRef="#ctx0" brushRef="#br0" timeOffset="318806.6405">6216 12302 13516,'59'59'2082,"-39"-19"32,21-1 769,-21 2-192,19-1-1026,1-1-608,-1-19-352,-19 0-321,0-1 33,0-19-321,-1 0 224,-19 0 32,0 0-192,0-19 33,0-21-129,-19 20-257,-1-19-63,0-1 32,0-20-320,0 20-321,20 20-417,0 1-896,0 19-1345,0 0-3107</inkml:trace>
  <inkml:trace contextRef="#ctx0" brushRef="#br0" timeOffset="319089.8436">6713 12401 20307,'19'0'1761,"1"0"-608,-20 20 1,0-20-226,0 19-575,0 22-257,20-21-96,0-20-64,19 20-192,-18-1-97,19-19 65,-21 0 192,1-19-128,-20 19 224,0-20-160,-20 0-65,1 0 225,-1-1 64,-21 21-256,21-19 128,-19 19 32,19-20-673,0 20-512,1-20-576,-1 20-1410,20-20-2787</inkml:trace>
  <inkml:trace contextRef="#ctx0" brushRef="#br0" timeOffset="319315.4297">6911 12004 19154,'20'0'2338,"-20"0"-1890,20 20 705,0 20 161,-20 19-257,19 1-353,1 19-63,0-19-481,0-1-128,0-19-224,-1-21-577,22 22-288,-21-21-672,19 0-1154,-19-1-2723</inkml:trace>
  <inkml:trace contextRef="#ctx0" brushRef="#br0" timeOffset="319504.8826">6792 12302 12459,'-20'0'9289,"20"0"-8905,20-20 705,19 20 225,22-20-353,-2 1-705,20 19-256,-20 0-288,2-20-481,-2 20-1153,0 0-2050,-39 20-13644</inkml:trace>
  <inkml:trace contextRef="#ctx0" brushRef="#br0" timeOffset="321482.4219">8003 12361 17904,'0'-20'2050,"0"20"-1281,0-19-128,0 19 512,20 19-192,-20 1-385,20 0-223,-20 20-353,20-21 64,-20 22-160,19-21-257,1 0-736,0-20-704,-20 0-1218,20 19-3491</inkml:trace>
  <inkml:trace contextRef="#ctx0" brushRef="#br0" timeOffset="321670.8985">7964 12044 16687,'-20'-40'1826,"20"21"-929,0 19-609,0-20-192,0 20-288,20-20-288,-1 20-545,1 0-1250,0 20-3010</inkml:trace>
  <inkml:trace contextRef="#ctx0" brushRef="#br0" timeOffset="321889.6483">8242 12282 13644,'39'79'1890,"-19"-59"-288,0 0 352,-1 0 256,1-1-609,0 2-608,-20-1-192,20-20-225,-20 0 1,0 0-449,21 0 96,-21-20-96,0-1-96,0-18-32,0-1-32,19 1 0,-19-1-288,20 20 96,0 20 224,0 20-384,0 20-289,-1-21-1281,1 1-1249,20 0-3043</inkml:trace>
  <inkml:trace contextRef="#ctx0" brushRef="#br0" timeOffset="322151.367">9432 12282 22132,'0'40'289,"0"-1"-257,0-19 576,0 20 33,20-21-513,-20 22-64,20-1-256,1-1-128,-1-19-769,-1-20-1570,21 20-2690</inkml:trace>
  <inkml:trace contextRef="#ctx0" brushRef="#br0" timeOffset="322347.6561">9373 12103 18449,'-40'-39'1537,"21"19"-1312,19 20-257,0-20 64,0 0-545,0 20-1120,19-19-1506,1-1-7944</inkml:trace>
  <inkml:trace contextRef="#ctx0" brushRef="#br0" timeOffset="322549.8046">9493 11845 16719,'0'40'2114,"20"0"-160,-1 20 192,1-1-544,0 20-769,19 21-481,1-41-384,-1 0-385,-19-19-319,21 0-642,-21-21-1216,-1-19-2307</inkml:trace>
  <inkml:trace contextRef="#ctx0" brushRef="#br0" timeOffset="322906.25">9513 12302 13196,'-20'-20'6342,"40"0"-5797,-1 1 640,1-1-96,39 0-353,-19 0-479,-1 20-161,22-21-160,-22 2-417,21 19-480,-21-20-832,1 20 159,-1 0 641,-19-20 545,1 20 159,-1 0 257,0 0 289,-20 0 736,-20 0 32,0 0 192,-1 20-192,-18 19-193,19-18 129,-20 19-416,40-20-193,0 19-224,20-19-352,0 19 160,19-19-288,2-20-289,-1 20-384,-1 0 192,1 0 577,-1 20 352,-19-20 64,-20 0 225,0 0 63,-20-1 33,0-19-513,-19 20-65,19-20-607,0 0-1122,1 0-3203</inkml:trace>
  <inkml:trace contextRef="#ctx0" brushRef="#br0" timeOffset="323919.9219">10782 11925 12491,'0'0'4228,"0"0"-3075,0 20-448,0-20 224,0 40-609,21-21-256,-21 1-224,20 20-352,0-40-481,-1 19-1153,1-19-2563</inkml:trace>
  <inkml:trace contextRef="#ctx0" brushRef="#br0" timeOffset="324096.6796">10922 11845 8007,'20'20'7719,"-20"0"-6918,0-1-320,0 22 95,19-21-320,1 19-224,-20 1-416,40-1-865,-21-19-1538,22 0-5220</inkml:trace>
  <inkml:trace contextRef="#ctx0" brushRef="#br0" timeOffset="324500.9766">11379 12440 16431,'19'61'1538,"1"-22"-770,-20-19 481,20 0-95,-20 0-162,20-20 65,-20 0-416,0 0-32,0-20-385,-20 0 96,0-19 32,0-21-127,1-20-33,-1 21 128,20-1-64,0 1-95,0 39 95,20 20-480,-1 0 192,1 0-129,20 20-31,-20 0-448,19 19-225,20 1-577,-18-1-992,-1 1-1409,-21-20-11596</inkml:trace>
  <inkml:trace contextRef="#ctx0" brushRef="#br0" timeOffset="324730.4686">11855 12341 18065,'20'40'2242,"-20"-20"-1153,20 0-160,-20-1-577,0 2-320,20-1-288,-20 0-321,20-20-544,-20 20-1217,19-20-3395</inkml:trace>
  <inkml:trace contextRef="#ctx0" brushRef="#br0" timeOffset="324940.4297">11755 12083 17936,'-39'-19'1570,"19"19"-1378,20-20-384,0 20-224,20 0-353,0 20-1025,-1-1-2690</inkml:trace>
  <inkml:trace contextRef="#ctx0" brushRef="#br0" timeOffset="325306.6405">12212 12262 18833,'-39'0'1346,"19"20"-994,0 0 769,1 0-128,-2 19-224,21 1-225,0-20-544,0 20 32,0-20-128,21 0-128,-2 0-353,1-1 289,0-19 128,0 0-96,-1-19-129,-19-1 417,0 0-32,0 20 193,0-20 287,0 20-288,0 20-160,0 0 32,0 19-96,0 21 64,20-1-160,0 1 160,0 0 32,-1 19 160,-19-20 545,20 2-256,-20 18-97,0-20-320,0-20-96,-20 1-96,1 1-128,-1-22-161,0 1-672,0 0-736,1-20-1634,-1-20-10539</inkml:trace>
  <inkml:trace contextRef="#ctx0" brushRef="#br0" timeOffset="325750">12272 11904 17936,'19'21'1410,"-19"-1"-802,20 0 1314,-20 39-384,20 0-321,0 41-416,0-21-289,0 0-320,20 1-96,-20-40 64,-20 0-352,20-20 192,-1 19-224,1-19 192,0 0 64,-20-1-384,0-19 352,20 0 128,-20-19-224,-20-21 288,20-19-288,0-2 128,0-18-32,20 20 128,-20 39-96,19 0 32,-19 40 32,20 0-64,0 39 160,0-19-448,1-1 128,-2 2-641,1-21-928,0 0-706,0-20-1280,-20 19-5029</inkml:trace>
  <inkml:trace contextRef="#ctx0" brushRef="#br0" timeOffset="325976.5625">12768 11925 19250,'0'20'3107,"0"20"-2275,20 19 482,-20 20-353,20 1-353,0-1-63,-1 0-545,1-19-192,0-20-641,-20-20-481,21 0-351,-1 0-769,-1-1-1666</inkml:trace>
  <inkml:trace contextRef="#ctx0" brushRef="#br0" timeOffset="326150.3906">12729 12322 17520,'0'0'2178,"0"0"-1986,39 0 1186,-19-20-225,39 20-577,-19-20-512,20 0-928,0 20-1315,-21 0-2209</inkml:trace>
  <inkml:trace contextRef="#ctx0" brushRef="#br0" timeOffset="326810.5467">13523 12461 14221,'0'20'1890,"0"0"-545,0-20 513,0 20-193,0-20-31,0 0-353,0 0-256,0 0-224,-20-20-545,0 0 0,1-40-160,-22 0-32,21-19 33,-19 20-97,-1-21 32,0 20-32,21 1 96,-1 0-192,20 19 128,0-20 64,0 20-288,39 20 63,1 1-223,0-1-513,-1 20-480,2 20-1346,-2 19-1665</inkml:trace>
  <inkml:trace contextRef="#ctx0" brushRef="#br0" timeOffset="327009.7656">13205 12262 1761,'-39'0'16560,"18"20"-15279,1-20 192,20-20-223,20 20-97,1-19-32,18-21-833,21 20-192,-21-1-96,21 21-640,-21 0-546,22 0-864,-22 0-1441,1 21-9321</inkml:trace>
  <inkml:trace contextRef="#ctx0" brushRef="#br0" timeOffset="327297.8514">13681 12282 1313,'0'0'15246,"0"0"-13965,-20 20 1,20 0 127,0 39 96,20-19-223,-20 0-482,21-20-319,-1 0-289,-1 0 0,1-1 0,0-19-288,20 0 128,-1 0 0,1-19 64,-21-1-64,1-20-224,1 0 192,-21 0-448,0 0-1,-21 21 1,1-21-673,20 20-352,-19 1-449,-1-1-2402</inkml:trace>
  <inkml:trace contextRef="#ctx0" brushRef="#br0" timeOffset="327567.3826">14000 11945 18289,'0'-20'3875,"0"40"-3042,0 20 545,0-1-1,19 20-448,1 20-577,0-18-96,19 18-160,1-40-256,-20 21-384,19-21-609,2-18-417,-21-1-1024,-1-20-3332</inkml:trace>
  <inkml:trace contextRef="#ctx0" brushRef="#br0" timeOffset="328300.7813">14972 12501 864,'-20'0'15311,"20"20"-13774,-20-1 193,20 21-97,20-1-383,-20 21-1,20 20-545,-1-21-351,22 1-193,-21-1 128,0 1-384,-20-40 96,19 0 96,1-20 257,-20 0-129,0-20-256,-20-19 64,1-22 64,-1 2-96,-20-20 192,-20-21-352,1-19 224,19-40-160,-19 40 96,39-1 64,0 41-32,40 40-128,0 19 64,0 0 128,-1 20-64,21 20-32,-1 0 96,-19 19-192,20 21 0,0 20 64,-20-21-128,0 0 160,-20 1-481,0 0 161,20-40-128,-20 0 223,0 0-672,0-1-63,-20 1-290,20-20-383,0 0-769,0 0-1058,-20 0-3298</inkml:trace>
  <inkml:trace contextRef="#ctx0" brushRef="#br0" timeOffset="328583.9844">15151 12282 11562,'0'0'3492,"0"0"-545,19 40-449,-19-1-768,0 1-802,0 20-95,20-20-32,0-20-641,-20-1-96,40-19 96,-21 20-256,2-20 224,19 0-128,-20-20-160,-1-19 96,-19-1-32,0 0 192,-19-20-256,-1 21 0,0-1-64,-21 20 128,22 1-321,-21 19 65,20 0-353,0 0-32,20 19-384,0 1-993,0-20-1281,20 20-4965</inkml:trace>
  <inkml:trace contextRef="#ctx0" brushRef="#br0" timeOffset="328932.617">15687 12143 17584,'-20'0'1089,"0"0"-865,0 0 994,1 0-65,-21 19 0,20 22-192,-1-21-481,21 0-352,0 19-64,21-19-224,-1 19 128,20 1-256,-1-20-193,1 0-191,-1-1-1,-19 2 129,0-1 319,0-20 193,-20 20 96,0-20 65,-20 20 31,0-20 96,0 0-96,-19 19-128,-1-19-64,1 0 160,19 0-736,0 0-802,0 0-2177,20 0-9385</inkml:trace>
  <inkml:trace contextRef="#ctx0" brushRef="#br0" timeOffset="329147.461">15984 12361 19090,'20'40'993,"-20"-20"-1186,0-1 193,0 2 128,0-1-512,20-20-160,-20 0-65,0 20-1153,0-20-2786</inkml:trace>
  <inkml:trace contextRef="#ctx0" brushRef="#br0" timeOffset="329342.7735">15866 12004 18193,'-40'-19'929,"20"-1"-865,0 20 0,20 0-64,0 0-449,0 0-640,20 0-1505,0 0-6247</inkml:trace>
  <inkml:trace contextRef="#ctx0" brushRef="#br0" timeOffset="329797.8514">16183 11925 17328,'0'-21'2210,"0"21"-961,0 21-384,0-1 544,0 20-384,20 39-192,0 0-513,0 1-191,-1-1-97,21-20-417,1-19-448,-2-1-736,-19-18-609,19-21-1634,-39 0-11146</inkml:trace>
  <inkml:trace contextRef="#ctx0" brushRef="#br0" timeOffset="330073.242">16163 12223 15855,'0'-20'2466,"20"0"-833,20-1 225,-1 2-641,1-1-768,1 20-161,18-20-192,-20 20-64,21 20-32,-21 0 32,1-1-224,0 22 224,0-1-32,-1-1 32,1 20-32,-20-19 160,19 0-320,-19-21 160,0 2-224,1-1-513,-21-20-320,20 0-1089,-1 0-2658</inkml:trace>
  <inkml:trace contextRef="#ctx0" brushRef="#br0" timeOffset="330282.2266">16580 12004 13068,'-40'-19'6342,"40"-1"-5477,0 20-737,0 0-352,20 0-129,0 0-576,1 20-352,18-1-2755</inkml:trace>
  <inkml:trace contextRef="#ctx0" brushRef="#br0" timeOffset="330639.6483">17076 12223 17040,'-20'20'2690,"20"-1"-2145,-19 1-449,19 0 224,19 19 32,-19-19-223,20 20-33,0-20 64,21-1-288,-22-19 64,21 0-97,0 0-127,-21-19 0,-19-21 32,20 20 128,-40 0 192,1-19-257,-1 19 225,-20 0 33,1 1 159,-2-1 192,-18 20 65,19-20-225,1 20-224,-1 0-64,20 0-321,1 0-159,-1 20-513,20-20-609,20 20-1472,-1-20-2884</inkml:trace>
  <inkml:trace contextRef="#ctx0" brushRef="#br0" timeOffset="330965.8203">17275 12282 12075,'40'40'6502,"-40"-1"-5765,19-19 608,-19 0 225,20 0-289,0-1-352,-20-19-481,0 0-160,21 0-95,-21 0-1,0-19-32,0-1-128,-21 0 0,21-20 0,0 21-32,0-21-32,0 20 32,21-19 0,-1 19-32,19 20 128,-19 0-96,19 40 0,-19-21 0,20 21-96,-21-20-481,1 19-512,21-19-576,-21 0-962,-1 0-1312,-19-20-10571</inkml:trace>
  <inkml:trace contextRef="#ctx0" brushRef="#br0" timeOffset="331213.867">17772 11766 10409,'-20'0'10058,"20"0"-9161,0 20-481,0-1 385,0 1-385,0 20-384,20-1-64,-20 2-64,19-1-480,-19-21-674,20 1-1088,0-20-1441,-20 0-7624</inkml:trace>
  <inkml:trace contextRef="#ctx0" brushRef="#br0" timeOffset="331409.1796">17870 11746 18833,'-19'20'2178,"19"-20"-2210,0 20 257,0-1-225,19 21-193,1 0-992,0 0-1185,21 0-5798</inkml:trace>
  <inkml:trace contextRef="#ctx0" brushRef="#br0" timeOffset="331816.4063">18426 12440 13644,'0'0'3011,"0"0"-1762,0 0-448,-20 0 384,20 0 129,0 0-386,0 0-255,0 21-192,0-21-193,0 0-96,0 0-160,20 0-224,-20 0 256,0 0-160,0 0-96,21 0-97,-21 0 97,0 0 160,0-21-512,-21 21-1186,21 0-736,-20 0-2403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39:18.7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1134 4360 17200,'-20'-39'1281,"20"39"64,0 0 225,0 0 352,0 20-641,20 19-448,-20 20-225,19 20-320,1-18-191,0 18-65,0 0-64,-20-39-193,20 20-415,-1-20-129,1-21-544,0-19-545,1 20-1345,-1-20-2530</inkml:trace>
  <inkml:trace contextRef="#ctx0" brushRef="#br0" timeOffset="334.9608">915 4063 18481,'-99'39'641,"60"1"512,-2 19 544,1 21-448,21 19-192,19 20-448,0 0-417,0 20-32,39-19-192,41-22 193,0-19-1,38-58 96,2-1-192,38-40-160,-18-40-96,-2-19-289,-18 0 577,-21-41-288,-39 1-705,-20 0-768,-40 0-33,-20-1 1314,-60 22 800,0 18 129,-38 41-193,-22 19-320,1 20-929,0 40-3619</inkml:trace>
  <inkml:trace contextRef="#ctx0" brushRef="#br0" timeOffset="5372.0702">2484 4181 15342,'0'-39'1249,"-20"39"545,20-20 384,0 20-961,0 20-192,20 39 448,-1 0-255,-19 41-450,40-1-319,-20 21 31,-1-41-191,1 0-161,1 1-64,19-20-64,-21-21-64,1 1-289,0-21-992,0 1-96,0 0-833,-1-20-1987,-19-20-7077</inkml:trace>
  <inkml:trace contextRef="#ctx0" brushRef="#br0" timeOffset="5577.1485">2880 4579 19602,'21'59'1473,"-21"-19"161,20 19 32,0-19-1026,-1 0-416,1 0-192,0-20 0,0-1-736,-1-19-289,-19 0-481,20 0-1825,-20-19-1729</inkml:trace>
  <inkml:trace contextRef="#ctx0" brushRef="#br0" timeOffset="5711.9139">2762 4241 16559,'-20'0'-32,"20"-20"-352,0 20-1122,0 0-1376,20 0-2852</inkml:trace>
  <inkml:trace contextRef="#ctx0" brushRef="#br0" timeOffset="6191.4062">3059 4539 15118,'79'119'2402,"-58"-60"96,19-19-480,-20-20-672,-1 1 127,-19-2-288,0-19-512,20 20-97,-20-20-191,0 0 223,0 0-255,0 0 127,-20-20-352,1 20-448,19-19 224,-20-22-192,20 21-1,0 0 33,20 20-128,-1 0 191,21 0 97,-1 0 160,1 20-128,20 0 32,-20 0 64,-1 1-96,21-2 32,-21-19 0,1-19-32,-20 19 64,0-21-32,0-19-32,0 20 128,-20-19 224,0 19-352,0-20 128,-20 1 65,20 19 31,-20 0 128,0-1-224,20 2 192,-20 19 1,20 0-129,0 0-256,-20 40 31,20-20 194,0 39-65,0-19 0,20 19 0,-20 1-128,20-20-129,20 0-447,-20-20-578,20-1-511,-1-19-1026,20 0-2562</inkml:trace>
  <inkml:trace contextRef="#ctx0" brushRef="#br0" timeOffset="6576.1719">4112 4499 19474,'-40'0'1057,"20"0"865,0 19-673,1 2-160,-1 19-32,20 19-96,-20-19-641,20 19-128,20-19-256,0 0 32,19-20-320,-19 0 32,0-20 63,19-20 65,-19 0 128,0 1 160,-20-22-192,0 1 160,-20 1 0,0 19 64,-19-20 65,19 21-97,0-1 224,20 0 0,-20 20 33,20 0-257,0 20-192,20 0 256,0 19 0,0 21-160,19-21-513,1 1-480,0-19-416,0 18-1089,0-39-1538,-1 0-5990</inkml:trace>
  <inkml:trace contextRef="#ctx0" brushRef="#br0" timeOffset="6764.6485">4470 4896 15694,'0'0'4164,"0"-19"-2210,0-1 769,0-20-930,0 0-543,0-20 95,0 21-544,0-21-545,0 21-128,19-22-192,21 42-320,-1-21-770,1 40-1280,19 0-1794,1 0-11819</inkml:trace>
  <inkml:trace contextRef="#ctx0" brushRef="#br0" timeOffset="8107.4219">5720 4063 12491,'-60'-81'3331,"41"62"-512,-21 19-385,20 0-1184,0 19-450,-19 22-159,18 38 64,1 20 224,0 21-321,20-2-384,0 2-128,0-1 1,40-20-514,1-19-416,18-21-736,0-19-545,20-1-1057,2-39-1089</inkml:trace>
  <inkml:trace contextRef="#ctx0" brushRef="#br0" timeOffset="8417.9686">6137 4341 20083,'-59'39'1185,"39"1"-417,-1 19 578,1 21-321,20-1-257,20-19-319,21-1-129,18-18-288,0-2 32,40-39-192,-19-20-128,-1-20-129,-19 0 1,0 1 160,-20-21-257,-40 1 289,0-2-96,-40 2-225,0 20 97,-40-1 160,21 20 64,-20 20 96,-1 0 192,21 20-192,19 0-257,0-20-1120,40 39-1090,0-19-1889</inkml:trace>
  <inkml:trace contextRef="#ctx0" brushRef="#br0" timeOffset="8665.039">6811 4142 20467,'-59'-20'1665,"39"20"1,1 20-193,-1 19-608,0 21 160,20 0 0,0 19-288,20 0-641,19-20-128,1 22-320,19-42-609,21 21-385,-20-41 33,-1 1-609,-19 0-2338,0-20-14572</inkml:trace>
  <inkml:trace contextRef="#ctx0" brushRef="#br0" timeOffset="8962.8905">7050 4459 16719,'20'40'3203,"-1"-21"-1377,2 22 256,-1-1-737,0-1-608,0-19 0,-20 0-257,19 0-352,-19-20-96,0 0 96,0 0-63,0 0-98,0-20-127,20-20 288,-20 1-256,20-1 160,-20-20 129,20 40 63,19 0 32,-19 20-256,19 20 96,-18 0-32,19 20 0,-1 0-929,-19-1-256,20-19-768,-20 0-1443,-1-20-3170</inkml:trace>
  <inkml:trace contextRef="#ctx0" brushRef="#br0" timeOffset="9151.367">7347 4201 15822,'61'20'4581,"-2"0"-2755,1-1 928,19 42-864,-19-2-1025,-1 0-641,1 20-224,-41-18-416,21-2-705,-20-19-33,-20-1-383,0-19-833,0 0-2371</inkml:trace>
  <inkml:trace contextRef="#ctx0" brushRef="#br0" timeOffset="9379.8827">7765 3982 21075,'159'61'1858,"-80"-2"993,0 40-1250,2 1-1120,-42-1-193,1 0-32,-40 1-704,0-21 0,0-20 127,0-19-287,-20 0-321,0-20-801,-19 0-2178,18-20-13196</inkml:trace>
  <inkml:trace contextRef="#ctx0" brushRef="#br0" timeOffset="9972.6561">8857 3903 17392,'0'-79'1794,"0"60"-193,0 19 65,19 0-321,-19 39-256,0 1 96,20 39-192,0 40-192,0 0-321,1-19-352,-2-1 1,21 0-322,0-39-639,-1-1-386,1-19-255,-21-20-993,1 0-2467</inkml:trace>
  <inkml:trace contextRef="#ctx0" brushRef="#br0" timeOffset="10226.5625">8678 4479 20115,'40'-20'2146,"-20"0"-1954,39 1 1794,1 19-577,19-20-704,21 20-289,-21 0-128,0 20-128,1 19-128,-1 1 1,0 0-33,-18 20-97,-22-21 1,-19 1 32,20-20-64,-40-1-512,19 1-65,-19-20-160,-19 0-416,19-20-2435,-40 1-2241</inkml:trace>
  <inkml:trace contextRef="#ctx0" brushRef="#br0" timeOffset="10365.2344">9154 4142 21011,'-39'-20'1410,"39"0"-994,0 0-416,39 20-384,-19 0-1698,21 0-1153,-2 0-3716</inkml:trace>
  <inkml:trace contextRef="#ctx0" brushRef="#br0" timeOffset="11192.3827">9671 4321 19506,'19'0'641,"1"20"800,0 19 64,1 40-704,18-20-449,-19 22 33,20-22-129,-21-19-64,21-1-160,-20 1 32,-20-40 0,0 21-64,20-21 129,-20 0 351,-20-21-544,20 1 64,-20-20 32,0 1 0,0-1-32,20 1 64,-19-1-448,19 20 352,0 20-64,0 0-513,19 20 225,1 0 223,0 0-255,0-1 96,0 21-193,-1-20 33,-19-20 224,20 20 127,-20-20 97,21 0-192,-21 0 32,20-20 256,-20 0-192,20 0 96,-1 0 0,-19-19-64,20 19 0,0 20 32,-20-20-32,20 20 96,-20 0-32,19 20 224,1 0-32,0-20-128,0 20 64,-1-1 128,1 1 129,21 0 127,-21-20 129,19 0 127,1 0 97,-1 0-320,1 0 31,-1-40-31,-19 21 31,1-21-160,-21-1-95,0 2 191,0-1-384,-21 21 128,-18-1-288,19 0 385,-20 40-161,20 0 64,1-1-128,19 41-96,19-20-64,21 20 128,0-1-96,20-19-32,19-21-288,0 1-513,-20 0-769,22-20-480,-22-20-3555</inkml:trace>
  <inkml:trace contextRef="#ctx0" brushRef="#br0" timeOffset="29046.875">11517 4877 18033,'40'0'32,"-21"19"544,22 21 321,-21-1-256,-20 1-834,20-1 514,-20 2-193,-20-1-64,20-21-384,-20 1 127,0 20-928,20-20-929,-21-20-1569</inkml:trace>
  <inkml:trace contextRef="#ctx0" brushRef="#br0" timeOffset="29482.4219">11954 4599 19378,'0'39'-192,"0"1"448,20 19 481,0 2-129,0-22-608,-1 1 320,1-21-63,0-19-129,-20 0 64,20 0 32,1-19 0,-21-1-159,0-20 31,0 0-225,0 0 194,0 1-65,0-21 0,0 21 0,0 19 32,0 0 192,0 20-128,19 0 96,1 20 64,0 19-96,19 1-160,-19 0 0,20 19-288,-1-18-481,1-22-384,0 21-704,-20-40-1667,20 0-3490</inkml:trace>
  <inkml:trace contextRef="#ctx0" brushRef="#br0" timeOffset="29729.4922">12431 4638 14926,'0'20'1761,"0"0"257,20 0-480,19 19-545,-19 1-673,20-19-128,19-21 0,1 0 0,-20 0-95,-1-41-1,1 21-128,-20 0-225,-20-19 1,0 19 96,-20-20-96,-20 40-161,-19-19 129,-1 38 192,20-19-32,-19 20-545,19-20-1441,21 20-2626</inkml:trace>
  <inkml:trace contextRef="#ctx0" brushRef="#br0" timeOffset="30383.7891">13543 4638 18673,'0'20'1442,"0"0"-1378,0 0 640,19-20 225,21 19-512,-1-19-161,-19 0 192,41-19-320,-22-1 32,1-20 1,-1 1-289,-19 19-33,-20-20 33,-20 19 96,1 2 32,-21 19-32,0 0 32,-20 0 192,1 40 225,19-20-33,-19 39 97,19-19-33,21 19-288,-1 1-64,20 0-128,20-20 96,19-1-288,20-19-192,1 0-898,20-20 482,-1-20-1346,0 0-1154,0-19-3778</inkml:trace>
  <inkml:trace contextRef="#ctx0" brushRef="#br0" timeOffset="30543.9453">14238 4499 14317,'0'40'2691,"-21"0"-1378,21-1 641,-20 21-481,20-1-768,-20 2-449,20-22-160,0-19-128,0 19-673,0-39-1120,-19 20-1795,19-20-9064</inkml:trace>
  <inkml:trace contextRef="#ctx0" brushRef="#br0" timeOffset="30718.75">13860 4737 19282,'20'20'833,"0"-20"352,19 0 961,22 20-897,-2 1-865,0-2-160,0-19-256,2 20-96,-2 0-480,1-20-866,-1 0-800,-20 0-1858,-19 0-7815</inkml:trace>
  <inkml:trace contextRef="#ctx0" brushRef="#br0" timeOffset="30929.6875">14416 4380 20179,'0'0'608,"20"20"673,-1 0 257,1 19-161,21 1-800,-21 20-225,-1-1-288,1 1-64,20-21-352,-1 1-289,-19-20-448,0 1-865,0-2-1665,-40-19-6791</inkml:trace>
  <inkml:trace contextRef="#ctx0" brushRef="#br0" timeOffset="31113.2813">14177 4579 18225,'-19'-20'3043,"19"20"-2531,19-20 1090,21 20 287,20-21-1440,0 21-321,-1 0-128,20 0-480,-18 0-802,18 21-704,-20-21-1697,0 20-2275</inkml:trace>
  <inkml:trace contextRef="#ctx0" brushRef="#br0" timeOffset="31328.125">14912 4857 16623,'20'0'3171,"-20"0"-1761,0-20 672,-20-19-481,20 18-480,-19-19 0,-21 1-224,20-1-417,1-19-255,19 19-161,-20-1-128,20 22-32,0-1-33,20 0-223,-1 20-641,21 0-480,19 20-769,0 19-2243,-18 2-12074</inkml:trace>
  <inkml:trace contextRef="#ctx0" brushRef="#br0" timeOffset="31668.9453">15429 4518 18673,'-60'-19'1730,"21"19"-577,19 0 288,0 0-288,-1 19-704,-18 22-65,19-1 97,20 19-193,0-19-288,0 19-64,20-18-192,19-22-193,-18 1-63,19-20 319,-20 0-255,19-20 384,-39 1 96,20-22 0,-20 21 32,0-19 0,0 19 64,-20-20-32,20 20 417,0 20 127,0 0-511,0 0-33,0 20 96,20 0-192,19 20-96,21-21-673,0 1-800,-1 0-2243,1-20-13709</inkml:trace>
  <inkml:trace contextRef="#ctx0" brushRef="#br0" timeOffset="32722.6561">16262 4479 14509,'0'0'1538,"-19"0"-385,19 0 288,19 20 289,-19 40-609,20-20-384,0 19-161,21 0-256,-2-19-127,-19 1-97,19-22 0,-19 1-32,0 0 160,0-20-224,-20 0 192,0-20 96,0 0-384,0 1 96,-20-22 0,20 1-64,-20 1-96,0-1 64,1 1-256,-1 19 288,20 20 32,0 0-321,0 0 1,20 20 352,-1-1 0,1 1 0,20 0 0,-21 0-32,1 0 0,0-20 0,0 0 128,-20 0 0,0 0 0,0 0-32,0 0 96,0 0-288,0-20 0,0 20-384,0 0-193,0-20-192,0 20 128,0 0 289,21 0 256,-21 20 96,19-20 96,21 20 0,-20-20-32,19 19 64,1-19 192,-20 20-192,19-20 192,2 0 160,-2 0 33,1-20 223,-1 20 65,1-19 128,-20-1-321,-1 20 257,1-40-257,0 20-160,0 1-63,-20-1 31,0-20 64,0 19-127,0 21 31,-20-19-96,-20 19 0,21 0-64,-1 19-96,20 2-160,-20 19 64,20-1 32,0 1-32,0 0 32,20-1-289,19 1-736,21 0-832,0-40-1475,0 0-1504</inkml:trace>
  <inkml:trace contextRef="#ctx0" brushRef="#br0" timeOffset="33180.6639">17295 4459 15790,'39'40'2179,"-39"0"-738,40 20 289,-19-21-449,-1 1-481,19-1-319,-19-19-97,0 0-192,-20 0 1,19-20 31,-19 0 64,0 0 129,0 0-193,0-20-128,-19 0-320,19-19 192,-20 19-32,20-20-65,0 1-255,0-1 32,20 40 95,-1-20-191,1 40 416,0 0 160,0 19-32,-1 1-32,1 0 0,0-1-32,-20-39 0,21 20 161,-21-20 95,20 0 96,-20 0 97,0-20-97,0 0-192,0 1-64,19-1-128,1-20 32,-20 20-96,40 1-128,-20-1-64,19 20-225,1 20-63,-1-1-385,2 21-769,-21 0-1697,19-1-3972</inkml:trace>
  <inkml:trace contextRef="#ctx0" brushRef="#br0" timeOffset="33478.5155">18189 4518 1345,'-21'0'17905,"21"0"-16880,-20 41 448,20-1 97,0-1-545,0 21-385,0-21-255,41 1-289,-21-19-64,19-21-193,21 19 1,-41-38 64,21-2 32,-40 1-96,0-20-256,0 21-1,-20-21-255,-19 0-353,-1 21 224,1-1 160,-1 0 193,19 20-577,1 0-352,1 0-898,19 20-1120</inkml:trace>
  <inkml:trace contextRef="#ctx0" brushRef="#br0" timeOffset="33704.1014">18526 4817 17136,'-20'-40'4900,"1"20"-3747,19-20 545,0 21 64,0-21-801,0 0-801,19 1 96,1-1-160,0 19-224,0 2-192,-1 19-417,21 0-608,-20 19-289,19 2-1152,2-1-2980</inkml:trace>
  <inkml:trace contextRef="#ctx0" brushRef="#br0" timeOffset="33915.0389">18923 4439 20050,'19'-19'833,"1"38"481,1 1 671,-1 20-703,19 0-642,-19 0-223,20 19-321,-1-19-673,-19-20-544,20-1-480,0-19-1827,0 0-1216</inkml:trace>
  <inkml:trace contextRef="#ctx0" brushRef="#br0" timeOffset="34096.6795">19380 4459 16079,'-40'59'6278,"20"2"-5606,1 18 770,-21 20 864,-1 1-641,22-21-1088,-1 0-481,20-19-384,0-20-257,0-1-127,0-19-225,0 0-352,0 0-1122,0-20-3010</inkml:trace>
  <inkml:trace contextRef="#ctx0" brushRef="#br0" timeOffset="35972.6563">3159 5691 14413,'-100'-40'1121,"61"20"1249,-1 20-384,1 0-736,-1 0-578,-1 20-255,2 0-129,19 19-192,20 1-128,0-1 128,20 21-256,0-20 160,-1 20 128,22-1-352,-1 0 64,-1 21 128,-19-20-129,0-1 193,-20 20 0,0-18 33,0-22 31,-20 20-32,20-39-64,0 20 0,-20-40-32,20 20-161,20-20 193,0 0 257,19-20-321,21 20 32,-20-20-321,20 20-415,-1-20-546,-20 0-415,1 20-1186,-1-19-1537</inkml:trace>
  <inkml:trace contextRef="#ctx0" brushRef="#br0" timeOffset="36740.2342">3675 6067 15118,'-20'-39'5125,"0"39"-4613,-20 0 97,20 0 159,1 0-223,-1 19-481,0-19 128,0 40-352,20-20 64,20 20 0,20 0 96,19 0 128,1-1-320,0 1-193,-1-1-31,0 2-32,-39-2 159,0 1 161,-20-1 192,-20-19 32,0 20-64,-19-20 0,-1-1 0,1-19-96,19 0 96,-20-19-224,20-21-608,20 0 31,0 1 416,0-1 193,40 1 160,-20 39 160,20 0-95,-1 0 223,1 0-192,-1 0 32,20 0 32,-18 0 192,18 0-31,1 0 159,-1-21 1,-19 1 31,20 0-416,-20 1 225,-21-1-129,1 0 64,0 0-32,-20 1 64,0-21 1,-20 20-97,0 0-96,1 20 0,-21-19-96,20 19 160,-20 19-32,20 1-32,0 0 33,0 20-193,20-1 96,0 20 0,20-19-32,20 1 64,0-22-192,20 1 192,-1-20 32,20-20 64,-19 1 64,-20-1 32,-1-21-64,1 2-288,-20-1 32,-20 1 0,0-1 128,0 20 0,-20 0 65,0 20-33,0 0 32,1 0-64,-1 20-160,20 20 96,0-1 0,0 21 0,20-21-96,19 2-417,21-21-640,-1-1-609,21-19-1248,19 0-1955</inkml:trace>
  <inkml:trace contextRef="#ctx0" brushRef="#br0" timeOffset="37315.4295">5422 6047 19986,'20'40'257,"-1"-20"1120,1 40 128,0-20-736,21-1 64,-22 1-32,1-1-33,20-19-447,-20 0-33,-20-20-128,19 0 64,-19 21 65,0-21 319,0-21-608,-19 21 288,19-20-416,-20-19-224,0-1 64,20 1-33,0-1-63,0 0-96,20 21 159,19 19 161,1 0-64,-1 19 224,1 21 64,1-20 0,-2 19 32,1-19 0,19 0 0,-20-20 0,-19 0 33,21-20-1,-21 20 0,-1-39 32,-19 19-32,20 0-128,-20-20 96,0 21 32,-20-2-32,1 1 0,-1 0 1,-1 20 95,1 0-256,0 0 224,20 0-192,-19 20-96,-1 21 128,20-2 64,0 21 96,0-21-64,20 20 0,-1-19-288,21 1 96,1-22-257,18 1-319,-19-20-545,19-20-449,-59 20-1505,100-60 3171</inkml:trace>
  <inkml:trace contextRef="#ctx0" brushRef="#br0" timeOffset="37481.4452">6574 6008 20307,'20'39'1633,"-20"1"-704,0 20 256,0 0-160,0-1-640,0 0-65,0 2-224,0-41-256,20-1-673,-20 1-384,0-20-1474,-20 0-2722</inkml:trace>
  <inkml:trace contextRef="#ctx0" brushRef="#br0" timeOffset="37656.25">6415 6246 19954,'20'0'1538,"-1"0"63,21 0 385,0 20-705,20 0-288,-1 0-256,-19-20-481,19 19-192,-19 1-320,-1-20-801,-18 0-384,19 0-417,-40 0-1857,19 0-6759</inkml:trace>
  <inkml:trace contextRef="#ctx0" brushRef="#br0" timeOffset="37859.375">6911 5809 22132,'0'20'1570,"20"21"160,-20-41-385,40 98-1345,-1-19 1505,-19-19-1152,0 20-65,19-21-384,2-19-385,-21-20-383,0-1-418,-20-19-543,19 0 1825,-38 0-8617</inkml:trace>
  <inkml:trace contextRef="#ctx0" brushRef="#br0" timeOffset="38019.5311">6872 6107 18545,'-20'0'3107,"40"0"-2434,0 0 1537,-1 0-865,41 0-416,-1 0-353,-19-20-479,20 20-802,-20 0-993,-1 0-1473,-19 0-3491</inkml:trace>
  <inkml:trace contextRef="#ctx0" brushRef="#br0" timeOffset="38666.0155">7904 6167 20179,'0'0'768,"0"0"-351,0 20 416,20 0 127,0 19-351,0-19 0,-1 20-65,1-21-63,0 1-225,20-20-160,-21 0 256,21 0-288,-20 0 160,1-20 33,-2 1-65,-19-21 32,0 1-96,0-1-32,0 0 0,0 0-192,0 20 0,-19-20-352,19 21-129,0 19-416,19 0-704,-19 0-674,20 19-2081,0-19-8648</inkml:trace>
  <inkml:trace contextRef="#ctx0" brushRef="#br0" timeOffset="38811.5233">8380 6147 15150,'41'40'2082,"-22"-20"32,1 19-256,0-19-1122,20 0-576,-21 0-224,1-20-320,20 19-769,-21-19-1602,1-19-7590</inkml:trace>
  <inkml:trace contextRef="#ctx0" brushRef="#br0" timeOffset="38956.0547">8380 6028 224,'-20'-40'16688,"20"40"-16945,0-20-63,40 1-321,-19 19-2273,18-20-5030</inkml:trace>
  <inkml:trace contextRef="#ctx0" brushRef="#br0" timeOffset="39574.2188">8778 5988 17328,'-20'79'1185,"0"-18"385,20-2 95,0 0-608,20 1-608,19-41-321,-19 1 64,20 0-32,19-20 0,-18-20-128,-2-19 32,-19-1-96,0 1-128,-20-21 64,0 0-64,-20 0 0,-20 1-129,0 0-127,0 0 288,1-2 192,19 22-128,-20-1 224,21 20 192,-1 20 1,0 0 31,20 0-320,0 20 64,20 20 160,0 19 353,-1 1-64,21 0-33,-1 19 33,1-20-385,20 1-32,0 0-64,19-21-64,-20-19-32,2 0-128,-22-20-160,1-20-1,-1 20-31,1-39-96,-20 19 31,-20-20 1,0-20 32,0 20 192,0 1-1,-20-1 97,-20 1 64,20 19 257,1 20 95,-21 0 128,20 20 1,1-1-321,19 21 288,0-1 65,0 21-289,19-20-96,1 0-192,20 0 160,19-1-672,0-39-225,2 20-160,-2-20-320,-19-20-673,-1 20-1473,1-20-2243</inkml:trace>
  <inkml:trace contextRef="#ctx0" brushRef="#br0" timeOffset="39820.3125">9671 6047 16783,'-40'20'1986,"20"0"-288,20 21-65,0-2-512,20 1-416,0-20-96,19 19-97,1-19-288,1-20-63,-2 0-129,1-20 64,-21 0-321,1-19 129,-20 19-96,0 0-320,-20-19 63,20 39 161,-79-41 288,40 21-1345,-22 0 1377,22 20-96,-1 0-545,1 0-1120,19 0-2211,0 0-11371</inkml:trace>
  <inkml:trace contextRef="#ctx0" brushRef="#br0" timeOffset="40169.9217">9751 5829 20339,'20'-40'1697,"-1"21"-255,-19 19 63,79-60-1505,-39 41 833,0-1-769,-1 20 192,2 0-256,-2 0 96,1 20 32,-1 19-256,1 1-128,-20 19 32,-1 21-32,1-21-1,1 1 225,19-1 0,-1-18-128,-39-41 96,79 59 64,-39-19-128,-20-21 160,-20 21 192,0-20-224,-20-1 192,0 21 193,0-19-193,0-21-192,-19 20 32,-1-20-256,1 0-545,-2 0-1057,21 0-2017,1-20-13101</inkml:trace>
  <inkml:trace contextRef="#ctx0" brushRef="#br0" timeOffset="45735.3516">1034 8470 12171,'-20'-20'288,"20"20"449,0-20 1441,-20 0-96,20-19-641,0 19-191,0-20-129,0 1-353,20 19-287,0 0-1,1-1-31,18 21-1,20 41-224,1 18-128,-1 1-64,21 39-256,-20-19-32,-1 19 64,-20-20 96,-19-19 32,-20 19 128,-20-20 0,-19-19 96,-1 0-64,-19 0 256,0-20 1,-2-20-33,2 0-96,19 0 32,1-40-159,19 20 95,20 0 0,0-20 64,0 20-32,40 1-256,-1-1 96,1 20-704,19 0-417,21 0-449,-20 0-928,-1 0-2082,0 20-9033</inkml:trace>
  <inkml:trace contextRef="#ctx0" brushRef="#br0" timeOffset="46078.1248">777 8132 19698,'-140'79'481,"101"-18"255,-1 38 353,20 20 96,20-119-416,40 278-769,19-139 353,20 0-257,21-40-32,19-40-64,-119-59 320,298 40-320,-139-60 128,-1-19-512,-19-40 95,-20-21 129,-39-19 64,-40 0 192,-40 0-288,0 0-32,-40-1 128,-40 21 672,1 20 1,-40 19-257,-20 20-160,20 40-96,-20 0-544,40 20-1474,19 0-2402</inkml:trace>
  <inkml:trace contextRef="#ctx0" brushRef="#br0" timeOffset="49392.5782">2444 8570 19794,'40'0'64,"-21"39"193,21 1 1184,-20 19-224,19-20-512,-18 22-193,-1-22 289,0-19-32,-1 0-289,-19-20-192,0 0 289,0 0 96,-19 0-353,-1-40-192,0 21 0,-1-21 96,-18-20 33,19 0-386,20 1 226,0 20-290,0-21 33,0 40-32,39 0-320,-19 0-417,21 20-929,18 20-865,-19 20-3234</inkml:trace>
  <inkml:trace contextRef="#ctx0" brushRef="#br0" timeOffset="49682.6172">3138 8668 16623,'21'0'2531,"-1"-19"-802,0-1 930,19 0-1154,-19 0-896,0-19-225,0-1-32,-1 0-159,1 20-129,-20-20 64,-20 20-96,1 1-32,-21 19 224,1 0-320,-21 19 160,0 21 192,20 0-128,1 20 257,19-1-33,0 20-320,20 0 96,0-18-160,40-2 0,-1-19-320,21-1-641,20-39-512,-1 0-642,0-20-1728,-19-19-8393</inkml:trace>
  <inkml:trace contextRef="#ctx0" brushRef="#br0" timeOffset="50060.5469">3556 8490 14669,'-20'0'3492,"0"0"-2563,20 40 1088,0 0-351,0-1-449,0 20 0,20-19-256,0 20-512,19-20-353,1-1-128,-20-19 32,20 0-64,-20-20 32,0-20-96,0-19-97,-1-21 225,-19 0-128,-19 1 128,-1-1-64,-20-19-224,0-1-193,0 1 97,0 20 384,1 19 96,19-1 224,0 22 193,1 19-33,19 19-159,19 2-33,-19 19 96,40 19 1,-1 20 31,1-19-256,0 0-160,20-1-352,19-19-705,-20-1-545,1-19-1184,-20 0-1506,-20-20-9706</inkml:trace>
  <inkml:trace contextRef="#ctx0" brushRef="#br0" timeOffset="50387.6951">4032 8450 18353,'0'0'3203,"-19"0"-2210,19 40 672,19 0-223,-19 19-257,20 1-64,-20-1-512,40-20-545,-20 2-64,19-21 0,1-20-193,-20 0-159,20-20 224,-20 0-128,0-20 64,-20 0 95,0 1 162,0-1-130,-20 1 130,20 19-65,0 20 32,0 0 224,0 0-64,20 20 96,-1 19-320,1-19 32,0 19-128,19-19-416,1 0-1090,-20-20-960,20 0-3748</inkml:trace>
  <inkml:trace contextRef="#ctx0" brushRef="#br0" timeOffset="51265.6248">4807 8450 3203,'-40'0'11787,"21"-20"-9225,-2 40-128,1-20-640,20 40-673,0 0-32,0 19 96,20 1-128,1 19-288,18-19-545,20-20-96,1-21-32,19 1 1,-19-40 31,19 1-64,-19-21-160,-1-20-385,-18 20 65,-22-19 192,1 19 63,-40 1 97,1-1 160,-1 20-256,-21 0 256,2 20 97,19 0-1,-20 20-96,20 20-32,20 0-32,-19-1 32,19 20-192,19-19 64,21-1-64,19 2-705,2-21-352,-2-20-577,20 0-896,-20 0-2051</inkml:trace>
  <inkml:trace contextRef="#ctx0" brushRef="#br0" timeOffset="51826.1717">5899 8430 14765,'0'-20'2691,"0"0"-1858,-20 20 961,0 0-417,0 20-448,-19 0-225,-2 20 321,2 0 160,-1 0-320,20-20-384,20 19-161,20-19-256,20 0 96,-1-1-192,22 1 64,-2-20-224,0 20-64,0-20-257,2 20 257,-41-1 288,-1 2-96,-19-1 320,-19 0-128,-1 0 65,-21-1-65,-18 1-96,19-20-224,1 20-417,-1-20-928,21 0-1570,-1 20-2499</inkml:trace>
  <inkml:trace contextRef="#ctx0" brushRef="#br0" timeOffset="52769.5311">6772 8708 19250,'39'80'1505,"2"-21"-320,-1 20 96,19 21-512,0-20-288,-19-1-353,-1-20 256,2-18 289,-21-22-513,0 1-32,-20-20 0,-20 0 225,0 0-482,-21-39 1,-18-2 96,19-18-160,-19-1 0,0-39 160,-2-1-192,2 2 63,20-22-223,19 21 288,0 20 128,40 19-32,0 20 288,19 0-224,1 40 161,-1 20-129,22 20 64,-22 0-32,1 20-32,-1 19 0,-19-20 64,0 21-256,-20-20-32,-20-21-64,20 1-128,-20-21-449,20-19-352,-20 0-1185,20-19-1474,0-1-7655</inkml:trace>
  <inkml:trace contextRef="#ctx0" brushRef="#br0" timeOffset="53176.7576">7249 8768 6053,'19'0'12204,"-38"-21"-10763,-1 2 609,0-1-416,0-20-609,20 1-257,-19-1 129,19 1-448,0-21-353,19 20-128,1 0-96,0 20-385,0 1-96,19-1-640,-19 20-512,19 20-834,2-1-672,-1 1-1217,-21 0-2403,1 20 5350,0-20 4131,-20 20 1955,20 0 63,-20 19-1025,0-20-800,20 1-865,-1-20-545,1-1-448,20 2-320,0-42-257,20 2-224,-21-1-64,1-20-64,-21 1-32,-19 19-64,-19-19 96,-1 19-352,-20 0-97,1 20-223,-22 0 191,22 0-480,-1 0-128,21 0-672,-1 0-2692</inkml:trace>
  <inkml:trace contextRef="#ctx0" brushRef="#br0" timeOffset="53518.5547">7725 8073 20595,'-19'0'2466,"19"0"-1633,0 40 352,0-1-32,19 41-384,1-1-128,20 0-225,-1-19-288,1-20 64,20 0-256,-1 0 96,-19-21-256,0 1 320,-1 0-160,-19 0 64,0-1 0,1 1-32,-2 20-288,-19-21 384,0 22-256,-19-21 160,-2-20-32,-19 20-225,20-20 1,-19 0-224,19-20-97,-20 20-480,21-40-320,-1 19-1410,0-18-2498</inkml:trace>
  <inkml:trace contextRef="#ctx0" brushRef="#br0" timeOffset="53867.1875">8082 8073 19570,'0'119'1666,"20"-39"-673,0-1 256,0 20-288,20 1-225,0-41-640,-1 0 193,21-39-321,-1 0-96,1-20-161,-20-20 65,0-19-545,-1-1 257,-19 1-1,0-1 225,-20-20 0,-20 20-193,0 0 289,0 21 224,-19-1 160,19 20-31,0 20 31,20-1 192,-20 21 257,20 0 256,0 20-545,20-20-160,0-1-320,20 1-449,19-21-896,0 1-1890,2-20-12812</inkml:trace>
  <inkml:trace contextRef="#ctx0" brushRef="#br0" timeOffset="54593.75">9095 8510 18705,'0'0'993,"20"20"-192,-20 20 640,20-1-608,-1-19-320,1 19-257,0-19 192,1-20-63,-21 0-129,20 0-96,-20-20 64,0 1-32,0-1-256,0-20 0,0 1 192,0-21-288,0 20 128,0 0 160,19 20-288,-19 1 128,20 19 256,0 39-160,0 1 161,19 20 63,-19 0-320,20-1 160,-21-39 0,1 19 32,0-39 32,1 20 1,-21-20 63,0-20 96,20 0-224,-20-19 32,0 19 1,0-19 31,0-1-192,0 0 0,0 20 32,19 0-256,21 20 128,-1 0-65,1 20 33,-1 0-897,22 40-480,-2-21-1218,0-19-2882</inkml:trace>
  <inkml:trace contextRef="#ctx0" brushRef="#br0" timeOffset="55044.9217">10723 8211 18321,'-20'-19'1025,"-19"38"-192,-1-19 1217,1 41-801,-22-1-64,22-1 96,-1 20-192,20-19-544,0-20-481,40 20-64,20-20 64,-1 0-160,22 0 64,18-20-64,-20 20-289,0-1 129,-18 1 64,-21 0 224,-20 0 0,0-20 256,-20 19-160,-21 1 0,2-20-64,-20 0-32,19 20 0,1-20-64,-1 0-128,40 0-512,-21 0-674,21 0-1248,21-20-1666,-1 20-10762</inkml:trace>
  <inkml:trace contextRef="#ctx0" brushRef="#br0" timeOffset="55224.6092">11021 8490 22773,'40'40'1185,"-40"0"-224,20-21-32,-20 1-897,20 0 0,-20 0-448,20-20-193,-20 0-1153,0 0-1953,0-20-14158</inkml:trace>
  <inkml:trace contextRef="#ctx0" brushRef="#br0" timeOffset="55372.0702">10922 8152 20723,'-20'-20'288,"20"20"-1505,0 0-1057,20 0-2723</inkml:trace>
  <inkml:trace contextRef="#ctx0" brushRef="#br0" timeOffset="56199.2188">11339 8311 16207,'40'-59'1890,"-21"39"-161,21-20 225,-20 20-352,19 20-609,1 0-481,-20 20-352,-1 20 96,-19 20-127,21-1-33,-42 20-32,21-19 96,-19 0-128,19-1 160,-20 0-32,20-19 225,0-20-193,0 20-160,0-40-64,20 20 128,20-20 0,-20 0 0,20 0 0,19 0-160,-20 0 32,1-20-352,20 20-513,-20-21-288,-20 21-609,0-19-1249,-20-1-3203</inkml:trace>
  <inkml:trace contextRef="#ctx0" brushRef="#br0" timeOffset="56388.6717">11359 8570 15822,'-20'0'4164,"20"0"-3843,20 0 864,19-20 448,1 20-544,19-20-320,1 20-417,20-20-287,-1 20-578,-20 0-1281,1-20-1857,-20 20-6599</inkml:trace>
  <inkml:trace contextRef="#ctx0" brushRef="#br0" timeOffset="56693.3594">11974 8530 18481,'59'0'2434,"1"-20"-160,-20 0-1088,0 0-578,-1 0-127,1 0 31,-1 0-416,-19-19-32,0 19 0,-20 0-192,-20 0 0,0 20-64,-19 0 96,-1 0 0,-19 20 192,-1 0-224,-19 19 256,19 21 352,21-20-63,39 20 127,0-1-384,39-19 161,21-1 63,40 1-256,-21-21-64,19-19-192,2 0-609,-20 0-448,-1-19-1153,0-21-2210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01:02.6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399 4459 1057,'-20'20'1665,"20"0"289,0-1 384,20 2-96,-20-1-352,0 0-64,20 0-385,-20-20-224,0 19-192,19-19-64,-19 20-96,0-20 64,0 0 0,0 0-257,0-20-287,0 1-33,-19-21-160,19-1-32,0 2-31,-20-20-97,20-20 32,0 19 0,-20-20-224,20 21 224,0-1-32,0 21-96,0 19 64,20-1-225,-20 1 33,0 20 256,20 0 64,-1 20-64,21 21 33,1 18-65,-2 1 64,1 19-96,-1 1 0,1-21 32,-1-19 64,1 19-192,0-39 32,-20 20 32,0-40 96,0 20 224,0-20 224,-20-20 129,19-1-321,-19-18-63,0-20-97,0-1-32,-19-19 32,-1-1-352,20-19-129,-20-1-223,20 21 320,-20 0-32,20 20-385,0 39-672,0 20-1090,0 0 225,0 40-2274</inkml:trace>
  <inkml:trace contextRef="#ctx0" brushRef="#br0" timeOffset="370.1172">1233 4301 16815,'-40'0'673,"20"0"-32,0 20-161,1 0 33,-1-1 63,20 21 33,0-1-321,20-19-64,-1 0-192,1 0 96,20-1-160,-1-19 160,1-19 1,1 19 127,-22-20 32,1 0 0,-20-19-95,0 19-97,-20 20-192,1-20-161,-22 0-159,1 20-225,1 0-480,19 0-1185,-20 0-961,40 0-7111</inkml:trace>
  <inkml:trace contextRef="#ctx0" brushRef="#br0" timeOffset="616.2109">1431 4002 18321,'-19'-59'1441,"19"39"353,-20 20-801,0 0-737,20 20 289,-20 0 191,20 19 1,0 2-257,20 38-383,0-20-65,19 20-225,-19-18-351,20-2-481,-1-19-224,2-1-705,-2-19-1057,1-20-1153</inkml:trace>
  <inkml:trace contextRef="#ctx0" brushRef="#br0" timeOffset="1023.4375">1333 4260 14189,'-41'-19'3619,"41"19"-2850,-20 0 160,20 0 256,20 19 545,-20-19-801,41 21-321,-2-21-384,20 20-95,1-20 63,-1 20-224,21-20 32,-21 0 0,1 0 32,-1-20 0,-18 0 64,-21 20-128,-1-21 32,-19 2 96,20-1-32,-20 0 96,0 0-288,-20 1 224,20 19-192,-19 0 0,-1 0 0,-21 0 128,21 19-32,1 21 32,-1-20-64,20 20 32,0 0 32,20-1-384,-1 1 319,1-20-95,21-1 64,18 1 160,0-20-448,1 0-609,-1-20-768,-38 20-1346,-1 0-865</inkml:trace>
  <inkml:trace contextRef="#ctx0" brushRef="#br0" timeOffset="1364.2578">657 4896 6213,'-40'0'15375,"40"0"-14959,20 0 609,20 0-64,39 0-32,21-19-577,38 19 97,2-20 31,18 20-416,1-20-32,20 0 64,-21 1-256,-18 19-128,-22-21-128,-57 21-129,-2-20-384,-39 20-384,0 0-96,0 0-1122,-1 0-1248,-19 0-6983</inkml:trace>
  <inkml:trace contextRef="#ctx0" brushRef="#br0" timeOffset="1561.5234">2344 4142 23254,'-20'0'448,"1"0"-192,19 0-1057,19 20-608,1-20-1121,1 19-161,-21 1-1088</inkml:trace>
  <inkml:trace contextRef="#ctx0" brushRef="#br0" timeOffset="1670.8984">2503 4459 20563,'0'20'416,"0"-20"-512,0 0-288,20 0-1442,-20 0-2530</inkml:trace>
  <inkml:trace contextRef="#ctx0" brushRef="#br0" timeOffset="3702.1484">2841 4281 352,'-20'-21'14510,"0"21"-13133,20 0-448,0 21-96,20 19 416,0-1-32,-1 21-416,22-21-193,18 1-255,-19 0-65,-1-20 0,1-20-32,-20 0-31,19 0-33,2-20 128,-21-1-96,-20 2-96,0-21-192,0 1-64,0 19-512,-20-20-97,0 1-192,-1 19-640,21 20-449,0 0-2018</inkml:trace>
  <inkml:trace contextRef="#ctx0" brushRef="#br0" timeOffset="4086.9141">3735 4102 19954,'-40'-20'129,"0"20"319,0 0 417,0 20-225,21 0 33,-21 20 96,1-21-257,19 21-384,20-20-256,20 20 0,-1-20-224,21 0 256,19 0 0,1-1-33,20-19-223,-21 20-224,-19 0 127,-1 0 289,-39-1 320,-20 1 225,1 0-129,-21 0 0,-19 20 0,19-20-96,-20-20 1,20 20-97,1-20-257,39 0-447,-20 0-994,20-20-2145,20 0-1378</inkml:trace>
  <inkml:trace contextRef="#ctx0" brushRef="#br0" timeOffset="4262.6953">4092 4301 16527,'20'20'673,"-1"0"-353,-19 19 577,20-19-641,-20 0 0,0-1 1,20-19-321,-20 0 64,0 20-1218,20-40-1248,-20 20-4164</inkml:trace>
  <inkml:trace contextRef="#ctx0" brushRef="#br0" timeOffset="4407.2266">3932 4063 17424,'-39'-20'416,"39"20"-416,-20-20-800,20 20-1314,20 0-929,-20-21-737</inkml:trace>
  <inkml:trace contextRef="#ctx0" brushRef="#br0" timeOffset="4712.8906">4231 4281 13708,'40'99'1250,"-20"-59"736,-1-21-161,1 21-319,0-20-481,0-1 32,-20-19-289,0 21-319,0-21-97,0 0 65,0 0 191,0-21 97,0 2-577,0-1 64,0-20-128,-20 1-32,20-1 96,0 1-96,20 39-128,-20-20-32,19 40-64,1-20 160,20 20-128,0 19-385,0-19-800,19 19-929,-19-19-1922,-1 0-2402</inkml:trace>
  <inkml:trace contextRef="#ctx0" brushRef="#br0" timeOffset="5206.0547">4965 4201 15150,'0'-20'1313,"-20"1"1121,20 19-608,-20 0-609,20 19-448,-19 1 32,-1 0-193,0 19-383,20 2 127,0-1-416,0-21 96,20 1-224,0 0 96,-1-20-97,1 0-31,-20-20 160,20 20 64,-20-39 0,0 19 0,0 20 96,0-20 192,-20 20-223,20 0-65,0 20-257,0 0 161,0 39 32,40 0 32,-19 0-64,18 2 64,-19 18-64,19-20-64,-19-19 160,0 20 0,-20-40 160,0 20 96,0-21-192,-20 21 192,-19-20 33,-1-20-449,1 0 96,-2 0-673,1-20-480,1 0-1922,39 20-2371,-59-59 5510</inkml:trace>
  <inkml:trace contextRef="#ctx0" brushRef="#br0" timeOffset="37725.5859">6017 4241 2850,'-20'-40'993,"20"20"-32,0 1 769,-19-1-801,-1 0 864,0-20 353,0 21-256,1-1-256,-1 0-129,0 20-32,0 0-319,1 20-322,-1 0-287,-1 39 160,-19 0-97,21 20-63,19 21-161,0-1-160,0-19-160,19-1-64,21-39 96,20 0-32,0-21 65,19-19-33,1-19 0,-1-1 32,0-40-160,-20 1 0,2-1-385,-22-19 65,1 19-64,-40-19-129,0 19 289,-20 1 96,-19 19 160,-1 0-385,-20 21 321,0-1 32,1 20-288,0 0 160,-2 0-64,22 20-449,-1 19-800,20 1-1506,20-1-4901</inkml:trace>
  <inkml:trace contextRef="#ctx0" brushRef="#br0" timeOffset="38043.9453">6534 4002 16815,'-40'0'1602,"20"0"-513,20 0-32,0 21-545,0-1 481,20 19 96,0 1-192,0 19-320,-1 1-161,2-20-352,19 20 32,-1-1-128,21-20-320,-21 1-225,1-20-351,-1-1-482,-18-19-1056,-1 0-1442,0 0-7655</inkml:trace>
  <inkml:trace contextRef="#ctx0" brushRef="#br0" timeOffset="38357.4219">6811 4260 16527,'41'61'2082,"-21"-41"-32,0-1-480,-20 21-674,19-20-159,1-1 32,0 1-97,-20-20-415,20 0-97,-20 0 64,19 0 64,-19-20 1,0 1-161,20-1-64,-20-20-64,0 1 96,20 19-96,-20 0-128,20-1 64,-20 21-161,20 21 290,-1-1-65,22 20-129,-21-1 1,19 1-640,-19-21-1154,20 1-481,-21-20-1280,1 0-3812</inkml:trace>
  <inkml:trace contextRef="#ctx0" brushRef="#br0" timeOffset="38568.3594">7150 4023 16527,'79'0'2627,"-20"20"-449,0 19-224,2 1-865,-2 19-705,-19-19 0,-1 40-159,-19-40-225,0 19-385,-20-20-63,20 1-1,-20-1-576,0-18-736,0-1-1474,-20-20-2050</inkml:trace>
  <inkml:trace contextRef="#ctx0" brushRef="#br0" timeOffset="40669.9219">8281 4360 992,'0'0'15151,"0"0"-14062,0 0-609,20 0 705,-20 0 193,20 0-481,-1 0-97,21 0-351,1 0-161,-22-19-32,21-1-256,-20 0 32,0 0-192,-1-1 160,-19 2-352,0 19 128,0-20 95,-19 20 33,-1 0-96,-20 0 288,20 20-128,-20-1 288,20 22 33,-20-1 95,21-1-320,19 1 224,0-1-448,0-19 160,19 0-32,1-1-64,20-19-384,0 0-481,20-19-897,-1-1-865,0-20-928,-19 1-5830</inkml:trace>
  <inkml:trace contextRef="#ctx0" brushRef="#br0" timeOffset="40824.2187">8976 4122 10762,'20'20'3491,"-20"0"-1409,0 19-481,-20 20-704,1 2-64,19-22-128,-21 21-385,21-21-320,-20 1-384,20-21-1506,0 2-1441,0-21-11531</inkml:trace>
  <inkml:trace contextRef="#ctx0" brushRef="#br0" timeOffset="41003.9062">8718 4321 16912,'40'0'640,"-20"20"1410,-1-1 128,21-19-1057,-1 20-704,21 0-193,-20 19-160,0-19-160,0 0-641,19-20-1057,-20 0-1473,-19 0-3299</inkml:trace>
  <inkml:trace contextRef="#ctx0" brushRef="#br0" timeOffset="41207.0312">9095 4002 17040,'20'21'3043,"-20"-21"-2563,39 40 1282,-19-1-193,21 1-768,-21 19-128,19 21-321,1-20-288,-1-21-320,1 1-449,-1-1-288,1-19-769,-19-20-1377,-1 20-1505</inkml:trace>
  <inkml:trace contextRef="#ctx0" brushRef="#br0" timeOffset="41555.6641">9056 4260 18321,'-20'0'1569,"40"0"-1024,-1 0 736,21 0-192,-1 0-801,22 0-127,-2 21-161,0 19-65,1-20-383,-1 19-545,21-19-961,-20 19-288,-1-19 288,-20 0 993,1-20 609,-19 0 288,-21 0 256,0 0 1314,0-20 511,0 0-351,-21 1-64,1-21-193,-19 1-448,19-1-353,0-1-191,20 2-257,0-1-32,0 21-32,0-1-192,0 20-288,40 0-641,-21 20-1057,21-20-1570,-19 39-1441</inkml:trace>
  <inkml:trace contextRef="#ctx0" brushRef="#br0" timeOffset="41889.6484">10088 4221 4003,'-39'0'13901,"19"0"-13516,0 0 1344,-1 20-575,21-1-354,-20 2-63,20 19 0,0-1-161,0 1-640,20-20 160,1-1-384,-1-19 0,0 0-1,19 0-31,-19-19 64,0-1 32,-1-20 160,-19 21 160,0-1 0,0 0 160,0 0 225,-19 20-129,19 0-32,-20 20-256,20 0-32,0 19-96,20-19-32,19 0-577,1 0-864,-1-1-2243,22-19-7847</inkml:trace>
  <inkml:trace contextRef="#ctx0" brushRef="#br0" timeOffset="42989.2578">10683 4241 12940,'20'0'416,"-20"0"353,0 19 1185,20 2-673,-20-1 96,20 20-160,-1-1-224,1 1-672,1-1-65,-1-19-32,-20 19 64,20-18-256,-1-21 129,-19 0-1,0 0 0,0 0 96,0 0-64,0-21-288,0-18-96,0-1 128,-19 1-32,19-1-32,0 1-64,0-1 192,0 19-129,0 2 1,0 19-64,0 0 192,19 19 96,1 22-64,0-21 0,20 0 64,-21-1-96,1 1-32,0 0 64,0-20-32,-1 0-32,-19 0 160,0 0-160,0 0 257,0 0-321,0 0 96,0-20-193,0 20-95,0-20-160,21 20 95,-21-19 225,20 19-288,0 0 288,0 19 96,19 1-32,-19 0 160,19 0 0,1-20-32,-1 19 32,-19-19 288,21 0-288,-2 0 129,-19-19 95,0-1 32,0 0-63,0-19-1,-20 19-64,0 0 64,0-21 1,-20 41-193,20-19 256,-20 19 0,0 0-256,0 0 0,1 19-63,-1 2 31,20 19-257,0-1 193,0 1-64,20-1-64,-1 1-32,21-20-801,19-1-352,-19 2-1025,-1-21-1442,2-21-9480</inkml:trace>
  <inkml:trace contextRef="#ctx0" brushRef="#br0" timeOffset="43466.7969">11617 4281 13260,'20'60'1954,"0"-1"416,-1-20-480,1 1-801,0-1-384,0-18-33,-1-1-95,1 0-385,-20-20 0,20 0 32,-20 0 225,0-20-321,0 0-32,0-20-96,0 0 64,-20 1-128,20-1 0,0 1-192,0 19 64,0-20-1,0 40 97,0 0-128,20 0 160,0 40 224,-20-1 64,20 1-160,0-20 65,0 19 31,-20-19-32,20 0 96,-20-20-128,20 0 64,-20 0 257,0 0-193,20-20-64,-20 0 128,0-19-63,19 19-1,-19 0 32,40-19-288,-20 39-160,-1 0 224,21 0-224,1 0-289,-22 19-480,21 1-480,-20 20-1186,19-21-1889,-19 1-9353</inkml:trace>
  <inkml:trace contextRef="#ctx0" brushRef="#br0" timeOffset="43735.3516">12311 4301 13676,'-20'20'3139,"20"0"-1409,0-1 384,0 21-929,0-20-384,20 19-96,20-19-161,-20 0-512,20-20 96,0 0 0,-20-20 161,-1 0-321,1-19 128,-20 19 64,0-20-192,-20 21-128,1-21-129,-21 20-95,0 20-160,20-21-129,-20 21-608,20 0-1025,0 21-865,20-1-2050</inkml:trace>
  <inkml:trace contextRef="#ctx0" brushRef="#br0" timeOffset="43982.4219">12589 4499 18513,'0'0'2338,"0"-20"-1345,0 0 481,20-19-546,-20 39-255,20-60-673,-20 21 1441,21-1-1248,-2 19-129,-19-18-289,20 19-383,0 20-705,0 0-353,-20 20-864,19 0-1474,-19-1-9769</inkml:trace>
  <inkml:trace contextRef="#ctx0" brushRef="#br0" timeOffset="44337.8906">12928 4341 3138,'0'0'14318,"0"0"-12973,0 0 513,0 19-288,0 1-610,19 0-447,1 0 128,-20-20-545,40 39-96,-1-39 160,1 0-128,-21 0 32,1-20 64,0 1-64,-20-1 96,0 0 0,0 0 1,0 20-65,0 0 160,0 0-64,0 20-64,0 0 128,21 19-127,-1 21-97,-1 0 32,1 19 96,0-19-320,0 19 288,-20-19-192,0-1 96,0-19 64,-20-1 96,-20 1-352,21-1 32,-22-18-321,1-1-576,1-20-929,19 0-1249,-19 0-608</inkml:trace>
  <inkml:trace contextRef="#ctx0" brushRef="#br0" timeOffset="44962.8906">13741 4479 20883,'20'0'1442,"0"20"-1699,-20 20 193,0-20 64,20 20 64,-20-1 65,20-19-290,-20 20 129,19-21-96,-19-19-961,20 20-1185,-20-20-1313,0 0-10411</inkml:trace>
  <inkml:trace contextRef="#ctx0" brushRef="#br0" timeOffset="45325.1953">14138 4459 16559,'39'0'1345,"-39"0"-1601,20-20 320,0 1 96,1-1-63,-1 0 127,-1-19 609,1 19-257,-20-20-416,0 19 128,0-18-127,0 19-33,-20 0 320,1 20 33,-1 0 223,-21 0-351,2 20 287,19 20-191,0-21 127,0 22-255,1 18-161,19-19-32,0-1-128,19 1-128,21-1-289,-1-18-544,1-1-352,20 0-481,-20 0-800,19-20-1474</inkml:trace>
  <inkml:trace contextRef="#ctx0" brushRef="#br0" timeOffset="45667.9687">14595 4321 14926,'-20'-40'2434,"0"40"-672,1 20-1,-1 0-512,0 0-224,-1-1-160,21 21-160,0-1-449,21-19-128,-1 0-160,19 0-64,-19-20 192,20 0-480,-1 0 64,-19-20 63,0 0-159,0 0 192,-20 1 224,0-1 64,-20-20 96,0 21 32,0 19 32,0 0 257,1 0-1,-1 0-127,20 0-385,0 19 64,0 1-64,20 0 0,-1 19-65,21-19-799,-20 0-386,40-20-800,-20 20-1697,-1-20-2019</inkml:trace>
  <inkml:trace contextRef="#ctx0" brushRef="#br0" timeOffset="45964.8437">14991 4260 18897,'-39'0'1378,"39"0"-1,-20 0-352,20 21-416,0-1 95,0 0 33,0 19-449,40-19-32,0 20-63,0-21-1,-1 1-545,1 0 289,-1 0-32,-19-1 0,-20 2 224,-20-21 97,20 20-1,-39-20-128,19 0-160,-19 20-128,19-20-321,0-20-288,0 20-384,-1-20-993,21 20-1569,0-21-2467</inkml:trace>
  <inkml:trace contextRef="#ctx0" brushRef="#br0" timeOffset="46328.125">15210 4400 14349,'20'20'5637,"-20"-1"-4740,20-19 352,-1 20-95,2-20-578,-1 0-384,20 0 32,-21-20-31,1 20-129,0-19 128,0-1-128,-1 20 96,-19-20-64,0 20 96,0 0 97,0 0 191,0 0-288,20 0-160,-20 20 257,20 19-129,0-19-96,-1 20 0,2 20 0,-1-20-64,0 19-32,0-19 96,-1 19 32,-19 1-96,0 0 96,-19-21 0,-1 20 96,0 1-480,-21-20 192,22 0-577,-21-1 193,20-19-577,-19-20-897,19 0-2722,0 0-10058</inkml:trace>
  <inkml:trace contextRef="#ctx0" brushRef="#br0" timeOffset="48128.9062">16163 4122 13484,'0'-40'2755,"0"21"-1058,-19-1-63,19 0 160,0 20-705,19 0-321,-19 0-191,0 20 96,20 19 127,0 21-255,0 19-257,0 1-352,19-1 96,-19 0-160,21-39-224,-2 20-545,-19-40-865,19 0-1153,-19-1-1537</inkml:trace>
  <inkml:trace contextRef="#ctx0" brushRef="#br0" timeOffset="48490.2344">16084 4400 17680,'-21'0'1346,"21"-20"-802,21 20 449,-1-20 192,20 1-448,19 19-225,-19-20-512,19 0 160,1 20-352,0 0 32,-21 0 0,1 20 96,-1 0-224,1-1 159,-19 21 194,-2-1-33,-19 1 32,20-20 96,0-1-32,0 2-32,-1-21-32,21-21-32,-20 21-192,0-39-192,-1 19-193,1-19 1,-20 19 191,-20-20 225,-19 40 64,-1 0 160,1 0-96,-1 0 96,1 20-288,18 0-288,1 0-1570,20-1-3011</inkml:trace>
  <inkml:trace contextRef="#ctx0" brushRef="#br0" timeOffset="49035.1562">17315 4301 20787,'19'0'929,"-19"20"-737,20 19 833,21 21 224,-21 19-736,19-19-1,1 19-351,-1-19-65,1-1 0,-1-18-160,2-2 32,-21-19-64,-1-20-33,1 0-127,-40 0 224,20-20-128,-39 0-96,-2-40 128,2 20-1,-1-19-63,-19-20-32,19-1-160,1 1-65,18 0 321,1 19 96,20 0 64,0 40-192,20 0 224,1 20-288,18 0 256,1 20 0,-1 20 128,1 0-96,-20 0 0,19 19-448,-19-19 64,-20-1-97,21 1-320,-21-21-63,0 2-161,-21-1-513,21 0-1216,-20-20-7848</inkml:trace>
  <inkml:trace contextRef="#ctx0" brushRef="#br0" timeOffset="49420.8984">17890 4201 17904,'-59'20'481,"39"19"704,0 2 385,1 18-513,-1-19-257,20-1-383,0 1-289,20-1-64,-1-18 0,21-21-160,-1 0 128,-19-21-224,21 2 128,-21-21-32,-20 1 192,19 19-321,-19-20 225,-19 1 64,-1 19 33,-1 0 95,21 20 320,-20 0-31,0 0-65,20 0-288,0 20 0,0 20-32,0-21 33,20 21-226,21-1-319,-2-19-609,-19 0-448,20 0-898,-1-1-992,1-19-2530</inkml:trace>
  <inkml:trace contextRef="#ctx0" brushRef="#br0" timeOffset="49645.5078">18168 4499 14317,'21'19'1730,"-21"-19"63,0 21 417,0-42 225,0 21-1090,-21-19-544,21-1-64,0-20-257,-20 1-192,20 19 33,0-19-161,-19-1-192,19 20-193,0-1-191,0 2-257,19 19-352,-19 0-1153,20 0-1185,1 0-1281</inkml:trace>
  <inkml:trace contextRef="#ctx0" brushRef="#br0" timeOffset="49863.2812">18387 3923 17904,'-20'-20'2499,"20"40"-1154,-20 0-320,20 0 416,20 40-223,-20-1-514,20 1-383,19-1-289,2-19-161,-2 20-543,1-20-513,-1-21-385,1 1-896,-20-20-1442,0 0-7014</inkml:trace>
  <inkml:trace contextRef="#ctx0" brushRef="#br0" timeOffset="50081.0547">18209 4241 16431,'0'0'1794,"20"0"-1858,-1 0 929,41 0 672,19 0-160,1 0 65,-1 19-97,0 2-704,-20-1-417,2 0-128,-2 19 64,-19-19-544,-1 0-385,-19-20-416,0 0-641,-1 0-1729,-19 0-1186</inkml:trace>
  <inkml:trace contextRef="#ctx0" brushRef="#br0" timeOffset="50219.7266">18705 4082 18353,'-40'-19'2210,"40"19"-1505,0-20-33,0 20-608,0 0-416,19 0-2050,2 0-2147</inkml:trace>
  <inkml:trace contextRef="#ctx0" brushRef="#br0" timeOffset="50683.5937">19102 4043 17456,'0'-20'2050,"0"20"-481,0 0-928,0 20 256,20 0 288,-20 19-96,19 1-512,1 19-65,20 0-640,-21 2 128,22-2-480,-1-19-545,-1-21-801,1-19-1505,-21 0-1890</inkml:trace>
  <inkml:trace contextRef="#ctx0" brushRef="#br0" timeOffset="50953.125">18983 4221 18193,'0'-20'768,"20"20"-223,19 0 864,21-20-224,-1 20-320,21 0-256,-20 0-289,19 20-256,-20-20-32,21 40 0,-21-21 64,-19 2-128,19 19 32,-39-20 64,20-1-32,-19 1-32,-2 0 0,-19-20-192,0 20-384,0-20-545,0 0-705,-19-20-2594,-2 0-11626</inkml:trace>
  <inkml:trace contextRef="#ctx0" brushRef="#br0" timeOffset="51114.2578">19419 4043 19442,'0'-20'1441,"0"20"-1569,20 0-32,0 0 160,20 0-416,0 0-481,-1 20-769,21 0-1825</inkml:trace>
  <inkml:trace contextRef="#ctx0" brushRef="#br0" timeOffset="51411.1328">20055 4162 20050,'-40'19'929,"20"1"-64,20 0 0,-20 19 128,20 2-577,20-21 161,20 0-577,-20-1 128,40 1-160,-21-20-64,1 0-96,-21-20 32,1 1-97,0-21 193,-20 20 0,-20-1-160,-19-18-128,-1 19 256,-19 0-193,-1 1 33,20 19-128,0-20-609,1 20-1313,19 0-2243</inkml:trace>
  <inkml:trace contextRef="#ctx0" brushRef="#br0" timeOffset="51702.1484">20253 4162 17040,'41'59'2978,"-22"-20"-1440,-19 2 31,0-21-63,20 19-545,-20-39-321,0 20-159,0-20-161,0 0-32,20 0-31,-20 0-65,0-20-64,20-19-320,-1 19 64,1-21 64,0 2-161,19 19 161,-19 0 128,20 20-256,0 0 352,-20 20-256,20 0 192,-1 0-256,-19 20-320,20 0-866,-1-20-1024,1-1-2018,-19 1-8104</inkml:trace>
  <inkml:trace contextRef="#ctx0" brushRef="#br0" timeOffset="57331.0547">1571 5671 2081,'-21'-20'6599,"1"0"-5991,0 0 802,1 20 543,-1-19-383,0-2-65,0 1-287,-19 0-129,19 0-225,0 1 129,-19 19-192,18 0-160,1 0-321,0 19-224,1 21 64,-1 1 96,0 18-191,20 20-65,0-20 128,0 1-288,20 0 127,19-20 33,1-21-32,1-19 64,-2 0-128,1-19-32,-21-1 128,21-20-96,-40 0 64,0 0 64,0 1-32,-20-1 160,0 1-96,1 19 257,-1 0 191,0 20-320,0 0 97,1-20-385,19 20-97,0 20 193,19 0 193,1 0-225,0 19-1,19-19-159,1 19-320,19 1-193,-18-20-640,18 1-705,-19-21-1281,-1 0-4869</inkml:trace>
  <inkml:trace contextRef="#ctx0" brushRef="#br0" timeOffset="57628.9062">1769 5611 12972,'39'40'929,"-18"0"416,-1-1 96,0 1-608,-1 19 160,-19-39 0,20 20-224,0-20-97,-20 0-63,20-20-161,-20 0 353,0 0-32,0 0-353,0-20-448,-20 0-32,20 1 32,-20-22 96,0 1-192,20 1 32,0-1-160,0 1-33,0-1-351,20 1-481,20 39-321,-1 0-511,20 0-1315,2 19-3426</inkml:trace>
  <inkml:trace contextRef="#ctx0" brushRef="#br0" timeOffset="57977.5391">2385 5631 15342,'-20'0'1698,"-1"20"-898,1 0 418,20 19-1,0 21-160,20-21-257,1 22-319,-1-22-193,19-19-224,21 0 96,-21-20-128,1 0-96,-1-20-32,2-20-64,-21 0-128,-20 0 128,0 20 160,0-19-160,-40 19 160,19-19-97,-38 39-95,19-20-160,1 20 224,-1 0-32,1 20-737,19-20-705,-1 19-448,21-19-864,0 0-3717</inkml:trace>
  <inkml:trace contextRef="#ctx0" brushRef="#br0" timeOffset="58340.8203">2682 5571 15246,'0'40'1281,"0"-20"353,0 0 127,0 20-672,0-1-96,20 1-288,0-21-321,0 1-223,0-20-129,-1 0 192,21 0-352,-20-20 32,-1 1-65,-19-21 33,20 20 64,-20 1 128,-20-1 128,20 0-224,-19 0 161,19 20 255,0 0 32,0 0-127,-20 20-129,20 0-192,20 19 128,-1 1-64,1-1-192,21-19-321,-2 0-448,-19 0-160,20-20-833,-1 0-416,-19 0-1249,-20-20-9994</inkml:trace>
  <inkml:trace contextRef="#ctx0" brushRef="#br0" timeOffset="58624.0234">3020 5571 14413,'0'0'1794,"19"40"416,-19-20-96,20 20-513,0-1-479,0 1-65,0-1-417,-1-19-416,2-20-64,-1 20-31,0-20-1,-20 0 32,20 0-128,-20 0 128,19-20-160,-19 0 96,0 1-96,0-1-128,0 0 64,20 20-96,-20-20-32,20 20-1,19 0-191,-19 20-609,20 0-961,0 0-896,0-20-1250</inkml:trace>
  <inkml:trace contextRef="#ctx0" brushRef="#br0" timeOffset="59016.6016">3615 5571 14798,'-20'0'3715,"0"21"-2274,20-2 65,0 1-417,0 40-352,0-21-1,0 1-159,20-1-193,0-19-480,0 0 96,20-20 0,-20 0-128,20-20 160,-20 0-192,-1-19 64,-19-1-64,0 1-65,-19-1 33,-1-19-64,0 18 160,-20-18-256,20-1 63,0 21 289,0-1 224,0 21 321,20 19 384,0 0-289,0 19-383,0 1 511,20 20-63,0 19-289,20 0-127,0-19-449,0 20-225,19-20-544,-20-20-352,21-1-993,-20 1-1794,-20 0-9673</inkml:trace>
  <inkml:trace contextRef="#ctx0" brushRef="#br0" timeOffset="59691.4062">4529 5611 11979,'0'-19'4548,"20"19"-4163,-20 19 639,19 21 450,21 19-513,0 1 32,-1 19-128,1-19-161,0-1-255,0-19-417,-20-1 32,-1-39 32,-19 20 32,0-20 32,0 0-32,0-20-224,-19 1-224,-1-21 224,-20-19 32,21 0 64,-22-2-32,1 2-193,21-20-159,-1 0 224,20-2-32,0 22-65,20 20 129,-1 19-32,21 0 32,-20 20 128,20 20 160,-20 19-64,0 21 64,0-1-63,-1 1-129,1 0 0,-20-21 96,0 1-353,0-20-63,0-20-673,0 19-705,-20-19-1184,20-19-2500</inkml:trace>
  <inkml:trace contextRef="#ctx0" brushRef="#br0" timeOffset="59880.8594">5085 5571 15022,'39'80'1665,"-19"-40"-319,0-1-65,0 1-1153,-1-21-256,1-19-385,0 20-159,1-40-449,-1 20-1730,-20-39-6182</inkml:trace>
  <inkml:trace contextRef="#ctx0" brushRef="#br0" timeOffset="60236.3281">5025 5293 7815,'0'0'7079,"-19"0"-6855,19 0-416,19 0-1,-19 0-127,20 0 128,20 20 224,-21 1 32,21 18-32,19 1 160,-19-1 289,20 20 223,-20-19 449,-1 20-31,1 0 287,-1-40 64,1 19-127,-19-19-289,-1-20-353,-1 20-31,1-20-161,-20-20 161,0 0-257,0 0-63,0-19-225,-20-1-32,20 1-320,-19 18-289,-1-19-95,-1 1-225,21 39-352,0-20-737,0 20-1313,21 20-256,-1-20-4581</inkml:trace>
  <inkml:trace contextRef="#ctx0" brushRef="#br0" timeOffset="60469.7266">5720 5571 14733,'0'21'2211,"0"-21"447,0 39-512,19-19-993,-19 0-160,20 0-512,0-20-161,1 0-128,18 0-96,1-20 0,-20 0-96,19 0-64,-39 0 0,20 1-64,-40-2-96,0 1-257,1 0-63,-1 0 31,-20 1-31,1 19 31,18 0-960,-19-20-1025,40 20-1474</inkml:trace>
  <inkml:trace contextRef="#ctx0" brushRef="#br0" timeOffset="60665.0391">5839 5194 17104,'20'-20'1922,"-20"40"608,20 0-993,0 19-448,-1 21-96,-19 0-96,40 19-352,-20-20-577,-1-19-128,21 1-193,-19-2-287,18-19-385,-19 0-545,0-20-960,-20 0-1698</inkml:trace>
  <inkml:trace contextRef="#ctx0" brushRef="#br0" timeOffset="60847.6562">5759 5472 19794,'20'0'673,"1"0"416,18 0 256,21-20-480,-1 20-737,20-20-32,-19 20-192,0-19-673,-21 19-576,21 0-1634,-41 0-1377</inkml:trace>
  <inkml:trace contextRef="#ctx0" brushRef="#br0" timeOffset="63066.4062">6971 5531 16527,'19'20'32,"-19"0"288,20 20 802,-20-20-386,20 20-544,0-1 161,0-19-321,-1 0 64,-19 0-256,21-20-513,-1 0-512,-20-20-769,0 0-1505</inkml:trace>
  <inkml:trace contextRef="#ctx0" brushRef="#br0" timeOffset="63203.125">6971 5273 9416,'0'-39'-256,"19"39"-1281,-19 0 191,20 0-1696,0 19-192</inkml:trace>
  <inkml:trace contextRef="#ctx0" brushRef="#br0" timeOffset="63414.0625">7130 5413 96,'79'118'3075,"-39"-57"960,-1-2-415,-19-39-1058,0 19-512,-1-39-480,2 20-129,-21-20-256,0 0 96,0-20-416,20 1-256,-20-21-161,0 0-128,0 0-223,20 0-65,-20 1-32,0 19-32,20 20-161,-20 0 1,19 20-96,21-1-417,0 1-736,-1 0-1058,1 21-1825</inkml:trace>
  <inkml:trace contextRef="#ctx0" brushRef="#br0" timeOffset="63900.3906">8480 5313 13869,'-40'-40'640,"21"40"1186,-2 0-257,21 20-447,-20 0-546,20 40 257,0-1 256,20 1-288,1 19-225,-2-19-352,21 0-256,19-41 96,1 1-96,-1-20-32,1-20 192,0-19-416,-21-1-96,-19 1-1,0-2 193,-20-18 128,-40 19 160,1-19-416,-1 19 128,-20 0 128,0 20 32,1 20 96,0 0-32,19 20-96,20 1-321,1-2-1120,19 1-865,19 20-1314</inkml:trace>
  <inkml:trace contextRef="#ctx0" brushRef="#br0" timeOffset="64177.7344">8996 5135 18001,'-39'-20'1217,"39"20"320,-21 20-416,21-1-608,0 1 319,0 40 386,0-1-129,0 1-769,21 0-192,-2-1-96,21-20-96,0 1-609,-1-20-127,1 1-321,-21-21-481,21 0-1056,-19 0-866,-21-21-4740</inkml:trace>
  <inkml:trace contextRef="#ctx0" brushRef="#br0" timeOffset="64489.2578">9215 5293 14637,'39'80'1794,"-19"-60"416,-20 39-288,20-19-353,-20-1-191,20-19-289,-20 0-320,19 1-385,-19-21-256,20 0 32,-20 0-32,20 0 64,-20 0-31,20-21 31,-20 1 0,0 0-160,20 0-64,-20 1 128,19 19-256,1-20 128,0 20-32,1 20 0,-1-1 0,19 1-257,1 0-383,-1 0-545,-19 1-417,19-21-448,-19 0-897,0-21-2178</inkml:trace>
  <inkml:trace contextRef="#ctx0" brushRef="#br0" timeOffset="64677.7344">9710 5174 13612,'41'-20'2114,"-2"40"1089,1 0-768,-1 20-1154,1-1-480,0 1-161,-21 20-319,1-20-257,-20-1-64,21 1-289,-21-21 1,0 1-609,0 0-576,0-20-1154,0 0-1312</inkml:trace>
  <inkml:trace contextRef="#ctx0" brushRef="#br0" timeOffset="66413.0859">10961 5214 15662,'0'-40'769,"-19"20"1025,19 20-641,0 0-384,0 0-449,0 0 609,19 40 96,1-20-64,0 39-481,0 2 1,20 18-289,-20-20-32,0 0 32,19-19-224,-19 0-64,0 0-481,0-20-448,-1-20-608,-19 0-1282,0 0-768</inkml:trace>
  <inkml:trace contextRef="#ctx0" brushRef="#br0" timeOffset="66655.2734">10862 5472 12171,'0'-20'3171,"20"0"-1986,-20 20 385,40-19 416,-1 19-481,1-20-256,20 20-224,0 0-416,-1 20-225,0-1-64,0 1-320,2 20 160,-2-21-95,-19 21-1,-20-20-64,19 1-96,-19-21-193,0 19-415,-20-19-770,19 0-1473,-19 0-1249</inkml:trace>
  <inkml:trace contextRef="#ctx0" brushRef="#br0" timeOffset="66814.4531">11298 5253 17168,'0'-19'865,"0"19"-193,0 0-544,0 0-160,20-20-704,1 20-546,-1 0-671,19 20-2340</inkml:trace>
  <inkml:trace contextRef="#ctx0" brushRef="#br0" timeOffset="67946.2891">11755 5393 8231,'0'0'1890,"-19"0"-1474,19 0 641,0 0 33,0 0-674,0-20 128,0 20 513,0 0-288,0 0-320,0-20 127,0 20 225,0-19 64,0 19-385,0-21 513,0 21-384,0 0-193,0 21-160,0-2 193,19 1 127,1 20-63,0 19 223,0 0-383,20-19 63,0 0-160,-20 0 33,19 0-257,-19-21 32,0-19 32,0 20-96,-20-20 0,19 0 192,-19 0-96,-19-20-64,19 1-160,-20-21 128,0 0-224,20 0 64,-20-20 128,20 41-193,-19-21 97,19 40 64,0 0-128,19 0-192,-19 20 384,20 0 128,0-1-224,0 21 96,-1-20 32,1 1 0,0-2 96,0-19-32,-20 0-32,21 0-32,-21 0 160,0 0-160,0 0 32,0 0 0,0-19-192,0-2 32,0 1-32,0 0-192,19 0 64,-19 1 63,0 19 1,20 0 160,0 19 32,0-19 32,19 20 32,1 0-64,-21 0 96,21 1-32,0-2 65,0-19-33,20 0 64,-21-19 224,1-2-224,-1 1 161,1-20-97,-19 21-64,18-21-192,-39 20 64,20-19 64,-20 19 96,0-19-192,-20 39 64,0-21 0,-20 21 97,20 21-129,-20-2-64,21 21 224,-1-1 96,0 1 64,20 19-31,20-19-97,0-19-96,-1 18-96,21-19-64,-20-20-160,20 20-353,20-20-512,-21 0-865,1-20-1665,-1 20-4901</inkml:trace>
  <inkml:trace contextRef="#ctx0" brushRef="#br0" timeOffset="68092.7734">13125 5611 19794,'0'20'1794,"0"-20"-1602,0 20-32,0-20-352,20 0-1185,-20 0-1314,0 0-1377</inkml:trace>
  <inkml:trace contextRef="#ctx0" brushRef="#br0" timeOffset="109320.3125">7070 6901 12619,'-20'-20'1506,"0"0"480,20 20-865,0 0-320,0 0-417,0 0-160,0 20 705,20 21 64,-20 18-481,20 0 65,-1 1-353,2 20 0,-1-21-31,0 1-65,0-1 64,-1 0-96,1-18 192,0-2-320,0 1 32,-1-20-160,1 0-448,-20-1-514,20 1-447,-20 0-1474,20-20-3203</inkml:trace>
  <inkml:trace contextRef="#ctx0" brushRef="#br0" timeOffset="110149.4141">7170 6802 13676,'19'-20'-192,"1"20"0,0-19 128,0 19 32,19 0-480,-19 0 95,19 0 321,22 0-96,-2 19-641,1-19 673,19 0 192,1 0 224,-1 0 641,39 0 192,-18-19-737,39 19-288,0 0-64,0 0 32,0-20 33,21 20-33,-2 0 32,1-20-192,19 20-161,-19 0-255,20 0 95,-21 0 161,21 0 192,1-20 96,-3 20 0,2 0 0,1-19 0,17 19 64,-18 0 32,0 0 64,20 0-160,-21 0 0,1 19 64,0-19-96,19 0 64,-19 0-32,0 0-32,-1 0 64,21 20 0,-20-20-64,20 0 32,-21 0-32,20 0 96,-19 0 32,19 0 321,1 0 384,0 0-257,-20 20-160,19-20-95,0 0 31,1 0-32,0 0 33,-21 0-1,21 0 0,-20 0 129,-21-20 95,21 20-31,-39-20-1,18 20-320,1-19 33,-21 19-65,-18-20 32,18 20-160,-38 0 160,-1-20-544,-20 20-289,-18 0-800,-22 0-2179,-19-21-9288</inkml:trace>
  <inkml:trace contextRef="#ctx0" brushRef="#br0" timeOffset="111537.1094">7288 7696 15438,'20'20'-96,"0"-20"224,-1 0 128,22 20-224,18-20-352,-19 20-192,39-20-225,-20 0 256,22 0 225,-2 19 192,0-19 160,1-19 449,39 19 63,-19 0-223,18-20-1,1 20-224,20 0-64,0 0-32,0-20 32,20 20-96,-20 0 0,20 0-96,-1 0 0,2 0 64,-1 0-32,-1 0 64,1 0 0,19 0 0,-19 0 0,21 0 0,-22 0 0,21-20 0,0 20 64,-21 0-32,21-21 64,-20 21-32,19 0-32,-18 0-32,19 0 33,-2 0-66,3 0 33,-1 0 0,-1 0-32,1 0 0,0-19-32,-1 19 64,1 0 0,0-20-32,-1 20 96,1 0 0,-20 0 33,-1 0-65,1 0 96,0 0 32,0 0-96,0 0 0,-1 0-32,-18 0-32,-2 0 32,2 0-64,18 0 32,-19 0 0,-20 0 32,20 0-32,-20 0 32,21 0-32,-22 0 0,-18 0 64,19 0-32,-19 0 256,-1 0-31,-20 0-97,-20 0-32,21 20-32,-20-20-64,-21 0-32,20 19 32,-39-19-32,21 0 0,-21 0 32,-1 0 0,-19 0 0,0 0 96,0 0 257,0 0-1,0 0-352,-19 0 64,19 0-32,-20 0 160,20-19-256,0 19 161,0-20-65,0 0 0,0 0 320,0-19-192,0 19 64,20-20-320,-20 1 321,0-2-33,0 2 256,19-1-191,-19 1 95,0-1-192,0-19 96,0-2-95,0 2-1,0-20-288,0 20 64,20-2-161,-20 22-127,-20-1-385,20 1-1152,-19 19-2435</inkml:trace>
  <inkml:trace contextRef="#ctx0" brushRef="#br0" timeOffset="112416.0156">11795 6822 11659,'-20'-40'1441,"20"21"833,-20 19-608,20-20-481,0 20-609,0 20-255,0-1 768,20 21 0,-20 19-641,20 21 33,0-1-225,0 1-32,0 0-32,0-1-64,0-20 129,0 0-161,-20 2-289,20-22-95,-1 1-160,1-20-353,0 0-736,-20-1-1346,0-19-3427</inkml:trace>
  <inkml:trace contextRef="#ctx0" brushRef="#br0" timeOffset="113099.6094">9294 6782 10634,'20'-39'1473,"-20"19"32,19 20-672,-19 0-160,0 0 160,20 0 416,-20 20 64,20 19-192,0 21-320,0 20-129,-1-21-255,1 40-193,0-20 0,1-18-160,-1 18 64,-1-20 33,1-20-161,-20 22-225,20-22-63,0-19-288,-1 20-513,-19-20-1025,20-1-3684</inkml:trace>
  <inkml:trace contextRef="#ctx0" brushRef="#br0" timeOffset="113724.6094">14317 6901 17584,'0'21'737,"0"18"-289,0 1 577,0 39-480,0 0-385,20 1 32,-20-20-32,20-1-96,-1 0 0,1-18-256,0-2-352,0 1-257,-1-20-672,-19 19-2275</inkml:trace>
  <inkml:trace contextRef="#ctx0" brushRef="#br0" timeOffset="114399.4141">8261 6842 10666,'-19'-20'2946,"19"20"-1120,0 0-1217,0 39 544,0 1 32,0 40-320,0-1-129,0 0-159,0 21-225,19-21-63,1 0-225,0 2-32,0-22-128,-1-19-417,1-1-544,20 1-865,-19-21-3779</inkml:trace>
  <inkml:trace contextRef="#ctx0" brushRef="#br0" timeOffset="114834.9609">10504 6743 17936,'0'0'1762,"0"20"-1474,0 19 866,0 20-130,20 41-255,-20-1-192,21 0 31,-1 1-383,0-1-65,19-19-64,1-21-224,-21 1-353,1-1-544,20-19-384,-21 0-1089,1-20-3876</inkml:trace>
  <inkml:trace contextRef="#ctx0" brushRef="#br0" timeOffset="115350.5859">12828 6802 15406,'39'-20'3652,"-39"20"-3012,20 0-255,-20 20 287,21 20 1,-21 19 31,0 21-255,0-21 127,20 21-479,-20 0 31,19-1-128,1 0-257,20-20-351,-21 2-417,1-2-673,0-19-1505,0-1-12556</inkml:trace>
  <inkml:trace contextRef="#ctx0" brushRef="#br0" timeOffset="115783.2031">15389 6822 19090,'59'-20'1601,"-39"40"-736,0 19-321,19 22 353,-18 18-320,-1 20-449,0 1 64,0-21-160,-1 0-256,-19 1-289,20-21-255,-20 1-257,20-21-1089,-20 1-3267</inkml:trace>
  <inkml:trace contextRef="#ctx0" brushRef="#br0" timeOffset="117719.7266">7428 7159 15342,'0'-39'1185,"0"19"96,19 0-288,1 0-128,0 0-160,20 1-129,-21 19-544,1 0 129,0 19-258,0 1 129,-20 0 0,0 20 33,0-1-1,-20 2-32,20-21-64,0-1 128,20 1-192,-1-20 96,22 20 32,-1-20 0,-1 20-32,1-20 32,-21 19 32,21 1-96,-40 0 96,0 0 256,0-1 64,-20 1-31,0 1 63,1-1-448,-21 0 96,20-20-192,1 0-352,-1 19-641,0-19-1057,20 0-3332</inkml:trace>
  <inkml:trace contextRef="#ctx0" brushRef="#br0" timeOffset="118207.0312">8699 7040 16143,'-41'0'1793,"21"20"-1504,0 0 512,20 20-65,0-1-191,0 2-1,20-2 1,20-19-225,20 0-96,-20-20-160,19 0 129,0 0-161,-19-40 64,-19 21 0,-2-21 96,-19-1-288,-19 2-32,-2-1-64,-39 20 127,21-19 97,-20 39-160,-1 0 160,20 0-288,0 20-352,20-1-513,1 1-673,19 20-1249,19-1-2915</inkml:trace>
  <inkml:trace contextRef="#ctx0" brushRef="#br0" timeOffset="118467.7734">8876 7279 14029,'-19'0'2210,"-1"20"-865,0-1 513,-19 21-577,19-1-160,0 2-288,20-1-321,20-1-287,0-19 31,19 0-128,1 0 32,19-20 32,1-20 33,-20 0-354,0 0 161,-21-19-224,-19 19-320,0-21-65,-19 2 1,-1 19-129,-20-20-128,1 21-544,-22 19-417,41-20-3843</inkml:trace>
  <inkml:trace contextRef="#ctx0" brushRef="#br0" timeOffset="119245.1172">9710 7100 14926,'20'-40'1281,"-20"20"32,41 1 513,-22-1-385,21 20-192,-1-20-224,21 20 32,-21 0-929,2 20 65,-21 0-33,0 19-160,-1 1 288,-19-1-320,0 2 96,0-1 64,-19-1-128,-1 1 32,0-1-32,-1 1 64,1-21-64,20 1 64,0-20-192,0 21 128,20-21 224,21 0 129,-21 0-1,39 0-160,-20 0 129,1-21-353,-1 21 32,2 0-161,-1-20-383,-21 20-513,1 0-769,0 0-608,-20 20-2307</inkml:trace>
  <inkml:trace contextRef="#ctx0" brushRef="#br0" timeOffset="120204.1016">11121 7080 13036,'19'-59'4708,"-19"39"-4035,0 0 512,0 0-64,0 1-160,-19 19-320,-1 0 31,0 0-319,-21 19-129,22 1-96,-1 20 64,0-21-128,20 21-32,0 0 160,20-21-288,19 1 192,22 21-32,-2-21 65,0-1-129,1 1 64,0 20-289,-20-21-31,-21 1 64,1 20 96,-20-21 288,-20 1-288,1 1 224,-21-1-288,-1 0 224,2-20-64,-1 19-256,1-19-289,-1 0-416,1 0-864,19-19-1635,-21 19-10249</inkml:trace>
  <inkml:trace contextRef="#ctx0" brushRef="#br0" timeOffset="120407.2266">10981 7021 17648,'40'-60'1954,"-21"41"-993,22-1 128,-1-1-801,-1 21-384,1-20-160,-1 20-64,1 0-801,20 0-1346,-20 0-2850</inkml:trace>
  <inkml:trace contextRef="#ctx0" brushRef="#br0" timeOffset="120778.3203">12331 7040 21460,'0'-19'801,"0"19"-289,0 19 193,20 21-129,-20 0-159,0 20-1,20-1-128,0 1-160,0-1-63,0-20-226,0 2-351,0-1-481,-20-1-1249,19-19-1794</inkml:trace>
  <inkml:trace contextRef="#ctx0" brushRef="#br0" timeOffset="122131.8359">13225 7060 15790,'20'0'1442,"-20"0"-641,0 0 63,0 0 129,0 20-64,0 0-64,0 0-224,0-1-129,0 1-128,0 1-223,-20-21 159,20 0-32,0 20-128,20-20 97,-20 0 127,20 0-192,-1 0 32,21 0-96,-20 0-31,0 0-97,19 0 64,-19 0-96,21 0-161,-22 0-191,21 0-225,-20 0-480,-1 0-32,-19 0-576,20 0-770,-20 0-3554</inkml:trace>
  <inkml:trace contextRef="#ctx0" brushRef="#br0" timeOffset="122313.4766">13523 7060 2081,'-20'-20'15503,"20"20"-14574,0 0-32,0 20 384,-20 0 96,20 20-448,0 20-32,20-20-673,-20 19-160,20-20-32,0 1-256,19-1-673,-19-19-416,0 1-1313,-1-1-2307</inkml:trace>
  <inkml:trace contextRef="#ctx0" brushRef="#br0" timeOffset="123002.9297">14496 7080 1985,'0'-40'15023,"20"21"-13806,-20-1 64,39 0 64,-19 0-448,39 20-416,-19-19 223,0 19-480,0 0-160,-20 19 1,20 1-1,-21 0 0,-19 19 64,20 1 160,-20 0 64,0-1-159,0 2-97,0-2-96,0 1 0,0-20 0,0 19-385,0-19-576,0 19-352,0-19-769,0-20-2114</inkml:trace>
  <inkml:trace contextRef="#ctx0" brushRef="#br0" timeOffset="123207.0312">14615 7318 18417,'19'-39'2434,"1"19"-1633,20 0 512,-1 20-480,2-19-449,18-1-127,1 20-321,-1 0-33,1 0-575,0 0-641,-1 0-930,-20 20-2657</inkml:trace>
  <inkml:trace contextRef="#ctx0" brushRef="#br0" timeOffset="123794.9219">16243 6922 15374,'-40'-21'2627,"40"21"-738,-20 0-511,0 0-514,20 41 129,-19-2 160,-1 1-384,0 39-64,0-20-65,20 21-127,20-1-33,0 0-223,19-38-225,21-1 128,-1-1-32,-19-19-128,20-20-32,-1 0-224,-19-20-97,-20 0-127,-1-19-33,1 19 225,-20-21 0,-20 2-545,1 19 577,-21-19-32,1 39 31,-21-20-159,20 40-353,0-20-320,1 19-480,19 1-609,0 0-3524</inkml:trace>
  <inkml:trace contextRef="#ctx0" brushRef="#br1" timeOffset="128974.6094">7527 6842 10762,'-40'-40'5509,"20"20"-5445,0 20 256,-19 0 97,19 0 127,-21 40-256,2-1 417,-1 42 160,1-2-64,19 39-193,0 2-127,1 18-129,38-38 64,21-20-448,19-1 161,0-39 63,41-40 0,-1 0 0,-20-21 96,21-18-288,-21-20 193,-19-21-193,0 21 0,-20-21-65,-40 1-159,0 0-64,-20-1-257,-20 40 129,-20 0 256,1 21-609,-1 19-192,-19 0-640,19 19-2787</inkml:trace>
  <inkml:trace contextRef="#ctx0" brushRef="#br1" timeOffset="129397.4609">6137 8093 15342,'20'0'1057,"0"-20"-320,19 20 608,20-40-128,22 1-192,-2-2-32,20-18-288,20 0-225,-20-1-512,21 21 128,-2-22-96,-38 22-160,0 19-224,-21-19-33,0 19 97,-39 20-801,-20 0-1121,0 0-3428</inkml:trace>
  <inkml:trace contextRef="#ctx0" brushRef="#br1" timeOffset="130159.1797">5561 8510 13773,'0'0'2146,"0"0"-1538,20 0 449,0 40-32,0-1-224,0 21-193,-20-21 225,19 20-128,1-38-417,0 19 0,-20-40-95,0 20 63,0-20 224,0 0 65,0-20-353,-40 0-192,21-21-128,-1 22 64,-20-41 64,20 21-32,1-20-96,-1-1-321,-1 0 33,21-19 96,21 39 191,-1 1 1,19 19 0,1 20 32,-1 20 160,1-1-256,-20 1 192,19 20 160,-19-1-320,-20 1 192,0 0 96,-20-20 32,0 0-160,1 0 64,-1 0-32,-20-20-352,21 0 0,19 0-1122,-20 0-832,20 0-3683</inkml:trace>
  <inkml:trace contextRef="#ctx0" brushRef="#br1" timeOffset="130335.9375">5938 8470 17744,'20'20'1057,"0"-20"-256,-1 20 96,-19-20-577,0 20-352,20-20 32,-20 0-576,0 0-577,0 0-3011</inkml:trace>
  <inkml:trace contextRef="#ctx0" brushRef="#br1" timeOffset="130688.4766">5859 8232 14253,'20'-21'801,"-20"2"-1186,20 19 1,-1 0 160,1 0-1089,0 0 31,0 19 738,-1 2 320,1 19 160,21 19 256,-21-19 961,-1 19 833,21-19 192,-20 20-192,19-40-417,-19 19-31,20-39-513,-21 20 96,-19-20-128,20 0-193,-20 0-95,21-20-96,-21 1-417,0-1 32,0 0-32,-21-20-288,1 0-192,20 20-321,-19 0-192,19 0-352,0 1-544,0 19-545,0 19-1346,0-19-8455</inkml:trace>
  <inkml:trace contextRef="#ctx0" brushRef="#br1" timeOffset="130907.2266">6435 8430 15214,'19'20'2883,"1"0"-1506,-20-20 224,0 20-319,20 0-450,0-20-319,0 0 63,-1 0-31,2 0-193,-21-20-256,20 0 65,-20 0-65,0 0-192,0 0-225,-20 0-95,-20 1-545,20-1-544,0 20-545,-20-20-673,21 0-3363</inkml:trace>
  <inkml:trace contextRef="#ctx0" brushRef="#br1" timeOffset="131088.8672">6494 8113 14830,'20'0'3395,"0"19"-1858,-1 1-127,2 20-193,-1 0-256,0 20-257,0-21-95,-1 1-417,21-1-160,-1 1-320,-19-20-513,20 0-320,-21-20-577,-19 0-1921,0 0-10570</inkml:trace>
  <inkml:trace contextRef="#ctx0" brushRef="#br1" timeOffset="131255.8594">6454 8331 18769,'0'0'2082,"0"0"-1922,40 0 1346,0 0-481,20-20-865,-1 1-320,1 19-96,-21 0-577,20-20-1057,-39 20-2274</inkml:trace>
  <inkml:trace contextRef="#ctx0" brushRef="#br0" timeOffset="138440.4297">7089 10257 6277,'0'-20'7367,"0"0"-5637,0 0-192,0 20-834,0 20-191,21-20 384,-21 40 320,20-1-385,-20 41-255,20-20-225,19 39-127,-19-19-65,0-1 32,19-20-256,-19 0-64,0 2-257,-20-2-447,20-19-482,-1-20-800,-19-1-2979</inkml:trace>
  <inkml:trace contextRef="#ctx0" brushRef="#br0" timeOffset="139370.1172">7229 10276 10826,'20'-19'224,"-1"19"-128,1 0 320,0 0-351,0 0-33,20 0 0,0 0 128,-1 0-32,21 0 160,19 0 353,-19-20-33,19 20 65,20 0-289,-19-20-192,19 20-127,20 0 63,1-20 224,-2 20 289,22-19-289,-2 19-224,2-20-64,18 20-64,1-20 32,20 0-128,-21 20-64,21 0-64,0 0 32,-1-19 159,1 19 33,0 0-64,19-20 0,-19 20-160,20-21-128,0 21 288,-2-20 32,-17 20 32,18-20 0,1 20 32,-1-19-64,-19 19 64,20 0-32,-21-20-32,21 20-64,-20 0-65,0 0 194,18 0-33,-18 0 128,0 0 160,19-20 128,-19 20-127,20 0-161,-20 20-32,-21-20 224,21 0 32,-21 0 65,21 20-33,-19-20-64,-2 0 97,21 19-65,0-19-160,-21 0-63,1 0-33,0-19 96,-20 19-192,20 0 64,0 0 256,-20-20 0,-20 20 33,20 0-33,-40 0-96,0-20 129,1 20-129,-21 0 128,0-20-352,-19 20 192,0 0-256,-1 0-64,-39-20-64,0 20-128,-1 0-481,-19 0-769,-19 0-1665,-21 0-11659</inkml:trace>
  <inkml:trace contextRef="#ctx0" brushRef="#br0" timeOffset="141625">11974 10099 14541,'-20'-20'1121,"20"-1"737,-19 21-1153,19 21-193,19-1 641,-19 19 97,0 20-226,20 20-191,0-18-128,19 38-353,-19-20-160,20 0 225,0 1-385,-20-1-96,20-20-256,-21-19-65,1 20-320,0-40-159,0 20-546,-1-20-1248,-19-1-4069</inkml:trace>
  <inkml:trace contextRef="#ctx0" brushRef="#br0" timeOffset="151206.0547">7368 11071 928,'-21'-20'993,"21"20"-128,0 0-448,-19 0-385,19 0 160,0 0 224,-20 0 929,20 0-95,0 0-225,0 0 544,0 0-288,0 0-352,0 0-160,0 0-96,0 0-449,0 0-224,0 0 96,0 0 96,20 20-96,-20-20-32,19 0-32,2 0-32,-21 0 96,20 0-32,0 0 0,0 19 97,19-19 191,-19 0-96,0 0-128,19 0 32,1 20-128,-1-20 0,-18 0 0,19 0-32,-1 0 33,1 0-66,19 21 33,-19-21 65,0 0-65,20 20 32,-21-20-64,21 20 32,-1-20 32,1 0 32,19 0-64,-19 0 32,-1 0 0,21 0 0,-20 0 32,19 0 224,0 0-32,1 0-128,-21 0-64,40 0 1,-19-20-33,-1 20 32,20 0 0,1 0-32,-21-20-64,20 20 64,-19 0-32,19-21 32,-20 21-32,1 0 32,-1 0 32,1 0 96,20 0-32,-21 0-64,19 0-64,-17 0 32,-2 0 0,20 0 0,-19-20-32,-1 20 64,20 0-64,-19-19 32,-1 19 96,0-20 97,1 20 127,-1 0 0,20 0-191,-40-20-97,22 20-32,-2 0-32,0 0 32,1-20-64,-1 20 0,0-19 64,1 19 0,-20-20 0,19 20-32,0 0 32,-19 0 0,0 0-32,-1-20 32,0 20-32,-19 0 0,20 0-96,-20 0 96,-1 0 0,21 20 0,-21-20 0,22 0 64,-22 0-32,1 0 0,19 20 0,-19-20 0,-1 0-32,22 0 0,-2 0 0,-20 0 0,21 0 0,-21 19 0,22-19 0,-22 0 64,20 0-64,-19 0 32,19 0-32,2 20 0,-2-20 0,0 0 32,1 0 32,-1-20 0,21 20-32,-20 0-32,19 0 32,-19 0-64,19 0 32,0 0 32,0 0-32,-18 0 32,18 0-32,-20 0 64,20 0-64,1 0 64,-1 0-64,1 0 64,0 0-96,19 0 64,-20 0 129,21 0-226,-21 0-31,0-19 128,-19 19-64,19 0 64,0 0-32,0 0 193,2-20-354,-2 20 161,0 0 0,1 0-32,-1 0 32,0-20 0,1 20 0,-1 0 0,-19 0 161,19 0-322,-19 0 129,19 0 128,0 0-160,-19 0 64,20 0 32,-21 0-64,20 0 64,-18 0-32,-2 20-32,20-20 161,-20 0-194,1 20 194,0-20-129,-20 0-64,19 0-1,0 19 130,2-19-130,-22 0 130,1 0 31,-1 0-160,1 0 96,-1 20 288,22-20-192,-41 0-256,19 0 160,1 20 0,-20-20 128,-1 0-288,1 0 160,0 0 32,-20 0-64,20 0 32,-20 0 32,0 0 128,0 0 1,0-20-258,0 20 130,19 0 127,-19 0-256,0 0 224,0-20-64,0 20-64,20 0 64,-20-19 96,0 19-192,0 0 32,20-20 64,-20 0-32,0 20-32,0-20-32,0 0 0,0 1 161,0-1-129,0-1 256,21 1-160,-21 0-32,0-19-160,0 19 64,0-19 32,0-1-32,-21 1 160,21-2-288,0 1 448,0 1 257,-20-21-193,20 21-63,-20-20-129,20 18 96,0-18-288,-19-1 0,-1 1 0,0 20 0,0-22 0,-19 22-320,19-1-129,-20 20-576,21 0-768,-22 1-1923,1 19-11722</inkml:trace>
  <inkml:trace contextRef="#ctx0" brushRef="#br0" timeOffset="152167.9687">9452 10217 10537,'0'-20'1730,"0"1"224,20 19-929,-20 0 32,0 0-96,21 0-64,-21 19 32,20 21 64,-1-1-225,1 22-63,0-2-129,0 20-223,-20-19-129,19 20 32,1-1-192,-20-20 0,20-19 32,-20 19-31,20-18-33,-1-22-129,-19 1-383,20 20-577,-20-40-929,20 20-2562</inkml:trace>
  <inkml:trace contextRef="#ctx0" brushRef="#br0" timeOffset="153112.3047">15170 10118 11755,'-19'-19'1473,"19"19"-416,0 0-961,0 0 321,0 0 511,0 19 65,0 1 192,0 20 1,0-1-354,0 20-63,19 2-96,-19-2-225,0 20-31,20 0-65,-20-18-192,20 18 96,0-40-192,-20 1-128,20-1 128,-20 1-128,19-19-384,-19-1-385,0-1-768,0-19-1506,0 0-5702</inkml:trace>
  <inkml:trace contextRef="#ctx0" brushRef="#br0" timeOffset="153868.1641">8142 10396 12171,'-20'-39'1281,"0"39"705,20 0-1313,20 19 256,-20 1 512,20 0-416,1 39-160,-2 1-225,21 20-159,-20-21 63,19 0-448,-19 1 65,19-1-33,-19 1 0,0-20 0,0 0-352,1-1-97,-2 1-543,-19-1-674,0-18-1377,0-1-5637</inkml:trace>
  <inkml:trace contextRef="#ctx0" brushRef="#br0" timeOffset="154434.5703">10585 10197 15214,'19'-39'673,"-19"19"-97,20 20 97,0 0 256,-20 0-225,0 20 449,0 39 32,20 0-256,-20 2-224,0 18-449,19 20 33,1-20-97,-20 1-96,20-21 32,0 1-224,-20-21-32,19 2-225,1-2-351,-20-19-610,21 0-1088,-1 0-3619</inkml:trace>
  <inkml:trace contextRef="#ctx0" brushRef="#br0" timeOffset="155060.5469">13523 10079 5092,'0'-41'4933,"0"41"-3748,-20-20-224,20 20-128,0 20 704,-20 0 449,20 21-160,-19 18-257,19 0-544,0 20-416,0 1-161,0-20-127,19 19-289,21-20 128,-20 2-64,-20-22-64,19 1-64,1-1 0,0-19-352,0 0-257,-20-1-1185,19-19-1697,1 20-11820</inkml:trace>
  <inkml:trace contextRef="#ctx0" brushRef="#br0" timeOffset="155647.4609">16262 10138 11530,'20'-39'1858,"0"19"96,-20-1-673,20 1-32,1 20-63,-2 0 31,-19 20-32,0 21 128,0 18-64,0 20-384,0 0-320,-19 21-161,19-21-160,0 0-32,19 1 65,1-20-65,-20-1-160,20-20 32,0 1-32,-20 1-128,19-22-353,-19 1-512,20 0-416,-20 0-417,20 0-1024,-20-20-3877</inkml:trace>
  <inkml:trace contextRef="#ctx0" brushRef="#br2" timeOffset="167500.9766">9135 8768 9609,'0'20'672,"0"-20"706,0 0 896,0 0-256,0 0-1025,0 0-289,0 0 225,0 0-192,0 0-225,19-20 129,-19 20-129,0 0 33,0-21 63,0 21-319,0-19 191,0-1 1,0 0-161,-19 0 32,19 1-95,0-1-65,0-20 128,-20 1 64,20-1-31,-20-20-65,20 0-64,-20-19 129,1 20-289,-1-1 288,0 20 0,20 1-224,-20-1 97,0 20-193,20 0 224,0 1-288,-19-1 288,19 20-192,0-20-128,0 20 64,0-21 128,0 21-256,0 0 128,0 0 0,0-20 0,0 20-32,0 0 64,0 0 0,0 0 128,0 0-320,0 0 128,0 0 160,0 0-224,0 0 160,0 0 0,0 0-32,0 0 0,0 0 32,0 0 0,0-19-96,0 19 64,-21 0-64,21 0 0,-20 0-64,20 0 64,-20 19 64,0 1-224,1 1 192,-1 19-32,0-1 64,0-19 0,20 0 32,0 0-32,-19-1-32,19 1 128,0-20-192,0 0 224,0 0-128,0-20 32,0 1-64,19-1 0,1-20-32,0 20 32,0-19 32,-1 19 1,1-1-33,0 1-161,0 20 193,1-19-192,-2 19 160,1 19-160,0-19 224,20 20-704,-1-20-417,1 21-513,-1-21-1120,-19 20-1635</inkml:trace>
  <inkml:trace contextRef="#ctx0" brushRef="#br2" timeOffset="171629.8828">9771 8490 4003,'-20'0'2018,"20"0"128,0-20-160,-21 20-384,21 0-641,0 0-545,0 0 64,21 0 353,-21 0-32,20 0-128,-1 0 95,21 0-159,-1 0-33,1 0-127,19 0 31,2 0-191,18 0-65,20 20-224,-19-20 128,19 0-256,0 0 160,1 0 0,-2 0 0,-19 0 0,21 0 32,-20-20 128,-21 20-32,21 0-96,-40 0 0,-1-20 33,-19 20-33,0 0 96,-1 0-64,-19 0 192,-19-20-160,19 20-64,-40-20-64,20 20 32,-39-20 32,18 1 0,2 19 65,-20-20 63,39 20 192,-20 0-128,40 0-128,0 0-224,0 0-96,40 20 352,-1-1-288,21 21 160,0-20 0,-1 20-32,-19-20 32,-20 20-224,19-20 64,-39-1-224,0 1-385,0 0-416,-20 0-1890,1-20-12332</inkml:trace>
  <inkml:trace contextRef="#ctx0" brushRef="#br0" timeOffset="188070.3125">17176 10357 8872,'0'-20'2498,"0"-1"-864,0 1 576,0 20-288,0-20-673,0 20-416,-20-19-161,1 19 1,19 0-96,-21 0-193,-19 19 32,20 1-31,1 0-33,-21 1 0,20-1-127,20 19-1,0-19-160,0 0 96,20-1-64,20 1 64,-1 0-96,22 0 0,-22 19 64,1-19-192,-1 0-32,-19 21-192,0-2 0,-20 1-1,0-21-31,0 21-32,-20-20 128,0-1 95,1 1 97,-1-20 32,0 0-32,0 0 64,0-39-64,20 19 0,0-39 64,0 19 0,0-19 33,0-2 63,0 22 128,20-1-256,-20 1-64,0 19-64,0-20-673,20 21-2242,-20-1-11371</inkml:trace>
  <inkml:trace contextRef="#ctx0" brushRef="#br0" timeOffset="193197.2656">7447 10574 5188,'0'0'3716,"-19"-20"-1506,19 20 32,0-19-256,0 19-288,19-20-449,-19 0-128,20 20-160,20-20-64,-20 20-65,19 20-415,-19 0 63,19 19-256,-18 22-224,-1-2 129,0 20-193,-20-20-225,0 2 1,0-22 0,-20 1 96,0 0 63,-1-21 33,2-19 128,-1 0-32,0 0 128,0-39-160,20 19 161,0-20 223,0 1 32,0 18-63,20 1 127,0 0 0,0 20-351,20 0-33,-20 20-257,20 0-511,-1 1-738,1-1-1184,-21-20-4229</inkml:trace>
  <inkml:trace contextRef="#ctx0" brushRef="#br0" timeOffset="197080.0781">15746 10396 10025,'-20'-20'2530,"0"20"-608,1 0 609,19 0-642,-20 0-511,-20 0-481,40 20-225,-19 0-159,-1 0-1,20-1-192,0 1 97,20 0-1,-1 0-320,21 0 64,-1-20-63,1 19 191,0 1-352,0 0 0,-20 1 128,0-1 64,-20-1-64,0 1 96,0 0 0,-20 0 0,-20-1-96,20 1-31,0 0-162,-20-20-351,20 0-385,1 0-480,-1 0-417,0 0-1761,20 0-10186</inkml:trace>
  <inkml:trace contextRef="#ctx0" brushRef="#br0" timeOffset="197290.0391">15647 10396 18897,'20'-20'3107,"0"20"-2210,-1-19-224,21 19-449,0-20-160,0 20 0,0-21-416,-1 21-1154,1 0-928,-1 0-3684</inkml:trace>
  <inkml:trace contextRef="#ctx0" brushRef="#br0" timeOffset="200144.5312">8817 10436 17200,'0'0'1986,"0"19"-897,20 21 640,-20 0-447,20 40-578,-1-21-319,1 20-97,0-20-128,0 2-192,1-41 32,18 19-192,-19-19-417,0-20-960,-20 20-705,20-20-3428</inkml:trace>
  <inkml:trace contextRef="#ctx0" brushRef="#br0" timeOffset="203657.2266">14158 10357 14413,'19'-41'2114,"-19"41"-1505,0-20 800,0 20-32,0 20-608,-19 1-128,19-1 31,0 19-223,-20-19-33,20 19 1,0-19 95,0 0 1,0-20 63,0 0-192,0 20 33,20-20-33,-20-20-31,19 20-65,1-20-32,21 20-32,-21-20-32,-1 20-31,1 0-97,0 0-32,0-19 0,0 19 0,-1 19-96,1-19-161,0 0-255,0 20-97,-20-20-640,19 0-64,-19 20-352,0-20 63,0 0-864,0 0-2627</inkml:trace>
  <inkml:trace contextRef="#ctx0" brushRef="#br0" timeOffset="203832.0312">14376 10296 11883,'-19'-20'4932,"19"20"-3746,-20 20 383,20 21 481,0-2-449,0 21-319,0-1-514,0 20-447,20-18-161,-1-2-224,1 0-513,20-19-352,-21-1-1024,1 2-1250,-20-21-10122</inkml:trace>
  <inkml:trace contextRef="#ctx0" brushRef="#br0" timeOffset="204753.9062">12451 10396 14029,'0'-39'4356,"20"19"-3587,-1-1 512,1 1-256,0 0-321,0 20-479,19-19 95,-19 19-128,0 0-192,1 0 0,-2 0 96,1 19 0,0 21 289,-20-19 31,0 38 65,0 0-353,0 1 256,0-1-288,0 2 0,0-2-64,20 0-64,-20-19-96,19-21-224,-19 21-161,20-19-640,-20-21-480,20 0-1026,-20 0-3907</inkml:trace>
  <inkml:trace contextRef="#ctx0" brushRef="#br0" timeOffset="204951.1719">12550 10654 12203,'-20'0'6951,"20"-19"-5894,20 19 480,-1-20 193,1 20-481,20-21-641,0 21-447,0-20-225,-1 20-225,1 0-768,0 0-800,-1 0-1186,-39 0-6727</inkml:trace>
  <inkml:trace contextRef="#ctx0" brushRef="#br0" timeOffset="206331.0547">11259 10337 4484,'0'-21'3107,"0"21"-577,-20 0 0,20 0-255,0 0-674,-20 0-288,20 0-288,0 0-128,-19 21 32,19-1-160,-20 19 192,20 1-353,-20 19 161,20 0-160,0 2-161,0-2-32,0-19-287,20-1 95,0 1-32,19-21-160,1-19 64,-1 0 0,2 0-128,-2-19-224,1-21 0,-20 20 63,0-19-255,-20 19 192,0 0 128,0-19-225,-20 39 129,-20-21 128,20 21-224,-19 0 256,19 21-289,-1-1-191,1-1-33,1 1-896,-1 20-1730,20-21-9097</inkml:trace>
  <inkml:trace contextRef="#ctx0" brushRef="#br0" timeOffset="217246.0937">9869 10495 1569,'0'20'9929,"-19"-20"-8391,19 0 191,0 0 546,0 0-706,0 0-640,0 20-288,0-20 63,0 0-127,0 0-33,0-20 33,0 20 63,0 0-159,0-20-129,19 0-95,-19 0 31,20 1 0,0-1-64,0 0 65,0 0-225,19 1 96,-18-1-128,-1 20 32,0 0-128,-1 0 256,1 39-256,-20-19 160,-20 20-128,20-1 64,-19 1 0,-1-1 0,20-19-32,0 0 128,0-20-288,20 0 192,19 0 32,-19 0-128,19 21 96,1-21-64,-1 20 32,-19 19 0,1-19 0,-21 19-32,0-19 192,0 20-288,-21-21 160,1-19 32,-19 20-64,-1-20-448,21 0-449,-21-20-128,1 20-801,19 0-1793,0-19-13806</inkml:trace>
  <inkml:trace contextRef="#ctx0" brushRef="#br3" timeOffset="221157.2266">7527 11368 13708,'0'-20'1218,"0"20"-930,0 20 481,0 21 544,0-2-288,0-19-256,19 20-193,-19-20-159,20-1-33,0 1 128,0 0-159,20-20-129,-20 20-32,0-20-64,19-20 32,-19 20-128,20 0 32,-1 0 33,20 0-194,-18 0 97,18 0 0,1 0-96,-1 20 32,2-20 0,18 0-32,-20 19 160,20-19-224,-19 0 128,20 0 64,18 20-32,-17-20 128,-2 0-288,0 0 192,0 0-64,1 0 32,-1 0 32,0 0 0,1-20-32,-20 20 32,-1-39 128,0 19-32,2 0 65,-22 1 159,1-1 224,-1 0 33,-19 0-96,-20 0-97,20 20-288,-20-19-320,0 19-481,0 0-800,0 0-577,0 0-1794</inkml:trace>
  <inkml:trace contextRef="#ctx0" brushRef="#br3" timeOffset="221550.7812">8520 11805 3811,'0'-39'13325,"-20"39"-11628,20 0-928,-20 20 512,0-1-448,-19 41-96,-22-21 192,2 22 160,0-2-609,-1-19-31,20-1-97,-20 1-288,21 0 32,19-20 0,0 0-640,0-20-513,20 20-417,0-20-768,0 19-1313,0-19-12653</inkml:trace>
  <inkml:trace contextRef="#ctx0" brushRef="#br3" timeOffset="222233.3984">7487 12639 14862,'40'-79'3010,"-40"59"-1856,19 1-162,-19 19-127,-19 0-288,19 19 95,-20 1-447,-20 20 127,20-1-96,-19 1 33,19 0 31,0 0 192,-1-20-63,2-1-33,-1 1 1,20-20-33,0 20-256,0-20 352,0 0-127,39-20-161,-18 20 128,19 0-160,-1-20-96,-19 20-31,20 0 63,-1 20-96,1-20-513,-20 20 65,20-20 63,-20 20-544,0-20-288,-20 20-64,20-20-513,-20 19-1216,0-19-3845</inkml:trace>
  <inkml:trace contextRef="#ctx0" brushRef="#br3" timeOffset="222655.2734">7924 12619 9224,'40'-59'12108,"-21"39"-10891,1-19-512,0 19 512,0-21-417,19 22-607,1 19-161,1 0 32,-22 0 64,21 19-288,-20 2 32,-20 19-1,0-1 97,0 1 96,-20-20-64,0 19-32,20-19-32,0 0 64,0-1 161,0 2 31,40-21-96,-1 20-64,1 0 0,-1 0 0,-19-1-32,21 1 64,-41-20 288,0 20-320,0 0 96,-21 0-192,-19-20-64,1 19-320,-1-19-513,-19 0-865,0-19-1857,-2 19-11980</inkml:trace>
  <inkml:trace contextRef="#ctx0" brushRef="#br3" timeOffset="224396.4844">10922 11368 7943,'0'-20'1698,"-20"20"1345,20 0-1570,20 20 96,-20-20 225,20 41-417,-1-21-288,21 19-480,-20 1-257,20-20-127,-20-1 63,20 1 96,-21 0-288,1-20 32,-20 0-32,20 0 1,0 0 63,-20 0-64,19 0-96,1 0 64,20-20-64,-1 20 0,2 0 0,18 0 32,-19-20-64,39 20 64,-19 0 128,0 0-320,19 0 192,-20 0 128,21 0-320,-1 20 128,0-20 32,2 0 32,-2 0-96,0 0 96,0 0-64,1 0 32,-1 20 160,0-20-288,-18 0 128,18 20-64,0-20 224,0 0-352,1 0 320,-1 0-256,0 0 256,1 0-320,-1 0 128,1 0-32,0 0 32,-1 0 64,-20-20 0,40 20 0,-19 0 0,-1 0 0,20 0-32,-19 0-1,-1 0 98,20 0-130,-19 0 98,0 20-33,-1-20-33,-19 0 1,19 0-64,0 0 128,0 0 32,2 0-64,-2 0 129,19 0-161,-17 0 160,-2 0-224,-20 0 64,21-20 192,-1 20-288,0 0 192,0 0-64,2 0 192,-2 0-288,0 0 192,21-20 64,-1 20 32,-20-20 225,1 20-225,-1-19 224,0 19-96,1 0-191,-1 0 63,0 0-224,2 0 32,-2 0 0,0 0 32,-20 19 96,21-19-320,-20 20 160,-1-20-32,0 20 32,2-20-33,-2 20 130,0-1-162,1 1 97,-21-20 32,2 21-32,18-21 33,-39 0-98,0 0 97,-1-21 193,1 21 255,-20-20-31,20-19-33,-20 19-128,0-19-64,0-1 33,0 0-65,0-19-128,0 38-32,-20-18-128,20 19-385,0 0-1024,-20 20-961,1 0-1698</inkml:trace>
  <inkml:trace contextRef="#ctx0" brushRef="#br3" timeOffset="224997.0703">14317 11766 17840,'20'-20'2050,"0"0"-576,19 20-129,1 20-480,-21-20-737,22 20 64,-21 19-128,19-19 160,-19 0-384,20 0-160,-21 19-609,1-18-576,0-1-2147</inkml:trace>
  <inkml:trace contextRef="#ctx0" brushRef="#br3" timeOffset="225876.9531">14536 12341 15214,'-20'-19'2658,"20"19"-1312,0 0-706,0 19 417,0-19-224,20 20-449,-1 0 1,21 0-129,-20 0 0,19-1-256,-19 2 257,20-21-354,-21 0 290,22 20-257,-21-20 128,19 0 0,1 0-32,-20 0 64,-1 0-96,-19 20 224,0-20-32,-19 20-288,-21 19 224,20-19 32,-19 0-160,19 19 96,-21-19-256,22 0-384,-1-20-385,20 19-352,0-19-897,0 0-2339</inkml:trace>
  <inkml:trace contextRef="#ctx0" brushRef="#br3" timeOffset="226362.3047">15131 12421 18001,'20'-20'1825,"-20"0"-1184,39 0 64,-19 0 31,0 1-223,0 19-321,-1 0-96,2 0 96,-21 19-160,20 21 32,-20 0-64,-20-21-32,20 2 64,-21-1 0,21 0-64,0 0 192,0-1-160,0 1-32,0 0-96,21 0 320,-1 19-320,0-19 96,0 0 64,-1-1 0,1 22 32,0-21 65,-20 0 95,0-1 32,-20 1-224,-19-20-128,19 0-577,-20 0-544,0 0-1313,0-20-8585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06:36.56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260 3249 9705,'-20'-20'2786,"20"20"-1793,0 0 545,0 0 768,0 20-833,20 19-384,0 1-416,-20 19 128,20-19-417,20 20 0,-21-1-63,1-19-33,0-1-64,0-19-96,-1 0 161,-19 0-193,0-20 480,0 0 353,0 0-865,0-20-32,-19 0 64,-1-19-160,0-21 32,0 21-96,1-41-384,-1 20-33,20 1 225,-20-20 64,20 38 192,20 2 64,0-1 0,-1 20 256,21 20-64,-1 20 32,1 0-32,20 20-32,-20 20 33,19-1-33,-19 20-96,19-19 0,-18 0-160,-2-1-32,1-19-321,-1-20-95,-19 19-673,0-19-801,0 0-1826,-1-20-5156</inkml:trace>
  <inkml:trace contextRef="#ctx0" brushRef="#br0" timeOffset="189.4531">519 3487 18353,'-61'0'1633,"41"0"-159,1 0-609,19 0-161,19-21-447,21 21-257,1-20-129,-2 1-703,20 19-514,1-20-1985,-1 0-1762</inkml:trace>
  <inkml:trace contextRef="#ctx0" brushRef="#br0" timeOffset="574.2188">1292 3308 18513,'0'-39'705,"0"19"224,-20 0 384,0-1-609,1 21-63,-1 0 288,0 0-352,-20 21-193,21-1-384,-1 0-192,0-1 224,20 1-192,20 0 128,0 0-33,39-1 65,-19 1-128,19 0-32,1 0 64,0-1-96,-21 1 288,-19 1 96,-20-21-192,0 20 0,0 0-288,-40-1-225,21-19-319,-21 20-546,20 0-896,-19-20-1249</inkml:trace>
  <inkml:trace contextRef="#ctx0" brushRef="#br0" timeOffset="886.7188">1670 3328 4964,'19'-40'10955,"-19"40"-9866,0 0 961,-19-19-961,-1 19 224,0 0-32,0 0-192,20 19-929,-19-19-192,19 20-64,0 0 64,19 0 32,21-1-32,-1 21 192,1-20-288,0-1 0,-1 1 192,-18 1 32,-21-1-64,20 0 224,-20-1-448,-20 1-160,-1 0-417,-18 0-768,19-1-834,-20-19-1921</inkml:trace>
  <inkml:trace contextRef="#ctx0" brushRef="#br0" timeOffset="1474.6094">2046 3407 12651,'20'-59'2339,"-20"39"-1,20 0 64,-20 0-928,0 20-193,0 0-64,0 0-544,0 0-321,-20 20-96,20 20 32,0-21 129,-20 21 31,40-1-448,-20 2 96,20-1-64,21-21 96,-22 1-95,21 0 31,0-20 64,-1-20 0,-19 0-64,19 1-64,-19-1 0,-20-21-128,0 2 32,0 19 128,0 0-257,0 0 258,-20 1-66,20 19 33,0 0-160,0 19-128,0-19 288,20 40 96,1-20-192,-1-1 192,19 22-352,-19-21 32,20 0-545,-1-20-224,-19 0-641,0 19-1024,-1-19-1314,1-19-11561</inkml:trace>
  <inkml:trace contextRef="#ctx0" brushRef="#br0" timeOffset="2208.0078">2543 3328 13773,'20'59'1953,"-20"-39"482,19 19-513,1-19-289,-20 21-384,21-21-704,-21-1 544,20 1-673,-20 0-128,20-20-191,-20 0 255,0 0-352,0 0 448,0 0 1,0-20-289,0 0-384,-20 1 256,20-21-64,0 19-417,-20-18 161,20 19 96,0 20 32,0-20-353,20 20 225,-20 20 96,20 0 64,-1-20 128,1 19 64,-20 1-96,20-20 0,-20 21 160,20-21-160,-20 0 64,0 0 160,0 0 96,0 0-192,0-21 128,0 21-224,0-20-224,0 20-64,20-19-192,-20 19-385,19 0 128,-19 0 353,20 0 288,0 19-33,0 1-159,-1 1 32,22-1 192,-21 0 32,19-20 192,1 0-128,-20 19 320,19-19 161,1-19 63,-20 19-63,-1-20-33,22 20-127,-21-20 63,0-1-192,-20-18-32,0 19-95,19 0 159,-19 0-320,-19 1 96,19-1-192,-20 20 63,20-20-95,-20 40-32,20-20-160,-20 39 352,20 1-64,0-1-33,0 2 162,20 18-98,20-19-127,-1-20-384,1-1-97,19 1 0,-20-20 97,2 20-545,-21-20-865,-20 0-1313,0 0-10282</inkml:trace>
  <inkml:trace contextRef="#ctx0" brushRef="#br0" timeOffset="2637.6953">816 4122 16815,'-20'20'1282,"1"-20"-1282,19 0 704,19 0 738,1 0-1,20 20-224,19-20-320,20 0-256,41 0-1,-1 19-127,40-19-65,59-19-256,21 19-128,39-20-32,-20 0-96,-41-20 128,-57 21-288,-62 19 160,-17-20 32,-22 20 160,-20 0-160,1-20 32,-20 20-32,-20 0-224,0 0-64,20 0-545,-1 0-320,2-21-1218,-1 21-2145,0-20-11851</inkml:trace>
  <inkml:trace contextRef="#ctx0" brushRef="#br0" timeOffset="2869.1406">3675 3466 25239,'0'-20'1282,"0"20"-546,0 0-800,0 0-32,0 0-448,0 20-65,0 1-576,20-1-1602,-20 19-3106</inkml:trace>
  <inkml:trace contextRef="#ctx0" brushRef="#br0" timeOffset="2993.1641">3735 3864 23446,'20'20'929,"-20"-20"-545,0 0-256,0 0-416,0 0-577,19-20-672,-19 20-2467</inkml:trace>
  <inkml:trace contextRef="#ctx0" brushRef="#br0" timeOffset="4366.211">4429 3724 11242,'0'21'3395,"20"-21"-3299,-20 40 1506,40-1-1,-20 40-736,20-19-64,-1 0-96,-19 19-225,20-39-127,-1-1-97,-19-19 64,0 0 0,-20 0 97,0-20 159,0 0 609,0-20-640,-40-20-513,1 1 0,-1-1-64,0-39 96,-19-1-32,20 1-160,18-20-192,-19 19 256,40 1-33,0 0-127,20 39 64,0-1-32,20 22 96,20 19 160,-21 0-160,1 19 0,19 22 0,-19-1 32,-19 19 96,-2 0 0,-19-19 64,0-1 192,-19 2-192,-2-21 224,-19 0-288,20-1 32,1-19-256,-21 0 0,40 0-1057,-20-19-1410,20-1-2113</inkml:trace>
  <inkml:trace contextRef="#ctx0" brushRef="#br0" timeOffset="4527.3438">4945 3625 14765,'61'40'2787,"-22"-20"-449,-19 0-960,0-1-994,-1 2-160,-19-1-128,20 0-192,-20-20-801,0 0-1217,0 0-1409</inkml:trace>
  <inkml:trace contextRef="#ctx0" brushRef="#br0" timeOffset="4846.6797">4906 3367 10121,'39'-19'3107,"-39"19"-3235,40 19 256,0 1 32,0 0-32,-1 19 641,1 2 672,19 18-352,-19 1 32,20-21-96,-20 1 321,-1-1 31,-19-18-128,0-21-64,0 20-160,-1-20-128,-19 0 128,0-20 32,0-1-384,0-18-289,0 19-160,0-39-128,-19 19-64,19 1-544,0 19-161,0 0-288,0 20-704,19 0-1218,1 20-1089,0 0-1601</inkml:trace>
  <inkml:trace contextRef="#ctx0" brushRef="#br0" timeOffset="5107.4219">5839 3625 18705,'0'20'2563,"0"-20"-1154,0 20-96,0-20-352,0 20-320,20 0-129,0-1-127,0 2-257,19-21 0,1 0-192,-21 0 0,21-21-128,-40 2 192,0-1-257,0 0 129,-20 0-352,0 0 95,-19 1-191,-1-1-1,1 0 449,-1 20-577,21-20-287,-1 20-1379,20-19-2625</inkml:trace>
  <inkml:trace contextRef="#ctx0" brushRef="#br0" timeOffset="5318.3594">5978 3308 768,'39'0'19891,"-39"0"-19475,20 20 1570,-20 0-448,21 19-385,-1 1-192,-1 20-225,21-1-447,-20-19-161,19-1-128,1 1-192,-1-20-449,2 0-224,-21-20-256,-20 19-833,20-19-1761,-40 0 416</inkml:trace>
  <inkml:trace contextRef="#ctx0" brushRef="#br0" timeOffset="5485.3516">5958 3546 19378,'-20'0'2883,"20"0"-1474,20-19-704,0 19 63,19 0 65,2 0-288,18-20-609,1 20 128,-1 0-737,0 0-1057,2 0-1921,-2 0-1186</inkml:trace>
  <inkml:trace contextRef="#ctx0" brushRef="#br0" timeOffset="5663.086">6831 3427 11562,'41'0'11467,"-2"-20"-11146,1 20 1184,-1 0-1473,1-20-320,0 20-65,0 20-639,0-20-1795,-1 20-2947</inkml:trace>
  <inkml:trace contextRef="#ctx0" brushRef="#br0" timeOffset="5811.5235">7110 3665 18417,'20'20'2146,"20"-40"-929,19 20 449,0-20-1186,-19 20-320,20-20-224,-20 20-576,-1 0-2243,-19 0-1473</inkml:trace>
  <inkml:trace contextRef="#ctx0" brushRef="#br0" timeOffset="6422.8516">7983 3249 14477,'-19'-41'2467,"19"41"-321,0-20-32,0 20-321,0 0-896,0 0-673,19 20 833,-19 21-192,20 18-352,20-19-1,-20 39-448,19-19 0,1-20-64,0 19-192,0-20-128,-1-19-577,-19 0-448,20 0-673,-21-20-1794,1 0-576</inkml:trace>
  <inkml:trace contextRef="#ctx0" brushRef="#br0" timeOffset="6727.5391">8599 3387 20371,'-40'0'1121,"20"0"-192,1 0 576,-1 20-1056,0 0-161,0 19-192,20-18 64,20-1-96,0 19-96,19-19 64,21 0-192,-1 0-385,1 19-255,-20-19 223,-1 0 97,-39 0 256,0-20 352,-19 19 32,-1 2 0,0-21-352,-19 0-32,18 0-225,-19 0-544,20-21-1313,20 2-1153</inkml:trace>
  <inkml:trace contextRef="#ctx0" brushRef="#br0" timeOffset="6953.125">8936 3229 19250,'21'0'2626,"-21"20"-2786,0 0 1249,19 19 160,1 20-448,0 1-256,0 0-193,0-1-192,19-19-128,1 19-320,-1-39-577,2 20-1057,-21-21-1441,-20-19-1666</inkml:trace>
  <inkml:trace contextRef="#ctx0" brushRef="#br0" timeOffset="7120.1172">8876 3507 20947,'20'0'289,"20"0"1088,0 0 481,20 0-1634,19-20-160,0 20-577,-19 0-1408,0 0-3781</inkml:trace>
  <inkml:trace contextRef="#ctx0" brushRef="#br0" timeOffset="7700.1953">9929 3546 17328,'0'20'1890,"0"-20"-1890,0 0 1153,20 20-32,19-20-384,-18 0-257,19 0 0,-1 0-95,20-20-129,-19 0 64,-20-19-95,19 19-322,-39-21 1,21 22 128,-42-1 129,21 0-354,-39 20 193,19 0-64,-20 20 32,21 0 32,-21-1 64,20 42 0,20-22 0,0 1 33,20-1-290,20 1 1,19 0-224,-20-40-353,22 19-672,-2-19-1154,0 0-1056,-19-19-9706</inkml:trace>
  <inkml:trace contextRef="#ctx0" brushRef="#br0" timeOffset="8078.125">10366 3229 16815,'0'20'1698,"0"0"-1474,0 19 1378,0 1-97,20 19-608,19 21-64,-19-21-225,39 1-415,-18-21-97,18 1 128,1-1-544,-1-39 127,-20 0 1,2 0-32,-1-19-160,-21-1-97,1 0 1,-20-20 288,0 1-33,0-1 129,-20 21 0,20-21 96,-19 19 224,-1 21-288,20 0 128,-20 0-64,20 21 161,0 19-1,0-1 192,20 1 96,0-1-223,19 1 63,1-20-480,-1-1-257,21 2-383,0-21-578,-1 0-1473,-19-21-1409</inkml:trace>
  <inkml:trace contextRef="#ctx0" brushRef="#br0" timeOffset="8754.8828">11200 3407 17264,'19'80'1601,"1"-40"481,0-1-448,-20 1-897,20-1-289,-1 1 0,1-20-287,1-1 63,-21 2 0,20-21-192,-20 0 128,0 0 160,0 0-191,0-21-1,0 2-224,-20-1 96,20 0-96,-21-20 31,21 21-223,0-1-128,0 20 63,0-20-63,21 20 0,-21 20 256,20 0 95,0-1 1,-20 1 32,19-20 32,-19 20 32,20-20 0,-20 20 0,0-20 33,20 0 63,0 0 160,-20-20-192,20 20 192,-1-20-384,1 0 96,0 20-64,0 0 0,20 0 96,-20 0-224,20 20 288,-21 0-192,21-20 160,-1 20 128,-19-20-160,20 0 64,0 0 289,-20 0-1,20-20-32,-20 0-224,-1-19 1,1 19 63,-20 0 64,0 0-128,-20 1 64,20-1-320,-19 0 32,-1 20 0,0 0 0,0 0-64,20 20-128,-20 0 95,20 19 65,0 1 96,0-1 32,0 1 32,40-1 0,-20 2-128,19-21-96,21 19-577,-21-39-928,22 0-866,-22 0-2049</inkml:trace>
  <inkml:trace contextRef="#ctx0" brushRef="#br0" timeOffset="9043.9453">12173 3546 15438,'0'40'2050,"20"-20"641,-20 19-257,19 1-608,1-20-897,-20-1-33,20 2-319,-20-21-257,20 0 65,-20 0-65,19 0 64,-19-21 33,20 21-257,-20-19 32,20-1-160,0 0-64,0 0-160,0 20 160,0 0-96,0 20-97,0 0-63,19 19-352,-19-18-449,0-1-673,19 0-448,-19-20-1474,0 0-576</inkml:trace>
  <inkml:trace contextRef="#ctx0" brushRef="#br0" timeOffset="9249.0235">12629 3348 16944,'21'-40'3843,"-2"60"-1921,1 0 512,0 19-800,19 20-545,1 2-224,-20 18-385,19-20-320,1 1-64,-19-20 0,18-20-352,-19 0-160,0 0-289,0-20-256,-20-20-704,0-20-2211,0 19-4132</inkml:trace>
  <inkml:trace contextRef="#ctx0" brushRef="#br0" timeOffset="9407.2266">12569 3546 18193,'0'20'3235,"20"0"-2755,20-20 1378,20 0-353,-1 20-928,1-20-97,-1 0-287,2 0-193,-22 0-769,1 0-1217,-21 0-3171</inkml:trace>
  <inkml:trace contextRef="#ctx0" brushRef="#br0" timeOffset="10090.8203">13801 3546 17232,'0'-19'1537,"0"-1"-512,-20 20 897,20 0-833,0 20-705,0 19 353,0 1 64,0-1-257,20 1-351,0-1-1,19-18-32,1-1 96,20 0-128,-20-40-64,-1 20 0,1-41-192,-40 22-32,19-21 160,-38 0-96,-1 21-192,-20-21 0,21 20-65,-21 20-31,-1-19-257,22 19-384,19 19-1089,0 21-929,0-1-192</inkml:trace>
  <inkml:trace contextRef="#ctx0" brushRef="#br0" timeOffset="10293.9453">14357 3745 16719,'-60'-60'2339,"21"20"-161,19-19-385,-21 0-704,2-2-416,19 2 96,0 0-193,20 19-576,20 1-192,0-1-96,19 19-225,22 21-672,-22 0-641,21 21-1601,-21-1-1249</inkml:trace>
  <inkml:trace contextRef="#ctx0" brushRef="#br0" timeOffset="10476.5625">14098 3487 20595,'-39'20'993,"39"-40"-641,20 20 1,19 0-289,1-21-96,19 21-385,1 0-1344,0 0-1891,19 0-11434</inkml:trace>
  <inkml:trace contextRef="#ctx0" brushRef="#br0" timeOffset="10983.3985">15588 3367 16976,'-100'-19'1281,"60"-1"641,-19 20-225,0 20-768,19 19-32,0-19 96,0 39-353,20-18-511,20 18 63,20-19-160,0-1-160,40 1 192,-20-20-32,19-20 0,0 0-256,-19 0 320,-1-20-353,-18-20 418,-1 20-161,-20-19 96,0 19 160,0-19-320,0 19 256,0 0 96,-20 20 65,20 0-257,0 0-128,0 0-96,0 20 64,0 19 288,20-19-352,20 20 192,-1-1-256,20-19-513,-19 0-544,20 0-641,-20-20-1730,0 0-1248</inkml:trace>
  <inkml:trace contextRef="#ctx0" brushRef="#br0" timeOffset="11239.2578">16004 3765 15054,'20'20'2338,"-20"-20"1249,0-20-704,0 20-1474,0-41-416,-20 22-64,0-21-64,1 0-384,-1 1-33,20-1-224,-20-19-160,20 18 32,0 22-416,20-1 0,0 0-513,19 20-608,-19 0-834,19 20-1792,2 19-3076</inkml:trace>
  <inkml:trace contextRef="#ctx0" brushRef="#br0" timeOffset="11457.0313">16322 3745 15694,'-20'-21'6406,"0"2"-5637,0-21 1089,20 0-577,-19 1-384,19-1-96,0 1-65,0-22-383,19 22-513,1 19 64,0-19-225,0 19-448,20 20-384,0 0-1057,-1 20-2370,1-1-13165</inkml:trace>
  <inkml:trace contextRef="#ctx0" brushRef="#br0" timeOffset="11819.336">16838 3466 16047,'-40'-39'3939,"21"19"-3106,-1 20 1057,0 0-865,0 0-481,0 20-31,-19 19-1,39 22-351,0-22-129,0 1 0,20-1-192,-1 1 63,21-20-319,-20-20 256,0 0 0,19-20 0,-19 0-1,-20 0 290,21 0-161,-21-19 32,0 19 64,0 0 352,0 1 161,0 19-289,0 0-32,0 19-288,0 21 96,20-20-96,-1 19-128,21 1-801,-1-20-1345,1-1-2723</inkml:trace>
  <inkml:trace contextRef="#ctx0" brushRef="#br0" timeOffset="12568.3594">17216 3328 17040,'-20'0'1729,"20"0"-512,0 0-63,0 0-514,0 20 65,20-1 608,0 21-480,-1-1-385,21 2-159,-20-21-289,19 0 96,-19-1-32,21-19 128,-22 0-160,1-19-32,0-1 32,0 0-160,-20-1 128,0 1 192,0 20-256,0-19 224,0 38-480,19-19 160,-19 41 256,20-1 0,20 19-256,-1 0 192,22 1-64,-22 20 96,21-21-256,-21-19 159,1 19 33,-40-20 33,0 2 63,-20-1 160,-20-21-96,1 1-224,-1 0 32,-19 0 0,18-20-64,2 0-289,-1 0-479,1 0-866,19-20-1377,0 0-1730</inkml:trace>
  <inkml:trace contextRef="#ctx0" brushRef="#br0" timeOffset="13054.6875">18209 3705 14221,'0'19'1922,"0"-19"800,0 0 97,0-19-833,0 19-545,0 0-384,0 19-416,0-19-513,0 0 128,0 0-64,0 0-31,0 0 63,20 0-32,-20 0 96,0 0-256,0 0 192,0 0-191,0-19-226,0 19-383,0-20-577,0 20-2146,0 0-5286</inkml:trace>
  <inkml:trace contextRef="#ctx0" brushRef="#br0" timeOffset="36351.5625">736 4698 16143,'-40'-20'1473,"21"0"225,-21 20-97,1 0-960,19 0-385,-20 0 96,21 20-31,-2 0-417,1 19 128,20-19-128,0 21-65,20-22-159,1 21 128,-2-1 0,1 1-193,-20 19 289,20-19 128,-20 0-32,0 0 0,0-1 64,0-19 129,0 20 31,0-20 128,0-1-96,20 1 65,-20 0-1,0-20-256,19 20 192,1 1-128,0-2-31,19-19 31,-19 0 0,20 20-641,0-20-255,-20 0-353,20 20-737,-20-20-1281,19 0-2114</inkml:trace>
  <inkml:trace contextRef="#ctx0" brushRef="#br0" timeOffset="36577.1485">1134 5154 17008,'0'0'4452,"0"0"-4132,19 0 321,-19 20 224,0 0-577,0 0 32,0 0-320,20-1 0,0 1-320,-20 0-737,20 0-1666,0-20-2754</inkml:trace>
  <inkml:trace contextRef="#ctx0" brushRef="#br0" timeOffset="36729.4922">1055 4896 19058,'-41'-19'960,"41"-1"-1376,-20 20-128,20 0-1090,20 0-256,0 20-1249</inkml:trace>
  <inkml:trace contextRef="#ctx0" brushRef="#br0" timeOffset="36961.9141">1550 5273 14253,'60'40'3363,"-40"-40"-1569,-20 0 608,0-20-960,0 0-610,-20-19 65,-19-1-384,18 0-257,-38-19-320,19-1 128,1-19-416,-1 19 672,1-19-288,19 19-320,20 1-33,0 19-383,20 0-610,-1 21-671,21 19-1571,19 19-8743</inkml:trace>
  <inkml:trace contextRef="#ctx0" brushRef="#br0" timeOffset="37136.7188">1272 5015 20595,'-39'20'993,"39"-20"-769,19 0 929,21-20-576,1 20-417,18-20-160,0 0-1025,20 20-2434,1-19-257</inkml:trace>
  <inkml:trace contextRef="#ctx0" brushRef="#br0" timeOffset="37869.1406">2066 4956 14637,'0'0'1794,"0"0"-289,0 0-960,20 19 832,-20 21-256,21-1-416,-21 2-257,20-21-31,-20 0-65,19-1 97,-19-19-97,20 0-128,-20 0 128,0 0-31,0 0 159,0-19-608,0-1 384,-20-20-224,20 0-64,0 20 32,20-20-64,-20 1 0,20 19-416,20 20 800,-21 20-480,21 0 128,-1-1-160,2 21 32,-1 20-641,19-20-448,-20-1-1314,1 1-1088,-1-20-4645</inkml:trace>
  <inkml:trace contextRef="#ctx0" brushRef="#br0" timeOffset="38131.836">2623 5054 16047,'20'21'704,"-20"-1"866,20 20-129,-1-21-800,1 21-257,20-20-96,-1-20-63,1 0-257,-1 0 352,-19-20-352,21 0-192,-41 0 160,0 1-32,-20-1-1,-21 0-447,-18 0-97,20-1 577,-21 21-128,1-19-224,18 19-385,21 0-961,1 0-1281</inkml:trace>
  <inkml:trace contextRef="#ctx0" brushRef="#br0" timeOffset="38342.7735">2880 4658 2402,'0'20'17360,"0"-20"-16719,0 39 704,21 1-192,-21 1-96,20 18-224,0 0-609,-1-19 32,21-1-608,-1 1 128,1 0-449,-20-20-736,19 0-929,-39-20-1986</inkml:trace>
  <inkml:trace contextRef="#ctx0" brushRef="#br0" timeOffset="38539.0625">2722 4956 18417,'0'0'2658,"0"0"-1697,20-20 160,19 0 225,21 0 319,0 1-1056,19-1-385,-20 20-512,1 0-193,-21 0-576,22 0-1121,-22 20-2082,-19-20-1185</inkml:trace>
  <inkml:trace contextRef="#ctx0" brushRef="#br0" timeOffset="38734.375">3536 5135 17488,'39'79'1922,"-19"-40"0,0 1-769,-20 1-705,20-22-95,-20 1-193,-20 0-224,20 0-609,-20-20-961,20 0-2786</inkml:trace>
  <inkml:trace contextRef="#ctx0" brushRef="#br0" timeOffset="44979.4922">4429 4798 10666,'0'-21'1313,"-20"21"288,0-20-383,20 20-354,-19 20-255,-1-20 160,0 21-97,0-2-255,1 1-65,-1 0-32,20 0-95,0 19 159,39-19 0,-19 0-63,20-1-225,-1 21-417,1-20 610,20-1-289,-20 22 0,-21-21 0,1 0 0,-20-1 96,0 21 320,-20-20-64,1 0-159,-21-1-33,1 1-96,18 0-256,-19 0-289,20-20-416,20 0-1601,0 0-1890</inkml:trace>
  <inkml:trace contextRef="#ctx0" brushRef="#br0" timeOffset="45429.6875">4787 5015 16207,'0'-20'1858,"-20"0"-449,20 20 224,0 0-800,0 0-576,20 20 159,-20 0 641,20 0-641,-20-1-416,20 2 353,-1-1-289,1 0 32,0-20-32,0 20-192,-1-20-96,1 0-1,-20-20 129,20 20 0,-20 0 96,0-20 0,20 20-288,-20 0 544,21 0-160,-2 20 128,1-20-128,0 20 33,19-20-1,-19 0 0,20 0 0,-20 0 64,-1 0-192,1-20-32,0 0-128,-20 0-609,0-1-64,0 2-704,0 19-1378,0-20-1761</inkml:trace>
  <inkml:trace contextRef="#ctx0" brushRef="#br0" timeOffset="45808.5938">5461 4916 15342,'-19'-20'2114,"19"20"-961,0 0 833,-20 0-1121,20 0-609,0 20 449,-20 20-193,20-21-288,0 1-352,0 0 192,20 0-32,0-1-256,-20-19 128,19 0-96,-19 0 0,0 0 192,20 0 0,-20-19 128,0-1 32,0 0-64,0 0-128,-20 1 128,20 19-288,0 0 1057,0 0-1442,0 0 833,0 19-576,20 1 673,0 0-418,1 0-319,-1-1-865,-1 22-801,1-21-641,0 0-1024</inkml:trace>
  <inkml:trace contextRef="#ctx0" brushRef="#br0" timeOffset="46163.086">5739 5313 9801,'40'100'2818,"-19"-61"-768,18 1 705,-19-21-961,0 21-641,-20-20 160,20-20-576,-20 21-257,0-21 97,0-21 640,-20 21-897,0-40-352,-19 1 192,19-21-224,-21-19-32,2-1-288,-1-19-33,20 20-191,1 19 864,19 0-384,19 41-288,1-1 704,20 0-416,-21 20 64,21 20-32,1 19-129,-2 1 257,-19-20-352,0 20 480,-20-20-96,0 0 32,-20 0 129,0-1-65,0-19-449,-19 0-736,-2 0-1505,21 0-1410</inkml:trace>
  <inkml:trace contextRef="#ctx0" brushRef="#br0" timeOffset="47574.2188">6831 4956 11082,'0'0'3651,"0"0"-2754,0 19-320,0 1 1729,21 20-608,-1 0-834,0 20 354,19-1-450,-19 0-447,19 1-97,1 0 0,-20-20-320,0-21 384,-20 1-160,19 0-32,-19-20 289,0 0 319,-19-20-287,-1 0-545,-20 1 32,1-21-64,-1-20-33,1 0-63,-1-19-128,19 0-161,21-1 129,0 1-65,21 20-95,-1-1 832,19 20-320,21 20 320,-21 0-96,21 40-192,-20 0 128,0 20 33,-20 0 31,-20-1-64,0 21 224,-20-21-544,0 1 128,-21-21 544,2 22-320,19-21 97,-20-20-354,40 0-223,-19 0-609,19 0-832,0-20-2051,19 0-1825</inkml:trace>
  <inkml:trace contextRef="#ctx0" brushRef="#br0" timeOffset="47755.8594">7268 4877 14701,'60'39'2627,"-41"-19"-257,2 0-32,-1-1-1185,0 21-800,0-20-353,-1-1 352,1 2-544,-20-21 192,20 20-1089,-20-20-961,20 0-1698,-40-20-9192</inkml:trace>
  <inkml:trace contextRef="#ctx0" brushRef="#br0" timeOffset="47894.5313">7249 4678 14221,'0'-40'705,"19"20"-641,-19 1-96,20-1-577,0 20-1505,0 0-2690</inkml:trace>
  <inkml:trace contextRef="#ctx0" brushRef="#br0" timeOffset="48156.25">7546 4857 14381,'20'79'2691,"20"-59"640,-21 19-1441,2-39-897,-1 20 64,-20 0-129,20-20-287,-20 0-481,20 0 385,-20 0-385,0-20 416,0 20-351,0-40-33,0 21-128,-20-21-609,20 1 802,-20-1-866,20 20-288,0 1-448,20-2-641,-20 21-1025,20 0-1537</inkml:trace>
  <inkml:trace contextRef="#ctx0" brushRef="#br0" timeOffset="48423.8281">7983 4916 16463,'0'40'1377,"0"-21"769,0 1-320,0 0-865,20 0-416,0-1-65,0 2-96,19-21-191,-19 0 31,20 0-128,0-21-192,-20 2-160,0-1-1,-20-20 161,-20 21-192,-19-1-801,-2 0 833,1 0-129,-19 20 225,19 0 64,21 0-416,-1 0-1891,0 0-1536</inkml:trace>
  <inkml:trace contextRef="#ctx0" brushRef="#br0" timeOffset="48635.7422">8163 4599 18609,'19'0'2755,"-19"19"-2563,20 1 1506,0 20-449,0 19-320,-1-19-257,1 20-287,0-1-353,19 1-96,1-21-289,-20-19-512,20 0-320,-20-1-672,-20 2-1475,0-21-800</inkml:trace>
  <inkml:trace contextRef="#ctx0" brushRef="#br0" timeOffset="48802.7344">8163 4877 19634,'0'19'2883,"19"-38"-1730,1-1 641,39 20-930,-19-20-575,-1 20-321,21 0-449,-20 0-768,20 0-2370,-21 20-2371</inkml:trace>
  <inkml:trace contextRef="#ctx0" brushRef="#br0" timeOffset="49413.086">9036 4658 14285,'0'-20'2146,"0"0"-256,0 40-577,0-20-384,0 40 128,0-1-224,0 1-129,-20 20-127,20-20-129,0-1-255,0 1 63,0-20 0,0-1-320,20 1 256,-20-20-192,20 0 609,-1 0-385,21 20-128,-1-20 0,1 0-64,1 0-192,-2 0 160,1 0-352,-1 0-417,-19 0-608,20 20-865,-21-20-1570,1 0-1281</inkml:trace>
  <inkml:trace contextRef="#ctx0" brushRef="#br0" timeOffset="49877.9297">9115 4936 17392,'0'0'128,"20"0"1153,19 0 289,22 0-1,-2-20-416,20 20-160,0-20-288,21 1-128,-21 19-193,20-20-256,-19 0-64,-1 20-64,-19 0-32,0-20-160,-20 20-193,-1 0-63,-19 0 224,-20-19-128,0 19 287,0-21-127,0 1 32,-40 0-513,21-19 161,-21 19-65,-20 0 449,20 20 256,0-20 225,21 20 287,-1 0-383,20 0-257,0 0-289,20 0 321,19 20 0,21 0 97,20 0-226,-1 19 97,-20-19-96,0 21-192,-18-2 128,-1 1 128,-21-21 64,-19 1-64,0 0 128,-19 0 64,-1-20-672,0 19-673,-1-19-2403,1 0-12107</inkml:trace>
  <inkml:trace contextRef="#ctx0" brushRef="#br0" timeOffset="50444.336">10524 4618 14413,'0'-39'1922,"0"19"192,21 0 288,-21 20-640,20 0-801,-20 0-513,20 20 385,-1 20-96,1 19-225,0 0-191,0 1-354,19-20 66,1 20-1,-21-21-353,22 1-640,-1-1 161,-21-19-1250,1-20-1602,0 20-608</inkml:trace>
  <inkml:trace contextRef="#ctx0" brushRef="#br0" timeOffset="50750">11040 4837 14509,'0'-20'4709,"-19"20"-3909,-1 0 802,0 0-257,0 0-736,-19 20 63,19 0 129,20 19-705,0-19-160,20 0 96,19 0-256,1-1 352,40 1-64,-21 0-192,1 0-128,-1-1-321,-39 2 641,-1-1-128,-19 0 128,-19 0-128,-21-1 321,1 1-514,-1-20 225,1 0-512,-1 0-577,20 0-1121,-1-20-1186,2 1-9352</inkml:trace>
  <inkml:trace contextRef="#ctx0" brushRef="#br0" timeOffset="50946.2891">11339 4678 18897,'0'59'1282,"20"-19"479,-20 20-351,0-20-674,20 19-544,-1 0 1,21-19-386,-20-21-95,19 2-897,1-1-673,-20 0-1569,-20-20-9930</inkml:trace>
  <inkml:trace contextRef="#ctx0" brushRef="#br0" timeOffset="51096.6797">11219 4956 16815,'0'0'3556,"20"-20"-2563,20 0 961,20 20-673,-1-20-961,21 20-480,-1 0-865,-19 0-929,-20 20-2882</inkml:trace>
  <inkml:trace contextRef="#ctx0" brushRef="#br0" timeOffset="51795.8985">12193 4995 9320,'19'0'9321,"-19"0"-8360,0 0 0,0 0-96,0 0-64,20 0-417,0 0 96,0-20 225,-1 20-385,1-19-31,20-1-610,-20-20 898,0 21-641,-20-1-96,0 0 128,0 0-129,-20 20-31,0 0 32,-20 20 96,20 0-64,1 19 0,-1 1 352,0-1-256,20 1 512,0-20-544,20 20 160,19-20-128,1 0-160,0-20 128,0 20-640,20-40 191,-21 20-1313,20-20-1313,-39 0-1025</inkml:trace>
  <inkml:trace contextRef="#ctx0" brushRef="#br0" timeOffset="52187.5">12510 4638 15919,'-20'0'1473,"20"20"-96,0 20 353,20-1-321,-20 1-31,20 40-225,0-21-321,19 0-832,1-19 545,20-1-673,-20 2 64,19-21-96,-19 0 288,19-20-96,-18-20-288,-22 20 63,1-40-255,0 19 480,0-18-320,-20-1-1,0 1-287,-20-1-33,0 1 1090,0 19-481,20 0 32,-19 20 0,-1 0-192,20 20 64,0 0 160,0 19 160,0-19 128,20 20-320,19-1 32,1 1-192,-1-21 0,1 2-352,-1-1-97,2-20-480,-2 0-769,-19 0-864,-20 0-1058</inkml:trace>
  <inkml:trace contextRef="#ctx0" brushRef="#br0" timeOffset="52885.7422">13225 4817 14221,'20'60'2114,"-20"-21"609,20 1-417,-1-1-1057,1-19-576,0 19-161,-20-18 193,20-1-417,0-20-32,-20 0-64,19 20 1,-19-20 63,0-20 224,0 20-320,0-20-192,-19-1-32,19-18-96,-20 19 32,20-19-481,-20 19-351,20 0 1344,0 20-1057,20 0 161,-20 20 288,20-20 160,-1 20-129,1-1 193,0 1 161,1 0-322,-1 0 193,-20-20 32,0 0-192,19 0 353,-19 19-129,0-19-64,0 0 32,0 0 0,20-19 96,0-1 96,0 20-640,19-20 320,-19 20 256,0 0-224,-1 0 192,21 0 0,-19 0 96,-1 0-31,19 0 95,-19 0 0,0 0 65,0 0-65,-1-20-288,1 1 352,-20-1-576,0-20 961,0 21-737,0-1-32,0 0-32,-20 0-64,20 20 96,-19 0-96,-1 0-64,0 20-65,20 0 33,-20 0 192,20 39 64,0-20-288,0 1 480,20-1-448,20-18 96,-21 19-160,21-20-225,-1-1-544,2-19-384,-1 0-737,-21 0-1249,1-19-5702</inkml:trace>
  <inkml:trace contextRef="#ctx0" brushRef="#br0" timeOffset="53183.5938">14059 4916 14157,'0'59'2082,"20"-19"96,-20-20 128,19 20-416,-19-20-801,20 0-448,0 0 31,-20-20-416,20 0 33,-20 0-1,0 0 192,0 0-255,19-20-161,-19-20-128,0 19 64,20 2 96,-20-1-288,20 0 160,1 20-193,-1 0-63,-1 0 256,1 20-128,0 19-225,0-18 33,0-1-673,19 20-833,-19-40 225,0 0-1570,-20 0-353</inkml:trace>
  <inkml:trace contextRef="#ctx0" brushRef="#br0" timeOffset="53380.8594">14416 4717 17040,'20'0'3523,"-1"40"-1601,1-20 256,1 20-1057,-1 20-480,19-1-289,1-20-416,-20 21 64,19-20-353,1 0-287,-1-20-97,-18-20-832,-1 0-641,-20 0-1762</inkml:trace>
  <inkml:trace contextRef="#ctx0" brushRef="#br0" timeOffset="53562.5">14317 4936 16879,'0'0'5157,"20"0"-4580,19 0 1056,21 0-287,0-20-706,-1 20-255,20 0-161,-19 0-352,-21 20-801,2-20-865,-21 20-1665,0-20-577</inkml:trace>
  <inkml:trace contextRef="#ctx0" brushRef="#br0" timeOffset="54316.4063">15588 4877 12812,'-20'-40'2914,"0"20"-1504,-1 1 415,21-2-95,-19 21-192,-1-20-161,0 20-224,20 0-544,-20 20-513,1 20 96,-1 20 0,20-21 96,0 20-448,0-19 320,20-1-224,-1-18-128,21-1 352,-1-20-288,-18 0 96,19 0-64,-20-20-224,-20-1 448,0 2-256,0-21-161,0 20 417,0 1-384,-20-1 96,20 20 833,0 0-513,0 0-128,0 0-320,0 20 31,20-1 546,-1 1-802,21 0 289,-1 0-833,1-1-705,0-19-1281,20 0-832</inkml:trace>
  <inkml:trace contextRef="#ctx0" brushRef="#br0" timeOffset="54584.961">16004 4837 14509,'-20'-20'2210,"20"40"-1857,-19-20 1024,-1 20-160,0 0-608,20-1-225,20 1-128,0 0 1,19 0-289,1-20 352,20 19-576,-1-19 63,-19 20 161,-20-20-160,0 0 288,-20 20-96,-20-20 769,-20 20-641,1-20-32,-1 19-96,20-19-833,-20 0-1249,20 0-1569</inkml:trace>
  <inkml:trace contextRef="#ctx0" brushRef="#br0" timeOffset="55434.5703">16798 4956 16143,'20'39'320,"-20"1"833,20 0 257,1 20-289,18-1-513,-19 20 97,20-18-257,-1-22-127,1 1-193,-21-1-32,21-19-224,-20 0 288,-20-1-256,0-19-96,0 0-1,0-19 161,-20-1-512,-20-20 127,1 1 97,-1-20-96,-19-2-65,20-18 289,-22 0-192,22-1 63,19 1 193,20 0-96,0 19 1089,0 20-385,39 0 161,22 40 96,-22 0-321,21 0-160,-1 40-64,0 20-63,-19-20-65,-19 19-128,-2 0 192,1-19-385,-20-21 322,-20 22-65,-20-21 32,20 0-64,-20-1-129,1-19-159,-1 0-192,21 0-706,-1 0-832,0-19-960,20-1-8201</inkml:trace>
  <inkml:trace contextRef="#ctx0" brushRef="#br0" timeOffset="55943.3594">17315 5154 15310,'19'0'3107,"-19"0"-2114,0 0 865,0-19-417,0-21-800,0 20 287,0-20-31,0 0-672,0 1-129,20-1-449,-20-19 770,0 39-706,0-19 65,20 39-32,-20 0-160,0 0-161,21 19 353,-1 1 32,-1 20-1,21-21 97,-1 21-192,1-20 0,-1-1 64,1-19-1,-19 0 354,18 0-226,-19 0 258,0-19-97,0-1 128,-20 0 352,20 0-384,-20-19-31,0 19-33,-20 0 128,0 20-128,0-19 0,0 38-64,1-19 64,-1 20 0,-1 20 0,21-1-192,0-19 192,21 19 33,-1 1-258,-1-20 129,21-1-160,19 2-352,-19-1-289,19-20-897,-18 0-1921,-2-20-481</inkml:trace>
  <inkml:trace contextRef="#ctx0" brushRef="#br0" timeOffset="56357.4219">18148 4975 13388,'61'120'2499,"-41"-80"-514,19 19-543,-19 0-193,19-19-480,-19 1-225,0-2 289,0-19-449,-20-20-63,0 20-161,0-40 897,0 20-673,-20-40-448,0 0 128,-19 0-192,-1-19-32,1-1-256,-1-19 480,19-1-257,-18 1-383,19 0-225,20-1 1089,0 21-288,0 39 161,20 20-65,-1 0 128,22 0 96,-1 39 0,-1 21-159,-19 0 63,0-1-352,-1-19 32,-19 19 64,20-39-513,-20 19 353,-20-18-193,20-21-127,-19 0-545,-1 0-705,0 0-1409,0-21-2402</inkml:trace>
  <inkml:trace contextRef="#ctx0" brushRef="#br0" timeOffset="56597.6563">18487 5035 17328,'0'19'3043,"0"-19"-1346,-20-19 321,20-1-352,0 0-1250,0 0 353,0-19-417,20-1-736,-20 1 1025,19-1-866,1 21-287,0-2-257,-20 1-384,20 20-1057,-1 0-1570,21 20-191,-20-20-2596</inkml:trace>
  <inkml:trace contextRef="#ctx0" brushRef="#br0" timeOffset="56800.7813">18684 4837 4932,'21'40'5958,"-21"-1"-1986,0-19-930,20 0-543,-20-1-1218,20 1-160,0 0-320,-1-20-32,1 0-161,20 0-512,-21 0 481,21-20-257,-20 0-256,-1-19 96,-19 19-512,0-19 1249,-19 19-993,-1 0 64,-20 0-96,1 20-225,-1 0-223,1 0-1378,19 0-1569,0 20-417</inkml:trace>
  <inkml:trace contextRef="#ctx0" brushRef="#br0" timeOffset="57548.8281">19261 4777 3651,'0'-40'9865,"0"40"-7623,0-20 513,-20 20-577,20 0-801,0 0-896,-21 20 31,21 20 225,-19 0-160,19 20 159,0-21-512,0 20 65,19-19-417,2-20 192,-1 20 32,20-20-128,19 0-128,-20-20 448,1-20-416,20 0-96,-20-1-385,-20 2 321,19-21-97,-39 20 129,0-19 128,0 19-705,0-19 1314,-20 39-545,1 0 160,-1 0-64,0 19-96,0 1 32,-1 0 0,21 19 0,0-19-289,21 20-415,-1-21-738,20 2-1248,19-21-994</inkml:trace>
  <inkml:trace contextRef="#ctx0" brushRef="#br0" timeOffset="57817.3828">19896 4777 16399,'-40'0'1537,"40"0"-800,0 21 384,0-2 0,20 1-576,0 20 159,-20-21-447,20 21 31,-1-20-224,1-1-128,-20 1 128,0 0-128,0-20 128,0 20 0,0-20-384,0 0 288,0 0-449,-20 0-223,1 0-417,-1 0-1346,20 0-1793</inkml:trace>
  <inkml:trace contextRef="#ctx0" brushRef="#br0" timeOffset="58182.6172">20294 4777 16399,'-21'-20'1473,"1"20"-832,0 0 1025,0 20-289,1-20-704,19 21 95,-20-2-223,20 1-385,20 0-160,-20 19 128,39-19-256,1 0-192,0 0 127,0-1-191,-20 1 320,-1 0 64,-19 0 96,0-1 32,-19-19 513,-1 21-449,0-21 128,-19 0-256,18 0-128,1 0-160,0 0-673,0 0-128,1 0-736,-1 0-706,20 0-1056</inkml:trace>
  <inkml:trace contextRef="#ctx0" brushRef="#br0" timeOffset="58398.4375">20611 4916 21300,'0'40'-128,"0"-21"1153,20 1-577,-20 0 481,0 0-705,20-1-128,-20 2-96,19-1-480,1-20-802,0 0-2241,-20 0-1794</inkml:trace>
  <inkml:trace contextRef="#ctx0" brushRef="#br0" timeOffset="58538.086">20531 4658 21332,'-20'-20'224,"20"20"-1569,0 0-1538,20 0-1249</inkml:trace>
  <inkml:trace contextRef="#ctx0" brushRef="#br0" timeOffset="59211.9141">20928 4956 14189,'20'0'3491,"-20"0"-3235,20 19 1410,0-19 32,-20 20-577,19 0-449,1 0-95,-20-1-161,20 2 1,-20-21-65,0 20-96,20-20 161,-20 0-65,0 0 0,0-20 1,-20 20-289,20-21-64,0-18-96,20-1 128,-20 21-128,21-21-385,-2 1 994,1 19-513,0 20-289,0 0 161,0 20-32,-1 19 160,1 1-96,20-21 0,-21 21-769,1-1-224,0-18-609,21-1-960,-22 0-1058,1-20-6149</inkml:trace>
  <inkml:trace contextRef="#ctx0" brushRef="#br0" timeOffset="59676.7578">21644 4877 3267,'0'-40'14477,"0"20"-13356,-20 1 801,0 19 32,-1 0-609,-18 19-384,19 1-352,0 20-225,0-21-96,20 21-352,0-1 225,40-19-770,-20 0 705,19-20-416,2 0-193,-21 0 97,-1-20 160,1 0-161,0 1 257,-20-1-64,0 0 800,-20 0-480,20 20 161,0 0-65,0 0-320,0 40 128,0-1-160,20 1 224,0 20-64,19 0 0,1-1 128,-21 0-96,1-19 0,0 20 64,-40-20 192,0-1-160,1-19-64,-41 20-64,21-40 0,-20 19-96,19-19-32,-20 0-160,20 0-705,-19 0-865,39-19-1729,-20 19-10058</inkml:trace>
  <inkml:trace contextRef="#ctx0" brushRef="#br0" timeOffset="60230.4688">22457 4817 13644,'0'-40'4196,"-19"20"-3363,19 0 64,-20 20 352,0-20 64,-1 20-448,1 20-320,-19-20-97,19 40-127,-19-19 63,39 18-480,0 1-32,0-21 128,39 21-64,1-1 96,20-19-321,-20 0-63,19 0 128,0-1 96,-39 2 0,0-1 192,0-20 64,-20 20 96,-20-20 224,-20 20-159,21-20-65,-21 0 64,0 0-384,21 0 160,-1 0-384,0 0-513,-1 0-1025,1 0-1056,20 0-1347</inkml:trace>
  <inkml:trace contextRef="#ctx0" brushRef="#br0" timeOffset="60477.5391">22716 4518 20755,'19'0'2723,"-19"0"-2980,0 21 418,0-1 1056,0 20 64,20 19-448,-20 0-193,0 1-351,20 0-97,-20-1-96,39 1-64,-19-21-288,0 1-513,0-21 64,-1 2-352,-19-21-736,0 0-1058,0 0-961</inkml:trace>
  <inkml:trace contextRef="#ctx0" brushRef="#br0" timeOffset="60985.3516">22537 4896 17072,'-20'0'3011,"20"-19"-2083,0 19-31,20 0 769,-1 0-161,21 0-704,-1 0-449,42 0-159,-22 0-290,20 19 65,-20-19-993,2 20-320,-22 0-577,21-20-1281,-21 20-736,-19-20-674,0 0-2049,-1 0 4003,-19 0 4966,21 0 4483,-21 0-2754,0 0-673,20-20-1217,-20 20 160,20 0-1089,0-20-512,-1 0-321,1 20 129,0-19-97,0 19-192,-20-20-95,19 0 63,-19 0-32,0 20-32,0-19-128,0 19 96,-19 0-288,19-21 64,-20 21 128,0 0-64,0 0 0,-19 21 32,-1-2 0,19 1 32,-18 20 32,19-21 96,20 21-32,0-1-96,20-19-288,0 0 352,-1 0-64,2-1 0,19 2-96,-1-21-385,1 0-480,-1 20-1025,1-20-1441,0 0-1506</inkml:trace>
  <inkml:trace contextRef="#ctx0" brushRef="#br0" timeOffset="61435.5469">23569 5075 15438,'0'79'2370,"0"-39"-384,0 0-320,0 19-225,20-18-576,0-2-160,-1-19-481,1 19 64,0-39-32,0 20 33,-20-20 63,19-20-224,-19 1-160,0-1 0,-19-20-64,-1-20 0,-20 1-32,21-1-193,-1 1-159,0-21 64,20 20-193,0 1 737,20 20-320,0 19-288,19 0 191,-19 20 129,19 20-32,2 19 256,-1-19-897,-21 20 609,1-1-32,-20 1 288,-20-21 128,1 2 32,-21-1-96,20-20-64,-20 0-128,0 0-192,20-20-641,1-1-2658,-1 21-12461</inkml:trace>
  <inkml:trace contextRef="#ctx0" brushRef="#br0" timeOffset="61966.7969">23867 4559 20755,'-20'0'-320,"20"0"544,20 0 1153,19 0-31,1 0-450,20-20-223,0 20-385,-1 0-256,0 0-32,2 20 64,-22-20-64,1 20 33,-21-20-33,1 39 0,0-19 64,-20 20-32,0 19 32,20 2-64,-20-2 128,20 0-705,-1 0 417,-19 1 32,20 0 32,0-1 96,0-19 64,1 19-96,-21-39 192,19 20 32,-19-19 289,-19-2 287,-2 1-479,1-20-65,-20 20-256,21-20-64,-21-20-417,0 20-672,21 0-1890,-21-20-2210</inkml:trace>
  <inkml:trace contextRef="#ctx0" brushRef="#br0" timeOffset="86652.3438">478 6504 5252,'-40'-59'8841,"21"39"-7400,-1 1 449,20 19 96,-20-20-833,20 20-641,0 20 129,0-1 512,0 21-320,0 19-353,20 1-63,0 20-33,-1 19-128,1-20-95,20 1-33,-19-21-192,-2 0 96,1-19 0,0 0-192,0-21-737,-1 1-320,1 1-801,0-1-1858,-20-20-2114</inkml:trace>
  <inkml:trace contextRef="#ctx0" brushRef="#br0" timeOffset="86848.6328">578 7040 16207,'0'0'993,"0"0"512,0 0 1154,20 0-994,-1-19-768,21 19-320,-20-20-385,19 20-224,1-20-224,0 20-545,0 0-576,0-20-1058,-1 20-1312,-19-19-5510</inkml:trace>
  <inkml:trace contextRef="#ctx0" brushRef="#br0" timeOffset="87052.7344">777 6524 2370,'0'-59'15855,"0"59"-15311,0 0 1378,0 20 288,19 19-608,1 1-641,0 19-257,0 21-512,19-1-160,1 0-224,-20-18-384,19-2-449,1 0-705,-19-19-1153,18-20-1377</inkml:trace>
  <inkml:trace contextRef="#ctx0" brushRef="#br0" timeOffset="87204.1016">1252 6901 17264,'20'60'1441,"-20"-20"-768,20-20-513,-20 19-352,21-19-801,-21 0-641,20 0-1248</inkml:trace>
  <inkml:trace contextRef="#ctx0" brushRef="#br0" timeOffset="87341.7969">1134 6664 17040,'-40'-61'929,"20"61"-1154,1-19-607,19 19-3076</inkml:trace>
  <inkml:trace contextRef="#ctx0" brushRef="#br0" timeOffset="88103.5156">1709 7001 13036,'0'-59'2594,"-20"18"-1505,20 1 1089,-19 21 0,-21 19-544,40-20-1057,-20 20-97,1 20 225,-1 19-225,20 2-352,0-2-96,20 1 32,-1-1-160,1 1 256,0-20-320,19-20 32,-19 0 128,0-20 96,0 0-160,-20 0 160,0 1-64,20-1 0,-20 0-64,0 20-352,0 0 128,0 0 384,19 40-32,22-1-64,-1 21 32,-1 20-64,20-1 0,-19 20 32,-1-19 96,1-21-128,-40-19 224,21-1-224,-42 1-32,1-20-128,0 20-128,1-20-289,-1-20-320,0 0-448,0 0-1217,1 0-994,-1-20-6950</inkml:trace>
  <inkml:trace contextRef="#ctx0" brushRef="#br0" timeOffset="88489.2578">1869 6603 17168,'19'0'352,"1"20"481,-20 21 736,0-2 33,20 21-417,-20 19-64,20 1-576,19 19-193,-19-40-160,19 0 0,-19-18 97,0-41-321,1 20 96,-21-20 96,0 0 96,0 0 128,0-20-31,0-1-353,-21-38-64,21 19 32,0 1-225,0-1 193,0 20-288,21 1 96,-1 19 128,19 19 160,1 21-32,-1-1 0,1 1-481,19 0-1120,-18-1-1474,-2 2-993,1-21-7047</inkml:trace>
  <inkml:trace contextRef="#ctx0" brushRef="#br0" timeOffset="88678.711">2582 7001 20467,'20'0'448,"1"0"641,-1 0-640,19 0-385,-19 0-449,0 0-319,20 0-1090,-21 0-2114</inkml:trace>
  <inkml:trace contextRef="#ctx0" brushRef="#br0" timeOffset="89492.1875">3079 6425 14701,'-20'0'1570,"20"0"-97,0 0 289,0 20-1185,0 0 447,0 39-63,20 20-224,0 21-64,0-21-193,-1 0-63,22 2-161,-1-22-32,19 0-32,0-19-64,-19-20 0,20-1 33,-20-19-65,19-19 32,-20-1-64,-19 0-160,20-20-160,-40 1-1,20-20 97,-40-2 64,0 22 96,0-1-64,0 20 128,-19-19-32,19 39 0,0-20 32,20 20 128,0 0-224,-19 20-224,38 19 320,-19 1 224,20 19-256,0 2 225,19-22-353,21 20 96,-20-39-96,20 0-193,-1 0-127,-19 0-481,-1-20-897,1 0-864,-21-20-1122</inkml:trace>
  <inkml:trace contextRef="#ctx0" brushRef="#br0" timeOffset="89979.4922">3853 6802 14125,'20'40'2626,"-20"-1"-544,20 2-160,0-2-513,-1 1-832,2-20-129,-1 19-31,0-19-65,0 20-64,-1-21-31,1-19-289,-20 20 32,20-20-128,-20 0 96,0 0 128,-20-20-417,20 1-31,-20-21-96,20 20 95,0-19-159,20-1 95,0 20 1,0 20 256,19 0 96,-19 0 64,20 0 192,20 0-96,-40 0 256,19 20-159,-19-20 255,0-20 0,0 20 1,-20-19 63,0-1-191,0-1-33,0 1-64,0 0-32,-20 1 32,0-1 1,0 20-1,1 0-160,19 0 0,-20 39-64,20-19 64,0 21-128,0 18 160,0-19-32,39-1-352,-19 1-161,39-20-511,-19-1-322,1-19-704,-2 0-1377,1-19-1025</inkml:trace>
  <inkml:trace contextRef="#ctx0" brushRef="#br0" timeOffset="90168.9453">4549 6504 17424,'0'0'3555,"0"20"-2594,19 20 929,-19 19-449,20 21-544,0-1-160,0 0-321,19-18-480,1-2-512,1-19-257,18-1-544,-20-19-962,1-20-2465</inkml:trace>
  <inkml:trace contextRef="#ctx0" brushRef="#br0" timeOffset="90669.9219">5343 6504 17969,'0'-19'1985,"0"19"-1376,20 19 288,-20 1 608,19 20-288,1-1-128,0 42-320,0-2-384,-1 0-97,21-20-384,1 21-257,-2-40-351,1-1-353,-1 1-737,1-20-1409,-40-20-1185</inkml:trace>
  <inkml:trace contextRef="#ctx0" brushRef="#br0" timeOffset="90880.8594">5343 7080 18481,'0'0'1730,"0"0"-866,20 0 1539,19 0-834,1 0-416,19 0-256,1 0-160,0 0-513,-1 0-160,0 0-96,2 0-352,-22 0-193,1-20-320,-20 20-512,-1 0-929,-19-20-1922,-19 1-13645</inkml:trace>
  <inkml:trace contextRef="#ctx0" brushRef="#br0" timeOffset="91076.1719">5065 6603 21460,'20'0'1409,"-1"-19"-384,41-1 449,19 0-674,-19 0-543,19 0-225,0 1-225,2 19-607,18 0-738,-20 0-1120,-20 0-2691</inkml:trace>
  <inkml:trace contextRef="#ctx0" brushRef="#br0" timeOffset="91817.3828">6177 6922 12716,'-40'-21'6406,"0"1"-6086,21 20 1057,-1 0-160,-21 0-448,21 20 96,1 1-128,-1-1 95,20 39-768,0-20 97,20 1-161,-1-20 0,1 19-64,21-39 128,-2 20-353,1-40 161,0 1-32,-1-1 128,-39-20-160,20-19 128,-20 19-32,-20-20 96,-19 1-64,-1-1-64,0 1-33,21 0 161,-22 18 0,1 2 32,21 19 225,19 0 31,-20 20 128,20 0-256,0 0-95,20 20 159,-1 19 32,-19 22-64,40-2-192,-19 0 96,18 1 0,1-1 0,0 21 1,-1-21-65,1-19-32,-1 0-32,22-21-65,-22 1 33,-19-20 0,19 0-64,1 0 0,-20-39 96,19-1 0,-18 0 32,-1 1 96,-20-20-96,0-2 96,0 22-32,-20-21 0,-1 41 32,2-21-32,-1 20 161,0 1 63,0 19-32,0 19 64,1 1-95,-1 20-129,20 19 288,0-20-96,20 22-95,-20-2-161,39-19-64,1-1-225,-1 1-287,2-1-289,-1-19-192,19-20-480,-20 0-866,1 0-1985,-20 0-11563</inkml:trace>
  <inkml:trace contextRef="#ctx0" brushRef="#br0" timeOffset="92180.6641">6971 6822 17424,'-20'-40'2562,"0"40"-928,0 0-225,1 20-352,-1 20 96,0-1-160,-1 2-96,21-2-577,0 21-127,21-21-257,-1 1-32,19-20 31,1-20-191,-20 19 288,19-38-288,-19-1 128,0 0-32,0 0 32,-20-19 96,-20-1-129,0 1 193,20 19-64,-20-1 129,0 1 319,20 20-224,-19 20 128,19 1-256,0-1 193,19 19-289,1 1-32,20-1-129,20-19-255,0 0-129,-1-20-415,-20 0-706,21 0-2882,-41 0-13582</inkml:trace>
  <inkml:trace contextRef="#ctx0" brushRef="#br0" timeOffset="93629.8828">677 7656 2434,'-20'0'3171,"20"19"-320,0-19-705,-20 0-897,20 0-481,0 21-63,0-21-321,20 0-223,-20 20 95,20-20 32,-1 0 64,1 0 65,0 20 31,21-20-95,-2 0 191,1 0 225,-1 0-449,21 0-64,-1 0-192,1 0 65,19 0-97,1-20 0,20 20 32,-2 0-32,1 0-32,21 0 0,-1 0 64,0 0-32,20 0-32,0-20 0,0 20 128,0-21 96,-40 21-128,21-19 32,-21 19 289,-1 0-225,22 0 96,-21 0-224,41 0 257,-22 0-225,2 0 192,-2-20-64,2 20-96,19-20-160,0 20 224,0-20-256,-20 20 96,20-19 0,0-1 65,-20 20 95,1-20-192,18 20 32,-18-20 96,18 20 32,-18 0 192,18-20-288,-18 20 97,-1 0-33,-1 0-96,2-19 32,-2 19-32,2 0 64,-21-20-128,21 20 160,-41 0 32,20 0 32,-19 0-64,-1 20 33,0-20 63,-20 0-224,2 0 160,-2 0-96,-19 0 32,-1 0 0,-19 0-32,20 0 32,-40 0-64,19 0 64,2 0 1,-21 0-1,20 0-32,-20 0 64,0 0-128,20 0 128,-20 0-320,0 0-32,20 0 31,-20 0 97,19 0 96,1-20-192,0 20-96,-20 0-64,20 0-417,-1 0-64,-19 0-128,20 0 64,-20 0-288,20 0-1057,-20 0-2050</inkml:trace>
  <inkml:trace contextRef="#ctx0" brushRef="#br0" timeOffset="93920.8985">7408 6584 16944,'0'-20'928,"0"0"-447,0 20-417,0 0-96,-20 0-1281,20 20-865,0 0-2018</inkml:trace>
  <inkml:trace contextRef="#ctx0" brushRef="#br0" timeOffset="94054.6875">7546 7021 20979,'-19'39'513,"19"-39"-1282,0 0-320,19 0-2755</inkml:trace>
  <inkml:trace contextRef="#ctx0" brushRef="#br1" timeOffset="163926.7578">10664 6485 10313,'0'-20'801,"0"0"32,0 0 512,19 20-352,-19 0-352,0 0-257,20 0 225,-20 40 416,0-1-321,0 21-127,0-1-1,20 21-287,-20-1-33,0 0-160,0 2 32,20-22 96,-1 20 193,-19-20 159,20 2-191,1-22 191,-1 21-576,0-21 96,-1-19 64,1 19-224,0-19-416,-20 1-577,20-21-929,-20 20-737,0-20-1312</inkml:trace>
  <inkml:trace contextRef="#ctx0" brushRef="#br1" timeOffset="165009.7656">10624 6365 5413,'0'0'3491,"20"0"-3555,0 0 64,-1 0-160,21-20-257,-1 20 225,2 0 224,-1-20-96,19 20 64,0 0 128,1-19-96,20 19 32,-1 0 193,0-20-33,21 20-64,-21 0 32,20-20-96,21 20 96,-2 0 161,2 0-65,-1-20-96,0 20 32,20 0-31,0 0-1,-20-19 96,40 19-160,-20 0-96,0 0 64,-1 0-96,22 0 192,-22 0 33,2 0-33,19 0 96,-1 0-160,1-20-32,-1 20 0,2 0-32,-1 0 65,-1 0-97,2 0 64,-2 0-64,1 0 64,-21 0-64,22-20 32,-1 20 96,-1 0 0,1 0-32,20 0-32,-20 0 1,0 0-33,-1 0 0,21 0-64,-20 0 0,19 0 0,-18 0 32,-1 0-32,19 0 96,-19 20-64,19-20 192,-19 0-32,1 0 32,-2 0 1,1 20-97,0-20 32,-1 0-128,21 0 32,-20 0-160,0 0 288,0 0-192,19 19 64,1-19-64,0 0 32,-1 20 0,-19-20-32,20 0 0,-20 0 96,20 0 32,-21 0 33,-19 0 63,21 0 0,-22 0 128,21 0 33,-20 0-1,0 0 0,0 0-63,-20 0-97,0 0-160,-19-20 32,-1 20-96,-20 0 96,21 0-64,-21 0 64,0 0-160,1 0-64,-21 0-224,-19 0-769,0 0-673,-21 0-1986</inkml:trace>
  <inkml:trace contextRef="#ctx0" brushRef="#br1" timeOffset="167333.9844">10981 7517 1825,'-20'0'-64,"1"20"96,-1-20-160,0 0-64,20 0 192,-20 0 416,20 0 289,0 0 256,0 0-160,0 0-577,0 0 32,20 0 289,-20 0-225,20 20 32,0-20-224,-1 0 161,1 0-65,20 0 224,0 0 257,0 0 192,19 0-96,0 0-385,-19 0-160,19 0-128,21 0 64,-20 0 65,19 0-65,1 0-64,-1 0-64,0 0 0,21 0-64,-1 0 0,0 0 32,1 0-32,-1 0 0,0-20 32,1 20 128,18 0 1,-18 0 63,19 0-96,1-20-32,-2 20-96,2 0 32,18 0 0,-19 0 0,20-20 0,-20 20 32,21 0 96,-1-19-96,-20 19 32,19 0-32,2 0 65,-22-20-129,22 20 0,-1 0 32,0 0-32,20-20 0,-21 20 32,-18 0 32,18 0-32,2 0 128,18 0 128,-18-21-64,18 21-128,-19 0-31,0-20-33,20 20 64,-20 0 64,0-19 64,20 19-128,-21-20-32,2 20-64,18 0 32,1-20-32,1 20 0,-2-20-32,1 20 32,-20 0 0,20 0 32,-21-19-32,-18 19 32,18 0 96,-18 0 0,18 0 65,-18 0-65,-1 0-96,1 0 32,-2 0-96,2 0 0,-1 0 0,0 0 32,20 0 0,-40 0 32,20 0-32,0 0 0,1 0 32,-2 0-32,22 19 64,-22-19-32,2 0 64,-1 0 0,0 20-32,0-20-32,1 0 64,-2 0-96,1 20 64,1-20-64,-2 0 32,2 20 0,-1-20-32,-19 0 64,-1 19 33,-1-19 127,-17 20-32,18-20-32,-1 0-32,2 21 32,19-21-31,-19 20-97,-21-20 0,0 20 0,1-20 0,-20 19-32,-21-19 0,1 0 64,19 20 64,1-20 160,20 20 0,-21-20-127,0 20-33,0-20-96,2 20-32,-2-20 0,-19 0 0,-1 19 32,-19-19 0,0 0 32,0 0 64,-20 20 128,0-20 193,0 0-33,0 0-160,0 0-32,0 0-63,0 0-33,0 0-128,0 0 0,0 0 32,0-20-64,0 20 64,0 0 32,0 0-32,0-19-32,0 19-32,-20 0 64,20-20-32,0 20-32,20-20 96,-20 20-96,0-20 0,0 0 0,0 1 160,0 19-320,0-20 192,0 0 0,0-1 0,0-18 32,20 19-96,-20 0 64,0-19-32,0 19 0,0-20 0,0 1 0,20-2-97,-20-18-63,0 19 96,0-19 64,0 0 0,0-2-32,20 2 64,-20 0-32,0 19 32,0-19 0,0 18 0,0 2 96,0-1-352,0 0 128,-20 21 128,20-21-128,-20 20 96,0 1-32,20-22-33,-20 21 33,0 0-32,0 1 96,0-1-64,1 0 64,-21 0-64,20 1 96,1 19 0,-1-20-32,20 20 32,-20-20 0,20 20 96,0 0-128,0 0 0,-20-20-32,20 20 0,-21 0 64,2 0-32,-21 0 0,1 20 0,-21-20 32,1 0-64,-41 0 64,-19 20-64,0-20 32,0 0-32,-1 0-64,21 20-416,20-20-898,-1 19-223,21-19-962,0 0-5925</inkml:trace>
  <inkml:trace contextRef="#ctx0" brushRef="#br1" timeOffset="169296.875">12033 6425 96,'0'-19'1089,"-19"19"224,19-20 993,0 20-256,0-21-801,-20 1 128,20 20 321,0-20-64,0 1-353,0 19 160,-20 0-224,20 0 129,0-20-321,0 20-289,0 0-351,0 20 63,0-1 417,0 21-192,0 20 319,20 19-703,-20 1 63,20 0-224,-20 19 64,19-20-31,1 1-33,0 19 96,0-20-32,-20-20-96,21 21 0,-2-20 160,-19-21-95,20 1-97,-20-1 128,20-18-160,-20-1-128,20 0 160,-20-20-96,0 19-256,19-38-257,-19 19-448,0-20-1057,-19-21-2274,19 2-12364</inkml:trace>
  <inkml:trace contextRef="#ctx0" brushRef="#br1" timeOffset="171061.5235">11200 6901 4356,'0'0'2082,"0"0"-1666,19 0 1698,-19 21-32,0-1-352,20-1-1,-20 21 65,20-20-417,0 39-384,-20-19-160,19-1-321,1 2-159,1-21 63,-1 19-448,0-19 128,-20 0-32,19-20 32,-19 19-32,20-19 1,-20 20-33,0-20 256,0 0-160,-20 0 128,1 0-160,-1 0 64,0-20-128,-1 1-32,1-1 65,1 0 63,-21-19-160,20-1 0,1-1 64,-1-18 0,0 19 0,0-19 128,20 20-352,0-2 192,0 1-32,0 1 32,20 19 32,20 0-160,-21 1 63,21-1 65,-1 20 32,2-20-96,-1 40 96,-21 0-128,1-1 160,-20 21-128,20-20 128,-40 19 0,20 2 1,-39-21 95,19-1-32,-21 1-32,21 0-96,-19-20 32,19 0-192,0 0-577,20 0-1601,-19 0-2659</inkml:trace>
  <inkml:trace contextRef="#ctx0" brushRef="#br1" timeOffset="181701.1719">17752 6325 6950,'0'0'1922,"0"0"-96,-20 0-97,20-19-319,0 19-193,0 0 0,0 0-64,0 0-320,0 0-64,0 0-33,0 0-191,0 0 288,0 0-481,0 0 0,0 0-64,0 0 161,0 0-225,0 19 321,0-19-161,0 0 0,0 0 97,0 20-385,0-20 96,0 20-32,0 1 96,0-21-95,0 20 95,0-1 64,0 21-192,0-20 129,0 19 127,20 1-160,-20-1-96,0 2-128,0-1 224,0 19-224,20-20 0,-20 1 64,19-1 161,-19 1-193,20 1-128,-20-2 224,20 1 0,0-1 0,-20-19-160,19 20 192,1-21 0,-20 1 32,0 1 129,20-1-193,-20-20 64,0 20-256,0-1 416,0 1-352,0 0 128,0 0 129,0-20-353,21 19 192,-21 1 96,0-20-288,0 20 160,0-20-32,20 0 32,-20 0-128,0 0-513,0 0-127,0 0-161,0 0-352,0 0-577,0 0-2658,0 0-6214</inkml:trace>
  <inkml:trace contextRef="#ctx0" brushRef="#br2" timeOffset="192616.211">12212 7854 3971,'0'0'2050,"0"0"-1089,0 0-64,0 20 737,0-20-97,0 0-448,0 20-160,0-20-96,20 0-1,-20 20-223,20-1-161,0-19 97,-20 0-65,19 20-63,-19-20-129,0 21 0,20-21-127,-20 20-65,20-20 0,-20 20-32,20-20-32,-20 0 64,20 0-32,-20 0 0,20 0 0,0 0-64,0 0 64,0 0 0,0 0 64,-1 0 32,1 0-95,0 0-65,0 0 96,19 0 0,-19 0-160,0 0 0,1 0 96,18 0-32,1 0 160,-21 0-256,21-20 128,0 20 96,-21 0-256,21 0 160,1 0 0,-2-20-64,1 20 64,-1 0 64,1 0-160,-1 0 0,2 0 224,-2 0-256,-19-21 64,20 21 192,-1 0-288,1 0 192,-1 0-128,1-20 128,1 20-128,-2 0 64,20 0 0,-19 0 96,-1 0-128,1 0-32,1-19 160,-2 19-192,1 0 160,-1 0-32,21 0 0,-21 0 224,2-20-192,-2 20-64,1 0 0,-1 0 32,1 0 0,19 0 64,-18 0-64,-2 0 0,1-20-32,0 20-64,-1 0 128,1 0-32,-1 0-64,22-20 32,-22 20 161,1 0-322,-1 0 193,1 0 0,-1 0 1,2 0 63,-1 0 32,-1 20-128,20-20 96,-19 0-32,-1 0-32,22 0 32,-22 0 96,1 0 64,19 0-288,-19 0 160,20 0-32,0 0-128,-21 0 96,20 0-32,-19 0 161,20 0-258,0 0 97,-21 0 0,20-20 0,1 20 0,-20 0 32,20 0-128,-21 0 96,21 0-32,-1 0 32,-20 0 32,22-19 0,-22 19 0,1 0-32,0 0 0,-1 0 0,1 0 129,-19 19-290,18-19 65,1 0 0,19 0 224,-20 20-288,1-20 128,20 0 96,-20 0-32,19 0 0,-19 0 64,19 0 65,-18 0-226,18 0 130,0-20-65,-19 20 64,19 0-96,-19 0 0,20 0 64,-20 0 32,-1 0-128,21 0 256,-21 0-320,22 0 128,-22 0 0,20-19 96,-19 19 0,-1 0-128,22 0-128,-22 0 192,1-20 0,0 20-64,-1 0 192,1 0-224,-1 0 416,2 0-320,-21 0 192,-1 0 97,1 0 383,-20 0-127,0 0 192,20-20-97,-20 20-95,0-20-257,20 20 96,-20-19 65,0-1-161,0 0-160,19-21-96,-19 41-192,0-19-480,0 19-866,0-20-2209,-19 20-7368</inkml:trace>
  <inkml:trace contextRef="#ctx0" brushRef="#br2" timeOffset="194666.0156">14733 7994 9224,'21'-20'1313,"-21"20"898,0 0 31,-21 0-705,2 20-31,-1 0 191,-20 19-352,1 1-320,-21 19-224,21-19 192,-22 0-288,22 0-129,-1-20-319,1 19-129,19-19-64,0 0 64,0-1-641,1 1-351,19 0-482,-20-20-1024,20 20-1954,0-20-11083</inkml:trace>
  <inkml:trace contextRef="#ctx0" brushRef="#br2" timeOffset="196605.4688">12788 8946 2626,'0'0'3075,"0"-20"-801,0 20 160,0-19-800,0 19-385,0-20-192,-20 20-32,20-20-32,-20 20-128,20 0-128,-19 0-97,-1 0-31,0 20-97,0 0 1,1 19-65,-2 1 1,21 0-193,-20 0 32,40 0 64,-20-21-256,21-19 161,-2 0 127,1 0-64,0 0-95,0-19-65,19-1-32,-19-20-32,-20 20-96,20-20 32,-20 20 32,0 0 0,0 0-96,0 20 96,0 0-96,0 0 0,0 0-224,0 20 288,20 0-32,-20 20-32,19-20 32,1-20 0,0 20-577,21 0-223,-22-20-674,1 0-544,-20 0-480,20 0-865,-20 0-8841</inkml:trace>
  <inkml:trace contextRef="#ctx0" brushRef="#br2" timeOffset="196824.2188">12928 8649 13516,'0'0'2659,"0"-20"-1090,0 40-287,0-1 671,19 1-447,1 20-289,0 0-673,19 0-31,-19 19-289,20-19-288,-1-1 128,-19-19-256,21 20-385,-22-20-448,1 0-704,0-20-1762,-20 20-2019</inkml:trace>
  <inkml:trace contextRef="#ctx0" brushRef="#br2" timeOffset="197319.336">13304 9046 3523,'40'40'9737,"-40"-20"-8264,20-20 706,-20 0-226,0 0-351,0 0-33,0 0-896,-20-20-193,20 0-351,-20 0-1,0 0-64,20-20 128,-20 0-352,20 20 128,0 1-96,0-1-257,0 20 161,20 0 64,0 0-32,20 20 96,-21-1 64,21 21 0,1-20 96,18 0-160,-20-20 128,21 0 0,-21 0 0,2-20 32,-2 20 64,-19-20-64,0-20-32,0 21 64,-20-1 0,0 0-96,0 0 64,-20 1-32,0 19 96,0-20-128,1 20-32,-1 0 224,-1 20-192,-19-20 32,40 19 97,-19 1-65,19 20 96,0-21-256,0 21 0,0-20 0,19 0-321,21 0-512,-19 0-832,18 0-1474,1-20-2339</inkml:trace>
  <inkml:trace contextRef="#ctx0" brushRef="#br2" timeOffset="197630.8594">14019 8867 13452,'-39'0'1986,"39"0"-1089,-20 0 897,-1 20 224,21 0-513,-20-1-352,20 1-288,0 20-449,0-20-224,20 0-127,1 0 31,-1 0-64,0-20 96,-1 0 0,1-20-64,0 0-64,-20 0-64,0 0 96,0 0-288,0 0 128,0 20-161,0 0-127,0-20-289,0 40-704,0-20 320,0 20-449,0 0-159,0 0-545,20 0-3139</inkml:trace>
  <inkml:trace contextRef="#ctx0" brushRef="#br2" timeOffset="198117.1875">14258 8907 11146,'-20'0'2370,"20"0"-1153,0 0 833,-21 19-96,21 1-224,0 20-641,0-20-224,0 0-289,21 20-223,-1-40-225,-1 20 0,1-20 96,0 0 0,0-20-64,19-20 1,-19 20-65,-20-20-64,0 0-64,0-19 160,-20 20-256,1-1 32,-1-20-33,0 20 97,20 20 64,-20 1 65,20 19 31,-20 0 128,20 0-96,0 19 64,0 21 161,20-1-129,0 2 128,0-1-384,19-1 96,-19 1-96,20-1 0,-1-19-224,2 20-192,-21-20-129,19-20-320,-19 20-608,-20 0-961,20-20-705,-20 0-1313</inkml:trace>
  <inkml:trace contextRef="#ctx0" brushRef="#br2" timeOffset="198472.6563">14694 8788 15022,'0'0'4004,"0"20"-3108,0-20 1026,20 20-64,-20 19-1025,19-19-225,2 0-95,-1-20-449,20 0 64,-1 0-32,-19 0-96,0-20-128,-1 0-128,1 0-33,0 1 1,-20-1 160,0 20 128,0-20-160,0 20 64,0 0-64,20 20 320,-1 19 32,2 1 128,-1-1 161,0 21-129,0 0 129,-1 0-289,-19-21 0,20 20-128,-40-19 64,20 1-32,-39-2-128,-1-19-384,0 0-257,-20-1-416,21-19-1217,-20 0-3075</inkml:trace>
  <inkml:trace contextRef="#ctx0" brushRef="#br2" timeOffset="199533.2031">15488 8966 11530,'20'20'865,"-20"0"1441,19 0-224,2 40-448,-1-21-353,0 1 32,0-1-384,19-19-352,-19 20-97,0-19-159,-20-21-97,19 0 128,-19 0 385,-19-21-193,19 1-448,-20-20-96,-20 1 0,21-20 32,-21 19-32,20-40-32,-20 20-192,20 1 64,20 0-32,-20 19 256,20 19-288,20-18 320,0 39-352,-1 0 159,22 0 130,-21 20 95,19 20-192,-19 0 64,0-1 0,0 1 96,-1-20-289,1 19-95,-20-19-160,0 0-225,0 0-224,0 0-800,-20-20-449,1 20-769,19-20-5253</inkml:trace>
  <inkml:trace contextRef="#ctx0" brushRef="#br2" timeOffset="199947.2656">16004 8808 11915,'-20'-20'1826,"20"20"127,-19 0 65,-1 0-256,0 20-64,0 0-513,20-1-449,-19 21-223,19-20-161,19 19-160,-19-19-64,20-20 225,20 20-321,-21-20 128,1-20 0,0 0-64,0 0-192,-1 1 96,-19-1-64,0-20 96,0 21 96,-19-1-224,19 20 160,-20 0-128,0 0 128,20 0 32,0 20 32,-20-1 33,20 21-193,20-20 64,-20 19-96,20-19-289,19 0-287,-18 0-481,19 0-385,-1 0-1088,1-20-1378</inkml:trace>
  <inkml:trace contextRef="#ctx0" brushRef="#br2" timeOffset="200122.0703">16302 9086 15822,'-20'-20'2179,"20"0"-450,0-20 321,-20 20-609,1-20-544,19 1-416,-20-1-321,0 1-32,20-1-352,-20-1-353,20 22-416,0-1-736,0 0-1410,0 20-1730</inkml:trace>
  <inkml:trace contextRef="#ctx0" brushRef="#br2" timeOffset="200304.6875">16362 8570 17744,'20'19'2114,"0"1"-640,-20 0-129,20 19-544,-20 1-1,19 20-255,1-20-225,0 19-256,0-19-224,-1-1-448,1-19-449,0 0-673,0 0-1697,-20 0-1474</inkml:trace>
  <inkml:trace contextRef="#ctx0" brushRef="#br2" timeOffset="200521.4844">16262 8867 16111,'20'-20'2370,"0"1"-480,40 19 320,-20 0-448,19 0-1026,-19 0-319,19 19-257,-18 1-32,-2 0-32,1 0-224,-1-1-353,-19 1 1,0-20-321,0 20-384,-1-20-641,-19 0-1633,-19-20-4068</inkml:trace>
  <inkml:trace contextRef="#ctx0" brushRef="#br2" timeOffset="200645.5078">16620 8649 17136,'-40'-20'2466,"40"20"-1889,0-20-193,0 20-448,0 0-1153,21 0-2146</inkml:trace>
  <inkml:trace contextRef="#ctx0" brushRef="#br2" timeOffset="201197.2656">16879 8668 13388,'0'-39'2531,"0"39"-449,-20-20-193,20 20-479,20 0-866,-20 20 545,19 19 224,1 1-384,0-1-512,19 22-129,1-2-128,-20-19-192,19-1 32,-19 1-256,21-20-513,-41 0-416,19 0-737,-19-20-1665,-19 0-193</inkml:trace>
  <inkml:trace contextRef="#ctx0" brushRef="#br2" timeOffset="201421.875">16859 8907 15214,'59'-40'2819,"-19"20"-1410,-1 20 481,20-19-929,-19 19-673,1 0 192,-2 19-191,1 1-225,-1 0 64,-19 0 128,20 19-352,-21-19 128,1 0-96,-20 0-64,0 0-128,20-20-513,-20 20-641,0-20-1664,0 0-898</inkml:trace>
  <inkml:trace contextRef="#ctx0" brushRef="#br2" timeOffset="201560.5469">17216 8768 15438,'-20'-21'2434,"20"2"-1921,0 19-609,20-20-160,-20 20-833,20 20-993,-1-20-2243</inkml:trace>
  <inkml:trace contextRef="#ctx0" brushRef="#br2" timeOffset="202272.461">17513 8808 14862,'-19'39'3555,"19"-39"-2786,0 20 800,19 0 353,-19 19-801,20-19-288,0 0-545,0 0-32,19 0 97,-19 0-321,1-20 128,-1 0 64,-20-20-32,0 20-384,0-20-96,-20-20 160,-21 20-161,21-19 33,-19-1-32,19-19 192,0 39 128,1-20-288,19 20 256,0 0 96,0 20 96,0 0-192,19 20 224,1 0-96,20 20-64,-1-20 128,2 20-320,-2-1 192,1-19-192,-20 19 128,0-19-96,-1 0 0,1-20 96,-20 0-192,0 20 192,0-20 96,0-20-96,0 20 0,0-20 0,0 20-96,20-20 64,0 20 128,-1 0-128,1 0 224,0 0 224,21 0-191,-2 0 127,1 0-128,-1-19-32,-19-1 33,20 0 63,-1 0-320,-18 1 128,-1-1 0,-20 0-160,0 0 192,0-1-352,-20 21 128,-1 0 32,-18 0 0,19 21 64,-20 19 64,20-20-32,1-1 96,-1 21-128,20-20 0,20 19 64,-1-19-96,21 0 32,0-20-64,-1 20-353,2-20-415,18 0-834,-19 0-1569,-21 0-2050</inkml:trace>
  <inkml:trace contextRef="#ctx0" brushRef="#br2" timeOffset="202977.5391">18447 8867 12972,'0'-20'2722,"-21"20"-1601,1 0 33,20 20 287,-19 20-32,-1-21-192,20 21-384,0 0-224,20-20-385,-1 0-96,1 0 0,1-20-32,-1 0 128,0 0-127,-1-20 127,1 0-352,0-20-65,-20 0 97,0-19 0,-20 19-32,20-19-64,-20 18 96,1 2 96,-1-1 32,0 21 224,20 19-64,0 0 1,0 19 191,0 1-32,20 20-160,19 0 65,1 20-161,-1-21-64,1 1-224,19-1-385,-18 1-608,-21 0-1057,0-20-2627</inkml:trace>
  <inkml:trace contextRef="#ctx0" brushRef="#br2" timeOffset="206131.836">18229 7716 1665,'-20'-20'2434,"20"20"-95,0-21-321,0 21-65,0-19-255,0 19-417,0-20-256,0 20-64,0 0-64,0 0 0,0 0-96,0 0-289,0 0-256,0 0 289,0 20 159,0-1 1,0 2-353,20-1 33,-20 20-321,19-40 96,-19 19 192,20 1-224,-20-20 1,20 0 31,0 0 128,-1 0-352,1 0 128,0 0-128,0 0 32,-20 0-32,19 0-160,-19 20 128,0-20-545,20 0 225,-20 20-65,0-20-31,0 0 416,0 0 224,0 0-64,0 0 384,0 0-31,0 0-1,21 0-64,-21 0-128,0 0-63,0 0-193,0 0 64,0 0 128,0 0-96,20 0 32,-20 0-192,20 0 192,-1 0 32,21 0 0,-20 0-160,19 0 96,1 0-64,-1 0 32,22 0-64,-2 0 32,0 0 32,1 0-32,20 0-32,-21 0-192,20 0 96,-19 0-32,20 0 160,-21 0-192,20 0 159,-20 0 162,2 0-290,-2 0 226,1 0-130,-1 0 65,1 0 97,0 0-194,-1 0 129,0-20-64,1 20 64,-20 0-64,20 0 32,-1 0 32,20 0 97,-19 0-193,19 0 160,-19 0-64,19 0-32,1 0 96,-1-20-64,0 20-320,1 0 95,-1 0-95,-19 0-128,-1 0 31,21 0 321,-20 0 96,-1 0-160,0 0 64,2 0-160,-2 0-32,0 0 320,1 0-64,20 20-192,-21-20-1,0 0-63,1 20-32,-21-20 0,22 19 159,-2-19 226,-20 0 159,21 0 160,-21 0 33,22 0-161,-22 0-224,21 20-96,-21-20 64,1 0 0,-1 0 0,2 20-32,-21-20 96,19 0 128,21 0 161,-21 0-65,20 0-160,2 20 128,-2-20-224,-19 0-128,19 0 64,0 0 161,2 19-258,-22-19 65,21 0 96,-1 0-64,1 20 129,-20-20 351,-1 0-96,-19 0-223,39 0-65,-19 21-64,20-21-32,0 0 192,-1 20-320,0-20 160,1 20 0,0-20-32,-20 0 32,19 19 96,-20-19 160,-19 0 97,20 0-1,-20 0 32,0 0 97,-20 0 31,0 0-287,0-19-33,0 19 32,0-20-128,0 0-96,0-1 0,-20 1-128,20 1-224,0-1-97,-20 0-832,20 20-1313,0 0-1570,-20-20-7911</inkml:trace>
  <inkml:trace contextRef="#ctx0" brushRef="#br2" timeOffset="207244.1406">20432 7974 9673,'-20'0'2402,"20"-21"-448,0 21 128,0 0-32,0 0-801,0 0-384,20 21 320,19-1-224,-19 19-96,20 1-129,0 0-319,0-1-129,0 1-224,19 0 32,-20-20 160,1 20-416,1-21-160,-2-19-385,-19 20-1185,0 0-1665,-1-20-1121</inkml:trace>
  <inkml:trace contextRef="#ctx0" brushRef="#br2" timeOffset="209629.8828">19677 8788 3779,'0'-20'2979,"-19"-1"-1249,19 21 352,0 0 32,0-19-65,0 19-511,0 0-129,0 0-384,0 0-512,0 19 448,0 2-65,0-1-223,0 20-64,0-1-65,0-19-159,19 19-97,-19-19 96,0 0-288,20 0 128,0-20-63,0 0 63,1 0-64,-2-20-32,1 20-160,0-20-32,-20-19-32,0 19 32,20-20 64,-20 21-64,0-1 32,0 0 64,0 20-64,0 0 160,0 0-160,19 20 160,-19 0 0,0-1-32,20 1-128,0 0 96,0 0-96,19-1-128,-19 1 0,0 0-577,0-20-512,0 0-320,0 0-1090,-20 0-736,0 0-7015</inkml:trace>
  <inkml:trace contextRef="#ctx0" brushRef="#br2" timeOffset="209933.5938">20075 8808 10057,'20'0'3844,"-20"20"-2563,0-20 961,0 39-256,20-19-256,-20 0-513,19-1-481,1-19-255,0 20 31,0-20-127,-1 0-97,-19 0 64,20 0-224,0-20 33,-20 20 95,20-19-64,-20-21-224,0 20 64,0 1 96,0 19-160,21-20-224,-21 20 128,19 0 32,1 0 0,0 20-289,0-1-416,-1 1-160,1 0-512,20 19-513,-21-19-736,1 0-1026</inkml:trace>
  <inkml:trace contextRef="#ctx0" brushRef="#br2" timeOffset="210296.875">20631 9185 11979,'39'79'2146,"-19"-58"-801,20 18 0,-21-19 65,1-20-161,0 20-64,-20-20-416,20 0-65,-20 0 65,-20-20-513,20 0-127,-20 0-33,-19-20 64,19 0-320,-20-19 384,1 0-224,19-1-128,0 0 128,20 0-192,0 21 192,0-1 64,20 21-225,0-1 161,0 20-96,-1 0 96,21 20 0,-20 19 0,-1 1-32,1-1 64,0-19-96,-20 20-96,0 0 0,20-20-128,-20 0-129,0-20-351,0 20-1090,0-20-993,0 0-1249</inkml:trace>
  <inkml:trace contextRef="#ctx0" brushRef="#br2" timeOffset="210712.8906">21047 8847 11402,'0'0'2819,"-20"0"-1410,0 0 930,1 20-258,19 0-319,-20 0-481,0-1-384,20 21-384,0-20-97,0 0-352,20 0 64,0 0-96,-1-20 96,-19 0 33,20 0-65,0-20-256,0 0-33,1 0 129,-21 0 0,0-20 0,0 21-320,-21-21 63,21 20 225,0 1 96,-20 19 32,20 0 161,0 0 31,0 0 32,0 19 225,0 1-257,20 20-192,-20-21 0,21 1-64,-2 0-32,21 0-513,-20 0-224,0 0-352,-1-20-1025,-19 20-1345,20 0-801</inkml:trace>
  <inkml:trace contextRef="#ctx0" brushRef="#br2" timeOffset="210892.5781">21366 9066 14509,'19'-40'2499,"-19"20"-738,-19-20 417,19 20-128,-20-19-672,-1-1-482,1 20-703,20 1-33,-20-1-256,20 0 128,0 20-417,0 0-704,20 0-480,0 0-1122,1 0-1697</inkml:trace>
  <inkml:trace contextRef="#ctx0" brushRef="#br2" timeOffset="211103.5156">21504 8668 15086,'0'0'2915,"20"20"-1794,-20-20 448,20 40 65,-1 0-481,1-20-609,1 39-191,-1-19-257,0-20-128,19 19-96,-19-19-673,-20 0-320,0 0-705,0-20-1217,-20 0-1761</inkml:trace>
  <inkml:trace contextRef="#ctx0" brushRef="#br2" timeOffset="211307.6172">21464 8907 16079,'20'-40'1601,"0"40"-608,0 0 1089,19-20 224,2 20-992,-1 20-482,19-20-447,-20 20-289,1 0 0,-20-1-32,-1 1 64,21 0-288,-19 0-32,-1 0-161,-20-20-640,19 0-576,-19 0-801,20 0-2050</inkml:trace>
  <inkml:trace contextRef="#ctx0" brushRef="#br2" timeOffset="211446.2891">21861 8728 16623,'-20'-40'2691,"20"40"-1955,0-20-511,0 20-289,20 0-449,1 20-1569,-21-20-2146</inkml:trace>
  <inkml:trace contextRef="#ctx0" brushRef="#br2" timeOffset="211829.1016">22080 8668 15438,'0'0'2434,"0"0"-1697,0 20 929,0 0 95,19 19-255,-19 22-705,41-22-353,-21 21-288,19-21-64,1 1-32,-1 0-288,1-20-64,-20 0-929,-1-20-705,-19 0-1281,-19 0-833</inkml:trace>
  <inkml:trace contextRef="#ctx0" brushRef="#br2" timeOffset="212062.5">22000 8926 14349,'0'-39'2530,"0"39"-1408,40-20 287,0 20 769,-1-20-256,22 20-993,-22 0-577,20 20-160,-19 0-96,-1 0 0,2-1-128,-21 21 64,0-20-32,19 20 32,-39-20 64,20-20-352,-20 20 0,20-20-321,-20 0-416,0 0-768,0-20-2179,-20 0-2146</inkml:trace>
  <inkml:trace contextRef="#ctx0" brushRef="#br2" timeOffset="212204.1016">22398 8828 11883,'-41'-40'4740,"41"40"-2850,0-20-993,0 20-385,20-21-191,-20 21-385,21 21-929,19-1-1570,-21 0-2081</inkml:trace>
  <inkml:trace contextRef="#ctx0" brushRef="#br2" timeOffset="213129.8828">22834 8887 11050,'0'0'4484,"-20"-20"-3587,20 20 32,0-20 416,0 20 33,-19 0-193,19 0-321,0 0-287,-20 0-97,20 0 65,0 0-1,0 0-95,0 0 31,-20 0-223,20 0-97,0 0-32,-20 0 32,20 0-96,0 0 32,-19 0-96,-1 0 64,0 0-128,-1 0 224,21 0-32,-20 20 1,1 0 63,19 0 32,0-1-32,0 21 160,0-20-127,19 20 31,22-20-128,-1 20-128,-1-20 224,20-20-224,-19 19 64,-20-19-32,-1 0 32,1-19-64,-20-1-96,0 0-192,-20 0 96,1-20-160,-1 0 255,0 0-95,0 1-32,1-1 256,-1 21-96,20-1 32,0 20 64,0-20 0,20 40-128,-20-20 160,19 20-96,1 19 64,0 1-64,19-21-32,-19 21-64,1-20-64,-1 0-129,0 0 33,-20 0 192,0-20-160,0 0 224,19 0 32,-19-20 0,0 20 0,20-20 0,-20 0 0,20 20-64,0-20 32,0 20-64,-1 0 128,21 20 128,-20-20-64,-1 20 128,2-20-32,-1 0 64,0 0 129,19 0-321,-19 0 128,20-20-128,-21 0 64,1 0 32,0 0-192,0 20 128,-20-19 1,0-1-194,0 0 1,-20 0 0,0 20 32,0 0 32,-19 0 0,19 0 32,0 20-64,1 0 64,19 19-32,0-19 32,0 20-64,0 0-128,19-20-353,1 20-127,0-20-289,0-1-1249,19 1-801,1-20-705,-20 0-7783</inkml:trace>
  <inkml:trace contextRef="#ctx0" brushRef="#br2" timeOffset="213501.9531">23549 9066 9096,'20'-40'3716,"-20"20"-2051,20 0-672,-20 0 1153,0 20 128,0-20-1153,0 40 353,0-20-225,-20 20-160,20 0-256,0 20-161,0-20-287,20 0-129,0 19-64,-20-39 32,19 20-95,1-20 127,0 0 128,0 0-544,-1-20 32,2 1-64,-21-21 192,0 20-289,0-20-31,0-20-128,0 21 223,0-1 193,-21 1 0,2 19 96,-1 0 65,20 20 127,-20 0 96,20 0 1,0 20-65,0 0 32,0 19-128,20 1-128,0 19-32,20-19-64,0 0-480,-1 0-609,1-1-929,-1 1-2659,-19-1-10761</inkml:trace>
  <inkml:trace contextRef="#ctx0" brushRef="#br1" timeOffset="217765.625">20710 6544 7783,'-20'0'3139,"20"-20"-1634,0 20 225,0 0 96,20-20-577,-20 20-448,20-19-161,-20 19 289,19 0-256,1-20-65,0 20-63,21 0-65,-22 0-159,1 0-225,0 0 0,0 0-96,-1 20 128,-19-1-320,20 1 352,-20 0-288,0 20 192,-20-21 128,20 1-256,-19 21 224,-1-21 64,20-1 161,-20 1 63,0 0-64,20-20-191,0 20 31,0-20 0,0 0-32,20 0-32,-20 0-64,20 0-32,0 0-31,-1 0 31,1 0-96,0 19-193,0-19-639,-1 0-930,1 0-2018,0 20-1281</inkml:trace>
  <inkml:trace contextRef="#ctx0" brushRef="#br1" timeOffset="219051.7578">21088 7100 480,'0'0'2915,"0"0"-1762,0 0 641,0 0 384,0 0-737,0 0-384,0 0 64,0 0-160,0 0-32,0-20 32,0 20 96,0 0-192,0 0 31,19 0 65,-19 0-128,0-20-96,0 20 128,0 0-33,-19 0-223,19 0 96,0 0-161,0 0-95,-21 0 63,21 0-32,-20 20-159,20-20 63,0 20-192,0-20 33,0 0-33,0 20 0,0-20-64,20 0-32,-20 0 32,21 0-32,-21-20-32,0 20-32,19 0-512,-19-20-33,0 20-672,0 0-1409,-19 0-3236</inkml:trace>
  <inkml:trace contextRef="#ctx0" brushRef="#br1" timeOffset="227170.8985">14714 6306 2338,'0'-20'1857,"0"20"674,0 0-161,0 0-832,0 0-225,0-20-256,0 20-353,0 0-159,0 0 96,0 0 95,0 0-31,0-20 0,0 20-1,0 0-31,0 0-32,0 0 63,0 0-95,0 0-129,0 0 1,0 0-65,0 0 97,0 0-1,0 0-160,0 0-95,0 0-33,0 0 0,0 0-96,0 0 64,0 0 33,0 0 31,0 0 0,0 0 0,0 0-31,0 0-33,0 0 0,0 20-96,0-20 32,0 0 32,0 20-32,0-20 33,0 20-129,0-20 64,0 19 0,0-19 0,0 0 32,0 20 32,0-20-128,0 0 128,0 20-128,19-20 64,-19 21 129,0-1-321,0-20 96,0 19 64,0 1 0,0 0 0,0-20-32,0 20 32,0-1 64,0 1 0,0 0-32,0 0 32,0 0-128,0-1 96,0 1 0,0 1 65,0-1-65,0 0 64,0-1-64,21 21 0,-21-20 64,0-1-96,0 1-32,0 0 64,0 0-32,0-1 161,0 1-225,0 0 96,0 1 0,20-1-32,-20-1 32,0 1 64,0 0-192,0 19 32,0-19 0,0-20 0,0 20 0,0 0 32,0 0 32,0-1-96,20-19 160,-20 20-256,0-20 160,0 21-32,0-21 32,0 20-32,0-20 0,0 20 96,0-20-128,0 19 96,20-19-128,-20 0 224,0 20-288,0-20 96,0 20 224,0-20-256,0 20 32,0-20 96,19 19-32,-19 1-32,0-20 97,0 20-1,0-20-192,0 0 224,0 0-160,0 20 0,0-20 96,0 0 32,0 0-128,0 0 64,0 0 64,0 0-128,0 0 192,0 0-384,0 0 256,0 0-353,0 0-95,0 0-513,0-20-384,20 20-481,-20-20-1761,20 20-8072</inkml:trace>
  <inkml:trace contextRef="#ctx0" brushRef="#br1" timeOffset="241162.1094">13066 6743 6245,'20'-20'1954,"-20"20"-160,0-20 96,0 20 96,0 0-833,0 0-353,0 0 161,0 20 96,0-20-288,0 20-64,-20 0-129,0-1-351,0 1 63,1 0 64,-1 19 65,0-19-33,0-20 192,20 20-287,-19-20 191,19 0-63,0 0-129,0 0-192,0 0 160,19 0 64,21 0 161,-20 0-449,19 0 0,-19 0 0,0 0 0,-1 0 0,21 21 0,-40-21-288,21 0-64,-1 20-257,-20-20-288,19 0-512,-19 0-993,20 0-1186,-20 0-6789</inkml:trace>
  <inkml:trace contextRef="#ctx0" brushRef="#br1" timeOffset="241712.8906">13543 7040 4260,'19'60'9320,"-19"-21"-8519,-19-19 544,19 21 65,19-21-449,-19-1-385,0-19 161,0 20-257,0-20-191,0 0 95,0 0 481,0-20-641,-19 1-96,-1-21-96,0-1 0,0 2-128,1-1 96,-1-19-192,-1 19 96,21-20 64,0 20-128,0 21-33,0-1 65,21 20 0,18-20 96,-19 40 32,20-20 0,-21 20-32,1 19-32,0-19 96,-20 1 32,0 18-64,0-39 160,-20 20-32,0-20 161,1 20-321,-21-20-32,20-20-417,-19 20-2113,18-20-1378</inkml:trace>
  <inkml:trace contextRef="#ctx0" brushRef="#br1" timeOffset="242812.5">15766 6644 6630,'0'-21'4676,"0"21"-2722,-20-20 32,20 20 480,0 0-480,0 0-801,0 0-608,0 0 95,20 20 129,0 1-448,0 19 127,0-21-256,20 1-192,-1 0-32,-19 0 64,39-1-64,-39-19-64,20 0-64,-21 0-64,2 0 0,-1 0 224,-20 0-32,0 20 416,0-20-448,-20 0 64,-1 20 0,-18 0 64,19-1-32,-19 1 64,19 0-160,0-20-32,0 21-64,1-1-352,19-20-257,-20 0-480,40 19-1057,-20-19-1538,0-19-9192</inkml:trace>
  <inkml:trace contextRef="#ctx0" brushRef="#br1" timeOffset="243350.586">16461 6942 12555,'20'59'1666,"-20"-20"-257,0-19 513,20 20 0,-20-1-833,19-19-320,-19 1-97,20-21-351,-20 20-129,0-20 192,0 0 289,-20-20-289,1-1-448,-1-18 32,0-1-32,-19-19-352,19 19 159,-20-19 33,21 18-64,19 2-64,-21-1 31,42 20 129,-21 1-96,39-1 0,-19 20 95,19 20 161,1-1-32,-1 1 64,-19 0 0,0 19 0,0-19 32,-20 21 32,0-21-64,-20-20 257,0 19-225,-19-19-96,-1 0-129,20 0-607,-19 0-1378,19-19-1922</inkml:trace>
  <inkml:trace contextRef="#ctx0" brushRef="#br0" timeOffset="249476.5625">399 10574 12748,'-59'-20'2306,"39"20"-929,20 0 545,0 0 32,0 20-513,20-20-576,19 0-64,1 0-417,-1 0-128,1 0-160,20 0-128,-20 0-1089,-1-20-1185,1 20-1794,-21 0-7303</inkml:trace>
  <inkml:trace contextRef="#ctx0" brushRef="#br0" timeOffset="251351.5625">1352 10515 15342,'-19'-40'897,"-1"20"-192,-1 1 864,1-1-192,0 0-352,1 20-96,-21 0-352,20 0-129,-19 0-224,19 20-160,0 19-96,0-19 0,20 0 32,0 20-32,20-21 0,20 1 64,19 0 64,0 1-160,2-1 160,18-1-160,-20 1 160,-19-20 129,-1 20 159,-39 0 161,0-1-225,0 1-32,-20 0-64,-19-20-192,19 20-288,-19-20-320,-1 0-353,20 0-769,1 19-1569,-1-19-513,-1 0-3170</inkml:trace>
  <inkml:trace contextRef="#ctx0" brushRef="#br0" timeOffset="251525.3906">1689 10654 16143,'80'0'1185,"-61"0"-448,-19 20 320,20-20-481,-20 0-416,0 20-32,0-20-288,21 0-801,-21 20-1217,0-20-1281</inkml:trace>
  <inkml:trace contextRef="#ctx0" brushRef="#br0" timeOffset="251656.25">1571 10337 5829,'39'0'-2498</inkml:trace>
  <inkml:trace contextRef="#ctx0" brushRef="#br0" timeOffset="251880.8594">1869 10416 11627,'59'99'2594,"-39"-40"-192,-1-18 33,1-21-514,-20-1-415,0 1-257,20-20-96,-20 0-192,0 0-256,0 0 191,0-20-575,-20 20-161,20-19-64,0-1-96,0-1 64,20 1-448,-20 20-33,20 0-255,19 0-289,2 20-513,-2 21-672,21-22-1889,-1 1-1891</inkml:trace>
  <inkml:trace contextRef="#ctx0" brushRef="#br0" timeOffset="252273.4375">2602 10475 14830,'-20'-20'5349,"1"1"-3844,-1 19-32,20 0-255,-20 19-546,20 1-351,-20 0-33,40 0-192,-20 19 0,20-19-128,0 0 32,-1-20-160,1 21 128,1-21 64,-21-21-64,20 21 192,-20-20-192,0 20 64,20 0-256,-20 0 64,0 20 256,19 21 64,1-2-64,20 1-128,-20 19 64,19 0-32,-19-18 96,19 18 64,-19 1 160,-20-21-63,0 1-65,0 20 64,-39-40-288,19 19-32,0-19-481,0 0-63,1-20-321,-1 0-1441,0-20-2819</inkml:trace>
  <inkml:trace contextRef="#ctx0" brushRef="#br0" timeOffset="252651.3672">2762 10276 20787,'0'-19'1185,"0"38"-1345,0 1 1153,0 41 288,0-2-192,19 20-320,1 0-288,20 1-129,20-20-32,-1-1-288,1-20 64,-1-19-32,0-20 32,-18 0-128,-1-20-320,-1 1 160,-19-21-32,0-19 96,-40 19-1,0 21 129,0-1 0,1-1 32,-21 21 97,20 0 31,20 21-32,-21-1-192,21 19 160,21-19-96,-1-20-96,39 20 192,1-20-128,-1 0-224,1-20-449,0 20-576,-21 20-1122,-19-20-2017</inkml:trace>
  <inkml:trace contextRef="#ctx0" brushRef="#br0" timeOffset="254362.3047">4191 10436 14413,'0'-60'737,"-40"41"-129,20-1 97,-19 20 801,-1 0-289,1 20-288,-21-1 63,20 21-479,20-1-193,0 21-128,20-40-127,40 19-33,0-19 192,20 1 32,19-1-256,20-20 160,-19 0-352,-21 19 224,-19-19 0,-21 20-96,-19 0 192,-19 0 192,-1-1-127,-39 1 63,19 0-32,-20 0-32,20-1-288,1-19 0,19 20-513,20-20-832,0 20-1089,0-20-1474,0 0-10474</inkml:trace>
  <inkml:trace contextRef="#ctx0" brushRef="#br0" timeOffset="254609.375">4767 10535 16527,'-19'-20'1153,"-2"0"385,1 0 255,-20 20-383,21 0-353,-21 20-224,20 0-193,-19 0-320,19-1-191,20 21-97,0 1 96,0-2-224,0-19-257,20 19-576,19-19-320,1 0-352,-1-20-1314,21 0-1441</inkml:trace>
  <inkml:trace contextRef="#ctx0" brushRef="#br0" timeOffset="254965.8203">5025 10515 14125,'-60'0'2338,"40"0"-897,0 20 449,1 19-96,-21 2-513,20-2-160,20 1-448,0-20-449,0 19-32,20-19-128,20 0 64,-21-20 161,1 0-225,0-20-32,21 0-64,-41 0-32,19-19-64,-19 19 64,0 0 31,-19-19 1,19 18 0,0 21 193,0 0-258,0 0 1,0 21 128,0-1 193,19-1-257,1 1 128,0 0-192,19 0-481,1-1-512,0-19-512,-21 0-706,1 0-1152,0 0-2467</inkml:trace>
  <inkml:trace contextRef="#ctx0" brushRef="#br0" timeOffset="255211.9141">5144 10615 10217,'0'0'4997,"20"20"-3107,0-1 384,-20 1-288,19 0-289,1 0-351,-20-1-257,20-19-449,1 0-159,-21 20-33,20-20-96,-20-20-63,19 1-97,1-1-128,-20 0-64,20 0-128,0 1-32,-1 19-129,1 0 1,0 0 288,0 19-480,19 1-385,-19 20-1089,21-1-1986,-2-19-9032</inkml:trace>
  <inkml:trace contextRef="#ctx0" brushRef="#br0" timeOffset="255706.0547">6078 10197 2274,'-20'-19'14734,"-1"-1"-12332,21 20-1345,21 0-32,-21 20 128,20 19 0,19 1-160,-19 19-320,20 1-193,19 0-256,-20-1-64,2 0-160,-1-19-288,-1-19-481,-19 18-640,0-19-577,-1-20-1185,-38 20-1185</inkml:trace>
  <inkml:trace contextRef="#ctx0" brushRef="#br0" timeOffset="255895.5078">6017 10594 16079,'0'0'2818,"0"-20"-1344,41 20 800,-2-20-320,1 1-1057,0-1-641,19 20-320,0-20 64,-18 20-320,18 0-545,0-20-417,-19 20-1664,0-20-1442,-21 1-11498</inkml:trace>
  <inkml:trace contextRef="#ctx0" brushRef="#br0" timeOffset="256235.3516">6494 10138 4804,'0'40'11915,"20"-21"-10601,-20 21 543,20 19 65,-1-18-513,22 18-223,-1 0-674,-1 1-96,1-21-191,-1-19-33,1 0-64,-21 1-32,1-21 32,1 0-32,-21 0 96,-21-21-224,21 1-32,-20-19 64,1-1-64,-1 0 0,20 21 0,0-21 0,0 40-96,0 0 32,20 0 96,-1 20 128,22 0-64,-21 19 0,39 1 0,-19-1-384,-1-19-737,1 21-481,-1-21-960,2-1-1026,-21-19-1793</inkml:trace>
  <inkml:trace contextRef="#ctx0" brushRef="#br0" timeOffset="256447.2656">7229 10694 9993,'20'0'5894,"-20"0"-3973,0-20 1058,0 0-577,0 1-608,-20-1-737,0-21-288,0 2-161,1-1-223,19 0-257,-20 1-64,20-1-160,0 21-96,20-1-417,-1 20-352,21 0-320,-1 20-737,1-1-1697,-1 1-1186</inkml:trace>
  <inkml:trace contextRef="#ctx0" brushRef="#br0" timeOffset="256722.6563">7686 10436 13228,'-40'0'5637,"19"0"-3555,2 19-416,-1 1-65,20 0-351,0 0-482,0 19-127,20-19-289,20 0-160,0 1-31,-1-1-65,1-20 64,-1 0-256,-19-20-64,0-1-225,-20 1 33,-20-19 32,-19 19-97,-1 0-384,1 0-31,-21 0-289,20 20-353,0 0-1376,20 0-1346</inkml:trace>
  <inkml:trace contextRef="#ctx0" brushRef="#br0" timeOffset="257223.6328">7924 10495 13196,'0'0'2947,"0"0"-1346,0 20 770,20 0-418,0-1-800,19 1-192,1 0-160,-1-20-224,1 21-321,20-21-192,-20-21 96,-20 21 32,19-20-160,-39 0-256,20 1-224,-20-1-289,-20 0-320,0 0-929,1 0-1345,-1 20-1249</inkml:trace>
  <inkml:trace contextRef="#ctx0" brushRef="#br0" timeOffset="257709.961">8539 10416 13388,'20'-40'2146,"-20"21"-736,0 19 159,-20-20-96,1 20-95,-1 20-257,0-1 96,0 1-256,0 20-449,20-21-63,0 21-289,20-20-64,-20 0 96,20-20-128,20 0 32,-21 0-96,21-20-160,-20 0-128,-1 0 32,1 0-97,-20 1 321,0 19-128,0 0 256,0 0-288,20 19 224,-20 21-32,20 0 96,1 19 224,18 1-287,-19-20 127,0 19 0,-1 0 0,-19-19-160,0 1 32,0-2 96,-19 1-96,-1-20-288,-20-1-160,0-19-257,0 0-480,-19 0-32,19-19-961,21 19-1282,-21-40-1600</inkml:trace>
  <inkml:trace contextRef="#ctx0" brushRef="#br0" timeOffset="258094.7266">8738 10099 18289,'20'39'448,"0"1"1090,19 19 512,-19 0-1218,19 2 225,-19-2-416,20-20-128,-19 1-129,18 0-192,1-21 0,-40 1 0,20-20 1,-20 0 127,0-20 64,0 1-224,0-1-160,0-20 0,19 20 129,-19 1-322,0-1 129,20 20-192,20 0 224,-21 20-224,21-1-321,1 1-832,-22 20-1057,21-20-2371</inkml:trace>
  <inkml:trace contextRef="#ctx0" brushRef="#br0" timeOffset="258749.0235">10307 10376 9737,'0'-39'1153,"-20"18"448,0 1 1,-1 20-161,1-20 449,-19 20 96,-1 20-289,1 0-479,-1 21-418,1 18 65,19 0-160,20 1-385,0-21 33,20 2-33,19-2-192,21-19 96,-1-20-32,-20 0-96,22 0 33,-22-39-194,1 19 1,-20-21 0,-20 21 0,0-19 0,-20-1-64,0 20 64,20 1 160,-20-1-192,1 20 96,19 0-32,0 0 32,0 20 32,0-1 32,19 21-96,1-20 96,20 19-352,-1-19-385,21 0-480,-21 1-1089,22-1-1730,-42-20-5893</inkml:trace>
  <inkml:trace contextRef="#ctx0" brushRef="#br0" timeOffset="258953.125">10762 10753 15374,'-19'-20'2659,"19"1"-738,-20-21 354,0 1-770,0-2 32,1 1-768,-1-19 0,0 0-321,0-1-191,20 21-225,0-2-193,0 2-159,0 19-385,20 20-480,20 0-512,-21 20-898,21 19-2369</inkml:trace>
  <inkml:trace contextRef="#ctx0" brushRef="#br0" timeOffset="259140.625">11061 10694 16047,'-21'-20'2530,"2"0"-736,-1-19 224,-20-2-641,21 2-224,-1-21-512,20 21-417,-20-21-256,20 21-160,20-2-481,0 2-832,-1 39-513,1-20-1185,0 40-929</inkml:trace>
  <inkml:trace contextRef="#ctx0" brushRef="#br0" timeOffset="259519.5313">11379 10357 16111,'-20'0'2018,"-21"0"-737,21 0 577,-19 19-289,-1 1-224,1 20-159,19-1-258,0 1-543,20-1-161,20 1-64,20-19-128,-1-1 96,1-20-64,-1 0-64,-18-20-96,19-1-32,-21 1-32,-19-19 64,0 19 32,0-20-32,-19 20-32,-1 1 96,0-1 64,-1 0 192,1 20 96,20 0-96,0 20-64,0 0 97,20-1-193,1 1 0,19 20-32,-1-20-192,1-1-257,-1 1-191,1 0-257,-1-20-673,2 21-800,-21-21-1281,0 0-1090</inkml:trace>
  <inkml:trace contextRef="#ctx0" brushRef="#br0" timeOffset="259868.1641">11696 10316 19794,'-20'21'2979,"1"-21"-2178,19 20 672,19 19-480,1-19-320,20 0-289,-1-1-160,1-19 1,20 0 63,-20 0-288,-20-19 64,19-1-96,-19 0-32,0 0-256,-20 1 127,19-1 1,-19 20 96,20 0-96,0 0 384,0 20 96,1 19-128,-2 1 385,21 19 32,-1 0-97,-19 22 161,20-22-289,-21 0-224,-19 0-128,0 2-64,-19-22 32,-21 1-192,1-20-129,-21 0-223,0-1-193,1-19-416,-20 0-1153,39 0-3075</inkml:trace>
  <inkml:trace contextRef="#ctx0" brushRef="#br0" timeOffset="261772.461">379 11945 5861,'-79'0'7815,"19"-20"-5444,20 20-161,20-21 224,0 21-800,20 0-417,0 0-513,0 0 33,0 0-577,40 0-320,0 0 352,0-19-768,0 19 127,19 0-1569,0 0-992,1 0-1955</inkml:trace>
  <inkml:trace contextRef="#ctx0" brushRef="#br0" timeOffset="262542.9688">1134 11786 640,'-20'0'14446,"20"-20"-12492,0 20-289,0-20 1,0 20-129,20 20-256,-1-20-352,-19 20-352,20 19-225,0-19-352,0 0 128,0 0-64,-1-1-128,1 2-32,0-1-512,1-20-545,-21 0-641,20 0-1121,-20 0-576</inkml:trace>
  <inkml:trace contextRef="#ctx0" brushRef="#br0" timeOffset="262710.9375">1055 11528 17040,'-41'-20'1729,"21"0"-1408,0 0-289,20 20-289,0-20-479,0 20-1282,0 0-64,0 0-3363</inkml:trace>
  <inkml:trace contextRef="#ctx0" brushRef="#br0" timeOffset="263007.8125">1313 11707 12684,'99'98'1889,"-80"-58"-223,21 0 512,-1-21-512,-19-19-97,0 21-608,-20-21-96,21 0-129,-21 0 225,0 0-576,20-21-321,-20 2 384,0-1-480,0-20 64,0 1-64,19 19 32,-19-20-160,20 21-64,0 19 128,0 0 64,19 0-32,1 39-577,-1-19-704,2 0-737,18 19-1410,-19 1-287</inkml:trace>
  <inkml:trace contextRef="#ctx0" brushRef="#br0" timeOffset="263371.0938">2107 11687 17520,'39'39'897,"-19"1"96,0-1 737,0 1-289,19 0-288,-19-21-352,20 2-321,-1-1 65,-18-20 63,19 0 1,-21 0-65,-19 0-191,0-20 63,0-1-160,0 2-160,0-21 33,-19 0-514,-1 21-416,20-21-576,0 1-1442,0 19-1985,20 0-7272</inkml:trace>
  <inkml:trace contextRef="#ctx0" brushRef="#br0" timeOffset="264075.1953">2901 11726 13965,'-21'-39'1569,"1"19"1,-19 20-65,19-21 321,0 21-417,1 0-448,-21 21-192,20 19-161,0-1-63,20 1-1,0 19-447,0-19 63,0-21-32,20 2-64,20-1 320,-1-20-288,21 0 32,-21-20-31,2-1-1,-21 2-96,-1-1 256,-19 0-288,0 0 192,-19-19-320,19 19 160,-20 20 64,20-20-64,-20 20 0,20 0-128,0 20-225,20-20 321,-20 20-608,20 19-225,-1-19-608,21 0-930,-20 0-1889,19-20-7687</inkml:trace>
  <inkml:trace contextRef="#ctx0" brushRef="#br0" timeOffset="264286.1328">3219 11985 9833,'0'0'5957,"19"0"-3522,-19-20 832,0 0-929,0-21-768,0 2-513,0-1 64,0-19-449,-19 19-255,19 1 63,-20-22-512,20 42-64,0-1-128,0 0-545,0 20-800,20 0-577,-1 20-545,21 19-1409,-1-19-448</inkml:trace>
  <inkml:trace contextRef="#ctx0" brushRef="#br0" timeOffset="264443.3594">3595 11825 3267,'60'20'12491,"-60"0"-9384,20-20-320,0 0-865,-20 20-993,0-20-417,0 0-352,0 0-224,20 0-512,-20 19-673,-20-19-1858,20 0-1602</inkml:trace>
  <inkml:trace contextRef="#ctx0" brushRef="#br0" timeOffset="264585.9375">3457 11626 12716,'-20'-19'6085,"40"19"-6213,0-20-801,-1 20-2050</inkml:trace>
  <inkml:trace contextRef="#ctx0" brushRef="#br0" timeOffset="265164.0625">4013 11726 13196,'-40'-19'1313,"20"-1"33,20 20 1216,-21 0-896,2 20-353,-1-1-224,0 21-224,20-1-225,0 21-255,0-21-129,20-18 0,19-1-352,-18 0 192,19-20 96,-1 0 32,-19 0-256,0-20 0,0 0-96,-20-20 32,0 20 449,0 0-289,-20 0-32,0 0-128,20 1 128,-20 19 96,20 0 160,0 0-448,0 19 224,20 1 64,0 20-96,20-20 32,-1-1-256,1-19-96,20 21-705,-20-1-192,-1-20-577,-19 0-2050,0 0 65</inkml:trace>
  <inkml:trace contextRef="#ctx0" brushRef="#br0" timeOffset="265455.0781">4330 11805 15919,'20'40'2786,"0"-20"-448,-20 0-95,19-20-1058,-19 19-128,0-19-577,20 0-288,-20 0 449,0 0-385,0-19 417,0 19-769,0-40 448,0 20-320,0-19 64,20 19-96,-20-20-32,20 40 64,-20-19-224,40 38-32,-20 1 192,20 20-353,-1-1-383,1 1-482,-1-20-735,1 20-898,1-40-1922</inkml:trace>
  <inkml:trace contextRef="#ctx0" brushRef="#br0" timeOffset="265680.6641">4727 11409 20371,'0'0'2850,"21"0"-2401,-21 39 832,39 1-288,-19 0-64,0 19-288,19 0-289,1 2-288,-1-2-32,22 0-416,-22-19-193,1-20-480,-21-1-609,-19-19-1280,0 0-674</inkml:trace>
  <inkml:trace contextRef="#ctx0" brushRef="#br0" timeOffset="265854.4922">4687 11746 21332,'0'0'2658,"40"-20"-2049,-19 20 864,38-19-832,0 19-449,-19 0-192,19 0-288,1 0-577,0 19-1313,-21-19-2178,-19 0-8937</inkml:trace>
  <inkml:trace contextRef="#ctx0" brushRef="#br0" timeOffset="267338.8672">5561 11547 8423,'0'-39'2627,"0"39"-1154,0-20 449,0 20-96,0-20 32,0 20-289,0 0 97,0 0-257,0 0-64,0 0-608,0 0 64,0 0 96,0 20-321,0-20-95,0 20-33,0-20-64,0 0-95,20 0-97,-20 0 64,20 0 64,0-20-95,0 20-450,-20-20 129,0 0 32,0 20 32,0-19 128,-20 19-288,0 0-96,0 0-321,20 0-512,-20 0-672,20 19-1058,20 1-2562</inkml:trace>
  <inkml:trace contextRef="#ctx0" brushRef="#br0" timeOffset="267876.9531">5680 11945 12395,'0'0'1922,"0"-20"897,0 20-129,0 0-1088,0 0-225,0 0-160,0 0 129,0 0-802,0 0 129,0 0-417,0 0 513,0 0-705,0 0 480,0 0-159,0 0-514,0 0 546,0 0-353,0 0-32,0 0 0,20 0-32,-20 0 0,20 0 0,-1 0 32,-19 0-64,20-21-32,-20 21 96,0 0-96,0 0 64,-20 0 0,1 0 96,-1 0-192,0 0 128,20 0 0,-20 0-96,20 0-577,0 0-640,0 0-417,0 21-1953,0-21-3748</inkml:trace>
  <inkml:trace contextRef="#ctx0" brushRef="#br0" timeOffset="269276.3672">6514 11766 16623,'39'0'1602,"-18"0"-962,-1 0 545,0 0-352,0-20-64,19 20-289,-19-20 1,0 1-193,-1-1-96,1-21 33,-20 21-225,0 1-193,-20-1 65,-19 0 0,19 0-32,-19 20 64,-1 20 288,-1-20 96,22 40 193,-21-1-33,40 2-95,0-2 31,20 1 128,19-1-287,2-19-65,18 0-64,20 0-128,-19-20-32,20 0-673,-21 0-224,-19 0-800,-1 0-1410,-19 0-1218</inkml:trace>
  <inkml:trace contextRef="#ctx0" brushRef="#br0" timeOffset="286004.8828">7229 11567 16239,'20'0'576,"-20"20"-95,19 19 704,1 2-448,0 18-321,0-39-64,-1 20 193,2-21-33,-1 1-255,0 0 63,-20-20-32,0 0 1,0 0 31,0 0 160,0-20-288,-20 0-95,20 1-1,-20-1-96,20-20 0,0 1 0,0 19-96,0-1 128,0 21-257,20 0 225,0 21-192,0-1-32,19 0-32,1 19-225,-1-19 33,1-20 224,-20 20-1,20-20 225,0 0 97,-20-20 255,-1 0-64,1 20 0,-20-20 225,0 1-289,0-21 64,0 19-31,0-18-1,0 19 96,-20 0-96,1 0 1,-1 1-1,0 19 0,0 0-32,-1 0-63,21 19-258,-19 21 129,19-1 65,0 2-129,19-1-129,2-1 97,19 1-320,-1-1-897,1-19-353,-1 0-1601,1 0-1313</inkml:trace>
  <inkml:trace contextRef="#ctx0" brushRef="#br0" timeOffset="286265.625">7964 11825 64,'19'20'13997,"-19"-20"-12620,0 0 1025,0 0 161,0 0-1026,0-20-736,-19 0 0,19-19-257,0 19-159,0-19-33,19-1-96,-19-1-160,20 2-96,-20-1-384,20 40-321,0 0-320,0 0-512,-1 0-1314,21 20-960,1 0-6823</inkml:trace>
  <inkml:trace contextRef="#ctx0" brushRef="#br0" timeOffset="286630.8594">8301 11547 17040,'-20'0'2562,"20"0"-704,0 20-289,20 0-320,0 0-672,-1-20-353,21 19-96,1 1-64,-2-20-32,-19-20 97,20 1-193,-21 19-129,1-20 161,-20 0 96,0 0 0,0 20 65,0 0 223,0 0-224,0 20-64,0 20 64,20 20-64,0-1-64,-1 1-32,1 19 0,20-19 0,-19 0 32,-2-1 160,-19 0-256,0-19 128,0 20 32,-19-40-288,-2 19-288,-19-19-257,20 0-448,-19-20-929,-1 0-2627</inkml:trace>
  <inkml:trace contextRef="#ctx0" brushRef="#br0" timeOffset="287064.4531">8936 11289 13484,'-20'-20'5445,"0"20"-3106,20 0-1475,0 20-63,0 0 416,20 39-352,0 2-320,20-2-321,0 0-96,0 1 64,19-21-672,-20 22-321,1-42-640,-19 21-1186,-21-40-1953,0 20-11211</inkml:trace>
  <inkml:trace contextRef="#ctx0" brushRef="#br0" timeOffset="287529.2969">8837 11687 17104,'0'0'2306,"0"0"-833,20 0 513,19-20-1153,-19 20-385,21-21-223,-2 1-65,-19-19 64,20 19-160,-21-19 0,-19-1-32,0 0 32,0 1 32,0-22-32,0 22-224,0 19 192,0 0 224,0 20 1,0 20-193,20 0 288,0 19 96,0 22-223,19-2 223,-19 20-96,21-19-191,-2 0 95,1-20-320,-1-1 160,-19-19-64,0 0 32,-20-20-32,20 0 64,-20 0 192,0-20-63,-20 0-97,20-19 0,-20-1-96,20-1 128,0 22-288,20-21 192,-20 20-128,20 20 224,-1 20-192,1 0 64,21 0 96,-21 19-672,19 2-353,-19-2-833,19-19-896,-19-20-1827,-20 20-351</inkml:trace>
  <inkml:trace contextRef="#ctx0" brushRef="#br0" timeOffset="287694.336">9611 11607 14509,'0'19'3940,"20"1"-1410,-20 1-95,20 19-962,0-21-992,-1 1-353,1 0-256,0-20-609,1 0-769,-21 0-2017,0-20-417</inkml:trace>
  <inkml:trace contextRef="#ctx0" brushRef="#br0" timeOffset="287839.8438">9513 11269 1889,'-20'-39'15503,"-1"19"-13869,21 20-1442,21 0-192,-21 0 0,20 20-257,-1 0-1152,21 19-1506</inkml:trace>
  <inkml:trace contextRef="#ctx0" brushRef="#br0" timeOffset="288111.3281">9751 11607 8103,'20'60'7816,"-1"-40"-5574,1 19 64,-20-39-64,20 20-640,-20 0-578,0-20-287,0 0-224,0 0-97,0 0 0,0-20-448,0 20 129,0-39 31,0 19-96,20-41-96,-20 22 64,19 19 128,1 0-288,0 1 63,0 19 162,0 19-258,-1 21 65,1-20-448,21 19-385,-2 2-513,1-2-1152,-20-19-2211</inkml:trace>
  <inkml:trace contextRef="#ctx0" brushRef="#br0" timeOffset="288518.5547">10326 11448 14029,'0'-39'6374,"0"39"-4837,-19 20 225,-1 19 0,0 21-417,-1-1-480,21 0-97,0 2-479,21-22-321,-1 1-64,0-1-129,19-39 193,1 0-544,-21 0 127,1-20-191,-20 1-97,0-21 64,0 1 225,0 19 160,0 0 256,-20-1 224,20 21 192,-19 0 97,19 41-193,0-2 64,19 1 33,1 39-97,0-20 64,0 2 1,0-2-1,19 0-448,-39 1 192,21 0-32,-21-20-96,-21-1-64,1 1-96,-19-21-161,19 1-287,0 0-706,-19-20-1184,19 0-2146</inkml:trace>
  <inkml:trace contextRef="#ctx0" brushRef="#br0" timeOffset="290145.5078">11001 11210 18961,'20'-39'1122,"-20"39"351,0 0-993,19 19 738,-19 1 223,0 39-480,21 1-257,-21 0-159,40-1-257,-20 1-160,19-1 0,-19-19-128,0-1 0,19 2-416,-19-2-385,19-19-576,-19-20-1281,21 0-1891,-21 0-8199</inkml:trace>
  <inkml:trace contextRef="#ctx0" brushRef="#br0" timeOffset="290420.8985">11478 11508 18033,'0'20'2434,"-20"-1"-1697,0 1 672,20 39 192,0-18-480,20-1-480,19-1-96,21-19-449,0 0-96,-1-20 96,1 0-192,-21-40 64,1 20-128,-20 1-129,-20-21 161,-20 19-128,0-18 96,-20 19 64,-19 0 64,20 0 0,-1 1-129,20 19-319,-1 0-737,21-20-993,0 20-1474,21 0-1280</inkml:trace>
  <inkml:trace contextRef="#ctx0" brushRef="#br0" timeOffset="290682.6172">11815 11567 3171,'20'40'15054,"-20"-21"-12588,0 22-416,20-21-513,0 19-544,20-19-544,19 0-225,0-20-64,1 0-32,0-20-32,-40 0-160,0-19 0,-1 19 96,-38-21-256,-1 22 96,-20-21-32,0 1 0,-20 19-161,1 0 257,0 0-128,19 20 32,20 0-224,0 0-545,0 0-641,20 20-1441,20 0-384,0-20-5605</inkml:trace>
  <inkml:trace contextRef="#ctx0" brushRef="#br0" timeOffset="290924.8047">12212 11269 19890,'0'-19'2947,"0"19"-2082,0 0 320,0 19-128,20 21 32,0 19-160,0-18-256,19 18-385,-19 20-288,20-19-64,0-21-353,0 2-95,-1-2-641,1-19-609,-1 0-1089,-19 0-2786</inkml:trace>
  <inkml:trace contextRef="#ctx0" brushRef="#br0" timeOffset="291308.5938">12550 11409 17712,'-60'0'2531,"41"20"-1314,-21 19 609,20 1-1,0 19-223,20-19-609,0 20-385,20-20-416,40-1-127,-21 1-1,40-21-64,-18-19 0,18 0-225,-20-19-63,0-1 0,-19-20 32,1 1 160,-22 19-97,1-21 161,-20 2-160,0-1 192,-20 1-32,20-1 96,-39 20 32,18 20 257,1-19-193,-19 38 160,19 1 0,0 0-95,0 39 127,0-19-128,20-1-256,20 22 32,0-2-448,20-19-353,19-1-352,1-19-385,0 0-1024,-1-20-2371,0 0-12331</inkml:trace>
  <inkml:trace contextRef="#ctx0" brushRef="#br0" timeOffset="291642.5781">13186 11607 12075,'-41'-40'5221,"21"40"-2659,0 0-288,1 20-832,19 19-1,-20 2-352,20-1-384,20-1-417,19-19-96,-19 0-320,21-1 96,18-19 0,-20 0 32,1-39-288,-20 19-64,0-19-33,-20-22-95,0 22 288,-40-21-97,20 1 65,-19 0 32,19-2 416,-20 41-32,21-19 481,-1 39 224,20 0-193,0 39-127,0 2-257,20-1-63,-1 19-161,21 0 0,19-19-288,-19 19-257,19-18-736,2-2-577,-22 1-1537,1-1-1730</inkml:trace>
  <inkml:trace contextRef="#ctx0" brushRef="#br0" timeOffset="292579.1016">14158 11667 1345,'0'-21'8680,"0"1"-6534,0 1-288,0-1-97,0 0-63,0 0-385,0 1-64,-20-1-127,20 20-162,-20 0-159,0 0 32,1 20 32,-1 19-193,0 1-95,0 20-449,20-20 64,0-1-160,20-19 161,0 0-354,0-1 289,19-19-192,-19-19 0,0-1-64,-1 0 128,1 0 0,-20-19 96,0 19-288,0-1 224,0 1-160,0 20 128,0 0-96,0 0-32,0 20 96,20 1 64,1-1-513,-1 0-672,-1-1-608,21-19-1378,0-19-545,-1-1-11658</inkml:trace>
  <inkml:trace contextRef="#ctx0" brushRef="#br0" timeOffset="292790.0391">14337 11230 12203,'0'-40'5221,"0"21"-1954,0 19-1601,0 19-225,20 1 257,-1 39-449,1-19-384,20 19-353,-1 21-288,2-20-128,18-1-96,-19-19-416,-1-1-128,1 2-578,-1-21-639,-18-20-930,-21 19-2498</inkml:trace>
  <inkml:trace contextRef="#ctx0" brushRef="#br0" timeOffset="292972.6563">14277 11468 19698,'20'0'2755,"20"-20"-1602,-1 1 865,40-1-417,2 0-864,-2-1-449,0 21-320,1 0-320,-21 0-353,-19 0-768,-20 21-1250,-20-21-2434</inkml:trace>
  <inkml:trace contextRef="#ctx0" brushRef="#br0" timeOffset="293944.336">15726 11488 17296,'20'-79'2402,"-20"38"-1441,-20 2 32,20 19-32,-39 20-32,19 0-128,-20 0-33,1 39-544,-1-19 225,0 41-289,20-22 64,0-19 0,40 20-95,0-1-97,20 1 0,0-1 0,19-18 32,-19 19-128,19-21 256,-19 1-480,-20 0 192,-20 0-1,0-1 161,-20-19-31,0 0-33,-40 0-129,21 0 1,-1 0-288,1 0 32,-1 0-97,0-19-512,40 19-769,-20 0-1665,40-20-897</inkml:trace>
  <inkml:trace contextRef="#ctx0" brushRef="#br0" timeOffset="294191.4063">15886 11547 14509,'39'20'1890,"-19"0"-737,-20 19 737,0-19-160,20 1-193,-1-1-544,1-20-705,0 20-64,0-20-31,20-20-1,-20 0-32,0-1-32,-20-18-128,0 19 0,-20-20-96,0 21-384,-20-1-449,0 0-96,1 20 0,-1 0-257,1 20-1024,19-20-1473</inkml:trace>
  <inkml:trace contextRef="#ctx0" brushRef="#br0" timeOffset="294743.1641">16938 11646 8616,'39'80'6246,"-39"-40"-4997,20-20 897,-20-1-320,20-19-257,-20 0-160,20 0 1,-20-19-417,0-21-353,-20 1-63,0-1-449,0-1 64,-19-18-64,-20 0-64,-2-1 0,2-20 64,-1 21-320,21-20 192,19 39 96,0-19-96,20 38-192,20-18 192,20 19 64,-1 20-160,40 0-32,2 20-609,-22-1-1088,20 42-1507,-40-22-2081</inkml:trace>
  <inkml:trace contextRef="#ctx0" brushRef="#br0" timeOffset="294925.7813">16520 11448 18321,'-39'0'2626,"39"0"-2081,20-19 480,19-1 544,22 20-768,-2-20-577,20 20-192,-20 0-800,2 20-642,18-20-1953,-40 20-1153</inkml:trace>
  <inkml:trace contextRef="#ctx0" brushRef="#br0" timeOffset="295296.875">17354 11429 17424,'-59'39'2050,"19"-19"-705,21 20 257,-1-1-289,20 1-544,0-1-353,20-18-288,19-1-64,1 0-32,19-20-96,-18-20-256,-2 0-193,-19-1 97,0 1 256,-20-19 160,0 19 64,-20-19 0,0-1-32,-19 20 128,19 0 193,-1 20 159,1 0-96,20 0-63,0 20 31,0 20-64,20-20-95,21 19-65,-2 1-64,20-21-320,-19 22-417,19-21-256,-18 0-1057,-21-20-1665,-1 0-1538</inkml:trace>
  <inkml:trace contextRef="#ctx0" brushRef="#br0" timeOffset="295506.836">17692 11707 1505,'20'19'12844,"20"1"-10410,-20-20 33,-20 0 415,19-20-736,-19 1-224,-19-1-769,-1-21-352,0 2-96,0-21-129,20 21-127,0-21-257,0 21-128,40-2-128,19 2 64,0 19-705,2 20 97,-2 0-609,20 20-1442,-19-1-3331</inkml:trace>
  <inkml:trace contextRef="#ctx0" brushRef="#br0" timeOffset="297791.0156">7964 12659 13356,'-20'-40'2466,"20"21"-159,0 19-161,20 0-128,-20 0-353,19 19-736,1 21-192,20-1-289,-20 2-192,19-1-159,-19-1 95,21 1-384,-2-20-321,-19-1-544,19 1-673,-19-20-2562,0 0-6566</inkml:trace>
  <inkml:trace contextRef="#ctx0" brushRef="#br0" timeOffset="297962.8906">7964 12521 17712,'-20'-40'2018,"0"20"-1986,20-1-320,0 2 288,0 19-961,0-20-480,20 20-994,0 20-7078</inkml:trace>
  <inkml:trace contextRef="#ctx0" brushRef="#br0" timeOffset="298249.0235">8460 12481 17392,'-39'40'1890,"-2"-1"-865,21 1 544,0-1-480,1 1-576,38 0-161,1-20-192,20 0-96,40 0 96,-21-1-544,40-19 96,-38 0 224,18 20-128,-40-20 192,-19 0 384,-20 0-256,-20 0-128,-19 20 32,-1-20 64,-20 20-865,0 0-928,21-1-1538,-20 1-4965</inkml:trace>
  <inkml:trace contextRef="#ctx0" brushRef="#br0" timeOffset="298975.586">9611 12858 11370,'20'99'2851,"-20"-39"-1089,20-1-33,-20 1-480,20-1-31,-1 1-193,1 0-289,0-41 65,1 1-256,-1 0 191,-20-20 33,0 0-353,-20-20-448,20-19 96,-41-1-32,21-20 65,-19-19-97,-1 0 0,-19 0-65,20-2-127,19-18 64,-1 20 224,1-1-128,20 21 0,20 19 64,21 21 128,-2 19-160,1 0-160,19 19 384,-20 21-448,22 19 128,-22 0-160,-19 2-32,20-2 63,-40 1-191,19-1-289,-19-18-224,-19-2-512,19-19-865,-20 0-1153,20-20-10891</inkml:trace>
  <inkml:trace contextRef="#ctx0" brushRef="#br0" timeOffset="299396.4844">10226 12659 18129,'-19'0'1825,"19"0"-1216,-40 20 704,20-20 97,1 40-289,-1 0-225,0-1-319,0 21-513,20-21-32,20 21-64,0-39 128,0-2-320,19 1 64,-19-20-32,0-20 31,-1 1 226,1-22-65,-20 1-161,0 1 161,0-1 64,-20 1-160,1 19 289,19 0 127,-20 0-64,0 20-32,20 20 65,0 0-1,0 0-128,20-1 0,0 21-384,-1 0-160,22-21-321,-21 1-288,19 0-512,1-20-930,-1 0-1344,-19 0-962</inkml:trace>
  <inkml:trace contextRef="#ctx0" brushRef="#br0" timeOffset="299652.3438">10425 12838 14381,'40'20'2659,"-20"0"-994,-1-1 321,1 1-96,1 0-257,-1 0-319,-20-20-65,0 0-641,0-20-255,0 0-65,-20 0-64,-1-19 97,1 19-353,1-39 64,-1 19 0,0-1-96,0 2-97,20-1 1,0 1-512,0 19-65,20 20-224,0 0-833,19 20-1377,-19 0-1857</inkml:trace>
  <inkml:trace contextRef="#ctx0" brushRef="#br0" timeOffset="299883.7891">10762 12521 16783,'20'-60'3235,"-20"60"-2338,0-21 417,21 21 255,-1 21-192,-20-1-512,20 20-192,-1-1-353,1 20-256,0-19-32,20 20-384,-1-20-289,1-1-352,0 1-961,-20-20-1345,0 0 449</inkml:trace>
  <inkml:trace contextRef="#ctx0" brushRef="#br0" timeOffset="300101.5625">10823 12679 19026,'0'-20'2530,"20"0"-1409,19 20 897,1 0-673,-1 0-288,21 20-801,0 0-31,-20-1 31,19 22-384,0-1 96,-19-21-417,-1 1-159,2 0-161,-2 0-672,-19-20-705,-20 0-1762,0 0-7559</inkml:trace>
  <inkml:trace contextRef="#ctx0" brushRef="#br0" timeOffset="300264.6485">11180 12440 20179,'-20'0'2114,"20"-19"-1762,-20 19-256,20 0-416,0 0-1634,0 0-2658</inkml:trace>
  <inkml:trace contextRef="#ctx0" brushRef="#br0" timeOffset="300784.1797">11637 12501 15246,'-20'-61'2658,"20"22"-576,0 39-224,0 0-705,0 0 225,0 20-161,20 20-224,-20 0-193,20 19-319,-1 0-289,1 1-96,20 0-32,-1-1-224,21 1-320,-20-21-449,20 1-352,-21-20-801,1 1-2499,-40-21-11594</inkml:trace>
  <inkml:trace contextRef="#ctx0" brushRef="#br0" timeOffset="301033.2031">11537 12739 18129,'-40'-20'2914,"40"-1"-2593,40 21 383,-20-19 610,40 19-225,19-20-257,0 20-607,1 0 287,0 0-480,-1 20 32,-20-1 64,21 22-96,-40-1-32,-1-1 32,1-19-32,-21 20 0,1-21-192,0 1 0,0 0-641,-20-20-384,0 0-1121,0-20-2467</inkml:trace>
  <inkml:trace contextRef="#ctx0" brushRef="#br0" timeOffset="301194.336">11974 12481 20275,'-39'-20'2146,"19"-1"-2050,20 21 288,0-19-512,0 19-64,39 0-1986,1 0-2499</inkml:trace>
  <inkml:trace contextRef="#ctx0" brushRef="#br0" timeOffset="301736.3281">12788 12739 14541,'-20'-41'2883,"0"22"-1602,1 19 513,-1-20-193,0 20-223,0 20-225,1-1-128,19 22-577,0 18-127,0-19-33,0 0-224,39 19-96,1-39 96,-1 1-160,21-21 0,-1 0 0,-18-21-193,-2 1-127,-19-20 160,0 1-321,-40-1-63,0 20-417,-19-19 384,-2-1 321,1 19 95,1 2-832,-1 19-1697,20-20-1154,1 20-9128</inkml:trace>
  <inkml:trace contextRef="#ctx0" brushRef="#br0" timeOffset="302294.9219">12908 12619 17136,'20'20'2466,"-1"0"-896,-19 0-129,40 20-64,-20-20-160,19 20-800,1-1 127,-21 1-320,21-20 129,-19-1-161,-1 1-32,-1-20 32,-19 0 97,0 0-161,0 0-64,0 0 0,0 0 64,-19-20-288,-1 1 64,20-1 32,-21 0-385,21 0 353,0 0-192,0 20 96,21 0 96,-1 0 96,-1 0-64,21 20 32,-1 0 192,1 0-256,19 0 160,2-1-32,-2-19-192,-19 0 160,-1-19 96,1 19 0,-21-20 96,1 0 32,-20-20 32,0 21-96,0-21-95,-20 20 223,1-1-320,-1 2 160,0-1-128,0 20 64,-19 0 96,19 0-192,0 0 128,1 20-64,-1 20-32,20 0 32,0-1-32,20 1 64,-1 0-320,1-1-96,20 1-353,19-19-160,-20-2-1153,22 1-1025,-22-20-1985</inkml:trace>
  <inkml:trace contextRef="#ctx0" brushRef="#br0" timeOffset="302672.8516">13939 12698 10249,'-20'-39'5958,"20"39"-3876,-19 0-385,-1 0 353,0 39-384,20-18-417,-20 19-192,20 19-480,0-19-257,20-1-192,20 1-96,-1-20-32,2 1-32,-2-21-32,1-21-32,-1 1 128,-19-20-224,0 1 96,-20-1-32,0 1-33,-20-21-223,0 0 160,-19 1 96,-1-20 288,-19 19 384,18 20 129,2 40 160,-1 0-353,40 19 97,0 22 192,0-21-225,20 19-288,0 1-31,19 19-65,22 0-385,18 2-191,0-2-545,-20-19-576,21-1-898,-20 1-2914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13:34.8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240 11011 6854,'0'20'128,"-20"-20"-352,20 0 224,0 0 128,20 20-64,-20-20 0,20 0 224,0 0 513,20 0-160,-20 0-161,-1 0 321,21 20 0,-20-20-225,19 0-319,-19 0-65,21 19-64,-2-19-64,1 0 64,-1 0 481,20 20-321,1-20-192,20 0-96,-1 0 64,0-20 96,1 20 64,19 0-128,20 0-63,1 0 31,-2 0-64,41-19 32,1 19 0,18-20-32,1 20 0,0 0-64,-21-20 0,1 20-65,-20 0 258,0 0-97,19 0 0,2 0-32,-1 0 0,-1 0 32,21 0 0,-20 0-64,19 0 64,-18 0-32,19 20 32,-1-20 0,1 0-32,0 0 128,18 0-32,-18 0 96,20 20 160,-21-20 1,21 0-65,0 0-64,0 0-64,-2 0-64,22 19-63,-20-19 31,19 0-64,-19 0 64,19-19 0,-20 19-32,21 0 32,0-20 192,19 0-64,-19 20 0,-2-20-31,21 1-97,-19 19 0,19-20-64,1 0 32,-1 20 32,0-20 0,1 20-32,-1-20 32,-1 1 0,21 19-32,-19-20 32,19 20-64,0 0 32,0-21-32,0 21 0,1 0 64,-1-20-32,0 20-32,0 0 0,0-20 32,0 20-32,0 0 0,0-19 0,1 19 0,-1-20 64,20 20-96,-20-20 64,0 20-32,0 0 0,0-20 0,0 20 0,0 0-64,-19 0 32,19 0 32,0 0 0,-20 0 32,21 0 32,-21 0 64,20 20-96,0-20 97,-21 0-1,21 0 128,1 20 0,-21-20-128,20 0 64,0 0 65,0 20 191,0-20-224,-19 0-64,-1 0 129,1 19-161,-21-19 384,1 0-95,-2 0 319,-18 20 161,0-20-96,0 20-417,-21-20-223,-59 21-65,0-21-96,-19 20-32,38-20-321,2 19-351,18-19-321,-18 20-160,-22-20-353,-18 0-127,-21 0-257,0 0-1121</inkml:trace>
  <inkml:trace contextRef="#ctx0" brushRef="#br0" timeOffset="2947.2656">12033 3030 1057,'0'-20'640,"20"1"225,-20 19-577,20-20 417,-20 20 448,20 0-32,-20-20-96,0 20 64,0 0 0,0 0 96,0 0-32,0 0-224,21 0-224,-21 0-257,0 0-256,0 0 65,0 0 383,0 0-63,0 20-65,0-20-223,0 20-65,0-20-32,0 19 0,19 1 96,-19 0 33,20 0-97,-20-1-32,0 1-32,20 0 97,-20 0 31,0 19-32,0-19-32,20 21 65,-20-2-193,0 1 0,0-1 0,0 21-64,19 0 64,-19-1-32,0 1 0,0-1 160,0 21-224,0-1 128,0-19 129,0 19-97,20 21-96,-20-21 0,0 0-32,0 21 64,20-21 128,-20 20-256,0 20 32,20-20 0,-20 21 96,19-21-96,1 19 32,-20-18-64,20 19-288,0 1 704,0-2-95,0 22-33,0-21-96,-20 0-96,20 20-32,-20-20 64,20 20-96,-20-19 160,0 18-224,0-18 0,0 18 96,-20-18 0,20-2 0,0 22 32,0-2 0,0-18 161,0 19-225,0-20 0,0 20 64,-20-21 64,20 22 32,-20-1 64,20 0-224,0-20 224,0 20 33,0-40-65,0 20-288,20 0 96,-20 1 64,0-2-96,20-18-32,-20 19 0,20-20 64,-20 1 96,20 18-64,-1-18 32,-19-1 128,20 0-352,-20 1 416,20-21-384,-20 20 160,20-19 32,-1-21-32,-19 21 0,20 0 32,0-21-64,-20 0 32,20 1-32,1-21 64,-21 2-96,19-2 96,1 1-32,-20-20-128,20 0-224,-20-1-417,20 1-544,-20 0-897,0 0-1089,0-20-897</inkml:trace>
  <inkml:trace contextRef="#ctx0" brushRef="#br0" timeOffset="6638.6719">379 6504 1473,'20'20'160,"0"-20"385,-1 0 95,-19 0 193,20 0-513,0 0 161,0 20 127,20-20-191,-20 20 63,0-20-95,19 0 63,1 20 225,-1-20 704,21 0-512,0 0-545,-20 0-32,39 0 129,-20 0 319,21 0-127,-1 19-193,1-19-127,20 0-65,18 0-32,2 0-64,38 0-64,-18-19 64,57 19-96,-18 0-64,0 0 32,-21-20-64,2 20 64,-22 0 0,2 0 32,19 0 160,19 0 1,-19 0 223,20-20-192,-1 20 0,1 0-127,20 0-1,-21 0-64,21 0 32,0-20 0,-1 20-32,0 0 32,1-20-64,0 20 32,19 0 0,-20-19 160,21 19 192,-1-20 1,1 20-65,-1-20-64,1 20 33,-2-20-65,2 1-96,19 19-32,-19-20-32,19 20-32,1-21-32,-21 1 32,21 20 0,-2-20 0,1 1-32,1 19 32,-21-20-64,21 20 128,-1-20-64,0 20-32,1-20 32,-1 20 0,20-19 0,-21 19-32,22 0 0,-21 0 0,0-20 0,20 20-32,-19 0 32,-1 0 32,20 0-32,-19 0 33,-1 0-33,20 0 0,-20 0 0,21 0-65,-21 0 65,0 0-64,0 0 96,20 0-32,-20 0 0,-19 20 0,19-20-32,0 0 64,-19 19-32,19-19-32,-20 0 64,0 0-64,1 20 32,0-20 0,-1 0 0,1 0 64,-22 0-128,2 20 128,0-20-64,-20 0 32,-1 20-32,1-20 0,20 0 33,-21 0 31,21 0-64,-20 19 0,20-19 64,-2 0-32,22-19 96,-20 19 128,-20 0 289,18-20-33,2 20 97,-20 0 159,19-20-351,1 20-65,0-20-32,-20 20-320,18-19 96,-18 19-64,0-20 33,-40 20-65,-19 0 32,-22-20-32,2 20 64,19 0-64,19-20 0,2 20 32,-1-20 0,-40 20 96,20-19-192,1 19 288,-21-21-96,20 21-96,-20 0 0,0-20 32,-19 20-64,-1 0-64,0-20 0,-18 20-480,-22-20 512,1 20-673,-1-19-961,-19 19-1825,-20 0-6342</inkml:trace>
  <inkml:trace contextRef="#ctx0" brushRef="#br1" timeOffset="15287.1094">7546 12143 9513,'0'0'800,"0"0"-191,0 0 31,20 19 706,-20 22-33,0-1-64,20-1-192,-20 1-224,20-21-289,-20 21-223,19-20-161,-19 19-64,0 2-192,21-21-256,-21 19-449,20-19-705,0 20-832,-20-21-4164</inkml:trace>
  <inkml:trace contextRef="#ctx0" brushRef="#br1" timeOffset="16180.6641">7467 12083 5733,'40'0'96,"-20"20"-192,19-20 96,1 0-32,20 0-64,-20 0 128,19 0 0,20 0 897,-19 0 768,19-20-255,20 20-545,-18 0-321,17-19-192,21 19-223,-19-20-65,-1 20-64,0-20 0,1 20-64,18-20-192,2 20 63,18 0 129,-18-19-32,-1 19 32,20 0 32,-20-20-128,20 20 0,0 0 32,0-20 64,0 20 64,0 0-32,-20 0-192,20-20-97,0-1 289,0 21 0,19-19 0,-18 19 0,-2 0 0,2-20 0,-22 20 0,22 0 0,19-20-96,-20 20-128,0 0 128,-1-20 32,2 20 96,-2 0 64,2-20-32,-2 20 192,2 0-95,-22 0 95,22 0 32,-2 0-32,2 0-224,-22 0 0,22 0-64,-2 0 0,2 0 64,-2 0 64,2 0 577,-2 0 544,2 0-320,19 0-384,-21 0-257,22 0-160,-22 20-128,2-20 32,18 0 0,-19 0-32,0 0 64,0 0 96,-1-20 481,2 20 352,-21 0-481,0 0-352,0 0-32,-19-19-64,-1 19 32,1 0-64,-21 19-160,0-19-448,-20 0-481,-19 20-513,0-20-1953</inkml:trace>
  <inkml:trace contextRef="#ctx0" brushRef="#br1" timeOffset="18410.1563">7625 12580 4003,'0'0'1025,"0"0"1025,0 0-288,0 0-929,0 0-289,21 0 193,-21 0-32,0 0-97,0 20-95,0-1-1,20 1-31,-20-20-65,0 20-32,0 0 65,20-1-161,-20 2-64,0-21-32,0 20-31,0-20-97,0 20-32,0-20 32,0 20-64,0-20 0,0 0 64,0 0-32,20 0-32,-20 0-96,19 0-32,-19 0 96,20 0-97,0 0 33,0 0 64,-1 0-32,1 0 0,20 0 32,0 0 0,0 0 32,-1 0 0,1 0 0,0 0 0,19 0 96,1 0-64,0 0 0,19 0 0,-20 0-32,21 0 0,-1 0 32,0 0 0,2 0-32,17 0 32,-19 0 0,21 0 32,-1 0-64,0 0 0,1 0 33,-1 0 31,-20 0-64,21 0 0,-1 0 0,-20 0 32,21 0-32,-1 0 0,1-20 0,-1 20-32,-1 0 32,-17 0 0,17 0-32,1 0 32,1-20 32,-21 20-32,20 0 0,1 0 0,-21 0 0,21 0 0,-1 0 0,-20-20 0,21 20 0,-21 0 0,0 0 0,21 0 0,-21 0 0,20 0 32,-19-21-32,19 21-32,0 0 64,1 0-32,19 0 0,-20 0 0,1-19 0,-2 19 32,2 0-96,-1-20 96,20 20 0,-19-20 32,18 20 0,-18-20-64,19 20 32,-20 0-32,1-19 0,-1 19 0,1 0 0,-1-20 0,-1 20 0,2 0 0,-1 0 0,0-20 32,-19 20-64,19 0 32,-20 0 32,21 0-32,-21 0 0,21 0 32,-21 0 0,20 0-32,1 0-64,-21 0 128,0 0-64,0 0 64,2 0 96,-22 0-128,20 0-32,-19 0 32,19 20 0,-19-20-64,19 0 64,-19 0 0,19 0 0,-19 0-32,19 0 0,-19 0 32,19 0-32,-19 0 32,-1 0 0,21 0-32,-21 0 0,1 0 0,-1 0 0,21 0 0,-21 0 0,1 0 0,-1 0 32,2 0-32,-2 0 32,0 0 97,0 0 95,-19 0-128,1 0-64,-2 0 0,-19 0 0,20 0-32,-21 0 0,21 0 32,-20 0 32,19-20-32,-19 20 160,1-20 225,-1 1-129,-1-1-128,-19 0 224,0-21 33,-19-18-97,-1 0 129,-1-20-97,1 39-320,0-1-224,-19 2-833,19-1-1153,-19 21-1218</inkml:trace>
  <inkml:trace contextRef="#ctx0" brushRef="#br1" timeOffset="19645.5078">7844 12421 8904,'20'0'3363,"-20"-20"-1857,0 20-417,0 0 224,19 0-32,-19 20-416,21-1-160,-21 2-97,20 19-127,-20-20-161,20 19-160,0-19 160,-1 0-63,1-1-65,-20 1-32,20-20 0,-20 0 192,0 0 1,0 0-417,-20 0-32,0-20 31,1 1 33,-1-1-32,-20 0 0,19-19 0,2-1 128,-1 20-320,20-20 160,0 0-64,0 20 128,20 0 224,-1 20-320,2-19 64,-1 19 64,0 19-32,19-19 160,-19 20-256,0 0 128,-20-20 0,20 20 96,-20-20 32,0 0-32,-20 0-32,20 0-192,-20 0-320,0 0-193,-19 0-736,19 0-897,20 20-929,-20-20-3780</inkml:trace>
  <inkml:trace contextRef="#ctx0" brushRef="#br1" timeOffset="20087.8906">8242 12183 15022,'-20'0'2594,"20"0"-1825,0 40 576,0-1 481,0 1-545,0-1-512,20 1-193,-1 19-287,1-18-129,0 18 96,19 1-608,-19-21-1,20 1-415,-19-21-642,-2 22-2369,1-21-6631</inkml:trace>
  <inkml:trace contextRef="#ctx0" brushRef="#br1" timeOffset="23390.625">12351 12064 2626,'0'-20'2050,"0"0"192,-20 20 32,20 0-512,0-20-129,-20 20 1,20 0-193,0 0 33,0 0-481,0 0-417,0 20 577,0 20 64,20-1-512,-20 20-64,0 22 31,20-2 33,-20-20-289,20-19-287,-20 0 127,20-20 128,0 20-384,0-1 160,0 1-32,0-21-64,-20 1 1,19 0-1,1 0-160,-20-20-417,20 19-640,-20-19-897,0 0-1890,20 0-6886</inkml:trace>
  <inkml:trace contextRef="#ctx0" brushRef="#br1" timeOffset="25045.8985">14615 12083 13741,'19'-39'1793,"1"19"-544,0 20 481,20-20 416,-21 1-1057,22 19-320,-1 0-1154,-21 0 770,1 19-577,0 1 384,-20 0-384,0 0-97,-20 19 289,0 1 0,1-21 0,-1 22 193,-20-21-290,40-20 226,-21 20 31,21-20-224,0 0 224,21 0-64,-1 0-673,20-20-352,-1 20-736,-19 0-1058,0 0-1857</inkml:trace>
  <inkml:trace contextRef="#ctx0" brushRef="#br1" timeOffset="25488.2813">14833 12440 11723,'0'0'4452,"-19"0"-2402,19 0 288,-20 0-897,20 0-320,0 0-544,0 21-65,0-21-351,0 0 159,0 0 64,20 20-352,-20-20 225,19 0-193,1 0-449,-20-20-159,0 20-417,0 0-1217,-20-21-2851</inkml:trace>
  <inkml:trace contextRef="#ctx0" brushRef="#br1" timeOffset="31559.5703">9929 12103 1569,'0'-20'2306,"0"1"737,0 19-577,0-20-384,0 20-544,0 0-225,-20 0-32,20-20-96,0 20-64,0 0-288,0 0 0,0 0-128,0 0-65,0 0-191,0 0 95,0 0-127,0 0-65,0 0-32,0 0-63,0 0 31,0 0 128,0 0-192,0 0 225,0 20-129,0 0-160,0-1 161,0 1-97,0 20 96,20 20-192,-20-20 96,20 19 97,-20-20-161,19 1-64,-19-20 192,20 19-288,-20-18 128,21 19-128,-1-1 64,0 1 33,-1-20 95,1-1-224,0 1 64,-20 0 64,20 0 32,-20-20-384,0 0-161,0 0-287,0 0-546,0 0-1152,0 0-1858,0 0-8936</inkml:trace>
  <inkml:trace contextRef="#ctx0" brushRef="#br1" timeOffset="32642.5781">8817 12341 7431,'20'0'2370,"-20"0"-609,0 0 418,0 0-450,0 0-416,0 0-384,0 0-128,0 0 160,-20 0-192,20 20-129,0 0-159,-20-20 159,20 20-415,-19 19 287,-1-39-224,0 21 65,20-1 31,0-20-32,-20 0-95,20 0 159,20 0-128,-20 0-96,20 0-63,0-20-33,19 20-160,-19 0-481,0 0-352,19 0-512,-19 0-865,0 0-1634,1 0-4676</inkml:trace>
  <inkml:trace contextRef="#ctx0" brushRef="#br1" timeOffset="33194.336">9194 12361 12908,'0'40'993,"21"-20"96,-21-1 672,0 2 1,0-1-545,20 0-416,-20 19-257,19-19-127,1 0-65,0-20-32,0 20-31,-20-20 63,19 0 64,-19 0-63,0 0-97,0 0-192,-19-20 0,-1 0 0,0-19-192,0 19-32,-19-20-128,18 19 31,1-18 65,0 19 0,20 0 32,0 0-192,0 1 223,20 19 97,0 0-96,21 0 64,-22 0-96,21 0-64,-1 19 192,1-19 32,-20 20-32,0 0 160,-20-20 256,0 20-288,-20 0 193,0-20-193,0 19-256,0-19-257,-19 21-512,19-21-1857,20 0-2019</inkml:trace>
  <inkml:trace contextRef="#ctx0" brushRef="#br1" timeOffset="34605.4688">10565 12262 3779,'0'0'1698,"-20"-19"127,20 19 674,0-20-321,0 20-256,-21 0-289,21 0 65,0 0-193,0-20-544,0 20-288,0 20-129,21-20 321,-21 20-481,20-1 65,0 1 31,19 0-255,1 0-65,-1-1-32,1-19 64,-1 0-96,2 20-416,-2-20 224,-19 0 96,0 0-96,0 0 0,-20 0 64,0 0 96,0 0 128,-20 20-224,0-20 32,0 20 128,1-20 32,-21 20 0,19-1-192,-18-19 0,19 21-160,0-21-192,0 0-513,20 20-1409,0-20-1154,0 0-2017</inkml:trace>
  <inkml:trace contextRef="#ctx0" brushRef="#br1" timeOffset="35608.3985">11121 12401 1505,'0'0'7591,"0"0"-6374,0 0 769,0 0 160,19 0-480,-19 20-257,0-20-128,20 19-128,-20 2-224,20-1-256,0 20-225,-20-21-159,19 1-161,1 0-32,0-20 96,0 20-192,-20-20 32,19 0 96,-19 0-224,0 0-64,-19 0 64,19-20-289,-20 20 161,0-20 64,0 0-224,1 1 160,-1-21 159,0 20 1,0-1 0,20 2 96,0-1-128,20 0-64,20 0-96,-1 20 256,-19 0 0,0 0-256,-1 20 192,1-20 0,-20 20 64,21-20 64,-21 20 384,0-1-224,0-19 64,-21 21-159,1-1 95,20-20-320,-19 0-225,-21 0-447,20 20-1090,1-20-1729</inkml:trace>
  <inkml:trace contextRef="#ctx0" brushRef="#br0" timeOffset="101004.8828">1530 3109 5861,'-20'0'801,"20"0"1281,0-20-961,0 20-384,0 0-193,0 0 225,0 0 32,0 0 127,0 0-159,0 0-32,0 0 0,0 0-65,0 0-319,0 0-97,0 0 192,0 0 65,0 20-193,0 0-96,0 20 0,0-21 1,20 22 63,-20-1 96,0 19-384,0-20 64,0 21 64,0-21-31,20 22 95,-20-22-160,21 20 96,-21-19 0,20 0 224,-20 0-224,0 0 97,0-1-1,0 1 64,0-20-32,0 19-352,0 1 224,0-21-128,-20 22 32,20-21 97,0 19-258,0-19 161,20 0-32,-20 0 97,0 0-194,0-20 194,0 19-97,19 1 128,-19-20-192,20 20 96,-20-20-128,20 20-1,-20-20 33,20 0 32,-1 19 32,-19-19 64,20 0-96,0 0-32,0 0 64,0 0 32,-1 0-32,1 0 0,1 0-96,19 0 160,-21 0-192,21-19 256,19 19-160,0 0-160,2 0 96,18-20 0,-20 20 32,20 0-64,21-20 0,-1 20 32,1 0-129,-1-20 193,0 20-288,1-19 128,18 19 160,2-20 160,-1 20-352,-1 0 288,2-20-192,-1 20 96,1 0-32,-2 0-33,22 0 1,-22 0-128,22-20 96,-22 20-96,22 0 96,-21 0 32,20-20 96,-20 20-64,20 0 32,-20 0 32,1 0-97,18-19 290,-18 19-289,18 0 31,-18 0 1,18-20-96,-18 20-64,-1-20-64,20 20 96,-20 0 128,-1-21 31,2 21 33,-1 0 0,0 0 65,20 0-65,-19-20-32,18 20 64,-18 0-97,-2 0 162,-18 0-97,19 0 0,-1 0 0,2 0 0,-1 20 0,-19-20 0,18 0 0,2 0 32,-1 21 0,1-21 0,-2 0-32,-19 0 32,21 20 0,-2-20 0,2 0-32,-21 20 0,0-20 0,1 19-32,-1-19 32,1 0 0,-2 20 32,1-20-32,-18 20 0,17-20 64,1 20-32,-19-20-32,-1 0 64,1 20-64,-20-20 0,-1 0 0,1 19 0,-21-19 96,1 0 32,-21 0-32,22 20 0,-21-20 0,0 0 97,-1 0-65,-19 0-128,20 0 192,-20 0-32,0-20 64,0 20-32,20-19-31,-20 19-1,0-20 0,0 0-64,0 0-96,0 0 96,0-19 96,0 19-256,0-21 0,0 2 224,20-1-288,-20-19 128,20 0 96,-20 19-192,0-20 64,0 0 96,0 1 32,0 0 96,0 18 65,-20-18-65,20 19 32,-20 1-128,20 19-96,-20-19 96,0 19-192,1-21 192,-1 21-256,0 1 256,20-1-224,-21 0 256,1 20-160,20-20 224,-19 20-224,19-20 64,-20 20-64,20 0 64,0 0 96,0 0-256,0-19 128,0 19-64,-20 0 96,20 0-64,0 0 0,0 0-32,-20 0 0,1 0 64,-1-20-32,0 20 32,0 0-32,-19 0 0,-2 0 0,2 0-64,-1 0 128,-19 0-192,-1 0 288,1 0-352,-1 0 224,-19 0-192,0 0 127,-2 0 33,2 0 0,0 0 0,-1 0 32,1 0 0,0 0-32,0-20 32,-1 20 32,0 0-96,-18-20-64,17 20 192,-17 0-160,-1-19 32,18 19 32,-17-20 64,-2 20-64,1-20 32,0 20 32,-1-21-64,1 21 32,-19-20-32,-2 20-64,1 0 0,19-19 192,-18 19-288,-2 0 352,1-20-320,-1 20 96,-18 0 32,18 0-225,2 0-31,-22 0-224,22 0 191,-1 0 97,-1 0 64,2 0 128,-22 0 32,21 0 64,0 20 0,0-20 96,-1 0-128,2 19 32,19-19 129,-21 20-354,2-20 161,-2 0-32,1 21 64,19-21 97,-18 20-258,-2-20 129,21 20 64,-20-20-128,19 19 64,2-19-64,-22 0 192,21 20-224,-20-20 64,19 20 96,2-20-96,-2 0 64,1 0-32,0 0 0,-1 20 32,1-20 65,20 0-162,-21 0 130,21 0-162,-20 0 194,19 19-33,1-19-32,-20 0 160,-1 20-192,-19-20 224,19 20-160,2-20-160,-1 20 96,-1 0-96,40-20-96,1 0-65,0 19-351,-21-19-417,-19 20-416,-21 1-1442</inkml:trace>
  <inkml:trace contextRef="#ctx0" brushRef="#br0" timeOffset="101906.25">5800 3030 4292,'0'-20'2594,"0"1"129,0 19-257,-21-20-480,21 20-513,0 0 97,0 0-321,0 0-897,0 20 1,0-1 896,0 21-64,0 19-577,0 1-223,0 20-97,21-21-64,-21 20 0,0 0-256,20-18 321,-20-2-289,19 0 256,1-19-384,-20-20 224,20 20-256,-20-20-513,20 0-320,-1 0-1185,-19-1-1121,20-19-8008</inkml:trace>
  <inkml:trace contextRef="#ctx0" brushRef="#br0" timeOffset="102495.1172">3278 3129 7302,'0'-40'1666,"-20"21"1761,20 19-1089,0 0-1281,0 0-928,0 19 671,0 21 962,0 19-449,0 2-224,0 18-288,0 20-353,0-19-31,20-1-353,0 0 32,-1 1 32,1-20-96,0-21-96,-20 20-416,20-19-385,-1-1-1057,2 2-1377,-21-1-3427</inkml:trace>
  <inkml:trace contextRef="#ctx0" brushRef="#br0" timeOffset="103177.7344">8380 3129 15919,'20'-20'1793,"-20"0"289,0 20-865,0 20-1024,0 0 159,0 20 801,0 20-160,0-1-320,0 20-129,0-19-192,21 20-127,-21-21-97,19 0 0,-19 1-32,20-21-64,-20 2-448,20-21-97,-20 19-896,20-19-897,-20 0-2147,0-20-11177</inkml:trace>
  <inkml:trace contextRef="#ctx0" brushRef="#br0" timeOffset="103809.5703">2206 3288 15214,'0'-19'544,"0"19"-63,0 19-449,20 1 1537,-20 20-191,19 19-161,1 21-128,-20 19-705,40-20-160,-21 1-31,1-20-97,21-1 0,-21-20 96,-1 21-256,1-21-160,0 2-545,0-2-1089,-1-19-1313,-19 20-9609</inkml:trace>
  <inkml:trace contextRef="#ctx0" brushRef="#br0" timeOffset="104339.8438">4449 3149 7943,'-20'-20'3684,"20"20"-898,0 0-992,-20 20-385,20 19 513,0 2-449,0 38-255,0 0-482,0 0-383,0 21-193,20-21-128,0 0 160,1-18-96,-21-22-160,19 21-160,1-21-353,0 1-480,-20-21-1505,20 22-2179</inkml:trace>
  <inkml:trace contextRef="#ctx0" brushRef="#br0" timeOffset="104870.1172">7010 3070 12235,'20'0'2530,"-20"-20"-928,20 20 160,0 20-577,-20-1-32,19 41 320,2-21-416,-21 42-224,20-2-288,-20 19-257,0-17-256,20-2 128,-20-20-32,20 0-128,-20-18-512,19 18-225,1-19-768,0-1-1122,-20 1-1729</inkml:trace>
  <inkml:trace contextRef="#ctx0" brushRef="#br0" timeOffset="105365.2344">9572 3129 17840,'20'-20'737,"-20"20"-449,19 20 97,-19 0 736,0 39-96,0 21 0,0-1-64,-19 20-449,-1 1-224,20-1-159,0-19 63,0-1-224,0-19-289,20-21-640,-20 1-96,19-1-608,-19 2-1282,20-21-1922</inkml:trace>
  <inkml:trace contextRef="#ctx0" brushRef="#br0" timeOffset="107101.5625">1808 3665 11851,'0'-20'2434,"-20"0"-1089,20 20 641,0-19-288,-19-1-33,19 0-319,0 20-417,0-20-385,19 1-128,1-1-159,1 20-257,-21 0 64,20 0-224,0 0 128,-1 20 64,-19 19-32,20-19-97,-20 19 33,0 1 32,-20 0 96,20-21-32,0 2-160,0-1 0,0 0 160,0 0-192,20-20 192,0 19 32,0 1-64,19 0 0,-19 0 0,0-1 96,-20 21 64,0-20 193,0-1-257,-20 1 224,0-20-96,20 21-256,-20-21-384,20 20-449,-19-20-544,19 0-1538,-20 0-1569</inkml:trace>
  <inkml:trace contextRef="#ctx0" brushRef="#br0" timeOffset="107494.1406">2563 3487 18289,'-40'0'1057,"20"20"-320,1 19 287,19 1-63,-20-1-224,40 1-224,-1 0-225,21-21 160,-1 2-320,2-21 161,18-21-65,-19 2 32,0-21-32,-1 20-320,-39-19-32,0-1-64,0 20 32,-20-19-481,1 19 1,-1-1-65,-20 1-448,20 20-1025,-19 20-1474,19 1-7398</inkml:trace>
  <inkml:trace contextRef="#ctx0" brushRef="#br0" timeOffset="107762.6953">2623 3765 15118,'-21'40'2786,"1"-21"-1376,20 1 576,-19 0-481,19 0-416,0-1-288,0 1-257,19 0-319,1 0 223,21-20-32,-2 0-127,1-20-1,19-20-192,-19 21-224,-1-21-32,-19 1 0,-20 19-65,0-20-255,-20 19-353,1 2-320,-21 19 192,-19 0-128,39 0-1922,-20 19-1409</inkml:trace>
  <inkml:trace contextRef="#ctx0" brushRef="#br0" timeOffset="109292.9688">3556 3566 14093,'0'-20'833,"0"1"-161,19-21 770,21 19-1,-20 21-704,20 0-257,-20 0-288,20 21-160,-20-1 0,-1 39 193,-19-19-257,0-1 160,0 21 64,0-20 256,0-20 1,0 20-1,-19-21-224,19 1 161,0-20-225,0 20 64,19-20 0,1 0 1,0 0 63,19 0-32,-19 0-160,20 0-801,0 0-255,0-20-1122,-1 20-1506,1 0-2562</inkml:trace>
  <inkml:trace contextRef="#ctx0" brushRef="#br0" timeOffset="109773.4375">5045 3546 16623,'20'-39'481,"-20"39"416,-20 0 224,20 0-449,-20 0 513,-20 0-384,20 20-417,-20-1 193,1 1-32,19 0-353,20 0-160,0-1-32,20 1 0,19-20 192,1 20 0,20-20 64,0 20-320,-1-20 128,-19 20-64,-1-1-32,2 2 160,-41-21-192,0 20 321,0 0 127,-21-20 257,1 20-417,-19-20 0,19 19-192,-20-19-512,-19 0-513,19 20-192,0-20-833,0 0-1826,1 0-1121</inkml:trace>
  <inkml:trace contextRef="#ctx0" brushRef="#br0" timeOffset="109969.7266">4906 3546 15983,'59'-19'5797,"-39"-1"-4676,20-21 0,0 21-832,-1 20-257,1-19-225,0 19-479,-1 0-1090,2 0-2146,-21 0-1184</inkml:trace>
  <inkml:trace contextRef="#ctx0" brushRef="#br0" timeOffset="111421.875">6435 3367 18353,'19'0'1762,"-19"0"-1154,0 0-768,0 20 704,0 0 385,20 19 128,-20 22-256,20-22-384,-20 1-33,20-1-288,0 1 96,-20 0-96,19-21 0,2 2-352,-21-1-577,20 0-704,0 0-1890,-20-1-1442</inkml:trace>
  <inkml:trace contextRef="#ctx0" brushRef="#br0" timeOffset="112018.5547">7546 3348 12523,'0'0'2307,"0"0"-834,0 0-96,0 19-480,0-19 641,-19 20 63,19 0-704,-20 0 0,20-1-321,0 1 1,0 1-129,0-21-63,0 20-97,20-20 192,-1 0 65,1 0-33,20 0-191,0 0-193,-20 0-96,20 0 160,-1 0-320,-19 0 128,19 0-256,-19 0 63,0 0-511,0 0-193,-20 0-96,19 0-737,-19 0-640,0 0-1281,0-20-129</inkml:trace>
  <inkml:trace contextRef="#ctx0" brushRef="#br0" timeOffset="112213.8672">7883 3229 18289,'-19'40'2274,"-1"-1"-1249,20 1 608,-20 19-351,20 0-321,0-18-257,20 18-351,0-19-257,-1 19 384,2-39-480,-1 19-512,0-18-225,-20-1-736,0 0-1122,0 0-2754</inkml:trace>
  <inkml:trace contextRef="#ctx0" brushRef="#br0" timeOffset="114586.9141">8718 3348 14926,'0'-20'1889,"20"0"-383,0 0 191,0 1-255,19-1-353,-19 20-224,19-20-577,-19 20-320,20 0 64,-19 20-64,-2 0-64,1-1 96,0 1 256,-20 20-192,0-1 128,20 1 33,-20-1 63,0 2-96,0-2-96,0 1 0,0-1 0,0 1-96,0-20-96,0 19-256,20-18-769,-20-1-545,-20 0-1569,20 0-1473</inkml:trace>
  <inkml:trace contextRef="#ctx0" brushRef="#br0" timeOffset="114775.3906">8758 3665 18033,'20'-40'1153,"19"40"929,1-19-289,-1-1-864,22 0-544,-2 20-129,20-20-128,0 20-609,1 0-351,-20 0-1154,-1 0-1794,0 20-1281</inkml:trace>
  <inkml:trace contextRef="#ctx0" brushRef="#br0" timeOffset="115348.6328">10009 3387 13612,'0'-20'1218,"0"20"-1,0 0 1057,0 0-769,0 0-320,-21 20-448,1 0 640,1 19-416,-1 22 32,0-2-128,20 0-160,0 21-161,0-40-191,0 20-129,40-21-32,-21-19 0,42 19-32,-22-39-32,21 20-31,-1-40-97,-20 20-289,2-19 1,-21-1 0,0-20 63,-20 21 97,0-1 32,-20 0-128,0 20-32,-21-20 128,22 20 32,-21 20 0,1 0-33,-1 0-255,20-1-1057,1 1-1378,19 0-2370</inkml:trace>
  <inkml:trace contextRef="#ctx0" brushRef="#br2" timeOffset="126379.8828">2503 4400 7302,'0'0'1954,"0"0"-320,0 0-673,0 0-577,0 0 289,0 0 448,0 20-288,20-20-257,-20 19-63,0-19 63,20 20-159,-20 0-33,0 0-96,20-20-32,-20 19-95,0 2-65,19-21-32,-19 20-32,0-20 32,20 20 32,-20-20 0,21 20-64,-21-20 64,20 0-32,0 19 0,-1-19-64,-19 0 64,20 0-160,0 20 288,0-20-192,0 0 129,19 0-97,-19 0 96,19-20-64,22 20 96,-22 0-224,21-19 128,-1 19 0,0-20-128,-18 20 128,18-20-32,1 20-32,-21 0 64,1 0-160,0 0 64,0 0 192,-1 0-256,21 0 96,-21 0 0,1 0 64,20 0-128,-20 0 128,19 0-32,0 0 0,-19 0 0,20 0 0,0 0 64,-21 0-128,21 0 32,19 0 160,-19 0-32,-1-20-224,1 20 160,19 0 1,-19-21-1,-1 21 32,1 0-64,-1 0 0,2-19 64,-2 19 160,0 0-256,20 0 0,-18 0 32,-2-20 128,20 20-288,-20 0 192,2 0-96,18 0 64,-20 0-32,0 0 128,-19 0-224,20 0 160,-20 0 193,19 0-33,-19 0-64,19 0-128,-18 20 128,-2-20-160,21 0 32,-21 0-32,20 0-32,-19 0 32,20 0 0,0 0 96,-21 0-160,21 0 32,-21 0 128,22 0-160,-22 0 64,1 19 32,-1-19 64,21 0-256,-20 0 224,20 0-32,-1 0-32,-20 21-64,21-21 96,-21 0 0,22 0-96,-2 0 224,-20 0-224,21 0 160,0 0 96,0 0-192,-1 0 97,20 0-97,-19 0 96,0 0-96,-1 0 0,0 0 32,-19 0 32,20 0-128,0 0 64,-1 0 96,0 0 64,0 0 96,2 0-128,-22 0-64,41 0-32,-21 0 0,1 0-32,0 0-32,19 0-64,-20 0 96,1 20-32,-20-20-64,19 0 64,1 20 128,-1-20-224,1 0 128,0 0 0,-21 0-96,20 0 96,1 0 0,0 0 0,0 0-32,-1 0 96,0 0 32,21 0-224,-20 0 192,-1 0 64,-19 0-224,19 0 224,1-20-192,-20 20 96,19 0-32,-19 0 0,-1 0-64,22 0 192,-22 0-192,1 0 96,-21 0-64,21 0 96,0 0 160,-1 0-320,2 0 64,-2 0 64,1 0 96,-1 0-224,1 0 192,-1 0-96,2 0 97,-1 0 31,-1 0-32,1 0 64,-1 0-96,1 0 0,-20 0-96,19 20 64,2-20 0,-2 0-32,1 0 0,-1 0 32,-19 0-32,20 0 128,-21 0 321,-19 0-33,20 0 161,-20 0 127,21-20 33,-21 20-160,0-20-225,0-1-224,0 2 32,0-1-32,0 0-32,0 0-96,0 1-64,0-1-352,0 20-577,0-20-993,0 0-2562,0 20-10474</inkml:trace>
  <inkml:trace contextRef="#ctx0" brushRef="#br2" timeOffset="127455.0781">6375 4618 6918,'20'-19'1505,"-20"19"962,0-20-577,0 20-129,0 0 129,0 0-737,0 20-704,-20-1-257,1 1 480,-21 20-63,-1-1-193,2 1-255,39-40-65,-99 80-96,79-60-96,0 19-961,1-19-1025,19-20-545,0 0-7302,0 0 9929</inkml:trace>
  <inkml:trace contextRef="#ctx0" brushRef="#br2" timeOffset="128406.25">5461 5214 9833,'-19'-40'1922,"19"40"224,0-20 0,0 20-705,-20 0-576,20 20-609,0-20 449,0 20-129,20 20-255,-1-21-225,1 1 128,0-20-192,1 20 256,-1-20-256,-1 0 257,1 0-33,0-20-224,0 0 160,-20 1 192,20-1-223,-20 20-194,0 0 386,0 0-577,0 0 320,0 0-545,0 0 353,19 20-160,1-1 448,0-19-224,0 20-256,19-20-673,-19 20-897,1-20-448,-1 0-769,-1 0-6630</inkml:trace>
  <inkml:trace contextRef="#ctx0" brushRef="#br2" timeOffset="128681.6406">5859 5194 11466,'0'20'1346,"20"-20"255,-20 20-159,20-1-546,-20-19 193,19 20 129,-19-20-578,0 0-352,0 20 513,0-20-192,0-20-289,20 20 481,-20-20-609,0 1-320,0-1 512,0 0-544,0 0-64,20 20 384,-20-20-288,20 20-96,-20 0 64,19 20-225,1 0-287,21 0-610,-21 0-1344,19 19-769,1-19-7880</inkml:trace>
  <inkml:trace contextRef="#ctx0" brushRef="#br2" timeOffset="129031.25">6256 5472 10473,'19'39'2114,"-19"-19"449,20 0-609,1 0-801,-21 1-64,20-21-192,-20 0-225,0 0 257,0 0 160,-20-21-736,20 1-257,-21 0 96,-18-19-320,19-1 64,0 1-129,-19-21-287,19 0 192,20 1-1,0 19-31,20 20 160,-1 0 128,21 1-224,-1 19 416,-19 0-288,21 19-96,-2 21 416,-19-20-192,0 19 96,-20-19-352,20 20 63,-20-19-95,-20-21-288,20 19-129,0-19-1121,-20 0-864,20 0-6631</inkml:trace>
  <inkml:trace contextRef="#ctx0" brushRef="#br2" timeOffset="129409.1797">6614 5154 11082,'0'-19'1730,"0"19"191,0 0-735,-20 19-514,0-19 770,20 40-257,-21-20-224,2 0-673,19 19 513,0-19-769,0 0 160,19 1-192,-19-2 544,0-19-223,21 0 63,-21 0 96,20-19-383,-20-2 31,0-19 224,0 20-704,0 1 480,0-21-224,0 20-32,0 20 64,0-20-193,0 20 321,0 20-544,0-20 672,0 20-288,20 0 384,0 19-512,-1-19 448,1 0-448,20 0-705,-1 1-1217,-19-21-1826,19 0-8519</inkml:trace>
  <inkml:trace contextRef="#ctx0" brushRef="#br2" timeOffset="129604.4922">6852 5373 15150,'0'-39'2210,"0"18"-448,0-19-1,0 20-608,0-19-128,-21-1-128,21 20-480,0-19-321,0 19-289,0 0 354,21-1-610,-21 2-1024,20 19-545,0 0-1569,-1 0-834</inkml:trace>
  <inkml:trace contextRef="#ctx0" brushRef="#br2" timeOffset="129800.7813">7050 4995 14445,'0'20'1698,"0"-20"288,-20 20 128,20-1-769,0 22-128,20-21-160,0 19-801,-1 1 161,2-20-353,19 19 32,-20-19-96,19 0-288,-19-20-449,0 0-897,-20 0-1793,-20 0-673</inkml:trace>
  <inkml:trace contextRef="#ctx0" brushRef="#br2" timeOffset="130011.7188">6892 5194 13933,'59'0'993,"-20"-20"1377,21 20-320,20 0-96,-21 0-161,1 0-800,-1 0-544,-20 20-257,2 0-96,-21-20-32,0 20-160,-20-1-384,19 1-417,-19-20-192,0 20-1121,20-20-993,-20-20 320</inkml:trace>
  <inkml:trace contextRef="#ctx0" brushRef="#br2" timeOffset="130159.1797">7308 4995 14894,'-20'-39'2530,"20"39"-928,0 0-1442,0 0-224,20 0-833,0 19-1506,-1-19-9256</inkml:trace>
  <inkml:trace contextRef="#ctx0" brushRef="#br2" timeOffset="130672.8516">7467 5075 9513,'-20'-40'3203,"1"20"-513,19 20-256,0 0-1152,0 0-674,0 20 353,0-1-64,0 22-96,19-21-1,1 19-447,20 21-65,-1-40-160,1 19 192,-1-19-448,2 0-897,-1 1-96,-21-2-1473,-19-19-1314,0 0-5861</inkml:trace>
  <inkml:trace contextRef="#ctx0" brushRef="#br2" timeOffset="130956.0547">7368 5214 15534,'79'-20'1698,"-19"0"-705,-21 0-833,1 1-96,-1 19-64,2 0-32,-1 0-352,-1 0-289,-19 0 353,0 0 192,-1 0-33,-19 19 289,20 1 577,0 0 416,-20 0-128,20 0 64,-1-1-256,-19-19-481,21 20-256,-1 0-64,-20-20-288,20 0-993,-20 0-961,20 0-1250</inkml:trace>
  <inkml:trace contextRef="#ctx0" brushRef="#br2" timeOffset="131101.5625">7745 5075 13773,'-20'-21'640,"40"21"-736,0-19 0,0 19-929,-1 0-801,21 0-160,-1 0-5413</inkml:trace>
  <inkml:trace contextRef="#ctx0" brushRef="#br2" timeOffset="131791.9922">8163 5095 13388,'-21'20'1794,"21"-20"-993,0 20 1024,-20-1-191,20-19 31,20 20-319,-20 0-738,40 0-480,-20-20 289,0 0-129,0 0-32,-1 0-160,1 0 97,-20 0-193,0-20-417,-20 0-255,-19 0 127,19 1-128,-19-1 609,-2 0-192,21 0 96,0-1 160,1 2 160,19 19 96,0 0-416,0 0-192,0 0 128,39 19 416,1 2-160,0 19-32,0-20 0,-1-1 96,1 21-256,-20-20 0,-1 0-289,-19-1 129,20-19-64,-20 20 255,0-20-223,20 0 448,-20-20-160,20 20 417,1-19-450,-21 19 97,39-20-64,-19 20 128,0 0 97,19 0 191,1 0 224,-1 0-127,-19-20 95,20 20-95,0-20 320,0 0-161,-20 1-63,-1-1-1,1 0-288,-20 0-63,0-1-322,-20 2 194,20 19 95,-19-20-224,-1 20-129,0 0-95,20 20 32,-20-1 64,20 2 64,-19-1 32,19 20 31,19-21-63,1 21-256,0-20-705,19 0-160,-19-1-929,20 1-993,-21-20-4292</inkml:trace>
  <inkml:trace contextRef="#ctx0" brushRef="#br2" timeOffset="132126.9531">8976 5095 13708,'-19'20'3780,"19"-20"-3364,0 20 706,0 19-162,0-19 1,19 0 321,1 0-610,0-1-95,0 1 31,19-20-63,-19-20-129,0 1 97,0-1-705,-20 0 384,0-20-160,0 1-673,-20-1 65,0-20 383,20 40-607,-20-19 415,1 19-159,19 0 1312,-20 20-607,20 20-161,0 0 480,0 19-448,0 1 160,39 20-160,1-1 0,19-19-96,-18 19-544,18-19-481,-19 1-1153,-1-2-1506</inkml:trace>
  <inkml:trace contextRef="#ctx0" brushRef="#br0" timeOffset="174788.086">13464 3288 8616,'-20'-19'512,"20"19"1602,0-20-448,0 20-481,0 0-160,0 0 0,0 0-737,0 0 0,0 20 417,0-1 192,20 1-128,-20 0 95,19 19-447,1 21-449,-20 0 160,20-1-32,-20 1 32,20 19 64,-20-19 32,0 0-159,19-1 95,-19 0-32,20-19-32,-20-1 128,0-18-160,20 19 32,-20-21 0,20 1-32,-20-20 161,0 20-65,19-20 0,-19 0 96,0 0-32,20 0 129,-20 0-353,0 0 128,20 0-64,-20 0 96,21 0-288,-21 0 128,20 0 0,-20 0 0,19 0-32,1 0 192,-20 0-128,20 0 0,0 0-32,0 0 32,-20-20 0,19 20-128,1 0 160,-20 0-192,20 0 192,19 0-128,-19 0 160,21 0-160,-2 0 128,1 0-128,-20 0 192,19 0-256,1 0 64,-1 0-224,-19 0 256,21 0 64,-22 0 0,21 0-64,0 0 32,-1 0 0,1 0 64,20 0-160,-20 0 32,19 0 0,-20 0-225,21 0-31,0 0-64,-20 0 31,19 0-63,0 0-65,20 0 289,-18 0-128,-2 0 224,0-20 64,21 20 32,-20 0 128,-1-19-224,20 19 416,0 0-192,21-20-32,-1 20-128,1 0 32,-1 0-288,20-20 96,-19 20 96,18 0 32,2 0 96,-21-21-224,21 21 31,-2 0 226,1-20-162,1 20 161,-2 0-31,2-19 31,-21 19-32,21 0 64,-2 0 32,-19 0-64,21-20 32,18 20-192,-38 0 96,19 20 0,1-20 0,-22 0-96,1 0-128,21 19 224,-21-19 32,1 0-193,18 0 258,-19 0-226,21 20 129,-21-20 32,21 0 65,-2 0-226,-18 0 129,19 0 129,1 0-97,-2 0-193,21 0 65,-20 21 96,0-21-192,1 0 160,-2 0 160,-18 0-160,19 0 64,1 0-32,-2 0-96,1 0 96,-19 0 0,-1 0-32,20 0 160,-20 0-224,0 0 192,1 0-160,-1-21 128,1 21 128,-1 0 1,-40-20-129,0 20 0,-18 0-128,-21 0-129,0-19-896,-20 19-1313,-20 0-5477</inkml:trace>
  <inkml:trace contextRef="#ctx0" brushRef="#br0" timeOffset="176569.336">13403 3328 5060,'0'0'801,"0"0"512,0 0 225,0-20-834,0 20-607,0 0 95,0 0 640,0 0 1,0-20 64,0 20-64,20 0-225,-20 0-159,21 0-97,-1 0-96,19 0-223,-19 0-1,19 20-32,1-20 0,-1 0 64,1 0-32,20 0-32,0 0 0,19 0 32,1 0-32,-1 0 32,20 0 0,-20-20-32,21 20 32,19 0-32,-19-19 32,18 19 0,22 0-32,-22-20 32,22 20 0,-2 0-64,2-20 0,-2 20-96,21-21-64,-20 1 63,20 20 97,0-19 32,-20-1 0,0 0 193,0 20 95,0-20-160,0 0-32,0 20-32,19-19-32,-38 19-64,18-20 64,2 0-32,18 20 0,-18-20 0,-2 20 0,1-19 32,-20 19-32,21-20 32,-22 20 0,22 0 64,-1-20 0,-20 20-64,19 0 32,2 0-64,-22 0 0,2 0 0,18 0 0,-18 0 0,-1 0 0,1 0 33,-2 20-33,2-20 0,-1 0 0,0 20 0,-20-20 32,20 0-129,-19 19 33,18-19 32,-18 0 64,-1 20-32,-20-20 32,1 0 32,0 0-64,-21 20 0,20-20 0,1 0 0,-21 0 0,21 0 33,-20 20-1,-1-20-32,20 0 32,-39 0 96,19 0 128,-18 0 192,-2 0 225,-19 0 0,0 0-161,0-20-95,19 20-33,-19 0-320,0 0 32,-20 0-32,20 0 0,-1 0-64,1 0 0,1 0-32,-21 0 64,20 0-64,-20 0 96,0 0-32,0 0 192,0 0-320,20 20 160,-20-20-32,0 0-32,0 0 64,19 19 1,-19-19 95,0 0-64,0 0-32,20 20 64,-20 0 64,20-20-128,0 20 0,-20 0 0,19-1 32,1 22 129,-20-1-257,0 19 160,0-20-96,0 21 32,20 0 32,-20-1-64,20 20 96,-1-39-32,-19 19-64,20-18 0,1 18 32,-21-39-64,0 20 32,20-1 32,-20-19-32,0 0 0,20-1 0,-20 1 65,19 1-162,-19-1 65,0-20-96,0 0 0,0 20 96,0-20-32,0 0 128,0 0-160,0 0-160,0 0-192,0 0 224,-19 0 127,-1 0-319,-21 0 128,2 0 224,-1 0-160,-19 0 96,0 0-161,-22 0 97,2 19 160,20-19-96,0 0-545,-2 20-1857,22-20-2755</inkml:trace>
  <inkml:trace contextRef="#ctx0" brushRef="#br0" timeOffset="177462.8906">17494 3109 12011,'0'-20'1505,"0"20"225,0 0-161,0 0-864,0 20-256,0 0 736,19 0-64,-19 39-353,20 2-223,0 18-289,0 0 225,-1 1-193,21-1-128,-19-20 64,-1 1-128,-20 0-96,19-20 0,1-1-128,-20 1-192,0-1-193,0-19-1024,0 0-833,0-1-1890</inkml:trace>
  <inkml:trace contextRef="#ctx0" brushRef="#br0" timeOffset="178152.3438">15330 3308 5957,'-20'-20'2306,"20"20"897,0 0-1057,0 0-1345,0 20-128,0 0 1024,20 19-447,-20 21-418,20 20-95,-20-21-64,19 20-449,1 0 96,0-18 97,0-2-481,-1 0 160,1-19 0,0-1-256,-20 2-257,0-21-576,20 19-736,-20-19-1635</inkml:trace>
  <inkml:trace contextRef="#ctx0" brushRef="#br0" timeOffset="178876.9531">19837 3109 16623,'19'20'1506,"1"-20"-1602,0 40 864,0 20 417,-20-1-224,19 40-64,1-20-320,-20 1-193,20-1-160,0-19 33,0 0-65,-20 0-224,20-21-64,0 1-129,-20-21-607,20 1-674,-20 0-1216,0 0-2051</inkml:trace>
  <inkml:trace contextRef="#ctx0" brushRef="#br0" timeOffset="179909.1797">14258 3407 8584,'0'-20'4932,"0"20"-3939,0 0 32,0 0-320,19 20 576,-19 19-32,20 2-64,0 18-352,0 1-320,-20 19-97,20-19-448,-1 0 128,1-1 64,0-20-224,-20 1-448,20 19-673,-20-18-641,19-21-1217,-19-1-12043</inkml:trace>
  <inkml:trace contextRef="#ctx0" brushRef="#br0" timeOffset="180527.3438">16243 3269 12684,'0'-20'1024,"0"20"1058,0 0-832,0 20-1026,0-1 961,19 21 192,-19 19-288,20 0-544,0 22-257,0-2 0,1 0 1,-2-19-289,1 0 96,0-21-96,0 1-192,-1-1-577,1-19-673,-20 0-1504,0-1-1122</inkml:trace>
  <inkml:trace contextRef="#ctx0" brushRef="#br0" timeOffset="181120.1172">18526 3188 11210,'0'-19'1794,"0"19"-33,0 19-896,0-19 833,20 41-65,-20 18-255,20 1-674,-20 19-287,19 1-33,1-1-192,0-20 161,0 1-193,0-20-192,-1 0 64,-19-1-160,21 1-417,-21-20-928,0-1-1506,0 1-3075</inkml:trace>
  <inkml:trace contextRef="#ctx0" brushRef="#br0" timeOffset="181674.8047">20948 3229 17424,'0'20'609,"0"0"-481,0 19 1313,0 20-512,-20 20-320,20 2 255,0-2-511,0 0-97,20 1-128,0-21 96,0 1-160,-20-21-256,19 1-481,1-1-960,-20-18-1826,0-1-10218</inkml:trace>
  <inkml:trace contextRef="#ctx0" brushRef="#br0" timeOffset="183694.336">13661 3685 1665,'0'0'1890,"0"0"512,0 0-64,0 0-416,0 0-641,-20 0-95,20 0-129,0 0-129,0 0-95,0 0 128,0 0 64,0 0-32,20 0-224,-20 0-1,0-20 1,20 0-545,-20 20 129,21-20-65,18 1 96,-19-1-320,20 20-128,-20 0 0,-1 0 0,1 0-192,0 20 192,-20-1-32,0 21 128,0-20 32,0 0 0,0-1-96,0 2 32,0-21 32,20 20 64,-1 0-32,22-20 64,-1 20-192,-1-1 64,-19 1 32,19 0-32,-19 0 0,-20-1-64,0 1 64,0 0 96,0 0 0,0-1 32,-20-19-63,1 20-130,-21-20-255,20 0-352,20 0-1090,-19 0-1441,19-20-7271</inkml:trace>
  <inkml:trace contextRef="#ctx0" brushRef="#br0" timeOffset="184137.6953">14615 3606 16879,'-20'0'929,"20"0"-576,-20 0 191,20 19 33,0 21 159,0-20 65,20 0-320,0-1-225,19 2 64,1-21 33,-1 0-65,2-21 0,-21 2-96,19-1-96,-19-20-96,-20 20 96,0-19-224,0 19 128,-39 0-32,19 1-288,-20 19-64,0 0-97,0 0-95,0 0-481,21 19-1218,-1 1-1248,20 20-5157</inkml:trace>
  <inkml:trace contextRef="#ctx0" brushRef="#br0" timeOffset="184399.4141">14714 3765 13036,'19'20'3491,"-38"-20"-2882,19 20 1056,0-1-223,-20 1-578,40 0 161,-20 0-512,19-1-33,22 1-191,-1 0 191,-1-20-352,20 0-32,-39 0-64,20 0-128,-21-20-64,-19 0-160,0 1 0,0-1-161,-39-20-256,-1 21-31,1 19 223,-1-20-95,21 20-417,-1 0-641,0 0-1569</inkml:trace>
  <inkml:trace contextRef="#ctx0" brushRef="#br0" timeOffset="184849.6094">15568 3586 18001,'59'-40'1505,"-39"40"-1121,20-19 930,-1 19-866,1 0-224,-20 0-160,0 19-64,0 21 32,-20-20 32,0 19-32,0 1 64,0-1 65,-20-18-1,0 19 256,0-20 33,0-1-1,20 1-32,0-20 161,20 0 96,0 20-97,0-20-95,20 0-321,0 0-128,-21-20-256,21 20-353,-1 0-640,-19 0-673,0 0-1377,0-20-1858</inkml:trace>
  <inkml:trace contextRef="#ctx0" brushRef="#br0" timeOffset="185692.3828">16798 3527 14765,'20'-40'1986,"-20"40"-993,0-21 769,-20 21-449,20-20-608,-19 20-97,-1 20-255,0-20-321,0 21 32,20-1 64,-20 19-32,20-19-192,20 20 192,-20-21-64,40 21 64,-1-20 64,1 0-128,20-1 97,-20 22-97,19-21 32,-39 0-96,0-20 128,-1 19-224,-19 1 192,0-20 96,-19 20 128,-21-20-96,1 20-320,-1-20 256,-19 0-448,18 0-289,2 0-640,-1 0-929,0-20-833,21 20-2466</inkml:trace>
  <inkml:trace contextRef="#ctx0" brushRef="#br0" timeOffset="185874.0235">16660 3566 18065,'39'-20'2594,"-19"20"-1889,20-19 448,-1-1-897,1 20-256,20-20-320,0 20-769,-21 0-2050,20-21-1730</inkml:trace>
  <inkml:trace contextRef="#ctx0" brushRef="#br0" timeOffset="186468.75">17910 3387 15919,'21'0'3107,"-21"0"-1858,0 0-320,0 20 96,20 0-65,-20-1-159,19 22-64,1 18-481,0-19 64,-20-1-352,20-19 225,-20 20-161,19-20-513,-19-1-608,0 2-897,20-1-1921,-20-20-10859</inkml:trace>
  <inkml:trace contextRef="#ctx0" brushRef="#br0" timeOffset="187500.9766">18942 3387 16239,'0'-20'1762,"0"20"-1058,20 0-191,-20 0 127,0 0 65,0 20 32,0 0 63,0 0-575,0-1 191,0 1 321,0 1-321,0-21 97,21 0 159,-21 0 65,20 0-289,0 0-95,-1 0-257,21 0-96,-20 0-32,0 0-32,-1 0-321,1 0-383,0 20-289,0 0-449,-20-1-800,19-19-673,-19 20-736</inkml:trace>
  <inkml:trace contextRef="#ctx0" brushRef="#br0" timeOffset="187690.4297">19181 3328 7527,'0'20'10698,"0"-20"-10410,0 19 1089,0 21 609,0-1-993,0 2 0,0-1-416,20-1-225,-1 1-192,2-1-320,-1 1-353,0-20-960,0 20-1730,-20-20-1441</inkml:trace>
  <inkml:trace contextRef="#ctx0" brushRef="#br0" timeOffset="188279.2969">20134 3507 10025,'0'-20'7623,"20"-1"-6470,-20 21 737,20-20-545,0 1-288,19 19-384,1-20-193,-19 20-287,18 0-321,1 0 95,-21 20-31,1-20-64,0 19 128,-20 22 0,0-1 96,0-1 33,0 1 31,20-1 96,-20 21-96,0-41-192,0 22 160,0-1-288,19-21-288,-19 1-353,0 0-705,0-20-1633,0 20-1665</inkml:trace>
  <inkml:trace contextRef="#ctx0" brushRef="#br0" timeOffset="188466.7969">20233 3765 20371,'0'-20'1505,"20"20"-512,0-21 513,20 21-1026,0 0-224,-1 0-256,21-19 0,-1 19-480,1 0-353,0 0-1153,-1 0-1857,-19 0-6760</inkml:trace>
  <inkml:trace contextRef="#ctx0" brushRef="#br0" timeOffset="188939.4531">21346 3446 15822,'0'-19'2691,"0"19"-1602,0 0 128,0 0-480,0 19 128,-21 1 480,21 1-320,-20 38-352,0-19-193,20 19-64,0 1-63,0-20-65,20 20-160,21-21 96,-2-19 1,1 0-1,-1-1-64,1-19-320,19 0-160,-18-19-1,-21-1 129,0 0-256,-20 0 255,0 1-95,-20-1-96,0 0-1,-21 20 129,2 0 64,-1 0 64,1 0-96,19 20-1058,0 0-2113,20-1-577</inkml:trace>
  <inkml:trace contextRef="#ctx0" brushRef="#br2" timeOffset="197055.6641">15468 4459 3875,'0'0'1025,"0"-20"-32,0 20 0,-20-19 288,20 19 257,0 0-65,0 0-128,0-20-480,0 20-224,20 0-1,-20 0-95,0 0-1,0 0-31,0 20 31,20-1-31,-20-19-1,0 20-127,20 0-1,-20 0-32,19-1-223,2 2 31,-21-1 64,20 0-192,-20-20 160,20 20-288,-20-1 288,0-19-288,20 20 128,-20-20 128,19 20-160,1-20-96,-20 0 96,20 20 128,-20-20-160,20 0 192,-1 20-160,1-20 225,0 0-289,0 0 128,20 0 32,0-20-96,0 20 0,-1 0 0,1 0 0,-1 0 0,1 0 32,0 0 128,0-20-288,-1 20 96,1 0 96,0 0 32,19 0-192,-18 0 96,18 0 0,-20 0 0,21 0 0,-21-20 64,22 20-128,-2 0 0,0 0 96,1 0-64,-1 0-32,1-20 0,0 20 64,-1 0 0,0 0-192,-19 0 159,0 0-31,20 0 128,-1 0-128,-19-19 32,19 19 64,1 0 65,0 0-65,-21 0-161,20-20 129,2 20 97,-22 0-130,21 0-31,-21 0 193,21 0-290,-1 0 290,1 0-258,-20 0 193,19 0-32,1-20-32,0 20-32,-1 0 32,1 0 32,-1 0 65,0 0-258,21 0 193,-40 0 0,39 0-32,-20 0 0,2 0 0,18 0 33,-20 0-33,0 0 96,2-20-192,-2 20 96,1 0 0,-21 0 32,20 0 0,2 0-64,-22 0 64,21 0 32,-1 0 32,1 0-128,-20 0 32,19 0 0,-19 0 96,19 0-192,2 0 64,-2 0 160,0 0-192,0 0 480,1-21 257,-20 21-225,20 0-448,-21 0 96,1 0-96,19 0 0,-19 0 64,0 0 64,0 21-192,-1-21 64,1 0 32,-1 0 97,1 0-226,20 0 162,-20 0-65,0 20-65,-1-20 130,1 0-65,-1 0-33,1 0 33,20 20-32,-20-20-64,19 0 32,-20 0 96,21 20-96,0-20 192,-20 0-160,19 0 0,0 0 128,-19 0-192,20 0 96,-20 19-64,19-19-32,1 0 0,-21 0-192,22 0 192,-2 0 0,0 0 96,0 0 0,2 0 96,-2 0-192,0 0 96,1 0 0,-21 0 192,22 0-192,-22 0 160,21 0 32,-21 0-32,1 0 161,-1 0-97,-18 0-64,19 0-32,-21 0 0,1 0-32,-20 0-64,20 0 96,-20 0 225,0 0 287,0 0-351,0-19 63,0-1-352,0-20 96,0 19 32,0 2-96,0-21-128,0 20-96,-20 1-321,20-1-31,-20 0-577,1 20-1409,19-20-2435</inkml:trace>
  <inkml:trace contextRef="#ctx0" brushRef="#br2" timeOffset="198230.4688">18426 4757 8007,'0'-20'2082,"21"20"224,-21 0-64,0-20 161,0 20-578,20 0-511,-20 20-514,20 0 514,-1 0-33,1 20-384,20 0-257,-21-1-416,21 1-127,-20-20 31,0 19-513,20-19-31,-20 0-353,0-1-1345,0 2-608,-20-21-1795</inkml:trace>
  <inkml:trace contextRef="#ctx0" brushRef="#br2" timeOffset="202300.7813">17712 5432 12491,'0'-19'1025,"0"19"-192,0 0-64,0 19 608,0 1 97,0 0-321,0 0-961,0 19 416,20-19-223,0 0-1,0 1 0,-1-21 65,21 0-97,-20 0-192,19 0 33,-19-21 63,1 1-256,-1-20-96,-20 21 128,0-1-96,0 0 192,0 0-96,0 1 160,0 19 0,0 0-576,0 19 480,0-19 0,19 40 32,-19-20 0,20-1-32,0 1-64,0-20-64,-1 20-448,1-20-65,0 0-127,0 0-962,-20 0-992,20 0-1282</inkml:trace>
  <inkml:trace contextRef="#ctx0" brushRef="#br2" timeOffset="202620.1172">18109 5413 3683,'0'19'10250,"20"-19"-9514,-20 20 898,19-20 32,1 20-385,1 0-192,-1-1-32,-20-19-577,20 20-352,-20-20 385,0 0-449,0 0 256,19 0 449,-19 0-449,0-20-160,0 1-96,0-1-64,0 0 64,0 0-96,0 1 32,0-1-96,20 20-128,0 20-192,0-20 704,-1 19-384,1 21-320,20-20-449,-21-1-352,22 1-417,-21 0-416,0 0-1185,-20 1-6438</inkml:trace>
  <inkml:trace contextRef="#ctx0" brushRef="#br2" timeOffset="202999.0235">18566 5611 6694,'39'60'5573,"-19"-21"-3555,0 1-64,19-1-449,-18 1-416,-1-20 353,0 20-353,0-40-385,-1 20-255,1-20-65,-20 20-31,0-40 383,-20 20-512,1-20-63,-1-20-193,-20 0 160,0-19-256,20 0-97,-20-1-63,20 0-160,1 20 223,19 1 129,0-1 128,19 40-288,-19-20 192,40 20-288,-20 0 512,0 20-416,-1 0 416,2 19-224,-1-19 0,0 20-417,-20-19 513,0-2-320,0 1 32,-20 0-225,20 0-319,0-20-994,-20 0-1185,20 0-3555</inkml:trace>
  <inkml:trace contextRef="#ctx0" brushRef="#br2" timeOffset="203390.625">19023 5452 12235,'-20'0'2178,"0"0"-1249,-1 0 608,1 20 193,1 0-160,-21-1-353,20 1-160,20 20-545,0-19-288,0-2 65,20 1 31,0-20-32,0 20 97,-1-20-161,1-20 32,1 0-160,-1 1-64,-20-2-64,20-19-64,-20 40 0,-20-20 128,20 1-256,0 19 96,-20 0 96,20 0-225,-21 0 97,21 19 256,0 1-64,0 0-128,0 0 128,21 1-32,-1-2-320,-20 1-801,20-20-1441,-1 20-1955</inkml:trace>
  <inkml:trace contextRef="#ctx0" brushRef="#br2" timeOffset="203587.8906">19181 5691 14637,'0'-20'2915,"0"0"-1441,0-20 351,0 21-287,-20-2-641,20-19 31,0 20-543,-20-19-289,20 19-320,0 0 448,0 1-737,0-1-127,0 20-1186,20 0-1313,0 0-993</inkml:trace>
  <inkml:trace contextRef="#ctx0" brushRef="#br2" timeOffset="203796.875">19320 5293 14509,'0'0'2947,"0"0"-1153,20 0-801,-20 20 768,20 1-768,0 18-192,-1 1-385,1-1-95,0 1-353,0-1 160,20 1-288,-20 0-161,0-20-415,0 0-546,-1-20-1985,-19 20-1377</inkml:trace>
  <inkml:trace contextRef="#ctx0" brushRef="#br2" timeOffset="204022.461">19220 5531 15630,'21'-20'545,"-1"20"288,20 0 864,-1 0 385,20 0-512,1 0-898,0 20-319,-1 0-257,-19 0 0,0 1 32,-1-21-64,-19 19-64,0 1 64,1-20-288,-2 0-193,-19 0-640,20 0-800,-20 0-2019,-20-20-7975</inkml:trace>
  <inkml:trace contextRef="#ctx0" brushRef="#br2" timeOffset="204153.3203">19658 5353 16591,'-20'-19'2210,"20"-2"-1537,0 21-769,0 0-673,0 21-864,20-21-1570</inkml:trace>
  <inkml:trace contextRef="#ctx0" brushRef="#br2" timeOffset="204538.086">19896 5293 14830,'0'0'3106,"0"-20"-1728,0 20-834,0 20 449,20 0 64,-20 20-32,19 0 32,1-1-256,0 21-417,20-1-159,0-18-1,0-2-128,-1 1-545,1-20-415,-20-1-770,-1-19-1249,-19 0-1985</inkml:trace>
  <inkml:trace contextRef="#ctx0" brushRef="#br2" timeOffset="204800.7813">19817 5511 16751,'79'-19'1057,"-20"19"737,1-20-128,0 20-802,-1 0-383,1 20-1,-21-20-287,22 19 31,-22 1 160,-19 20-480,19-19 224,-19-2 128,0 21-63,0-20 95,-1 0-128,1-1-96,-20 1-64,20-20-192,-20 0-737,20 0-512,-20 0-1442,-20 0-1826</inkml:trace>
  <inkml:trace contextRef="#ctx0" brushRef="#br2" timeOffset="204947.2656">20353 5393 17072,'-40'-20'2818,"40"0"-2017,0 20-705,0 0-448,20 0-481,-20 20-448,40 0-1089,-21 0-2787</inkml:trace>
  <inkml:trace contextRef="#ctx0" brushRef="#br2" timeOffset="205256.836">20670 5511 16463,'-39'0'1602,"39"20"-834,-20 0 546,20 0 63,0 1-416,20-2-257,19 1 33,-19 0-481,20 0 97,-1-20-97,1 0-256,0-20-288,-20 0 96,-20 0-225,0 1-480,-20-22-64,-20 21-256,0-19-288,1 19 224,-1 0 127,1 0-255,-1 20-865,20-19-6438</inkml:trace>
  <inkml:trace contextRef="#ctx0" brushRef="#br2" timeOffset="205801.7578">20809 5452 14061,'21'40'2947,"-21"-21"-2019,19 1 834,1 20-192,-20-19-513,20-2-193,-20 1-191,20 0-257,-20-20-191,0 20-97,0-20 128,0 20-416,-20-20-64,20 0 96,0-20-65,0 0 65,0 0-320,0 0-161,20 1 193,-20-22 352,39 41-224,-19-20 256,19 20 256,-19 0 192,20 0 97,0 20 95,0-20-191,0 0 95,-1 0-128,1 0 257,-21 0-225,21 0-63,-19-20-129,-1 0-32,-1 1-64,-19-1 32,0 0-160,0 20 64,0-20-160,-19 1-128,-1 19 64,-1 0-64,-19 0 64,21 0 64,-21 19 128,20 1-193,1 0 97,19 0 128,-20 19 1,20-19-1,20 0-64,-1 1 160,1 18-320,0-19 31,19 0-511,-19-20-385,21 20-641,-21-1-640,-1-19-2050</inkml:trace>
  <inkml:trace contextRef="#ctx0" brushRef="#br2" timeOffset="206179.6875">21504 5511 10025,'0'-19'4997,"0"-1"-2883,0 20-929,-20 20 96,20-1 160,-20 1-352,20 20-480,-19 0-225,19-20-255,0 20 127,19-20-192,1-1 320,0 1-256,0-20 257,0-20 31,-20 20-352,19-39-224,1-1 32,-20 1-192,0-2-129,-20-18-191,1-1-289,19 1-64,-20 20 1025,0 18 320,20 1 545,-20 20-385,20 20-95,0 20 191,20 0-63,0 19-161,0 0-63,19 1 31,2 0-224,-2-20-128,1 19-320,-1-19-481,1-21-1409,-20 1-3107</inkml:trace>
  <inkml:trace contextRef="#ctx0" brushRef="#br2" timeOffset="209442.3828">14496 4518 5413,'-21'0'2306,"21"-19"-416,0 19-321,0 0-256,0-20 97,0 20-161,0 0-320,0 0-193,21 0-31,-21 20 64,0-1 96,0 2-321,0 19-63,0-20-193,0 19-32,20-19-64,-20 0 193,0 0-1,0-20-320,0 0 128,20 19 0,-20-19-192,0 0 97,0 0-1,0 0 0,0 0-96,19 0 32,-19 0 192,20 0-288,0 0 96,0 0 64,-1 0-160,21 0 64,-20 0 64,19 0 96,-18 0-256,19 0 96,-1 0 0,1 0 32,-1 0-64,1 0 96,-1 0-64,2 20-32,-1-20 96,-21 0-64,1 0 64,0 0-32,0 0 160,-20 0-288,0 0 321,19 0-161,-19 0 0,0 0 192,0 0-224,0 0 192,0 0 0,0 0 65,20-20-289,-20 20 160,20-19-32,0 19 0,0-20 32,-1 0-64,2 0 32,-21 0 1,0 1-258,0 19-351,0-20-929,0 20-545,0 0-2691</inkml:trace>
  <inkml:trace contextRef="#ctx0" brushRef="#br2" timeOffset="219552.7344">14912 4837 10537,'0'-20'2851,"0"20"-1345,0 0 95,0 0-63,0 20-353,-19 0-128,19 0-128,-20 19-417,0 1 1,20-21 255,-20 1-640,20 0-32,-19 0-320,19-1 32,-20 2-1121,20-21-545,0 20-1857,0-20-10987</inkml:trace>
  <inkml:trace contextRef="#ctx0" brushRef="#br2" timeOffset="220264.6485">14396 5413 10730,'0'19'1954,"0"1"-1122,0 0 866,0 0-225,0 19-544,0-19-96,0 21-353,0-22-191,20 1-1,-20 0 321,20-20-161,-20 0 225,0 0-65,0-20-191,-20 0-353,20-20 32,-20 20-64,20-20 160,-20-19-352,20 20 160,0-1-160,0 1 160,0-2-225,20 1-191,0 40 512,0-19-576,-1 19 672,1 0-512,1 19 63,-1 1 1,0 20 64,-20-19 192,0 18 64,0-19-128,-20 0 96,20-1 32,-20-19-64,-1 20 32,21-20-865,-20 0-224,20 0-1313,0 0-1858</inkml:trace>
  <inkml:trace contextRef="#ctx0" brushRef="#br2" timeOffset="220700.1953">14714 5293 10666,'-20'0'3459,"0"0"-2370,20 0 929,-20 20-417,20 1-351,-20-2 31,20 1-384,0 20-641,0-21-64,0 1 0,20 0 32,0 0-224,-20-20 96,20 0 1,0 0-33,-20 0-32,19-20-64,-19 0 32,0 0-32,0 1 64,0 19-32,0-20-64,0 0 0,0 20 31,-19 0 1,19 0-96,0 0-96,0 0 96,0 20 32,0 0 32,19-1-641,-19 1-960,21 0-770,-21 0-319,20-1-2659</inkml:trace>
  <inkml:trace contextRef="#ctx0" brushRef="#br2" timeOffset="220889.6485">14912 5531 10473,'0'-20'2915,"0"20"-609,0-19-64,-19-1-480,19 0-288,-20 0-321,20 1-769,0-21-384,0 20 96,0 1-384,0-2-481,20 1-800,-1 20-674,-19-20-1376,20 20-7880</inkml:trace>
  <inkml:trace contextRef="#ctx0" brushRef="#br2" timeOffset="221071.2891">15012 5194 12844,'0'0'3299,"20"0"-2114,-20 20 1185,0 0-608,20 19-833,-20 1-321,20 0-416,-1 0-160,1-1-224,0 1-256,-20-20-385,20-1-640,-1-19-673,-19 20-1602</inkml:trace>
  <inkml:trace contextRef="#ctx0" brushRef="#br2" timeOffset="221267.5781">15052 5393 13004,'0'-20'2818,"0"20"-1921,20 0 1281,-20 0-224,19 0-769,1 20-576,0-20-417,0 20-128,19-1 0,-19 1-224,0 0-705,0-20 161,-1 20-385,-19-20-897,21 0-1025,-21 0-4773</inkml:trace>
  <inkml:trace contextRef="#ctx0" brushRef="#br2" timeOffset="221420.8985">15210 5194 7751,'-20'-20'10666,"20"20"-9737,0 0-801,0-20 64,0 20-480,0 0-577,0 20-833,20-20-2498</inkml:trace>
  <inkml:trace contextRef="#ctx0" brushRef="#br2" timeOffset="221587.8906">15310 5174 14830,'20'20'2114,"-20"0"192,20 19-481,-1 1-768,1 20-416,0-20-481,0-1-480,-1 1-513,1-20-384,0-1-961,0-19-1986</inkml:trace>
  <inkml:trace contextRef="#ctx0" brushRef="#br2" timeOffset="221776.3672">15310 5413 15694,'0'-20'3203,"0"20"-2658,20 0 896,-20-20-608,39 20-673,-19-20-64,0 20-32,0 0-480,-1 0-1025,21 0-1026,-20 0-864,-1 0-7047</inkml:trace>
  <inkml:trace contextRef="#ctx0" brushRef="#br2" timeOffset="221906.25">15608 5334 9096,'0'19'4805,"19"1"-2563,-19 0 32,20 0-608,-20-1-609,20 1-609,0 0-288,-20-20-256,19 20-609,1-20-1120,-20 0-1827</inkml:trace>
  <inkml:trace contextRef="#ctx0" brushRef="#br2" timeOffset="222044.9219">15588 5293 13805,'0'-20'896,"20"20"-1824,-20 0-674,19 0-4420</inkml:trace>
  <inkml:trace contextRef="#ctx0" brushRef="#br2" timeOffset="222822.2656">15786 5334 11370,'-20'0'2018,"20"0"0,-20 0 288,20 19-640,0 1-129,-20 0-416,20 0-416,0-1-128,0 21-193,20-20-128,-20-1 0,20 1-224,0 0 33,0-20-1,0 0-161,-20 0 1,20 0 64,-20-20-416,0-19 128,0 19 63,-20-20 289,20 21-96,-20-21-32,0 20 128,20 1 32,0 19-192,0 0 545,0 0-610,0 0 193,0 19 97,20 1-97,0 20 64,0-21-128,-20 1 256,20 0-320,0-20 192,-1 20-96,1-20-129,-20 0 129,20 0 32,0 0 0,-1 0 0,1 0 0,-20 0 97,20 0-33,0 0-32,-1 19 160,-19-19-288,21 0 224,-1 0-128,0-19 128,-20-1-64,20 0-64,-20 0 128,0 1-256,0-1 256,-20 0-256,20 0 192,0 20-224,-20 0 544,20 0-192,-20 20-159,20 0 95,0 0-96,0-1-64,0 1 64,0 20-257,20-21-351,0 1-481,-20 0-897,20-20-1377,-1 20-2210</inkml:trace>
  <inkml:trace contextRef="#ctx0" brushRef="#br2" timeOffset="223149.4141">16262 5432 12587,'0'20'3844,"0"0"-2883,0 0 769,0-1-97,0 21-640,20-20-160,-20-20-417,20 21-159,0-21-257,1 0 224,-21-21-128,19 1-192,-19-20-161,0 1 65,0-1-32,0 1 32,0-20 128,-19 18 160,19 1-128,-21 21 320,1 19 193,20 0 31,0 0-95,0 39 159,0-19 97,20 40-577,20-20-96,-20-1-192,20 1-673,-1-1-1153,1-19-2082,-21 0-9064</inkml:trace>
  <inkml:trace contextRef="#ctx0" brushRef="#br3" timeOffset="236313.4766">1808 5472 4900,'-20'0'1794,"20"20"-577,0-20 352,0 0-223,0 0-193,0 0-160,0 19-257,0-19-95,0 20 256,0-20-64,-19 20-193,19-20-63,0 0-161,0 20-256,0-20-63,0 0 31,0 0 96,0 0 64,0 0-96,0 0 129,0 0-417,0 0 192,0 0 32,0 0-64,0 0 128,0 0 128,19 0 33,-19 0-1,0-20-96,20 20 0,-20-20-63,21-19 95,-1 19-96,-20-20 0,20 1-32,-1-1 1,1-20 159,20-19-32,-21 0 0,21-2-159,-20 22-33,19-20 96,-19 20-545,1 0 738,18 18-257,-19-18-32,0 19-160,0 0 96,0 1 192,-1 19-192,1 0 64,0-1-32,-20 2 0,20-1 129,-1 0 31,-19 20-256,0-20 128,20 1 0,-20 19 0,0-20 96,0 0-96,-20 20-96,1 0-96,19-20 64,-40 20 0,20 0-32,1 0 32,-21 0-96,20 20 64,-19-20 32,19 0 96,20 20-128,-21-20 128,21 0-192,0 0 64,0 0 64,0 20 96,41-20 32,-22 0 0,21-20-192,0 20 64,-21 0-96,1 0 96,0 0-288,-20 20 63,0-1-447,0 1-481,0 0-737,-20 19-1441,20-18-4292</inkml:trace>
  <inkml:trace contextRef="#ctx0" brushRef="#br3" timeOffset="237323.2422">2226 4459 1889,'0'-20'8777,"0"20"-8201,0 0 1378,0-19-513,0 19-31,0 0 31,0 0-224,0 0-704,0 0-385,19 19 384,-19-19 1,0 0-193,20 20-192,0 0-32,-20 0-96,20-1 32,-1 2-608,-19-1-577,20-20-1121,1 20-1346</inkml:trace>
  <inkml:trace contextRef="#ctx0" brushRef="#br3" timeOffset="238027.3438">1451 5849 13292,'-20'-20'2595,"20"20"-1763,0 0 706,0-20-225,0 20-704,0 0-321,0 0 320,0 20-31,20-20-385,-20 20 96,20 1-95,0-2-161,-1 21-32,1-20-225,0-20-447,1 19-609,-1 1-545,-1-20-897,-19 0-1441</inkml:trace>
  <inkml:trace contextRef="#ctx0" brushRef="#br3" timeOffset="238195.3125">1392 5592 17904,'-20'-21'161,"0"21"-706,20 0-192,-19 0-864,19 21-577,0-2-2306</inkml:trace>
  <inkml:trace contextRef="#ctx0" brushRef="#br3" timeOffset="238514.6485">1729 5849 12684,'40'-20'6950,"-40"20"-6982,19 0 160,-19 0 513,20 20-225,-20-20-320,21 21 32,-21-21-96,20 19-96,-20 1 0,20-20-865,-20 20-1024,0-20-738,0 0-928</inkml:trace>
  <inkml:trace contextRef="#ctx0" brushRef="#br3" timeOffset="238724.6094">1869 5889 12748,'39'20'1697,"-19"0"1,19 0-769,1 19 96,-1-19-32,-19 19 64,-20-19-161,0 0-63,0 21-384,-20-22-97,1 1-224,-1-20-192,0 20-96,0-20-545,1 0-800,19 0-641,-20 0-1730</inkml:trace>
  <inkml:trace contextRef="#ctx0" brushRef="#br3" timeOffset="238877.9297">1869 5750 19154,'0'0'480,"0"0"-1537,0 0-480,0 0-1346</inkml:trace>
  <inkml:trace contextRef="#ctx0" brushRef="#br3" timeOffset="242750.9766">16938 5452 512,'0'20'4580,"0"-20"-3651,0 0 801,0 0-193,0 0-288,0 20-31,0-20-225,0 0-33,0 19 258,0-19 287,0 0-224,-20 0-416,20 0-160,0 0-161,0 0 161,0 0-225,0 0-127,0 0-161,-20 0-64,20 0 64,-19 0 0,19 0 129,-20-19-1,-1 19 32,1-20-95,20 0-1,-20 20-32,1-20 321,-1 1-257,-20 19-96,20-20 64,1 20-256,-1-20-96,0 0 288,0 1-288,1-2 288,-2 1-320,-19 0 160,20 0 32,1-19 65,-21 19 63,1 20 0,-1-20 96,20 0-192,-20 1-160,0 19 64,1-20 160,-1 20-288,0-20 96,1 20-192,19 0 576,-21-20-448,2 20 320,19 0-256,-19-21 32,-1 21 0,1 0 32,-1 0 0,0-19 33,20 19 63,0 0-160,0 0 96,20-20 64,-20 0-128,0 20-192,20-20 416,-19 1-256,-1-21-256,0 20 640,0-19-448,1 19 32,-1-19 32,0 18-32,0 21 64,-1-20 32,21 0-32,-19 0 32,19 1 0,0-1-32,0-20 160,0 1 0,0 19-64,0-20-96,0 19 96,0 2 64,0-1-256,0 0 96,0 0 128,0 1-128,0-1-32,0 0 225,0 0-290,0 1 194,0 19-130,0-20-95,0 20 289,0 0-258,0-20 97,0 20 193,0 0-257,-20 0 224,20 0-352,0 0 95,-20 0 97,0 0-224,1 0 160,-1 0 128,0 20-256,0-20 128,-19 20 96,19-1 224,20-19-352,-20 20 96,20-20 0,0 0-96,0 0 0,20-20 128,0 20-64,0-39-32,-1 19-64,21-21-64,-40 41 63,20-19 97,-20 19 0,0 0 64,0 0-320,0 0 160,19 19 128,1 2-288,0-1-449,0 0-640,20-20-225,0 20-608,-1-20-1121,-19 0-4709</inkml:trace>
  <inkml:trace contextRef="#ctx0" brushRef="#br3" timeOffset="243679.6875">17056 5592 14445,'0'-21'2499,"0"21"-1539,0 0 354,0 21 351,20-21-319,0 39-418,0 1-287,1-1-289,-21 1-224,19-20 129,-19 19-161,20-19 224,-20 0-32,-20 1-31,1-2-161,-2-19-128,1 20-32,-20-20-257,1 0-127,19-20-385,0 20-544,-19-19-865,19 19-1602,0-21-7174</inkml:trace>
  <inkml:trace contextRef="#ctx0" brushRef="#br3" timeOffset="243856.4453">17037 5413 21075,'0'0'897,"0"0"-448,0 19-161,0-19-640,0 0-449,0 20-384,0-20-2659</inkml:trace>
  <inkml:trace contextRef="#ctx0" brushRef="#br3" timeOffset="255927.7344">13602 5194 5445,'0'0'3203,"0"0"-2146,0 0 800,0 0-223,0-20-321,0 20-192,0 0-288,0 0-192,0 0-193,0 0-31,0 0-161,0 0 32,0 0 225,0 0-129,0 0 32,20-20-159,-20 20 31,0 0-352,19-19 224,-19 19-160,0 0-32,20-20 288,-20 20-352,20-20 224,-20 20 0,21-20 96,-21 20-31,0 0-65,20-21 128,-20 21-352,19-19 192,-19 19 32,20-20 64,-20 20 97,20-20-33,-20 20 96,20-20-128,0-19-224,-1 19 417,1 0-33,20 1-352,-21-21 96,1 20 96,1 1-159,-1-2 191,0 1-64,-1 0 64,21 0 0,-20 1-63,-1-1-33,1 0-128,0 0 32,0 0-32,-1 1-32,1-1 160,0 0-256,-20 0 128,21-1 128,-21 21-32,20-19 0,-20 19-64,19-20 129,-19 0-225,20 0-64,0 1 96,-20 19 0,20-20 0,-20 0 0,20 20 32,-20-20-64,19 20 224,-19-19-192,20 19-32,-20-20 32,0 20 32,20 0-32,-20-20 64,20 20-64,-20 0 0,0-20 96,0 20 32,0 0 160,0 0-160,0 0 65,0 0-129,0 0-64,0-21 32,0 21 32,-20 0 32,20 0-32,-20-19-32,0 19 0,1-20 0,-1 20-64,0 0 0,0 0 0,0 0 64,20 0 0,-19 20-32,19-20-64,0 0-160,0 0 96,19 0-1,1-20 129,20 20 0,-1-20-64,-19 20 0,0 0-64,-20 0 128,20 0-32,-20 20 128,0 0 0,19-1-128,-19 2 0,0-1-608,0 0-802,0 0-1537,0-1-2722</inkml:trace>
  <inkml:trace contextRef="#ctx0" brushRef="#br3" timeOffset="257097.6563">13483 5531 9320,'-19'0'1314,"19"0"1024,0-20-192,0 20-224,0 0-321,0 0-95,0 0-642,0 0-191,0 20 160,0-20-64,19 20-129,-19 21-223,20-22 31,-20 1-384,0 0 32,20 0 32,-20 0 0,0-1-224,0 1-64,20-20-320,-20 0-289,0 0-576,0 0-481,0-20-769,0 20-1504</inkml:trace>
  <inkml:trace contextRef="#ctx0" brushRef="#br3" timeOffset="257848.6328">13344 5293 512,'0'0'2883,"0"-20"-481,0 20-416,0 0 288,0 0-480,0 0-161,0 0-95,0 0-225,0 0 0,0 0-160,0 0-32,0 0-160,0 0-32,0 0-512,0 0 255,0 0-352,0 0 33,0 0-97,0 0 32,0 0 1,0 0-33,0 0 64,0 0-160,0 0-224,0 0 160,0 0 193,0 0-129,0 0-64,0 0 32,0 0 64,-20 0-192,20 0 96,0 0 0,0 0 161,-20 0-321,20 0 128,0 20 96,0 0-256,0-20 256,20 21-256,-20-21 96,0 0 32,20 0 0,-20-21 32,0 1 32,20 20-352,-20-20 128,0 0-161,0 1-95,0-1 0,-20 20-385,20 0-1057,0 20-2082,-20-1-1793</inkml:trace>
  <inkml:trace contextRef="#ctx0" brushRef="#br4" timeOffset="307123.0469">14774 2991 10249,'0'-20'1442,"0"20"-33,0-20 545,20 20-481,-20 0-320,0 0-128,0 0-256,0 0-449,0 0 257,0 0-1,0 0-159,0 0 63,0 20 65,0-20-225,0 20 160,0-1-255,-20 1-65,20 0 0,-20 19 0,20-19 32,-21 0-64,21 0 33,0-20-65,0 0 192,0 20-160,0-20-128,0 0 192,21 0 97,-21 0-129,0 0 64,20 0-288,0 0 160,-20 0-192,20 0-32,-1 19-161,1-19-704,0 0-128,0 0-704,19 20-1090,-19-20-1665</inkml:trace>
  <inkml:trace contextRef="#ctx0" brushRef="#br4" timeOffset="308147.461">14774 3109 10153,'0'20'2338,"-20"-20"-1185,20 0 97,20-20-770,-20 20 129,0 0 31,20-20-351,0 1-65,-1 19 256,1-20 161,0 0-129,0 20 1,-1-20-97,1 20-416,0-19 64,19-1-32,-18 20 32,19-20-32,-20 20 64,19-21 97,-19 21-1,19-20 0,-19 20 96,0 0 33,20 0-97,-21-19 32,2 19-96,-1 0-32,0 19 161,0-19-289,-1 0 192,21 20 0,-20 1 0,-1-1 32,1-20-160,0 20 193,19-1-321,-18 1 96,-1 0 64,0-20-32,0 20-32,-1-20-32,-19 0 96,20 19 0,-20-19-32,0 0 0,0 0 96,0 0-96,0 0 128,0 0 33,-20 20-161,20-20 32,-19 0-64,19 20-96,-20-20 64,0 0 0,20 0-64,-20 0 288,-1-20-384,2 20 224,-1-20-32,20 20 32,-20 0 96,20 0 128,0 0-160,0 0 1,0 0-129,20 0 128,0 0 160,20 0-32,0 20-192,-20-20-32,19 0-64,-19 0-320,0-20 64,-1 20-481,1-19-192,-20-1-416,20 0-545,-20 0-1153,0 20-2114</inkml:trace>
  <inkml:trace contextRef="#ctx0" brushRef="#br4" timeOffset="308611.3281">15330 2951 12139,'0'0'2338,"0"-21"-512,0 21 0,0 0-577,0-20 192,20 1 33,-1-1-866,1 0-255,0 0-129,19 1-224,-19 19-32,20-20-193,0 20-351,-20-20-994,20 20-1376,-21 0-1218</inkml:trace>
  <inkml:trace contextRef="#ctx0" brushRef="#br4" timeOffset="309359.375">15886 2693 15118,'0'-21'737,"-20"21"1344,20 0-863,-20 0-97,0 0-128,0 0-353,0 0-416,0 0 161,0 21-257,0-21 32,20 20-160,0-20-128,0 19 128,20-19-192,0 0 224,0 20 32,20-20-32,-20 0-96,0 20 32,0-20-32,-1 0 160,-19 20-128,0-20 224,0 20 64,-19-20-32,-1 19-95,0 1 31,0-20-96,0 0-64,0 20-224,20-20-545,0 0-480,0 0-993,0 0-1762</inkml:trace>
  <inkml:trace contextRef="#ctx0" brushRef="#br4" timeOffset="309889.6485">16044 2713 8007,'0'0'5637,"-20"0"-4451,20 0 960,0 0-705,0 0-320,0 0 128,0 0-480,0 19-96,0 1-97,0 0 1,0 0-289,0-20-160,20 20-32,-20-1 96,19-19-224,-19 0 160,21 0 1,-21 0-65,20 0-32,-20-19 32,20 19-64,-20-20 0,0 20 0,0 0-96,20 0 128,-20 0 32,19 0 64,-19 0-32,20 20-96,0-20 96,0 0 0,-20-20-32,20 20-160,-20-20-64,19 0-64,-19 0-161,0 20-159,0-19-385,0 19-320,0 0-1089,-19 0-1218,19 0-7270</inkml:trace>
  <inkml:trace contextRef="#ctx0" brushRef="#br4" timeOffset="310347.6563">16520 2652 11082,'-19'-20'3651,"19"20"-2337,-20 0 864,0 0-929,20 0-160,-20 20 32,1 0-576,19-20-289,-20 21-32,20-1-128,0-1-64,0-19 96,20 20-64,-20-20 193,19 0-161,-19 0 96,20-20 0,-20 1-160,20 19 0,-20-20 96,20 20-192,-20-21 128,0 21-32,0 0 64,0 0-352,0 0 0,19 21 160,-19-21 32,0 20-64,20-20-385,-20 19-320,0-19-736,20 20-673,-20-20-353,20 20-2209</inkml:trace>
  <inkml:trace contextRef="#ctx0" brushRef="#br4" timeOffset="310681.6406">16620 2851 3715,'20'40'6470,"-20"-21"-4100,20-19-256,0 20-608,-20-20 159,19 21-95,-19-21-417,0 0-320,0-21-97,0 1-415,0 1-225,-19-21-256,19 20 0,-20-19-33,20-21 33,-20 21-32,20-2 128,0 2 32,0 19 64,0 0-64,20 20-64,0 0 192,-1 0-96,1 20 64,0 0 128,0-1-288,-20 1 128,20 21-32,-20-21 64,0-1 32,0-19 0,-20 20 0,0-20-96,0 0-320,20 0-897,-20 0-2242,1-20-2179</inkml:trace>
  <inkml:trace contextRef="#ctx0" brushRef="#br0" timeOffset="315500">1491 7557 5733,'0'-20'1473,"0"0"705,0 20-96,0 0-320,0-20-449,19 20-544,-19 0 64,0 20 192,20-20-64,0 40 0,-20-20-65,21 39-351,-1-20 96,-1 22-33,1-22-288,20 21 33,-21-21-1,1 1-288,0-1 64,0-18-32,0 19 97,-20-21-258,19-19-639,-19 20-706,20-20-960,-20 0-673,0 0-10249</inkml:trace>
  <inkml:trace contextRef="#ctx0" brushRef="#br0" timeOffset="316610.3516">1412 7517 9961,'19'0'1794,"-19"0"-2115,0 0 289,20 0 289,0 0-161,0 0-96,-1-20 0,21 20 160,1 0 160,-2 0 64,1 0 161,19 0-193,0-19 161,2 19 223,-2-20-383,20 0-257,20 20 32,1-21-64,-1 1-96,1 20 64,18-19-32,-19 19-160,1-20 128,19 0 32,-19 20 0,18-20-32,2 1 64,-1-1 96,-1 20-64,2-20-32,-1 20 32,1-20-32,-2 20 0,22-19 32,-2-1-96,2 20 64,-22-20-32,22 20 0,-22-21-32,22 21 32,-22-20 0,2 20 0,-1 0 0,1 0 32,-2 0-32,2-19 0,-21 19 0,19 19 64,2-19 64,-1 0 33,0 0-65,0 0-64,1 0 0,-2 0-96,2 0 64,-1 0 32,-1 0-32,2 0 32,-1 0 0,1 0 128,-2 0 128,2 0-96,-1 0-31,20 0-97,-20 0-64,20 0 32,0 0 0,-20 0 0,20 0 96,-20 0 128,20 0-64,-19 0 129,18 0-129,-18 0-32,18 0-64,-18 0 0,18 0 64,-19 0 129,1 0-97,-2-19 352,2 19 161,-1 0-257,-19 0-95,-2-20 127,-19 20-96,2 0-191,-22 0-1,0 0-192,1 0 96,-21 0 32,2 0-192,-21 0-192,-1 0 64,1-20-449,-20 20-768,20 0-257,-20 0 97,-20 0-449,20 0-2851</inkml:trace>
  <inkml:trace contextRef="#ctx0" brushRef="#br0" timeOffset="318725.586">1630 8053 6213,'0'0'1250,"0"0"-898,0 0-544,0 0-801,0 0 512,0-20 417,20 20 192,-20 0 449,0 0 1056,20 0 385,-20-19-352,0 19-449,0 0-352,0 0-64,0 19-257,0-19-31,0 0-129,0 20 64,19 0-95,-19 0 127,20 0 33,-20-1-129,20 1-192,0 20-128,-20-21 193,0 22-257,20-21 192,-20 0-96,0-1 0,0 1 96,19 0-96,-19-20 96,0 0 97,0 0-1,0 0-256,0 0 256,0 0-128,0 0-96,0 0-64,0 0-32,0 0 0,0 0-32,0 0 32,20 0 96,-20 0-256,0 0 256,0 0 32,21 0-192,-21 0 64,20 0 0,0 0 32,-1 0-160,1 0 160,0 0-96,0 0 96,19 0-32,20 0-32,2 0 96,-2 0-96,1 0 0,19 0-32,1 0-32,-1 0 128,0-20 96,1 20-224,-1 0 96,20 0 128,1 0-64,-1 0 128,0 20-320,1-20 160,18 0-32,-18 0-97,19 0 97,0-20-128,-19 20 32,18 0 96,2 0 32,-1 0 96,0-20-192,0 20 192,20 0-192,-20-19 128,0 19-64,20 0 32,1 0 0,-22-20 0,22 20 0,-2 0 64,-18-20-128,18 20 64,2 0-32,-22-20 64,22 20 64,18-21-192,-18 21 160,-2 0-128,2-19 64,-2 19 64,1 0-32,0-20 64,20 20-192,-21 0 192,22-20-192,-21 20 96,0 0 0,20 0 0,-21-20 0,2 20 0,18-19 0,-18 19 32,-2 0 32,1-20-64,0 20-32,-19 0 0,-2 0 32,2 0 32,-1 0 32,-19 0 64,-2 0 1,1 20-129,1-20-32,-1 0-32,1 0 64,-21 0 0,0 19 0,0-19 32,-18 0-32,-2 0 0,0 0 0,-19 20 64,-20-20 32,19 0 192,2 0-384,-21 0 64,19 0 64,-19 0 96,0 0-224,-1 20 96,-19-20 64,20 0-64,0 0 32,-20 0-32,20 0 96,-20 0-192,19 0 224,-19 20-64,20-20 224,-20 0-223,0 0 127,0 0-64,0 0 64,0 0 0,0 0-160,0 0 32,0 0 160,0 0-224,0 0 161,0-20-33,0 20 32,0 0-32,0 0 128,0 0-192,0-20-32,0 20 161,0-20-161,0 1-129,0 19 226,0-20-193,0 0 96,0-20 128,0 21-160,0-21-96,0 19 192,0-18-192,-20-21 96,20 21 128,0-1-288,-19-19 128,-1 18 96,0 2-64,0-20 64,1 19-64,-1 0-32,0 1 0,20-2 192,-20 2-224,1-1 0,-1 20 128,20-19-96,-20 19 32,-1 0 32,21-19-32,-20 39 0,1-20-385,-1 20-832,0 0-1505,0 0-1987</inkml:trace>
  <inkml:trace contextRef="#ctx0" brushRef="#br0" timeOffset="319670.8985">5501 7279 12139,'0'-20'1153,"0"20"385,0 0-193,0 0-128,0 0 96,21 20 129,-21 0 31,20 19-704,19 20 128,-19 2-65,0 18-415,0-20-161,-1 20-64,1-18-32,0-2-32,0-19-64,-1 19 33,1-20-33,-20 2-32,20-1 96,1-21-192,-1 21-160,-1-20-545,1 0-673,-20-1-1120,0-19-1442,0 0-6149</inkml:trace>
  <inkml:trace contextRef="#ctx0" brushRef="#br0" timeOffset="320426.7578">3477 7417 10954,'0'-39'1537,"0"39"129,19-20-481,-19 20-96,0 0 160,0 0-352,0 20 416,20 19-31,-20 22-322,0-2-31,20 0-96,0 20-320,-1 2-33,21-22-224,-20 0-128,0 20-31,0-38 31,20 18 64,-20-19-288,-20-20-161,20 19-351,-20-19-545,0 0-513,19-1-544,-19-19-1569</inkml:trace>
  <inkml:trace contextRef="#ctx0" brushRef="#br0" timeOffset="321276.3672">7964 7279 11466,'-20'-40'2050,"20"40"-64,0-19-320,0 19-962,0 19 129,0 21 897,20 19-225,-20 20-640,19 1-288,-19 0-1,20-1-159,20 1-65,-20-21-96,-1 0-32,1-19-96,0-1-63,0 2-33,1-21-129,-2 19-159,1-19-609,-20 0-672,0-20-1218,0 0-1985</inkml:trace>
  <inkml:trace contextRef="#ctx0" brushRef="#br0" timeOffset="321997.0703">2424 7537 10986,'0'-20'865,"0"0"288,0 20-192,0 0 416,0 0-224,0 20 609,20 0-129,-20 20-448,0-1-416,20 20 96,0 2-224,-1 18-257,1-20-160,0 20-64,19-18-64,-19-2 1,1-19-33,-1-1 0,-20 1-96,20-21-289,-1 22-447,-19-21-514,20 0-1376,-20-1-2083</inkml:trace>
  <inkml:trace contextRef="#ctx0" brushRef="#br0" timeOffset="322244.1406">4389 7894 5252,'0'-59'-3459</inkml:trace>
  <inkml:trace contextRef="#ctx0" brushRef="#br0" timeOffset="322527.3438">4310 7378 9096,'-19'-40'3652,"19"40"-898,0 0-1152,0 0-866,0 40 930,0-21-65,19 42-223,1 18-161,0 0-224,0 1-128,-1-1-353,1 0-256,20 0 33,-19-18-129,-2-2-32,1-19-96,-20-1-64,20 1-352,0-20-225,-20-1-1025,19 2-992,1-21-2883</inkml:trace>
  <inkml:trace contextRef="#ctx0" brushRef="#br0" timeOffset="323078.125">6574 7239 16431,'20'-19'2306,"-20"19"-1345,20 19-320,0 21 992,-1 19-319,1 0-322,0 2-159,0 18-192,-1 0-353,1-20 64,20 2-31,-1-2-161,-18-19-32,-1-1-32,0 1-128,-20-21-320,19 1-353,1 1-672,-20-1-1218,20-20-2401</inkml:trace>
  <inkml:trace contextRef="#ctx0" brushRef="#br0" timeOffset="323609.375">9174 7279 13580,'0'0'1954,"0"0"-480,0 20-449,0-1 1089,0 41-129,0 0-639,20 19-1,-20 0-897,21-19-95,-1 20-1,-1-21-192,1 0-128,0-19 225,0-1-257,-20 2-417,19-21-223,-19 0-514,20-1-1024,-20 1-2498</inkml:trace>
  <inkml:trace contextRef="#ctx0" brushRef="#br0" timeOffset="325075.1953">1869 7874 7014,'0'0'3107,"0"0"-1089,0-20 160,0 20-160,0-19-192,0 19-225,0-20-512,19 0-384,1 0 192,20 1-193,-1-1-287,1 0-289,-1 20-288,-19 0 64,-20 20 96,0 0 32,0 19 64,0 1 32,-20-21-96,20 1 0,0 0 0,0 0-288,20-1 416,1 1-160,18 1 192,-19-1-288,20 0 160,-20-1 0,-1 1 0,1 0-64,0 0 128,-20 0 65,0-20 95,0 0 0,0 0 321,-20 0-737,0 0-161,20 0-544,-39 0-512,19 0-897,0 0-1826,20 0-8552</inkml:trace>
  <inkml:trace contextRef="#ctx0" brushRef="#br0" timeOffset="326063.4766">2742 7795 13100,'-20'-39'1922,"20"39"-961,0-20 512,20 0 225,0 20-65,-1-20-448,1 20-448,20 20-545,-1-20-96,-18 40-64,-1-21-32,0 21 96,-20-1 65,0 1-97,0-1 192,0 2-288,0-21 160,0 0-64,0-1 96,0 1 0,0-20-32,0 0 129,19 0 127,1 0-32,0 0-127,19 0-65,1 0-352,19-20-225,-18 20-672,-1 0-833,-1-19-1601,-19 19-2018</inkml:trace>
  <inkml:trace contextRef="#ctx0" brushRef="#br0" timeOffset="326556.6406">3695 7696 15470,'-20'-21'2370,"20"21"-992,0 0 287,0 0-1152,0 0 191,0 41 129,0-21-160,0 0-289,40 19 1,-20-19-97,19 0-32,1-20-96,-1 0 64,1-20-63,-1 0-129,-18 0-64,-1 1-193,0-21 1,-20 20-128,-20-20-129,0 20 1,-20 0 160,20 20 63,-20 0 33,21 0-480,-21 0-418,40 20-1088,-20 0-576,1-1-2659</inkml:trace>
  <inkml:trace contextRef="#ctx0" brushRef="#br0" timeOffset="326876.9531">3893 7874 14317,'-20'0'2562,"0"0"-1344,20 0 415,-19 0-191,19 20 95,-20 0-480,0 19-192,20 2-321,20-2-223,0 1-33,-1-20 64,21 0-288,-1-1 128,2-19-31,-1-19-1,-1-1-256,1-20-161,-20 20-95,-1-19-32,1-2-257,-40 2 33,1-1-289,-1 20-32,-20 1 416,20 19-319,-19 0-1058,19 0-2338</inkml:trace>
  <inkml:trace contextRef="#ctx0" brushRef="#br0" timeOffset="328494.1406">4906 7656 12523,'0'-20'1986,"0"0"-1249,-20 20 736,0 0-223,0 0-514,1 0-31,-1 20 0,0-20-33,0 20-127,1-1-129,19-19-128,19 21 129,1-1 127,20-20-255,19 20-193,0-20 0,2 20 0,-2-1-96,0 1 96,-19 0-160,-20-20 160,-1 20-96,-19-1 192,-19 1 64,-1 0-31,0-20-129,-20 20 32,1-20-128,19 19-192,-19-19-321,18 0-352,1 0-512,0 20-1057,0-20-994,1 0-8102</inkml:trace>
  <inkml:trace contextRef="#ctx0" brushRef="#br0" timeOffset="328706.0547">4866 7636 16207,'20'-20'3075,"-20"0"-1986,39 1 288,-19-1-800,20 0-513,0 0-64,20 20 128,-1 0-961,0-20-672,2 20-1122,-22 20-1409</inkml:trace>
  <inkml:trace contextRef="#ctx0" brushRef="#br0" timeOffset="329177.7344">6157 7557 17008,'0'-20'2626,"0"20"-1185,0 0 1,0 0-673,20 20 448,-20 19-288,0-19-161,19 20-351,1 20 31,0-20-320,0-1-128,-1-19 96,1 19-352,1-19-128,-1 0-513,-20 0-609,20-20-1440,-20 19-2564</inkml:trace>
  <inkml:trace contextRef="#ctx0" brushRef="#br0" timeOffset="329968.75">7089 7537 15086,'0'-20'1986,"21"0"-1474,-21 20 609,0 20 32,0 0 96,0 0-159,0 0-386,0-1-127,20 1-1,-20 0-159,20 0-97,-20-1 192,20-19-223,-1 0 223,1 0-63,0 0-97,19-19-128,-19-1-96,0 20-96,19-20 96,-18 20-128,-1 0-160,0-20-96,0 20-224,-1 0-193,1 20-544,0-20-225,0 20-960,-20-20-1025,0 0-1570</inkml:trace>
  <inkml:trace contextRef="#ctx0" brushRef="#br0" timeOffset="330158.2031">7428 7478 15983,'0'19'2338,"0"1"-1057,0 20 993,0-1-736,0 1-161,19-1-576,1 2-193,0-1-576,20-1 64,-21 1-192,21-21-704,-20 21-418,20-20-960,-20-20-2914</inkml:trace>
  <inkml:trace contextRef="#ctx0" brushRef="#br0" timeOffset="330760.7422">8301 7616 14862,'20'-20'1025,"-1"1"-801,1-1 833,20 0 96,-19 0 256,18 20-320,1-20-416,-20 20-417,-1 20 193,1 0-129,0 0 96,0 0 33,-20 19-33,0 20-32,0-18 129,19-1-321,-19 19-32,0-39-32,20 19 65,-20-19-193,20 0-641,-20-1-640,0 1-993,0-20-2307,-20 0-11690</inkml:trace>
  <inkml:trace contextRef="#ctx0" brushRef="#br0" timeOffset="330936.5235">8421 7835 18545,'0'0'961,"39"-20"384,-19 0 513,39 0-737,-19 20-352,19-19-513,2-1-192,-2 20-320,0 0-417,-19 0-1185,19 0-1569,-18 20-1377</inkml:trace>
  <inkml:trace contextRef="#ctx0" brushRef="#br0" timeOffset="331465.8203">9810 7438 13292,'0'0'2082,"-20"0"-416,20 0-193,-19 20 193,19 19-129,-20 1 33,-1 0-545,1-1-97,20 20-95,0-18-192,0 18-225,20-19-63,21-1-193,-22 1 0,21-20 0,-1-20 160,1 0-352,0 0-256,-1-20-225,-18 0 65,-1 0 192,-20 1-97,0-1-415,-20 0 255,-1 20 289,-18 0 32,19 0-96,-20 0 31,20 20-415,-19 0-802,19-1-1440,0 1-1346</inkml:trace>
  <inkml:trace contextRef="#ctx0" brushRef="#br2" timeOffset="339332.0313">4667 8688 7174,'20'0'609,"-20"0"288,0 0 384,0 0-64,20 20 289,-20-20 31,20 20-288,-20-1-320,21 2-224,-21-1 31,19 0-159,-19 0-193,20-1 129,-20 1-289,20 0-128,-20-20-32,20 20 192,-20-20-288,19 0 96,-19 19 0,20-19 65,0 0-193,0 0 128,-1 0 32,-19 0 96,20 0-320,0 0 160,0 0 0,20-19 0,-20 19-32,0 0 0,19 0 32,-19 0-64,20 0 96,-1-20-128,1 20 64,1 0 128,-2 0-160,1 0 96,-1 0-192,1 0 224,-1 0-160,22-20 128,-22 20 32,21 0-32,-21 0 0,20-20-32,2 20 32,-2 0 64,0-19-128,1 19 129,-1 0 63,-18-20-64,18 20 128,0 0-320,1 0 160,0 0-96,-20 0 128,-1 0-160,20 0 32,-19 0-32,19 0 64,-18 0 0,18 0-32,1 0 0,-21-20 64,20 20 160,-18 0-63,18 0-33,1 0-32,-21 0 256,21 0-352,0-20 256,-1 20-320,1 0 257,-1 0 31,1-21-160,0 21 32,-1 0-160,0 0 64,1 0 64,0 0 64,19 0-224,-20 0 128,1 0 32,0-19-64,19 19 0,-19 0 32,19 0-32,-19 0-32,-1 0 64,20-20-64,-19 20 96,0 0-128,0 0 128,-1 0-96,0 0 0,2 0 192,-22 0-160,20 0-160,-19 0 160,-1 0 96,21 0-192,-20 0 96,20 0 0,-1 0 0,0 0 64,2 0-64,-22 0 32,21 0 128,-1 0 0,-19 20 161,19-20-321,-18 0 128,-2 0-64,20 0-32,-19 0 0,19 19-32,-18-19-32,18 0 160,-19 0-192,-1 21 192,21-21-160,-21 0 64,2 0 128,18 0 97,-19 0-257,-1 20 192,1-20-192,-21 0 96,22 20-64,-21-20 128,19 0-32,-19 0 32,20 0 257,-21 0-129,1 0 32,20 0 33,-20 0 95,-1 0-288,1 0 32,1 0-224,-1 0 192,-20 0-288,20 0 160,-1 0 96,-19 0-160,20 0 129,-20 0-97,0 0 64,20 0 224,-20 0-160,0 0 256,0-20-95,0 20-33,0-20-64,0-1 32,20 2-128,-20-1 97,0 0-193,19-19-65,1 19 194,-20 0-290,20 0-287,-20 1-353,0 19-480,0 0 128,0 0-1602,-20 0-2882,0 0-10058</inkml:trace>
  <inkml:trace contextRef="#ctx0" brushRef="#br2" timeOffset="342541.9922">7507 8966 15022,'0'-20'2562,"0"20"-736,0 0-545,20 0 577,-1 40-481,1-20-448,20 20-320,-21 0-225,22-1-224,-1 1-64,-21-1-160,21 1-480,-20-20-417,-1 20-481,21-20-1825,-20 0-416</inkml:trace>
  <inkml:trace contextRef="#ctx0" brushRef="#br2" timeOffset="343078.125">7428 9661 10313,'-40'-19'2979,"40"-1"-1441,-20 20 640,20 0-225,0 20-511,-21-1-257,21 1-192,0 20-288,21-1-1,-21-19-383,20 21-97,20-22 96,-21 1-320,1-20 64,0 0 0,0 0-128,0-20 32,-1 1 128,1-22-288,0 21 192,-20-19 0,0 19 0,0 0 0,0 20 32,0 0 32,0 0-160,20 0 160,-20 20-32,19 0 96,2-1-64,-1 1-416,0 0-417,19 0-480,-19 1-577,0-21-1153,-20 0-1249</inkml:trace>
  <inkml:trace contextRef="#ctx0" brushRef="#br2" timeOffset="343397.461">7824 9681 13004,'0'20'3267,"20"-20"-2210,-20 20 1249,0-20-544,20 19-161,-20 1-576,0-20-352,0 20-385,0-20-96,19 0 1,-19 20-33,0-20 192,0-20 0,0 0-192,0 0-95,0 1-65,0-21 128,0 20-288,21 1 160,-1-1-97,-20 20 97,20 0-224,19 20 0,-19-1-288,0 1-385,20 20-577,-21-1-608,1 1-704,0-19-994</inkml:trace>
  <inkml:trace contextRef="#ctx0" brushRef="#br2" timeOffset="343742.1875">8202 10018 672,'40'61'14029,"-21"-22"-11915,1-19-128,0 0-512,-20 0-161,20-1 64,-20-19-256,0 20-704,0-20 351,0-20-319,-20 1-449,-20-1 128,21-39-32,-21 18-192,1-18 96,-2-21-32,1 1-32,21-1-32,19 21 64,0 0 0,19 19-128,1 20 31,20 20 97,0 0 161,0 0-161,-1 20-97,-19 20 129,20-1-320,-21 20-160,1-19-161,-20-20-160,0 20 33,0-20-257,20-20-705,-20 0-1313,0 0-2658</inkml:trace>
  <inkml:trace contextRef="#ctx0" brushRef="#br2" timeOffset="344146.4844">8520 9661 4644,'19'-39'11403,"-19"39"-10346,-19-20 256,19 20 160,-20 0-191,20 0-65,-20 20-128,0 0-353,0 19-63,1 1 0,-2-1-225,21 1-96,0 0-352,21-20 97,-2 0-1,1 0-32,0-20 64,0-20-64,0 20-160,-1-20 0,-19-19-96,20 18 63,0-19-319,-20 20 320,0-19-32,0 19 64,-20 0 0,20 20 63,0 0 33,0 0-32,0 20 385,0 0-161,0 19-32,0-19-96,20 20-160,-20-19-256,20-2-353,-1 1-832,1 0-802,0 0-2081,0-20-7303</inkml:trace>
  <inkml:trace contextRef="#ctx0" brushRef="#br2" timeOffset="344313.4766">8718 9900 15342,'0'-40'1794,"0"1"864,0-2-320,0 21-384,0-19-801,0-1-704,0 1-385,0 19-64,0 0-224,20 0-609,-20 20-1089,20 0-1057,0 0-1473</inkml:trace>
  <inkml:trace contextRef="#ctx0" brushRef="#br2" timeOffset="344501.9531">8916 9403 17552,'0'20'3235,"0"-20"-2114,0 20 545,0 19-417,0 22-320,0-2-513,0 0-256,0-19-192,20 19-288,20-19-385,-20 0-448,0-20-480,0 0-1154,0-20-1985</inkml:trace>
  <inkml:trace contextRef="#ctx0" brushRef="#br2" timeOffset="344726.5625">8817 9661 14958,'0'0'3587,"20"0"-2914,19 0 960,-19 0 65,20 0 96,0 20-577,20 0-641,-21 0-320,1-1-127,-1 1-33,-19 0 96,0 21-320,1-41-161,-1 19-127,-1-19-1025,-19 0-769,0 0-1762,20-19-9545</inkml:trace>
  <inkml:trace contextRef="#ctx0" brushRef="#br2" timeOffset="344861.3281">9194 9502 17584,'-20'0'2787,"0"-20"-2563,20 20-736,0 20-1923,20-20-1505</inkml:trace>
  <inkml:trace contextRef="#ctx0" brushRef="#br2" timeOffset="345351.5625">9294 9463 16239,'0'0'2787,"20"0"-1634,-20 19 384,19 1-256,1 21-224,0-2-320,0 1-193,19 19-415,-19 0 63,21-19-128,-2 1-320,-19-22-449,0 1-768,-20-20-1346,0 0-2818</inkml:trace>
  <inkml:trace contextRef="#ctx0" brushRef="#br2" timeOffset="345627.9297">9254 9721 16207,'40'-20'3587,"-1"0"-1889,1 0-257,0 1-1088,-1-1-161,-19 20 128,21 0-192,-2 0 0,1 0-192,-1 0 64,20 20 0,-39-20 64,21 19 193,-2 21 415,-19-20-352,0 19-127,19 1-65,-19-19-96,-20-2-224,20 21-225,0-40-480,-20 20-864,0-20-1026,0 0-1409</inkml:trace>
  <inkml:trace contextRef="#ctx0" brushRef="#br2" timeOffset="345778.3203">9730 9582 16815,'0'-20'2339,"0"20"-2211,0 0-192,21 0-545,-21 0-576,20 0-513,-1 20-2466</inkml:trace>
  <inkml:trace contextRef="#ctx0" brushRef="#br2" timeOffset="346484.375">10049 9661 17488,'-20'20'1730,"20"0"-385,-20 0 64,20-1-31,20 21-65,-20-20-416,39 1-385,-19-2-448,20-19 64,-1 20 33,-19-20-65,0-20 32,-20 1-449,19-2 33,-38 1-96,19-20 96,-20 21 95,0-21 129,0 1 32,-19-1 32,39 20 32,-20 0 257,20 20 31,0 0-96,0 0-192,0 20 352,20 20-352,19-1 97,-19 1-65,20-1-32,-21 1-32,22-20 64,-21 1-288,-20-2 127,20-19 1,-20 0 64,19 0 192,-19-19 1,0-2-129,20 1-96,-20 0-32,20-19 96,0 39-161,-1-20 129,1 20-96,0 0 224,0 0-128,19 20 128,-19-1 0,21-19 129,-21 20-97,19-20-32,-19 0 96,0 0 0,-1-20 0,-19 1-95,20-21-1,-20 20-64,0 1 96,0-1-160,-20 0 160,20 20-256,-19 0 192,-1-20-192,0 20 96,0 20-64,1 0 31,19 0 1,-20 19 64,20-19 0,0 19-32,0 1-32,20 1-64,-1-22-352,1 21-545,20-20-641,-21-1-960,21-19-2083</inkml:trace>
  <inkml:trace contextRef="#ctx0" brushRef="#br2" timeOffset="346840.8203">10862 9642 15310,'0'0'2242,"-19"0"-704,19 19 608,-20 21-385,20-1 97,0-19-865,0 20-416,20 0-289,-1-20-128,1 0-64,0-20 32,-20 0 64,20 0-128,0-20-224,-20-19-160,0-2-32,0 1-33,-20-19-95,20 20-33,-20-21 1,0 21 288,0-2 192,1 41 288,-1-20 288,20 20-159,0 40-1,0-19-96,20 18 97,-1 21-97,21-1-192,19-20-96,1 21-416,-20-20-449,20-20-577,-21 20-928,-19-21-2947</inkml:trace>
  <inkml:trace contextRef="#ctx0" brushRef="#br3" timeOffset="350791.9922">4409 9900 5605,'-20'19'1794,"20"1"-1634,0-20 192,0 20 1570,0-20-96,0 0-577,0 0-352,0 0-161,0 0-255,0 0 159,20 0 289,-20 0 0,0 0-224,0-20-193,0 20 1,0 0 31,0-20-223,0 20 127,0-19 32,0-1 1,0 0-161,0 0-64,20-20 1,-20 0 31,20 1-160,-20-21 0,21-19-160,-21-1 96,0 1-64,19 0 0,-19 20 0,0-22 32,0 22 0,0 0-32,20-1 0,-20 0 0,0 1 128,20-1 97,0 21-33,-20-1 32,19 19-192,-19-18 32,0 39-64,20-20 256,-20 20-288,0 0 224,-20 0-127,20 0-33,0 0 0,0 0 160,-19 0-288,19 0 96,-20 20-96,20-20 128,-20 0 0,0 20-128,20-20 32,-19 0 64,-2 19 0,21-19-33,-20 21 33,20-21-64,0 0 32,0 0-32,20 0 128,-20-21 65,21 2-1,-2-1-96,1 0-96,0 0 96,0 20 128,-20 0-256,19 0 224,-19 0 128,20 0 0,0 20-352,0 20 128,0-21-416,-1 2-545,21-1-1089,-20 0-1986,1-20-9160</inkml:trace>
  <inkml:trace contextRef="#ctx0" brushRef="#br3" timeOffset="351627.9297">4370 10237 12908,'0'20'2947,"19"-20"-1858,-19 0 1409,20 19-897,0 1-512,0 21-128,1-21-352,-2 19-321,-19-19 65,20 0-65,-20-1-32,0 1-96,-20-20 64,1 20-127,-2 0-33,1-20-128,-20 0-33,21 0-191,-1 20-256,0-20-545,20 0-833,-20 0-2082,20 0-8296</inkml:trace>
  <inkml:trace contextRef="#ctx0" brushRef="#br3" timeOffset="351789.0625">4271 10118 16399,'-20'0'545,"0"0"-674,20 0 129,0 0-1345,0 0-2178</inkml:trace>
  <inkml:trace contextRef="#ctx0" brushRef="#br2" timeOffset="359575.1953">2722 8788 9673,'20'0'1153,"-20"0"-417,0 20 1154,0 0-256,0-1-353,0 1-640,0 0-225,20 0-96,-20 19 161,0-39-33,19 20-63,-19 0-97,0-20-160,20 0 0,-20 0-128,20 0 128,-20 0 0,20 0-64,-20 0-64,19 0 64,1-20 33,-20 20-97,21 0 0,-21 0 64,20 0-32,0 0 0,-20 0-32,19-20 0,1 20 96,-20 0-192,20 0 160,0 0 128,19 0-288,-19 0 160,0 0-96,0 0 64,-1 0-32,22 0 32,-1 0-32,-21 0 32,41 0 0,-41 0-32,21 0 160,-1 0-352,2 0 224,-1 0-32,-1 0 160,-19 0-128,19 20-224,-19-20 192,20 0 128,-20 0-128,0 20-128,20-20 160,-20 0-64,19 20 64,-19-20 96,0 0-256,0 0 128,-1 20 32,1-20-64,0 0-64,0 0 96,-1 0-64,2 0 192,-1 0-160,0 0-64,-20 0 160,0 0-96,20 0 0,-20 0 64,0 0 0,0 0 32,0 0 64,0 0 32,0 0 0,0 0 65,19 0-257,-19 0 224,0-20-32,20 20 32,-20 0 32,0-20-128,20 0 257,0 0 31,0 0 32,-1-19-63,1 19 127,20-19-127,-20-1-97,20-20-288,0 20 96,-21 20-64,1 1-192,-20-1-161,0 20-1536,0 0-2019,-20 20-9225</inkml:trace>
  <inkml:trace contextRef="#ctx0" brushRef="#br2" timeOffset="360127.9297">3337 9066 10217,'0'0'2851,"0"-20"-929,0 20 128,-20 0-129,1 20-383,-1 0-385,0 19-96,-19 1-192,-1-1-289,-1 21-383,22-20-97,-1 0-257,0-20-255,0-1-897,0 1-1282,1 0-2209</inkml:trace>
  <inkml:trace contextRef="#ctx0" brushRef="#br2" timeOffset="360919.9219">1749 10237 2818,'0'0'7816,"0"20"-5959,0-20 321,0 19-32,20 21-320,-1-19-769,1 18-640,-20 1-97,21-1-64,-1-19-32,0 0 65,-20 0 223,0-20 417,19 0 0,-19 0-609,0 0-320,-19-40-32,19 20-64,-20-19-96,-21-1-321,2-20-31,-1 20 95,0-19 33,21 20 32,-1-21 191,20 21-159,0 18 160,20-19-64,-1 40 224,21 0 0,0 0 0,-1 20 0,2 0 192,-21 1-320,-1 18 256,1-19-32,-20 20-96,0-21 32,0 1-192,-20 0-97,20 0-351,-19-20-1090,19 19-864,-20-19-3364</inkml:trace>
  <inkml:trace contextRef="#ctx0" brushRef="#br2" timeOffset="361362.3047">1967 10038 12395,'0'20'1313,"0"-20"-608,-19 21 929,19-21 352,0 20-481,-20-1-993,20 1-159,0 0-193,0 0 0,20-1 0,-1 1 129,1-20-193,0 0 96,0-20-288,-20 20 64,19-19 32,-19-1 0,0 0-32,-19 0 0,19 20 64,0-19 128,0 19-224,0 0 224,-20 19-64,20-19 0,0 20 0,0 0 0,0 0-64,0-1-32,20 1-128,-1-20-448,1 20-738,0-20-704,1 0-1120,-1 0-7176</inkml:trace>
  <inkml:trace contextRef="#ctx0" brushRef="#br2" timeOffset="361543.9453">2226 10237 13805,'19'-20'2562,"-38"-19"-1857,-1 19 992,0 0 609,0-19-1345,20 19-480,-20-1-321,20 1-32,0 0-224,0 1-416,0-1-802,20 20-1184,0 0-1250</inkml:trace>
  <inkml:trace contextRef="#ctx0" brushRef="#br2" timeOffset="361768.5547">2265 9821 17552,'20'0'1153,"-20"0"-961,20 19 1282,-1 1-33,-19 0-448,20 19-384,1-19-321,19 40-192,-21-41 64,1 21-416,0 1-321,0-22-512,-1 1-480,-19 0-1506,0 0-2242</inkml:trace>
  <inkml:trace contextRef="#ctx0" brushRef="#br2" timeOffset="361987.3047">2245 10038 17424,'20'0'1826,"0"-20"-897,19 20 576,-19-19-576,21 19-256,-2-20-385,1 20 32,-1 20-320,1-20-32,-20 0 64,-1 19-128,1 1-128,1-20-609,-1 20-448,-20-20-1153,0 0-1154,0 0-5957</inkml:trace>
  <inkml:trace contextRef="#ctx0" brushRef="#br2" timeOffset="362155.2735">2484 9800 18225,'-20'-20'704,"20"20"-607,0-20-97,0 20-129,0 0-671,0 0-1154,20 0-1698</inkml:trace>
  <inkml:trace contextRef="#ctx0" brushRef="#br2" timeOffset="362335.9375">2623 9721 14958,'20'19'2146,"-20"1"-385,20 0 65,-1 21-769,1-22-544,0 21-225,0-1-128,19-19-192,-19 0-577,0 0-544,0 0-961,-1-1-1601,-19-19-11370</inkml:trace>
  <inkml:trace contextRef="#ctx0" brushRef="#br2" timeOffset="362525.3906">2623 9959 14509,'-21'0'4549,"21"0"-3813,0-20-608,21 0 289,-1 20-65,0-19-352,-1 19-128,1 0-256,0-20-545,20 20-385,-21 0-223,21-20-705,-20 20-1826</inkml:trace>
  <inkml:trace contextRef="#ctx0" brushRef="#br2" timeOffset="363141.6016">2921 9900 13612,'0'-20'2595,"0"20"-1090,0-20 193,0 20 512,0 0-384,0 0-769,20 20-289,-20-20-575,19 20 255,1 19-352,-20-19-64,20 0-32,0 0-192,-20-20-545,19 0-576,-19 19-833,0-19-1570,0-19-544</inkml:trace>
  <inkml:trace contextRef="#ctx0" brushRef="#br2" timeOffset="363287.1094">2880 9780 13805,'0'0'2050,"0"-20"-2275,0 20-575,21 0 255,-1 0-448,0 0-929,-20 20-5797</inkml:trace>
  <inkml:trace contextRef="#ctx0" brushRef="#br2" timeOffset="364159.1797">3138 9780 4868,'0'0'6086,"0"0"-4901,0 0 449,0 0 319,0 0 1,0 0-480,-19-20-513,19 20-193,0 0-191,0 0 63,0 20-63,-20-20-161,20 0 1,0 20 159,0 1-127,-20-2-161,20 1-32,20 20 33,0-21-65,-1 1 32,2-20-192,19 20 64,-20-20 64,-1 0-192,1 0 64,0-20-160,0 0-224,-20 1 192,0-1-321,-20 0 129,0 0 224,0 1-256,-19-2 288,19 1 64,0 20 32,-1 0 128,2 0-128,19 0-32,0 0 0,0 0-96,19 0 96,2 0-64,-1 20 0,20 1 64,-21-21 128,21 19-224,-20-19-64,-1 20 95,-19-20 1,20 0-64,-20-20 32,0 20-64,0 0-192,-20-19-129,20-2-63,-19 21 31,19-20-159,-20 0 191,20 20 161,0 0 224,0 0 96,20 0 384,-1 0-256,1 20 225,0 0-33,0 1-160,-1-21 0,2 0 96,-1 0 97,0 0 31,0-21-160,-1 21-31,-19-20-33,0-20-96,0 21 32,0-1-32,0 0-32,0 0-32,0 1 96,-19 19-96,19-20 128,-20 20-160,20 0 224,0 0-64,-20 20-31,20-1 63,0 1-32,0 20-32,0-21-32,20 1-96,0 20 64,-1-19-384,1-2-225,20-19-448,-21 20-224,1-20-769,0 0-1377,0-20-2915</inkml:trace>
  <inkml:trace contextRef="#ctx0" brushRef="#br2" timeOffset="364486.3281">3615 9602 11627,'0'20'3010,"-20"-20"-1504,20 20 352,0 19 31,20-19-319,-20 0-353,20-1-544,0 1-289,0-20-32,0 0 1,0 0 31,-20 0-96,20-20-31,-20 1-193,0-21-161,-20 1-63,0-1 32,0 20-224,0-19 32,0 18-161,0 1 353,20 0 160,-20 20 96,20 20 0,0 0 129,0 20 31,20-20-160,20 20-64,0 19-64,0-39-416,19 19-1442,0 1-2146,-19-20-10922</inkml:trace>
  <inkml:trace contextRef="#ctx0" brushRef="#br3" timeOffset="381584.961">3357 10396 2562,'0'20'2690,"0"-20"-768,0 0-384,0 0-930,0 20-223,0-20 95,20 0 257,-20 0 192,0 0-96,0 0-129,0 0 65,19 0-128,-19-20-193,0 20 32,0 0-95,0 0-65,21-20 128,-21 0-95,20 1-129,-20-1-64,0-1 160,20-19 1,-20 21-33,0-21-128,0 1-128,20-1 128,-20 1-96,0-2 65,0-18 63,19 19 64,-19-19-32,0 19 32,20 1 1,-20-22 31,0 22 96,20-21-320,-20 21 65,0-21-1,0 0 32,0 21 160,0-21-320,0 21 96,0-1 128,0 1 97,0 18-289,0-19 32,0 1 64,0 19-64,0-20-64,0 1 32,0-21 0,20 20-32,-20 0 0,19-19 64,-19 19-128,0 1 96,0 19 0,0 0 0,0-1 32,0 2 128,0-1-64,0-20-63,20 21-65,-20-21 32,0 20-64,20-19 64,-20 19 32,0 0 96,0 0 32,0 20 192,0-20-256,-20 20 161,20 0-289,-20 0 128,20 0 0,0 0-96,-19 0 160,19 0-320,0 0 256,-20 0-128,20 20 192,-20-20-160,0 20 64,20 20-31,-19-20 191,-1-1-64,20-19-32,0 20-64,0-40-64,0 20 64,20-39 97,-1 19-290,21-40 129,-20 20 0,-1 20-64,1 0 0,0 1 32,-20 19 0,20 19 161,-20 1-225,20 20 64,0-20-161,0 0-319,0-20-609,0 20-609,19-20-2113,-19 0-3973</inkml:trace>
  <inkml:trace contextRef="#ctx0" brushRef="#br3" timeOffset="382457.0313">3199 10674 12427,'0'-20'3620,"0"20"-2980,0 0 674,0 0 255,0 0-160,20 20-448,-20-20-288,19 20-161,1 19-223,0-19-33,-20 0-224,20 0 64,-20-1-192,19-19-96,-19 0-225,20 0-640,-20 0-896,0 0-770,0 0-1345</inkml:trace>
  <inkml:trace contextRef="#ctx0" brushRef="#br3" timeOffset="382740.2344">3039 10455 17840,'0'0'2851,"0"0"-897,-19 0-673,19 0-929,0 20-448,19-20-64,-19 0-1089,20 0-2819</inkml:trace>
  <inkml:trace contextRef="#ctx0" brushRef="#br0" timeOffset="401193.3594">13464 7279 10089,'0'-20'2018,"0"20"673,0 0-674,0 0-703,19 0-385,-19 20 192,20 39 320,-20 0-448,20 2-96,-20 18-161,20-20-159,-1 20-225,1-18-95,-20-2-129,20 20 32,-20-20 128,20 2-384,-20-22-320,0 21-353,19-40-512,-19-1-257,20 1-672,-20-20-1858</inkml:trace>
  <inkml:trace contextRef="#ctx0" brushRef="#br0" timeOffset="402276.3672">13622 7358 10153,'19'0'2018,"-19"-20"-833,0 20-160,0 0-224,20 0-161,-20 0 225,0 0-160,20 0-353,1 0-63,-1 0-161,19 0-64,-19 0-32,20 0 32,-1 0-64,1 0 32,20 0-32,-20 0 32,19 0 0,-20 0-32,21 0 0,-1 0 0,1 20 64,20-20-64,-1 0-32,1 0 64,-1 0-32,0 0 0,1 0 0,-1 20 32,20-20-64,-19 0-32,19 0 64,-20-20 0,21 20 0,19 0 0,-1-20 64,2 20-96,19-20 96,0 1-64,-20-1 0,40 20 0,-19-20-64,-2 0 32,1 20 0,20-19 0,0-1-32,-21 20 0,22-20 0,-1 20 32,-1 0 32,1 0-32,19-21 64,-19 21-32,1 0 0,-22 0 0,21 0 0,0 0 0,-20 0 32,19 0-64,-18 0 64,-1 0-32,19 21 32,-18-21-64,18 0 64,1 0 0,0 0 0,0 20 32,0-20 0,-1 0 64,21 0-32,-19 0 256,-2 0-191,1 0 223,-21 0-192,2 0-96,-2 0 0,2 0 161,-22 0-97,2-20 320,-41 20-384,0 0 64,-38 0-31,18-21-65,-19 21-32,19 0 0,-39 0 32,19 0-32,-19 0 64,-20-20 32,21 20-224,-1 0 160,-20 0 0,20 0 128,-20 0-96,0-19-192,0 19 256,0 0-192,0 0 96,19 0-128,-19-20 256,0 20-127,0 0 95,0 0 64,0 0-192,20 0 128,-20 0-320,0-20 128,0 20-417,20 0-383,-20 0-578,0 20-1088,-20-20-3908</inkml:trace>
  <inkml:trace contextRef="#ctx0" brushRef="#br0" timeOffset="403670.8985">13622 8232 8616,'0'0'1601,"19"0"-1184,-19 0 608,20 0-289,-20 0-159,20 0-33,21 0 97,-22 0-161,1 0-31,20-21-1,-1 21 161,1 0-97,-1 0-223,22 0-193,-2 0-64,0 21 32,1-21-64,-1 0 64,21 0-32,-20 0 0,19 0 128,21 0 0,-21 0-32,20 0 0,1 0-32,18 0-63,-18 0-33,19 0 32,-1 0 0,-18 0 32,19 0-96,1-21 32,-2 21 64,2 0-96,18 0 64,-18 0-32,-1-19 0,20 19 0,-20 0 64,20-20-64,0 20 32,0 0-32,19-20 0,-18 20 32,18-20-32,-18 1 32,19 19-32,19-20 32,-19 0-32,-1 20 0,2-20 0,-21 0 0,19 20 0,-18-19 32,18 19 64,-19 0 64,0-20 0,0 20-192,0 0 0,0 0 128,0 0 32,0 0-256,0 0 128,0 0 96,1 0-160,-22 0 257,41-20-161,-20 20-64,-19 0 224,18 0-128,-18 0-96,-2 20 128,-19-20-128,21 0 32,-21 0-32,21 0 96,-22 20-96,1-20 64,1 0 32,-21 0-160,-19 0 192,0 0-160,-20 19 128,-1-19-64,1 0 0,-21 0 0,21 0 32,-20 0-32,-20 20 0,19-20 64,-19 0-32,20 0 224,-20-20-224,0 20 160,21 0-127,-21 0-65,20 0 32,-20-19 32,0 19-32,0-20 32,0 0 96,0-1-224,0 1 256,0-19-224,0-1 0,0 1 64,-20-20-64,20 19 128,0-20-256,0 20 96,0 20-513,0-19-159,-21 19-610,21-20-3042</inkml:trace>
  <inkml:trace contextRef="#ctx0" brushRef="#br0" timeOffset="427160.1563">17772 7318 7911,'0'-19'3171,"0"19"-1281,19-20 64,-19 20 128,0 0-577,0 0-320,20 0-288,-20 0 96,0 20-96,20-20 96,0 19-128,-1 21 63,1-20-351,-20 40 192,20-20-289,-20 19-95,21 0-129,-21 1-64,20 0-160,-1-20 32,-19-1-32,20 1-256,0-21-193,-20 21-608,20-20-832,-20-20-514,0 19-896,0-19-7271</inkml:trace>
  <inkml:trace contextRef="#ctx0" brushRef="#br0" timeOffset="427951.1719">15687 7478 6598,'0'-20'3011,"0"0"192,0 20-673,0 0-288,0-21-512,0 21-545,19 21-160,-19-1 64,0 39 0,20-19-256,-20 39-257,0-19-159,20 19-129,0 0-128,-20-19 32,20 0-320,0-1-160,0-19-96,0 0-577,-20-21-545,20 1-352,0-20-1569</inkml:trace>
  <inkml:trace contextRef="#ctx0" brushRef="#br0" timeOffset="428583.9844">20035 7259 17872,'0'-20'2915,"0"20"-2370,0 20 832,0 20 705,0-1-641,0 20-768,0 2-289,20 18-63,-20-20-225,20 1-32,0 0 32,0-20-128,-1-1-353,1 1-543,0-21-898,-20 1-1281,0 0-3267</inkml:trace>
  <inkml:trace contextRef="#ctx0" brushRef="#br0" timeOffset="429411.1328">14555 7557 320,'-19'-20'3011,"19"0"-289,-20 0 193,20 20-160,0-19-1282,0-1 0,20 20 1,-20-20-417,19 20-256,-19-21-129,0 21-159,0 21-225,0-1 321,0 0 159,0 19 1,0 21-64,0-1-97,20 1-63,0 19-33,0-19-95,-1-1-129,1 21-192,0-21 32,20-19-128,-21 0-576,2-1-321,-1-19-641,-20-20-576,20 20-2146</inkml:trace>
  <inkml:trace contextRef="#ctx0" brushRef="#br0" timeOffset="430007.8125">16660 7358 13036,'-20'0'2210,"20"0"-833,0 20 577,0-1-320,0 22-161,0 18-352,0 21-224,20-1-417,-20 1-287,20-21-65,-1 0 128,1 1-224,-20 0-224,20-20-129,0-21-575,0 21-706,-1-20-864,1-20-3492</inkml:trace>
  <inkml:trace contextRef="#ctx0" brushRef="#br0" timeOffset="430501.9531">18903 7318 14189,'0'-19'2755,"20"19"-994,-20 0-832,0 19 801,0 21-193,0-1-288,0 42-480,19-22-224,-19 20-289,20-39-64,1 20-128,-1-20 0,0-1-736,-1-19-418,1 19-1056,0-19-1281</inkml:trace>
  <inkml:trace contextRef="#ctx0" brushRef="#br0" timeOffset="431292.9688">21226 7318 1057,'0'0'16335,"0"0"-14830,20 20-768,-20 20 1441,0 20-320,0-1-737,0 21-448,0-1-385,0 1-96,0-21-288,0 0 64,20 1-481,-1-21-512,1 2-896,0-2-930,-20-19-9641</inkml:trace>
  <inkml:trace contextRef="#ctx0" brushRef="#br0" timeOffset="432713.8672">13781 7756 12651,'0'-20'2819,"0"0"-449,20 0-928,-20-1 416,39 2-193,-19 19-896,20-20-737,-21 20-96,22 20 96,-21-1-32,0 2 96,-20-1-64,0 0 96,0 19 64,0-19-128,-20 0-96,20 0 0,20-20 32,-20 19-32,39 1 96,-19-20 32,19 20 32,-19-20-128,0 20-96,0-1 192,-20 1-96,0 1 0,-20-1 97,0 0-97,0-20-97,1 19-223,-21-19-384,20 0-674,1 0-992,19 0-2755</inkml:trace>
  <inkml:trace contextRef="#ctx0" brushRef="#br0" timeOffset="433288.086">14912 7756 17744,'60'-20'1858,"-41"0"-1410,2 20 1,19 0-129,-20 0 65,19 20-161,-19 19-192,-20 1 32,20-20 128,-20 39-128,0-20-96,-20 2 192,20-21 353,-20 19 255,0-19 1,1 0-256,19-20-65,19 20-192,-19-20-160,40 0 65,-20 0 31,19 0-352,21 0-33,-20-20-479,0 20-930,-1 0-608,1 0-1858</inkml:trace>
  <inkml:trace contextRef="#ctx0" brushRef="#br0" timeOffset="433948.2422">16124 7656 9609,'-20'-20'5861,"0"0"-3683,-1 20-608,21 0-225,-19 0-192,-1 20 128,0 19-96,20 2-672,20-1-449,0-21 128,-1 1-96,22-20 32,-1 0 0,-1-20 129,1 1-257,-20-21-289,-1-1 97,1 2-96,-20 19 96,-20-19-417,1 19-63,-1 0-449,-20 20 64,20 20-961,1 0-1025,-1-1-5637</inkml:trace>
  <inkml:trace contextRef="#ctx0" brushRef="#br0" timeOffset="434240.2344">16144 7835 15887,'-20'19'2658,"0"-19"-1281,20 20 161,-20 0-65,20 0-448,0-1-288,0 22-193,20-21-448,-20 19 1,40-19-33,-21 0 64,21-20-128,0 0 96,-1 0-160,-19-40-128,0 21-289,-20-21 33,0-1 191,-20 2-415,0 19 159,-19 0-63,19 1-97,-20 19-96,20 0-640,1 0-2563</inkml:trace>
  <inkml:trace contextRef="#ctx0" brushRef="#br0" timeOffset="434857.4219">17137 7616 352,'0'-20'15567,"0"20"-13582,0-19-575,0 19-353,-21 0-64,1 0-128,0 19-161,-19-19-255,19 40 63,0-20-320,0-1-96,20 2-128,0 19 32,20-20-64,0-1 64,19 1 96,21 20-96,-20-21 32,0 1-448,0 20 32,-1-21 256,-39 1 31,20 1 258,-20-1-257,0 0 224,-20-1-32,0 1 288,-19-20-288,19 20 32,-20-20 0,21 0-416,-22 0-513,21 0-384,0-20-705,-19 20-1729</inkml:trace>
  <inkml:trace contextRef="#ctx0" brushRef="#br0" timeOffset="435039.0625">16977 7675 4420,'20'-19'15374,"0"-1"-13772,0 0-289,19 0-128,1 1-608,-19-1-65,18 20-640,1 0-352,-1 0-1154,1 0-608,-1 0-2723</inkml:trace>
  <inkml:trace contextRef="#ctx0" brushRef="#br0" timeOffset="435635.7422">18327 7537 14029,'0'-20'2178,"0"20"-96,0 0-321,0 0-63,0 20 224,0 20-641,-19-1-448,19 1-353,0 0-223,0 20-161,19-21 0,-19-19 0,20 19-513,-20-19-383,20 0-770,-20-20-800,0 20-1762</inkml:trace>
  <inkml:trace contextRef="#ctx0" brushRef="#br0" timeOffset="436332.0313">19201 7517 18481,'19'-20'1217,"-19"20"-961,0 0 65,0 0 576,0 20 256,0 0-224,-19 0-385,19 0-192,0-1 289,0-19-225,0 20-159,0-20 95,0 0 64,0 0-95,0 0 191,19 0-288,2 0 1,-1 0-161,0-20-64,0 20 0,-1 0 0,1 0 0,20 0-64,-21 20-161,1-20-351,-20 0-225,20 20-352,0-20-256,-20 0-97,19 0-416,-19 0-1281,21-20-7591</inkml:trace>
  <inkml:trace contextRef="#ctx0" brushRef="#br0" timeOffset="436504.8828">19459 7458 16944,'-20'0'1985,"20"20"-992,0-1 897,0 21-32,0 0-289,0-1-704,0 1-448,0 0-321,20 0-192,-20-20-321,19 19-672,2-19-865,-1 0-896,20-1-2435</inkml:trace>
  <inkml:trace contextRef="#ctx0" brushRef="#br0" timeOffset="437072.2656">20294 7478 11787,'0'0'5413,"19"-20"-5029,1 20 65,0-20 1088,19 20 129,-19-21-1,20 21-864,-21 0-417,21 0 129,-20 21-257,1-21-160,-2 20 160,-19 0-160,0 19 257,0 1 63,0-1-192,0 1 1,0 20-65,0-20-128,0-1 0,20-19-64,-20 20-577,20-21-224,-20-19-960,0 20-385,0-20-1025,-20 0-9193</inkml:trace>
  <inkml:trace contextRef="#ctx0" brushRef="#br0" timeOffset="437247.0703">20373 7736 15246,'0'-20'4740,"0"20"-3458,19 0-65,1 0 384,20-20-352,-1 20-448,1 0-609,20 0 1,-20 0-578,-1 0-672,21 0-1089,-21 0-1441,-19 0-13357</inkml:trace>
  <inkml:trace contextRef="#ctx0" brushRef="#br0" timeOffset="437922.8516">21683 7458 3459,'-20'-20'9993,"20"-1"-8712,-19 21 673,19-20-128,0 20-289,-20 20-223,0 1-65,20 19 0,-21-1 0,1 1-416,1 19-224,19-19-129,0 0-288,0 20-32,39-21 1,-18 1-65,19-21 0,-1 1 0,1 0 32,-1-20-416,1-20-33,-1 0-31,-19 1-128,1-1 127,-21 0 33,-21 0-257,1 1 97,0-1 352,-19 20 64,-1-20-96,1 20-321,19 20-223,-19-20-321,19 20-833,20-1-2594</inkml:trace>
  <inkml:trace contextRef="#ctx0" brushRef="#br2" timeOffset="445090.8203">18049 8470 1,'20'-20'3426,"-20"20"-704,0 0-512,0-20-96,0 20-128,0 0-160,0 0-289,0 0-415,0 0-226,0 0-223,0 0-32,0 0-1,0 20 129,0 0-64,20 0-193,-20 0-63,0 0-33,20 0 64,-20 19-287,0-19 63,20 20 32,-20-21-224,0 1 160,0 0-31,19 0-258,-19-20 130,0 19-33,0-19 32,0 0-32,0 0 32,20 21-64,-20-21 64,0 0 32,0 0-32,21 0-32,-21 0 64,20 0-96,0 0 160,-20-21-224,19 21 96,1 0-64,0 0 64,0 0-64,-1 0 0,1 0 32,20 0-32,-21 0 0,22-19 128,-1 19-192,-21 0 128,21 0-64,-1 0 96,-19 0-128,20 0 64,-1 0 0,2 0 0,-1 0-96,19 0 0,-20 0 96,1 0 96,19 0-224,-18 0 128,18-20-32,-19 20-224,-1 0 256,21 0 96,-20 0-224,20 0 128,-21 0-32,20 0-1,1 0-31,-20 0 64,20-20 64,-1 20-64,0 0-160,1 0 224,0 0-160,-1 0 64,1 0 160,-1-20-256,1 20 160,-20 0-32,0 0-96,19 0 64,-20 0 0,21 0 128,-20-19-320,20 19-64,-21 0 192,20 0 64,1 0 32,-20 0-289,20 0 1,-1 0 192,-19 19 0,39-19 0,-19 0 64,-1 0-32,1 0-32,-21 0 160,22 0-128,-2 20 128,-19-20-64,19 0 32,-20 0 160,22 0-192,-22 0 0,21 0 128,-21 0-64,21 0 32,-21 0-32,22 0 32,-22 0-96,1 20 64,19-20-64,-20 0-32,1 20 64,20-1 64,-40-19 33,39 21-33,-19-21 0,0 0 160,-1 20 128,-18-20-31,19 20-129,-21-20 0,1 0 161,0 0-1,0 0 0,-1 0 1,1 0-1,0-20 32,-20 0-95,20-1-1,-20 2 32,19-21-31,-19 1-65,20 19-224,1-20 32,-21 21-96,0-1-96,20 0-353,-20 20-480,0 0-1729,0 0-1410,-20 0-9641</inkml:trace>
  <inkml:trace contextRef="#ctx0" brushRef="#br2" timeOffset="446190.4297">19837 8867 11466,'0'-20'2307,"19"20"-386,-19-19-95,20 19-385,-20 0-127,20 19 255,0 21-159,-1-1-161,1 1-160,20 20-256,-20 0-609,20 19 0,0-40-128,-20 21-32,19-20-96,-19-20-160,0 0-417,-1 0-416,1-1-1537,0-19-769,-20 0-12140</inkml:trace>
  <inkml:trace contextRef="#ctx0" brushRef="#br2" timeOffset="448358.3985">19062 9800 5445,'-20'-20'3747,"1"0"-864,19 0-321,0 20-255,0 0-578,0 0-384,-20 0-416,20 0-512,0 40 351,0-20 33,0 20-192,0 0-97,0-20-95,20 19-97,-1-19-224,1-20 96,0 0-32,0 0 33,19-20-97,-19 0-64,0 1-96,-20-1 0,20-20-65,-20 21 97,0-2 64,0 1-96,0 0 32,0 20 0,19 0-160,-19 20 128,0-20-32,21 20 128,-1 20-192,0-20-833,0 0-128,-1 0-128,21-1-513,-20 1-1313,-1-20-7495</inkml:trace>
  <inkml:trace contextRef="#ctx0" brushRef="#br2" timeOffset="448960.9375">19439 9860 14926,'0'40'1889,"20"-21"-479,-20 1-97,0 0-288,19-20 128,-19 20-352,0-20-193,0 0-191,0 0 95,21-20-159,-21 0-161,0-19-128,0 19-32,20-20 64,-20 21 0,0-22-32,20 41-128,0 0 64,-20 0 96,19 0-256,1 20 128,20 20-64,-20-20-513,-1 20-544,21-21-352,-20 21-1122,1-20-3170</inkml:trace>
  <inkml:trace contextRef="#ctx0" brushRef="#br2" timeOffset="449804.6875">19777 9900 12267,'-19'0'2691,"19"19"-1666,0 1 1025,19 20-577,1-1-160,0 22-448,19-2-385,-19-19-223,20-1-33,-21 1-128,1-21 64,-20 1-32,20-20 32,-20 0 353,0 0-65,-20-20-287,0-19-97,1-1 32,-1-19-192,-20-21 32,21 21-1,19-21-191,0 21 64,0-1-32,19 20 128,1 20 0,20 1 192,-21 19-192,1 19 192,0 1-192,-20 20 128,20 20-32,-20-20 128,0 19-288,0-19-33,0-1-95,0-19-128,0 1-193,0-1-127,0-20-482,0 0-1152,0 0-4132</inkml:trace>
  <inkml:trace contextRef="#ctx0" brushRef="#br2" timeOffset="450190.4297">20253 9800 13516,'-59'0'2242,"39"21"-480,-20-2 32,21 1-257,-21 0-127,40 19-482,0-19-415,0 20-225,20-20-128,19-1 33,1-19 63,-20 20-160,19-40 0,1 20 0,-19-19-352,-2-21-64,-19 20 95,0 0 1,0-19 160,0 19-128,-19 0 256,-2 1-64,21 19 32,-20-21 160,20 21 0,-20 21-160,20-21-64,0 19 0,20 21-32,0-20-544,1-1-449,18 1-385,-19 0-1216,19-20-3012</inkml:trace>
  <inkml:trace contextRef="#ctx0" brushRef="#br2" timeOffset="450360.3516">20471 10058 13004,'20'0'1922,"-20"0"64,20 0-193,-20-20-255,0 0-417,0 1-417,0-21-640,0 20-32,-20-19 129,20-1-642,-20 20-640,20-20-929,0 20-1089,0 0-10986</inkml:trace>
  <inkml:trace contextRef="#ctx0" brushRef="#br2" timeOffset="450549.8047">20591 9582 12780,'40'20'5605,"-40"0"-4100,20 19-255,-20 1-161,19-1 160,-19 21-320,20 0-577,0-1-224,0-19-32,-1 0-480,1-1-321,0-19-800,0 1 63,-20-21-1312,0-21-1410</inkml:trace>
  <inkml:trace contextRef="#ctx0" brushRef="#br2" timeOffset="450745.1172">20552 9860 14029,'19'-39'3139,"-19"39"-2274,40 0 896,0-21 65,-1 21 128,20 21-577,1-2-768,-20 1-449,20 20-32,-41-21 64,21 21-128,-20-20-416,-1 0-225,1-1-384,-20 1-544,0-20-481,0-20-1281</inkml:trace>
  <inkml:trace contextRef="#ctx0" brushRef="#br2" timeOffset="450927.7344">20830 9701 11146,'-21'-20'6118,"1"0"-5413,20 20-802,20 0-127,1 0-1281,-2 20-4004</inkml:trace>
  <inkml:trace contextRef="#ctx0" brushRef="#br2" timeOffset="451368.1641">21147 9642 16047,'-40'-20'2114,"40"0"-481,0 20-63,20 0 159,0 20-63,0 19-801,0 1-257,19 39-383,-19-19-33,19 19 0,-19-19-192,21-21-192,-21 22-417,-1-41-704,1-1-160,-20 1-33,0-20-352,-20-20-2562</inkml:trace>
  <inkml:trace contextRef="#ctx0" brushRef="#br2" timeOffset="451590.8203">21167 9860 18321,'20'0'1537,"-1"-20"-352,21 20 481,-1 0-257,1 0-640,1 0-288,-2 20-225,1 0-192,-1 0 0,-19 19 32,20-19-192,-1 20-128,-18-21-161,-21 1-159,20-20-513,-20 20-128,20-20-193,-20 0-928,-20 0-3812</inkml:trace>
  <inkml:trace contextRef="#ctx0" brushRef="#br2" timeOffset="451758.7891">21464 9740 17264,'-19'-19'2530,"19"19"-1825,0 0-225,0 0-544,19 0 32,1 0-576,0 19-1090,20 1-3267</inkml:trace>
  <inkml:trace contextRef="#ctx0" brushRef="#br2" timeOffset="452019.5313">21802 9780 5413,'0'0'128,"0"0"-32,0 0-32,0 0-64,0 0 0,0 0-192,0 0-609,0 0-1954</inkml:trace>
  <inkml:trace contextRef="#ctx0" brushRef="#br2" timeOffset="452724.6094">21802 9780 2722,'-40'20'4644,"40"-20"-1056,0 0-641,0 0-513,-20 0-672,20 0-449,0 21-224,0-2 32,-19 21-32,19-1 64,0 1-608,0 0-65,0-1-192,19 2-31,-19-21 63,20-1-224,-20-19-160,0 0 256,20 0 128,-20-19-191,0-1-226,-20-21 1,20 2 64,-20-1-32,20 0-128,-19 1 256,19-1-224,0 21 192,0-2 32,0 21-96,0 0 32,19 21 128,21-2-64,-20 1-96,19 20-32,-19-1-32,21-19-192,-41 20-225,19-21-127,-19 1 159,0 0 65,0 1 31,0-21 385,0-21 65,0 1 95,0 20 32,20-20-64,0 1-32,0-1 64,19 20 32,-19-20-256,20 20 257,-21 20 191,22-20 0,-1 0-128,-1 0-95,1 0 95,-1 0 32,1 0 0,-21-20 1,1 0-33,1 0-128,-21 1 0,0-21 128,0 20 65,0 1-289,0-2 64,-21 21-64,1-20 0,20 20-64,-19 0 0,-1 0 64,0 20 160,0 1-352,1-2 192,19 21 0,0 19 32,0-19-32,0-1 32,19 1-64,1-19 32,20-1 64,-1-1 32,2-19-128,-21 0 32,19-19-512,-19-1-737,0-1-705,0 21-1121,-1-20-2178</inkml:trace>
  <inkml:trace contextRef="#ctx0" brushRef="#br2" timeOffset="453073.2422">22635 9860 18929,'-39'20'1346,"19"0"383,20 19 289,-20 1-416,20-1-609,20-19-481,-20 21-352,20-21 129,19-20-257,-19 0 128,1 0 96,-1-41-128,0 21-320,-1-39 64,1 19 64,-20-19 192,-20-21-480,1 20-1,-1-19 353,0 40-96,20-1 192,-21 20 193,1 20 127,20 0-64,0 40-31,20 0 255,1 19-224,19 0-127,19 21-193,0-20-96,0-1-449,-18 0-480,-1 2-608,-21-22-1218,1 1-1345</inkml:trace>
  <inkml:trace contextRef="#ctx0" brushRef="#br2" timeOffset="455331.0547">14991 8688 1473,'-19'-20'1890,"19"1"-321,-20 19 97,20 0-1,0 0 97,0 0-513,-20 0-576,20 0-225,0 0-63,0 19 383,0-19 321,20 0 96,-20 0-128,20 20-64,-20 0-192,19 0-256,-19-1 63,21 2-255,-21-1-129,20 0-64,-20 0 64,20-1 64,0-19-95,-1 20-161,-19-20 64,20 20 32,0-20-96,-20 0 64,20 0-32,-20 20-32,19-20-32,-19 0 0,20 0 64,0 0-64,0 19 64,0-19-32,-1 0 0,2-19-32,-1 19 0,20 0 32,-21 0 96,21 0-96,-20 0-224,19 0 288,-19 0-128,19 0-96,2-20 128,-1 20-96,19 0 160,-20 0-224,1 0 128,0-20 0,20 20 0,-20 0 0,-1 0 0,20 0-128,-19 0 32,-1 0 32,2 0-33,-1 0 1,19 0 32,-19 0 192,19 0-256,1 0 128,0 0 0,-1 0-64,0-20 32,2 20 32,-22 0 32,20 0-96,1 0-64,-1 0 128,2 0-481,-2 0 257,0 0 128,0 0-225,-19 0 161,20 0 96,-20 0 160,0 0-128,19 0 96,-20 0 32,1 0 96,20 0-256,-20 0 128,-1-19-64,1 19 257,-1 0 31,1 0-224,-19 0 160,18 0-32,-19 0 32,0 19-64,20-19 129,-21 0-193,1 0 64,0 0 0,0 0-96,-1 0 256,1 0 1,0 0 191,-20 0 0,0 0-63,0-19 127,21 19-287,-21-20 191,0 0-352,0 0 288,20-1-63,-20-18-65,0 19-224,0 0 0,0 1-192,0 19-769,19 0-1281,-38 0-1538</inkml:trace>
  <inkml:trace contextRef="#ctx0" brushRef="#br2" timeOffset="466599.6094">16402 9026 13901,'0'-20'2978,"0"40"-1344,-20-20-385,0 40 353,1 0-449,-2 19-288,-19-20-513,20 21 0,1-20-416,-1 0 32,20-20-448,-20-1-962,20 1-1088,0 0-3492</inkml:trace>
  <inkml:trace contextRef="#ctx0" brushRef="#br2" timeOffset="467572.2656">15131 9900 10121,'0'-20'2787,"0"20"-1314,0 20-64,0-1 289,0 21-321,0 0-256,0 19-416,20 1-192,-1-20-129,-19-1-128,20 1-64,-20-20 161,0-20-129,20 19 32,-20-19 32,0 0 97,0-19-33,-20-1-448,0-20-32,1 1 32,-1-20 0,0-2-289,20-18 65,0 20 128,-20-1 96,40 20-32,-20 20 96,20 0-161,19 0 1,-19 20 288,0 20-128,0 0-32,0 21-64,-20-22 160,19 21-160,-19-1-32,-19 1 192,19-20-64,-20 0-64,0-1-353,20-19-672,-20 0-576,20 20-1763,-20-20-7846</inkml:trace>
  <inkml:trace contextRef="#ctx0" brushRef="#br2" timeOffset="467965.8203">15389 9840 15822,'-20'0'1794,"20"20"-993,-19 0 192,19 0-32,0 19-128,0-19-129,0 20-640,19-21 161,-19-19-1,20 0 64,0 0-96,-20 0 0,20-19 65,-20-1-129,19 0-64,-19 0-32,0 0 0,0 1 64,0-1-64,0 0 32,0 20 0,0 0-64,0 0-32,0 20 32,0 0-32,0 19 0,0-19-352,20 20-481,0-21-288,0 1-609,-1 0-928,2 1-2852</inkml:trace>
  <inkml:trace contextRef="#ctx0" brushRef="#br2" timeOffset="468146.4844">15627 10079 10698,'0'-61'3779,"0"42"-1825,-19-21 64,19 20-352,0-19-577,0 19-577,-20 20-480,20-20-256,0 20-801,20 0-609,-20 0-1505,19 0-3811</inkml:trace>
  <inkml:trace contextRef="#ctx0" brushRef="#br2" timeOffset="468331.0547">15706 9721 14637,'0'0'3396,"0"0"-2403,20 19 416,-20 1-288,0 20-256,20 0-193,0 20-479,0-21-258,20 1-351,-20-1-225,20 1-576,-21-19-833,-19-1-1313,0-20-9865</inkml:trace>
  <inkml:trace contextRef="#ctx0" brushRef="#br2" timeOffset="468511.7188">15687 9979 16944,'0'-20'1505,"19"0"-352,1 20 513,20 0-1,0 0-480,0 0-800,0 0-193,19 0-128,-20 20-32,1 0-320,-20 0-225,-1-1-320,2 1 97,-1-20-321,-20 20-641,0-20-544,0 0-1954</inkml:trace>
  <inkml:trace contextRef="#ctx0" brushRef="#br2" timeOffset="468720.7031">15965 9800 11755,'-20'-40'4964,"20"20"-3202,0 1-193,20-1 225,-20 20-288,19 0-417,1 0-160,0 20-545,0-1-96,-1 1-96,22 20-64,-21 0-63,0 0-1,-1-1-225,21 1-287,-20 0-545,0-21-352,-20 1-353,19 0-672,-19-20-1730</inkml:trace>
  <inkml:trace contextRef="#ctx0" brushRef="#br2" timeOffset="468938.4766">16063 9919 14317,'0'-19'3684,"0"19"-3012,21-20 641,-1 20 225,20-20-33,-1 20-1120,1 20-257,-20-20-160,19 20 64,-19 19 96,0-19-96,1 0 0,-2 19 0,1-19-224,0-20-96,-20 20-193,20-20-448,-20 0-224,0 0-1057,0-20-3619</inkml:trace>
  <inkml:trace contextRef="#ctx0" brushRef="#br2" timeOffset="469130.8594">16302 9780 15118,'-20'-40'3491,"0"40"-1953,20-19-225,0 19-352,0 0-417,20 0-640,0 0-737,0 0-1601,20 19-3652</inkml:trace>
  <inkml:trace contextRef="#ctx0" brushRef="#br2" timeOffset="469948.2422">16520 9821 14029,'-39'-21'2082,"19"21"-513,20 0-31,-20 21-1,20-2-544,0 1-32,0 20-160,0-1-129,20 1-255,0-1-193,0 1-128,-1 1-32,1-22 0,0-19-32,0 0 32,1 0-64,-21-19 225,0-1-322,0-1-63,0-19 96,-21 1 96,21-1-192,-20-19-288,0 19 63,20 0 225,0 20 128,0 20-64,0 0-320,0 20 416,0 20-128,20 0 160,0-1-32,1-19-65,18 20 33,-19-20-64,0-20 96,-1 19-96,-19-19 0,20 0 32,-20 0 128,0 0-96,0 0 96,0 0 0,20 0 32,-20 0 129,20 0-33,19 0-128,-19 20 192,21-20-256,-2 0-32,-19 0 160,20-20 32,-21 1-32,1-1-64,-20-20 33,0 20-1,0 1 128,0-1-96,-20 0 96,1 0-64,-1 1 161,0 19-225,-19 0 32,19 19-64,-1 1-32,21 0 96,-20 0-160,20 19 32,20-19-96,1 20-96,-1-21-257,-1 1-415,21 0-802,-1 1-64,-19-21-1024,20 0-3652</inkml:trace>
  <inkml:trace contextRef="#ctx0" brushRef="#br2" timeOffset="470254.8828">17076 9880 10537,'0'-40'4453,"-20"40"-2531,20 0-225,0 20-256,0 0 289,0 19-481,0 1-480,0 0-417,20-21-288,0 1 0,0 0 1,1-20 223,-2-20-320,1 0 160,-20 1-96,0-21-128,0 0 32,-20-19 160,1 20-128,-2-22 64,1 22 192,0 19 192,0 0 1,20 20-33,0 20-192,0 0 1,20 19-97,20 22-32,0-22-353,0 1-319,0-1-705,19 1-1058,-39-20-1600</inkml:trace>
  <inkml:trace contextRef="#ctx0" brushRef="#br3" timeOffset="474697.2656">18069 9721 7078,'0'19'2338,"0"-19"-576,0 20 352,0-20-320,20 0-161,-20 0-416,0 0-480,0 0-64,20 0-193,-20 0-95,0 0 191,0 0-191,0-20 95,0 1 65,0 19-193,0-40 128,0 20-223,0 1 31,0-1-160,0 0-128,0 0 0,0 0 0,0 1 0,0 19 0,20-21 96,-20 21-96,0-20 192,0 20 161,0 0-33,-20 0-192,20 0 0,0-20-64,0 20-160,20-19 128,-20 19 64,0-40-224,0 20 160,0 0 32,0-39-96,0 20 32,0-22 160,0 2-288,0-20 192,0 19-128,0-20 96,0 1-64,0 0 32,0-1-96,0 21 256,0 19-256,-20 1 96,20-1 128,-20 20-32,20 0-64,-20 0 0,0 0 0,20 0 161,0 0-225,0 0 0,0 1 96,0 19 0,0 0 32,0-20-192,0 20 96,0 0-32,0 0 96,0 0 32,0 0-96,-19 0 96,19 0 32,0 0-256,0 0 128,0-20 32,-20 20-32,20 0 0,0 0 64,0 0-96,-20 0 0,20 0 0,-20 0 128,1 0-192,-1 20 32,-1 0 128,-19-1-64,21 1 96,-1 0 0,0 0-32,20-20 0,0 0-64,0 0 0,20-20 128,19-20 32,1 1-288,1-1 96,-2 1 0,-19-1 96,0 19 32,-1 21-288,-19-19 192,20 38-192,-20-19 288,0 41-256,20-21 32,0 19-737,0-19-640,-1 0-770,1 19-1120,21-39-11050</inkml:trace>
  <inkml:trace contextRef="#ctx0" brushRef="#br3" timeOffset="475767.5781">18010 10217 11947,'0'0'3523,"0"0"-2466,0-20 385,20 20 95,-20 20-224,19 0-576,-19 0-161,20-1-223,-20 1 63,20 0 33,-20 21-1,0-22-224,-20 1-64,20 0 1,-20 0-65,1-1 64,-1-19-224,20 20-96,-20-20-609,20 0-288,-20-20-961,20 20-448,0-19-2211</inkml:trace>
  <inkml:trace contextRef="#ctx0" brushRef="#br3" timeOffset="475966.7969">17910 9999 17904,'-20'0'1218,"0"0"-898,20 0-128,0 0-192,0 0-737,0 0-1345,20 0-10954</inkml:trace>
  <inkml:trace contextRef="#ctx0" brushRef="#br3" timeOffset="480095.7031">14138 9642 4676,'0'0'2787,"0"0"-417,0 0-544,0 0-481,0 0-801,0 0-384,0 0 33,0 0 63,0 0-64,0 0 321,0 0 415,0 0 65,0 0-224,20-20-192,-20 20-193,0 0 161,0-20-225,0 20-32,19-20 32,-19 20-31,20-20-65,-20 20-160,20 0 64,1-19-64,-21-2 0,20 21-32,-1-20 32,21 0-96,-20 1 96,0-1-64,-1 20 32,21-20 64,-20 0-224,-1 0 288,22 1-352,-1-1 288,-21 0-128,21 0 32,-1-20 0,1 20 0,0-20 64,-21 21-64,22-21 129,-1 20 191,-1-19 32,1 19-192,-1-20 257,-19 20-33,19-20-192,2 20-96,-1-19 0,-1 19 1,-19 0-65,19 0 0,-19-19 0,20 19-32,-20 0 0,20-1 64,0 2-32,-20-1-32,19 0 224,1 0-96,-21 1 0,1-1-192,20 0 192,-21 0-96,2 1-96,-1-1 64,-20 20 32,20-20 96,-20 20 0,20-20-31,-20 20 127,19 0 32,-19-20-32,20 20-224,-20-20 0,20 20 64,-20-20-64,20 20-32,-20 0 96,0-20-64,0 20 96,0 0-32,0-20 1,0 20 159,0 0-288,-20 0 64,20 0 0,-20 0 96,0 0-96,-19 0 64,19 0 64,0 0 96,-1 0-224,21 0 320,0 0-255,0 0-162,0 0 162,21 0-65,19 0 0,-20 0 32,19 20-64,1-20 32,-21 20-33,-19 0 33,20-20-128,-20 20-480,20 0-385,-20-20-1153,0 20-865,0-20-9417</inkml:trace>
  <inkml:trace contextRef="#ctx0" brushRef="#br3" timeOffset="483635.7422">13919 9999 8584,'0'-20'3171,"0"20"-1794,0 0 929,0-20-32,0 20-480,0 0-865,0 20-32,0 0 0,20-1 192,-20 1-417,21 21-191,-21-21-97,20-1-352,-20 21 32,0-20 96,0-1-288,0-19-128,20 20-289,-20-20-448,0 0-96,0 0-32,19 0-768,-19 0-1571,0-20-11210</inkml:trace>
  <inkml:trace contextRef="#ctx0" brushRef="#br3" timeOffset="483863.2813">13821 9760 17104,'-40'-20'2114,"20"20"-1474,20 0-287,0 0-289,0 20-289,0-20-1120,20 20-2338</inkml:trace>
  <inkml:trace contextRef="#ctx0" brushRef="#br3" timeOffset="542064.4531">9592 13514 384,'-20'0'1505,"20"0"257,0 0 736,0 0-288,0 0-384,0 0-417,-20 0-384,20 0-256,0 19-32,0-19-129,0 0-159,0 0 95,0 0 129,0 0 32,0 0 63,0 0-127,20-19-289,-20 19 1,20-21-193,-1 21-32,1-20-128,0-20 192,19 1-192,-19-1-96,21-19 160,-2 19-32,1-20 128,-1 20-288,-19 1 96,0 19 32,0-19 32,-20 19-32,20 0 0,-20 0 64,0 20 0,0-19 32,0-2 33,-20 21-97,0 0 128,20-20 160,-20 20 128,0 0-255,1 0 127,-1 0-128,0 20 0,20-20-32,-20 0-128,20 0-32,20-20 0,-20 20 65,20-20-98,19 0 33,-19 20-96,20-19 64,-20 19-160,-1 0 224,1 19-32,-20 1 32,21 0 32,-21 0-64,20 1 0,-20-2-224,0 1-481,20-20-672,-20 20-865,0-20-769,0 20-9641</inkml:trace>
  <inkml:trace contextRef="#ctx0" brushRef="#br3" timeOffset="542624.0235">9413 13851 864,'0'0'11403,"0"20"-9545,0-20-1089,-20 0 256,20 0 384,0 19-288,0 1-769,0 0 161,0 0-417,20-1-96,-20 1 0,19 0-705,-19-20-288,0 0-929,20 0-1761</inkml:trace>
  <inkml:trace contextRef="#ctx0" brushRef="#br3" timeOffset="542799.8047">9314 13612 8423,'0'0'-32,"0"0"-640,-20 0-3076</inkml:trace>
  <inkml:trace contextRef="#ctx0" brushRef="#br3" timeOffset="544221.6797">9373 13791 3683,'-20'20'2210,"20"-20"-865,0-20 65,0 20 255,-20 0-63,20 0-609,0 0-193,0 0-31,0 0-160,0-19-129,0 19 97,0 0 192,0 0-65,0 0-127,0 0-65,-19 0-191,19 0 159,0-21 32,0 21 33,0 0-65,-20-20-351,20 20 383,0 0-288,0 0 97,0 0-610,-20 20 674,20-20-481,0 0 192,0 0 96,20 21 96,-20-21-352,0 0 0,20-21 544,-20 21-544,19-20 160,-19 20-192,0-20 353,0 20-129,0 0-256,-19-20-385,19 20-192,-20 0-1088,0 20-1218,20-20-1762</inkml:trace>
  <inkml:trace contextRef="#ctx0" brushRef="#br3" timeOffset="545865.2344">13066 13533 3875,'0'0'2979,"-20"0"-865,20 0-160,0 0-769,0 0-384,0 0-33,0 0-31,0 0-128,0 0-97,0 0 161,0 0 32,0 20-1,-20-20 97,20 0-96,0 0-161,0 0 65,0 0 31,-19 0-223,19 0-33,0 0 32,-20-20 65,0 20-97,20-19-192,-20-22-95,-19 21-1,18-19-32,-19-1 64,21 0-32,-21 1-64,0-20-32,21 18 160,-1 1-288,-20 1 224,21-1-32,19 21 32,-21-1 64,1 0-32,20 20-31,-20 0-97,20 0 0,-20 0 0,20 0-64,0 0 31,0 20 1,0-20 64,0 20-32,0 19 0,0-19 0,-19 0 193,19-1-321,0 1 160,-20 0 128,20-20-224,0 0 224,0 0-192,0-20 96,0 0 0,0 1 0,0-21-192,0 1 128,0-1 32,0 20-32,0 1-64,0-2 192,0 21-96,0 0 0,20 0 32,-1 0-64,1 0 0,0 0 160,0 0-448,20 0-385,-20 0-512,20 0-384,-1 0-930,-19-20-1601</inkml:trace>
  <inkml:trace contextRef="#ctx0" brushRef="#br3" timeOffset="546590.8203">13105 13989 3747,'0'0'7527,"0"0"-5893,0 0-321,0 0 160,0-20 97,0 20-225,20 0-192,-20 0-544,0 20-225,20 0 481,-20 1-641,21-1 64,-21-1-159,20 1-1,-1 0-96,-19 0 96,20-1 0,-20 1-224,0 0 416,0-20-224,-20 0-64,20 0-352,-19 0-32,-1 0-353,-1-20-64,1 0-416,0 20-160,20-19-385,-19 19-1345,19-20-7879</inkml:trace>
  <inkml:trace contextRef="#ctx0" brushRef="#br3" timeOffset="547042.9688">13125 13791 11530,'-20'20'2371,"1"-20"-1058,19 0 705,0 20-32,-20-20-801,20 0-320,0 0-417,0 0-96,0 0-288,0 0 129,20 20-193,-20-20 96,0 0 0,19 0 64,-19 0-96,0-20 96,0 20-160,0 0 160,0-20-480,-19 20 512,19 0-320,0 0-993,0 0-865,0 0-897,-20 0-1537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23:01.4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340 11131 6598,'-20'20'256,"0"-20"545,0 0-129,20 0-159,0-20 416,0 20-353,0 0-31,0 0-193,20 0-64,-20 20-159,20-20 63,-20 0 32,20 0 128,-1 20 1,21-20-97,-20 0-32,-1 19 32,21-19-64,-20 0-63,40 0 63,-20 20-96,-1-20 0,20 0 0,1 0-96,20 0 0,-1 0 32,0 0-32,1 0 64,19 0 288,0 0-63,21 0-129,-2 0 32,2 0-32,-1 0-64,20 0 0,19 0-32,22 0-31,-1-20-1,-21 20 0,-19-19-32,0 19 64,0 0 0,19-20-32,2 20 0,-1 0-32,-1 0 32,1 0-32,-1 0 0,2 0 32,-1-20 0,19 20-32,1 0 64,-20-21-64,19 21 32,21-20 0,-20 1-32,-1 19 0,1 0 0,0-20 0,-1 20 32,1 0-32,20-20 0,-20 20-32,-1-20 32,21 20 32,0-19-32,-22 19 32,22 0-32,0-20 0,0 20 32,-1 0-32,0-20 0,21 20 0,-20-20 0,0 20 0,18 0 32,-18 0-32,0 0 32,0-20 0,18 20-32,-18 0 64,19 0-32,-19 0 64,20 0 0,-2 0 65,2 0-129,0 0 32,-1 0 0,1-19 32,-1 19 0,20 0-32,-20 0-32,1 0 32,-1 0-32,1 0-32,0 19 0,-2-19 32,2 0-32,-1 0 32,1 0 0,-1 0 32,1 20 96,-2-20-31,2 0-65,0 0-32,-1 0-32,1 0 32,-1 0 0,0 0 32,-19 0 0,19 20 64,1-20-96,-20 0 32,18 0-64,-18 0 32,20 0-32,-21 20 0,21-20 0,-2 0 32,-18 0 0,0 0 32,0 0 128,-1 0 289,0 0-385,1 0 32,0 0-64,-1 20-32,1-20 96,-20 0-160,19 0-32,0 0-96,-19 0 160,20 0 96,-21 0-160,-19-20 32,20 20 32,-21 0 64,2 0 0,-1 0-128,-21 0 128,2 0 0,-21 0 385,20 0-129,-1 0-128,2 0 128,-21 0-95,-21 20 95,-37-20-64,-2 0 0,0 0-63,1 0-65,20 0 0,-1 0-64,0 0 0,-20 0 64,2 0-64,-2 0-64,-19 0 32,-21 0-224,21 0-513,-20 0-672,-20 0-1025,0 0-1026</inkml:trace>
  <inkml:trace contextRef="#ctx0" brushRef="#br0" timeOffset="3269.5312">121 7200 800,'0'0'897,"0"0"-160,20-20 352,-20 20-545,19 0-127,-19-21 95,0 21 417,0 0 160,0 0-224,0 0-64,0 0-161,0 0-95,20 0-97,-20 0-31,0 0 63,20 0-128,-20 0-31,20 0-33,0 0 96,0 21-223,20-21-33,0 0 32,-21 0 0,41 0-32,-21 0-32,22 0 0,-22 0-32,40 0 96,-20 0 193,1 0-193,20 0-64,-1 0 64,20 0 225,1-21 95,-1 21-96,21 0-288,-2 0 1,41-20 31,0 1-128,20-1 32,19 20 0,-20-20 0,-18 0 64,-21 20-96,19 0 64,-18 0 0,-2-20 0,41 20 0,-21 0-32,2 0 32,19-19 0,-1 19 0,1-20-32,20 20 32,-20-20 0,18 20 97,-18-20-65,20 20 64,-1-19-32,1 19 64,0-20 0,-1 20-64,21 0 65,-2-21-97,-18 21 32,20 0-96,-1 0 0,1-20 96,19 20-64,-20 0 64,20 0 161,-19 0-289,19 0 96,1 0 0,-1 0-32,0 0-32,1 0 64,19-20 32,-21 20 0,21 0 0,-20 0 128,21 0-63,-1-19-65,0 19-32,0 0 128,0 0-128,0 0-192,0-20 288,20 20-288,-20 0 192,20 0-192,-20 0 64,20-20-32,0 20 96,-20 0-64,20 0 32,0 0-96,1 0 288,-1 0-320,0 0 192,0 20 0,0-20-96,-20 0-32,20 20 160,0-20-288,0 19 288,0-19-224,-1 20 64,-18 0 64,18-20 0,-18 21 32,-1-1-32,0-20 0,0 19 32,-20 1 0,1 0-64,-21-20-96,20 20 160,0-1-32,-20 1-32,1 0 64,19 0-96,-19-20 128,-20 20-64,18-1 128,-18-19-256,0 20 128,0 1 32,-41-21-32,1 20 32,19-20-32,-38 20 32,19-20-32,-1 19 32,-58-19 160,-1 20-256,-20-20 0,21 0 128,-21 0 256,40 0-191,0 0 159,-20 0-160,1 0 32,-1 0-160,-40 0 0,1 0-128,-20 0-417,-20 0-832,0-20-1794,0 20-8039</inkml:trace>
  <inkml:trace contextRef="#ctx0" brushRef="#br0" timeOffset="5490.2344">11657 2910 10730,'0'-19'1153,"0"19"64,0 0-929,0 0-224,0 0-64,0 0-64,0 0 0,0 0 224,0 0 385,0 19 127,19-19-31,-19 0-64,0 20-65,0 1-31,0-21-353,0 20 160,0 0 320,20-1-223,-20 1-65,0 0-192,20 19 32,-20-19-31,0 20 95,0-20-96,20 19 96,-20-18-64,0 19 0,0-1 1,0 1-1,0-1 32,0 20 32,0-18-32,0 18-32,0-19 1,0 19 191,19-19-352,1 20 96,-20 0 32,20-1 224,-20 0-255,0 0-1,20 2 128,-20-2 64,0 1 64,0-1-255,0 21 95,0-21-96,0 1 32,0 19-32,0-19-32,0 19-128,0-19 0,0 19 128,0-19-32,0 19 128,0-20-544,0 20 864,20-18-768,-20-2 96,0 20 448,0 2-256,20-22 96,-20 20-192,0 0 160,0 1 64,0 19-64,0-20 0,0 1 0,0-20-32,0 19-32,0 0 129,0 1-161,0-1 160,0 0-256,0 1 352,0-1-224,0 1 128,0 0-224,20-1 288,-20 0-32,20-20 0,-20 21-128,0-1-64,0 20 160,0-18-31,20-2-97,-20 0-33,0 1 66,20-1 63,-1 0-64,-19 1 128,20-1-256,-20 0 320,20 0-224,-20 2 160,20-2-96,-20 20 96,0-19-96,19-1-32,-19 0 64,0 1 33,0-1-258,0 0 194,0 0-65,0 2 0,0-2 0,0 0 256,0 1-384,0-1 96,0 0 128,0 1-96,0-20-32,20 19 0,-20 0 96,0-19-64,20 19 96,-20 0-64,0-19 32,20 20-64,-20-21 96,0 20-96,21-18 32,-21-2 96,0 0-224,19 1 64,-19-1 128,0-18-128,20 18 96,-20 0-32,20 1 0,0-21 32,-20 22-32,19-22 32,-19 20-32,20-19 32,0-1 0,-20 22 65,0-41-193,20 19 96,-20 1-64,0-20 64,19 19 96,-19-19-160,0 0-32,0-20 96,0 19 64,20-19-128,-20 20 32,0-20-225,0 0-31,0 0-160,0 0-225,0 0-576,20-20-1281,-20 1-2627,0-1-6150</inkml:trace>
  <inkml:trace contextRef="#ctx0" brushRef="#br1" timeOffset="12097.6562">7288 12243 5637,'0'0'608,"-20"0"1058,20 0-257,0 0-416,0 0-192,0 0 256,0 19 384,20 1-320,-20 0-128,0 0-192,0-1-384,20 1-97,-20 0 32,0 20 65,0 0-33,20 0-256,-20-1 256,0 21-352,19-21 129,-19 1-1,21-21 0,-1 22 0,0-21 0,-20 19-96,20-19 0,-1 0 0,-19 0-32,20-20 97,-20 20-161,20-1 64,-20-19 32,20 20 0,0-20-128,-20 0 256,19 20-320,1-20 128,0 20 32,0-20 160,-1 21-192,22-21 0,-21 0 32,19 0-32,-19 0 64,20 0 32,-1 0-96,1 0 0,0 0 32,0 0-128,-1 0 32,21 0 0,-1 0 256,21 0-352,-20 0 160,19 0 64,0 0-128,1 0 32,-1 0 0,0 19-32,1-19 128,-1 0-224,0 20 160,21-20-96,-1 0 0,0 20-1,1-20 97,19 0-160,-19 0 192,18 0-160,1 0 96,20 0 0,-20 0 160,21 0-96,-1 0-64,-20 0 32,19 0-160,2 0 128,-1 0-128,0 0-160,0 0 159,-1 0 97,2 0 32,-2 0 32,2 20 0,-2-20 32,2 0-64,18 0 64,-19 0-64,0 19 193,0-19-322,0 0 161,20-19 0,-19 19-32,18 0 160,-19-20-63,0 20-226,20 0 97,-21-20 96,22 20 0,-21 0 129,19-20-161,-18 20-129,-2-19 65,2 19 96,-2 0-32,2-21 161,-2 21-290,21 0 129,-20 0 32,-20 0 65,20-20-194,0 20 194,-20 0-97,20 0 352,-20 0-256,1 0 128,-21 0-64,1-20 65,-2 20-225,1 0 0,-19 0-97,-1 0 97,-19 0 0,-1 0 161,2 0-33,-2 0 96,-20 0 64,1 0-32,-1 0-31,-19 0-65,0 0 32,-20 0 32,20 0 0,-20-20-224,0 20 64,0-19 129,-20-1 159,20-20-192,0 20-128,-20-19 96,20-1 0,-20 0 65,20 0-225,-19 1 160,19-1-192,-20 1-161,20-21 1,-20 0-1249,0 0-1154,1 21-3683</inkml:trace>
  <inkml:trace contextRef="#ctx0" brushRef="#br1" timeOffset="13607.4219">7388 12223 3747,'0'20'4004,"20"-20"-3972,0 0 32,-1 0 64,1 0 64,0 0 321,0 0 191,0 0 353,19 19-192,-19-19-256,19 0-33,22 0-159,-22 0-257,21 0-128,-1 0 32,21 0 64,-21 0 256,40 0-223,-18 0-97,17 0 0,1 0 0,1 0-64,-1 0 64,0 0-64,1 0 32,18-19-32,-18 19 0,19 0 32,1 0-32,-2 0 32,-19-20 0,1 20 0,19 0 0,1 0 0,-22 0-32,21 0 0,1 0 0,-2 0 0,2 0 0,-1 0 32,-19-20 0,18 20-32,-19 0 64,21 0 0,-1 0-32,-19 0 64,18 0-96,-18 0 32,-1 20 97,0-20 223,1 0 64,18 0-256,-18 0-64,19 0-96,-20 0 33,21 0-1,-22 0-32,2 0 0,19 0 64,-20 0 128,1 0 288,-1 0-63,1 0-129,18 0-160,-19 0-64,1 0-64,-1-20 32,21 20-32,-21 0-32,-1 0 0,2 0 32,-1-20-32,21 20 0,-21 0 32,0 0 0,1 0 0,-1 0 0,-20 0 0,21 0 0,-2 20 0,-18-20 0,20 0 0,-21 0 0,19 0-128,-17 0 32,17 20 32,-38-20 0,20 0 64,-1 20-32,-20-20 32,1 19 0,0-19 0,-1 20 0,1-20 32,-21 20-32,21-20-32,-20 20 32,20-20-64,-1 0 32,0 19 32,0-19 0,-18 0 0,18 0 32,-19 20 32,19-20 0,-19 0 0,1 0-32,-2 20 0,1-20 0,-21 0-32,41 0 32,-41 0-32,41 0 32,-20 0 32,0 20 128,-1-20 64,1 0-63,0 0-193,-1 0 0,-19 0-97,1 0-415,-1 0-641,-1 0-1538,-19 0-9352</inkml:trace>
  <inkml:trace contextRef="#ctx0" brushRef="#br1" timeOffset="14588.8672">7725 12619 10025,'0'20'1121,"0"0"-705,20 19 641,-20-18-544,0 19-65,20 19 97,0-19-1,-20-1-63,19 1-65,1-20 97,-20 1 95,0-2 225,0-19 64,0 0-609,0-19-256,0-2 128,-20 1 225,1-39-97,-1 19-192,0-19 32,20-1-224,0 20 192,0-20-256,20 21 288,0 19-96,-1 0 32,1 1-160,20 19 64,-21 19 32,2 1 160,-1 0-352,-20 0 96,0-1 128,0 1-64,0 0-64,-20 0-96,-1-1-225,-18 2-768,19-21-1409,0 20-2819</inkml:trace>
  <inkml:trace contextRef="#ctx0" brushRef="#br1" timeOffset="14873.0469">8163 12341 16527,'19'-19'1666,"1"19"-1026,0 0-31,-20 0-129,20 19 481,-20 1 160,19 20-320,-19 20-673,20 0 64,-20-21 97,20 20-321,0-19-32,-1 20-193,21-20-255,-20-20-833,1 19-1346,-21 1-2722</inkml:trace>
  <inkml:trace contextRef="#ctx0" brushRef="#br1" timeOffset="17029.2969">12550 12381 11050,'-20'-20'2146,"20"0"-801,0 20 65,0 0-546,0 20 257,20 0 225,-20 20 63,0 0-320,0 0-128,0-1-448,19 1-97,-19 19 32,20 0-384,0 2 129,-20-22-97,20 1 128,1 0-128,-21-1-192,0-19 0,0 0-321,19 1-576,-19-2-1089,0-19-1729,0 0-3812</inkml:trace>
  <inkml:trace contextRef="#ctx0" brushRef="#br1" timeOffset="17945.3125">14158 12481 15790,'-20'0'1762,"20"-20"-1410,0 20-127,20-21 543,-1 2 642,21 19-257,1-20-609,-2 20-287,-19 20-129,0-20-192,0 19 64,-20 2 160,0-1-320,0 0-33,-20 0 161,0-1-64,0 21 64,0-20 192,1-1-320,-1 1 192,-1-20-64,21 0 32,0 20 128,0-20-224,21 0 32,-1 0-224,-1-20-481,1 20-896,0 0-417,0 20-1281</inkml:trace>
  <inkml:trace contextRef="#ctx0" brushRef="#br1" timeOffset="18279.2969">14238 12878 16271,'-21'19'2274,"21"-19"-1729,0 20 223,0-20 97,0 0 160,0 0-256,0 0-193,0 0-383,21 0-97,-21 0 96,20 0-320,-20-20 160,19 20-385,-19 0-63,0 0-737,0 0-1377,0 0-2179</inkml:trace>
  <inkml:trace contextRef="#ctx0" brushRef="#br1" timeOffset="19332.0312">10128 12341 10281,'19'-39'2370,"-19"39"-608,0-20 192,0 20-64,0 0-193,0 0-768,0 0-256,0 20-257,0 0 417,0-1 64,0 21-288,20 0-193,-20 0-128,0 20 129,20-21-385,-20 40 64,20-20 32,-1 2-64,1-2 32,1 1 96,-21-21-288,20 1 96,0 0-32,-20-20-480,0 0-289,0 0-609,0-20-1408,0 0-2051</inkml:trace>
  <inkml:trace contextRef="#ctx0" brushRef="#br1" timeOffset="20050.7812">9036 12521 10634,'0'-20'1473,"0"20"-608,0 0 288,-20 0 384,20 0-95,0 0-674,0 0 1,0 0-96,-20 20 96,20-1 223,0 1-447,-20 0 96,1 0-385,19-1 64,0 1-32,-21-20-31,21 20 159,0-20 64,21 20 33,-21-20 64,19 0-481,1 0 96,0 0-128,20-20-32,-21 20 64,21 0-448,-1 0-161,-19-20-159,21 20-898,-21 0-800,-1 0-769,1 0-2787</inkml:trace>
  <inkml:trace contextRef="#ctx0" brushRef="#br1" timeOffset="20462.8906">9314 12679 12491,'39'19'3492,"-19"2"-2403,0-1 384,0 0-576,-1 0-256,1-1 255,-20 1-63,20 0-513,-20 0 33,0-20 255,21 0-127,-21 0-193,0-20-256,-21 20 64,1-40 64,20 21-352,-20-21-64,1-20-160,-1 20 223,0 1-191,20-1 256,0 1 160,0 19-160,20 0 96,0 20 0,-20 0-96,19 0 128,1 20 128,0 19-192,1-19 32,-21 0 32,0 0 96,0-1 0,0 1-64,-21-20 32,21 20-96,-40-20-320,21 0-641,-1 0-1570,0 0-1248,20 0-11050</inkml:trace>
  <inkml:trace contextRef="#ctx0" brushRef="#br1" timeOffset="21179.6875">10843 12481 14637,'-20'0'2082,"20"0"-1441,0-20 448,0 20 32,0 20-128,20-20-481,-1 0-223,1 20-385,20 0 288,-1-20-288,21 19 32,-20 1 32,0-20-193,-1 20 97,-19-20 0,0 0 256,0 0-160,-20 0 96,0 0 32,0 0 129,-20 0 95,0 20-128,0-20-64,-19 19-96,19-19 32,-21 20-64,22 0 0,-1 0-416,0-20-353,0 19-672,20-19-1634,0 21-2498</inkml:trace>
  <inkml:trace contextRef="#ctx0" brushRef="#br1" timeOffset="21634.7656">11318 12719 15534,'0'60'737,"21"-41"-545,-21 1 224,0 0-31,0 0 768,20 19-224,-20-39-513,0 20-128,20-20 33,-20 0-33,0-20-192,0 1-64,0-1-32,-20-20-32,0 1 64,20-1-32,-21-1-32,21 2-32,0-20 32,0 39 160,21-20-64,-21 21 32,40 19 0,-21 0-224,1 0 192,0 19 64,0 1-224,-20 0 192,0 0-31,0-1 319,0 1-128,-20 0-320,0-20 128,20 20-32,-20-20-576,1 0-1538,-1 0-2371</inkml:trace>
  <inkml:trace contextRef="#ctx0" brushRef="#br2" timeOffset="24230.4687">13086 13652 7847,'0'20'1954,"0"-20"-961,0 0-32,0 0-225,0 19 1,0-19 96,0 0 96,19 20-193,-19-20 161,0 0 0,0 20 0,0-20-192,0 0 448,0 0-513,0 0-127,0 0-385,0 0 320,-19 0-31,19 0-161,0 0-224,0 0 288,-20-20-63,20 0-65,-20 20 0,0-19-160,1-1 416,-1 0-159,-20-19-65,21 19-160,-22-20 256,1 21-256,1-22 128,-1 21 161,1-19-65,19 19 0,0 20-31,0-20 31,1 0-160,19 20-32,0 0-224,0 0 160,0 20-32,0 0-32,0 0 128,0-1-96,0 21 0,0-20 32,0 1 128,0-2-256,-21 1 128,21 0 32,0-20-32,-20 0-64,20 0 32,0 0-32,0-20 32,0 0 96,0-20-192,20 0 64,-20 1 32,21 19 32,-2 0-64,-19 0 32,20 0 32,0 20 0,0 0-64,-1 0 96,21 0-96,-20 0 0,19 0-96,-19 0-416,21 0-129,-21 0-320,19 0-416,-19 0-353,0 0-2658,-1 0-6631</inkml:trace>
  <inkml:trace contextRef="#ctx0" brushRef="#br2" timeOffset="24715.8203">13383 13851 16623,'0'20'833,"20"-1"-192,-20-19 480,0 20 416,20 0-608,-20 0-416,0 19 159,0-19-95,-20 1-33,20-1-95,0-1-193,-20 1-256,20-20 352,-19 20-288,-1-20-64,20 0-64,-20 0-576,0-20-385,0 0-353,20 20-1152,-19-19-1186</inkml:trace>
  <inkml:trace contextRef="#ctx0" brushRef="#br2" timeOffset="24869.1406">13284 13652 19122,'0'0'2050,"-19"0"-2147,19 0-703,0 0-65,0 0-288,0 0-2883</inkml:trace>
  <inkml:trace contextRef="#ctx0" brushRef="#br2" timeOffset="25995.1172">9730 13711 3939,'-20'20'3652,"20"0"-2275,-20-20 289,20 0-97,-19 0-64,19 21 33,0-21-129,-20 0-224,20 0 161,0 0-65,0 0-384,0-21 64,0 21-577,0-20 96,20 20-127,-20-20-353,19 0 32,1 20 0,21-19 64,-21-1-96,19 0 64,1-19-32,-1 19-32,1-20 160,-20 21-256,19-22 160,-18 1 0,-1 21 32,0-21 0,-1 20 97,1-19-97,-20 19 32,0 0 0,0 0-32,-20 20-64,1-19 0,-1 19 64,0 0 64,-1 0 65,1 0 63,20 0-320,-19 19 0,19-19 128,0 0 64,19 0-160,1 20-32,1-20-32,-1 20 64,19 0 0,-19-20 96,0 19-192,0 1 256,-1 20-320,-19-20 64,0-1-96,0 1-385,-19 0-960,19 0-577,-20 1-2018,0-21-5894</inkml:trace>
  <inkml:trace contextRef="#ctx0" brushRef="#br2" timeOffset="26573.2422">9135 13851 15022,'0'0'3203,"19"0"-2210,-19 0 224,0 20 128,0-20-32,0 19-448,0-19-96,20 40-577,-20-20-32,20-1-64,1 1-96,-21-20-128,20 0-384,-20 20-641,19-20-769,-19 0-961,0 0-1665</inkml:trace>
  <inkml:trace contextRef="#ctx0" brushRef="#br2" timeOffset="26721.6797">9095 13593 17232,'-20'0'1665,"1"0"-1408,-1 0-642,0 0-800,20 19-865,0-19-1377</inkml:trace>
  <inkml:trace contextRef="#ctx0" brushRef="#br0" timeOffset="46074.2187">796 3785 7623,'-19'-20'160,"19"20"1666,0 0-129,0-20-640,0 20-384,0 0-1,0 0 129,0 0 192,0 0-96,0 0-64,0 0-129,0 20-223,19 0-97,-19 0-63,20-1-1,-20 21-64,20-1 32,-20 1 1,20 19-289,-20-18 96,20 18-32,-1-19 64,-19-1 64,20 1-192,0-1 385,-20 2 223,20-1-608,-1-1 256,-19 1-224,20-21 64,0 1-31,-20 20-33,20-21 64,-20 2-32,21-21-64,-21 20 96,19-20 32,-19 0-32,0 20 0,20-20 0,-20 0-96,0 0 96,20 0-128,-20 0 64,20 0-32,-20 0 0,19 0 96,1 0-288,0 0 192,0 0-128,0 0 96,-1 0 64,21 0-64,-19 0-160,18 0 320,1 0-288,19 0 96,0 0 96,2 0-64,-2 0 160,20 0-96,0 0-128,21 0 0,-21 0 0,20 0-32,1 20 63,-1-20 33,1 0 64,-21 0-128,20 0 128,1 0 0,-21 0-32,20-20-64,1 20 96,-1 0-32,0 0 129,20 0-290,0 0 161,1 0 0,-22 0-64,22-20 64,-21 20 160,20 0-352,0 0 256,-20 0-128,21 0 64,-1 0 32,0 0-64,0-20 32,0 20-64,0 0 32,0 0-64,20 0 128,-20 0-96,21 0 128,-22-21-96,2 21-32,18 0 128,-18 0-192,18 0 160,-18 0-64,19 0 64,-20 0 64,20-19-160,-19 19 0,-2 0 64,22 0 32,-22 0-64,2 0 32,18 0 32,-18-20 0,-1 20-128,-20 0 0,20 0 64,-20 0 32,1 0 0,-1 0 0,0 0-64,1 0 64,-1 0 0,-20 0-32,1 0 0,-1 0 64,-20 0-96,22 0 192,-22 20-224,20-20 128,-20 0-64,21 0 192,-20 0-288,19 19 160,0-19-64,-19 0 0,0 21 32,19-21 128,-20 0-192,2 0 32,-22 0 32,20 0 64,1 0-32,-1 0 192,-18 0-160,18 0 32,-20 0-96,1 0 128,0 0-192,-1 0 128,2 0-160,-2 0 96,1 0 64,-1 0 0,1 0-64,-20 0 32,19 0-32,-18 0 161,-1 0-33,0 0 352,-1 0-384,1 0 289,-20 0-97,20-21 0,0 21-160,-1 0-64,-19-19-32,20 19-64,0-20 160,-20 20-288,0 0-128,20 0-1089,-20 0-1250,0-20-2145</inkml:trace>
  <inkml:trace contextRef="#ctx0" brushRef="#br0" timeOffset="47976.5625">796 3805 7142,'-19'0'1474,"19"0"-513,-21 0-449,21 0-288,0 0 97,21 0 223,-21 0 129,0 0-65,19 0-159,1 0-193,0 0 801,0 0-320,19 0-385,-19 19-96,20-19 33,-1 0-97,1 0-160,20 0 32,-1 0-32,21 0 32,0 0 32,-1 0 64,0 0 64,21 0 1,-1 0-33,0-19-64,1 19-64,38-20 0,-18 20 384,18-20-63,2 20-289,-22-20-32,-18-1-32,19 21-32,-20-19 32,20 19 96,0-20-64,21 20 0,-22-20-96,2 20 160,18-20-256,-18 20 160,-1-20 32,0 20-128,20 0 160,0-19-96,-20 19-96,1 0 256,-2 0-224,1 0 160,20-20-256,-20 20 256,1 0-96,-2 0-32,2 0 160,-1 0-256,0 20 224,0-20-192,1 0 128,-2 0-64,1 0 64,21 0 96,-22 0-256,2 0 160,-1 0-32,-19 0 161,-2 0-290,1 0 129,1 19 64,-1-19 97,1 0-97,19 20 0,-21-20 0,22 0-32,-1 20 0,-19 0 32,18-20-128,2 20 288,-21-20-224,20 19-96,0-19 128,-20 21 32,1-21-32,-1 0 160,0 20 32,1-20-63,-1 0-65,1 0-32,-1 20-64,-1-20 32,2 0-160,-21 0 32,1 0-97,0 0 193,-21 0 0,20 0 0,-39 0 289,19 0-353,-18 0 128,-2 0 0,1 0-128,-1 0 224,1 0-224,-1 0-32,-19 0 96,21 0 96,-21 0-256,19 0 256,-19 0-64,0 0-96,-1 0 96,1 0 64,-20 0 32,20 0 128,0 0-320,-1 0 96,-19 0-64,20 0-32,-20 0 96,0 0 160,0 0-288,0 0 224,0 0 64,0 0-95,0 0-33,0 0 32,21 0 192,-21 0-256,0 0 224,0 0 161,20 0-225,-20 20 128,0-20-320,0 0 128,0 0 0,0 0-96,20 0 65,-20 19-130,0-19 130,19 20-97,-19 0 96,20 0 96,0-1 64,-20 21 32,20-1 161,-20 2-385,19 18 32,-19-19-64,20 0-32,-20-1 192,20 1-128,-20 0-192,0-20 192,20 20 96,-20-21-288,0 1 192,20 0 32,-20 0-96,0-1-96,0-19 64,0 20-32,19-20 128,-19 0-160,0 0-64,0 0 128,0 0 96,0 0 64,0 0 32,-19 0-192,19 0 32,0 0 160,-20 0-320,20 0 192,0 0-128,0 0 64,0 0 0,0 0 32,0 0-64,-20 0-32,20 0 96,-20 0-96,0 20 32,1-20-289,-1 0 65,-20 20-320,21-20-642,-21 0-1921,19 0-1921</inkml:trace>
  <inkml:trace contextRef="#ctx0" brushRef="#br0" timeOffset="48892.5781">4827 3685 10537,'0'-20'513,"0"20"352,0 0-96,0 0 191,0 0 642,0 0-129,0 0-352,19 20-64,-19 0 161,20 20-97,-20 20-449,20-1 1,0 20-353,-1 1 0,21-21-255,-20 1 127,1-1-128,-2-19 64,-19 20-96,20-20 160,0-21-288,0 21 192,-20-1-288,19-19 0,1 0-417,-20 0-544,20-1-993,0-19-1121,-20 21-4388</inkml:trace>
  <inkml:trace contextRef="#ctx0" brushRef="#br0" timeOffset="49588.8672">2702 3785 12267,'0'-20'1634,"0"20"-1,0 0-480,0 0-800,0 0 223,0 40 673,20-21 1,-20 41-386,20-1-191,-20 0-257,20 2-31,-20-2-129,19 0-96,1-19-128,0 20 64,0-20-64,-1-1-160,1-19-416,1 20-257,-1-21-1025,0 1-960,-20 0-2403</inkml:trace>
  <inkml:trace contextRef="#ctx0" brushRef="#br0" timeOffset="50295.8984">7408 3824 15470,'-20'-19'1313,"20"-1"-63,0 20-322,0 0-191,0 0-737,0 20 1089,0 19 321,0 1-674,0 19-159,0 0 63,0 2-479,20-2 159,-20-19-64,20-1-256,-1 1 96,-19 0-64,20-20-128,0 20-641,-20-21-416,20 1-1089,0-20-1730,-20 20-5669</inkml:trace>
  <inkml:trace contextRef="#ctx0" brushRef="#br0" timeOffset="51028.3203">1888 3963 12780,'0'-20'1121,"20"0"416,-20 0-256,0 20-480,0 0-449,-20 0-191,20 0 511,0 20 257,0 0 0,20 19-320,-20 2 31,20-1-223,-20 19-129,20 0-64,-1-19-192,-19 20 96,20 0-64,-20-1 64,20-20-160,-20-19-288,20 0-321,-20-20-704,19 20-833,-19-20-1345</inkml:trace>
  <inkml:trace contextRef="#ctx0" brushRef="#br0" timeOffset="51543.9453">3814 3824 14862,'-20'-19'1473,"0"19"-384,20 0-609,0 19-223,-19 1 1088,19 20 224,0 19-319,-20 0-354,20 21-31,20-20-352,-20-21-225,19 21-192,1-20 32,0 0 64,0-20-288,-1-1-64,1 1-352,0 0-673,0 0-993,-1-20-1282,2 0-4547</inkml:trace>
  <inkml:trace contextRef="#ctx0" brushRef="#br0" timeOffset="52146.4844">5918 3705 15182,'0'0'865,"0"-20"-353,20 20 1,-20 20 640,20-1 256,-20 2 225,20 39-449,-20-1-513,19 0-31,-19 0-64,20 2-321,0-2 64,1-19-192,-1-1-192,-20 1 160,19-1-384,1-18-128,20 19-641,-20-20-1089,-1-1-2147</inkml:trace>
  <inkml:trace contextRef="#ctx0" brushRef="#br0" timeOffset="52764.6484">8738 3963 12075,'-20'-20'1121,"20"0"545,0 20-65,0-20-128,0 20 417,0 0-384,0 20-1026,0 0 417,0 19 448,0 22-448,20-2-352,-20 1-289,20-1 32,-20 1-224,20-20 96,-1-1-96,-19 1-256,20-1-96,-20-19-160,20 0-674,-20 0-1088,20-1-1313,-20 2-2851</inkml:trace>
  <inkml:trace contextRef="#ctx0" brushRef="#br0" timeOffset="54356.4453">1213 4142 11787,'-20'-20'1889,"20"20"-191,-20 0-32,20-20-545,0 20-192,20 0 128,-20-20-257,20 20-287,19-19-385,-19 19-32,21 0-224,-21 0 64,19 0 288,-19 19-384,-20 1 192,20-20 160,-20 20-128,19 0-160,-19-20 96,0 20 0,20-20 0,-20 0 0,20 19 0,0 1 0,-1-20-32,1 20 32,0 0 64,1-1 96,-21 2 0,0-1-31,-21 0-226,1 0 97,20-1-768,-20 1-578,1 0-639,-1-20-1923</inkml:trace>
  <inkml:trace contextRef="#ctx0" brushRef="#br0" timeOffset="54858.3984">2107 4122 19122,'39'-20'1249,"-19"0"-1153,20 20 320,-20 0-384,-1 0 0,-19 20 96,20 0-96,0 20 97,-20-1-1,0 1-96,-20-21-256,0 22 256,20-1 32,-19-21 32,-1 1-96,20 0 192,0 0 0,0-20 160,0 0 385,39 0-192,1 0-385,-1-20-160,22 20-609,-22-20-768,1 20-1378,-1 0-2722</inkml:trace>
  <inkml:trace contextRef="#ctx0" brushRef="#br0" timeOffset="56144.5312">3138 4002 11755,'-39'-20'3491,"19"20"-2210,0 0-192,20 20-384,-20 1-129,20-1 610,0 0-226,0-1-351,20 1-32,0 0 31,20-20-95,-21 0-65,22 0 32,-1-20-447,-1 0 63,-19 1-225,-20-1-223,0 0 96,0-1-193,-20 1-95,0 1-1,-19-1 33,19 20-161,-21 0-576,22 20-577,-1-20-928,0 19-1538</inkml:trace>
  <inkml:trace contextRef="#ctx0" brushRef="#br0" timeOffset="56441.4062">3179 4181 16815,'-41'20'1762,"22"-20"-1313,19 20 672,0 0 192,0 20-288,0-20-224,0 20-545,40-21 96,0-19 257,-1 0-129,1 0-288,19-19 1,-39-1-1,19 0-513,-39 0 97,0-1-160,0 2-289,-19-1-448,-1 0-352,0 0-33,-19 20-416,19 0-352,-20 0-2242</inkml:trace>
  <inkml:trace contextRef="#ctx0" brushRef="#br0" timeOffset="56920.8984">4251 4102 17168,'0'-39'1057,"0"39"-897,-20-20 1057,20 20-128,-20 0 32,0 0-128,-20 0-352,20 20-417,1-1 96,-21 1 1,40 0-321,-20 0 64,20 0-193,20-1 129,20 1 0,-21-20 97,41 20 31,-20 0-192,20-20 128,-21 19-64,-19 2 0,0-21 0,-1 20 0,-19 0 32,0-20 192,0 20-64,-19-20 32,-1 19 97,0-19-450,-19 20-95,-1-20-449,0 0-448,0 20-1185,20-20-2242</inkml:trace>
  <inkml:trace contextRef="#ctx0" brushRef="#br0" timeOffset="57123.0469">4092 4142 17200,'39'-40'5061,"1"20"-4805,-20 1-224,20 19-64,0-20-353,-1 0-95,-19 20-1282,20 0-2306</inkml:trace>
  <inkml:trace contextRef="#ctx0" brushRef="#br0" timeOffset="58480.4687">5284 4043 1665,'0'-20'15022,"-20"-1"-13228,20 21-64,0 0-513,20 0-897,-20 21 353,0-1 320,19 0-225,1-1-63,-20 21-385,20-20 1,0 19-193,-1-19 64,1 0-96,0 0-288,-20-1-257,20-19-479,-1 21-1058,-19-21-1121,20 0-2338</inkml:trace>
  <inkml:trace contextRef="#ctx0" brushRef="#br0" timeOffset="58983.3984">6316 3943 15758,'0'20'2467,"0"-20"-2435,0 19 897,-21 1 448,21-20-128,0 21-192,0-1-448,21 0-193,-21-20 1,20 0 31,-20 19-32,20-19-31,19-19 63,-19 19-512,0 0 160,19-20-64,1 20 0,-20 0 32,20-20-128,-20 20-64,0 0-288,0 0-449,-1 20-705,-19 0-800,20-20-1249,-20 19-1923</inkml:trace>
  <inkml:trace contextRef="#ctx0" brushRef="#br0" timeOffset="59192.3828">6634 3923 16944,'-20'20'3523,"20"-20"-3235,-20 20 321,20 19 448,0-18-192,0 19-1,20-21-383,-20 21-481,20-20 64,19 19-288,-19-19-705,0 20-96,-1-21-929,1 2-1697,-20-1-8169</inkml:trace>
  <inkml:trace contextRef="#ctx0" brushRef="#br0" timeOffset="59897.4609">7646 4043 2786,'0'-20'12588,"20"-1"-10730,-20 1 320,20 1-32,0 19-577,-1-20-480,1 20-352,20 0-320,-1 0-193,1 0-32,0 0-96,0 20-64,-1-20-64,-19 19 32,0 22 0,0-21 32,0 0 128,-20 19-160,19 1 128,-19-1-96,0 1 32,0-20-32,20 20-160,-20-20-544,0-20-65,0 20-672,0 0-737,-20-20-1250,1 0-3394</inkml:trace>
  <inkml:trace contextRef="#ctx0" brushRef="#br0" timeOffset="60065.4297">7864 4221 17520,'-20'0'3555,"40"0"-3426,-1-20 864,22 20 544,-1-20-672,19 20-705,0-19 0,1 19-544,20 0-577,-21 0-1121,0 0-2627</inkml:trace>
  <inkml:trace contextRef="#ctx0" brushRef="#br0" timeOffset="60631.8359">9274 3982 17936,'-39'0'1602,"39"20"-993,-20-20 544,-1 41 160,1-21 224,0 19 33,1 1-865,19-1-257,0 1 64,19-1-223,21 2-97,-19-1-32,18-21-32,1 1 64,-1-20-192,1 0-96,-20 0-192,19 0-96,-19-20 95,0 20-191,-20-19 192,0-1-225,-20 0 193,0 20-33,1-20 193,-1 20-32,-20 0 32,20 20 32,-19-20-641,19 20-768,0 0-1218,1-1-960,19 1-9418</inkml:trace>
  <inkml:trace contextRef="#ctx0" brushRef="#br3" timeOffset="65060.5469">5164 4837 1249,'20'0'1249,"-20"0"897,0 0 576,0 0-159,0-20-705,0 20-737,0 0-641,0 0-63,0 0 415,19 20 65,-19-20-192,0 0-65,20 20-63,-20 0 0,20-1-225,1 1-128,-21 0-32,20 0 161,-20-1-289,0-19 128,19 20 128,-19 0-256,0-20-128,20 0 449,-20 0-417,0 0 544,0 20-704,20-20 480,-20 0-256,0 0 96,20 0-288,-20 0 192,0 19-64,19-19 224,-19 0-160,20 0-32,0 0 128,0 0-31,-1 0-65,1 0-32,21 0-193,-21 0 450,19 0-289,-19 0 32,20 0 32,-1 0-257,1 0 418,19 0-386,1 0 418,0 0-289,-21-19 32,20 19-33,22 0-31,-22 0 64,0 0-224,1 0 448,0 0-192,19-20 0,-20 20-160,21 0 160,-20-20 256,39 20-256,-20-20 0,1 20 0,19 0 32,-20 0 64,1-19 1,-1 19-129,0 0 128,0 0-192,-18-20 96,18 20 64,0 0-417,1 0 1186,-1 0-1570,0 0 1090,0 0-321,2 0-32,18 0 96,-20 0-96,1 0 32,-21 0-160,20 0 352,-18 0-737,18 0 257,-20 20 480,20-20-352,1 0 0,-20 0 96,19 0 32,0 0 32,1 0-32,-1 0 417,0 0-161,1 19 128,-1-19-224,-19 0 161,19 0-161,-19 0-32,0 0 256,-1 0 1,-20 0 127,22 0-31,-22 0-481,21 0 32,-21 0 32,1 0 160,-20 0 0,19 0-352,-18 0 512,19 0-191,-21 0 31,1 20 64,0-20-192,0 0 769,-20 0-417,19 0 97,-19 0 192,20 0-225,0 0 97,0 0-609,-20-20 192,19 20 288,1 0-448,1-19 128,-1 19-63,-20 0 95,0 0-64,0-20-673,20 20 1122,-20-20 95,0 0-832,-20 1 96,20-1-192,0 0-256,0 0-321,0 1-192,0 19-897,0-21-2050,-20 21-6662</inkml:trace>
  <inkml:trace contextRef="#ctx0" brushRef="#br3" timeOffset="65701.1719">7209 5273 10025,'0'-59'3427,"0"39"-544,0 0-673,0 20 256,0-20-960,20 20-866,-20 0 161,20 20-481,-1 0 417,21 20-384,-20-1-289,20-19 288,-20 21-288,20-2-577,-21-19 161,21 19-865,-20-19-1153,0 0-2211,-20 0-7718</inkml:trace>
  <inkml:trace contextRef="#ctx0" brushRef="#br3" timeOffset="66317.3828">6831 5809 13196,'0'0'2723,"0"0"-1955,-20 0-31,20 20 704,20 21 161,-20-22-417,21 1-448,-1 0-225,0 19-127,-1-39 31,21 20-128,-20-20 0,-1-20-63,1 20-289,0-19 0,0-1-193,-20-20 129,0 21 128,0-2 0,0 1 64,0 20 128,-20 0 33,20 0-97,0 0-256,0 20 128,20 1-32,0-21 192,-1 19-416,2 1-193,-1 0-288,0-20-63,19 0-610,-19 0-864,0 0-609,-20-20-1441</inkml:trace>
  <inkml:trace contextRef="#ctx0" brushRef="#br3" timeOffset="66630.8594">7268 5889 11691,'20'40'2017,"0"-20"-511,-20-1 480,20 1-545,-20-20 321,0 0 128,0 0-481,0 0-608,0-20-385,0 1-96,0-1-288,0-20 193,0 21 31,0-22-256,0 21 128,0 0-192,0 1 96,19 19 64,2 0-160,-1 19-288,0-19 576,0 40-512,-1-20 512,21 1-641,-20-2-351,19 1-129,-19 0-96,0 0-448,0-1-898,-1-19-447,2 20-1058</inkml:trace>
  <inkml:trace contextRef="#ctx0" brushRef="#br3" timeOffset="66964.8437">7646 6107 5028,'20'60'4068,"0"-20"-1505,19-1-417,-19-19-513,0 20 257,19-21-96,-19 1-930,-20 0 225,0-20-32,20 0-256,-20 0 256,-20 0-352,0-20-481,1-19-192,-1-1 96,-20-19-96,21-1-64,-21-20-160,20 1-32,-1 0 0,2 19 63,19 20 161,0 20 33,19 1-66,22 19 130,-21 0 31,19 19 64,1 21-416,-20-20 192,19 20 32,-19 0-161,-20-20-95,20 19-64,-20-19-193,0 0 129,0-20-481,0 0-288,-20 0-929,20 0-2146</inkml:trace>
  <inkml:trace contextRef="#ctx0" brushRef="#br3" timeOffset="67371.0937">8043 5829 14285,'0'0'2627,"0"-20"-2019,-20 20 737,20 0-320,-20 20 160,0 0 161,1 1-513,-1-2-65,0 21-127,20-1-385,0-19 193,20 20-257,-20-21-64,20 1 128,-1-20-128,1 0-64,0 0 192,0-20-288,0 1-96,-20-21 64,19 20-32,-19-19-32,0 19-64,-19-19 192,19 39-32,-20-21 224,20 21-352,0 0 128,-20 21-32,20-2 0,0 1 512,0 20-544,20-21-96,0 1 256,-1 0-609,1 0-448,20-1-704,0-19-1122,-20 20-992,0-20-4838</inkml:trace>
  <inkml:trace contextRef="#ctx0" brushRef="#br3" timeOffset="67523.4375">8281 6087 14958,'-20'-20'2018,"20"0"320,0-19-288,0 19-513,-19-19-256,19 19-288,0 0-704,19-19-321,-19 18-129,0 21-703,20-20-706,-20 20-1249,20-20-1985</inkml:trace>
  <inkml:trace contextRef="#ctx0" brushRef="#br3" timeOffset="67727.539">8400 5631 18577,'21'20'2338,"-21"0"-1505,19 0 608,-19 19-319,20 1 191,-20-1-609,20 22-479,0-22-1,0 1-384,-1-21-289,1 21-416,-20-20-480,20-1-929,-40-19-1506,0 0-4259</inkml:trace>
  <inkml:trace contextRef="#ctx0" brushRef="#br3" timeOffset="67916.0156">8301 5870 16976,'39'0'1921,"1"19"-511,1-19 864,-2 20-544,21 0-161,-21 0-1121,1-1-31,-1 1-257,1 0-256,-19 0-288,-2-20-417,1 19-192,-20-19-929,0 0-1185,0-19-2274</inkml:trace>
  <inkml:trace contextRef="#ctx0" brushRef="#br3" timeOffset="68050.7812">8579 5710 18225,'-20'-19'1377,"20"19"-128,0 0-672,0 0-865,20 0 223,0 0-1504,-1 19-2691</inkml:trace>
  <inkml:trace contextRef="#ctx0" brushRef="#br3" timeOffset="68468.75">8778 5710 14285,'-20'-19'3139,"20"19"-1313,0 0-961,20 0 544,-20 19 64,19 21 289,1-1-993,0 1-321,19 1-192,-19-2-128,20 1-31,-19-21-354,-2 21-800,1-20-96,-20-1-1505,0-19-2179</inkml:trace>
  <inkml:trace contextRef="#ctx0" brushRef="#br3" timeOffset="68686.5234">8758 5889 19090,'39'-19'1281,"1"19"961,-1 0-416,21 0-481,-20 19-608,0 1-353,0 0-192,-21 0 64,21 19-288,-20-19 128,-1 19-384,-19-19-128,20 0-193,-20-20-480,0 20-833,0-20-1281,0-20-1665</inkml:trace>
  <inkml:trace contextRef="#ctx0" brushRef="#br3" timeOffset="68824.2187">9056 5730 19698,'-20'-20'1153,"20"20"-416,0 0-705,0 0-416,20 20-673,-20 0-1089,19 0-2435</inkml:trace>
  <inkml:trace contextRef="#ctx0" brushRef="#br3" timeOffset="69891.6015">9373 5849 16559,'-20'21'1442,"20"-2"-514,0 1 834,-20 20-353,20-21 193,0 21-609,20-1-545,0-19-320,0 0 161,0 0-65,-1 1-128,1-21 128,0-21-96,-20 1-224,0-20-160,-20 21 192,20-21-192,-20-19 256,1 19-96,19 21 96,-20-22 0,20 21 96,0 20 96,0 0-288,0 0-64,20 20 224,-1 0-160,1 1 96,0 18 0,1-19 0,-1 19-257,-1-19 385,1 0-224,-20-20-96,0 20 32,0-20 64,20 0 0,-20 0 160,0-20-32,20 20 0,-1-20 32,-19 0-64,20 1 32,0 19 0,0 0 256,19 0 1,-19 0-65,21 0 128,-22 19-31,21-19-65,-20 0 0,-1 0 0,21 0 129,-20-19-289,0-1 64,-1 0 64,-19 0-224,20 1 32,-20-2-64,-20 1 192,1 20-192,-1 0-128,0 0 0,0 0 64,0 20 96,1 1 64,-1-2 32,0 21 64,20-1-352,0-19 160,0 20-64,20-21-160,0 1-161,-1 0-95,21 0-705,-20-20-577,0 0-416,19-20-481,-18 0 257,-1 0 608,0 1-512,-1-21 1633,1 1 833,0-1 513,-20 20 2530,20-20 320,-20 40-800,0 0-641,0 0-1057,-20 21-481,20-2 641,-20 21-448,20-1 96,0 1-321,20-20-192,0 19-31,-1-39-33,1 20 0,0-20 64,0-20-63,-1 0-257,1-19-385,1-1 33,-21 1-33,0-1-287,0-20 159,-21 1-127,21 39 287,-20-20 545,20 40 1,-19 0-97,19 20 288,0 20 257,0-1-161,0 22-160,39-22-64,2 20-127,-2-19-1,1-1-513,-1 1-255,-19 1-610,0-22-1216,-20 1-3748,0-20-9000</inkml:trace>
  <inkml:trace contextRef="#ctx0" brushRef="#br3" timeOffset="71444.3359">2046 4837 2210,'0'-20'5253,"0"20"-2179,0 0-607,0 0-834,0 0-31,0 0-449,0 0-641,0 20 321,0 0 32,0 19-128,0-19-97,0 0-159,20 19-481,0-19 352,1 0-32,-1-20-95,-1 20-65,21-20 32,-20 0-64,19 0-32,-19 19 64,20-19-128,-1 0-32,2 0 64,18 0-288,-19 0 64,19 0 32,-20 0 64,2 0 0,-1 0 32,19 21 32,-19-21 0,19 0 0,0 0-192,21 0 576,-20 0-736,-1 0 768,21 0-576,-1 0 160,-19-21 0,-1 21 0,1 0 0,0 0 0,-21 0 0,1 0 0,19 0 0,1 0 128,0 0-320,-1 0 64,20 0 128,-20 0 0,2 0 0,-2 0-32,1 21-32,-21-21 64,21 0 0,-20 0 0,19 0-193,-19 0 193,19 0 193,-19 20-161,0-20 160,0 0-544,-1 0 576,-19 0-128,20 0-160,-1 0-128,-19 20 384,20-20-160,-19 0 0,-2 0 0,1 0 96,0 0 0,0 0 0,-1 0 64,1 0-63,0 0-65,-20 0 32,20 0-256,-1 0 480,-19 0-192,20 0 32,-20 0 64,20 0 65,-20 0 127,0-20-128,20 20 289,-20-20-289,0 20-160,0-40 32,0 20-64,0 0-64,0-19-64,0 19-160,0 0-897,0 0 737,0 1-1954,0 19-2915,0 0-8200</inkml:trace>
  <inkml:trace contextRef="#ctx0" brushRef="#br3" timeOffset="72269.5312">3417 5214 14221,'-21'-20'2851,"21"20"-769,0 0-641,0 0-993,0 0-255,0 20 735,0 19 33,0 1-192,21 20-288,-21 0-97,20-21-224,0 20 0,-20-19-32,20 1-384,-1-2-481,-19 1-640,20-1-1185,-20-19-1474,0 0-11467</inkml:trace>
  <inkml:trace contextRef="#ctx0" brushRef="#br3" timeOffset="72879.8828">2702 6386 15214,'20'79'961,"0"-40"-417,0 1 770,-1 0-514,21-1-223,-20-18-97,-1 19-63,-19-40-193,0 19 64,20-19 321,-20 0 576,-20-19-705,1-1-544,-1-21 32,-20 2 0,21-21 64,-1 1-448,0-20-65,0 18 225,0 2 96,20 0 224,20 19-128,0 20 0,0 1 224,0 19 96,19 0-320,-19 19 32,19 1 32,-19 20-96,-20-20 0,21 19-192,-42 1 96,21-21 96,-20 1-33,1 0-127,-1-20-1025,0 0-833,20 0-1986</inkml:trace>
  <inkml:trace contextRef="#ctx0" brushRef="#br3" timeOffset="73250.9765">3020 6187 11498,'0'20'5638,"-20"-20"-5382,20 20 385,0-1 1473,0 1-705,-20 20-32,20-1-576,20-19-449,-20 21-63,20-22 63,-20-19-192,19 20 32,1-20 32,-20 0 129,0-20 159,20 1-512,-20-1 64,0-1-32,0-19 32,-20 21 33,20-1-33,0 0 128,-20 20 96,20 0-320,0 0-64,0 0-417,0 20 321,20 0 96,-20-1-929,20 21-1185,0-19-737,19-1-1281,-18-1-7367</inkml:trace>
  <inkml:trace contextRef="#ctx0" brushRef="#br3" timeOffset="73402.3437">3258 6445 15758,'-20'-39'2403,"1"-2"-866,19 21 609,-20-19-1153,20-1-64,0 20-705,0-19-192,0 19-608,0 20-513,0-20-769,0 20-1633,20-20-2307</inkml:trace>
  <inkml:trace contextRef="#ctx0" brushRef="#br3" timeOffset="73571.289">3298 6067 15118,'0'-20'3555,"19"20"-3202,-19 20 992,20 0 32,0 21-224,-20-22-96,20 41-737,-1-21-159,2 1-1,-1-20-224,0 19-257,0-19-736,-20 1-448,0-21-1602,0 0-1313</inkml:trace>
  <inkml:trace contextRef="#ctx0" brushRef="#br3" timeOffset="73774.414">3238 6306 19506,'0'-20'448,"20"20"-287,20 0 1184,-1 0 192,1 0 97,0 0-609,0 0-609,-1 20-352,1-20 128,-20 19-288,-1 1-128,1-20-224,0 20-321,-20-20-640,0 0-513,0 0-1217,0 0-641</inkml:trace>
  <inkml:trace contextRef="#ctx0" brushRef="#br3" timeOffset="73977.539">3516 6047 18513,'0'-19'1057,"0"-1"64,20 20 545,0 0-737,-1 0-225,-19 20 321,20 19-384,20 1-353,-20 0-128,0 20-64,0-21-64,0 1-192,0-1-416,0-19-449,-1 0-993,-19-20-1602,-19 21-1280</inkml:trace>
  <inkml:trace contextRef="#ctx0" brushRef="#br3" timeOffset="74187.5">3556 6227 19442,'19'-20'0,"1"20"512,20 0 1346,0 0-384,0 20 63,0-1-928,-1 1-353,-19 0-192,19 0 64,-19-1-128,0 1-224,0 0-129,-20-20-479,0 21-610,19-21-928,-38 0-1249,19-21-12076</inkml:trace>
  <inkml:trace contextRef="#ctx0" brushRef="#br3" timeOffset="74318.3594">3774 6087 8680,'-19'-20'11274,"19"20"-10761,0 0-513,0 0-673,19 0 289,-19 20-161,40 0-1825,-20 20-833</inkml:trace>
  <inkml:trace contextRef="#ctx0" brushRef="#br3" timeOffset="75000.9765">4032 6187 16239,'-19'0'1505,"19"0"-736,0 0 448,0 0-32,0 20 321,0 0-225,0-1-737,0 21 65,19-20-289,-19 19-192,20-19 65,-20 1-33,20-1-64,-20-20-32,20 19 96,-20-19 32,0-19-128,0-1-128,0-1 32,0 1-64,-20-19 128,20-1-128,0 20 160,-20 1-64,20-1 0,0 20 0,0 0-160,0 0-224,20 0 480,0 20-224,0 19 128,-1-19 0,-19 0-32,20-1 64,0 1-32,-20-20 32,0 20 32,0-20-160,20 0 64,-20 0-32,20 0 31,20-20 1,-20 20 64,0 0-128,-1 0 64,1 0 64,0 0 32,0 0 1,-1-20 95,1 20-32,-20-19-32,20-1 64,0 0-256,-20 0 224,0 1-288,0-1 128,0 0 32,0 20 0,-20 0 64,20 0-192,-20 0-96,20 0 95,-20 20 162,20 0-1,-19 19 0,19-19 64,0 19-128,0-19-32,0 0-321,19 21-319,1-41-578,0 19-1056,0-19-1313,20 0-2275</inkml:trace>
  <inkml:trace contextRef="#ctx0" brushRef="#br3" timeOffset="75357.4219">4588 6227 18705,'-20'0'1057,"20"0"-865,0 19 1282,0 21 287,-19-20-159,19 19-705,0-19-481,0 1-31,19-1-257,1-1 160,0-19-192,0 0 128,0-19-160,-20-1-128,19-1-288,-19-19 0,0 1-129,0-1-352,0 1 289,-19-21-97,19 20-95,-20 0 736,20 1 192,0 39 576,0 0-95,0 0-385,0 19 449,20 1 32,-1 20-161,1 20-319,20-20-257,0 19-128,0-19-545,-1-1-288,-19-19-704,0 21-1635,0-41-4995</inkml:trace>
  <inkml:trace contextRef="#ctx0" brushRef="#br2" timeOffset="78612.3047">5363 5870 7623,'0'19'3011,"-20"1"-2083,20-20 642,0 0 224,0 20 159,0-20-95,0 0-384,0 0-545,0-20-129,0 20-127,0 0 0,0-20-161,0 1-32,0-2 33,0 1-385,-20 0 0,20-19 96,-20-1-63,1-19 63,-1-1-352,-21-20 192,21 1-64,1 0 64,-1-1-160,0-19 128,20 40-32,-20-1 64,0 20-192,20 20 608,0 0-256,-19 0 97,19 20 127,0-19-256,0 19-64,0 0-128,0 0-256,0 19 96,0-19 128,0 20-64,-20 0-96,20 0 544,-20-1-608,20 2 576,-20-1-192,20 0-256,-19 0 160,19-20 32,0 0 128,0 0 97,0 0-225,0-20 160,0 20-288,19-40-224,-19 19 640,0 2-544,0-1 224,0 20 0,0 0-32,0 0-353,0 0 257,20 0-96,-20 20 224,20-1-224,19 2 96,-19-1-961,20 0 224,-1 0-1185,1-1-1313,1-19-1986</inkml:trace>
  <inkml:trace contextRef="#ctx0" brushRef="#br2" timeOffset="79135.7422">5522 6345 20563,'0'0'801,"0"0"-897,20 20 864,-20 1 97,0-1 128,0 19-64,-20 1-481,20-21-127,0 1 223,-21 20-191,1-20-225,20-20 64,-20 19-96,1-19-384,-1 0-417,0 0-192,20 0-672,-20-19-994,1-21-1921,19 0-10602</inkml:trace>
  <inkml:trace contextRef="#ctx0" brushRef="#br2" timeOffset="79266.6015">5382 6187 19090,'-19'-20'1185,"19"20"-1153,0 0 0,0 0-577,0 0-1345,0 20-1985</inkml:trace>
  <inkml:trace contextRef="#ctx0" brushRef="#br2" timeOffset="80880.8594">1392 5909 6149,'-20'0'2467,"0"20"-1763,20-20 1250,-19 0-128,19 0-417,0 0-448,0 0-96,0 0-224,19 0-193,-19 0 257,0 0 320,20 0-193,-20-20 1,20 20-256,-20-20-225,20 20 32,-1-19 1,1-2-65,0 1-64,19 0-95,-19 0-129,21 1 192,-2-21-32,1 1 0,19-1-64,-19 0 32,-1 0 161,22-20-161,-2 1 128,20-20-64,0-1-31,-18 1-97,18 19 160,-20 1-64,20 18 128,-18-18-31,-2 20-97,0-1-352,-19 1 640,-1-1-416,2 1 32,-2-2-32,-19 1 0,0 21-64,0-21 128,0 20-63,-20 0-1,19 20-96,-19-19 64,0-1-64,0 20 160,0-20-256,0 20 128,0-20 128,0 20 64,0 0-352,-19 0 96,-1 0 0,0 20 0,0-20 128,-19 20 128,19-20-192,0 20 96,20-20-96,0 19-32,0-19 0,0 0 64,20 0 128,0 0-64,-1-19 64,21 19-96,-20-20-64,0 0-32,-1 20 0,-19 0 0,20 0-160,-20 0 224,0 20-96,0 0-64,0-1 64,0 1-256,20 0-577,-20 20-993,20-21-1409,-20 1-5606</inkml:trace>
  <inkml:trace contextRef="#ctx0" brushRef="#br2" timeOffset="81608.3984">1055 6187 19666,'-21'0'1826,"21"0"-1121,0 0 544,0 0-192,0 0-289,0 0 1,0 20-288,21 0-321,-21-1-64,19 1-96,-19 0-224,20 0-385,-20-20-896,20 19-802,-20-19-1664,0 0-4133</inkml:trace>
  <inkml:trace contextRef="#ctx0" brushRef="#br2" timeOffset="81724.6094">1014 5988 7815,'-20'-20'12075,"0"20"-12843,20 0-994,-19 0-1281</inkml:trace>
  <inkml:trace contextRef="#ctx0" brushRef="#br4" timeOffset="130061.5234">3377 3169 6982,'0'-20'1634,"0"20"-737,0 0 864,0 0-255,0 0-225,0 0-128,0-20-160,0 20-96,0 0 64,0 0-161,0 0 33,0 0-128,0 0-161,0 0-223,0 0 63,0 0-64,0 20-31,0-20-129,0 20 192,0-1 129,0 22 31,0-21 65,0 19-97,-20-19 65,20 20-225,0-21 32,0 1-32,0 0 1,0-20-129,0 20 0,0-20 0,0 0-64,0 0-128,20 0 97,-20 19-33,19-19 64,2 0-64,-1-19 96,0 19-320,0 0-289,-1 0-319,1 0-385,-20 19-994,20-19-1568,-20 20-2403</inkml:trace>
  <inkml:trace contextRef="#ctx0" brushRef="#br4" timeOffset="133229.4922">3516 3407 6886,'0'0'1281,"0"0"97,0-20 768,0 20-769,0 0-224,0 0-320,20-20-193,-20 20-159,0 0-33,20-19-31,-20 19-193,19-20 160,-19 20 161,20-20 63,0 20 33,0-20 32,-20 1-97,20 19 1,0-20-97,0 20-128,0-20-31,0 20 63,0-21-192,-1 21 0,1-20-63,20 20 31,-21-19-64,1-1 32,20 0 0,-21 20 128,2-20 1,-1 0-193,20 20 32,-21-19-96,1-1 96,20 0 32,-20 20-224,-1-20 160,21 1-32,-20 19 32,0-20 64,0 20-96,0-20 96,0 20 32,0 0-31,-1-21-33,1 21-96,20 0 192,-21 0-320,1-20 160,0 20 0,0 0 0,1 0-32,-2 0 192,1 0-288,0 0 96,0 0 64,-1-19 0,21 19 32,-20 0 0,0 0 32,-1 0-160,1 0 128,0 0-96,0 0 0,1 0 32,-2 0 32,1 19 129,0-19-257,-20 0 320,20 20-352,-1-20 288,1 0-160,0 21-64,0-21 32,-1 0 0,1 20 32,0 0 0,-20-20 0,20 19-32,1-19 32,-2 20 96,1 0-96,-20-20-128,20 20 192,0-20-160,-20 19 64,19-19 0,1 20 64,-20-20-64,20 20 0,0-20 0,-20 20 160,20-20-256,-1 20 128,-19-1 32,20 1 161,-20-20-322,20 21 194,-20-1-130,21 0 66,-21-1-33,20 1 32,-20 0 0,19 0 0,-19-20 0,0 19 32,0-19 96,20 20-256,-20-20 192,0 0-64,0 0-32,0 20 32,0-20 32,0 0-64,0 0 192,0 0-192,0 0 96,0 0-96,0 0 64,0 0 64,0 0-160,0 0 161,0 0-129,0 0 96,0 0-64,0 0 32,0 0-160,0 0 192,0 0-192,0 0 96,0 0 32,0 0 64,0 0-128,0 0 128,0 0-160,0 0 160,0 20-64,0-20 0,0 0 32,0 0 0,0 0-32,-20 0-32,20 0 32,0 0-32,0 0 32,-19 0-64,19 0 32,-20 0-32,-1 0 32,1 0 32,0 0-32,1-20 96,-1 20-64,20 0-160,-20-20 96,0 20 64,0 0-96,20 0 96,0 0-32,0 0 64,0-20 0,0 20-32,0 0 32,0 0-64,0 0 64,0 0-32,0 0 32,0 0-64,0 0 32,0 0-32,0 0 0,0 0 64,0 0-31,0 20-1,20-20 0,-20 0 0,20 20-64,0-20 64,0 20-32,19-20 128,-19 0-256,21 0 160,-22 0 32,1 0 64,0-20-64,-20 20 32,20-20 0,-20 0 0,0-19-64,19 19-64,-19-19-160,0 19-96,0 0-161,0-1-416,0 21-384,0 0-1121,0 0-4068,0 0-5509</inkml:trace>
  <inkml:trace contextRef="#ctx0" brushRef="#br4" timeOffset="169784.1797">5184 2652 8712,'0'-20'2530,"-20"1"-832,20 19 704,0-20-576,0 20-481,-20 0-32,20-20-160,-20 20-384,20 0-96,-20 20-481,1-20-32,19 20-96,-20 19-96,20-19 96,0 1-64,0-21-32,20 20 0,-1-1 32,1 1 0,20 0 0,-20 0 0,-1 0 0,1-20 64,0 0-96,-20 19 32,0-19 64,0 0-96,-20 0-160,0 0-64,1 0-129,-1 0 33,0 0-225,0 0-576,0 0-512,20 20-994,0-20-2017</inkml:trace>
  <inkml:trace contextRef="#ctx0" brushRef="#br4" timeOffset="170255.8594">5323 2713 10826,'0'-20'4932,"-20"20"-3458,20 0 352,0 0-673,0 0-577,0 20 193,0-1-385,0 1 33,0 0-417,20-20 160,-20 20-224,20-20 128,-20 20 96,20-20-128,-1 0 64,-19-20 96,20 20-224,-20 0 64,0-20 128,20 20-256,-20 0 224,0 0-31,0 0 63,20 0-32,-1 20-32,-19-20-64,20 0 32,-20 20 0,20-20-32,-20 0-160,21-20-128,-21 20-33,0 0-319,0-20-385,20 20-384,-20 0-673,0 0-1249,0 0-4997</inkml:trace>
  <inkml:trace contextRef="#ctx0" brushRef="#br4" timeOffset="170629.8828">5700 2672 10121,'-20'-20'4068,"20"20"-2723,-20 0 0,20 20 1,-19 1 95,19-1-32,-20-1-640,20 21-192,0-20-577,20 0 64,-20-20 96,19 19-256,1-19 224,0-19-192,-20 19 0,20-20 32,-20 0 64,19 0 32,-19 0 0,0 1 128,0-1-224,0 20 0,0 0-160,0 0-224,0 0-641,0 20 0,20-1 64,-20 1-481,20 0-255,1 0-225,-1 0-993,-1 19-3043</inkml:trace>
  <inkml:trace contextRef="#ctx0" brushRef="#br4" timeOffset="170910.1562">5899 2951 2434,'39'40'4740,"-19"-1"-832,-20-39-1282,20 20-287,-20-20-706,0 0-255,0 0 351,0 0-704,0-20-769,0-19-127,0-1-97,0-1 0,0-18-161,0 0 97,0 19-64,0-19-128,0 38 288,19 1-96,-19 0 64,20 20-96,-20 20 224,20 0 32,1 1 1,-1-1-65,-20 19 96,19-19 96,-19-20-31,-19 20 127,19-20-32,-20 0-288,-21 0-224,21 0-160,1 0-801,-21-20-1505,20 0-2499</inkml:trace>
  <inkml:trace contextRef="#ctx0" brushRef="#br0" timeOffset="175115.2344">12451 3982 5060,'0'-39'1858,"0"39"833,0-20-930,0 20-383,0-20-225,0 20 0,20 0-481,-20 0-31,0 0 224,19 20-64,1 0 31,-20 0 33,20 19-96,0 2-128,-1 18-129,1-19-64,0 19-63,-20 0-97,20-18 0,-20-1-95,21-1-193,-2 1 288,-19-21-64,0 1-96,20 0 321,-20 0-129,0-1-352,0-19 128,20 21 32,-20-21-96,0 0 128,0 20-64,20-20-128,-20 0 64,0 0 32,19 0-32,-19 0 0,20 0-32,-20 0 97,0 0-65,20 0-161,-20 20 129,20-20 0,-20 0 129,20 0-129,-1 0-97,1 0 65,0 0 64,21 0-32,-22 0 0,21 0-32,-1 0 32,-19 0-32,20 0 64,-1 0-32,-19 0-64,21 0 64,-22 0-32,21 0 32,-20-20 0,19 20 128,21 0-96,-1-20-192,1 20 160,0-21 0,-1 21 64,20-19-32,-19 19-160,20 0 256,-1 0-192,-19-20-32,19 20 256,0 0-352,0 0 96,1 0-64,0 0-32,-1 0 64,1 0-64,-1 0 63,0 0-31,1 0 0,-1 0-128,0 20 128,0-20 32,2 0-33,-2 0 97,-20 0 64,21 0 32,19 0 0,-20-20-160,41 20 192,-2 0-128,2-20-96,19 20-577,-20 0-191,20 0 351,-19-20 481,-2 20 96,22 0 32,-22 0 160,22-19 64,-2 19 33,2-20-97,-2 20-160,2 0 128,-2 0-256,21 0 128,-1 0 0,-18 0 0,-2 0 0,2 20-32,-2-20 32,-18 0-96,18 0 32,2 0 224,-22 19-256,22-19 160,-21 0 64,20 20-256,-20-20 128,20 20-32,-20-20-32,20 20 192,-20-20-256,1 19 96,-2-19-32,2 21 192,-1-1-288,0 0 192,0-20-96,0 20 192,0-20-127,0 0 191,1 0-224,-2 0 32,2 0 32,-21 0 0,1 0 96,-21 0-96,0 0 192,-20 0-160,2-20-128,-41 20 64,19 0-352,-19 0-929,-20 0-1698,20-20-7078</inkml:trace>
  <inkml:trace contextRef="#ctx0" brushRef="#br0" timeOffset="176851.5625">12629 3805 8584,'0'-20'1825,"21"20"65,-21-20-1089,19 20-609,1 0-128,20-20 32,-21 20-64,1 0-64,20 0 64,-1 0-64,-19 0 32,21 0 64,18 0 32,0 20 193,-19-20 127,39 0-32,-19 0-63,19 0-97,-19 0-32,19 0-32,1 0 64,19 0 289,1 0-385,19 0-64,-1-20-224,2 20 128,-2 0 32,22-21 0,-21 2 0,20 19 0,0-20 32,0 0 32,-1 20 128,-18-20 161,19 20-33,-20-20-224,20 1-64,20 19-32,-20-20 0,20 20-32,-20-20-32,0 0 64,0 20 0,-1-19 0,22 19 0,-22 0 0,2 0 32,18-20-32,-19 20 0,1 0 32,18-20-64,-19 20 64,20 0-32,0 0 32,-21-21 0,22 21 0,-21 0-32,19 0 32,-18 0 0,18 0-64,-19 0 64,0-20 0,0 20-32,0 0-32,0 0 64,0 0-32,0 20-32,-20-20 96,1 0-64,-2 0 0,-18 0 64,19 0 64,-40 0 0,21 0 33,-1 0 31,1 0-64,-21 21-32,19-21-96,-38 0 64,20 0-64,-21 0 0,1 20 0,-21-20 0,22 20 0,-22-20-32,1 19 64,-21-19-64,21 0 32,-20 20 32,0-20-64,-1 0 32,1 20 0,1-20 32,-1 0 0,0 20 160,-1-20 97,-19 0 127,20 0-128,-20 19 1,0-19-97,20 0-64,-20 0 32,20 20-160,-20-20 192,19 0 128,-19 0-63,20 0-225,-20 20 64,20-20 32,-20 20 128,20-20-192,-20 20 96,19-1-160,1 2 64,-20-1-64,20 20 0,1-1 0,-21 1 129,20-1-1,-20 20 0,19 2-32,1-22 128,-20 21-160,20-21 96,-20 21-64,20-20-224,-20-20 192,19 20 0,-19-21-32,0 1 33,0 0 31,20 0-64,-20-20-32,0 0 64,0 0 64,0 0-32,0 0-64,0 19 0,0-19-32,0 0 0,0 0 64,0 0-160,20 0 96,-20 0-128,0 20 128,-20-20-32,20 20 64,0 0-32,-20-20 96,1 19-288,-1 2 160,0-21-449,0 20 33,-19-20-385,18 20-961,-19 0-1569,21-20-6502</inkml:trace>
  <inkml:trace contextRef="#ctx0" brushRef="#br0" timeOffset="177535.1562">16660 3625 10441,'0'-19'2947,"0"19"-288,0-20-834,0 40-1248,20-1 672,-20 21 545,19 19-321,1 2-480,-20 38-320,20-20-449,20 1-96,-21-21-64,1 1 64,0-21-32,1 1-608,-1 0-193,-1-20-640,1 20-993,-20-21-1282,0 1-7814</inkml:trace>
  <inkml:trace contextRef="#ctx0" brushRef="#br0" timeOffset="178110.3515">14416 3785 10794,'-20'0'2466,"20"-20"-384,0 20-993,0 20-576,20 0 1312,-20 39-255,20-20-193,-1 21-672,1 0-513,21-1 64,-21 1 0,19-21-288,-19 1 64,19-1-224,-19-18-352,0 19-1122,0-20-864,0-1-2211</inkml:trace>
  <inkml:trace contextRef="#ctx0" brushRef="#br0" timeOffset="178791.9922">19082 3566 17936,'-20'-39'2114,"20"39"-576,0 0-1282,0 19 225,0 21 1152,20 19-352,0 1-480,0 20-481,-1-1 33,1 0-65,20-20-192,-21 2 32,22-22-32,-21 1-128,0-1-64,-1 1-448,1-1-65,0-18-512,0 19-1217,-20-20-1954,0-1-7816</inkml:trace>
  <inkml:trace contextRef="#ctx0" brushRef="#br0" timeOffset="179510.7422">13423 3844 7847,'-40'0'4164,"21"0"-2595,19-20-31,0 40-385,0-20-705,0 40 1154,19-1-97,21 1-416,-19 20-224,18-1-513,1 1-63,-1-21-97,1 21 0,-20-20-96,-1 0-64,1-20-128,-20 19-416,20 1-481,-20-21-609,-20 21-416,20-20-1537</inkml:trace>
  <inkml:trace contextRef="#ctx0" brushRef="#br0" timeOffset="179975.5859">15389 3724 16431,'0'-19'1409,"0"19"-1280,20 19 223,-20 22 417,20-1 448,-20 19-64,19 0-641,1 20 97,0-18-193,0-2-31,-1-19-257,2 19-96,-1-20 192,0 2-384,0-21-417,-1 19-320,1 1-1056,0-20-1411,19-20-6437</inkml:trace>
  <inkml:trace contextRef="#ctx0" brushRef="#br0" timeOffset="180435.5469">17931 3586 14477,'0'-20'1762,"0"0"576,-21 20-1025,21 0-640,0 20 288,0 20 608,0 19-512,-20 41-320,20-21-321,0 20-191,20-19 31,-20-1-288,41-39 0,-22 19-192,1-19-97,20 0-479,-21 0-738,21-20-736,-20-1-2242</inkml:trace>
  <inkml:trace contextRef="#ctx0" brushRef="#br0" timeOffset="180927.7344">20552 3685 6662,'-21'-40'12620,"21"20"-10538,0 20-1442,0 0-383,0 20 351,0 20 866,0 20 31,0 0-640,0 19-96,21 19-417,-2-17-96,1-22-160,0 20-160,0-39 32,19 20-320,-19-20-289,0-1-448,-20 1-801,0-21-1953,0 1-7624</inkml:trace>
  <inkml:trace contextRef="#ctx0" brushRef="#br0" timeOffset="182185.5469">12788 4142 12171,'-20'-20'2723,"20"20"-962,20-20 161,0 20-224,0-20-609,-20 20-609,19 0-448,1 0 32,0 0-96,1 20 64,-1 0-32,-20 0 32,0 0 0,0-1 32,0-19 65,19 20-194,-19 0 162,20-20-97,0 0-65,0 20 226,-1-1-257,1-19 160,-20 21 192,20-1 96,-20 0-352,0 0 288,0-20-223,0 19 31,-20 1 32,20 0-160,-20 0-353,20-20-447,-19 19-1475,19-19-1664,-20 0-11884</inkml:trace>
  <inkml:trace contextRef="#ctx0" brushRef="#br0" timeOffset="182992.1875">13821 4063 15630,'19'-20'1858,"1"0"-545,0-1 673,19 1-769,2 20-32,-1 0-480,-1 0-577,-19 0-128,19 41 32,-19-21 64,-20 0-224,0 19-64,0 1-32,0-20 224,-20 19 0,-19-19 96,19 19 96,0-39-256,20 21 192,-19-1 64,19-20-128,0 0 193,19 20 319,1-20 129,0-20-417,19 20-192,1 0-96,-1 0-64,1-20-384,-19 20-417,18 0-608,-19 0-1250,-20 0-1697</inkml:trace>
  <inkml:trace contextRef="#ctx0" brushRef="#br0" timeOffset="183681.6406">14833 4043 15502,'0'-20'2146,"0"20"-576,0 0-513,0 0-64,0 20 128,20 0 0,-20 19-256,20-19-257,0 20-384,-1-1-63,1-19-33,20 19-64,-21-18-32,2-1-160,-1-20-257,0 20-992,-20-20-897,20 0-1890,-20 0-6630</inkml:trace>
  <inkml:trace contextRef="#ctx0" brushRef="#br0" timeOffset="184539.0625">15945 3943 17648,'0'-40'1858,"-20"40"-1121,20 0-161,-20 0-127,1 0-225,-21 0 320,20 20-127,0 0-97,20-20-192,-20 20-32,40-1 32,-20 1 65,40 1-1,0-1-96,-1 0 96,20-1-128,1-19-64,-20 20-32,0 0 0,-20 0 32,-1-20 64,1 20-96,-20-1 128,0-19 128,-20 20 129,1-20-321,-1 20 224,0-20-352,0 20 32,-20-20-385,20 0-319,0 0-834,0 19-1249,-19-19-1601</inkml:trace>
  <inkml:trace contextRef="#ctx0" brushRef="#br0" timeOffset="184743.164">15786 3963 19954,'20'-40'1506,"20"40"-513,-20-20-353,19 20-544,1 0-96,-1 0-96,1 0-640,-1 0-834,2 0-800,-1 0-1698</inkml:trace>
  <inkml:trace contextRef="#ctx0" brushRef="#br0" timeOffset="185272.4609">17137 3884 13196,'-21'-40'1826,"21"20"288,0 20-417,-20 0-63,20 0-97,0 0-448,0 0-800,0 20 223,0 0-31,0 19-1,0-19-160,20 0-224,20 19 97,-20-39 95,20 20 32,-20-20-64,19-20-256,-19 1 193,0 19-161,-20-40 0,19 20-160,-19 1-161,-19-1 65,-1-20-288,0 21 223,0-1 1,1 20-609,-1 0 32,0 0-576,20 0-865,-20 20-417,20 19-512</inkml:trace>
  <inkml:trace contextRef="#ctx0" brushRef="#br0" timeOffset="185622.0703">17255 4082 16111,'-19'0'1249,"19"0"513,-20 20-545,20-20 416,0 20-223,-20 20-481,20-21-385,20 21-160,0-20-31,-1-1-129,21-19-128,-1 0 128,-19 0 0,21-19-256,-21-1-160,-1 0-32,-19 0 32,0 1-32,0-21-161,-39 40-415,18-20-482,-19 0 129,21 20 64,-21 0-384,20 0-1698,1-19-7559</inkml:trace>
  <inkml:trace contextRef="#ctx0" brushRef="#br0" timeOffset="186834.9609">18367 3844 10890,'0'0'3587,"0"0"-1633,0 0-128,0 0-673,0 0-384,0 0 384,-20 20-192,20 0-65,0-20-95,0 19 0,0-19-224,20 20-129,-20-20 32,0 0-95,20 0 31,-20 0-31,19 0-1,1 0-128,1 0-320,-1 0 192,0 0-128,-1 0-128,1 0 64,0 0-416,0 0-33,-1 20-256,1-20-224,0 0-480,0 0-577,-20 0-897,20 0-1185</inkml:trace>
  <inkml:trace contextRef="#ctx0" brushRef="#br0" timeOffset="187020.5078">18605 3765 15919,'0'0'2946,"0"0"-1536,0 0-994,0 20 1122,0 0-225,0 19-64,0 20-448,0-19-417,20 19-224,0-18 32,0-2-448,20 1-160,-20 0-449,20-1-833,-21 1-1056,21-21-1859</inkml:trace>
  <inkml:trace contextRef="#ctx0" brushRef="#br0" timeOffset="187412.1094">19677 3844 19474,'40'-20'1345,"-20"1"-480,20 19 160,0-20-160,-1 20-289,1 0 1,-20 0-481,19 20-128,-19-1 128,0 1 64,-20 39 64,20-19 65,-20 19 95,0 2-320,0-2 64,0-19-64,0 19 64,20-20-512,-20-18-32,0 19-321,0-20-897,0-20-1376,-20 19-1603</inkml:trace>
  <inkml:trace contextRef="#ctx0" brushRef="#br0" timeOffset="187594.7265">19837 4142 21268,'0'0'1441,"39"0"-320,1-20 192,-1 20 65,21-20-706,-20 20-480,20 0-160,-21 0-416,1 0-417,-1 0-1217,1 20-2562,0-20-8873</inkml:trace>
  <inkml:trace contextRef="#ctx0" brushRef="#br0" timeOffset="188124.0234">21147 3884 16463,'0'-20'2755,"-20"20"-1058,20 0-576,-20 0-256,1 20 96,-2 19 96,1 1 32,0 20-480,20-20-129,0 19-288,0 0 33,20 1-33,21-20 0,-22 0-192,21-20 160,0-1-256,19 1-192,-20-20-193,1 0 33,-19-20 31,-1 1-63,-1-21 192,-19 20-289,0-1 1,-39-18-65,18 39 385,-19-20 224,1 20 32,-1 0-192,21 20 63,-21 0-447,20-1-2691,20 2-2082</inkml:trace>
  <inkml:trace contextRef="#ctx0" brushRef="#br3" timeOffset="191320.3125">18209 4757 5925,'0'-20'3491,"0"20"-1345,0 0-1121,0 20 289,0-20 191,0 41-192,0-22-192,0 21-288,20-1-192,-20-19 31,0 0-127,19 19-385,-19-39 224,20 20-95,-20 0-1,20-20-32,0 0-288,-20 0 385,19 20-257,1-20-257,0 0 418,0 0-225,-1 0-32,1 0 0,-20 0-224,21 0 480,-1 19-480,19-19 416,-19 0-416,20 0 416,19 0-224,-19 0 0,20 0-32,-1-19 160,1 19-256,19 0 256,-19 0-64,-1-20-160,1 20 128,-1 0 0,0-20 32,2 20-32,18 0 64,0-20-225,1 20 418,-21 0-321,21 0 64,-1 0 0,-19 0 64,-60 0-256,138 0 192,-58 0-865,-20 0 576,-1 20-319,1-20 448,-1 0-64,1 0 127,0 20-95,19-20-320,-40 0-161,22 20 129,-2-20 159,0 0 65,1 19-96,19-19-65,-19 0 257,-1 0 128,1 0 96,-1 0-32,1 0 64,0 21 32,-1-21 0,0 0 32,-59 0 64,120 20-160,-61-20 1057,1 0-929,-1 0 0,-18 0 1,18 0 31,-19 0 224,19 0 0,-20 0 97,22 0 95,-22 0 33,1 0 288,-20 0 32,-1-20 0,-19 20-225,40 0-704,-40-21 1153,0 21-512,20-19-449,-20 19-352,0-20 352,0 20-640,0 0-1026,0 0-896,-20 0-2851,20 0-6918</inkml:trace>
  <inkml:trace contextRef="#ctx0" brushRef="#br3" timeOffset="192060.5469">19837 5095 1,'19'-20'20210,"1"20"-18545,0 0-640,19 20 192,1 0 33,0 19-610,0 1-127,20 0-289,-21-1-32,1-19-96,-1 21 32,1-22-704,0 1-161,-20 0-416,-20 0-833,20-1-1762,-20 1-2433</inkml:trace>
  <inkml:trace contextRef="#ctx0" brushRef="#br3" timeOffset="193208.0078">19161 5750 4836,'0'-20'2979,"0"20"-1506,-20-20 1122,20 20-353,0 0-128,0 0-288,0 0-513,0 0-160,0 0-512,0 0-161,0 20 193,0 0 191,0 19-159,0-19-128,20 20-513,-20-19 192,20-2-352,0 1 352,-1 0-64,2-20-128,-1 0 161,0-20-225,0 20-129,-20-39 129,19 18-224,-19 1 224,0-20 224,0 21-224,0-1 161,0 20-161,0 0 128,0 0-128,0 20-32,0-1 32,0 1 64,20 0-64,0 21-64,0-22-161,19 1-639,-19-20-289,0 20-705,-1-20-1153,2 0-1473</inkml:trace>
  <inkml:trace contextRef="#ctx0" brushRef="#br3" timeOffset="193484.375">19499 5710 18161,'20'40'1057,"-20"-20"672,20 19-351,0-19-225,-20 21-417,19-22-127,-19-19-449,20 20 64,-20-20 33,20 0-1,-20 0 32,0 0 225,20-20-513,-20 1 64,0-22 32,20 21-320,-1-19-1,-19 19-575,20 0-193,0 20-96,0 20-417,20 0-288,-20 19-800,0 1-1474</inkml:trace>
  <inkml:trace contextRef="#ctx0" brushRef="#br3" timeOffset="193782.2265">19995 6187 12780,'20'40'1953,"-20"-40"97,0 19-672,0-19-161,0 0 1057,0 0-1185,0-19-673,-20-1-416,0-20 97,20 1-130,-20-22-63,0 2-96,1 0 0,-1-1-64,20 20 192,0-20-32,20 41-97,19-1 33,-19 20 128,20 0 224,0 20-160,-20-1-160,0 21 224,0-20-320,-1 20 128,-19 0-512,0-20-33,0-1 0,-19 1 65,19-20-353,-20 0-1249,0 0-2402</inkml:trace>
  <inkml:trace contextRef="#ctx0" brushRef="#br3" timeOffset="194166.9922">20294 5809 14413,'-61'0'3299,"41"20"-2178,1-20 417,-1 41-161,0-22-384,20 1-256,0 0-481,0 0-96,0-1 128,20-19-192,0 0 97,-1 0 127,1 0-416,0-19 160,0-1-288,1 0 224,-21-19-64,19 18 32,-19 21 192,-19-20-288,19 20 256,0 0 0,0 0 32,0 0-352,0 20-32,0 1 288,19-2-577,1 1-864,-20 20-481,20-21-704,0 1-737,-1 0-5285</inkml:trace>
  <inkml:trace contextRef="#ctx0" brushRef="#br3" timeOffset="194313.4765">20491 6028 13901,'0'-40'2050,"0"20"352,0-19-737,0-1-415,0 0-450,-20 0-704,20 1-320,0-1-480,0 20-834,0 1-1088,0-1-2467</inkml:trace>
  <inkml:trace contextRef="#ctx0" brushRef="#br3" timeOffset="194487.3047">20571 5651 17136,'20'40'2370,"0"-21"-416,0 21-769,-20-1-320,20 1 96,-20 20-289,0-20-640,19-1-160,-19 1-320,20-20-225,-20-1-864,20-19-769,-20 0-1058,0-19-1696</inkml:trace>
  <inkml:trace contextRef="#ctx0" brushRef="#br3" timeOffset="194682.6172">20552 5870 17520,'-21'-41'1794,"42"41"-577,-2 0-64,21 0 352,-20 0 385,19 0-737,21 0-384,-21 20-577,-19 1-128,21-2-64,-22 1-192,1 0-160,0 0-289,-20-20-448,20 0-448,-20 0-769,0 0-1955,0-20-8070</inkml:trace>
  <inkml:trace contextRef="#ctx0" brushRef="#br3" timeOffset="194821.289">20869 5691 12555,'-20'-40'6150,"20"20"-4548,0 20-33,0-20 33,0 20-641,0 0-801,0 0-577,20 20-1056,0 0-1666,-20-20-6214</inkml:trace>
  <inkml:trace contextRef="#ctx0" brushRef="#br3" timeOffset="195307.6172">20988 5691 19890,'0'-20'1570,"19"20"-353,-19 20-64,20-1-288,-20 21-192,20 19-193,0 2-256,-20-2-64,21-20-96,-2 21-96,21-21-608,-20 1-545,0-19-865,-1-2-1538,1-19-1921</inkml:trace>
  <inkml:trace contextRef="#ctx0" brushRef="#br3" timeOffset="195482.4219">20928 5929 7719,'-19'-20'10121,"19"20"-9224,0 0 256,19-20 32,1 20-704,-20 0-385,40 0-96,-21 0-256,1 0-97,0 0-896,21 0-1025,-22 0-1121,1 0-1890</inkml:trace>
  <inkml:trace contextRef="#ctx0" brushRef="#br3" timeOffset="195693.3594">21266 5909 14926,'19'0'2210,"-19"20"160,20 0-512,-20-1-705,20 21-384,1-20-641,-21-1-64,20 21-160,-1-40-193,1 20-319,-20-20-1090,20 0-1441,-20 0-1601</inkml:trace>
  <inkml:trace contextRef="#ctx0" brushRef="#br3" timeOffset="195838.8672">21285 5770 16431,'-19'-40'1922,"19"40"-1890,19 0-769,-19 0-576,20 0-609,-20 20-2146</inkml:trace>
  <inkml:trace contextRef="#ctx0" brushRef="#br3" timeOffset="196556.6406">21524 5870 18417,'0'39'1698,"-20"-19"31,20 0-287,20 19-289,-20-19-353,20 0-511,-1 19-33,1-19-32,1-20 32,-1 20-224,-20-20 129,20-20 31,-1 20 0,-19-40-352,0 21 0,0-21-33,-19 1 97,19-1 32,0 1 192,0-2-288,-20 21 288,20 20-96,0 0 64,0 0-448,0 20 352,0 21-64,0 18-32,0-20-128,0 1-257,20-1 65,-20 1-65,19-20 289,1-20-128,-20 21 256,20-21 64,0-21 192,-1 1 0,21 0 225,-20 0 255,19 1-319,-19 19 191,21-20-63,-22 0 95,21 20-416,-1 0 33,-19-20 95,20 20-96,-20-19-32,19 19 0,-18-20-32,-21 0-96,20 0-32,-20 1-96,-20 19-32,20-21 0,-21 21-32,1 0 64,-19 0 128,19 21-128,0-2 96,0 1 96,20 0-64,-19 19 0,19 1-64,19-20 32,1-1-96,0 21-160,20-20-257,-21-20-95,1 0-129,1 0-160,19 0-576,-21 0-225,1-20-608,0 0-353,-20 0-864,20-19-6471</inkml:trace>
  <inkml:trace contextRef="#ctx0" brushRef="#br3" timeOffset="196854.4922">22278 5929 6982,'0'-20'4933,"0"20"-1858,-19 20-449,-1 19-320,20-19-608,0 20-321,0-21-352,0 21-352,20-20-97,-1 1 33,1-21-257,0 0 225,0 0-97,-20-21-223,19-19-193,1 1 0,-20-1-160,0-19 0,0 0-225,-20-2 97,20 2 32,0 19 224,0 21 96,0-1-192,-19 20 320,19 20-320,19 19 416,-19 1 1,20 19-33,1 1-224,-1 0-64,19-1-256,-19 0-385,20 2-223,-20-22-418,-1 1-1248,-19-20-3299</inkml:trace>
  <inkml:trace contextRef="#ctx0" brushRef="#br2" timeOffset="199794.9219">17692 5750 5797,'0'0'545,"0"20"223,0-20 706,0 19 63,0-19 289,0 0-449,0 0-352,0 0 256,0 0 321,0 0-353,0-19-384,0 19-321,0-20-127,0 20 95,0-20-191,0 0-97,0 1 32,0-21 192,0 20 33,0-19-129,0-22-128,20 22-95,-20-40-33,20 19-64,0-20-32,19-19-193,-19 20 386,0 19-33,19-19-288,-19 39-129,0-19 994,1 19-449,-21 21 225,20-2-129,-20 1-63,0 0 127,0 20-256,0-20-64,0 20-96,0 0 64,0 0-64,0 0-32,0 0 32,0 0 0,0 0 1,0 0-33,0 0 0,0 0 0,0 0 0,0 0 0,0 0 64,0 0-32,0 0 96,0 0-64,0 0 32,0 0-96,-20 0 0,20 0-32,-21 0-32,21 0 64,-20 20-64,0 0 32,1-20 128,-1 20-96,20 1-192,0-21 352,0 0-320,0 0 160,0 0 32,0 0 64,20-21-96,-1 1 0,1 0 32,0 0 0,1 1-32,-21-1 0,20 20-64,-20-20 32,0 40-160,0-20 31,19 20 33,-19-1-480,20 1-898,0 20-1056,19-19-1858,-19-2-4229</inkml:trace>
  <inkml:trace contextRef="#ctx0" brushRef="#br2" timeOffset="200571.289">17533 6266 15534,'0'-20'1762,"0"20"-1025,0 20 608,0-20 513,20 20-449,-20 0-320,20-1-512,-20 1-65,19 0-96,-19 21 97,20-22-353,-20-19 96,0 20 33,0-20-289,0 20 160,0-20-64,-20 0-192,20 0-193,-19 0-255,-1 0-257,20-20-288,-20 20-288,0-20-961,20 20-1858</inkml:trace>
  <inkml:trace contextRef="#ctx0" brushRef="#br2" timeOffset="200760.7422">17434 5988 18577,'-19'0'1986,"-1"0"-2274,20 0-353,0 0-512,20 0-1153,-1 0-1986</inkml:trace>
  <inkml:trace contextRef="#ctx0" brushRef="#br3" timeOffset="206740.2344">13702 4837 6662,'20'0'1922,"-20"0"-1698,0 0 641,0 20 672,0-20 33,19 20-161,1-1-480,-20 1-225,20 0-127,0 0 160,0-1-289,-1 1 1,1-20-161,-20 20-160,20 0-320,0-20 448,-1 19-160,-19-19-32,20 0-32,1 21-224,-1-21 448,19 0-192,-19 0 0,20 0-224,-21 20 449,21-20-129,-20 0-256,19 0 128,2 0 32,-21 0 64,19 0-224,1 0 256,-1 0-288,21 0 128,-21-20 0,2 20 0,-2 0 0,1 0 32,-1 0-32,1 0 32,0 0-160,0 0 384,0 0-192,19 0 0,-19 0-32,19 0-32,1 0-192,0 0 576,-21 0-512,20-21 256,-19 21-128,0 0-96,20 0-96,-20 0 544,19 0-320,-20 0 32,21 0-64,0 0 129,-20 0-226,19 0 97,0 0-192,-19 0 448,20 0-320,-20-19 673,19 19-417,0 0 64,1 0-320,-20 0 96,20-20 0,-21 20-224,21 0 192,-1 0 321,1 0-418,-20 0 33,19 0 128,0 0-128,1 0 128,0 0 225,-20 0-289,19 0 32,0 0 0,-19 0 0,20 0 0,0 0-64,-1 0 64,0 0 32,-19 0 96,20-20 224,-20 20-159,-1 0 319,1 0-416,-1 0 64,1 0 1,-19-20 95,18 20 0,-19 0 0,0 0 1,0 0-161,-20 0 448,19 0-255,-19 0 31,0 0 96,20-19 33,-20-1-417,20 0-160,0 0 1025,-1 1-801,1-21-32,21 20-96,-21 1-96,-1-2-192,21 21-97,-20-20-127,-20 20-673,20 20-897,-20 1-1922,-20-2-7111</inkml:trace>
  <inkml:trace contextRef="#ctx0" brushRef="#br3" timeOffset="207416.0156">15409 5174 12171,'0'-20'2915,"0"20"-1538,0 0 353,0 0-481,-20 20-128,0 0 352,-19 20-320,-1 19-320,0 1-160,-20 0-225,21-21-223,-1 1-322,20-1 386,1 1-289,-1-19-385,0-2-672,0 1-736,20-20-1891,0 0-4836</inkml:trace>
  <inkml:trace contextRef="#ctx0" brushRef="#br3" timeOffset="209816.4062">13641 6067 2178,'-19'-20'1921,"19"1"898,0 19 192,0 0-545,0-20-640,0 20-385,0 0-191,19 20-33,-19-1 64,20 21-256,0 1-481,1 18 161,-1-19-257,-1 19-159,-19-20-65,20 1-64,0 1 32,-20-22-224,0-19 128,0 20 193,0-20 63,0-20-160,-20 20-288,20-19 192,-20-22-288,1 1 32,-1-19-128,-1 0 352,1-1-481,20-20 161,0 21 128,0 19 96,20 1-32,1 19 32,-1 0 64,19 20-160,-19 0 96,20 20 96,-21 0-64,1 0-32,-20 19 64,0-19 64,0 19 64,0-19 0,-20 0-128,1-20-96,-1 20 0,20-20-128,-20 0-801,20 21-801,0-21-736,0 0-930</inkml:trace>
  <inkml:trace contextRef="#ctx0" brushRef="#br3" timeOffset="210180.664">14079 6028 13356,'-20'0'2466,"0"0"-832,0 0-193,1 19-191,19 21-33,0-20-384,0 20-129,0 0-480,19-20-31,21 0-33,-20-1 32,-1-19-160,1 0 32,20-19-64,-40-1-192,19 0-96,-19-20 416,0 21-96,0-2 32,0 1-32,0 0-192,-19 20 448,19 0-384,0 0-96,0 20-289,0 0-448,19 1-896,-19-2-802,20 1-1377</inkml:trace>
  <inkml:trace contextRef="#ctx0" brushRef="#br3" timeOffset="210339.8437">14376 6187 12235,'0'-40'3107,"-19"0"-1217,19 20-257,-20-20-1056,0 21-417,20-1-64,-20 0-256,20 20-1057,0-20-1474,20 20-2946</inkml:trace>
  <inkml:trace contextRef="#ctx0" brushRef="#br3" timeOffset="210506.8359">14416 5889 12940,'39'0'2979,"-19"20"-962,-20-20-735,21 40 287,-1-1-704,0 1-385,-20-1-383,19 1-194,1 0-255,0-20-449,0 0-896,-20 0-770,0-20-1953</inkml:trace>
  <inkml:trace contextRef="#ctx0" brushRef="#br3" timeOffset="210704.1015">14416 6087 17008,'20'-20'704,"-20"20"642,19-20 63,22 20-320,-21 0-513,19 0-223,1 0-97,-1 0-384,-19 20 192,20 0-64,-20 0-320,-1 1 95,22-2-415,-21-19-737,-20 0-802,20 0-1216</inkml:trace>
  <inkml:trace contextRef="#ctx0" brushRef="#br3" timeOffset="210849.6094">14694 5909 15534,'-20'-20'2723,"20"1"-1858,0 19-577,0-21-576,0 21-33,20 0-576,0 0-1217,-20 0-1793</inkml:trace>
  <inkml:trace contextRef="#ctx0" brushRef="#br3" timeOffset="211015.625">14794 5829 12011,'39'20'3427,"-39"-20"-1345,40 21-32,-20 18-833,-1 1-448,1-1-609,20 1 256,-21-1-448,2-19-64,19 0-384,-40 1-897,20-2-962,-20-19-2177</inkml:trace>
  <inkml:trace contextRef="#ctx0" brushRef="#br3" timeOffset="211240.2344">14853 6008 17232,'0'0'1121,"20"-20"801,0 0-513,-1 20-1025,21 0 289,-20 0-225,20 0-351,-20 20-1,20 0 128,-21 0-448,21-1 448,-20 1-128,-1 0 0,-19-20-320,20 20-225,0-20-415,0 21-706,-20-21-1313,0-21-2113</inkml:trace>
  <inkml:trace contextRef="#ctx0" brushRef="#br3" timeOffset="211378.9062">15131 5929 9128,'-20'-20'8168,"20"0"-6663,-20 20-416,20 0-929,0 0-256,20 0-256,-20 0-737,20 20-1377,-20-20-1186</inkml:trace>
  <inkml:trace contextRef="#ctx0" brushRef="#br3" timeOffset="217185.5469">15310 6147 448,'0'0'1217,"0"0"321,0-19 287,20 19-127,-20-21-417,0 21-160,0 0 288,0-20-95,0 20-417,0-20-321,0 20 1,0 0 95,0-20 161,0 20-96,-20-19-1,20 19-31,0-20 32,0 20-161,0-20 161,-20 20-160,20 0-289,0 20-96,0-20 0,-21 20 32,21 19-127,-19-19 383,19 0-288,19 20-32,-19-20 97,21-20-33,-1 20 96,20-20-32,-21-20-127,21 0-33,-20 1-64,-1-2-160,1-19-65,-20 20 97,0 1-320,0 19 320,-20-20-352,1 20-1,-21 0-95,20 0-641,1 20-385,-1-1-896,0 1-2114</inkml:trace>
  <inkml:trace contextRef="#ctx0" brushRef="#br3" timeOffset="217913.0859">15527 6028 13805,'0'0'2017,"0"0"-1696,0 19 415,21 1 482,-21 0-33,20 0-32,-20 1-384,20-2-321,-20 1-32,20-20-95,-20 20-193,19-20 0,-19 0 96,0 0-32,0-20 129,0 20-449,0-20-129,-19 1 353,19-2-288,-20 1-96,20 0-96,0 20-1,0-20 161,0 20-128,0 0-33,20 0 193,-20 0-256,19 20 736,1-20-352,0 20 160,0 0-128,-1-20 32,1 0 32,0 21 0,0-21-64,0 0 128,-20 0 0,20-21-352,0 21 416,-20 0-352,20 0 192,-20 0 96,20 0-96,-20 21 160,20-21-96,-20 0 128,19 0 97,1 0-1,0 0-32,0-21-96,-1 1-32,1 0-64,0 20-31,-20-20 31,20 1 0,-20 19 0,0-20 0,0 20-192,-20 0-33,0 0 33,0 0 128,1 0-128,-1 20 64,0-1-192,0 1 448,1 0-160,19 21 128,0-22-96,19 1-160,1 0 128,0 0-64,19-20-416,-19 20-257,20-20-736,0 0-1186,-20-20-1665</inkml:trace>
  <inkml:trace contextRef="#ctx0" brushRef="#br3" timeOffset="218275.3906">16203 6047 12267,'-20'-19'1954,"20"19"160,-20 19-833,20-19 161,-19 20 63,19 20-608,0-19-225,0-2-159,19 1-161,1 0-160,0 0 1,0-20-1,0 0 64,-1-20-128,1 0-64,0 0-96,0-20-64,-20 20 32,0-20-96,-20 1 32,20 19-225,-20-19 97,0 19 224,1 0 128,-1 20 96,0 0-31,20 0 31,0 20-352,0 0 608,0-1-320,20 21 0,0-20-96,19 19-352,1 1-641,0-19-608,-20 18-1090,20-19-1249</inkml:trace>
  <inkml:trace contextRef="#ctx0" brushRef="#br2" timeOffset="241136.7187">13046 5671 9192,'0'0'929,"0"0"-1089,0 0 128,0 0 384,20 0 417,-20 0 160,0 0-160,20 0-225,-1-20 97,-19 20 288,20 0-225,0-20-319,1 20-1,18-20-96,-19 1-32,20-2-95,-21 21-33,21-20 32,0 0 192,-21 0 1,21 1-257,1-1 288,-2 0 385,1 0-385,-1 1-256,1-1 161,-1 0-65,2 0-64,18 1-256,-19-2 416,19-19-544,0 20 544,2 1-544,-22-1 480,21-20-96,-1 20 33,-20 1 95,22-1-480,-22 0 384,21 0-384,-1 20 384,-19-21-96,20 2-224,-20 19 32,19-20 64,-20 0-193,21 0 450,-21 1-193,22-1-289,-22 0 1026,21-19-609,-21 19 65,20 0-33,-18 0-128,-1 20 64,-1-19-224,1-2 160,-1 1-64,-19 20 32,20-20-32,-21 0 0,22 20 96,-21-19-96,0 19-32,19-20 96,-19 20-32,-20-20 64,20 20 32,-20 0 64,0-20 193,0 20 31,0 0-224,0 0-96,-20-20-63,0 20 31,-19 0-32,19-19 192,0 19-64,0 0 32,-1 0-192,21 0 96,0 0 32,0 0-160,0 0 32,21 0-128,-1-20 128,20 20-64,-21 0 64,1 0-96,0 20 96,0-20-96,-20 19 96,0-19 64,0 20 32,0 0-256,0-20-256,0 20-449,0 0-961,0-20-2050,0 19-5220</inkml:trace>
  <inkml:trace contextRef="#ctx0" brushRef="#br2" timeOffset="242001.9531">12709 5870 12940,'0'-21'2658,"0"21"-544,0 0 96,0 0-736,0 0-417,0 0-321,20 21-95,-20-2-353,19 1 33,-19 0-33,20 0-224,-20-1-32,20-19 0,-20 20-288,0-20-417,0 20-352,0-20-704,0 0-546,0 0-447,0-20-6503</inkml:trace>
  <inkml:trace contextRef="#ctx0" brushRef="#br2" timeOffset="242162.1094">12709 5651 15470,'-20'-20'2979,"0"20"-2723,1 0-192,-2 0-64,21 0-416,0 20-2115,0 0-2465</inkml:trace>
  <inkml:trace contextRef="#ctx0" brushRef="#br0" timeOffset="293461.914">994 7537 8039,'20'-20'7591,"-20"0"-5989,20-19-385,-20 19 513,0-1-385,0 1-320,0 1-513,-20 19-384,0 0-160,0 19 96,1-19-96,-1 41 64,0-1 33,-19-21-194,19 21 33,20 0 64,-20-1-288,20 1 128,0 0 64,0 0-321,20-1 225,-20-19 96,20 20-64,-20-1 64,0-19 32,0 19 64,0-19-33,0 1 130,0-1 63,0 0-289,0-20 194,0 19-98,0-19 1,0 0 32,0 0 64,19 20 32,1-20-64,0 0 0,0 20-416,19-20-513,-19 0-640,0 20-1058,1-20-2370</inkml:trace>
  <inkml:trace contextRef="#ctx0" brushRef="#br0" timeOffset="293882.8125">1471 7894 13388,'59'80'1025,"-39"-60"-64,1 0 641,-1-1-97,-1 1 0,1-20 545,-20 0-800,20-20-962,-20 1 0,0-1 0,-20-21-160,-19-18 257,-2 0-385,1-1 32,1 1-128,-1-21 96,1 21 128,19 19-224,0-19 288,20 19-32,0 19-256,20 1 0,20 1-192,19 19-33,0 0-672,2 19-1056,-2 1-1187,0 21-2593</inkml:trace>
  <inkml:trace contextRef="#ctx0" brushRef="#br0" timeOffset="294050.7812">1272 7795 14637,'-79'20'2307,"39"-20"-2051,40 0-96,-19-20 192,38 20-256,-19 0-192,40-20-1345,0 20-2467</inkml:trace>
  <inkml:trace contextRef="#ctx0" brushRef="#br0" timeOffset="294384.7656">1788 7716 15919,'0'40'1793,"-19"-40"-1344,-1 19 1120,20 21-95,-20-20-578,0-1-383,20 21-225,0-20-224,0-1 64,20 1-128,0 1 0,0-21 0,-1 0 128,1 0 1,-20-21 31,21 21-96,-21-39 224,20 19-256,-20 0 160,0 0 161,0 1 95,-20 19-416,20 0-320,0 0 32,0 0 192,0 19 31,0 1-287,20 0-1025,0 0-481,-1-1-672,1 1-1282</inkml:trace>
  <inkml:trace contextRef="#ctx0" brushRef="#br0" timeOffset="294690.4297">2146 7696 13773,'-39'20'2082,"18"-20"-1282,-19 20 1058,21 0-577,-1-1-320,20 1-448,0 0-385,0 0-96,20-1 96,-1-19-32,21 20 32,-19 0-64,18 0-32,-19-20 0,0 19 0,0-19 32,-20 20 225,0 1 127,-20-21 0,0 20-255,0 0-161,1-20-257,-1 19-159,-1-19-737,1 0-1249,0 0-1314</inkml:trace>
  <inkml:trace contextRef="#ctx0" brushRef="#br0" timeOffset="294922.8515">2344 7557 18033,'21'0'3074,"-1"0"-3618,-20 20 768,0-1 1025,0 1 1,0 20-418,20 0-255,-20 0-449,19-1 32,21 1-160,-20-20-256,-1 19-385,1-19-416,0 0-256,-20-1-1634,0-19-1665</inkml:trace>
  <inkml:trace contextRef="#ctx0" brushRef="#br0" timeOffset="295118.164">2146 7756 19378,'0'0'1729,"0"0"-1312,40-20 960,0 20 0,19-20-384,21 0-768,-21 20-161,20-21-160,-19 21-385,-21-19-800,2 19-769,-2 19-1089,-19-19-1473</inkml:trace>
  <inkml:trace contextRef="#ctx0" brushRef="#br0" timeOffset="295910.1562">1034 7835 6726,'-20'0'3267,"20"0"-673,0-20-544,0 20-256,0 0-96,0-20-353,0 20-480,20 0-385,1-20 225,-2 20-97,1 0-223,20-19-65,-1 19-448,1 0 256,19-20-160,-18 20-224,-2 0-353,1 0-896,-1 0-609,1 0-1313,-1 0-5222</inkml:trace>
  <inkml:trace contextRef="#ctx0" brushRef="#br0" timeOffset="296916.9922">3357 7716 7334,'20'40'2403,"-20"-21"31,0 1-416,19 20-481,2-21-127,-21 1-257,20-20-192,0 20-64,-20-20 224,0 0 384,0-20-608,0 0-256,0 1-321,-20-21-128,0 1-128,-1-1 32,-18-20 0,19 20-160,-19-19 32,-1-1 32,20 1 128,20-1-256,0 40 64,0-20-32,0 40-32,20-19-160,0 19 127,19 0-191,1 19-256,-1 21-481,2-1-833,-1 2-449,-21-1-1280,1-21-5157</inkml:trace>
  <inkml:trace contextRef="#ctx0" brushRef="#br0" timeOffset="297113.2812">3099 7696 6245,'-20'0'11948,"20"-21"-10315,20 2-416,-20-1-96,20 20-768,20-20-289,0 0-32,-1 20-769,1 0-448,19 0-833,-19 0-1441,-21 20-4581</inkml:trace>
  <inkml:trace contextRef="#ctx0" brushRef="#br0" timeOffset="297381.8359">3556 7716 15022,'0'20'3555,"0"0"-2722,0-20 736,0 0-223,19 19-385,1 1-193,0-20-223,20 0-289,0 0-32,0-20-192,-1 1-128,1-1-128,-40 0 64,0 0-385,-20-1 33,-19 2-161,-1 19 321,-20-20 0,20 20 159,0 20 33,1-20-64,-1 0-865,40 19-577,-19 2-576,19-1-673,0 0-6245</inkml:trace>
  <inkml:trace contextRef="#ctx0" brushRef="#br0" timeOffset="297875.9765">3993 7835 9256,'0'19'6470,"-20"-19"-5573,20 20 1089,0-20 64,-20-20-577,20 1-416,-21-1-384,2 0-192,19-19 95,-20 19-288,20-41-31,0 22-97,0-1-96,20 1-64,-20-1-32,19 20-449,2 1-608,-1 19-384,0 19-769,0 21-1442,-1-20-8487</inkml:trace>
  <inkml:trace contextRef="#ctx0" brushRef="#br0" timeOffset="298333.9844">4171 7616 17328,'0'-20'2050,"0"20"-1057,0 20-64,0-20 320,0 40 224,0-21-672,20 22-256,0-1-481,0-21 64,20 21-64,-20-20-96,19-20-96,-19 0-1,0 0-159,-20-20 0,19 20 128,-19-20 64,0 0 128,0 1 64,0-1 256,0 20 33,0 0-1,20 0-192,-20 0 0,0 0 97,20 0-97,0 0 96,1 0-288,-2 0 128,1 0 32,0 0-224,0-20-160,-1 20-321,-19 0-512,20-20-416,-20-1-641,0 21-1249,0-19-1217</inkml:trace>
  <inkml:trace contextRef="#ctx0" brushRef="#br0" timeOffset="298786.1328">4807 7636 1985,'-40'0'11820,"21"20"-9226,-2-1-32,1 2-255,0-1-642,0 0-800,20 0-192,0-20-161,20 19-256,0 1-127,0-20 159,1 0-256,-2-20 224,1 20-416,0-19 128,-20-21-160,0 20 64,0-1-33,0 2 161,-20-1-64,20 0-64,-20 20 128,20 0 128,0 0-256,0 0 128,-19 20 64,19-20-128,19 20 96,-19-1-224,20 2-641,0-1-416,0 20-513,-1-21-1184,1 1-1090,0 0-7783</inkml:trace>
  <inkml:trace contextRef="#ctx0" brushRef="#br0" timeOffset="298943.3594">4985 7795 11755,'21'-59'4067,"-21"39"-1824,19-21 415,-19 2-1249,20-1-672,-20 21-224,0-1-577,20 0-353,-20 20-448,20 0-1185,-20 0-992,19 20-2372</inkml:trace>
  <inkml:trace contextRef="#ctx0" brushRef="#br0" timeOffset="299387.6953">5422 7577 9032,'-40'-20'7335,"21"20"-5894,-1 0 289,0 20-289,-19-20-223,19 39-194,-21-19-351,41 19-385,0 2-127,0-1 127,20-21-256,21 21 32,-22-40 0,21 20 0,-1-40-128,-19 20 96,20-40-256,-21 21-32,-19-21 127,0-20-31,0 20-32,0-19 32,-19-1-321,-1 21 353,-20-22 0,40 42 256,-19-1 129,19 0 223,0 20-32,0 20-95,0 0-33,0 19 193,19 2-193,1 18-224,20-19-32,-1-1-64,2 1-448,-21-1-289,19 2-480,1-21-513,-20 0-1953,-20-20-1538</inkml:trace>
  <inkml:trace contextRef="#ctx0" brushRef="#br0" timeOffset="299540.039">5739 7636 15182,'20'20'3331,"-20"-1"-1922,20 2-288,1-1-864,-21 20-97,20-21-384,-20 1-705,19-20-1922,-19 20-1537</inkml:trace>
  <inkml:trace contextRef="#ctx0" brushRef="#br0" timeOffset="299682.6172">5779 7497 19250,'-40'-39'2210,"40"19"-2210,0 20-1762,0 0-2402</inkml:trace>
  <inkml:trace contextRef="#ctx0" brushRef="#br0" timeOffset="300382.8125">6037 7675 11851,'0'-39'3075,"0"39"-1186,0-20-95,0 20-609,0 0-608,0 20 480,0 0 128,21 20-705,-21 0-31,20-1-65,-20-19-64,19 0 33,1 0 255,-20-20-415,0 0 287,20 0-96,-20-20 161,0 0-513,20-19 96,-20 19 0,0-20-128,20 0 32,-20 20 32,19 0-64,-19 0-256,20 20 64,0 0 64,19 20 64,-19 0 32,21 0 32,-21 20-161,19-20-351,1 20-449,-1-1-640,1-19-642,-20 0-1408,-1-20-1602</inkml:trace>
  <inkml:trace contextRef="#ctx0" brushRef="#br0" timeOffset="300818.3594">6752 7577 2370,'0'-20'16656,"-20"20"-15407,20 0-256,-39 0-129,19 20 225,0-1 129,1 21-482,-1-20-511,20-1-193,0 2-32,20-1 32,-1-20 64,1 0 0,0 0-288,0-20-193,-1-1 65,-19 2 160,0-1-353,0 0 321,0 0-128,0 1 224,0 19 96,-19 0-32,19 19-128,19-19 416,-19 40 128,20-1-96,0 2 193,19-1-193,2 19-288,-21-20 192,0 21-96,-20-21 97,0 2 31,-20-2 32,0-19 32,-21 20-95,2-20-290,-1-1 33,1 1-544,-1-20-353,1 0-705,19 0-2081,0 0-5286</inkml:trace>
  <inkml:trace contextRef="#ctx0" brushRef="#br0" timeOffset="301276.3672">6931 7318 18769,'0'0'2210,"0"0"-1857,20 0 127,-20 0-63,39 0 191,1 0 33,-20 0-225,40 0-512,-20 0 160,-20 20-32,19-20 64,-19 20-192,0-20 96,-1 20 0,-19-1 0,20 22 192,0-21-128,-20 19-128,20 21 224,-1-21 33,22 1-33,-1 20-96,-21-20 64,21 19-64,0-19-128,-21-1 96,1 1 0,-20-21 64,0 1-96,-20 1 0,1-21-64,-1 20-128,-20-20-353,1 0-608,19 0-576,-20 0-1699,0 0-4899</inkml:trace>
  <inkml:trace contextRef="#ctx0" brushRef="#br0" timeOffset="304058.5937">935 8926 5797,'0'20'5862,"0"-20"-4517,-20 0-897,20 20 1090,0-20 255,0 40-159,0-20-385,20 40-352,0-21-32,-1 21-161,1-1-319,0 1-193,0 0 0,1-21-64,-2 1 129,1-1-289,-20-19-33,20 21-319,-20-22-513,0 1-640,0 0-321,0-20-1025,-20 0-1601</inkml:trace>
  <inkml:trace contextRef="#ctx0" brushRef="#br0" timeOffset="305170.8984">856 8926 10666,'0'0'832,"0"-19"-768,0 19 737,20 0 128,-1-20-64,-19 20-481,20-20-288,0 20 193,0 0 31,-1 0 128,1 0-191,20 0-65,0 0-64,20-20 0,-21 20 32,21 0 225,-1 0-161,21-19-160,-1 19 32,20 0-64,-19-20 0,39 20 0,-19 0-32,18-20 0,-19 20 0,1 0-32,-1 0 0,-20 0 0,1 0 64,-1 0-32,0 0 0,-18 20 32,18-20 0,0 0 0,-20 0-32,22 0 64,17 0 128,1 0 65,21 0-193,-1 0-161,0 0-159,0 0 96,1 0 160,-2 0 0,22 0 32,-2 0 0,-18 0 0,18-20 64,2 20 128,-2 0-63,2-20-33,-2 20-64,21 0 0,-20 0-64,0-21 64,1 21-64,-2 0-32,2 0 32,18 0 32,-19-19-32,0 19 0,20 0-32,-20 0 0,0-20 0,-1 20 32,22 0-32,-21 0 32,19-20 32,-18 20-32,18 0 0,-18-20 32,-2 20 32,1 0 0,0 0 32,0 0-64,0 0 32,0 0-64,0 0 0,0 20-32,20-20 160,-20 0 161,0 0-65,20 20 96,-40-20-32,20 0 193,-20 0-161,0 20-224,1-20-32,-21 0-32,-1 0-32,-17 0-192,-22 0-192,0 0-673,-19 0-577,-20 0-1313,-20 0-5573</inkml:trace>
  <inkml:trace contextRef="#ctx0" brushRef="#br0" timeOffset="306814.4531">1094 9661 8103,'0'0'929,"0"0"-448,0 0-417,0 0 96,0 0-96,0 0 0,0 0 160,20 0 32,-20 0 321,20 0 256,-20 0-1,19 20-159,1-20-321,20 0-256,-1 0 97,1 20 159,20-20-192,0 0-96,19 0 96,1 0 129,19 0 31,0 0 64,20-20-31,0 20-33,20 0-160,0-20 0,-19 20-64,-2 0 0,22 0 97,-22 0-97,2 0 0,-1 0-64,20 0 160,0 0 0,0-19 32,-1 19-128,2 0-63,-2 0-1,22 0-32,-22 0 0,2-20 0,-2 20 32,1 0 0,0 0 0,0-20 0,0 20-32,0 0 0,1 0 64,-2 0-64,-18-20 0,18 20-32,2 0 0,-2-20 0,2 20 64,-2-19-32,2 19 0,-2-21 32,-18 21 0,18-20 0,2 20-64,-22 0 64,22-20-64,-22 20 0,22 0 0,-21-19-32,20 19 64,-20 0 32,0 0-32,0-20 0,0 20 32,0 0-32,0-20 0,1 20 0,-21 0-32,20 0 0,-20 0 0,0 0-32,21 0 31,-41 0 33,21 0 0,-21 0 97,0 0-1,0 0 64,1 0-32,-1 0-128,-19 0 0,-1 0 0,1 20-96,0-20 64,-21 0 0,1 0 32,-1 0 0,2 20 64,-21-20 0,0 0-32,-1 0-32,1 0 32,-20 0 0,20 0-32,0 0 32,-20 0-32,19 0 0,1 0 32,0 0 32,-20 0 0,20 0 289,-1 0-321,1 0 128,1 0-160,19 0 96,-21 0 96,1 0 0,20 0 128,-1 0-288,1 0 33,-20 0-1,19 0 32,2 0 96,-21 0-96,-1 0 448,1 0-95,-20-20 63,0 20-95,20 0-97,-20 0-160,0 0-32,20-20-32,-20 20-64,0 0 33,0-20 31,0 0-64,0 20 32,-20-19-32,20-21 0,-20 20-32,0-20 32,1-20-160,19 21 416,-20-20-288,0 19-32,20 0-192,-21 0-353,1 20-960,20 0-1634,-19 0-5413</inkml:trace>
  <inkml:trace contextRef="#ctx0" brushRef="#br0" timeOffset="307625.9765">5223 8808 12812,'-20'-20'1825,"20"20"33,-19 0-384,19 0-546,0 0 354,19 40 383,-19-1-352,0 1-448,20 39-256,0-19-161,1 19-192,-1 0-31,-1-19-65,1-20-32,0 0-352,0-1 320,-1-19-128,1 0 0,0 0-289,-20 0-223,20-20-769,-20 0-513,0 0-1057,0-20-1921</inkml:trace>
  <inkml:trace contextRef="#ctx0" brushRef="#br0" timeOffset="308360.3515">3039 8926 960,'0'-19'5894,"0"19"-4068,0 0-481,-19 0 96,19 0 769,-20 0-320,20 19-512,0 1-161,0 0 96,0 20-32,0 20-192,20-1-192,-1 1-288,1-1-97,0 1-384,0-20 128,0-1-127,-1 1-161,2 0 96,-1-21 0,-20 21-128,20-19-513,0-2-448,-20-19-705,19 20-1120,1-20-2179</inkml:trace>
  <inkml:trace contextRef="#ctx0" brushRef="#br0" timeOffset="309123.0469">7804 8788 11594,'0'-60'1794,"0"40"-96,0 0-129,0 20-31,0 0 640,0 0-1217,0 20 224,0 19 96,0 22-128,0-2-256,0 0-96,20 21-449,0-20-160,0-1-96,-1 1 0,22-21-64,-21 1-32,0 0-320,-20-20-577,19 0-512,-19-20-1250,0 0-2209,-19 0-7816</inkml:trace>
  <inkml:trace contextRef="#ctx0" brushRef="#br0" timeOffset="309836.914">2007 8966 4163,'-20'-40'2307,"20"21"415,-20-1-928,20 20-513,0-20 385,0 20 63,0 0-351,0 0-482,0 0-383,0 20 640,20 19 64,-20 1-224,20 20-192,0 20-96,-1-1-289,1 0-160,0-19-64,1-1-192,-1-19 96,-1 0-96,21-21 0,-20 21-96,0-19-256,-1-2-577,-19-19-416,20 20-481,0-20-1025,0 0-1505</inkml:trace>
  <inkml:trace contextRef="#ctx0" brushRef="#br0" timeOffset="310342.7734">4032 8907 13100,'0'-20'1409,"-19"0"417,19 20-929,0 20 672,0 19 385,0 1-480,19 40-385,1-20-385,0 19-287,0 0-65,19-19-96,-19-1-224,20-19 128,0 0-64,-20-21-31,20 1-322,-21 0-511,-19 1-546,20-2-640,0-19-1249,-20 0-4388</inkml:trace>
  <inkml:trace contextRef="#ctx0" brushRef="#br0" timeOffset="310851.5625">6395 8887 5509,'-20'-59'4772,"20"39"-1761,-19 20-865,19-20-192,0 20 64,0 0-641,19 20-320,-19 0 481,20-1-97,0 41-320,-20 19-608,20-19-65,-1 19-256,-19 0-96,20-19 64,0 0-64,0-20-256,0-1-32,-1-19-224,2 0-513,-1 0-641,0-1-1248,0-19-2563</inkml:trace>
  <inkml:trace contextRef="#ctx0" brushRef="#br0" timeOffset="311359.375">9154 8728 13933,'-19'0'3587,"-1"0"-1601,20 0-993,0 19 705,-20 22 95,20-1-127,0 19-609,20 20-160,0-19-161,-1 20-351,21-21-193,-19-20-96,-1 21-96,-1-39 96,1 18-256,0-19-513,-20-20-288,0 20-928,0-20-1603,0 0-3426</inkml:trace>
  <inkml:trace contextRef="#ctx0" brushRef="#br0" timeOffset="312537.1094">1313 9264 6726,'-21'-20'3747,"1"20"-1729,0 0-32,20-20-32,0 0-192,0 20-257,20-19-320,0-1-128,1 0-544,18 0-257,-19 20-224,20-19 64,-21 19-288,21 19 256,-40-19 128,20 20-288,-20 0 96,0 19 192,0-19-288,0 0-64,0 0 128,0 1 128,19-2-256,1-19 160,0 20 32,1-20 0,18 20 64,-19-20-96,0 20 0,0-1 192,-20 1-64,19-20 129,-19 20-161,0 0 224,-19 0-256,19-20-224,-20 19-385,0-19-864,0 0-833,1 0-897,-1 20-1954</inkml:trace>
  <inkml:trace contextRef="#ctx0" brushRef="#br0" timeOffset="313045.8984">2344 9224 16367,'61'-39'1569,"-22"-1"-1088,20 40 704,-39-20-480,20 20 95,-21 20-511,-19 0-225,20 0 160,-20 19-192,0 1-96,0 0 96,-20 0 128,1-20-256,-1 19 192,0-19 257,20 0-1,0-20-96,0 0-64,0 0 129,20 0 223,0 0-128,19-20-448,2 20-32,-2-20-288,1 20-417,0-20-448,-1 20-1281,1 0-1506</inkml:trace>
  <inkml:trace contextRef="#ctx0" brushRef="#br0" timeOffset="313350.5859">3477 9046 18577,'0'0'2466,"0"0"-2498,0 40 961,0-20 288,0 19-224,19 20-416,1-19-289,0 1-224,0-2-32,-1 1-448,-19-1-769,20-19-289,0 0-1825,-20 0-5509</inkml:trace>
  <inkml:trace contextRef="#ctx0" brushRef="#br0" timeOffset="314466.7969">4628 9125 7014,'0'-39'6694,"0"19"-4868,0 0-416,-20 20-161,0 0-224,0 0 0,-19 20-128,-1 0-257,21 19-352,-2-19-31,21 0-129,0 0 64,0-1 32,40 1 96,0 0-31,19 0-193,1 1-96,-1-21 224,1 19-288,0 1 32,-21 0 32,-39-20 0,0 20 128,0-1 96,-20 1-32,1-20-224,-21 20 193,1-20-322,-2 20-223,1-20-449,1 0-224,-1 0-1281,1 0-1153,19 0-9225</inkml:trace>
  <inkml:trace contextRef="#ctx0" brushRef="#br0" timeOffset="314656.25">4529 9086 18481,'20'-40'737,"-1"20"-833,21 0 128,-20 20-32,19-20 128,1 20-801,1 0-1057,-2 0-1697</inkml:trace>
  <inkml:trace contextRef="#ctx0" brushRef="#br0" timeOffset="315054.6875">5621 9086 16399,'0'-20'2274,"-20"20"-1665,20 0 384,0 0 224,-20 20 96,20 0-64,20-1-672,0 21-353,0-20 32,39-1-96,-20-19-96,1 0 65,1 0-33,-2-19-192,-19-1 64,0 0-321,-20 0 97,-20-19-256,0 19 31,-19 0-128,-22 0 257,2 0 256,0 20-96,19 0-577,0 0-800,21 20-1346,-1 0-1505</inkml:trace>
  <inkml:trace contextRef="#ctx0" brushRef="#br0" timeOffset="315331.0547">5739 9244 16207,'-39'20'2883,"19"1"-1506,0-21 128,1 39-191,19-19-354,0 0-223,19-1-320,21 1-65,-1-20 0,1 0-384,1 0 96,18 0-160,-20-20-128,1 1-224,-20-1-257,-1 0-64,-19 0-256,-19 1-96,-1-2-833,-20 1 417,1 0 256,-1 0 352,21 20-1089,-1 0-8712</inkml:trace>
  <inkml:trace contextRef="#ctx0" brushRef="#br0" timeOffset="316495.1172">6732 9026 13612,'20'-20'2915,"-20"20"-1698,0 0-288,20 0-32,-20 20 256,0 0-128,0 0-256,0 0-385,0 0 193,0-1-129,20-19 321,-20 0-353,19 20 129,-19-20-161,20 0-160,21-20-63,-21 20 127,19-19-416,-19 19 224,19 0-96,-19-20 32,0 20-256,0 0-97,0 0-63,-20 0-97,19 20-223,2-20-609,-21 0-481,0 0-1057,0 0-736,0 0-5798</inkml:trace>
  <inkml:trace contextRef="#ctx0" brushRef="#br0" timeOffset="316667.9687">7089 8946 14253,'0'0'1794,"0"20"63,0 0 161,0 20-256,0 20-353,-19-21-416,38 1-833,-19 19-95,21-19-65,-1 0-417,0-20-480,0 20-768,-1-40-1090,21 19 65</inkml:trace>
  <inkml:trace contextRef="#ctx0" brushRef="#br0" timeOffset="317198.2422">8142 8926 17072,'40'-19'1121,"-20"-1"-513,39 0 641,-19 0-31,-1 20 31,1 0-384,1 0-673,-2 40 32,1-20 0,-20 19 129,-20 21-193,19 0 320,-19-1-127,0 1-33,0-1-128,20-18-256,-20-2 96,0 1-96,0-21 96,0 1-641,0-20-544,0 0-769,-20 0-800,20 0-1250</inkml:trace>
  <inkml:trace contextRef="#ctx0" brushRef="#br0" timeOffset="317372.0703">8321 9185 16559,'-20'-20'2338,"40"20"-1313,-1-20 641,1 20-257,20 0-31,0-20-546,20 20-768,-21 0-64,21 0-576,-1 20-321,-18-20-961,18 20-1377,-20-20 256</inkml:trace>
  <inkml:trace contextRef="#ctx0" brushRef="#br0" timeOffset="317858.3984">9592 8907 17360,'0'-20'1730,"0"0"-834,0 20-127,-20 20 416,0 0 449,0-1-97,1 21-768,-1 20-224,20-20 191,0 19-544,0 1 65,0-21-65,39 1 32,-19 0-160,20-20 64,19 0-96,-20-20 64,1 0-128,1 0-480,-2 0 127,-19-20 33,0-19-128,-20 18-65,0 1-192,0 0 705,0 0-64,-20 20 32,-20 0-160,1 0 160,18 0 64,-19 20-64,1-20-705,19 20-832,0 21-1570,1-41-2659</inkml:trace>
  <inkml:trace contextRef="#ctx0" brushRef="#br3" timeOffset="324720.7031">2245 9959 1569,'0'-20'2498,"0"20"1,0 0-257,0 0-160,0-20-192,0 20-225,0 0-320,0 0-800,0 0-65,0 20 545,20 0-352,-20 0-321,20 0 65,-20-1-193,0 1 128,20 0 65,-20-20-1,19 21-128,-19-21 193,20 0-33,1 0-192,-1-21-191,0 21 63,-1 0-32,1-20-32,0 20-224,0 0 192,-20 0-96,19-20 96,1 20-64,0 0 64,0 0 0,-1 0-64,-19 0 32,20 0-32,1 0 96,19 0-128,-21 0 160,1 0-160,0 0 128,20 0-128,-21 0 64,21 0 64,-1 0-128,2 0 96,-1 0-160,19 0 64,-20 0 64,21 0 64,-21-19-161,22 19 65,-2 0-32,0 0 64,1-20-32,-20 20 32,20 0 0,-21 0 0,1 0 0,-21 0 128,21 0-256,0 0 289,-20-20-322,20 20 193,0 0-64,-21 0 32,21 0 0,-1 0-32,1 0 0,-20 0 96,20 0-96,0 0 32,-20 0 32,-1 0 0,21 0-64,-20 0 32,0-20 0,19 20 0,1 0 161,0 0-290,0 0 129,-1 0-32,21 0 64,-21 0-32,22 0-32,-22 0 32,20-20 96,1 20-128,-21 0 0,21 0 96,-20 0 33,20 0-1,-1 0-96,-20 0 32,1 0 0,20 20 0,0-20-160,-1 0 64,20 0-65,1 0 129,-1 0-160,0 20 32,2-20 96,-2 0 0,20 0 0,1 0 192,-21 0-288,19 0 64,2 0 256,-1 0-320,-20 0 96,21 0 64,-1 0 32,-20 0-128,21 0 64,-21 0 0,20 0 96,-19 0-192,19 20 0,1-20 160,-21 0-320,0 0 64,21 0 288,-21 0-320,1 20 320,-1-20-225,1 0 129,19 0-32,-20 0 32,1 0-96,19 0-32,-20 19-32,1-19-160,-1 0 224,-20 0 128,22 0 0,-22 0-192,0 20 192,1-20-64,19 0 160,-19 0-224,-1 0 96,1 0 32,-1 0-64,1 20 96,-20-20-96,19 0 32,1 0-32,-1 0 0,1 0 64,-20 0-64,19 0 192,-19 0-320,-1 0 192,1 0-32,1 0 0,-2 0 32,1 0 32,-1 0 0,20 0-160,-19 0 32,20 0 224,-20 0-256,-1-20 288,21 20 224,-21 0-224,2 0-95,-1 0-65,-1 0 0,1 0-32,-1 0 0,1 0 64,-1 0-64,2 0 0,-2 0 32,1-20 64,-1 20 128,-19 0-64,20 0-32,-20 0 32,-1 0 33,1 0-193,21 0 96,-21 0 288,-1 0-64,-19-19 65,20 19 255,-20-20-512,0 20-63,0-20-1,-20 0-193,20-19-31,0 19-192,0 0-96,0 0-417,0 1-705,20 19-768,-20-21-5349</inkml:trace>
  <inkml:trace contextRef="#ctx0" brushRef="#br3" timeOffset="326451.1719">5938 10079 6694,'0'-21'4260,"-20"1"-1698,20 20-448,0-20-224,0 20-288,20 0-417,0 20 384,0-20-448,39 20 160,-18 1-288,38-1-448,-20-1-225,0 1-256,-18 0 0,18-20-32,-19 20-192,-20-1-256,19-19-545,-19 20-897,0-20-1537,-20 20-1698</inkml:trace>
  <inkml:trace contextRef="#ctx0" brushRef="#br3" timeOffset="327052.7344">6713 10455 9192,'19'20'3363,"-19"0"-1281,0 0 32,20 19-544,-20 1-385,20 1-192,0-22-352,-20 1-129,19 0-64,1-20 129,-20 0-97,21 0 161,-21-20-449,0-19-192,-21 19 32,1-21-64,1 2 32,-1-1-32,-20-19 96,40 19-160,-19 1 64,-1 19 32,20-1-32,0 1-32,20 20-128,-1 0 64,1 0 32,20 20 32,-21 1 32,1-1 32,1 19 96,-1-19-481,0 0-95,-20-1-1,0 1 1,-20-20-97,20 0-191,-20 0-129,-1 0-256,1 0-225,1-20 353,-1 20 65,0 0-834,20-19-1794</inkml:trace>
  <inkml:trace contextRef="#ctx0" brushRef="#br3" timeOffset="327540.039">7150 10357 8840,'-20'-20'3972,"0"20"-2563,-1 0 257,2 0 63,-1 0 385,-20 20-576,20-1-321,1 21-320,-1-20-225,0-1-95,20 1-289,20 20 32,0-40-191,-1 20-1,1-20 64,20-20-96,-20 20 32,-1-20-192,2 0-32,-1-19 96,-20 19-160,20 0 160,-20 0-32,0 20 64,0-19-64,-20 19 32,20 0 64,0 19-96,0 1 96,20 0-32,-20-20-32,20 20-96,-1-1-193,1 1-223,0-20-193,0 0-576,-1 20-833,-19-20-512,20 0-802,-20 0-4419</inkml:trace>
  <inkml:trace contextRef="#ctx0" brushRef="#br3" timeOffset="327709.9609">7328 10515 11466,'19'20'2659,"-19"-40"-705,0 20 160,0 0-32,0-20-257,0 0-543,-19 0-386,19-19-31,0 19-576,0 0-193,0 1-64,0-1-481,0-1-287,0 1-770,0 20-1697,0-20-2050</inkml:trace>
  <inkml:trace contextRef="#ctx0" brushRef="#br3" timeOffset="327902.3437">7467 10237 16944,'40'0'1857,"-40"0"257,20 20-480,-1-1-417,-19 1-384,20 0-289,-20 21-287,20-2-97,0-19-64,-20 19-288,19-19-321,2 0-320,-21 0-768,0-20-1090,0 0-1505</inkml:trace>
  <inkml:trace contextRef="#ctx0" brushRef="#br3" timeOffset="328112.3047">7408 10396 16207,'20'0'2370,"19"-20"-1729,1 20 1088,-1 0 129,21 0-705,-20 0-512,0 0-385,-20 0 0,19 20-256,-19 0 0,0 0-96,-20-20-160,19 19-225,-19 1-479,20-20-610,-20 0-960,0 0-1090</inkml:trace>
  <inkml:trace contextRef="#ctx0" brushRef="#br3" timeOffset="328287.1094">7785 10237 15790,'0'-20'2595,"0"0"-1570,19 20 384,-19 0-352,0 0-576,20 0-353,-20 0-256,20 20-577,-20-20-768,20 20-1378,-20 0-1954</inkml:trace>
  <inkml:trace contextRef="#ctx0" brushRef="#br3" timeOffset="328781.25">7883 10217 12716,'21'0'3363,"-21"0"-1858,0 0 609,20 20-224,-20 0 32,20 19-641,0 2-416,-1-2-449,-19 1-288,40-20 64,-20 19-192,0-19-32,-1 0-384,1 0-321,0-1-544,-20-19-1217,0 0-1346,-20 0-4195</inkml:trace>
  <inkml:trace contextRef="#ctx0" brushRef="#br3" timeOffset="329041.9922">7765 10416 13036,'20'0'4900,"-1"-20"-3810,21 0-130,20 20 802,-20 0-481,-1-19-352,1 19-416,0 0-289,-1 0-128,22 0 32,-42 19 32,21 1 0,-20-20 161,-1 20-129,1 19-288,0-19-32,0 0-129,-20 0-159,19-20-481,-19 20-929,0-20-864,0 0-1378</inkml:trace>
  <inkml:trace contextRef="#ctx0" brushRef="#br3" timeOffset="329189.4531">8122 10257 18033,'0'-20'1569,"0"20"-1377,20-20-128,1 20-512,-2 0-417,1 20-1537,20 0-8008</inkml:trace>
  <inkml:trace contextRef="#ctx0" brushRef="#br3" timeOffset="330111.3281">8500 10376 6470,'0'-19'2658,"0"19"-1249,-20-20 481,20 20-352,-20 0 191,20-21-127,0 21-385,-20 0-320,20 0-160,-19 0 159,19 0-255,-21 0-449,21 21 353,-20-21 127,20 20 33,0 19-96,0-19-97,0 19-63,20-19-65,20 20-256,-20-20 96,20-1-192,-1-19 128,-19 0 65,20 0-129,-21 0-224,-19-19-33,20-1-127,-20-20 128,0 1-160,-20-1 31,1 1 1,19-2 224,-20 21 224,20 0-192,0 1 192,0 19-32,0 0-128,20 19 97,-1 1 31,1 0 64,0 1-288,0 18 64,1 1 64,-2-20 160,-19-1-384,20 1 96,-20-20 160,20 0-224,-20 20-33,0-20 225,0-20-32,20 20-32,-20-20 32,19 20-64,-19-19-32,20 19 0,0-20 32,0 20 64,-1 0 64,21 20 160,-20-20-31,20 0 127,0 19-224,0-19 96,-1-19-32,-19 19 65,0-20-65,19 0-64,-39 0-64,0 1-32,0-1 32,0-1 0,-20 1-96,1 20 64,-1 0 64,0 0-224,0 0 256,1 20 32,-1 1-224,0 18 256,20-19-192,0 0 0,0 19-288,20-19-161,0 0-288,-1 0-320,21 0-736,-20-1-802,19-19-704,-19 0-1698</inkml:trace>
  <inkml:trace contextRef="#ctx0" brushRef="#br3" timeOffset="330436.5234">9314 10416 11979,'0'-40'3555,"0"40"-1249,0-19-512,-20 19-865,20 19 448,-20 1 33,0 0-257,20 0-321,0 19-95,0-19-481,20 20-63,0-40-65,0 19 128,-1-19-160,1 0-64,0 0-64,0-19-128,0-21-32,-20 20-32,19-19 159,-19-1-159,-19 1 32,19-2 192,-20 21-32,20 0 64,-20 1 224,20 19-224,0 0 128,0 19-127,0 21 63,20 1 32,0-2-96,19 1 0,2-1-705,-2 1-320,1-20-1441,-1 19-2851</inkml:trace>
  <inkml:trace contextRef="#ctx0" brushRef="#br2" timeOffset="338034.1797">11140 9939 3331,'0'0'929,"0"20"768,0-20 1122,0 0-33,0 20-832,0-20-640,0 0-225,20 0 0,-20 20-161,0-20-95,20 0-128,-20 19-96,0-19 95,0 0 1,0 0 128,20 20-225,-20-20-159,0 0 255,0 0-319,0 0-33,0 0-128,0 0-64,-20 0 1,20 0 31,0 0-64,0 0 64,0 0-32,0 0-64,0 0 225,0 0-321,-20 0 64,20-20 96,-20 20 0,1-19 64,-1-1-64,0 0 32,0 0-31,-1-19-65,-18-1-96,-1 1 0,21-2 0,-21 1 32,20-19-32,-19 20 0,19-1 128,20 20-64,-20-19 32,-1 39 32,21-21 128,-20 1-224,20 20 32,0 0 33,0 0-33,0 0-128,0 0 32,0 0-1,0 20 33,0-20 33,0 21 127,20-21-128,-20 19-128,0 1 96,0 0-32,-20 20 64,20-21 0,0 1-32,-19-20 64,19 20-32,0-20 32,0 20-128,0-20 32,0-20 32,0 20 0,0-20-96,0 0 32,0 1-97,0-1 97,0 0 0,0 0 192,0 0-256,0 20 192,0 0-64,19 0 32,-19 0 32,20-19 33,-20 19-97,41 0-33,-21 0 1,19 0-64,1 0-768,-1 0-322,1 0-864,-1-21-960,-18 21-2532</inkml:trace>
  <inkml:trace contextRef="#ctx0" brushRef="#br2" timeOffset="339562.5">11219 10376 768,'0'-19'14190,"0"19"-12333,0 0-575,20 0 447,-20 0 97,20 19-321,0 1-512,-20 0-352,19 19-161,1-19-223,-20 20 95,0-1 0,0-19-63,0 0-97,0 1-64,-20-1 32,1-1-192,19 1-128,-20-20-224,0 0-449,20 0-577,0-20-1216,-20 20-1826,20-19-7944</inkml:trace>
  <inkml:trace contextRef="#ctx0" brushRef="#br2" timeOffset="339708.0078">11160 10217 19858,'-20'-20'2210,"20"20"-2242,0 0-352,0 0-1826,0 0-1506</inkml:trace>
  <inkml:trace contextRef="#ctx0" brushRef="#br2" timeOffset="341991.2109">3396 10554 832,'0'0'3363,"-19"0"-864,19 0 31,0-19-288,0 19-544,-20 0-289,20 0-256,0 0-224,0 0-160,0 0-128,0 0-65,0 0 161,0 0-97,20 0-287,-20-20 95,19 20-160,-19 0 65,0-20-225,21 20-64,-1-20 0,-20 0 128,20 20 97,0-19 95,-1-21-64,1 20-32,20 1-127,-21-22-33,21 1 96,0 21-128,0-21 0,20 1 160,-21-1-288,1 1 96,-1-2 32,1 21 1,-21-19 63,22 19-160,-21 0 224,0 0-288,-1-19 128,1 19 32,0 0 32,0 0 64,0 1 33,-1-2-290,1 21 98,0-20-66,0 0 66,-20 20-66,20-20 33,-20 20 65,0 0-65,0 0 64,0 0 32,20-19 64,-20 19-96,0 0 0,0-20-64,0 20 64,0-20-96,-20 20 96,20 0-64,-20-20 32,0 20-64,0 0 32,0 20 288,-19-20-288,19 20 160,20-20 33,-20 20-65,20-20 32,0 0 0,0 0-192,20 0 96,0 0 64,0-20-96,19 20 0,-19 0-32,20 0 128,-20 0-256,0 0 160,0 20-128,0-1 96,-1-19-352,1 20-641,0 0-833,-20 0-2690,20 1-6214</inkml:trace>
  <inkml:trace contextRef="#ctx0" brushRef="#br2" timeOffset="346909.1797">3039 10733 11915,'0'20'2466,"-19"-20"-1377,19 20 993,0-20-128,0 20-320,19-1-577,-19 1-353,0-20-191,20 20-33,-20 1-63,0-21-353,0 20 0,20-20 128,-20 0-545,0 0-223,0 19-449,0-19-96,20 0-801,-20 0-96,0 20-1665</inkml:trace>
  <inkml:trace contextRef="#ctx0" brushRef="#br2" timeOffset="347176.7578">2921 10535 15662,'-41'0'3844,"41"-20"-1730,0 20-961,0 0-1057,0 0-160,0 20 64,21-20-1153,-1 0-3011,-20 19-12396</inkml:trace>
  <inkml:trace contextRef="#ctx0" brushRef="#br4" timeOffset="381584.9609">1252 8550 12171,'0'-20'1986,"0"20"-961,0-20 705,0 20 95,-19 0-415,19 0-802,0 0-31,0 0 384,0 20-385,0 20-288,0-1 97,0 1 63,0-21-31,0 21-161,0-20-96,0-1-96,0 2 128,19-1-96,-19-20 161,20 0-193,0 0 128,21 0-288,-2 0-128,1-20-481,-21 20-769,41-21-896,-21 21-1730,2 0-6854</inkml:trace>
  <inkml:trace contextRef="#ctx0" brushRef="#br4" timeOffset="382549.8047">1372 8668 256,'0'0'12684,"0"0"-12332,0-19 161,0 19 864,20-20-256,0 0-352,-1 20-417,1-20-160,20 1 0,-1-1 33,2 0-1,-2 20-32,21-20-32,-1 0-32,0 20-64,2-20 0,-2 0-96,20 20 160,0-20-160,1 0 385,0 20-353,-1 0 96,1-20-64,-1 20 32,-20 0 32,20 0 160,-38-19-96,18 19-63,1 0 127,-1 0-96,0 0-128,2-20 160,-22 20 32,1 0 161,19 20-97,-19-20-64,0 0 32,-20 19-320,20-19 128,-1 20-32,1-20 128,-21 20 32,21 0-32,-20 0 33,-1-20 95,2 20-224,-1 0 96,20 0-128,-21 0 64,1 0 32,-20-20 96,20 19-128,0 1 0,-1-20 97,-19 20 31,0-20-64,20 0-64,-20 0 64,0 0 64,0 0 65,-20 0-65,1 0-256,-1 0 64,-20-20-96,21 20 192,-21 0-224,-1-20 128,2 20 128,19-19-224,0 19 128,20 0 192,0 0 96,0 0-192,20 0 257,0 0 63,0 0-64,20 19 161,0-19-129,-20 20 1,19-20-193,-19 20-96,0-20-96,-1 0 64,-19-20-256,20 20-256,0 0-481,-20-20-673,20 1-1024,-20 19-2755,20-20-10666</inkml:trace>
  <inkml:trace contextRef="#ctx0" brushRef="#br4" timeOffset="383166.9922">3655 8292 5028,'0'-20'9641,"-20"0"-8455,0 20 95,0-20 416,0 20-351,-19 0 31,-1 0-352,21 0-545,-21 0-31,20 20-161,20-20-224,-21 20-64,21 0 160,21-20 32,-1 19-288,20 1 160,-1 0-32,1-20 65,-1 20 31,1-1-256,-20 1 128,-20-20 32,0 20 64,-20-20 128,0 20-192,0-20-96,-19 0-128,-1 20 160,20-20-193,1 0-447,19 0-161,0 0-672,0 0-1090,0 0-928,19 0-8905</inkml:trace>
  <inkml:trace contextRef="#ctx0" brushRef="#br4" timeOffset="383530.2734">3755 8331 1121,'0'0'17360,"-20"0"-16303,20 0-160,-20 20 865,20 0-161,-20-1-448,20 1-640,0 0-129,20 0-288,0-20 192,0 20-192,-1-20-128,1 0-64,0-20 32,0 20-320,-1-20 224,1 0 128,0 0 128,-20 1-96,0 19 0,0 0 384,0 0-192,0 0 129,20 0-161,-20 0-64,0 19 0,19-19-64,-19 0 128,21 0-352,-21 0 0,20 0-96,0 0-353,0 0-448,-20 0-897,19-19-1473,1 19-897</inkml:trace>
  <inkml:trace contextRef="#ctx0" brushRef="#br4" timeOffset="384083.0078">4251 8232 14285,'0'0'3011,"-20"0"-1698,0 20 577,0-20-353,0 20-127,20 0-513,-20-1-545,20 1-256,20 0 64,-20-20-224,20 20 128,0-20-32,0 0 0,0-20-32,0 20-96,0-20-32,-1 0 64,-19 20-32,0-19 64,0 19-64,0 0-32,0 0-161,20 0-736,-20 0 417,0 19-193,20 21-416,-20-20 544,20 19 417,-20 1 160,19-20 160,1 20-128,0 0 160,0-20-192,1-1 192,-21 1 224,19-20-63,-19 0 447,0 0 161,0-20-641,-19-19-160,19 19-32,-21-20 0,21-20-96,-20 1-192,20 19 96,20 1 128,1-1 128,-2 20 64,21 20 160,-20 0 129,-1 0 127,1 20 193,0 0-385,0 0 1,-20 19-33,0-19-160,-20 19-32,0-19 1,0-20-97,-19 20-321,-1-20-671,0 0-546,20-20-2177,0 0-5894</inkml:trace>
  <inkml:trace contextRef="#ctx0" brushRef="#br0" timeOffset="400406.25">12908 8688 10313,'0'-20'1121,"0"20"385,0-19-577,0 19-289,0 0-127,0 0-1,0 0 161,0 19-1,0 1-127,20 0 160,-20 0-33,0 20-95,19 0-33,-19 19-191,20-19-129,0 19 32,0 1-32,-1 20-128,1-21-31,0-20 63,-20 21 96,20-20 96,-1 20-32,-19-41-224,0 21 65,20-20-33,-20 0 0,0-1 32,0-19-32,0 20 32,0-20 0,0 0 193,0 0-129,0-20-192,0 20 96,0 0-96,20 0 128,-20 0-384,0 0 192,0 0 64,0 0-128,0 20 95,0-20 33,0 0-128,21 0 224,-1 0-224,-1 0 160,1 0-64,20 0-32,-1 0 64,1-20-64,-1 20-64,22 0 32,-2 0-192,0-19 64,1 19-33,20 0-95,-21 0 256,20 0 64,-19 0-128,20-20 32,19 20 31,-20 0 1,1 0 96,-1 0 0,0-20-64,21 20-96,-1 0-320,-20 0 191,21 0 161,19 0 32,-21-20 32,2 20 128,19 0-224,-19 0 64,19 0 96,0 0-32,0 0 0,0 0-32,0 0 96,0-20-96,1 20 64,-2 0 0,2 0-32,-1 0 32,20 0-32,-20 0-32,1 0-32,-2 0 64,22 0 0,-22 0-65,1 0-95,1 0 128,-2 0 96,2 0-96,-1 0 64,0 0-32,0 0 64,1 0-128,-2 0 160,2 0-96,18 0 64,-18 0-64,-1 0 64,-1 0-32,2 20-32,-1-20 64,1 0-32,-2 0 32,22 0 0,-22 20-64,2-20 32,-1 20 0,20-20 0,-20 20 32,1-20-96,-2 19 128,22-19-64,-22 0 0,1 20 0,1-20 32,18 0 32,-38 0 0,-1 0-32,1 0 129,-1 20 191,-20-20-416,-20 0 96,21 0-32,-20 0-64,-21 0-32,1-20-545,-21 20-1633,-19 0-5445</inkml:trace>
  <inkml:trace contextRef="#ctx0" brushRef="#br0" timeOffset="402258.789">13046 8649 10313,'-39'-20'2178,"39"20"-608,-20 0-801,20 0-673,0 0-192,0 0 31,20 0 65,-1 0 33,1 0 95,0 0 64,19 20 64,-19-20 0,21 0 97,18 0-193,-19 0-32,39 0-64,-20 0 0,21 0-32,19 0-32,0-20 32,21 20-32,-21-20 32,20 20-32,20 0 32,-20-20-32,0 20 0,1-19 0,18 19 0,2 0 0,-2-20 0,-18 20 32,18 0-32,2-20 64,-2 20-32,2-20 32,-2 20-32,2 0 0,-2-20-32,1 20 0,-20-20 32,21 20 32,-22 0 1,22 0 31,-22 0 64,22 0-32,-2-20-96,-18 20 32,-1 0 32,20 0 0,-1 0 32,-18 0 64,19 0 1,0-20-65,-20 20-64,1 0 32,-2 0-96,2 0 96,-2 0-32,2 0-32,-1 0 32,-1 0-96,2 0 128,-1 0 0,-19 0-192,18 0 192,-18 0-128,19 0 64,-20 0 32,21 0-96,-2 0 193,-18 20-226,-1-20 258,0 0 63,1 20-160,-1-20 96,1 0-192,-1 20 160,-1-20-320,2 0 160,-1 20 0,0-20 192,-19 0-256,-1 0 321,-19 0-65,-1 20 128,1-20 64,0 0-320,-1 0 65,-19 0-33,-1 0 64,2 0 0,-2 0 64,-19 0 64,20 0 33,-21 0-1,1 0 32,-20 0-224,20 0 33,-20 0 31,0 0 128,0 0-192,0 0 64,0 0-95,0 0-1,0 20 96,0-20-32,0 0-128,0 0 128,0 20-224,0-1 128,0 1 160,0 0-256,0 19 32,20-19 64,-20 20 0,0 0 0,0 0 33,0-1-33,19 1 0,-19-1-64,20 1 64,0 0-32,1 0 64,-1 0-96,-1-1 0,-19 1 32,20-20-32,-20-1-32,0 21 32,20-20 32,-20 1-96,0-2 192,0 1-416,0-20 128,0 20-33,0 0-31,-20-20 64,20 19 96,0-19 32,0 20 64,0-20-128,0 0 256,0 0-288,0 0 128,0 0 0,0 0 128,0 0-160,0 0 96,0 0-32,0 20 64,0-20 0,0 0-64,-20 0 128,20 0-192,0 0-96,0 0 160,0 0-32,0 0 32,0 0-32,0 0 96,0 20-96,0-20 32,0 0 0,0 0 1,-19 0-33,19 0 0,-20 0 0,-1 0 0,-19 0 96,1 20-128,19-20 64,-19 0-32,-1 0-193,20 0-383,1 19-545,-1-19-705,20-19-1986,-20 19-5188</inkml:trace>
  <inkml:trace contextRef="#ctx0" brushRef="#br0" timeOffset="403582.0312">17037 8530 10730,'-20'-40'2818,"20"40"-544,-20-20-896,20 20-321,-20 20-64,20 0 512,0 0-160,0 39-448,0 1-128,20 19-192,-20 1-449,20-1 32,0 0 0,-1-19-32,1 0-160,0-1 192,0-19-224,-20-1 0,21 1-160,-21-19-32,19 18-609,-19-39-416,20 20-1122,-20-20-1568,0 0-8329</inkml:trace>
  <inkml:trace contextRef="#ctx0" brushRef="#br0" timeOffset="404264.6484">14814 8649 12427,'-20'-20'1506,"20"20"351,0 0-607,0 0-578,-20 20 1,20-1 448,-20 21 64,20-1-224,20 22 64,0-2-384,0 0-161,-1 1-256,21 0-96,-1 0-96,-19-1 129,20-20-322,-21 21-127,2-39-352,-1 18-289,-20-19-929,20 0-1057,-20-1-2114</inkml:trace>
  <inkml:trace contextRef="#ctx0" brushRef="#br0" timeOffset="404868.164">19181 8550 10602,'0'-40'3074,"0"20"-799,20 20-706,-20 0-128,0 0 129,19 40 384,-19 0-289,0 19-576,0 20-448,21 1-96,-21-1-353,20-20-192,0 21 32,0-20 64,-1-1-64,21 1-32,-20-21-128,-1 1-257,1 0-415,0-20-610,0 0-1376,-20 0-2756</inkml:trace>
  <inkml:trace contextRef="#ctx0" brushRef="#br0" timeOffset="405586.914">13781 8768 8936,'0'-40'1634,"0"40"-97,0 0-576,0 0 192,0 0-32,0 0 609,0 40 224,20 0-417,0-1-448,-1 21-352,1-1 128,0 21-129,0-1-576,19-19-32,-18-1 65,-21 1-129,20-20-128,-20-1 32,20-19 64,-20 0-128,0 20-97,0-21-287,19-19-449,-19 20-704,20-20-994,0-20-1569</inkml:trace>
  <inkml:trace contextRef="#ctx0" brushRef="#br0" timeOffset="406039.0625">15806 8609 14093,'0'-20'1729,"0"20"-95,0 0-673,0 0 961,0 40 96,0-1-545,0 21-672,20 20-289,0-1-255,0-20-33,0 21-256,19-20 96,-19-1-128,19-19-193,-19-1-287,0 1-321,0-19-800,-1-2-1378,-19 1-1442</inkml:trace>
  <inkml:trace contextRef="#ctx0" brushRef="#br0" timeOffset="406560.5469">17890 8629 11562,'-39'-20'4325,"39"20"-1987,0 0-1313,0 0-417,0 20 1186,0 0-192,0 39-481,0 1-321,19 19-351,1 0-129,0 21-128,1-40-96,-1 19 0,19-20-32,-19 2-384,0-22-96,-1-19-97,1 19-384,-20-19-1088,20-20-2051,0 0-8328</inkml:trace>
  <inkml:trace contextRef="#ctx0" brushRef="#br0" timeOffset="407112.3047">20373 8589 17648,'0'0'2883,"0"0"-1570,19 40 32,-19-1 97,0 21-449,0 20-481,0 19-223,20-20-1,0 1-224,19-1-64,1-20-64,-20 1-128,20-20-321,0 0-224,-20-20-352,0-1-1153,-20 1-2979</inkml:trace>
  <inkml:trace contextRef="#ctx0" brushRef="#br0" timeOffset="409774.414">13205 8986 16944,'0'-20'2082,"0"20"-801,20 0-192,-20 20 416,20 20-640,0 0-385,-20 0-191,19-1-225,1 1-64,0-1-417,0-19-511,19 0-482,-19 1-1601,0-2-1793</inkml:trace>
  <inkml:trace contextRef="#ctx0" brushRef="#br0" timeOffset="410414.0625">14079 8986 17136,'39'-40'2786,"-19"20"-1536,19 1-258,1 19-447,1 0-609,-22 19 160,1 1 128,-20 20-224,20 0 32,-20 20 64,0-21 97,0 1-290,0-20 290,-20 19 95,20-19 192,0-20-191,0 20 63,0-20-256,20 0 128,-20 0 33,40 0-257,-1 0-289,1-20-800,-1 20-1665,22-20-2499</inkml:trace>
  <inkml:trace contextRef="#ctx0" brushRef="#br0" timeOffset="411540.039">15111 8887 8776,'0'-20'3747,"0"20"-2145,0-20 416,0 20 64,20-19-160,-20 19-417,20-20-256,19 0-416,-19 20 32,20-20-193,-21 20-447,2-21-193,-1 21 32,0 21-96,-20-1 32,0 0 0,0 0-32,-20 19-32,0-19 64,-1 0 160,21-1-320,0 1 64,0 0 96,21 0-33,19 0 1,-20 0 32,19 0 0,-19 0 32,0 0-32,-20 19 33,0-19 159,-20 0-160,0 0 128,-19-1 32,19 1-288,0-20 128,0 0-769,-1 20-1024,21-20-1827,-19 0-4772</inkml:trace>
  <inkml:trace contextRef="#ctx0" brushRef="#br0" timeOffset="412302.7344">16302 8946 14445,'-20'-59'2531,"20"39"-1474,-20 20 480,1 0-384,-1 0 0,0 0-32,20 20-288,-20-20-288,20 39-129,0-19 64,20 20-287,0-20-97,19 20 0,1-20 64,20 20-192,0-21 64,-21 1-32,-19 20-32,0-21 0,-20 1 96,0 0 96,-40 0-96,20 1-96,-19-21-96,-1 19-96,0-19-449,20 0-576,-20 0-1057,21-19-2082,-1-2-7976</inkml:trace>
  <inkml:trace contextRef="#ctx0" brushRef="#br0" timeOffset="412473.6328">16223 8946 9128,'20'-20'9898,"-20"1"-7720,39-1-641,-19 20-992,21-20-481,-2 20 0,20 0-769,-19 0-576,19 0-1826,2 0-2018</inkml:trace>
  <inkml:trace contextRef="#ctx0" brushRef="#br0" timeOffset="412877.9297">17354 8788 11370,'-39'20'7015,"39"-20"-5093,-20 20 64,0-1-609,20 1-320,0 20-320,20-21-161,19 21-384,1-20-32,1-20-31,18 0-1,-20 0-32,1 0-32,-1-20-64,-19 0-96,-20 0 0,20 1 0,-40-21-129,0 1-63,1 19 128,-21 0 160,20 0-192,-19 20-193,19 0-608,0 0-1185,1 20-1249,-1-20-865</inkml:trace>
  <inkml:trace contextRef="#ctx0" brushRef="#br0" timeOffset="413130.8594">17474 8966 12267,'-20'20'5285,"20"0"-3555,0 0 576,-20 0-416,20 0-321,0 20-672,0-1-416,20-19-193,20 0-128,-1-1 96,1 1-256,-1-20 160,2-20-352,-2 20-64,-19-19-64,-20-1-193,0-20-31,0 21 63,-20-21 97,1 20-225,-1 0 289,-21 0 32,21 0-1122,1 20-1152,-1-20-1634</inkml:trace>
  <inkml:trace contextRef="#ctx0" brushRef="#br0" timeOffset="413973.6328">18268 8828 14669,'20'-40'3876,"-20"-1"-1538,20 41-224,-20-19-704,0 19-449,0 19-353,0 2 65,-20 19 127,20-1-511,0 1 31,0-1-224,0 1 160,0-20-160,20 0 97,-20 0 191,19-20 0,21 0-159,-20 0 31,19-20-192,2 0-32,-2 20-192,-19-20 128,20 20-513,-21-20-191,1 20-129,0 0-513,-20 0-127,0 20-641,0-20-1185,0 0-1506</inkml:trace>
  <inkml:trace contextRef="#ctx0" brushRef="#br0" timeOffset="414147.4609">18566 8828 864,'0'-20'16592,"0"20"-14478,0 20-609,0-1 738,0 1-738,0 20-576,0-1-641,0 1-128,0 0-160,0 0-128,0 0-320,0-21-353,19 21-865,-19-20-1408,20-1-1891</inkml:trace>
  <inkml:trace contextRef="#ctx0" brushRef="#br0" timeOffset="414800.7812">19478 8847 16143,'0'-19'3043,"0"-1"-2403,41 0 417,-21 20-32,19 0-32,1 0-128,0 0-545,-21 0-224,1 40-64,0-21 257,0 21 95,-20 19-288,0-19 160,-20 20-127,20-20-65,0 19-96,-20-19 32,20-21-161,0 21-255,0-20-449,0 1-320,0-2-1089,-20-19-1474,20 0-2401</inkml:trace>
  <inkml:trace contextRef="#ctx0" brushRef="#br0" timeOffset="414995.1172">19539 9106 16527,'0'0'3908,"0"-20"-3011,20 20 384,19-20 192,1 20-704,-1-20-545,1 20-64,20 0-768,-20 0-225,19 0-736,-19 0-2051,-1 0-3939</inkml:trace>
  <inkml:trace contextRef="#ctx0" brushRef="#br0" timeOffset="415901.3672">20948 8847 11274,'0'-19'3363,"-20"-1"-1825,20 20 223,-19 0-287,-1 20-97,-20-1-224,21 1-96,-2 20-32,1 19-160,20-19-32,0 20-449,20-1 33,1-19 31,18-1-480,1 1 224,19-20-32,0 1-64,2-2-64,-2-19 33,-19 0-194,-1 0-127,1 0-128,-40-19 96,0-2-33,0 1-191,-40 0 288,20-19-33,-19 19-127,-21 20 160,20-20 96,0 20 31,1 20-191,-1-20-224,1 39-1378,39-19-2562,-20 0-9033</inkml:trace>
  <inkml:trace contextRef="#ctx0" brushRef="#br3" timeOffset="419172.8515">13245 9800 8007,'0'-40'2947,"0"40"-801,0-20 192,0 20-608,0 0-257,0 0-224,0 0-192,0 20-128,0 0 32,20 21-416,-20-22 31,19 21-127,1-20-97,-20-1 64,20 1-63,0-20-33,19 20-32,-19-20-128,21-20-128,-21 20 0,19 0 0,20-20-32,-19 20-64,-1 0 161,22 0-97,-2 0-225,1 0 129,19 0 32,-19 0 0,19 20 32,0-20 32,0 0-64,-18 0-64,-2 0 96,-19 0 0,19 20-32,-20-20-32,22 0 64,-22 0 64,-19 0 96,20-20 64,-1 20 160,-19-20-288,20 1 257,0-21-1,-20 20-32,20-20-32,-1-20-127,-19 21-129,0-1-385,-1 21-31,-19-1-417,20 20-1217,-20 0-2146,0 20-4228</inkml:trace>
  <inkml:trace contextRef="#ctx0" brushRef="#br3" timeOffset="420611.3281">13880 10316 14029,'0'0'1409,"20"0"-288,-20-20 545,0 20-994,0 0 225,0 0-288,0 0-193,0 20 193,-20 1-129,0-1-352,0-1 385,-19 1 224,19 0 63,0 19-351,0-19 31,1-20 65,19 20-129,-20-20 33,40 0 127,-20 0-95,39-20 31,1 20-160,-1 0-224,1-20-63,-1 20-65,2 0 64,-1 0-609,-21 0-256,21 0-512,-20 0-961,-1 0-2082,-19 20-5990</inkml:trace>
  <inkml:trace contextRef="#ctx0" brushRef="#br3" timeOffset="421178.7109">14337 10296 18321,'0'-20'1890,"20"1"-449,-1 19-64,21-20 257,-1 0-641,2 20-641,-21 0-352,19 20 32,-19-20-160,-20 39 64,0-19-160,0 21 32,-20-21 128,20 19 128,-19-19-128,19 0 128,19-20-32,-19 19 64,20-19 160,0 20-128,0-20 32,-20 20-128,0 0 128,0 0-31,0-1-33,-20-19 0,0 20-288,20-20-385,-20 0-672,1 0-1121,-1-20-2755</inkml:trace>
  <inkml:trace contextRef="#ctx0" brushRef="#br3" timeOffset="423766.6015">16163 9681 8872,'0'0'1633,"0"-20"-544,0 20-64,20 20 257,-20 0 191,20 0-416,-20-1-224,20 1-128,0 20-193,-1-19-96,21-2-31,-20-19-65,1 20 64,-2-20-191,1 0-97,0 0 128,0 0-288,-1 0 64,1 0 32,20 0-32,-21 0 192,21 0-384,1 0 192,18 0-64,-20 0 32,21 20-224,-1-20 224,2 0-65,-2 20 1,-20-20-96,21 0 96,-1 19-32,1-19-64,20 0 32,-21 0-65,20 0 33,1 0 96,19 0 0,1 0 96,-21 0 0,20 0 0,1 0-96,-21 0-96,0 0-289,0 0-223,-18 0 127,18 0 193,0 20-161,-19-20 1,-1 0 127,1 20 257,-1-20 0,0 0-32,2 0 64,-2 0 96,20 0 32,-20 0 0,22 0 64,-22 0 0,0 0-64,20 0 0,-18 0 128,18 0 128,-20 0-128,21 0 193,-20-20 223,19 20 193,0 0-129,-19 0-223,19 0-33,-19-20 129,19 20-129,-19 0-160,0 0 0,19 0-224,-20 0 96,21 0 0,-21 0-64,20 0 96,2 0-160,-2 0 160,0 20-128,0-20 32,1 0 129,-21 0-226,20 20 194,-19-20-162,0 0 322,0 0 127,-1 20-192,0-20 0,2 0-192,-22 20 193,1-20 127,-1 0-96,1 19-64,-20-19-64,19 0 225,-18 0-65,19 0 256,-21 0-159,1 0 223,0 0 1,0-19-65,-1-1 1,-19 0-193,20-20-160,-20 21-192,0-21-96,0 20-737,0 1-192,0-2-1569,-20 21-1698,20-20-10955</inkml:trace>
  <inkml:trace contextRef="#ctx0" brushRef="#br3" timeOffset="424778.3203">18467 10257 11242,'-20'-20'2499,"20"20"-706,0 0 417,0-20-352,0 20-481,20 0-608,0 0 0,-1 20-257,21-20-159,-1 20-129,1-20-128,0 19-32,0-19 160,0 20-320,-1 0 160,1-20-160,-20 21 32,-1-21 64,-19 0 64,0 20-32,0-20 96,-19 19 32,-1 1 1,-20 0-97,1 0 128,-1-20-192,19 19 0,2 1-224,19 0-289,-20-20-480,20 20-608,0-20-1154,20 0-1473</inkml:trace>
  <inkml:trace contextRef="#ctx0" brushRef="#br3" timeOffset="425328.125">19102 10276 15214,'0'-19'3427,"20"-1"-1697,-1 20 31,21-20-63,-1 0-385,2 20-832,-1 0-385,-1 0-32,-19 20-128,0-20 96,-1 40-192,-19-21 128,0 1-160,-19 21 192,-1-21-65,0-1 226,20-19-193,0 20-32,20 0 288,0-20 32,-1 20-352,1-1 96,-20 1 32,20 20 32,-20-20 32,-20-1 0,20 1 96,-20 0-96,1-20-96,-1 21-320,0-21-993,0 0-1378,-19-21-2337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31:18.3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458 3527 4228,'-20'-20'2978,"20"0"-1056,-19-1 96,-1 21-64,20-20-32,0 20-289,0-19-608,0 19-544,0 19 640,0-19 160,0 41-192,20 18-320,-1 1-1,1 19-543,20 1 31,-19 19 32,18-20-352,1 1 288,-1-21-160,1 1 65,-21-21-33,21-19 192,-40 0-288,20 0 288,-20-20 577,0 0-353,0 0-447,0-20-1,-20-20-32,-20 1-32,1-40-193,-20 18-31,-1-38 64,0 1-32,20-2-192,-19 1 31,20 20 289,19-21-128,20 40-96,0 1 192,20 20-97,19-1 1,1 19 256,19 1-32,21 20-32,-21 20-96,1 21 64,-21-2 64,1 1 64,-19 19-96,-2-19 96,-19-1 193,-19 2-289,-2-2 0,1 1-32,0-20-289,-19 19-319,-1-19-513,20-20-1282,1 20-2593</inkml:trace>
  <inkml:trace contextRef="#ctx0" brushRef="#br0" timeOffset="661.1328">1372 3824 4964,'-39'-39'9353,"-2"19"-7944,1 20 289,1 0-64,19 0-481,-20 20 64,1 0-320,-1 19-65,21 1-191,-2 19-128,1-20-193,20 22-128,0-22-32,0 1-96,41-20 128,-22 0-63,21-20-33,-1 0-96,1-20-289,0 0 257,-21 0-192,1-19 384,0-1-448,-20-1 160,0 2 128,0-20 64,0 39 288,0 0-31,-20 0-1,20 20-160,-20 0 160,20 20 193,0 0-65,0 19-160,20 1-223,0-1-290,1 2-191,-1-1-609,19-21-128,1 1-321,-1 0-575,1-20-1891,-21 0-7495</inkml:trace>
  <inkml:trace contextRef="#ctx0" brushRef="#br0" timeOffset="922.8516">1530 3982 12395,'20'41'2595,"1"-21"-257,-1 0 32,-1-1-416,-19 1-320,20-20 351,-20 0-319,0 0-513,0 0-897,0-20 65,0 1 159,0-21-288,-20-1-64,1 2-128,19-1-64,0 1-192,0 19-256,0-19-193,0 19-512,0 20-321,19 0-351,21 0-386,-20 0-2017,19 20-10858</inkml:trace>
  <inkml:trace contextRef="#ctx0" brushRef="#br0" timeOffset="1162.1094">1869 3507 17136,'-20'-61'2850,"20"42"-1216,0-1-641,0 20 0,0 0 769,20 20-321,-1 19-480,1 22-417,0 18-319,19 39-33,1-37-128,-1-2-417,1-20-319,-19-39-577,18-1-513,-19 1-448,-20-20-1442,-20 0-4483</inkml:trace>
  <inkml:trace contextRef="#ctx0" brushRef="#br0" timeOffset="1380.8594">1808 3824 16976,'0'0'2306,"21"0"-1121,-1 0 1281,39 0-480,0 0-480,20 20-834,2 0-480,-2 0 97,-20 19-257,-19-19 64,20 19-96,-20-19-385,-1 1-351,-19-21-257,0 0-288,-20 0-930,19 0-1408,-19-21-12588</inkml:trace>
  <inkml:trace contextRef="#ctx0" brushRef="#br0" timeOffset="1518.5547">2146 3527 19634,'-39'-40'2306,"39"19"-1441,-21 21-577,21 0-416,0-20-1858,21 20-2562</inkml:trace>
  <inkml:trace contextRef="#ctx0" brushRef="#br0" timeOffset="2055.6641">2722 3387 16783,'0'-39'2851,"0"39"-1185,0-20-289,0 40-961,20-1 385,-20 1 608,20 39-191,-1 22-322,1-22-639,20 20-65,-21 1-64,22-20 0,18-1-128,-19-20-576,-1-19-578,-19 20-415,0-21-641,0-19-1281,-20 0-4645</inkml:trace>
  <inkml:trace contextRef="#ctx0" brushRef="#br0" timeOffset="2281.25">2663 3844 18609,'0'-20'2563,"39"-19"-1506,1 19 800,19 0-223,0 20-1122,22 0-287,-22 20 191,20 0-192,-20 19-128,22 1-32,-22-20 0,0 19-384,-19 1-160,-21-21-353,2 1-480,-21 1-865,0-21-545,-21 0-2242</inkml:trace>
  <inkml:trace contextRef="#ctx0" brushRef="#br0" timeOffset="2411.1328">3039 3645 16463,'-19'-20'3523,"19"1"-3010,19 19-801,1 0 192,20 0-577,20 0-1313,0 19-2658</inkml:trace>
  <inkml:trace contextRef="#ctx0" brushRef="#br0" timeOffset="2724.6094">3715 3765 13901,'-40'0'8328,"20"0"-7464,20 0-479,-20 0 191,20 20 289,0 19 320,20 1-384,0-20-513,20 19-160,0-19 33,19 0-258,-20-20-415,1 0 31,-20-20-159,-1 0 63,-38 0 33,-1-19-385,-20-1-641,1 21-127,-20-21 159,-1-1-832,20 22-2178</inkml:trace>
  <inkml:trace contextRef="#ctx0" brushRef="#br0" timeOffset="3006.836">3853 3724 12972,'100'81'2530,"-80"-62"-416,20 21 256,-21-20-1120,-19-20 95,20 19-352,-20-19 64,0 0-320,0 0 31,0 0-95,0-19-577,-20 19-160,20-20 32,0 0-160,20 0 96,0 1-33,0 19 354,0 0-257,19 0 352,21 19-128,-20 1 0,19 0-224,1 0-897,-21-1-576,1 1-481,0-20-1729,-20 0-13998</inkml:trace>
  <inkml:trace contextRef="#ctx0" brushRef="#br0" timeOffset="5208.9844">5223 3487 3939,'-20'-41'2755,"1"2"-321,19 19 0,-20 0-191,0 1 319,0-1-288,20 0-224,-20 20-609,20 0-512,0 20-608,0 19 896,0 21 480,-19 20-736,19 19-224,19-20-225,1 1-287,20-1-129,-1-20 160,22 1-352,-2-21-481,0 2-832,-19-21-993,19-1-1474,-18 1-14285</inkml:trace>
  <inkml:trace contextRef="#ctx0" brushRef="#br0" timeOffset="7656.25">5759 3527 1153,'0'19'9897,"0"-19"-8968,0 0 0,20 20 1665,-20 0-480,21 19-320,-21 1-609,20 0-32,-1 20-320,1-1-128,0-19-225,0 19 193,-1-39-193,1 19-96,-20-19-95,20-20 31,-20 21 0,0-21-63,0 0 447,0 0 257,-20-21-576,20-18-353,-20-1-64,1 1 32,-1-40-97,0-2-191,0 2-96,20 0 128,0 0-129,0 19 449,0 20-288,20 1 224,-20 19-160,20 0 192,19 20-64,-19 0 64,20 20 256,-1 19-224,2 21 32,18 20 97,-19-21-97,-1 20-64,1 0 96,-1-18-64,-19-2-32,21-19 96,-21-1-192,-1 1 96,-19-21-480,20 1-417,-20 1-481,0-1-607,0-20-1218,-20 20-2659</inkml:trace>
  <inkml:trace contextRef="#ctx0" brushRef="#br0" timeOffset="7852.5391">5879 3805 18513,'-20'0'3107,"0"0"-2082,20 0-384,20 0 448,20 0 288,19 0-544,0 0-641,2-20-641,18 20-319,0-20-770,-20 20-1697,-18 0-3715</inkml:trace>
  <inkml:trace contextRef="#ctx0" brushRef="#br0" timeOffset="12814.4531">6792 4023 17616,'19'0'1730,"1"0"-1186,1 20 834,-1 0-225,-20 19-385,20 1-223,-20 19-289,0-19-160,19 0-64,-19-20-224,20 20-609,-20-40-864,20 19-1923</inkml:trace>
  <inkml:trace contextRef="#ctx0" brushRef="#br0" timeOffset="14892.5781">7308 4023 8872,'0'0'1537,"0"20"545,0-20 96,0 20-704,0-20-513,20 19-129,-1-19-31,2 0 352,-1 0-96,0-19-256,19-1-160,-19 0-129,0-21-159,0 2-97,0-1-160,-20-19 96,19 20-96,1-21 0,-20-20-96,0 21 32,0-1-32,0 1 32,0-1-64,-20 20 96,1 20 32,-1 1 33,0 19 95,20 0 64,-20 0-224,20 39-64,-20 20 256,20 2 161,0 18-33,20 0-96,0-20-31,20 22-321,-1-22 192,1-20-32,20-19-192,-1 20 64,1-40-737,-1 0-192,-20 0-705,22 0-1729,-41-20-4452</inkml:trace>
  <inkml:trace contextRef="#ctx0" brushRef="#br0" timeOffset="19241.211">8281 3943 11402,'0'-20'3652,"0"20"-3268,20 0 705,0 20 865,-1 0-833,1 19-352,0 2-65,0-2-95,20 1-545,-20 0 32,-20-1-32,20-19 128,-20 0-288,0-1-288,0-19-673,0 21-705,0-21-2113</inkml:trace>
  <inkml:trace contextRef="#ctx0" brushRef="#br0" timeOffset="20485.3516">8678 3943 1217,'0'20'2018,"0"-1"1313,0-19-384,0 20-481,21-20-320,-21 0-577,0 0-95,0 0-225,0 0-224,0 0 96,0 0-32,0 0 224,0 0-384,0-20-448,-21 1-257,21-1-32,-20-20-64,20 1 32,0-1-352,0 21 160,20-21-128,1 20-449,-2-1-320,21 2-352,-1 19-1121,-19 0-1698,20 0-9000</inkml:trace>
  <inkml:trace contextRef="#ctx0" brushRef="#br0" timeOffset="20913.086">8996 3348 17936,'99'19'1346,"-20"1"608,1 20-673,-1 20-416,-19-1-97,-1 20-223,2 1-321,-22 0-64,1-21-32,-21-19-256,-19-1-64,0 1-673,-19-1-256,-1-18-1089,0-21-3299</inkml:trace>
  <inkml:trace contextRef="#ctx0" brushRef="#br1" timeOffset="49263.6719">11497 3427 10153,'0'-40'2242,"0"20"-256,-19 1 288,-1 19 193,0-20-1026,-20 20-576,1 20-193,19-20-287,-21 39 127,2-19-223,19 0 95,20 19-64,-20 2-320,20-21 128,20 19 161,0 1-321,0-1 128,-1 1 96,1-1-192,1 2 128,-21 18 32,20-19-160,-20-1-32,0 21 96,-20-21-32,20-18 32,-21 19 0,21-21 96,0-19 1,0 20 127,0-20-96,21 0 0,-21 0 193,20 0-161,19 0-64,-19 0-128,20 0 32,-20 20-64,-1-20-288,21 0-449,-20 0-352,-1 20-256,22-20-481,-21 0-576,0 0-2595</inkml:trace>
  <inkml:trace contextRef="#ctx0" brushRef="#br1" timeOffset="51094.7266">11835 3884 352,'-20'0'1697,"20"0"1,0-20-609,0 20 32,0 0-128,0 0-544,0 0-97,0 0 481,0 0 384,0 0 0,0 0 32,0 0 0,0 0 161,0 0 31,0 0-160,0 0-224,0 0 96,0 20 161,20-20 31,-20 19-288,20 21-224,-20-20-193,0 19-287,20-18-129,-20-1 32,20 0-288,-20-1 128,0-19-160,0 20-352,0-20-353,20 0-512,-20 0-673,-20 0-609,20 0-2305</inkml:trace>
  <inkml:trace contextRef="#ctx0" brushRef="#br1" timeOffset="51261.7188">11736 3645 11242,'0'-20'2370,"-20"1"-1249,20 19-352,0-20-577,0 20-128,0 0-192,0 0-1537,0 20-1122,20-1-4836</inkml:trace>
  <inkml:trace contextRef="#ctx0" brushRef="#br1" timeOffset="51748.0469">11915 3824 15214,'20'20'1890,"-20"0"-577,19 0 64,-19-1-96,0 1-127,20 0-162,-20 0-543,20-1-129,-20-19-32,20 0-95,-20 0 127,19 0-32,-19 0 33,0-19-65,0-1-64,0 0-128,0 0 32,0 1-96,0 19-64,20-20 64,-20 20-96,0 0 96,20 20 0,0-1 160,20 1-256,-20 0-384,20 19-481,-21-19-481,1 21-512,0-21-896,0-20-1859</inkml:trace>
  <inkml:trace contextRef="#ctx0" brushRef="#br1" timeOffset="52119.1406">12351 4082 12395,'40'60'2627,"-20"-21"-353,0-19-480,0 20-321,-20-21-128,20 2-288,-20-1-352,19-20-257,-19 0-95,0 0 223,0 0 33,-19-20-481,-1-1-160,0-18 64,-20-1-64,20-19-96,-20 0-128,20-2 63,20 2 1,-20 19 288,20 1-256,20 19 96,-20 0 0,20 20 0,0 0 64,-20 20 32,20 20 64,0-21-64,0 21-96,-20-1 64,20-19-32,-20 21-256,0-21-193,0-20-480,0 19-448,0-19-1282,0 0-2594</inkml:trace>
  <inkml:trace contextRef="#ctx0" brushRef="#br1" timeOffset="52475.586">12530 3884 16815,'0'19'1218,"0"-19"543,0 40-127,-20-20-161,20 19 225,20-18-1154,-20-1-512,20 0 64,-1-1 97,1-19-225,0 0 96,0 0-225,-20-19 97,21-1-224,-2-21 96,-19 21-64,0 1 192,0-1 256,0 20-160,20 0-224,-20 0 64,0 0 64,20 20 128,0-1-96,-20 1-97,19 1-415,1-21-673,0 20 64,0-20-641,0 0-672,-20 0-1570</inkml:trace>
  <inkml:trace contextRef="#ctx0" brushRef="#br1" timeOffset="52687.5">12828 3586 14253,'19'0'3043,"1"0"-1506,-20 20 609,20 19-544,-20 21-193,21-20-576,-1 20-545,-1-21-96,21 1-352,-20-1-192,-1-19-257,1 0-512,-20-1-576,0-19-1250,0 0-1153</inkml:trace>
  <inkml:trace contextRef="#ctx0" brushRef="#br1" timeOffset="52860.3516">12709 3903 352,'0'0'19314,"0"0"-18289,39 0 1153,1-19-512,0-1-1,19 0-1120,1 0-321,0 1-160,-21 19-480,1 0-481,-21 0-801,1 0-1120,-20 0-2596</inkml:trace>
  <inkml:trace contextRef="#ctx0" brushRef="#br1" timeOffset="55736.3281">13641 3765 2754,'0'0'2370,"0"0"-320,0 0-128,0 0-288,0 20 63,0-20-512,0 0-224,0 0 288,0 20-95,0-20-386,0 0 1,0 0-160,0 0 63,0 0-319,0 0 159,0 0-160,0 0-127,0-20-1,20 0-288,-20 0 96,0 20 96,20-21-64,-20 21-32,0 0 64,21 0 32,-21 0 64,20 0 161,-1 21-65,1-21-96,0 20-32,0-20 0,19 0 161,-19 0-289,0 0 160,19 0-96,-19-20-128,1-1-256,-21 2-97,20-1-319,-20 20-481,20-20-417,-20 20-576,0 0-577,-20 0-3010</inkml:trace>
  <inkml:trace contextRef="#ctx0" brushRef="#br1" timeOffset="56070.3125">13722 4043 14125,'-20'-20'1409,"20"20"481,0-21-545,0 21 321,20-20-353,-20 20-929,19 0-255,-19 20 127,20-20 32,-20 21-192,20-21 96,0 20-192,-20-20-32,20 0 128,-1 0 65,1-20-65,0 20 160,19-21-320,-19 1-64,1 1 128,-1-1-481,-20 20-384,20-20-416,-1 20-1057,-19 0-3171</inkml:trace>
  <inkml:trace contextRef="#ctx0" brushRef="#br1" timeOffset="59013.6719">14654 3606 4228,'-20'0'2370,"20"-20"-480,0 20 31,0-20-95,0 20 64,0 0-321,0-20-287,0 20-225,0 0-193,0 20 129,20 0 96,-20 0-256,20 19-64,-20 1-129,20 20 1,-20 0-96,20-1-161,-1 0-96,-19-19-64,21-1-63,-21 2-161,20-2 96,-20-19 96,0 0-192,0 0 64,0 0-32,0-20 96,0 0 128,0 0-256,0 0 64,-20-20-192,-1 0-96,21-20 128,-19-19 128,-1-1-352,0 0 320,0-19-385,20 20 353,0-1-32,0 20 64,0 0 0,0 1 64,20-1-32,-20 21 128,20-1-31,0 0-1,-1 20-32,2 0-32,-1 0 0,0 20 96,19 0-128,-19 19 256,20 20-127,-21-19 159,1 19-96,20 2-32,-21-2 32,2 0-256,-1 1 193,0-21-225,0 2 64,-1-2-193,1-19-287,0 0-225,-20 0-256,0-20-160,0 0-448,0 0 191,0 0-1953,-20-20-3395</inkml:trace>
  <inkml:trace contextRef="#ctx0" brushRef="#br1" timeOffset="59180.6641">14754 3963 11787,'-21'19'4356,"2"-19"-2851,19 0-192,19 0 1,2 0 31,-1 0-512,20 0-609,-1-19-512,1 19-577,-1-20-544,1 20-1378,0-20-3875</inkml:trace>
  <inkml:trace contextRef="#ctx0" brushRef="#br1" timeOffset="60305.6641">15527 3645 10762,'0'-39'1889,"-19"19"322,-1 0-514,20 0 129,-20 20-385,0 0-544,1 0-256,-21 0-449,20 20 0,20 0 0,-19 0-192,19 19 160,0-19-96,0 0-96,0 19 32,19-18-64,1 19 128,0-1 1,-20 1-322,20-1 161,-20 1 0,0-1 0,0 2 96,0-21 32,0 0 32,0-1-64,0-19 32,0 20 32,0-20 32,0 0-96,0 0 192,19 0 65,1 0-65,0 0-224,0 0 64,-1 20 0,2-20-32,-1 0-32,20 0-192,-21 0-65,1 20-351,0-20-97,0 0-640,-1 0-993,1 0-2115</inkml:trace>
  <inkml:trace contextRef="#ctx0" brushRef="#br1" timeOffset="61541.9922">15806 4082 9961,'0'0'2466,"0"0"-1441,0 0 961,20 20-352,-20-20-385,20 0-544,0 0-97,0 0-159,-1 0 159,1-20 65,20 1-481,-21-21 0,1 19-96,0-18 96,0-1 33,-20 20-225,19-19 160,-19-1 0,0 1-224,0 19 128,-19-21 32,19 22-96,-20-1 256,20 0-352,-20 0 256,0 20 0,20 0 97,-19 0 127,19 20-384,-20 0 224,20 19-64,-20 2 33,20 18 191,20-19 225,-20 19-225,20-19 0,-1-1-256,1-18-64,0-1-64,19 0 32,-18-20-32,-1 0-320,20 0-513,-21-20 1,21 0-386,-20 20-1824,0-21-2948</inkml:trace>
  <inkml:trace contextRef="#ctx0" brushRef="#br1" timeOffset="62006.836">16540 3982 14157,'0'0'6054,"0"0"-4869,-20 0-64,20 0-833,0 0 161,20 0-353,-20 0-192,20 0-385,0 0-640,1-19-737,-21 19-1665,19 0-2755</inkml:trace>
  <inkml:trace contextRef="#ctx0" brushRef="#br1" timeOffset="62144.5313">16699 3963 8616,'0'0'7014,"0"0"-5700,0 0 511,0 0-1152,20 0-353,-20 19-160,0-19-768,20 0-1250,0 0-2082</inkml:trace>
  <inkml:trace contextRef="#ctx0" brushRef="#br1" timeOffset="62290.0391">16958 3963 10249,'19'0'6855,"-19"0"-7080,0 0 225,20 0-1024,0 0-802,-20 0-2274</inkml:trace>
  <inkml:trace contextRef="#ctx0" brushRef="#br1" timeOffset="62405.2735">17137 3982 14125,'19'0'1217,"1"0"-961,-20 0-288,20 0-2018,-20 0-2498</inkml:trace>
  <inkml:trace contextRef="#ctx0" brushRef="#br1" timeOffset="63880.8594">17474 3884 11915,'0'0'1601,"0"0"-223,20 19 1152,-1-19-736,1 20-705,-20 20-289,20-21-543,0 1 95,-20-20 161,0 21-161,0-21 128,19 0 257,-19 0 96,-19-21-481,-1 1-448,0 1 96,0-21 128,20 1-288,-19-1 128,19 20-64,0 1 96,0-21-128,19 40 128,1-20-64,0 20 0,0 0-64,-1 0-417,1 20-736,0 0-769,1 0-2787</inkml:trace>
  <inkml:trace contextRef="#ctx0" brushRef="#br1" timeOffset="64455.0781">17653 3566 17584,'0'0'1442,"20"-20"447,-20 20-95,19-19-417,1 19-192,20 0-896,-1 0-65,1 0-256,-20 0 192,19 0-224,-19 0 160,1 19-96,-1-19 64,-1 20 96,-19-20-160,20 20 64,-20 0 32,0-20-32,20 19 1,-20 21 63,20-20-224,-1 19 160,1 2-96,0-1 160,20-1-385,-21 1 97,1-1-128,21 1 0,-21-1 32,-1-18-1,1-1 65,-20 0 64,20-20 288,-20 0-64,0 19-96,-20-19 0,0 0 64,1 0-64,-1 0-64,0 0-32,-1 0-256,1 0-929,20 0-801,-19 0-2371</inkml:trace>
  <inkml:trace contextRef="#ctx0" brushRef="#br1" timeOffset="65831.0547">18209 3288 13228,'0'-19'2466,"0"19"-1281,0 0 962,20-20-33,-1 20-609,1-20-768,0 20-257,0 0-288,19 0 32,-19 20 129,0-20-257,-1 0 64,1 20 32,1-20 32,-1 0-31,0 19 63,-20-19 32,0 0 32,19 0 225,-19 20-257,0 0 33,20 0 223,-20-1-192,20 41-95,-20-21 191,20 22-384,-1 18 64,1 0 64,0-19-95,0 19-1,0 0 0,20 0 0,-20 2-192,0-22 96,0-19-64,-1-1 128,1 1-256,0-21 224,-20 2-64,20-21-129,-20 0 129,0 0 225,0 0-226,-20 20 1,0-20-96,0 0-64,1 0 64,-1 0-32,0 0-224,0 0-641,-1 0-513,21 20-960,-19-20-1570</inkml:trace>
  <inkml:trace contextRef="#ctx0" brushRef="#br2" timeOffset="93245.1172">16620 11707 8808,'-19'0'1697,"-2"-20"514,21 20 31,0 0-1089,0 20-449,0-1 578,0 21 63,21-1-320,-2 1-320,-19 19-257,20-18-224,0-1 129,0-1-514,-1-19 546,1 0-481,0 19 384,0-19-192,-20 0-96,20-1-384,-20 2-225,0-21-832,0 20-449,0 0-1665,-20-20-4549</inkml:trace>
  <inkml:trace contextRef="#ctx0" brushRef="#br2" timeOffset="94639.6485">16540 11626 2850,'0'0'2627,"0"0"-866,0 0-608,0 0-448,0 0 320,0 0 0,0 0-480,0 0-161,0 0 225,0 20 31,0-20-63,20 0-161,-20 0-32,0 0-127,0 0-97,20 21-64,-20-21 96,21 0-32,-2 0 64,1 0-95,0 0-1,0 0-96,-1 0 0,1 0-32,0 0 32,0 0-32,0 0 0,-1 0 32,21 0-32,1 0 0,-22 0-32,21 0 32,-1 0-32,1-21 32,-1 21 0,1 0-64,1 0-32,-2 0 32,1 21-1,19-21 65,-19 0 0,19 0 33,1 0-33,19 0-33,-19 0 66,20 0-33,-1 0 0,20 0 0,1 0 32,-1-21-32,0 21 0,1-20 32,-2 20-64,1-19 64,21 19-32,-21 0 0,1-20 0,18 20 0,-19 0 0,21-20 32,-21 20-64,21-20 64,-22 20-64,22-19 64,-21 19-32,20 0 32,0 0-32,0-20-32,1 20 32,-21 0 0,20 0 0,-20 0 96,0 0-32,1 0 32,19 0-64,-19-20 64,-2 20-96,1 0 32,1 0-32,-1 0 32,0 0-32,1 0 32,-21 0-32,21 0 32,-21 0 96,20 0 64,1 0-31,-21 0-33,20 20-32,-40-20 32,21 0 64,-1-20 0,-19 20 64,20 0-31,-21 0-97,1 0-96,19 0 32,-19 0-32,39 0 0,-20 0 160,1 0 193,-1 0-289,0 0 64,-19 0-96,-20 0 64,20 0 0,-21 0 160,1 0-192,-1 0 65,41 0 159,-20 0 128,19 0-191,-20 0 31,21 0-64,-20 0-64,19 0-32,-20 0-64,1 0 0,0 0 33,-1 0-33,0 0 32,-19-20-32,1 20-32,-2 0-160,-39 0-449,20 0-704,-20 0-1698,-20 0-4292</inkml:trace>
  <inkml:trace contextRef="#ctx0" brushRef="#br2" timeOffset="96665.0391">16838 12282 2049,'0'0'4933,"0"0"-4068,0-20-513,0 20 97,0 0 512,0-19 480,0 19-416,0 0-256,-20 0-129,20 0-416,0 0 33,-20 0 159,20 0-96,-19 19-223,19-19-65,0 0-32,0 0 0,0 0 128,0 0 352,19 0 1,-19 0 31,0 0-31,20 0-161,-20 0-64,0 0-224,20 0-32,-20 0 0,0 0 32,21 0 0,-1 20-32,-20-20 32,19 0-32,21 0 32,-20 0 32,-1 20-64,21-20 0,-1 0 96,-19 0-64,20 0 0,0 0-64,-20 0 64,20 0-32,-1 0 32,21 0-32,-21 0 0,22 0 0,-2 0 32,20 0-32,-20 0 0,21 0-32,-20 0 0,19 0 32,21 0 0,-21 0 0,0-20-32,0 20 64,1 0-32,-1-20-32,20 20 32,-19 0 0,-1-19 0,1 19 0,0 0 0,19 0 0,-20 0 0,1 0 0,19-20 0,-20 20 64,1 0-64,19 0-32,0 0 32,1 0 64,-1-20-96,1 20 32,-2 0 0,1 0 0,21 0 0,-21-20-32,0 20 64,1 0-32,-2-21 0,22 21 0,-21 0 32,0-19-32,1 19 0,-1 0 0,1-20 0,-21 20 0,20 0 0,-19 0 0,-1 0 0,0 0 0,0 0-32,-18 0 32,-2 0 32,20 20-32,-20-20 0,21 0 0,-1 0 0,1 0 0,-20 0 0,19 0 0,-20 19 0,20-19 0,-18 0 0,-22 0 33,21 0-66,-1 0 33,-19 0 0,20-19 0,-1 19 33,1 0-66,19 0 33,-19 0 0,-1 0 0,1 0 0,-1 0 0,-19 0 0,0 0 0,0 0 0,-1 0-32,-19 0 0,20 0 0,-1 0 64,21 0-64,-20 19 64,20-19-32,-1 0-32,-20 0 32,21 0 32,-20 0-64,20 0 32,-21 0 0,1 0 0,-1 0 0,1 0 0,-20 0 0,20 0 0,-20 0 0,0 0 32,0 21 32,-1-21-64,1 0 0,0 0 0,0 0 0,19 0 0,-19 0 0,0 0 0,1 0 0,18 20 33,-19-20-33,0 0 32,19 0-32,-19 0 32,0 0 0,0 0 0,-20 0 0,19 0-32,1 0 128,-20-20 128,20 20-160,-20 0 0,0 0-32,0 0 32,0 0 161,0-21-353,0 21 288,0 0-256,0-19 192,-20 19 160,20-20-160,0 20 449,0-20-641,0 0 128,0 1-64,-20-21 128,20 20 288,0-19-352,-19 19 609,-1-21-449,20 2-128,-20-1-32,0 1-32,0-1-32,1 20 32,19 1-64,-20-1-288,20 0-577,-20 20-1153,20 0-2146,-20 0-9064</inkml:trace>
  <inkml:trace contextRef="#ctx0" brushRef="#br2" timeOffset="97892.5781">16977 12083 7142,'0'20'5413,"0"0"-4420,0 0 577,0 20-321,20 0-96,-20-1-224,20 1-256,0-1-193,-1 21-224,21-40-64,-40 20-31,20-20-1,-20-20 320,21 0-224,-21 20 225,19-20 160,-19-20-321,-19 0-224,-2-20 0,1-20 64,-20-19-192,21 0 64,-1 19 256,20 20-223,0-19-194,0 39 97,20 0 32,-1 1-192,21-1 673,-20 20-962,20 20 898,-20-20-834,0 19 513,0 1-64,-20 20-32,0-21 64,0 1-32,-20 0-64,-20 0 64,21-20 32,-22 0-96,21 0-288,0 0-192,20 0-257,0-20-640,0 20-1378,20-20-2690</inkml:trace>
  <inkml:trace contextRef="#ctx0" brushRef="#br2" timeOffset="98255.8594">17395 11766 17712,'0'0'2210,"0"20"-1089,0-1 65,20 21-482,-20 0 257,19 20-160,-19-1-225,20 1-608,20-21 128,-21 1-63,1 0-98,0 0-895,0-1-482,-20-19-736,0-20-1666</inkml:trace>
  <inkml:trace contextRef="#ctx0" brushRef="#br2" timeOffset="102574.2188">20988 11547 10922,'0'-19'1665,"0"19"-736,0-20 1377,0 20-256,0 20-352,0-1-225,19 1-255,-19 20-97,20-1-160,0 22-129,0-2-319,-20 0-65,21 1-159,-2-20-161,1 0 192,0-1-576,0 1 320,0-20 96,-1-1-352,-19 1-513,0-20-352,20 20-705,-20-20 65,0 0-1474,0-20-10026</inkml:trace>
  <inkml:trace contextRef="#ctx0" brushRef="#br2" timeOffset="103895.5078">22418 11726 9256,'0'-39'7912,"20"19"-6375,-1-1-127,1 21 63,0-20-256,0 1-672,0 19-481,-20 0-32,19 19-64,1-19 0,-20 20-32,0 1 32,0-1-65,0 0 97,-20-1 32,20 1-32,-19 0 65,19 0 127,-20-20-96,20 0 32,0 0-128,20 0 96,-20 0-32,19 0-32,-19 0-64,20 0-160,0 0-224,0 0-545,-20 0-545,19 19-768,-19 1-2018,0 0-9225</inkml:trace>
  <inkml:trace contextRef="#ctx0" brushRef="#br2" timeOffset="104113.2813">22596 12004 19378,'20'0'352,"-20"0"-96,0 0 65,0 0-129,0 0-32,0 0-961,19 0-2178,-19 20-10986</inkml:trace>
  <inkml:trace contextRef="#ctx0" brushRef="#br2" timeOffset="107025.3906">18923 11667 2786,'-20'-21'2659,"20"21"-738,0 0 290,0-20-386,0 20 65,0-19-160,0 19-353,0 0-288,0 0-32,0 0-128,0 0-160,0-20-65,0 20 65,0 0-545,0 20 97,0-20 159,0 19 97,0 1-97,20 21-96,-20-2 97,0 1-161,19 19 32,-19-19-191,20 20 95,1 0-128,-1-21 96,0 1-96,-1-1 0,1-19-31,0 0-33,-20-1-32,20 2 128,-20-21-448,20 20-481,-20-40-352,0 20-833,0-21-1217,0 2-5413</inkml:trace>
  <inkml:trace contextRef="#ctx0" brushRef="#br2" timeOffset="108234.375">17931 11945 2562,'0'-20'3908,"0"-1"-2019,20 21 193,-20 0 64,0 0-256,0-19-545,0 19-352,0 0-256,0 0-64,0 19-65,0-19 1,-20 21-129,20-1 129,-21 0-161,1 0-255,0-1 479,1 1-287,-1 0 127,20-20-320,0 20 161,-20-20 127,20 0-224,20 0 65,-20 0 607,20 0-799,19-20 415,-19 20-448,21-20-32,-22 20-32,21 0 32,-20 0-608,-1 0-321,1 0-512,-20 0-1,20 20-672,0-20-2498</inkml:trace>
  <inkml:trace contextRef="#ctx0" brushRef="#br2" timeOffset="109229.4922">18248 11985 2210,'20'-20'2818,"-20"20"97,0 0-224,20 0-1026,-20 0 353,0-20-224,0 20-289,0 0-320,0 20-96,0-20 32,0 20-672,20-1 512,-20 21-513,19-20 65,-19 19-353,20-19-96,0 0 224,0-1-384,-20 2 160,19-21-32,-19 20-160,0-20 416,20 0 33,-20 0 95,-20-20-416,1-1-192,-1-18 384,0 19-192,0-19-64,20-1-64,-19 1 64,19 19-193,0-20 578,0 19-321,19 2-192,1-1 96,0 20 160,19-20-32,-19 20-225,1 20 161,-1 0-96,0-1 64,-20-19-32,0 21 96,0-1 0,0 0 192,-20-20-448,0 20 448,-1-20-64,1 0-352,1 0 416,19 19-512,-20-19-1346,20 0-544,0 0-2114</inkml:trace>
  <inkml:trace contextRef="#ctx0" brushRef="#br2" timeOffset="111425.7813">19499 11825 1281,'0'-20'3715,"-21"20"-255,21-19-546,0 19-479,0 0-193,0-20-353,0 20-511,0-20-97,0 20-352,21 0-128,-21 0-1,0 0-319,0 0-193,0 20 96,0-20-223,20 20-1,0-1-96,0-19-32,-1 20 32,1-20-128,0 20-128,20-20-33,-21 0 65,1 20 32,-20-20 0,20 0 64,-20 20 96,0-20 32,0 0-64,-20 19 32,0-19 96,1 21 96,-1-21-224,0 0 65,20 20-65,-20-20-161,20 0-31,-20 20-897,20-20 192,0 20-1761,0-20-1538</inkml:trace>
  <inkml:trace contextRef="#ctx0" brushRef="#br2" timeOffset="112464.8438">19955 11845 10153,'0'0'2082,"0"0"-448,0 0 63,0 0-351,0 20-289,0 0-353,0-1 97,0 2-160,0 19 319,20-20-895,-20-1 159,20 21 0,-20-40-64,20 20 0,-20-1-224,20-19 449,-20 0-289,0 0 224,0 0-256,0 0 320,-20-19-288,20 19 97,0-20-225,-20 0 64,20 0 0,0-19 128,0-1-480,0 0 544,20 0-128,-20 0 64,20 21-320,0-1 128,0 0 32,-20 20-64,20 0-32,0 0 32,-1 20 192,-19-20-288,0 39 63,20-19 258,-20 0-290,0 0 97,0 0 32,0-20 32,-20 19 33,20-19 127,-19 21-288,-1-21-97,0 0-191,0-21-449,0 21-640,0 0-769,0 0-2371</inkml:trace>
  <inkml:trace contextRef="#ctx0" brushRef="#br1" timeOffset="115336.9141">21027 12719 2722,'-20'20'1025,"20"-20"-192,0 0-353,0 0 289,0 0-128,0 0-353,0 0 32,0 20 545,0-20 288,0 0-32,0 0 128,0-20-31,0 20-129,0 0-97,0 0-31,-19 0-160,19 0-64,0 0-65,0 0-159,0 0-129,0 0-95,0 0 95,0 20 96,0-20-287,0 0 191,0 0 128,0 0-95,0 0-97,0 0 0,19 0 65,-19-20-33,0 0-160,0-1 33,0 2-1,20-1-160,-20 0 96,20-19-96,0-1-96,-20 1 192,21-21 0,-2 20 32,21 0-31,-40 0-129,20 21 0,-20 19 64,0-20 96,0 20-288,0 0 224,0 0 0,0 0-96,-20 20-64,0-1 0,0 1 32,-20 0 160,20 0-256,0-20 96,0 20 0,20-20 64,0 0 64,-19 0-32,19 0-32,0 0 1,39-40-33,-19 20 0,21 0 160,-22 1-64,1-1-128,0 20 0,0 0 32,0 20 32,-20-1-160,19 1-320,21 0-513,-20-20-321,-1 20-896,1-20-1729,-20 20-9738</inkml:trace>
  <inkml:trace contextRef="#ctx0" brushRef="#br1" timeOffset="116097.6563">20909 13155 10794,'0'0'2210,"0"0"-1345,0 0 896,0 0-223,0 20-321,19 0-448,-19 21-1,0-22-223,20 21-33,-20-20-63,0 19 63,0-19-320,0 0 97,0 0 31,0-1-352,0 1 224,-20-20-320,20 0-320,-19 0-33,19 0-544,-20 0-929,20 0-1697,-20 0-5093</inkml:trace>
  <inkml:trace contextRef="#ctx0" brushRef="#br1" timeOffset="116287.1094">20809 12937 15534,'0'0'2947,"-20"0"-2723,20-20-1057,-20 20-1056,20 0-65,0 0-2466</inkml:trace>
  <inkml:trace contextRef="#ctx0" brushRef="#br1" timeOffset="118731.4453">18903 12957 704,'-20'0'3940,"20"0"-1410,0 21-416,0-21-448,0 19-129,0-19-287,0 0-193,0 20-289,0-20-255,0 0 31,0 0 161,0 0-193,0 0-159,0 0-97,0 0 0,0 0-160,20 0 129,-20 0 63,0 0 96,0-20 1,0 20-289,0-19 256,0 19-96,0-21-160,0 21 193,20-20-1,-20 0 0,0 20-64,19-39 33,-19 19 31,20 0 0,-20-20-96,21 21 32,-1-21-288,0-1 128,-1 2 1,1-1 127,-20 1-192,20 19 256,-20 0-192,0 1 128,0 19-96,0-20 96,0 20-159,0 0 31,-20 0 64,20 0-224,-20 20 64,1-20 128,-1 19-32,0 1 96,-1-20 96,21 0-416,0 0 64,0 0 192,0 0-32,0 0-32,21-20 0,-1 20 192,-20-19-320,20 19 128,-1-20-32,1 20 192,-20 0-352,20 20 192,0-20-192,0 0-737,-20 19-544,19-19-1282,1 20-2369</inkml:trace>
  <inkml:trace contextRef="#ctx0" brushRef="#br1" timeOffset="121037.1094">18745 13514 13164,'20'19'1762,"-20"-19"352,0 0-289,0 20-1024,0 0 224,0-20-769,19 20-31,-19-1 159,0 1-288,0 0-32,0 0 64,0-1-416,0-19-417,20 0-640,-20 20-865,0-20-1986</inkml:trace>
  <inkml:trace contextRef="#ctx0" brushRef="#br1" timeOffset="121196.2891">18804 13315 17104,'-20'-20'1954,"1"0"-1506,-1 20-448,0-20-288,20 20-609,0-19-1569,0 19-12268</inkml:trace>
  <inkml:trace contextRef="#ctx0" brushRef="#br0" timeOffset="126942.3828">617 5154 12203,'-19'0'2595,"-1"-19"-289,20 19-641,-20 0-127,20 0-129,20 0-416,0 0 0,-1 0-288,1 0-193,20 0-352,-1 0-96,1 0-160,-19 0-576,18 0-610,-19 0-928,0 0-1409,0 19-9161</inkml:trace>
  <inkml:trace contextRef="#ctx0" brushRef="#br0" timeOffset="127901.3672">1510 5115 8936,'-19'0'3844,"-1"0"-2339,20 0 353,0 0 192,20 0-545,-20 0 65,0 0-513,19 20 0,1-1-64,0 21-193,1 0-223,-1-1-97,19 22-287,-19-2-97,19-20 0,-19 21 0,20-21 0,-20-19 32,-20 21 0,19-22-96,1-19 192,-20 20 161,0-20 191,0 0-416,-20 0-288,1 0-32,-1-20 128,0 1-224,-20-22 224,1 1-353,-1-19 33,1 0 224,18-21-96,1 1 64,20 19 96,0 1 0,20 19 96,1 0-32,18 0-64,1 40 31,-1-20-31,1 20-32,0 20 96,-1-20-288,2 40 192,-21-21 32,-20 2 192,0 19 64,0-20-64,-20-1 0,-21 1-31,2 0-418,-1 0-351,0-20-578,21 0-1376,-1 20-2883</inkml:trace>
  <inkml:trace contextRef="#ctx0" brushRef="#br0" timeOffset="128780.2735">2226 4896 11306,'0'-19'7816,"0"19"-6279,-20-20 577,20 20-416,0 0-898,0 0-768,0 0-256,0 20-384,0-20-417,20 19-1121,-1 21-2979</inkml:trace>
  <inkml:trace contextRef="#ctx0" brushRef="#br0" timeOffset="128926.7578">2285 5174 19986,'20'20'1666,"-20"-20"-993,0 0-289,0 0-320,0 0-32,19 20-929,-19 0-1601,0-20-1826</inkml:trace>
  <inkml:trace contextRef="#ctx0" brushRef="#br0" timeOffset="130394.5313">2643 5035 12459,'-20'-20'4613,"20"20"-2563,0 0-289,0-20-159,20 20-417,0 0-160,-1 0-577,1 0-352,20 0-64,-20 0 65,19 0-546,1 20-512,-1-20-416,2 20-993,-21-20-2339</inkml:trace>
  <inkml:trace contextRef="#ctx0" brushRef="#br0" timeOffset="130560.5469">2781 5234 17872,'0'0'1634,"20"0"-1090,0 0 2051,0-20-1154,19 20-640,-18-20-609,19 20-192,-1-20-736,-19 20-450,19 0-1312,-19 20-3235</inkml:trace>
  <inkml:trace contextRef="#ctx0" brushRef="#br0" timeOffset="131664.0625">3417 4936 13100,'0'0'1922,"0"-20"-129,20 20-287,-20 20-353,20 0 1121,-20 19-1313,20 1-384,-1 0 159,1 20-447,0-1 319,0-19-576,-1-1 96,1-19-32,-20 0-192,20-20 449,-20 21-65,0-21 128,0 0 289,-20-21-577,20 1-384,-20 0 128,-19-19-225,19-1 417,0-19-160,1-1-416,19-20 480,-20 21-160,20 0-289,0-1 1058,0 41-577,0-2 96,20 1 128,-1 20-256,1 20 576,20 20 33,-1 0-609,1-1 128,20 21 0,-20-21 160,-1 20-512,1-18 320,-1-1-64,1-1 64,-20 1-64,-1-20-96,-19-1-160,21-19-353,-21 20-416,0-20-64,-21 0-544,21 0-1250,-39 20-2754</inkml:trace>
  <inkml:trace contextRef="#ctx0" brushRef="#br0" timeOffset="131817.3828">3655 5154 17072,'0'0'2530,"0"0"-1569,0 0 673,0-19-577,20 19-417,0 0-544,0 0-192,20 0-897,19 0-1121,-20 0-2146</inkml:trace>
  <inkml:trace contextRef="#ctx0" brushRef="#br0" timeOffset="132426.7578">4330 4817 16527,'-20'-60'2082,"-19"60"-993,-1-20 192,20 20-224,-40 0-192,21 20 32,-1 0-224,20 1-481,0 18 0,1-19-288,19 19-64,19 1-32,1-1-321,0 1-384,0-20 417,19 20-1,-19 0 193,-20-1 96,20-19 64,-20 20 160,0-20-32,0-1 256,20 1 128,-20-20 385,0 20-288,0-20-257,0 0 0,20 0-32,0 20 0,0-20-288,0 0-192,19 0-385,-19 21-320,20-21-864,-1 0-2147,-19 0-12139</inkml:trace>
  <inkml:trace contextRef="#ctx0" brushRef="#br0" timeOffset="133029.2969">4588 5273 17328,'0'20'1569,"0"-20"-1857,0 0 1089,0 0 160,20 0 384,0 0-993,0 0 193,-1-20-161,1 0-160,0 1-31,21-1 95,-22-20-256,1 20 128,0-19 0,-20-1 64,0 0-384,0 0 320,-20 20-224,20-19-160,-20 19 705,1 0-193,-2 20 32,1 0 97,20 0-33,-20 20-288,20 0 64,0 0-32,0 39 129,0-20-65,0 2-96,20-1 0,0-1 0,20 1 0,-20-1-96,20-19 64,-1-20-512,-19 20-97,19-20-384,1-20-448,-20 0-737,20 1-2402</inkml:trace>
  <inkml:trace contextRef="#ctx0" brushRef="#br0" timeOffset="133446.2891">4985 4817 21524,'21'-19'1441,"-2"19"-512,21-21 448,-1 1-416,1 20-833,0 0 129,-1 0-257,2 0 192,-2 20-288,-19 1-96,0-2-385,0 1 385,-1 20 0,1-1 0,-20 1 63,20 19-191,0-20 0,-1 22 416,1-2-448,0-19 287,1 19-63,-1 2 256,-20-22-224,0 1 192,0-21 97,0 1-450,0 0-383,-20-20-641,-1 0-1794,1 0-13869</inkml:trace>
  <inkml:trace contextRef="#ctx0" brushRef="#br0" timeOffset="142880.8594">558 6365 9513,'-20'0'3138,"1"0"-1120,19-20 32,0 20-64,0 0-224,0 0-481,0 0-736,0 0 95,0 0 545,19 0-256,1 20-256,0-20-225,19 0-63,1 21-65,-1-21-192,1 0-32,1 0 32,-2 0-480,-19 0-545,20 0-576,-21 0-577,1-21-737,0 21-3363</inkml:trace>
  <inkml:trace contextRef="#ctx0" brushRef="#br0" timeOffset="143563.4766">1808 6445 16303,'0'-20'2306,"0"20"-1313,0 0 448,0 0 33,0 0-289,0 0-64,0 20-64,0-20-352,0 20-289,21 19-32,-1-19-287,-20 20-1,20-20-32,-1-1 64,-19 1-320,20-20-193,-20 21-640,0-21-352,0 20-193,0-20-832,0 0-1730</inkml:trace>
  <inkml:trace contextRef="#ctx0" brushRef="#br0" timeOffset="143920.8985">1788 6227 9192,'0'-20'5830,"0"20"-3812,0 0 224,0 0 128,0 0-736,-19 0-449,19 0-417,19 0 33,-19 0-256,20 20-321,-20-20-64,21 0 0,-21 0-64,20 0-512,-20 0-641,0 0-352,20-20-994,-20 20-2658</inkml:trace>
  <inkml:trace contextRef="#ctx0" brushRef="#br0" timeOffset="145827.1485">2206 6306 15214,'0'-20'2722,"-20"20"-319,20 0 95,0-20-448,0 20-545,0 0-1056,0 0-193,0 0-384,0 0-160,20 20-353,-20-20-896,20 20-994,-1-1-2850</inkml:trace>
  <inkml:trace contextRef="#ctx0" brushRef="#br0" timeOffset="146008.7891">2285 6524 12171,'20'0'9193,"-20"0"-8809,0 0-224,0-20 64,0 20 97,0 0-481,0 0-769,19 0-1121,-19 0-1890,20 0-7879</inkml:trace>
  <inkml:trace contextRef="#ctx0" brushRef="#br0" timeOffset="146306.6406">2702 6306 20787,'0'-20'2082,"0"20"-1762,20 0 1186,0 0-769,0-20-545,-1 20-96,21 0-64,-1 0-64,22 20-320,-22-20-641,1 20-513,-1-20-672,-19 19-2787</inkml:trace>
  <inkml:trace contextRef="#ctx0" brushRef="#br0" timeOffset="146470.7031">2860 6504 21043,'20'0'-160,"1"0"1409,-1-19-160,19 19-928,1 0-129,19-20-705,-19 20-672,-1 0-1538,-18-20-12524</inkml:trace>
  <inkml:trace contextRef="#ctx0" brushRef="#br0" timeOffset="147320.3125">3536 6584 13292,'0'0'3075,"0"0"-2402,0 19 544,0-19 416,0 20-255,20 1-514,-1-21-31,1 0-128,0 0-32,0-21 31,20 1-191,0 1-321,-20-21 0,19 0-32,-19-19-224,0 0-128,0-2-32,-20 2-161,19 20 97,-38-21-128,19 21 352,-20 18-32,0 1 160,0 0-32,1 20 96,-1 0 96,20 0-256,-20 40 288,20-19 289,0 38-97,0 0-63,20 1-129,19-21-96,-19 22 0,20-2 0,-1-20-128,20 1 32,-18-20-256,-1 0-416,-1-20-193,1 19-577,-20-19-351,-1 0-1218,-19 0-1922</inkml:trace>
  <inkml:trace contextRef="#ctx0" brushRef="#br0" timeOffset="147563.4766">4291 6406 19218,'39'0'3811,"-39"0"-3362,20 0 768,0-20-480,-1 20-513,1 0-160,0 0-32,0 0 32,20 0-128,-20 0-288,20-21-225,-21 21-320,21 0-416,-40 0-321,20 0-800,-20-20-2499</inkml:trace>
  <inkml:trace contextRef="#ctx0" brushRef="#br0" timeOffset="147774.4141">4370 6227 18769,'0'0'2338,"0"19"-2017,19 1 1537,-19 0-33,20 19-672,0-19-224,0 21-993,1-2 128,-2-19-384,1 20-193,0-21-768,-20 1 96,20 0-448,-20-20-898,19 20-3362</inkml:trace>
  <inkml:trace contextRef="#ctx0" brushRef="#br0" timeOffset="148000.9766">4787 6107 22645,'0'21'1441,"0"18"-544,0 1 448,0 19-256,0 0-448,20 2-193,0-2-319,-1-19 31,21 19-128,-20-19-641,19-21-608,-19 1-673,0 1-768,-20-1-1826</inkml:trace>
  <inkml:trace contextRef="#ctx0" brushRef="#br0" timeOffset="152248.0469">558 7616 13132,'-20'0'2915,"1"0"-1026,-2 0-639,21 0-610,0 0 706,0 0 31,21 0-96,-2 0-256,21 20-512,-1-20-385,1 0-64,-1 0-64,1 0-673,-20 0-512,20 0-673,-20 0-2017</inkml:trace>
  <inkml:trace contextRef="#ctx0" brushRef="#br0" timeOffset="153088.8672">1869 7756 8295,'19'19'1666,"-19"1"352,20 0 512,-20-20-608,20 20-256,-20-1-481,20 1 64,-20-20-128,19 20-224,-19-20 128,0 0 160,0 0 0,0-20-512,0 0-481,-19 1 0,19-1 0,0 0-160,-20 0 64,0-19-32,0-1 33,1-20-97,-1 1 0,0-1-65,20 1 130,-21-2-65,1 22 96,20-1-289,0 21 129,20-1-288,1 0 160,-1 20-160,0 0-513,-1 0-705,1 20-384,20 19-1345,-21 1-6790</inkml:trace>
  <inkml:trace contextRef="#ctx0" brushRef="#br0" timeOffset="153293.9453">1630 7577 19026,'0'19'2114,"0"-19"-2467,0 0 1218,0 0 384,20 0-800,19 0-417,-19 0-32,20 0-481,-1 0-320,2 0-1088,-1 0-1891,19 0-7975</inkml:trace>
  <inkml:trace contextRef="#ctx0" brushRef="#br0" timeOffset="153605.4688">2166 7636 18577,'0'20'705,"0"-20"96,0 19 960,-20 22-287,40-21-514,-20 19-383,20-19-481,20 0 96,-21-20 0,21 0 33,19 0-65,-38-20 128,19 0-192,-40-19-64,0 19 64,0 0-128,-40-20-128,-1 20-320,2 0-65,-20 0 33,19 20 95,20 0-127,0 0-289,1 20-993,19-20-1441,0 20-2274</inkml:trace>
  <inkml:trace contextRef="#ctx0" brushRef="#br0" timeOffset="153809.5703">2563 7835 17552,'0'0'2498,"0"-20"-928,0 0 640,-20-19-352,20-1-705,-20-1-416,20 22-353,0-21-256,0 20-96,20 1-160,-20-1-481,39 20-704,2 0-673,-1 0-1505,-1 20-1314</inkml:trace>
  <inkml:trace contextRef="#ctx0" brushRef="#br0" timeOffset="155227.5391">3417 7736 288,'20'-20'16431,"-20"20"-14733,0 0-513,20 0 673,0 20-225,-1 0-223,1 19-225,20 20-448,-21-19-289,21 19-128,-20-18 33,0-2-129,0 1 64,-20 0-96,0-21 193,0 1-289,-20 0 96,0 0-96,0-1-128,-20 2-128,21-21-128,-21 0-193,1 0-256,19-21-384,-20 2-480,19-1-641,-18-20-833,19-19-3107</inkml:trace>
  <inkml:trace contextRef="#ctx0" brushRef="#br0" timeOffset="155402.3438">3337 7438 18737,'0'0'961,"0"-21"-1089,0 21-128,0 0-193,0 0-1216,0 0-1474,20 21-4709</inkml:trace>
  <inkml:trace contextRef="#ctx0" brushRef="#br0" timeOffset="155634.7656">3774 7517 22229,'20'0'1921,"0"-20"-1600,0 20 768,-1-19-513,1 19-384,0 0 1,19 0-289,-18 0-161,19 19-511,-1 1-834,-19 0-608,0 0-1794</inkml:trace>
  <inkml:trace contextRef="#ctx0" brushRef="#br0" timeOffset="155794.9219">3973 7795 18161,'0'0'1697,"20"0"-576,19-20 737,1 1-961,0-1-545,19 20-160,-19-20-448,0 20-448,0 0-866,-21 0-1441,1 20-2210</inkml:trace>
  <inkml:trace contextRef="#ctx0" brushRef="#br0" timeOffset="157112.3047">4608 7974 14830,'40'0'1313,"-21"0"577,1 0-161,0 0-127,21-21-449,-2 1-384,1-19-353,-1-20-256,1-1-32,-1 1-32,1-1-64,-19 0-64,-21-19-32,0 20 0,-21-2-128,21 2 224,-40 0-32,20 19-128,1 21 128,-21-1 224,20 20 64,1 20-63,-1-1 191,0 21 32,20 19-31,0 0 191,20 22 65,0-22-160,19 0-33,-19 20-224,19-38-128,1 18-256,20-19 256,-20-20-64,-1-1-160,21 1-128,-21-20-417,1 0-416,-19 0-640,-1-20-1122,-1 20-2242</inkml:trace>
  <inkml:trace contextRef="#ctx0" brushRef="#br0" timeOffset="157350.586">5363 7716 21972,'19'0'1249,"1"-20"-672,0 20 64,0 0-353,-1 0-128,1-21 32,0 21-320,21-19-352,-22 19-289,1 0-512,0 0-1122,-20-20-1088,0 20-8520</inkml:trace>
  <inkml:trace contextRef="#ctx0" brushRef="#br0" timeOffset="157516.6016">5363 7557 15983,'0'39'3779,"0"-39"-3010,0 20 768,19 20 449,-19-21-865,20 22-832,0-21-289,19 19-257,-19-19-543,21 0-514,-2-20-1312,-19 20-2723</inkml:trace>
  <inkml:trace contextRef="#ctx0" brushRef="#br0" timeOffset="157727.5391">5660 7397 20691,'0'20'2402,"0"21"-2017,0-2 1056,20 1-608,0 0-353,0 19-95,19-20-289,2 2-352,-21-1-641,19-21-288,-19 1-673,0 0-1217,-1 0-2691</inkml:trace>
  <inkml:trace contextRef="#ctx0" brushRef="#br0" timeOffset="158678.711">6534 7438 9865,'0'-41'2690,"-20"22"-415,20-1 127,0 0-160,20 20-256,-20 0-545,19 20 65,2 0 95,19 19-384,-20 2-384,-1 18-256,21 1-385,-20-21 192,19 20-416,-19-18 224,0-1-320,19-21-384,-18 1-289,-21 0-576,20-20-705,-20 20-801,-20-20-2018</inkml:trace>
  <inkml:trace contextRef="#ctx0" brushRef="#br0" timeOffset="158882.8125">6514 7656 17904,'0'0'3171,"0"0"-1921,20-20-97,20 20-96,-20-20-513,20 20-544,-21 0 0,41 0-384,-21 0-481,1 0-320,-1 0-801,2 0-737,-21 20-800,-1-20-1377</inkml:trace>
  <inkml:trace contextRef="#ctx0" brushRef="#br0" timeOffset="159107.4219">7010 7616 2274,'20'0'11242,"-20"0"-8551,0 20-577,0 0-481,0-1 33,0 2-385,20-1-288,0 0-865,20-20 96,0 0 33,-20 0-257,19 0 96,1-20-32,-21-21-577,1 22-63,-20-1 191,-20 0-127,1 0 32,-21 1-33,1 19 417,-21 0 256,39 0-320,-18 19 0,39-19-1986,0 20-3492</inkml:trace>
  <inkml:trace contextRef="#ctx0" brushRef="#br0" timeOffset="159899.4141">7844 7537 9545,'-20'0'8488,"20"20"-7111,0 0 32,20-1 577,0 1-320,-1 20-97,2 0-640,19 0-481,-20-20-223,-1-1 63,-19 1-160,20-20 0,-20 0 353,0-20-97,-20 1-448,1-1-96,-1-20 96,20 0 128,-20 0-256,20-19 96,0 19 63,20 20-31,19-19 64,-19 19 97,40-1-162,-21 21-63,22 0-576,-22 0-898,1 21-1409,-1-1-2306</inkml:trace>
  <inkml:trace contextRef="#ctx0" brushRef="#br0" timeOffset="172479.4922">2086 8828 13292,'0'0'2338,"-20"0"161,20 0-610,20 0-447,-20 0 191,41 19-351,-2-19-642,1 0-416,-1 20 33,21-20-193,-21 0 32,2 0-224,-2 20-609,1-20-961,-20 0-992,-20 0-2627</inkml:trace>
  <inkml:trace contextRef="#ctx0" brushRef="#br0" timeOffset="196585.9375">3079 8887 13292,'0'0'3235,"20"0"-2498,-20 20 1217,20-20 192,-20 19-737,19 1-800,2 20-129,-1 0-96,0 0-31,0-20-193,-1 19-96,1-19 0,-20 0-256,20 0-257,0-1-351,-20-19-674,0 20-800,0-40-1185,0 20-3171</inkml:trace>
  <inkml:trace contextRef="#ctx0" brushRef="#br0" timeOffset="196759.7656">3138 8668 10153,'-39'-39'7367,"39"19"-5541,-20 0-897,20 20-193,-20 0-287,20-19-321,0 19-288,20 19-545,-20-19-704,20 20-1570,0 0-3779</inkml:trace>
  <inkml:trace contextRef="#ctx0" brushRef="#br0" timeOffset="197093.75">3556 9086 16143,'39'39'2370,"-19"-39"-1153,-20 0 513,0 0-321,20 0 97,-20 0-97,-20 0-640,20-19-225,-20-1-159,0 0-97,-19-20 64,19 0-192,-19-20-128,-1 1 0,20 0 64,-1-2-96,2 2-160,19 0 256,19 19-256,2 21 96,-1-1 32,0 20-64,19 0-192,1 20-609,-1-1-801,-19 21-544,20-1-1249,-20 1-9545</inkml:trace>
  <inkml:trace contextRef="#ctx0" brushRef="#br0" timeOffset="197261.7188">3377 8867 18321,'-20'0'2915,"20"0"-2179,20 0 898,-1-20 352,22 20-1186,-1 0-735,19 0-482,-20-19-896,1 19-737,0 0-1666</inkml:trace>
  <inkml:trace contextRef="#ctx0" brushRef="#br0" timeOffset="198291.9922">4350 8589 15598,'0'20'865,"0"0"865,0 19 63,20 21-511,-1-20-450,1 20-127,0-1-160,0 0-129,1 1-160,-2-40-64,1 20-63,-20-40 223,0 20-256,20-20 0,-20 0 160,0 0 417,-20 0-449,0-20-288,1-20 0,-2-20 0,1 1-32,0-1 96,0-40-417,1 21 193,19 20 160,0 0 128,19 19 0,1 20 225,0 0-1,0 20-160,20 20 224,-20 20 33,20 0-65,-1 19-192,1 20-192,-1-19 96,1 19-32,-20-19-64,20-1-192,0-19-129,-20 0-63,-1 0-257,-19-20-288,0-1-672,0-19-577,0 0-1314,-19 0-10857</inkml:trace>
  <inkml:trace contextRef="#ctx0" brushRef="#br0" timeOffset="198459.961">4529 8907 16687,'0'-20'2627,"0"20"-609,0 0-257,0-20-576,20 20-832,-1 0-289,1 0-288,20 0-705,-1 0-769,1-20-1345,1 20-5028</inkml:trace>
  <inkml:trace contextRef="#ctx0" brushRef="#br0" timeOffset="199011.7188">5264 8530 14541,'-80'-20'3331,"40"20"-1793,0 0 127,-19 20-287,20 20-321,-2-21-513,21 21-159,20 19-353,0-19-64,0 0-32,20 0-225,0-1-191,1 1-1,18-1 1,-19 1 64,-20-20 351,20 0 33,-20 0-64,19-20 353,-19 20-33,0-20 192,0 0-63,20 0 63,-20 0-64,20 0-128,-20 0 1,20 0-353,0-20 288,19 20-320,2 0-705,-2 0-160,1 0-353,-1-20-832,1 20-1793</inkml:trace>
  <inkml:trace contextRef="#ctx0" brushRef="#br0" timeOffset="199301.7578">5621 8847 13644,'20'60'4292,"-1"-21"-2658,1 1-417,0 20 32,-20 0-31,20-21-194,-20 20-255,19-19-224,-19 1-193,0-2 129,-19-19-193,19 0 0,-20-1 0,0-19-128,0 0-352,-19 0-256,19-19-161,-20-1-640,21-20-897,-1 0-609,-1 0-2369</inkml:trace>
  <inkml:trace contextRef="#ctx0" brushRef="#br0" timeOffset="199456.0547">5481 8629 13196,'0'0'6438,"0"0"-6982,0 0-1026,0 0-1313,0 0-10089</inkml:trace>
  <inkml:trace contextRef="#ctx0" brushRef="#br0" timeOffset="200006.836">5720 8490 20883,'0'-20'1153,"19"0"97,21 0 351,1 0-800,-2 20-289,1-20-127,19 20-449,-20 20 160,1 0-128,-19 0-96,18 0-1,-19 40 129,-20-20 193,20 19-97,-20 0-224,20 0 96,-20 2 192,20-22-288,19 21 64,-19-1-225,19-19 65,-19 0-192,21 0 320,-21-20 64,-20-1-65,0-19-31,0 20 64,0-20-192,-20-20-481,-21 1-576,21 19-577,-19-20-1761,-1 0-12012</inkml:trace>
  <inkml:trace contextRef="#ctx0" brushRef="#br0" timeOffset="200617.1875">5422 8649 12171,'0'-20'1858,"0"20"1089,-20 0-641,20 0-513,0 0-447,-20 20-385,20-20-385,0 19-31,20-19-193,-20 0 64,20 0-127,-20 20 95,20-20-192,-20 0 225,0-20-417,19 20 192,-19-19 64,0 19-352,0-20-96,0 20 224,-19 0 0,19-20-96,0 20-449,-20 0-159,20 20-545,0-20-865,0 20-2307</inkml:trace>
  <inkml:trace contextRef="#ctx0" brushRef="#br0" timeOffset="204322.2656">7089 8550 13036,'21'0'1441,"-21"0"-608,-21 0 608,21 0 33,0 0-257,0 20-256,-19-1-128,-1 21-321,0-1 225,0 1-225,20-20 1,-20 20 127,1-20 65,-1 0-64,20 0-97,0-1-95,0-19-33,0 0 32,20 0-63,19 0 31,1 0-96,-1 0 33,2 0-289,18-19-32,-19 19 0,-20 0-256,19 0-385,-19 0-480,0 19-609,-1-19-512,-19 0-608,0 20-2019</inkml:trace>
  <inkml:trace contextRef="#ctx0" brushRef="#br0" timeOffset="204808.5938">7725 9046 15726,'20'99'1986,"0"-59"-1762,0 19 481,-1-18 416,1-22 96,0 21-256,0-20-288,-20-20-225,19 19-31,-19-19 223,-19-19 97,-1-1-449,0-20-63,-19-20-97,-1 1-64,1-20-64,-1-21 32,-1 1-32,22 0 32,-1 19-64,0 20 128,40 21 64,0 19-96,-1 0 64,42 20 128,-22 20-256,21 0-32,-21 19 64,20 21-288,-38-20 64,19 20-96,-40-1 288,0-20 64,-20-19 128,-21 0-192,2 0 32,-1-20-288,1 0-161,-1 0-480,21-20-1249,-1 0-2690</inkml:trace>
  <inkml:trace contextRef="#ctx0" brushRef="#br1" timeOffset="210702.1485">9790 8450 5252,'-19'-20'4036,"19"0"-2082,-20 0 320,-1 20-64,1-19-288,0 19-320,1 0-417,-21 0-160,1 0-256,-1 19-129,1 1-159,-2 20-65,21-20 64,0 0 33,20 20-417,0-20 32,0 0 128,20 19-192,0-19 65,1 19-161,-1-19 64,-1 20 32,1 0 0,-20-20 64,20 20-160,-20-1 32,-20 1 0,20-1-64,-20 1 32,20-20 32,-19 0 0,19 0 0,19-20 0,-19 0 64,20 0 160,0 0-64,19 0 160,-19-20-95,20 20-97,-1-20-192,-19 20 64,21 0-289,-22 0-223,1 0-353,0 0-192,-20 0-640,20 20-1026,-20-20-3235</inkml:trace>
  <inkml:trace contextRef="#ctx0" brushRef="#br1" timeOffset="214283.2031">10009 8808 17936,'20'-20'2050,"0"0"-1345,-20-1 256,19 21-449,-19 21 353,0-1 32,0 0-224,20 19-417,-20-19-352,20 20 96,-20-1-384,20-19-802,-20 0-543,0-20-930,0 0-3362</inkml:trace>
  <inkml:trace contextRef="#ctx0" brushRef="#br1" timeOffset="214428.711">10009 8589 6854,'0'-59'8776,"0"39"-8039,0 0-609,0 20-128,20 0-64,0 0-128,-1 20-1057,21 20-3107</inkml:trace>
  <inkml:trace contextRef="#ctx0" brushRef="#br1" timeOffset="214653.3203">10366 8966 10185,'39'0'5573,"-39"0"-3298,0-20 31,0-19-352,0 19-705,0-39-160,-19 19-513,-1-20-319,0 0-129,0-19-96,1 20-64,-1-1-225,20 20 97,0 0 160,0 21-160,0 19-64,0 0-160,20 19-449,19 21-769,-19 0-960,0 0-3332</inkml:trace>
  <inkml:trace contextRef="#ctx0" brushRef="#br1" timeOffset="214813.4766">10246 8668 18513,'-20'0'1153,"20"0"-480,20 0 640,1-19-352,19 19-353,19 0-511,0 0-546,1 0-1505,0 0-1921</inkml:trace>
  <inkml:trace contextRef="#ctx0" brushRef="#br1" timeOffset="215292.9688">10762 8589 15951,'20'20'2242,"1"0"-1217,-1 0 832,0 19-607,-1 20-354,1-18-319,0-1-257,0-1-224,0-19 65,-20 0-65,19-20 224,-19 0-224,0 0 481,-19-20-321,19 0-256,-20-19 32,0-1-64,0-1 64,0-18-64,1 0 0,19 19-256,-20-19 256,20 19-33,20 20 194,-20 20-129,19 0 0,1 20 192,20 0 32,-20 20 32,19 19-64,1 0 33,0-19-354,0 20 1,-20-20-608,19-1-289,-19-19-192,0 0-513,-20-20-672,0 0-2275</inkml:trace>
  <inkml:trace contextRef="#ctx0" brushRef="#br1" timeOffset="215455.0781">10942 8788 10441,'19'0'7880,"1"-20"-6439,0-1 673,0 21-608,20-19-866,0 19-576,-20-20-736,19 20-1378,1 0-2883</inkml:trace>
  <inkml:trace contextRef="#ctx0" brushRef="#br1" timeOffset="215947.2656">11517 8510 12908,'-39'-60'3459,"19"40"-1761,0 0 223,0 20-543,-19 0-578,19 20-287,0 0-161,-1 0-192,1 20-160,1-20 129,19 20-161,0-1-129,0 1 65,19-1-416,-19 1 192,0 0 159,0 0 193,0-20-96,0-1 96,0 1 257,0-20-97,0 0 64,20 0 160,21-20 225,-2 1 128,-19-1-257,20 20-448,-20-20-64,-1 20-96,1 0-288,0 0-417,0 0-608,-20 20-385,0 0-1089,19-20-1633</inkml:trace>
  <inkml:trace contextRef="#ctx0" brushRef="#br1" timeOffset="216179.6875">11676 8828 16399,'40'19'2338,"-20"1"449,-1 20-1314,1-21-416,-20 21-480,20-20 31,-20 20-159,-20-20-33,20 0-288,-20 0 65,1 0-97,-1-20-225,0 19-31,-19-19-320,19-19-257,0 19-512,0-20-609,-1 0-768,2 0-1730</inkml:trace>
  <inkml:trace contextRef="#ctx0" brushRef="#br1" timeOffset="216339.8438">11537 8570 18705,'0'-20'1185,"20"20"-1249,-20-20 64,19 20-961,-19 0-192,21 0-1249,-21 0-9577</inkml:trace>
  <inkml:trace contextRef="#ctx0" brushRef="#br1" timeOffset="216695.3125">11716 8371 17040,'39'0'3651,"-39"-20"-2658,20 20 224,0 0-640,0 0-321,0 20 321,20-1-97,-20 21-256,0 0-96,0 0 97,-1 0-65,1-1-224,0 1 96,19-1 0,-19 1-192,20-1-65,0 2 1,-20-21 64,0 0 64,-20-1 96,0-19 32,0 20 64,-20-20 0,-19 20 0,18-20 0,-19 0-96,1 0 0,-1 20 0,20-20-352,20 0-577,0 0-833,0 0-1152,0 0-1282</inkml:trace>
  <inkml:trace contextRef="#ctx0" brushRef="#br1" timeOffset="217094.7266">12311 8430 19410,'-20'0'1505,"20"0"-512,20 0 192,-20 20-256,20 0-192,20 0-353,-20 20-192,20 0-95,0-21-161,-1 21-161,1-20-255,-1-1 224,1-19 63,-19 20 65,-2-20-96,-19 0 256,0 0 128,0 0-32,-19-20 1,-22 20 255,21 0-64,-19 20-96,-1-20 1,20 20-161,1-20-224,-1 20-1,20-1-447,0 2-481,0-21-673,20 20-1217,-1 0-3907</inkml:trace>
  <inkml:trace contextRef="#ctx0" brushRef="#br1" timeOffset="217516.6016">12887 8887 15022,'0'99'3395,"0"-59"-2210,21 20-288,-21-21-128,20 1 160,-20-20-353,19-1-160,-19-19-223,20 0-1,-20 0 32,0-19-320,-20-21-160,1 1 160,-1-21-33,-1-20 1,-19 21 32,21-20 96,-1 19 0,20 0 96,-20 1 129,40 39-289,0 0 31,-1 0-63,21 20 160,1 0 193,-2 20-161,1 20-64,-1-21 64,-19 21 0,-20-1-128,0 2 96,-20-21 32,-19 0-96,-1-1-32,20-19 0,-19 0-609,18 0-704,1-19-1890,0-1-10794</inkml:trace>
  <inkml:trace contextRef="#ctx0" brushRef="#br1" timeOffset="219267.5781">13403 8808 11370,'20'-20'3652,"-20"20"-1154,21 0-96,-1 20-800,-1 0-705,1-1-97,-20 21-607,20-1-33,-20 1-32,0-20-96,0 0-224,0 0-385,0-20-704,-20 20-833,20-20-2338</inkml:trace>
  <inkml:trace contextRef="#ctx0" brushRef="#br1" timeOffset="221683.5938">14019 8649 2402,'-19'-40'11499,"-1"20"-10474,0 1 640,-1 19-63,1 0-193,1 19-480,-1 1-192,0 20-577,20-1 64,0 1 32,0 0 33,20-20-65,19 0-96,-19-20 128,21-20-288,-2 0 192,1-20-64,-20 0 161,-1 1-257,-19-1-129,0-19 161,-19-1 97,19 0-65,-20 20-192,0-19 192,0 20 288,1 19 256,19 20 97,0 0-192,0 0-353,0 39 32,0 1 96,19 19-96,1-19 1,20 20-193,-21-20-129,41 19-607,-21-19-225,2-21-705,-2 1-288,1 0-800,-20 0-2403</inkml:trace>
  <inkml:trace contextRef="#ctx0" brushRef="#br1" timeOffset="221930.6641">14357 8629 1313,'0'-20'12428,"19"20"-10443,-19 20 33,0 0-256,20-1-481,0 1-320,0 0-192,19 0-225,2-20-223,-2 0-1,1 0-128,-20-20-32,-1 0 64,1 0-127,-20-19-129,-20 19-33,1 0-31,-21 1-192,1-1-385,19 20-159,-21 0-482,21 0-127,1 0-1025,19 20-2659</inkml:trace>
  <inkml:trace contextRef="#ctx0" brushRef="#br1" timeOffset="222388.6719">15012 8589 17872,'0'0'2114,"0"0"-1569,0 20 480,0 20-64,0-1 64,20-19-224,0 19-289,0-18-192,-1-1-63,-19 0 63,20-20-160,0 0 256,-20-20-127,0 20 159,0-41-448,0 22 224,0-1-288,20-20 96,-20 21-64,0-1-32,19 0-32,1 20-224,-20 0 64,20 20-97,0 19-287,19-19-481,-18 0-289,-1 19-1088,20-18-1025,-21-21-3748</inkml:trace>
  <inkml:trace contextRef="#ctx0" brushRef="#br1" timeOffset="222620.1172">15429 8688 15534,'-20'-20'1890,"20"20"-32,0 0-577,0 0 128,0 20 1,20 0-706,-1 0-415,1-1-193,20 2 32,-21-21-96,2 0-64,-1-21 128,0 2-320,-20-1 160,0 0-225,0-19 161,-20 19-352,0 0 31,-20 0-512,20 1 65,0-1-514,0 20-448,20-20-1793</inkml:trace>
  <inkml:trace contextRef="#ctx0" brushRef="#br1" timeOffset="222824.2188">15608 8311 19762,'0'0'1986,"0"20"-1025,19 0 448,-19 19 1,20 21-257,-20-20-545,20 40-512,0-41-256,19 20-480,-19-19-481,20-1-193,-20-18-607,0-21-1090,-20 0-2595</inkml:trace>
  <inkml:trace contextRef="#ctx0" brushRef="#br1" timeOffset="223282.2266">15568 8629 16912,'0'-20'2306,"0"20"-1409,20 0 768,19 0-1120,-19-20-289,0 20 64,0-19-416,-1 19 0,1-20-224,0 0-225,-20 0-31,0-20-1,0 0 161,0 20 256,0-19 128,0 19-65,20 0 514,-20 0 352,0 20-1,20 20 97,0 20-288,0-1 191,-20 21 193,20-20-416,20 20-225,-21-1-96,1-20-160,0 1 64,0-20-63,-1-1 95,1 2-128,-20-21 192,0-21 32,20 2-128,-20-1-32,0-20-32,0 21-64,20-21-32,-20 1 32,19 19-32,2 0-96,-21 20 192,20 0-288,0 20 224,-20 0-737,20-1-320,-20 21-288,0-20-641,0-1-736,0-19-3108</inkml:trace>
  <inkml:trace contextRef="#ctx0" brushRef="#br1" timeOffset="223427.7344">16223 8649 15086,'20'39'4100,"-1"-19"-2531,1 0 1,0-1-1154,0-19-256,1 21-32,-21-21-1025,0 0-1537,19 0-2370</inkml:trace>
  <inkml:trace contextRef="#ctx0" brushRef="#br1" timeOffset="223564.4531">16243 8430 19506,'-20'-20'2466,"20"0"-1024,0 1-834,0 19-480,20 0-512,-1 0-1314,1 0-3138</inkml:trace>
  <inkml:trace contextRef="#ctx0" brushRef="#br1" timeOffset="224059.5703">16481 8629 19218,'0'20'1665,"0"-20"-1569,0 19 513,20 1 320,-20 0 288,0 0-256,19-1-449,-19-19-223,20 0 63,-20 0-64,0 0 97,20-19-193,-20-1-96,20 0 96,-20-19-192,21 19 96,-2-20 96,1 21 1,-20-1-97,20 0 96,0 20 0,-1 20-128,1 0 0,0 19 128,0-19-480,0 19-513,-1 1-640,1-20-97,0-1-832,1 2-865,-1-21-2370</inkml:trace>
  <inkml:trace contextRef="#ctx0" brushRef="#br1" timeOffset="224459.961">17056 8530 18801,'-19'-20'1858,"-1"40"-160,0 0-97,-19 0-352,19 19 129,0 1-802,20-21-512,0 21-64,0-20 64,20-20-320,-20 0-128,20 0 95,-1-20-63,-19 0-32,20 0-33,-20 1 353,0-1 32,0 0 32,0 20 160,0 0-63,0 20 127,20 0 224,-20 19-256,20 20-32,-1 2 1,1-2-1,0-19-96,-20 19-32,0-19 32,0 0 64,-20 0 0,-19-20-64,19-1-160,-39-19-192,19 0-193,1 0-255,-2-19-257,1-1-769,40 0-832,-19 0-1570,19-20-10154</inkml:trace>
  <inkml:trace contextRef="#ctx0" brushRef="#br1" timeOffset="224835.9375">17156 8232 13837,'20'0'7367,"0"-21"-6054,0 2-32,19 19-384,1 0-641,-20 19 161,-1-19-193,1 21-160,0 19-96,1-20-64,-1 39-64,-1-20 192,1 1-129,0 20 97,0 0-32,-1-21 0,1 21 161,0-21-258,0 1 97,-1 0-96,-19-20 224,20 0-192,-20 0 160,0-1 161,0-19-33,0 20 32,-39 0 0,-1 0-224,1-1 0,-21 1-320,21 0-641,-2 0-1537,21-20-2019</inkml:trace>
  <inkml:trace contextRef="#ctx0" brushRef="#br0" timeOffset="241267.5781">3159 10079 8872,'0'0'4644,"0"0"-2594,0 0-352,0 0 544,20 0-192,20 0-385,19-21-415,0 21-353,0 0-385,-18-20-160,18 20-256,-19-20-32,-1 20-544,-19 0-481,0 0-897,0 0-1185,-20 0-3074</inkml:trace>
  <inkml:trace contextRef="#ctx0" brushRef="#br3" timeOffset="281135.7422">21464 11726 832,'0'0'2627,"0"0"-545,0 0-449,0 0-416,0 0-31,0 0-193,0 0-97,0 0 129,20 0 96,-20 0 97,0-19 63,0 19-64,0 0-160,0 0-256,0 0-97,0 0-95,0 0-161,0 0-223,0 0 31,0 0-128,0 0-32,0 19 160,-20-19-224,20 0 160,0 0 129,0 0 31,0 0-160,0 20-64,-19-20 33,19 0-1,0 20-128,-20-20 32,0 20 0,20-20 64,-20 19 64,20-19 96,0 0 193,-19 20-193,19-20 97,0 0-97,0 0 32,0 20-64,0-20 129,0 0-193,0 0-32,0 0 64,0 0-32,0 0-95,0 0 31,0 0-64,0 20 32,19-20-64,-19 0 32,0 0 32,20 20-192,-20-20 128,20 0 0,-20 19-32,20-19 64,-1 0-128,-19 0 64,20 0 32,0 0-448,0 21-65,-20-21-192,20 0-255,-20 0-193,19 0-417,-19 0-95,0 0-513,0 0-2435</inkml:trace>
  <inkml:trace contextRef="#ctx0" brushRef="#br3" timeOffset="282545.8985">21663 11805 4388,'0'0'1537,"0"0"545,0 0 352,0 0-288,0-19-480,0 19-417,0 0-96,0 0-96,0 0-288,0 0-160,0 0-65,0 0-160,20 0-63,-20 0 63,0 0 33,0 0 31,0 0-160,0 0 129,0 19-97,0-19 32,0 0-63,0 0 31,0 0-192,20 0 32,-20 0-64,0 20 32,0-20 0,0 0 33,0 0 95,0 20 0,20-20-32,-20 0 33,0 20-33,19 0 0,-19-20-96,0 19 32,20 2-64,-20-21 0,20 20 0,-20 0 33,20-20-33,-20 20-224,0-20 352,0 19-192,0-19 160,0 0-256,19 0 288,-19 0-224,0 0 0,0 0 64,0 20 160,0-20-224,0 0-32,-19 0 64,19 0-32,0 0 97,0 0-130,-20 0-127,20 0 160,0-20 64,0 20-128,0 0-32,0 0 96,-20-19 0,20 19 0,0-20-32,-20 0 160,20 0 0,0 20-288,-19-21 96,19-18 64,-20 19-64,20 0 64,-20 0 64,20 20-160,0-19 96,0-1-64,0 20 0,0-20 0,20 20 32,-20-20-32,20 20-32,-1 0 0,-19 0 128,20 20-289,0-20 65,0 20-64,-20-20 32,19 20 64,1-1-32,-20-19 192,20 20-161,-20-20 193,0 20-64,-20 0 96,20-20-32,-20 0 129,20 0-129,-19 20 64,19-20-64,-20 0-64,20-20 0,0 20-160,0 0-833,0 0-705,-20 0-768,20 0-1730,0 0-11658</inkml:trace>
  <inkml:trace contextRef="#ctx0" brushRef="#br3" timeOffset="284508.7891">21425 11607 1345,'0'0'3651,"-20"0"-2049,20 0 896,0 0-544,0-20-1153,-20 20-385,20 0 129,0 0-1,0 0 161,-19 0-33,19 0 1,0 0 32,0 0-33,0 0-31,-20 0-161,20 0-191,0 20-65,-21-20-32,21 0-96,-20 0 64,20 19 161,-20-19-289,20 20 128,0-20 64,-19 21 32,19-21-224,-20 20 0,20-20 129,0 20-65,0-20-96,-20 19 128,20 1-64,0-20 32,0 20-96,0 0 0,0-20 128,0 19-32,0-19-64,0 20 32,0-20-64,0 20 64,0 0-32,0-20 160,-20 20 1,20-1-65,0-19 128,0 21-256,0-21 192,0 20-64,0-20 193,20 0-321,-20 20 128,20-20-32,0 20 128,-20-20-256,19 0 32,1 19 96,-20-19-384,20 0 640,1 20-672,-1-20 640,-20 0-608,19 0 512,1 20-256,0-20 96,-20 0-32,20 0-64,-1 0 96,1 0-64,-20 0 64,20 0-64,-20 20 32,20-20 96,0 0-256,-20 0 320,19 0-320,1 0 160,-20 19-64,21-19 64,-1 0-32,0 0 32,-20 0 32,19 0-32,-19 0 97,20 0 31,0 0 32,-20 0-384,20 0 224,-1 0 192,-19 0-384,20 0 128,0 0 160,0 0-160,-20 0 32,19 0 128,1 0-256,0-19 64,1 19 32,-21 0 192,20 0-320,-1 0 160,-19-20 32,20 20-32,0 0 0,-20-20 96,20 20-64,-20-20 32,19 20-160,-19-19 96,20 19 32,-20 0 128,0-20-448,0 20 416,0-20-128,0 20 32,0-20 0,-20 20 96,20-21-192,0 21 160,-19-19-160,19-1 224,-20 20-128,20-20-64,-20 0 64,20 0 160,0 20-256,-20-19 225,20 19-129,0-20-128,-19 20 160,19-20 64,-20 20 32,20-20-32,0 20-32,-21 0 0,21-19-32,-20 19 64,20 0-32,-20 0-64,20-20 33,0 20 31,-19 0-64,19 0 32,-20 0-32,0 0 0,20-20 0,-20 20 32,1 0 64,19 0-32,-20-21-32,20 21 32,-20 0 32,20 0-32,-20-20-192,1 20 160,-1 0-96,20 0 96,-20 0 0,-1 0 65,1 0 63,1 0-256,-1 0 96,0 20 0,0-20-32,20 0 0,-20 0 0,20 0 96,0-20-448,0 20 191,-19 0-255,19 0-161,0 0-255,0 0-161,0 0-833,-20 0-1313,20 0-2819</inkml:trace>
  <inkml:trace contextRef="#ctx0" brushRef="#br3" timeOffset="295883.7891">21285 11071 3843,'20'-20'5093,"-20"20"-3107,0 0-96,0 0-129,0 0 129,0 0-545,0 0-512,0 0-224,0 0 224,0 0-225,0 0 129,0 20-65,20-20-127,-20 19-257,0-19 65,0 20-129,0 1-32,0-1-32,0 0 0,0-1 32,0 1 193,21 0-1,-1 0-96,-20-1-31,0 1-65,19 0 32,-19 0-224,0-1 96,0 1-128,20 1 32,-20-1 0,0 0 0,0-20 128,0 19-192,20-19 32,-20 20 128,0-20-64,0 0 32,0 20 0,0-20 65,0 0-162,0 20 33,0-20 33,0 0-33,0 0 0,0 20 160,0-20-320,0 0 160,0 0 64,0 0-32,0 0 64,0 0-96,-20 0 0,20 19 0,0-19 96,0 0-192,-20 0 224,20 0-160,0-19-32,-19 19 128,-1 0-128,20-20 128,-21 20 64,1-20-288,0 20 192,1-20 160,-1 0-352,20 20 224,-20-19 160,20 19-96,0-20 0,0 20 193,0 0-225,0 0 160,0-20-224,20 20 32,-20 0 32,0 20-96,20-20 32,-20 20 0,19-1-64,1 1 64,0 0-96,-20 0 64,21 0-64,-1-20 32,-1 19 32,1-19 96,0 0-128,0-19-32,-1 19 96,1-20 32,0 0 32,0-20-128,0 21-32,-20-21-352,0 19-609,19 1-673,-19 1-992,0 19-6023</inkml:trace>
  <inkml:trace contextRef="#ctx0" brushRef="#br3" timeOffset="304278.3203">21266 11090 1,'0'0'447,"0"0"-543,0 0-192,0 0 256,0 0 1,0 0 31,0 0 0,0 0 0,0 0 0,0 0 383,0 0 386,19 0 576,-19 0 737,0 0-385,0 0-447,0 0-289,0 0-353,0 0-416,0 0-96,0-19-96,0 19-96,0 0 64,0 0 32,0 0 0,0 0 32,0 0-32,0 0 64,0 0 161,0 0 415,0 0 97,0 0-161,0 0-447,0 0-33,0 0 256,0 19-160,0-19-96,0 0 128,0 0 225,0 0-1,0 0-223,0 0 223,0 0 32,0 0-223,0 0-65,0 0 0,0 0 32,0 0-64,0 0-64,0 0-96,0 0 97,0 0 127,0 0-32,0 0 64,0 0 129,0 0-33,0 0-32,0 0-32,0 0-127,0-19-97,0 19 32,0 0 0,0 0 96,0 0-64,0 0 0,0 0 129,0 0 127,0 0-384,0 0 96,0 0 0,0 0 32,0 0 0,0 0 97,0 0-193,0 0 128,0-20-96,0 20 32,0 0-32,0 0 0,-19 0 160,19 0-320,0 0 288,0-20-192,0 20 289,0 0 95,0-20-288,0 20 128,0 0-64,-20-19 33,0 19-33,20 0-32,-20-20-160,1 20 64,19 0-32,-20 0 32,20-20-32,-20 20 160,0 0-32,20 0-32,-20-20 32,1 20 129,19 0-289,-21-20 288,1 20-192,20 0 0,-20-19 96,20 19-288,-20 0 160,20 0 0,-19 0-32,19 0 0,-20-20 32,0 20 0,20 0-64,-20 0 96,1 0 64,19 0-256,-20 0 160,0 0 32,0 0-64,1-21 32,19 21 32,-21 0 64,1 0-128,20 0 32,-20-20 0,0 20 129,1 0-290,19 0 194,-20 0-33,0 0 32,0 0-32,1 0 32,19 0-128,-20-20 64,0 20 0,20 0 0,-20 0 64,0 0 0,1 0-64,-2 0 32,1 0 0,20 0 0,-20 0 128,0 20-288,1-20 128,-1 0 64,0 0 32,0 0-192,20 0 96,-19 0 0,19 0 0,-20 0 64,20 0 0,-20 0-64,0 0-64,20 0 64,-19 0 0,19 0 0,-21 0 0,1 0-32,20 0 64,-20 0 0,20 0 64,-20 0-192,1 0 96,-1 0 0,20 20-32,-20-20 96,0 0-160,1 0 96,-1 0 32,20 0 0,-20 0-128,20 21 192,-20-21-160,0 0 96,20 0 0,-20 0-64,20 0 160,-20 20-256,0-20 96,20 0 32,-20 0 32,0 0-64,20 19 128,-19-19-160,-1 0 64,20 0 0,-20 0 0,0 20 0,20-20 32,-19 0 0,-1 0-64,20 0 64,-20 0 96,0 0-160,20 20-96,-19-20 128,19 0 0,-21 0 0,21 0 0,-20 0 128,20 20-256,-20-20 192,0 0-96,20 0 32,-19 0 160,-1 0-288,20 20 160,-20-20-32,0 0 32,20 0 0,-20 0 96,20 0-64,-19 19-224,19-19 224,-20 0-128,20 0 96,-20 20-32,20-20 0,-20 0 0,20 0-32,-21 20 224,21-20-352,-19 0 320,19 0-160,0 0 64,-20 20-128,20-20 128,0 0 1,0 0-1,-20 19-64,20-19 128,-20 0-256,20 0 160,-19 20 0,19-20-64,-20 21 32,20-21 192,-20 0-352,20 20 160,-20-20 32,20 0-32,0 20 0,0-20 160,-19 0-288,19 0 96,0 0 64,0 0 128,-20 19-256,20-19 192,0 0-64,-20 0-32,20 0 64,-20 20 0,20-20-32,0 0-32,0 0 0,-21 20 64,21-20-32,0 0-32,-19 0 0,19 20 32,0-20-64,0 0 64,0 0 0,-20 19 0,20-19-64,0 0 0,0 0 64,0 20 32,-20-20-32,20 0 0,0 0-32,0 20 32,-20-20-32,20 0 0,0 20 0,0-20 0,0 19 32,-19-19-64,19 0 128,0 20 1,0-20 95,0 0-288,0 0 256,0 0-160,0 0 96,0 21-32,0-21 32,-20 0-160,20 0 160,0 20-64,0-20-96,0 0 64,0 20 0,0-20 32,0 0-32,-20 0 0,20 0 32,0 0 32,0 19-64,0-19 32,0 0 32,0 0-64,0 0 64,0 0-32,0 20-32,0-20 0,0 0 96,0 0-160,0 20 32,-20-20 96,20 0-64,0 0 0,0 20 32,0-20-32,0 0 32,0 0 0,0 0-32,0 20-32,0-20 97,0 0-65,0 0-65,0 0 97,0 19-32,0-19 0,0 0 33,0 0-33,0 0 32,0 0 0,0 0 96,0 0-224,0 0 96,0 0-32,0 0 32,0 0 128,0 0-64,0 0-192,0 0 96,0 0 32,0 0 32,0 0 32,0 0 64,0 0-256,0 0 128,0 0 0,0 0 0,0 0 0,0 0 0,0 0 0,0 0 0,0 0 0,0 0 160,0 0-288,0 0 128,0 0 64,0 0 0,0 0-96,0 0 96,0 0-32,0 0 32,0 0-128,0 0 160,0 0-96,0 0 0,-20 0 32,20 0 96,0 0-256,0 0 160,0 0-32,0 0 32,0 0-64,0 0 32,0 0 64,0 0 0,0 0 0,0 0-64,0 0 64,0 0-96,0 0 192,0 0-288,0 0 96,0 0 96,0 0-96,0 0 0,0 0 64,0 0-32,0 0 0,0 0 32,-19-19-32,19 19 0,0 0-32,-20-20 32,20 20 64,0-20-192,0 20 256,-20-20-256,20 20 128,0-20 0,0 1 0,-21 19-32,21-20 32,0 20 32,0-20-64,0 20 64,0 0-64,0-21 96,0 21-96,0 0 32,0 0 0,0 0-32,0 0 64,0 0-128,0 0 128,0 0-64,0 0 64,0 0-64,0 0 128,0 21-96,0-21 96,21 20-96,-21-20-32,0 20 96,0-1-64,0 1-32,20 0 32,-20 0 0,20 0 0,-20-1 160,19-19-127,-19 20-226,0-20 193,20 0 193,-20 0-226,20 0 98,-20 0 63,20 0-128,0-20 32,-1 20-32,1-19 32,0 19 0,0-20 0,-1 20-32,2 0-32,-1 0 32,-20 0-32,20 0-257,-20 0-127,0 0-385,20 0-320,-1 0-128,-19 0-673,20 0-384,-20 0-2979,20 0-10088</inkml:trace>
  <inkml:trace contextRef="#ctx0" brushRef="#br3" timeOffset="306177.7344">20730 10812 3971,'0'0'1794,"0"0"-321,0 0-127,0 0 255,0 0-159,0 0-418,0 0-191,0 0 128,0-19 96,0 19-192,19-20-128,-19 0-1,0 0-95,0 1-193,0-21 129,0 20 0,20-19 95,0-2-63,21 21-289,-22 1-256,21-1-64,-20 0-288,19 20-353,-19-20-608,0 20-929,19 0-1954</inkml:trace>
  <inkml:trace contextRef="#ctx0" brushRef="#br3" timeOffset="307834.961">21346 10337 3683,'0'-21'4100,"0"21"-2018,0 0 64,0-20-128,0 20-513,0 0-640,0-20-481,-21 20-31,21 0-1,-20 0 0,20 20-63,-39-20 95,19 20-32,0 1 193,0-21-321,1 20 96,-1-1-159,20-19 31,0 0-64,0 20-96,0-20 32,0 0 96,20 20 0,19-20-224,-19 0 128,19 20-64,-19-20 32,0 0-32,1 19 0,-21 1 96,0-20 0,20 20-192,-20-20 192,-20 20 65,20-20-65,-21 0 32,21 20-192,-20-20-64,0 19-65,20-19-159,-19 20-288,-1-20-642,20 20-928,0-20-1473</inkml:trace>
  <inkml:trace contextRef="#ctx0" brushRef="#br3" timeOffset="308669.9219">21484 10436 4804,'0'-20'2370,"0"20"-192,0 0-96,-20-20-320,20 20-225,0 0-351,0 0-161,0 0 32,0 0 128,0 0-96,0 0-289,0 0 33,0 20 160,0 0-416,0-1-97,20 1 33,-20 0-1,0-20-127,20 20-1,-20 0-288,20-20 32,-20 0-32,20 0 0,-20 0 0,19-20-128,-19 20-224,20-20 128,-20 20 32,0-20 64,0 20 0,0 0 64,0 0-128,21 0 64,-21 20 96,0-20 0,20 20 160,0-20-320,-1 0 320,1 0-256,20 0 224,-21-20-256,1 0 256,-20 0-288,20 1 128,-20-1-64,-20 0 32,20 20-192,-20-20 0,1 20-64,-1-19-161,0 19-191,0 0-641,20 0-1026,0 19-1280,0-19-3203</inkml:trace>
  <inkml:trace contextRef="#ctx0" brushRef="#br3" timeOffset="309281.25">22040 10357 8520,'0'-20'1025,"-20"20"96,20 0 416,0 0-96,0 0-159,0 0-450,0 0-159,0 0 32,0 0-161,-20 0 1,20 0 127,-19 0 193,-1 20-320,20-20 191,-20 19-63,0 1-289,20 0-63,0 0 127,0-20-416,20 19 160,-20-19-31,20 0 31,0-19-160,-1 19 64,1-20-96,0 0-96,-20 0 64,0 20-128,20-19 95,-20-1 65,0 20 0,0 0 65,0 0 31,0 0 0,0 0-64,0 0-160,0 20 96,0-20 96,0 19-192,0 1-1,0 0-287,20-20-417,-20 20-320,0-20-897,19 19-1986,-19-19-7206</inkml:trace>
  <inkml:trace contextRef="#ctx0" brushRef="#br3" timeOffset="309788.086">22219 10495 9128,'20'40'2563,"-20"-21"-513,0 1 192,20 0 0,-1 1-481,-19 18-575,0-19-354,20-20-223,-20 20-449,0 0 96,0-20-96,0 0 129,0 0 31,0-20-384,-20 0 32,20 0 0,-19-19-64,-1-2-32,0 2-129,0-1 65,1 0 96,19 1 64,-20-1 64,20 1 64,0 18-288,20 1 160,-1 0 64,1 1 96,0 19 128,19 0-256,-19 0 0,0 19 0,0-19 0,-20 20 0,19 0-96,-19 21 0,0-22 192,-19 1-128,19-20 128,-20 20-96,0 0 32,0-20 0,1 0-256,-1 0-288,20 0-577,-20-20-1089,20 20-2819</inkml:trace>
  <inkml:trace contextRef="#ctx0" brushRef="#br0" timeOffset="336827.1485">4330 9900 6982,'0'-40'2979,"0"20"-1570,0 1 577,20 19 64,-20-21-320,0 1-577,0 20-545,0 0 1,-20-20-97,20 20-63,-20 0-65,1 20-256,-1 0-32,-20 20 1,20 0 63,-20-1 160,40-19-96,-20 20-128,20-20-160,20-1 160,20 1-160,0 0 192,0 1-96,19-21 0,-20 20 0,21-20 193,-20 19-193,-20 1-128,0-20 384,-20 20-256,-20 0 224,20-1 129,-20-19-193,1 20-192,-22 0 64,21-20-64,0 20-160,1-1-353,-1-19-159,0 20-578,0-20-896,20 20-1729,-19-20-9994</inkml:trace>
  <inkml:trace contextRef="#ctx0" brushRef="#br0" timeOffset="337487.3047">4748 9999 11466,'-21'-40'1730,"21"40"512,-20 0 192,20-20-448,0 20-640,0 0-482,0 20-383,0 0 384,0 19-225,0 1 33,0 1-129,20-22-255,1 21-97,-2-20-64,1-1-64,0 1-64,0-20 96,-1 0-224,1 0-128,-20 0-65,20-20 65,-20 1 160,0-1 96,20 20-64,-20-20 32,0 20 64,0 0 128,0 0 161,19 20-1,1 0-160,0-20 0,21 19-64,-22-19-96,21 0 96,-20-19 0,-1-1 1,1 0 31,-20 0-64,0 1-289,0-1 1,-20-1-192,1 1-257,19 20-192,-20-20-576,20 20-385,0 0-1377,0 20-2626</inkml:trace>
  <inkml:trace contextRef="#ctx0" brushRef="#br0" timeOffset="337929.6875">5461 9959 12812,'-39'20'2306,"-1"-20"-64,21 20-64,-1-1-448,0 21-225,20-19-928,-20 18-161,20-19-288,20-20-32,0 20-128,-20-20 160,20 0 64,-1-20-95,1 20-33,-20-20 128,20 1-224,-20-1 128,0-21-32,0 21 32,0 20-64,0-19-128,0 19 96,0 0-64,0 0-32,0 19 96,0 1 0,20 21 96,-1-21-128,1-1-641,0 1-384,1 0-576,-1 0-834,-1-1-1889,1-19-6502</inkml:trace>
  <inkml:trace contextRef="#ctx0" brushRef="#br0" timeOffset="338264.6485">5680 10316 9609,'40'80'3779,"-21"-40"-1601,1-1 481,0-19-481,1 20-384,-1-21-673,-20-19-353,0 20-255,0-20-97,0 0 225,-20-20-513,-1 1-64,1-21 0,0 0-128,-19-19-96,-1 0-160,1-2-33,19 2 1,20 0-65,0 0 193,0 18 96,20 1 64,19 40 224,1-19-32,-20 19-64,19 19 97,2 1-258,-21 21 162,-20-21-33,0 19-32,0-19 128,-20 0 0,-1-20-128,1 19-321,0-19-575,1 0-1250,-1 0-2275</inkml:trace>
  <inkml:trace contextRef="#ctx0" brushRef="#br0" timeOffset="340521.4844">6494 9900 5349,'20'0'3010,"-20"0"-703,0 0 31,0 0 256,0 39-544,20-19-480,-20 20-513,0-1-192,19 2-65,-19-2-127,21 1-161,-21-20-159,0-1 223,0-19-255,20 0-193,-20 0 256,0 0-160,0 0 225,0 0-97,-20-19-288,20-1 64,-21-20-160,2 21 32,19-42-288,-20 22 160,0-21-225,20 21 129,-20-21 160,20 0 0,0 20 0,0 1 64,0 19 96,20 0 32,0 1 32,0 19 1,-1 0 31,22 19 32,-1 21 64,-1-1-192,-19 21 64,19-20 1,1 20-65,-20-1-32,19 0 0,-18-19 0,-1 1-32,0-22-192,-1 1-257,-19 0-415,0 0-450,20-20-768,-20 0-672,-20 0-2659</inkml:trace>
  <inkml:trace contextRef="#ctx0" brushRef="#br0" timeOffset="340695.3125">6574 10118 17040,'0'0'2146,"0"0"-993,20-19 961,0-1-577,19 20-640,-19-21-737,20 21-480,-1 0-513,1 0-768,-1 0-962,-18 21-3138</inkml:trace>
  <inkml:trace contextRef="#ctx0" brushRef="#br0" timeOffset="341262.6953">7288 9821 11883,'0'-61'3587,"0"41"-1857,0 1-225,-20-1 1,1 20-65,-21 0-352,1 0-384,-1 20-353,-1 19-32,22-19-352,-21 21 96,40-2-64,0 1-64,0-1 160,0 1-256,20-20 64,0 19 96,-20-19 96,19 21-128,-19-22 32,0 1 0,0-20 0,0 0 192,21 0 225,-1 0 159,0 0 1,0-20-257,19 20-160,-19-19-64,0 19 1,-1 0-290,1 0-31,-20 0-577,20 19-31,0 1-994,-1-20-737,2 20-2081</inkml:trace>
  <inkml:trace contextRef="#ctx0" brushRef="#br0" timeOffset="341509.7656">7546 10038 15182,'20'41'2114,"0"-21"-32,0 19-385,-1 1-255,2-1-289,-21 1-32,20-1-256,-20-19-545,0 21-32,0-22-31,0 1-1,-20 0-128,-1 0 32,2-20-416,-1 19-193,0-38-159,0 19-545,-19-20-449,19 0-800,0-19-2691</inkml:trace>
  <inkml:trace contextRef="#ctx0" brushRef="#br0" timeOffset="341676.7578">7368 9880 19474,'0'-20'320,"0"20"-1409,20 0-192,-20 0 0,0 0-993,20 0-7656</inkml:trace>
  <inkml:trace contextRef="#ctx0" brushRef="#br0" timeOffset="342047.8516">7586 9701 18705,'39'-20'961,"-18"0"-929,-1 20 160,0 0 129,19 0 447,-19 20-223,0 0-257,19 19-320,1 1 96,-20 1 0,20-2 64,-20 1-128,20-1-160,-1 1 128,-19-1-96,20 1-32,-21-19 64,1 18 96,0-19 96,-20 0-32,0-20 192,0 20 0,-20-20 129,0 19-193,1-19-160,-1 20-96,0-20-128,-20 0-257,40 0-1024,-19 20-1666,-1-20-3876</inkml:trace>
  <inkml:trace contextRef="#ctx0" brushRef="#br0" timeOffset="344051.7578">8976 9979 5733,'20'0'2370,"-20"-20"-1057,0 20 385,0-20-128,0 20 95,20-20-384,-20 20-448,0-19-160,0 19 31,0-20 1,-20 20-64,20 0-33,-20 0-63,1 0-97,-2 0-160,1 20 65,0-1 223,-19 21-63,19 0-1,20-21-127,0 21-1,0-19-96,0-1-63,39-1-97,-19 1 96,20-20 128,-19-20-288,18 1 32,1-1-64,-20-1 0,-1 1-32,-19-19-160,0 19 352,0-20-288,0 20 128,-19 20 32,19-19 33,-20 19 95,20 0 0,-20 0-96,20 19 96,0 1 32,0 20-96,20-20 1,0-1-129,-1 1-385,21 0-95,-20-20-321,19 0-320,-19 0-513,-20 0-95,0 0-513,0 0-1378,0-20-7462</inkml:trace>
  <inkml:trace contextRef="#ctx0" brushRef="#br0" timeOffset="344335.9375">9194 9919 12491,'21'0'3716,"-21"20"-2275,20 0 353,-20 0-225,19 0-31,-19-1-353,20 1-288,-20 0-353,20-20-63,-20 21-97,0-21-96,20 0 1,-20 0 31,0-21 32,0 1-352,0 20 0,0-20 0,19 1-32,-19-1-160,0 0 32,0 20 0,20 0 0,0 20 96,0-20-577,0 20-224,-1-1-608,1 1-929,21 0-1474,-21 1-10538</inkml:trace>
  <inkml:trace contextRef="#ctx0" brushRef="#br0" timeOffset="344707.0313">9651 9939 13837,'-20'0'4099,"20"0"-3490,0 20 640,0 0 417,0 0 31,0 19-447,0-19-610,20 1-384,0-1-159,-1-20-33,1 0 32,0 0 0,1-20-192,-1-1-257,-20 1 129,0-19-32,0-1 32,-20 0 32,-1 1-65,1-20-223,0 38 288,1 1 128,-1 0 480,20 20 96,0 0-159,0 20 223,0 0 97,20 20-193,-1 0-159,21-1-193,1 1-32,-2 0-1185,1-1-449,-1 2-351,-19-21-1859,0-1-14349</inkml:trace>
  <inkml:trace contextRef="#ctx0" brushRef="#br0" timeOffset="363283.2031">10565 9800 5733,'0'21'2274,"0"-21"-256,0 0 128,0 0-96,0 19-192,20-19-97,-20 40-511,19-20-161,1 19-193,0 1-255,-20-1-32,20 1-1,-20 1-191,19-22-65,-19 1-96,0 0 64,0 0-191,0-20 223,0 0 0,0 0-31,-19 0-161,-1-20-128,0 0-32,0-19-96,1-2-64,-21-18-1,19-21-159,21 21 64,0-21-97,0 21 257,0 19-128,21 1 224,-1 19 96,0 20 64,19-20 33,-19 40 223,19 0-96,1 19-95,-20 20-33,19 1-96,2 0 0,-21-1 0,19 1-32,-19-1-32,0-39-32,0 21 0,-1-22-192,-19 1-257,20-20-383,-20 0-674,-20 0-287,20-20-2179,-19 1-8744</inkml:trace>
  <inkml:trace contextRef="#ctx0" brushRef="#br0" timeOffset="363454.1016">10683 9979 15630,'-19'0'3428,"19"0"-1987,0 0 32,0 0-288,19 0-256,1 0-672,0-20-129,0 20-481,19 0-768,2 0-1601,-2 0-2980</inkml:trace>
  <inkml:trace contextRef="#ctx0" brushRef="#br0" timeOffset="364263.6719">11379 9780 12908,'0'-40'1986,"0"21"-545,-20-21 449,20 20-577,-20 20 160,20-19-320,-21 19-480,1 0-192,-19 0 63,19 0-160,0 19-223,-19 21-33,19-20 96,20-1-352,-20 21 128,20-20-32,20 1-64,-20 18 128,20-19-96,0 19 64,-1-19-96,-19 20 32,0-20 224,20 19-288,-20-19 63,-20 1 65,20-1 0,0-1 161,0-19-161,0 20-64,0-20 64,0 0-64,0 0 224,20 0 32,0-20-64,0 20-32,-1-19-160,22 19 64,-21 0-32,0 0-288,-1 0-161,21 0-288,-20 19-544,0-19-609,-1 20-992,1-20-2275</inkml:trace>
  <inkml:trace contextRef="#ctx0" brushRef="#br0" timeOffset="364482.4219">11657 10018 18481,'0'20'2242,"19"-20"-1409,-19 20 256,0 1-545,0-1-255,0 19-161,0-19-192,20-20-353,0 20-576,-20-20-1153,0 19-3010</inkml:trace>
  <inkml:trace contextRef="#ctx0" brushRef="#br0" timeOffset="364641.6016">11576 9800 15694,'-19'-20'2627,"19"0"-2851,0 20-737,0 0-545,0 0-768,0 0-4869</inkml:trace>
  <inkml:trace contextRef="#ctx0" brushRef="#br0" timeOffset="365172.8516">11755 9642 20723,'20'-40'1698,"-20"20"-1282,20 20 577,0-20-448,-20 20-33,20 0-256,0 0-224,0 0 161,0 20-290,20 20 161,-21-20-31,1 39 31,0-20-32,19 21-225,-19 20-127,0-21 64,0-19 192,1 19-32,18-18 32,-19-2-32,19 1 32,-19-20-65,-20-1 129,20 1 129,-20-20 95,0 0 128,0 20 0,0-20 65,-20 0-289,0 0-32,1 0-192,19 0-417,-20 0-383,0 0-1347,0 0-3074</inkml:trace>
  <inkml:trace contextRef="#ctx0" brushRef="#br0" timeOffset="457489.2578">3417 11090 15246,'-21'20'1986,"2"-20"-417,19 0 1,0 0 223,19 0-223,22 0-513,-21 0-320,39 0-417,0-20-128,-19 1-96,20 19 0,-20-20-64,0 20-320,-21 0-545,1 0-640,0 0-961,-20 0-1858</inkml:trace>
  <inkml:trace contextRef="#ctx0" brushRef="#br0" timeOffset="459063.4766">4588 11090 15438,'0'0'2402,"0"0"-1505,0 20 737,0 1 320,0 19-609,0-21-640,20 21-129,-20-20-159,0 19-161,20-19-128,-20 0-96,20-1-64,-20 1-224,19-20-321,-19 21-384,0-21-704,0 0-770,0 0-1601,0 0-8231</inkml:trace>
  <inkml:trace contextRef="#ctx0" brushRef="#br0" timeOffset="459230.4688">4489 10793 14157,'-19'-40'3459,"-2"20"-1761,1 20-1410,20 0 0,0 0-288,0 0-224,20 0-320,1 20-1154,-2 0-2146</inkml:trace>
  <inkml:trace contextRef="#ctx0" brushRef="#br0" timeOffset="459485.3516">4906 10952 4708,'0'0'15342,"0"0"-14445,0 0-897,0 0 32,0 0 32,0 0-224,19 0-288,-19 20-1282,20-20-2306</inkml:trace>
  <inkml:trace contextRef="#ctx0" brushRef="#br0" timeOffset="459637.6953">5006 11230 10986,'0'0'6534,"0"0"-5253,0 0-416,19-20-160,-19 20-545,0 0-416,20-20-513,-20 20-929,20 0-2337</inkml:trace>
  <inkml:trace contextRef="#ctx0" brushRef="#br0" timeOffset="459841.7969">5323 11051 20243,'20'-20'1121,"0"20"-224,19-20 224,1 1-833,-1 19-384,2 0 224,-2 0-705,21 0-1024,-21 0-962,-19 19-3106</inkml:trace>
  <inkml:trace contextRef="#ctx0" brushRef="#br0" timeOffset="460015.625">5501 11210 13100,'-20'20'5029,"20"-20"-3844,20-20 673,21 0-33,-2 20-800,1-19-512,-1 19-577,1-20-161,-1 20-639,1 0-1090,1 0-1986,-22 20-13547</inkml:trace>
  <inkml:trace contextRef="#ctx0" brushRef="#br0" timeOffset="460342.7735">6196 11090 22741,'20'0'1185,"-20"20"-1313,0 1 705,20-1 351,-20 0-255,20 19-353,-1-19-352,1 0-32,1-1-160,-1 1-481,0 0-672,-20-20-1089,19 0-1570,-19 0-12812</inkml:trace>
  <inkml:trace contextRef="#ctx0" brushRef="#br0" timeOffset="460510.7422">6078 10793 19218,'-20'-40'1922,"-1"20"-1762,21 1-192,0-1 128,21 20-673,-21 20-320,20-20-1761,-1 39-4037</inkml:trace>
  <inkml:trace contextRef="#ctx0" brushRef="#br0" timeOffset="460779.2969">6435 11110 18609,'19'0'3235,"1"-20"-2947,0 20-256,0-19 193,19 19-1,-18-20 32,-1 20-160,0 0-224,0 0-320,-1 20-449,1-20-705,-20 19-864,20-19-1858</inkml:trace>
  <inkml:trace contextRef="#ctx0" brushRef="#br0" timeOffset="460967.7735">6594 10992 17424,'-20'39'2626,"20"-19"-1120,0 19-225,20-19-544,-20 21-321,20-2-320,0-19-192,-1 0-801,1 19-608,0-39-801,-20 20-2243</inkml:trace>
  <inkml:trace contextRef="#ctx0" brushRef="#br0" timeOffset="461163.086">6792 10852 20531,'0'21'2915,"0"-1"-2147,19 19 770,-19 1-193,20 19-800,1 0-513,-1 2-32,0-22-321,19 1-479,-19-20-385,0 19-897,-1-19-1314,-19 0-1568</inkml:trace>
  <inkml:trace contextRef="#ctx0" brushRef="#br0" timeOffset="502209.961">538 12322 13484,'-19'0'2114,"-2"19"-897,1-19 1,20 0 1120,0 0-128,0 0-1089,20 0-160,1 20-417,18-20-223,-19 0-33,19 0-288,1 0 96,-1 0-128,1 0-160,1 0-64,-2-20-898,1 20-831,-20 0-1282,-1 0-2243</inkml:trace>
  <inkml:trace contextRef="#ctx0" brushRef="#br0" timeOffset="504231.4453">1689 12401 4580,'-19'-40'9641,"-1"20"-8840,0 1-65,-19-1 834,-2 20-97,1 0-416,1 0-448,-1 0-97,1 20-448,-1 19 129,40-19-65,-19 20 64,38-21 0,1 22-128,20-21 0,-1 19 96,40-19-256,-18 0 128,-2 0 96,0-1-192,-39 1 225,0-20 223,0 20-96,-40 0-160,0-1-32,-20 2-224,1-1-64,-1 0-192,-20-20-289,40 20-768,-19-1-994,19-19-2497</inkml:trace>
  <inkml:trace contextRef="#ctx0" brushRef="#br0" timeOffset="504631.836">1829 12401 13196,'20'20'5125,"-20"-1"-4388,0 2 384,-20-1 640,20 0-608,0 19-672,20-19-193,-20 20-64,20-21-224,-1 1 192,1 0-288,0-20 128,0 0 65,-20-20-130,0 20 194,19-20 127,-19 1-256,0-1 96,0 20 353,0-20-353,0 20-32,0 0-128,0 20 256,20-20-320,0 0 96,0 20 64,19-20-160,-19 19-64,21-19 64,-22-19 31,1 19-415,0-20-257,0 0-288,-20 0-608,0 1-1026,20-1-1921</inkml:trace>
  <inkml:trace contextRef="#ctx0" brushRef="#br0" timeOffset="504943.3594">2424 12381 14990,'0'0'1954,"-19"20"-833,-1 0 608,0-20 225,-1 19-641,1 22-864,20-21-289,0 0-64,0-1-64,20 1 32,1 0 0,-1-20 0,19 0 192,-19 0-224,0 0 97,-20-20 63,20 0-64,-20 1 32,0-1 96,0 0-256,-20 20 32,20 0-320,0 0 0,0 0 32,20 20-353,-20 0-800,19 19-1026,21 20-1729,-20 1-2594</inkml:trace>
  <inkml:trace contextRef="#ctx0" brushRef="#br0" timeOffset="505233.3985">2742 13096 9384,'39'79'3460,"-19"-59"-1442,-20 0 224,20-20-256,-20-20-769,0-20-481,0 1-319,-20-20-129,0-1-96,1-20-352,-1-19 32,0 0 320,0-1-128,0 21 385,20 0 191,-19 39-127,19 0-321,0 40-32,0 0-32,19 0 0,1 40-224,0-21 96,20 22 64,-21-1 64,1-1-256,-20-19 0,0 19 64,0-19-352,0 0-417,-20-20-640,1 0-1666,-1 0-3716</inkml:trace>
  <inkml:trace contextRef="#ctx0" brushRef="#br0" timeOffset="505978.5156">3377 12361 15246,'19'-20'1537,"-19"20"-864,0 0 993,0 20-1,21 20-288,-21-1-384,20 22-352,0 18-289,0-20 1,-1-19-33,1 20-160,0-40-64,-20 0 193,20-20-257,-20 0 512,0 0-704,0-20 320,-20-20-288,0-20 128,0 1-64,1-1 64,-1-40-449,0 21 353,20-20 64,0 20 257,20 39-161,0 40-128,19 19 192,-19 2 32,19 19-128,1-1 64,-20 21 128,0-21-288,20 1 32,-20 20-256,20-20-161,-1 19-159,1 0-962,-21-19-768,1-20-1185,0 20-3684</inkml:trace>
  <inkml:trace contextRef="#ctx0" brushRef="#br0" timeOffset="506153.3203">3575 12580 18801,'-19'-20'2403,"19"0"-1154,0 20 512,0 0-1024,19-19-513,1 19-64,20 0-576,0 0-417,0-20-736,0 20-1250,-1 20-2402</inkml:trace>
  <inkml:trace contextRef="#ctx0" brushRef="#br0" timeOffset="506538.086">4112 12223 18641,'-60'0'1922,"21"0"-353,-1 20 1,-1-20-289,22 19-384,-1 1-865,20 0-96,0-20 256,20 20-416,-1-1 160,2 1-192,19 0-577,-1 20-32,1 0 32,0-20 289,-21 20 480,1-1 64,0 20 192,-20-19 32,-20-20 192,20 20 97,-20-20 63,1 0 161,19 0-288,-20-20-289,20 0 32,20 0 32,-20 0-192,19-20-64,21 0-416,-20 20-129,20-20-608,0 20-801,-1 0-993,-19 0-2626</inkml:trace>
  <inkml:trace contextRef="#ctx0" brushRef="#br0" timeOffset="506908.2031">4429 12779 16431,'20'0'2210,"-20"0"-1121,21-20 1089,-21 20-800,19-20-386,1 0-351,20-20-289,-21 20-320,1-20 193,0-19-289,20 20 160,-40-21-96,0 20 32,0 0 160,0-19-256,-40 19 96,20 20 64,0 1 0,1 19 128,-1 19-256,20 1 160,-20 0-224,20 0 353,0-1-161,0 21 96,20 0 32,-20 0-160,20 20-32,19-21 96,-19 1-416,0-1-96,19 1-225,1-21-256,-20 2-961,20-21-960,-20 0-1346,0-21-11723</inkml:trace>
  <inkml:trace contextRef="#ctx0" brushRef="#br0" timeOffset="507242.1875">4787 12243 15630,'-20'0'5542,"40"-20"-4165,-20 20-448,20 0 320,0 0-320,19 0-641,-19 0-288,19 0 0,1 0 0,-20 20-128,20-20-256,-20 19-129,0 1 129,0 0 160,-20 0 63,0-1 193,0 21 0,0-20-160,0 19 128,19 22 0,-19-22 192,40 21-320,-20-21 256,19 1-288,1 0 64,-19-20 64,-1 20-256,-1-21 64,1-19-161,-20 20-255,-20-20-257,1 0-961,-1 0-2306</inkml:trace>
  <inkml:trace contextRef="#ctx0" brushRef="#br0" timeOffset="510601.5625">6216 12580 8167,'0'-40'1346,"-20"40"-322,20-19 578,-19-1 352,19 20-96,-20-20-385,0 20-544,0-20-192,20 20-1,-20 0-127,1 20-65,-1 0 129,-1 0-128,1 19-33,20 1-192,-20-1-31,20 1-65,20 0 0,-20 0 0,20-20-64,21-1-32,-22-19 129,21-19-385,-20-1 32,19 0 31,-19-21 1,-20 2 64,20-1 32,-20 1 32,-20-1 1,20 21 63,-20-1 160,20 20 128,-19-20-320,19 20-32,0 20 97,0 0 95,19-1-352,-19 21 256,20-20-288,0 19-385,0-19-31,19 0-225,-18-1-512,-1 2-513,0-21-608,-1 0-1634,1 0-6310</inkml:trace>
  <inkml:trace contextRef="#ctx0" brushRef="#br0" timeOffset="510899.4141">6375 12521 14317,'0'0'2819,"0"0"-1282,20 19 513,-20 1-256,0 0-353,20 19-576,-20-19-160,20 0-129,-1 19-416,-19-39 1,20 21 31,-20-21 96,20 0-96,-20 0-160,20-21 64,-20 2-256,0-21 96,20 20 64,-20 1 64,0-1-256,19 0 64,-19 20 64,21 0 32,-21 20 0,20-20-353,0 20-672,0-1-929,-1 1-1056,1 0-2147</inkml:trace>
  <inkml:trace contextRef="#ctx0" brushRef="#br0" timeOffset="511854.4922">7110 12600 11659,'-40'-40'1857,"20"20"-127,0 1 32,20-1-289,-20 20-480,0 0 64,1 0-224,-1 0 128,0 20-385,0 19 65,1 1-97,19-1 33,0 1-289,0 0-352,19 0 192,1-20-64,0-1-96,19-19 128,-19 0 0,20-19-160,-20-1-32,-1-20 0,2-20-32,-21 20 64,0-19 32,0 0-96,-21-21 256,-18 20-288,19 1 384,-20 19 128,21 21 161,19 19-1,0 0-191,0 19-129,0 1 160,0 20 129,19-1-321,1-19-32,0 20-96,20 0 32,0 20-192,0-21-545,-1 1-320,1-21-544,-1 1-1250,-19 0-2882</inkml:trace>
  <inkml:trace contextRef="#ctx0" brushRef="#br0" timeOffset="514096.6797">7904 12381 3715,'-21'0'9193,"21"0"-7912,0 0 0,0 40 481,0-21-193,0 42-352,0-22-384,0 21-288,21-1 63,-21 1-319,20-20 287,0-1-224,0-19-191,-1 0 415,-19-20-223,0 0 127,0-20-320,0 0-64,0-19-64,-19-1 96,-1-20-320,0 1 160,0-20-64,20-21-192,-21 20 224,21 21 0,0 20 128,0 19 0,21 20 32,-1 0 96,20 20-96,-1 19 64,1 1-32,-20-1 65,19 1-97,-19-20-64,21 20 128,-2 0-192,1 19-32,-1-19-192,1-21-129,-21 21-255,1-20-546,-20-20-639,0 19-1058,0-19-2754</inkml:trace>
  <inkml:trace contextRef="#ctx0" brushRef="#br0" timeOffset="514264.6485">8082 12639 15118,'-19'-20'2722,"19"20"-1633,0-19 769,0 19 288,0 0-961,19-20-1025,1 20-127,20 0-290,-19 0-479,18 0-930,1 0-1185,-1 0-2626</inkml:trace>
  <inkml:trace contextRef="#ctx0" brushRef="#br0" timeOffset="514808.5938">8738 12361 13292,'-39'-59'2146,"18"19"-256,1 21-289,-20 19-63,1 0-225,19 0-576,0 19-289,1 1-127,-1 0-193,20 19-96,0-19-64,0 0-64,0 0-129,20 19-127,-1 2-417,1-1 449,0 19-64,0-39 352,-20 19 32,0 1 128,0-21 160,19 2 96,-19-21 97,0 20 384,0-20-225,20 0-159,0-20-1,-20 20-480,41 0 0,-22-21-32,1 21-96,0 0-32,19 0-737,-19 0-288,0 0-192,0 0-673,-1 21-1922,1-21-10858</inkml:trace>
  <inkml:trace contextRef="#ctx0" brushRef="#br0" timeOffset="515004.8828">8976 12560 16527,'20'0'2595,"-20"20"-962,0-20 65,20 20-705,-20-1-545,20 1-288,-20 20-128,20-21-512,-1 2-481,1-1-897,-20-20-1313,20 0-3395</inkml:trace>
  <inkml:trace contextRef="#ctx0" brushRef="#br0" timeOffset="515168.9453">8976 12401 7527,'0'-40'8648,"-19"20"-7175,19 1-1409,0-1-96,0 20-224,19 0-577,-19 0-1729,20 20-8329</inkml:trace>
  <inkml:trace contextRef="#ctx0" brushRef="#br0" timeOffset="515375">9254 12540 21140,'40'20'1185,"-20"-40"-705,-1 20-224,21-19-320,-20 19 32,19 0-32,-19 0-544,21 0-834,-21 0-736,-1 0-1665,1 0-5286</inkml:trace>
  <inkml:trace contextRef="#ctx0" brushRef="#br0" timeOffset="515579.1016">9611 12302 17008,'20'0'2978,"-20"20"-2113,0-20 448,0 19 1,0 1-161,0 20-513,0-1-447,20 2-97,0-1 0,-1-1-705,1 1-448,0-1-384,21 1-705,-22-21-2146</inkml:trace>
  <inkml:trace contextRef="#ctx0" brushRef="#br0" timeOffset="515963.8672">9790 12243 19826,'20'-20'1378,"0"0"-1346,0 20 224,-1 0 32,1 0 129,0 0-225,0 0-160,0 20 32,-1 0-64,1-1 96,21 1-320,-21 0 160,-1 0 64,-19-1-225,20 1 193,0 0-160,-20-20 160,20 40 0,-20-21 96,19 22-32,1-1-288,0-1 384,0 1-288,-1-1 288,1 1-32,-20-21 32,21 22 161,-21-21 63,0 0-224,0-1-64,-21 1-416,1-20-609,1 20-416,-1-20-866,0 0-2593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41:14.9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519 3943 13452,'19'20'449,"-19"19"1152,20-18 1,-20 38-257,20 1-384,0 19-256,-1-19-129,1 0-192,0-1 33,0-20-65,-20 1 33,19-20 319,-19-20 321,0 0-352,0 0-609,-19-20-32,-1 0-96,0-39 64,-19 19-64,-1-39-96,1-1-1,-22-19-287,22-21 320,19 22-32,0-1 128,20 38 0,0 2-32,20 39-161,0 0 65,19 20 256,1 20-288,20 40 0,-20 0-449,19 19-127,-20 0-1,1 0 385,1 1 320,-22 0 128,-19-41-32,0 1 32,0 0 224,0 0 96,-19-20 33,-2-20-33,21 19-32,-20-19 129,20 0-225,0 0-320,0 0 256,0 0-160,20 20 64,1-20-192,18 20-480,1 0-513,-1-1-513,1-19-416,-20 20-1441</inkml:trace>
  <inkml:trace contextRef="#ctx0" brushRef="#br0" timeOffset="361.3281">1014 4102 16783,'0'0'897,"0"20"-64,0 20 1217,0-1-449,0 1-672,20 20-320,1-1-513,-2-19 0,21-1 96,-20 1-32,19-20-31,1-20 31,-20 0-160,19-20 64,-39 0 64,20 0 64,-20-19-192,0-1 96,0 21 192,-20-21-159,0-1-33,20 22 128,-19-1-224,19 20-128,0 0 128,19 20 32,-19-1-32,20 2 0,0 19-481,21-20-480,-22 19-384,21-19-513,-1 0-544,1-1-2050</inkml:trace>
  <inkml:trace contextRef="#ctx0" brushRef="#br0" timeOffset="703.125">1431 4162 14029,'20'59'2114,"0"-39"-96,0 20 32,19 0-225,-19-1-736,1-19-416,-1 20-321,-20-21-31,19-19 95,-19 20-224,20-20 289,-20-20-1,20 20-384,-20-19 64,0-21-96,0 20 129,-20-19-129,20-1-96,0 19 192,0 2-256,0-1-32,0 20 128,20 20 128,0-1-256,-1 2-65,21 19-447,-20-20-193,19 19-512,2-19-801,-21 0-1282,19-20-4227</inkml:trace>
  <inkml:trace contextRef="#ctx0" brushRef="#br0" timeOffset="1030.2734">1869 4181 14862,'19'20'2274,"1"0"-641,-20 0 770,20 20-450,0 0-639,-20-1-578,19-19-319,-19 0-193,20 0 0,-20-1-96,0-19 32,0 0 97,20-19 63,-20-1-96,0-20-320,0 1 192,0-1-128,0 0-64,20 20 32,-20 0 192,19 20-288,-19 0 192,20 20 64,0 19-32,21 2-96,-22-1-128,21-1-481,-20 1-416,19-21-576,1 1-1122,-20-20-2017</inkml:trace>
  <inkml:trace contextRef="#ctx0" brushRef="#br0" timeOffset="1175.7812">2365 4341 14830,'40'19'2210,"-21"1"-705,1 0-128,0 0-1056,0-20-385,-1 0-609,1 19-1569,0-38-4324</inkml:trace>
  <inkml:trace contextRef="#ctx0" brushRef="#br0" timeOffset="1306.6406">2245 3824 15022,'-39'-19'1697,"19"19"-4675,20 0-6279</inkml:trace>
  <inkml:trace contextRef="#ctx0" brushRef="#br0" timeOffset="1916.0156">2563 4201 18385,'0'0'448,"0"20"193,19 19 960,1 2-832,1 18-256,-1-19-257,0-1 224,-1-19 33,-19-20 127,0 20-127,0-20-225,20 0 129,-20 0 255,0-20-95,-20 0-481,20 1 128,0-21-192,0-19 128,0-2-288,0 22 128,0 19-32,20 20-192,0 0 224,0 20 0,19 0-224,1 20-513,19 0-672,21-1-1090,-20 1-1504,19-1-3909</inkml:trace>
  <inkml:trace contextRef="#ctx0" brushRef="#br0" timeOffset="2316.4062">3278 4162 14798,'-59'-60'4836,"39"60"-2498,0 0-960,0 20-321,-1 20-96,2-1-1,19 20-447,0 2-513,19-22-32,2 1 64,-1-20-288,20-1 128,-21-19-193,21 0 97,-20-39 0,-20 19 32,0-19 64,0 19 192,0 0 0,-20 0 288,20 20-320,0 0 0,20 0 0,-1 40 128,1 19 0,20 0 65,0 1 127,0 20 32,-20-21-63,-1 1-161,1-1-160,-20-18 320,0 18-128,-20-20-160,1 1-224,-1-20-32,-20 19-449,19-39-256,-18 20-384,19-20-673,0-40-864,1 21-2243</inkml:trace>
  <inkml:trace contextRef="#ctx0" brushRef="#br0" timeOffset="2854.4921">3953 3546 20819,'-40'-19'2338,"40"-1"-960,0 20-642,0 20-511,0 19 832,19 40-96,2 21-289,19-1-448,-1 20-128,1 0 1,19-39-450,1-1-480,0-19-159,-20-1-898,-1-39-481,-19 0-2337</inkml:trace>
  <inkml:trace contextRef="#ctx0" brushRef="#br0" timeOffset="3085.9375">3834 4181 18609,'-20'-19'929,"40"-1"-833,19 0 1826,20 0 96,22 0-128,-22 1-353,40 19-480,-19 0-320,-1 19-417,0 21-192,-18-20-288,-2 19-96,-20 1 0,1-20-417,-20-1-160,0 2-384,-20-21-801,0 0-865,0 0-1889</inkml:trace>
  <inkml:trace contextRef="#ctx0" brushRef="#br0" timeOffset="3231.4453">4271 3685 19986,'-20'-20'1186,"20"20"-1218,20 0-65,0 0-63,-1 0-352,1 0-545,20 20-2338,-21 0-5125</inkml:trace>
  <inkml:trace contextRef="#ctx0" brushRef="#br0" timeOffset="3827.1484">4608 4023 18897,'40'119'1442,"-21"-60"-641,21-19 864,-20 20-544,-20-40-512,21 0 127,-21-1-351,0-19 63,0 0-224,0 0-31,0 0-193,0 0-193,0-19-191,-21-1-96,21 0-97,0-21 161,0 22 223,0-1 1,0 0 32,0 20-192,21 0-1,-2 0 193,1 20 96,0-20 96,0 0-32,-20 20 64,19-20-64,1 0 257,0 0-65,0 0 352,-1 0-159,1 0 127,0 0-127,21 0 191,-22 0 1,1 0 95,20 0-287,-21 0 95,21-20-192,-20 20-31,19-20-65,-19 0-64,0-19 32,1 19-64,-21 0-256,0 0-32,-21 20 0,21-19 96,-20 19-33,0 19 65,1 1 32,-1 20 160,0-1 97,20 21 31,20 0-128,19-20 0,22 19-64,-2-39 321,20 19-450,0-39-191,-18 0-512,-2 0-418,0-20-1376,-19 1-1442,-20-21-11979</inkml:trace>
  <inkml:trace contextRef="#ctx0" brushRef="#br0" timeOffset="5698.2421">6474 4043 17904,'-20'-20'1602,"20"20"-225,0 0-608,0-21 288,20 21-288,20 0-225,-20 0-191,40 0-353,-20 0 32,39 0-32,-20 0-577,21 0-928,-1 0-1218,-20 0-2754</inkml:trace>
  <inkml:trace contextRef="#ctx0" brushRef="#br0" timeOffset="5865.2343">6673 4321 20435,'0'20'897,"0"-20"-1154,40 0 1122,-1-20-64,40 0-673,-18 0-96,18-1-576,0 2-834,1-1-768,-1 0-3363</inkml:trace>
  <inkml:trace contextRef="#ctx0" brushRef="#br0" timeOffset="6285.1562">7964 3745 20339,'-81'0'929,"62"20"-673,-1 20 192,20 19 97,0 20 320,0 1 352,20-1-609,20 0-447,39-19 63,20-20-96,1-20 32,-1-20-256,20-20-96,-39-20 0,-1 0-481,-20-19 160,-39-1 257,0 1-32,-40-21-225,-19 21 65,-21-1 320,-19 21 96,-1 19 128,1 0 96,0-1-160,-1 21 64,20 0-512,41 21-1346,-1-1-2754</inkml:trace>
  <inkml:trace contextRef="#ctx0" brushRef="#br0" timeOffset="6830.0781">9194 3685 17904,'-79'-20'1442,"39"20"-225,21 0-96,-1 20-288,0 19-129,0 22 578,20-2-353,0 20-257,20-20-223,20 22-161,-1-22-320,1 0 32,19 1-545,1-41-191,0 22-449,-1-41-961,-19 0-257,-1-20-2433</inkml:trace>
  <inkml:trace contextRef="#ctx0" brushRef="#br0" timeOffset="7143.5546">9373 3864 2562,'20'59'15759,"0"-19"-13389,-1-1-64,21 22-1057,-19-22-416,-1 1-224,-1-1-161,1-19-63,0 0-193,0-20 160,-1 0-320,-19 0 256,20 0 257,-20-20-129,0 0-352,0 1 32,20-21-63,-20 0-33,0 40 32,20-19 0,-1 19-193,1 19-95,21 1 320,-2 0-256,1 20-577,19-21-544,-19 21-769,-1-40-1121,-19 0-1986</inkml:trace>
  <inkml:trace contextRef="#ctx0" brushRef="#br0" timeOffset="7353.5156">9949 3665 20467,'139'40'2370,"-60"0"0,0 20-448,1 19-705,-20 0-640,-21 1-353,-19-21-64,0 1-256,0-1-256,-20-20-513,0-18-512,0-1-161,-40 0-1889,0-20-9834</inkml:trace>
  <inkml:trace contextRef="#ctx0" brushRef="#br0" timeOffset="13513.6718">11140 4420 20531,'20'-20'288,"0"20"0,0 39 385,-20 1-256,19 20 95,1 0-192,-20-1-224,0 0-224,0-19-416,0 1-673,0-2-737,0-19-2114</inkml:trace>
  <inkml:trace contextRef="#ctx0" brushRef="#br0" timeOffset="17198.2421">11755 4102 17136,'-19'-20'1890,"19"20"-898,0 40 33,0 0 225,0 19-257,0 1-193,19 19-575,1-39-161,20-1 32,-20-19-64,0-20 160,20 0-128,-20-20 96,0-19-160,-1-1 32,1 21 160,-20-21-288,0 20 192,0-1 129,20 21-129,-20 0 64,20 21 64,-1-1-128,1 0-64,20-20-64,0 20-160,0-40-385,-1 0-384,-19 0-448,20-20-577,-40 20-768,0-39-2019</inkml:trace>
  <inkml:trace contextRef="#ctx0" brushRef="#br0" timeOffset="17649.414">12073 3745 3587,'-20'-60'12235,"20"60"-9800,0 0-1314,0 20 673,40-1 159,-19 42-671,18-2-321,20 20-385,-19 0-288,-1-18-95,1-2-65,0 0-64,0-39 32,0 20 0,-40-40-128,20 19-32,-20-19 32,0 0 64,0 0-128,0 0 0,-20 0-161,20 0 129,0-19 32,0 19-256,20 0 224,-1 0 128,1 0 32,0 0-32,19 0 160,1 19-128,-20-19-64,20 0 128,-20-19-160,0 19 160,0-20 224,-1-20-352,1 21 96,-20-21 32,0 0-96,-20 21 0,20-21-32,-19 19 0,-1 21 64,0-20-64,0 20 0,20 20-64,-19 1-96,19 19-64,19-1 256,1 21-224,0-1-865,19-20-1122,21 2-927,-21-21-1795</inkml:trace>
  <inkml:trace contextRef="#ctx0" brushRef="#br0" timeOffset="18004.8828">12967 4321 10025,'0'-20'4805,"0"0"-2051,0-1-928,-20-18-32,20 19-449,0 0-320,0 1-321,0-1-127,0 0-193,20 20-159,-20 0-418,20 20 97,0 0 256,-1-1-320,21 1 160,-20 0-32,19-20 160,-19 0-128,21 0-64,-22 0 257,21-20-1,-20 0 160,-1 1-352,1-21 96,0 20 96,-20 0 1,0-19 95,-20 19 96,20 20-224,-20 0 0,1 0 97,-1 0-353,20 20-65,-20 19 161,20 1 161,0 0-257,20-1-1,0 1 33,-1-21-256,41 2-289,-21-1-608,22-20-1473,-2 0-2115</inkml:trace>
  <inkml:trace contextRef="#ctx0" brushRef="#br0" timeOffset="18643.5546">14217 4063 19634,'21'0'192,"-1"19"897,-1 21 353,21 0-930,-20 19 1,0 1 63,19-20-159,-19-1-1,-20-19-64,20 0 65,-20-20-129,0 0 32,0 0 33,0-20 127,0 0-288,0-39-96,0 18 97,0-18-290,0 0 129,0 19 97,0 1-258,19 39 194,1 0-162,1 0 129,-1 19 129,19 21-97,1 0 160,-1-1-416,1 1-481,19 0-288,-18-20-416,18 0-1154,-19-20-1120,-20 0-6054</inkml:trace>
  <inkml:trace contextRef="#ctx0" brushRef="#br0" timeOffset="18803.7109">14932 4082 16047,'40'-19'2818,"-21"19"-672,22 0 225,-1-20-866,19 20-1121,-20 0-287,1 0-418,19 20-864,-18-1-1377,-21 1-2787</inkml:trace>
  <inkml:trace contextRef="#ctx0" brushRef="#br0" timeOffset="18935.5468">15230 4281 17712,'0'0'1570,"20"0"-962,20 0 193,0 0-417,-1-21-672,1 21-2563,19-19-13324</inkml:trace>
  <inkml:trace contextRef="#ctx0" brushRef="#br0" timeOffset="19515.625">16024 3943 14093,'0'80'1986,"0"-21"64,20-19 128,20 19-449,-20-19-864,0-20-384,0-1 127,-20 2 193,19-21-289,-19 0 321,0 0 256,-19-21-544,-1 2-385,0-1-128,0-20 64,-1-19 0,21 0-96,0-2-128,0 2 64,0 19-32,41 1 160,-21 19-256,0 20 64,19 0-193,21 0-543,-21 20-738,22 19-896,-2-19-930,-20 0-3202</inkml:trace>
  <inkml:trace contextRef="#ctx0" brushRef="#br0" timeOffset="19755.8593">16719 4043 18001,'60'0'2914,"-41"0"-1408,21 0 416,1 0-1186,-2-20-640,1 20-192,-1 0-192,1 0-353,-1 0-352,-19 0-512,21 0-641,-22 0-481,1 0-960,-20 0-6663</inkml:trace>
  <inkml:trace contextRef="#ctx0" brushRef="#br0" timeOffset="20278.3203">17513 4162 17008,'20'19'2114,"0"-19"-1057,0 0 544,-1 0-384,21-19-288,-19-1-128,18 0-257,-19-20-223,20 1-65,-20-2 0,-1-18 0,-19 19 33,0-19-65,0 20-160,-19-1 192,-1-1-192,0 22 96,0-1-31,0 20-97,1 20-128,-1-1-129,-1 2 257,21 39 32,-20-1 225,40 20-225,-20-20 192,41 2-256,18-2 192,0-19-192,1-21-288,20 1-353,-21-20-352,-19 0-800,-1 0-1827,1-20-5701</inkml:trace>
  <inkml:trace contextRef="#ctx0" brushRef="#br0" timeOffset="20496.0937">18308 3963 22869,'0'19'1730,"19"-19"-929,1 0 416,0 0-192,0 20-705,-1-20-224,22 0 32,-21 0-384,0 0-353,19 0-320,-19 0-448,0-20-1313,-20 1-1410,0-1-11083</inkml:trace>
  <inkml:trace contextRef="#ctx0" brushRef="#br0" timeOffset="20678.7109">18467 3805 17712,'0'0'2851,"0"19"-1474,0 1 417,0 20 32,0-1-385,20 1-800,-1 20-513,1-40-320,0 19-385,0 1-320,-1-20-929,1-20-1056,0 20-2115</inkml:trace>
  <inkml:trace contextRef="#ctx0" brushRef="#br0" timeOffset="20880.8593">18784 3785 20467,'40'20'3683,"-20"-1"-2369,-1 21-33,1 19 32,20-19-448,-21 20-481,22-1-160,-21 1-352,0-1-384,-1-19-385,1-21-512,0 2-994,-20-1-1921</inkml:trace>
  <inkml:trace contextRef="#ctx0" brushRef="#br0" timeOffset="22333.9843">20015 3982 17936,'20'20'1570,"-20"-20"-1474,0 21 1377,20-1-255,-20 19-706,20-19-288,0 0-128,-20 0-32,20 0-96,-1-1-352,1 1-385,0-20-832,0 0-577,-20 0-3011</inkml:trace>
  <inkml:trace contextRef="#ctx0" brushRef="#br0" timeOffset="22500.9765">20075 3765 2274,'0'-20'14702,"-20"20"-13998,20 0-800,0-21-384,0 21-1410,0 21-929,0-21-2049</inkml:trace>
  <inkml:trace contextRef="#ctx0" brushRef="#br0" timeOffset="22791.0156">20651 3884 96,'-60'19'18097,"40"1"-17585,1 0 289,-2 0 96,21-1-385,0 1-127,21 21 95,18-21-224,21 19-95,19 1-129,0-20-225,1-1-191,-41 21 96,1-40 192,-20 20 32,-20-1 160,-20 2-256,-20-21-609,1 20-384,-1-20-1762</inkml:trace>
  <inkml:trace contextRef="#ctx0" brushRef="#br0" timeOffset="29269.5312">1987 5334 17392,'-20'-21'1313,"20"21"-480,0 0-545,0 21 257,20-2 448,0 41-225,0-1-351,-1 20-161,1 1 32,21-20-320,-2-21 64,-19 1-704,20-1-385,-20-19-609,19 0-576,-39-20-2498</inkml:trace>
  <inkml:trace contextRef="#ctx0" brushRef="#br0" timeOffset="29896.4843">2027 5789 15790,'0'-19'1089,"19"-1"-128,-19 0 673,20-19-737,0 19-449,-20 0-352,21 0-64,-1 0 161,-1-20-418,-19 0-159,20 20-417,-20-19 0,0-1-192,0 1-320,0 19 865,0 0 512,0 1 512,0 19 321,0 0-384,0 19-97,20 1 449,0 20 96,0 19-353,-1 20 65,21 1-64,-1-1-129,-19-19-31,21-1-33,-21-18-160,-1-2-96,1-19-96,0 0 97,-20-1-161,0-19 32,0 0-32,0 0 160,0-19 0,0-1-352,0 0 288,0 0-320,20 1 192,-1 19-97,-19-21 161,20 21 193,20 0-289,-1 21 128,-18-21-64,19 0 0,-1 0 128,-19 0-96,20-21 96,-21 1 0,-19 0-32,20-19-320,-20-1 96,0 20 128,0-19 64,-20 19 0,20 20 64,0-20 64,-19 20-32,19 20-224,-20 0 0,20 19 128,20 1-128,-20-1 128,39-19-480,1 0-417,20 0-576,-1-20-1602,20 0-4901</inkml:trace>
  <inkml:trace contextRef="#ctx0" brushRef="#br0" timeOffset="30586.914">3635 5234 17264,'-20'0'897,"20"19"-833,0 21 256,0 1 1282,20 38-353,-20 0-352,40 21-289,-20-21-127,20 0-129,-1-20-96,21-19-32,-21 0-31,1-20-129,0-20-64,0 0 32,-1-20-289,-19 1 1,0-22 128,0 1 128,-20 1-160,0-1 0,-20 1 192,0-1 128,0 40 32,1-20 0,-1 20-64,0 20-192,20 0 32,0 0 96,0 19 33,20 21 223,0-21-416,-1 1 32,21-19-353,19-2-95,-19-19-577,20 0-705,0-19-800,-41-2-2019</inkml:trace>
  <inkml:trace contextRef="#ctx0" brushRef="#br0" timeOffset="30875.9765">4251 5592 15630,'20'39'1185,"-20"1"321,39-1 256,-19 21-193,0-21-512,0-19 32,19 21-288,-19-22-321,0-19-256,1 20-63,-2-20-65,-19 0 96,20 0 64,-20 0-128,0 0 161,0 0 95,0-20-352,0 1 0,0-2-96,20 1-224,-20 20-1,20 0-95,-1 20 0,21 1-417,0 18-608,-1-19-866,1 0-864,20-20-2050</inkml:trace>
  <inkml:trace contextRef="#ctx0" brushRef="#br0" timeOffset="31252.9296">4945 5571 19218,'-20'0'1857,"1"21"-800,-1-2 65,0 21-98,20 0-127,0 19-448,0-39-417,20 19 0,0-19-64,-1 0-192,1-20 31,0-20-127,0 20 192,-20-20-192,21 0 160,-21 20 224,0 0-32,0 0 192,0 0-64,0 20-64,19 20 288,1 0-448,0 20 160,19-1-128,1 0 289,0 2-65,-21-22-64,1 21 32,0-21 96,-20-19-448,-20 0 96,-19 19-128,19-39 32,-20 20-321,20-20-384,-19-20-704,19 20-545,0-20-961,1-19-2530</inkml:trace>
  <inkml:trace contextRef="#ctx0" brushRef="#br0" timeOffset="31479.4921">5085 5353 10441,'19'20'10314,"-19"0"-9897,20 19 415,0 21 225,20-1-32,-21 21-160,21-20-545,1 19-223,-2-20-97,1-18-161,-21-2-447,1-19-898,0 0-992,-20-20-1666</inkml:trace>
  <inkml:trace contextRef="#ctx0" brushRef="#br0" timeOffset="31884.7656">5025 5829 18961,'20'20'1410,"-20"-20"-834,40-20 770,-21 20-962,21-20 32,-20 0-63,19 1-321,1-21 32,-19 20-160,-1-19-96,-1-1-65,-19-20 129,0 0-32,0 21 64,0-1 32,0 21 256,-19-1 160,19 20-159,19 20-1,1 19 384,0 20-95,0 22 95,19-22-191,1 20-1,-21-20 32,21-19-287,-19 1 159,18-22-64,-19-19-256,0 20 224,0-40 96,0 20-95,-20-19-1,19-2-32,-19-19-224,20 20 32,-20 1-128,20 19-129,0 0-383,19 0-385,2 19-1634,-21-19-2562</inkml:trace>
  <inkml:trace contextRef="#ctx0" brushRef="#br0" timeOffset="32692.3828">6494 5710 13644,'0'0'3235,"-20"20"-1633,20-20 96,0 40 223,-20-1-671,20 22-129,20-2-321,0 0-383,0-19-225,40-1 96,-20-19-224,19-20-96,-19-20 0,-1 0-96,1-19-32,-21-1 128,-19 1-224,-19-1 160,-21 0-65,1 0-31,-1 1 32,1 19 96,19 0-384,-20 20-545,40 0-1345,0 20-1762,0 19-8328</inkml:trace>
  <inkml:trace contextRef="#ctx0" brushRef="#br0" timeOffset="32910.1562">7030 6028 16944,'20'0'3523,"-40"-20"-2786,0 0 640,-19-19-160,-1-1-640,1 1 159,-1-22-255,-1 22-385,2-40 64,-1 19-320,21 0 32,-1 0 32,20 21-161,0-1-127,20 40-417,19-19-704,1 38-641,-1-19-1313,2 40-9225</inkml:trace>
  <inkml:trace contextRef="#ctx0" brushRef="#br0" timeOffset="33092.7734">6713 5770 21364,'-40'39'2786,"20"-39"-2401,40 0-1,20-20 257,19 20-257,0-19-288,21-1-192,-1 20-929,-19-20-512,20 20-994,-40 0-2273</inkml:trace>
  <inkml:trace contextRef="#ctx0" brushRef="#br0" timeOffset="33804.6875">8003 5353 19250,'0'-19'1825,"-20"-2"-832,20 42-640,20-2 127,-20 21 449,20 19-32,0 20-353,0 1-223,19 0-353,1-21-32,0 0-417,0-19-159,-1 0-738,1-20-544,-20-20-1697,-20 0-10442</inkml:trace>
  <inkml:trace contextRef="#ctx0" brushRef="#br0" timeOffset="34420.8984">7904 5730 18737,'20'-20'897,"0"1"448,0-1-160,19 0-640,-19 0-257,20 0-192,-21 1-128,1-2-32,20-19-320,-19 20-289,-2-19-384,1-1 128,-20-19 193,0 20 127,0-2 385,20 21 608,-20 20 673,0 0-192,0 0-481,0 20 1,20 21 319,-20 38-63,39 0 128,-19 0-385,19-19-31,-19 19-1,20-39-32,-19 19-32,-2-19-127,1 0-33,-20-20 64,20 0-192,-20-20 0,0 20 0,0-20 0,0-20 96,-20 20-96,20-40-32,0 21-128,20-2 96,-20 1 0,40 20 0,-21 0 32,21 0 0,-1 0 160,21 0-96,-20-20 64,20 20-96,-21-20 160,1 1 32,-21-21-192,1 1 96,0 19 32,-20-20 65,-20 20-33,20 1 64,-20-2-96,1 21 32,-1 0-64,0 21-64,0-2-192,20 1 128,0 20 128,20-1-64,0 1-96,19-20-32,21-1-96,0 1-513,19-20-800,0 0-1634,2 0-4356</inkml:trace>
  <inkml:trace contextRef="#ctx0" brushRef="#br0" timeOffset="34843.75">9869 5631 18033,'20'20'1921,"-20"-20"-607,0 40 768,20-1-961,0 1-449,-20 19-447,20-18-33,-1-2-192,1-19-96,21-20-225,-21 0-511,-1 0-1250,1-40-993,-20 21-4485</inkml:trace>
  <inkml:trace contextRef="#ctx0" brushRef="#br0" timeOffset="34987.3046">9810 5452 19794,'-59'-39'2082,"38"19"-1665,1 20 223,20 0-608,20 0-640,-20-20-65,21 20-512,18 20-673,1-20-1185,-1 20-6598</inkml:trace>
  <inkml:trace contextRef="#ctx0" brushRef="#br0" timeOffset="35270.5078">10167 5671 13164,'40'79'3267,"-40"-40"-897,19-19-31,1 0-642,1 0-704,-21 1-32,20-21-192,0 0-289,-20-21 1,19-19-129,-19 20-192,20-19 0,-20-20-32,0 19-64,0 20-32,0-19 129,0 18-161,0 21 0,0 21-321,20-2 257,-20 21 96,39 0-128,-19 19-224,20-20-609,19 1-801,-18 1-1345,-2-22-2113</inkml:trace>
  <inkml:trace contextRef="#ctx0" brushRef="#br0" timeOffset="35605.4687">10862 6325 15919,'20'40'2242,"-20"-19"-865,0-21 289,0 0-129,0-21-576,-20 1-545,1-19-63,-1-1-33,-21-19 64,2-20-288,-1-2-64,1-17 33,-1 19-194,20-21 97,20 21-32,0 39 192,0 20 97,40 20-289,-20 0 128,19 40 32,-19-1 128,19 1-352,-19 19 96,1 2-160,-1-22 96,-20 1-385,20-1 193,-20-19-513,0-20-64,-20 0-416,20 0-1025,0-20-2467</inkml:trace>
  <inkml:trace contextRef="#ctx0" brushRef="#br0" timeOffset="35924.8046">10942 5611 17104,'19'40'2434,"-19"0"-1057,0 19 161,0-20-193,0 1-256,20 1-320,-20-22-481,20 1-288,0-20 64,-1 0 64,-19 0 64,21-20-320,-21 20 160,20-40 32,-20 20 0,0-20-128,0 21 0,0-1 128,0 0-96,0 20 0,20 20 192,-20 0-256,20-1 96,-1 21-96,21-20-256,-20 1-257,19-2-384,1-19-256,-21 0-705,1-40-832,1 20-2563</inkml:trace>
  <inkml:trace contextRef="#ctx0" brushRef="#br0" timeOffset="36091.7968">11279 5432 9224,'0'-19'7527,"0"19"-4580,0 39 160,0 1-1313,19 19-577,1 21-480,1-1-609,19-19-64,-1-1-224,1-18-289,-1-22-512,21 1-736,-41-20-802,2-20-2754</inkml:trace>
  <inkml:trace contextRef="#ctx0" brushRef="#br0" timeOffset="36251.9531">11200 5671 19602,'0'0'2947,"19"0"-1890,21 0 640,19-20-992,2 20-64,18-20-385,-20 20-608,0 0-449,2 0-1377,-22 0-2306</inkml:trace>
  <inkml:trace contextRef="#ctx0" brushRef="#br0" timeOffset="36811.5234">12808 5393 17936,'-40'0'1666,"20"20"-673,1-1 544,-1 1-191,0 39-321,20-19-193,0 20-191,20 0-577,0-21 32,-1 21-160,21-21-288,19-19-481,2 0-608,-2-20-737,-19 0-545,-1 0-2210</inkml:trace>
  <inkml:trace contextRef="#ctx0" brushRef="#br0" timeOffset="37152.3437">13245 5511 16431,'-20'-39'2082,"0"39"-416,1 0-193,-1 0-352,-21 20 32,2-1-192,19 1-416,0 20-289,20-19-96,20 18-128,19-19-32,1 20-32,20-21 160,0 1-256,-21 20-64,21-21 0,-41 1 63,1-20 65,-20 20 161,-20 0-1,1-20 128,-1 0-256,0 0-128,0 0-65,0 0-319,1-20-609,19 20-769,0-20-1025,0 20-2978</inkml:trace>
  <inkml:trace contextRef="#ctx0" brushRef="#br0" timeOffset="37376.9531">13503 5730 18577,'0'40'1730,"0"-21"-257,20 1 33,0 0-449,-1 0-193,21 1-415,-1-21-65,-19 0-224,21-21-192,-2 1-96,-19 0-224,-20-19-193,20 19-191,-40-20-385,20 21-705,-20-1-929,-19 0-2177</inkml:trace>
  <inkml:trace contextRef="#ctx0" brushRef="#br0" timeOffset="37770.5078">13702 5334 17136,'-21'-21'2947,"21"21"-769,0 21-1057,0-2 32,0 1 224,0 20-672,0 19-97,21-20-255,18 1-193,-19 1 32,20-22-192,-1 1 32,-19 0 256,20 0-288,-1-20 321,2 20-289,-2-20-225,-19 19 225,20 1 32,-21 0-352,1 0 64,-20-1-32,20 1 32,-20-20-97,-20 20-63,0-20 0,1 0-1,-1-20-31,-20 20-193,1-20-224,-2 1-256,2 19-832,-1 0-1347,20-20-3202</inkml:trace>
  <inkml:trace contextRef="#ctx0" brushRef="#br0" timeOffset="38002.9296">14059 5334 19602,'79'59'2082,"-40"-20"-384,1 21-609,1 19-737,-22-19-160,1 19 64,0-19-159,-20-1-97,0-18-33,0-2-159,0-19-256,-20 0-449,0-20-1601,20 0-2467</inkml:trace>
  <inkml:trace contextRef="#ctx0" brushRef="#br0" timeOffset="38694.3359">14912 5551 13741,'-39'-40'2210,"39"40"-705,-20-19 289,0 19-97,-19 19-608,19 1-32,-21 41-64,22-22-224,-1 40-64,20-39-321,0 19-288,20-39 0,20 21-96,-20-41 96,20 0-256,-1 0-64,1-41 128,-1 1 128,1 1-32,-40-1-128,0 1 224,0-1-64,0 20 96,-20 1 96,0-2 65,20 21-193,-20 21-96,20-2 192,-19 21-256,19 0 96,19-21 0,1 21-64,0-1-96,19-19-129,2 0-319,-1 0-257,-1-20-768,1 0-738,-1 0-992,-19-20-7303</inkml:trace>
  <inkml:trace contextRef="#ctx0" brushRef="#br0" timeOffset="38924.8046">15389 5889 17904,'0'0'2243,"0"-19"-802,-20 19 96,1-41-416,-1 21-128,0-19-160,0-1 0,-1 1-481,2-1 65,-1-19-513,0 18 96,20 21-321,20-19-415,-20 39-321,20 0-513,-1 19-640,2 1-609,-1 41-3395</inkml:trace>
  <inkml:trace contextRef="#ctx0" brushRef="#br0" timeOffset="39136.7187">15647 5889 19186,'-20'-19'1345,"-19"-22"385,19 21-577,0-19 32,-1-1-64,21 1-545,0-21-544,0 21-96,21-22-32,-1 22-224,0 19-321,0 0-255,19 20-578,-19 20-704,19 0-1537,-19-1-2499</inkml:trace>
  <inkml:trace contextRef="#ctx0" brushRef="#br0" timeOffset="39485.3515">16024 5551 18193,'-40'0'1697,"1"0"33,19 0-289,0 20-256,1 1-63,-1 18-418,20 21-351,0-21-65,20 1-96,-1-1-192,21-19-32,-1 0-128,-19-20 64,20-20-64,-21 20 63,-19-20 258,21-19-65,-21 19 0,0 0-192,0-19 288,0 19-352,0 0 128,0 0 128,0 20-64,0 0-32,0 20-128,0 0 0,0 19-417,20 1-320,0-1-160,0-19-768,19 0-482,1 0-1600,-20-20-8553</inkml:trace>
  <inkml:trace contextRef="#ctx0" brushRef="#br0" timeOffset="39942.3828">16362 5531 16655,'0'20'2499,"20"0"-353,20 1-449,-1-2 97,1 1-865,19 0-609,-18 0-64,-2 0-320,1-20 192,-1 0-63,1 0-258,-20-20-63,-1 0 32,1 0-160,0-19 159,-20 18 129,0 1 128,0 0 192,-20 0-256,20 20 321,0 0-65,0 20 96,0 0-32,0 21 65,20 18-97,1 0-64,18 1 0,1 19 193,-1 1-33,1-1-128,-1-20-64,-19 21-256,-20-20 160,0-21 65,-20 1-129,1-20-64,-21-1-33,20-19-479,-19 0-1,-1-19-287,21-1-193,19 20-897,-61-79 1954,61 59-7784</inkml:trace>
  <inkml:trace contextRef="#ctx0" brushRef="#br0" timeOffset="40131.8359">17275 5789 21684,'20'20'2594,"-20"-20"-2081,0 20-193,0-20-160,0 20-160,0-20-608,0 21-513,0-21-1954,-20 0-5669</inkml:trace>
  <inkml:trace contextRef="#ctx0" brushRef="#br0" timeOffset="44791.9921">538 7953 12075,'-40'-20'1057,"40"20"-448,0 20 800,0 1 160,0 19-191,21-1-257,-2 40-289,1 0-319,20 2-97,-1 17-63,1 2-225,-1-20-96,1-1 0,-19-20-32,-2-20 128,1 2-224,-20-21 384,0-20 321,20 0-257,-40 0-736,20-20 288,-20-21 96,-20 2 96,0-40 32,1 0-192,-1-21 32,1-19-96,-1-1 96,20 2 128,1 19 128,-2 19 0,42 20 32,-2 21-128,1 19 33,20 0 31,-1 40-160,1 0-128,19 39-225,-18 0-223,-2 22-1,21-22 129,-41 20 288,1-20 160,0 22 32,-20-22-64,-20-20 32,20 21 32,0-20 96,-20-20-224,20 20 160,-19-20 0,19-20 161,0 19-161,19 1-64,1 0 64,0 0-128,19-1 0,-19 1-64,20 0 32,0-20 0,-20 0 160,20 0 0,-21-20 64,1-19-32,-20-1-32,20 1 192,-20-1-95,0-20 127,0 20-224,-20 0 128,20 21 32,-20-1 161,20 0 63,0 20-320,-19-20 65,19 40-65,-20-20-352,20 40 224,0-1 160,0 1-256,20 20-32,-20 0-129,19-21-223,21 20-897,-20-39-193,19 0-768,1 0-2498</inkml:trace>
  <inkml:trace contextRef="#ctx0" brushRef="#br0" timeOffset="45119.1406">1610 8311 19282,'-19'-19'2082,"-1"19"-1217,-21 0 480,2 19-224,19 21-320,0-1-193,0 21-223,20 0-353,0 0-128,0-21-1,40 1-191,-20-1 96,19-19 64,2-20-64,-21 0 224,19-20-128,-19 0 192,-20 1 160,20-21-192,-20 1 192,-20 19 129,20 0-65,-20 0-256,20 20 192,0 0-640,0 0 128,0 0-353,20 20-896,0 0-1026,-1 0-960,1-1-2467</inkml:trace>
  <inkml:trace contextRef="#ctx0" brushRef="#br0" timeOffset="45358.3984">1908 8371 5317,'-20'-20'13132,"1"20"-11595,19 0-255,-20 0-65,20 20-416,0-1-193,0 21-352,20 0-128,-1-20-63,1 20-130,20 0 33,-21-1-32,21 1 64,-40-1 32,0-19-64,0 0-64,-20-20-288,20 19 32,-20-19-353,20 0-1153,-19 0-1633,19 0-11724</inkml:trace>
  <inkml:trace contextRef="#ctx0" brushRef="#br0" timeOffset="45641.6015">2127 8331 20050,'0'0'1570,"-20"20"-993,20 0 223,0 19 610,0 21-449,0 0-449,20-20-288,-1 19-256,1-39-64,20-1-64,-1-19 96,-19 0-417,0-19 289,0-21-96,-20 20 96,0-19 288,-40-1-160,20 0 128,-19 20-64,-1 0-224,1 0-545,-2 0-544,21 20-1154,20 0-1472</inkml:trace>
  <inkml:trace contextRef="#ctx0" brushRef="#br0" timeOffset="46122.0703">2444 8390 20691,'0'-19'1441,"0"19"-1376,0 19 159,20 1 641,0 20-193,-20 0 65,19 0-129,1 0-223,0-21-129,-20-19 64,20 20 1,-20-20 63,19-20-32,-19 1-63,20-1 159,-20-20-64,0-20 193,21 40-225,-21-20-224,20 40-160,19-19-32,-19 38-96,20 1-288,-1 20-609,21 0-769,-21 20-768,2-1-1827</inkml:trace>
  <inkml:trace contextRef="#ctx0" brushRef="#br0" timeOffset="46470.7031">1272 9026 24983,'-158'40'1057,"99"-20"-352,18-20-609,21 20 352,20-20 802,40 0 31,20 0-577,39 0-255,41 0 159,77-20-479,41 0 159,41 0-96,-21 0-352,-61 0-417,-57 0 193,-62 20 0,-17 0 159,-42 0-63,1 0 192,-21 0 64,-19 0 32,0 0-481,0 0-640,20 0-1185,-20 0-1025,20 0-2146</inkml:trace>
  <inkml:trace contextRef="#ctx0" brushRef="#br0" timeOffset="46658.2031">3258 8211 22229,'-39'-39'4516,"39"19"-2819,-20 20-1120,20 0-641,20 0-288,-20 20-769,19 0-1026,1 20-2113,20 0-10377</inkml:trace>
  <inkml:trace contextRef="#ctx0" brushRef="#br0" timeOffset="46767.5781">3417 8649 20883,'0'79'2050,"0"-39"-1601,20-20-289,-20 0-448,0 0-962,0-20-1344,0 0-2755</inkml:trace>
  <inkml:trace contextRef="#ctx0" brushRef="#br0" timeOffset="62128.9062">4310 8292 17616,'-79'0'1217,"39"0"-448,20 39 512,-20 40 321,40 1-705,-19 19 96,19 0-513,39-19-352,1-40 32,40-1 32,-1-39-31,0-39-1,21-22-96,-21 2-128,-20 0-257,-19-20 289,1 19-384,-41 0 160,0-19 64,-41 20 192,1 19-161,1 20 161,-21 20 97,1 0-97,20 20 64,-22 20-321,41-1-127,1 1-833,19-1-705,19 1-704,1 0-2339</inkml:trace>
  <inkml:trace contextRef="#ctx0" brushRef="#br0" timeOffset="62353.5156">5025 8093 19218,'-60'0'1665,"20"20"-672,1 39 385,19 1-193,0 0-64,20 19-353,20 0-351,0 1-353,19-21-64,21 1-288,20-21-385,-21-19-480,20 0-256,2-20-1154,-42-20-1825</inkml:trace>
  <inkml:trace contextRef="#ctx0" brushRef="#br0" timeOffset="62557.6171">5363 8211 17264,'0'-19'3587,"0"38"-2786,0 2 320,19 39-64,1-1-192,0 0-192,0 1-513,19 0-224,2-20-321,-2-1-608,1-19-320,0 0-769,-1-20-1665,-39 0-13037</inkml:trace>
  <inkml:trace contextRef="#ctx0" brushRef="#br0" timeOffset="62739.2578">5621 8211 20691,'138'41'1826,"-58"-1"-577,-20 19-608,-1 0-385,0 21-128,-18-20-96,-21-1-64,-1 0-513,1-19-351,-20-1-161,0-18-1057,-20-1-2371</inkml:trace>
  <inkml:trace contextRef="#ctx0" brushRef="#br0" timeOffset="63465.8203">6792 8371 18513,'0'19'1826,"-20"21"-1186,20 20 738,0 0-321,20-1-289,-20-19-415,39-1 95,-18-19-256,19 0 33,-21-20-161,21 0-32,-1-20-257,1-20 65,-20 21 32,0-21 32,-20 1 96,0 19 0,-20 20 96,20 0 192,0 0 1,0 20 31,20 19 0,-1-19-63,22 19-97,18-39-160,-19 0 96,19 0-96,-19-19-96,-21-1-385,22 0-384,-21-19-736,-20 19-1250,0-20-2049</inkml:trace>
  <inkml:trace contextRef="#ctx0" brushRef="#br0" timeOffset="63718.75">7447 8530 15342,'40'59'4260,"-20"-39"-2498,19 20-225,1-21-576,20 1-512,-20-20-65,19 0-96,-39-20-96,19 1-32,-19-1 33,-20-20-65,-20 1-128,1 19-64,-21 0 128,-19 0-160,19 0-32,-20 20-193,20 0 97,1 0-256,19 20-353,0 0-512,20 0-673,0 20-1025,20-21-1666</inkml:trace>
  <inkml:trace contextRef="#ctx0" brushRef="#br0" timeOffset="63937.5">8003 8747 11242,'0'-39'8072,"-20"-1"-5798,20 21-96,-19-21-609,-1 1-479,0-1-194,20 0-383,0 0-417,0 20 0,20 0-352,0-19-129,-1 19-768,21 0-384,0 20-801,19-20-385,-18 20-1921,-22 0-7432</inkml:trace>
  <inkml:trace contextRef="#ctx0" brushRef="#br0" timeOffset="64142.5781">8182 8132 14573,'0'-19'3780,"-19"19"-2115,38 19-223,-19 1 352,20 20-545,0 20-384,0 19-513,19 0-96,-19 1-384,19-20-192,1-21-353,1 1-256,-2-20-480,-19-1-769,20 1-2627</inkml:trace>
  <inkml:trace contextRef="#ctx0" brushRef="#br0" timeOffset="64359.375">8599 8331 14125,'-79'40'3523,"19"-1"-2113,21-19 223,-2 20-127,1 0-129,40-20-288,0 20-673,20-40 193,20 19-321,0-19-32,20 0-288,-1 0-352,0 0-577,1-19-993,0 19-1281,-20 0-7559</inkml:trace>
  <inkml:trace contextRef="#ctx0" brushRef="#br0" timeOffset="64810.5468">9432 8470 17200,'-19'0'2050,"19"20"-1153,0 20 384,0 0 96,19 39 0,1 0-352,0 1-640,21-1-225,-2 0-352,1-19-385,-1-20-288,1-20-416,-1 0-641,-39-40-288,0 0-1858</inkml:trace>
  <inkml:trace contextRef="#ctx0" brushRef="#br0" timeOffset="65295.8984">9333 8450 15022,'0'-79'2338,"20"59"-897,20 0 545,19 20-288,-18 0-673,18 40-641,-19-1-96,-1 21-127,-19-20-258,0 20 33,-1-21 160,-19 1-192,-19-21 0,-1 1 64,0 0-224,-19 0-96,19-20 95,-20 0 193,21 0 64,-1-20-32,-1 0-96,21-19-96,0 19 32,21 0 192,18 0-64,1 1-128,-1 19 320,21 0 32,-1 0 128,1 0-64,0 0 65,-1 0-97,0 0-32,2-20 64,-22 0-160,1 0 192,-20-20-256,-1 20 193,-38-20 223,-1 20-512,-20-19 192,1 19-128,-22 20 160,22 0 224,-21 0-255,21 40 127,-1-21 224,21 21-320,19 0-192,0 20 64,19-20 0,21 19-352,-1-20-353,41 1-896,0-20-834,-1-1-1216,-20-19-2723</inkml:trace>
  <inkml:trace contextRef="#ctx0" brushRef="#br0" timeOffset="65449.2187">10326 8728 13933,'-19'-20'4388,"-1"-20"-2146,0 21-256,-1-21-449,21 1-255,-20-21-193,20 20-513,0-20-127,20 21-161,1 19-192,19-20-288,19 40-449,0 0-1153,20 0-1665,-18 0-4068</inkml:trace>
  <inkml:trace contextRef="#ctx0" brushRef="#br0" timeOffset="66328.125">11458 8410 9961,'-40'-59'1409,"20"19"769,1 40 513,-1-19-897,-21 19-385,2 19-64,19 21-192,-20-1-224,21 21 160,19 0-256,0 0-160,0-21-385,39 1-288,1-21 128,-1 1 32,2-20-192,18-20 160,-19 1-224,-20-21 0,-1 1 96,1-1 0,-20 0 160,-20 0-128,20 0-32,-19 20 96,-1 1-192,0 19 128,20 19-64,-20 1-96,20 0 64,20 20 64,0 20-96,0-20-609,19-1-576,20 20-737,2-39-576,-2 20-1314,-19-21-5509</inkml:trace>
  <inkml:trace contextRef="#ctx0" brushRef="#br0" timeOffset="66473.6328">11875 8747 12107,'-20'-59'3972,"0"20"-1890,0-1-160,0-19-449,0-1-448,20 0-256,0 1-449,0 19-416,0 20-160,0 1-449,20 19-1217,0 39-608,20 1-2851</inkml:trace>
  <inkml:trace contextRef="#ctx0" brushRef="#br0" timeOffset="66669.9218">12173 8747 15758,'-20'-19'2883,"0"-1"-1313,1 0 608,-2-19-673,1-21-448,0 1-352,20-1-513,20 0-224,-20 1-128,41 0-353,-22 39-384,21 0-576,-20 20-449,19 20-1409,1 19-8872</inkml:trace>
  <inkml:trace contextRef="#ctx0" brushRef="#br0" timeOffset="66981.4453">12669 8390 17712,'-80'-39'2274,"41"19"-704,-1 40-33,1 0-352,-1 19-95,20 1-33,20 20-673,0 0-96,20-21-224,20 1 128,-1-21-352,1 1 160,19-20-64,-18 0-160,-22 0 32,21-20-96,-40 1-193,0-1 129,0-20-705,0 21-577,0-1-95,-20 0 159,20 20-640,-20 0-1153,20 0-5349</inkml:trace>
  <inkml:trace contextRef="#ctx0" brushRef="#br0" timeOffset="67300.7812">12768 8430 15310,'20'0'4388,"-20"0"-2914,0 20-33,20 0-160,-20 0-256,20 0-576,-1-20-97,1 20-192,0-20 32,1-20-32,-1 20 97,-1-20-129,1 0 64,-20 0-128,0 20 96,0 0-128,20 20 192,-20 0 33,20 20 127,-20 19-160,39 1-96,-19 19-128,19-19 192,1 19-224,1-20-256,-22 1 160,-19-20 96,0 20 0,-19-21-64,-22-19-224,1 0-609,-19 0-224,20-20-769,-21 0-1249,21 0-7207</inkml:trace>
  <inkml:trace contextRef="#ctx0" brushRef="#br0" timeOffset="67809.5703">13681 8450 20179,'41'-20'768,"-22"20"-640,21-20 97,0 20 127,19 0 0,-20 0 65,2-20-129,-1 20-192,-21-19 128,21-1-160,-20 0-256,-20 0 96,0 1 0,-20 19 96,-20-20-160,-19 20 320,-1 20 224,0-1 33,1 21 384,19 19-33,1 21-191,39-20-193,0 19-128,0 0-224,39-19-96,21 0-384,19-41-161,21 1-320,-21 0-416,-20-40-481,0 0-960,-19-19-2563</inkml:trace>
  <inkml:trace contextRef="#ctx0" brushRef="#br0" timeOffset="68078.125">14177 8410 13388,'-19'-59'3716,"-1"59"-1410,20 20-352,0 19-417,20 1 97,-20 20-449,19-20-480,21 19-193,-19-19-96,18-21-320,1 1-96,-20 0 193,19-20-161,-19-20 96,-20 0 224,20 1-352,-20-1 256,0-20-288,0 21 193,20-1-354,-20 0 33,19 20-160,1 20 160,1 19-257,19 1-287,-1-1-610,-19 21-1024,19-41-609,1 2-1697</inkml:trace>
  <inkml:trace contextRef="#ctx0" brushRef="#br0" timeOffset="68281.25">14595 8113 1953,'0'-20'18258,"0"20"-16337,0 39-479,20 1-193,-1 20-160,1 19-384,0 0-481,20 1-256,0-20-256,0-20-193,-1-1-576,1-19-544,-20-20-1090,-20 0-2274</inkml:trace>
  <inkml:trace contextRef="#ctx0" brushRef="#br0" timeOffset="68608.3984">14436 8371 17392,'-40'-20'2883,"60"0"-1890,0 0 352,19 20 385,2-19-577,18 19-833,0 19-224,1 1-576,0 0-161,-20 19-160,19 1-704,0 20-225,-19-20 577,20 0 224,-40-1 577,0-19 512,0 0 705,-20-20 640,19 0 449,-19-20-416,0 0-417,-19 0 128,19-19-513,0-1 97,0 0-480,0-20-257,0 1-353,0 19-351,19 1-545,1-1-160,0 40-1154,19 0-768,-19 20-1954</inkml:trace>
  <inkml:trace contextRef="#ctx0" brushRef="#br0" timeOffset="68943.3593">15290 8390 15630,'20'20'4260,"-20"-20"-2626,0 0-65,20 20-384,-20-20-416,0 0-320,20 0-257,-1 0-96,1-20-32,0 0-192,0 1-224,-1-1-65,1 20 97,-20 0 32,20 0-33,-20 0 1,0 20 352,0 19 128,20 1 128,-20 20 129,19-20-193,2 19 32,19 0 97,-20 20 63,19-18 161,-19-22 95,0 21 129,-20-21-449,-20 1-192,0-20 97,-19 0-129,-1-20-224,-20 0-161,20 0-479,1-20-738,-1 0-928,1-20-1153,19 1-7015</inkml:trace>
  <inkml:trace contextRef="#ctx0" brushRef="#br0" timeOffset="69110.3515">15965 8688 27417,'0'59'993,"0"-38"-864,0-1-386,0-20-832,0 20-352,-20-20-1442,20 0-2338</inkml:trace>
  <inkml:trace contextRef="#ctx0" brushRef="#br0" timeOffset="82670.8984">816 10515 16335,'-39'-20'641,"18"20"319,21 20 1,0 19 289,0 1-418,0 40-447,21-1-65,-2 0-160,1-18 32,0-2 129,-20-19-97,20-1-128,-20-19 32,20 0 256,-20-20 321,0-20-705,0 0-96,-20 0 32,20-19 32,-20-40 32,0 18-32,0-38-128,1 20 64,-2-21 64,21 21 160,0 20 160,0 19-160,0 21-64,21 19 64,-2 0 257,1 39-65,20 1-32,-1 19-224,21 20 32,-21 21-96,22-21 97,-2 0-194,-20-18-191,21-2-224,-21-19-738,22-21-831,-41 1-578,19 0-1985</inkml:trace>
  <inkml:trace contextRef="#ctx0" brushRef="#br0" timeOffset="82860.3515">955 10852 20275,'-40'-20'2050,"40"20"-1762,0 0 385,0 0 416,0 0-289,20 0-575,0 0-354,-1 0-383,21 0-577,20 0-801,0 0-1121,-1 0-1953</inkml:trace>
  <inkml:trace contextRef="#ctx0" brushRef="#br0" timeOffset="83064.4531">1372 10416 21107,'-20'20'1314,"1"-20"-1571,19 19 610,0 21-1,19 0-288,1 19-32,0 1-320,19-20-577,21 19-224,-21-19-608,22-1-1763,-2-19-3458</inkml:trace>
  <inkml:trace contextRef="#ctx0" brushRef="#br0" timeOffset="83339.8437">1888 10615 17680,'0'-21'897,"-19"21"-448,-1 0 223,20 21 673,-20-1-608,20 19-288,-21-19-257,21 19-96,21-19 32,-1 20-96,19-1 32,1-19-32,-1 21 96,1-22-128,-40 1 128,20 0 129,-40 0-289,0 0-321,0-1 1,1-19-289,19 20-800,-20-20-1057,20 0-3076</inkml:trace>
  <inkml:trace contextRef="#ctx0" brushRef="#br0" timeOffset="83600.5859">2107 10873 16431,'20'0'1698,"-1"20"-609,-19-1 768,20 21-639,-20-20-514,40-20-223,-20 20-65,-1-20-224,21 0 65,-20-20-65,19 0-320,-39-20-161,21 21 257,-42-22-128,1 1-256,1 21-1,-21-1 225,1 0 160,-1 20 64,-19 20-160,18-20-224,1 20-1122,21 19-1857,-1 2-5990</inkml:trace>
  <inkml:trace contextRef="#ctx0" brushRef="#br0" timeOffset="83876.9531">1491 11210 24214,'-79'40'1442,"39"-40"-1378,40 0 897,0 0 224,40 0-224,19 0-481,20-20-384,41 20 0,-2 0-96,42 0 32,-22 0-416,2 0 160,-22 0-160,-38 0-417,-1 0-416,-39 0-129,-1 0-159,-19-20-449,1 0-1441,-21 1-14350</inkml:trace>
  <inkml:trace contextRef="#ctx0" brushRef="#br0" timeOffset="84037.1093">2762 10654 24182,'-20'0'1666,"20"0"-2339,0 0-1281,0 0 769,20 20-640,-20-20-2339</inkml:trace>
  <inkml:trace contextRef="#ctx0" brushRef="#br0" timeOffset="84145.5078">2901 10932 21716,'0'20'-96,"0"-20"-577,20 0-768,-20 0-2146</inkml:trace>
  <inkml:trace contextRef="#ctx0" brushRef="#br0" timeOffset="84771.4843">3814 10635 15054,'-79'-20'2466,"59"40"-384,-20-1-480,20 21-289,0-1 64,20 21-512,0 20-192,0-21-481,40-19-192,0-1 32,0 1-256,19-20-257,0-20-480,0 0-897,2-20-1024,-2 0-2179</inkml:trace>
  <inkml:trace contextRef="#ctx0" brushRef="#br0" timeOffset="85177.7343">3993 10416 18609,'0'20'1730,"0"-1"-1346,0 41 417,0-1 96,20 21 160,-1-1-257,21 0-319,0-18-545,19-2 288,1 1-352,0-21 128,-1-19-128,0 0 64,-19-20 0,20 0-353,-40 0 1,19-20 0,-19-20 255,-20 21 1,20-21 32,-20 0 64,0 1 32,0-2 64,-20-18-64,0 39 64,1-19 0,-1 19-64,0 0 288,0 20 161,1 20-321,19 0 256,-21 19 32,21 1 65,0 19 127,21 1-511,18-20-33,1 0-257,-1-1-351,21 1-449,-1-40-256,21 19-929,-21-19-1826</inkml:trace>
  <inkml:trace contextRef="#ctx0" brushRef="#br0" timeOffset="85505.8593">4925 10674 15598,'-39'40'2435,"19"-1"-1507,0 20 1058,20 2-320,-19-2-225,38 1-512,1-1-544,0-20-289,19-19-96,1-20 96,1 0-160,-22 0 192,1-39-320,0 19 224,-20-20-321,0-19 257,0 19 64,-20 21-288,0-22 192,1 21 32,-2 0 0,21 20 128,0 0-224,0 20-32,0 0 192,0 1-128,21 18-769,18 1-1601,-19 0-1026,19-21-4483</inkml:trace>
  <inkml:trace contextRef="#ctx0" brushRef="#br0" timeOffset="85671.875">5343 11051 16047,'0'-59'3555,"-20"19"-1505,20 0-32,-20 1-801,20-22-801,0 22-351,0 19-162,0 0-575,20 1-449,0-1-705,-20 20-1377,20 0-2338</inkml:trace>
  <inkml:trace contextRef="#ctx0" brushRef="#br0" timeOffset="85906.25">5501 10416 18577,'0'0'2178,"0"20"-1057,0-1 673,21 41-193,-21-1-223,20 2-161,-1 18-737,1-20-480,0 20-96,20-38-352,-21-2-257,21 1-96,-20-20-224,19-20-384,-19 19-737,1-38-64,-21-1-1858,20 0-3907</inkml:trace>
  <inkml:trace contextRef="#ctx0" brushRef="#br0" timeOffset="86203.125">5839 10773 8936,'0'-59'6406,"0"39"-2466,0 20-1025,0 20-1026,20-1-704,-20 1-576,20 0-353,0 0-64,-1-1-128,1 1-64,0-20-160,0 0-128,-1-20 0,-19 1 96,20-1 256,0 0-224,-20 20 288,21 20 160,-21 0 256,20 19-31,-1 22 352,-19-2-257,20 20-127,0 0 63,0 1 1,-20-20-321,0-1-192,0 0-32,0 2 224,-20-22-320,0 1-96,0-20-385,1-1-672,-1 1-961,-1-20-1249,21-20-3492</inkml:trace>
  <inkml:trace contextRef="#ctx0" brushRef="#br0" timeOffset="87422.8515">6931 10753 9865,'0'-39'2883,"0"19"512,0 20-833,0 0-384,0 0-448,20 39 32,-20 21-609,20-1-641,-1 21-192,21-20-31,-20-21 63,0-19-352,20 0 96,-20-1-32,20-19 0,-1-19 128,-19-1-352,0 0 32,-20-19 128,19-1 64,-19 0-256,0 21 288,0 19-96,0 0 32,0 0 32,0 19-32,20 1 64,0 0 161,19 0-321,2-20 96,-1 0-32,-1 0 96,1-20-353,-1 0-31,-19-19-320,0 19-642,-20-21-575,0 21-193,0 1-577,-20-1-2914</inkml:trace>
  <inkml:trace contextRef="#ctx0" brushRef="#br0" timeOffset="87669.9218">7606 10832 12299,'60'20'4324,"-40"1"-1889,19-1-802,-19-1-224,0 1-512,0 0 288,19-20-480,-19 0-32,0 0-417,20-40-32,-40 21-32,0-22-96,0 1-160,-21 1 64,-18-1-224,-1 1-288,1 19-129,-1 0-288,1 20 0,19 0-160,0 20-480,20 20-513,0-21-1506,20 21-11112</inkml:trace>
  <inkml:trace contextRef="#ctx0" brushRef="#br0" timeOffset="87868.164">8202 10972 17680,'-20'0'2691,"1"-20"-1346,-2 0 225,21 0-321,-20 1-865,20-22-192,0 1-224,0-19-160,20 20-96,1-21-641,-2 0-833,1 1-1217,0 19-1473</inkml:trace>
  <inkml:trace contextRef="#ctx0" brushRef="#br0" timeOffset="88192.3828">8360 10416 15951,'-20'-40'3331,"20"40"-1025,0 20-1217,20 0 673,-20 39-769,40 1-193,-19-1-127,18 21-353,1-1-288,-1-20-128,1-19-448,-1 20 95,1-40-736,-20 20-833,20-40-993,-20 20-2210</inkml:trace>
  <inkml:trace contextRef="#ctx0" brushRef="#br0" timeOffset="88442.3828">8896 10615 16079,'-59'39'2082,"19"1"-1410,1-1 1282,-1 1 0,0-1-160,20-19-673,20 0-288,0 1-417,0-1 64,41-20-191,-22 19-97,21-19-96,-20-19-128,19 19-384,1-20-449,-1 20-224,-19 0-801,0-21-993,1 21-1825</inkml:trace>
  <inkml:trace contextRef="#ctx0" brushRef="#br0" timeOffset="88732.4218">9254 10574 17072,'0'-20'3203,"-19"20"-1858,-1 0-64,-21 20-192,2 0-96,19 21-192,-20-2-257,40 1-383,0-1-161,40-19-64,-1 19-129,22-19-95,-22 0-160,21 1 31,-21-1 65,1-1 320,-20 1 32,-1 0 0,-19-20 128,-19 20-64,-1-20 0,0 20-32,-20-20-64,21 0-160,-1 0-1346,0-20-1697,0 20-5221</inkml:trace>
  <inkml:trace contextRef="#ctx0" brushRef="#br0" timeOffset="89210.9375">10326 10674 20179,'0'20'1345,"0"0"-929,20 19 577,-20 1-192,20-1-481,-20 2-256,20-2-96,19-19-384,-19 0-353,0-20-1153,0 0-1313,-20-20-2786</inkml:trace>
  <inkml:trace contextRef="#ctx0" brushRef="#br0" timeOffset="89347.6562">10246 10455 15566,'0'-39'2146,"0"39"-1377,0-20-1410,0 20-1056,0 0-898,21 0-640</inkml:trace>
  <inkml:trace contextRef="#ctx0" brushRef="#br0" timeOffset="89632.8125">10545 10674 15438,'59'119'2402,"-39"-80"-544,0 2 64,19-2-513,-19-19-95,-20 0-354,20-20-319,0 0-193,-20-20 33,19 0-161,-19 1-31,0-22-225,0 1 32,20 1-128,-20-1 96,0 1-96,21 39-96,-21 0-33,20 0-31,0 20 224,19 19-544,-19-19-225,39 19-576,-19 1-993,20 1-1666,0-22-9449</inkml:trace>
  <inkml:trace contextRef="#ctx0" brushRef="#br0" timeOffset="89994.1406">11597 11488 14157,'40'79'3011,"-40"-59"-2146,0 0 128,20-1 352,-20-19 192,-20-19-640,20-1-288,-20-20-65,0-19 1,-20-20-65,20-21-288,-20 1 1,21-21-97,-1 2-96,0 19 224,20 19-64,20 20-64,0 21 0,-1 19 32,21 20-128,-1 20 64,22 19-128,-22 21-160,-19-21-32,20 22 32,-21-2-65,-19-19-95,0-1-545,0 1 256,0-21-480,0-19-192,-19 0-449,-1-19-1665,0-21-3620</inkml:trace>
  <inkml:trace contextRef="#ctx0" brushRef="#br0" timeOffset="90191.4062">11597 10316 15566,'20'-20'3460,"-20"20"-2179,0 20 448,20 21-95,-20 18-289,20 0-192,-20 20-640,39 21-289,-19-21-256,19-19-416,1 20-513,0-41-481,0 1-928,0 0-1313,-1-40-9898</inkml:trace>
  <inkml:trace contextRef="#ctx0" brushRef="#br0" timeOffset="90526.3671">12153 10594 18225,'-39'-20'2242,"18"40"-993,1 21-64,0 18 0,0 0-64,1 0-256,19-19-545,19 20-191,1-40-225,20 20-65,-19-40 97,-2 0 0,1 0 32,0-20-224,0-20 192,-20 1-32,0 18 160,0-19-160,-20 1 96,20 19 32,-20 0 32,20 20 128,0 0 0,0 0-64,0 40-64,0-1-128,20-19 32,0 21-448,19-21-577,1-1-769,-1 1-928,-19-20-1987</inkml:trace>
  <inkml:trace contextRef="#ctx0" brushRef="#br0" timeOffset="90874.0234">12451 10654 17488,'-20'60'3075,"20"-21"-1409,0 1-193,20-1-96,0 2-288,-1-2-704,41 1-417,-21-40 128,22 20 0,-22-20 128,20-20-256,-19-20 128,0 1 0,-21-2-352,1 2 64,-20-1-32,0-19-97,-20 39 65,1 0 352,-1 20-192,0 0 160,0 20-32,0 20 160,20-1 97,0 1-289,40-21 0,0 21 64,-1-19-417,22-21 161,-2 20-256,20-20-1154,-40 0-1056,22 0-1058</inkml:trace>
  <inkml:trace contextRef="#ctx0" brushRef="#br0" timeOffset="91563.4765">14238 10436 15214,'-61'-20'2242,"22"20"-833,-1 20 289,1-1 384,-1 21-384,21 19-545,-1 22-160,0-2-481,40-20-224,0 0-128,19 2-192,20-22-320,1-19-417,20-20-288,-1 0-928,-20-20-1122,1 0-2531</inkml:trace>
  <inkml:trace contextRef="#ctx0" brushRef="#br0" timeOffset="92021.4843">14555 10912 9833,'20'60'3940,"0"-40"-1570,0-20-577,-20 19-415,0-19 191,19-19-95,-19-1-545,0 0-737,0-20 96,0 1 32,20-22-63,-20 22-193,0-20 128,0-1-641,0 21 1,20 18 224,-20 21-33,20 0 33,0 21 224,20-1-64,-20 19 32,20 1 128,19-21-128,-20 21-32,21-40-32,0 0 32,-20 0 32,-21 0 32,21-40 32,-40 21 160,20-21-288,-20 20 160,-20-19 128,20 18-256,-20 1 160,0 0-32,-19 1 193,19 19-129,0 0 128,-1 19-224,2 21 0,19 1 96,0-2 32,40 20-352,-20-19-96,39-1-513,-19 1-448,19-19-1249,-19-1-1762</inkml:trace>
  <inkml:trace contextRef="#ctx0" brushRef="#br0" timeOffset="92581.0546">15627 11329 6502,'20'19'7879,"-20"-19"-5316,0 0-161,0-19-641,-20-21-351,-19 1-193,19-21-416,-21 1-225,2-21-255,19 1-289,-19-20-32,19-1-64,20 1 64,0 40 0,20-2-32,-1 42-65,1 19 97,0 19 64,0 21-128,20 1-32,-20 18-224,20 0-353,-21 0-159,1-19 383,-20 1 161,20-22 128,-20 1 192,0 0-256,0-20 288,0 0-225,0 0 65,0-20 32,20 20 32,-1-20 160,21 1-64,-20-1 97,0-1 95,20 1 64,0 0-128,-20 1 1,-1-21 31,1 20 96,0-19-160,0-1 64,-20 1-63,-20-2 127,0 21 128,0 1 1,-19 19 63,19 0-288,-20 19-32,20 21-128,-20 1 0,40 18 1,-20 0-66,40-19 1,0 19-544,20-18-449,20-22-609,-1 1-800,0-20-2114</inkml:trace>
  <inkml:trace contextRef="#ctx0" brushRef="#br0" timeOffset="92856.4453">16163 10674 17264,'-19'-39'2754,"-1"39"-1120,0 19-193,0 1-352,20 0 64,0 19-384,0 1-352,0-20-289,40-1-64,-20 1-32,-1-20 0,1 20-160,0-20 64,0-20-96,-20 0-65,0 20 161,0-19 32,0 19-32,0 0 32,20 0-128,-20 0-128,0 0-193,19 19-384,1 1-736,0 0-929,0-20-1827,1 0-6661</inkml:trace>
  <inkml:trace contextRef="#ctx0" brushRef="#br0" timeOffset="93040.039">16422 10436 15150,'0'0'4644,"0"0"-3010,0 39 288,19 1-385,-19 19-544,20 2-384,0-2-641,19 0-161,-19-19-415,20-1-353,0-19-1025,0-20-1057,-40 0-2114</inkml:trace>
  <inkml:trace contextRef="#ctx0" brushRef="#br0" timeOffset="93357.4218">16322 10635 18193,'-40'-20'3075,"40"20"-2787,20 0 961,21 0 257,-2 0-161,20 20-384,20-20-289,-19 0-415,0 0-257,-1 0 128,1 0-320,-21 0 127,-19-20-159,0-1-128,-20 21-32,-20-20 255,20 0 65,-39 1-96,19-1 192,-20 20-96,20 0 128,-19 20 32,-1-1-32,21 1 0,19 41 97,0-22-129,0 1-225,19-1-351,21-19-577,-1 19-481,21-39-672,-21 20-1345,1-20-3011</inkml:trace>
  <inkml:trace contextRef="#ctx0" brushRef="#br0" timeOffset="93663.0859">16898 10714 14221,'-19'0'4196,"-1"0"-3107,20 19 545,0 1-353,0 20-288,20-21-481,-1 1 65,1-20-193,20 20-128,-1-40-96,1 0-95,-21-19-1,1-1-193,0-19 1,-20 20-384,-20-42-545,0 22 160,-19-20 64,-1 20 737,1 18 833,-20 1 416,18 40 0,21 0 128,0 0-416,20 40-64,0 1-65,40 18-351,1 0-193,38 1-448,0-1-609,0-18-705,1-2-928,-21 1-1217,-19-21-6951</inkml:trace>
  <inkml:trace contextRef="#ctx0" brushRef="#br0" timeOffset="94317.3828">17772 10574 7655,'39'-59'7431,"-19"39"-5349,-20 0-641,0 0-64,-20 1 417,0 19-481,-19 0-224,19 0-384,0 19 64,0 1-289,1 20-320,19-20-128,19 19-32,21-19 97,19 1-162,1 18 130,-1-19-354,1 0 97,-20 19-192,-1-19 159,-19 0 65,-20 0 96,-20-1 192,1 1-96,-21-20-32,1 0 0,-2 0-192,1 0-160,21-20-577,-1 20-448,0 0-705,20-19-1474,20 19-2914</inkml:trace>
  <inkml:trace contextRef="#ctx0" brushRef="#br0" timeOffset="94694.3359">18248 10574 17456,'-19'-20'3235,"-1"20"-1762,0 20 193,20 21-385,-21-2-224,21 1-416,21-1-353,-1-19-192,0 20-64,-1-40 32,21 19-288,-20-19 64,19-19 32,-19 19 32,0-20 32,-1 0 0,-19 20-64,20 0 31,-20 0 226,0 0-258,21 20 129,-21-20-32,20 0 32,0 0 32,-1-20-64,1 0 64,0 1-128,0-21 0,-20 20-96,19 1-160,-19-1-193,0-1-320,-19 21-416,19 0-352,-20 21-513,20-1-2435</inkml:trace>
  <inkml:trace contextRef="#ctx0" brushRef="#br0" timeOffset="95021.4843">18903 10554 18737,'-59'-19'1057,"39"19"-96,-20 0 577,21 19-97,-21 1-96,20 21-448,20-21-545,0 19-352,20-19 32,20 0-96,-1-20-128,1 19 96,-1-38 32,-19 19 128,19-20-320,-39 0 160,20 0 64,-20 1 32,0-1 0,0-1 0,0 21-32,0-20-64,0 20-289,0 20-383,0-20-386,21 41-671,-1-22-449,19 1-1858,1 20-3844</inkml:trace>
  <inkml:trace contextRef="#ctx0" brushRef="#br0" timeOffset="95327.1484">19241 11071 10537,'40'119'3652,"-40"-79"-1026,20-1-127,-1-19-545,-19 0-737,0-20-224,0 0-289,0-20-287,-19 0-225,19-39-64,-20 20-64,0-42 64,0 2-64,-1 0 32,2-21-160,19 1 32,0 20 0,0 19 224,19 20-127,2 21 95,-1 19-32,0 0 0,0 19-64,-1 21-96,-19 1 32,20 18-128,-20-20-289,0 21-255,0-21-257,0 2-448,0-21-225,0-1-63,-20-19-578,20 0-1985</inkml:trace>
  <inkml:trace contextRef="#ctx0" brushRef="#br0" timeOffset="95653.3203">19598 10574 7174,'0'-59'11595,"0"39"-9417,0 20-864,-20 0-193,1 0 96,-1 0-128,-20 20-352,19 0-257,21-1-288,-19 21-192,38 1-32,-19-22-32,41 21-256,-1-20 64,-21 19-321,21-19 64,-20 0 161,0-1 256,-20-19 192,0 20-128,-20-20 192,0 20 97,0-20-97,0 21-160,1-21 128,-1 0-320,20 0-225,0 0-864,0-21-865,20 21-2466</inkml:trace>
  <inkml:trace contextRef="#ctx0" brushRef="#br0" timeOffset="95914.0625">19618 10237 17328,'59'0'2306,"1"20"-512,20 19-353,-21 2-128,20 18-640,-39 20-128,0 0-417,-20-18 0,-20 18-96,0-20-64,-20 0-128,0-19-1,-20 1-95,20-22-448,-19 1-385,19 0-1314,0-20-2722</inkml:trace>
  <inkml:trace contextRef="#ctx0" brushRef="#br0" timeOffset="96088.8671">20273 10912 21812,'21'20'2723,"-2"-20"-2787,-19 0 128,0 0-224,0 0-801,0 0-1570,0 0-1280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3:43:27.6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736 3466 15502,'-59'-59'1602,"19"39"-770,20 20 354,-19-20-193,-1 20-129,21 20 1,-22 0 0,21 39-192,0 2-97,20 18-256,0 0-223,0 21 31,20-21-192,20 0-32,0-20-257,20-18-127,-21-2-609,20-19-545,22-20-960,-42 0-2147</inkml:trace>
  <inkml:trace contextRef="#ctx0" brushRef="#br0" timeOffset="224.6094">856 3308 17072,'-20'-59'2402,"20"59"-2050,0 0 1186,0 0 95,0 39-544,20 1-480,-20-1-321,20 40-128,-1 2-96,1-22-96,0 20-320,19-20-128,1 2-481,-20-2-289,20-19-703,0-21-674,-20 1-1729</inkml:trace>
  <inkml:trace contextRef="#ctx0" brushRef="#br0" timeOffset="580.0781">1272 3665 16143,'-20'-20'1986,"1"20"-1442,-1 20 1058,0 0 31,0 19-287,0 22-450,20-2-447,-19-19-257,19 19-192,19-20 96,1-19 32,0 1-64,20-1-224,-1-40 160,2 20-128,-21-41 128,19 2-128,-39-1 96,20 1 0,-20-1 96,0 1 64,-20-1 416,20 19-95,-20 21-513,20 0 96,-19 0 96,19 41 128,0-1-288,0-1-32,19 20-288,1-19-385,0-1-192,19-19-704,-19 1-513,20-21-2307</inkml:trace>
  <inkml:trace contextRef="#ctx0" brushRef="#br0" timeOffset="750">1610 3805 15054,'40'19'2594,"-40"1"-544,20 20-544,-1-1-770,-19-19-832,20 19-256,0-19-449,0 1-448,0-1-1025,-1-20-2403</inkml:trace>
  <inkml:trace contextRef="#ctx0" brushRef="#br0" timeOffset="863.2813">1550 3566 4388,'-20'-20'2690</inkml:trace>
  <inkml:trace contextRef="#ctx0" brushRef="#br0" timeOffset="1334.9609">1769 3685 13676,'39'80'3524,"-39"-40"-1827,21-1 513,-1-19-608,-20 19-481,20-19-256,-1 0-353,-19-20-95,0 0-257,0 0 288,20 0-159,-20-20-578,0 0 193,0 1 96,0-21-288,0 1 96,-20 19 288,20 0-384,0 0-129,0 20 449,0 0 64,20 20 97,-20 20-226,20-1 66,-20-19 63,20 19-160,-1-19 128,1 0 32,0-20 0,0-20-64,-1 0 64,-19 1-32,0-1 32,20 0-96,-20 20 0,0 0 160,20 0-224,-20 0 0,41 20-64,-22 0 32,1-1 32,20 21-256,-1-1-417,-19-19-608,20 21-673,-21-2-545,1-19-2305</inkml:trace>
  <inkml:trace contextRef="#ctx0" brushRef="#br0" timeOffset="1604.4922">935 4420 24150,'-59'39'833,"78"-39"-737,1 0 1250,59 0-1,21-20-384,19 20 96,40-19-449,19-1-384,21 0-159,-20 20-546,-21-20-31,-58 20 31,-21 0-352,-20 0-832,-18 0-705,-1 0-545,-21-19-1794</inkml:trace>
  <inkml:trace contextRef="#ctx0" brushRef="#br0" timeOffset="1789.0625">2543 3645 23542,'0'0'3875,"0"0"-4387,20 0-257,-1 0-96,1 20-1697,1 20-705,-21 0-1794</inkml:trace>
  <inkml:trace contextRef="#ctx0" brushRef="#br0" timeOffset="1902.3438">2722 4063 23478,'0'19'128,"0"-19"-480,0 0 287,0 0-799,0 0-1699,0 0-1729</inkml:trace>
  <inkml:trace contextRef="#ctx0" brushRef="#br0" timeOffset="4256.8359">3238 3705 1601,'20'0'-1441</inkml:trace>
  <inkml:trace contextRef="#ctx0" brushRef="#br0" timeOffset="4983.3984">3258 3566 14445,'-20'-20'2499,"20"1"-898,0 19-832,0 19 192,20 1 704,0 0-287,19 19-385,1 21-353,-20 20-288,20-21-191,0 1-65,-20-1-96,19 0-257,-19-18-511,19-2-546,-19 1-639,-20-20-994,0 0-3491</inkml:trace>
  <inkml:trace contextRef="#ctx0" brushRef="#br0" timeOffset="5602.5391">3337 3982 16335,'0'-19'3363,"0"19"-1986,0-20-640,20 20-320,-20-20 31,20 20-256,-20-20-160,19 1 128,2-1-320,-1 0 160,0-19-192,0-21 128,-20 20 32,19-20-96,-19 1-128,20 19 416,-20 1-96,0 19 256,0 20 193,0-21-225,0 42-64,20-1 321,-20 19 159,20 21-544,-1 19 161,1 1-161,-20-21 0,20 1-64,0-21-32,0 20-32,0-39 32,-20 1-32,0-1-64,20 0 0,-20-20-64,0 0 288,0 0 32,0-20 33,0 20-257,0-20-96,20-1 64,-20 1-64,20 20 31,19 0 194,1 0-258,-1 0 97,1 0 32,-1 0 32,-18 0 161,19 0-193,-20-19 160,-1-21 192,-19 20-288,20-19 128,-40 19-160,20 0 257,-19 1-321,-1 19 64,0 0 64,0 0-352,-1 19 256,21 1 32,0 20-32,0-1-129,21 1 33,-1-21 0,20 22-320,-1-21-33,21 0-736,-1-20-1505,1 0-2339</inkml:trace>
  <inkml:trace contextRef="#ctx0" brushRef="#br0" timeOffset="6188.4766">4906 3982 17840,'19'61'1186,"1"-22"287,0-19-192,0 0-192,-20-20 64,0 0 353,0 0-417,0 0 160,-20-20-769,20-19-191,-40-1-321,21-20 64,-21 0 64,1 1-96,-1-20-96,1 19 0,-2-20 96,21 21-65,20 20 194,-20-1-354,20 19 65,20 1-160,0 20-609,0 0-416,20 0-545,0 41-1089,-20-1-2370</inkml:trace>
  <inkml:trace contextRef="#ctx0" brushRef="#br0" timeOffset="6566.4063">4549 3844 18961,'-20'0'1634,"20"-20"-993,39 1 287,1-1 322,19 0-257,1 0-513,20-1-448,-21 21-64,0 0-352,22 0-641,-22 0-801,-20 21-32,1-1 449,-20 0 640,-20 0 577,0-1 480,0 1 833,0 0 609,-20 19-161,20-19-223,0 0-225,0 0-352,20-1-1,0-19-223,19 0-33,2 0-95,-2-19-65,-19-1-96,0 0 0,-20 0-63,0 1-225,-20-1-385,0 0-416,-19 0-63,-22 20 95,22 0-609,-1 0-832,20 20-993,1 20-2050</inkml:trace>
  <inkml:trace contextRef="#ctx0" brushRef="#br0" timeOffset="6728.5156">5402 4102 9577,'20'-39'13036,"-20"19"-11723,0-21 801,0 2-256,0-21-961,0 21-545,0-1-384,20 1-256,19 19-833,2 0-1025,38-1-1634,-20 2-5028</inkml:trace>
  <inkml:trace contextRef="#ctx0" brushRef="#br0" timeOffset="7183.5938">6137 3407 19346,'0'-40'2786,"-20"21"-1632,20 19-610,20 39 417,0 1-64,-20 40-128,20 19-353,19 0-224,-19-19-96,19-1-64,2-20-224,-1 0-352,19-18-257,-20-21-865,1 0-704,0-20-1986</inkml:trace>
  <inkml:trace contextRef="#ctx0" brushRef="#br0" timeOffset="7438.4766">6553 3685 20499,'-19'39'673,"19"2"864,0-1-352,19 19-288,-19-39-609,21-1 193,19 1-129,-20-20-64,19 0 33,-19 0-97,0-20-224,-1 1-128,1-21 0,-20 20-161,-20-19 33,1 19-192,-1 0-161,0-1-96,0 2-95,1 19-674,-1 0-928,20 19-2082</inkml:trace>
  <inkml:trace contextRef="#ctx0" brushRef="#br0" timeOffset="7669.9219">6852 3805 19122,'20'19'2530,"-20"1"-1281,20 0 128,-1-20-768,1 20-257,0-20 289,19 0-481,-19 0 257,20-20-385,-1 0 32,-18 0-192,-21-19-33,0 19-255,-21 0-321,-18-1-192,-1-18-64,-19 39 417,19-20-193,-19 20-384,38 0-705,1 20-2658</inkml:trace>
  <inkml:trace contextRef="#ctx0" brushRef="#br0" timeOffset="8123.0469">7288 3864 19506,'20'99'1537,"0"-39"1,-1-1-705,2 21-321,-1-41-224,20 20 513,-21-18-448,1-1-33,0-21-32,-20 1-32,20-20 1,-20 0 255,-20-20-384,0-19 32,-19-22-160,19-18-96,-20 0 288,0-21-288,0 1 32,20 20-64,20 0 224,0 39-384,40 0 128,-20 40-64,20 0 224,20 20 0,-21 19 64,1 2-192,-20-1 128,-1 19-225,-19-20-95,0 1-417,0-20 33,-19-1-65,-21 1-320,20-20-1025,-19 0-2146</inkml:trace>
  <inkml:trace contextRef="#ctx0" brushRef="#br0" timeOffset="8913.0859">8182 3724 6534,'40'41'11947,"-20"-1"-10538,-1-1 65,1 1-609,0-1-385,0-19 225,-1 0 480,-19-20-513,0 19-191,0-19 288,0-19-193,0-1-127,0 0-353,0-19-96,0-1 32,0-19-64,0 19-161,0 0 65,0 0-192,20 20-64,0 20 256,0 20-97,20 20 225,-20 0 64,20 20 33,-20-21-1,-1 1-96,21-21 224,-20 1-96,-20-20 128,19 0 64,-19 0 321,0 0 96,0-20-289,0-19-256,-19-1 33,19 1-289,0 19 32,0-21-33,19 41-447,1-19-97,20 19-223,0 19-65,20 22-416,-1-1-1090,0 19-928,2-20-4676</inkml:trace>
  <inkml:trace contextRef="#ctx0" brushRef="#br0" timeOffset="9248.0469">9154 3724 10954,'-59'-19'10025,"20"19"-8295,19 0-193,0 19-512,0 22-96,0-1 32,20 19-448,20-20-321,0 1 0,20-1-288,-1-19 0,1-20 128,-1 0-192,-19 0 192,1-20-64,-1 1-64,-20-1 32,0-20-32,0 1-1,0 19-31,-20 0 256,20 1-192,0 19 96,0 0-64,0 0-288,20 19 352,-1 21 32,1-20-288,0 19-961,19-19-417,1-20-384,0 20-1088,-21-20-2500</inkml:trace>
  <inkml:trace contextRef="#ctx0" brushRef="#br0" timeOffset="9385.7422">9513 3884 15150,'19'19'2370,"-19"1"-96,20 0-704,0 0-1090,0-1-320,19 1-544,-39 1-801,20-21-929,0-21-2370</inkml:trace>
  <inkml:trace contextRef="#ctx0" brushRef="#br0" timeOffset="9734.375">9472 3487 16207,'0'0'-160,"0"0"-129,21 20 353,-1 19 161,-1 1 607,21 19 322,-20 20-482,19-18 1,1-2 736,-21 0-320,1-19 417,0-20-449,1-1-128,-21 1-449,20-20-64,-20 0 129,0-20 320,0 20-257,0-39-448,0-1-96,0 21 65,0-21-161,0 20-32,19 1-97,-19 19-63,20 19-224,0 1 416,19 0-353,-19 19-447,20 1-546,-20-1-640,19-39-1761,-18 20-3140</inkml:trace>
  <inkml:trace contextRef="#ctx0" brushRef="#br0" timeOffset="9930.6641">9968 3387 21716,'41'40'1602,"-21"-1"415,19 22-575,-19 18-513,20 20-641,-1-19-192,1-1-192,20-20-449,-1-19-287,-19-21-321,-1 1-1474,1-20-1152,-40 0-10763</inkml:trace>
  <inkml:trace contextRef="#ctx0" brushRef="#br0" timeOffset="10097.6563">9850 3745 19698,'-20'-21'2915,"40"21"-1826,19 0 897,21-19-705,20 19-480,-1-20-257,0 20-672,1 0-609,-21 0-1280,1 0-2147</inkml:trace>
  <inkml:trace contextRef="#ctx0" brushRef="#br0" timeOffset="10670.8984">10961 3724 16399,'-59'-19'2402,"39"-1"-672,-19 20 448,19 0-897,0 0-384,20 0-224,-21 39-289,21-18-448,0 19 256,21-20-256,-1-1 96,19 1-160,-19-20 0,20 0 96,-20 0-64,-1-20 64,1 1 96,-20-1-32,-20 0 32,20 0 0,-19-1-32,19 21 192,0-19-32,0 19-192,0 19-192,19-19 128,1 21 0,20-1-352,0 20-513,0-21-448,-1 1-609,1-20-769,-1 20-2466</inkml:trace>
  <inkml:trace contextRef="#ctx0" brushRef="#br0" timeOffset="10831.0547">11279 3785 16335,'39'20'3203,"-18"-1"-2018,-1 1 96,0 0-960,-1 0-449,1-20-545,-20 19-608,20-19-737,-20-19-3075</inkml:trace>
  <inkml:trace contextRef="#ctx0" brushRef="#br0" timeOffset="11181.6406">11219 3527 21011,'0'19'769,"40"1"1025,-20 0 32,19 19-801,2 1-513,-2 0 129,1 20-353,0-20 224,-1-1-255,1-19-1,-21 0-128,2-1-32,-1-19 256,-20 0-256,0-19 65,0-1-65,0 0-96,-20-19 96,20-1-224,0-1 160,0 2-160,0-1 160,0 40-449,20-20 225,0 40-128,19 0 256,-19 0-96,20 19 192,-1 2-577,1-1-416,0-1-288,20 1-1378,-21-21-896,1-19-5189</inkml:trace>
  <inkml:trace contextRef="#ctx0" brushRef="#br0" timeOffset="11441.4063">12173 3546 19666,'0'20'801,"-20"0"-128,0 19 223,20-19-511,-19 20-1,38-1-384,1 2 32,0-1-288,19-21 0,1 21-161,-1-20-127,-19 19 191,20-19 353,-40 0 64,20-20-128,-40 19 32,20-19 32,-40 0-512,20 0-577,-19 0-961,19-19-1249</inkml:trace>
  <inkml:trace contextRef="#ctx0" brushRef="#br0" timeOffset="12015.625">13186 3407 17168,'19'0'5797,"1"0"-5701,-20 20 321,20 40 832,0-1-608,-1 20-65,1 1-288,0 0-95,20-1-193,-1-20-225,2-19-704,-2-1-800,1-18-930,-20-1-1088</inkml:trace>
  <inkml:trace contextRef="#ctx0" brushRef="#br0" timeOffset="12582.0313">13186 3824 17616,'0'0'2146,"19"-19"-1377,21-21 1153,-1 20-673,1-20-608,-20 20-385,19-20-64,-19 1-288,0-1 96,1 1-256,-1-1 31,-20-1 1,0 22 256,0-1 224,0 20-320,19 20-224,-19 19 480,0 2 321,20 38-97,0 0-256,19-20 225,1 22-193,-20-42-96,19 1-32,-19-1 32,1-19-64,-21 0 224,20-1-384,-20-19 224,0 0 33,0 0 191,0-19 96,0-1-416,0 0-32,19 0-96,1 1-32,0-1 32,0 20 64,19 0 64,1 20 64,-1-20 160,22 0-352,-2 19 352,-19-38-256,-1 19 256,-19-20 65,0-20-1,-1 1-32,-19 19-416,0-21 256,0 22-32,-19-1-128,-1 20 64,0 0 128,0 0-512,1 39 480,19-18-160,-20 19 224,20-1-128,20 1-64,19-1-160,20-19-353,2 0-448,-2 0-1633,20-20-2499</inkml:trace>
  <inkml:trace contextRef="#ctx0" brushRef="#br0" timeOffset="13024.4141">15052 3824 20467,'20'20'1794,"-20"0"-962,19 19 898,1 1-801,0 19-481,0-18-288,-1-2-63,1-19-97,0 0-257,20 0-287,-21-20-930,2-20-1344,-21 0-1923</inkml:trace>
  <inkml:trace contextRef="#ctx0" brushRef="#br0" timeOffset="13395.5078">14952 3527 16463,'0'-40'3235,"0"40"-2786,20 0-321,-1 0 352,22 20-95,-1 19 191,19 21-288,-20-1-128,21 0 289,0 22-97,0-2 1,-21-20-97,1 0 320,-21-18 65,1-21-161,0-1 65,-20-19-97,0 0-127,0 0 479,0-19 161,0-1-736,0-21 127,-20 2-352,20-1 96,-20 1-96,20-1 192,0 40-64,20-20-448,0 40 32,0 0 160,20 0 64,0 19 64,-1 1-65,1-1-447,19 2-353,-19-21-576,20-1-641,-20 1-1249,-20-20-961</inkml:trace>
  <inkml:trace contextRef="#ctx0" brushRef="#br0" timeOffset="13708.0078">16044 3745 22100,'40'60'993,"-20"-21"993,0 1-640,-20 19-578,20 0-63,-1-18 96,-19-21-161,20 19-287,0-39-65,-20 20 128,20-20-159,-20-20 479,0 20-383,0-39-1,0-1-480,0-1 64,20-18-449,-20 20-159,0-21-898,19 21-160,1-1-416,20 19-1857,-19 21-7112</inkml:trace>
  <inkml:trace contextRef="#ctx0" brushRef="#br0" timeOffset="14296.875">16879 3884 14285,'-20'-60'2594,"-21"41"-1472,2 19 960,-1-20-1,0 20-735,1 20-1,-1-1-384,0 21-352,20-1-225,20 1-160,0-1-128,41 2-64,-22-21 96,41 0-64,-1-20 65,0-20-226,2-21-191,-2 2 96,-19-1-32,-21 1 96,-19 19 192,0-20-32,-19 40 64,-1-19 96,0 19-32,0 0 128,20 19-352,0 1 225,0 0 127,20 0-160,0 19-64,19-19-96,1 0-320,-20-1-161,19 1-224,-19-20-704,0 21-1057,1-21-1090,-21 0-4483</inkml:trace>
  <inkml:trace contextRef="#ctx0" brushRef="#br0" timeOffset="14500.9766">17236 4102 17520,'0'-39'3203,"0"-1"-929,0-1 97,0-18-514,0 20-351,-20-21-545,20 21-641,0-1-352,20 0 0,-20 20-160,19 20-449,-19 0-704,40 0 0,-20 39-609,19-18-993,2 39-1153,-2-21-3395</inkml:trace>
  <inkml:trace contextRef="#ctx0" brushRef="#br0" timeOffset="14557.6172">17612 4043 3651,'41'20'3876,"-41"-20"-4421</inkml:trace>
  <inkml:trace contextRef="#ctx0" brushRef="#br0" timeOffset="14732.4219">17454 3645 19762,'-20'-20'2210,"20"1"-1729,0 19-641,20 0-449,0 0-896,19 19-1154,1 1-3106</inkml:trace>
  <inkml:trace contextRef="#ctx0" brushRef="#br0" timeOffset="15124.0234">17970 3745 17168,'-80'20'2882,"60"0"-2273,-19 19 288,19 1 224,20-1-416,-20 1-321,40-1-64,0-19-448,19 1 32,1-21 160,-19 0-192,18 0-128,-19-41 128,0 22 128,-20-21-225,0 20 97,0-19-32,0 19 32,0 0 192,-20 1 128,20 19 193,0 0-65,0 19-64,0 1 353,20 20-225,0-21-128,-1 21-416,21-20-224,-20 19-609,19-39-512,2 21-577,-41-21-1121,20-21-3300</inkml:trace>
  <inkml:trace contextRef="#ctx0" brushRef="#br0" timeOffset="15372.0703">18129 3824 14862,'0'0'2722,"19"0"-1569,-19 20 1217,20 0-320,1 0 0,-1 19-288,0-19-865,-1 19-609,-19-19 0,20-20 193,0 21-225,-20-21 96,20-21 97,-1 21-161,1-20 0,0 1-416,0-1 32,-1 0-160,1 20-64,21 0-1,-21 20-575,19 0 31,-19 19-481,19-18-768,-19 19-960,0-40-1635</inkml:trace>
  <inkml:trace contextRef="#ctx0" brushRef="#br0" timeOffset="15582.0313">18625 3407 21268,'0'20'3203,"0"-1"-2499,20 1 834,0 41-33,-1-2-736,2 20-449,19 1-224,-20-1-224,39-19-160,-20-21-289,1 1-768,-20-21-481,-1-19-1825,-38 0-1986</inkml:trace>
  <inkml:trace contextRef="#ctx0" brushRef="#br0" timeOffset="15749.0234">18487 3745 23478,'-20'0'1249,"40"0"128,19 0 193,1 0-225,39 0-576,21 0-193,-21-21-480,20 21-32,-19 0-768,-21 0-962,-19 0-1345,-1 21-2658</inkml:trace>
  <inkml:trace contextRef="#ctx0" brushRef="#br1" timeOffset="25458.0078">16997 5313 10345,'20'40'929,"0"0"481,-20 19 31,19 0-128,-19 22-576,20-22-353,-20 20-128,20-20-31,-20-19-65,20-20-32,1 1-128,-2-2-384,1-19-738,-20 0-1056,20 0-3427</inkml:trace>
  <inkml:trace contextRef="#ctx0" brushRef="#br1" timeOffset="26227.5391">17137 5353 7238,'0'0'2275,"0"0"-2211,19 0-161,-19-19 130,20 19 95,20 0 288,-20 0 321,19-21-65,20 21-127,-19-20-385,20 20-64,0 0 0,-1-20 64,20 20-96,1-20-32,19 20 33,-20 0 255,21 0-32,-1 0 161,-20-19 255,21 19-31,19 0-257,-19-20-224,18 20-128,2-20 33,-1 20-65,-1-20 96,2 0 160,-1 20 64,-19-19-224,-2 19-128,22 0-32,-21 0-96,0-20 64,1 20 0,-1 0-96,0 0 32,1 0 128,-2 0 0,2 0 0,19 0 0,1 0 32,-2 0 0,1 20-96,1-20 0,-2 0 32,2 0 32,-1 19-32,0-19 64,20 0 256,20 0 321,-21-19 352,22 19-193,-22 0-255,2 0 159,-22 0-191,2 0-33,-1 0-95,20 0-33,-20 0-320,0 0 96,-20 0 288,-20-20 1,-18 20-193,-41 0-192,-1 0-224,1 0-513,0 0-1537,-20 0-3075</inkml:trace>
  <inkml:trace contextRef="#ctx0" brushRef="#br1" timeOffset="27803.7109">17196 5949 5829,'-20'0'2050,"20"0"-160,0 0-673,0 0-544,0 0-161,20 0 257,-20 0-193,40 0-127,-21 19-193,21-19-160,-1 0 32,22 0-32,-2 20 32,0-20-64,1 0-32,-1 0-32,1 0 33,20 20-1,-1-20-32,1 0 32,-1 0-32,0 0 0,0 0 0,21 20-97,-1-20-31,1 0 0,-1 0 96,0 0 0,20 0 64,-20-20-32,21 20 0,-21-20 32,0 20-32,20-20 0,-20 20 0,1 0 0,-1-19 0,0 19 32,21 0-32,-22 0-192,2 0-64,-1 0-32,-20 0 31,21 0-31,19 19 32,-20-19 224,1 0 160,18-19 0,-18 19-64,19 0 32,-20 0-96,1 0 64,18 0 0,2 0 32,-21 0 33,21 0 31,-2-20 192,1 20 225,1 0 31,-21 0-224,20-20-95,-20 20-225,-20 0-32,21 0 0,-21 0-64,20 0 64,1 0-32,-1 0 32,-19 0-32,-1 20 0,0-20 32,-19 0-32,0 20 32,-1-20-32,-19 0 0,-1 0 0,21 19 32,0-19-32,0 0-32,-1 20 32,0-20 0,-19 20 0,0-20 32,-20 0 128,20 20 321,-21-20 63,1 0 161,0 0 256,-20 0 128,0 0-417,0 0-351,20 0-161,-20-20-32,0 20-64,0-20-32,-20 0 32,20 1-32,0-1-64,0 0 0,0-19-96,0-2-64,0-18-129,0 19 129,0-19 96,0-20-128,0 18-32,-20 22 224,20-21 32,0 1-32,0 20 224,20 18-288,-20-19 128,0 20 128,0 1-96,0 19-192,0 0-160,0 0 192,-20 0-1,0 0 161,1 0-128,-21 0 64,-1 0 64,2 0-31,-40 0-33,20 0-97,-1 0-543,0-20-898,0 20-1889</inkml:trace>
  <inkml:trace contextRef="#ctx0" brushRef="#br1" timeOffset="28726.5625">17176 5789 10057,'0'20'2594,"20"0"-1985,-20 0 1025,20 1-1,0 18-544,19 1-288,-19-1-289,0-19 1,-20 0-129,19-1 129,1-19 31,-20 0 129,0 0 96,0-19-481,-20-21-192,20 1-96,-19-1 32,19 1 32,-20-22-224,20 2-321,20 19 1,-20 1 352,39-1-96,-19 20-33,1 20 129,18 0-160,-19 20 0,-20 0-33,20 0 450,-20 19-129,-20-19-32,0 0 128,1-20 96,-22 20-256,21-20-128,-19 19 256,19-19-321,0 0-703,20 0-450,0-19-2177</inkml:trace>
  <inkml:trace contextRef="#ctx0" brushRef="#br1" timeOffset="28994.1406">17673 5413 16655,'19'0'2819,"-19"19"-2595,20 1-32,-20 20 1218,0-1-674,20 22 33,0-2-513,-20 0-256,39 1 321,-19-21-225,20 1-96,-1-19-417,-19 18-544,21-19-1089,-22 0-1281,-19-20-801</inkml:trace>
  <inkml:trace contextRef="#ctx0" brushRef="#br1" timeOffset="30161.1328">20710 5253 13388,'20'-39'1762,"-1"39"-385,1 0 385,0 0-97,21 39-576,-2 1 0,-19 20-384,19 19-64,-19-19-417,0 19 256,19-19-223,-19 0-33,0-1-128,0-20-32,1 1-96,-2-20-384,1 1-577,0-21-737,-20 19-1313,20-19-1217</inkml:trace>
  <inkml:trace contextRef="#ctx0" brushRef="#br1" timeOffset="30691.4063">21921 5393 18705,'40'-40'1121,"-20"21"-160,39 19 96,-19-21-96,20 21-288,-20 0-385,-1 0-256,-19 21-64,0-2-32,-1 1 64,-19 20-128,-19-21 320,19 1-256,-20 0 128,0-20 0,0 20-96,1-1-96,-1 1-961,0 0-1185,-1 0-1057,21-20-865</inkml:trace>
  <inkml:trace contextRef="#ctx0" brushRef="#br1" timeOffset="30830.0781">22180 5849 19154,'0'0'1121,"0"0"-1025,0 0-96,0 0-96,0 21-673,0-21-833,0 0-3618</inkml:trace>
  <inkml:trace contextRef="#ctx0" brushRef="#br1" timeOffset="31716.7969">19102 5313 10666,'0'-20'3299,"0"0"-1345,0 20-289,0 0-576,0 0-96,0 20 32,20 21 288,-20-2-288,19 20-160,1 1-352,0 19-65,0-19-160,-1 19-31,2-19-193,-1-21 128,20 1-128,-21 0 160,21-20-320,-20 0-128,-1-20-513,1 20-800,0-20-257,-20 19-1153,0-19-2210</inkml:trace>
  <inkml:trace contextRef="#ctx0" brushRef="#br1" timeOffset="32370.1172">18189 5611 10025,'0'0'2242,"-21"20"-704,21-20-161,-20 20 0,1 0 0,-1 0-352,20 19-384,-20-19-32,20 0-65,-20-1-63,20-19 63,0 20-224,0-20 65,0 0 95,20 0-256,-20 0 161,20 0-65,0-20-192,-1 20-64,1 0-32,1 0 0,-1-19-224,0 19-352,19 0-97,-19 19-1057,0-19 33,19 0-1570,-19 20-2723</inkml:trace>
  <inkml:trace contextRef="#ctx0" brushRef="#br1" timeOffset="32748.0469">18467 5809 5445,'20'40'6630,"-1"-40"-5317,-19 21 801,20-2-576,-20-19-385,0 20 128,0-20-288,0 0-160,-20-20-1,20 20-511,-19-19-321,-1-2 32,20-19 0,-20 1-32,20-1-224,0-19-33,0 19-575,20 1 31,0 18 673,-1 1-129,1 20 193,0 0-64,0 41-192,-20-22 576,0 21-64,0 0-31,0-21-97,0 1 192,-20 0 96,0-20 1,0 0-129,1 0-128,-1 0-352,20 0-385,-20-20-384,20 20-1281,0 0-2371</inkml:trace>
  <inkml:trace contextRef="#ctx0" brushRef="#br1" timeOffset="33358.3984">19478 5492 10345,'-39'0'5894,"39"0"-4389,0 0-608,0 0-320,0 0 288,20 19 159,20-19-415,0 20-513,-1-20-32,1 20-32,0-20 192,-1 20-352,1-20 128,0 0-32,-20 21-32,0-21-32,0 0-64,-20 0 160,0 0 0,-20 19 0,0 1 128,0-20 32,1 20-288,-2 0 320,21 0-256,-20-20 0,20 19-320,0-19-737,0 0-160,0 20-994,0-20-671,0-20-2980</inkml:trace>
  <inkml:trace contextRef="#ctx0" brushRef="#br1" timeOffset="33737.3047">20055 5770 12716,'20'39'1697,"-20"-19"-191,0-20 255,20 20-287,-20-20 255,0 0-223,0 0-609,0 0-417,0-20-160,-20 0-320,20 0-160,-20-19-32,0-1 0,20 1-96,-20-1-161,20 1 385,0-2-32,0 21-64,20 0-64,0 20 31,0 0 129,0 0 96,0 20 96,-1 0 33,1 0-33,0 1 0,-20-2-64,0-19-96,0 20 384,-20-20-192,0 20 1,1-20-546,-1 0-480,0 0-864,0 0-1859</inkml:trace>
  <inkml:trace contextRef="#ctx0" brushRef="#br2" timeOffset="36565.4297">21088 6623 1249,'0'0'2530,"0"21"-2274,0-21-256,0 0 32,0 20 769,0-20 1505,0 20 0,0-20-224,0 19-64,0-19-192,19 20-256,-19-20-225,0 0-288,0 20-160,0-20-257,0 0 33,0 0 64,0 0-1,0-20-223,0 20-257,0-39-96,0 19 193,0-21 95,-19 2-320,19-21-32,0 1-32,0 0-96,0 18 160,0-18-224,-21 39 256,21 0-224,0 20 96,0-20-64,0 20 32,0 20-96,-20-20 0,20 20 128,-20 0 64,20-1-128,-20 1-64,20 0 192,-19-20 32,19 0-256,0 0 224,0 0-128,19-20 128,-19 20-192,20-39 128,0 19 128,0 0-288,1 0 128,-21 1 128,0 19-31,19 0-33,-19 0-64,20 0 96,-20 19-160,20 1 32,-20 0-161,20 0-223,0-1 0,-1 1-289,1-20-416,20 0-641,-21 0-768,-19 0-2627</inkml:trace>
  <inkml:trace contextRef="#ctx0" brushRef="#br2" timeOffset="37043.9453">21147 7180 15822,'0'20'2403,"0"-20"-2179,0 20 961,20-1 321,-20 21-321,0-1-545,0-19-127,0 20-193,-20-21 257,20 22-289,-20-21 64,0 0 193,1-20-545,-2 0 32,1 0 32,0 0-449,0 0-127,1-20-161,-1 0-480,20-21-897,-20 22-1345,20-21-9097</inkml:trace>
  <inkml:trace contextRef="#ctx0" brushRef="#br2" timeOffset="37188.4766">21007 6981 18449,'0'0'2306,"0"0"-1761,-19 0-97,19 0-448,0 0-448,19 0-802,-19 0-1600,0 0-5862</inkml:trace>
  <inkml:trace contextRef="#ctx0" brushRef="#br2" timeOffset="38307.6172">19340 6802 10634,'0'20'2210,"0"-20"-993,0 0 160,0 20 129,0-20-225,0 0-192,20 0 64,-20 0-192,0-20 32,20 0-289,-20 0-255,19-19-193,-19-20-32,20 19-96,-20-20-96,0 0 129,0 1-97,0 0-128,0-2 0,0 22 128,0-1-32,0 20 32,0 20-160,0 0 192,0 0-128,-20 0-257,1 20 225,-1 0-64,0 19 96,-19 1 32,19-19 64,20-1-64,-20-1 32,20-19 0,-20 0 32,20 0 0,20 0 0,-20-19 1,40-22-1,-21 21-64,1-19 0,0 19 96,0-20-32,-1 40-96,-19-19-96,20 19 160,-20 0-193,20 0 65,0 19-32,-1 1-160,-19 0-449,41 0-768,-21-1-385,0 21-897,-1-19-1024</inkml:trace>
  <inkml:trace contextRef="#ctx0" brushRef="#br2" timeOffset="38758.7891">19241 7279 20275,'0'-20'1954,"0"40"-1218,0-20 481,20 20-64,-20 19-448,0 1-288,0-1-321,20 2-32,-20-2-64,20 1-225,-20-20-319,19 0-417,-19-1-737,0-19-672,0 0-2018,0-19-11275</inkml:trace>
  <inkml:trace contextRef="#ctx0" brushRef="#br2" timeOffset="38903.3203">19161 7080 18417,'-39'-40'2755,"19"21"-2499,0 19-192,20-20-288,0 20-161,0 0-1024,0 0-2819</inkml:trace>
  <inkml:trace contextRef="#ctx0" brushRef="#br0" timeOffset="60767.5781">1114 5293 14637,'0'-20'1282,"0"20"-1154,0 20 1025,0 0 128,0 20-448,20 0-257,-1 19-191,-19 0-1,20 22 32,-20-22-63,20-19-33,0-1-32,0 1-31,-20-21 159,0-19 129,0 0 383,0 0-511,0-19-417,0-1 64,-20-20 32,0-19-96,0 0 0,0-22-96,1 2 96,19 0-64,-20-1 192,20 21-64,-20 19 64,20 20-256,20 1 256,-20 19-160,39 19 224,-19 21 0,20 0-95,19 19-33,-18 21-96,18-1-65,-19 0-127,-1 1-64,20-20-289,-19-21-416,1 1-672,-22-1-705,1-39-1602,0 20-6278</inkml:trace>
  <inkml:trace contextRef="#ctx0" brushRef="#br0" timeOffset="60935.5469">1252 5551 17840,'-19'0'1186,"-1"0"-1186,20 0 1409,20 0 64,-1 0-960,1-20-577,21 20-609,-2 0-512,21 0-673,-21-20-2626</inkml:trace>
  <inkml:trace contextRef="#ctx0" brushRef="#br0" timeOffset="61356.4453">1829 5253 9737,'0'-99'7879,"0"60"-6726,-21-1-64,1 19 353,1 21-802,-21 0-351,20 0-97,-19 21-224,19 19 64,-20-1-32,40 1 96,-19 19-288,38 1-97,1 0 65,0-1-128,19 1 32,1-21 255,-20 1 33,0 0 32,-1 0 0,-19 0 32,0-21 417,0 1-65,0 0 193,-19-20-321,19 20 32,0-20-320,0 0 128,0 0-96,19 0 0,-19 0-352,20 0-128,1 0-193,19 0-352,-21 19-512,1-19-1218,0 20-2466</inkml:trace>
  <inkml:trace contextRef="#ctx0" brushRef="#br0" timeOffset="61735.3516">2066 5691 6886,'0'19'8648,"20"-19"-8456,-20 0 1698,21 0-160,-1 0-993,-1 0-481,1-19 352,0-1-127,20-20-289,-21 20 128,1-20-224,0-20-96,-20 21 96,0-1-128,0-19-128,-20 20 64,0-2 64,1 1 128,-21 21-128,20-1 64,0 0 96,20 20-32,-19 20 97,19 0 95,0 19-192,0 1 192,0 20 97,19-1 127,1 1-128,0-1-255,0 1-65,19-20-257,1 0-191,-1-1-289,2-19-864,-1-20-289,-1 0-2049,-19-20-11468</inkml:trace>
  <inkml:trace contextRef="#ctx0" brushRef="#br0" timeOffset="61916.0156">2623 5531 21716,'20'0'705,"0"-20"-257,-1 20 1,1-19-353,-20 19-160,20-20-321,0 0-832,0 20-1185,-1-20-2371</inkml:trace>
  <inkml:trace contextRef="#ctx0" brushRef="#br0" timeOffset="62105.4688">2702 5293 17616,'0'41'3620,"0"-22"-2916,-20 21 674,20-1-289,0 1-673,0-1-448,20 1-96,-20 1-449,20-22-640,0 1-673,0-20-1056,-1 0-2083</inkml:trace>
  <inkml:trace contextRef="#ctx0" brushRef="#br0" timeOffset="62309.5703">2880 5194 7110,'0'0'14446,"0"20"-14062,21 0 577,-21 39 416,0-18-448,20 18-672,-20 0-161,20-19-417,19-1-191,-19 1-257,0-19-864,-1-21-1154,1 0-2210</inkml:trace>
  <inkml:trace contextRef="#ctx0" brushRef="#br0" timeOffset="62708.0078">3039 5054 23093,'60'21'833,"-40"-1"-384,20-20-1,0 20-384,-20 0-64,19-1 64,1 1-32,-21 0 64,1 0-32,0 0-32,0-20 64,-20 0 1,19 19 127,-19-19-96,0 0-96,21 0-32,-21 20 96,0-20-96,20 20 0,-20 0 0,20 1 0,0-2-96,-1 21-32,1-1 64,0 1-32,0-1 64,-20 1 32,0 1 32,19-22 0,-19 1 0,0-20 0,0 0-128,-19 0-97,-1 0-127,0-20 64,0 20-641,1-19-672,19 19-1538,-20 0-9866</inkml:trace>
  <inkml:trace contextRef="#ctx0" brushRef="#br0" timeOffset="64315.4297">3675 5631 15310,'40'0'352,"-20"0"321,0 20 704,19 20-480,-19-1 0,0-19-320,-20 19-161,19 1 96,-19-20-351,0 1 31,0-2-96,0-19-673,0 20-704,-19-20-961,19 0-2146</inkml:trace>
  <inkml:trace contextRef="#ctx0" brushRef="#br0" timeOffset="64504.8828">4112 5651 20275,'19'0'1249,"-19"0"-1762,0 0 161,0 0 96,20 0-353,0 0-288,0-20-1121,20 20-2882</inkml:trace>
  <inkml:trace contextRef="#ctx0" brushRef="#br0" timeOffset="64643.5547">4509 5631 6470,'20'0'10409,"-20"0"-9768,20 0-160,-20-20-225,19 20-416,1-19-577,0 19-1922,0 0-11178</inkml:trace>
  <inkml:trace contextRef="#ctx0" brushRef="#br0" timeOffset="64781.25">4906 5571 19794,'0'0'577,"0"0"-833,19 0 191,-19 0-287,20 21-737,0-21-1665</inkml:trace>
  <inkml:trace contextRef="#ctx0" brushRef="#br0" timeOffset="65151.3672">5461 5472 17840,'61'0'2371,"-41"39"-2019,-1 1-352,1 20 416,-20 0-127,0-1-193,0 0 0,0-19-224,0 1-641,0-2-384,-20-19-1153,20 0-2723</inkml:trace>
  <inkml:trace contextRef="#ctx0" brushRef="#br0" timeOffset="65581.0547">5739 5253 18897,'20'60'2210,"-20"0"-2049,20-1 703,1 1-95,-1-1-128,-20-18-193,19-2 321,1-19-609,-20 0-32,20-20 0,-20 0-32,0 0 1,0-20-97,-20-20-257,20 0 33,-20-39-64,1 0 64,-1 0-97,20-21-31,-21 20 96,21 21 192,0 18 64,21 2 224,-21 39 160,20 20 97,19-1 31,1 22 1,-21 18-161,21 21 32,-1-1-416,1 1-32,1-1-256,-2-20-417,1-19-352,-1 0-769,-19 0-1569,-20-40-4548</inkml:trace>
  <inkml:trace contextRef="#ctx0" brushRef="#br0" timeOffset="65725.5859">5899 5511 19570,'19'-19'1281,"1"19"-1249,20-20 64,-1 20-2114,2 0-3491</inkml:trace>
  <inkml:trace contextRef="#ctx0" brushRef="#br0" timeOffset="66408.2031">6634 5075 19058,'-60'-21'2114,"20"21"-1826,20 0 513,0 21-545,0-1-32,0 20-128,20-1-288,0 1 352,20-1-256,0 21-384,0-20-33,0 0-448,-1 19 385,-19-39 512,0 19 96,-19-19 64,19 0 192,-20 0-224,20 1 513,-20-21-33,20 0 33,0 19-161,0-19-224,20 0 64,-20 0 1,39 0-65,-18 0 0,-1 0-416,20 20-193,-1-20-255,1 0-353,-1 20-352,1-20-1218,-1 0-2594</inkml:trace>
  <inkml:trace contextRef="#ctx0" brushRef="#br0" timeOffset="66582.0313">6951 5531 14093,'20'20'2947,"-1"0"-1570,-19 1 897,20-2-1281,-20 1-641,20 0-127,-20 0-257,20 0-641,0-1-833,-20-19-1152,0 0-1602</inkml:trace>
  <inkml:trace contextRef="#ctx0" brushRef="#br0" timeOffset="66735.3516">6872 5214 18833,'-41'-40'2723,"41"40"-2467,0 0 129,0 0-674,0 0-800,21 20 0,-1 0-1505,0 0-1762</inkml:trace>
  <inkml:trace contextRef="#ctx0" brushRef="#br0" timeOffset="66902.3438">7209 5492 17488,'59'0'1922,"-39"-20"-417,20 20-512,0-20-769,0 20-800,-20 0-545,19 0-737,-19 0-2594</inkml:trace>
  <inkml:trace contextRef="#ctx0" brushRef="#br0" timeOffset="67113.2813">7606 5194 18321,'0'40'2466,"0"-1"-1985,0 22 768,0-2-192,19 0-353,2-19-351,-1 19-257,20 1-352,-21-20-193,21 0-384,-20-21-704,-1 1-1474,1-20-1793</inkml:trace>
  <inkml:trace contextRef="#ctx0" brushRef="#br0" timeOffset="67440.4297">7765 5154 21140,'39'-19'608,"-19"-1"-416,0 20 65,19 0 127,-18 0-288,-1 20-320,20-1 224,-21 1 64,21 20-352,-20-1-65,0 21-255,-1-20 319,21 20 193,-20-1 0,1-20-608,18 1 31,-19 1 289,19-2 255,-19-19 97,0 0 417,-20-20 63,0 20 193,0-20-161,-20 0-159,0 19-482,1-19-479,-1 0-449,-20 0-1730,21 0-10794</inkml:trace>
  <inkml:trace contextRef="#ctx0" brushRef="#br0" timeOffset="69893.5547">9294 5531 5060,'0'-39'2114,"0"19"321,0 0-450,-20 0 33,20 1-32,0-1-352,-20 0-385,20 0 0,0 20 128,-19-19-544,19 19 32,-20 19-545,-1 1-63,21 20 95,-20 19 96,20 0 1,0 2-193,20-22-128,21 1-32,-22-20-32,21-1 32,-1-19-96,1-19 32,-20-1-384,0 0 96,-1-20 32,-19 0 64,0-20 256,0 21-289,0 19 322,0 0-161,-19 1 352,19 19 32,0 0-128,0 0-256,0 19 160,0 1-63,19 20 383,-19-1-416,20 1 32,0-19-320,21 18-257,-2-19-480,1-20-608,-21 20-769,21-20-1122,-20-20-9544</inkml:trace>
  <inkml:trace contextRef="#ctx0" brushRef="#br0" timeOffset="70343.75">9730 5592 13388,'21'39'2851,"-1"-39"-961,-20 0-193,0 0-127,19 0 288,-19-20-577,0 1-737,0-2-352,0-19 97,0 1-97,0-1 0,0 1-416,0-1-128,0 20-33,0 1-127,20-2-129,0 21-192,0 21 449,-1 18 320,21-19-64,0 19-64,-1-19-65,2 0 65,-2 0 96,1-20 128,-1 0-64,1 0 192,-20-20-64,-20 0 0,0-19 129,0 19-1,0 0 96,-20 0 64,0 1 193,-19-2-289,19 21-64,-20 21-63,21-2-129,-1 1 96,0 20 32,20-1-224,20-19 224,0 19-352,19 1-417,1-20-608,-1 1-1057,20-2-1313,2-19-8873</inkml:trace>
  <inkml:trace contextRef="#ctx0" brushRef="#br0" timeOffset="78263.6719">19380 3705 13708,'0'-40'929,"0"40"-96,0-20 384,-20 20 161,20-20-385,-20 20-449,0 0-320,1 20 33,-1-20 191,0 20-192,0 0-224,20 0-32,0-1 32,0 2 32,20-1 0,0 20-160,19-21 160,1 1 0,19 0 0,0-20-64,22 20 0,-22-1-256,-19 1-192,-21-20 224,1 20 127,-20 0 33,0-20 161,-20 19 95,-19-19 0,19 20-256,-20-20 64,1 0-64,-1 0 64,19 0-417,2 0-896,-1 0-1794,20 0-3171</inkml:trace>
  <inkml:trace contextRef="#ctx0" brushRef="#br0" timeOffset="78488.2813">19856 3685 19026,'-19'-20'1505,"19"0"-993,-20 20-255,0-20-289,20 20 96,0 20-929,0-20-769,0 20-1248,0 0-3332</inkml:trace>
  <inkml:trace contextRef="#ctx0" brushRef="#br0" timeOffset="78596.6797">19995 3943 18641,'20'20'481,"0"-20"-353,-20 0-801,0 0-2082</inkml:trace>
  <inkml:trace contextRef="#ctx0" brushRef="#br0" timeOffset="79648.4375">379 5511 16976,'-39'-19'864,"-1"-1"-319,20 20 224,20 0-193,0 0 161,20 0-225,-20 20-31,20-20-257,0 19-160,-1 21 32,21-20-384,-20 1-257,-1-2-448,1 1-384,0 0-897,0-20-1185</inkml:trace>
  <inkml:trace contextRef="#ctx0" brushRef="#br0" timeOffset="79989.2578">200 5432 11627,'-79'40'2081,"39"-20"-2016,1 19 1088,19 1 640,20 20-447,0 0-353,0-21-289,20 20-383,19 1 447,21-39-383,-1 18 255,21-39-191,-1 0-161,0-20-96,2 1-224,-22-22-96,0-18-32,-19-1 0,-21 1-353,1 0-480,-20-22 289,-39 22 575,19 20 161,-39-21 129,19 41 31,-20-2-224,0 1-128,1 20-705,0 0-1826,19 20-8135</inkml:trace>
  <inkml:trace contextRef="#ctx0" brushRef="#br0" timeOffset="82971.6797">11379 5492 13036,'-20'-20'1313,"-21"0"96,21 20-31,1 20-289,-1 0-256,0-1-97,0 21-127,1-20 31,19 20-127,0 0-129,0-20-160,19 0 129,1-20-193,0 0 160,0-20-128,19 0-192,-18-20 32,-1 21-160,0-22 32,-1 1 0,-19 21 96,0 19 32,0 0 128,0 0-64,0 0-128,0 19 0,0 21 0,0-20 32,20 1-96,0 18-224,0-19-705,0-20-673,19 20-544,1-20-1441</inkml:trace>
  <inkml:trace contextRef="#ctx0" brushRef="#br0" timeOffset="83167.9688">11637 5135 16431,'0'0'2466,"0"19"-1793,0 1 480,0 20-320,0-1-449,20 21-288,-1 0-128,21-1-448,-20-19-609,19-20-481,-19-1-1248,20 1-3076</inkml:trace>
  <inkml:trace contextRef="#ctx0" brushRef="#br0" timeOffset="83320.3125">11915 5135 19250,'0'39'768,"0"1"-255,0 19-289,0 2-160,20-2-320,-1 0-769,1-19-1634,20-1-3138</inkml:trace>
  <inkml:trace contextRef="#ctx0" brushRef="#br0" timeOffset="85125.9766">1153 6406 10441,'-19'-41'4677,"19"21"-2851,-20 20-1122,20 0-287,0 0 832,0 20 0,0 21-640,20 18-193,-1 0-128,21 20-224,0-18 32,-1-22 97,22 1-225,-2-1-33,0-39 33,0 0-128,2 0-320,-22-19 192,1-21 31,-1 1 257,-19 19-96,-20-21 320,0 21-192,0 1 481,-20 19-65,1 0-63,-1 0-321,0 0 0,20 19 64,-20 1 32,1 21-96,19-21-288,19-1 32,21 1-353,-1 0-576,1-20-672,19 0-1475,-18-20-4739</inkml:trace>
  <inkml:trace contextRef="#ctx0" brushRef="#br0" timeOffset="85386.7188">2127 6386 16239,'-20'0'2018,"-1"0"-1057,21 20 288,-20-1 96,0 21-512,20-20-385,0 19-416,20-19-64,0 20 32,21-21 96,-22 1-31,21 1-162,-20-1 129,0 0-32,-1-20 0,-19 0 257,-19 0 191,19 0-576,-20 19-256,0-19-129,0 0-672,0-19-929,1-1-2018,19 20-11305</inkml:trace>
  <inkml:trace contextRef="#ctx0" brushRef="#br0" timeOffset="85620.1172">2385 6465 16944,'39'0'2370,"-39"0"-1986,-19 0 481,19 20 288,0-1-192,0 1-801,19 0 0,1 0-256,20 0 224,-1 19-256,-19-18 128,19-1 0,-39 0 96,20-20 96,-20 19 321,-20 1-321,1 0-128,-1 0-320,0-1-929,0-19-1057,-19 20-2563</inkml:trace>
  <inkml:trace contextRef="#ctx0" brushRef="#br0" timeOffset="86121.0938">3477 6306 17840,'-20'-20'2050,"0"20"-608,20 0-449,0 20-481,0-1 353,20 21-224,-20 20 63,20 0-383,-1 19-129,21 1-288,-20-21-289,19-19-351,-19 19-514,20-39-671,-20 0-1090,-20-1-1858</inkml:trace>
  <inkml:trace contextRef="#ctx0" brushRef="#br0" timeOffset="86600.5859">3317 6664 21107,'20'0'641,"-20"-20"-865,20 20 352,0 0-96,-1-21 64,22 1 0,-21 1 32,19-21-128,1 0-352,-1 21-289,-19-21-95,0-19-129,0 18-192,0-18-577,-20 19 257,0 1 1153,20 19 448,-20 20 705,0 0 448,0 0-672,0 20 128,0 19 384,0 21-32,20-1-256,0 21-128,0-21-161,0 1-320,19-21-127,-19 2 31,19-1-160,-19-21-32,0-19-32,0 20 64,-20-20-32,0 0-64,0 0 96,0 0 96,0 0 129,0-20-129,0 1-192,19-1 64,-19 0-96,0 20 0,21 0-1,-1 0-95,20 0-96,-21 20-385,21 0-864,19-1-577,-19-19-160,0 0-1826</inkml:trace>
  <inkml:trace contextRef="#ctx0" brushRef="#br0" timeOffset="86979.4922">4409 6485 15662,'-20'0'2915,"1"0"-2274,-1 0 63,0 19 578,20 21 63,-20 0 0,1-1-896,19 2-289,19-21-160,1-1-96,0 1-33,0-20-31,-1 0 128,1 0 32,0-20-96,-20-19-32,20 19 224,-20-21-160,0 22 64,-20-1 128,20 0 64,-20 20 193,20 0-289,0 0-32,0 20-96,0 0 64,20-1 0,-20 22-128,41-21-128,-22 0-705,1-1-481,20-19-351,-1 0-1538,-19 0-2947</inkml:trace>
  <inkml:trace contextRef="#ctx0" brushRef="#br0" timeOffset="87239.2578">4588 6485 16655,'20'39'2851,"-20"1"-2146,0-20 832,0 19-128,20 2 321,-20-21-609,0-1-512,0 1-449,20-20-32,-1 0-128,1 0 64,0-20-128,0 1-32,1-1-96,-2 0-97,1-1 1,0 1 192,0 20-224,-1 0 96,1 20-97,0 1-480,0-1-960,-1 0-1570,21-20-7912</inkml:trace>
  <inkml:trace contextRef="#ctx0" brushRef="#br0" timeOffset="87762.6953">5820 6187 18705,'-20'20'2306,"20"0"-1633,0-1 448,0 41-32,0 20-128,20-1-256,-1 0-321,1-20-256,20 2-192,-1-2-160,20-19-353,-39-21-480,21 1-1217,-21-20-865,-20 0-7847</inkml:trace>
  <inkml:trace contextRef="#ctx0" brushRef="#br0" timeOffset="88380.8594">5680 6584 9801,'0'-20'10954,"20"20"-10121,0 0 128,19-20 160,2 0-705,-2 0-191,-19 1-322,20 19 226,-1-40-450,-19 20-31,0 1-609,-1-22 0,1 1 192,-20 1 97,0 19 512,0-19 256,0 39 448,0-20 353,0 20-417,0 20-31,0 19 224,0 20-97,0 2 97,20 18-65,1-20-287,-1 20 63,19-38-128,-19 18-64,20-39-63,-21 0-1,1 0-128,0-20 32,-20 0-128,20 0-65,-20-20 97,0 0 32,0-19 32,0 19-224,0-21 160,0 2-160,19 19 256,1 0-96,-20 20-128,21 20 256,19-20 96,-21 20-288,21-1 160,-20 1-64,19-20 96,1 0-64,-20 0 96,-1-20 0,2 1 0,-1-1 32,0 0-128,-20 0 128,0 0-192,-20 1 32,0-1 64,-1 20 0,2 0 225,-1 20-322,0 19 130,0-19 95,20 20-32,0-1-128,20-18 64,20-1-224,0-20-32,20 20-545,19-20-1665,-20-20-1987</inkml:trace>
  <inkml:trace contextRef="#ctx0" brushRef="#br0" timeOffset="89063.4766">7467 6664 17424,'0'59'1602,"0"-19"-1026,20 19 1,0 20-97,0-19-64,-1 0 65,1-21 95,0 1-287,-20-20 31,20-20-96,-20 0 97,0 0-97,0-40-192,-20 0 0,0-19-128,-19 0-32,-1-2 160,20-18-225,-19 0-95,19-1 64,0 1 352,0 20-160,40 19 64,-20 1 128,20 39-32,19 0-96,1 19-32,0 21 96,-1-20 33,1 39-1,0-19-224,-20 20 288,-20-20-288,0-21 288,0 21-64,-20-20 64,-20-1-32,20 1-352,0-20-192,0 0-193,1 0-288,-1-20-928,0 1-1058,20-21-2338</inkml:trace>
  <inkml:trace contextRef="#ctx0" brushRef="#br0" timeOffset="89252.9297">7785 6544 19250,'39'59'2178,"-19"-39"-577,-20 1-159,20-1-706,-1 0-447,-19-1-193,21 1-64,-21-20-192,20 0-481,-20 0-961,20-20-1536,-20 1-1155</inkml:trace>
  <inkml:trace contextRef="#ctx0" brushRef="#br0" timeOffset="89600.5859">7666 6325 1601,'-20'-19'17360,"20"19"-16527,0-20-1025,20 20 0,0-20-96,19 20-449,-19 0-640,20 20-1442,-21 0 513,21-1 1793,-20 21 673,-1 20 1154,2-20 1056,-1 19 288,0 1-768,0 0-128,19-20-161,1-21 161,-20 21-577,19-40-352,-19 20-160,0-20 127,1 0-351,-21-20 95,0 0-191,0 0-193,0-19-192,0-2-128,-21 2-65,21-1-287,0 0-65,0 21-544,0-1-480,21 20-705,-2 0-1282,-19 0-2337</inkml:trace>
  <inkml:trace contextRef="#ctx0" brushRef="#br0" timeOffset="89839.8438">8360 6584 6053,'20'19'13389,"-20"1"-11948,-20 1-192,20-1 97,0 0-513,20-1-257,0-19-256,1 20-352,-2-20 257,1-20-386,0 20-63,-20-19 0,20-21-128,-40 19-65,20-18-95,-40 19-257,0 0-32,0 0 129,1 0-33,-1 20 96,20-19-896,1 19-3556</inkml:trace>
  <inkml:trace contextRef="#ctx0" brushRef="#br0" timeOffset="90051.7578">8579 6207 18897,'20'0'4228,"-20"20"-3235,0-1 321,19 21-193,-19 19-64,20-18-257,0 38-287,-20-20-257,20-19-32,1 19-480,-2-18-352,1-21-353,0-1-417,-20 1-768,0-20-1505,0 0-8104</inkml:trace>
  <inkml:trace contextRef="#ctx0" brushRef="#br0" timeOffset="90218.75">8440 6524 22613,'60'-20'576,"-1"1"417,0-1 545,22 0-866,-2 0-351,-20 1-257,-20 19-160,21-20-609,-39 20-1089,-2 0-2209</inkml:trace>
  <inkml:trace contextRef="#ctx0" brushRef="#br0" timeOffset="93746.0938">399 7775 9416,'0'-19'2499,"-20"-1"-609,20 20 224,-20-20 32,20 0-417,0 20-255,0-21-417,0 2-193,20-1-63,-20 0 0,40 0-417,-21 1-159,21 19-97,1 0-96,-2 39-32,1-19 0,-1 40-160,-19-20-1,0 19 97,-1-19-128,1-1 0,-20 1-224,0-21 159,-20 1 33,1 1 192,-1-1 64,0-20 64,0 0 0,1 0-32,-1-20 0,0-1 193,20 1-129,0 1-32,0 19 0,20 0-96,-20 0-160,39 0-289,-19 19-447,20-19-706,-21 20-480,21 1-705,-20-21-1537</inkml:trace>
  <inkml:trace contextRef="#ctx0" brushRef="#br0" timeOffset="94109.375">379 7438 11562,'-119'-21'3780,"59"42"-1794,1 38-705,-1 1 641,21-1-128,19 41-769,20-1-545,20 0-128,19-19 353,40-1-96,21-20-97,19-39-192,-20 0 33,21-20-193,-22-20-192,2-19-192,-1-21-65,-20-19-127,-19 19-161,-20-19-255,-20-20-257,-20 19 576,-39 20 65,-2 1-289,-18 0 577,-1 39 128,-39 0 0,-1 20-224,2 20-962,-2 0-1953,21 19-9384</inkml:trace>
  <inkml:trace contextRef="#ctx0" brushRef="#br0" timeOffset="104862.3047">1510 7616 17712,'-19'-20'1602,"19"20"-1026,0 0-319,-20 0 736,20 20 256,0 20-641,20 20-127,-1 19-161,1 0 32,0-20-224,1 2 65,-1-22 31,-1 1-128,1-20 0,0 0 0,-20-20 481,0 0-161,0 0-192,-20-20-416,0 0 256,1-20-256,-1-19 64,-1-1 32,-19-19 96,40 0-288,-19-2 255,-1 22 66,20 20 63,0 19-96,20 0-64,19 20 192,-19 0 32,40 20 0,-20 19-32,-1 1-64,21 20 128,-21 0-224,2 19-32,-1-20-128,-21 0-160,21-18-481,-20-2-833,-1-19-896,1 0-2147</inkml:trace>
  <inkml:trace contextRef="#ctx0" brushRef="#br0" timeOffset="105029.2969">1630 7933 20083,'-20'0'1921,"40"0"-1857,-20 0 1538,20 0-1026,-20 0-511,20 0-802,19-19-1025,1 19-1665,-20 0-8713</inkml:trace>
  <inkml:trace contextRef="#ctx0" brushRef="#br0" timeOffset="107533.2031">2444 7616 13324,'0'-39'2146,"-20"19"-1281,-19 0 320,19 20 673,-1 0-641,-18 0-256,-1 20-769,20 0-64,-19-1-288,19 1 96,20 0 64,0 19-32,0-18 64,20-1 0,0 20 32,-1-21-32,1 21 128,0-1-352,0-19-64,-1 20 160,-19-21 64,0 1 64,0 1 0,0-21 96,0 20 64,0-20 96,0 0 161,0 0 127,0 0-351,0 0 63,20 0 128,1 0-320,-1 0-96,0 0 0,-1 0 128,1 0-224,0 0-288,0 20-385,-1-20-224,1 0-608,0 19-1154,0 1-2594</inkml:trace>
  <inkml:trace contextRef="#ctx0" brushRef="#br0" timeOffset="107727.5391">2663 7894 17840,'19'-20'3043,"-19"20"-2786,0 0 351,0 0 705,0 20-608,20 0-353,-20-1-384,20 1-160,-20 1-256,20-21-834,-20 20-767,20-20-2340</inkml:trace>
  <inkml:trace contextRef="#ctx0" brushRef="#br0" timeOffset="107879.8828">2643 7656 19890,'-20'-20'1057,"-1"0"-1441,21 20-64,0 0-353,0 0-320,0 0-2659,21 0-9993</inkml:trace>
  <inkml:trace contextRef="#ctx0" brushRef="#br0" timeOffset="108213.8672">2702 7517 576,'20'-20'21012,"-20"20"-20115,0 0-1089,0 0 480,20 0 32,-20 0-224,20 0-32,-1 20-32,21 0-32,-20 0 0,19 19 64,-18 21-192,19-20 96,-21 0 128,21 19-352,-1-19 0,1-1 0,0-19-1,-21 19-95,2-19 256,-1-20 96,-20 21 128,0-21 417,-20 0-385,-1 0 0,2 20 0,-21-20-320,0 0-192,21 20-33,-1-20-768,0 19-2242</inkml:trace>
  <inkml:trace contextRef="#ctx0" brushRef="#br0" timeOffset="110382.8125">3575 7933 4388,'80'0'13324,"-60"20"-13484,0 21 160,20-2 64,-20 21 64,-20-21 161,0-19 95,0 0-64,0 0-192,0-1-32,-20-19 1,0 0-418,20 0-383,-20 0-930,20 0-1665</inkml:trace>
  <inkml:trace contextRef="#ctx0" brushRef="#br0" timeOffset="110594.7266">4112 7874 19794,'19'-20'577,"-19"20"-1154,0 0-63,0 0 287,0 0-159,20 20-641,0-20-1762,0 0-7335</inkml:trace>
  <inkml:trace contextRef="#ctx0" brushRef="#br0" timeOffset="110739.2578">4449 7874 18481,'0'0'1057,"0"0"-865,0 0-288,21 0-256,-21 0-513,19-20-1569,1 20-9802</inkml:trace>
  <inkml:trace contextRef="#ctx0" brushRef="#br0" timeOffset="110876.9531">4748 7874 17040,'0'0'2274,"0"0"-1121,19 0-288,1 0-769,0 0-352,0 0-801,-1 0-1858</inkml:trace>
  <inkml:trace contextRef="#ctx0" brushRef="#br0" timeOffset="111415.0391">5501 7953 16207,'21'0'1025,"-1"21"-224,-20-1 63,19 0-159,-19 19-289,0 1 1,0-20-65,0-1-192,0 1 33,0 0-258,-19 0-447,19-20-449,0 0-929,-20 0-2530</inkml:trace>
  <inkml:trace contextRef="#ctx0" brushRef="#br0" timeOffset="111835.9375">5800 7696 16815,'20'40'1025,"-20"-1"-544,19 1 768,1 19 64,0 0 33,0-18-770,-20-21 1,19 0-385,1-1 32,-20-19-32,20 0-96,-20-19 129,0-1-65,0-21-288,0-18-97,-20 0 1,0-1 64,20 1-224,-19-21-129,19 1 257,0 19 32,0 21 288,19 19 320,1 20-288,0 0 192,19 40-63,-19-1 159,21 21-96,-2-1-96,1 1-95,0 19-1,-1-19-160,1-21-225,-21 1-95,1-1-353,1-18-512,-21-21-833,0 20-1729</inkml:trace>
  <inkml:trace contextRef="#ctx0" brushRef="#br0" timeOffset="111989.2578">5978 7835 19474,'19'0'1057,"1"0"-609,0 0 129,21-20-449,-2 20-256,1 0-1410,-1 0-2850</inkml:trace>
  <inkml:trace contextRef="#ctx0" brushRef="#br0" timeOffset="113669.9219">6811 7577 16463,'20'-60'1249,"-40"40"-448,20 1 32,-19 19 320,-1 0-256,-20 19-257,21 1-223,-1 0-449,20 20 32,-20-1 0,20-19 0,0 19 96,0 2-224,0-1 192,0-21-192,0 21 128,0-20 0,0-1 0,0 1 96,0 0-96,0 0 32,0-20 0,0 0 96,0 19 64,0-19 96,20 0 33,-20-19-33,20 19-192,19 0 32,-19 0-96,0 0-32,-1 0 0,1 19-32,1-19-64,-1 20-480,19 1-449,-19-21-833,0 0-1185,19 0-9321</inkml:trace>
  <inkml:trace contextRef="#ctx0" brushRef="#br0" timeOffset="113909.1797">7110 7835 14285,'40'19'4132,"-20"1"-2370,-1 20-193,1-1-512,0 2-256,19 18 64,-39-19-257,20-1-319,-20 1-65,20-1-64,-40-18 32,20-1 0,-20 0-96,1-20-192,-21 0-192,20 0-192,-19 0-385,19-20-865,-21-21-1729,2 2-3075</inkml:trace>
  <inkml:trace contextRef="#ctx0" brushRef="#br0" timeOffset="114054.6875">6990 7656 18321,'0'-20'96,"0"0"-1569,20 20 255,-20 0-1600,20 20-3845</inkml:trace>
  <inkml:trace contextRef="#ctx0" brushRef="#br0" timeOffset="114244.1406">7408 7716 19538,'39'-20'1441,"-19"-1"-832,20 21-33,-20-19-415,19 19-289,1 0-193,-21 19-1280,22-19-1026,-1 0-2530</inkml:trace>
  <inkml:trace contextRef="#ctx0" brushRef="#br0" timeOffset="114432.6172">7844 7537 20531,'0'40'1217,"0"-21"160,20 21 129,-20 20-930,19-20-127,22 19-193,-21 0-320,0-19-416,19-1-481,-19 2-1057,0-21-1249,-20 0-5253</inkml:trace>
  <inkml:trace contextRef="#ctx0" brushRef="#br0" timeOffset="114897.4609">8102 7397 22805,'20'-19'865,"0"-1"-1057,-20 20 512,21 0-96,18 0 0,-19 20 33,19-1-289,-19 1 32,20 1-64,-21 19 32,1-1-321,0 1 321,0-1-64,1 21 64,-21-20 64,19 0-32,-19-1 32,20 1 0,0-20-64,-20 19 64,20 1 0,-20-21 0,0 1 128,0 1-64,0-21 65,-20 20-129,0-20-385,0 0-960,1 0-1121,-2-20-1602</inkml:trace>
  <inkml:trace contextRef="#ctx0" brushRef="#br0" timeOffset="115616.2109">9413 7696 12267,'-20'-60'2883,"20"40"-801,-20 0-609,0 1 97,0-1-97,1 20-192,-1 0-224,-20 0-448,21 39-33,-1 1-31,-1 20-321,1-20 64,20 19-352,20-19 160,21-1-160,-2-19-96,-19 0 0,19-20 96,1-20-192,-20-20 192,0 1 0,-20-1 64,0 1-64,0-1 32,0 0 160,0 20-128,0 0-32,0 0 256,0 20 32,0 0-160,0 20-32,0 0 96,0 0 33,19 20-129,1-20 32,0 20-320,1-21-97,-1 1-287,19-20-609,-19 0-385,-20 0-896,20 0-1858</inkml:trace>
  <inkml:trace contextRef="#ctx0" brushRef="#br0" timeOffset="116076.1719">9651 7756 14926,'39'39'3427,"-19"-19"-1601,-20-20 127,20 0-543,-20 0 159,0 0-576,0 0-448,0-20-225,0 0-128,0-19-32,-20 19-96,20-21 0,0 2-224,0 19-64,0-19-224,0 19 95,0 20-31,20 0-64,1 0 255,-1 20 65,19 19 128,1-19-224,-1 19 96,1-18-160,-1-1-161,2 0 193,-21-20 288,19 0-256,-19-20 448,0 0-192,0-20-96,-20 20 64,0 0 32,0-19 0,0 19 0,-20 20 96,0 0 64,0 0 1,1 0-97,-21 20 224,40 19-256,-21-19 64,21 19-64,21-18 0,-1 19-96,19-20-224,1-1-577,-1 1-960,21 0-1731,-21 0-10153</inkml:trace>
  <inkml:trace contextRef="#ctx0" brushRef="#br0" timeOffset="116524.4141">11021 7577 18257,'-60'0'865,"41"19"288,-21 1 512,0 20-191,21 0-33,-1 20-736,0-21-673,40 1 32,0-21-128,-1 1-64,21-20-65,-20 0-255,19-20 96,1 1-161,-20-1 161,-1-20 160,-19 1 256,0-1-96,0 19 96,0 2 160,0-1 0,0 20 96,0 20-191,0-1 159,0 22-128,21-21-128,19 19-320,-1-19-609,1 0-480,-1-20-609,1 0-1409,-20-20-2915</inkml:trace>
  <inkml:trace contextRef="#ctx0" brushRef="#br0" timeOffset="116735.3516">11239 7159 5637,'20'41'16111,"-20"-2"-14734,20 21-352,-20 19-32,19 1-768,1-21-65,21 1-128,-21-21-257,19 1-351,1-21-513,-1 2-673,-19-21-736,0-21-2403</inkml:trace>
  <inkml:trace contextRef="#ctx0" brushRef="#br0" timeOffset="116895.5078">11497 7239 19250,'20'60'3299,"-20"-21"-2370,20 20 288,0 2-993,-1-2-288,22 1 0,-21-21-609,19 1-1024,-19-21-1859</inkml:trace>
  <inkml:trace contextRef="#ctx0" brushRef="#br0" timeOffset="123272.4609">12490 7636 1985,'0'-20'2371,"0"20"-225,0-20-289,-19 20-639,19 0-386,0 0-575,0-19-193,0 19 32,0 0 288,0 0 385,0 0 256,0 0-64,-20-20 128,20 20 64,0 0-96,0-20-128,-20 20-257,20 0 97,0 0 0,-20 0-161,20 0-95,-20 0-193,20 20 161,-20 0 191,20-1-287,-20 21 95,20-20-256,20-1-128,-20 2 65,20-21 31,0 0 0,0-21-32,0 2-32,0-1-128,-20 0 0,0-19 32,0 19 32,0 0 32,0 20-32,0 0 129,0 0-225,0 20 0,0 19 224,19 1-96,1 40-64,0-21 96,0 20-128,-1-19 64,1 0-32,0-1-32,0-19 96,-20 0-64,0-21 128,-20 1-160,0-20-32,0 20-160,1-20-32,-21-20-289,20 0-287,-19 1-385,19-21-961,0 0-1314,0 1-3779</inkml:trace>
  <inkml:trace contextRef="#ctx0" brushRef="#br0" timeOffset="123803.7109">12788 7795 17904,'-20'-20'2082,"0"1"-1473,1-1 416,-1 0-128,0 0 64,0-1-193,20-18-607,-19 19-97,19 0-192,19 1 63,-19-1-63,20 20 32,0 0-64,0 20 160,-1-20-320,1 19 224,20 1 0,-20 0 192,19 0-96,-19-20-96,21 19 128,-22-19-64,21 0 128,-20-19 32,19-1-32,-19 0 0,0 0-32,-20-19 32,0 19 0,0 0-64,0 0 64,0 1 65,-20 19-129,0 0 128,0 0-96,1 19 32,-1 1-32,0 0 64,0 20 256,20-21-191,0 21-33,0-20-224,20 20 32,20-20-128,-21 0-65,21 0-159,-1-20-385,-19 0-640,21-20-577,-2 20-705,1-20-1697</inkml:trace>
  <inkml:trace contextRef="#ctx0" brushRef="#br0" timeOffset="128443.3594">13444 7636 5413,'0'-20'3171,"0"20"-577,0 0-256,0-20-160,0 20-352,0-19-481,20 19-224,-20-20 0,0 20-128,0-20-32,-20 20-64,20 20-512,-21 0-353,1-1 96,0 21 32,1-1-128,-1 2-32,20-21-32,20 19 160,-20-39-288,19 20 224,21-20 128,-19-20-224,18 1-64,-19-1 128,20-20-160,-21 19-96,-19 2 192,20-1 64,-20 0 32,0 20 96,-20 0-64,20 20-96,0 0 128,0-1-224,0 2 32,20-1 32,-20-20-481,20 20-191,0-20-257,19 0-384,-19 0-609,1-20-833,-21 0-1153,20-20-6245</inkml:trace>
  <inkml:trace contextRef="#ctx0" brushRef="#br0" timeOffset="128624.0234">13722 7378 10890,'0'-79'3747,"0"59"-1120,0 0-321,0 20-320,0 0-385,19 20-351,-19 19-129,0 21-705,20 0-192,-20-1-64,20 1-128,0-21-160,0 1-416,-1-1-289,1-18-544,0-1-641,-20-20-416,0 0-2723</inkml:trace>
  <inkml:trace contextRef="#ctx0" brushRef="#br0" timeOffset="128958.9844">13602 7497 16623,'-20'0'2627,"40"20"-2083,-20-20 1186,20 20-65,19-20-63,2 20-929,18-20-641,1 0 96,-21 0-96,20-20 32,-18 20-224,-1-20-193,-40 0 193,19 1-384,-19-1 416,-19 20-129,-1-20 33,-21 20-64,21 0 256,-19 0 256,-1 20-224,1 0 192,19 19 64,0-19 97,0 20-161,40-1 0,-20-19 32,40 0-384,-1 20-128,1-20-673,19-20-801,2 20-800,-22 0-1538,1-20-2690</inkml:trace>
  <inkml:trace contextRef="#ctx0" brushRef="#br0" timeOffset="129084.9609">14138 7756 8744,'0'-40'5189,"0"20"-2050,-20-1-993,20-18-577,0-1-192,0 21-127,20-1-321,0-20-769,-1 40 32,21-20-609,-19 20-640,18 0-1377,21 0-2531</inkml:trace>
  <inkml:trace contextRef="#ctx0" brushRef="#br0" timeOffset="129518.5547">14694 7259 15726,'-20'-20'2435,"20"1"-513,0 19-353,0 0-480,0 19 256,0 21 1,0-1-578,20 21-223,0 20-161,-1-21-128,2 20-384,-1-19-224,20-20-225,-21 0-287,1-20-418,0-1-1152,0 1-961,-20-20-5221</inkml:trace>
  <inkml:trace contextRef="#ctx0" brushRef="#br0" timeOffset="129954.1016">14536 7656 1761,'-20'0'17265,"20"0"-16144,0 0 0,20 0 320,-1-20-576,21 20-641,-20-20-96,19 20-128,-19-20-128,20 1 32,-21-21-449,-19 20 161,21-19-32,-21-1 288,0-1-129,0-18 129,0 20-64,0 19 224,0 0 320,0 20 353,0 0-513,0 20 321,20 19 319,-20 1-31,20 19-160,0 21-257,-1-20 1,1-21 31,0 21-192,19-41 32,-19 22 33,0-21-257,0 0 64,-20-20 64,19 0-96,-19 0 64,21 0 160,-21-20-63,0 0-225,20 0 0,-20-1-289,20 2-191,0 19-129,19 0-223,-19 0-354,0 0-767,19 0-802,-19 0-929,0 19-7366</inkml:trace>
  <inkml:trace contextRef="#ctx0" brushRef="#br0" timeOffset="130288.0859">15350 7458 14541,'-40'0'3139,"20"20"-2306,-1 19 672,2-19 33,-1 39 31,0-19-95,20-1-962,0-18-384,20 19-128,0-20-32,20-20-32,-20 0-32,0 0-32,19-20-32,-19 0 32,-20-21 0,20 22 160,-20-1-321,0-20 33,0 40 224,-20-19 160,20 19-160,0 0 96,0 19 96,-20 1-192,40 0 64,-20 0-32,20-1-160,19 2-352,-19-21-545,0 20-609,19-20-1281,-18-20-3202</inkml:trace>
  <inkml:trace contextRef="#ctx0" brushRef="#br0" timeOffset="130527.3438">15488 7557 18545,'20'39'2338,"-20"-39"-288,19 20-512,2 0-577,-1-20-1,0 0-351,19 0-417,-19 0 129,0 0-321,0-20 0,-1 20-129,1 0-63,0-20 96,0 20-128,0 20 160,0-20-417,20 20-319,-20 0-834,19-1-1569,-19-19-4356</inkml:trace>
  <inkml:trace contextRef="#ctx0" brushRef="#br0" timeOffset="131328.125">16422 7974 12780,'0'79'2338,"0"-39"-641,0-20-383,0-1-353,0 1 320,19-20 128,-19 0-416,0 0 32,0-20-448,0-19-257,-19-1-160,19-19 32,-20 18-256,0-18 64,20-20 0,-20 20-192,20-1 160,0-20-352,20 41 480,-20-1-289,20 20 33,19 20 224,-19 20-160,20 0 192,-21 0-64,1 19 32,0 1-64,-20 0 65,0 0-97,0-20 192,-20 19-256,20-19 128,-20 0-96,1-20-33,19 0-319,-20 0-449,20 0-480,0-20-385,0 0-992,0 0-2275</inkml:trace>
  <inkml:trace contextRef="#ctx0" brushRef="#br0" timeOffset="131471.6797">16620 7656 14509,'20'40'2819,"0"-20"-1570,0 0-480,-20 0 224,0-1-449,19 1-640,-19 0-224,0-20-513,20 0-961,-20-20-2338</inkml:trace>
  <inkml:trace contextRef="#ctx0" brushRef="#br0" timeOffset="131791.9922">16580 7458 16527,'0'-20'2499,"0"20"-1923,0 0-288,21 0 1,-2 0 736,1 20-449,20 19-127,-1 1 31,1 0-96,-1 19 129,-19-20-129,21 22 33,-2-41 223,-19 19-127,20-19-33,-40-20-192,19 0-31,1 0 63,-20 0 160,0-20-159,0 0-97,0-19-256,-20 19-32,20-21-609,-19 2-63,19 19-97,0 0-288,0 20-545,0 0-704,19 0-833,-19 0-2114</inkml:trace>
  <inkml:trace contextRef="#ctx0" brushRef="#br0" timeOffset="131988.2813">17096 7656 14029,'0'19'3523,"0"2"-1089,0 19-672,0-20-321,0-1-319,20-19-450,1 20-287,-2-20-1,1 0-160,20-20-96,-20 1 0,-20-1-224,0-20 64,0 19-512,0 2-321,-40-1-448,20 0-929,-19 0-353,-2 1-1729</inkml:trace>
  <inkml:trace contextRef="#ctx0" brushRef="#br0" timeOffset="132169.9219">17137 7358 15534,'19'-20'4837,"1"20"-2979,-20 0-1,0 20-543,20 19-257,-20 2-193,20 18-351,0 1-449,-1-1-64,1-19-320,20 0-545,-21 0-192,21-20-801,-19-20-961,-1 0-2241</inkml:trace>
  <inkml:trace contextRef="#ctx0" brushRef="#br0" timeOffset="132364.2578">17017 7557 19634,'-59'0'3620,"59"-20"-2083,0 20-192,39-20 289,1 0-449,19 1-384,1-1-417,20 20-512,-21-20-192,0 20-289,2 20-512,-22-20-641,1 20-960,-21-1-1442,1 1-9097</inkml:trace>
  <inkml:trace contextRef="#ctx0" brushRef="#br0" timeOffset="132526.3672">17712 7756 23157,'40'19'1698,"-40"-19"-1314,0 0-320,20 0-32,-20 0-544,19-19-801,-19 19-1025,0-20-2019</inkml:trace>
  <inkml:trace contextRef="#ctx0" brushRef="#br0" timeOffset="144145.5078">578 8828 16815,'-20'-40'833,"0"20"-352,1-1-193,-2 21 417,-19 0 416,1 0-449,-1 0-255,1 21-1,-1-1-288,0 0 0,20 0 0,-20 19-160,20-19 96,20 19 65,0 1-193,0 0 224,20 0-128,20 20-128,-20-21 32,0 20 128,0-19-64,0 20 96,0-20-96,-1-1 160,-19-19-128,0 20-32,20-1 128,-20 1-160,0-19-224,0 18 160,0-19-193,0 0 289,0 0-64,20-1 96,19-19 257,-19 20-65,20-20 32,0 0-544,0 20-161,-1-20-479,1 0-578,-1 0-416,1 0-1825</inkml:trace>
  <inkml:trace contextRef="#ctx0" brushRef="#br0" timeOffset="144712.8906">876 9026 17520,'-20'-20'1602,"0"20"-1346,20 0 160,0 0 577,-20 40 96,20 0-352,0-1-353,0 21-127,20-1 31,0-18-32,0 18 160,-20-20-31,19 1-97,1 0-32,0-21 65,19 1-33,-19-20 0,0 20-96,0-20 1,1 0-1,18-20-288,-19 20-33,0 0-63,-1 0-352,21 0-161,-20 0-448,0 0-609,-1 0-256,1 20-800,-20-20-1955</inkml:trace>
  <inkml:trace contextRef="#ctx0" brushRef="#br0" timeOffset="144894.5313">974 9364 18801,'-39'0'1762,"19"0"-1218,20 0-191,0 0 608,0 0-481,0 0-352,20 0-480,0-20-609,-1 20-833,21-20-1441,-20 20-9449</inkml:trace>
  <inkml:trace contextRef="#ctx0" brushRef="#br0" timeOffset="145031.25">895 9145 18033,'-79'-20'1441,"40"20"-1121,39-19 257,0 19 192,0-20-385,19 0-448,21 0-833,19 0-1537,20 0-2851</inkml:trace>
  <inkml:trace contextRef="#ctx0" brushRef="#br0" timeOffset="145272.4609">1829 9125 20275,'0'0'1313,"0"0"-1153,0 0 609,-21 0 416,21 20-192,-20 20-513,1-1-352,-1 1-160,0 0 64,0-20-544,0 20-737,1-21-449,-1 1-1633,0 0-8840</inkml:trace>
  <inkml:trace contextRef="#ctx0" brushRef="#br0" timeOffset="145656.25">1431 9344 4612,'0'-20'16111,"0"20"-15951,20 20 1089,0-20 129,19 0-417,1 0-481,1 0-256,18 0-96,0 0-63,20 20 31,-18-20-32,-2-20-96,-19 0 96,19 0-353,-20 1-31,-19-2 128,0 1 160,-20-20-320,0 21 255,0-1 1,0 0-32,-20 20 64,0-20 32,1 20-32,-1 0 128,0 20 0,20 0 32,-20 0 161,20-1 159,-19 21-160,19-20 97,0 1-33,0 18-96,0 1-224,19-1 32,21-19-32,19-20-256,-18 0-289,-2 0-704,1-20-1121,0 0-1762,-21 20-12364</inkml:trace>
  <inkml:trace contextRef="#ctx0" brushRef="#br0" timeOffset="145881.8359">2265 9383 12972,'20'40'4036,"0"-40"-1858,-20 0-481,0 0 65,0 0 352,0-20-1217,0 0-609,-20-19-96,0 19 32,20-19-127,-20-2-129,20 1 64,0 1-225,20-1-127,0 21-481,19 19-384,-19 0-1409,21 0-962,-2 19-9032</inkml:trace>
  <inkml:trace contextRef="#ctx0" brushRef="#br0" timeOffset="146136.7188">2702 9204 20050,'-39'0'2114,"39"0"-1313,-20 0 609,0 20-65,-1 20 0,21-19-608,0 18-545,0 1-64,0-21 96,41 21-31,-21-20-129,19 0-32,1-20-128,-20 0-289,19 0-320,1-20-255,-21 20-546,-19-20-704,20 0-1249,-40 0-6375</inkml:trace>
  <inkml:trace contextRef="#ctx0" brushRef="#br0" timeOffset="146296.875">2821 9244 17936,'0'0'3332,"0"0"-2371,0 20 768,0 1-127,0-21-930,0 19-576,20 1-96,-1-20-384,1 0-192,1 20-802,-21-20-832,0 0-1473,0 0-7976</inkml:trace>
  <inkml:trace contextRef="#ctx0" brushRef="#br0" timeOffset="146462.8906">2742 8907 21524,'-20'-40'705,"20"20"-1026,0 20 65,0 0-32,0 0-481,0 0-2274,20 20-7431</inkml:trace>
  <inkml:trace contextRef="#ctx0" brushRef="#br0" timeOffset="147146.4844">3219 9106 19250,'-81'19'1313,"62"-19"-320,-1 20 32,0 0-96,20 19 0,0-19-481,40 0-224,0 21-64,0-2-192,19-19 128,0 19-31,1 1-97,-20-20-193,-20 0-95,-20 19 96,0-19-289,-20 1-384,-1-21 129,-38 19-193,20 1-256,-1-20 128,-19 0 64,39 0-417,-21-20 513,22 20 609,19-19 416,19-2 96,2 1-31,-1 0 159,39 20 609,-19-19 512,-1-1 65,21 20-33,-20-20-320,0-20 64,-1 21-480,1-1-385,-1-20-160,-19 0 97,0 20-161,-20 0-32,0 0 160,0 1-416,-20 19 192,0-20 96,1 40 32,-1-20-288,0 39 192,0-19-96,20 21 224,-19-2 33,19 1 31,19-21-64,1 1 0,20 0-64,-1 0 0,21-20-96,0 0-320,-20 0-577,19-20-224,-20 0-1153,-19 20-1409,0-20-4965</inkml:trace>
  <inkml:trace contextRef="#ctx0" brushRef="#br0" timeOffset="147313.4766">3973 9086 21428,'-20'0'3619,"20"0"-2626,0-20-544,0 20-289,0 0-224,20 20 0,-20 0-833,0 19-1249,0-19-2274</inkml:trace>
  <inkml:trace contextRef="#ctx0" brushRef="#br0" timeOffset="147447.2656">4112 9443 23061,'19'0'1025,"-19"0"-768,0 0-257,20 0-545,-20 0-1409,-20 0-2850</inkml:trace>
  <inkml:trace contextRef="#ctx0" brushRef="#br0" timeOffset="148965.8203">4846 9185 12844,'-59'-40'1729,"39"20"-63,-20 1-289,20 19 129,0 19-97,0 21-384,1-1-64,-1 1-128,20 20-129,0-20-159,20 19-321,19-39 32,1 20-64,20-21-95,19 1-450,-20-20-191,1-20-481,-20 1-481,0-1-736,-20 0-801,-1-20-3042</inkml:trace>
  <inkml:trace contextRef="#ctx0" brushRef="#br0" timeOffset="149497.0703">4906 9026 8488,'0'-20'8520,"0"20"-7495,19 40-161,-19-20 738,40 39-65,-20-19-384,1 19-96,18-19-608,1 0-65,-1 0-95,-19-1-33,20-19-128,-21 0-32,-19-20 0,0 0-64,0 0 0,0 0 32,0 0 0,0 0-192,-19-20-32,19 0-32,-20 1-96,20-1-33,0 0 65,0 20 64,20 0-32,-1 0 192,1 0-129,21 20 65,-21 0 128,19-1-32,1 1 32,-1-20 129,-19 20-161,19-20 0,-19-20 160,21 0-160,-21 1 64,-20-1 32,19 0-32,-19-19-32,0 18 32,0-19 160,0 40-192,-19-20-160,-1 1 192,20 19-32,-21 0 32,1 19 96,0 1-256,20 0 224,-19 21-160,19-2 64,19 1-32,1-1 32,21-19-160,-2 20-544,1-21-129,19-19-320,-19 20-769,19-40-897,-18 1-2273</inkml:trace>
  <inkml:trace contextRef="#ctx0" brushRef="#br0" timeOffset="149692.3828">5839 9224 17200,'-19'0'1761,"19"20"-736,0 0 961,0 1-480,19 18-449,-19 1-321,20-1-704,20 1 193,-1-20-321,1-1-33,19 1-319,-18-20-129,-2 0-287,-19 0-706,0-20-512,-20 1-736,0-21-2467</inkml:trace>
  <inkml:trace contextRef="#ctx0" brushRef="#br0" timeOffset="149867.1875">5978 9006 7078,'-20'0'12524,"20"20"-10762,0 0-769,20 20 64,-1-1-160,1 1-225,0-1-384,21 1-191,-2 1-162,1-2-479,-1-19-353,-19 0-640,20-1-513,-21-19-1922</inkml:trace>
  <inkml:trace contextRef="#ctx0" brushRef="#br0" timeOffset="150078.125">6415 9204 11018,'-59'20'6406,"-2"0"-5125,22 0 193,-1 1 383,1 18-31,19-19-481,20 0-704,0-1-289,20-19 129,-1 20 31,21-20-223,-1 0-193,2 0-192,-1 0-289,-1 0-576,1 0-832,-1 0-1346,1-20-1922</inkml:trace>
  <inkml:trace contextRef="#ctx0" brushRef="#br0" timeOffset="150666.9922">7010 9006 14029,'0'-60'3171,"0"40"-897,0 1-448,0 19-289,-20 19-544,20 1-224,0 20 160,-19 20-353,19 0-255,0-1-193,19 0 32,1 2-256,20-22-96,-1 1-193,2-1-480,-21-19-448,0-20-1025,-20 20-737,0-20-2018</inkml:trace>
  <inkml:trace contextRef="#ctx0" brushRef="#br0" timeOffset="151094.7266">6872 9403 15630,'20'0'3492,"-1"-20"-2531,21 1-193,-20-21 33,19 20-449,-19-20-159,20 0-161,-21 1-64,22-1-193,-21 1-95,-20-21-353,20 20 257,-20 0 416,0 20 0,-20 20 320,20 0-96,0 20 97,0 20 319,0 20 1,0-1 64,20 1-65,19-1-191,1 1 31,-1-20-480,1-20 320,0 19-191,-20-39 95,20 20-128,-21-20 160,1 0-320,-20-20 192,0 20 128,20-20-159,-20 1 95,0-21-192,0 20 0,0 1 64,0 19-320,20 0 63,0 19 161,-1 1-192,21 0-577,-20 19-928,20-19-449,-20 0-1634,0 0-7943</inkml:trace>
  <inkml:trace contextRef="#ctx0" brushRef="#br0" timeOffset="151233.3984">7745 9344 16239,'20'20'2658,"0"-1"-2433,-1-19-193,1 20-577,-20-20-512,20 0-769,-20 0-2241</inkml:trace>
  <inkml:trace contextRef="#ctx0" brushRef="#br0" timeOffset="151365.2344">7625 9125 13196,'0'-19'320,"0"-1"-2370,0 20-2434</inkml:trace>
  <inkml:trace contextRef="#ctx0" brushRef="#br0" timeOffset="151654.2969">8082 9106 16239,'-59'39'2178,"19"-19"-1377,21 0 384,-1-1 160,0 21-192,20-20-768,20 1-161,19-2-128,1 1-32,19 0-32,-19 0-192,1-1 0,-2 1 256,-19-20-96,-20 20-64,0 0 160,-20 0-32,-19-20-128,-2 19-64,1-19-289,21 20-800,-21-20-705,20 0-2370</inkml:trace>
  <inkml:trace contextRef="#ctx0" brushRef="#br0" timeOffset="151829.1016">8440 9443 12587,'40'59'6278,"-20"-18"-5733,-20-2-193,0-19 33,0 20-97,0-21-192,0 1-448,0-20-1378,0 0-3043</inkml:trace>
  <inkml:trace contextRef="#ctx0" brushRef="#br0" timeOffset="152664.0625">8797 8926 1697,'20'-39'13036,"-20"19"-9833,0 20-1345,0-20-352,0 20-385,0 20-256,0-20-129,0 20-159,20 0-129,-20-1-127,20 21 31,-20-20-128,19 0 160,1 0-287,-20 0 191,20 20-96,0-20 0,1-1-96,-21 21 0,19-1 32,1-19-96,0 20 1,0-19 127,0-2-224,-1-19 96,1 20 128,-20-20-96,20 0 192,-20-20-160,20 1-32,-1 19 0,-19-21-128,20 1 32,-20 20 32,20 0-96,1 20 0,-1 1 128,-1 18-32,1-19 96,0 19-192,0-19 96,-20 0-64,0 0 32,0 0 32,-20-1-96,0-19 32,-19 0-256,-22 0 127,22 0 33,-1-19-256,1-1-257,-1 20-896,20-20-1154,0 0-1473,20 0-8520</inkml:trace>
  <inkml:trace contextRef="#ctx0" brushRef="#br0" timeOffset="153091.7969">9413 9264 17520,'0'21'4516,"19"-21"-3683,1 0 0,0 19 192,21-19-417,-22 20-191,21-20-33,-20 0-192,19-20-31,-19 20 31,0-40-160,-1 20-256,1 0 63,-20 0 97,0 1 32,0 19 32,0 0-32,-20 19-160,20 1 128,0 20 128,20 0 160,0 20-416,21-1 384,-2 0 1,1-19-33,-1 20-32,-19 0-32,0-1 160,-20-20 225,-20 1-353,-20 1 128,21-2 32,-41-19-320,21 0 0,-2-20-224,-18 0-128,39-20-481,0 0-320,1 0-961,19-40-1442,0 1-5124</inkml:trace>
  <inkml:trace contextRef="#ctx0" brushRef="#br0" timeOffset="153354.4922">10226 9244 21075,'0'0'769,"20"0"-96,-20 20 832,21 1-288,-21-2-800,20 21-257,0-20-64,-20-1-160,19 1-352,-19-20-673,20 0-737,-20 0-641,-20-20-1953</inkml:trace>
  <inkml:trace contextRef="#ctx0" brushRef="#br0" timeOffset="153680.6641">10108 9026 19250,'0'0'2786,"0"0"-2081,20 0 576,19 40-128,-19-20-224,19 19-224,-19 1-417,21 19-160,-2-19 32,-19-19 33,20 18-1,-21-19-32,1-20 96,-20 20 0,0-20 33,0 0 287,0-20-352,0 0-63,20 0-65,-20 1-96,20-22 32,-20 21-96,20 20-96,19 0-33,-18 0 97,19 20 64,-1 0-32,-19 1-512,19-2-417,1 1-385,-20 0-736,19 0-1665,-18-20-11340</inkml:trace>
  <inkml:trace contextRef="#ctx0" brushRef="#br0" timeOffset="154306.6406">11040 9264 12684,'21'-40'1825,"-21"20"-960,0 1 384,20-1 449,-20 20 672,-20 0-544,-1 0-641,21 20-480,-19 19 159,-1 1-319,0 0-129,20-20-191,0 20-1,20-40-256,0 19 96,20-19 32,-20-19-96,0-1-160,0-20 64,-1-20-161,-19 1 193,0 19 32,-19-19 96,-1-1-192,0 0 128,0 1 0,-1 19 192,2 1-288,19 19 385,0 20-129,0 0 0,0 0-160,19 39 288,-19 1 65,21 19-33,-1 1-32,0 0-160,19-1-64,-19 20 0,20-39-352,-1 1-128,1-2-225,-1-19-224,-18 0-288,-1-20-737,-20 0-512,20 0-897,-20-20-4997</inkml:trace>
  <inkml:trace contextRef="#ctx0" brushRef="#br0" timeOffset="154610.3516">11418 9066 8456,'0'40'10954,"0"-21"-9321,0 1 129,0 20 32,0-1-129,20 1-736,-20 0-673,20-20-95,19 0-1,-19-20-32,0 0 32,0 0-128,20-20-160,-40 0-64,20-20 96,-20 20-32,0-20-1,0 21 65,0-1 193,0 20-226,0 0 65,0 0-128,0 20 288,0-1-288,20 21 96,0 1-576,-1-22-385,21 1-833,-1 0-673,-19-20-1024,20 0-2435</inkml:trace>
  <inkml:trace contextRef="#ctx0" brushRef="#br0" timeOffset="154813.4766">11895 9145 15182,'-20'-39'3427,"20"19"-1761,-20 20 191,20 0-511,-20 20 255,20 19-384,0 1-512,0-1-224,20 1-225,20 0-256,0-20-64,-1 20 32,20-40-321,1 0-159,0 0-417,-20-20-833,-21-20-1024,1 21-706,-20-22-1761</inkml:trace>
  <inkml:trace contextRef="#ctx0" brushRef="#br0" timeOffset="154989.2578">12093 8926 17168,'-20'0'4100,"20"0"-2659,0 20 225,20 0-97,1 20-448,18 0-416,-19 20-417,19-1-96,1-20-256,-1 1-32,1 1-448,0-22-577,0 1-193,-40-20-896,0 0-1185,-20 0-10378</inkml:trace>
  <inkml:trace contextRef="#ctx0" brushRef="#br0" timeOffset="155199.2188">11855 9145 16623,'40'0'3075,"0"0"-2274,19 0 800,20 0-159,1 0 319,-1 20-255,-20 0-609,1-1-545,0 1-192,-20 0-224,-1 0-288,1 1-193,-1-21-384,-19 19-512,0-19-1057,-20-19-1090,0-2-9320</inkml:trace>
  <inkml:trace contextRef="#ctx0" brushRef="#br0" timeOffset="155350.5859">12431 8986 16399,'-40'-20'5253,"20"0"-3555,20 0-225,0 20-736,0 0-641,0 0-481,20 0-1280,0 0-1634,0 0-6567</inkml:trace>
  <inkml:trace contextRef="#ctx0" brushRef="#br0" timeOffset="155846.6797">12967 9125 10345,'-39'-39'6631,"-2"39"-5542,21-20-32,-19 20 384,19 20 193,0 19-33,0 1-288,20-1-672,0 21-65,20-20-191,0 0-321,19-20 96,1-1-32,20 1 0,-20-20-288,-1-20-32,-19 1-289,0-21-63,-20 1-97,-20-2-31,0 1-97,-19 1-384,-1-1-545,1 1-512,18 19-1025</inkml:trace>
  <inkml:trace contextRef="#ctx0" brushRef="#br0" timeOffset="156179.6875">13125 9086 17680,'-20'39'993,"20"1"1121,0-1-737,0 1-159,0 1-322,20-22-479,-20 1 95,20 0-31,1-20-193,-21 0-128,0 0 193,0-20 31,0 0-416,0 1-32,0-2 64,0-19 128,0 1-224,0-1 128,20 1 32,-1 19 128,1 0 64,20 20-160,-21 0 33,21 40-65,-20-21-64,19 21-257,1-1-415,-19 21-193,18-39-1089,-19 18-865,0-19-2017</inkml:trace>
  <inkml:trace contextRef="#ctx0" brushRef="#br0" timeOffset="156362.3047">13641 9324 20595,'20'0'3716,"0"0"-3300,1 0-96,-1 0-352,-1 0-96,-19 0-96,0 0-929,0-20-1762,0 20-1569</inkml:trace>
  <inkml:trace contextRef="#ctx0" brushRef="#br0" timeOffset="156775.3906">13622 8867 18929,'19'-20'2403,"21"1"-1987,20-1 449,-20 0 416,19 0-416,-19 20-160,19 0-129,-18 0-544,-2 20-128,21 0 160,-41 19-256,1 1-64,0 19-97,0 1-127,-20 0-1,19-1-223,1 1 223,0-21 193,21 1-96,-22 0-193,21-20 193,0 20 288,-21-21-32,1 1 320,-20-20 320,0 20 161,-20-20-65,1 20-223,-1-20 223,-20 0-287,20 0-161,1 20-384,-1-20-289,-1 0-736,21 0-1474,-20 0-5284</inkml:trace>
  <inkml:trace contextRef="#ctx0" brushRef="#br0" timeOffset="202809.5703">637 10455 13676,'-20'-39'1218,"-19"-1"671,19 40-736,0-19 321,-20 19 320,0 0-385,1 19-352,-1 1-128,1 20-225,-1 19-31,20 0-64,0 2-385,0 18-64,20-20-128,20 20 64,0-38-64,20 18-96,-1-19-673,21-1-127,-1-19-802,1 0-576,0 0-897,-1-20-2370</inkml:trace>
  <inkml:trace contextRef="#ctx0" brushRef="#br0" timeOffset="203333.0078">856 10793 15438,'-20'-20'1890,"20"20"-897,-20 0 256,0 20 865,1-1-609,19 21-448,0 1-512,0 18-353,0-19-128,19-1 32,21 1-32,0-21 0,-1-19-96,1 0-32,-1 0 128,-19-19-224,0-21 64,-20 20-128,0-19-32,-20-1 31,-20 1-31,21-2-64,-21 1 128,20 1 192,1 19-32,-1 0-64,20 20-161,0 0 33,0 0 288,20 0 64,-1 20-32,21 0 33,-1 19 351,-19 1-224,20 1 289,-19-22-129,18 21-288,-19-20 97,-20 0-129,20-20 96,-20 0 192,0 19 129,0-19-193,0 0-64,0-19-96,0-1-320,0 0 128,0-20-32,0 21-64,0-22 32,0 21-64,19 0 32,-19 20 96,20 20 64,20 0-96,-1 1-225,-19 18-640,41-19-576,-22 20-1154,1-20-1152,-1-1-6439</inkml:trace>
  <inkml:trace contextRef="#ctx0" brushRef="#br0" timeOffset="203884.7656">1749 10674 18609,'0'-20'2787,"-20"20"-1698,0 0 576,0 0-159,1 0-673,-1 20-385,0 20-192,20-21-288,20 21 64,0-1-256,19 1-32,1 1-65,-1-22-223,2 1 320,-1 0-32,-21 0 127,1 0 65,-20-20 192,0 19-224,-20-19 64,1 0-192,-1 0-384,0 0-321,-1-19-64,1-1 224,-19 20 353,39-20 191,-20 0 33,20 0 256,20 20 96,0 0 289,-1 0 31,22 0-127,-21 0-65,19 20-256,1-20 128,19-20-64,-19 1 96,-1-1 65,-19-21-161,1 21 160,-1-19-192,-1 19 128,-19-19 64,0 19 1,-19 0 63,-1 0 64,-1 1 129,1 19-449,20 0 160,-20 0-288,1 19 192,19 21-256,-20-1 96,20 21 64,0-21-961,20 22-576,-1-22-866,21 1-1953</inkml:trace>
  <inkml:trace contextRef="#ctx0" brushRef="#br0" timeOffset="204240.2344">2484 10635 19218,'-40'0'3139,"20"19"-2275,-19 21 290,19-20 671,-1 19-736,1 1-640,20-1-289,0 2-192,41-21 32,-21-1-96,19-19-64,-19 20 32,0-20-65,0 0 129,-1 0 96,-19-20 96,0 20 1,0 0-258,0 20-31,0 0 96,0 20 288,20 19-384,0 0 128,-20 2 32,20 18-64,19-20 64,-39 0-512,41 2-97,-21-2-320,-20-19-768,19-1-449,-19-19-961,0 0-3492</inkml:trace>
  <inkml:trace contextRef="#ctx0" brushRef="#br0" timeOffset="204785.1563">2722 10694 21011,'0'20'1666,"0"-1"-1474,0 21 1346,0-1-97,0 22-736,0-22-385,20 1-288,0 0 160,-1-1-352,1-19 0,-20-20 0,0 20 160,20-20-96,-20 0 96,0 0 64,0-20-128,0 0-32,0 0-1,0-19 33,20 19-64,-1 20 96,1-20-64,1 20 128,-1 20 64,19-20 160,-19 0-223,20 0 63,-21-20 192,1 20 32,20-39 33,-20 19-161,-1-21 32,2 2 160,-21 19-224,0-20 97,0 21-289,-21-1 192,21 20-128,-19 0-64,19 0-224,-20 20-1,20-1 289,-20 21-128,20 19 96,0-18 0,20 18 0,0-19-64,-1-20-128,2 19-256,19-39-1,-1 20-159,-19-20-417,0-20-705,0 0-800,-20 1-770,0-21-1953</inkml:trace>
  <inkml:trace contextRef="#ctx0" brushRef="#br0" timeOffset="205060.5469">3258 10694 13196,'20'0'4452,"-20"39"-2594,20-19 288,-20 39-416,19-19 127,-19 20-447,20-20-321,-20 0-385,20-1-223,-20-19-321,20 0-32,-20-20-32,19 0 96,-19 0 1,0-20-97,21-20-64,-21 1 32,20-1-64,0-19 0,0 18 0,-1 21 64,1 1-224,0 19 0,0 19 95,-1 1-447,1 0-385,0 21-608,0-2-930,0-19-1568,0 0-5478</inkml:trace>
  <inkml:trace contextRef="#ctx0" brushRef="#br0" timeOffset="205438.4766">3873 10694 14701,'0'-20'6567,"-20"20"-4934,20 20-480,-19 19 609,19 1-225,0 19-319,0-18-482,19 18-287,1 1-225,20-21 0,0-19-320,0 0 64,19-1 32,-19-19 160,19-19-352,-19-21 128,0 1-32,0-1-32,-20-19-129,-1-2-223,-19 22-65,0-21 129,0 41 320,-19-1 96,-1 20-96,0 0 96,0 39 224,0 1 321,20-1-161,-20 22 128,40-22-319,0 1-193,20 0-32,-1-21-64,21 1-1,-1-20-31,-18 0-833,-2 0-736,1 0-1570,-1-20-4581</inkml:trace>
  <inkml:trace contextRef="#ctx0" brushRef="#br0" timeOffset="206470.7031">558 11329 11146,'-60'0'3780,"20"0"-2916,20 0 258,1-20 575,-1 20 161,0 0-449,20 0-992,0 0-225,0 0 512,0 0-31,20 0 96,19 0-289,-19 20-191,20-20-65,20 19-64,-1-19 32,20 20 0,2-20 0,-2 0-288,20 21 160,1-21 97,18 0-129,22 0 256,18 0-320,1-21 160,19 21 0,21-20-160,0 1 64,-40 19 128,-1-20-64,-38 20-224,18 0 256,-39 20-64,41-20 65,-22 0-33,2 0 0,18 0 160,-38 0 128,19-20 33,-19 20 31,-1 0-352,0-20 417,1 20-161,-21 0-128,0 0-32,1 0-95,-1 0-97,-39 0 160,19 0-192,-39 20 64,1-20 32,-2 0-192,1 0 128,-20 0 64,0 0-224,0 0-97,0 0-63,0 0-513,0 0-608,0 0-513,0 0-1377,20 0-1634</inkml:trace>
  <inkml:trace contextRef="#ctx0" brushRef="#br0" timeOffset="206688.4766">4787 10773 24823,'0'-20'2082,"20"0"-2370,-20 1-161,0 19 129,20 0-449,-20 19-928,0 1-1602,0 0-2243</inkml:trace>
  <inkml:trace contextRef="#ctx0" brushRef="#br0" timeOffset="206820.3125">4846 11151 20723,'20'39'3043,"-20"-39"-2627,0 0-480,20-19 128,-20 19-480,0 0-1218,-20-20-2818</inkml:trace>
  <inkml:trace contextRef="#ctx0" brushRef="#br0" timeOffset="209316.4063">5621 10912 7527,'-40'-39'6502,"1"18"-4580,19 21-161,-21 0-63,2 0 192,-1 41-385,1-2-416,19 21-384,0-21-97,20 1-351,20-1 31,0-18-32,-1-21-64,1 0 0,20-21-31,-1-18-289,-19-1 63,21 20-191,-22-19 352,-19-1-224,20 40 128,-20-20 96,0 20 0,0 0-128,0 20 0,0 0-32,20 20-128,0-21-384,0 1-546,19 0-703,-19 0-449,19-40-1250,1 20-3170</inkml:trace>
  <inkml:trace contextRef="#ctx0" brushRef="#br0" timeOffset="209515.625">5759 10515 16815,'0'0'3556,"20"20"-2563,-20-1 544,0 42 65,21-2-257,-1 0-672,19 20-481,-19-18-320,19-2-353,21-19-320,-21-1-480,2-19-993,-2-20-1313,-39 0-8040</inkml:trace>
  <inkml:trace contextRef="#ctx0" brushRef="#br0" timeOffset="209671.875">5660 10832 19538,'0'0'3171,"20"0"-1954,20 0 385,-1-20-1154,22 20-576,-2-19-417,0 19-608,20 0-1441,-18 0-1538</inkml:trace>
  <inkml:trace contextRef="#ctx0" brushRef="#br0" timeOffset="210209.9609">6892 10832 18225,'19'20'1153,"-19"-20"-993,20 0 385,20 0 159,-21 0-95,1 0-33,0-20-287,0 20-129,0-39-64,-20 19 64,0 0-256,-20 0 128,0 1 32,-20 19-64,1 0 256,19 0 97,-19 39-33,-1 1 320,19-1 1,21 22-96,0-2-129,0 0-224,41-19-224,-2-1-320,21-19-513,-1 1-320,0-21-289,2 0-768,-2-21-2242</inkml:trace>
  <inkml:trace contextRef="#ctx0" brushRef="#br0" timeOffset="210463.8672">7150 10832 16976,'0'20'3139,"0"21"-2147,20-22 322,-1 21 255,-19 0-159,40-1-482,-20-19-383,-1 0-225,1-20-160,20 0-31,-21 0 95,2 0-96,-21-20-32,20 20 32,-20-20-32,0 0-288,20 1 128,-20-1-449,20 20-351,-1 0 159,21 20-320,-20-1-641,19 1-864,1 0-1698</inkml:trace>
  <inkml:trace contextRef="#ctx0" brushRef="#br0" timeOffset="210812.5">7706 10852 15855,'-40'-20'2850,"20"20"-1665,20 20 353,0 1 31,0 18-191,0 1-450,20 0-511,0-1-225,19-19-96,1 0-96,-1-20-64,-19-20 64,0-20-64,0 1-128,-20-1-32,0 1-65,0-22 289,-20 2-64,-20-20-64,21 20-384,-1-2 127,0 22 577,0 19 321,20 40-161,0-1 65,0 42 255,0-22-31,20 40-225,20-19-352,-1-1-256,1-18-352,20-2-641,-20 1-1058,19-20-1504,-19-1-12717</inkml:trace>
  <inkml:trace contextRef="#ctx0" brushRef="#br0" timeOffset="211307.6172">8738 10932 19186,'0'-20'897,"0"20"-833,20 20 32,-20 0 833,0 0 576,0 19-192,20 21-416,-1-21-545,1-18-191,20-1 31,-1-20-160,1 0-128,0-20 32,-20-1 0,0-18 224,-20-1-288,-20 1 128,-19-21-257,-2 40-31,1-19 0,1 18-65,19 1 129,-19 20-96,39 20-897,0 1-449,0-1-512,19 19-1441,21 21-6183</inkml:trace>
  <inkml:trace contextRef="#ctx0" brushRef="#br0" timeOffset="211496.0938">9235 11110 13965,'0'-59'3459,"-41"19"-2082,21 1 225,-39-1-161,19-19-480,1-2-288,-1 2-449,1-20-96,18 20-160,21-2 32,0 22 96,21-1-192,-2 20-128,1 20-481,20 20-960,-1 0-1026,-19 20-3619</inkml:trace>
  <inkml:trace contextRef="#ctx0" brushRef="#br0" timeOffset="211656.25">8837 10832 18769,'-20'20'3684,"20"-20"-2371,20-20-288,19 0 256,21 1-608,20-1-577,-1 0-192,0 20-1153,1-20-1346,-1 20-1729</inkml:trace>
  <inkml:trace contextRef="#ctx0" brushRef="#br0" timeOffset="212222.6563">10287 10832 7783,'0'61'8904,"0"-42"-6469,20 21-610,-1 0-608,-19-1-288,20 1 96,-20-21-256,20 1-32,-20-20 128,0-20-289,0 1 1,0-1-289,0-20-224,-20-19 32,-19 0-160,19-2 192,-21-18-384,2 0 32,-1-1-161,1-19 129,19 40 224,0-20-160,20 38 192,0 1-32,20 21-96,19 19-769,1 0-192,-1 19-737,2 1-832,-21 21-2403</inkml:trace>
  <inkml:trace contextRef="#ctx0" brushRef="#br0" timeOffset="212404.2969">10068 10714 15470,'-19'0'2883,"19"-20"-1730,19-20 384,1 21-512,20-1-704,-21 20-353,21-21-161,-1 21-351,2 0-609,-1 0-897,-1 21-1986,-19-1-7367</inkml:trace>
  <inkml:trace contextRef="#ctx0" brushRef="#br0" timeOffset="212659.1797">10485 10812 14445,'0'40'3267,"-20"-19"-1281,20 18 96,0-19-576,20 0-321,-1 0-224,22 0-513,-1-20 0,-1 0-416,20 0 129,-39-20-1,20-20-32,-21 20-32,-19 1-96,-19-22-96,-21 21-64,1-19 64,-1 39-161,-19-20 97,18 20-96,2 0-64,19 20-353,20-1-928,0 1-417,20 21-673,19-2-2818</inkml:trace>
  <inkml:trace contextRef="#ctx0" brushRef="#br0" timeOffset="212818.3594">10803 11051 13612,'20'0'5029,"-20"-20"-2082,0-19-513,-20-1-704,20 0-385,-21 1-320,21-2-673,21-18-384,-1 19-352,0 21-321,19-1-223,21 0-546,19 40-1825,1-20-2210</inkml:trace>
  <inkml:trace contextRef="#ctx0" brushRef="#br0" timeOffset="213304.6875">11576 10316 17840,'0'-40'2371,"0"40"-65,0 0-1505,0 20 159,0 21 386,0 18-545,21 40-129,-1-20-384,0 21-191,0-21-33,19-20-128,20 2-129,-19-22-223,0 1-225,0-20-512,0-20-640,-1 0-706,-19-20-1088,-20 0-3428</inkml:trace>
  <inkml:trace contextRef="#ctx0" brushRef="#br0" timeOffset="213559.5703">11994 10654 17104,'-20'20'2402,"20"0"-1121,0 19 449,0 1-353,0-1-128,20 1-384,19 1-737,1-2-32,1-39 129,18 0 127,0 0-352,-19-20 64,-21 1-32,1-22-128,-20 1 96,0 1 0,-20 19-224,-19-19-129,-1 19 97,1 0 256,-1 20-448,0 0-193,20 20-960,20-20-898,0 20-672,41-1-1954</inkml:trace>
  <inkml:trace contextRef="#ctx0" brushRef="#br0" timeOffset="213820.3125">12411 10773 15598,'0'20'4260,"0"-20"-2722,0 19 159,0 1-63,0 0-321,0 1-736,40-1-97,-1-1-192,1-19-95,19 0-33,-19-19 0,0-1-96,0-1-32,-40-19-128,0 21-192,0-21-33,-40 20-95,0-19-97,-20-1-191,1 21-1,0-1 32,19 20 161,0 0-161,20 0-608,0 20-1313,40-20-1602,0 19-7143</inkml:trace>
  <inkml:trace contextRef="#ctx0" brushRef="#br0" timeOffset="214205.0781">12847 10952 15726,'40'138'2114,"1"-57"-928,-22-22 319,21-20-64,-1 1-63,-19-20-514,0-1-287,0-19-97,-1 0 65,-19 0-33,-19-39-415,-21-1-162,1-19 130,-21 0 63,21-2-289,-22-18 194,42 0-98,-1-1 130,20 1-162,20 20 65,-1 19 161,21 20-33,20 1 192,0 38-192,-1 1-96,-20 0-32,-19 19 64,0 1-32,-20-1 0,-20 1 0,0-19 0,-19-1-32,-1-1-160,1-19-513,-1 0-288,21-19-1569,-1-1-2531</inkml:trace>
  <inkml:trace contextRef="#ctx0" brushRef="#br0" timeOffset="222180.6641">13661 10992 16783,'0'0'1666,"20"19"-1602,-20 1 288,0 20 257,0-1 96,21 2-481,-21-2-64,20-19-64,-20 0-224,0 0-385,19-20-928,1 0-1698,-20 0-2690</inkml:trace>
  <inkml:trace contextRef="#ctx0" brushRef="#br0" timeOffset="223277.3438">13860 10495 15438,'0'0'1698,"0"0"-1218,20 20 801,-20 19 193,20 22-161,19-2-544,-18 20-161,19-20 33,-1 2-449,-19-2 192,19-19-287,-19-1 63,0-19 96,0-20-64,-1 0-96,-19 0 64,0 0 289,0-20-321,0 1-32,0-1 96,0-20-160,0 20-64,0-19-32,0 39 64,0-21-64,0 42 128,20-1-96,0-1-32,21 21 96,-22 0-256,21-21-257,19 21-512,-19-20-960,19-1-834,-18-19-1921</inkml:trace>
  <inkml:trace contextRef="#ctx0" brushRef="#br0" timeOffset="223683.5938">14654 10793 12427,'-20'-20'3011,"1"20"-1345,-1 20 127,0-1-31,0 1-96,1 21-513,-1 18-256,20-19-289,20-1-159,-1 1-225,21-20-128,-20-1-192,19-19 192,1-19 32,-20-1-192,-1-20-64,2 21 32,-21-21 32,0 0 0,0 1 64,-21-2-193,2 2 161,19 39 128,-20-20 129,20 20-97,0 20-160,0 19 160,0 2 64,0-2 64,20 1-320,-1 0 32,2-21-320,19 21-353,-20-20-320,19-20-704,-19 0-225,-20 0-577,0-20-1472,0 0-5767</inkml:trace>
  <inkml:trace contextRef="#ctx0" brushRef="#br0" timeOffset="224141.6016">14774 10832 11883,'20'-20'3747,"-20"20"-1729,20 20 32,-1 0-128,1 21-449,0-2-191,0 1-578,-1-1-448,1 1 33,0-20-1,0-1-384,-1 1 128,-19 1-32,0-21-64,0 20 0,0-20-96,-19 0 0,19-20 128,0-1-33,0 1-31,0-19 224,0 19-320,0 0 128,19 1 160,2 19-32,-1 0 65,0 0 63,0 19 64,19-19-352,-19 0 192,0-19 32,19-1-32,-19 0 32,0 0 32,-20-19-63,20 19-97,-20-1 128,-20 1-32,20 0 0,-20 20 32,0 0-32,0 0 32,20 20 0,-19 21 129,19-2 63,0-19 128,0 20-320,19-20-192,21-1 96,0-19-128,0 0-192,20 0-353,-1 0-640,-20-19-1473,1-1-2307</inkml:trace>
  <inkml:trace contextRef="#ctx0" brushRef="#br1" timeOffset="227841.7969">16680 10416 1985,'-20'0'2114,"20"0"577,0-20 224,0 20-257,0 0-576,0 0-1313,0 20-128,0 0 640,20-1-256,-20 41-64,19-1 192,1 2-545,0 18 33,0 0-193,19 1-320,-19-21 193,21 1-321,-21-21 192,-1 1-96,1-1-64,0-18-192,-20-1-321,20-20-95,-20 0-225,-20-20-320,20-1-1666,-20-18-1985</inkml:trace>
  <inkml:trace contextRef="#ctx0" brushRef="#br1" timeOffset="228830.0781">16719 10396 7431,'0'0'1249,"0"0"-961,20 0 160,0 0 257,19 0 128,-19 20-193,21-20-255,-2 0-257,21 0-64,-21 0 128,1 0 129,19 0-65,1 0 0,0 0-128,-1 0-64,20-20 32,1 20-64,-20 0-32,38-20 64,-17 20-96,-2 20 32,0-20-96,21 0-32,-21 0 96,20 0-128,-19 0-64,-1 0 0,20 0 191,-19 0 33,19-20 0,0 20 0,1 0-32,-1-19 97,-1 19-98,-17 0 33,18 0 65,-20 0-97,1-20 160,19 20 0,-20 0-32,21 0 160,-21 0 160,0 0 225,21 0 32,-21 0-97,20 0-191,-19-21-161,-1 21-96,0 0 320,21 0-191,-21 0-161,20-20-64,-19 20 32,-1 0-32,20 0 0,-19 0 0,-1 0-32,20 0 64,-19 0-32,19 0 32,0 0 96,1 0 257,-1-20-97,21 20-192,-41 0-32,20 0-128,-19 0 64,19 20-64,-20-20-32,1 0-32,-1 20 64,-20-20 0,20 0 64,2 0 0,-2 0 224,0 0 257,21 0 95,-1 0-416,-1 0-192,2-20 193,-1 20-1,-39 0-64,0 0 192,-1 0-160,-19 0 65,19 0-33,1 0 64,20 0 353,19 0-65,-20 0-95,-19 0-193,-1 0 32,1-20 0,-1 20-128,-19 0-128,-20 0 1,20 0-66,-20 0-511,-20 0-577,20-19-705,-20 19-1729</inkml:trace>
  <inkml:trace contextRef="#ctx0" brushRef="#br1" timeOffset="230834.9609">16938 11269 5317,'0'-19'1185,"0"19"993,0 0-769,0-20-448,-20 20 384,20 0 577,0 0-192,0 0-962,20 0-351,0 0-33,-20 0-64,19 0-63,1 0-33,20 0 0,-21 20-64,21-20 161,-20 19-129,20-19 64,0 0-96,19 0-160,1 0 128,-21 0 97,41 0-290,-20-19 130,-1 19-65,20 0 160,-19 0-320,39 0 192,-20-20-97,2 20 1,-2 0-32,20 0 96,-19 0 64,-1-20-160,0 20 64,21 0 160,-1 0-288,-20 0 160,21 0 0,18-20 0,-19 20 0,-19-19 128,19 19-256,-20 0 96,2 0-32,-22 0-32,20-20 0,1 20 160,-1 0-128,0 0 96,2 0 128,-2-20-160,0 20-96,0 0 96,1 0 64,-21 0-64,20 0 0,2 0 0,-22 0 0,20 0 32,0 0-96,1 0 96,-20 0 96,19 0-160,21 0 64,-21 0 160,0 0-128,0 0 1,-19 0 95,19 0 0,-19-21-128,20 21-32,-21 0 64,0 0-128,21 21 32,-20-21 0,-1 0 96,20 0-96,0 0 160,2 0-224,-2-21 96,0 21 192,1 0 160,-1 0-223,-20-20-65,20 20 96,-18 0-288,-2 0 256,20 0-288,-19 0-65,20 0 129,-1 0-32,-20 0 128,20 0-32,-18 0 32,18 0-32,-20 0 96,0 0-96,-18 0 96,-1 0 0,-1 0-32,20 0-64,1 0 64,0 20-32,19-20 32,-19 0-64,-1 0 64,21 0-32,-21 0 32,1 0 128,-1 0 33,1 0 95,0 0 96,-21 0-127,21 0-97,-21-20-128,-19 20-32,21 0 32,-22 0-64,1 0 32,20 0 0,-21 20 0,1-20 0,0 0 32,20 21 0,-21-21-32,21 0 160,-20 20 0,20-20-32,-40 0 64,20 0 129,-20 0-65,0 0-224,0 0 0,-20-20 0,20 20-32,0 0 192,-19-21-320,19 21 160,0 0 64,0-20-64,0 1 0,-21 19 32,21-20-96,-20-20 32,20 21 0,-20-21 0,20 20 0,-20-19 160,20-22-320,0 22 160,0-1-32,0-19 32,20 19-64,0 1-96,-20-2 96,20 2 96,-20 19-256,0-20 128,0 20 96,0 20-64,-20-19-32,0 19 64,20 0-33,-20 0 33,1 0 0,-1 0 64,-20 0-32,20 0-32,-19 0 64,-1 19-224,0-19-192,0-19-289,-19 19 129,0 0-385,19-20-1602,0 20-6597</inkml:trace>
  <inkml:trace contextRef="#ctx0" brushRef="#br1" timeOffset="232133.7891">17017 10912 6758,'0'0'4516,"0"0"-2626,0 0-577,0 0 353,0 0-193,0 20-448,20 0-160,-20 0-128,19 19-97,1-19-63,0 0-193,0 0 33,-20-20 95,0 19-288,0-19 97,0 0 127,0 0-192,0 0 97,-20-19-257,20-1 32,-20 0-256,0 0 96,1-19-96,-1-1-1,20 1-127,0-2-96,0 1 320,20 1-160,-1 19 31,21 0-31,-20 1 64,20 19 160,-20 0-320,-20 19 160,20 1 128,-20 20-32,0-21 96,-20 1 32,0 0 0,1 1-32,-2-1 64,1-20-64,0 0-96,0 0-352,1 0-641,19 0-513,0-20-1088,0 20-2499</inkml:trace>
  <inkml:trace contextRef="#ctx0" brushRef="#br1" timeOffset="232526.3672">17553 10515 17840,'20'-20'1666,"-20"20"-1186,19 20 866,-19 19 31,20 1-352,0 1 0,21 18-449,-2 0-159,1 0-289,-1 2-32,21-22 0,-41 1-224,21 0-256,-19-21-289,-1 1-640,-20 0-1410,0 0-1697</inkml:trace>
  <inkml:trace contextRef="#ctx0" brushRef="#br1" timeOffset="233608.3984">20611 10416 11050,'0'-20'2402,"0"0"-224,0 1 321,20 19-545,-20 0-545,20 19 0,-1 21-160,1-1-160,0 41-640,0-21-65,-1 21 1,21-1-321,1-20 64,-22 2-64,21-22 64,-20 1-64,-1 0-352,-19-21-289,20 1-544,-20 0-769,20-20-1249,-20 0-1729</inkml:trace>
  <inkml:trace contextRef="#ctx0" brushRef="#br1" timeOffset="234668.9453">19102 10635 8776,'0'-20'1281,"0"20"545,0 0 160,0 0 64,0 0-545,0 0-736,0 20 192,0-1-193,-20 1 257,0 0-320,0 0-32,1-1-97,-1 1-127,0 0-65,-1-20-32,21 0-63,0 20 95,0-20 32,0 0-223,0 0 191,21-20-64,19 20-32,-1 0 1,1-20-257,-1 20 96,1 0-128,-1-20-96,2 20-96,-21 0-193,0 0-287,-1 0-321,1 0-481,-20 20-351,0-20-866,0 0-1665</inkml:trace>
  <inkml:trace contextRef="#ctx0" brushRef="#br1" timeOffset="235069.3359">19419 10714 10217,'20'39'2787,"0"-19"-1474,-20 0 833,19 19-256,2 2-417,-21 18-480,20-39-320,0 20-193,-20-21 161,0-19 32,0 20-385,0-20 481,0-20-289,0 1-352,-20-21 0,20 0-128,-20-20 64,20 20-32,0-19-128,0 0 96,20 0-64,0 39-64,19-21 64,-19 41-64,0 0 32,0 20 0,-20 1 256,20 18-288,-20-19 288,0 20-160,-20-21 0,0 1 320,0 0-352,-19-20 96,19 0 64,0 0-352,-21-20-352,41 20-513,-19 0-769,19 0-2210,0 0-12556</inkml:trace>
  <inkml:trace contextRef="#ctx0" brushRef="#br1" timeOffset="235824.2188">21981 10594 8103,'0'-20'10730,"0"20"-9865,0-20-801,19 40 449,1-20 223,0 20 1,0 1-353,0-1-255,19-1-1,22 1-96,-2 0-256,-20-20-385,21 0 96,-41 0 129,1 0 288,1 0 288,-21-20-224,0 20 449,-21 20-161,1-20 0,-19 20 96,19-1 129,-19 1-129,19 20-64,0-21-384,0 1 96,1-20-32,19 20-288,0 1-545,0-21-256,19 0-288,-19 0-1282,20 0-3619</inkml:trace>
  <inkml:trace contextRef="#ctx0" brushRef="#br1" timeOffset="236216.7969">22497 10873 9641,'20'59'3843,"-20"-19"-2690,0-20 673,0-1 0,0 1-257,0-20-159,0 0-225,0 0-545,0-20-287,-20 1-225,20-21-224,0 0 96,-20-20 128,20 20 32,0-39-160,20 20-64,0 0 32,0 18 32,-1 2 32,21 19 0,-20 20 32,-1 0-64,1 20 32,1-1-64,-1 1 32,-20 21 0,0-21 160,0 19-256,-20-19 160,-1 0 96,-18-1-128,19-19 32,0 0-448,-19 0-609,19 0-769,20 0-1152,-20-19-11372</inkml:trace>
  <inkml:trace contextRef="#ctx0" brushRef="#br2" timeOffset="239141.6016">20869 11746 4195,'-20'0'481,"20"0"576,0 0 1025,0 0 32,0 20-545,0-20 129,0 20 0,0-20-225,0 0-192,0 0-352,0 0-96,0 0 128,0 0-160,-19-20-385,19 20-64,0-20 129,0-19-65,19-1 1,-19-1-1,0 2-64,0-20-96,0 19-95,20-19 63,-20 19 160,0-1-416,0 2 192,0 19-64,20 0 65,-20 1-225,0 19 160,0 0-192,0 0 96,-20 0-129,0 19 65,1 1 128,-22 20-160,21-21 128,0 22 96,1-21-224,-1 0 128,20-1 0,0-19 65,0 0 31,0 0 128,20-19-64,19-1-64,-19-21 0,21 21 0,-22-19-64,21 19-31,-20 20-33,-20 0 32,19 0-193,1 0-95,0 20-160,0-20-129,-20 20-480,19-1-704,21 1-1090,-40-20-2210</inkml:trace>
  <inkml:trace contextRef="#ctx0" brushRef="#br2" timeOffset="239584.9609">20631 12143 9384,'20'0'6951,"-20"0"-5382,0 0 129,0 19 192,0 2-481,19-1-512,-19-20-449,20 20-255,-20 0-161,0-1-96,20-19-193,-20 0-351,20 0-930,-20 0-896,0 0-2210</inkml:trace>
  <inkml:trace contextRef="#ctx0" brushRef="#br2" timeOffset="239737.3047">20591 11925 17969,'-20'-40'2306,"20"40"-1506,0-20-31,0 20-320,0 0-353,0 0-545,20 0-1184,-20 0-2019</inkml:trace>
  <inkml:trace contextRef="#ctx0" brushRef="#br2" timeOffset="241410.1563">24840 11805 96,'20'20'8712,"-20"0"-7591,0-20 544,0 0 225,0 20-352,0-20-225,0 0-160,0 0-480,0 0-65,0-20-95,0 20-193,0-20 64,0 0 193,0 1 0,0-21 95,0 1-63,-20 19-1,20-21 65,-20 2-97,20-1-255,0 1 31,-20-1 32,20 0 33,-19 1-65,19 19 97,-21-1-225,21 1 96,-20 1-128,20 19-64,0-20 33,0 20-97,0 0 96,0 0-320,-20 0 128,20 0 0,0 20 32,0-20 0,0 19 0,-20-19 64,20 20-32,-19-20 32,19 0-32,0 21 0,-20-21-32,20 0 64,-20 0-32,20 0 64,-20 0 32,20 0-256,0 0 128,-19 0 0,19-21-32,0 1 0,19 1 0,-19 19 96,0-20-32,20 0 32,-20 20-32,0-20-32,0 20 0,0 0 32,0 20 0,20-20-64,-20 0-32,20 20-32,-1-20-192,1 0-385,0 0-480,0 0-769,20 0-544,-20 0-1378,0 0-9769</inkml:trace>
  <inkml:trace contextRef="#ctx0" brushRef="#br2" timeOffset="241941.4063">24720 12183 14637,'20'-21'1314,"0"21"223,1 0 577,-21 0 128,19 0-736,-19 21-1058,20-1-224,-20 0 545,0 0-321,0 19-287,0-19-1,0 0 32,-20-1 128,20 1-256,-19 0-32,19 0-160,-21-20-256,1 0-481,0 0-448,0 0-545,1-20-1121,-1 0-3683</inkml:trace>
  <inkml:trace contextRef="#ctx0" brushRef="#br2" timeOffset="242119.1406">24661 11985 19314,'39'-20'2242,"-39"20"-1858,20 0-512,-20 0 0,0 0-673,0 0-1121,0 0-3907</inkml:trace>
  <inkml:trace contextRef="#ctx0" brushRef="#br0" timeOffset="276636.7188">617 12162 15118,'-19'21'1473,"19"-21"-544,0 0-288,19-21 480,1 21-192,0 0-737,19 0-128,1 0-256,-20 0-321,20 0-512,0 0-1601,0 21-3876</inkml:trace>
  <inkml:trace contextRef="#ctx0" brushRef="#br0" timeOffset="276826.1719">777 12302 18705,'-81'39'1570,"62"-39"-1154,-1 20 353,20-20 512,0 0 96,20-20-608,19 20-737,-19-19-32,21 19-160,18-20-673,-19 0-576,-1 20-417,1 0-1249,-1 0-3331</inkml:trace>
  <inkml:trace contextRef="#ctx0" brushRef="#br0" timeOffset="277087.8906">915 12004 19986,'0'-19'1922,"0"19"-1762,0 0 545,40 0-289,-21 0-127,41 0-225,0 0 64,-1 19-96,21-19 64,0 20-96,-1 0 32,0 19-32,-20-19 224,-18 0-32,-21 0-63,-20-1-129,-20 22 0,-1-21-289,-19 19-768,1-19-865,-1 0-2370</inkml:trace>
  <inkml:trace contextRef="#ctx0" brushRef="#br0" timeOffset="279140.625">2186 12203 13100,'-40'-60'1698,"21"40"-65,-1 0 289,-21 0-192,21 20-161,-19 0-704,19 20-193,0 20-383,1 0 255,-1 0-288,20-1 289,0 1-97,0-1-255,20-19 159,-20 20-128,19-20 0,1-1 129,20-19-257,-21 0 96,21-19-352,-19-1 288,-1 0-224,-1-20 224,-19-19-256,0 20 160,-19-1 96,19 20 0,-20 20 64,20 0-96,-21 20-32,21 20 1,0-1-65,21-19 32,-1 19-64,-20-19-161,39 20-543,1-1-546,-1-18-511,21-1-225,-21 0-416,2-20-2916</inkml:trace>
  <inkml:trace contextRef="#ctx0" brushRef="#br0" timeOffset="279489.2578">2602 12302 17584,'0'39'2082,"21"-19"-1025,-1 20-32,-20-20 192,20 20-192,-1-20-96,1-20-192,-20 20-161,20-20 1,-20 0 192,20-20-513,-20 0-32,0-1-128,-20-18-96,-20-21 0,-19-19-320,-1 0-32,0-1 95,1 21 257,20 0-96,-1 19 160,-1 20-160,41-1 64,0 21-160,20 0-128,21 0 127,-2 0-159,21 21-1121,-1 19-898,0-20-1568,-18 19-10539</inkml:trace>
  <inkml:trace contextRef="#ctx0" brushRef="#br0" timeOffset="279678.7109">2305 12203 19634,'-60'20'1730,"60"-20"-1442,0 0 673,20 0 608,20 0-864,20 0-513,-1 20-928,1-20-514,19 0-511,-19 0-1570,-1 0-11275</inkml:trace>
  <inkml:trace contextRef="#ctx0" brushRef="#br0" timeOffset="279881.8359">2860 11904 21844,'0'0'1153,"20"21"-864,-20-1 1216,0 20 32,41 19-672,-21 0-480,19 0-385,1 22-289,-1-42-415,-19 1-417,20-21-769,-21 1-320,22-20-2018</inkml:trace>
  <inkml:trace contextRef="#ctx0" brushRef="#br0" timeOffset="280259.7656">2781 12243 19506,'0'0'2723,"0"0"-2019,40 0 834,-20 0-225,40-20-865,-20 20 33,39 0-449,-20-20 192,21 0-288,-20 20 96,-1-21-160,-20-18-96,1 39 96,-20-20-353,-20-19 225,0 19 0,0 0-65,-40 0 161,1 1-160,-1 19 128,1 0 96,-1 0 96,-1 19 160,22 21 192,-21-1-160,20 1 257,20 20 255,0 0-319,20-21-33,0-19-224,0 19-128,-1-39-320,22 20-641,18 0-192,1 0-865,-1-20-1409,-20 0-8264</inkml:trace>
  <inkml:trace contextRef="#ctx0" brushRef="#br0" timeOffset="280436.5234">3536 12322 20819,'0'0'2338,"-20"-20"-1088,20 0 479,-20-19-191,20-1-609,0-20-609,0 20-256,20 1 0,20 19-320,-21-20-417,21 40-864,20 0-1122,-20 0-1281</inkml:trace>
  <inkml:trace contextRef="#ctx0" brushRef="#br0" timeOffset="282036.1328">4470 12262 6213,'19'40'11371,"-19"-20"-10730,0-1 288,0 1 288,20 0 224,-20 0-64,0-20-288,0 20-544,0-20 256,0 0 0,0-20-321,0 20-32,0-40-416,-39 1 97,18-21-65,-39-19 128,21-1-288,-1 1 96,1 20 0,-1-2-96,20 2 320,20 19-352,0 1 224,20 19-128,0-19-32,0 39 32,19 0-385,1 0-576,-1 19-512,1 21-1090,1-1-1601</inkml:trace>
  <inkml:trace contextRef="#ctx0" brushRef="#br0" timeOffset="282319.3359">4072 12083 18097,'20'0'1569,"0"-19"-768,19-1 576,21 0-576,0 0-417,-1 1-320,-19 19-544,19 0-193,-18 19-160,-2 1-191,-19 0 159,19 19 737,-19 1 64,0 20 320,20-20 448,-21-1 97,1-19-128,0 0-385,0 0-256,1-20-160,-2 19-737,1-19-1249,20 0-3747</inkml:trace>
  <inkml:trace contextRef="#ctx0" brushRef="#br0" timeOffset="282681.6406">4568 11885 17392,'0'-20'929,"0"20"-1025,20-20 128,0 20 224,0 20 64,19 19 33,1 2-257,1 18-32,-2 1 0,1-1 32,-1 1 513,1 0 255,-21-21 418,1-19-1,0 0-128,-20-20-64,20 0-160,-20 19-289,0-19-63,0-19 32,0 19-417,0-40 0,-20-19-96,20 19-64,0-20-32,0 20 64,0 21-192,0 19 224,20 0-416,1 0 224,-2 19-32,21 21-449,-1-20-544,1 20-833,19 0-1185,-19-20-2274</inkml:trace>
  <inkml:trace contextRef="#ctx0" brushRef="#br0" timeOffset="283023.4375">5481 12064 12587,'-39'-20'7175,"19"20"-5285,-20 0-417,21 20-95,-1 19 223,-20 1-512,40 0-544,-19 20-321,19-41-192,19 21 32,-19-20-224,20-20 64,0 19-32,-20-19-64,39-19 95,-39-1 1,20-20 64,-20 1 128,0 19-64,0 0-128,0 20 385,0 0-289,0 0 32,20 20 192,0 0-192,-1 0-64,1-1-353,21 1-447,-21 0-257,-1-20-449,1 0-448,0 0-608,-20-20-2691</inkml:trace>
  <inkml:trace contextRef="#ctx0" brushRef="#br0" timeOffset="283212.8906">5461 11707 21300,'0'0'2466,"0"19"-1089,20 21 385,0 19-417,1 1-480,18 0-577,1-1-256,0 1-160,-1-21-416,1 1-641,-1 0-673,2-20-1057,-2-20-1345</inkml:trace>
  <inkml:trace contextRef="#ctx0" brushRef="#br0" timeOffset="283945.3125">6534 11945 14765,'-40'-20'2307,"20"-1"-1250,-19 42 160,-1-1-32,1 0-32,-1 19-192,-1 1-256,22-1 63,19 1-287,0-1-97,19 2-288,22-21 0,18 19 64,1-19-160,-1 0 33,-19 0-66,0-20 66,-20 19-98,0-19 290,-20 20-129,0-20 256,0 20-384,-20-20 288,0 20-192,-20 0-256,20-20-32,-20 19-353,20-19-319,1 21-930,19-21-737,0 0-3010</inkml:trace>
  <inkml:trace contextRef="#ctx0" brushRef="#br0" timeOffset="284360.3516">6673 12103 20115,'0'20'2306,"-20"19"-1441,20 2 640,20-1-160,-20-1-288,20 1-897,-20-21 33,20 1-161,-1 0 128,1-20-64,0 0-64,0 20-224,-1-20 192,-19-20-160,20 20 128,-20-20 64,21 20 32,-21-20-64,0 20 96,0 0 160,0 0-128,20 20-32,0 0 96,-1-20-320,1 0 192,20 0 0,-21 0-32,21-20 129,-20-19-97,0-1 0,-20-19 96,-20 19-256,0 0-96,0 0-193,0 20-95,20 20-97,-19 0-672,19 0-865,0 20-224,19 0-1666,1 19-11435</inkml:trace>
  <inkml:trace contextRef="#ctx0" brushRef="#br0" timeOffset="284993.1641">7368 12064 16527,'-21'-20'2883,"2"20"-1282,-1 20-95,0-1-33,20 21-288,-20-1-480,40 2-289,0-21-480,0 0 64,-1-1 128,22-19-320,-21 0 352,0 0-320,-1 0 128,-19-19-32,20-1 128,-20 0 0,0 0-64,-20 20 160,20 0-95,0 0-258,0 0-127,0 0-385,20 20-159,-20 0-514,20 19-31,0-19-833,0 20-801,-1-1-737,-19 1 65,20-20 800,0 20 3331,0 20 2627,-1-21 833,2 20-897,-1-19-737,0-1-673,0 2-191,-1-21-129,-19-20-416,0 0 32,0 0-481,0-20-288,-19-21 96,-1-18-32,0 0 65,-21-20-386,2-41 129,19 21 32,0-21 96,20 41-192,0 40 224,20 19 33,0 20 95,19 0-128,-18 40-32,19-21-32,-20 41 96,-1-20-160,-19 0-96,0-1-96,0-19 0,0 0 160,-19 0-224,19-20-353,-20 0-576,0 0-321,0-20-223,-1 0-1378,2 0-7815</inkml:trace>
  <inkml:trace contextRef="#ctx0" brushRef="#br0" timeOffset="285186.5234">7964 12262 19026,'59'79'2722,"-59"-59"-1345,0 0 641,0 20-672,20-21-642,-20 2-576,0 19-128,-20-20-448,20-1-513,0 1-833,0 0-1761,-20-20-9065</inkml:trace>
  <inkml:trace contextRef="#ctx0" brushRef="#br0" timeOffset="287544.9219">8758 12083 9064,'-20'-59'2402,"-19"39"-480,18-19 64,1 39-32,-20-20-128,21 20-417,-21 20-448,1 19-160,19 1-321,0 19 225,0 0 96,20 2-449,20-2-64,-20-19-128,20-21-64,0 1-64,-1-20 32,1 20 1,0-20 95,0-20-128,19 0-32,-39-19 32,20-20 0,-20-1 0,0 0-32,-20 20 192,20 1-256,0 19 224,-20 20 224,20-20-31,0 20-129,0 20-224,0 0 192,0 19 96,20 1-448,0-20 128,0 20-416,20-20-225,0 0-448,-20 0-673,19-20-384,1 0-1345,-21 0-5894</inkml:trace>
  <inkml:trace contextRef="#ctx0" brushRef="#br0" timeOffset="287749.0234">8996 12341 13324,'40'0'3427,"-20"0"-1665,-20-19 192,0-21-257,0 1-351,-20-1-193,0-1-609,0-18-319,0 20-161,1 19-32,-2-20-96,21 21-129,0 19-319,21 0-577,-2 0-481,1 39-159,20-19-1602,19 19-6663</inkml:trace>
  <inkml:trace contextRef="#ctx0" brushRef="#br0" timeOffset="287942.3828">9333 12302 14894,'0'0'2306,"-19"-20"-961,19 0 225,-20-19-65,0-1-32,0 0-576,1 0-288,19 1-673,0-1 0,0 1-321,19 19-544,-19 0-384,40 20-352,-20 20-1570,-1 0-10282</inkml:trace>
  <inkml:trace contextRef="#ctx0" brushRef="#br0" timeOffset="288329.1016">9671 12024 7334,'-60'-20'11692,"41"20"-10283,-21 0-96,20 20-64,1 0 129,19 19-289,-20 1-449,20-20-384,20 20 33,-1-20-417,1 0 128,0-20 128,0 20-449,-1-20 289,1 0-32,0-20-160,-20 0 160,0 0 64,0-1 160,0-18-256,0 19 96,0 0 32,0 20 160,0-19-128,0 38 257,0 1-225,0 0-160,0 19 32,20 2-160,-1-21-481,21 19-128,-19-19-352,18-20-96,-19 20-417,0-20-960,0-20-2883</inkml:trace>
  <inkml:trace contextRef="#ctx0" brushRef="#br0" timeOffset="288670.8984">9889 12024 15694,'0'0'3620,"0"20"-1762,0 0-129,0 19-352,0-19-672,20 19-481,-20-18-128,20-1-224,0 0 128,-1-20 0,1-20-96,-20 0 96,21-1 96,-21 2-96,0-1 32,20 0-32,-20 20 32,0 0-64,20 0 193,-1 20 127,1 19-192,0 2 192,19 18 0,-19 1 1,0-21 191,0 21 1,-1-20-161,-19 0-64,20-1-256,-20 21 160,-20-21-224,1 1-160,-1-21-320,0 2-385,-19-1-481,-1-20-1408,20 0-2724</inkml:trace>
  <inkml:trace contextRef="#ctx0" brushRef="#br0" timeOffset="290983.3984">11081 12243 15534,'0'79'1954,"0"-40"-1089,0 21-321,20 0 1,0-1 31,-20 1-287,19-1-129,1 1 32,0-20 128,0-1-384,-1-19 128,1 0-64,-20-20 128,0 0 97,0 0-289,0-40-97,-39 21 161,19-41 161,-20 0-289,1-19 224,-1-20-64,0-21-193,0 21 161,1-1 33,39 41 255,19 20 32,1-1 193,20 20-193,0 20-96,20 0-224,-1 20 256,-20 20-416,1 19 96,-1-20-32,-19 22 64,-20-22-128,0 1 128,0-1 160,-20-19-224,1 0 64,-1 0-256,0-20-129,0 0-512,1 0-224,-1 0-1217,0-20-3748</inkml:trace>
  <inkml:trace contextRef="#ctx0" brushRef="#br0" timeOffset="291405.2734">11557 12083 15374,'-40'0'2851,"20"0"-2050,1 20-193,-1 20 129,0 0 192,0 0-97,20-1-543,0 1-1,20-1-384,0-19 288,19 0-384,-19-20 256,0 0 32,0-20-224,-1 0 288,-19-19-288,21-1 320,-21 1-128,0-1-192,0 0 128,0 20 160,-21 0 161,21 20 223,0 0-63,0 0-193,0 20 64,0 19 0,0 2-191,0-1 95,21-1-416,-1 1-353,20-21-256,-1 21-384,1-20-576,-21-20-577,21 20-1858,-20-20-5253</inkml:trace>
  <inkml:trace contextRef="#ctx0" brushRef="#br0" timeOffset="291594.7266">11875 12461 13388,'0'0'2819,"0"-40"-865,-20 20-32,0-40-417,20 21-448,-20-20-641,20-1-480,0 20-352,0-20-577,20 21-320,0 19-1314,-20 0-3523</inkml:trace>
  <inkml:trace contextRef="#ctx0" brushRef="#br0" timeOffset="291796.875">11954 11885 15534,'40'0'2915,"-40"19"-1185,20 2-33,-1 19-416,1-1-384,0 40-416,0-19-225,20 0-384,-20-1-385,0-19-223,0-1-898,-1-19-63,-19 0-1154,0-20-7623</inkml:trace>
  <inkml:trace contextRef="#ctx0" brushRef="#br0" timeOffset="291978.5156">11935 12223 17104,'0'-40'1922,"0"40"-1442,39-21 897,1 21 385,-1 0 64,22 21-97,-2-1-1376,-20 0-289,21 0 96,-21 19-320,1-19-225,-20 19-319,20-39-129,-20 20-352,0-20-321,0-20-992,-20 20-1858</inkml:trace>
  <inkml:trace contextRef="#ctx0" brushRef="#br0" timeOffset="292159.1797">12351 11885 14317,'20'-60'4420,"-20"60"-2754,20 0 95,0 20-31,0 20-96,20 0-417,-21 20-545,21 19-607,-20 0-226,19-19-255,1-1-385,0-19-320,0-1-288,-20-39-417,-20 20-1057,0-20-3298</inkml:trace>
  <inkml:trace contextRef="#ctx0" brushRef="#br0" timeOffset="292386.7188">12411 12143 18385,'-20'-20'2562,"20"20"-2081,20 0 512,20-20 768,-1 20 65,21 0-192,-1 0-834,21 0-447,-1 20-225,-19-20-64,-21 20-32,22-1 64,-42 2-128,21-1-96,-20 20-128,-20-21-97,19 1-511,-19-20-129,0 20-449,0-20-576,-19 0-1505,-1 0-9001</inkml:trace>
  <inkml:trace contextRef="#ctx0" brushRef="#br0" timeOffset="292572.2656">12808 12044 11114,'-20'-59'8969,"0"19"-6984,20 20-992,0-1-256,0 2-417,20 19-352,0 0-608,0 0-1474,19 0-2531</inkml:trace>
  <inkml:trace contextRef="#ctx0" brushRef="#br0" timeOffset="293358.3984">13364 12203 12171,'0'-60'3267,"-20"40"-1377,20 0 160,-20 20-256,0 0-353,20 20-224,-20 0-288,1 20-32,19 20-289,0-1-63,0 0-193,39-19-416,-19-1 128,0-18-256,0-21-64,-1 0 32,21 0-193,-40-21 1,21-18 160,-21-1 31,-21 1 65,1-1 192,0-19 0,1-2 32,-1 22-96,0-20 96,20 39 64,0 0 1,0 20 191,20 0-320,0 20 192,19 19-256,-19 1 64,21-1 160,-2 2-512,-19-1 320,0-21-224,-1 1-161,1 0 97,-20-20 256,0 0-160,0 0 288,0 0 96,0 0-256,20-20 256,-20 20-352,20-20 192,-1 20 64,1 0 96,0 20-32,21 0-64,-22-20 64,21 20 96,-20-20-320,19 0 192,-19-20 65,0 20-97,0-40 128,-1 21-96,1-21 0,-20 20 32,0-20 0,0 20 160,-20 0-191,1 0 319,-1 20-384,0 0 128,0 0-96,1 20-224,-1 20 352,0 0-192,0 0 0,20 19-96,0-19-256,20-1-513,20 1-320,-1-20-577,1-20-640,-1 0-3011</inkml:trace>
  <inkml:trace contextRef="#ctx0" brushRef="#br0" timeOffset="293700.1953">14098 12083 16335,'-39'-19'3043,"19"19"-1249,0 19-737,1 21-32,19-1 704,0 22-704,0-2-416,19-19-257,21-1-320,-1 1 32,1-40 64,-1 0-416,1 0 192,-19-20 0,-1-20-160,-1 1 256,-19-1-32,-19-19-65,19-1-63,-41-19 192,21 19-320,0 1 32,1 18 832,-1 2 65,0 19 352,20 20-224,0 20-289,0 19 97,20 2-513,0 18-32,39-19-224,-18 19-33,18-19-800,-19 0-993,19 0-896,-20-20 159</inkml:trace>
  <inkml:trace contextRef="#ctx0" brushRef="#br0" timeOffset="295431.6406">3655 13215 14830,'-40'-79'-321,"0"39"1955,21 20-65,-21 1 33,1-1-1,19 40-319,-20 19-386,19 1-191,2 39-128,19 1 63,0 19-352,19-20-191,2-19 63,19-20-32,-1-20 32,1-1 0,19-19-224,-19-19 32,-20-21-320,0 1 448,0-22 0,-20 2 0,0 19-192,0-19 288,-20 19-192,0 0 416,0 20 33,0 20-129,20 0-352,-20 41 128,20-2 96,20 1-352,-20 19 160,40 0-897,0 1-256,0-20-544,19 0-289,0-20-1473,-19-1-7368</inkml:trace>
  <inkml:trace contextRef="#ctx0" brushRef="#br0" timeOffset="295623.0469">4072 13593 15470,'0'19'2947,"-20"-38"-1762,0 19-64,20-40 577,-19 20-225,-1-40-384,20 20-96,-20-39-737,20 20 65,0 0-257,0-2-96,20 22-577,-20-1-288,20 20-512,19 20-833,1 0-769,-20 20-2915</inkml:trace>
  <inkml:trace contextRef="#ctx0" brushRef="#br0" timeOffset="295889.6484">4470 13215 18001,'0'0'2402,"-21"21"-1217,1-2 513,0 1-289,0 20 32,1-1-480,-1 1-865,20-1 0,0 1 0,39 1 1,-19-41-33,20 0 128,0 0-352,0-21-193,-1-19 225,-19 20 128,-20-19-128,0 19-224,-20-20-161,1 1-127,-1 19 63,-20 0-32,0 1-768,20 19-449,0-21-1441,0 21-7431</inkml:trace>
  <inkml:trace contextRef="#ctx0" brushRef="#br0" timeOffset="296251.9531">4628 13215 17520,'0'60'3523,"0"-40"-2626,0 19 64,20 1 192,-20 0 417,19-1-802,1 1-415,20 0-225,0-20-32,-20-20-64,20 0-32,-21 0-32,1 0-352,0-20 224,-20 1 63,0-22-31,0 1 160,-20 21-32,0-21 32,1 0 193,19 21 95,-20-1 160,20 20-480,0 0 353,20 20-97,-20-1-160,19 21 64,21 0-544,-20-1-257,19-19-160,1 21-544,-19-22-481,18-19-480,-19 20-1121,-20-20-3588</inkml:trace>
  <inkml:trace contextRef="#ctx0" brushRef="#br0" timeOffset="296535.1563">5045 13414 9769,'0'-40'5413,"0"20"-3011,20 0-576,-20 20 0,20 20 31,-1 0-191,1 0-225,0 19-352,0-19-480,0 0-257,-1 0-63,1-20-97,-20 0 32,20 0 64,-20 0-160,0 0-224,21-20 160,-21-20-64,0 21 64,0-21 32,20 20-352,-1 0 128,-19 20 32,20 0 32,0 20-192,19 0-801,-19 0-64,20 19-97,-21-19-703,21 0-97,-19 0-1313,18-20-7720</inkml:trace>
  <inkml:trace contextRef="#ctx0" brushRef="#br0" timeOffset="296942.3828">5720 13295 16271,'-20'-20'4004,"0"20"-2467,20 0-95,-20 0 127,1 20-32,-1 19-544,20 1-192,0 0-609,0 19-96,0-18-96,20-2 0,-1 1-96,1-40 96,20 0-256,-21-20 32,21-20 0,-19 0-225,-21-20 225,0-19 0,0 20-32,-21-21-161,1 20 193,0-19 352,1 20 385,-1-1 287,0 20 1,20 20-64,0 20-33,0 0-63,0 20-160,20 20-225,19 0-160,1 20-96,1-1-417,-2-20-768,20 21-352,-19-20-961,-1 0-1730,1 19-9898</inkml:trace>
  <inkml:trace contextRef="#ctx0" brushRef="#br0" timeOffset="297691.4063">6732 13394 15118,'-19'99'1505,"19"-39"-288,19-1-31,-19 20-162,20 2-63,0-2-96,0 0-352,19-40-65,-18 1 513,-1-19-481,0-1 33,-20-20-97,19-20-384,-19-1 0,-19-19-32,19-19 193,-40 0-193,19-1 32,-18-20-193,-1 1 97,20 0-32,1-1 192,19 21-96,0-1 97,19 21-1,1 19 0,20 20-32,-1 20-32,2-1-32,-2 41 96,1-21-96,-1 21-32,-19-20-64,-20 0 128,0-1-96,0 1-193,0-20-63,-20-20-96,1 19-385,19-19-833,-20 0-480,0 0-1409,20-19-11467</inkml:trace>
  <inkml:trace contextRef="#ctx0" brushRef="#br0" timeOffset="297875.9766">7070 13493 17712,'40'60'1602,"-20"-40"-866,0 19-447,0-19-129,-20 0 0,19-20-448,-19 20-513,20-20-1281,-20 0-3267</inkml:trace>
  <inkml:trace contextRef="#ctx0" brushRef="#br0" timeOffset="298177.7344">7050 13236 15598,'0'-41'2435,"0"41"-1699,0-20 225,0 20 160,20 0-192,-1 20-32,2 0-64,-1 20-65,20 0-95,-1 19-256,20 20-193,-19-19-64,20 0 320,-20-1-63,-1-19 31,-19-1-63,20-19-33,-20 0-32,-1-20-224,1 0 513,-20-20-225,0 0-320,0 1 128,0-41-128,-20 21-352,20-20-96,-19 18-193,19-18-448,0 19-672,0 20-481,0 0-257,19 20-1632,-19 20-10475</inkml:trace>
  <inkml:trace contextRef="#ctx0" brushRef="#br0" timeOffset="298403.3203">7706 13453 16559,'19'20'3331,"-19"0"-1761,0 20 63,0-20 161,0 20-737,0-21-512,20 1-257,20 0-192,-21 0 0,21-20 0,-1 0-32,2-20-320,-21 0 96,0-19-225,-1 19-383,-19-20-97,-19 0-352,-1 0 64,-20-19-225,0 19-415,20 1-1442,-20-1-5253</inkml:trace>
  <inkml:trace contextRef="#ctx0" brushRef="#br0" timeOffset="298595.7031">7765 13076 14285,'39'-39'4132,"-19"19"-1762,0 20-256,-20 0-352,20 20 64,-1 19-609,2 1-481,-1 19-447,20 21-65,-21-20-544,21 19-353,0-20-576,-1-19-545,1 0-993,0-20-1280</inkml:trace>
  <inkml:trace contextRef="#ctx0" brushRef="#br0" timeOffset="298778.3203">7785 13394 21652,'-20'20'2498,"20"-20"-1345,20-20 641,19 0-385,20 0-159,2 0-514,18 1-479,0-21-193,-18 40-128,18-20-225,-20 20-1056,-20 0-481,21 20-1185,-39-20-1217,18 20-9929</inkml:trace>
  <inkml:trace contextRef="#ctx0" brushRef="#br0" timeOffset="298983.3984">8678 13553 24471,'21'79'1505,"-21"-59"-1409,0-20-1089,0 20-256,0-20-897,0 0-1473</inkml:trace>
  <inkml:trace contextRef="#ctx0" brushRef="#br3" timeOffset="306063.4766">11160 13275 13708,'-59'-100'-256,"19"61"1858,0 19-417,20 0 320,-20 0 161,1 20-225,19 0-544,0 20 192,0 39 0,1 22-416,19 17-289,0 21-256,19 1 32,21-2-224,0-37 0,19-22-256,1-19 288,19-40 128,-19 0-64,19-20-512,-40-40-65,2 0-160,-21 1 129,-20-1 192,-20-19 31,0-1-31,-21 21 160,-18-1-65,0 21-319,0 39-834,-1 0-1953,20 0-8360</inkml:trace>
  <inkml:trace contextRef="#ctx0" brushRef="#br3" timeOffset="306272.4609">11180 13315 18033,'59'39'2146,"-39"-39"-481,-20 40-31,20-20-417,-1 19-929,-19 1-192,20 0-64,-20 20-160,21-21-64,-1 1-192,0-21-225,-1 1-192,1 0-736,0-20-609,0 0-2146</inkml:trace>
  <inkml:trace contextRef="#ctx0" brushRef="#br3" timeOffset="306460.9375">11497 13493 14061,'0'-20'3875,"0"20"-2209,0 0 96,0 0 63,0 20-543,0 20-578,20 0-319,-20 19 191,20-19-608,19-1 64,2 1-224,-1-19-577,-1 18 289,20-39-673,-19 0-769,20 0-576,-20-20-2563</inkml:trace>
  <inkml:trace contextRef="#ctx0" brushRef="#br3" timeOffset="306651.3672">11736 13691 16655,'-60'20'2242,"41"-20"-1313,-1 0-96,0 0-128,40 0-129,-20-20-287,39 20-257,-19-19 0,20-1-1025,-1 20-417,-19-20-960,0 20-2563</inkml:trace>
  <inkml:trace contextRef="#ctx0" brushRef="#br3" timeOffset="306856.4453">11657 13533 17072,'-81'-19'1954,"62"-2"-1154,-1 1-415,0 0 127,20-19 481,0 19-609,20 0-255,0-20-161,20 40-385,-20-19-992,20-1-1090,-21 20-3394</inkml:trace>
  <inkml:trace contextRef="#ctx0" brushRef="#br3" timeOffset="307197.2656">11895 13275 16591,'40'99'1954,"-1"-59"-481,-19 19-351,19 21-322,1-21 257,-20 1-96,20 19-801,-20-39-64,0 0-128,0-20-288,-1 0 160,1-20-128,-20 0-289,0-20 417,-20 0-160,-19 0 384,-1-19 0,-20-2-160,20-18 320,-19-1 160,0 21 129,19-20 63,20 18 33,0 1-289,20 1 0,40 19 33,0 20-97,-1 0-224,21 20 0,19 19 0,-19 1-32,-1 1 0,1 18-288,-21-20 352,-19 1-256,-20-1 32,0 1 352,-20-20-192,0 1-32,-19-2-224,-1 1-417,1 0-352,-1-20-705,21 0-1152,-2 0-4998</inkml:trace>
  <inkml:trace contextRef="#ctx0" brushRef="#br3" timeOffset="307473.6328">12650 13096 21620,'-21'-39'2658,"21"19"-992,-20 20-513,20 20-32,0-1-32,-20 41-448,20-1-417,0 21-64,0-1-320,20 0-384,0 2-578,1-22-767,-2-20-994,1 21-1409</inkml:trace>
  <inkml:trace contextRef="#ctx0" brushRef="#br3" timeOffset="307656.25">12768 13811 24791,'0'79'577,"0"-59"-962,20-20-608,-20 20 224,0-20-223,0 0-1443,0 0-2978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Partition Subroutine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20" y="1169640"/>
              <a:ext cx="8942040" cy="3888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80" y="1157400"/>
                <a:ext cx="8966880" cy="39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8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Around a Pivot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800" y="1176840"/>
              <a:ext cx="8820720" cy="3609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" y="1163520"/>
                <a:ext cx="8848080" cy="36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Cool Facts About Partition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3680" y="1369800"/>
              <a:ext cx="6783480" cy="198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" y="1356840"/>
                <a:ext cx="6805800" cy="20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 Out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440" y="1355400"/>
              <a:ext cx="7362720" cy="328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" y="1343880"/>
                <a:ext cx="7380000" cy="33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Implementation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600" y="1112040"/>
              <a:ext cx="8777880" cy="3702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0" y="1099440"/>
                <a:ext cx="8804880" cy="37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200" y="926280"/>
              <a:ext cx="8984880" cy="418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00" y="914400"/>
                <a:ext cx="8999640" cy="42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Example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560" y="926280"/>
              <a:ext cx="8713440" cy="415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0" y="914040"/>
                <a:ext cx="8721720" cy="41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Partition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5200" y="1147680"/>
              <a:ext cx="8698680" cy="378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" y="1134720"/>
                <a:ext cx="8722800" cy="38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440" y="1262520"/>
              <a:ext cx="7419600" cy="2923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249200"/>
                <a:ext cx="7443720" cy="29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8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3831</TotalTime>
  <Words>39</Words>
  <Application>Microsoft Office PowerPoint</Application>
  <PresentationFormat>On-screen Show (16:9)</PresentationFormat>
  <Paragraphs>13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1_Lecture</vt:lpstr>
      <vt:lpstr>2_Office Theme</vt:lpstr>
      <vt:lpstr>3_Office Theme</vt:lpstr>
      <vt:lpstr>2_Lecture</vt:lpstr>
      <vt:lpstr>4_Office Theme</vt:lpstr>
      <vt:lpstr>The Partition Subroutine</vt:lpstr>
      <vt:lpstr>Partitioning Around a Pivot</vt:lpstr>
      <vt:lpstr>Two Cool Facts About Partition</vt:lpstr>
      <vt:lpstr>The Easy Way Out</vt:lpstr>
      <vt:lpstr>In-Place Implementation</vt:lpstr>
      <vt:lpstr>Partition Example</vt:lpstr>
      <vt:lpstr>Partition Example (con’d)</vt:lpstr>
      <vt:lpstr>Pseudocode for Partition</vt:lpstr>
      <vt:lpstr>Running Time</vt:lpstr>
      <vt:lpstr>Correctness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173</cp:revision>
  <dcterms:created xsi:type="dcterms:W3CDTF">2010-07-08T21:59:02Z</dcterms:created>
  <dcterms:modified xsi:type="dcterms:W3CDTF">2012-03-07T23:50:48Z</dcterms:modified>
</cp:coreProperties>
</file>