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0"/>
  </p:notesMasterIdLst>
  <p:sldIdLst>
    <p:sldId id="256" r:id="rId6"/>
    <p:sldId id="667" r:id="rId7"/>
    <p:sldId id="673" r:id="rId8"/>
    <p:sldId id="664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12" d="100"/>
          <a:sy n="112" d="100"/>
        </p:scale>
        <p:origin x="-330" y="-5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8T03:21:48.14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300 3566 6117,'0'-39'737,"0"19"1057,-20 0 352,20-1-449,0 1-383,0 1 127,-20-1-64,20 20-128,0-20-256,0 20-288,0 0-128,0 0 127,0 0 225,20 20 64,-20 19-416,0 2 191,0 38-415,20-20 31,-20 40 32,0-18-95,20-2 63,0 0-224,-1 1 64,1-1-31,20-20-33,-21 1-160,21-20 64,-20 20-32,20-21 0,-20-19 32,20 19 96,-1-19-224,-19-20 64,19 0 96,-19 0 0,20-20 128,0 1-352,-20-21 64,0-19-64,0-2 32,-20 2-32,0 0 32,0-20 64,0 18 192,-20 2-224,0 19 96,0 21 0,1-1-32,-2 0 96,1 20-96,0 20 160,20 0 64,-20 19-192,20 20 33,20 2-65,0-2 0,0 20-33,1-39-223,18 20-256,1-40-289,19 0-128,-19 0-704,-1-20-1122,22-20-2050,-22 0-8936</inkml:trace>
  <inkml:trace contextRef="#ctx0" brushRef="#br0" timeOffset="204.1016">1094 3566 17872,'0'-20'1314,"0"20"-417,0 20 1377,20 20-865,-20-1-288,20 40-256,-1 2-577,-19-2-256,20 0-128,20 1-256,-20-1-225,19-39-95,2-1-1090,-2-19-1441,-19 0-3107</inkml:trace>
  <inkml:trace contextRef="#ctx0" brushRef="#br0" timeOffset="378.9063">1094 4002 704,'-39'21'20884,"18"-21"-20692,21 0 481,0 0 288,21 0-577,18 0-288,1-21-288,19 21-1089,20-20-1730,-18 1-3107</inkml:trace>
  <inkml:trace contextRef="#ctx0" brushRef="#br0" timeOffset="2078.125">2146 3705 15022,'20'0'192,"0"40"961,-20 0 833,0 39-641,20 0-480,0-20-160,-1 21-193,1-20-128,20-1-31,-21-19 95,1-21-320,-20 2 65,21-21 31,-21 20 224,0-20 193,0-20-65,-21-1-448,-18-18-192,-1-1 160,1-19-192,-1-20-96,0-21-64,1 1-257,-2-21 97,21 21 96,1 1 256,19 37-225,0 2 193,19 39-64,1-19 128,0 39 128,21 0-192,-2 19 256,-19 21-128,20-1-32,-21 22 64,1-2-64,-20 0 0,0 1 32,0-21-64,-20 2 129,20-21-354,-19 0-159,-1-1-353,0-19-640,0 0-449,0 0-480,20-19-1025,0 19-9480</inkml:trace>
  <inkml:trace contextRef="#ctx0" brushRef="#br0" timeOffset="2441.4063">2762 3487 19090,'-20'0'1281,"0"0"224,0 0-480,20 20-352,-20 19 480,20 21-224,0-1-160,0 21-353,0-1-320,20-19-32,0-1-32,20 0-256,-21-18-289,41-2-319,-21-19-289,2 0-705,-2-20-929,-19 0-2177</inkml:trace>
  <inkml:trace contextRef="#ctx0" brushRef="#br0" timeOffset="2790.0391">3000 3765 9128,'20'59'7015,"-1"-19"-4741,1-1-128,0 1-641,0-1-159,-20 2-161,20-1-416,-20-21-385,0-19-128,19 20-32,-19-20-31,0 0 95,0 0 0,0-20 32,0 1 33,0-1-417,0-21 128,0 2 0,21 19-160,-21 0 64,0 0-96,20 20 31,20 20 129,-21 0 0,21 19-32,-1 2-64,1-1-416,-1-1-449,2-19-416,-21 0-577,0-20-993,-1 0-2370</inkml:trace>
  <inkml:trace contextRef="#ctx0" brushRef="#br0" timeOffset="2994.1406">3357 3606 14253,'80'0'2883,"-40"19"-289,19 21-224,-20 19-896,1 2-545,-20-2-545,0 0-64,0 1-352,0 0 32,0-20-352,-20-21-193,0 1-608,0 0-1601,0-20-4005</inkml:trace>
  <inkml:trace contextRef="#ctx0" brushRef="#br0" timeOffset="3727.5391">4191 3765 17712,'0'0'1890,"0"0"-897,0 0 192,20 0 224,20 0-255,0 0-322,-1 0-672,1 0-31,-1 0 95,1 0-609,20 0-287,-20 0-802,-1 0-1248,-19 20-2755</inkml:trace>
  <inkml:trace contextRef="#ctx0" brushRef="#br0" timeOffset="3904.2969">4409 4102 20659,'0'20'192,"20"-20"1089,0-20 257,20 20-930,0-20-447,19 20 95,-19-19-576,-1 19-481,1-20-929,20 20-2402,-40 0-13068</inkml:trace>
  <inkml:trace contextRef="#ctx0" brushRef="#br0" timeOffset="5671.875">5660 3844 12267,'-39'-39'1858,"19"19"160,0 20 160,-19-20-513,19 20-576,-1 20-256,1 0-448,0 19 127,1 20-31,19 1-33,0 0-32,19-20-191,1-1 95,0-19-224,21 0 96,-22-20 160,21 0-255,-20 0 127,19-40 96,-19 20-192,-20-19 32,0-2-64,0 2-31,0 19 127,0 0-192,-20 0 128,20 20-64,0 0 0,0 20-480,20 0 448,0 19 0,0 2-128,-1-1-769,21-1-673,20-19-896,-20 0-2146,-1-20-6695</inkml:trace>
  <inkml:trace contextRef="#ctx0" brushRef="#br0" timeOffset="5976.5625">6117 3884 18705,'-39'-20'1538,"19"0"95,-1 20-159,1 0-546,0 0 1,20 0-480,0 20-449,0 0-64,40-20-64,-19 39 32,38-19 63,-19 0 1,19-1-64,0 1-32,-18 21-32,-21-21 192,-20-1 32,0 1 64,0 0 64,-20 0-63,-21 19-129,2-19-96,-1-20-161,21 20-319,-1-20-577,0 0-929,20-20-3171,20 0-9609</inkml:trace>
  <inkml:trace contextRef="#ctx0" brushRef="#br0" timeOffset="6521.4844">6534 3805 15662,'-40'0'4901,"40"0"-3780,-20 19 449,20-19-1282,0 40-64,0-20 64,20-1-160,20 21 65,0-20-257,0 19 31,-1 2 1,-19-21-64,0 19-32,-20-19 256,0 20 129,-20-21-289,-19 21 160,19-20-32,0-1-192,-21-19 0,22 0-225,19 0-63,-20 0-225,20-19 161,0-1-33,0 0 129,20 0 128,-1 1 32,22-1 128,-1 0 160,-1 0 64,1 0 320,-1 1-95,1-1-129,-1 0-64,22-1 0,-22-18-64,1 19-63,-21-20 31,1 21 32,0-21 64,0 20 0,-20 1 96,0-1 65,-20 0 95,0 0 33,0 20-129,-19 0 192,19 0-95,-19 20-161,19 0-128,0 19-64,-1 1-64,21 19 0,0-19 33,21 20-258,19-20-896,-1-1-640,20 1-802,1-20-2465,-21-20-8169</inkml:trace>
  <inkml:trace contextRef="#ctx0" brushRef="#br0" timeOffset="6696.2891">7288 4142 20018,'-20'-40'1314,"20"20"1248,-19-19-1185,19-2-928,0 2-129,0-21-64,0 21-160,19 19-320,21-19 0,-1 19-801,2 0-1762,-1 20-3619</inkml:trace>
  <inkml:trace contextRef="#ctx0" brushRef="#br0" timeOffset="6943.3594">7765 3527 22132,'-20'-20'1442,"20"20"-321,0 0-897,0 20 128,20 19 609,0 20 0,-20 21-384,19 0-385,21 19-192,-20-20-288,20-19-577,0-20-352,-1-1-161,-19-19-896,0 0-2915,0-20-10217</inkml:trace>
  <inkml:trace contextRef="#ctx0" brushRef="#br0" timeOffset="7182.6172">7606 3903 19730,'19'-39'673,"2"39"-97,19-20 1090,19 0-417,0 20 321,20 0-33,-18 0-928,18 40-257,0-20 0,-18 19-127,-2 1-97,-20-1-96,21 2-96,-41-21-129,21-1-223,1 1-353,-22-20-352,1 0-192,-20-20-641,0 1-2018,0-1-9737</inkml:trace>
  <inkml:trace contextRef="#ctx0" brushRef="#br0" timeOffset="7314.4531">8222 3625 15630,'-59'-19'6567,"38"-1"-4614,1 20-447,20 0-994,0 0-640,0 0-673,41-20-1537,-22 20-4452</inkml:trace>
  <inkml:trace contextRef="#ctx0" brushRef="#br0" timeOffset="7973.6328">8817 3844 16303,'-20'0'1922,"1"0"-129,19 0 33,-20 20-769,20 0-384,0 19 96,-20 1 63,40 20-351,0-20-289,-1-1-96,21 1-64,-20-40 64,19 20-224,1-20 160,-19-20 32,-21 0 32,0-20-32,0 1-32,-21-2-64,-19 2-128,1-1 160,19 1-384,0-1-65,0 20-544,1 1 161,19-1-257,0 20-1218,0 0-1248,19 0-1506</inkml:trace>
  <inkml:trace contextRef="#ctx0" brushRef="#br0" timeOffset="8244.1406">9036 3982 13324,'59'41'2915,"-39"-21"-353,0-20-480,-20 20-640,19-20-193,-19 0 256,0-20-352,-19 20-576,19-20-257,0-21-96,0 22-192,19-21-32,1 20-96,0-19-32,21 39 0,-22 0 128,21 0-32,-1 20 320,1 19-192,0 1-64,-21-21-64,21 22-512,-19-21-129,-1 0-160,-1-20-512,1 0-993,0 0-3139,-20 0-10122</inkml:trace>
  <inkml:trace contextRef="#ctx0" brushRef="#br0" timeOffset="9749.0235">10287 4063 12395,'39'79'3395,"-19"-20"-2370,0 21 64,0-1 641,19 0-1025,-19 0-481,0-18 224,0-22 97,-1 1-65,1-40-127,-20 20 95,0-20 385,0-20 192,-20 0-833,1-39-64,-21 19 32,0-40-160,1 21 96,-1-40-96,-19 19-32,38 1 64,-18 0-64,39-2 0,0 22 193,0 20-354,39 19 97,-18-20 96,38 40 0,1-19-32,-21 38-32,21-19 64,-21 40-288,2-1 128,-21 1 64,-1 19 32,-19-18-193,-19-2 65,-1 1 64,0 0-545,-1-21-384,21-19-1377,-20 0-1890</inkml:trace>
  <inkml:trace contextRef="#ctx0" brushRef="#br0" timeOffset="10113.2813">10823 3805 17072,'-41'39'1986,"21"-19"-641,1 0 416,19 39-736,0-20-32,0 22-160,0-22-448,39 1-225,-18-20 96,19 0-352,-21-1 288,21-38 128,-20 19-192,19-40 129,-39 20 159,0-19-288,-19-1 96,-1-1-63,0 2 31,-20 19-64,21 0 160,-1 1-192,0 19 64,20 0-160,0 0-256,0 19-32,0 21 0,40-20-673,-21 40-801,41-40-544,-21 19-1538,21 1-1601</inkml:trace>
  <inkml:trace contextRef="#ctx0" brushRef="#br0" timeOffset="10257.8125">11219 4162 2498,'0'-40'13196,"-19"20"-10697,-1-19 223,0-1-928,20-1-801,-20 2 96,20-1-512,0 1-417,20 19-288,0-19-321,0 39-1088,19-20-866,1 20-2786</inkml:trace>
  <inkml:trace contextRef="#ctx0" brushRef="#br0" timeOffset="10591.7969">11597 3864 19506,'-60'0'1762,"40"0"-97,-19 20 65,19-1-801,0 1-129,20 20-63,0-21-256,0 22-545,20-21 32,19 0 96,-19-1-257,20-19 1,0 0 64,-20 0 64,0-19-224,0-1 160,-20 0 256,0-1-224,0 1 224,-20 20-64,20 0-32,0-19 224,0 38-352,0-19-32,20 20 96,19 1-64,1-1-897,-1 0-1185,21-1-2531,0-19-10217</inkml:trace>
  <inkml:trace contextRef="#ctx0" brushRef="#br0" timeOffset="11601.5625">12073 3844 10441,'0'-20'1442,"0"20"1024,0 0-544,0 0-1249,0 20 608,20 0 480,1 19-575,-2 21-322,1-21-255,0 22 0,0-22-449,-1 1 32,1-20 160,0-1-224,0 1 64,-20-20-63,0 0-129,0 0 192,0 0 96,0-20-288,0 1 32,0-1-32,-20-20-192,20 20-192,0-19-97,0 19 193,0-1 224,0 21-225,0 0 65,20 0 32,-1 21 160,1-21 0,0 20 0,0 0 0,0-20 32,0 19 0,-20-19-64,20 0 64,-20 0 32,20 0 128,-20 0-256,20 0 96,-20 0 32,20 0-256,-1 0 128,1 0 32,20 0 32,-21 20 32,21-20 96,-20 20-96,20-20 160,-20 0-96,20 0 192,-21-20 225,1 0-289,0 1 128,0-1-32,-20-21 481,0 21-256,-20 1-129,20-1 160,-20 0-223,0 20-65,1 0-32,-1 0-32,0 0-63,20 20-354,0 0 161,0-1-64,20 22 32,0-1 0,-1-21 0,21 21-577,19-20-224,-19-20-192,20 20-352,0-40-865,-1 0-1666,-39 0-3747</inkml:trace>
  <inkml:trace contextRef="#ctx0" brushRef="#br0" timeOffset="11797.8516">13026 3606 14926,'0'-40'4100,"-19"40"-2435,19 0-608,19 20 416,1 19-223,0 21-321,0 0-321,19 19-127,2-19-513,-2-21-161,1 20-319,19-18-353,-19-21-640,-20 0-994,19-20-2562,-39 0-10760</inkml:trace>
  <inkml:trace contextRef="#ctx0" brushRef="#br0" timeOffset="12117.1875">13105 3923 18897,'0'0'1314,"20"0"-962,0 0 1602,21 0-673,18 0-384,0 0-353,-19 0-191,19-20-65,-18 20-128,-2-19 32,-19-1-160,0 0-64,-20 0 32,0 1-96,0-1 64,-40 0-288,21 20 192,-22 0 160,21 0 128,0 0 32,-19 20-160,19 19 64,20-19 161,0 20-386,0 19 33,20-20-384,19 2-641,22-1-673,-22-1-1217,21-39-1345,-21 20-3011</inkml:trace>
  <inkml:trace contextRef="#ctx0" brushRef="#br0" timeOffset="12365.2344">13661 4063 16879,'-39'-40'2659,"39"19"-225,-20 1-704,20-19-1089,0-1-385,20 1-192,-1-1-96,1 1 96,21 19-352,-2 0-737,-19-1-577,20 21-224,-20 21 65,19-1 95,-19 0 1282,0 19 512,19 21 737,2-21 320,-21 1-32,19-1-512,1-18-289,-1-1-416,1 0-289,-21-1-127,1-19-865,0 0-1666,1-19-10794</inkml:trace>
  <inkml:trace contextRef="#ctx0" brushRef="#br0" timeOffset="12532.2266">13919 3645 20275,'-59'-20'2530,"39"1"-1857,20 19 127,0-20-767,0 20-642,20 0-384,0-20-352,19 20-1410,-19 0-3010</inkml:trace>
  <inkml:trace contextRef="#ctx0" brushRef="#br0" timeOffset="18642.5781">14376 3943 11594,'-19'-20'2531,"-1"20"-1218,20-20 385,0 1 480,0 19-1217,0-20 192,20 20-160,-1-20-193,1 0-159,20 20-128,-21 0 63,22 0-288,-21 0-159,0 20-1,-1 0 224,-19 19-160,0 1-160,0 19 160,-19-18 65,-1-2-225,20 1 128,-20 0-64,20-21 192,-21 1-160,21 0-64,0-20-64,0 20 225,21-20-257,-21 19 64,40-19-161,-1 21 193,1-21-31,-1 0-1,21-21 32,-20 21-641,0-19-96,-1-1-95,-19 20-97,0-20-448,-20 20-897,0-20-2787,-20 20-9417</inkml:trace>
  <inkml:trace contextRef="#ctx0" brushRef="#br0" timeOffset="18832.0313">14376 4102 13132,'-19'0'6374,"19"-20"-5317,0 20-160,0 0 224,19 0-481,21 0 33,-1-19-160,22 19-321,-2-20-160,0 0-673,1 20-832,0 0-1250,-20 0-1889,-20 0-9642</inkml:trace>
  <inkml:trace contextRef="#ctx0" brushRef="#br0" timeOffset="19136.7188">14833 4043 16399,'20'0'929,"0"0"-385,0-20 1570,19 20-480,1-21-609,0 1-288,0 1-193,-20-1-256,-1 0-31,-19 20-129,20-20 64,-20 1 96,-20 19-352,1 0-64,-21 0 128,-1 0-64,2 19 320,-1 1-224,1 0 225,-1 19-65,21-19-64,-1 21 192,20-2-256,0 1-32,0 0-160,39-1-192,1-19-449,19 0-224,0-1-224,2-19-320,18-19-1506,-20-1-2563</inkml:trace>
  <inkml:trace contextRef="#ctx0" brushRef="#br0" timeOffset="19514.6485">15369 3943 10313,'-39'-20'7207,"19"20"-5669,0 20 255,-1-20-255,2 39-577,-1 2 96,20-1-161,0-1-351,0-19-225,20 0-160,20 0-160,-20-1 97,20-19-97,-1 0 96,1-19-96,-21-21-96,1 20-33,0-19-31,-20-22 128,-20 22-96,0-1-160,-19-19 32,19 19-65,-19-19 257,19 18 224,0 22 321,0-1-33,-1 20 225,21 0-289,0 20-160,0 20 129,21 0-33,-1-1 161,20 21-321,-1-21-192,1 1-128,-1-1-225,20 2-255,-18-21-642,-1-1-319,-1 1-1730,-19-20-8328</inkml:trace>
  <inkml:trace contextRef="#ctx0" brushRef="#br0" timeOffset="22491.211">16243 3606 10698,'0'0'1761,"-20"0"-319,20 0 800,0 0 192,0 0-928,0 19-706,0 1 578,0 20-289,20 20-161,-1-20-415,-19-1-1,20 1-63,0-1-65,0-19-95,1-20 63,-2 20 64,1-20-320,-20 0 193,20-20-161,19 20 32,-19 0-192,20 0 0,-21 0 0,21 20 32,-20 19 0,1-19-32,-2 21 0,1-2 32,-20-19-224,0 20 224,0-20-129,-20-1-127,-20 1 64,20 0-256,-20 0 95,21-20 33,-21 0-96,20 19-321,-19-19-416,39 0-1538,-20-19-2946</inkml:trace>
  <inkml:trace contextRef="#ctx0" brushRef="#br0" timeOffset="22839.8438">16680 3982 17648,'39'20'1954,"-19"1"-192,0-1-449,19 0-416,-19-20-225,21 0-95,-2 0 0,-19 0-65,20-20-224,-21-21-128,1 21-31,20 1-1,-40 19-256,19 0 31,1 0 97,0 39-32,21 2 193,-2 18-225,1 1 64,-20-1-32,19 1-65,-19 0 33,-20-1 32,0-20 128,0 1 1,-20-1-33,-19 2-225,-1-21-31,0 0 96,21-1-480,-22-19-417,1 0-897,21-19-1665,-1-1-6791</inkml:trace>
  <inkml:trace contextRef="#ctx0" brushRef="#br0" timeOffset="23487.3047">18010 4122 13548,'0'20'1442,"0"19"-513,0 1 992,0 20 161,20 19-512,-1-19-609,1-1-225,0-20-31,-20 2-192,20-21-129,0 0-96,-20-1 65,0-19 127,0 0 417,0-19-609,-20-21-288,0-1 128,0-18-256,-19 0 128,19-20-192,-20-1-160,21 1 224,19-20-65,0 38-223,0 2 416,0 19-32,19 21-192,1-1 32,0 20 95,0 20 258,19 19-225,-19 1 64,0 20 0,0-1-97,-20 1 1,19-21-288,-19 1-32,0-1-481,20-18-545,-20-1-800,0-20-2050,0 0-7975</inkml:trace>
  <inkml:trace contextRef="#ctx0" brushRef="#br0" timeOffset="23762.6953">18248 3982 14093,'20'0'3043,"0"0"-769,0 20-352,-1 1-449,1 19-448,20-21-384,-1 1-321,2-20-32,-2 0-96,1-20-63,-1 1-33,-19-1-417,0 0 225,-20-21 0,-20 22 0,-19-1 32,-1 0-256,1 0 224,-1 20 128,-1 0-64,2 0 0,19 0 96,0 20-513,20 0-896,0 0-1314,20-20-2177,20 19-10313</inkml:trace>
  <inkml:trace contextRef="#ctx0" brushRef="#br0" timeOffset="24067.3828">18863 3824 18161,'-59'20'1281,"39"-20"32,1 20-128,19 0-128,0-1-640,19 1 63,1 0-320,20 0-32,19-1-32,-20 22-128,2-21-96,-21 0 96,0 19 32,-20-19 64,0 0 321,-20-20-385,-21 20 160,2-20-64,-1 19-192,-19-19-128,19 0-65,1-19-351,-1 19-353,19-20-769,21 20-2081,0-20-7720</inkml:trace>
  <inkml:trace contextRef="#ctx0" brushRef="#br0" timeOffset="24230.4688">19141 4002 18513,'40'41'1089,"-20"-41"-737,-1 20-256,2-1-128,-21-19-192,20 0-448,0 0-1699,-20 0-1729</inkml:trace>
  <inkml:trace contextRef="#ctx0" brushRef="#br0" timeOffset="24380.8594">19122 3824 18033,'-20'0'1665,"20"-19"-1505,0 19-224,0-20-416,20 20-833,-1 0-1794,1-20-3299</inkml:trace>
  <inkml:trace contextRef="#ctx0" brushRef="#br0" timeOffset="24583.9844">19380 3507 20147,'19'20'1665,"1"-1"-480,0 21 513,19-1-65,-18 1-864,19 19-352,-20 2-129,-1-2-384,21 0-32,0-19-673,-21-1-448,21-19-673,-40 1-993,0-21-2786</inkml:trace>
  <inkml:trace contextRef="#ctx0" brushRef="#br0" timeOffset="24801.7578">19301 3864 17712,'39'-20'513,"20"0"127,1 20 866,20 0 95,19 0-95,-20 0-257,21 20 64,-41 0-800,0 19-289,-19-19-128,0 20-96,-20-21-256,0-19-257,0 20-320,-20-20-640,20 0-1089,-20 0-2403</inkml:trace>
  <inkml:trace contextRef="#ctx0" brushRef="#br0" timeOffset="24932.6172">19916 3665 15470,'-20'-40'4196,"0"40"-3139,20-19-576,20 19-481,0 0-64,-1 0-929,21 0-3460</inkml:trace>
  <inkml:trace contextRef="#ctx0" brushRef="#br0" timeOffset="25658.2031">20294 3685 19826,'19'0'1346,"-19"20"-1346,20-1 1121,0 2 608,19 39-159,1-1-417,-1-20-449,-19 21-287,20-21-225,0 2-128,-20-21 64,0-1 32,-20-19-128,0 0 0,0 0 193,0 0-257,0-19-96,0-1 224,0-21-321,0 2-159,0 19-257,0-20 65,0 21 192,20-1-1,0 20-63,-1 0 127,1 0 97,20 0 128,-21 20 32,21-20 160,1 19 64,-2-19 65,20 0 63,-19 0 0,-1 0 96,1-19 129,1-21-289,-2 20 128,1-19-255,-20 19 159,-1 0 224,-19-20-320,0 20 225,-19 0 127,19 20-288,-20 0 1,-20 0-1,20 20-288,1 0 64,-22 20 32,41 0 96,0 19-128,0-19 64,20-1-128,20 1 64,20-21 0,-1-19 96,20 0-480,1 0-545,-1-19-1377,1-21-1346,-20 20-8647</inkml:trace>
  <inkml:trace contextRef="#ctx0" brushRef="#br0" timeOffset="36644.5313">19082 4857 14125,'0'-20'2434,"-20"20"-736,20 0-449,0 0 0,20 0 32,-20 20-31,20 19-258,0-19-223,-1 20-160,-19-21-321,20 1-96,0 20 32,0-21-416,-1 2 449,-19-1-97,21-20-449,-21 20-223,20-20-385,-20 0-544,0 0-833,0 0-1218,-20-20-7590</inkml:trace>
  <inkml:trace contextRef="#ctx0" brushRef="#br0" timeOffset="36810.5469">18983 4618 18513,'-21'-19'1570,"1"-1"-962,20 0-31,0 20-161,0 0-544,20 0-769,-20 0-160,21 0-1025,19 0-1826</inkml:trace>
  <inkml:trace contextRef="#ctx0" brushRef="#br0" timeOffset="37108.3985">19301 4975 14669,'19'60'2595,"1"-41"-994,0 2 65,-20-21-545,20 0-192,-20 0-256,0 0-161,19 0-128,-19 0-95,0-21 31,20 2-256,-20-1 0,0 0-288,20 0 352,-20 1-128,0 19-128,20 0-32,-20 0-65,19 19 418,2 21-193,19-20-160,-20 20-353,19-20-576,1 0-352,-1 0-1442,1-20-1345</inkml:trace>
  <inkml:trace contextRef="#ctx0" brushRef="#br0" timeOffset="37327.1485">19697 4599 18321,'0'-20'2498,"0"20"-2113,20 20 1024,-20 19 96,20 21-352,-20-1-352,21 1-481,-2 19-223,21-19-290,-1-1 33,1-20-608,-1-18-1,1-1-544,-20-20-1090,0 0-2882</inkml:trace>
  <inkml:trace contextRef="#ctx0" brushRef="#br0" timeOffset="37711.9141">19638 4837 17520,'-20'20'2466,"40"0"-2594,-20-20 1217,39 19 609,1 1-641,1 0-577,18-20-384,20 20-448,-20-20 672,1 0-159,0 0-225,-20-20-161,19 0 738,-39 20-962,19-20 866,-19-19-385,-20 19 0,0 0-32,0 1-32,0-2-128,-20 21 160,0-20 64,-19 20 128,19 0 0,0 20 64,1 20-31,-1-20 63,0 20-128,20 19 192,0-20-288,20-19-256,19 20-224,1 0-97,-1-20-352,21-20-159,0 20-674,-20-20-1729,19-20-4613</inkml:trace>
  <inkml:trace contextRef="#ctx0" brushRef="#br0" timeOffset="38439.4531">20769 4717 14830,'-20'-19'4932,"20"19"-3907,-19 19-256,-1 1 608,0 20 289,-19 0-513,39 0-577,-20-1-127,40 1-193,-20-20-224,39-1-256,-19 1 192,0-20 96,-1 0-256,1 0 0,0-20-129,0 1 225,-20-21-320,0 20 864,-20 1-512,0-21 64,0 40 96,1-20 0,19 20 97,-20 0-33,20 20-128,0 0 96,20 19-96,19 21-96,1-21 96,20 20-641,-1-18 801,-19 18-320,19 1 160,-39-21-96,21 21 64,-41-20 32,0-20 32,0 20-96,-21-21-96,-19 1 32,1-20-32,-1 0-320,20 0 255,-19-20-255,-1 1 352,0-1-224,20 0 159,0 0-31,20-20 160,20 20-160,0-20 192,20 21-64,0-1 256,-1-20-224,21 20 128,-1-19 0,-18-1 0,18 0-96,-19 0 64,-1 1-160,1-1 224,-21 1 641,-19-1-448,20 1-129,-20 18 96,-20 1 0,1 20 1,19-20-97,-20 20-64,0 0-32,0 20-96,1 0 64,-1 20 96,0 0 0,20-1-96,0 21-160,20-21 64,0-19-352,19 0 32,1-1-289,19-19-320,-18 0-705,18-19-1537,-39-1-3010</inkml:trace>
  <inkml:trace contextRef="#ctx0" brushRef="#br0" timeOffset="38700.1953">21425 4857 6277,'20'79'8745,"-1"-59"-6952,1 19 97,0-19 577,0 0-642,19-1-832,-19 2-192,1-21 192,-1 0-256,-20-21 127,0 21-191,0-39-353,0 19 65,0 0-321,-20-19-288,20-1 704,0 1-416,20-1-448,-20 21-321,39-2-448,-19 1-128,20 20-417,-21 0-1441,21 0-3139</inkml:trace>
  <inkml:trace contextRef="#ctx0" brushRef="#br0" timeOffset="39012.6953">22140 4698 20723,'-41'-20'897,"22"20"320,-1 0 160,-20 20 65,20-1-385,1 1-353,-1 20-447,20-19-385,20 18 64,-1-19-97,1 19 1,40-19-544,-21 20-1,2-21 609,-2 21-513,-19-20 513,-20 20 128,0-20 128,-20 0 289,-19 0 63,19-1-256,-21-19 1,22 20-193,-1-20-417,20 0-736,0-20-1729,0 20-3748</inkml:trace>
  <inkml:trace contextRef="#ctx0" brushRef="#br0" timeOffset="39748.0469">23112 4777 20275,'20'40'832,"-20"0"-864,20-1 769,-1 1 352,-19-20-192,0 19-96,21-19-417,-21 0 129,20 20-161,-20-40-64,0 20 1,0-20 447,20 0-383,-20 0-482,-20-20 97,20-1-64,0-18 160,-20-1-480,20 1 736,-21-1-448,21 1 128,21-1 32,-21 21-128,20-2 320,0 21 33,0 0-97,-1 21-64,21 18 32,-1 1-96,1-1-96,-20 1-288,20-1 191,0 1-415,-20-21-257,19 2-160,-19-1-640,0 0-2083,0-20-6598</inkml:trace>
  <inkml:trace contextRef="#ctx0" brushRef="#br0" timeOffset="39916.0156">24046 5154 26200,'39'20'32,"-39"0"-448,20-20 384,-20 0 96,0 0-1409,0 0-929,0 0-2531</inkml:trace>
  <inkml:trace contextRef="#ctx0" brushRef="#br1" timeOffset="57931.6406">359 6406 18321,'-59'-20'705,"39"40"-225,20 19 705,0 1 96,20-1-320,0 21-192,19 0-321,-19-1-95,0 1-33,19-21-160,-19-19 160,0 0-320,0-1 353,-20-19-33,0 0 129,0-19-514,-20-1 33,0 0 32,0-19 0,-19-1-64,-20-19 32,-1-2 64,0 22-32,20-21 96,-19 1 193,0 0-33,19 18 224,20 2-383,3-1 95,17 1-192,17-1 96,23 0 0,39 0 32,0 0-192,1 1 0,39-21 0,-20 21-513,1 19-480,-21-19-256,-20 39-769,-18 0-2274,-2 0-7495</inkml:trace>
  <inkml:trace contextRef="#ctx0" brushRef="#br1" timeOffset="58128.9063">320 6465 21716,'-40'39'416,"20"-39"-63,20 0 736,20 0-32,0-19-577,39-1-320,-19-20-160,19 21-640,21-1-609,-20 20-577,-21 0-2018,20 0-1729</inkml:trace>
  <inkml:trace contextRef="#ctx0" brushRef="#br1" timeOffset="58411.1328">955 6425 16463,'0'0'2915,"-20"20"-1954,20-20 736,-20 20-351,20 0-1,0-1-288,0 1-320,0 20-417,0-20-64,20 19 0,19-39 129,1 21-257,1-21 64,-2-21 64,-19 1 33,19-19-353,-39 19 128,0-20-161,-19 21-287,-1-1 0,-20 20 31,0-20 97,-20 20-352,21 20-353,-1 0-1281,21-1-1506,-1 1-2562</inkml:trace>
  <inkml:trace contextRef="#ctx0" brushRef="#br1" timeOffset="58622.0703">1313 6664 20883,'39'39'2467,"-58"-39"-1122,19 0 417,-20 0-641,-21-39 32,21 19-353,-19-1-255,19-18-449,20-1-96,-20 0-256,40 1-193,0-1-351,0 1-834,39 18-704,-18 1-2274,38 0-10891</inkml:trace>
  <inkml:trace contextRef="#ctx0" brushRef="#br1" timeOffset="59326.1719">2086 6345 15534,'-20'-20'2146,"0"20"96,20 0-160,-19 20-929,19 21-32,0-2 33,0 21-97,0-21-385,19 21-223,1-41-1,0 22-384,1-21 64,18-20-64,-19 0 96,0 0 33,20-20-33,-21-1 64,1-18-256,-20-1 128,0 0-160,0 1 128,0 19 32,-20-19-64,1 39 128,19 0 65,-20 0-65,20 19-160,20 21 64,-20-1-160,39 1 0,1 0-225,20-21-479,-1 1-257,1 1-385,-1-21-95,-20 0-1218,2-21-2850,-1 1-9129</inkml:trace>
  <inkml:trace contextRef="#ctx0" brushRef="#br1" timeOffset="59646.4844">2801 6207 20243,'0'-20'2082,"-20"20"-129,20 0-447,-19 0-481,-21 20 0,20 0-288,0 19-225,1-19-448,19 0 64,0 19-352,19-19 128,21 1 64,0-1-32,-1-20 160,20 19-320,2-19 96,-22 20-1,1 0 97,-20 0 129,-1-1-97,-19 1 32,0 0 160,-19 20-32,-1-21-224,0 1-128,-19 1-481,19-21-384,0 20-480,-21 0-706,2-1-2145,19 1-6534</inkml:trace>
  <inkml:trace contextRef="#ctx0" brushRef="#br1" timeOffset="60162.1094">519 7180 16431,'-61'0'1538,"61"0"-321,-20 0-641,20 0 898,20 0 255,20 0-480,20-21 129,19 21-353,40-20-96,20 1-289,21-1-191,18 0-161,60-20-192,40 21-192,39-1 192,-39-20-64,-40 40-320,-39-19 160,-79-1 128,-1 20-32,-60 0 32,0 0 128,-38 0-256,-1 0-33,-20 0-127,0 0-513,0 0-416,0-21-641,20 1-1184,-20 0-3973</inkml:trace>
  <inkml:trace contextRef="#ctx0" brushRef="#br1" timeOffset="60379.8828">3516 6246 27193,'-20'-19'1153,"1"19"-32,19 0-896,0 0-546,0 0-319,0 0-257,0 0-1345,0 19-897,19 1-2979</inkml:trace>
  <inkml:trace contextRef="#ctx0" brushRef="#br1" timeOffset="60496.0938">3615 6564 25143,'0'20'96,"0"-20"65,0 0-578,0 0-672,0 0-1698,0 0-1889</inkml:trace>
  <inkml:trace contextRef="#ctx0" brushRef="#br0" timeOffset="62613.2813">4310 6325 11755,'20'-19'6630,"-20"38"-5861,20 1 448,-20 21 544,39-2-543,-19 21-482,0-1 65,21 0-288,-22-18-225,1-1-64,0-1-32,0-39 0,-1 20-128,-19-20 161,0 0 63,0-20 0,-39 20-352,19-39-160,-19-1 160,-22-1-32,2-18-32,0-20 0,-1 0-225,20-1 193,0 1 64,20 19 0,20 0 0,0 20 32,40 1 0,0 19 64,20 0 32,-1 20 128,20 0-384,-18 20 192,-2 19 32,0-19-32,-39 20-32,0 0 96,-20-20 32,0 20 32,-40-20-32,20-1 64,-19 1-416,-1 0-1,0-20-415,20 0-417,0 0-609,0 0-1697,20 0-4549</inkml:trace>
  <inkml:trace contextRef="#ctx0" brushRef="#br0" timeOffset="62911.1328">5124 5949 20691,'-59'0'1153,"19"19"-160,21 1 64,-2 0-256,1 39 128,0 2 192,0-2-128,20 20-577,20 0-192,20-18-352,0-2-128,0-20-577,19 1-320,1-20-192,-21 0-705,22-20-1954,-42 0-4932</inkml:trace>
  <inkml:trace contextRef="#ctx0" brushRef="#br0" timeOffset="63216.7969">5264 6286 17104,'20'59'2690,"-1"-18"-1120,1-2 127,-20 1-383,40-1-33,-40 1-224,19-20-385,1-20-287,-20 20-193,20-20-64,-20 0 128,20-20 33,-20 0-161,0 0 32,0 0-32,0-19-192,0-1 32,19 21 0,1-1 0,-20 20-64,41 0-32,-21 20 96,-1-1 32,21 1-513,0 20-608,-1-21-224,1 1-1122,-1-20-2145,-19 0-9065</inkml:trace>
  <inkml:trace contextRef="#ctx0" brushRef="#br0" timeOffset="63413.086">5739 6047 20787,'120'60'2274,"-41"-39"225,0 38-642,1 0-1024,-20 1-448,-1-1-97,-19-18-128,-21-2-224,-19 1-192,0-21-257,0 1-1088,-19 0-834,-1-20-2978</inkml:trace>
  <inkml:trace contextRef="#ctx0" brushRef="#br0" timeOffset="65196.2891">7010 6365 13708,'0'-20'3908,"0"20"-1538,0 0-256,0 0-352,20 20-256,-20 1-257,20-1-481,0 19-383,-1-19-193,2 19-128,-1-19-64,0 0 64,0 0-608,-1-20-577,-19 20-417,20-20-1120,-20 0-3460</inkml:trace>
  <inkml:trace contextRef="#ctx0" brushRef="#br0" timeOffset="65363.2813">6931 6167 19602,'-20'-39'1249,"1"18"225,19 1-962,19 0-576,1 0-480,0 1-321,19 19-513,1 0-2689,0 0-8393</inkml:trace>
  <inkml:trace contextRef="#ctx0" brushRef="#br0" timeOffset="65647.461">7566 6227 19762,'-79'59'1345,"59"-39"-63,20-1-97,-20 1-705,40 21-448,0-21 64,20-1 97,39 1-225,-19 0-257,19 0-447,0-1-129,-20 1 256,-18 0 417,-41 20 256,0-21 128,-20 1-32,-20 1 97,0-1-385,1 0-353,-1-20-1953,20 19-7912</inkml:trace>
  <inkml:trace contextRef="#ctx0" brushRef="#br0" timeOffset="68796.875">8539 6008 13484,'0'-20'4388,"0"20"-2274,0 0-288,0 0-256,0 20-161,20 0-352,-20-1-288,20 21-385,0 1-288,19-22-96,-19 1-288,21 0-545,-22-20-320,21 0-737,-1-20-1665,-19 0-5830</inkml:trace>
  <inkml:trace contextRef="#ctx0" brushRef="#br0" timeOffset="68942.3828">8797 5949 7879,'0'19'12460,"0"-19"-11499,0 20 800,0 0-351,20 0-866,0-1-480,0 1-64,-1 0-672,21-20-994,-20 20-2210,1 1-13196</inkml:trace>
  <inkml:trace contextRef="#ctx0" brushRef="#br0" timeOffset="76804.6875">9611 6246 9192,'-19'-39'2050,"-1"-1"320,0 20 1,20 20-33,-20-19-641,1 19-95,-1 0-641,20 19-321,-21 1-63,21 40 224,0-1-32,0 20-33,0-19-255,21 19-225,18-19-64,1-21-32,-1 2-64,21-21 32,20-20 33,-21-20-65,0-21 32,1 2-192,-1-21 0,-18 21-32,-21-20 160,-20-2-289,-20 2 193,-21 0-224,2-1 192,-21 21-96,1 18 192,0 1-128,18 20 128,-18 0-288,39 0-225,0 20-896,20 1-865,0 18-801,20-19-2626</inkml:trace>
  <inkml:trace contextRef="#ctx0" brushRef="#br0" timeOffset="77022.461">9830 6345 18801,'-20'20'2723,"0"1"-1986,20-1 576,20-1 96,0 1-800,0 0-353,-1 19-224,21-19 0,0 0-256,-1-20-385,2 20-576,-2-20-865,-19 20-1665,0-20-2787</inkml:trace>
  <inkml:trace contextRef="#ctx0" brushRef="#br0" timeOffset="77364.2578">10147 6406 19410,'0'39'1377,"20"-19"0,-20 19 353,20-19-449,0 20-608,-1-20-193,22-1-255,-21 1-65,0-20-64,19 0 160,-19-20-224,0 1 32,-1-1 96,-19 0-288,0-20 128,0 21 32,0-1 32,0 0 96,0 20-224,0 0 161,0 0-162,0 0 33,20 20 0,0 0 0,0 19-32,19-19-736,-19-20-129,21 20-801,-2-20-800,-19 0-2275,0 0-7270</inkml:trace>
  <inkml:trace contextRef="#ctx0" brushRef="#br0" timeOffset="77516.6016">10683 6445 14317,'20'40'2819,"0"-21"-769,0 1 96,-1 0-673,1-20-1024,1 20-546,-1 0-223,0-1-288,-1-19-1058,1 0-2978</inkml:trace>
  <inkml:trace contextRef="#ctx0" brushRef="#br0" timeOffset="77675.7813">10723 6306 19154,'0'0'640,"0"-20"-768,0 20 64,20 0-256,-1 0-1218,1 0-832,1 0-1474</inkml:trace>
  <inkml:trace contextRef="#ctx0" brushRef="#br0" timeOffset="77886.7188">10942 6386 1985,'-20'39'15695,"0"1"-13805,0-1 320,20 1-512,20-20-577,0 0-705,0-1-128,19 1-31,20-20-65,2 0-576,-22 0-97,21-20-320,-21 1-448,-19-1-993,0-20-1249,-20 20-2691</inkml:trace>
  <inkml:trace contextRef="#ctx0" brushRef="#br0" timeOffset="78061.5235">11101 6107 10986,'0'21'9129,"20"-2"-8265,-1 1 930,1 20-128,20 19-737,-21 0-449,21 2-288,-20-2-288,19-19-641,2 19-672,-2-39-993,1 0-2371,-20-1-8551</inkml:trace>
  <inkml:trace contextRef="#ctx0" brushRef="#br0" timeOffset="78279.2969">11537 6345 16143,'-79'41'3395,"39"-2"-1793,1-19 223,19 20 1,0-21-673,20 1-576,20 0-65,0 0-384,19-20 96,1 0-127,19 0-194,-19 0-639,20-20-449,-20 0-993,-1 20-2531,1-20-12459</inkml:trace>
  <inkml:trace contextRef="#ctx0" brushRef="#br0" timeOffset="78947.2656">12133 6107 14926,'-19'-40'2210,"-2"20"-385,-19 1-703,20 19 543,-19 0-640,-1 0-224,1 19 0,-1 1-97,0 20-351,0 0-161,20 0 32,20 0-32,20-1-96,20 1-64,0-21 32,39 21 32,20-19-352,-19-1-64,-1-20 32,-19 19 63,-21 21 161,-19-20 64,-20-1 321,-20 1-161,-19 0 96,-1 0-32,1 19-96,-21-39-64,20 20-256,20-20-416,0 0-545,20 0-1218,0 0-3811</inkml:trace>
  <inkml:trace contextRef="#ctx0" brushRef="#br0" timeOffset="79230.4688">12451 6445 20467,'-20'40'1185,"0"-1"449,20-19-65,20 20-768,20-21-321,-21-19-288,41 20 257,-21-40-353,1 20 96,-19-39 32,-2 19 97,-19 0-97,-19-19-192,-2 19-192,-39 0-161,1 0 33,20 1 0,-21 19 96,20 0-33,20 0-447,0 0-866,20 19-1120,0 21-2147,20-20-10569</inkml:trace>
  <inkml:trace contextRef="#ctx0" brushRef="#br0" timeOffset="79412.1094">12808 6584 20499,'0'-40'2370,"-20"0"-608,0 21-353,20-1-928,0 0-417,0-19-32,0 19-96,20-1-737,0 21-256,0-20-1249,-1 0-1378,21 1-2241</inkml:trace>
  <inkml:trace contextRef="#ctx0" brushRef="#br0" timeOffset="79601.5625">13105 6008 17072,'20'0'2626,"0"39"-1345,-20 1 65,21 1-129,-1 38-288,-1-20-257,1 0-383,0 2-257,19-2-161,1-19-287,0-1-417,-21-19-672,1-20-1186,0 0-2177</inkml:trace>
  <inkml:trace contextRef="#ctx0" brushRef="#br0" timeOffset="79776.3672">12967 6345 20979,'-20'0'2307,"40"0"-2019,20-20 1121,-1 20-160,20-19-992,22-1-289,-22 0-545,0 20-512,-19-20-833,19 20-3395</inkml:trace>
  <inkml:trace contextRef="#ctx0" brushRef="#br0" timeOffset="81424.8047">14277 6386 13132,'-39'-41'1890,"39"2"416,-21 19-320,21 0 0,-20 20-481,20-20-224,-20 20-192,20 20-288,-19 0-256,-1 19-33,20 22 33,-20-2-257,20 0-96,20 1-128,0-21 64,-1 2-416,21-21-128,20 0-834,-20-20-31,19 0-545,1-20-1569,0-21-2018</inkml:trace>
  <inkml:trace contextRef="#ctx0" brushRef="#br0" timeOffset="81685.5469">14615 6406 288,'0'-41'13100,"-20"21"-9769,20 20-832,-20 20-385,0 1-545,1 18-224,-1 1-127,20 19-161,0-19-481,20-20-320,19-1-256,1 1 32,19-20 129,-19-20-97,0 1 96,0-21-64,-40 20 0,0-19-128,-20-1-64,0 20-32,-20-19-96,0 18-1,0 21 1,1-20-96,19 20-161,0 0-672,20 20-1089,0 1-1377,20-1-5029</inkml:trace>
  <inkml:trace contextRef="#ctx0" brushRef="#br0" timeOffset="81932.6172">15091 6644 4131,'0'0'14382,"-19"-21"-13293,19 21 609,-20-39-97,20 19-384,-20-20-448,20 20-128,-20-19-225,20-20 32,0 18-415,0-18-33,0 39-65,20-20-319,-20 21-224,20 19-546,0 0-863,19 19-2756,-19 21-12139</inkml:trace>
  <inkml:trace contextRef="#ctx0" brushRef="#br0" timeOffset="82376.9531">15448 6603 18385,'-39'-39'1057,"19"-1"288,20 1-64,-20-1-224,20 1-512,0-2-289,0 1-192,20 1-64,0 19-96,0 20-320,-1 0-65,1 0-191,0 40-161,0-21-96,20 21 449,-20-19 383,20-1 194,-21-1-97,21 1 256,-1-20 128,1 0 0,0-20 193,0 1 96,-20-1-33,0-1-416,0 1 33,-20 0 223,0 1-320,0-1 353,-20 0-257,-20 20 32,0 0 161,0 20-129,0 0 161,1-1-97,-1 21 128,21 1-255,19-2-386,0 1 65,19-21-288,21 1-321,-1 0-255,21 0-482,0-20-960,0 0-2338,-1-20-7176</inkml:trace>
  <inkml:trace contextRef="#ctx0" brushRef="#br0" timeOffset="82579.1016">16104 6406 16463,'-20'-20'2402,"20"20"-480,-21 0-96,21 20-481,0-1-480,0 1-64,0 20-481,21-1-32,-1 1-256,20-1-160,-1-39 64,1 20-96,-1-20-160,21-20-321,-20 1-544,0-1-673,-20 0-1601,-1-20-7463</inkml:trace>
  <inkml:trace contextRef="#ctx0" brushRef="#br0" timeOffset="83117.1875">16481 6047 17008,'0'0'3010,"0"-19"-1152,0 19-769,0 19 96,0 1 33,0 20-386,0 20-95,20 19-192,-1-19-289,1-1-96,20 1-192,0 0-352,0-21-545,-1-19-256,1 0-1090,0-20-1985,-40 0-8520</inkml:trace>
  <inkml:trace contextRef="#ctx0" brushRef="#br0" timeOffset="83299.8047">16362 6425 19218,'-19'-19'2818,"19"19"-2401,19 0 896,21-20 353,-1 20-513,1-21-737,19 21-288,2-20-64,-2 20-736,0 0-674,-19 0-447,19 0-1442,-18-20-2435</inkml:trace>
  <inkml:trace contextRef="#ctx0" brushRef="#br0" timeOffset="83481.4453">16838 6107 16527,'0'0'2595,"0"0"-1699,21 21 1186,-1 18-96,-20 1-512,19-1-706,1 21-447,20-1-257,-21-18-288,21-2-417,-1 1-480,1-21-320,-20 1-1346,20 0-2626</inkml:trace>
  <inkml:trace contextRef="#ctx0" brushRef="#br0" timeOffset="83817.3828">17196 6325 18449,'0'40'3395,"20"-19"-2658,19-1 416,-19-20-352,39 19-481,-19-19-192,1 0 128,-2-19-224,1-1 161,-21-1-289,1 1 128,-20 0-129,20 20 129,-20 0-96,0 0 64,20 20 32,-1 21 0,21-2 97,1 21-161,18-1 64,-19 0-193,-1 2 193,-19-2 193,-20 0 159,0-19-96,-20 19-63,-19-39-1,-1 21-192,-19-22-160,-2 1-289,22-20-640,-1 0-1729,1 0-5606</inkml:trace>
  <inkml:trace contextRef="#ctx0" brushRef="#br0" timeOffset="84490.2344">18863 6128 16719,'-59'-41'2178,"39"21"-1633,-19 20 288,-1 0 640,0 0-384,0 20-160,-19 21-96,39-2-193,-20 1-415,40-1-129,0-19-160,40 20 32,-1-21 32,21 21 0,0-19-289,0 18-31,-1-19-96,-20 0 159,-19 0 161,-20-1 128,-20 1 128,-19 0 161,-1 0-65,1-20-64,-22 20-64,22-20-64,-1 0-192,20 0-288,1 0-609,19-20-1473,0 20-2980,19-20-9864</inkml:trace>
  <inkml:trace contextRef="#ctx0" brushRef="#br0" timeOffset="84788.086">19062 6345 20179,'0'41'2242,"0"-21"-2082,0 19 577,0-19 416,0 19-321,0-19-575,20 0-65,20 0 64,-1-20-320,1-20 128,0 20-32,-20-40-32,-20 21-128,0-1 192,0-20-64,-41 21 64,2-22-192,-1 21 96,1 0 96,-1 20-32,1 0 0,-1 20 0,40-20-640,-21 20-353,42 1-577,-1-1-1184,19-1-2083</inkml:trace>
  <inkml:trace contextRef="#ctx0" brushRef="#br0" timeOffset="84991.211">19459 6564 19570,'-20'-20'1409,"0"0"-352,0-19-96,20 19 256,-19-20-544,-1 1-321,0-2-223,20 2-129,0-1-385,0 20-480,0-19-544,0 39-769,20-20-1217,0 20-1986</inkml:trace>
  <inkml:trace contextRef="#ctx0" brushRef="#br0" timeOffset="85158.2031">19559 6107 13036,'39'21'4644,"-19"-21"-2306,-20 19-159,20 1-514,0 20-480,-20 19-672,19 0-225,1-19-384,0 20-609,0-20-192,1-20-576,-2-1-1474,1-19-2338</inkml:trace>
  <inkml:trace contextRef="#ctx0" brushRef="#br0" timeOffset="85347.6563">19399 6325 9833,'-39'-19'12139,"39"19"-10890,20 0-768,-1-20 608,21 20-224,-1 0-641,22-20-160,18 20-128,-20 0-545,1 0-864,0 0-1538,-1 0-2818</inkml:trace>
  <inkml:trace contextRef="#ctx0" brushRef="#br0" timeOffset="85637.6953">20154 6187 17744,'-39'0'2723,"19"20"-1826,-20-20 32,20 20 736,-20-1-384,20 1-704,20 0-385,0 0-192,20-1-64,0 1 96,40 0-256,-1 1-64,1-1 31,-21-1-31,22 1 224,-42-20 64,1 20 32,-20 0 256,0-20 193,-20 19-193,-20 1-64,20-20-128,0 20 0,-19-20-31,19 20-418,0 0-736,20-20-1505,-20 19-3364</inkml:trace>
  <inkml:trace contextRef="#ctx0" brushRef="#br0" timeOffset="88307.6172">1491 7675 1377,'-20'41'12972,"20"-41"-12267,0 20 576,20-20 449,-20 20-449,39-20-512,-19 0-129,21 0-63,-22 0-193,21-20-64,-20 0-159,-1 0-33,1-20 64,-20 20 0,0-20-160,-20 1 128,1 19 32,-1 0 1,-20 20-1,1 0 128,-2 0-256,21 20 96,1 20 0,-1-1 33,20 20 31,0 2-96,20-2-160,19-19 160,2-1-288,18 1-225,0-21-159,1 1-449,-1-20-480,-18-20-1282,-2 1-2114</inkml:trace>
  <inkml:trace contextRef="#ctx0" brushRef="#br0" timeOffset="88612.3047">1888 7596 14926,'0'0'1537,"0"0"-672,0 20 929,20 20-449,0 0-64,0 0-512,-1-1-193,21 1-127,-1-1-257,-19-19 64,0 0-64,1-20-31,-21 0 127,0 0-160,0 0 96,0 0 128,0 0-319,-21-20-66,21 0-127,-20 1-320,20-1 63,0 0 193,-20 0-128,20 1-32,20 19-225,-20 0-32,20-20-63,1 20-193,-1 0-448,-1-20-1410,1 20-1953</inkml:trace>
  <inkml:trace contextRef="#ctx0" brushRef="#br0" timeOffset="89092.7735">2385 7656 14061,'20'0'1409,"-20"0"-544,0 0 448,19 19-448,1-19-513,0 0 257,0 0-289,-1-19-64,1-1 97,-20 20 31,0-40-96,0 21 1,0-1-129,-20 20 256,1-20-320,-1 20 289,-20 0 191,21 20-159,-1 0-33,20-1-192,-20 21-160,20-1 32,20 2-96,19-1 64,1-21-256,-1 21-513,1-20-544,-1-20-545,2 0-1537,-1 0-2658</inkml:trace>
  <inkml:trace contextRef="#ctx0" brushRef="#br0" timeOffset="89297.8516">2781 7835 15919,'0'0'2050,"0"-20"-577,-19 20 385,19-40-353,0 21-512,-20-1 32,20-20-577,-20 0-191,20 0-321,0 20 0,20-19-65,0 19-159,19 20-801,1 20-865,-1 0-2882</inkml:trace>
  <inkml:trace contextRef="#ctx0" brushRef="#br0" timeOffset="89629.8828">3159 7537 19666,'0'40'-96,"0"-21"512,40 21 385,-20-1-320,39 2-353,-20-21-256,21 0-449,-20-1-704,0-19-1602,-1-19-2370</inkml:trace>
  <inkml:trace contextRef="#ctx0" brushRef="#br0" timeOffset="89811.5235">3536 7557 13869,'0'39'5092,"-20"1"-3522,20 20-161,-20 19-384,20 0-96,-19 20-288,19-19-225,0-20-384,0-1 32,0-19-576,19-21-417,-19 2-737,0-1-2273,0-20-12013</inkml:trace>
  <inkml:trace contextRef="#ctx0" brushRef="#br0" timeOffset="90262.6953">4330 7537 19634,'0'59'449,"20"-39"511,0 39-127,-1-18-448,1-21-353,0 19 96,21-19-224,-22-20-161,1 0-928,0-20-1537,0 1-2948</inkml:trace>
  <inkml:trace contextRef="#ctx0" brushRef="#br0" timeOffset="90407.2266">4291 7417 11659,'-20'-39'6342,"0"19"-4965,20 20-1025,0-20-320,20 20-96,0-20-1505,19 20-1474,-19-19-2755</inkml:trace>
  <inkml:trace contextRef="#ctx0" brushRef="#br0" timeOffset="90661.1328">4588 7577 13548,'60'79'1570,"-41"-39"-65,1-20 833,0 0-416,0-20-801,1 20-224,-2-20-192,-19-20-33,20 0-159,-20 0-65,0-20-416,20 20 225,-20-20-65,0 21 32,20-1 0,-20 0-96,0 20 33,19 20-161,1 0 64,0-1-96,19 21-705,1-20-833,1 20-1312,-2-20-3012</inkml:trace>
  <inkml:trace contextRef="#ctx0" brushRef="#br0" timeOffset="91068.3594">5382 8073 15246,'20'119'801,"0"-79"96,0 0 480,-1-20-288,-19-1-609,0-19 97,0 0 576,0 0-224,0-19-673,-19-1-32,-1-41-128,0 2 289,-19 0 191,-1-20-319,1-41-129,19 21-128,-21-21 192,21 41-256,20 0 64,20 40 192,0 19 0,1 20-224,18 0 160,-19 20-32,20 19 0,-1 1-96,-19 19-96,0 0 64,-20-18-352,0-1 0,0-1 159,0 1-351,-20-21 191,0-19-319,0 0-577,1 0-1250,19-19-1985</inkml:trace>
  <inkml:trace contextRef="#ctx0" brushRef="#br0" timeOffset="91366.211">5522 7497 14253,'20'40'4516,"-20"-20"-3106,0 19 447,19 1-607,-19-20-354,20 20-383,-20-20-161,20 0-64,-20 0-191,20-20-97,0 0 128,-20 0 64,19-20 32,-19 0-64,20 0 0,-20-1 1,0 2-258,0-1 65,20 20-96,0 20 160,-1-20-512,1 19-161,0 22-480,1-21-640,-1 0-1827,19-20-3811</inkml:trace>
  <inkml:trace contextRef="#ctx0" brushRef="#br0" timeOffset="91569.336">5938 7239 18385,'20'0'2690,"0"20"-768,-20 39-256,19 1-417,1 0-833,0 19-223,1-19-193,18-1-513,1-39-224,0-1 1,-21 2-481,1-21-929,-20 0-1826,0-21-7911</inkml:trace>
  <inkml:trace contextRef="#ctx0" brushRef="#br0" timeOffset="91751.9531">5839 7478 18033,'0'0'2786,"20"-20"-2305,0 20 1537,19 0-737,1 0-416,19 0-193,2 0-544,-2 0 33,0-20-866,-19 20-1217,-1-21-1569,2 21-4036</inkml:trace>
  <inkml:trace contextRef="#ctx0" brushRef="#br0" timeOffset="93963.8672">7388 7438 8167,'-41'-41'1762,"2"22"-32,19-1 127,-19 20 289,19 0-160,-20 0-384,21 20-481,-1 19-320,-20 2-129,19 18-159,21 1 31,0-1-63,0-20-33,21 2-160,19-21-128,-1 0-63,-19-20-1,20 0-64,-1-20 96,-19 0-64,0-21-160,-1 22-64,-19-21 160,0 20 32,-19-19 32,19 19 0,-20 0 32,20 0 160,-20 20 161,20 0-129,0 0-192,0 20-160,20 20 0,0-20 64,-1-1-128,22 1-449,-1 0-448,-1 0-737,21-20-1184,-21 19-1731</inkml:trace>
  <inkml:trace contextRef="#ctx0" brushRef="#br0" timeOffset="94173.8281">7844 7795 12107,'20'20'4196,"-20"-40"-2691,-20 20 481,0-20-128,0-19-673,1 19-224,-1-21-64,-20 2-257,21-1-447,-1 1-129,0-21-64,20 41-32,0-21-160,0 19-225,20 21-480,0 0-480,19 0-737,1 21-1537,-1 19-2019</inkml:trace>
  <inkml:trace contextRef="#ctx0" brushRef="#br0" timeOffset="94399.4141">8242 7756 14509,'-20'19'2563,"-20"-38"-1026,21-1 385,-22 0-417,21-21-640,-19 2 0,19-1-96,0 1-513,0-1-32,20 1-320,0-1 32,20-1-448,0 22-1,0-1-384,19 20-448,1 20-769,20-1-2114,-20 1-7655</inkml:trace>
  <inkml:trace contextRef="#ctx0" brushRef="#br0" timeOffset="94733.3985">8699 7458 13901,'-81'0'5637,"42"0"-4196,19 0 97,-19 20-161,19 19-768,0 1-129,20-1-128,0-19-159,0 20-225,20-21 96,19-19-64,1 0-64,-20 0-32,19 0 64,-19-19-257,0-1 129,-20 0 192,21 20-32,-21-20 64,-21 1 32,21 19 64,0 0-160,0 0 64,0 19-96,0-19-96,21 20-128,18-20-513,1 20-736,-1-20-1250,1 0-2305</inkml:trace>
  <inkml:trace contextRef="#ctx0" brushRef="#br0" timeOffset="94915.0391">8936 7478 11434,'21'19'6438,"-2"1"-5060,21-20 287,0 20-800,-1 0-705,20 0-160,2-1-1153,-22-19-705,21 0-2209</inkml:trace>
  <inkml:trace contextRef="#ctx0" brushRef="#br0" timeOffset="95119.1406">9552 7417 19250,'-39'61'1121,"19"-22"448,-1 40 385,1-19-448,-19 40-417,-1-21-417,20-20-351,0 0-257,20 2-225,0-42-607,0 21-321,0-20-641,20-20-1665,-20 20-6278</inkml:trace>
  <inkml:trace contextRef="#ctx0" brushRef="#br0" timeOffset="95663.086">10207 7517 15502,'-20'0'2114,"0"20"-512,20 0-33,0 19 1,0 1-225,0-1-512,20 2-97,0-41-511,40 20 127,-20-40-352,-1 0 224,20-20-192,-39 0 64,0 1-64,-20-1-160,-20 20-32,0-19-128,-19 19 96,-1 0-353,1 20-256,19 20-704,-1 0-449,21 19-1505,0 1-2595</inkml:trace>
  <inkml:trace contextRef="#ctx0" brushRef="#br0" timeOffset="95837.8906">10624 7696 12940,'40'-40'3107,"-40"20"-545,-20-20-288,-20 1-832,1-1-257,-22 1-192,22-22-385,19 2-319,0 0-193,20 19-128,0-19-64,20 18-65,0 21-575,19 1-610,2 19-1184,-21 19-2915</inkml:trace>
  <inkml:trace contextRef="#ctx0" brushRef="#br0" timeOffset="95998.0469">10366 7438 20531,'-40'20'1794,"40"-20"-1314,20-20 97,20 20-225,19-21-160,20 1-128,1 20-608,19-19-1378,-20 19-3459</inkml:trace>
  <inkml:trace contextRef="#ctx0" brushRef="#br0" timeOffset="96666.0156">11359 7100 13452,'0'-20'2947,"-20"20"-833,20 0-416,0 0-385,-21 20-512,21 19 128,0 22-1,0-2-63,0 20-192,21 0-129,-1-18-287,19-2 31,-19 0-192,40-19-32,-21-20-32,20-1-32,2-19 32,-2-19-224,-19-1-32,19 0-97,-19-19 65,-20-1-32,0 0 128,0 1 96,-20-2 0,-20 2-32,0 19 288,0 0-192,0 0 0,0 20 224,0 0-192,20 20 0,0 0 160,-20 19 128,20 22-63,20-22-129,0 1-160,20 0-64,0-1-385,20-19-127,-21-20-385,20 20-737,1-20-1089,-39-20-2145</inkml:trace>
  <inkml:trace contextRef="#ctx0" brushRef="#br0" timeOffset="96956.0547">12133 7397 16303,'20'41'2178,"0"-1"64,0-1-640,-1-19-225,1 20-480,0-21-128,0 1-385,-20 0-128,19-20-32,-19 0-31,0 0-97,20 0 192,-20 0 96,0-20-288,0 0-32,0 1-32,0-21-32,0 20-32,20 0-32,0 1-64,0-1 32,20 40 0,0-20-256,-20 39-545,19-19-641,1 20-1184,-1-21-2531</inkml:trace>
  <inkml:trace contextRef="#ctx0" brushRef="#br0" timeOffset="97407.2266">12828 7417 17744,'-20'-39'2723,"20"39"-1378,-20 0 225,20 19-609,0 22-481,-20-21 161,20 19-289,20 1-256,-20-20-64,20 0-224,0-1-96,-1-19-65,1 0 33,-20-19 192,0-1-449,-20 0 321,1-20 0,-1 21 256,0 19 224,20 0 192,-20 0-31,20 19-97,0 21-288,20 0 192,0 19-320,19-20 128,1 22-224,20-2 0,-20-19 224,-20 19-160,-1-20 192,-19 2 0,-19-1 256,-21-1-64,1 1 64,-22-1 1,22 1-97,19-20-288,-20-1-128,40-19-513,-20 0-673,20 0-1408,0-39-2051</inkml:trace>
  <inkml:trace contextRef="#ctx0" brushRef="#br0" timeOffset="97654.2969">13066 7060 17712,'0'40'2499,"20"-20"-1603,-20 19 610,0 22-129,19-2-736,1 20-289,0 1-160,1-21-96,-1 21-256,-1-41-769,1 1-416,0-21-609,0 2-2114,-20-21-9352</inkml:trace>
  <inkml:trace contextRef="#ctx0" brushRef="#br0" timeOffset="97850.586">12947 7497 19026,'0'20'1409,"40"-40"-1153,-1 20 641,21 0-128,-21-19-417,22-1-192,-22 20-96,1-20-384,-1 20-321,-19-21-544,0 1-1281,0-19-2018</inkml:trace>
  <inkml:trace contextRef="#ctx0" brushRef="#br0" timeOffset="98169.9219">13304 7100 13196,'0'39'4452,"20"-19"-3042,-20 21 415,20 18 193,-20-19-128,20 19-385,-1 0-608,1 2-673,0-22 161,1 1-385,18-20 64,-39-1-32,20-19 128,-20 20-96,0-20-160,20 0 160,-20-20 0,0 1-32,0-1 32,20-20 96,-1 20-320,1 1 96,20-1 128,-21 20-192,21 0 96,-19 20 0,-1 19-128,19-19-545,-19 20-864,0-21-769,19 1-2147,-39 0-9928</inkml:trace>
  <inkml:trace contextRef="#ctx0" brushRef="#br0" timeOffset="99062.5">12748 7497 6438,'0'0'1665,"0"-19"-63,0 19 704,0 0-224,0 0-545,0 0-191,0-20-97,-19 20-256,19 0-96,0 0-225,0-20-63,0 20-97,0 0-63,0 0 95,-20 0-384,20 0 97,-20 0-225,0 20-96,20 0 128,-19-20 128,19 19-32,-21 21 32,21-20-32,0 0 0,0-1-96,21 1 65,-2 0-65,1 0 0,0-20 64,0 0-64,19 0 0,-19-20-32,20 0 32,-21 0-320,1 1 96,-20 19-65,0-20-31,-20 0-64,1 0-289,-1 0-63,0 1 127,0 19-288,0 0-1120,1 0-1987,19 0-11177</inkml:trace>
  <inkml:trace contextRef="#ctx0" brushRef="#br0" timeOffset="99963.8672">14277 7438 14541,'0'0'1986,"0"20"-256,0 0 96,20 19-65,0-19-736,-20 20-224,20-21-64,0 1-193,-20 0-31,19-20-225,1 0 32,-20 0 33,20 0-257,-20-20 96,20 0-64,-20-19-96,19 19-32,-19-20 96,20 21-224,-20-1 64,21 0-96,-21-1 128,20 21-128,-20 21 63,20-1 194,-1 19-290,1 1 1,0-20-480,19 19-33,-19-19-384,20-20-353,-20 0-1088,-1 0-2627</inkml:trace>
  <inkml:trace contextRef="#ctx0" brushRef="#br0" timeOffset="100189.4531">14932 7080 17616,'20'0'1890,"-40"20"-1313,20 0 447,0-1-287,-20 22-737,20-21 0,20 0 0,-20-1-224,20 1-929,0 0-1410,-20-20-2241</inkml:trace>
  <inkml:trace contextRef="#ctx0" brushRef="#br0" timeOffset="100348.6328">15072 7040 18545,'0'0'2114,"0"20"-1986,0 0 128,0 0-31,0 19-129,19 2-769,1-1-864,0-1-2243</inkml:trace>
  <inkml:trace contextRef="#ctx0" brushRef="#br0" timeOffset="100567.3828">15706 7696 21140,'0'0'-641,"20"0"-1249,-20 0-1121,20 0-2146</inkml:trace>
  <inkml:trace contextRef="#ctx0" brushRef="#br1" timeOffset="115549.8047">320 9086 13901,'-40'-40'1857,"0"20"-479,20 20 608,20-20-33,-20 20-1024,20 20-224,0 0 288,20 0-160,-20 39-161,20-19-351,0 19-65,0 21 32,0-20-160,0-1-96,0-19 0,-1-1 64,1 2-544,0-2-289,19-19-736,-19 0-1089,0-20-2147,0 20-8167</inkml:trace>
  <inkml:trace contextRef="#ctx0" brushRef="#br1" timeOffset="115730.4688">399 9543 15919,'-20'-21'2274,"20"21"-1858,0 0 1506,20 0 160,-20-20-705,39 20-640,-19-20-385,20 20-224,0-19-352,0-1-481,-1 20-576,1-20-673,-1 0-1761,-19 20-1538</inkml:trace>
  <inkml:trace contextRef="#ctx0" brushRef="#br1" timeOffset="115926.7578">617 9046 17808,'-19'-20'2210,"-1"20"-1345,20 0 481,0 40 671,0 0-607,20-1-674,-1 20-447,-19 22-129,40-22-256,-20 0-321,-1-19-447,21-1-546,1-19-1088,-2 0-2723</inkml:trace>
  <inkml:trace contextRef="#ctx0" brushRef="#br1" timeOffset="116239.2578">1055 9324 19186,'-21'20'1633,"1"0"-416,20-1-160,-20 21 32,20-20-608,20 19-353,0 1-128,1-19 96,18-21 0,20 0-256,-19-21-128,0 1 31,-21 0 65,1-19 192,0 19-96,-20-20-96,-20 21-128,-19-1 31,-1 0-255,-19 20-129,19 0-1409,1 0-2210</inkml:trace>
  <inkml:trace contextRef="#ctx0" brushRef="#br1" timeOffset="116987.3047">1510 9423 6886,'0'-40'5509,"-19"21"-3010,-1-1 704,20 20-417,-20 0-1056,0 0-353,20 0-768,0 0 512,0 20-416,20 19-257,-20-19-128,20 20-128,19-21-128,-19 1 65,21 0-65,-2-20-64,1 0-96,-20 0-65,19 0 129,-19-20-32,-20 20 128,0-20-32,20 20 65,-20 0-258,0 0 322,20 0-226,-1 20 130,1-20 95,1 0-64,19 0-160,-1-20 160,-19 1-32,0-21-96,-1 0-64,-19 1 0,0-1-417,0 40 33,-19-19-65,19 19-608,0 0-577,-20 0-2241,20 0-6471</inkml:trace>
  <inkml:trace contextRef="#ctx0" brushRef="#br1" timeOffset="117270.5078">2444 8946 12587,'20'0'7207,"-20"0"-6534,0 40 384,0 0 512,20 20 33,-20 19-449,19 0-705,1 1-480,20-21-32,-1-19-512,2 0-193,-2-21-929,1 1-1088,-20-20-1923</inkml:trace>
  <inkml:trace contextRef="#ctx0" brushRef="#br1" timeOffset="117669.9219">2245 9264 18481,'0'0'2851,"0"-20"-2627,40 20 929,-1-20 513,22 0-673,18 20-673,-20-19-64,0 19-448,2 0-128,-2 0-417,-19 0-576,19 0-385,-39 19 0,19-19 513,-19 20 801,-20 0 224,21 0 320,-21 1 993,0-2 256,20 1-95,0-20-386,-20 20-287,39-20-192,-19 20 95,19-40-192,1 0-63,0 0-129,0 1-64,-20-22 64,0 21-128,-20 0 32,0 1-224,-20-1-128,0 0-65,-20 0-159,0 20-1,0 0 33,1 0 64,19 20-1282,0-20-3267</inkml:trace>
  <inkml:trace contextRef="#ctx0" brushRef="#br1" timeOffset="123416.9922">3834 9264 12395,'0'0'1666,"0"0"-962,0 21 1346,19-2 193,1 21-514,0 19-384,0 1-288,20 20-288,-20-21-256,20 0-129,-21 1-160,1-21 129,0 1-225,0-19 64,0-2-96,-20 1 0,19-20 32,-19 0 128,0 0 353,-19 0-257,19-20-352,-40 1-32,0-2-64,1-19 64,-1-19-32,0 0-256,0-1 32,1-20 63,-1 21-31,20-20 64,20 19 64,0 0 32,20 20 96,20 21-257,-1-1 129,1 0 224,20 20-32,-20 20-128,19 0 257,-19 39-289,-21-18 96,1 18 32,0-20 32,-20 1 32,-20 0 64,0-21-96,-19 21 32,-1-19 32,20-2-64,-19-19-96,-1 0-64,19 0-192,21 0-257,-19-19-576,19-2-705,19-19-1120,2 21-1507,-1-21-9095</inkml:trace>
  <inkml:trace contextRef="#ctx0" brushRef="#br1" timeOffset="123662.1094">4370 9502 17520,'0'0'1121,"-20"-20"288,20 1 225,-20-21-353,20 20-640,-20-19 192,1-1-385,19 1-352,0-2-128,0 21-32,19-19 32,1 19-224,0 20-321,0 0-159,-1 0-450,21 20-799,1-1-1122,-22 1-1506</inkml:trace>
  <inkml:trace contextRef="#ctx0" brushRef="#br1" timeOffset="123954.1016">4787 9304 17680,'-39'0'2787,"39"0"-1378,-21 0 641,21 0-705,-20 20-576,20 0-192,20 19-65,1-19-256,18 0-127,1-20-65,-1 20-32,1-40 64,-21 20-96,1-20-160,0 0-193,-20 1 65,0-1 0,-20-20 224,-19 21-545,-1 19 33,1-21-97,-1 21-128,1 0-224,18 0-384,1 21-1858,0-21-2947</inkml:trace>
  <inkml:trace contextRef="#ctx0" brushRef="#br1" timeOffset="124636.7188">4925 9185 17936,'40'39'2050,"-20"-19"-320,1 0 224,18 1-385,-19 18-480,19-19-640,-19 0 63,0-1-255,0 1-33,0-20 0,-20 20-64,0-20 192,0 0-31,0 0 287,0 0-704,-20 0 160,0-20-224,0 0 0,0 20-192,20-39-161,-19 19-31,19 0 63,0 1 193,19-2-64,-19 21-33,20 0 65,0 0-64,0 0-97,0 0-95,-1 0-289,1 0-352,0 0-225,1 0 353,-1 0 321,-1 0-33,-19 0 416,0-20 257,20 20 96,-20 0-128,20-20-705,-20 20-928,20 0-1186,-1-20-384,1 20 2306,-20 20 1569,20-20 2083,0 0 1056,-1 0-384,1 20-737,0-20-223,21 0-546,-22 0-512,21 0-448,-20-20-128,0 20-257,-1-20 1,-19 1-193,20 19 32,-20-20 0,-20 0-31,1 0-193,-1 20-32,-20 0-96,1 20 96,-2 20 64,1-21-32,21 21-128,19 1 31,0-2 162,19 1 31,21-21-160,1 1 0,18 0 64,0-20-64,20 0-705,-18-20-769,18 20-1216,-40-20-3492</inkml:trace>
  <inkml:trace contextRef="#ctx0" brushRef="#br1" timeOffset="125530.2735">6574 9046 14157,'20'0'2883,"-20"20"-1987,20 0 994,0 39 96,-1-19-737,1 19-480,20 1-321,-21-20 65,1-1-129,0-19-191,0 0-1,-20-20-32,0 20 96,0-20 289,0-20-257,-20 0-384,-20 0-160,21-19 31,-41-20-95,21-2 64,-1 2 64,19-20-385,2 19 129,-1-20 63,40 1 129,-1 20 128,42-2 64,-22 42 128,21-21 32,-1 40-64,-20 0 160,-19 40-288,1 0 160,-1 0-32,-40 19 64,20-19 0,-41 19 0,2 1 257,-1-40-193,1 20-96,-1-20-96,21-1-288,-1-19-321,0 0-928,0 0-1506,20 0-2851</inkml:trace>
  <inkml:trace contextRef="#ctx0" brushRef="#br1" timeOffset="125821.2891">7249 8747 19282,'0'-19'2050,"0"19"-1410,-20 0 642,0 19 223,0 2-704,1 39 160,-1-1 224,0 0-256,0 21-545,20-20-352,20 19 0,20-40-96,-21 21-320,21-39-321,19 18-352,-19-19-384,0-20-513,-20 0-1185,0-20-2563</inkml:trace>
  <inkml:trace contextRef="#ctx0" brushRef="#br1" timeOffset="126140.625">7467 9066 18897,'20'59'1570,"-20"-19"-321,20-1 321,-20 1 63,20-20-416,-1 1-544,1-2 64,-20 1-417,20-20-192,-20 0 0,0 0 192,0 0-127,0-20-97,0 1 64,0-22-128,0 21-64,20 0-96,-20-19 96,19 39 32,2-20 96,-1 20-192,20 20 128,-1 0-32,-19-1 0,19 1-321,1 0-607,-1 0-354,-18-20-928,-1 0-1121,-20 0-4965</inkml:trace>
  <inkml:trace contextRef="#ctx0" brushRef="#br1" timeOffset="126344.7266">7883 8847 17936,'140'20'3524,"-61"0"-1602,1 39 288,-20-19-1057,-1 20-705,-39 0-159,-1-1-386,1-20 129,-20 1-416,0 1-321,0-22 65,-20 1-673,20-20-673,-39 0-3459</inkml:trace>
  <inkml:trace contextRef="#ctx0" brushRef="#br1" timeOffset="128240.2344">9493 9364 5637,'20'19'8872,"-20"1"-7174,0-20 448,0 20-320,19-20-1,-19 0-640,0 0 97,0 0 223,0 0-704,0-20-257,-19 0-127,-1-19-97,-1-1 64,1-20-287,-19 20-33,-1-19 64,20 0-160,-19-1 96,-1 0-64,20 20 160,1 1-96,-1-1-160,20 21 0,0-1 32,39 0-32,-19 0 32,20 20-417,19 0-352,-19 0-384,19 20-577,-18 20-1152,-2-1-4229</inkml:trace>
  <inkml:trace contextRef="#ctx0" brushRef="#br1" timeOffset="128429.6875">9135 9125 15374,'-20'0'4260,"20"0"-3459,20 0 64,19-19 640,2-1-576,-2 0-609,21 20-192,-1-20-256,-19 20-512,19 0-706,1 0-1216,-20 0-2146</inkml:trace>
  <inkml:trace contextRef="#ctx0" brushRef="#br1" timeOffset="128691.4063">9730 9145 17136,'0'40'2370,"0"-21"-1121,0 21 609,0-20-193,0 20-672,21 0-128,18-20-320,1-1-417,-1-19 64,1 0-32,0-19-96,-1-1 64,-18 0-160,-21 0-224,0 1 96,-41-22-192,2 21 31,-1 20 33,-19 0 192,0 0-128,18 0 0,1 0-33,21 20-383,-1 0-770,40 1-1408,-1-2-1987</inkml:trace>
  <inkml:trace contextRef="#ctx0" brushRef="#br1" timeOffset="128873.0469">10049 9383 19218,'-20'-19'2498,"20"-1"-1217,-20 0 897,-1-19-640,21 18-705,0-19-321,0 1-224,21-1-95,-1 1-386,19 19-319,1 0-737,-1 20-321,21 0-1152,-21 0-2692</inkml:trace>
  <inkml:trace contextRef="#ctx0" brushRef="#br1" timeOffset="129490.2344">10981 9106 15855,'-59'-20'1793,"39"0"65,-20 40 96,21-20-481,-21 39-352,-1 1-192,22-1-384,19 21-33,0-20-416,19-20 0,1 0-96,1 0 96,19-20-32,-1 0-64,-19-20-32,20 0-288,-40 0 224,19-20 224,-19 20-256,0 0 256,0 0-224,0 1 160,0-1 32,0 20-32,0 0-128,0 20 128,0-1-128,20 1-32,0 0-96,19 21-385,2-22-383,-1-19-354,-1 0-479,1 0-1090,-21 0-2050</inkml:trace>
  <inkml:trace contextRef="#ctx0" brushRef="#br1" timeOffset="129730.4688">11180 8768 15822,'0'-40'3684,"0"40"-2211,0 0-63,20 19 351,-20 22-479,19-1-97,-19 19-320,20 0-449,0 21-320,0-20-128,19-21-320,-18 1-321,19-20-288,-21-1-416,1-19-1122,0 0-2465,-20-19-8617</inkml:trace>
  <inkml:trace contextRef="#ctx0" brushRef="#br1" timeOffset="129904.2969">11398 8808 10537,'20'-20'9642,"0"40"-8041,-20 0-63,20 19-65,0 20-416,-1-19-641,21 20-352,-20 0-64,-1-21-480,22 21-545,-21-21-801,0-19-2338,-1 21-9769</inkml:trace>
  <inkml:trace contextRef="#ctx0" brushRef="#br1" timeOffset="130827.1485">12391 9046 8199,'-20'-20'3460,"20"20"-706,0 0 65,0 0-417,0 0-961,0 20-319,0 0 255,0 20-160,20-1-512,-20 1-257,20-1-160,-20-19 65,20 0-33,0 1 64,-20-2-63,0-19-1,0 0 0,20 0 1,-20 0 127,-20-19-256,20-2-128,0 1-32,0-20-32,0 1-64,0-1-96,0 21 96,20-21 32,-20 20-224,19 20 128,21 0 31,-20 20 162,19 0-162,-19 19 97,21 1-32,-2-1 129,1-19-290,-21 20-479,21-19-161,-20-2-224,-20-19-320,20 20-417,-20-20-929,0 20-2402</inkml:trace>
  <inkml:trace contextRef="#ctx0" brushRef="#br1" timeOffset="131611.3281">13066 8828 15694,'-40'-20'3139,"40"0"-993,0 20-96,0 0-416,0 0-929,0 0-449,20 20 224,0 0-95,0 19-193,19-19-64,2 19-160,-2-19 64,1 0-128,-1 0-160,1 0-193,19 0-31,-39 0-33,0-20 193,1 0 224,-21 0 0,0 0 224,0 0-64,-21 0 32,1 20 160,-19 0-32,19-20 97,-20 20-97,20-1 0,1-19-160,-1 20-96,0 0 160,0-20-480,20 20-128,20-20-610,-20 0-575,20 0-1282,0 0-2498</inkml:trace>
  <inkml:trace contextRef="#ctx0" brushRef="#br1" timeOffset="131808.5938">13562 9244 16367,'-39'41'2530,"-1"-22"-960,1-19-129,18 20-384,-19 0-448,21-20-257,-1 20-320,20-20-544,0 0-770,0 19-864,20-19-1473,-20 0-1025</inkml:trace>
  <inkml:trace contextRef="#ctx0" brushRef="#br1" timeOffset="132090.8203">13900 8747 16143,'19'-19'6374,"-19"38"-5509,0 2 96,0 19 544,-19 19-320,19 0-480,19 1-193,1 0-191,1 0-97,19-1-256,-1-20-353,1 1-544,-21-20-384,1 1-865,0-2-2594</inkml:trace>
  <inkml:trace contextRef="#ctx0" brushRef="#br1" timeOffset="133874.0235">14893 8808 13516,'0'-40'2755,"-20"19"-353,20 21-640,0 0-417,20 21-256,-20-1 32,19 20-192,1-1-448,20 20-97,-21-19-64,2-20-96,-1 0-31,20 0 31,-40-20-96,19 20 96,1-20-288,20 0 128,-21 0-64,21 0 0,-20 20 0,19 0 0,-18 0 0,-1-1 32,-20 21 32,0-20-128,0-1 96,0 21 0,-20-20-32,-1-20 0,2 21 32,-21-21-320,20 0-32,0 0-161,1 0-287,-1 0-322,0-21-671,0 21-1378,20-20-1377,0 20-10122</inkml:trace>
  <inkml:trace contextRef="#ctx0" brushRef="#br1" timeOffset="134237.3047">15350 9145 8680,'79'0'6021,"-60"0"-3490,1 0-449,0 20-32,0-20-545,-1 0-320,22 0-384,-21 0-288,19-20-33,1 0-224,-20 1-96,-1-1 1,1 0-161,0 20 96,0-20-257,0 40 193,0 0-192,20 0 160,-20 39-32,19 0 32,21 2 32,-21-2-128,-19 0 192,0-19-32,-1 19 129,-19-18-33,-19-2 256,-21 1-32,1-1-127,-1-19-97,-19 0-128,19 0-224,0-20-225,0 0-351,20 0-353,20-20-961,0-20-2146,0 21-5894</inkml:trace>
  <inkml:trace contextRef="#ctx0" brushRef="#br1" timeOffset="134520.5078">16620 9125 20467,'0'20'1281,"0"0"-929,20 0 1058,-20 19-97,20 1-576,-20 0-417,20 0-288,-1-20 64,-19-1-256,20-19-577,0 0-832,0-19-1602,-20-1-2338</inkml:trace>
  <inkml:trace contextRef="#ctx0" brushRef="#br1" timeOffset="134680.6641">16540 8867 17936,'-20'-20'2531,"1"1"-1250,19 19-320,0-20-384,19 20-577,1 0-193,20 0-607,-19 0-1058,18 20-1153,-19 19-1281</inkml:trace>
  <inkml:trace contextRef="#ctx0" brushRef="#br1" timeOffset="134898.4375">16759 9145 8712,'39'99'4132,"-19"-58"-32,0-22-1058,1 1-511,-1-20-1154,-1 0-96,1 0-160,-20-20-128,0 1-384,20-2-257,-20 1-160,0 0-95,20-19 95,-1 19-288,-19 0 0,20 20 31,0 0 65,19 20-128,-19 0-64,20-1-833,0 21-480,20-20-769,-21 1-3011,1-21-11083</inkml:trace>
  <inkml:trace contextRef="#ctx0" brushRef="#br1" timeOffset="135574.2188">17811 9125 14509,'-59'-19'2242,"19"19"-448,1 0-64,-2 0-33,21 39-576,-19-19-288,19 19-288,20 21-65,0-20 65,20 0-417,19-1 128,2-19-192,-2 0-32,21-20 0,-1-20 128,-19 0-480,-21-19 128,1-1 160,-20 0 64,0-20-64,-39 1 64,19 0-32,-20-1 64,1-20-128,-1 21 192,1 0-256,19 19 288,-1 20 32,21-1 128,0 21 1,0 0-321,0 0 256,21 21 288,18 19 33,-19 19-129,20 0-255,-1 1-129,1 0-32,19 0-160,2-1-353,-22-20-320,20 1-384,1 1-192,-21-22-801,-19 1-1185,1-20-1954</inkml:trace>
  <inkml:trace contextRef="#ctx0" brushRef="#br1" timeOffset="135915.0391">18148 9086 14093,'0'-20'2434,"0"20"-544,0 20 640,20 0-480,-20 19-769,21 1-288,-1 19-128,19-18-288,-19-2-577,39 1 64,-19-21-32,-1-19 0,2 0 32,-1-19-192,-21-1 96,1 0 0,-20-19 32,0 18 96,0-19-96,0 1 0,-20 19 160,20 0-224,0 0 128,0 20 64,0 0-128,0 20 96,20 0-96,0 19 96,0-19-256,-1 0-160,21 0-833,0 1-417,0-2-928,0-19-1730,-20 0-5701</inkml:trace>
  <inkml:trace contextRef="#ctx0" brushRef="#br1" timeOffset="136125.9766">18883 9066 18929,'-39'40'1986,"19"-21"-929,20 21 321,0-1-65,20-19-480,-1 20-449,21-19-384,-1-2-32,22-19 128,-22 0-608,21 0-65,-21-19-384,1-22-801,-20 21-1409,-1-19-1569</inkml:trace>
  <inkml:trace contextRef="#ctx0" brushRef="#br1" timeOffset="136322.2656">19122 8788 17936,'39'20'4261,"-19"0"-2692,0-1-32,20 21-127,-20-1-353,20 21-577,-21-20-384,21 20-32,-1-21-32,1 1-320,-1-1-481,2-19-704,-21-20-449,-20 0-2018,0 0-10569</inkml:trace>
  <inkml:trace contextRef="#ctx0" brushRef="#br1" timeOffset="136569.336">18983 8986 18129,'99'-20'1217,"-40"0"-192,1 20 1121,20 0-385,-21 0-864,0 0-256,1 20-193,0 20-159,-20-20-33,-1 20-288,1-20 128,-20 19 0,-1-19-320,21 0-289,-20 0-191,1-20-481,-21 0-929,19-20-1506,-19 20-3971</inkml:trace>
  <inkml:trace contextRef="#ctx0" brushRef="#br1" timeOffset="136714.8438">19519 8867 19026,'-41'-20'3363,"41"20"-1986,0 0-961,0-19-416,21 19-704,19 0-1699,-20 0-2882</inkml:trace>
  <inkml:trace contextRef="#ctx0" brushRef="#br1" timeOffset="137215.8203">20294 9106 16239,'-41'-40'2210,"21"40"-897,-19 0-160,19 0 449,-20 20-129,21 0-288,-21 19-96,20 1-448,20-1-161,0 1-287,40 0-129,-1-20-128,1 0 160,19-20-32,2 0-256,-22-20-321,-19 0-95,0 1-65,-20-2-160,-20-19-192,-20 1-288,0 19-64,20-20-769,-20 1-1057,21 19-577</inkml:trace>
  <inkml:trace contextRef="#ctx0" brushRef="#br1" timeOffset="137513.6719">20213 9006 6117,'40'20'5189,"1"20"-1665,-2-20-418,20 19-1088,-19-19-512,-1 20-481,-19-21-96,0 1-129,0 0-191,-20-20-385,0 20-64,0-20 289,0 0-129,0 0-96,-20-20 1,20 0-161,-20 0 160,20 1-128,0-1-64,20-20-64,0 21-32,20-1 128,0 20 32,0 0 64,-1 20-224,1 19 192,-1 1-192,1-1 0,-19 1-416,18-19-257,1 18-320,-21-39-320,1 20-1506,0-20-2466</inkml:trace>
  <inkml:trace contextRef="#ctx0" brushRef="#br1" timeOffset="137710.9375">20988 8788 18321,'19'-20'6854,"-19"-1"-5412,20 2-866,0 19-512,0 0 32,1 0-352,-2 0-673,1 19-864,-20 2-2532,0 19-14540</inkml:trace>
  <inkml:trace contextRef="#ctx0" brushRef="#br1" timeOffset="137840.8203">21206 9165 23350,'0'20'416,"0"-20"-1505,0 0-609,20 0-1953,-20-20-11275</inkml:trace>
  <inkml:trace contextRef="#ctx0" brushRef="#br0" timeOffset="155864.2578">657 10574 5829,'-20'-59'8264,"0"19"-5670,1 20 1,19 1-417,-20 19-513,20 0-640,0 0-288,0 0-160,0 0-1,0 19-127,20 21-321,-20 0-64,19-21-96,1 21 96,0 1-352,0-22-193,-1 1-288,1 0-224,0-20-480,-20 20-705,20-20-1089,-20 0-1506</inkml:trace>
  <inkml:trace contextRef="#ctx0" brushRef="#br0" timeOffset="156191.4063">519 10376 11146,'-61'-19'2915,"2"19"-641,19 19 0,1 1-224,19 20-384,-20 19-385,20 0-64,0 22-256,20-2-417,20 19-415,20-17 63,0-22-128,39-19 128,0-21-160,21-19 64,-1-19-160,1-21-192,-21 0-97,0-20 129,-20-19-128,-39 20 32,0-1-33,-20-20-127,-20 21-289,-20-1 321,-19 1-161,0 20 225,-1-2 352,0 21-96,-19 0-193,20 20-608,-1 20-2242,20 0-4868</inkml:trace>
  <inkml:trace contextRef="#ctx0" brushRef="#br0" timeOffset="158129.8828">1650 10436 13548,'0'-60'2659,"-20"41"-930,0-1-447,1-1 447,-22 21-383,1 0-450,1 0-383,-1 0-33,21 21-159,-21-1-417,20-1 160,20 1-64,0 0 64,0 19-128,20-19 0,0 20-65,19-1-159,1 1 160,-20 1 32,19-2 32,-39 1 64,20-21 0,-20 21 32,0-20 32,0-1 0,0-19 0,0 20 0,0-20-64,21 0 32,-21 0-32,20 20 96,19-20-192,1 0 0,-1 21-320,1-21-353,-1 0-768,2 0-1506,-1 0-2274</inkml:trace>
  <inkml:trace contextRef="#ctx0" brushRef="#br0" timeOffset="160504.8828">1888 10376 3875,'0'-19'3011,"0"19"-481,0-20 129,0 20-161,-19-21-608,19 21-192,0 0-129,0-20-320,0 20-320,0 0-192,0 0-289,0 0 193,0 20 320,0 1-192,19-1-289,-19 19 65,20 20-1,-20-19-416,20 0 96,-20-1-31,20 2-97,-20-21 64,19-1-32,-19-19-64,0 20 32,0-20 64,20-20 64,-20 20-191,20-19 31,0 19-128,-1 0 64,1-20-65,21 40 130,-21-20-162,19 19 65,1 1 32,-1 0 32,-19 19 0,0-19 33,0 0-98,-20-20 130,0 20-1,-20-1-64,0 1-96,-19-20-32,-1 20-33,0-20 97,21 0-224,-22 0 0,21 0-96,0-20-65,1 20-95,-1-20-257,20 1-288,0-1-513,20 0-576,-1 0-896,1 1-1699</inkml:trace>
  <inkml:trace contextRef="#ctx0" brushRef="#br0" timeOffset="160933.5938">2563 10615 13869,'-20'-21'3843,"0"21"-3074,20 0 1089,-20 0-65,20 0-928,-19 21-128,-1-1-321,20 19-31,-20 1-193,40-21-224,-20 1-32,20 0 32,-1 0 32,1-20-96,0 0 192,0-20-160,-20 0 64,19 0 160,-19 1 32,0-1-32,0-20-32,-19 21-64,19 19 129,0-20 159,0 20 0,0 0-192,0 0-256,0 20 96,19-1 32,1 1 64,1 20-448,-1-1-641,19-19-1089,1 0-1249,-20-20-2178</inkml:trace>
  <inkml:trace contextRef="#ctx0" brushRef="#br0" timeOffset="161573.2422">2901 10515 17360,'0'-20'2434,"0"20"-1377,0 0 897,-21 0-513,21 0-544,0 20-384,0 0 95,21-1-287,-1 21-161,19-19-96,-19-1-128,20 19 32,-1-19-160,-19 19-97,0-19 33,0 0 160,-1 0 0,-19-1 64,-19-19-64,19 20 96,-20-20-321,0 0 129,0 20-256,-19-20-1,19 0-127,0 0-97,0-20-288,20 20 161,0-20 383,0 1 289,0 19-128,20-20 320,0 20 128,0 0 96,-1 0 1,1-20 31,20 20 192,-1 0-287,2 0 127,-1 0-128,-1-20-96,1 20 64,-1-19 1,1 19-33,-21-20-160,22-20 192,-21 21-128,0-1 32,-1-1 0,-19 1 32,0 0 0,0 1 65,-19 19-1,19-20-32,-20 20 192,0 0-127,0 20 127,-1-20 128,2 39 97,-1 2-257,0-2 321,20 1-97,20-1-352,0 1-159,20-20 127,20-20-224,-1 0-225,0 0-479,1 0-738,0-20-1056,-20 0-2627,-1 20-8872</inkml:trace>
  <inkml:trace contextRef="#ctx0" brushRef="#br0" timeOffset="162241.211">4549 10515 10922,'-40'-40'3876,"20"20"-2435,1 20 609,-22-19 128,21 19-320,0 0-513,-19 0-416,19 19-32,0 21-385,-19 0-95,19 19-97,20-18 0,0 18-384,20-20 64,0-19-96,19 20-481,-19-21-351,39 1-386,-19 0-1024,0-20-2178,0 0-8456</inkml:trace>
  <inkml:trace contextRef="#ctx0" brushRef="#br0" timeOffset="162633.7891">4648 10594 15822,'-20'0'1634,"20"0"-289,0 0 673,0 21-352,0-1-577,-20-1 32,20 1-256,0 0-257,0 0-255,20-1 31,0 1-416,-1-20 128,1 20 64,0-20-160,-20 0-128,20 0-32,1-20 0,-2 0-32,-19 1 128,0-1-1,0 0-63,0 0 32,0 1 224,-19-1-256,-2 20 224,1 0 97,20 20 31,-20-20 32,20 19-64,0 21 0,0-20-288,20-1 32,0 1-352,20 0-257,0-20-192,-20 20-512,19-20-1153,-19 0-2499,0 0-7847</inkml:trace>
  <inkml:trace contextRef="#ctx0" brushRef="#br0" timeOffset="163200.1953">5144 10535 18097,'-20'0'3267,"0"0"-2499,1 0 930,19 19-257,0-19-672,19 20-160,1 21-353,20-21-64,-1 19-160,1-19-256,20 0-160,-20 19 63,-20-19-159,-1 0 160,1-1 95,-20 1-255,-20 0 63,1 1 129,-21-21-128,1 0 63,19 0 321,-21 0-256,2 0 64,19-21-64,20 21-257,0-20 97,0 0 95,20 1 193,-1 19 384,1-20 1,21 0 287,-2 20-63,1-20 63,-1 20-128,1-19 129,-1-21-129,1 20-192,-19 1 129,-1-1-161,-1-21 160,-19 21-256,0 1 161,0 19-1,-19-20 32,-1 20-160,-1 0 0,1 0 32,0 20 96,1 19-95,-1-19-193,20 21 96,0-2 96,0 1-353,39-1 97,-19 1-288,21-21-353,-2-19-128,21 20-480,-21-20-641,1-20-2530,-1 1-8168</inkml:trace>
  <inkml:trace contextRef="#ctx0" brushRef="#br0" timeOffset="163584.961">5680 10316 21236,'59'-20'608,"-19"0"417,1 1 288,-2-1-192,20 20-352,-19-20-256,-1 20-321,1 20-192,-19-20 96,-1 39-64,-1-19-320,1 21 256,0-2-32,-20 21-257,20-1-63,0 0-64,-1 2 159,21-22 97,-1 21-288,2-41-193,-1 21 128,-1-1 257,1-19 192,-40 0 32,0 1 128,0-1 64,-40-1-64,1-19 32,-22 20 289,2-20 127,19 0-256,1 20-416,-1-20-384,20 0-545,1 0-4132,19 20-12010</inkml:trace>
  <inkml:trace contextRef="#ctx0" brushRef="#br0" timeOffset="174986.3281">7268 10635 12075,'-19'-20'1441,"-1"-1"-320,0 1 417,0 0 159,-19 1-543,19-1-97,-21 20 0,22 0-257,-1 0 65,0 20-288,0-1-129,0 21 65,1 20-65,19 0-64,0-1-416,0-20 192,0 1-95,39-19 127,-19-1-288,20-20 224,0-20 32,0-1-160,-1-19 64,1 1-96,-20-1-96,-1-19 32,1 0 32,-20-2 32,-20 2-64,1 19-1,-1-19 97,-20 0 64,21 18-31,-1 21 191,0 1 256,0-1 161,20 20-257,-21 0 289,21 0-385,0 20-384,21-1 416,-1 21 33,0 1-161,19-2-128,1 1-32,-1-1-32,1 1-192,-1-1-321,2-19-288,-1 0-320,-21 1-416,21-1-737,-20-20-1474,-20 0-1985</inkml:trace>
  <inkml:trace contextRef="#ctx0" brushRef="#br0" timeOffset="175174.8047">7586 10515 16111,'20'20'2562,"-20"-1"-512,19 1-64,-19 21-609,21-21-544,-1 19-545,-20-19-256,20 0 32,0-1-320,-1 1-416,-19-20-642,20 0-1312,-20 0-2915</inkml:trace>
  <inkml:trace contextRef="#ctx0" brushRef="#br0" timeOffset="175334.961">7586 10416 17712,'-20'-20'1538,"20"20"-1570,0 0-160,0 0-289,20 0-672,0 0-1313,-1 0-2787</inkml:trace>
  <inkml:trace contextRef="#ctx0" brushRef="#br0" timeOffset="175639.6485">7983 10753 13516,'40'40'3908,"-20"-40"-2306,0 19 31,-20-19 33,0 0-289,0 0-320,0-19-384,0-1-225,-20 0-192,0-19-160,0-1 97,0 20-129,1-19-161,-1-2 97,0 21-96,20 1-96,0-1 0,0 0-224,20 20-289,19 0-480,1 0-1217,0 0-2275,-1 20-9384</inkml:trace>
  <inkml:trace contextRef="#ctx0" brushRef="#br0" timeOffset="175922.8516">8340 10615 15855,'40'0'2402,"-20"-21"-96,1 21-160,-2-20-865,1-19-544,-20 19-321,20 0-159,0-20-161,-20 21 32,0-1-64,0 0-32,-20 20 96,0 0-64,-19 0-128,18 0 352,-19 20-64,1 0 33,19 19-1,-20 1 0,40-1-64,-19 1-31,19 1-129,19-2-32,21-19-97,-1 19-319,1-39-353,20 20-416,0-20-737,-21-20-1793,21 20-5830</inkml:trace>
  <inkml:trace contextRef="#ctx0" brushRef="#br0" timeOffset="176148.4375">8817 10475 18897,'-20'0'2403,"1"0"-1026,-1 20 321,0 0-257,0 19-416,1 1-224,19 1-257,0-2-191,19 1-514,1-21 129,20 1-192,19-20-64,-20 0-161,21 0-223,-20-20-706,20 1-864,-21-1-961,-19 0-2306</inkml:trace>
  <inkml:trace contextRef="#ctx0" brushRef="#br0" timeOffset="176387.6953">9075 10237 19922,'20'0'3203,"-20"0"-2242,20 0 513,0 20-65,-1-1-352,1 21-320,0 1-257,1-2-320,-1 20-160,19-19-96,-19 0-256,0-1-161,-1-19-415,1 1-161,0-21-289,-20 20-576,-20-20-1825,0 0-4998</inkml:trace>
  <inkml:trace contextRef="#ctx0" brushRef="#br0" timeOffset="176606.4453">9036 10495 17969,'0'-20'2722,"0"20"-1184,0 0 415,0 0-191,20-20-609,19 20-801,-19 0-191,19-19-129,22 19-32,-22 0-128,1 0-481,-1 0-352,-19 0 224,0 0-192,0 0-95,0 0-162,-1 0-639,1 0-1154,-20 0-2114</inkml:trace>
  <inkml:trace contextRef="#ctx0" brushRef="#br0" timeOffset="176875">9393 10197 18609,'0'0'1954,"0"0"192,20 20 64,-20 0-576,19 0-513,1 19-449,0 2-159,1-2-417,-1 21 0,-1-21-128,1 1-256,20-20-97,-21 19-287,1-19-802,20 1-448,-21-21-1793,1 0-7239</inkml:trace>
  <inkml:trace contextRef="#ctx0" brushRef="#br0" timeOffset="177092.7735">9730 10396 22100,'21'20'1346,"-1"-20"447,19 20-31,-19 19-641,19 1-640,1-20-513,0 19 64,-1-19-225,2 1-639,18-1-225,-19-20-385,19 0-1216,-39-20-3236</inkml:trace>
  <inkml:trace contextRef="#ctx0" brushRef="#br0" timeOffset="177252.9297">10207 10475 19634,'-40'60'3171,"40"-41"-2370,-20 21 736,1 20 385,-1 0-673,20-1-736,0-20-225,0 22-288,0-22-544,20-19-578,-20 20-895,0-20-1603,0-1-8039</inkml:trace>
  <inkml:trace contextRef="#ctx0" brushRef="#br0" timeOffset="177971.6797">10703 10594 15822,'0'80'3075,"0"-21"-1793,0 1 63,20 20-320,0-1-32,19-20-481,-18 1-191,-1-21-33,0 2 0,-1-21-64,-19-20-31,20 0 223,-40-20-64,20 0-352,-19-40-96,-21 0 32,-1 1-128,2-20 224,19-1-224,-19 1 128,19 0 128,0-2-128,20 22-128,0 19 159,20 1 66,19 19-1,-19 20 64,20 0 32,-1 20 32,2 19-96,-21 1-96,-1 0 64,-19 19 64,0-18-96,-19-2 96,-1-19 64,0 0-64,-1-1-32,1 1 1,1-20-65,19 0-193,0 0-479,0-20-513,0 1-833,0-1-1249,19 0-2211</inkml:trace>
  <inkml:trace contextRef="#ctx0" brushRef="#br0" timeOffset="178205.0781">11081 10635 19986,'-20'-41'2627,"20"21"-1378,-21-19 417,21-1-481,0 20-705,-19-19-224,19 19-223,19-20 31,-19 40-257,21-19-255,-21 19-385,20 0-96,0 19-288,0-19-545,-1 20-960,21 0-1186,-20-20-2850</inkml:trace>
  <inkml:trace contextRef="#ctx0" brushRef="#br0" timeOffset="178429.6875">11298 10475 14317,'0'40'3299,"0"-20"-1185,0 19 417,-19-19-610,19 21-255,19-2-609,1-19-545,1 0-351,19-20-65,-1 0 32,-19 0 0,20-20 0,-21 0 160,-19-19-288,0 19-96,-19-21 64,-21 21-384,0 1 96,1-21-161,-2 20-128,21 20-191,1-20-962,-1 20-864,20 0-2531</inkml:trace>
  <inkml:trace contextRef="#ctx0" brushRef="#br0" timeOffset="183210.9375">11617 10674 2594,'-20'0'5381,"20"0"-6118,0-20 225,0 20 672,0-19 609,-21 19-193,21-20 161,0 20 416,0-21 705,0 1 192,0 0 64,0 1 96,-19-1-513,19 20-479,0 0-129,0 0-160,0 0-417,19 20 321,2-1-96,-1 21-353,0 1-192,0-2-32,-1 1 32,1-21-63,0 1 159,0 0 0,-1 0-32,1-20-31,-20 0-33,20 0 96,-20-20-64,20 0 0,0-19-95,-20-1-33,0 1 0,0-2 64,20 1-352,-20 1-97,0 19-191,0 0-257,0 20-224,0 0-800,20 20-706,0 0-1376,0 0-4389</inkml:trace>
  <inkml:trace contextRef="#ctx0" brushRef="#br0" timeOffset="183537.1094">12173 10594 9673,'20'0'6854,"-20"0"-5188,0 0-1,19 0-159,-19-20-641,20 0-353,0 20-224,0-39-96,-1 19-63,1 0 63,-20 0-320,20 1 64,-20 19 96,-20-20 32,0 20-128,1 0 0,-21 20 224,20-1-160,-19 1 64,-1 20 384,21-1 161,-2 1 31,21 20-95,0-40-97,21 20-223,18-21-97,1 1-96,-1-20-32,20 0-385,1 0-191,0-20-1122,-20 1-1921,19-1-7207</inkml:trace>
  <inkml:trace contextRef="#ctx0" brushRef="#br0" timeOffset="184205.0781">13166 10257 15406,'-21'-20'3107,"1"0"-1121,20 20-160,0 0-97,0 0-704,20 20-32,-20 0-32,21 39-64,-1 1-481,-1 0-63,1-1-161,0 20-128,0-18 0,19-2-641,-19-20-287,0 1-450,0-20-191,-20-1-897,0 1-1698,0-20-5862</inkml:trace>
  <inkml:trace contextRef="#ctx0" brushRef="#br0" timeOffset="184641.6016">13046 10714 17872,'20'-20'1698,"0"0"-353,19 0 321,-19 1-705,21-22-545,-2 21-288,-19-19-96,19 19-64,-19-20-192,0 20-320,0-19-225,0-1-128,-20 1 32,0 18-192,0-19 256,0 21 737,0 19 289,0 0 575,0 0-223,0 19 128,19 21 95,-19 1 97,20 18-224,0 0 63,1 1 1,18-1-192,-19 1-1,20-20-63,-1-20-129,-19-1-96,0 1 129,-1-20-193,1 0-96,-20 0 96,0 0 96,20-20 1,-20 20-129,0-19-64,0-1-64,0 0-64,0 20-160,21 0-161,-1 0-319,-1 20-385,21 0-192,0-1-1026,-1 1-1889,-19-20-6181</inkml:trace>
  <inkml:trace contextRef="#ctx0" brushRef="#br0" timeOffset="184960.9375">14059 10574 16815,'-20'0'3171,"-19"0"-1953,19 41 287,0-21 64,-1 19-351,21 1-514,0-1-223,0-19-545,21 0 64,-1-1 0,19-19-96,-19 0 0,0-19-97,0-1-63,-20 0 128,19 0 32,-19 1 96,0-1 0,0 0 0,-19 20 64,19 0 128,0 0-128,0 20 0,0 0-32,19-1-32,1 21-416,0-20-609,19-1-416,-19-19-770,21 0-1664,-21 0-4805</inkml:trace>
  <inkml:trace contextRef="#ctx0" brushRef="#br0" timeOffset="185172.8516">14258 10337 15598,'0'-21'4452,"0"42"-3138,19-1 287,1 19-159,-20 1 127,20-1-896,20 21-225,-21-21-480,21 2-96,-1-2-417,2-19-255,-1 0-321,-21-20-1153,-19 0-2435,0 0-10217</inkml:trace>
  <inkml:trace contextRef="#ctx0" brushRef="#br0" timeOffset="185339.8438">14138 10574 19794,'-20'0'2883,"20"0"-2339,20-20 417,19 20 353,1-19-514,20 19-671,-20-20-162,19 20-511,1 0-705,-21 0-1666,2-20-1729</inkml:trace>
  <inkml:trace contextRef="#ctx0" brushRef="#br0" timeOffset="187125.9766">15230 10495 14157,'-20'40'1281,"20"-1"96,0 2 449,20-2-513,-20 21-320,20-1-352,-20-20-129,19 1-127,2-19-1,-1-1 33,0-20 191,-20 0-416,0 0 97,0 0-33,0-20-96,0-1-64,-20 1-96,-21-19 0,22-1-32,-21 1-32,0-1-64,21-19 64,-1-2-257,0 2-223,20 0-225,0-1 353,20 21 288,0-2-64,19 21 127,21 1 33,0 19 32,-20 0 97,19 0-1,-20 39-64,-19 2 128,-20-2-128,0 1 32,-20-1 128,-19 1-96,-1-20 0,1 19 64,-1-19-128,0 0-32,0-20-384,20 0-160,0 0-449,1 0-897,19-20-1794,19 0-7334</inkml:trace>
  <inkml:trace contextRef="#ctx0" brushRef="#br0" timeOffset="187373.0469">15746 10316 18769,'-40'41'2114,"21"-22"-1761,-1 1 640,0 39 576,0-19-224,20 19-448,0 2-128,20-22-705,20 21 64,-1-21-96,1-19-480,20 0-97,-20-1-416,19-19-961,-19 0-1152,-1-19-2596</inkml:trace>
  <inkml:trace contextRef="#ctx0" brushRef="#br0" timeOffset="187577.1485">16024 10376 17040,'20'20'2626,"-20"0"-2177,19 0 928,2 19 192,-1 1-352,0-1-448,0 22-737,-1-41 64,21 19-448,0-19-321,-21 0-672,1-20-1121,0 0-2243</inkml:trace>
  <inkml:trace contextRef="#ctx0" brushRef="#br0" timeOffset="187781.25">16243 10357 19378,'139'39'2242,"-60"-19"-737,-20 39-544,1-19-352,0 19-513,-20 2 0,-21-22-64,1 1-320,-20-1-65,0 1-447,0-21-770,-39 1-1537,19 0-3043</inkml:trace>
  <inkml:trace contextRef="#ctx0" brushRef="#br0" timeOffset="188616.211">17494 10276 14637,'-20'0'2531,"20"0"-930,0 0-512,0 0 449,0 40-129,20 1-448,-20-2-32,19 20-256,1 1-97,0-21-256,0 22 129,-1-41-97,-19 19 65,20-19-225,0-20 0,-20 20-96,0-20 96,0 0 64,0 0 65,0-20-97,0 0-64,0 0-160,0-19-128,21 18-32,-21-19 32,20 21 96,-1 19-96,1 0 31,0 0 65,0 19-32,19 1 224,1 0-224,-1 21-256,1-22-417,20 1-223,-20 0-1,-1-20-353,1 20-768,-20-20-1601,0 0-2018</inkml:trace>
  <inkml:trace contextRef="#ctx0" brushRef="#br0" timeOffset="188855.4688">18189 10635 9705,'0'0'6117,"0"0"-3810,0 0-578,0 19 225,0 21-480,0-20-578,20-1-415,19 1-257,-19 0-64,39-20 96,-19-20-352,-20 0 128,19 1-288,-39-1 0,0 0 32,-20-19-33,1 19-95,-21 20-160,1-21-161,-1 1-864,1 20-1474,19 0-1922</inkml:trace>
  <inkml:trace contextRef="#ctx0" brushRef="#br0" timeOffset="189081.0547">18387 10276 19858,'0'-19'2435,"0"38"-1571,19-19 578,-19 20-193,20 21-480,1-2-321,-1 21-224,0-21-128,19 21-64,1-21-320,-21 2-416,21-2-257,0-19-225,-21 0-1280,2 0-2178,-1-20-7304</inkml:trace>
  <inkml:trace contextRef="#ctx0" brushRef="#br0" timeOffset="189465.8203">18863 10515 15983,'0'39'3267,"0"-19"-2338,0 21 544,0-2-32,0-19-191,20 20-866,-20-21-64,40-19-288,-21 0 32,1-19-32,1-1-64,-1 0-64,0-19-64,-20-2-64,0-18 96,-20 19 64,0 0-96,-1-19 127,1 0-95,-19 18 0,19 2 224,0-1 97,1 20 287,19 20 193,-20 0-97,20 20-95,20 0 191,-20 19-223,19 1 159,1 20-416,20-20-63,-21 19-97,22-19-449,-1-1-352,-1 1-256,-19 1-224,0-22-608,19 1-1539,-39-20-2209</inkml:trace>
  <inkml:trace contextRef="#ctx0" brushRef="#br0" timeOffset="189857.4219">19598 10357 18481,'-59'0'2114,"39"19"-801,-40 1 33,20 0 447,-19 19-448,19 1-448,21-20-480,19 19-257,0-19-160,19 0 0,21 1 0,19-1 0,-19-1-128,20 1-128,-1-20-97,-19 20 129,0 0 128,-21-20-32,1 19 160,-40 1 64,20 0 192,-39-20-256,-1 20 0,1-20 64,-1 19-64,-1-19-32,22 0-96,-21 0-288,40 0-577,-20-19-865,20 19-1729,0 0-4068</inkml:trace>
  <inkml:trace contextRef="#ctx0" brushRef="#br0" timeOffset="190024.4141">19955 10812 21460,'20'20'2818,"-20"-20"-2401,0 0-417,0 0 448,0 0-416,0-20-1025,0 1-1249,20 19-2883</inkml:trace>
  <inkml:trace contextRef="#ctx0" brushRef="#br0" timeOffset="202982.4219">558 11885 12619,'-39'-40'2403,"-2"20"-610,21 0 578,20-19-353,0 19-513,0-19-288,0 19-224,20 0-192,0-1-289,20 21-223,-20 0 95,20 41-384,-21-2 96,21 1-96,-20 19-32,19 1-96,-19 0 0,0-20 32,1 19 192,-21-20-288,0 1-161,-21-1 225,1 2 64,0-21 32,0 0-32,1-1 128,-21-19-64,1-19 0,19-1 64,-20 0-224,21-21 352,19 2-256,0 19 416,0 0-320,19 1 0,1-1-64,0 20 32,19 20-224,1-1-448,-1-19-546,1 20-735,1 0-1090,-2 0-1217,-19-20-9673</inkml:trace>
  <inkml:trace contextRef="#ctx0" brushRef="#br0" timeOffset="203396.4844">300 11646 11915,'-100'21'2498,"60"19"-768,1-1 384,19 1-256,0 19-417,1 21-512,19-1-321,39 0-415,1 21 127,19-21 224,1-19-319,39-21 63,-20-19 32,21-20-96,-1-20-224,-20-19 64,1-21-288,-20 1 32,-1-21 64,-19 21 96,-21-20 32,-19 19 0,0-20 96,-19 21-128,-21-1 32,1 21-64,-1-2-128,-19 2 64,18-1 128,-18 20-193,-20 1-415,19 19-129,20-20-928,-20 20-3140,21 20-11114</inkml:trace>
  <inkml:trace contextRef="#ctx0" brushRef="#br0" timeOffset="205986.3281">1749 11567 13196,'0'-39'897,"-20"19"640,0 20 449,0-20-320,-19 0-1,-1 20-480,1 0-288,-2 0-32,-18 0-481,19 0-223,1 20-1,19 0 32,0 19-288,20-19 96,0 20-96,0-1 32,20 2 32,0-2 64,0 1-64,-1 19 0,1-19 32,0-1-32,-20 2 64,20-1-64,-20-1 192,0-19-288,0 0 128,0-20 32,19 19 96,1-19 128,0 0 0,1 0-384,-1 0 288,19 0-352,1 0 32,-21 20-64,21-20-193,0 0-31,-21 20-97,1-20-63,1 20-225,-1-20-1025,0 0-864,-1 0-1122,1 0-8520</inkml:trace>
  <inkml:trace contextRef="#ctx0" brushRef="#br0" timeOffset="206190.4297">2046 11925 16815,'0'0'865,"0"0"-609,20 20 1314,0-20-513,1 20-705,-1 0-288,-1-1 64,1 1-416,0-20-737,0 0-1505,0 0-2243</inkml:trace>
  <inkml:trace contextRef="#ctx0" brushRef="#br0" timeOffset="206354.4922">2027 11667 18033,'-20'0'1377,"0"0"-1249,20 0-32,0 0-192,0 0-1121,20 0-545,0 0-1089,-1 20-7654</inkml:trace>
  <inkml:trace contextRef="#ctx0" brushRef="#br0" timeOffset="206603.5156">2305 11925 13004,'39'40'2786,"-18"-20"-543,-21-20-290,20 0-479,-20 0-289,0 0-256,20-20-225,-20 20-63,0-20-577,0 0 96,0-1-128,0 2 64,0-1-96,19 0-32,-19 20-128,20 0 0,-20 0-160,40 20-129,-21 0-512,1-1-768,20 2-1698,-21-1-2083</inkml:trace>
  <inkml:trace contextRef="#ctx0" brushRef="#br0" timeOffset="207013.6719">2762 11845 18065,'-20'20'640,"0"0"417,20-1 673,0 2-641,0 19-769,20-20 0,0-20-352,-1 19-32,1-19-32,0-19 64,0 19-64,-1-20-96,-19-20 0,20 19-193,-20-18 257,-20 19-192,-19-20 288,19 1-96,-19-1-128,-1-19 63,20 18 33,0 22 288,1-21 321,-1 20 95,20 20 161,0-19-64,0 38-577,0 1 288,20 0 193,-1 19-161,21 22-320,-20-22 32,19 21-160,1-21-160,-1 1-609,2-20-640,-1 20-898,-1-40-2081</inkml:trace>
  <inkml:trace contextRef="#ctx0" brushRef="#br0" timeOffset="207367.1875">3099 11766 17200,'-20'79'2210,"0"-39"-801,20 0 289,0 0-513,20-20-705,0-1-223,0 1 95,-1-20-256,2 0 0,-1-20 0,20 1-192,-21-1-64,1 0-32,-20-21-64,0 22 159,0-1 33,0 0 32,0 0 64,0 20 32,0 0 33,0 0-97,0 0 160,20 20-96,0 0-64,-1 0-353,21-20-768,-1 19-800,2-19-2852,-21 0-8263</inkml:trace>
  <inkml:trace contextRef="#ctx0" brushRef="#br0" timeOffset="207606.4453">3655 11746 20083,'-40'20'1729,"20"0"-704,20-1 993,-20 21-352,20 0-641,0 0-641,0-20-320,20 20-32,20-40 96,0 0-128,0 0-288,0 0-96,-1-20-193,1 0-608,-21 0-321,1-1-608,0 2-1281,-20-1-2498</inkml:trace>
  <inkml:trace contextRef="#ctx0" brushRef="#br0" timeOffset="207846.6797">3873 11468 19986,'0'0'2915,"0"20"-1954,0 0 801,0 0 31,20 19-736,-20 1-416,20-1-321,20 2-256,-20-2 65,20 1-129,-21-1-97,21-19 33,-20 0-544,0 0-97,-1-20-896,1 20-738,-40-20-1568,1 0-6407</inkml:trace>
  <inkml:trace contextRef="#ctx0" brushRef="#br0" timeOffset="208036.1328">3735 11766 18641,'20'0'1954,"-1"-20"-609,41 20 289,-1-20-97,1 1-127,0 19-898,19 0-320,-40 0-128,21 0-480,-20 0-897,0 0-385,-1 0-2242,-39 0-10890</inkml:trace>
  <inkml:trace contextRef="#ctx0" brushRef="#br0" timeOffset="208536.1328">4389 11746 19026,'0'0'2658,"0"0"-1889,20 0 864,-20 20-384,20 0-448,0 19-641,1-19-96,-2 0-32,1 0-160,20-20-480,-21 0-737,-19 0-930,20 0-3106</inkml:trace>
  <inkml:trace contextRef="#ctx0" brushRef="#br0" timeOffset="208701.1719">4350 11468 19410,'0'-39'2018,"0"39"-2082,0 0-160,0-20-321,0 20-480,20 0-1185,-20 20-1345</inkml:trace>
  <inkml:trace contextRef="#ctx0" brushRef="#br0" timeOffset="208994.1406">4549 11547 18097,'59'99'2658,"-39"-58"-1024,19-2 159,1 1-319,-20-1-321,20-19-577,-20 0-159,0 0-193,0-20-96,-1 0-32,-19 0 289,0-20 31,0 20-256,-19-40 32,19 21-96,-20-21-96,0 20-160,0-19-160,20 19-385,-19-1-672,38 1-192,-19 20-513,20 0-833,0 20-1794,0 1-10217</inkml:trace>
  <inkml:trace contextRef="#ctx0" brushRef="#br0" timeOffset="209284.1797">4985 11746 12587,'60'0'3620,"-40"0"-1058,0 0 65,-1-20-1026,1 1-576,0-1-352,0 0-353,0 20-32,-20-21-63,0 1-65,0 1-96,0-1-32,-20 20-224,0-20 64,0 20-65,0 20 161,1-20 161,-1 20-97,0 19 224,0 2-64,20-2-32,0 1 160,0-1-223,40-19 31,19 0-64,1 0 64,-1-20-32,1 0-128,-20-20-609,19 20-608,-39 0-1602,19-20-5637</inkml:trace>
  <inkml:trace contextRef="#ctx0" brushRef="#br0" timeOffset="209902.3438">5997 11687 16431,'-19'-41'1473,"-1"21"-576,0 20 833,0 0-161,-19 0-640,19 0-448,20 20 95,-20 1-159,20-1-193,0 19-192,20-19 0,0 20 96,19-21-64,1 1-32,19 0 32,-18 0 32,18 0-224,-39-1 160,0 2 32,-20-1 64,0 0 161,0 0-65,-20-20-256,0 19-64,0-19-128,1 0-321,-1 0-352,-1 0-896,1-19-1186,20-1-2210</inkml:trace>
  <inkml:trace contextRef="#ctx0" brushRef="#br0" timeOffset="210120.1172">6216 11389 16431,'0'20'2979,"0"19"-2114,20 1 608,-20 39 321,20-20-353,-20 22-480,39-22-609,-18 0-223,19-19-290,-1-1-287,1-18-513,-21-1-801,1 0-1184,0-20-1763</inkml:trace>
  <inkml:trace contextRef="#ctx0" brushRef="#br0" timeOffset="210460.9375">6196 11805 11370,'20'0'8873,"0"0"-7720,19-19 544,2-1-95,18 0-769,-19 20-225,-1-20-480,1 20 33,0-19-65,0 19-128,-20-20-129,-20 20-319,20-20 224,-20 20 32,-20-21 127,0 21-255,-1-20 32,2 20 128,-1 20 160,0-20 128,0 21 32,0-1 192,20 19 0,0 1-159,0-1 95,0 1-64,20 0-192,0-21-96,20 22-417,0-21-351,-20 0-706,20 19-1633,-1-19-2498</inkml:trace>
  <inkml:trace contextRef="#ctx0" brushRef="#br0" timeOffset="210773.4375">6892 12381 17744,'0'-59'1986,"-20"19"-833,-21-19 193,21-21-193,-19 20-641,19-19-128,0-21-255,20 21 63,-19 0-32,38 20 64,1 18 0,0 2 161,0 39 63,-1 0-256,1 0-32,1 39-31,-1 2-129,0-2-96,-20 1-97,0 19 97,0-19-160,0-20 32,-20-1-32,0 2-289,-1-1-416,-18-20-576,19 0-129,0 0-960,-19 0-1602</inkml:trace>
  <inkml:trace contextRef="#ctx0" brushRef="#br0" timeOffset="211180.6641">6951 11409 21460,'20'-41'1826,"19"21"-1282,1 1 929,20-1-576,0 0-544,-21 20-1,1 0-128,-1 20-288,1 0 192,-21 19 32,22 2-256,-21 18-128,0 20 96,19-19 64,-19 0-320,0-1 63,19 1 33,-19-1 0,0-19 96,0-21 288,-1 22-289,-19-21 129,0 19 96,0-19 0,-19 0 0,-1 19 65,0-19 95,-19 0-96,19-20-32,-20 20 32,20-20-641,1 0-832,-21-20-1281,20 0-4581</inkml:trace>
  <inkml:trace contextRef="#ctx0" brushRef="#br0" timeOffset="238609.375">8400 12004 8423,'21'20'2787,"-21"0"-545,19 0-352,-19-1 32,20 1-513,-20 0-224,20 0-224,-20-20-32,20 0-256,-20 0 63,0 0 65,0-20 64,0 20-224,0-20-225,-20-19 96,0 19-383,0-20 63,1-19-32,-22 18-32,1-18 64,1 0-128,19-20-32,-19 18-32,19 22 96,0-21 33,0 21-129,1-1 32,19 20 0,19-19 96,1 19-256,0-21 96,19 22-32,1-1-225,-1 20-479,21 0-482,-20 0-447,0 39-866,-20-19-2465</inkml:trace>
  <inkml:trace contextRef="#ctx0" brushRef="#br0" timeOffset="238812.5">8023 11707 15887,'-20'19'2850,"20"-38"-1761,20 19 257,0-20 191,19 0-448,21-1-512,0 1-161,-20 20-224,19-19-192,-20 19-608,1 19-642,1 1-703,-22 1-1891,1 19-1793</inkml:trace>
  <inkml:trace contextRef="#ctx0" brushRef="#br0" timeOffset="239074.2188">8579 11865 16239,'20'20'2434,"-20"-1"-800,19 2 288,1-1-449,0 20-512,21-21-353,-22 1-63,21-20-161,-1 0-192,1 0-31,-20-20-65,-1 1 64,-19-1-32,0 0-96,-19 0-32,-21-1 32,1 2-320,-21-1 192,0 20-161,20 0 65,1 0-96,-1 0-609,40 20-320,0-1-1217,20-19-2275,20 21-10089</inkml:trace>
  <inkml:trace contextRef="#ctx0" brushRef="#br0" timeOffset="239378.9063">9095 12123 19314,'-39'0'2018,"19"0"-1153,0-20 640,0-19-192,20-1-448,-20 1-417,20-1 129,-19-1-385,19-18 32,19 19-128,-19 1-224,20-1-544,20 21-1,-20 19-448,19 0-801,20 0-1057,-19 39-1761</inkml:trace>
  <inkml:trace contextRef="#ctx0" brushRef="#br0" timeOffset="240119.1406">9710 11904 14573,'0'0'2723,"0"0"-1922,0 21 640,20-21 289,1 0-513,-1 0-416,19 0-225,-19-21-224,0 21-95,-1-39-33,1 19-32,-20-20-96,0 21 0,0-21-96,-20 20 192,1 1-192,-1-1-96,-20 0 96,21 20 128,-1 0-224,-1 20 160,1 0 0,20 19 65,0 1 63,0-1 32,20 21-256,1-20 192,18 0-320,1-1 160,19-19-96,-19 0-353,-1-20-223,22 0-513,-41 0-833,19-20-1377,-39 0-1666</inkml:trace>
  <inkml:trace contextRef="#ctx0" brushRef="#br0" timeOffset="240409.1797">9968 11687 10409,'20'20'4645,"1"-1"-2691,-1 1 64,0 20-97,19-1-479,-19 1-674,19-1-63,1 2-449,-20-21 97,-1 0-65,1-1-160,-20-19 160,21 0-192,-21 20 193,0-20 383,-21-20-383,21 20-129,-20-19-64,20-1-96,-19 0 64,-1-21-160,20 2-192,0-1-225,0 1-96,0 19-31,20 0-577,-1 20-417,1 0-1184,1 0-1667</inkml:trace>
  <inkml:trace contextRef="#ctx0" brushRef="#br0" timeOffset="240708.0078">10425 11825 12299,'40'20'3043,"-20"-20"-737,-1-20 0,1 20-448,21-20-833,-21 1-608,-1-1 95,-19 0-64,20 0-191,-20 1 31,0-1-64,-20 20 32,20-20 65,-19-1-321,-21 21 128,19 0-96,-18 21 32,19 19 192,0-21-256,0 21 128,20-1-96,0 1-64,0 0 0,20 0 0,20-20-32,-1 0-224,2 0-513,-2-1-768,1-19-449,-1 0-2306,1-19-7816</inkml:trace>
  <inkml:trace contextRef="#ctx0" brushRef="#br0" timeOffset="241085.9375">10981 12044 10217,'0'20'5702,"0"-20"-4069,0 0 577,-20-20-288,1 0-641,19 0-288,-20-19-160,0-1 32,0 19-257,20-18-287,0-1-193,0 1 0,0-1-64,20 20-64,0 20-96,0 0-545,19 0-480,1 0-737,0 20-1377,0 0-2018</inkml:trace>
  <inkml:trace contextRef="#ctx0" brushRef="#br0" timeOffset="241325.1953">11239 11726 17072,'-20'-19'2530,"20"19"-1121,0 0-159,0 19 415,20 1-223,0 20-450,0-1-287,19 1-449,-18-1-224,-1 2-512,19-21-513,-19-20-128,20 0-737,-20 0-1249,19-20-2370</inkml:trace>
  <inkml:trace contextRef="#ctx0" brushRef="#br0" timeOffset="241505.8594">11557 11726 15374,'-20'20'3972,"20"20"-2435,-20 19 193,20 0 32,-20 22-65,1-2-480,19 0-704,0 1-161,0-1-448,19-40-288,1 1-385,-20 0-576,20-21-865,-20 2-4068</inkml:trace>
  <inkml:trace contextRef="#ctx0" brushRef="#br0" timeOffset="242131.836">12133 11687 18225,'0'20'2018,"20"19"-1121,-20 1 416,20 19-320,-20 0-161,20 2-191,-20-22-64,19-19 159,-19 0-576,20 0-95,-20-20 351,20 0-192,-20 0 257,0 0-225,0-40 64,-20 20-416,20-19 224,0-22-64,0 22-64,0-1 0,0 1 0,20 19-64,0 20 0,-1 0 0,1 20 32,0 19 64,20 1-96,-20 20 64,0-20-961,20-1-224,-20 1-128,19-20-801,-19-1-1410,0-19-1761</inkml:trace>
  <inkml:trace contextRef="#ctx0" brushRef="#br0" timeOffset="242516.6016">12550 11547 17808,'19'0'3652,"-19"0"-2691,0 0 993,20 20-737,0 0-384,0 19-545,1-19-32,18 1-320,1 19 160,-1-21-192,1 1-513,-1 0 65,1 0 63,1-20 33,-2 0-64,-19 0 223,0 0 193,-1-20 128,-19 20-32,20 0 32,-20 0 289,-20 0 63,20 0 32,-19 20 97,-21-1-65,20 1-160,-19 0-63,-2 0 63,21 0-384,1-1 96,-1 2-160,0-1-225,0-20-223,0 0-609,20 20-673,0-20-1537,0 0-1442</inkml:trace>
  <inkml:trace contextRef="#ctx0" brushRef="#br0" timeOffset="242713.8672">13205 11904 18897,'-19'41'2819,"-22"-21"-2114,21 19 960,-19-19-223,-1 20-610,1-21-543,-1 1-161,20 0 32,20 0-416,-19-1-929,19-19-865,0 0-2338,19 0-13005</inkml:trace>
  <inkml:trace contextRef="#ctx0" brushRef="#br0" timeOffset="243272.461">13503 11567 18641,'40'-39'1698,"-21"19"-962,1 20 642,20 0-33,-1 39-544,2 21-417,-2 0-128,1-1-416,-20 20 160,0-19-224,-20 0-128,0-20 95,-40-1 193,20 1 96,-39-20-64,18-1 64,-18-19 0,19 0 65,1 0 159,-1-19-64,21-21-64,19 1-192,0 19 192,19-20-64,21 0 0,-1 40 64,1 0 97,-1 0-33,1 19-160,1 22-320,-2-21-513,1 19-1153,-20-19-1473,19 0-4164</inkml:trace>
  <inkml:trace contextRef="#ctx0" brushRef="#br0" timeOffset="243476.5625">14158 12024 18673,'59'79'2723,"-38"-39"-2051,-1 0-319,-20 0 95,0-1-224,0 1-31,-20-20-258,-1 19-287,21-39-961,-20 20-2178,20-20-11179</inkml:trace>
  <inkml:trace contextRef="#ctx0" brushRef="#br0" timeOffset="244300.7813">15032 11865 16335,'0'60'1634,"20"0"159,-20-1-159,20 20-513,-1 1-737,21-1 257,-20 0-673,-1-19 128,1-20 96,0-20 353,-20 0-257,0 0 128,0-20 1,0 0-225,-20 0 64,0-20-320,-19 0 64,-20-40 0,19-20-32,-20 1 64,40 0-32,0-21-64,0 21-64,20 0-193,20-1 546,20 40-97,-21 1-256,22 19 288,-1 20-96,-1 20-192,-19 0 224,19 19-160,-39 21 224,20 0-352,-20-20 256,0 19 0,-20-20-64,20 1-224,-19-20 96,19-1-513,-20 2-448,20-21-1025,0 0-1089,0-21-2082</inkml:trace>
  <inkml:trace contextRef="#ctx0" brushRef="#br0" timeOffset="244504.8828">15290 12123 13644,'0'-20'4164,"0"0"-2370,0 1 256,0-21-993,0 1-288,0-1-65,20-20-479,0 20-161,0 0-192,-1 1-449,1 19-352,0 20-128,19 0-608,-19 0-1571,20 0-2209</inkml:trace>
  <inkml:trace contextRef="#ctx0" brushRef="#br0" timeOffset="244721.6797">15647 11885 14509,'-20'60'3011,"20"-20"-737,0-21-32,0 1-576,0 0-577,20 0 32,20-1-705,-21-19-223,21 0-33,-20 0-128,0-19 320,0-1-64,-20-20-384,-20 21 96,0-21-352,0-1-321,-20 2-224,1 19-512,19 0-673,0 0-1281,1 1-1634</inkml:trace>
  <inkml:trace contextRef="#ctx0" brushRef="#br0" timeOffset="245245.1172">15786 11746 12075,'40'40'6534,"-20"-1"-4356,0 21-608,0-20-385,-1 0-128,21-1-513,-20-19-159,-1 20-289,1-21 192,0 1-224,-20-20-96,0 20 96,0-20-256,0 0 416,0 0-256,-20-20-32,20 20 96,0-39-256,-20 19-64,20-20 416,20 1-160,-20 19-64,20 0 96,0 20-193,-1 0 33,2 0 224,-1 0-192,0 20-96,19-20 96,-19 0-32,20 0 32,-20 0-1,-1 0 65,21-20 128,-20 20 97,20-21 287,-20-18-160,-20 19 33,20 0-65,-20-19 64,0 19 97,0 0-321,-20 20 96,0 0-96,1 0 0,-22 0-64,21 40-32,0-1 96,1 1 0,19-1 0,19-18-128,21 19 64,1-20-32,18-20-160,0 19-416,20-19-353,-18 0-705,-22-19-2081,20 19-7368</inkml:trace>
  <inkml:trace contextRef="#ctx0" brushRef="#br0" timeOffset="247425.7813">17315 11448 16815,'0'-39'2211,"0"39"-738,0-20 192,0 20-543,19 20-194,1 0-63,0 19 32,1 1-545,-1-1-31,-1 21-193,1-21 0,20 22-160,-21-22-224,1 1-449,20-21-416,-40 21-577,19-20-1377,-38 0-2210</inkml:trace>
  <inkml:trace contextRef="#ctx0" brushRef="#br0" timeOffset="247629.8828">17216 11904 16239,'0'-19'2851,"0"19"-1955,20-20 866,-1 0-32,21 0-193,-1 20-512,1-20-640,1 1-225,18-1-224,-20 20-193,1-20-351,-1 20-417,-19-20-577,0 1-736,1-1-1922,-21-21-7687</inkml:trace>
  <inkml:trace contextRef="#ctx0" brushRef="#br0" timeOffset="247949.2188">17553 11389 13580,'0'-21'3748,"0"21"-2659,20 21 544,-1 19 225,1-1-416,0 21-321,1-1-32,18 21-353,-19-1-351,20-20-193,-20 1-64,19-21-64,1 2 128,-21-21 193,-19 0-289,20-20 320,-20 0-416,20-20 609,-20 0-353,0 0-64,0-20 0,0 0-192,21 0 64,-21 1-32,20 19-32,-1 0-96,1 20 96,0 20 0,0 0-192,-1 0-96,1-1-417,0 21-416,20-20-160,-21 0-609,22-1-1537,-21-19-2018</inkml:trace>
  <inkml:trace contextRef="#ctx0" brushRef="#br0" timeOffset="248334.961">18467 11746 16207,'0'-20'3267,"-20"1"-1794,-1 38 225,1-19 96,-19 40-225,-1-1-576,21 1-320,-21-20-257,40 19-352,0-18-32,20-1-32,0 0-32,-1-20-64,1 0 32,0-20-384,0 0 159,-1-20 161,-19 20 224,-19-20-128,19 20 64,-20 1 32,0 19 129,20-20 191,0 20-192,0 20-96,0-1-96,0 21 0,20 0-32,0-21-352,19 2-129,2-1-384,-2-20-320,1 0-608,-20 0-898,-1-20-2370,-19-1-9961</inkml:trace>
  <inkml:trace contextRef="#ctx0" brushRef="#br0" timeOffset="248544.9219">18526 11488 17712,'0'0'3363,"20"0"-1569,-20 20 224,20 0-96,-1 19-481,1 20-448,0 2-480,0-2-289,0 20-128,20-19-448,-20-20-353,20 0-160,-21-20-96,1-1-544,0-19-897,-20 0-2467,0 0-11370</inkml:trace>
  <inkml:trace contextRef="#ctx0" brushRef="#br0" timeOffset="248741.211">18347 11707 19986,'-39'0'3620,"39"0"-2243,0 0-256,19 0 513,21 0-257,19-20-896,2 20-33,18 0-288,0-20-32,1 20-480,-1 20-417,-20-20-864,1 0-321,-21 20-961,-18-20-2850</inkml:trace>
  <inkml:trace contextRef="#ctx0" brushRef="#br0" timeOffset="248966.7969">19141 11567 22741,'-19'0'3940,"19"0"-3043,0-20-1,0 20-63,0 0-609,0 0-320,19 0 64,-19 0-897,20 20-800,-20 0-1506,0 0-4453</inkml:trace>
  <inkml:trace contextRef="#ctx0" brushRef="#br0" timeOffset="249144.5313">19301 11904 20819,'19'41'4036,"-19"-41"-3139,0 0-801,0 0 256,0 0 65,0 0-449,0 0-609,0 0-1217,0 20-2081,-19-20-14703</inkml:trace>
  <inkml:trace contextRef="#ctx0" brushRef="#br0" timeOffset="251614.2578">2444 13057 8456,'0'0'2658,"0"-20"-128,0 20 385,0 0-448,0 0-802,0 0 1,20 0-225,-20 20-352,20-1-224,-20 1-321,19 20-127,-19-1-33,20 1-192,0-19-96,0 18 97,-20-19-289,19 0-65,1-1-351,-20 1-289,0 0-224,0-20-769,0 20-608,0-20-1922,0-20-6887</inkml:trace>
  <inkml:trace contextRef="#ctx0" brushRef="#br0" timeOffset="251783.2031">2385 12798 15822,'0'-59'1250,"-20"39"-65,20-1-513,-21 21-255,21-19-609,0 19-1538,0 0 32,0 19-736,21-19-7207</inkml:trace>
  <inkml:trace contextRef="#ctx0" brushRef="#br0" timeOffset="252151.3672">2880 13275 4932,'61'79'12780,"-42"-59"-11851,-19-20 384,20 0 833,-20 0-832,0 0-642,0-20 97,-20-19-353,1 19-63,-1-20-97,0 0-96,-21-20-64,22 21-32,-21-20-32,1-1 0,19 0-32,-20 1 0,20-1-32,20 21-32,0-1 96,0-1-128,20 2-192,-20 19 320,40 20-384,-20 0-33,19 0 65,1 20-577,-1 0-512,2 20-769,-2-20-2178,1 20-7976</inkml:trace>
  <inkml:trace contextRef="#ctx0" brushRef="#br0" timeOffset="252354.4922">2702 12957 18545,'-39'0'2210,"19"21"-1601,0-21 1088,20 0-127,20-21-545,0 21-481,-1-20-384,21 20-95,0-20 127,-1 0-577,20 20-479,-18-19-386,18 19-1024,-19 19-2755,-1 1-11402</inkml:trace>
  <inkml:trace contextRef="#ctx0" brushRef="#br0" timeOffset="254101.5625">2742 13751 1921,'-20'0'2627,"0"0"-833,0 0 704,20-20-865,-19 20-736,19 0-480,-20-20-33,20 20 32,0-20 225,-20 20 96,20-19 320,0 19 288,0-20-96,-21 20-96,21 0-32,0 0-160,-20 0-352,20 0-1,0 0 1,0 0 0,0 0-513,0 0 320,0 0-64,20 0 97,-20 0-353,21 0 96,19 0-128,-21 0-32,1 0 64,0 0-32,20 0-32,-1-20 0,1 20 0,-21 0 97,22 0-162,-1 0-127,-1 0 0,-19 0 128,0-20-32,-1 20 32,1 0 96,0 0-96,-20 0 128,0 0-128,0 0 0,0 0 160,-20 20-128,20-20-96,-20 20 96,1-20 0,19 0 0,-20 0-64,0 0 0,0 0 64,1 0 32,-1 0-256,0 0 224,-21 20 128,22-20-224,-21 0 96,20 0 128,1 0 0,-1 0 0,0 0 32,0 0-31,0 0-33,20 0 128,0 0-128,0 0-160,-19 0 288,19 0-320,19-20 192,-19 20 0,20 0 96,0-20-96,0 20-64,0 0-32,19 0 32,1 0-64,-1 0-128,2 0 96,-2 0-288,1 0 32,-1 0-65,-19-20-159,20 20-129,-20 0-416,-1 0 128,-19-19-288,21 19-1570,-21 0-1857</inkml:trace>
  <inkml:trace contextRef="#ctx0" brushRef="#br0" timeOffset="255859.375">3715 12779 14894,'-20'0'2242,"20"0"-1217,0 19 640,0 1 193,0 20-609,0 19-576,20 2-97,20 18-351,-21-20-193,21 0 288,-20-19-352,-1 0 256,1-20 32,0 0-31,0 0 63,-20-20-256,0 19 384,0-19 33,0 0-257,0 20-96,-20-20 0,0 0 160,20 0-352,-39-20 128,19 1 0,0-1-64,0-20 160,-19 0-320,19-20 96,0 1-32,20-20-160,-20 19 192,20-19-97,20 19 97,-20 1-64,20 19 32,0 0 64,19 20 128,-19 0-224,0 20 64,19 0 192,-19 0-288,20 0 192,-21 20 96,2 0-192,-21-1 160,0 22 32,0-1 96,0-21-192,-21 21 128,2 0 96,-1-21-320,0 1 192,0 0-352,1-20-128,-1 0-545,0 0-673,0 0-1120,20 0-1730,-19-20-5318</inkml:trace>
  <inkml:trace contextRef="#ctx0" brushRef="#br0" timeOffset="256201.1719">4409 12779 11146,'-20'-40'6790,"1"20"-5284,-1 20-33,0 0 33,0 0-225,-19 0-544,19 40 192,0-20-225,0 39 33,20-19-257,0 39-287,20-19-193,0-1 64,20 1-321,-1-1-319,1-18-193,-1-22-160,22 1-544,-22 0-641,1-20-1954,-1 0-3812</inkml:trace>
  <inkml:trace contextRef="#ctx0" brushRef="#br0" timeOffset="256400.3906">4549 12838 13516,'-20'-59'4805,"20"59"-3556,0 0-448,0 0 832,20 19-319,-20 21-257,19 0-385,1 19-416,0 1-191,0 0-1,19 19-609,1-20-544,-20-18-416,20 18-866,-20-39-2465</inkml:trace>
  <inkml:trace contextRef="#ctx0" brushRef="#br0" timeOffset="256695.3125">4945 12917 2306,'-20'40'13741,"-19"-19"-11852,19 18-319,0-19 224,1 19-417,-1-19-736,20 0-257,-20-20 96,20 20 1,20-20-1,-20 0-384,20 0 33,-1 19-1,1-19-192,0 0 64,0 20-289,-1-20-31,-19 20-96,20-20-97,0 0-672,0 0-1025,1-20-2370,-2 20-9930</inkml:trace>
  <inkml:trace contextRef="#ctx0" brushRef="#br0" timeOffset="256956.0547">4965 12739 15951,'20'-20'2818,"1"20"-928,18 20 96,1 0-641,19 19-640,0 1-161,2 19-287,-2 22-97,-19-22-64,-1 20-32,1-20-128,-21-19-96,-19 20-129,20-40-351,-20 19-705,-20-19-898,1 0-2113,-1-20-8712</inkml:trace>
  <inkml:trace contextRef="#ctx0" brushRef="#br0" timeOffset="257913.086">5918 12719 13708,'0'0'1410,"0"0"-257,0 20 1217,20 20-320,0-21-577,0 41-576,-1-1-224,21 2 64,-19 18-33,18-20-608,1 0 225,-20 2-129,19-22-32,-19-19 32,0 0-96,0-20 97,-20 19-33,0-19 352,19 0-416,-19-19-64,0-1 0,0 0 32,0-19-96,0-2 32,0 1-64,0 1 32,20 19-64,-20 0 32,21 20 64,-1 0 32,0 20-32,-1 0-32,1 0-256,20 19-193,-21 1-608,21-19-512,0-2-1058,-21 1-2754</inkml:trace>
  <inkml:trace contextRef="#ctx0" brushRef="#br0" timeOffset="258217.7735">6752 13037 17712,'-20'0'2178,"20"20"-1377,0-1 865,-19 1-129,19 20-576,19-21-705,-19 21-32,20 1-127,20-22-1,-21-19-32,22 20 0,-21-20-224,19-20 256,-39 1-128,20-2-193,-40 1 161,20 0-128,-39 0 96,19 1-128,-21 19-128,22-20-545,-1 20 192,0 0-768,0 0-2147,20 0-2562</inkml:trace>
  <inkml:trace contextRef="#ctx0" brushRef="#br0" timeOffset="258538.086">6911 12639 19410,'-39'0'2626,"39"20"-1921,0 0 865,0-1-225,0 22-288,0 18-385,20 1-319,-1-1-65,21 2-384,-20-2-64,19 0-641,1-19-224,-20-1-224,20 1-865,-20-19-2274,20-2-9642</inkml:trace>
  <inkml:trace contextRef="#ctx0" brushRef="#br0" timeOffset="258954.1016">7288 12997 18449,'-20'40'2114,"20"-1"-1217,0 1 576,0-1-160,0 1-768,20 1-353,-20-2-192,40-19 96,-21 0 128,22-20-320,-21 0 32,19-20 64,-19-20-192,-20 0 128,20 0 160,-20-19-128,-20 0 32,0 19 32,1-40-32,-1 21 0,-20-1 224,19 1-31,-18 19 95,39 19 352,-20 2-319,20 19-65,0-20 96,0 40 225,0-20-65,20 40-352,0 0 97,-1-1-289,22 21-64,-21-1-449,19 2-448,-19-22-352,20 20-513,-20-19-1345,-1-20-1698</inkml:trace>
  <inkml:trace contextRef="#ctx0" brushRef="#br0" timeOffset="259264.6485">7785 12917 18257,'0'0'2210,"-20"20"-1794,20-20 545,-20 20 449,0 1-129,20-2-993,0 1-32,0 20-320,0-21 224,20 21-320,0-20-32,0 19 0,19-19 32,1 21-129,-21-22 193,22 1 96,-21 20 32,0-21 96,-20 1 225,0 0-353,0 0 96,-20 0-64,0-20-96,0 0-192,-1-20-673,2 20-1249,-1-20-2947</inkml:trace>
  <inkml:trace contextRef="#ctx0" brushRef="#br0" timeOffset="260931.6406">8896 13354 14830,'20'79'1313,"0"-59"-192,-20 0 641,0 0 448,0-20-641,0-20-672,0 0-160,0 0-161,-20-19-223,0-21-97,0 1-64,-19-1-32,-1 0-96,21-19-64,-21 20 32,1-21 0,-2 21 64,1-1-160,21 21 64,-1-1 96,20-1-384,0 2 32,20 19-353,19 20-448,-19 0-352,21 0-1378,-22 20-2113</inkml:trace>
  <inkml:trace contextRef="#ctx0" brushRef="#br0" timeOffset="261128.9063">8520 12978 15887,'-20'19'2274,"20"-19"-1634,0 0 834,0 0-97,20-19-704,-1-2-385,21 21-128,-1-20-544,1 20-353,20 0-929,-20 0-2498,19 20-11146</inkml:trace>
  <inkml:trace contextRef="#ctx0" brushRef="#br0" timeOffset="261367.1875">9095 13096 16143,'20'40'2466,"0"-1"-1601,-20-19 865,0 21-193,19-22-512,-19 21-416,20-1-33,0-19-416,21 0 193,-22-20-33,1 0-64,0-20 161,-20 0-225,20-19-160,-40-1 0,0 21-160,0-22-289,-19 1-95,-22 21-65,22-1-256,19 20-896,0 0-1602,1 0-2050</inkml:trace>
  <inkml:trace contextRef="#ctx0" brushRef="#br0" timeOffset="261546.875">9353 13295 19378,'20'-20'2082,"-20"0"-288,-20 1-97,0-22-544,1 1-640,-1 21-609,20-21 64,0 1-737,39 19-608,-19 0-1506,20 0-4036</inkml:trace>
  <inkml:trace contextRef="#ctx0" brushRef="#br0" timeOffset="262877.9297">9353 13057 5509,'0'-20'833,"0"20"-1,0 0 257,0 0 257,0 0-289,0-20-609,0 20 65,0 0 511,0 0-223,0 0 32,0 0 96,0 0 288,0 0-160,0 0-64,0 0 32,0 0-224,20 0-513,-20 0 192,20-20 161,-20 20-417,20-19-224,19 19 96,-19-21-672,1 1-289,-1 0-704,19 20-1314,-19 0-2626</inkml:trace>
  <inkml:trace contextRef="#ctx0" brushRef="#br0" timeOffset="263620.1172">10425 13096 11723,'0'-20'5092,"0"1"-3298,-20 19-705,1-20 385,-1 0 31,0 20-448,-19 0-192,19 20-161,-21 0-95,2 19-193,19 1-127,-20 19-161,40 1-128,-19-20 32,19-1-96,19-19-64,21 0-32,-20-20-1,19-20-63,-18 0-128,19 1 192,-21-21 288,1 1-256,-20 18 192,0-19 0,0 20 32,0 1 256,-20-1 33,20 0-257,-19 20 32,19 20-288,0 0 96,0-1 32,19 1-353,1 20-351,0-19-257,0-2-641,19-19-608,-19 0-2082,20 0-3299</inkml:trace>
  <inkml:trace contextRef="#ctx0" brushRef="#br0" timeOffset="263852.5391">10425 12759 15919,'0'-61'3779,"0"42"-2049,0 19-673,0 0 480,0 19-159,20 2-97,-20 19-641,20 19-287,0 1-33,19-1-448,-18 1-32,-1 0-321,19-1-480,-19 0-128,20-19-320,-21-19-1089,1-2-2787</inkml:trace>
  <inkml:trace contextRef="#ctx0" brushRef="#br0" timeOffset="264061.5235">10624 12739 19026,'0'-41'3587,"0"22"-2658,0 38 512,0 2-160,20 39-192,0-1-768,-1 0-225,1 1-192,20 20-673,-1-21-480,2 0-577,-2-19-1441,1 1-769</inkml:trace>
  <inkml:trace contextRef="#ctx0" brushRef="#br0" timeOffset="264833.0078">11478 12719 13516,'0'-40'3620,"0"0"-1410,0 40 0,0-20-673,0 20-255,19 20-482,-19 0-223,20 40-97,20 0-95,-21-1-193,2 20-96,-1 1 0,0-20-32,-20-1-128,20 0-128,-1-19-192,-19 0-289,0-20-384,0 0-609,20 0-1280,-20-1-2051</inkml:trace>
  <inkml:trace contextRef="#ctx0" brushRef="#br0" timeOffset="265181.6406">11954 12838 13708,'-19'40'1922,"-1"-21"-608,-20 1-33,20 0-224,0 21 128,-20-2-64,20-19-352,0 19-33,1-19 65,19 0-96,-20-20-193,20 20-95,0-20-33,0 19 0,0-19-63,20 0 63,-20 20-96,39-20 1,-19 0 95,20 0-96,-20 0-256,20 0-224,0 20-96,-1-20-289,-19 0-416,19 0-32,-19 0-672,0 20-673,0-20-1762,-20 0-3844</inkml:trace>
  <inkml:trace contextRef="#ctx0" brushRef="#br0" timeOffset="265625">12471 12897 416,'59'-19'17264,"-39"19"-16815,-20-20-449,19 20 897,-19 20-129,-19-20-383,19 19 223,-20 1 1,0 0-65,0 0-31,-19 20 31,19-20 257,0 0-224,0 0-1,20-1-320,0-19-95,0 20 159,0-20-128,0 20 160,20-20 129,0 0-481,0 20 96,19-20 0,-19 0-96,0 19 32,19-19-128,-19 0-128,20 20 128,-19-20-449,-2 0-384,1-20-448,0 20-833,0 0-1410,-1 0-4067</inkml:trace>
  <inkml:trace contextRef="#ctx0" brushRef="#br0" timeOffset="266045.8985">12908 13076 16815,'20'40'1154,"-20"-1"-898,0-19 641,19 20 448,-19-19-384,20-2-289,-20 1-95,20-20-225,-20 0 97,0-20-353,0 1 64,20-2-32,-20 1-64,0-20 385,0 1 95,0-1-256,19 1 449,1 19-385,-20-19 97,20 39-353,0 0 256,-1 0-128,1 19-159,0 21-33,21-1 0,-22 1 32,21-1-801,-20-19 96,-1 20-31,1-19-898,0-2-1505,-20 1-1633</inkml:trace>
  <inkml:trace contextRef="#ctx0" brushRef="#br0" timeOffset="267565.4297">13722 13394 16527,'39'0'1954,"-39"0"-961,20 0-288,0 0-353,0 20 96,-1-1-127,1 1-33,0 20-96,-20 0 64,0-20-224,0 20 32,-20-21-96,20 1-224,-20-20-609,20 20-960,-19-20-1699,19 0-3010</inkml:trace>
  <inkml:trace contextRef="#ctx0" brushRef="#br0" timeOffset="267979.4922">14357 12858 18129,'0'-40'2338,"-20"20"-1185,20 20-352,0 0 224,0 0 256,20 20-448,-1 40-417,1-21-128,0 22-63,0 18-161,19-20-192,2 0-353,-21-19-544,19 0-576,-19 0-1218,0-20-2466</inkml:trace>
  <inkml:trace contextRef="#ctx0" brushRef="#br0" timeOffset="268190.4297">14297 13275 18129,'-20'-20'2178,"20"20"-1410,0-19 1026,20-2 160,0 1-641,0 0-448,19 0-545,1 1-127,19-1-386,-18 0-351,-2 20-353,1-20-480,-1 20-962,-19 0-2177,0 0-7719</inkml:trace>
  <inkml:trace contextRef="#ctx0" brushRef="#br0" timeOffset="268742.1875">14615 12818 13068,'19'-39'3299,"1"39"-1249,-20 19-96,20 1-481,0 20-256,0-1-32,-1 21-160,2 0-384,-1-20-289,0 19-352,0-20 128,-1 1 97,1 1-225,-20-22 256,20 1-320,-20 0 160,0-20-64,0 20-96,0-20 32,0 0-32,-20 0-160,20 0 63,0-20 1,0 0-32,20 0 64,-20 1-32,20-2 256,19 21-256,-19 0 160,0-20 32,20 20 96,-20 20-128,20-20-64,-21 0 224,21 0-288,-1 0 160,-19 0-32,20-20 32,-1 0 32,-18 0-96,19 1 64,-20-21 32,-20 20 32,19 1-64,-19-21 192,0 20-256,-19 20-128,-1-19 160,0 19 32,0 0-64,-1 0 32,2 19 0,-1 1 96,20 20 0,-20-1-31,20 1-33,20-1-64,-20 1-65,20-19-127,20-2-96,0 1-193,-20-20-576,19 0-192,1 0-1217,-21-20-2787</inkml:trace>
  <inkml:trace contextRef="#ctx0" brushRef="#br0" timeOffset="269069.336">15468 12978 16655,'20'19'3075,"0"1"-1345,-20 0-33,19 19-223,2-19-161,-21 20-672,20-21-97,-20 21-288,20-20-63,-20 1-129,20-21 0,-20 0 64,0 0-32,19 0-64,-19-21-64,0 1 64,0 0-96,20-19 96,-20 19-96,20 0 32,0 0-32,-1 1 0,1 19 64,0 19-385,20 1-511,0 0-354,0 0-1120,-1-1-1698,-19 1-5701</inkml:trace>
  <inkml:trace contextRef="#ctx0" brushRef="#br0" timeOffset="269758.7891">14555 13612 1761,'-19'0'11435,"19"0"-9097,0 0-640,-20 0-385,20-19 32,0 19-448,0 0 96,20 0-64,-1 19-384,21-19-97,19 0-288,20 0 128,2-19-31,17 19-129,2-20-192,19 0-129,-20 0-63,1 1 32,-1-2-224,-1 1 95,-17 0 65,-2 20-160,0-20-161,-39 1 32,0 19-415,0 0-354,-21 0 706,-19 0-449,0 0-1282,20 0-8006</inkml:trace>
  <inkml:trace contextRef="#ctx0" brushRef="#br0" timeOffset="271587.8906">16660 12957 15342,'20'-20'2018,"-1"20"-865,1 0 224,0 41-95,-20-2-225,20 20-449,19 1-352,-19-1 33,0 1-129,21-20 128,-22-1-256,1-19 64,0 0 257,0-20 127,-20 0-480,-20-20 32,0 0 32,-19-19 0,-2-20 64,-18 18-32,19-38 193,-19 20-225,19-20-192,1 18 96,18-18 32,1 0-65,20 18 97,20 22-64,1-1 64,18 21 33,20 19-226,-19 0 97,19 19-128,-19 1 0,1 20-96,-2 20 224,-19-20 224,-20 19-320,-20-19 192,0-1 32,-19 1 0,-2-19 32,2-2-352,-1 1-65,0-20-543,21 0-738,19 0-1089,-20-20-1697</inkml:trace>
  <inkml:trace contextRef="#ctx0" brushRef="#br0" timeOffset="271828.125">17176 12619 17712,'0'0'2563,"0"0"-1474,-20 20 256,20 20 64,-19-21-256,19 42-192,0-22-160,0 21-449,0 19-191,19-19-65,21 0-224,-20-21-577,19 1-352,1-1-449,-1-19-992,1 0-2787</inkml:trace>
  <inkml:trace contextRef="#ctx0" brushRef="#br0" timeOffset="272161.1328">17474 12997 18353,'20'40'2819,"-20"-20"-1987,0-1-319,19 21 544,-19-20 64,20 19-545,0 1-415,-20-19-33,20-2-32,-20-19 64,19 0 32,-19 0-64,0 0 64,20-19-95,-20-22 95,0 1 256,0 1-256,0 19 161,20-19-97,1 19-160,-21 0-32,20 20 0,-1 0-96,1 20-384,0 0-417,0 19-416,0-19-769,-1 0-1313,1-20-2339</inkml:trace>
  <inkml:trace contextRef="#ctx0" brushRef="#br0" timeOffset="272353.5156">17752 12897 12011,'0'-79'3619,"20"59"-1857,-1 1 736,21 19-512,19 19-160,2 1-769,-2 20-384,-20 19-289,21 2-224,-40 18-32,19-20-96,-18 0-576,-21-19-161,0 0-608,0-20-1218,0 0-2946</inkml:trace>
  <inkml:trace contextRef="#ctx0" brushRef="#br0" timeOffset="273346.6797">18745 12619 13100,'-20'-39'1730,"0"39"-225,20 0 96,0 20 385,0 19-256,0 20-577,20 2-608,0 18 31,19 20-224,1-19-159,-1-1 127,-19 0-160,20-18-32,-1-22 161,-18 1-257,-21-21 128,20 1 192,-20-20-64,0 0-128,20 0 65,-20-20 63,0-19-288,0-1 64,0 0-32,0 0-64,0 1 32,0 19-32,19-20-64,1 40 64,0-19 128,0 38-384,0 1-417,-1 0-64,1 0-288,20 19-672,-21-19-1026,22-20-2050</inkml:trace>
  <inkml:trace contextRef="#ctx0" brushRef="#br0" timeOffset="273586.9141">19399 13076 12587,'0'0'3524,"0"20"-1410,0 0-481,-19 19 1,19 1-609,19 1-385,-19-2-351,20-19 31,20 0-288,-21-1 128,22-19-32,-21 0 32,0 0 65,-20-19-225,19-1 32,-19-20-449,-19 21-127,-1-2-385,0-19-769,0 20-1377,-1-19-1985</inkml:trace>
  <inkml:trace contextRef="#ctx0" brushRef="#br0" timeOffset="273805.6641">19419 12659 17616,'20'-40'3748,"-20"40"-2691,0 0 897,0 20-449,20 20-384,-20 20-512,19-1-161,22 1-416,-21 19-128,19 1-416,1-1-481,0 0-64,19-18-993,-18-2-961,-22-20-1762</inkml:trace>
  <inkml:trace contextRef="#ctx0" brushRef="#br0" timeOffset="274218.75">20015 13057 15342,'0'-20'2915,"0"40"-1666,-20-1 64,20 21-64,-20-1-192,20 1-608,0 1-193,20-2-192,-20 1 0,40-21-32,-20 1-64,0-20-32,0 0 0,19-39 0,-19 19 192,-20-20-256,0 0 128,0-20 32,0 1-32,-20-20 64,1 19-64,-21-19 32,20-20 160,0 39 353,-20 0 256,20 1 63,20 39-319,-20 0-161,20 20-224,0 0 321,0 20 159,0 19-415,20 1 287,0 40-480,0-21 64,20 21-64,-20-1-192,20 1-384,-1-21-385,-19 0-577,19-19-223,1 1-1250,1-22-2466,-22 1-8072</inkml:trace>
  <inkml:trace contextRef="#ctx0" brushRef="#br0" timeOffset="274539.0625">20511 12957 17264,'0'-20'3011,"0"0"-2371,-20 20-95,0 0 608,1 20 320,-1 0-576,0 1-609,20 18 65,-20 1-289,20-21-128,0 21-64,20-20 0,0-1-321,0 1-63,19 0-161,1 0 417,0 1-225,0-2 289,-20-19 96,0 20 192,-20-20 96,0 20 193,0 0-65,0-20-128,-20 19-96,0 1 32,0 0-352,0-20-673,1 20-1249,19-20-3171</inkml:trace>
  <inkml:trace contextRef="#ctx0" brushRef="#br0" timeOffset="275379.8828">21544 13096 12107,'0'-59'2755,"-20"39"-802,20 0-159,-20 1 128,0-2-385,0 1-223,-19 20-578,19 0 65,-19 41-224,-2-2-129,21 1-64,-19 19-95,39 0-161,-20-19-96,20 20-32,20-40-32,-1 19 96,21-39-224,-19 0 128,18 0-160,1-39 192,-20 19 32,-1-19-32,1-2 128,-20-18-128,0 19 32,0 20 96,0-19 32,-20 19 96,20 20-384,0 0 64,-19 20-32,19 0 32,0-1-449,19 21-319,1-20-642,0 19-928,0-19-1442,19 0-2914</inkml:trace>
  <inkml:trace contextRef="#ctx0" brushRef="#br0" timeOffset="275678.711">21882 12937 12491,'0'-40'2531,"0"21"-1122,-21 19 385,1 19-33,0-19-543,1 20-514,19 0-255,0 21-161,0-22-192,19 1-32,1 20-64,21-21 160,-2 1-320,1 0-32,-1 19 64,-19-19 96,0 0 96,0-20 96,-20 20-32,-20-20 96,0 21 33,-19-21-33,19 0-320,-20 0 160,21 0-833,-1-21-1281,-1 21-3139</inkml:trace>
  <inkml:trace contextRef="#ctx0" brushRef="#br0" timeOffset="276368.1641">22517 12818 16239,'0'-20'1601,"0"20"-415,0 20 31,-20 20 320,20-1-576,0 1-320,0 20-449,20 0-64,-20-21-128,20 1 64,-1-21-416,-19 1 127,20 0-63,0-20 96,-20 0 128,0-20 96,20 0 0,-20 1 64,0-1 128,0 0 129,0 0-161,0 1 32,0 19-224,19 0 288,-19 19-384,20-19 128,1 40 64,-1-40-224,19 20 64,-19-1 96,20-19-32,-21 0 32,1-19 224,0-1-320,-20 0 96,20-19 32,-20 19-384,0 0-256,-20 0-674,20 1-1824,0 19-2276</inkml:trace>
  <inkml:trace contextRef="#ctx0" brushRef="#br0" timeOffset="276709.961">23013 13076 16719,'40'20'2018,"-1"-40"-1345,-19 20-641,20-19 641,-21-1-97,22 0 33,-1 0-385,-21 1-96,1-2 256,-20 1-256,20 0 193,-40 0-161,20 1 192,-20 19 225,1 0 31,-1 0-159,-20 19-33,0 1-95,20 0 31,0 21-192,0-2 96,1-19-288,19 19 0,19 1 64,1-20-224,0-1-224,19 1-97,-18-20-480,19 0 192,-1 0-1088,-19 0-2115,20-20-3619</inkml:trace>
  <inkml:trace contextRef="#ctx0" brushRef="#br0" timeOffset="276950.1953">23549 12560 17936,'-19'-20'2979,"-1"1"-1569,0 19-161,20 0 641,0 19-449,0 1-288,0 39-352,0 1-353,20 0-320,-20-1-160,20 1-384,-1-1-225,21 2-320,-20-22 97,19 1-386,-19-21-671,0 1-1090,-1-20-1794</inkml:trace>
  <inkml:trace contextRef="#ctx0" brushRef="#br0" timeOffset="277182.6172">23768 12619 16143,'0'-79'3107,"-20"60"-1378,20 19 1,0 0 288,-20 0-320,20 39-417,20 1-448,-20 19-449,20 1-320,-20 0-32,20-1-128,19 0-192,-19-19-385,0 1-288,19-2-32,-19-19-128,0 0-1057,0-20-3427,-20 19-9706</inkml:trace>
  <inkml:trace contextRef="#ctx0" brushRef="#br0" timeOffset="277393.5547">24204 13116 24599,'20'0'96,"-20"20"-256,21-20 64,-21 0 96,0 0-321,0 0-896,19 0-1890,-19 0-5797</inkml:trace>
  <inkml:trace contextRef="#ctx0" brushRef="#br2" timeOffset="309090.8203">3337 12421 6117,'0'0'2755,"0"0"-1057,-20-20-706,20 20-63,-19 0-192,19 0 128,0 0 32,0 0-289,-20 0-159,20 0-161,0 0 32,0 0 129,0 20-1,0-20-31,0 19-65,20-19-64,-20 21-160,0-1 289,0 0-257,0 0 96,19 19 0,-19-19 97,20 0-353,-20 19 224,0-19-256,20 19 128,-20-18-192,20 19 96,-20-1 160,0-19-320,19 20 256,-19-1-96,0 1 224,21 20-320,-21-20 288,0-1-256,20 1 64,-20 19 0,20-19-32,-20 20 224,20-20-224,-20-1-32,19 1 64,-19-1 0,20 1 0,-20 1 128,20-2-224,-20 1 224,0-21-64,20 21-192,-20-1 256,0-19-160,19 0 128,-19 21-31,0-22-162,0 1 258,0 20-290,20-20 129,-20 19 97,0-19-418,0 0 513,0 19-256,0-19 192,0 1-512,20-21 640,-20 20-256,0-20 128,20 19-128,-20-19-32,20 0-160,-20 0 481,20 0-482,-20 0 546,20 0-449,-20 0-129,20 0 482,-20-19-161,20 19-160,0 0-225,-1 0 418,1 0-418,0-20 545,0 20-288,19 0-320,-19-21 672,0 21-416,20-20-160,-20 20 608,39 0-512,-19-20 160,0 20 96,19 0-96,-19-19-96,20 19 64,-1 0 0,20 0 64,-18-20-224,-2 20-32,0 0 0,20 0 96,-19-20 63,20 20-31,-1 0-160,-20-20 512,21 20-384,-1 0 96,1-19 64,0 19 96,19 0-320,-20 0 32,1 0 384,-1 0-320,0 0-192,20 0-96,-19 0-129,19 0 417,-20 0 288,21 0-192,-1-20 0,1 20-32,-21 0 32,0 0 0,21 0 0,-21 0 32,20 0-224,-19 0 320,19 0-128,-20 0 0,1 0-32,19 0 64,-20 0-96,1 0 0,-1 0 64,1 0-32,-1 0 0,1 20 32,-1-20 32,0 0-96,1 0 96,-21 0-32,21 0 32,-1 0 0,-19 0-32,19 0 0,-20 0 0,22 0 0,-22 19-64,20-19 32,-20 0 32,22 0 0,-22 0 0,20 0 0,-20 0 0,21 0 96,0 0-96,-1 0 0,1 0 0,-1 0 0,0 0 0,0 0 0,1 0-32,-1 0 64,0 0-64,21 20 64,-21-20-32,1 0 0,0 0 32,-1-20 32,0 20-64,21 0 0,-21-19 32,0 19-32,0 19-256,21-19 256,-21 0 224,0 0-224,21 0 32,-21 0-288,21 0 480,-21 0-160,20 0-32,-20 0-288,21 0 256,-21 0 224,0 0-128,21 0-192,-1 0 128,1-19-256,-1 19 448,-20 0-448,21 0 512,-21 0-480,0 0 224,1 0 320,0 0-608,-21 0 544,0 0-256,2 0 0,-2 0-32,0 0 65,1 0 63,-1 0-256,-18 0 128,18 0 128,0 0-160,0 0-193,-19 0 546,1 0-225,-2 0-96,1 0 32,-1 0 32,-19 0-64,0 19 0,0-19 32,-1 0 64,1 0-32,0-19-128,-20 19 576,21 0-191,-21 0-97,0 0-256,0 0 160,0 0-128,0 0 64,0 0-256,0 0 448,0 0-192,0 0-32,0 0 0,0-20 128,20 20-288,-20 0 128,0-20 0,0 0 96,0 20-31,19-20-162,-19 1 129,0-2-32,0 1 65,0 0 31,20 0-64,-20 1 64,20-1-128,-20-20 160,0 1-224,20-1 96,-20 21 0,0-22 0,0 1 32,0 1 32,0-21-96,0 21 256,0-1-224,0 0 96,0-20 96,19 21-288,-19-1 96,0 1 0,0-1 0,0 0 0,0 0 32,-19 1 32,19-1 0,-20 20-32,20-19 0,-20 19 32,0 0-64,1 0 129,19-1-161,-20 2-33,-1 19 226,21-20-289,-20 20 192,20-20-96,-20 20 32,20-20 96,-19 20-96,19 0 0,0-19-96,-20 19 96,20 0-32,-20 0 128,0-20-225,20 20 258,-20 0-193,1 0 64,-1-20 32,-20 20-193,21 0 193,-22 0 33,21 0-194,-19-20 161,-21 20-96,21 0 96,-20 0-64,-2-19 0,2 19-64,-1 0-64,-19 0 96,19 0-192,-19 0 96,20 0 160,-21 0-96,0 0 96,-19 0-97,20 0 226,-21 0-290,2 0 193,-2 0-64,1-20 32,0 20 64,-1 0-192,1 0 96,0 0-352,-21 0 288,22 0-96,-22 0 32,1 0 128,-20 0-33,40 0 130,-41 0-162,22 0 65,-1 0-64,-1 0-64,-18 0 96,18 0 32,2 20-320,-2-20 31,21 0 129,-21 0 32,2 0-64,19 0 64,-21 0 0,1 0 31,0 0 65,20 0-32,-21 0 64,2 0 0,19 0-64,-21 0-128,1 0 32,19-20 64,-18 20 32,18 0 96,1 0-32,-20 0 32,19 0-33,-18 0 33,18-20 0,-19 20 65,20 0-33,-21-20-32,22 20-32,-2 0 32,21 0 0,-20-21 0,-1 21 0,1 0 0,0-19-32,-1 19 32,1 0 32,-1 0-64,21-20 32,-20 20 0,-1 0 32,2 0-64,18 0 32,-20 0 32,21 0 64,-19 0 96,-2 0-64,1 0-64,20 0 0,-21 0-96,21-20 0,0 20-64,-2 0 96,2 0 32,0 0-64,-1-20 128,1 20 0,0 0 320,-1 0-191,1-20 31,19 20-160,-19 0-128,19 0-224,-19 0-705,19 0-32,-19 20-448,19-20-417,0 20-3748</inkml:trace>
  <inkml:trace contextRef="#ctx0" brushRef="#br2" timeOffset="310835.9375">13205 12818 14669,'40'0'673,"-20"0"-641,-1 0-288,21-20 384,0 20-64,19-19-32,-18 19-32,18 0 0,20 0 32,0-20-32,1 20 0,19-20 64,1 0-64,19-1 32,-1 2-32,22-1 32,-2 0 0,2 0 0,-1 1-32,19-1 32,2-20 0,37 21 0,2-21-32,59-20 0,-19 0 0,-1 1-96,-19-20-32,-40 39 64,-1-20 32,20 1 64,-19-1-64,-1-19 32,-18 19 384,-1 0-191,-1 1 63,1 0 32,-20-2-128,-19 22-128,18-20-32,-18-21-160,-22 21 32,22-1 0,-1-19 128,-1 19 0,-18-20 256,19 21 64,-19-20-191,19 19 31,-21 0 96,22 1 0,-1-1-128,1 1 0,-2 0 193,2 18 255,18-18-127,-18 19-65,-1 1 289,20-1-193,-40 1-352,20 19 0,-39-1-192,-1 1 128,-20 20-32,-19-20-64,-19 20-32,-2 0-608,1 0-545,-20 0-897,0 20-1698</inkml:trace>
  <inkml:trace contextRef="#ctx0" brushRef="#br2" timeOffset="311866.211">21385 10018 15694,'0'-19'2307,"20"-1"-1282,-20 20-1,0 0 290,0 20-353,0-1 0,0 1-257,20 21-95,0 18-161,-20-19-224,19-1-63,1 1-129,0-1-32,0 2-289,0-2-896,-20-19-833,19 0-1889,-38 0-9162</inkml:trace>
  <inkml:trace contextRef="#ctx0" brushRef="#br2" timeOffset="312095.7031">21187 10515 992,'0'0'17201,"0"0"-15632,19-20 417,21 20 256,19-20-608,2 0-545,-2 1-641,0 19-352,1-20-64,0 20-64,-1 0-384,1 0-289,-21 0-544,1 0-449,-40 20-800,0-20-2210,-20 19-11019</inkml:trace>
  <inkml:trace contextRef="#ctx0" brushRef="#br2" timeOffset="312302.7344">21067 10118 19890,'-20'-39'2467,"20"18"-1282,41 1 160,-2-19-384,1 19-737,19 0-256,0 20-64,22 0-384,-22-20-577,0 20-641,1 20-1025,0-20-2626</inkml:trace>
  <inkml:trace contextRef="#ctx0" brushRef="#br2" timeOffset="312811.5235">21841 10376 16271,'-20'0'1313,"20"0"-352,-19-19 544,19-1 97,-20-1-769,0 1-225,20 0-127,-20 1-129,20-21-96,0 20-63,0-19 31,0 19 32,0 0-32,20 20-32,-20 0-192,20 0 97,19 40-1,-19-20 64,21 19-64,-2 1-64,1-21 0,-1 1 96,1 0-192,0-20 160,-1 0 64,-18 0 0,-1-20 1,0 0 31,-20 1 32,0-21-128,-20 1 32,20-1-256,-20 1-96,-1-2-289,1 1-512,20 1-961,0-1-1153,0 20-1729</inkml:trace>
  <inkml:trace contextRef="#ctx0" brushRef="#br2" timeOffset="313459.961">22278 10158 14221,'20'20'2819,"0"-20"-994,0 19 193,-1 21-801,-19-20-480,20-1-288,1 1-225,-1 0-32,-20-20-32,20 0-32,-20 0 257,-20-20-514,0 0-255,-1 1 0,1-21 160,-19 1 31,-1-1 225,21-19-224,-21 18 352,40 2-416,0-1 256,0 20 96,20 0 128,19 20 97,1 0 31,-1 40-160,22-20-96,-22 19 0,1 22-96,-20-22 0,0 21-96,-20-21 96,0 1-64,0-21-32,-40 1 128,20 0 0,0 1-128,1-21-288,-1 20-321,0-20-768,20 0-1730,0-20-4613</inkml:trace>
  <inkml:trace contextRef="#ctx0" brushRef="#br2" timeOffset="313713.8672">22537 10138 16623,'0'40'2819,"0"-21"-961,0 1-1,19 20-63,1-21-705,20-19-416,20 20-289,-1-20-128,1 0-63,-21-20-161,1 20-96,-1-39-225,-39 19-223,0 0-97,0-19-160,-39 19-320,19-19-128,-39 19-224,19-1-449,1 1-1377,19 20-577</inkml:trace>
  <inkml:trace contextRef="#ctx0" brushRef="#br2" timeOffset="314003.9063">23092 9999 16879,'-19'-20'2883,"19"20"-1570,-20 0-256,0 0 32,20 20 1,0-1-162,-20 21-159,20 1-160,20-2-161,0 1-320,0-21-64,-1 21-32,21-20 32,-1-20-128,-18 19-384,-1-19-321,0 0-192,-20 0-448,20 0-705,-1 0-2723,-19-19-9192</inkml:trace>
  <inkml:trace contextRef="#ctx0" brushRef="#br2" timeOffset="314234.375">23390 9939 18385,'20'-20'3587,"-20"20"-3042,0 0 832,0 20 513,20 0-673,-20 20-736,20-1-289,-20 2-64,20-2-128,0 1-224,20-20-513,-21 19-224,1-19-801,0 0-1088,-20-20-2435</inkml:trace>
  <inkml:trace contextRef="#ctx0" brushRef="#br2" timeOffset="314441.4063">23073 9999 19986,'19'-40'2243,"21"20"-962,-1 0 769,2 1-289,-1 19-1120,-21-20-289,41 20-416,-21-20-128,21 20-769,0 0-672,-20 0-642,-1 20-2401,-19-20-10186</inkml:trace>
  <inkml:trace contextRef="#ctx0" brushRef="#br2" timeOffset="314816.4063">23668 10018 20755,'20'-19'2851,"-1"-1"-2018,2 20 384,-1 20 160,0-20-480,0 39-288,-1-19-257,1 21-224,0-2-128,0 1-192,-1-1-321,1 1-576,0-21-288,0 1-673,-20 0-2050,0 1-4644</inkml:trace>
  <inkml:trace contextRef="#ctx0" brushRef="#br2" timeOffset="315114.2578">23867 9999 19634,'39'0'2434,"-19"0"-1216,0 0 287,0 19 129,0 1-321,0 21-416,0-2-513,0-19-96,0 20-128,19-21 1,-19 21-1,0-40 32,-1 20 64,1-20 0,0-20-31,0 20-65,-20-20-128,0-19-64,0 19-225,0-20-223,-20 1-385,0-2-288,20 2-256,0 19-161,0 0-1473,0 0-2722</inkml:trace>
  <inkml:trace contextRef="#ctx0" brushRef="#br2" timeOffset="315354.4922">24284 9979 19570,'20'0'3876,"-20"0"-2851,20 20 416,-20-20 96,0 19-447,0 1-322,19 21-447,-19-21-129,20 19-96,20 1-128,-20-1 0,19 1-160,22-21-33,-22 1-383,1-20-193,-1 0-416,1 0-96,-1-20-1282,-19 1-2017,-20-1-6599</inkml:trace>
  <inkml:trace contextRef="#ctx0" brushRef="#br2" timeOffset="315580.0781">24502 10138 14669,'-20'20'4036,"20"-20"-2979,0 0 481,20-20-321,20 20-737,0-20-544,-1 20-1025,-19-19-1729,0 19-2179</inkml:trace>
  <inkml:trace contextRef="#ctx0" brushRef="#br2" timeOffset="315777.3438">24482 9999 18417,'-59'-40'3491,"39"20"-2818,0 0-417,40 1 193,0-1-289,19-20-417,1 21-2081,0 19-11787</inkml:trace>
  <inkml:trace contextRef="#ctx0" brushRef="#br2" timeOffset="316558.5938">20809 10773 16303,'0'-20'3203,"21"20"-2402,-21 0 320,0 40 480,0-1-544,0 22-352,0-2-289,19 20-95,-19-20-257,20 2 0,0-2-96,0-19-160,-1-1-545,1-19-833,0 0-1216,-20-1-2339</inkml:trace>
  <inkml:trace contextRef="#ctx0" brushRef="#br2" timeOffset="316776.3672">20909 11210 12908,'0'-20'4932,"19"20"-3170,-19-19 480,20 19-384,0 0-1089,0-20-417,-1 20-256,21-20-96,-20 20-160,1-21-385,-2 21-415,-19-20-514,20 20-448,-40-19-1889,20-1-5894</inkml:trace>
  <inkml:trace contextRef="#ctx0" brushRef="#br2" timeOffset="316988.2813">21007 10912 8584,'0'0'6278,"0"0"-4389,0 0 65,20 20 320,-20 20-576,20-1-673,0 1-577,1-1-384,-2 2-96,1-1-256,20-1-352,-20-19-706,19 0-800,-19-1-1890,-20-19-9576</inkml:trace>
  <inkml:trace contextRef="#ctx0" brushRef="#br2" timeOffset="317228.5156">21226 10852 16463,'0'41'3203,"0"-22"-1697,0 1 351,20 0-95,0 0-801,19 0-481,2-20-191,-2 0-33,1-20-96,-1 0 0,1 0 0,-20 0-352,0-19-288,-20 18-65,0 1-416,-20-19-672,0 19-1026,0 20-2338</inkml:trace>
  <inkml:trace contextRef="#ctx0" brushRef="#br2" timeOffset="317450.1953">21445 10992 12844,'19'59'7335,"-19"-20"-5157,20-19-1025,-20 21-737,0-21-64,20-1-127,-20 1-193,20 0-192,0-20-449,-20 20-896,0-1-1282,0-19-865</inkml:trace>
  <inkml:trace contextRef="#ctx0" brushRef="#br2" timeOffset="317981.4453">21821 10932 13612,'-19'79'1858,"19"-39"-288,0 19 159,19-18-31,1-2-417,0 1-704,1-1-289,-1-19-224,-20-20 192,19 20 65,-19-20 223,0-20 193,0 0-609,-19 1-32,-22-21 128,21 20-352,-19-19 128,-1-22-32,20 2 0,-19 0-64,39 19 160,-20-19-320,20 18 160,20 21 0,0 1 63,19 19 130,-19 0-194,19 19 162,-19 1-130,0 0 33,1 1 64,-21 18-64,0 1 0,0 0 0,-21-21 96,1 1-320,20 0-256,-20 0-513,1-20-641,19 19-1697,-20-19-2979</inkml:trace>
  <inkml:trace contextRef="#ctx0" brushRef="#br2" timeOffset="318264.6485">22060 11011 17232,'0'79'2018,"0"-38"-481,0-1 33,20-21-225,19 1-704,2-20-161,-2 0-384,1 0 0,-1-20-96,-19 1-224,0-1-96,-20-21-1,0 21 257,-20-19-128,-19 19-224,-1-19-65,-19 19 257,-2 20 160,22-20 0,-1 20-320,20 0-1506,1 0-2659</inkml:trace>
  <inkml:trace contextRef="#ctx0" brushRef="#br2" timeOffset="318608.3985">22556 10714 20435,'0'0'2242,"-19"19"-1954,19 1 225,0 20 960,-20 19-288,20 1-512,20 0-481,-1-21-224,1 21-256,20-21-353,-1 2-672,-18-21-865,-1-1-1474,-20 1-2882</inkml:trace>
  <inkml:trace contextRef="#ctx0" brushRef="#br2" timeOffset="318911.1328">22377 10952 15855,'-20'-59'3363,"40"18"-1730,1 21-63,-1-19-129,19-1-512,1 1-417,-20 19-351,19 0-129,1 0 32,-20 20-160,-1 0 0,1 0-33,1 20 65,-1 0 64,0 0 32,-1 19 32,-19 20 0,20-19 129,0 20-65,0-20-128,-1 19 0,1 1-160,0-21-225,0 2-480,-1-21-608,-19-1-737,0 1-2018,0-20-9801</inkml:trace>
  <inkml:trace contextRef="#ctx0" brushRef="#br2" timeOffset="319230.4688">22775 11110 18321,'20'-20'1377,"19"1"161,-19 19 447,19-20-479,-19 0-769,1 0-481,19 1-160,-21 19 0,-19-20-32,20 0-256,-20 0 64,0 0-257,20 1 33,-20-1 32,0-1 192,-20 21 64,20-20 96,0 20 224,0 0 224,0 0-95,0 0-129,0 0 256,0 41 1,0-21-97,20 19-95,-20 1-193,20-1-96,0 1-417,-1-1-447,1 2-321,-20-21-417,20 0-1633,-20-20-2402</inkml:trace>
  <inkml:trace contextRef="#ctx0" brushRef="#br2" timeOffset="319478.5156">23171 10873 8744,'0'-21'10474,"21"21"-8841,-21 0-320,0 0 481,0 21-32,0-1-385,0-1-512,0 21-545,20 0 1,0-1-418,-20 1 1,39-1-96,-19-18-544,20-1-33,-1 0-96,-19-20-320,20 0-577,-20 0-544,0 0-2082,0 0-9545</inkml:trace>
  <inkml:trace contextRef="#ctx0" brushRef="#br2" timeOffset="319682.6172">23291 11051 13805,'0'0'-32,"0"-20"-705,20 20-1217,-20 0-8264</inkml:trace>
  <inkml:trace contextRef="#ctx0" brushRef="#br2" timeOffset="319911.1328">23152 10893 19698,'-40'-41'2306,"20"21"-1217,40 0-256,0 1 128,19-1-545,-18 20-351,19 0-226,-20-20-1312,19 20-2243,1 0-12107</inkml:trace>
  <inkml:trace contextRef="#ctx0" brushRef="#br2" timeOffset="320668.9453">23807 10793 16431,'-19'-20'2274,"-1"20"-1313,-20 0 288,0-20 417,0 20-481,1 20-224,-21-20-609,21 20 33,19 19-193,0-19-160,20 1 32,0-1-64,40 19 64,-1-19-160,21 0-192,-1 0 63,1-1 193,0 1 32,-21 0 0,1 0 64,-21 19 65,-19-18 63,0-1 0,0 0 96,-19-20-96,-1 19-96,-20-19-64,21 0-128,-1 20-320,0-20-545,0 0-801,-1 0-704,2 0-1954,-21 0-9289</inkml:trace>
  <inkml:trace contextRef="#ctx0" brushRef="#br2" timeOffset="320953.125">23966 10812 19858,'0'0'2755,"0"0"-2275,0 20 257,0 0 608,0 1-288,20 18-544,-20 1-385,20 0-96,-20-1-384,20 1-321,20-1-448,-21-18-1025,1-1-1826,0 0-10377</inkml:trace>
  <inkml:trace contextRef="#ctx0" brushRef="#br2" timeOffset="321511.7188">24602 10812 12459,'59'-19'4260,"-39"-1"-2082,-1 0-896,-19 20 383,0-20-416,0 20-320,-19-19-288,-1 19-193,-20 19 33,1-19 127,-1 20-63,0 0 31,0 19-319,1-19-97,19 0-96,0 21 0,20-22-64,20 21 32,0-20 128,-1 0-288,21-1 64,1 1 96,18 0-96,-20 0 0,1-1 64,-1 1 0,1-20 0,-20 21 0,-20-1 64,21-20-32,-21 20 96,0-1-32,-21 1 224,1 0-288,0 0 161,0-1-97,-19-19-224,19 20-129,-19 0-415,-1 0-770,20-20-864,1 19-4965</inkml:trace>
  <inkml:trace contextRef="#ctx0" brushRef="#br1" timeOffset="389751.9531">399 9900 3523,'0'0'1729,"0"0"161,0-20-416,20 20-417,-20 0-609,0 0-64,0-20-255,0 20-193,0 0 31,0 0 66,19 0-1,-19 0 0,20 0 288,0 0 192,0 0 1,1 0-1,-21 0-95,39 0-225,-19 20-64,0-20-32,-1 0-32,1 0 32,20 0-64,-1 0 0,1 0 32,0 0-64,0 0 0,19 0 0,-19 0 32,19 0-64,-19-20 96,20 20-128,19 0 64,0-20 0,2 20 0,-2-19 32,0-2-64,21 21 32,-21-20 32,0 20 32,21-20 65,-21 0-161,20 20 32,1 0 0,-1 0-32,-1-19 0,-17 19-65,-2 0 65,-20 0 64,21 0-64,-21 0 32,1 19 0,19-19 0,-20 0 0,21 0 96,-1 0 33,1 20 95,0-20-160,-1 0-32,0 0 0,-19 0 0,19 0 32,0 0 32,-19 0 0,20 0 0,-1 0 32,0 0-31,1 0-33,-1 0 0,1 0-64,19 0 0,-19 0 0,18 0 0,-17 0-32,-2-20 0,0 20 64,0 0 0,1 0-64,19 0 32,-20 0 32,21-19-32,-21 19 32,20 0 32,1 0-64,-21-20 32,21 20 0,-1 0-32,0-20 0,-19 20 0,19-20 0,-1 20 0,2-19 0,-1 19 32,-20 0-32,21 0 0,-21-20 0,1 20 32,0 0-64,-1 0 64,0 20-32,1-20 0,-1 0 0,0 0 32,0 0 128,2 0 0,-2 0-128,-20 19 96,21-19-64,-21 20-64,1-20 32,19 20 32,-19-20-64,19 20 0,-19-20 33,19 19-1,1-19 0,-21 0-32,20 20 32,2-20-64,-2 0 96,19 0 0,-17 0-64,-2 20 32,0-20 0,20 0-32,1 0 0,-21 0 0,21 0 0,-1 0 32,-1 0-32,2 0 0,-1 0 32,0 0-32,21 0 32,-21 0 0,1 0-32,-2 0 96,21 0-64,-19 0 0,-1 0-32,21 0 32,-22 0 0,1 0-64,1 0 64,19 0-32,-19-20 32,19 20-64,-21 0 0,22 0-64,-21 0 64,1 0 0,19 0 0,-21 0 32,22 0 0,-21 0 0,21 0 0,-2 0 0,2 0 0,-1 0 32,-20 0-64,20 0 64,0 0-32,1 0 0,-2 0 64,2 0-64,-1 0 0,0 0 0,0 0 0,21 0-64,-22-20 0,2 20 32,-1 0 0,-1 0 32,22-19 64,-22 19 32,2 0-64,-1 0 32,0-20-64,0 20 32,1 0 0,-21 0-32,20 0 64,-20 0-96,20 0 64,-19 0-32,-1 0 0,-1 0 0,2 0 0,-21 0 0,21 0 0,-1 0 0,-20 0 0,21 0 0,-21 20 0,20-20 0,1 0 32,-21 0-32,20 0 0,1 0 0,-21 0 0,20 0 32,1 0-32,-1 0 0,0 0 32,-19-20-64,19 20 64,1 0-32,-1 0 0,-1 0 0,2-20 0,19 20-32,-20 0 64,1-20-32,-1 20 64,1 0 0,-1-19 0,-1 19-64,2 0 0,19 0 0,-19 0 0,-1 0 0,19 0 0,-18 0 0,-1 0 0,21 0 97,-21 0 63,19 0 96,2 0-64,-1 0 0,1 0-32,-2 19 33,2-19-1,-21 0 96,21 0-128,-22 0 96,-19 0 161,21 0-161,-20 0-96,-1 0-64,-20 0-32,1 0-64,0 0-64,-21 0-320,1 0-769,-1 0-1378,-19 0-2401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8T03:29:09.4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498 3446 12043,'-20'-19'1313,"20"-21"353,0 40 127,-20 0-511,20-20-674,0 20 577,0 20 65,20 0-354,-20 19-287,20 2-65,1 18-255,-2 1-33,1-1-96,0 0 0,0-18-32,-1-1 33,-19-1 95,20-19 64,-20-20 0,0 20 449,0-20-64,0 0-705,-20-20 0,1 0 128,-1 0-192,-20-19-64,0-22-96,-20 2-65,21-20-351,19 0 159,-19-1 449,19 1-160,20 0 32,0 18 160,0 22-128,20-1 224,-1 0-352,21 40 191,-20-19 65,19 19-32,1 19 64,-19 1 65,18 20-97,-39-1 64,20 2 128,-20-1-128,0-1 64,-20-19-96,0 19-96,1-19-32,-2 20-321,1-21-768,0 1-1537,0-20-1955,1 21-9096</inkml:trace>
  <inkml:trace contextRef="#ctx0" brushRef="#br0" timeOffset="407.2266">895 3129 10153,'-19'-20'7655,"-1"20"-6309,20 0 351,-20 0-608,0 20 64,20 0 129,-20 19-482,20 22-223,0-2-321,0-19-128,0 19-32,20 0 0,0 2-576,0-22-33,19 1-223,-19-1-481,20-19-545,-21 0-1057,21 0-2626</inkml:trace>
  <inkml:trace contextRef="#ctx0" brushRef="#br0" timeOffset="755.8594">1055 3487 15726,'19'20'1794,"1"-20"544,-20 39-672,20-19-289,-20 0-192,20 19-224,-20-19-256,19 0-129,-19 0-415,0 0 287,20-20-224,-20 19 289,0-19 319,0 0-671,0-19-193,0-1 128,-20 0-128,20 0 128,0-19-256,0 19 128,0 0-161,0 20 161,20 0 0,0 0 128,0 20-192,19 0 192,1 19-672,1-19-385,-2 20-609,1-21-319,-1-19-1410,-19 0-4421</inkml:trace>
  <inkml:trace contextRef="#ctx0" brushRef="#br0" timeOffset="965.8203">1292 3288 20147,'80'0'1697,"-21"20"33,-19 20-97,19-1-672,-18 20-64,-2 2-513,1-22-255,-1 21-33,-19-21-160,0 1-257,0-20-800,-20-1-576,0 2-2339,-20-1-12396</inkml:trace>
  <inkml:trace contextRef="#ctx0" brushRef="#br0" timeOffset="3523.4375">2086 3328 13388,'0'-20'5926,"0"20"-4325,0-20 705,0 20-704,0 0-481,0 0-640,21 0 31,-1 0-128,-1 0-159,21 20-1,0-20-96,-1 0-544,20 20-481,2-20-673,-22 0-1216,1 0-3300</inkml:trace>
  <inkml:trace contextRef="#ctx0" brushRef="#br0" timeOffset="3705.0781">2186 3606 20435,'40'19'865,"-21"-19"384,21-19 96,-1 19-864,2-20-225,-1 20-64,-21-20-224,21 20-609,-20 0-800,19 0-2595,-39 0-13837</inkml:trace>
  <inkml:trace contextRef="#ctx0" brushRef="#br0" timeOffset="9747.0703">2941 3089 1473,'19'0'13325,"-19"0"-13133,0 0 512,0 0 994,20 0-289,-20 20-480,0 0-96,0 0-321,0 0-255,0-20-161,20 19-160,-20-19-193,0 20-639,20-20-802,-20 0-1473,19-20-3587</inkml:trace>
  <inkml:trace contextRef="#ctx0" brushRef="#br0" timeOffset="9907.2266">3059 3070 16079,'20'0'736,"-20"19"1218,0 1-737,20 0-736,-20 0-385,20 19-96,-20-19-384,19 1-673,2-1-1346,-1 0-1504</inkml:trace>
  <inkml:trace contextRef="#ctx0" brushRef="#br0" timeOffset="10458.9844">3635 3229 15438,'-40'-41'1602,"20"41"-353,20 0 224,-19 20-736,-1 21 128,20-2 320,0 21-64,0-1-480,0 0-193,20 2-256,19-22-128,1-19 32,0 0 128,20-20-159,-1-20 95,-19-20-32,-1 1-64,1-2-160,-21-18 64,-19 19 160,-19 1-352,-1-20-33,-20 19-159,-19-1 96,20 2 128,-21 19-161,20 20-351,0 20-834,20 0-1409,0-1-2402</inkml:trace>
  <inkml:trace contextRef="#ctx0" brushRef="#br0" timeOffset="10692.3828">3695 3407 20979,'0'0'2371,"0"0"-2243,0 20 320,20-1 385,0 1-321,-20 21-415,39-21-1,-19 19-160,0-19-257,19 0-319,-19-1-545,0 1-897,0 0-1698,-1-20-2114</inkml:trace>
  <inkml:trace contextRef="#ctx0" brushRef="#br0" timeOffset="10916.9922">3953 3507 7142,'0'39'9609,"0"-19"-8327,20 0 383,0 0-480,0-1-512,-1-19 672,1 0-480,0 0-385,20-19-127,-21-1-33,1 0-256,-20-19-256,0 19-321,0-21-415,0 21-898,0 1-1569,-20-1-3588</inkml:trace>
  <inkml:trace contextRef="#ctx0" brushRef="#br0" timeOffset="11077.1484">4291 3466 18321,'39'61'2210,"-39"-42"-769,20 21-928,0-20-321,-1-20-256,1 19-64,-20-19-609,20 0-1281,-20 0-1857</inkml:trace>
  <inkml:trace contextRef="#ctx0" brushRef="#br0" timeOffset="11228.5156">4271 3367 8456,'-20'-39'10666,"20"39"-9481,-20 0-417,40-20-864,-20 20-32,20 0-352,0 0-1026,-1-20-2690</inkml:trace>
  <inkml:trace contextRef="#ctx0" brushRef="#br0" timeOffset="11446.2891">4509 3288 18705,'0'40'737,"-20"-20"1025,20-1 95,0 21-287,0-1-257,0 2-608,20-21-65,0 19-480,19-19-160,1 0 33,0-20-322,-1 0-383,1 0-353,-19 0-961,18-20-1345,-19 0-2723</inkml:trace>
  <inkml:trace contextRef="#ctx0" brushRef="#br0" timeOffset="11642.5781">4727 3129 18161,'0'0'3779,"0"0"-3138,0 20 704,21 19 0,-21 2-159,19 18-418,1 1-479,0-1-257,0 0-321,-1-18-768,1-2-384,20-19-609,-21 0-1537,-19-20-4069</inkml:trace>
  <inkml:trace contextRef="#ctx0" brushRef="#br0" timeOffset="11853.5156">4965 3348 13805,'-40'39'4516,"21"-19"-2338,-1 0-160,0 19-321,20-18-319,0 19-257,0-21-641,0 1-288,20-20-128,0 20-31,19-20-66,1 0-799,0-20-482,20 0-1664,-21 1-1987</inkml:trace>
  <inkml:trace contextRef="#ctx0" brushRef="#br0" timeOffset="12507.8125">5461 3050 13132,'-39'-20'2594,"19"20"-576,0 0-64,1 0-673,-21 20-320,20 0-288,-19 39-32,18-19-193,21 20-256,0-20-256,41-1 64,-2 1 0,20-21-32,1 21 32,-1-20-64,1-1-384,0 1 191,-40-20 129,-1 21 128,-19-1 256,-19 0-63,-1 19 127,-20-19-384,1 0 160,-2-1-32,1-19-128,1 0-352,19 20-641,0-20-993,20 0-2210</inkml:trace>
  <inkml:trace contextRef="#ctx0" brushRef="#br0" timeOffset="12804.6875">5779 3466 19538,'-20'41'1121,"20"-21"352,0-1-351,0 21-226,20-20-575,1-1 191,-1-19-288,-1 0 161,1 0-97,0-19 96,-20-1-191,0-20-193,0 21-129,-20-21 97,-19 19-32,-2 1-416,1 1-1,21 19 1,-21 0-289,20 0-288,20 19-640,0 1-1827,0 1-2465</inkml:trace>
  <inkml:trace contextRef="#ctx0" brushRef="#br0" timeOffset="12994.1406">6037 3625 19314,'-20'-19'2338,"20"-1"-288,-20 0-288,20 0-801,0-19-97,-19-2-479,19 21-225,0 1-416,0-21-577,19 20-416,-19 20-1122,20-19-2241,0 19-9898</inkml:trace>
  <inkml:trace contextRef="#ctx0" brushRef="#br0" timeOffset="13205.0781">6236 3109 21588,'20'20'256,"-20"20"769,19-21 256,-19 42-96,20-22-224,1 40-448,-1-19-417,0-21-128,19 22-288,1-22-385,-21-19-256,21 0-448,-40-1-865,20-19-2371,-20 20-8583</inkml:trace>
  <inkml:trace contextRef="#ctx0" brushRef="#br0" timeOffset="13378.9063">6058 3446 21460,'-21'0'1345,"42"0"-384,18 0 544,21-19-351,-1-1-514,20 20-704,1-20-673,-1 20-1216,-19-20-994,0 1-1057</inkml:trace>
  <inkml:trace contextRef="#ctx0" brushRef="#br0" timeOffset="15125.9766">7328 3427 13388,'-20'-79'1634,"20"59"223,-20 0-127,20 0 32,0 1-225,-20 19-63,20 0-545,-19 0-257,-1 19-576,20 1 32,-20 20 65,0 19 63,20 0-128,-19 2-64,38-22-64,-19 1 64,20-1-384,20-19-129,-1-20-704,1 20-769,0-20-1441,0-20-2082</inkml:trace>
  <inkml:trace contextRef="#ctx0" brushRef="#br0" timeOffset="15386.7188">7487 3466 16335,'-20'0'1986,"0"21"-513,20-1-224,0 19-160,0-19 129,0 20-514,20-21-287,20 1-97,19 0-288,-19-20 160,0-20-96,0 0 161,-1 1 31,-39-1-288,0-20 0,0 21-288,-19-21 95,-21 19-223,-1 1 0,2 1-225,-1-1 385,1 20-321,19 0-352,20 0-928,0 20-1763,0-1-1473</inkml:trace>
  <inkml:trace contextRef="#ctx0" brushRef="#br0" timeOffset="15590.8203">7904 3606 19922,'-40'-40'1218,"20"20"671,0-19-736,0-2-608,1 2 128,19 19-641,-20-20-193,20 21-223,0-1-385,20 20-896,-1 0-1282,1 0-1569</inkml:trace>
  <inkml:trace contextRef="#ctx0" brushRef="#br0" timeOffset="15830.0781">8182 3606 12587,'-19'-40'2595,"-2"40"-97,1-20-544,0-19-929,0 19-512,1-1 63,19-18-448,-20 19-160,20 0-352,0 0-33,20 20-255,-20 0-257,19 0-32,1 20 384,20-20 1,0 20-449,0 0-641,-20-1-1665,19-19-5990</inkml:trace>
  <inkml:trace contextRef="#ctx0" brushRef="#br0" timeOffset="16149.4141">8421 3446 4996,'19'0'3107,"1"0"-64,-20-19-384,20 19-1378,-20-20 32,20 20 0,0 0-288,-20 0-96,0 0-192,19-20-33,-19 20-223,0 0 63,0 0 1,0-20 32,0 20-257,0-19 0,0 19 0,0-20 65,-19 20 95,19-20-191,-20 20-33,0 0-64,0 20-256,0 0 96,1-1-32,-2 1 32,21 20 160,0-21-416,0 1 160,21 21 160,-2-41-320,21 20 128,0-20-417,-1 0-480,1 0-416,-1 0-481,1-20-2562,0 20-10378</inkml:trace>
  <inkml:trace contextRef="#ctx0" brushRef="#br0" timeOffset="16403.3203">8876 3308 16751,'-59'0'2755,"39"0"-1186,20 20 449,-19 0-1089,19 19 0,0-19-128,0 19-321,19 2-352,1-1-63,20-21-33,-1 1-129,1 0-191,20-20-32,-20 0-353,-20-20-192,19 0-256,-19 1-576,-20-1-898,0 0-1216,0-1-2499</inkml:trace>
  <inkml:trace contextRef="#ctx0" brushRef="#br0" timeOffset="16579.1016">9016 3288 6309,'-20'-59'3171,"20"18"257,0 22 383,0-1-512,0 20-1024,20 0-866,-20 20-96,20-1-320,0 42-192,-1-22-321,1 21-223,20-1-289,-1 0-161,2-18-832,-21-2-64,-1-19-544,1-20-962,-20 0-2658</inkml:trace>
  <inkml:trace contextRef="#ctx0" brushRef="#br0" timeOffset="16746.0938">8936 3427 18961,'40'-20'641,"-20"20"1249,20-20-449,19 0-576,0 20-673,-19 0-96,20-19-1281,-20 19-2114,-1 0-11467</inkml:trace>
  <inkml:trace contextRef="#ctx0" brushRef="#br0" timeOffset="17108.3984">9393 3129 21332,'0'-20'2050,"0"20"-1121,20 20 160,-20 0-161,19 19 129,-19 22-96,20-2-384,21 0-417,-21 1-288,19 0 96,1-20-737,-1-1-160,1-19-576,-21 0-417,1-20-1601,-20-20-1634</inkml:trace>
  <inkml:trace contextRef="#ctx0" brushRef="#br0" timeOffset="17291.0156">9651 3308 18801,'20'20'2178,"-1"-20"-1057,1 39 609,0-19-961,1 20-577,18-21-32,1 1 32,-1 1-640,1-1-385,0-20-608,-1 0-1154,-18-20-2401,-1-1-9194</inkml:trace>
  <inkml:trace contextRef="#ctx0" brushRef="#br0" timeOffset="17428.7109">10029 3367 15502,'-20'0'3812,"-1"20"-929,21 0-1218,-20 39-448,20 2-160,-19-2-224,19 0-449,0-19-320,0 20-192,0-40-544,0 20-577,-20-21-898,20 21-3650</inkml:trace>
  <inkml:trace contextRef="#ctx0" brushRef="#br0" timeOffset="18045.8984">10585 3308 18161,'19'-39'1025,"-38"19"224,-1 0 897,0 20-1121,-1 0-288,1 20-97,1 0-127,-1-1-353,0 21-96,20-20-32,0 19-224,20 1 64,19-21-33,2 1-31,18 1-96,-19-1 32,-1 0 128,-19-20-97,-20 19 225,0 1 193,0 0 31,-39 0-320,19-1 224,0 1-256,0-20 0,1 0-449,19 0-1089,0 0-3811,0 0-10346</inkml:trace>
  <inkml:trace contextRef="#ctx0" brushRef="#br0" timeOffset="18314.4531">10862 3507 19346,'0'59'737,"20"-39"1216,-20 0-639,20-1-578,0 1-351,19 0 159,1-20-191,-20 0-33,-1-20 96,2 0 33,-21 1 63,-21-1-192,-18 0-223,-1 0-226,1 1-159,-1-1 0,1 20 96,-1 0-1,40 0-543,-21 0-738,21 20-1152,21-1-2787</inkml:trace>
  <inkml:trace contextRef="#ctx0" brushRef="#br0" timeOffset="18541.0156">11200 3625 19122,'0'-19'896,"-20"-1"770,20 0-833,0-19-513,-20-1 417,20-1-225,0 22-320,0-21-159,-20 1-482,20 19-576,0 0-608,0 20-866,0 0-2017</inkml:trace>
  <inkml:trace contextRef="#ctx0" brushRef="#br0" timeOffset="18728.5156">11298 3229 20275,'20'20'1313,"1"19"801,-21 21-929,20-21-608,0 20-321,-1 2-320,1-22-449,20 1-448,-20-20-896,-1-1-2051,1-19-10217</inkml:trace>
  <inkml:trace contextRef="#ctx0" brushRef="#br0" timeOffset="19100.5859">11239 3446 19186,'0'-19'2082,"20"19"-1410,0-20 1090,19 0-1153,2 0-65,18 1-31,-19-1-353,19 0-32,0 0-192,-18 20-32,-1 0-385,-1-19-63,-19 19-33,-20 0 97,0 19 191,0-19 289,-20 20 64,-19 0-32,19 19 97,0-19 95,20 0-64,0 0-96,40-1-32,-21 1 128,41 1-384,-21-1 128,21 0-160,-40-1 192,20 1 192,-40 0-32,0 0 448,0-1-191,-20 1 63,0 0-416,0-20-192,0 20-1282,0-20-2625,20 0-13678</inkml:trace>
  <inkml:trace contextRef="#ctx0" brushRef="#br0" timeOffset="20828.125">12510 3527 18225,'20'0'704,"-20"0"-447,20 0 736,-1 0-193,1 19-543,0-19 63,0-19 96,1 19-191,-2-20-33,1-21-160,-20 2-224,0 19 127,0-20-159,-20 21 160,1-1 128,-2 0-32,1 20 193,-20 0 159,21 0 32,-1 20-192,20 0 33,-20-1 63,20 21-128,0-1 64,20 2-320,19-1 193,1-1-322,1-19-383,-2 0-289,20-20-416,-39 0-993,20 0-1634,-40-20-7591</inkml:trace>
  <inkml:trace contextRef="#ctx0" brushRef="#br0" timeOffset="21112.3047">12748 3387 11402,'20'0'1378,"-20"0"383,20 20 1122,20 0-961,-21 19-577,1 2-96,21-2-224,-21-19-288,19 20-193,-19-21-95,-20 1-129,20-20-64,-20 0 33,0 0 255,0 0 33,0 0 191,0 0-511,0-20-161,-20 1-96,20-1 32,0-20 0,0 1-609,0 19 1,0-1-225,0 1 160,20 20-640,-20 0-929,19 0-1057,1 20-2050</inkml:trace>
  <inkml:trace contextRef="#ctx0" brushRef="#br0" timeOffset="21394.5313">13205 3507 12395,'20'0'2531,"0"0"992,0 0-1089,-1 0-1024,1-20-578,0 20-95,0-21-224,0 1-161,-1-19 0,-19 19-96,0 0-95,0 20 255,0-19-32,-19-1-288,-1 20 33,0 0-258,0 0 162,0 20-194,20-1-159,-19 21 192,-1-1 192,20 2-192,20-1-64,-1 19-353,1-39-608,20 19-577,-1-19-1248,1 0-2660</inkml:trace>
  <inkml:trace contextRef="#ctx0" brushRef="#br0" timeOffset="21554.6875">13562 3705 9384,'0'-20'8488,"-19"0"-7463,19 0 1442,-20-19-930,20 19-640,0-20-288,0 1-161,0-2-512,20 21 0,-20 1-288,19-1-1058,1 20-1280,-20 0-2755</inkml:trace>
  <inkml:trace contextRef="#ctx0" brushRef="#br0" timeOffset="21919.9219">13702 3407 16751,'20'20'1442,"-20"-20"1056,19 19-544,-19 1-993,40 1-449,-20-1-95,0 0-129,19-20-320,-19 0-64,19 0-256,-19 0-193,1 0-640,-1-20-64,-20 0-353,0-1-608,0 21 769,0-20 1152,0 1 450,-20 19 1024,20 0 608,0 0 129,0 0-608,0 19-386,0 1 225,20 41-256,-20-22-96,20 40-352,-1-19 31,-19 20-448,0-21 32,0 0-160,0-19-192,0-1-289,0 2-288,0-21-864,-19 0-2371,-1-20-10154</inkml:trace>
  <inkml:trace contextRef="#ctx0" brushRef="#br0" timeOffset="22389.6484">14496 3487 20531,'0'0'1313,"0"0"-1089,20 0 1026,-20 20 191,20 19-993,-1 1-159,1-20-193,0 19 64,0-19-416,-1 0-385,1-20-864,0 0-1058,-20-20-2690</inkml:trace>
  <inkml:trace contextRef="#ctx0" brushRef="#br0" timeOffset="22528.3203">14475 3328 15118,'0'-40'576,"0"21"-1312,21 19 543,-1 0-864,0 0-2049,19 19-3461</inkml:trace>
  <inkml:trace contextRef="#ctx0" brushRef="#br0" timeOffset="22745.1172">14714 3507 8584,'40'79'4452,"-20"-40"-1377,0-19-577,0 0-672,-20-20-321,0 0-416,19 0 32,-19 0-128,0 0-224,0-20-353,0 0-159,20 1 127,-20-21-416,0 20 96,20 1-96,-20-1-64,20 20 32,-1 0-320,21 0-257,-1 20-416,-18 19-449,19-19-736,-1 39-2338,-19-19-9001</inkml:trace>
  <inkml:trace contextRef="#ctx0" brushRef="#br0" timeOffset="23037.1094">15369 4181 17264,'0'20'1601,"-19"-40"-576,-1 1 609,0-21-545,0 0-481,-1 1-127,-18-22 256,19-18-481,0 0-224,0 0 0,20 19-32,0 0 192,0 1-192,20 39 192,0 1-352,0 19 96,0 0 64,20 19-96,-20 1 96,0 20-416,0-1 31,-1 1-127,-19-20-257,0 20-352,0-20-224,0-20-1506,0 20-2402</inkml:trace>
  <inkml:trace contextRef="#ctx0" brushRef="#br0" timeOffset="23319.3359">15409 3566 18865,'0'40'929,"20"-1"513,-20-19-97,19 0-672,-19 19-449,20-39 0,0 21 96,0-21 97,-20 0-97,19-21-224,-19 2 32,21-1-128,-21 0-32,0 0 32,0 20-32,20-20-64,-20 20 64,20 0-64,0 0-160,-1 20-385,1 0-192,0 0-1185,0 0-1345,-1-20-2659</inkml:trace>
  <inkml:trace contextRef="#ctx0" brushRef="#br0" timeOffset="23518.5547">15687 3288 18417,'0'20'1473,"19"0"577,1 19-416,20 1-385,-20 19-704,20 2-578,0-22 33,-1 1-384,1-1-513,-20-19-480,-1-20-1057,1 0-2755</inkml:trace>
  <inkml:trace contextRef="#ctx0" brushRef="#br0" timeOffset="23685.5469">15588 3466 13805,'-20'0'7206,"40"0"-7142,-20 0 1282,39 0 191,1 0-672,19 0-545,1 0-256,20 0-192,-21 0-1057,-19 0-1185,-1 0-3332</inkml:trace>
  <inkml:trace contextRef="#ctx0" brushRef="#br0" timeOffset="25770.5078">16680 3606 10121,'-20'-40'1730,"0"20"384,0 1-32,20-1 32,-19 0-289,19-1-127,-21 21-385,21-20-288,0 20-224,-20 20-353,20 1-448,-20 19 225,20-1 287,0 20-256,0-19-192,0 0-32,20 0 33,21-20-98,-22-20 98,21 0-1,-20-20 0,-1-1 0,1 2-288,-20-21 191,0 0 33,0 21 129,0-21-193,0 20 32,-20 1-33,20 19 162,0-20-1,0 40-32,0-20-128,0 19 64,20 21 192,0-1-320,0 1 32,0-20-673,19 0-384,2-1-833,18 2-2146,-19-1-5477</inkml:trace>
  <inkml:trace contextRef="#ctx0" brushRef="#br0" timeOffset="25966.7969">17137 3745 16143,'-21'-21'2530,"1"-18"193,20 19-737,-20 0-641,0-19-672,1 19-417,-1-20-64,0 21-288,20-1 0,0 0-289,20 20-800,-20 0-512,20 0-1186,19 20-1986</inkml:trace>
  <inkml:trace contextRef="#ctx0" brushRef="#br0" timeOffset="26176.7578">17354 3745 6662,'-20'0'12075,"1"0"-11050,-1-21 673,20 2-129,-20-1-672,0 0-416,20-20-65,0 21-256,0-21-192,0 1-192,20 19-417,-20 0-352,20-1-352,0 21-1089,-1 0-1762,21 0-9257</inkml:trace>
  <inkml:trace contextRef="#ctx0" brushRef="#br0" timeOffset="26518.5547">17653 3466 15598,'-61'0'3684,"42"21"-3044,-1-1 1026,0 0 32,0 19-802,20 1-383,0-1-193,0 1-160,20-20-128,0-1 0,0 2 0,-1-21 161,1-21-257,0 21 224,1-39 64,-21 19-160,0 0 224,0 0-96,0 1 65,0 19-225,0 0-32,0 0-96,0 0-353,0 0 129,20 19-161,-1-19-544,1 20-1185,0 0-1473,0-20-5926</inkml:trace>
  <inkml:trace contextRef="#ctx0" brushRef="#br0" timeOffset="26693.3594">17791 3466 16431,'20'21'3684,"0"-1"-2724,0 0 642,-1-1-545,1 21-737,21-20-224,-2-1-512,1 1-481,-1-20-704,-19 0-1218,20 0-2082</inkml:trace>
  <inkml:trace contextRef="#ctx0" brushRef="#br0" timeOffset="26867.1875">18129 3487 14990,'0'0'4964,"-20"20"-4547,20 19 1120,0 21 65,0-1-65,0 0-352,-20 2-224,20-2-608,20 0-385,-20-19-417,20-1-159,-1-19-514,-19 21-703,20-41-1282,-20 20-4388</inkml:trace>
  <inkml:trace contextRef="#ctx0" brushRef="#br0" timeOffset="27238.2813">18605 3527 21075,'20'0'1346,"-20"0"-1154,-20 19 224,20 1 737,-20 39-352,20-19-320,0 19-129,0-18-288,20-1-160,20-21 0,-20 1 64,20-20-160,0-20 128,-20 1 32,-1-21-257,1 20 257,-20-20 32,0 0 160,-20-19 1,-19 19-129,19 20 32,0-19 96,-1 39-32,2-20-288,19 20-545,0 20-1217,0 0-96,19 19-2498,2-19-9962</inkml:trace>
  <inkml:trace contextRef="#ctx0" brushRef="#br0" timeOffset="27419.9219">19023 3724 19282,'-20'-59'1697,"20"39"-31,-20-19-65,-1-21-512,-18 21-832,-1-22 159,20 2-288,1 0-256,19 19-96,0-19-96,0 38-161,0 1-480,19 20-1441,1 0-3107</inkml:trace>
  <inkml:trace contextRef="#ctx0" brushRef="#br0" timeOffset="27566.4063">18765 3487 21396,'19'0'704,"1"0"-319,20 0 191,19 0-448,-20-21-224,22 21-1185,-22 0-3075</inkml:trace>
  <inkml:trace contextRef="#ctx0" brushRef="#br0" timeOffset="28341.7969">19478 3208 15246,'0'-39'2466,"-19"39"-640,19 0 288,0 0-769,0 0-768,0 39 192,0 2 256,0 18-289,0 20-191,19 0-129,2 1-96,-1-1-223,20-19 95,-1-21-288,1 2 96,-1-21-193,1-20 1,1 0 0,-2-20-96,1 0 32,-1-20-97,-19 0 193,-20-19 160,0 19 0,0 1-96,-20-22 256,0 41-224,1 1 352,-1-1-95,0 20-97,20 0 32,0 0-160,0 20-32,0-1 192,0 22 0,20-1-128,0 19 0,-1-20 64,21-19-384,-1 20-289,1-20-192,-20-20-544,20 0-897,-20-20-2499,0 0-7366</inkml:trace>
  <inkml:trace contextRef="#ctx0" brushRef="#br0" timeOffset="28610.3516">20095 3427 15983,'20'60'2082,"-20"-20"-545,19-1 321,-19 1-161,0-21-576,20 1-320,-20 0-128,20 0-193,-20-20-223,0 0 31,0 0 96,0 0 33,20 0-1,-20-20-192,0 0-192,19 0 0,1 1-416,0 19-129,0-20-383,1 20-225,-2 20-257,1-20-1024,20 19-1890,-21 1-7335</inkml:trace>
  <inkml:trace contextRef="#ctx0" brushRef="#br0" timeOffset="28996.0938">20591 3487 19442,'-39'0'2434,"18"0"-1601,1 20 608,20-20-384,0 39-704,0-19-65,0 0-192,20 19-160,1-39-288,-2 20 95,1-20-95,0 0 224,-20-20 160,20 1 96,-20 19-96,0-20 96,0 0 0,0 20 1,0 0-1,0 20-160,0 19 288,0 1 32,20 19-192,-1 2-96,1-22 0,0 21 96,0-1-64,-1-20-96,-19-19-128,20 21 64,-40-21-128,1-1 32,-1 1-1,0-20-95,-19 20-128,-1-20 31,20 0-1024,0 20-1218,1-20-3298</inkml:trace>
  <inkml:trace contextRef="#ctx0" brushRef="#br0" timeOffset="29244.1406">20690 3249 18705,'40'-20'1666,"-40"20"-1570,19 20 480,1 0 513,20 19-256,-19 20-128,-2 1-481,1 0-96,0-1-160,0 1-640,-20-21-706,19-19-608,-19 0-2049,-19 0-10251</inkml:trace>
  <inkml:trace contextRef="#ctx0" brushRef="#br0" timeOffset="29710.9375">20631 3546 17680,'0'20'3588,"0"-20"-3556,20 0 544,-1 0 353,21 0-416,-1 0-257,1 0-128,20-20-256,-20 1-321,-1-1-159,-19-21 320,0 21 159,0-19 65,-20-1 0,19 1 128,-19-20-96,0 19 32,20 19 225,-20 1-65,0 20 256,20 0-192,-20 20 321,0 1 256,0 38-289,0 1-224,20-1 1,-20 0 63,21 2 64,-2-22-127,-19 1 127,20-21-256,0 1 96,-20-20-192,20 0 129,-20 0 223,0 0-96,20-20-320,-20 20 64,19-19-128,1-1 96,0 0-96,0 0-96,-1 20-32,1 20-160,21-20-161,-21 20-288,-1 19-95,1-19-802,0 20-1729,0-20-6214</inkml:trace>
  <inkml:trace contextRef="#ctx0" brushRef="#br0" timeOffset="30246.0938">21902 3407 21428,'19'39'2274,"-19"-19"-1601,20 21 352,-20 18 96,20-19-225,-20-1-607,20-19 159,-20 0-416,19 0 160,-19-20-128,0 0 193,0-20 63,20 0-224,-20 0-96,20-19 160,-20 19-288,20-20 96,0 1 128,-20 19-320,19-1 64,1 21 96,1 0 0,-1 21 128,0 19 64,-1-21-192,1 21-64,0-1-673,0-19-640,-1 0-353,1-20-1890,-20 0-7911</inkml:trace>
  <inkml:trace contextRef="#ctx0" brushRef="#br0" timeOffset="32696.2891">22576 3208 12908,'20'-20'6854,"-20"1"-5541,0 19-704,0 0 576,0 0 0,0 0-961,0 19 193,-20 22-65,20-21-416,0 19 128,0-19-64,20 0-576,-20 0-385,0-1-609,20-19-1120,-20 0-1891</inkml:trace>
  <inkml:trace contextRef="#ctx0" brushRef="#br0" timeOffset="32863.2813">22696 3208 17392,'20'0'2947,"-20"0"-2499,0 0 737,0 21 801,0-1-801,19 0-672,-19-1-577,0 21 0,20-20-481,-20-1-736,20 21-897,-20-20-3395</inkml:trace>
  <inkml:trace contextRef="#ctx0" brushRef="#br0" timeOffset="33023.4375">23092 3665 20979,'-19'0'-96,"19"0"-801,0 20-928,19-20-898</inkml:trace>
  <inkml:trace contextRef="#ctx0" brushRef="#br0" timeOffset="73396.4844">955 5054 13805,'-20'-19'1345,"0"-21"32,20 20 417,-20 1-577,-19-1 224,19 0-448,0 0-64,0 1-96,-20-1 128,20 20-385,0 0-63,0 0-289,-19 0-32,19 39 33,-19 1-1,19 19-160,0 0 128,0 22-192,1-22-192,19 20 384,19-18-224,1-2-32,20-20 0,-1 1-417,1-20-319,19-1-193,1-19-769,0 0-1281,-1-19-1922</inkml:trace>
  <inkml:trace contextRef="#ctx0" brushRef="#br0" timeOffset="73622.0703">994 4936 18609,'-39'-40'2563,"39"21"-578,-20 19-1088,20 0-544,0 0 223,0 19 193,0 21-545,0-1 160,20 1-480,-1 20 160,1 0-320,0-1-288,21-19-257,-2 19-705,1-18-543,-1-22-1090,1 21-2210</inkml:trace>
  <inkml:trace contextRef="#ctx0" brushRef="#br0" timeOffset="74021.4844">1412 5115 15855,'0'0'1825,"-20"0"-896,0 20 833,0-20-481,1 19 32,-1 21-192,-1-20-512,1 19-449,20 1-128,0 1-128,0-2 64,20-19 64,21 0-128,-22-20-96,1 0 96,20 0 32,-21-20 64,1 0 64,0 0 0,-20-20 0,0 20 0,-20 0 96,20 0 64,-20 1 225,1 19-161,19 0-288,0 0-64,0 0 288,0 19-128,19 1-128,1 20-160,0-19-577,19-2-224,1 1-480,1 0-961,18-20-2467</inkml:trace>
  <inkml:trace contextRef="#ctx0" brushRef="#br0" timeOffset="74189.4531">1769 5253 15534,'39'40'2723,"-39"-40"-994,21 41-287,-1-22-802,-20 1-479,20 0-161,-1-20-289,-19 20-479,20-20-1186,0 0-2178</inkml:trace>
  <inkml:trace contextRef="#ctx0" brushRef="#br0" timeOffset="74326.1719">1729 5135 15758,'-40'-60'1634,"21"60"-1314,-1-21-608,20 2-513,0 19-1313,0-20-1665</inkml:trace>
  <inkml:trace contextRef="#ctx0" brushRef="#br0" timeOffset="74791.9922">2007 5313 18033,'20'60'1889,"-20"-60"-704,0 20 33,19-20 31,-19 0-384,0 0-1,0 0-159,0-20-128,0 20-449,0-39-96,-19 18-64,19-19-64,0 1-96,-20 19 95,20 0 1,0 20-32,0 0-192,0 20 192,20 0 192,-1-1 64,1 1-32,0 20-160,1-19 128,-1-21-64,-1 19 96,-19-19-192,20 0 192,-20-19 64,20-2-128,-20 1 64,0 0-128,0 0 64,20 1 161,-20-1 31,20 0-288,-1 20 32,1 0 0,0 20 32,19 0 160,2 19-352,-1-19-385,-1 21-608,1-2-705,-1-19-1281,-19 19-2562</inkml:trace>
  <inkml:trace contextRef="#ctx0" brushRef="#br0" timeOffset="75140.625">836 5870 24086,'-40'39'1794,"21"-19"-1762,38-20 801,41-20 448,19 0-256,41 1-384,38-2-65,21 1 1,39 0-417,1 0-96,38 20-256,-38 0-65,-40 0 97,-61 0-32,-57 0-384,-22 0-65,-19 0 96,0 0-383,-20 0-386,0 0-639,0 0-2500,0-19-7686</inkml:trace>
  <inkml:trace contextRef="#ctx0" brushRef="#br0" timeOffset="75329.1016">2801 5095 26072,'-20'0'993,"20"0"-1281,0 0-609,20 0-512,-20 0-513,20 0-737,-20 40-2081</inkml:trace>
  <inkml:trace contextRef="#ctx0" brushRef="#br0" timeOffset="75454.1016">3000 5492 23093,'0'19'289,"20"-19"-321,-20 0-32,0 0-321,0 0-1312,0 0-3332</inkml:trace>
  <inkml:trace contextRef="#ctx0" brushRef="#br0" timeOffset="76676.7578">3575 5154 16207,'20'40'705,"0"-20"544,20 39-96,-20 2-288,20 18-257,-20-20 65,0-20-193,-1 1-288,21 1 193,-40-22-129,20-19-128,-20 0 160,0 0 609,0 0-128,-40-40-833,20 20-96,-19-20 64,-21 1 96,0-20-64,20-1-96,1-20-129,-1 21-127,21-20-1,-1 19 97,20 0 32,20 1 128,-1 19-129,21 20 674,-1 1-225,21 19-96,-20 0-32,0 19-32,0 21 32,-21 19-128,-19-19 224,0 0 160,0 0-159,-39-1 223,19 1-32,-20-20 32,0 19-448,20-39 192,0 20-640,0-20-481,20 0-1217,0 0-3267</inkml:trace>
  <inkml:trace contextRef="#ctx0" brushRef="#br0" timeOffset="76998.0469">4251 4975 18705,'-80'-39'2242,"40"39"-1345,21 20 801,-21-1-1250,20 21 769,0-1-448,20 22 32,0 18-385,0-20-224,40 1-192,0 0 0,19-1-224,1-19-577,19-20-224,-19-1-288,-1-19-577,-18 0-1473,-22-19-4164</inkml:trace>
  <inkml:trace contextRef="#ctx0" brushRef="#br0" timeOffset="77319.3359">4429 5174 1665,'20'40'15887,"-20"-1"-13933,21-19 224,-2 41-737,-19-22-223,20-19-193,0 19-257,-20-19-319,20 0-225,-1-20-96,-19 20 0,0-20 0,20 0 64,-20 0 129,0 0 95,0-20-192,0 0-128,0-19-96,0 19 0,0 0-96,20 0 0,0 20 128,0 0-128,-1 20 64,21 0 32,1 0-192,-2-1-481,-19 1-576,19 0-320,-19-20-641,0 0-2211,-20-20-8935</inkml:trace>
  <inkml:trace contextRef="#ctx0" brushRef="#br0" timeOffset="77521.4844">4767 5015 17264,'99'0'3107,"-59"20"-865,19-1-192,1 2-673,0 19-576,-41 19-353,1 1-255,0-1-97,0-18-192,-20-2-65,0 1-543,0-21-33,0 1-704,-20-20-1346,0 0-4164</inkml:trace>
  <inkml:trace contextRef="#ctx0" brushRef="#br0" timeOffset="78895.5078">5660 4936 12908,'-19'-20'2402,"19"0"-128,-20 20-736,20 20-1058,20 0 481,-20 19 833,19 21-769,21 0-225,-20 19-575,19-19 95,-19-1-64,21-18 225,-22-2-161,1-19 32,0 0-96,-20-1-63,20-19-65,-20 0 96,0 0 192,0 0-31,0-19-257,0-1-128,-20-20-32,20 0 64,0 0-96,0 1-64,0 19-129,20 0 161,-1 20-256,1 20 288,0 0 96,0 19-32,19 1-64,2 0-481,-2 0-351,1-20-546,0 19-928,-1-39-1570,1 0-5829</inkml:trace>
  <inkml:trace contextRef="#ctx0" brushRef="#br0" timeOffset="79147.4609">6375 5293 7078,'0'0'12236,"0"0"-10795,0 20-160,0 1-128,0 18-320,20-19-256,0 0-353,19-1-96,-19 1-32,20-20-64,-20 0 32,-1 0-64,-19-20 32,0 1 64,-19-1 1,-1 0-354,-20 20 97,1-20-320,19 20 95,0-19-768,0 19-673,20-21-2017,0 1-3908</inkml:trace>
  <inkml:trace contextRef="#ctx0" brushRef="#br0" timeOffset="79382.8125">6474 4956 18321,'0'-20'3651,"0"20"-2786,0 0 769,0 20-1794,0-1 1377,20 1-417,0 20-319,0 0-481,20 20 288,0-21-288,-1 1-288,-19 19-609,20-19-224,-1 0-481,1-20-1024,-21 0-2403</inkml:trace>
  <inkml:trace contextRef="#ctx0" brushRef="#br0" timeOffset="79781.25">6831 5174 2081,'0'0'15151,"0"20"-14030,0-20 993,0 40-417,21-21-191,-1 21-481,0 1-192,-1-22-513,1 1-128,0 0-96,0-20 96,19 0-63,-39-20 127,20 0-64,-20-20-256,0 0-32,0 1-224,-20-21 31,0 21-95,-19-21-193,-1 0-127,1 1 255,-2 19 161,2 1 736,19 19 97,0 0 96,0 20-161,20 20 0,0 0-127,0 19 127,0 1 97,20 19-513,20 1 192,-21 0-160,22-1-32,-1 0-32,19 1-480,-20-20-353,1 0-544,0-20-289,-21-1-1120,2 1-2852</inkml:trace>
  <inkml:trace contextRef="#ctx0" brushRef="#br0" timeOffset="80114.2578">7328 5035 20755,'-20'0'1025,"0"0"288,0 19-288,1 2-64,-1 19 192,0-1 0,0 1-768,20 0-289,0-21-96,20 21-32,20-20-32,-21 1-128,41-21-129,-20 19 33,20-19-32,-21 20-193,1-20 353,-1 20 96,-19-20 160,0 20-160,-20-1 192,0 1 128,-20 0 1,0 0-33,1-1-128,-21 1-96,20-20-577,20 20-1248,-20-20-2211,20 0-8584</inkml:trace>
  <inkml:trace contextRef="#ctx0" brushRef="#br0" timeOffset="81920.8984">8421 5393 14189,'39'59'1025,"-19"-39"192,0-20 481,0 20-225,-20-20 0,0 0 257,0-20-32,0 0-930,-20-19-191,0-1-321,0 1 129,-19-2-65,-2-18-160,1 19-96,-19-19 0,20-1-64,19 20 32,-20-20 160,21 41-288,19-21-192,0 20 833,0 1-770,19 19-31,1-20-32,20 20-481,-1 20-576,20-1-1250,-19 21-3074</inkml:trace>
  <inkml:trace contextRef="#ctx0" brushRef="#br0" timeOffset="82124.0234">8122 5194 18257,'-20'20'2562,"0"-40"-1313,40 20-448,0 0-481,0-20-63,20 0-33,0 20-96,19-19-64,0-1-737,-19 20-416,20 0-961,0 0-1185,-21 20-608,21-20-5798</inkml:trace>
  <inkml:trace contextRef="#ctx0" brushRef="#br0" timeOffset="82349.6094">8718 5194 9352,'40'59'4260,"-40"-39"-1185,0 0-384,20 21-994,-20-2-736,19-19 0,1 0-288,0-1-289,0-19-63,19-19 31,1-1-64,-19 0-96,-2-19-128,-19-2 0,0 21 161,-40-19-129,0 39 0,-19-20-32,0 20-128,-1 0 96,20 0-128,0 20-257,20-1-832,20 1-1249,0-20-1762,40 20-8840</inkml:trace>
  <inkml:trace contextRef="#ctx0" brushRef="#br0" timeOffset="82552.7344">9095 5413 21236,'-39'0'1089,"-1"-20"1217,20 20-993,0-20-544,1-19-129,19 18-127,-21-19-257,21 20-320,21-19-32,-2 19-32,1-20-609,20 21-320,-1 19-705,21-20-2273,-1 20-10891</inkml:trace>
  <inkml:trace contextRef="#ctx0" brushRef="#br0" timeOffset="83235.3516">9968 5234 18193,'20'-20'288,"1"20"1410,-1 0-193,0 0-864,-1-20 127,1 20 1,0-20-256,0-19-225,-1 19-96,-19-20-32,0 19 128,0-18-223,-19 19-1,-21 0-161,1 20 226,19-19-225,-21 19-65,2 19 738,19 1-865,0 0 544,20 19-160,-20 22 64,20-2 32,20-19-64,20 19-128,-1-19 0,22-19-448,-2 18-161,0-39-319,0 0-642,-18 0-864,-21 0-1858,-20-20-7624</inkml:trace>
  <inkml:trace contextRef="#ctx0" brushRef="#br0" timeOffset="83540.0391">10167 5054 3331,'40'21'12267,"-21"-1"-10313,1 0 384,21 19-992,-21 1-642,19 19 97,-19-19-160,19 1-129,-19-2-224,0-19 161,0 0-353,-20-1 64,20-19 64,-20 0 97,0 0 319,-20 0-159,20 0-385,-20-19 32,20-1-64,-20-20-64,20 21-32,-20-42-192,20 22-225,0-1-31,20 20 95,-20 0-255,20 1-481,0 19-481,19 0-1184,-19 0-1795,21 0-9096</inkml:trace>
  <inkml:trace contextRef="#ctx0" brushRef="#br0" timeOffset="83837.8906">10683 5174 13901,'40'0'2914,"-40"0"-415,20 0-65,19 0-672,-18 0-577,19-20-384,-21 1-1,1 19-575,20-20-1,-20 0-32,-20 0-32,0-1 0,0 2 32,0-1-95,-20 20-194,-20-20 33,20 20 96,1 0 0,-21 20 1,19 0-130,1-1 450,1 22-289,19-1 0,-20 19-64,40-19-32,-20-1-32,19-19-192,22 21-417,-1-22-640,19-19 63,-19 0-799,-1 0-1731,1 0-5541</inkml:trace>
  <inkml:trace contextRef="#ctx0" brushRef="#br0" timeOffset="84158.2031">11200 5373 14381,'-20'0'2434,"20"0"-127,0 0 63,0 0-1153,0 0-544,0 0 352,0-20-257,0 1-287,-20-2-97,20 1-64,0 0-95,-20-19-33,20 19-320,0-20 128,20 1-64,-20 19 0,20 0 64,0 0-32,19 20-609,1-21-320,-1 21-1217,2 21-2082,-2-21-6534</inkml:trace>
  <inkml:trace contextRef="#ctx0" brushRef="#br0" timeOffset="84398.4375">11517 4956 19634,'20'19'737,"-20"-19"1249,39 40-129,-18-20-607,-1 20-738,20 20-320,-21-21-96,21 1-512,-1-20-577,1-1-512,0-19-1186,0 0-2946</inkml:trace>
  <inkml:trace contextRef="#ctx0" brushRef="#br0" timeOffset="84587.8906">11895 5054 19026,'0'81'2274,"-20"-22"-1538,20 0 1122,0 41 0,0-21-1089,-20 0-385,20 2-192,0-22-64,20-19-480,-20-1-257,20 1-672,-20-21-801,0 1-2146,0-20-11435</inkml:trace>
  <inkml:trace contextRef="#ctx0" brushRef="#br0" timeOffset="85270.5078">12530 4975 18609,'0'20'1345,"20"20"-448,-20-21 993,39 42-353,-19-22-864,0 21-256,1-21 159,-2 1 33,1 1-65,0-41-384,0 19-32,-20-19 161,0 0-161,0-19 224,19-2-32,-19 1-384,-19-20 225,19-19-226,0 19-31,0 1-64,0-1 64,0 19 0,19 2-320,1 19 448,0 19-32,0 22 32,0-1 96,19-1-320,2 1-449,-2-1-416,1-19-897,-1 0-768,1-20-2499</inkml:trace>
  <inkml:trace contextRef="#ctx0" brushRef="#br0" timeOffset="85655.2734">13026 4817 22613,'0'0'961,"20"0"-449,-20 20 1154,20 0-513,19 19-512,-19 1-321,21-1-416,-2-19 160,21 20-288,-1-21-257,0 2-63,2-21-321,-22 0 256,21 0-127,-41 0-33,21-21 0,-40 21 929,20 0-32,-20 0 449,-20 0 192,20 0-129,-20 0-127,0 0 127,1 21-95,-21-1-161,20 0-95,-19 0-289,18-1 256,-19 1-224,21 0-224,-1 0-129,20-20-479,-20 20-193,20-20-865,0 19-1057,0-19-2434</inkml:trace>
  <inkml:trace contextRef="#ctx0" brushRef="#br0" timeOffset="85846.6797">13681 5293 19698,'-59'60'1185,"39"-40"-96,-20 0 673,1 0-353,-1-1-896,21 1-193,-1-20-288,-1 20-192,21-20-993,0 0-1025,21 0-1474,-1 0-3811</inkml:trace>
  <inkml:trace contextRef="#ctx0" brushRef="#br0" timeOffset="86090.8203">13722 4896 10922,'19'-19'13997,"-19"19"-13484,0 19-97,20 1 769,0 20-160,0-1-577,0 20-255,-1-18 287,1 18-480,0-19 32,0 19-448,-1-19-513,1 1-737,1-2-544,-1-39-2466,-20 20-13165</inkml:trace>
  <inkml:trace contextRef="#ctx0" brushRef="#br0" timeOffset="86236.3281">14217 5452 24086,'0'20'-160,"0"-20"-929,0 0 288,0 0-2209,0 0-11917</inkml:trace>
  <inkml:trace contextRef="#ctx0" brushRef="#br1" timeOffset="127988.2813">15330 4956 14189,'-40'-40'1121,"19"20"192,-18 20-288,19-19 0,-20 19-128,21 0-96,-1 0-65,20 19-671,-20-19-97,20 20 32,0 0 0,0 0-129,0 19 290,20 1-354,-20 0 321,0 0-192,20-1-32,-20 1 128,0 0-32,0-21 257,-20 21 31,20 1-128,-20-22 64,20 1 129,-20 0-193,20 0 192,0-20-32,0 0-159,20 0 159,0 0 0,0 0-160,19 0-64,-19 0-64,20 0-224,0 0-352,-20 19-193,0-19-224,19 20-576,-19 0-353,0-20-1121,0 20-3972</inkml:trace>
  <inkml:trace contextRef="#ctx0" brushRef="#br1" timeOffset="128329.1016">15448 5154 15919,'0'20'576,"0"0"449,20 0 769,-20 19-737,20 1-481,0 1-63,-1-22-161,2 1 385,-21 0-577,20 0-128,-20-20 416,0 0-159,0 0 31,0 0 545,0-20-577,0 0-192,0 0-32,-20-20 64,20 20-384,0 0 128,0 0-64,20 20-96,0 0 31,0 0 97,-1 20-64,1 0-801,20 0-64,-21 1-1025,21 18-865,0-19-2786</inkml:trace>
  <inkml:trace contextRef="#ctx0" brushRef="#br1" timeOffset="128590.8203">15965 5253 17712,'0'20'993,"0"0"-32,0 0 833,19 1-545,-19-2-897,20 1 481,20-20-513,0 0-127,0 0-225,-20-20 352,19 1-192,-19-2-256,-20 1 96,0 0-192,0 0 256,-20 20-385,-19-19-159,19 19-193,0 0-704,0 0-545,-1 0-1185,2-20-11723</inkml:trace>
  <inkml:trace contextRef="#ctx0" brushRef="#br1" timeOffset="129403.3203">16580 5253 15118,'21'60'1249,"-2"-39"0,-19-2 96,20 1-320,-20 0-288,0-20-128,20 0-1,-20 0-63,0 0 352,-20-20-545,20 0-384,-20 1 320,20-22-224,-19 21-32,-2-19-160,21-1-256,0 20-1,0 0 482,0 20-642,21 0 513,-2 20 32,21 20 32,-20-1-224,19 1 448,1 1-256,-20-22-160,-1 1 576,1 0-320,0-20 33,-20 0 287,0 0 32,0 0 225,0-20-481,-20 20-32,20-39-64,0 18-32,0 1-320,0 0 352,20 0-320,-20 1-128,41 19-65,-22 19-159,1 1-225,20 0-544,-1 0-993,1 20-1410,-21-20-9032</inkml:trace>
  <inkml:trace contextRef="#ctx0" brushRef="#br1" timeOffset="129738.2813">17216 5174 16783,'-40'0'1890,"20"0"-32,1 20-64,-2 0-737,21 19-161,0 1-287,0-20-481,0 20-64,21-20 32,-2 0-96,1-20-64,0 0 160,0 0-320,0 0 224,-20 0 0,0-20-96,19 0 160,-19 1-384,0 19 128,0-21-65,0 21-31,20 0 192,-20 0-448,20 21 640,0-2-225,-1 1-735,1 0-514,0-20-95,1 20 0,-1-20-930,-1 0-2081,-19 0-6278</inkml:trace>
  <inkml:trace contextRef="#ctx0" brushRef="#br1" timeOffset="129970.7031">17315 4936 16335,'0'0'2082,"0"0"-1057,0 20 576,0-1 513,19 1-1121,1 20-64,0 20-448,21-20-193,-2 19-320,1-19-32,-1-1-256,1-19-481,-21 0-128,21 1-384,-19-21-993,-21 0-161,0-21-1761</inkml:trace>
  <inkml:trace contextRef="#ctx0" brushRef="#br1" timeOffset="130160.1563">17474 4916 14830,'0'-39'3587,"0"39"-2146,0 19-512,20 21 1121,-1-20-224,1 39-1314,0-20-127,19 22-257,22-2-96,-22-19-481,1-1 129,0 1-385,-1-20-448,-19 1-1025,-20-2-801,0-19-2434</inkml:trace>
  <inkml:trace contextRef="#ctx0" brushRef="#br1" timeOffset="130377.9297">17076 5194 19090,'0'0'3587,"0"0"-2498,20 0 416,0-20 289,20 20-1281,20-20-33,19 20-544,-20 0-32,21 0-96,-1 0-993,0 0-545,-18 0-576,-2 0-1121,-19 0-2051</inkml:trace>
  <inkml:trace contextRef="#ctx0" brushRef="#br1" timeOffset="130675.7813">17931 5135 14413,'20'0'3267,"-1"0"-1825,1 0 864,0 0-673,19 0-896,-19 0-449,20 0-128,-20-20 1,-20 20-65,0 0-288,0-20 63,0 20-191,-20-20 32,-20 20 96,1 0-1,-1 0-127,1 20 448,-2-20-96,21 20-32,0 19 481,1-19-513,19 20 448,19-20-288,1 19-64,21 1-192,-2-19-641,21-2-256,-21-19-1409,21 20-641,-21-20-3459</inkml:trace>
  <inkml:trace contextRef="#ctx0" brushRef="#br1" timeOffset="130829.1016">18268 5373 17392,'-20'-39'1922,"1"-2"352,19 1-416,0 1-257,0-1-320,19 1-992,1-1 191,0 20-480,19-1-160,1 2-1089,19 19-1762,-18 0-769</inkml:trace>
  <inkml:trace contextRef="#ctx0" brushRef="#br1" timeOffset="131612.3047">18705 4798 16719,'-21'0'993,"21"0"-993,0 19 929,0 21 705,21 19-641,-1 0-321,0 1 129,0 0-641,-1-1-128,21-19 417,-20 0-33,-1-21-32,1-19-95,0 20 31,-20-20-32,0 0 129,0-20 255,0 1-319,0-1-193,0-20-128,0 1-128,0 19-32,0-20-33,20 19 1,-20 21-64,19 0-128,-19 0 320,20 21-160,21 19 288,-21-1-769,19 1 64,1 0-928,-1-1-865,1-19-897,-1 0-2819</inkml:trace>
  <inkml:trace contextRef="#ctx0" brushRef="#br1" timeOffset="131859.375">19281 5135 15598,'-20'0'2979,"20"0"-2146,0 19 704,-20 21 33,20-20-609,20 19-545,0-19-224,0 0 0,19-20 1,1 0-33,-1 0 0,-19-20 128,0 0-192,-20 1 97,0-1-290,-20 0-255,-20-20-96,21 21-802,-21 19 65,20-20-929,-19 20 32,39-20-2306</inkml:trace>
  <inkml:trace contextRef="#ctx0" brushRef="#br1" timeOffset="132230.4688">19519 5115 16719,'0'39'2979,"0"-19"-2146,0 0 833,0 0-65,0 0-928,20 19-513,0-19 64,-1-20-64,1 20-96,0-20-160,0 0 96,-20 0-96,20 0 96,-20 0 64,0 0-96,0 0 32,0 0-64,19 0 192,1 0 64,0 0-64,0 0-31,20 0 63,0 0 64,-1-20-128,1 0-128,-20 0 0,-20 1-64,0-21-64,-20 20-225,0 20-63,0-20-577,1 20-224,-21 0-1154,20 0-703,20 20-10475</inkml:trace>
  <inkml:trace contextRef="#ctx0" brushRef="#br1" timeOffset="132738.2813">20571 5710 17456,'20'99'833,"-20"-79"-609,20 0 224,-20 1 962,20-2-65,-20-19-800,0-19 544,-20 19-353,0-41-383,0 1-353,1 1 160,-22-20-32,-18-1-256,19-20 224,-19 1-192,19 0-32,21-21 64,-2 41-65,1-1-63,20 40 192,20 1 96,1-1 0,-2 20 1,1 20 223,20-1-320,-1 21 96,-19-20-96,0 19-64,-1 1 32,-19 1-32,0-22 32,0 1-160,-19 0-193,19-20-287,-20 0-1058,20-20-1281,-20 20-2530</inkml:trace>
  <inkml:trace contextRef="#ctx0" brushRef="#br1" timeOffset="132898.4375">20571 5154 10570,'40'60'6630,"-20"-40"-4933,0-1-415,-20 1-65,19 0-865,1 0-416,-20 1-128,0-21-929,20 0-1153,-20-21-1602</inkml:trace>
  <inkml:trace contextRef="#ctx0" brushRef="#br1" timeOffset="133058.5938">20511 4975 17200,'20'-39'1153,"-20"39"-1602,0 0 1,21 0 224,-2 0-769,-19 20-1409,20-1-4069</inkml:trace>
  <inkml:trace contextRef="#ctx0" brushRef="#br1" timeOffset="133253.9063">20710 5234 12908,'39'79'3427,"-19"-39"-801,20-20-31,-19-20-449,-2 20-769,21-20-320,-40 0-64,20-20-448,-1 0 31,-19 1-384,0-2 193,0-19-545,0 20-129,-19-19-319,19 19-417,0 0-320,0 0-737,0 20-1730,0 0-1537</inkml:trace>
  <inkml:trace contextRef="#ctx0" brushRef="#br1" timeOffset="133509.7656">21127 5214 19986,'-20'20'1378,"20"-1"-1,0 1 481,0 0-609,0 0-1025,20 1-64,20-2 33,-20-19-33,19 0-64,-19 0 0,0-19-192,-20 19 32,0-21 160,0 1-449,-20 0 65,0 0-192,-19 1-161,19 19 33,-20-20 63,20 20-288,1-20-1025,19 20-1088,-21-20-4325</inkml:trace>
  <inkml:trace contextRef="#ctx0" brushRef="#br1" timeOffset="133705.0781">21167 4916 22581,'0'20'640,"20"0"161,-20 19 673,19 1-994,1 20-31,0-1-417,19-19-321,-19 19 1,0-19-417,21-20-576,-41 1-865,0-21-1569,0 0-10251</inkml:trace>
  <inkml:trace contextRef="#ctx0" brushRef="#br1" timeOffset="133872.0703">21027 5115 20467,'0'0'2819,"20"0"-2307,0-20 1025,40 20 33,0-20-897,-1-1-481,20 21-288,-19 0-481,-20 0-960,-1 0-1666,-19 0-2659</inkml:trace>
  <inkml:trace contextRef="#ctx0" brushRef="#br1" timeOffset="134373.0469">21882 5174 17040,'-21'0'2722,"21"0"-1601,0 20-320,0-20 736,21 40-544,-21-21-864,20 1-129,-1 20-32,21-40-385,-20 21-384,-1-21-1409,21 0-1697</inkml:trace>
  <inkml:trace contextRef="#ctx0" brushRef="#br1" timeOffset="134518.5547">21841 4995 5797,'-20'-20'13549,"1"20"-12556,19-19-1185,0 19 160,0 0-833,19 0-449,1 0-2497</inkml:trace>
  <inkml:trace contextRef="#ctx0" brushRef="#br1" timeOffset="134787.1094">22119 5015 16111,'-39'20'2626,"19"-1"-1505,0-19-64,20 21-128,20 19-192,19-20-225,2-1-287,18 21-161,1-20 32,-1 19-192,-39-19-32,-1-20 160,1 20 160,-40 0 512,1-20-255,-1 21-257,-20-21-160,1 19-128,19-19-673,0 0-992,20 0-2051,0 20-10730</inkml:trace>
  <inkml:trace contextRef="#ctx0" brushRef="#br1" timeOffset="135226.5625">22893 5075 16239,'-79'-21'1794,"20"21"-769,20 21 736,-1-1-223,-1 20-417,2-1-449,39 21-127,0-21-193,20 22-384,40-22 32,-1 1-160,20-21-545,0-19-224,-18 0-480,-22-19-1666,1-1-2754</inkml:trace>
  <inkml:trace contextRef="#ctx0" brushRef="#br1" timeOffset="135575.1953">22814 4896 17520,'0'0'2306,"20"0"-2049,-20 0 671,20 20 1058,0 0-384,-1 19-481,22 1-737,-21 20 321,19-20-257,-19 19-288,0-19 65,20-1-161,-21-19 64,1 0-64,-20 0 64,0-20-32,0 0 128,0 0 65,0-20-65,0 20-256,0-20 32,0-19-32,0 19 64,0 0-417,20 0 193,-20 20-96,20 0 0,-1 0 192,-19 20-33,21-20 33,-1 20-640,0 0-321,0 19-705,-1-19-672,1 0-897,0 1-4229</inkml:trace>
  <inkml:trace contextRef="#ctx0" brushRef="#br1" timeOffset="135835.9375">23390 5273 16591,'0'0'2915,"-20"0"-2146,20 20 736,0 0 385,0 1-1185,0-2-353,20 1-192,0 0 128,0-20-192,0 20 97,20-20-1,-20-20-160,0 0-96,-20 0-192,0 1-193,-20-2-480,0-19-32,0 20-192,-20 1 288,0-1 65,20 20 63,0-20 0,1 20-896,19 0-2723</inkml:trace>
  <inkml:trace contextRef="#ctx0" brushRef="#br1" timeOffset="136454.1016">23628 5174 17008,'-19'-20'896,"-1"20"674,20 0 608,0-19-737,-20 19-1088,20 19-1,0-19 64,0 20-159,20 0-33,0 0-128,19 19-96,1-19 192,-21 20-320,22-19-32,-1 18-192,-21-19-65,1 0 65,0-1-129,-20 1-95,-20 0-385,0-20-448,1 0 480,-21 20-288,20-20-545,-20 0-160,0 0 417,1 0 864,19 0 1730,0 0 288,0 0-800,20-20 160,0 20 480,20-20-288,0 0-193,0 1 225,39 19-320,-20-20 96,2-20 31,18 21-31,-19-2 64,-1 1-193,21-20-319,-40 21 63,0-1 0,0 0-63,-20 0 95,0 0-384,0 20-192,-20-19 128,0 19 0,0 0 0,0 0-33,-20 19 33,21 1 128,-1 20-96,20-20 96,-20 19-224,40 1 160,-20 0-160,20-20-64,19 0-224,-19 0-97,20-1-704,-20-19-545,0 0-1505,20 0-9577</inkml:trace>
  <inkml:trace contextRef="#ctx0" brushRef="#br1" timeOffset="136782.2266">24066 5135 18801,'19'0'1730,"-19"19"-161,20 1 129,0 0 160,-20 20-449,20-21-896,-20 21-321,19 1-64,1-22 32,-20 1-96,20 0 96,-20-20-160,0 20 257,0-20-161,20-20-160,-20 20-1,0-20-31,0 0-64,0 1-32,21-2 0,-21 1 0,19 0 0,1 20 224,20 0-257,-21 20 385,1 0-320,20 20-224,-20-20-577,19 0-192,-19 0-545,0-1-1216,1-19-770</inkml:trace>
  <inkml:trace contextRef="#ctx0" brushRef="#br1" timeOffset="137165.0391">24343 4995 17904,'20'-59'2243,"-20"39"-1411,20 0 898,-20 1 416,40 19-705,-21 0-608,21 0-384,1 0-33,-2 19-352,1 1-128,19 0-160,-20 19 160,-19-19 32,20 20-128,-19 0-65,-2 0-191,1 19 32,0 1 223,-20-1-287,20 1 96,-20 0 288,0-21-129,19 20 1,-19-19 96,40 1 192,-20-2-128,0 1 160,-20-20 65,0-20 447,0 19-416,-20-19-224,0 0 32,-20 20-224,21-20-224,-21 0-801,1 20-1282,-2-20-1825</inkml:trace>
  <inkml:trace contextRef="#ctx0" brushRef="#br0" timeOffset="155768.5547">617 6881 15214,'-19'-20'576,"19"20"-223,0 0 448,0 20 1056,0 21-543,39 18-514,-19 0-159,19 21-449,1 0 0,1-1 193,-2-40 127,-19 1-95,0-1-65,0-39 224,-20 20 97,0-20 320,0 0-769,0-20-256,-20-19-64,-20-1-64,1 1-224,-22-20-33,22-22 33,-21 2-129,21 0 353,-1-1 32,21 1 32,19 20-32,0-1 64,0 21 96,0 19-32,19 20 160,21 0-128,-20 0 32,19 40 32,-19-1-64,19 1 0,-19 19 0,0-20 64,-20 1 96,0 1-320,0-2 192,-20-19-288,20 19-192,-20-19-65,1-20-223,-1 20-866,0-20-1088,0 0-3108</inkml:trace>
  <inkml:trace contextRef="#ctx0" brushRef="#br0" timeOffset="156000">1094 7259 16655,'0'0'1314,"0"0"-706,-20 0 705,20-20 1,-19 1-738,-2-21-416,1 19-128,0-18-64,0-1-64,20 0-448,0 1-385,0 19-961,20 0-736,-20 20-2531</inkml:trace>
  <inkml:trace contextRef="#ctx0" brushRef="#br0" timeOffset="156266.6016">1272 6942 14637,'0'39'2018,"0"-19"-448,-20 19 608,20 1-737,0 0-512,0-21-352,20 22-545,0-21 64,21 0 128,-2-1 96,1-19-160,-1-19 33,1-1 95,-1 0-64,-19-1-32,-20-18-288,-20 19 96,0-20-96,1 20-320,-21 1-193,20-1-288,1 20-800,-1 0-1250,20 0-2562,0 0-6311</inkml:trace>
  <inkml:trace contextRef="#ctx0" brushRef="#br0" timeOffset="156492.1875">1550 7040 11755,'60'20'4292,"-40"0"-1858,20 0-544,-40 0-577,19-20-480,1 19-161,0 1-127,0-20-193,0 21-95,-1-21 63,1 0 0,1-21 257,-1 1-225,-20 1 64,0-1-384,0 0-128,-20 0-96,-1 0-128,1 20-161,-19-19-191,-1 19-33,1 0-832,19 0-1634,0 19-1282</inkml:trace>
  <inkml:trace contextRef="#ctx0" brushRef="#br0" timeOffset="156761.7188">2166 7200 18609,'0'0'1698,"-20"-20"-737,1-1 416,-1 1-160,-1-19-672,-19-1 319,1 1-479,19 19-97,0-20-288,1 1-64,-1-2 64,0 2 0,20-1 0,-20 1 0,1-1-192,19 20-257,0 1 193,0-1-481,19 20-800,21 0-1538,-1 39-1025</inkml:trace>
  <inkml:trace contextRef="#ctx0" brushRef="#br0" timeOffset="156958.0078">1888 6922 17616,'-39'39'5317,"19"-39"-4356,20 0-929,0 0 320,20 0 321,0-19-417,39 19-192,0-20-352,0-1-513,22 1-832,-22 0-2211,-39 20-11210</inkml:trace>
  <inkml:trace contextRef="#ctx0" brushRef="#br0" timeOffset="158084.9609">2602 6485 17520,'0'-20'1441,"0"20"-864,0 20-321,0 19 801,21 1 128,-1 40-320,19-21-352,-19 1-129,20-21-32,-1 1-224,-19-21 289,20 1-321,-1-20 256,-18 0-256,19 0 97,-1 0-257,1 0 128,-1 20-32,1-20 96,-20 21-64,-20-1 32,19-1 0,-19 1 64,-19 0-64,-1 19-160,-20-19-96,1 0-128,-1 0 31,1-20-31,-22 20-352,22-20-65,19 0-800,0-20-706,0 0-255,20 0-3299</inkml:trace>
  <inkml:trace contextRef="#ctx0" brushRef="#br0" timeOffset="158456.0547">3079 6861 14573,'59'20'1570,"-18"0"1056,-1 1-1345,-1-1-127,1-1-450,-1-19-95,1 0 160,0 0-161,-20-19-288,0-1 1,0-1 95,-1 1-160,-19 0-63,0 20-33,0 0-160,0 0-257,20 20-31,-20 0 352,20 21 32,19 18-96,1 0 0,0 1 32,0 0 32,-20-20-96,20-1 64,-21 1 97,-19-1 159,0-19-192,-19 19 192,-1-19-224,-40 1-64,20-1-96,-20-20-288,21 0 31,-20 0-511,19-20-578,-20-1-704,40 1-512,0-19-2916</inkml:trace>
  <inkml:trace contextRef="#ctx0" brushRef="#br0" timeOffset="158747.0703">4171 6842 16559,'20'19'4132,"0"1"-3844,0 0 865,0 21 65,0-2-450,0-19-383,-1 0-193,1-1-128,0 1-128,0-20-449,-1 0-896,-19 0-1762,0-20-1698</inkml:trace>
  <inkml:trace contextRef="#ctx0" brushRef="#br0" timeOffset="158893.5547">3993 6623 19506,'-20'-20'1826,"20"1"-1026,0 19-703,20 0-129,0 0-257,19 19-1280,1 1-769,19 1-3140</inkml:trace>
  <inkml:trace contextRef="#ctx0" brushRef="#br0" timeOffset="159182.6172">4449 6922 16463,'21'39'1409,"-21"-39"-608,19 20 993,-19 0 0,20-20-289,-20 0-288,0 0-224,0 0-288,0 0-97,0-20-255,0 20 31,0-39-256,0 19-32,0-21-64,0 21 32,0-19-160,0 39 0,0 0 0,20 0-192,0 0 224,-1 39 224,21-19-192,-20 21 0,19-2 0,1-19-449,1 0-416,-22 0-512,21-1-1089,-40-19-2147</inkml:trace>
  <inkml:trace contextRef="#ctx0" brushRef="#br0" timeOffset="159843.75">5144 6901 16431,'-40'-20'705,"21"40"192,19-20 864,-20 41-480,20-2-320,0 1 96,20 19-224,-1-19-352,1-21-289,20 1-64,-1 1-32,22-42 160,-41 1-224,19-19 128,-19-1-160,-20 1-96,0-21 0,-20 0 64,0 1-96,-19-1-192,-2-19-193,2 20-159,-21-21 447,21 20 97,19 21 64,-20-1 449,40 21 159,-19 19-159,19 0-97,19 19-32,-19 21 257,40-1 127,-20 21-416,39-1 33,0 2-193,-19 18 0,20-40-128,0 20-321,-1-19-191,-20 1-161,1-22-416,-19 21-769,-1-40-1281,-1 20-1986</inkml:trace>
  <inkml:trace contextRef="#ctx0" brushRef="#br0" timeOffset="160156.25">5621 6763 17200,'0'39'1986,"0"1"-993,-20-1 608,20 2-352,0-2-192,20 1-256,-20-20-320,20-1-225,-1 1-64,1-20-64,0-20 32,0 1 64,-1-1-127,1 0-65,-20 0-129,0-19 1,0 18 0,-20 1 64,20 20 32,0 0 0,0 0-192,0 0-96,0 20 160,20 21-32,0-22-513,21 1-801,-22 0-1056,21 0-833,-1-20-3524</inkml:trace>
  <inkml:trace contextRef="#ctx0" brushRef="#br0" timeOffset="160410.1563">6078 6763 17712,'-20'0'2499,"-1"19"-1410,1 1 608,20 20-416,0-1-191,0 22-290,0-22-351,20 1-225,21-1-320,-2-19 256,21-20-320,-1 0 64,-20-20-96,2 0-97,-1 1-319,-21-21-257,1 20-320,-20-19-321,0 18-928,0-19-961,-20 1-10282</inkml:trace>
  <inkml:trace contextRef="#ctx0" brushRef="#br0" timeOffset="160591.7969">6275 6524 18353,'20'0'1665,"1"20"834,-1 20-738,19-21-383,-19 42-257,20-22-384,-21 21-609,21-21-64,0 20-224,0-39-193,-20 21-672,0-21-672,0-20-674,-20 0-1280,-20 0-11403</inkml:trace>
  <inkml:trace contextRef="#ctx0" brushRef="#br0" timeOffset="160788.0859">6216 6802 14830,'40'-20'3907,"-1"20"-2561,2 0 832,18 0-705,0 0 96,1 20-544,0 0-512,0 0-289,-21 19-192,1-19-288,-21 1-257,21-1-480,-40-1-352,20-19-1153,-20 0-1666</inkml:trace>
  <inkml:trace contextRef="#ctx0" brushRef="#br0" timeOffset="160929.6875">6553 6603 20243,'-39'0'1121,"39"-19"-192,0 19-705,20 0-512,20-20-1826,-20 20-2339</inkml:trace>
  <inkml:trace contextRef="#ctx0" brushRef="#br0" timeOffset="161717.7734">7089 6802 768,'0'-39'1954,"0"19"1249,0 0 64,0 20-352,0-20-449,-19 20-704,19 0-193,0-19-63,-20 19-33,20 0-480,-20 19-160,20 1-64,0 20 128,-20-1 63,20 1-415,20 19 0,-20-18-289,20-2-128,0-19 0,-1 0-160,22-1 224,-21-19-160,0-19 128,-1 19-224,-19-40-192,20 1-96,-20-2-33,-20 1 193,20 1 64,-19-1-256,-1 1 191,0 19 290,20 0-129,0 20 224,0 0 64,20 0-256,0 20 288,-1 20 65,21-1-321,-1-19 64,-19 19-96,0 1-64,19-19 0,-18-21-33,-1 0 33,-20 0 0,20 0 64,-20-21 0,20 1 32,-20 0 32,0 1 65,19 19 95,-19-20-224,20 20 96,0 20 192,0-1-128,19 1-224,1 21-32,-1-21-801,22 19-896,-22-19-2115,-19 0-6021</inkml:trace>
  <inkml:trace contextRef="#ctx0" brushRef="#br0" timeOffset="163069.3359">716 7736 15566,'-20'-20'865,"20"20"-481,-19 0-31,19 0-193,0 0-96,19-20-64,-19 20 32,20 0-32,0 0 0,0 0-32,1-21 64,-2 21 256,1 0 193,20 0-225,-1 0 192,1 0-223,19 0 63,2 0-160,-2-19 0,20 19 128,0 0 193,1 0-129,19 0-352,21-20 160,18 20-32,2-20-288,18 0 192,1 20 0,-1 0 0,-18 0 0,-22 0 0,22 0 32,-21 0 64,20-19-192,0 19 96,0 0 32,-1 0 0,2-20 0,-1 20-32,-20-20-32,19 20 32,2-20 0,-1 20 0,0-20 32,-19 20 64,18 0-160,-19 0 96,0 0 0,0 0-64,1 0 96,-2 0-32,-18 0 0,19 0 32,-19 0 33,-1 0 95,0 0-64,20 0 32,-20 0-160,0-19 64,21 19 64,-21 0-128,1 0 64,-2 0-64,-18 0 96,20 0-192,-21 0 192,0 0 64,1 0 1,-1 0-65,0 0 96,21 0-288,-21 0 192,0 0-96,1 0 0,-20 0 0,-1 0 32,20 0 128,-20 0 64,2 0 161,-2 0-257,0-20 0,1 20-32,-20 0-64,20 0-32,-1-20 0,-19 20 128,-1 0 0,1 0 289,0 0-417,-40 0 128,20 0-64,-20 0 0,0 0 128,0 0-32,0 0-192,0 0-576,0 0-545,0 0-769,0-21-1217,-20 21-6502</inkml:trace>
  <inkml:trace contextRef="#ctx0" brushRef="#br0" timeOffset="163324.2188">8122 6584 22837,'0'-20'545,"0"20"-481,0 0-160,0 0-929,0 0-865,20 0-641,-20 0-1472</inkml:trace>
  <inkml:trace contextRef="#ctx0" brushRef="#br0" timeOffset="163476.5625">8301 7021 21812,'0'19'1057,"0"-19"-1121,-20 0-416,20 0-1859,0-19-2817</inkml:trace>
  <inkml:trace contextRef="#ctx0" brushRef="#br0" timeOffset="165785.1563">736 8211 16879,'-20'-19'1090,"20"-1"-322,0 20-95,0 0 224,0 20 256,0-20-481,0 40-159,0-20-289,20 20-224,-20-1 64,20-19-224,1 0-449,-2-1-704,1-19-833,-20 0-128,20 0-2595</inkml:trace>
  <inkml:trace contextRef="#ctx0" brushRef="#br0" timeOffset="166095.7031">637 8053 11947,'-59'-20'3587,"19"20"-2594,21 20-256,-22 0 480,21 20 192,0-1 33,1 20-225,-1 22-448,20-2-289,0-20-224,39 1-64,1 0-95,20-21 159,0-19 64,19-20-192,-20-20 64,21-19-256,-20-1-320,-1-20 224,-20 0-513,-19 1-96,-20 20-576,0-21-128,-39 20 736,-1 0 801,1 20-64,-21 20 96,0 0-800,20 0-1763,1 0-9544</inkml:trace>
  <inkml:trace contextRef="#ctx0" brushRef="#br0" timeOffset="166640.625">1650 8093 8776,'-59'-40'6630,"18"20"-4132,21-19-127,-19 19-674,-1 20-480,1-21-256,-1 21-448,20 0-257,-19 21-384,18-1 64,-19 0-32,40 19-32,-19 1-64,19-1-225,19 1-191,1 20 159,0-20 161,1 19 352,-21-19-96,20-1 0,-20 1 96,0 0 128,-20-20-128,20 0 353,0-20-97,0 0-224,0 20 256,20-20-352,-20 0 32,39 0-32,-19 0-32,19 0-320,1 0-353,-1 0-288,1-20-576,20 20-289,-20 0-897,-1-20-3875</inkml:trace>
  <inkml:trace contextRef="#ctx0" brushRef="#br0" timeOffset="167033.2031">1709 7994 19922,'0'-41'1346,"0"41"-642,0 0-351,0 0 223,0 21 321,0 19 96,0-1-705,20 1 1,0 19-161,-20-19-64,20 0 128,-1 0 96,1-20-192,1-1 64,-1-19-96,0 20 65,-1-20 31,21 0-256,-20 20 96,19 0-64,-19-1 0,0 1 64,-1 0-97,-19 0 97,0-20 0,0 20 0,-39 0-192,19-20 96,0 0-64,1 0-96,-1 0-289,0 0-191,0 0-834,1 0-1409,-1 0-1025</inkml:trace>
  <inkml:trace contextRef="#ctx0" brushRef="#br0" timeOffset="167425.7813">2344 8272 15438,'-20'-20'5157,"20"20"-3908,-19 0 417,-1 0-289,0 0-576,-19 20-193,19 0-63,0 19-193,20 1-320,0-1-64,0-19-32,20 0 32,19 0-64,-19 0 128,0-20-64,-20 0-32,20-20 32,-20 20 64,19-20 32,-19 0-160,0 0 32,-19 0 32,-1 1 192,20 19-128,-20 0 64,20 0-96,0 0-224,0 0-128,0 19 256,20 1-129,0 0-607,19 0-546,-18 0-672,19-20-768,-1 0-866</inkml:trace>
  <inkml:trace contextRef="#ctx0" brushRef="#br0" timeOffset="168000">2543 8211 6886,'0'0'11723,"0"0"-10410,0 0-160,0 0-288,0 21 545,20-1-546,-20 0-287,19 19-193,1-19-159,1 0-161,-1 19 64,19-19-256,-19 0-65,-20 20-63,20-20-288,-20 0-129,0 0-128,-20 0 193,20-20-129,-20 20 192,1-20 321,-1 0 160,0 0-64,20 0-288,-21-20-353,21 0 160,0 0 513,21 0 128,-21 0 513,20 0-33,-20 20 65,20-20 352,-1 20 0,1-20-129,20 0-31,-20 1 32,-1-1-353,21 0-127,-20 0-1,19-19-96,-18 19-32,-1 0-64,0-20-64,-20 20 161,0 20-482,0-20 161,0 20 224,-20 0-288,20 0 64,-20 0 0,-1 20 96,1 19 0,-19 2-32,19-1 64,20-1 160,0 1-352,0-21 128,20 1 64,19 0 64,2 0 64,18-20-128,-19 0 33,19 0-418,1 0-864,-20 0-1345,0 0-2916</inkml:trace>
  <inkml:trace contextRef="#ctx0" brushRef="#br0" timeOffset="168660.1563">3755 8132 16143,'-20'-39'1185,"0"19"-673,0 20 1314,0-20-128,-20 20-801,20 20 31,0 0 1,0 0-96,1 19-320,-1 20-129,20-18-128,0-1 0,0-1-288,0 20-32,39-39-352,-19 20-481,20-20-352,0-20-321,0 0-864,0 0-577,-1 0-4484</inkml:trace>
  <inkml:trace contextRef="#ctx0" brushRef="#br0" timeOffset="169052.7344">3973 8192 16335,'-20'0'1121,"20"0"-32,-21 19 801,2 2-513,-1-1-128,20 20 33,-20-1-257,20-19-449,0 19-192,20-19-255,-20 0 127,20 0-256,20-20 0,-20 0 96,0-20 32,0 20-128,-1-40-96,-19 21 32,20-1 32,-20-20-192,-20 21 224,20-1-161,-19 20 161,19-20 32,-20 20 1,20 0 159,0 20-288,0-20 96,0 20 224,0-1-320,0 21 160,20-20-352,-1-1-225,1-19-352,0 20-352,0-20-577,0 0-896,-1 0-353,1 0-3715</inkml:trace>
  <inkml:trace contextRef="#ctx0" brushRef="#br0" timeOffset="169561.5234">4171 8232 13901,'0'0'3139,"0"0"-2467,0 0 1442,20 20-384,0 0-577,20 0-416,0-1 31,-1 1-639,20 0-1,-19 0-64,1 19 0,-2-19-288,1 0 31,-21 20-31,-19-20-160,-19 0-33,-1 0-31,0-20-257,-19 20 449,-2-20 64,1 0 32,1 0 160,-1 0-32,21-40 128,-1 20-160,0 0-32,20 0 160,20-20 160,0 20 192,19 0-63,1 1 255,-21-1 1,21 20-193,1-20 1,-2 0 31,1 1-256,-1-1-96,-19 0-64,0 0 96,0-1 65,-20 2-321,0-1-1,-20 0-31,0 20 64,0 0 64,0 0-64,1 20 96,-1 0-64,0 20 96,0 0-64,20-1-32,0 1 32,20-20-64,0 19-385,19-19-544,1 0-128,0 0-288,-1-20-737,1-20-2178</inkml:trace>
  <inkml:trace contextRef="#ctx0" brushRef="#br0" timeOffset="169931.6406">4727 8033 17264,'0'-39'2306,"21"39"-2114,-2-20 1218,1 20-738,0 0-384,0 0 321,-1 0-32,1 20-417,0-20-64,19 39 128,-19-19-320,0 20 160,0-20 0,20 19 0,-20 20-160,20-18 96,-1-1-32,-19-1-64,20 1-96,-1-1 160,2-19-160,-2 20 127,-19 0 130,0-20-33,-20 0-32,0 0 128,0-1-64,-40 1 0,21-20-224,-22 0-97,1 0-159,-19 0-129,19 0-896,21 0-833,-21 0-1442</inkml:trace>
  <inkml:trace contextRef="#ctx0" brushRef="#br0" timeOffset="193666.9922">5997 8311 14894,'0'0'1793,"0"0"-992,0 0 640,20 20-191,0-20-322,-20 0-287,21 0-545,-1 0 32,-1 0 0,1 0 1,0-20 127,-20 1-320,20-1 64,-20-20 0,0 19-353,-20 2 225,0-1 0,0 0 96,1 20 96,-1-20-128,-1 20 192,1 20-32,0 0 129,20 0 63,0 20 256,0 0-416,0 19 257,0-19-65,20-1-128,0 1-96,21 0 97,-2-40-161,1 20-385,-1-20-95,1-20-545,-1 0-513,-19 0-1056,1 0-2082</inkml:trace>
  <inkml:trace contextRef="#ctx0" brushRef="#br0" timeOffset="193986.3281">6216 8152 13580,'40'40'2755,"-21"-21"-865,1 22 64,1-1-673,-1-1-416,0 1-225,19-21 1,-19 1-449,0 0-32,-1 0-32,-19-20-32,20 20 0,-20-20 129,0 0 63,0-20-32,0 20-224,-20-40 64,1 20-96,19-19 64,-20-1-160,20-19-128,0 18-160,0 22-1,0-21-31,20 40-225,-1 0-544,1 0-993,0 20-993,-20 0-2114</inkml:trace>
  <inkml:trace contextRef="#ctx0" brushRef="#br0" timeOffset="194307.6172">6634 8292 10954,'19'0'2947,"1"0"-417,0-20 97,19 20-898,-19-20-768,20 0-192,-21-1-225,22 2-448,-21-1 97,0 0-161,-20 0 160,0 1 0,0-1-128,-20 0 0,0 0-32,-1 20-32,-18 0 0,19 20-32,-20 0 64,21 19 128,19 1-32,-20-1-64,20 2-64,20-1 97,-1-1-161,1 1-161,20-21-95,-1 1-417,2 0-544,-2-20-865,1 0-128,-20 0-2851</inkml:trace>
  <inkml:trace contextRef="#ctx0" brushRef="#br0" timeOffset="194597.6563">7050 8390 11979,'0'0'2306,"0"20"-929,0-20 225,0 0-449,0 0-128,0 0 320,0-20-128,0 1-576,20-1 96,-20-20-513,0 1 64,-20-1-96,20 0-256,0 0 32,20 1-32,-20-1-288,19 40-257,-19-20-352,21 20-608,-1 0-353,0 20-1281,0-20-3876</inkml:trace>
  <inkml:trace contextRef="#ctx0" brushRef="#br0" timeOffset="194909.1797">7288 8093 13388,'0'0'2755,"0"20"-193,0-1-384,20 1-768,-20 0-385,20 0-545,-20-1-128,19 2-224,2-21-31,-1 0 127,0 0-192,0-21 64,-1 2-160,-19 19 0,20-20-64,-20 20 32,20 20 64,-20-1-33,20 22 33,0-1-128,19 19 160,-19 0-64,0 1 32,-1 20 64,2-21 192,-21 0 129,0 1-65,-21-20-128,2 0 96,-1-1-352,0 1-32,-19-20-320,19-20-897,0 0-1346,-20 0-1697</inkml:trace>
  <inkml:trace contextRef="#ctx0" brushRef="#br0" timeOffset="195608.3984">8063 8172 19698,'19'20'833,"-19"-1"0,20 2 512,0 19-544,0-1-321,1-19-224,-2 20 1,-19-40-289,20 19-64,0-19-577,0 0-768,-20-19-962,0-1-1921</inkml:trace>
  <inkml:trace contextRef="#ctx0" brushRef="#br0" timeOffset="195760.7422">8043 8033 6149,'-20'-39'11307,"0"39"-9641,20-20-513,0-1-481,0 21-672,20 0-512,-20-20-353,20 20-384,19 0-1378,-19 0-4163</inkml:trace>
  <inkml:trace contextRef="#ctx0" brushRef="#br0" timeOffset="196041.9922">8222 8093 13484,'39'79'2338,"-19"-59"-960,0 20 640,0-20-353,-1 0-416,1-20-127,-20 20-290,20-20-319,-20 0-161,20 0-32,-20 0-288,21-20 225,-21 0-129,0 0-32,0-20 0,19 0-64,-19 1 0,0 19-64,20 0 160,0 20-224,-20 20 32,20 0 128,19-1-64,-19 21-128,20-1-449,-1 2-544,1-1-961,0-1-1793,-20 1-8233</inkml:trace>
  <inkml:trace contextRef="#ctx0" brushRef="#br0" timeOffset="196355.4688">8976 8768 8680,'40'40'8488,"-40"-40"-7207,0 0 929,0 0-320,-20-20-1185,20 0-33,-39-20-416,18-20 225,-19 1-353,1 0-32,-1-21-96,20 0-32,-19 1 32,19 0-96,0 19 96,20 20-32,20 1 96,-20 39-96,20 0 64,19 0-128,-19 20 128,20 19-32,-21 1-128,1 0-481,20 0-224,-40-1-288,21-19-128,-21 0-448,0 0-481,0-20-1826</inkml:trace>
  <inkml:trace contextRef="#ctx0" brushRef="#br0" timeOffset="196653.3203">8957 8113 9096,'19'0'6598,"-19"0"-4772,20 19 833,-20 1-609,0 20-961,0 0-193,0 0-191,0-1-353,20-19-223,0 0-65,-20-20-64,20 0 32,-1 0 0,-19 0 96,20-20-224,-20 0 192,0 1-192,20-1 96,-20 20-32,0-20-32,20 20 64,-20 0-225,19 20 161,1 0-288,21-1-449,-21-19-544,-1 20-1057,1-20-449,20 0-2338</inkml:trace>
  <inkml:trace contextRef="#ctx0" brushRef="#br0" timeOffset="196842.7734">9314 7835 15118,'19'0'4100,"1"19"-1506,0 21-512,0 19-641,0 21-832,-1-20-321,1-1-256,21-19-288,-2 0-224,-19-20-449,0 0-641,0-20-1280,-20 0-1122</inkml:trace>
  <inkml:trace contextRef="#ctx0" brushRef="#br0" timeOffset="197016.6016">9174 8113 8936,'20'0'12236,"1"0"-11596,-1-20 1122,19 20-257,20-20-928,1 0-289,-1 20-480,2-20-225,-22 20-607,1 0-962,-1 0-2338</inkml:trace>
  <inkml:trace contextRef="#ctx0" brushRef="#br0" timeOffset="199750">10366 8073 9577,'-40'-40'1441,"1"21"609,19 19-288,-1-20 95,1 20-415,1 20 31,-1-1 0,0 1-608,20 20-128,0-1-128,0 1-33,0-1 1,20-18-353,0-1 32,-1 0-64,1-20-128,1 0 225,-1-20-97,0 0-192,-1-20-96,-19 20 0,20-20 32,-20 21-65,-20-21 1,20 20 160,0 20-64,-19-20 128,19 20-64,-20 0 161,20 20-65,0 0-128,0 0 64,0 19-96,0-19 64,20 0-128,-1 19 32,1-18-321,20-1-255,-21-20-257,21 20-737,0 0-800,-21-20-513,1 19-2786</inkml:trace>
  <inkml:trace contextRef="#ctx0" brushRef="#br0" timeOffset="199938.4766">10624 8331 11979,'0'-20'3651,"0"1"-2402,0-1 705,-20 0 96,20 0-833,-19-20-320,19 0-96,-20 1-673,20-1-64,0 0-256,0 21-609,20-1-32,-1 0-960,-19 20-97,20 20-1057,20 0-3395</inkml:trace>
  <inkml:trace contextRef="#ctx0" brushRef="#br0" timeOffset="200134.7656">10902 8292 11947,'-20'-40'2562,"0"20"-1345,1-1 865,-1 2-768,0-21-610,-1 1-415,21-1-129,0 20-160,0-19 0,0 39-289,21-20-896,-1 20-384,0 0-1538,19 20-6022</inkml:trace>
  <inkml:trace contextRef="#ctx0" brushRef="#br0" timeOffset="200512.6953">11200 8014 16655,'-60'19'1442,"41"21"447,-21-20 289,20 19-832,-1 1-417,21-1-353,0-18-512,21-1 128,-1 0-288,0-20 128,19 0-32,-19 0 32,0-20-192,19 0 0,-19-1-32,-20-18 256,20 19-224,-20 0 224,0 1-96,0-1 64,0 20 64,0 0-192,0 0 32,0 0-96,20 20-65,-20-20-159,19 19-449,1 1-64,1 0-544,-1 0-705,0-1-609,-1-19-1921</inkml:trace>
  <inkml:trace contextRef="#ctx0" brushRef="#br0" timeOffset="200897.4609">11478 8033 16239,'19'20'2947,"1"0"-1954,0 0 384,0 0-576,-1-20-577,22 19-160,-21-19-192,19 0 32,-19 0-193,20-19-928,-21-1-865,-19 0-416,20 0-833,-20 0-385,0 1 1058,0-1 2498,0 20 2530,-20 0 1409,20 0-800,0 20-705,0-1-448,0 21-609,20 19-288,-20 1 192,20 0-96,-20-1-352,0 1-289,0-1-192,0-19-128,0 0-32,-20 0-64,20-20-224,-20-1-577,20 1-288,-19-20-800,19 0-1154,0-20-5253</inkml:trace>
  <inkml:trace contextRef="#ctx0" brushRef="#br0" timeOffset="201238.2813">12351 8053 20275,'-60'40'1121,"41"-20"32,19-1 128,-20 21-416,20-1-449,20-18-288,-1-1 161,21-20-289,0 0 128,-20-20-384,20-1 95,-20-18-159,-20 19 128,0-19-64,-20-1-257,-20 20-256,0-19 193,0 19 192,1 20 352,-1 0 32,1 0-449,19 20-832,20-1-1057,0 1-3043</inkml:trace>
  <inkml:trace contextRef="#ctx0" brushRef="#br0" timeOffset="201419.9219">12589 8192 16239,'0'-20'2594,"0"0"-960,-20-19 416,-19-1-385,-1 0-736,1 1-448,-1-2-129,20-18-352,0 0-96,0 19-513,20 1 65,0 19-353,20 0-1185,0 20-929,-20 0-2178</inkml:trace>
  <inkml:trace contextRef="#ctx0" brushRef="#br0" timeOffset="201581.0547">12291 7974 4420,'-39'20'17969,"19"0"-16976,20-20-385,20 0 193,19-20-513,1 20-320,20 0-224,0-20-737,-1 20-2082,-19 0-1313</inkml:trace>
  <inkml:trace contextRef="#ctx0" brushRef="#br0" timeOffset="202357.4219">13066 7696 14926,'-20'-40'2594,"0"40"-896,1 0-481,-1 19 416,0 2-383,0 39-161,1-1-128,19 0-193,0 20 1,0 1-545,39-20-64,1-21-128,-1 1 96,20-1-256,2-39 96,-2 0 32,-19-19-288,19-1 32,-39-20-64,19 1-65,-19-1 97,-20 1-64,0-1 63,-20-1 161,1 2 64,-21 19-32,20 0 192,0 20 160,1 0 1,-1 20-97,20 20 0,-20-1 64,20 2 96,20-2-191,0 1-226,-1-20-127,41 0-577,-21-1-191,1-19-930,20 0-1249,-40-19-2210</inkml:trace>
  <inkml:trace contextRef="#ctx0" brushRef="#br0" timeOffset="202669.9219">13543 7894 17904,'19'59'2563,"-19"-38"-1186,20 19 257,-20-21-417,20 21-256,-20-20-385,20 0 1,-20-20-225,0 19-128,19-19-127,-19 0 31,0 0 0,0 0 192,0-19-416,0-1 96,0 0-32,0-20-96,20 21 96,-20-1-64,20 0 0,1-1-97,18 21 1,-19 21-352,20-21-289,-20 20-544,19 0-609,1-1-1249,-21 1-2082</inkml:trace>
  <inkml:trace contextRef="#ctx0" brushRef="#br0" timeOffset="203090.8203">14098 7815 18097,'-19'39'2690,"-1"1"-2113,0-1 864,20 2 289,-20-1-962,20-1-447,0-19-225,20 0-64,-20-20-32,20 0 32,-20-20-192,20 0-64,-20 0 31,0 1-95,0-21-256,-20 19 63,20 1 353,-20 20 128,20 0 64,0 20 32,0 1 64,20 19 353,0 19-129,-1 0-96,21 1-95,-1 0-1,-19-1-160,21 1 128,-21-1-160,-1-19 96,-19 0 96,-19 0 32,-22-20-159,1-1-65,21 1 0,-21-20-321,1 0-287,-1 0-289,20-20-673,1 1-1665,19-1-2530</inkml:trace>
  <inkml:trace contextRef="#ctx0" brushRef="#br0" timeOffset="203324.2188">14317 7616 20018,'0'0'2243,"20"20"-1923,-20 0 545,20 20 192,-20 0-289,19 19-31,-19 0-224,20 1-385,0 0-192,0-20-577,-1-1-512,1-19-481,1 0-1248,-21-20-1058</inkml:trace>
  <inkml:trace contextRef="#ctx0" brushRef="#br0" timeOffset="203789.0625">14177 7974 14349,'0'0'6406,"20"0"-5797,0-21 159,21 1 706,-22 20-1154,21-19-64,-20-1-320,0 20 128,-1-20-224,21 0-160,-40 1-545,20-1 96,-20 0 65,19-19 704,-19 19-128,0 0 160,0 20-96,0 0 320,20 0 288,-20 0 257,0 40-32,21-1-225,-1 1-63,-20 19 223,20-20-63,-1 22 96,1-41-353,20 19-96,-21-19-159,1 0-33,-20-20 0,20 0 0,-20 0 0,0 0 32,20-20-32,-20 0-32,20 0-64,-1 1 96,22-1-192,-21 20 224,0 0-256,19 0 64,-19 20-32,19-1-513,1-19-704,-1 20-865,-18 0-1826,-1-20-6566</inkml:trace>
  <inkml:trace contextRef="#ctx0" brushRef="#br0" timeOffset="205452.1484">15369 7815 14573,'0'-20'3171,"0"20"-1249,0-20-897,20 1 352,0 19-352,0-20-512,19 0-193,-19 20-224,19-20 32,2 20-96,-21 0-32,19 0 0,-19 0 0,0 20 32,0 0 193,-20 19-129,0 1 224,0 19-192,0 0-96,0-18 128,19 18-256,-19-19-737,20 0-608,-20-21-993,20 1-1250</inkml:trace>
  <inkml:trace contextRef="#ctx0" brushRef="#br0" timeOffset="205611.3281">15588 8172 20179,'-20'0'1537,"20"0"-1153,20 0 1186,0 0-97,-1 0-864,21-20-385,19 20-128,1 0-448,0-20-609,-1 20-1089,1 0-1633,-21 0-3460</inkml:trace>
  <inkml:trace contextRef="#ctx0" brushRef="#br0" timeOffset="206600.5859">16640 7914 16751,'0'-20'3075,"0"20"-2210,20 0 673,-20 20 255,20-1-640,-1 1-512,-19 1-385,20-1 64,0 0-191,-20-1 31,20-19-416,0 0-97,-1 0-736,-19 0-1057,20 0-1730,-20 0-10890</inkml:trace>
  <inkml:trace contextRef="#ctx0" brushRef="#br0" timeOffset="206745.1172">16601 7795 14541,'19'-59'1762,"-19"39"-1538,40 0-160,-20-1-192,-1 2-705,1 19-1601,0 0-4901</inkml:trace>
  <inkml:trace contextRef="#ctx0" brushRef="#br0" timeOffset="206998.0469">16977 7736 9609,'-19'59'6630,"-1"-39"-4676,20 19-385,0 1-224,20-20-384,-1 19-576,41-18-257,-1-1-96,1 0 32,0-1-224,-21 1-32,1-20 160,-40 0-32,-20 20 352,0-20-192,-19 20 0,-1-20-192,1 20-160,-2-20-193,1 19-1056,21-19-1378,19 20-14221</inkml:trace>
  <inkml:trace contextRef="#ctx0" brushRef="#br0" timeOffset="207703.125">18089 7815 14317,'-40'-20'2114,"1"20"-673,-1 0-832,1 20 1121,-2 19-321,2 1-544,19-1-129,0 2-255,20-21-289,20 0-128,0-1 128,19-19-320,2 0 32,-2 0-128,1-19-160,-20-1 127,-1-21-63,-19 21 384,20 20 0,-20-19 224,0 19 65,0 0-161,0 19-192,0 1 160,0 21-224,0-21-32,20 19-320,0-19-417,19-20-352,-19 0-673,21 0-352,-21-20-2499</inkml:trace>
  <inkml:trace contextRef="#ctx0" brushRef="#br0" timeOffset="207907.2266">18129 7596 18865,'0'0'2050,"0"0"-1569,19 20 1152,-19 0-63,20 19-673,1 2-673,-1 18-128,19 1-160,1-1-320,-1-20-706,21 2-703,-21-1-1666,2-21-1762</inkml:trace>
  <inkml:trace contextRef="#ctx0" brushRef="#br0" timeOffset="208357.4219">18625 8073 16047,'-20'0'2530,"20"-20"-1345,-20 0 417,1 1-449,-1-21-384,20 19-97,-20-18-448,20-1-288,0 1 32,20-1 0,-20 20 160,20 1-320,-1 19 96,1 0 128,0 19-160,0 21 128,19-20-96,2-1 192,18 21-64,1-20-128,-1-20 160,0 0-64,-18 0 32,18-20 32,-39 20-96,20-20 160,-21 0-160,-19 1 256,20-1-256,-20 0 160,-20 0 65,1 20 31,-1-19 64,-20 19-128,20 0 0,-19 19-63,19-19-1,-21 20 64,22 20-96,-1-1 128,20 1-256,0-1-128,20-18-257,-1 19-576,22-21-512,-1 1-929,19-20-641,-19 0-4677</inkml:trace>
  <inkml:trace contextRef="#ctx0" brushRef="#br0" timeOffset="208655.2734">19340 7835 17840,'-39'0'1666,"19"0"0,0 19-129,0 21-64,-1-20-544,21 19-256,0 2-417,0-21-384,21-1 160,-1 1-96,0-20 32,0 0-32,-1 0 32,1-20 128,-20 1-64,0-1-160,0 0 96,0-1 32,0 21-128,0-20 192,0 20-256,0 0-193,0 0-31,0 20 31,0 1-607,0-21-930,20 20-545,0 0-768,-20-20-9096</inkml:trace>
  <inkml:trace contextRef="#ctx0" brushRef="#br0" timeOffset="209207.0313">19539 7835 18193,'-40'39'1793,"19"-19"-127,2 0-129,19 19-191,0 2-385,0-21-833,19-1 96,2 1-224,19-20 64,-1-20-128,1 1-96,0-1-32,-21-21-33,-19 2 33,0-21-128,0 21 224,-19-20 128,-21 19-256,20-20 352,-19 0-384,-1 1 127,20 19 450,-1 21 159,2-1-95,19 20 127,0 0-192,0 20 65,0 19 95,19 1 1,2 19-97,19 0-192,-1 2-160,21-2-448,-1-19-225,2-1-192,-2 1-672,-20-21-513,1-19-1345,-1 0-2274</inkml:trace>
  <inkml:trace contextRef="#ctx0" brushRef="#br0" timeOffset="209563.4766">19935 7716 18225,'-19'20'3907,"-1"0"-3394,20-1 320,20 1 128,-1 0-321,1 0-351,0-1-97,20-19 32,0 0-288,-20 0 288,20-19-416,-21-1 128,1 20 32,-20-20 32,20 20-32,-20 0 64,0 20 160,0 0 192,20 19-63,-1 20-65,1 2-160,20 18 32,-19 0 224,18-20-31,-19 22-193,0-22 128,-20-20-96,0 21 32,0-40 1,-20 20-257,-20-20-33,21-20 1,-22 20-640,1-20-385,1-20-737,-1 20-1633,1-20-1955</inkml:trace>
  <inkml:trace contextRef="#ctx0" brushRef="#br0" timeOffset="210136.7188">21027 7656 14926,'-20'-20'1697,"1"40"-832,-1-20 448,0 19 577,0 2-417,-19 19-480,39-1-704,0-19-193,20 20 32,-1-21 0,41 21-160,-21-20-160,1-1 96,0 1 32,0 1 32,-20-21 64,-20 20 96,-20 0 128,0-1-96,0 1 96,-20-20-288,0 20 225,20-20-257,1 0-321,19 0-480,0 0-1217,0 0-1345,0 0-2531</inkml:trace>
  <inkml:trace contextRef="#ctx0" brushRef="#br0" timeOffset="210436.5234">21285 7953 18449,'20'21'897,"-20"-1"-257,20 19 1154,1-19-513,-1 0-768,-1 0-257,21 0 96,-1-20-95,-19 0 31,20-20-96,-20 0 128,-1-20-256,-19 1 65,-19 19-65,-21-21 0,0 22-128,-19-21 128,20 20-128,-2 20 0,1 0-65,1 0-191,19 0-288,0 0-289,20 20-577,0 20-928,20-21-1313,0 1-10187</inkml:trace>
  <inkml:trace contextRef="#ctx0" brushRef="#br0" timeOffset="210617.1875">21683 7994 19602,'-39'-61'1794,"19"22"-289,0 19 33,-1-19-866,21-1-480,-20 20-224,20 1-64,0-1-640,20 20-674,-20 0-1344,21-20-1090,-1 20-12586</inkml:trace>
  <inkml:trace contextRef="#ctx0" brushRef="#br0" timeOffset="210791.0156">21841 7478 640,'41'-20'16976,"-21"20"-14862,-20 39 64,19-19-736,-19 40-514,0-1 65,20 1-320,-20 0-449,20-1-160,0 0-736,-1-19-193,-19-1-737,20-18-1216,0-21-1090</inkml:trace>
  <inkml:trace contextRef="#ctx0" brushRef="#br0" timeOffset="211125">21742 7795 19634,'20'0'801,"20"0"640,-1 0 65,22 0-33,18 0-544,-20-20-288,0 20-257,2 0-320,-2-19 96,-19-1-128,-1 0-32,-19 20 0,-20-20 128,0-1-224,0 2-32,-20-1-32,0 20 128,-19 0 96,-1 0-96,1 0 192,-2 20-128,2-1-32,19 22 192,0-1-288,20-1 64,0-19-192,20 19-321,19-19-416,2 0-288,-1 0-769,19-20-992,-20 0-2211</inkml:trace>
  <inkml:trace contextRef="#ctx0" brushRef="#br0" timeOffset="211509.7656">22418 7795 14413,'-20'20'5702,"20"0"-4293,-21 19-640,21-19 640,0 19-352,0-19-448,21 1-225,19-1-128,-21 0 32,21-20-288,0-20 161,-21 0-161,21-1-32,-40-18-33,0-1-127,0-19-32,0 19-64,-40-19 192,21-1-289,-21 0 193,20 1 160,-19 0 0,19 19 192,0 19 385,20 1 191,-21 20 1,21 0-352,0 20 191,0 1 129,0 38 224,21-19-129,-1 19-383,19 1-161,21-20-416,-1 20-289,-19-21-287,-1 1-1,2-21-448,-2 1-513,-19 0-1345,0-20-832</inkml:trace>
  <inkml:trace contextRef="#ctx0" brushRef="#br0" timeOffset="211699.2188">23013 8033 24182,'0'20'833,"0"-20"-1057,20 0 32,0 0 0,-20 20-705,0-20-2146,20 0-2370</inkml:trace>
  <inkml:trace contextRef="#ctx0" brushRef="#br0" timeOffset="221865.2344">1213 9264 8071,'-40'-40'4132,"20"20"-2883,-19 1 545,19-1 416,0 20-640,-20 0-417,20 0-32,0 39 0,0 1-128,20 1-193,0 18-127,0 0-128,20 1-289,0-1-64,21-19 160,18 0-352,-20-20 160,21 0-31,-1-20-129,21-20 0,-40 0-353,19 0 97,-19-19 64,-21-2 64,1 21 32,-20-19-289,-20-1 257,-19 20-480,-1-39 255,-39 20 97,19-2 384,1 21-32,-1-19-64,21 19-96,-1 20-384,1-20-193,18 20-960,1 20-1026,20-20-1985</inkml:trace>
  <inkml:trace contextRef="#ctx0" brushRef="#br0" timeOffset="222112.3047">1193 9482 21043,'40'20'577,"-21"0"-225,1-20 801,0 0-288,1 21-480,-1-21-289,-1 19-32,1-19 96,0 20-705,0 0-351,-1-20-738,1 0-1345,0 20-1537</inkml:trace>
  <inkml:trace contextRef="#ctx0" brushRef="#br0" timeOffset="222396.4844">1630 9403 18129,'40'20'1793,"-40"0"-1152,19 0 1121,1 19-545,-20-19-384,20 20-289,20-20 1,-21 0-353,1-20 64,1 0-32,19 0-128,-21-20-128,1 20 64,-20-20-480,0 1-353,0-2-512,0 1-897,0 0-833,-20 1-2402</inkml:trace>
  <inkml:trace contextRef="#ctx0" brushRef="#br0" timeOffset="222585.9375">2027 9463 19090,'39'19'1697,"-19"1"321,1 0-577,-21-20-1024,20 21-289,-20-2-128,19-19-128,1 0-545,0 0-832,0 0-1282,-20 0-1729</inkml:trace>
  <inkml:trace contextRef="#ctx0" brushRef="#br0" timeOffset="222744.1406">2007 9324 13805,'-40'-20'3779,"40"20"-1953,-19-19-513,19 19-640,0 0-673,19 0-353,1 0-31,0 0-865,0 0-769,-1 19-2690</inkml:trace>
  <inkml:trace contextRef="#ctx0" brushRef="#br0" timeOffset="222976.5625">2305 9264 11691,'0'0'4708,"-20"21"-3651,20-2 993,-20 1 224,20 20-384,-20-1-289,40 1-223,-20-1-545,20 1-321,19-19-160,2-2-224,-1 1-63,-1-20-65,1 20-257,-1-20-191,1-20-513,-1 20-224,-18-20-513,-21 1-1281,0-2-1409</inkml:trace>
  <inkml:trace contextRef="#ctx0" brushRef="#br0" timeOffset="223173.8281">2523 9185 16143,'20'19'2370,"0"1"-640,-20 0 448,19 21-513,1-2-608,1 1-416,-1-1-577,0 1-32,19-20-352,-19 19-257,0-19-576,0-20-641,-1 21-1056,1-21-1538</inkml:trace>
  <inkml:trace contextRef="#ctx0" brushRef="#br0" timeOffset="223383.7891">2841 9324 14926,'-60'20'608,"41"0"1090,-1 19 672,0-19-32,0 20-192,20-21-768,0 21-578,0-19-383,20-21-1,0 19-128,19-19-95,1 0-193,19-19-449,-18 19-448,-2-21-448,1 21-1153,-20-20-1122</inkml:trace>
  <inkml:trace contextRef="#ctx0" brushRef="#br0" timeOffset="224103.5156">3536 9046 16143,'-40'-20'897,"21"20"96,-1 0 512,-20 20-352,0 20-480,0-1 288,1 21-65,19-21-255,20 1-257,0 0-31,20 0-193,19-1-32,1-19 32,20 0-32,-1 0-128,1-20 96,-21 20-96,1-20 193,-20 19-257,-20-19 224,0 20 320,-20 0-448,-20 1 32,1-2-64,-1 1-96,1 0-128,19 0-128,-20-20-641,40 0-769,-21 20-1441,21-20-2370</inkml:trace>
  <inkml:trace contextRef="#ctx0" brushRef="#br0" timeOffset="224393.5547">3715 9463 8167,'20'39'10891,"-20"-19"-9578,0 1 416,20-2-95,-1 1-481,1 0-608,0-20 159,19 0-159,1 0-257,-1-20-160,-18 0-32,-1-20-192,-20 20 32,-20-19 0,-1 19-288,-18 0-225,-1 20 33,1 0 223,-20 0 129,19 0-128,0 0 0,20 20-97,20-20-416,0 20-448,0-1-865,20 1-1441</inkml:trace>
  <inkml:trace contextRef="#ctx0" brushRef="#br0" timeOffset="224612.3047">4131 9582 18929,'-19'0'1025,"-1"-20"961,0 20-320,20-19-545,-20-22-480,20 21-161,0-19-384,0 19-96,0-20-384,20 1-545,-20 19-256,20 0-513,0 1-1153,-20 19-1953</inkml:trace>
  <inkml:trace contextRef="#ctx0" brushRef="#br0" timeOffset="224800.7813">4330 9145 16623,'20'40'3203,"0"-1"-1409,-1 1 96,21 20-289,-20-20-704,20 19-577,-20-19-223,20-1-97,-1-19-385,-19 1-416,0-2-640,0 1-1506,-20-20-1537</inkml:trace>
  <inkml:trace contextRef="#ctx0" brushRef="#br0" timeOffset="224969.7266">4251 9502 20883,'20'-20'865,"19"1"641,1-1 95,19 0-992,2 0-513,-2 20-385,0-20-1120,-19 20-1954,19 0-6150</inkml:trace>
  <inkml:trace contextRef="#ctx0" brushRef="#br0" timeOffset="225650.3906">5501 9562 14733,'21'40'641,"-21"-20"544,20-20 449,-20 0 31,0 0 33,0-20-449,0 0-320,0 0-385,-20 1-223,20-22-129,-21 2 0,21-1 0,0 0-192,0-19 64,21 20-96,-21 18 0,20 1-256,-1 0-385,1 20-159,0 20-1090,20 0-1922,-21 20-10121</inkml:trace>
  <inkml:trace contextRef="#ctx0" brushRef="#br0" timeOffset="225962.8906">5859 9463 15086,'40'0'2146,"-21"0"-993,-19-20 1409,20 0-1088,0 0-930,0-19-191,-20 19-97,19 0 32,-19-19-224,-19 18 128,19 1-32,-20 20-63,0 0-161,-19 0 64,19 20 64,0 1-32,0-2 320,1 21-224,19-1 288,-20 1-31,40 0-1,-20-1-31,19 2-161,21-22-128,-1 1-64,1 0 0,19-20-160,-18 0-225,18-20-223,-19 0-481,-1 1-609,-19-22-993,0 21-127,-20-19-2147</inkml:trace>
  <inkml:trace contextRef="#ctx0" brushRef="#br0" timeOffset="226136.7188">6117 9165 13837,'0'-20'3395,"0"40"-1794,20 0 898,0-1-1026,19 21-288,-19 1-192,20 18-416,-1-20-225,2 1-544,-2-20-289,-19 19-383,20-39-738,-21 20-1761,-19-20-2274</inkml:trace>
  <inkml:trace contextRef="#ctx0" brushRef="#br0" timeOffset="226309.5703">6017 9443 17328,'20'-20'2210,"1"0"-641,-1-19 385,19 19-865,21 0-704,-21 0-417,20 1 0,-18-2-641,-1 21-961,-1 0-1408,1 0-2724</inkml:trace>
  <inkml:trace contextRef="#ctx0" brushRef="#br0" timeOffset="226594.7266">6553 9344 16655,'21'59'2050,"-21"-39"641,20 20-385,0-21-833,19 1-736,-19 0-128,20-20-161,-1 0-128,-19 0-127,19-20-97,-19 0-96,1 1-129,-1-21-127,-20 20-32,-20 0-737,-1 1-192,-18 19-449,19-20-1248,-20 20-193,21 0-4356</inkml:trace>
  <inkml:trace contextRef="#ctx0" brushRef="#br0" timeOffset="226820.3125">7010 9522 16655,'0'0'3299,"0"0"-2178,0 0 993,0-20-800,-20 0-353,20-19-449,-19 19 129,19 0-225,-20-19-288,20-1-160,0 20-192,0-20-449,0 20-224,0 0-256,20 20-1217,-1 0-1826</inkml:trace>
  <inkml:trace contextRef="#ctx0" brushRef="#br0" timeOffset="227132.8125">7189 9344 15342,'20'59'2787,"0"-39"-833,0 0 448,-1 0-897,1-1-576,-20 1-352,20-20 31,-20 20-287,20-20-129,-20 0 0,0 0 128,0-20-192,0 20-96,-20-20-32,20 20 0,0-19-96,20-1 128,-20 0-128,19 0-32,2 20 160,-1 0-256,20 0 288,-21 0-673,1 20-287,0 0-642,20 0-1281,-21-20-992,1 0-10090</inkml:trace>
  <inkml:trace contextRef="#ctx0" brushRef="#br0" timeOffset="227401.3672">7646 9224 17200,'-21'20'3075,"2"-20"-2467,19 20 834,-20 1-225,20 18-609,20-19-351,-1 0 95,22-1-352,-1 1-64,-1 0-288,1-20-97,-21 20 33,1 0 320,0-1 32,-20 1 96,0 0 32,-20 20 0,0-20 32,1-20-64,-1 20-128,0-20-929,20 20-1890,-20-20-5957</inkml:trace>
  <inkml:trace contextRef="#ctx0" brushRef="#br0" timeOffset="228033.2031">8460 9006 17424,'0'20'1281,"0"20"-512,0 0 1153,0-1-609,20 40-448,0-18-193,-20-2-127,20 0-129,19-19-352,-19-1-64,19-19-288,-19 21-513,20-41-512,-40 19-1153,21-19-1314</inkml:trace>
  <inkml:trace contextRef="#ctx0" brushRef="#br0" timeOffset="228658.2031">8421 9344 16239,'39'-59'2434,"-39"38"-1825,20-19 192,20 1 63,-21 19-415,1-20-65,20 21 65,-21-21-257,1 40-96,0-20-64,0 20 64,1 20 352,-2 20 33,1-1 95,0 1-63,0 19-65,-1-18-256,-19-2-127,20 1 159,0-1-64,0 1-128,-1-20 0,-19-1 192,0 1-128,20 0-128,-40 1-32,20-2-32,0-19 0,-19 0 0,19 0 32,-20 0-32,20-19 0,20-2 0,-20 1-33,19 0 33,1 20 0,0-19 32,21 19 128,-22 0-96,21 0 64,0 19-64,-21-19 64,21-19-32,-1 19 32,1-20 96,-19 0-160,-1 0 160,-20 0-95,19-19 63,-19 19-32,0 0-32,0 1 256,-19-2-352,19 1 320,-20 20 0,-1 0-63,1 20-65,0 1 160,1-2-224,19 1-320,0 0 544,0 19-96,0-19-224,39 0-32,-19 0 0,21 0-160,-2-20-609,1 0-352,-1 0-545,21 0-1409,-21-20-1537</inkml:trace>
  <inkml:trace contextRef="#ctx0" brushRef="#br0" timeOffset="228912.1094">9850 9264 20787,'39'21'2274,"-39"-2"-896,20 1 255,0 20-576,-20-21-416,20 1-545,-1 0 0,-19 0-96,20-20-224,1 20-897,-21-20-545,20 0-1088,-20-20-289</inkml:trace>
  <inkml:trace contextRef="#ctx0" brushRef="#br0" timeOffset="229081.0547">9790 9086 17424,'0'-40'2178,"0"20"-1954,0 0-288,0 0-32,20 20-737,0 0-608,0 0-1506,-1 0-5413</inkml:trace>
  <inkml:trace contextRef="#ctx0" brushRef="#br0" timeOffset="229354.4922">10088 9324 14541,'40'79'1890,"-21"-39"-320,1-20 896,-20-1-288,20-19-833,0 0-320,-20 0-32,19-19-480,-19-1-225,20 0-192,-20 0 192,0 0-288,0-19 192,0 19 1,0 0-97,0 1-32,0 19-128,21 0 64,-1 0 0,0 19 224,-1 1-833,21 0 65,-1-20-353,-19 20-448,20-1-1090,-20 1-1408,19 0-6535</inkml:trace>
  <inkml:trace contextRef="#ctx0" brushRef="#br0" timeOffset="229681.6406">10664 9840 16687,'19'40'2114,"-19"-40"-352,0 20 288,0-20-545,0-20-736,-19 20-96,-1-20-65,0-19-159,0-2-385,1 1 128,-21 1-64,19-20-96,1-21-32,20 20-64,0-19-64,0 20-32,20 19 0,1 20 256,-1 1-224,19 19 64,-19 0 160,0 19-321,19 21 257,-39-1-32,20 1 0,-20-20-160,0 19-64,0-19-417,20 0-63,-20-20-962,0 0-1569,0 0-737</inkml:trace>
  <inkml:trace contextRef="#ctx0" brushRef="#br0" timeOffset="230015.625">10803 9244 20819,'0'0'1313,"0"20"65,0 20 287,0-20-448,20 20-512,-20-1-288,20-19-257,-20 0 0,19 0-224,-19-1 64,20-19-96,-20 0 96,20 0 0,-20-19-192,0-1-1,0 0 65,0-20 64,0 21 96,0 19-64,20-20 64,-20 20-256,0 0 128,20 20 96,-1-1-64,1 1-385,0 0-383,0-20-482,-1 20-415,2-20-193,-21-20-416,0 0-3043</inkml:trace>
  <inkml:trace contextRef="#ctx0" brushRef="#br0" timeOffset="230191.4063">10981 9086 14093,'0'-20'4004,"20"20"-1154,-20 20-255,20 19-641,-1 1-545,22 19-608,-21-19-513,19 0-128,1 0-480,-20-20-385,19-1-288,-39 1-704,20-20-1474,-20-20-1986</inkml:trace>
  <inkml:trace contextRef="#ctx0" brushRef="#br0" timeOffset="230358.3984">10823 9224 22485,'0'0'736,"20"0"225,19 0 769,1-20-833,19 20-417,21 0-416,-20-19-512,-1 19-1282,-20 0-2273,1 19-12909</inkml:trace>
  <inkml:trace contextRef="#ctx0" brushRef="#br0" timeOffset="231120.1172">12133 9106 10762,'-40'-60'2466,"0"40"-160,20 20 64,-19 0-384,-1 20-512,1 0 31,-1 39-224,20 1-256,-20-1-160,40 1-224,0 0-257,20-21-96,0 1-127,20-20-65,0-1-32,-21-19-64,21-19-96,-1-1 0,-19 0-129,0-20-31,0 21 224,-20-21 0,0 1 96,-20 18-64,0-19 0,0 40 224,20-20-256,-19 20 96,19 20-32,0 0-64,19 21 32,1-22-32,20 21-288,0-20-160,0 19-577,-1-19-513,21 0-864,-21 0-865,1-20-3139</inkml:trace>
  <inkml:trace contextRef="#ctx0" brushRef="#br0" timeOffset="231302.7344">12411 9543 14958,'-20'-21'2658,"20"1"-1505,-20-19 1121,20 19-640,-20-20-481,20 1-192,-20-1-128,20 1-545,0-2-352,0 1-192,0 21-129,0-1-319,20 20-513,0 20-609,0-1-929,0 1-1729</inkml:trace>
  <inkml:trace contextRef="#ctx0" brushRef="#br0" timeOffset="231512.6953">12669 9482 2274,'0'0'13997,"0"-19"-13004,-19-1 704,-2 0 321,1 0-672,0 0-321,0 1-193,1-21-95,19 1-385,0-2-448,0 1 96,0 21-128,19-21-256,1 40-481,0-20-576,0 20-1058,20 0-736,0 20-9833</inkml:trace>
  <inkml:trace contextRef="#ctx0" brushRef="#br0" timeOffset="231897.4609">13007 9185 15919,'-20'0'2050,"0"0"-1282,0 19 1410,20 1-192,-19 20-865,-1 0-320,20 20 128,0-21-289,0 1-351,20-20-257,-1-1 0,1 1 128,0-20-288,19-20 224,-19 1-192,0-1 64,-20 0 160,20 0-96,-20 0-192,0-19 128,0 19-32,0 0 32,0 1 32,19-2-32,-19 21-32,0 21-32,0-2 96,0 1-33,20 0 33,-20 0-224,20-1-480,1 1-289,18 0-321,-19 0-575,0-20-706,-20 0-2241</inkml:trace>
  <inkml:trace contextRef="#ctx0" brushRef="#br0" timeOffset="232130.8594">13265 9224 1153,'19'0'18641,"1"20"-16495,0 0-256,0 1-385,0 18-736,-1-19-448,21 19-289,-19-19-129,18 0-511,1 0-545,-1-20-929,-19 0-1345,20-20-7400</inkml:trace>
  <inkml:trace contextRef="#ctx0" brushRef="#br0" timeOffset="232320.3125">13641 9204 18801,'0'81'2563,"0"-42"-1602,0 20 1377,-19 21 32,19 0-897,0-1-480,0 0-736,0-20-257,0 2-385,19-22-255,-19 1-129,0-21-865,0 1-480,0-20-2210</inkml:trace>
  <inkml:trace contextRef="#ctx0" brushRef="#br0" timeOffset="232798.8281">13880 9443 13676,'20'20'7848,"-20"-20"-6951,0 19-481,0 21 641,19-19-416,-19 18-289,0 1-448,20-20 128,1 19-96,-1-19-705,0 0-672,-1-20-1410,1 19-736</inkml:trace>
  <inkml:trace contextRef="#ctx0" brushRef="#br0" timeOffset="233249.0234">14177 9285 20563,'-19'39'1025,"19"-19"-545,0 19 545,0 1-192,0-20-481,19 19 65,1-19-417,0-20 32,1 20 32,18-20-224,-19-20 64,0 20 0,-20-20 96,20 1 32,-20-1-32,0 0 128,0 0-32,-20 20-32,20 0 256,0 0-31,0 20-97,20 0 224,0 0 33,-1-1-385,21-19 0,-1 0 96,2 0-288,-1-19 32,-1-1-225,-19 0 97,-20 0-641,0 0-416,0-19-545,-20 19-608,-19 0-1314</inkml:trace>
  <inkml:trace contextRef="#ctx0" brushRef="#br0" timeOffset="233612.3047">14436 8867 15214,'19'40'5349,"-19"-21"-3363,20 21-64,1 20-257,-1 0-448,0-1-416,19 20-256,1-39-321,-1 20-192,1-20 32,-20-21 32,20 1-192,-20 0 96,0-20-64,-20 0 128,0 0-192,0-20 224,0 0-256,0 1 128,-20-1-32,20 0 0,0 0 128,0 1-417,20 19 161,0 0 64,-20 19 128,39 1 0,-19 0 0,0 19 0,-1 1-673,1-20-287,20 0-546,-21-20-256,2 19-608,-1-19-384,-20 0-2051</inkml:trace>
  <inkml:trace contextRef="#ctx0" brushRef="#br0" timeOffset="233759.7656">15072 9463 12491,'0'19'2435,"19"-19"-1603,-19 0 738,20 20-289,-20-20-832,0 0-578,20 0-896,-20-20-1889</inkml:trace>
  <inkml:trace contextRef="#ctx0" brushRef="#br0" timeOffset="233920.8984">14991 9145 15726,'-39'-79'3588,"39"59"-2435,-20 0-865,20 0-64,0 20-224,0 0-384,20 0-1442,0 0-1697</inkml:trace>
  <inkml:trace contextRef="#ctx0" brushRef="#br0" timeOffset="234418.9453">15389 9244 18737,'-39'-40'1057,"19"40"-320,0 0 768,0 20 33,20 0-481,-21 21-160,21-2-65,0 1-351,0-1-289,21 1-128,19-1 96,19-19-640,0-20-33,1 0-480,0-20-1121,-20 1-2017,-21-21-5222</inkml:trace>
  <inkml:trace contextRef="#ctx0" brushRef="#br0" timeOffset="234746.0938">15409 8946 19506,'0'20'2530,"0"20"-992,39 0 448,-19 20-385,20-1-448,0 20-544,0-19-225,-1-20-320,1 19 257,-1-39-353,1 0 192,-20-20-288,-20 0 160,20 0-64,-20 0 32,0-20 0,0 0-32,0 0 32,0-19 0,0 19 32,20 0-128,0 1 63,20 19 66,-20 19 95,19 1 64,1 0-416,-21 0 31,21 19-543,-1-19-449,-18 0-609,-1 0-1505,-20-20-4805</inkml:trace>
  <inkml:trace contextRef="#ctx0" brushRef="#br0" timeOffset="235399.4141">16660 9285 19602,'20'-21'2915,"-20"21"-2627,0 21 577,19-2 160,-19 1-192,20 0-481,0 19-192,-20-19-128,20 0-64,0-20-352,-1 20-385,1-20-1025,-20 0-1281,0-20-1377</inkml:trace>
  <inkml:trace contextRef="#ctx0" brushRef="#br0" timeOffset="235580.0781">16660 9086 16751,'-20'-20'1954,"20"0"-1057,-20 20-737,1 0 193,19 0-321,-21 0-257,21 0-671,21 20-290,-21-20-1280,19 20-4709</inkml:trace>
  <inkml:trace contextRef="#ctx0" brushRef="#br0" timeOffset="235850.5859">16898 9046 13228,'-19'40'2947,"19"-20"-1922,-20-1 993,20 1 0,20 20-481,-1-21-768,21 1-289,19 20-352,0-19-96,1-2-192,0 1-128,-20 0 128,-20-20 160,-1 20 96,-19-20 64,-19 19-160,-21-19-32,20 0-64,-19 20-32,18-20-96,1 20-449,0-20-864,20 0-1538,0 0-7624</inkml:trace>
  <inkml:trace contextRef="#ctx0" brushRef="#br0" timeOffset="236314.4531">18148 9086 15022,'-39'0'2146,"-1"0"-673,1 20 225,-1-1 512,1 21-833,19-1-96,-21 21-512,41-20-320,0 20-225,20-41-256,21 21 32,-2-20-673,20 0-352,1-20-801,-1 0-1569,2-20-1762</inkml:trace>
  <inkml:trace contextRef="#ctx0" brushRef="#br0" timeOffset="236597.6563">18327 9185 15502,'-39'19'3075,"19"21"-1954,20 1 449,0-2 319,0 1-768,20-1-416,0-19-224,39 0-193,-20-20-192,2 0 96,-1 0-96,-21-20-32,1 0-32,-20-19 64,-20 19-96,1-20-96,-21 0 32,19 20-192,-18-20 0,-1 40-32,20-19-289,1 19-160,19 0-768,0 19-385,0 1 128,19 20-1088,1-19-6759</inkml:trace>
  <inkml:trace contextRef="#ctx0" brushRef="#br0" timeOffset="236824.2188">18705 9403 18545,'-21'-39'2242,"2"19"-961,-1 0 385,20-19-417,0-2-448,-20 1-385,20-19-288,20 20 1,0-21-386,-1 20-672,2 20 129,-1 0-289,0 20-737,0 20-1089,-20 20-1345</inkml:trace>
  <inkml:trace contextRef="#ctx0" brushRef="#br0" timeOffset="237339.8438">19082 9443 13805,'-20'-20'1793,"20"0"-479,-20 0 63,20 1-160,0-21-384,0 1-97,0-2-383,20 21-225,0-19-32,-20 19-32,20 20-32,0 0-32,-1 0 0,1 0 0,0 20 128,0-1-256,20 1 224,-20 0-96,20 0-64,-1-20 32,1 0 0,-1 0 64,-19 0 0,0-20 128,20 0 225,-40 0-33,20 1 192,-20-1 1,20-20-33,-20 21 33,-20-1-193,0 20-63,-1-20-97,2 20 0,-21 20-96,20 0 0,-19-1 32,-1 21-32,21-1 65,-1 1-129,20 1-64,0-2-65,20-19 97,-1 0-384,1-1-353,20 1-384,-1-20-352,1 0-1122,0-20-704,0 1-3683</inkml:trace>
  <inkml:trace contextRef="#ctx0" brushRef="#br0" timeOffset="237549.8047">19658 9066 15022,'0'20'4324,"0"-20"-3139,0 39 416,-20-19-159,20 20-545,20 19-193,-20-18-511,39-2-290,-19-19 97,21 0-256,-2-1-224,1-19-65,-1 0-191,1-19-482,-21-1-1216,1-20-1217,-20 21-5126</inkml:trace>
  <inkml:trace contextRef="#ctx0" brushRef="#br0" timeOffset="237734.375">20015 8907 15887,'20'19'4420,"0"21"-2498,-20-20-545,20 40 288,0 0-351,-20-21-802,20 20-480,-1-19-128,1 1-320,20-2-481,-21-19-384,-19-20-961,20 0-1570</inkml:trace>
  <inkml:trace contextRef="#ctx0" brushRef="#br0" timeOffset="237916.0156">19817 9165 22805,'20'0'993,"19"0"160,20-20 32,1 20-64,0 0-384,0 0-513,-1 0-64,0 0-576,-19 0-833,-19 20-993,-2 0-2467</inkml:trace>
  <inkml:trace contextRef="#ctx0" brushRef="#br0" timeOffset="238095.7031">20491 9364 25111,'20'19'1442,"0"-19"-834,-20 0-448,21 0-96,-21-19-416,0 19-1538,0 0-1313,0 0-5605</inkml:trace>
  <inkml:trace contextRef="#ctx0" brushRef="#br0" timeOffset="239771.4844">21464 8668 12299,'-19'-19'2114,"-1"19"-672,0 0 415,0 39-319,-19 1-1,18 20 65,1-1-129,-19 40-512,39 1-224,-20-1-161,20-20-480,39 21-32,-19-41-224,21 1-256,18-21-417,0 1-544,1-19-1058,-1-2-1376</inkml:trace>
  <inkml:trace contextRef="#ctx0" brushRef="#br0" timeOffset="240512.6953">21762 9165 13644,'20'99'2114,"0"-59"-928,-1 0-1,1-1 801,0 1-1090,1-20-223,-1 0-225,-1-20 97,-19 0-97,20 0 129,-20-20-321,0 0-96,-20-20 0,1-19-63,-22-1-97,1 0 32,1-19 32,-20 20-32,19-21 96,20 20 64,-19 21-192,39-1 96,0 21 96,0-1-96,39 20-64,1 0 0,-1 20 0,21-1 129,-1 1-482,-18 20 1,-2-1 32,-19 1 31,-20 0-95,0 0 0,-20-20 64,0 0-1,-19-1 129,18 1-64,-19-20-577,1 0-736,19 0 159,0 0-640,1 0-2594</inkml:trace>
  <inkml:trace contextRef="#ctx0" brushRef="#br0" timeOffset="240906.25">22180 8887 15310,'-20'39'2210,"0"-19"-1057,20 40 609,0-20 224,0 20-641,0-21-704,20 20-257,0-19-192,-1 1-224,21-22-224,-1 21-321,1-20-800,-20-20-673,-1 0-833,1 0-2850</inkml:trace>
  <inkml:trace contextRef="#ctx0" brushRef="#br0" timeOffset="241107.4219">22398 9026 17872,'20'40'1730,"-20"0"-160,20 19 223,-20-20-480,19 1-576,1 1-673,0-2-480,20 1-97,-21-21-383,1 1-866,0-20-1153,0 0-2658</inkml:trace>
  <inkml:trace contextRef="#ctx0" brushRef="#br0" timeOffset="241333.0078">22497 8946 17424,'99'40'3139,"-40"0"-2082,2 0 96,-2 19-448,-20-19-449,-19 19-128,0-19-288,-20 0-160,0 0-33,-20-20-415,0-1-1314,-19 1-1185,-1-20-9385</inkml:trace>
  <inkml:trace contextRef="#ctx0" brushRef="#br0" timeOffset="246521.4844">22140 9701 13933,'-21'0'2562,"21"0"-1729,0 20 1057,0-1 256,0 21-801,0 1-448,21-2-160,-21 1-97,20 19-159,0-19 63,-20-1-31,19-19-225,1 21 96,0-22-63,-20-19-33,0 20-128,20-20 192,-20 0-320,0 0 257,0-20-33,0 1-192,0-1 32,0-1 64,19-19-288,1 21 96,0-1 0,-20 0 32,20 20 0,-1 20 192,1-20-192,1 39-128,-1-19 0,0 0-288,-1 1-353,21-1-480,-20-20-865,0 0-1025,19 0-1217</inkml:trace>
  <inkml:trace contextRef="#ctx0" brushRef="#br0" timeOffset="246761.7188">22616 9999 16207,'-20'39'3075,"20"-19"-2018,0 21 544,20-22-127,-1 1-802,22 0-608,-1 0 64,-1-20-128,1-20 97,-1 0-1,-19 0-128,-20 1 192,0-22-128,-20 21 32,0 0-64,-19 1-224,19-1-257,0 0-704,1 0-833,-1 0-64,0 1-1601</inkml:trace>
  <inkml:trace contextRef="#ctx0" brushRef="#br0" timeOffset="246972.6563">22775 9701 15662,'-20'-20'3972,"20"20"-1794,0 20 64,-20 0-448,20 19-417,0 1-576,20 0-353,0 20-287,0-21-65,19 1-417,-19-1-319,19-19-385,2 0-449,-21 1-1088,0-21-1538,-1 0-10538</inkml:trace>
  <inkml:trace contextRef="#ctx0" brushRef="#br0" timeOffset="247364.2578">23033 9880 16143,'0'39'2947,"0"-19"-1506,0 20-32,0-20 545,0 19-673,20 2-640,0-21-417,-1-1-64,1-19-64,0 0 65,19 0-1,-39 0-128,21-19-160,-21-22 64,0 21-1,0-19 130,0-21-290,0 1 289,-40-41-128,20 21 96,0 20 129,0-1 223,1 40 417,19 1 128,0 19-257,0 0-223,0 19-161,19 21 224,1 0-95,0-1-129,0 20-64,-1 1-192,2-20-128,-21 0-160,20-20-353,0 19-288,19-19-352,-19 20-352,0-21-417,19 1-1185,-19-20-1313</inkml:trace>
  <inkml:trace contextRef="#ctx0" brushRef="#br0" timeOffset="247682.6172">23609 9840 17136,'0'-19'2274,"0"-2"-1730,-20 21 1218,0 0 96,-19 0-481,19 0-416,0 0-320,0 21-65,0-2-416,20 21-64,20-20-128,0-1 64,0 1-64,19 0-64,1 20 32,-1-21 96,-19 1-64,0 0 96,0 1 32,-20-1 65,0-1-1,-20 1 32,20 0-160,-40-20 32,21 0-416,-1 0-577,0 0-1025,20 0-1377,-20-20-1538</inkml:trace>
  <inkml:trace contextRef="#ctx0" brushRef="#br0" timeOffset="247916.0156">23648 9543 22677,'80'19'1698,"-20"1"-994,19 20 289,-20 19-224,1 0 64,-20 1-65,0 0-383,-21-1-289,1 21 64,-20-41-320,0 22-289,-20-22-768,20-19-961,-19 19-2114,-1-19-10954</inkml:trace>
  <inkml:trace contextRef="#ctx0" brushRef="#br0" timeOffset="257333.0078">498 10812 7815,'-20'-39'2690,"0"19"1,20 0 32,-20 1-545,20-1-289,-19 0-287,19 0-289,0 1-256,0-1 64,0-1-352,19 1-32,1 0-289,0 20-96,21 20-127,-2 0-65,1 21-96,-21-2 0,21 20-128,-20-19 0,-1 19 0,-19-18-32,0 18-97,0-19 161,0-1-32,-19-19-96,-1 0 192,0 0-32,0-1 96,-19-19-128,19-19 0,0 19-32,1-40 0,-2 20 32,1-19-64,20 19 224,0 0-160,20 0-32,1 20 96,-2 0-160,21 20-64,-1 0-513,1 0-416,-1 0-769,1-1-928,1-19-193,-22 20-4933</inkml:trace>
  <inkml:trace contextRef="#ctx0" brushRef="#br0" timeOffset="257707.0313">359 10535 14221,'-99'39'2210,"59"2"-801,20-2 449,-20 21 256,40 19-224,0 1-705,20-1-448,0 0-481,40 0-96,0-18 64,19-22 97,20-19-1,1-20-128,-2-20-192,2-19 32,-1-22 32,-20 2-384,-19 0 224,-20-21-128,-20 20 63,-20-19-287,-20 20-225,-20-20 65,-20 18-225,1 2 673,-20 39 224,-21-20-192,21 40 96,0 0-353,-1 0-1152,20 20-1282,21 0-8167</inkml:trace>
  <inkml:trace contextRef="#ctx0" brushRef="#br0" timeOffset="258546.875">1550 10654 14926,'21'-60'2018,"-21"20"-449,0 21 705,-21-21-544,1 40-417,0-20-448,1 20-321,-21 0-319,1 20-129,-1 0 0,20 19 32,-19-19-224,18 21 96,21 18-32,0-19 32,0-1-96,21 1-96,-1 19-161,-1-18 97,1-2 192,0 21-160,-20-21 160,0 1 64,0-1 192,0-18-128,0-1-128,0 0 192,0-1-160,0-19 96,0 0 0,20 0 64,-20 0 0,39 0-32,-19 0-96,19 0-32,1-19-64,20 19-224,0 0-161,-21-20-576,21 20-448,-21 0-833,2 0-1314,-21 0-8327</inkml:trace>
  <inkml:trace contextRef="#ctx0" brushRef="#br0" timeOffset="258765.625">1948 10912 3971,'19'0'15759,"1"20"-15214,0 0 832,-20 0-128,20 19-672,-1-19-353,-19 0-128,20 0 64,0-1-640,1-19-385,-1 20-1217,-20-20-1153,0-20-10282</inkml:trace>
  <inkml:trace contextRef="#ctx0" brushRef="#br0" timeOffset="258933.5938">1948 10773 16719,'0'-40'833,"0"21"-897,0-1-64,0 20-865,0-20-1473,0 20-3812</inkml:trace>
  <inkml:trace contextRef="#ctx0" brushRef="#br0" timeOffset="259164.0625">2206 11011 13100,'59'60'2434,"-39"-41"-160,-20 1 481,20-20-641,-20 0-801,0 0-224,0 0-96,0 0-160,0 0-353,0-20-287,19 1-1,-19-1-128,0 0-32,0 0-32,0 1-96,20 19 0,-20 0-257,21 0 97,-1 0 96,19 19-545,1-19-224,-20 20-960,19 0-930,1 0-1761</inkml:trace>
  <inkml:trace contextRef="#ctx0" brushRef="#br0" timeOffset="259585.9375">2663 10873 17008,'-20'20'1601,"20"-1"-1152,-20 1 1633,20 0-257,20 20-608,-20-1-224,20-19-512,-1 19-257,1-19-128,0-20-96,0 0 64,0 0 32,-1-20-32,1-19 64,-20-1-320,0 1 288,0-1-352,-20 1 192,-19-22-192,19 22-129,-20-21-191,21 1 256,-21 0 352,19 18-225,1 2 418,20 39 415,0-20 129,0 20-289,0 20-383,0-1 511,20 21-256,1 1 97,19 18-97,-21 20-96,21-20-256,0-18-192,-1 18-352,1-19-353,-1-1-352,-18-19-481,19 0-1921,-40 0-1602</inkml:trace>
  <inkml:trace contextRef="#ctx0" brushRef="#br0" timeOffset="259956.0547">3000 10812 16335,'0'40'3651,"-20"-19"-2562,20 18 737,0 1 96,20-20-609,-20 19-576,20-19-321,19 0-63,-19 0-353,0-20 64,19 0 128,-18-20-352,-1 0 96,-20 0-32,0 1-65,0-1 65,0-20 64,0 20 128,0 20-192,0 0 289,0 0-226,0 0 162,0 0 127,20 20-192,0 0 0,19 0-96,-19 0-192,19-20-353,-19 19-608,20-19-929,-21 0-1762,2 20-4227</inkml:trace>
  <inkml:trace contextRef="#ctx0" brushRef="#br0" timeOffset="260290.0391">3695 10832 20115,'-40'-20'2114,"20"20"-1602,0 0 993,0 20-127,0 0-385,20 21-161,-19-2 65,-1 1-320,20 19-97,0 0-384,20-18-96,-1-1-64,21-21-64,0 1 0,0-20-384,0 0-225,-1 0-288,1-39-160,-1 19-545,-19 0-864,-20-21-641,0 2-3748</inkml:trace>
  <inkml:trace contextRef="#ctx0" brushRef="#br0" timeOffset="260488.2813">3853 10674 14573,'-19'-59'4453,"19"59"-1411,0 0-575,19 0-577,-19 39-353,20 1-576,-20-1-288,20 21-353,0-1-160,20 1-128,-20 0-609,20-21-223,-21-19-225,1 0-449,-20-20-800,0 0-1890,0 0-5829</inkml:trace>
  <inkml:trace contextRef="#ctx0" brushRef="#br0" timeOffset="260698.2422">3695 10912 8584,'20'-19'11114,"0"19"-9576,19-20 640,21 20 64,-1 0-705,-20 0-576,22 0-288,-2 20-481,-19-1 128,-1 1-128,-19 20-31,20-20-193,-20-1-65,0 1-447,-20 0-513,20-20-320,-20 0-1026,20 0-2049</inkml:trace>
  <inkml:trace contextRef="#ctx0" brushRef="#br0" timeOffset="260875">4032 10694 21396,'-39'0'2818,"19"-20"-2145,20 20-705,0 0-160,20 0-1282,0-20-2209,-1 20-12268</inkml:trace>
  <inkml:trace contextRef="#ctx0" brushRef="#br0" timeOffset="261532.2266">4429 10793 17296,'20'19'1922,"1"21"-897,-21 1 512,19-2-160,21 21-704,-20-21-128,-1-19 31,21 0 33,-20-1-449,0-19 64,-1 20 32,-19-20-128,20-20 161,-20 20 159,-20-19-224,20-1-128,-19 0 65,19-19-129,-20-1-32,0 20-161,0-19-159,20 19-288,0-1-513,20 21-545,-20 0-800,20 21-385,0-1-2466</inkml:trace>
  <inkml:trace contextRef="#ctx0" brushRef="#br0" timeOffset="261808.5938">4787 11011 10185,'40'0'4164,"-21"-19"-1601,1 19 127,0-20-320,19-20-800,-19 20-481,-20 1-449,20-1-191,-20-1-97,0 1-288,0 0 160,-20 1 1,0 19-1,1 0-128,-1 0 96,0 39-288,0-19 192,1 21 128,-1-2 33,20 1 223,0-20-160,20 19-288,19-19 0,1-20 32,19 0-96,-18 0-160,18 0-256,0-20-577,-19 20-993,-1 0-1730,1 0-5861</inkml:trace>
  <inkml:trace contextRef="#ctx0" brushRef="#br0" timeOffset="262774.4141">5899 10753 17328,'-20'-59'384,"0"19"-95,0 40 1024,1-19 513,-22 19-609,21 19-449,-19 21-127,-1-20 0,20 19-321,1 20 96,19-39-159,19 21-97,21-21 0,-1-1-32,22 1-64,-2 0 64,20-20-160,-39 20 32,-1-20 32,2 20 0,-41-1 64,0 1 193,-21 0-97,1 0-96,0-20-160,-19 0-192,19 0-225,0 0-352,-19 0-448,19-20-801,20 0-1217,-20 0-3780</inkml:trace>
  <inkml:trace contextRef="#ctx0" brushRef="#br0" timeOffset="263000">5978 10416 17552,'19'-20'1858,"-19"40"-1089,0 19 1120,0 1-159,20 19-417,-20 2-320,20-2-256,21 0-289,-2-19-288,21-1-127,-21 1-418,20-19-159,-18-1-545,-21-20-673,0 0-1665,-20 0-1410</inkml:trace>
  <inkml:trace contextRef="#ctx0" brushRef="#br0" timeOffset="263385.7422">5958 10793 18225,'0'19'2850,"0"-19"-2273,20-19 1505,19 19-192,2 0-737,-2-20-705,41 20-256,-21-20 1,21 20-129,-21-20 32,1 1 32,-21-1-320,1 0 64,-20 0-65,-1 1 33,-19-1-128,0-1 96,-19 1-32,-1 0-1,0 20 1,-20 0 96,21 0 32,-21 0 288,20 20 0,1 21 129,-1-2-97,20 1 96,0-1 65,20 1-97,-1-1-160,1 1-128,20 1-64,-1-2-385,1-19-191,20 20-545,-20-21-801,-1-19-929,1 20-672,-20-20-11500</inkml:trace>
  <inkml:trace contextRef="#ctx0" brushRef="#br0" timeOffset="263749.0234">7010 11289 13708,'20'59'3460,"0"-39"-1314,-20 1-96,0-21-897,0 0-256,-20-21-513,0 1-256,0 1 128,-19-21 1,-1 1-97,1-21 96,-2 21-128,2-41-96,-1 20 128,20 1-192,20 0 32,0 18-128,20 21 192,0 0 225,19 20-225,-19 20 64,21 0-64,-2 21-64,-19-22-64,0 1-96,0 20-65,-20-20-159,0-1-96,-20-19 63,0 20-416,0 0-480,-19-20-929,-2 0-993,2 0-7912</inkml:trace>
  <inkml:trace contextRef="#ctx0" brushRef="#br0" timeOffset="264206.0547">6872 10455 18609,'20'-39'2434,"19"19"-1793,-19 0 576,19 1 160,1-1-992,0 20-257,0-21 96,0 42-64,-1-21-128,1 20-32,-20-1 64,19 1-64,-19 20 97,0-1-33,20 21-32,-20-21 0,0 22 32,0-2-96,-1 0 0,21 0-96,-20 2-97,19-22 129,-19 1-128,20 0 160,-21-21 32,2 21 160,-1-20-288,-20 19 256,-20-18 0,-1-1 64,2 0 0,-1-1-96,-20-19-96,1 20-320,19-20-353,0 20-832,-19-20-1826,19 20-7912</inkml:trace>
  <inkml:trace contextRef="#ctx0" brushRef="#br0" timeOffset="278655.2734">8340 10654 4804,'-19'-19'11627,"19"19"-9129,0 0-928,0 19-33,0 1 97,0 39-289,19 1-416,1-1-288,0 1-97,0 0-159,20-21-161,0 1 0,-20-1-32,0-19 0,-1-20-64,-19 21 33,0-21 31,0 0 128,0-21-256,-19 1-160,-1-19-64,0 19 128,-20-39-288,0 19-1,0-19 289,1-2-352,-1 2 288,1 0 96,-1 19 64,1 1 192,18 18 64,1 1 1,20 0 95,0 1-352,20-1 224,20 0-31,20-20-65,19 1-32,-20 19 64,1-19-384,0 19-160,-1 20-353,0 0-448,-39 0-673,20 20-576,-40-1-961,-20 21-1281</inkml:trace>
  <inkml:trace contextRef="#ctx0" brushRef="#br0" timeOffset="278849.6094">8242 10852 16495,'19'0'3652,"1"0"-2179,0-20 513,0 20 160,-1-20-1185,21 1-737,-20 19-160,1 0-192,-2 0-481,1 0-640,0 0-865,20 19-1569,-21-19-1891</inkml:trace>
  <inkml:trace contextRef="#ctx0" brushRef="#br0" timeOffset="279048.8281">8817 10893 18801,'40'39'2691,"-21"1"-673,-19-20-160,20 19-705,-20-19-385,0 19-543,20-19-161,0 1-160,-20-1-385,21-20-896,-21 0-961,19 0-1730,-38 0-11371</inkml:trace>
  <inkml:trace contextRef="#ctx0" brushRef="#br0" timeOffset="279234.375">8718 10674 20979,'-60'-20'1634,"40"1"-1506,20 19-128,0 0-320,0 0-1954,20 0-865</inkml:trace>
  <inkml:trace contextRef="#ctx0" brushRef="#br0" timeOffset="279818.3594">9611 10694 16815,'-19'0'2883,"-1"20"-2627,20 19 897,-20 1 353,0-1-705,-19 2-225,18 18-159,1-19-97,0-1-256,1 1-256,-1-1-609,0 2-704,0-21-1122,0-20-1345</inkml:trace>
  <inkml:trace contextRef="#ctx0" brushRef="#br0" timeOffset="280024.4141">9254 10852 18897,'0'-20'3684,"20"20"-2563,0 0 641,0 20-321,-1 1-832,1 18-257,20 1-384,-20-20 32,39 0-96,-18-1-641,-2 1-384,1 0-481,-1-20-1921,-19 0-1602</inkml:trace>
  <inkml:trace contextRef="#ctx0" brushRef="#br0" timeOffset="280986.3281">10366 10733 16143,'20'40'1922,"-1"-20"-1154,-19 19 930,20 2-289,-20-2-544,20 1-64,-20-20-96,20 0-129,-20-1-95,20-19-97,-20 0-64,19 0 33,-19 0 31,0-19-128,0-1-128,0 0 64,0-20-192,0 21 32,0-42 0,0 22-64,20 19 129,-20 0-194,21 0-63,-1 40 224,0 0 97,19 0-33,-19 19-64,19 2-32,-19-2 128,20 1-288,-21-20-96,22 0-193,-21-1-255,0 1-770,-1 0-896,1-20-1698,-20 0-7815</inkml:trace>
  <inkml:trace contextRef="#ctx0" brushRef="#br0" timeOffset="281546.875">11121 10455 20083,'-20'-19'2402,"20"-1"-1858,0 20 289,20 0 128,-1 20-96,1-1-353,0 21-63,19-20-161,1 19-224,19-19 96,-18 0-128,18 1 32,1-1-64,19-20-224,-39 19-128,20-19-193,-21 0 161,1 0 32,-21 0 255,-19 0-31,0 0 128,0 0 96,-19 20 65,-1 0 63,0 0 128,-19-1-32,-1 1-127,-1 20-97,2-21-32,19 1-64,-19 0-192,19 1-289,20-21-320,-20 20-576,20-20-1153,0 19-1378,0-19-10249</inkml:trace>
  <inkml:trace contextRef="#ctx0" brushRef="#br0" timeOffset="281730.4688">11775 10832 15182,'-20'41'4132,"1"-21"-3428,-1 19 1378,-20-19-384,1 20-673,-1-21-513,0 21-415,20-20-65,20-20-641,0 19-1057,0-19-1921,0 0-2339</inkml:trace>
  <inkml:trace contextRef="#ctx0" brushRef="#br0" timeOffset="282512.6953">12173 10574 11851,'20'-59'2850,"-20"19"-1376,19 20 832,1-19 192,0 19-896,-20 0-353,20 1-352,-20 19-160,19 0-321,1 0-128,0 19 65,20 1-129,0 39-64,-20-19-96,20 19 0,-21 2 0,1-2-96,-20 0-32,0 1-160,0-21 96,-39 22-161,19-22 1,-20-19-32,0 20-161,0-21 97,0 1 224,21-20 128,-21 0-64,20 0 0,1-39 192,19 19-96,0-20-96,0 1 96,19-2 192,1 21 96,20 20 161,-1 0-225,1 0-192,0 20-32,0 1-96,0-1-353,-1 19-608,-19-19-993,19 0-1089,-19 0-1633</inkml:trace>
  <inkml:trace contextRef="#ctx0" brushRef="#br0" timeOffset="282941.4063">13046 11011 17552,'0'0'1858,"0"0"-545,0 0 1314,0 0-1346,-20 0-384,20 20 0,0-20-1,0 0-191,0 0-385,0 0 65,0 0-97,0 0-96,0 0-64,20 0-32,-20 0 0,20-20-128,-20 20 0,20-19 32,-20 19-96,0-20 96,-20 20-64,0 0 64,0 0-224,-19 0-256,19 20-193,0-20-608,1 0-1698,19 19-5541</inkml:trace>
  <inkml:trace contextRef="#ctx0" brushRef="#br0" timeOffset="294102.5391">13860 10812 12940,'0'0'2594,"0"0"-896,0 0 160,0 20-161,0 21-255,0-2-193,20 1-96,0 0-384,-1-1-225,1-19 33,1 19-321,-1-39 64,0 20 161,-1-20-417,1 0 160,-20 0 64,0-20 161,-20 1-257,1-21-128,-21 1-32,-1-1-64,2-19 0,-20 18-32,19-18 32,0-1-64,1 1 32,-2 20 96,21-2 0,1 1 64,-1 21 64,20-21-96,20 20 0,-1 0-96,1 1 0,21 19-64,-2-20-128,1 20-545,19 20-384,-19-20-577,19 39-1089,-38-19-2113</inkml:trace>
  <inkml:trace contextRef="#ctx0" brushRef="#br0" timeOffset="294315.4297">13722 10793 16815,'0'0'3075,"0"0"-1825,0 0 511,39-20 385,-19 0-768,20 20-770,-1-20-352,1 20-192,-21 0-32,22 0-448,-21 0-641,19 0-544,-19 20-802,0 0-1152,0-20-3300</inkml:trace>
  <inkml:trace contextRef="#ctx0" brushRef="#br0" timeOffset="294509.7656">14317 10932 10313,'20'40'9385,"0"-20"-7239,-1-20-416,-19 19-193,20 1-800,-20 0-353,0 0-288,20-1-96,-20 1-160,0 1-480,0-1-770,0-20-1344,0 20-2179</inkml:trace>
  <inkml:trace contextRef="#ctx0" brushRef="#br0" timeOffset="294703.125">14317 10753 17616,'-20'-59'3331,"0"19"-2370,20 40-640,-19-19-225,19 19-224,0 0-1218,19 0-1280,1 0-2980</inkml:trace>
  <inkml:trace contextRef="#ctx0" brushRef="#br0" timeOffset="294908.2031">14654 10733 14253,'20'79'4388,"-20"-39"-2466,0 1-128,0 18-225,0-19-480,0-1-769,20 1-352,-20-1-64,20-18-416,-20-1-897,0-20-1314,0 0-1601</inkml:trace>
  <inkml:trace contextRef="#ctx0" brushRef="#br0" timeOffset="295100.5859">14416 10932 18897,'-20'0'3203,"40"-20"-2049,0 20 1568,19 0-1024,22 20-1122,-22-20-448,20 20 129,21-20-642,-20 20-383,-20 0-289,-1-1-897,-19-19-1730,-20 20-960</inkml:trace>
  <inkml:trace contextRef="#ctx0" brushRef="#br0" timeOffset="297055.6641">15608 10793 13356,'0'-60'1858,"-20"41"-705,0-1 224,0 0 97,-1 0-289,-18 20-224,-1 0-128,1 20-33,-1 0 33,1 0-481,19 19 65,20-19-65,0 0-128,20 19 65,19-19-129,21 1 64,19-1-160,1-1-32,-1 1 32,-20 0-32,-19 20 64,-20-21-160,-20 1 320,0 0-95,-40 0-33,0-1-32,1 1 96,-1 1-320,1-1-32,-1-20-321,40 0-416,-21 0-352,21 0-929,21 0-448,-1-20-1346</inkml:trace>
  <inkml:trace contextRef="#ctx0" brushRef="#br0" timeOffset="297325.1953">15866 10972 11434,'0'20'3107,"0"-1"-1601,-20 1 1088,20 0-31,0 19-770,0-19-576,20 1-352,19-1-224,21-20-129,-1-20-287,1-1-97,0 1 128,-21-19-288,-19 19-128,0-19 32,-20 19-97,-20 0-31,-20 0-128,1 0-65,-22 1-95,22 19-65,-20 0 257,-1 19-64,41-19-449,-1 0-897,0 20-896,40 0-2339</inkml:trace>
  <inkml:trace contextRef="#ctx0" brushRef="#br0" timeOffset="298234.375">16343 10912 14733,'39'60'2403,"-19"-40"-610,0 19 33,-1-19-256,21 19-513,-20-19-321,-1-20 1,1 21-289,0-21-63,-20 0-193,20 0 64,-20 0 289,0-21-417,-20 1 64,0 1-288,0-1 96,1-20-128,-1 21-32,0-21-481,20 20 225,0 0 224,0 20 95,0 0-223,0 20 320,20-20 32,-20 40 160,20-20-224,-1-1 192,1-19-224,0 20 32,-20-20 128,20 20 65,-20-20-257,0 0 128,0 0 64,0 0-32,0 0-256,0 0-33,0-20-223,0 20-353,0 0-224,0 0 160,0 0 65,0 0 159,21 0 545,-2 20 96,1-20 192,0 20 64,19-20 289,1 19 127,0-19-63,19 0-129,-18-19 193,18 19-289,0-20 129,0-20-257,-19 21 161,1-21-1,-2 20-224,-39 0-192,20-19 160,-20 18-32,-20 1-31,0 20 31,-20 0-64,20 0-32,-20 20 64,1 1 128,-1 18 257,21 1-129,19 0-160,19-1 0,1-19-32,20 0-32,19-1-31,1-19-129,0 0-257,-1 0-704,0 0-672,2-19-1346,-22-1-3267</inkml:trace>
  <inkml:trace contextRef="#ctx0" brushRef="#br0" timeOffset="299549.8047">1034 11965 14765,'-20'-40'1762,"20"40"160,-20 0-865,20 0 865,0 0-513,0 40-576,20-20-289,0 19-159,1-19-97,-2 19-256,1-19 32,-20 0-64,20 0-288,0-1-513,-20-19-576,0 21-1057,19-21-673,-19 0-1282</inkml:trace>
  <inkml:trace contextRef="#ctx0" brushRef="#br0" timeOffset="299739.2578">935 11825 10057,'-20'-39'8040,"0"19"-6343,20 20-1152,-19-20-1,19 20-512,0 0-384,0-20-801,0 20 0,0 0-737,19 0-2786</inkml:trace>
  <inkml:trace contextRef="#ctx0" brushRef="#br0" timeOffset="299992.1875">1114 11805 12395,'20'60'1313,"-1"-21"641,21-18 353,-20 19-97,0-20-609,-1-1-672,1-19-32,0 20-96,-20-20-225,21 0-256,-21 0 33,0 0 127,0-20-448,20 20 96,-20-19-96,0-21-64,0 20 257,19-1-289,-19 21 32,20 0 160,-20 0 0,40 21-160,-21-1-385,21 0-319,-1 0-482,22-1-831,-22-19-1923,1 20-7943</inkml:trace>
  <inkml:trace contextRef="#ctx0" brushRef="#br0" timeOffset="306946.2891">1908 12024 13004,'0'20'608,"20"-20"802,-20 20 704,20 39 64,-20-20-673,19 2-480,1-1-544,0-1-1,19 1-64,-19-21 65,0 21-1,1-40 65,-21 20-97,0-20 417,0 0-320,0 0-449,-21-20-64,1 0 64,0 0-192,-19 1 96,-1-21-96,1-19-32,19-2-161,-19 2 1,19 0 32,20 0 64,0-1 96,0 20-33,0 20 65,20 0 32,19 0 128,1 20 33,-21 40-258,21-20 161,-20 40 0,-20-20-160,19-1 128,-19-19 96,-19 0-288,19-1 96,-20 1-192,0 0-481,20-20-448,0 20-128,-20-20-1122,20-20-2017</inkml:trace>
  <inkml:trace contextRef="#ctx0" brushRef="#br0" timeOffset="307294.9219">2265 11925 17744,'0'40'673,"-20"-20"288,20-1 736,0 21-640,0-40-640,0 20-65,0-1 65,20-19-33,0 0-384,-20 0 64,20-19 96,-20 19-96,19-20-160,-19 0 224,20 0-256,-20 20 96,0 0 160,0 0-320,21 0 128,-1 20 0,0 0-32,19 0-289,-19-1-319,19 1-1122,-19-20-448,20-20-1057,-21 1-3139</inkml:trace>
  <inkml:trace contextRef="#ctx0" brushRef="#br0" timeOffset="307485.3516">2602 11687 13580,'0'-20'4068,"0"20"-2306,0 0 32,0 40-1,21-1-576,-1 20-352,0-19-416,-1 19-449,21 2-96,-20-22-353,19-19-448,1 0-320,-20 0-1057,-1-1-1345,-19-19-11211</inkml:trace>
  <inkml:trace contextRef="#ctx0" brushRef="#br0" timeOffset="307681.6406">2543 11925 20467,'0'0'1826,"0"0"-930,39 0 898,2-21-737,-1 2-865,-1 19-160,1-20-128,-1 20-480,21 0-257,-41 0-1025,22 0-1089,-21 0-1056</inkml:trace>
  <inkml:trace contextRef="#ctx0" brushRef="#br0" timeOffset="309679.6875">3774 11786 8039,'-39'-20'2691,"19"0"-1154,0 20-31,0 0 640,-20 0-513,20 0-63,0 20-770,0 19 321,1 1-128,19 19-128,0-18-64,0 18-225,19-39-31,1 20-225,0-21-95,0-19-33,20 0-64,-20 0 32,20-19-32,-20-1 32,-20 0-384,19 0-32,-19-19 64,0-1 31,0 19 65,-19-18 160,19 19-160,-20 20 96,0-20 193,20 20 95,-20 0-128,20 20-96,0 0 96,0 0 32,0-1-64,20 2 33,0 19-129,19-20-193,-19-1-63,20 1-160,-1-20-545,1 20-544,0-20-802,-20 20-831,20-20-3429</inkml:trace>
  <inkml:trace contextRef="#ctx0" brushRef="#br0" timeOffset="309905.2734">4251 12162 10313,'20'21'6823,"-20"-42"-5318,-20 2 225,0-1 160,0 0-577,0 0-576,0-19-129,0-1-159,0 1-385,1-1-64,19 0-129,0 0-287,0 20-128,0 0-417,19 1-641,1 19-768,20 19-673,0-19-4004</inkml:trace>
  <inkml:trace contextRef="#ctx0" brushRef="#br0" timeOffset="310128.9063">4588 12123 11659,'20'0'2850,"-20"-20"-1601,-20 0 705,0 1-192,1-1-545,-1-20-480,0 21-129,0-21-383,1-1-193,-2 2 0,21 19-32,0 0 32,0 20-641,0 0-576,21 0-449,-2 0-576,21 0-1986</inkml:trace>
  <inkml:trace contextRef="#ctx0" brushRef="#br0" timeOffset="310522.4609">4945 11805 17680,'-39'20'769,"19"-20"352,0 20 641,0 0-353,1 19-576,-1-18-129,20 19-191,0-1-321,20-19-96,-1 0-96,-19 0 32,20-20 32,0 0-96,0 0-128,-1 0-32,-19-20 64,0 0-32,0 0 192,0 1 32,0-1 64,-19 0-256,19 20 192,0-20-32,0 20 256,0 0 0,0 20-352,0-20 289,19 20-354,1 19-95,0-19-160,21 0-577,-22 0-512,21-1-1250,-20-19-512,19 20-7239</inkml:trace>
  <inkml:trace contextRef="#ctx0" brushRef="#br0" timeOffset="310738.2813">5124 11885 18225,'20'0'2882,"-20"0"-2337,20 19 1185,0 2-801,19-1-705,2 0-224,-2 0-224,1-20-161,-1 0-416,1 0-512,-20 0-1634,19-20-2306</inkml:trace>
  <inkml:trace contextRef="#ctx0" brushRef="#br0" timeOffset="310937.5">5542 11805 16912,'0'60'3459,"0"-21"-2178,-20 22 321,20-2 351,0 0-383,0 1-673,0 0-769,0-20-256,0-1 128,0-19-225,0 19-319,0-39-801,0 20-801,0 0-2467</inkml:trace>
  <inkml:trace contextRef="#ctx0" brushRef="#br0" timeOffset="312222.6563">6097 11707 13100,'20'39'1858,"-20"1"-577,20 19 513,0 0-289,0 2-256,-1-22-416,1 21-256,0-21-65,-20 1-32,20-21-95,-20-19 31,0 0-128,19 0 289,-38 0-289,19-19-224,-20-1 0,0-20-192,-19 1 96,19-1 0,0-19-224,0-21 64,0 20-96,1-19 191,19 20 129,19 18 161,-19 22 159,40-1 0,-20 20-159,19 20 191,1 19 128,-1 2-223,2 38 31,-1-20-288,-1 20 32,1-18-64,-1-22-160,1 1-32,-20-1-289,-1-19-512,2 0-288,-21-20-1121,-21 0-1122,2 20-10313</inkml:trace>
  <inkml:trace contextRef="#ctx0" brushRef="#br0" timeOffset="312416.9922">6236 12004 16367,'-20'-19'3139,"20"19"-1570,0 0 33,0-20 256,20 20-737,19-20-737,2 20-160,-1 0-416,-1 0-448,20 0-962,-19 20-2145,0-20-6279</inkml:trace>
  <inkml:trace contextRef="#ctx0" brushRef="#br0" timeOffset="312883.7891">7268 11985 18705,'-59'39'1858,"39"-19"-865,1 19 544,19 1-416,0-20-352,0 20-64,19-20-481,1-20 0,0 0-32,19 0-31,-19-20-65,0-20 224,0 0-576,-1 20 128,-19-19-65,-19-1-127,-21 21 96,20-1-321,-19 0 161,-1 20-257,1 0-352,39 20-480,0 0-1185,0 19-1090</inkml:trace>
  <inkml:trace contextRef="#ctx0" brushRef="#br0" timeOffset="313082.0313">7527 12162 18513,'-20'-19'2178,"0"-21"-352,0 20-129,-19-19-447,-1-1-482,20-19-127,-20-1-609,40 0 128,-20 1-160,20 0 0,20 19-416,-1 19-289,2 1-288,19 20-480,-20 20-833,-1 1-1762</inkml:trace>
  <inkml:trace contextRef="#ctx0" brushRef="#br0" timeOffset="313280.2734">7347 11945 13100,'-39'20'8104,"39"-20"-7079,0 0-833,20 0 961,20-20-737,0 20-384,-1-20-768,21 20-1314,-21 0-2242</inkml:trace>
  <inkml:trace contextRef="#ctx0" brushRef="#br0" timeOffset="314075.1953">8122 11587 13196,'-40'-20'1505,"40"20"353,-19 0 96,19 20-384,0 19-257,-20 22-256,20-2-128,0 40-97,20-40-127,-1 22-128,1-22-97,0 0 65,21-19-417,-2-21 224,1 2-320,-1-21 96,20-21 128,-19 2-320,1-21 0,-22 1-32,21-1 128,-40 1-288,0-1 192,0-1-224,-20 22 192,-19-21 96,18 40-32,-19 0 64,20 0 96,1 0 0,-1 20-64,20 0 192,0 20-224,0 0 385,20-1-578,-1 1 193,21-1-96,1-19-352,-2 0 96,21-20-353,-21 20-384,1-20-160,-1 0-1217,-19-20-769,0 20-3171</inkml:trace>
  <inkml:trace contextRef="#ctx0" brushRef="#br0" timeOffset="314380.8594">8599 11885 13548,'19'19'3043,"1"2"-1313,-20 19 352,20-1-417,0 1-255,1-20-513,-2 19-257,1-19-95,0 0-65,-20-1-352,20-19 129,-20 0-129,0 0 0,19 0 96,-19 0 160,0-19-384,-19-1 193,19 0-258,0-19 65,19-1 32,-19 1-192,20 19-32,20 0-64,-21 20 128,1 0-257,20 20-287,0 19-321,-20 1-481,20-1-1056,-1-19-993,-19 0-7880</inkml:trace>
  <inkml:trace contextRef="#ctx0" brushRef="#br0" timeOffset="314793.9453">9274 11865 6117,'0'-20'12588,"-20"40"-10025,1 0-1122,19 20 225,-20 0-577,-1-1-225,21 1-671,0-1 159,0 1-512,21-40 288,-1 20-256,-20-20 0,0-20 64,19 0-129,-19 0-127,0 1 32,20-21-97,-20 40 257,0-20 32,20 20 64,-20 0 256,20 20-192,-1 20 65,21-1 31,-20 20 64,19-18 96,1 18-160,-19 1-32,-1-21-32,-20 1 33,0-20-1,0 20-32,-20 0-96,20-20 96,-21 19-417,-19-19 33,21 0-160,-21-20-97,20 0-736,0-20-801,-19 0-737,39 0-1185</inkml:trace>
  <inkml:trace contextRef="#ctx0" brushRef="#br0" timeOffset="315029.2969">9452 11567 19058,'20'0'2594,"-20"20"-1985,0 0 319,21 19 258,-1 22-33,-1-2-417,1 0-191,20 20-225,-21-18-384,21-2-96,-20-19-417,-1-1-480,1-19-416,0 0-1314,-20-20-1473</inkml:trace>
  <inkml:trace contextRef="#ctx0" brushRef="#br0" timeOffset="315469.7266">9413 11985 18673,'0'0'2659,"19"-20"-2147,1 20 801,0-20-288,21 0-480,-22-1-385,21 2-96,-20-1-96,-1 0 32,1 0-32,0-19-192,-20-1-32,20 20 63,-20-19-31,0-2 96,-20 21 96,20 1 192,0 19 225,0 0-65,0 39-32,20 2 32,-20 18-63,0 0 63,19 21-64,1-20 65,0-1 95,1-19-160,-1-20 0,-1-1-95,1 1-33,-20-20 32,20 0-64,-20 0 128,0-20 0,20 1-96,-20-1-31,19 0-65,1-19-32,0 19 64,0 20-321,0 0 225,19 0-256,-18 20-449,19-1-576,-1 21-897,1-20-2114,-21 19-9897</inkml:trace>
  <inkml:trace contextRef="#ctx0" brushRef="#br0" timeOffset="317503.9063">10664 11925 16912,'0'-21'1857,"19"21"-896,-19 21 801,20-1-65,0 0-608,-20 19-224,20-19-352,-1 20 95,1-21-127,1 1-193,-21 0 128,0-20-287,0 0 255,0 0 96,0 0-159,0-20-193,-21 0 0,21-19-32,-20 19-160,20-19 32,0-1-128,20-1 320,-20 22-32,41-1-128,-21 20 256,-1 0-256,21 20 96,0-1-32,-1 22 1,1-1-194,0 19-223,0-20-705,-20 1 0,19-1-737,-19-18-640,0-1-1602,-20-20-9064</inkml:trace>
  <inkml:trace contextRef="#ctx0" brushRef="#br0" timeOffset="318071.2891">11497 12183 11114,'-19'0'4965,"19"0"-2819,0 20 384,0-20-576,-20 0-577,20 0-192,0 20-512,20-20-32,-20 0-33,0-20-95,19 20-353,-19 0 0,0-20 64,20 20-96,-20 0 161,0 0-385,-20-21-1,1 21-351,-1 0-289,20 21-480,-20-21-929,0 20-2018,0-20-11531</inkml:trace>
  <inkml:trace contextRef="#ctx0" brushRef="#br0" timeOffset="337876.9531">955 13473 3331,'-20'-20'2594,"20"0"-352,0 20 673,0 20-160,0 0-770,20 0-223,-20 20 0,19 0-417,1-20 0,-20 19-160,20-19-352,0-20-288,-20 0 31,0 20 161,0-20-128,0 0-33,0 0-384,0-20 1,-20 0-1,20-19-64,-20-1-192,0-20 96,-19 0-32,19 1 0,0-20-64,1-1-32,-1 20 64,0-19 32,20 40-96,0-1 128,0 0-289,20 40 161,-20 0 160,39 0-96,-19 40 32,20 0-32,-1-1-96,1 21 0,0-21-32,20 1 256,-41-19-128,21-2 32,-20 1 32,0-20-64,-20 0 416,0 0-448,0-20 160,0 1 0,-20-22-128,0 1-128,0 1-192,0-20-449,-19 19-128,39-20 225,-20 20-802,20 20-1377,0 1-832,20 38-6439</inkml:trace>
  <inkml:trace contextRef="#ctx0" brushRef="#br0" timeOffset="338464.8438">1670 13236 16143,'19'19'993,"-19"1"-961,0-20 1505,20 0-95,0 0-898,-20 0-416,20-20 0,0 20-64,-1-19 0,1 19 65,1-21 31,-21 1-64,0 0-96,0 0-64,0 1 32,0 19 32,0-20 0,-21 0 192,1 20-160,1-20 256,-1 20 97,0 20-321,0 0 160,0 0 160,20 19-288,0 1 129,0 20 63,20-20 64,0 19-448,0-19 96,19-1 0,2 1 96,-1-40 96,-1 21-160,1-21-96,-1-21 96,-19 1-32,19 0-32,1-19 128,-19-1-160,-1 20 96,-1-19 32,-19 19 32,0 0 97,-19 0 31,-1 1-96,-1-2 32,1 1 32,-19 20 289,19 0-193,0 20 96,20 1-352,0 18 129,-20 1-1,20 19-96,20-19 32,-20 19-320,40-18-1,-21-22-223,21 1-96,1 0-674,18-20-703,-19-20-1379,19 0-6597</inkml:trace>
  <inkml:trace contextRef="#ctx0" brushRef="#br0" timeOffset="338842.7734">2523 13236 19218,'-20'59'1473,"1"-20"-608,19 1 640,-20 0-736,20-1-353,0 22-351,20-22-162,-1-19-127,1 0 96,0-20-32,19 0-64,-19-20 32,1-20 31,-1 0 33,-20 0 256,0-19-224,0-1 160,-20 1 0,-1-21-96,-18 21 193,19-1 351,-20 21 481,21 19 128,-21 0-128,40 1-641,-20 38-31,20 1-193,20 20 96,0-1-96,0 20-224,19 1-352,-19 20-834,39-41-672,-18 21-1537,-2-40-5637</inkml:trace>
  <inkml:trace contextRef="#ctx0" brushRef="#br0" timeOffset="339329.1016">3477 12917 17969,'-20'-39'1697,"20"19"417,-20 20-801,20 0-416,0 20 192,0 19-416,20 22 96,0 18-321,-1 19-224,21-17-320,-1 17-384,1-38-225,20-1-352,-20 2-641,0-42-1376,-1 1-1026</inkml:trace>
  <inkml:trace contextRef="#ctx0" brushRef="#br0" timeOffset="339707.0313">3477 13315 17456,'0'-60'2819,"0"41"-769,0-2 320,19-19-673,1 20-992,0-19-449,19 19-160,-19 0-31,20 1-65,0 19-225,20 19-223,-21 1 96,-19 20 127,20-1 97,-21 22 64,1 18 64,0 0 256,-20-20-127,20 2 127,-20-22-160,19 1 0,22-40 192,-21 0-384,19-20 192,1-20-96,-20-20 96,19 1-320,-19-1 192,-20 1 96,0 19 32,0 0-96,-39 20-96,19 0 96,-40 20-192,21 0-545,-1 0-736,0 20-1474,0 0-2082</inkml:trace>
  <inkml:trace contextRef="#ctx0" brushRef="#br0" timeOffset="340708.9844">4846 13215 14637,'0'-60'5253,"0"41"-4452,-19-1-449,19 0 834,-20 0-129,20 20-193,-20 0-351,0 0-33,20 20-255,-19 0-129,19 0-96,0 19 160,-21 22-352,42-22 128,-21 1-33,19-1-31,21-19-64,-1 20 64,1-21 96,19 21 32,-19-20 0,0 1 0,20-2 32,-41 1-64,1 0 320,0 0-224,-20-20 64,0 19-31,-20-19-97,-19 20 0,19-20-65,-20 0-159,21 20-256,-22-20-289,21 0-384,0 20-961,1-20-1121,-1 19-3780</inkml:trace>
  <inkml:trace contextRef="#ctx0" brushRef="#br0" timeOffset="341086.9141">4886 12917 17616,'20'0'801,"-20"0"384,19 20 641,1 0-481,0 1-640,0 18 31,20 20-159,0 1-289,-20 19-160,19-19-160,1 19 128,-20-19 1,-1-21 63,1 1-192,0-19 96,-20-2 32,21 1 0,-21-20 96,0-20-96,-21 1 128,21-22-192,0 1-192,-20-19 224,20 19-128,0-19 64,0 39-96,20 1 96,-20 19-64,21 0-64,-1 19-288,19 21-289,-19-1-929,0 1-1024,19 0-994,-19-1-9576</inkml:trace>
  <inkml:trace contextRef="#ctx0" brushRef="#br0" timeOffset="341415.0391">5561 13275 16399,'-19'40'2114,"19"-1"-641,-20 1 1,20-1-481,0 1-321,0 1-543,20-22 95,-1 1-128,1-20 32,0 0-64,20-20 64,-21 1 64,1-2-192,-20-19 160,0 1 193,0 19-321,-20-20-64,-19 20-96,19 1 32,-20-1-97,21 20-159,-1 0-257,20 0-928,-21 0-1121,21 0-1154,0 20-7943</inkml:trace>
  <inkml:trace contextRef="#ctx0" brushRef="#br0" timeOffset="341791.9922">5700 13315 17680,'0'19'2755,"0"1"-1250,-20 0 257,20 0-673,0 0-352,20 19-577,0-19-96,-20 0 128,19 1-320,1-2 256,21-19-64,-21 0-32,-1 0-32,-19-19 96,20 19 289,-20 0-33,20 19-160,-20 1-160,20-20-32,-1 20 0,1-20 0,0 0 32,0-20 192,-20 0-288,19-20 192,-19-20-63,0 21 31,-19-1 0,19 1 0,-40 19-288,20 0-385,-19 20-448,19 0-1505,0 20-1474</inkml:trace>
  <inkml:trace contextRef="#ctx0" brushRef="#br0" timeOffset="348270.5078">6058 13772 8327,'0'0'545,"-21"0"-385,21 0 417,-20 0-193,20 0 353,0 0-385,-20 0-192,20 0 128,0 0 737,-19 0 225,19 0-225,-20 0-161,20 0-223,0 0-353,-20 0 33,20 0-225,0 0 0,0 0-64,0 0 0,-20 0 96,20 0 0,0 0 0,0 0-32,0 0-32,0 0 32,0 0-32,0 0-32,-19 0 65,19 0 95,0 0-160,-20 0 64,20 0 32,-20 0-32,0 0 32,1 0-32,19 0-256,-41 0 160,21 0 385,0 0-546,1 0 193,-1 19-32,20-19-32,-20 0 32,0 0 32,1 0-32,-1 0 0,20 0 161,-20 20-161,0-20-32,20 0 96,-20 0-96,20 0 32,-19 0 96,19-20-192,0 20 224,0 0-192,-20 0 64,20 0-257,-21 0 482,21 0-65,0 0-192,-20 0 32,20 0-289,-20-19 193,1 19 64,19 0 128,-20 0-224,20 0 256,-20-21-256,20 21 160,-20 0 96,1 0-256,19 0 128,-20 0 128,20 0-288,-20 0 64,0 0 32,20-20 64,-19 20-32,-1 0 64,-1-20 64,1 20-96,0 0-96,20 0 96,-19 0 0,-1 0-32,0 0 128,0-20-64,20 20-32,-20 0-96,1 0 128,-1 0-64,0 0 32,0 0 96,-20 0-192,20 0 96,0 0-96,0 0-96,-19 0 96,19 0 32,0 0 64,1 20-32,-1-20 32,-20 0 0,21 0 0,-2 0-32,1 20 32,0-20 0,-19 0 0,19 20 32,0-20-64,0 0 64,-19 0-32,19 0 0,0 0-32,0 0 32,1 0 32,-2 0-96,-19 0 64,20 0 32,1 0-64,-1 0 64,0 0-32,-19 0 32,19 0-32,0 0 0,-20 0 0,20 0 0,0 0 0,-20 0 0,21 0 0,-1 0 0,-20 0 0,20 0-64,1 0 32,-1 0-65,-20 0-127,19 0 128,2 0 0,-21 0 64,20 0 32,1 0 32,-21 0-32,20 0 0,-19 0 0,19 0-32,-20 0 0,20 0 0,0 0 0,0 0 0,0 21 32,-19-21 32,19 0 0,-20 0-32,21 19 96,-21-19-96,20 20 32,-1-20 32,-18 0-64,19 0 64,0 0-32,1 0-32,-21 0-32,20-20 64,1 20-32,-1 0 0,-20 0 0,19 0-64,2 0 0,-1 0 0,-20 0 64,20 0-32,1-19 32,-1 19 0,0 0 32,0 0-32,1 0 0,-21-21 0,19 21 64,1 0-32,-19 0-32,19 0 0,0 0 0,-19 0 0,19 0 0,0-20 0,0 20 0,1 0 0,-1 0 32,0 0 0,-1 0 0,1 0 64,-19 0-64,19 0-32,-19 0 0,-1 0-32,20 0-32,-19 20 0,-2-20 32,2 21 0,-1-21 32,1 0 0,-1 19 0,20-19 64,-19 0-64,-2 20 0,1-20 0,21 0 0,-21 0-32,20 0 64,1 0-64,-1 0 64,0-20-32,0 20 32,1 0-32,-1 0 0,0 0 32,-21 0 32,22 0-32,-21-19-64,20 19 32,0-21 0,-19 21 0,19 0 0,-19 0 32,19 0-32,-21 21-32,2-21 64,-1 0-32,20 0 0,-19 0 32,19 19-64,0-19 32,1 0 32,-22 0 32,1 20 33,21-20-1,-21 0-96,0 20 64,1-20-32,19 20-64,-19-20 96,-2 0 0,21 0 32,-19 0-96,19 0 0,0 0 96,-19 0-192,19 0 416,20 0-96,-20 0-159,20 0-226,0 0 546,-20 0-513,0 0 160,20 0-32,-19 0 160,19 0-513,-21-20 321,21 20-160,0 0-128,0 0-1057,0 0-2211,0 0-7718</inkml:trace>
  <inkml:trace contextRef="#ctx0" brushRef="#br0" timeOffset="349310.5469">6634 13215 1377,'0'0'1633,"0"-20"994,-20 20-705,20 0 224,0-20 320,-20 20-320,20 0-320,-20-20-321,20 20 97,0 0-161,-21-19-192,21 19-96,0 0-192,0 0-224,0 0-449,0 0 33,0 0-97,0 19-96,0-19 0,0 0 32,21 0-32,-21 0 32,20-19-31,-20 19 31,0-20 128,0 0-288,0 20 192,-20-20-224,-1 20 64,2 0 0,-1 0 0,0 20 0,0 0-96,0-20 32,20 20-64,0-20-128,0 19 96,0-19-385,20 0-768,0-19-1057,0 19-1666,0 0-1890</inkml:trace>
  <inkml:trace contextRef="#ctx0" brushRef="#br0" timeOffset="349783.2031">6634 13533 8039,'-20'20'1986,"20"-20"576,0 0-255,-20 0-482,20 0-287,0-20-161,0 20-64,-20 0-352,20 0 32,0 0-96,0 0-320,0 20 31,0-20-352,0 20 1,0-20-1,0 20-160,0-1-96,20-19 64,0 0 64,-20 0 0,20 0 32,-20-19-96,19 19-64,-19-20 33,0 0-33,0 0 0,-19 20-33,-1-19-31,0 19-32,0 0-416,-1 0-930,21 19-1344,0-19-2019</inkml:trace>
  <inkml:trace contextRef="#ctx0" brushRef="#br0" timeOffset="351036.1328">7268 13394 9641,'0'-20'3171,"0"0"-257,0 20-511,0 0-257,0-20-737,0 20-288,0 20 0,0-20-160,20 20-384,-20 0-193,20 19-64,-20-19 33,20 0-353,-20 0 64,19 1-32,-19-2-160,21 1-321,-21 0-223,20-20-193,-20 20-449,0-20-1088,0 0-1025,0 19-3107</inkml:trace>
  <inkml:trace contextRef="#ctx0" brushRef="#br0" timeOffset="351252.9297">7229 13057 17520,'-40'-20'1986,"21"0"-1313,19 0-737,-20 1 64,20 19-321,-20-21-415,20 21-514,20 0-511,-20 0-2627</inkml:trace>
  <inkml:trace contextRef="#ctx0" brushRef="#br0" timeOffset="351567.3828">7686 13453 7302,'59'40'8008,"-59"-19"-6791,20-2 128,-20-19 705,0 0-352,0-19-737,0-2 64,0 1-545,-20 0 97,0-19 31,1-1-447,-21 0 63,-1 1-96,2-20-96,-1-2 128,1 2-288,19 0 256,-20-1-320,21 0 160,19 20 32,0 1-96,19 19 0,1 20 0,0 0-577,20 0-640,-1 20-1090,20 19-1472,-18-19-10859</inkml:trace>
  <inkml:trace contextRef="#ctx0" brushRef="#br0" timeOffset="351784.1797">7467 13255 18193,'-20'40'2594,"20"-40"-1793,0 0 1537,20 0-768,0-20-962,20 0-576,-1 1-128,1-2-705,20 1-608,-20 0-1730,-1 0-1057</inkml:trace>
  <inkml:trace contextRef="#ctx0" brushRef="#br0" timeOffset="353633.7891">8400 13076 5509,'0'0'5317,"0"0"-3459,0 20 704,21 0-480,-2 19-352,1 21-577,0 0-353,0-1-159,19 1-64,-19-1-193,20-19-96,-21-19-32,1-2 65,-20 1 95,20-20 33,-20 0-33,0-20-288,-20 1-192,0-2 192,-19-19-256,19-19 96,-19-1-64,-21 1-128,21-21 96,-2 21-33,1-20 33,21 19 96,-1 0 64,20 20 64,0 1 0,20 19-64,19 20 97,1 0-193,0 0 160,0 0-224,0 20 95,-1 19 130,-19-19-194,0 20 97,-20 0 193,0 0-65,-20-1-256,0-19 96,0 0-129,1 0-63,-1-1-384,0-19-770,0 0-607,20 0-706,0 0-2722</inkml:trace>
  <inkml:trace contextRef="#ctx0" brushRef="#br0" timeOffset="353967.7734">9016 12917 15502,'-20'-20'2338,"0"20"-480,1 0 96,-2 0-513,1 40-480,0-20 64,20 40-320,0-1 0,0 1-577,0 19-32,20-19-160,21-1-32,-22 1-225,21-21-479,19 1-450,-19-20-768,-1-20-1056,1 0-2083</inkml:trace>
  <inkml:trace contextRef="#ctx0" brushRef="#br0" timeOffset="354184.5703">9215 12978 17808,'-21'-21'2979,"21"21"-2306,0 21 736,0-2-96,0 41-512,21-1-416,-21 0-97,20 2-448,19-2-353,-19 0-512,19-19-801,1-1-992,-20 1-1378</inkml:trace>
  <inkml:trace contextRef="#ctx0" brushRef="#br0" timeOffset="354424.8047">9513 13155 14862,'-41'40'2434,"1"-20"-865,21 20 577,-1-20-320,0 20-481,20-21-416,0 1-384,0 0 31,20 0-448,0 0 1,19-20-97,-19 0-193,21 0-351,-22 0-449,21 0-640,-20 0-1570,-1 0-1826</inkml:trace>
  <inkml:trace contextRef="#ctx0" brushRef="#br0" timeOffset="354654.2969">9513 12937 17328,'39'0'3651,"-19"0"-1569,19 41-512,1-2-641,-1 20-161,1 1 1,1 19-417,-22 1-255,21-21-129,-20 20-193,-20-39-159,19 20-321,-19-40-800,0 0-1154,0 0-1441</inkml:trace>
  <inkml:trace contextRef="#ctx0" brushRef="#br0" timeOffset="355450.1953">10307 12838 17840,'0'-20'929,"-20"20"-416,20 20 352,0 20 640,20-1-736,-1 41-129,1-1 33,0 0-161,0 2 97,-1-2-513,21-20 192,-20-19-256,0-1 65,-1 1-1,1-40 0,-20 0 192,21 0-224,-21-20 64,0 0-64,0-19 32,0-1 96,0 0-352,-21 1 160,21-1-32,0 21-64,0 19-32,21 0 160,-1 0-416,-20 39-449,39-19-480,-19 19-833,20 1-1250,-1 0-3842</inkml:trace>
  <inkml:trace contextRef="#ctx0" brushRef="#br0" timeOffset="355702.1484">10843 13315 16527,'-20'19'2595,"20"1"-962,0 20 161,0-20-353,0 19-832,0 1-513,20-19 128,19-21-256,-19 0 128,20 0 32,-21-21 64,1 1-384,0-20 256,-20 1-448,0 19-64,-20 0-609,0-19-129,1 39-735,-1-20-642,-20 0-2786</inkml:trace>
  <inkml:trace contextRef="#ctx0" brushRef="#br0" timeOffset="355932.6172">10882 12878 16303,'0'-40'2915,"0"20"-1122,0 20 65,0 0-545,0 0 1,0 40-257,20-1-225,-20 1-223,40 20-289,-21 19-192,21-19-160,-20 19-256,20-39-385,0 20-351,-1-21-674,1 1-961,-1-20-1473</inkml:trace>
  <inkml:trace contextRef="#ctx0" brushRef="#br0" timeOffset="356330.0781">11379 13096 17424,'0'0'2082,"0"20"-1217,-20 0 800,20 19-31,0 22-353,0-2-704,0 0-225,20-19-288,-1 19-96,1-39 160,0 0-224,0 1 96,19-42 96,-19 1-64,-20 0 32,20-19-256,-20-21 288,0 21-256,-20-21 224,0 0-384,1-19 64,-21 20-1,20-20 225,0 18 128,1 22 193,19-1 383,-20 40-255,20 0-65,0 0 192,0 20 65,20 19-128,-20 1-161,19 20-160,1 0-32,0-1-544,20 0-257,-1 2-448,1-22-513,0 1-704,0-1-1441,-1-19-9450</inkml:trace>
  <inkml:trace contextRef="#ctx0" brushRef="#br0" timeOffset="356597.6563">11855 13076 17136,'0'-19'2338,"-20"19"-1729,0 19 864,20 1-192,0 20-416,-20-1-545,40 1-192,-20 0 65,20 0-354,20-20 193,0 19-160,-20-19 64,19 20 96,-19-21 32,0 21 32,-20-20 225,0 1-97,0-2-288,-20-19-32,0 20-289,0-20-736,1 0-2434,-1 0-5446</inkml:trace>
  <inkml:trace contextRef="#ctx0" brushRef="#br0" timeOffset="357418.9453">12530 12878 16207,'0'-40'2338,"0"40"-1825,20 0 1280,-20 20-127,19 19-481,1 42-384,20-22-193,0 40 1,20 1-417,-21-21 32,21 20-96,-1-40-64,-18 1 0,-2-20 65,1-1-97,-1-39 224,-19 20-64,-20-20 481,20-20-353,-20 1-32,-20-21-96,0 1-127,0-22 95,1-18-192,-21 0 32,20-21-128,-19 21-161,18 0 65,1-1-449,20 40-223,0 1-578,0 19-608,0 20-1217,20 20-4132</inkml:trace>
  <inkml:trace contextRef="#ctx0" brushRef="#br0" timeOffset="357647.4609">12788 13255 19218,'-20'40'2274,"20"-40"-1441,0 0 640,0 0 0,20-20-608,0 0-576,0 1-161,19-2-577,2 1-512,18 0-800,-19 20-1442,-1-20-1762</inkml:trace>
  <inkml:trace contextRef="#ctx0" brushRef="#br0" timeOffset="357934.5703">13225 12937 21460,'0'-40'1922,"0"40"-1602,0 0 865,20 40-288,-20-20-256,20 40-33,-1-1-448,1 20-64,0-19-288,20 20 64,-21-21-577,1-19-31,21-1-610,-21 1-1024,-1-20-1185,-19 1-7944</inkml:trace>
  <inkml:trace contextRef="#ctx0" brushRef="#br0" timeOffset="358239.2578">13641 13096 4163,'-19'20'10763,"-1"19"-9162,-20-19-544,21 0 769,-1 21 128,-20-2-769,21-19-128,-1 19 0,-1-19-449,21 0-351,0 0 127,0-20 129,21 0-385,-1 0 32,19 0-128,1 0 32,-1 0-160,1-20-289,-1 20-351,-19-20-353,1 20-673,-1 0-1473,-1 0-1634</inkml:trace>
  <inkml:trace contextRef="#ctx0" brushRef="#br0" timeOffset="358683.5938">14098 13037 16527,'20'0'1794,"-20"-20"-1474,0 20 1314,0 20-97,0-20-832,-20 20 64,1 19 127,-1-19-191,0 19 64,0-19-97,1 0-191,19 0-33,-20-20-95,20 21-97,0-21 160,20 19-416,-20-19 257,19 20-354,21-20 97,-20 0 193,-1 0-578,1 0 1,20 0-609,-21 0-512,1-20-738,0 20-2081</inkml:trace>
  <inkml:trace contextRef="#ctx0" brushRef="#br0" timeOffset="359184.5703">14357 13236 19186,'0'0'2082,"0"0"-993,0 0 929,19 0-1025,1 39-481,0-19-256,-20 19 33,20 1-33,-20 0 64,19-21-128,-19 1 193,0 0-161,0-20 96,0 0-224,0-20-32,0 0 0,0 1 129,0-1-97,0-40 128,0 21-160,20-1 64,1 0 32,-1 0 128,0 20-320,-1 20 257,1 0 63,0 40-384,0-20 0,-1 40-289,1-20-544,0-1-544,0-19-513,0 0-897,-1 0-1729</inkml:trace>
  <inkml:trace contextRef="#ctx0" brushRef="#br0" timeOffset="359405.2734">14912 13315 19762,'40'59'1345,"-20"-19"-896,-20-1 1313,19 22-193,-19-22-544,0 1-416,0-1-481,0-19-32,0 19-416,0-39-962,0 20-1120,0-20-2306</inkml:trace>
  <inkml:trace contextRef="#ctx0" brushRef="#br0" timeOffset="360628.9063">15568 12917 11979,'0'0'3171,"0"0"-1442,0 0 97,0 0 160,0 0-224,0 20-257,20 0-320,-20 20-384,20 0-256,-1 39-225,1-20-224,0 2-96,19-2-96,-19 0-192,20-19-769,-20-1-449,0 1-1312,0-40-1699</inkml:trace>
  <inkml:trace contextRef="#ctx0" brushRef="#br0" timeOffset="361267.5781">15548 13394 17392,'0'0'2210,"0"0"-929,20-20 225,-20 0-545,20 20-833,-20-39-32,20 19-128,-1 0-32,1 0-225,0-20-351,0 20-225,-20-20 32,0 1 257,0-20 223,0 19 161,0 1 160,0-22 128,-20 22 545,20 19 96,0 20-257,0 0-96,20 0 129,-1 39 127,1 1-63,20 1-97,-20 18-223,20 20 63,0-20 64,-1 2 1,1-2-65,-20-20-128,19-19 129,-39 0-354,20 0 66,-20 0 63,0-20-32,0 0-32,0-20 160,20 0-416,-20 0 320,0 0-256,19 1 64,2-1 96,-1 0 0,0 20 32,19 0 32,-19 0-64,20 0 0,-1-20 0,1 20 0,-20-19 64,20-22-32,-40 21 0,20-19-128,-20 19 64,-20-20 32,20 21-32,-19-1-161,-22 20 161,21-20 0,0 20 0,1 20-32,19 0 96,-20 19-32,20 1 64,20-1 0,-20 22-128,19-22 160,21 1-512,-20-1-385,20-19-320,0 0-320,-20-20-1506,19 0-2082</inkml:trace>
  <inkml:trace contextRef="#ctx0" brushRef="#br0" timeOffset="361558.5938">16540 13017 17232,'20'40'1986,"-20"-1"-673,20 1 577,-20-1-321,0 1-480,0 0-416,21-20-225,-21 0-31,19 0-225,-19-20 0,20 0-32,0-20 0,-20 20-96,20-40 65,-20 21-1,19-2-128,-19-19-32,20 40 192,0-20-160,0 20-64,0 0-225,19 20-960,2 20-929,-2-19-2306,1-2-10730</inkml:trace>
  <inkml:trace contextRef="#ctx0" brushRef="#br0" timeOffset="362313.4766">17434 12897 17616,'40'20'2338,"-20"20"-1377,-1 0 96,1 20-320,0-1-32,19 0-225,1 2-192,-19-22-31,18-19-33,-19 0 0,0-20-32,-20 0 129,0 0-225,0-40-32,-20 1-32,-19-2 160,-2 1-320,1-19 224,1-20-160,-1 19 64,1-19-96,19-20 64,0 39 0,40-20-32,-20 41 32,40-1 64,-21 20 64,21 1-192,-1 38 192,1 1-288,-19 20 192,-1 19 128,-1-20-192,-19 22 96,0-22 64,-19 21-96,-1-21-32,-21-19-225,21 20-223,1-40-225,-1 21-672,0-21-1474,20 0-1569</inkml:trace>
  <inkml:trace contextRef="#ctx0" brushRef="#br0" timeOffset="362641.6016">18288 12679 19218,'0'-40'1601,"-20"20"-704,-19 20 384,19 20 33,0 0-161,-1 19 0,1 22-417,1-2-31,19 20-224,0 2-321,0-22-128,19 0-257,22 0-319,-1-19-385,-1 1-512,20-22-417,-19-19-2370,-1 0-7976</inkml:trace>
  <inkml:trace contextRef="#ctx0" brushRef="#br0" timeOffset="362954.1016">18447 12978 17424,'20'19'2723,"0"1"-1026,-20 0-31,19 19-385,-19-19-288,0 20-256,20-1-65,-20-19-512,0 0 33,20 1 63,-20-21-224,0 0 96,0 0-32,0-21 0,20 1-64,-20 0 192,0-19-288,19-1 160,1 20 129,0-19-353,0 39 288,0 0-128,-1 0-160,2 20-97,-1 19-191,0-19-449,19 19-768,-19-19-33,20 0-2210,-21-20-3939</inkml:trace>
  <inkml:trace contextRef="#ctx0" brushRef="#br0" timeOffset="363182.6172">18745 12739 16495,'0'-41'3684,"39"41"-1827,1 0 385,19 21-448,0 19-801,2-1-480,-2 1-321,-19 19 64,-20 1-288,-1-20 32,1 20-160,-20-21-192,0-19-513,0 0-737,0-1-1056,0-19-2403</inkml:trace>
  <inkml:trace contextRef="#ctx0" brushRef="#br0" timeOffset="364014.6484">19539 12501 11114,'39'-20'3587,"-19"40"-1088,-20 0-161,0-1-160,20 21-352,0 19-385,0 0-576,-1 22-192,1-2-193,20 0-128,0 1-191,0-1-1,-1-20 224,1-19-192,-20 1-64,-1-22 33,1-19 95,-20 20-128,20-40 64,-20 20-128,0-40 160,0 0-320,0 1 96,0-21 32,0 1 32,0 20-128,0-2 32,20 1-160,0 40 128,-20 0 32,20 20-128,0 0-737,0 21-256,20-2-288,-21 1-577,21-1-1890,-20 1-5381</inkml:trace>
  <inkml:trace contextRef="#ctx0" brushRef="#br0" timeOffset="364269.5313">20373 13037 18161,'-20'0'2786,"0"0"-1921,20 20 416,-20 19-256,20-19-224,20 19-481,-20-19-224,40 0-31,-21-20-97,21 0-161,-20-20-159,19 20 288,-39-20-64,20 1-128,-40-21-385,0 20-384,1 1-609,-1-1-223,-20-20-706,21 21-2433</inkml:trace>
  <inkml:trace contextRef="#ctx0" brushRef="#br0" timeOffset="364519.5313">20333 12619 7751,'20'-39'9577,"-20"19"-7239,0 0-576,0 20 416,0 20-384,0 0-481,20 19-577,-20 1-63,0 40-449,19-21-224,1 21-256,20-21-577,-21 1-448,21 0-224,-20-21-1026,20 1-1761,-20-21-12940</inkml:trace>
  <inkml:trace contextRef="#ctx0" brushRef="#br0" timeOffset="364953.125">20809 13057 9737,'21'-20'6790,"-21"20"-5413,-21 0 481,21 0-64,-20 0-353,0 20-256,20-1-192,-20 21-320,20-20-193,0 19-351,0 1-65,20-19-64,0-2 0,0-19 0,1 0 0,18-19-225,-19-2 129,19-19 64,-39-19 96,20 0-32,-20-1-32,-20 0 0,20-19 64,-19 19-64,-1-19 97,-20 19 287,21 20 96,-2 21 161,1-1-193,20 0-223,-20 40 159,20 0 32,0 19-63,0 1-161,20 0-192,0 20-192,20-1-577,0 0-96,-1-19-480,1 1-961,-20-2-1506,19-19-2562</inkml:trace>
  <inkml:trace contextRef="#ctx0" brushRef="#br0" timeOffset="365214.8438">21266 12838 12619,'0'-40'6503,"0"21"-4934,-20 19-608,0 0-32,20 19 32,-20 21-609,20 0-320,20-21 128,0 21-352,19 1-128,1-2-33,1 1 33,-2-21 416,1 21-224,-40-20 160,19 19-32,-19-19 64,-19 0-256,-21-20 160,20 21-352,1-21-2019,-22 0-2305</inkml:trace>
  <inkml:trace contextRef="#ctx0" brushRef="#br0" timeOffset="365844.7266">22259 12858 16271,'-40'-20'1441,"1"20"-768,19 0 704,-21 40 417,21-1-417,1 1-224,-1 20-448,0-20-417,20 19-288,20-20 64,0-19 96,-1 0-224,22-20 289,-21-20-193,19 0-225,1 1 161,-20-21 32,-1 1 0,-19-1 0,0 1 161,0 18-290,0-19 194,-19 20 31,-1 20 64,0 0 64,0 20-96,1 0-256,19 21 128,0-2-416,0 1-481,19-1-320,1-19-1218,0 0-736,19-1-2914</inkml:trace>
  <inkml:trace contextRef="#ctx0" brushRef="#br0" timeOffset="366127.9297">22477 12878 14733,'0'-40'2755,"0"40"-1922,0 0 448,0 0 128,-20 20-320,20 0-288,0-1-192,20 21-225,-20-20-128,40 20-160,-20-20-64,19 0 129,1 0-354,-1-1 129,-18 1 64,-21 0 64,20 0 33,-40-20-33,-1 19 0,1-19-32,-19 0-32,19 0-96,0 0-769,1 0-480,-1 0-1442,20 0-2114</inkml:trace>
  <inkml:trace contextRef="#ctx0" brushRef="#br0" timeOffset="366869.1406">23291 12798 17808,'-20'-19'2595,"1"19"-1410,19 19 0,-20 21 0,0-20 32,20 39-768,0-19-193,0 0-192,20 0 32,0-1-288,-20-19 64,19 0-32,1 0 64,0-20 0,0 0-97,-20-20 1,19 20 64,-19-20 288,0 0-224,20 1-32,-20 19 128,0-20 64,0 20-96,0 0 64,20 0 0,-20 0 64,0 20-192,20-20 160,0 19-192,0-19 160,0 0 65,-20 0 63,20 0 0,20 0-32,-21 0-32,1 0 32,20 0-64,-21 0-32,21-19 1,-1 19 31,-18-20-64,-1 0 0,20 0 64,-21-20-64,1 20 32,-20-20 32,20 1-32,-20-1 0,-20 20-64,20-19 32,-20 19 64,1 0 32,-1-1-288,0 21 192,0 21 32,-1-1 128,2 20-95,-1-1-1,0 1-96,20 19-32,0-19-32,0 0-1,40 0-127,-21-1-160,42-19-225,-22-20-319,1 0-290,-1 0-671,1-20-1571,-20 20-4387</inkml:trace>
  <inkml:trace contextRef="#ctx0" brushRef="#br0" timeOffset="367118.1641">24046 12580 7142,'20'-59'10891,"-1"39"-7528,-19 0-1345,0 20 192,-19 20-160,19 0-609,0 39-512,0-20-320,0 21-545,0 20 0,0-21-64,19 1-449,1-1-191,0-18-225,0-2-609,-1-19-960,1 0-801,0-20-3876</inkml:trace>
  <inkml:trace contextRef="#ctx0" brushRef="#br0" timeOffset="367356.4453">24284 12560 2786,'20'-20'20179,"-20"20"-18449,0 20-193,0 0 289,0 39-128,0-19-737,0 20-481,0-1-640,20 1 0,-1-1-257,1-19-351,-20 0-578,20 0-928,0-20-897,0-20-4772</inkml:trace>
  <inkml:trace contextRef="#ctx0" brushRef="#br0" timeOffset="367777.3438">24740 13116 25015,'41'20'1442,"-22"-1"-1282,-19-19 32,0 0 64,0 0-160,0 0-544,0 0-609,20 0-1025,-20 0-1377</inkml:trace>
  <inkml:trace contextRef="#ctx0" brushRef="#br1" timeOffset="373035.1563">8360 12619 7559,'-20'0'96,"1"0"192,19 0 641,-20-19-192,20 19-97,-20 0 193,0 0 96,20 19-160,-19-19-449,-1 0-160,0 20 96,0 0 97,20-20-97,-19 20-160,-2-1-96,21 2 0,-20 19 32,20-20-32,-20 19 32,20 1-32,0-20 0,-20 19 32,20 1-32,0 0 0,0 0 0,0-1-96,0 21 0,0-21 96,20 1 0,-20 20 32,0-20-32,20 19 32,-20-19-64,0 19 96,0-18-64,20-2 0,-20 1 0,0-1 32,21 1 0,-2-21-32,1 1 64,20 20 64,-21-19-64,21-2-32,-20 1 32,19 0-64,1 0 0,0 0 0,-20-1 0,20 1-128,-1-20-160,1 20 96,19-20 64,-19 20 128,0-20-32,20 19 64,-21-19 32,20 0 32,1 20-32,0-20 64,19 0 32,-19 20-64,20-20-64,-1 21 0,-20-21-96,20 0-32,2 20 0,-2-20 96,0 0 0,1 19 0,19-19 0,0-19 32,1 19-32,-2-20 0,1 20 64,1 0 32,-1 0 96,1-21-31,-1 21-97,19 0-64,-18 0 64,-1 0-32,21-20-32,-21 20 0,0 0-32,1 0-64,-21-20 64,20 20 0,1 0 64,-2-19-64,2 19 128,-1 0-32,0 0 96,-19 0 160,-1 0-32,0 0 1,1 0-65,0 0 0,-21 0-128,20 0-64,-18 0-32,18 0 0,-20 0-32,0 0-32,22 0 64,-22 0 0,0 0 32,20 0 32,-18 0 32,-2 0 97,20 0 31,-20-20-160,2 20-32,-2 0 0,0 0-64,1 0 96,-1 0-96,21 0 64,-20 0 0,19 0 0,-19 0 0,19-20-32,-20 20 0,1 0 32,-1-20-32,1 20 0,0-19 64,-21-1-64,21 20-64,0-20-224,-1 0 64,-19 0 31,19 1 65,20-2-32,-18 1 96,-2 0 0,0 0 32,1 1 32,-20-21 32,0 20 64,-1 1 96,1-21 32,-20 20-63,-1-20 31,1 0-96,-20 1-32,0-1-64,0 0-32,-20 1-32,1-1-32,-1 0 64,-20 0 32,-19 1 0,-1 19-32,0-20-32,-19 21-129,0-21 129,-1 20 0,1 1 32,-20-2 32,-1 1-32,1 0 32,-1 0-32,-18 1 0,-1 19-32,-20-20 32,20 20 0,-21-20-64,1 20 32,0 0 32,-20-20-32,21 20 96,-21 0-96,20-20 64,0 20 0,0-19 32,0 19 32,-19-20 32,18 0 0,1 20-96,0-20 0,0 20 0,-20 0 0,20 0 0,1-21 0,-2 21 0,2 0 32,-2-19-32,2 19 32,-2 0 0,22 0-32,-22 0 0,2 0-64,-2 0 64,2 0-32,-2 0 96,22 0-64,-22 0 32,22 0 160,-22 0 225,21 0-129,-20 19-288,40-19-224,-21 21-1154,22-21-3298</inkml:trace>
  <inkml:trace contextRef="#ctx0" brushRef="#br1" timeOffset="373840.8203">13880 12759 1345,'-20'39'15278,"0"-39"-13036,20-19-544,0-21 64,20-1-481,20-18-576,40 0-33,-1-40-287,59-1-289,2 1 96,-22 20-160,2 19-320,-21 20-321,-19 1-416,-20 39-416,-1-20-2179,-20 20-1056</inkml:trace>
  <inkml:trace contextRef="#ctx0" brushRef="#br1" timeOffset="374378.9063">15230 11945 16719,'0'-20'2691,"0"-1"-1218,0 21-320,0 21-480,0-1 96,0 0-129,0 19 193,20 1-865,-1-1-96,2 1 160,-1-1-128,0-18-705,0-1-800,-1 20-1506,-19-40-1666</inkml:trace>
  <inkml:trace contextRef="#ctx0" brushRef="#br1" timeOffset="374615.2344">15131 12341 16079,'20'0'1537,"-20"-19"-95,39 19 768,1-20-673,-1 0-320,22-19-320,-2 19-833,-19 0 128,19 20-576,-20 0-193,2 0-608,-21 0-1697,-20 0-1795</inkml:trace>
  <inkml:trace contextRef="#ctx0" brushRef="#br1" timeOffset="374848.6328">14991 12044 15438,'21'-40'2595,"-1"21"-1955,20-1 513,-1 0-896,1 0-514,-1 20-1312,1 0-833,-1 0-4069</inkml:trace>
  <inkml:trace contextRef="#ctx0" brushRef="#br1" timeOffset="375098.6328">15647 12223 15887,'0'20'2530,"0"-40"-929,0 0-31,-20-21-641,1 22-385,19-21-127,-20 1-1,0 19-448,20-20 96,0 21-32,-20 19 288,20 0-384,20 0-160,0 19 416,0 1-352,19 20 224,20-21-160,1-19 481,20 20-97,-21-40 0,1 20-224,-1-19-96,-20-1 320,-18 0-384,-1 0 385,-20 1-578,0-1 225,-20 0-672,-1 0-642,2-1-1536,-1 2-1186</inkml:trace>
  <inkml:trace contextRef="#ctx0" brushRef="#br1" timeOffset="375409.1797">16203 11985 12235,'79'39'1986,"-59"-19"-1281,0-20 95,-20 0 1,0 0 512,-20 0-768,0 0-353,0-20-160,-19 0 32,19-19-128,-20 19 192,1-21 96,19 22-352,0-21 192,20 0-64,0 21 0,20-1 225,20 20-97,-21-20 416,21 40 225,19 0-192,-19-1-385,1 21-160,-22-20 64,1 19-256,-20 2 32,0-1 224,-20-1-577,-20-19 193,0 0-161,20-20-479,-19 19-610,19-19-1281,0 0-4131</inkml:trace>
  <inkml:trace contextRef="#ctx0" brushRef="#br1" timeOffset="375678.7109">16520 11885 18065,'0'60'2434,"0"-40"-1473,20 0 448,0-1-512,0-19 64,20 0-256,0 0-417,-1-19-128,1-1 224,-20-20-320,0 19-128,-20 2-160,0-1-64,-20 0-385,0 20-736,0-20-1730,0 20-1313</inkml:trace>
  <inkml:trace contextRef="#ctx0" brushRef="#br1" timeOffset="375924.8047">16977 11707 17552,'0'0'3267,"-19"0"-2242,-1 0 352,0 19 225,0 1-225,1 20-608,19-21-224,0 21-161,19-20-128,21 19-224,-1-18 64,1-21-96,-1 0-192,1 0-320,20 0-449,-20-21-641,-20 2-544,0 19-705,-20-20-63,19 0-2307</inkml:trace>
  <inkml:trace contextRef="#ctx0" brushRef="#br1" timeOffset="376177.7344">17295 11626 16623,'20'-19'4100,"-1"-1"-1730,-19 40-864,20-20-353,0 39-480,-20-18-129,21 19-320,18-21-224,-19 21-32,0-20-416,19-1-385,-39 1-929,0 0-1377,0-20-2018</inkml:trace>
  <inkml:trace contextRef="#ctx0" brushRef="#br1" timeOffset="376416.0156">17056 11707 18033,'0'-40'2178,"40"19"-1314,1 1 1186,18-19-384,0 19-257,1 20-704,-1-20-737,-18 20-32,-2 0-481,-19 0-1248,0 20-2147,-1-20-2434</inkml:trace>
  <inkml:trace contextRef="#ctx0" brushRef="#br1" timeOffset="376826.1719">17592 11667 17552,'0'-21'2338,"0"21"-960,0 0-321,0 21 416,20-1-384,0 19-416,1 1-321,18-20-160,-19 19-256,20-19-32,-20 0-352,19-20-321,-19 0-576,0 0-1058,-20 0-832,0 0-1537</inkml:trace>
  <inkml:trace contextRef="#ctx0" brushRef="#br1" timeOffset="377109.375">17772 11567 14862,'19'20'3171,"21"-20"-1666,-20 20 769,-1-1-288,21 1-384,1 1-513,-2-1-385,1 0-287,-1-1-97,-19-19 128,0 20-31,0-20-97,-1 0-32,1-20 1,-20 20-1,0-19-288,-20-1-96,20 0-128,-19-1-193,-1 1-191,0-19-353,20 19-737,0 0-448,0 20-993,0-19-1025</inkml:trace>
  <inkml:trace contextRef="#ctx0" brushRef="#br1" timeOffset="377355.4688">18327 11528 17936,'0'19'3588,"0"1"-2691,0 0 512,0 0 32,0 19-576,20 2-320,0-21-129,39 19-224,-18-19-192,18-20-64,0 20-352,-19-20-353,0 0-224,-21-20-736,2 20-1442,-21-20-1410</inkml:trace>
  <inkml:trace contextRef="#ctx0" brushRef="#br1" timeOffset="377610.3516">18406 11687 17072,'0'-20'1473,"0"-1"-320,41 1 449,-21 1-738,19 19-703,1-20-322,-1 0-415,-19 20-1154,0 0-1056,-20 0-5830</inkml:trace>
  <inkml:trace contextRef="#ctx0" brushRef="#br1" timeOffset="377638.6719">18387 11547 16143,'-40'-19'2434,"40"-1"-1793,20 0 31,0-20 129,19 21-641,2-21-160,18 19-544,20 1-2339</inkml:trace>
  <inkml:trace contextRef="#ctx0" brushRef="#br1" timeOffset="378141.6016">19042 11389 12748,'0'-21'5317,"0"21"-3299,0 0-1538,20 21 961,-20 19-191,20-21-322,0 41-255,0-21-289,-1 21-255,21-21-65,-20 2-449,20-2-416,-20 1-992,0-20-1378,0-20-2499</inkml:trace>
  <inkml:trace contextRef="#ctx0" brushRef="#br1" timeOffset="378483.3984">19141 11667 14061,'0'-21'3427,"20"1"-1793,0 1 896,0-1-128,20 20-1056,-20-20-930,20 20-320,-21-20 96,21 20-448,-20 0-96,-1 0-257,1 0-288,-20-19-608,0 19-289,0-20 32,-20 20 449,20-20 576,-19 20 513,-1-20 320,0 20 417,0-20 640,20 20 416,0 0-480,20 20 65,0-20 223,0 20-608,-1 0-353,21 0-320,-1 19-32,2-19-128,-1 0-352,-21-1-161,21-19-416,-40 20-736,20 1-1218,-20-21-1922</inkml:trace>
  <inkml:trace contextRef="#ctx0" brushRef="#br1" timeOffset="378734.375">19578 11409 5797,'20'0'10602,"0"0"-8776,-20 20 224,20-1-128,19-19-321,1 20-384,20-20-640,-20 0-385,-1-20-64,1 1-128,-1-1-96,-19 0-256,-20-1-641,0 1-705,0 1-1505,-20-1-2338</inkml:trace>
  <inkml:trace contextRef="#ctx0" brushRef="#br1" timeOffset="378972.6563">19856 11368 14029,'40'61'3363,"-20"-42"-1057,19 1 0,-19 20-896,0-20-930,20-1-384,-20 21-256,0-20-352,-20-1-898,20 1-1793,-20 1-11307</inkml:trace>
  <inkml:trace contextRef="#ctx0" brushRef="#br1" timeOffset="379209.9609">20373 11707 2210,'19'39'16431,"-19"-19"-15758,0-20 416,0 0 608,0-20-800,-19 20-705,19-20-127,-20-19-1,0 19 64,0-1-385,-20-18 354,20-1-194,0 20-223,0-19 160,1-1 0,19 1-32,19-1 32,1-1 192,0 22-32,21-1 96,-2 20 128,-19 20-256,-20-1 32,0 1-32,0 1 64,0 19-64,0-21-32,-20 1 64,0 0-481,20 0-576,-19-20-1569,19 20-2563</inkml:trace>
  <inkml:trace contextRef="#ctx0" brushRef="#br1" timeOffset="379481.4453">20471 11448 15022,'40'20'4196,"-40"-20"-2851,0 20 32,20 0 33,1 19-65,18-19-448,1-20-353,-1 0-288,1 0-63,19 0-97,-39-20-32,21 20-224,-41-39-97,0 39-31,-21-20 32,-19 0-545,-19 0 129,0 20-161,-1-19 448,0 19 97,0 0-256,41 0-1442,-1 0-1634</inkml:trace>
  <inkml:trace contextRef="#ctx0" brushRef="#br1" timeOffset="379972.6563">21027 11250 16335,'0'19'2594,"20"-19"-960,-20 20 352,0 0-160,20 19-673,-20 2-449,21-21-351,18 19-225,-19 1-96,20-20-128,-21 0-961,21-1-385,-40 1-1889,0-20-1217</inkml:trace>
  <inkml:trace contextRef="#ctx0" brushRef="#br1" timeOffset="380262.6953">20809 11348 16399,'21'-39'2883,"-2"19"-1442,21-19 289,19-1 160,-19 20-673,19 1-801,-18-1-320,18 0-64,-19-1 0,-1 21-64,-19 0-96,0 21 32,-1-1 64,1 0 32,-20 19 0,20 1 64,-20-1 64,21 1 0,-1-1 32,-1 2-63,1-2-65,20-19-257,-21 0-543,1 0-930,-20 0-2210,20-1-5541</inkml:trace>
  <inkml:trace contextRef="#ctx0" brushRef="#br1" timeOffset="380567.3828">21346 11448 17616,'20'-19'2755,"-1"-1"-1154,21 0 577,-1-1-576,-19 1-1058,20 1-287,-1-1-129,-19 0-64,1 0 0,-1 20-96,-20-19-128,0-1 32,0 20-161,-20 0 65,20 0 32,0 0 160,-21 0-64,21 0 256,0 20 64,0-1 0,21 1 33,-21 0-289,20 19-65,0 2 162,19-21-386,-19 19-255,19-19-481,-19-20-801,20 20-1281,-21-20-2114</inkml:trace>
  <inkml:trace contextRef="#ctx0" brushRef="#br1" timeOffset="380815.4297">21802 11269 17712,'0'0'1858,"19"20"320,-19 0 128,20 0-448,0 19-993,1-18-353,18 19-223,1-21-321,-1 1-129,21-20-351,-40 0-289,19 0-896,-18 0-1410,-21-20-1121</inkml:trace>
  <inkml:trace contextRef="#ctx0" brushRef="#br1" timeOffset="381069.3359">21921 11348 15406,'-19'-19'3203,"38"19"-2979,-19-20 1090,20 20 287,0-20-1024,0 20-641,-1 0-641,1 0-1057,0 0-1249</inkml:trace>
  <inkml:trace contextRef="#ctx0" brushRef="#br1" timeOffset="381089.8438">21921 11230 18385,'0'-40'2306,"0"21"-800,0-1-289,20 0-609,20-1-384,-1 1-224,1 20-448,-1-19-1570,2 19-1665</inkml:trace>
  <inkml:trace contextRef="#ctx0" brushRef="#br1" timeOffset="381548.8281">22438 11071 16239,'-40'-20'1505,"-1"20"-1024,2 0 832,-1 20 224,-19-1-31,20 1-225,19 1-320,20-1-897,20 0 64,19-1-64,1 1 128,19 0-224,21 0 64,-40-1-96,19-19 128,-19 20-64,-21 0 97,-19 0 31,0-1 96,-19 1 160,-1-20 33,0 21-33,-20-21-256,1 20-64,19-20 64,-1 0-672,1 20-321,20-20-769,-19 0 1,19 19-1378,-20-19-1409</inkml:trace>
  <inkml:trace contextRef="#ctx0" brushRef="#br1" timeOffset="381793.9453">22537 11031 21332,'19'0'2658,"-19"20"-2113,0 0 544,20 19 0,-20-18-577,20 38-255,0-19-161,-1-20-225,22 19-319,-21-19-417,19 19-672,-19-39-1026,0 20-1440,-20-20-12269</inkml:trace>
  <inkml:trace contextRef="#ctx0" brushRef="#br1" timeOffset="382098.6328">23053 11011 20691,'-40'0'1666,"1"0"-1186,19 20 994,-21 0-33,2 0-256,39 19-833,0-18-256,19 19 1,1-21-97,21 1 32,-2 0-97,21 0-191,-1-1-32,0 1 96,-18 0-96,-21-20-1,0 20 161,-1-20 256,-19 19-288,20 1 288,-20-20 128,-20 21-127,-19-1-193,-1 0 64,-20-1-193,20-19-768,1 20-2113,19 0-1315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8T03:36:24.46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458 3229 11627,'-39'-21'1281,"19"1"737,0 20 96,0-19-769,20 19-128,0 19 0,0 1-160,20 21-256,0-2-128,0 21-161,-1-1-288,21 21 65,-20-21-161,20 20 32,-20-19 0,20-21 64,-21 2-32,1-21-31,-20 0 63,0-1 160,0-19-160,0 0-192,-20 0-32,-19-19-224,19-1 128,-19-20-128,-2-20-32,-18 0-129,19 1-95,1-20 159,-1-1 193,20 1 256,0 20-288,20 19 192,0-20-64,0 40 0,20-20 64,0 20-64,20 1 32,-21 19 160,21 0-288,-1 0 128,1 39-160,1 1-224,-2-1-1,-19 2 97,0 18 288,-20-19-128,0-1 64,0 1 64,-20-1-64,20 2 192,-20-1-256,20-21 96,-20 21-96,20-20-32,0-20 64,0 19 96,20-19-32,0 0 64,0 0-32,19 20 160,1-20-320,-21 20 95,21 0 130,1-20-194,-22 0 65,21 0 64,-20 0 32,0 0-64,-1-20 128,1 0-96,0-19 32,-20 19 129,0-20-161,0 21 0,0-21 192,0 19-224,0 1 32,0-19 32,-20 19 64,0 20-96,20 0 160,-19 0-224,-1 0 64,20 20 64,-20 0 64,20 40 160,-20-20 1,20 19-225,0 0-32,20 1-192,20-20-737,-1 0 0,1-20-1890,-1-20-2209</inkml:trace>
  <inkml:trace contextRef="#ctx0" brushRef="#br0" timeOffset="242.1875">1412 3427 14990,'-40'0'5028,"20"0"-4163,-19 0 609,18 19-385,1 1 128,0 21-609,1-21-287,19 19-257,0 1-160,0-1-96,0 1-449,19-20-832,21-1-257,-19 2-736,18-21-2659</inkml:trace>
  <inkml:trace contextRef="#ctx0" brushRef="#br0" timeOffset="574.2188">1550 3446 17168,'-20'0'1729,"20"0"-543,-20 20 447,1 21-352,-1-2-224,0 1-480,20-1-321,0 1-416,0 0 224,20-21-32,0 2 64,-1-21-64,1 0 96,0 0-96,1-21-32,-21 2 64,20 19 96,-20-20-256,0 0 353,0 20-161,0 0 128,0 0-192,0 0-256,0 0 160,0 20 160,19 0-352,-19-1-545,20 2-224,0-21-545,19 20-1056,-19-20-833,0 0-5510</inkml:trace>
  <inkml:trace contextRef="#ctx0" brushRef="#br0" timeOffset="828.125">1610 3208 13356,'0'-20'5958,"20"20"-4677,-20 0 449,20 41-65,-20-21-287,20 39-321,-1 0-353,1 1-512,20 0-224,-20-1-320,-1 1-193,22-21-127,-21-19-65,0-20-512,-1 20-192,-19-40-1122,20 0 65,-20 0-2115,0-19-5636</inkml:trace>
  <inkml:trace contextRef="#ctx0" brushRef="#br0" timeOffset="982.4219">1749 3269 704,'-40'-81'15022,"40"81"-12908,20 0-64,-20 20-352,20 21-641,19-2 96,-19 21-480,21-1-257,-21 0-608,19 2-513,-19 18-256,19-20-480,-19-19-961,0 0-1762</inkml:trace>
  <inkml:trace contextRef="#ctx0" brushRef="#br0" timeOffset="1300.7813">716 4122 24343,'-59'40'768,"59"-21"-608,0 1 609,39-20 192,42 0 96,18-20-224,-1 1-417,42-1-256,18-20 65,-18 20-386,19 1-95,-21-1-160,-18 0 128,-1-1-193,-60 21-127,-20 0 95,-19 21-31,-20-21 319,0 0-736,-20 20-672,20-20-1314,0 0-2530</inkml:trace>
  <inkml:trace contextRef="#ctx0" brushRef="#br0" timeOffset="1489.2579">2226 3466 23125,'0'-20'32,"0"20"-864,0 0-1346,19 0-929,-19 0-6310</inkml:trace>
  <inkml:trace contextRef="#ctx0" brushRef="#br0" timeOffset="1613.2813">2365 3685 20595,'20'39'1345,"-20"-18"-704,0-21-513,20 20-128,-20-20-641,0 0-960,0 0-1922</inkml:trace>
  <inkml:trace contextRef="#ctx0" brushRef="#br0" timeOffset="2966.7969">3059 3507 10922,'-39'-61'2338,"19"42"321,0-1-449,20 0-224,-20 20-321,1 20-928,-1 19-33,0 2 65,20 38 96,0 0-128,20 0-161,0 2-255,19-22-161,1-39 128,19-1-224,21-38 96,-1-21-64,0-19-160,0-2-32,-38-18-288,-21 0 96,-20 0 31,0-1-319,-40 1-33,-20 20-224,-19-2 353,0 2 512,18 39-160,-18 20 128,40 0 0,-1 20-353,1 0-1536,19 19-1346,20 2-2627</inkml:trace>
  <inkml:trace contextRef="#ctx0" brushRef="#br0" timeOffset="3172.8516">3298 3487 21460,'19'40'897,"-19"-21"448,0 21-160,0-20-480,0 19-481,20-19-64,0 0-192,0 0-96,-1-1-513,22-19-320,-21 21-480,0-21-1057,-1 0-1955</inkml:trace>
  <inkml:trace contextRef="#ctx0" brushRef="#br0" timeOffset="3410.1563">3516 3685 10313,'20'20'8072,"0"-1"-6182,-1 2-321,1-1-416,20 0-64,0-20-352,-20 0-289,20-20-255,-1 20 95,-19-41-288,0 22 0,0-1-352,-1-20-449,-19 1-224,0 19-833,-19 0-704,19-19-1026,-20 39-8647</inkml:trace>
  <inkml:trace contextRef="#ctx0" brushRef="#br0" timeOffset="3541.0157">3953 3685 11947,'60'60'4676,"-41"-40"-3683,1 0-608,0-20-674,0 0-1248,0 0-1826,-20 0-9289</inkml:trace>
  <inkml:trace contextRef="#ctx0" brushRef="#br0" timeOffset="3700.1954">3932 3466 17840,'0'0'161,"0"0"-546,0 0-1088,21 0-353,-1 0-1954,0 0-5092</inkml:trace>
  <inkml:trace contextRef="#ctx0" brushRef="#br0" timeOffset="3964.8438">4350 3507 19442,'-20'39'1730,"0"-19"-193,20 0 0,0 19-223,0 21-449,20-21-225,0-18-480,0 19-64,19-20 0,1-20-64,0 0-192,0 0-128,-20 0-192,19 0-385,-19-20-609,0 0-383,-20 0-1410,0-1-2467</inkml:trace>
  <inkml:trace contextRef="#ctx0" brushRef="#br0" timeOffset="4172.8516">4549 3149 20115,'19'0'2210,"-19"20"-1217,0-1 576,20 42-512,-20-2-416,20 20-417,0-20-96,0 2-128,-1-2 0,1-19-769,20-1-480,-19-19-416,-2 0-706,-19-20-1184,20 0-10827</inkml:trace>
  <inkml:trace contextRef="#ctx0" brushRef="#br0" timeOffset="4391.6016">4827 3466 17200,'-60'61'2050,"20"-42"-96,20 21 128,0-1-97,20-19-639,0 0-674,0-20-159,20 20-161,21-20-160,-2 20-64,1-20-288,-1-20-384,1 20-321,-21 0-993,21-20-896,-20 20-2115</inkml:trace>
  <inkml:trace contextRef="#ctx0" brushRef="#br0" timeOffset="5131.836">5422 3229 17296,'-20'-60'737,"0"40"704,1 0-224,-1 20-128,-20 0-448,1 40-225,-22-1-96,22 22 65,-21-2 127,41 20-159,19-40-65,0 22-256,39-22-224,21-19 352,-1 20-256,41-40 96,-21 19-64,0-19-96,-19 0 96,-20 20 31,-20-20-31,-20 20 225,0 0 287,-20 19-128,-20-18-128,1-1 65,-2 20-257,2-40-449,19 19-319,0-19-578,0 20-2017,20-20-4644</inkml:trace>
  <inkml:trace contextRef="#ctx0" brushRef="#br0" timeOffset="5392.5782">5759 3724 19730,'0'61'1506,"0"-41"-866,20-1 193,-20 1-160,21-20-161,-1 0 193,19 0-193,-19-20-255,0-19-1,-20-1 64,0 0-544,-20 20 320,0-20-288,-19 20-161,-2 1-127,1 19-129,1 0-31,19 0 31,0 19-960,20 1-1090,0 0-3074</inkml:trace>
  <inkml:trace contextRef="#ctx0" brushRef="#br0" timeOffset="5575.1954">6058 3824 20275,'-21'-19'961,"1"19"992,20-20-1152,-20-20-320,1 19-289,-1-18-32,0-1-288,20-19-993,0 19-1121,-20-19-1762,20-1-5253</inkml:trace>
  <inkml:trace contextRef="#ctx0" brushRef="#br0" timeOffset="5734.375">6137 3269 19858,'79'59'2082,"-59"-20"-96,19 40-1025,-19-18-448,1 18-353,-1-20-192,0-19-321,-1-1-704,1-18-416,0-21-1954,-20 0-7271</inkml:trace>
  <inkml:trace contextRef="#ctx0" brushRef="#br0" timeOffset="5895.5079">6037 3645 22901,'0'0'993,"21"0"-192,38-20 704,1 1-896,19-21-545,1 20-224,-1 1-1538,-20-1-2370,-19 0-8520</inkml:trace>
  <inkml:trace contextRef="#ctx0" brushRef="#br0" timeOffset="6533.2032">7347 3805 17456,'21'39'160,"-21"-39"865,0 0 1409,0 0-63,0-20-1186,-40-19-448,20 19-257,-20-21-352,1-18 64,-1 19-160,-19-19 0,18 0-64,2-21-32,-1 20 96,20-19-160,1 20 96,-1-1 64,20 20-192,0 0 0,20 1-289,-1 19-896,1 20-641,0 0-1345,0 40-2274</inkml:trace>
  <inkml:trace contextRef="#ctx0" brushRef="#br0" timeOffset="6787.1094">6852 3466 512,'59'-20'14606,"-19"-19"-13773,-1 19 736,1 0 33,19 20-834,-18 0 129,-1 0-512,19 20-225,-20 20-96,21-1 32,0 2 0,-20 18-256,-1-19 288,1-1-224,-1 1 96,1-1 64,-1-18-256,-18-1-737,-1-20-705,-20 20-2113</inkml:trace>
  <inkml:trace contextRef="#ctx0" brushRef="#br0" timeOffset="6965.8204">7328 3288 21492,'0'-19'865,"0"-1"-897,0 20-257,0-20-543,19 20-2147,2 0-577,-1 20-6469</inkml:trace>
  <inkml:trace contextRef="#ctx0" brushRef="#br0" timeOffset="7187.5">7904 3765 22004,'0'-20'769,"-21"20"1057,2-21-673,-1 2-384,-20-21-257,40 40 129,-59-59-641,39 19 192,-19 1-320,39-1-128,0-1-353,0 22-416,0-1-224,20 20-1442,19 0-1697,-19 20-12236</inkml:trace>
  <inkml:trace contextRef="#ctx0" brushRef="#br0" timeOffset="7449.2188">8063 3387 19730,'-40'20'1313,"0"0"-256,21-1 129,-1 1-97,20-20-193,-20 61-896,20-42 481,40 21-417,-1-20-224,21-1 64,-1 1-385,1 0-255,-20-20 63,-1 20 289,-19 0 223,-20-1 257,0 2 1,-39-1-97,19 0-32,-20-20-289,0 20-447,0-20-1058,20-20-705,-19 20-2946</inkml:trace>
  <inkml:trace contextRef="#ctx0" brushRef="#br0" timeOffset="7645.5079">8321 3188 20851,'19'41'801,"1"-1"704,0 19-287,0 0-546,1 0-351,-2-18-161,1 18-64,0-39-385,0 0-575,0 0-642,-20-20-2049,0 0-5926</inkml:trace>
  <inkml:trace contextRef="#ctx0" brushRef="#br0" timeOffset="7797.8516">8122 3546 20915,'20'0'1890,"20"0"-1313,20-19 1184,-1-21-1152,20 19-673,21-18-929,-21 19-1505,-20 0-2595</inkml:trace>
  <inkml:trace contextRef="#ctx0" brushRef="#br0" timeOffset="9454.1016">8957 3745 19794,'39'20'513,"-19"20"832,20 19 0,19 20-768,-20 21 31,1-21-287,1 0-33,-22 1-64,21-40-256,-20-20 96,-1-1 64,-19-19-32,20 0 65,-40-19 191,20-21-352,-39-20-32,-1 0 32,1-19 0,-22-21-64,22 21-64,-20-20 128,19-1 0,20 21 0,0 20-32,20 0 32,0 19 64,20-1 128,20 22-160,-1 19 0,21 0 128,-21 39-320,2 2 96,-2-2 32,-19 21-32,0-21-64,-20 1 32,0-1 0,-20 2-97,20-1-223,-20-21-609,20-19-288,0 0-1282,-19 0-1441</inkml:trace>
  <inkml:trace contextRef="#ctx0" brushRef="#br0" timeOffset="9825.1954">9631 3407 17392,'-39'0'1313,"19"20"0,0-1-127,-19 22 31,19 18 608,-21 1-319,41-1-737,-20-19-449,40 0-192,0-20-64,1 0 96,-1-20-96,19 0-224,1-20 96,-21-21 0,1 22-224,0-21 224,-20 0-64,0 21-97,-20-1 321,20 0-31,-20 20-65,1 0 160,19 20 32,-20 0-192,20-1 384,0 21-352,20-20-32,-1 0-96,1 20-705,20-20-640,-1 0-1089,2-20-1122,-2 20-2530</inkml:trace>
  <inkml:trace contextRef="#ctx0" brushRef="#br0" timeOffset="9970.7032">9929 3824 16047,'-20'-39'2338,"0"-1"-160,0 0-192,1 0-833,19 0-416,-20-19-481,20 20-352,0-22-673,0 41-576,20-19-1666,-1 19-2594</inkml:trace>
  <inkml:trace contextRef="#ctx0" brushRef="#br0" timeOffset="10152.3438">10088 3249 18033,'20'39'2530,"-20"-19"-672,0 20 320,20 19-865,-20 21-576,19-21-385,1 1-448,0-1-481,0-19-255,-1-21-866,1 2-1217,-20-21-2017</inkml:trace>
  <inkml:trace contextRef="#ctx0" brushRef="#br0" timeOffset="10347.6563">9949 3625 17488,'-20'-19'2691,"20"19"-1666,20 0 256,19 0-480,22 0 320,-2 0 32,0 0-545,0 19-448,2-19 33,-2 20-289,-19 0-129,-21-20-287,21 20-289,-20-20-384,0 0-288,-20 0-1090,0 0-1377</inkml:trace>
  <inkml:trace contextRef="#ctx0" brushRef="#br0" timeOffset="10559.5704">10405 3188 21460,'20'20'1569,"0"-20"193,20 21 32,-21 19-897,22-1-353,-1 20 1,-21 1-321,1 0-288,20-1-161,-21-19-607,1-20-898,-20-1-640,20 1-1506,-40-20-4260</inkml:trace>
  <inkml:trace contextRef="#ctx0" brushRef="#br0" timeOffset="10740.2344">10405 3487 17936,'40'0'1762,"-20"0"-993,39 0 1697,2 0-896,-2 20-97,0 0-64,0-1-1024,-18 21-353,-1-20-128,-1 19-513,1-19-960,-20-20-257,-20 20-1217,0-20-1537</inkml:trace>
  <inkml:trace contextRef="#ctx0" brushRef="#br0" timeOffset="10884.7657">10762 3269 19730,'0'0'4228,"-19"0"-3395,19-20-256,0 20-962,19 0-2145,1 0-1538</inkml:trace>
  <inkml:trace contextRef="#ctx0" brushRef="#br0" timeOffset="11655.2735">11200 3487 17072,'0'-41'1345,"-20"41"641,20-19-289,0 19-736,-20 19-480,20 1 191,-20 21 97,20-2 0,0 21 0,0-1-289,20 0-480,0-38 32,0-1-32,19 0-32,-19-20-96,0 0-224,-1-20 127,1-21-127,-20 22 192,0-21-64,-20 0 32,1-19 95,-1 0 1,0 18-192,0-18 288,1 39 128,19 0 257,0 20-65,0 0-384,19 20 256,1 20 0,20-1-64,-1 22 32,2-22-31,-2 1-33,1-21 96,-20 1-224,19-20 96,-39 20 0,20-20 0,-20 0 96,0 0 64,0 0-96,0-20-31,0 20-1,0-20-160,0 1-129,20 19 161,0-20-320,-1 40 384,2-20-224,19 19 288,-20 21-1057,19-20-769,1-20-1473,-1 20-1921</inkml:trace>
  <inkml:trace contextRef="#ctx0" brushRef="#br0" timeOffset="11916.0157">11915 3387 15855,'0'-20'3427,"-20"20"-2530,0 20 832,0 0-1024,20 0-32,0 19 31,0-18-255,20 19-193,20-1-416,-1 1-97,1-21-159,-1 1-225,1 0 289,-20 0 384,-20 0-32,0-1 577,-20 2-1,0-1-319,-19 0-97,-1-20-385,20 20-351,1-20-1122,-1 0-2594</inkml:trace>
  <inkml:trace contextRef="#ctx0" brushRef="#br0" timeOffset="14125">12788 3387 16944,'0'20'576,"0"0"-480,0 19 993,0 22 128,20-2-352,-20-20-192,20 21-65,-20-40-63,19-1-161,-19 2-95,0-21 127,20 0 64,-20 0 161,0-21-129,-20 2-255,20-21-385,-19 0 128,-1-19-96,20 0 63,-20-2 1,20-18-544,0 20 448,0 0 32,0 18 96,20 21-32,0 1-128,-1 19 224,21 19 32,1 22 160,-2-1-96,1 39 32,-1 0-128,1 1 32,-1-1-224,-19-20-96,21-19-385,-22-20-544,1-1-768,-20 2-1154,0-21-4837</inkml:trace>
  <inkml:trace contextRef="#ctx0" brushRef="#br0" timeOffset="14277.3438">12828 3586 19986,'0'0'321,"19"0"383,1-20 225,0 20-769,1 0-160,18-20-384,21 20-1314,-21 0-1441</inkml:trace>
  <inkml:trace contextRef="#ctx0" brushRef="#br0" timeOffset="14946.2891">14217 3387 18513,'-59'-39'1473,"39"19"-1280,-20 20 800,1 0 160,-1 39-577,21-19 129,-21 39-33,19 2 129,1 18-352,20-20-225,20-19-128,1-1 0,19-18 0,-1-21-96,1 0-192,-1-21 192,-19 2-384,0-21 191,-1 0 193,-19 1 97,0-1-97,0 1 0,-19-2 64,19 21 160,-20 20 96,0-19 32,20 19-288,0 19-224,0 1 160,0 21 96,0-2-192,20 1-288,19-1-513,1 1-800,1-20-770,-2 19-1024,1-39-9353</inkml:trace>
  <inkml:trace contextRef="#ctx0" brushRef="#br0" timeOffset="15115.2344">14436 3724 19730,'-40'-39'1057,"20"-1"96,1 20 193,19-19-321,0-1-641,0 1-192,19-2-96,1 2-192,0 19-705,19 0-768,2 20-1794,-1 0-1410</inkml:trace>
  <inkml:trace contextRef="#ctx0" brushRef="#br0" timeOffset="15368.1641">14754 3487 19314,'-21'79'1697,"2"-39"-63,19-1 96,0-19-481,0 0-705,19 0-95,2-20 31,19 0-95,-20-20-97,19 0-160,1-20-96,-40 21-192,19-21 64,-38 1-64,-1 19-161,0 0-351,0-21-257,-19 22-385,19 19-832,0-20-1697,-1 20-10699</inkml:trace>
  <inkml:trace contextRef="#ctx0" brushRef="#br0" timeOffset="15722.6563">14972 3407 19186,'-20'20'1793,"20"19"-1280,0-18 1377,0 19-225,0-1-928,20-19-449,-1 0-32,2-1-31,-1-19-97,0 0-64,0 0-288,-1 0-33,1-19-31,0-1 224,-20 0-96,0 0-32,0-19 160,0 19 64,0-1-32,-20 21 192,20 0 64,0 0 128,0 0-95,20 21-33,-20-1 96,20 19-224,-1-19-63,1 20-258,0-21-447,0-19-513,0 20-353,-1-20-896,2 0-1217,-21-20-5991</inkml:trace>
  <inkml:trace contextRef="#ctx0" brushRef="#br0" timeOffset="15956.0547">15310 3527 15630,'20'39'2531,"-20"-19"-609,0 0 832,20-1-608,-20-19-897,19 20-544,-19-20 64,20 0-129,-20 0-159,20 0-289,0 0-64,-1-20-32,1 1-288,20 19-224,-21-20-193,2 20-416,-1 0-224,20 20-449,-21-20-1281,-19 19-1377</inkml:trace>
  <inkml:trace contextRef="#ctx0" brushRef="#br0" timeOffset="16311.5235">15746 3546 18449,'-40'0'1505,"40"20"97,0 0 320,-19 19-417,19 1-768,0-20-385,19 0-64,1-1-127,0-19-257,0 0-33,20-19 1,-20-21 0,0 0-288,0 1 160,-20-1-193,0-19 65,-20-1 224,-20 0 63,20 21-95,0-20 256,0 19 257,20 40 159,0-21 129,0 42-65,0-1 97,0 19 63,20 1-191,0 19-321,20 0-96,0 2-96,19-22-480,0 1-1186,-19-1-1056,20-19-1795,-40-20-13612</inkml:trace>
  <inkml:trace contextRef="#ctx0" brushRef="#br0" timeOffset="17102.5391">16779 3407 18513,'-60'-40'961,"21"40"-160,19 0 384,-20 0-32,0 0-320,0 20-193,20 20 65,1-21-64,19 22-609,0-21 192,39 19-256,1-19 128,20 20-32,19-21-32,-19 1-320,-1 0-321,-18-20 33,-22 20 319,-19 0 289,0-20 96,-39 19-63,-2 2-130,2-21-31,-1 20-160,0-20-352,21 0-546,-1 20-1120,20-20-929,0 0-10313</inkml:trace>
  <inkml:trace contextRef="#ctx0" brushRef="#br0" timeOffset="17366.211">16997 3625 17680,'0'40'1538,"20"-20"127,-20 0 193,20 20-609,-1-40-576,21 20-33,1-20-223,-2-20-97,1-1-32,-20 2-159,-1-1 127,-19 0 160,-19 0-448,-1 0-96,-40 1-128,20-1 64,-39 20-225,19 0 161,1 0 0,20 0-225,-2 0-448,41 20-1217,0-20-800,21 19-1026</inkml:trace>
  <inkml:trace contextRef="#ctx0" brushRef="#br0" timeOffset="18112.3047">17374 3507 16463,'21'20'1634,"-1"-1"-65,-1 21 257,1-1-577,0-19-160,0 20-32,-20-20-96,19-1-609,-19 2-31,20-21-129,-20 0-64,0 0 128,0 0 289,0 0-609,0-21-129,0 2 1,-20-1 64,20-20 0,-19 20-288,19 1-225,0-21 96,0 40 257,0-20 128,0 20-288,19 0 287,1 20 161,-20 0 97,20 0-97,0-20 96,-1 19 32,1 1 96,0-20-160,-20 0-64,0 0 96,21 0 32,-21 0-32,0 0 0,0 0-64,0 0 1,20 0-33,-1 0-225,1 0 193,0 0 64,0 0-32,19 0-224,-19 0 256,20 20 0,-1-20 96,2 0 129,-2 0 159,-19-20-160,20 0 129,-21 1-1,1-1-160,0 0-128,-20 0 128,0 1-95,0-1-1,0 20-192,-20-20-193,0 20 129,1 0 192,-1 20 0,0 19 193,20-19-65,0 20-32,0-21-128,40 1 128,-1 0 0,1-20-64,-1 0-96,22 0-480,-2 0-673,0 0-1089,-19-20-2339,-1 0-11338</inkml:trace>
  <inkml:trace contextRef="#ctx0" brushRef="#br0" timeOffset="20525.3907">19201 3844 16367,'0'119'1377,"0"-80"-288,19 22 0,2-22 96,-1 1-544,-20-1-64,20-19-97,-20-20 225,0 0-193,0 0 161,0 0 96,0-20-481,-20 1-256,0-21-64,-20-19 32,20-2-64,-20-18 32,21 0-160,-1 0-1,20-21 1,0 1-288,0 20 288,0 19 128,20 0-33,-1 41 33,1 19 160,0 0 129,0 19 31,-1 21-32,2-1 32,-1 22-256,-20-2 32,0 0-96,-20-19 192,-1 0-224,21 0 32,-19-20-224,-1 0-224,0-20-97,20 0-448,-20 0-961,20-20-737,0 0-2786</inkml:trace>
  <inkml:trace contextRef="#ctx0" brushRef="#br0" timeOffset="20693.3594">19380 3527 15374,'59'59'2146,"-39"-39"-961,-1 19 257,-19 1 63,21-20-864,-1-1-513,0 2-224,0-1-385,-20-20-1216,19 0-1731,-19-20-8615</inkml:trace>
  <inkml:trace contextRef="#ctx0" brushRef="#br0" timeOffset="20983.3985">19459 3367 17520,'19'20'1281,"2"0"-160,-1 19 705,0 22-192,19-2-417,1 0-352,0-19-385,-1 0-96,1 0-191,0-20-1,0-20 96,-20 0 64,-1 0-31,-19 0 191,20-20-159,-20-1-1,0 2-160,0-1-160,-20-20-192,20 1-160,0 19-353,0-20-384,0 21-737,0 19-1088,20 0-1507</inkml:trace>
  <inkml:trace contextRef="#ctx0" brushRef="#br0" timeOffset="21194.336">20015 3606 18033,'0'39'1729,"0"1"257,0-20-609,20-1-416,-20 2-544,20-21-225,0 0 64,0 0 64,0 0-63,-1-21-161,1 2-192,-20-1 0,0 0-449,-20-20-288,-19 21-352,19-21-897,-20 1-1409,0 19-5510</inkml:trace>
  <inkml:trace contextRef="#ctx0" brushRef="#br0" timeOffset="21368.1641">20154 3308 21492,'20'59'2082,"0"-19"-160,-1-1-865,1 22-545,0-2-512,21-19-865,-22-1-576,21-19-481,-20 0-2370,-20-20-11467</inkml:trace>
  <inkml:trace contextRef="#ctx0" brushRef="#br0" timeOffset="21535.1563">20075 3546 20467,'-20'0'2242,"20"0"-1217,20 0 416,0-19-63,19 19-706,21-20-640,19 20 0,-19-20-416,-1 20-1442,20 0-1665,-39 0-1282</inkml:trace>
  <inkml:trace contextRef="#ctx0" brushRef="#br0" timeOffset="22014.6485">21206 3705 21300,'20'119'929,"0"-59"-257,0-1 225,-1-20 192,-19 2-288,20-21-449,-20 0 0,0-20 97,0 0-33,0-20-191,0 0-322,-20-1-63,1-38 128,-1 19-192,-20-19 128,40 0-352,-19-2-161,19-18 193,0 0 31,0 20 257,19-2-64,21 22-128,-20 19 223,19 0-127,2 20 352,-21 20 193,-1 0 287,-19 0-127,0 19-129,0-18-32,-19 19-192,-22-1 193,21-19-129,-19 19 0,-1-39-96,1 20-416,19-20-513,-20 0-736,20 0-866,20 0-2369</inkml:trace>
  <inkml:trace contextRef="#ctx0" brushRef="#br0" timeOffset="22204.1016">21742 3705 23606,'20'40'1601,"-20"-40"-1921,0 0 32,0 0 224,0 0-769,0 0-1794,0-21-1504</inkml:trace>
  <inkml:trace contextRef="#ctx0" brushRef="#br1" timeOffset="26946.2891">5284 4916 5349,'0'-20'1697,"0"1"225,0 19 224,0 0-1089,0 0-577,0 19 417,0 1 32,19 20-384,-19-1-129,0 1-416,0 0 96,20 20 160,-20-21-95,20 21 31,-20-1-96,20 1 0,-20 0-64,19-21 0,-19 20 0,20-19 32,0 20-32,-20-20-32,20 19 32,-1-19 0,1-20 0,0 19 32,-20-19-32,21 0 32,-1-20 65,-1 0-33,1 0-32,0 0-32,0 0 0,-20 0-32,0 0-32,20 21 64,-20-21-32,19 0-32,1 0 64,-20 19-32,20-19 0,19 0 0,-19 0 0,21 0-96,-21 0 0,19 0-33,1 0 129,-1 0 0,1 0 0,-1 0 0,22 0 0,-2 0 97,0 0-130,20 0-31,2 0 64,-2 0 0,20 0-32,1 0-32,-2 0 64,1 0-64,21 0 32,-1 0-160,0-19 128,20 19 32,0 0 0,-20 0 32,40-21 0,-21 21-32,22 0 32,-1 0 0,-21 0 0,22 0-32,-2 0 32,-19-20-32,21 20-32,-2 0 96,1 0-32,-1 0 0,21 0 0,-19 0 0,-2 0 32,21 0-64,-20 0 32,-1 0 32,2 0-32,-2 0 32,1 20-32,0-20-32,-1 0 64,2 0-32,-2 21 0,1-21 0,0 0 0,19 0 0,-18 0-32,18 0 0,-19 0-64,20 0 64,-1 0-64,1 0 96,0 0 0,-1 0 32,1 0 32,0 0-32,20-21 32,-2 21-32,2-20-64,0 20 32,0-20 32,-21 20-32,21 0 0,0-20 32,-22 20 96,22-19 192,0 19 1,-20-20-129,-1 20-32,-19-20 32,1 20-32,-22 0-96,-18 0 32,-21 0-512,-1-20-1057,-17 20-2819</inkml:trace>
  <inkml:trace contextRef="#ctx0" brushRef="#br1" timeOffset="29125.9766">5402 4936 8744,'-20'0'544,"20"-20"994,0 20-705,0 0-930,0 0 97,20 0 32,0 0 1,0 0-33,-1 0-33,1 0 66,21 0-33,-21 0 32,19 0 320,21 0 256,-21 0-31,20 0-161,22 0-223,-2 0-97,0 0 32,21 0-32,18-20-64,-19 20 32,21 0-32,-1-19 32,0 19-32,0 0-64,1-20 64,-2 20 0,22 0-32,-22-20 32,22 20-32,-21 0 64,20 0-64,-20-20 64,20 20-32,-20 0 32,20 0-64,0-19 0,-20 19 32,20 0 0,-19-21-32,18 21 32,-18-20-32,18 20 32,-18 0-32,-2 0 65,1-20-33,1 20 32,-2 0 32,2 0 0,19 0-32,-20-20-32,20 20 0,-20 0-32,20 0 64,-19-19-32,18 19 0,1 0-32,0-20 32,-19 20-32,18 0 32,-18-20-32,18 20 0,-18 0 0,18 0 32,2 0-32,-22 0 32,22 0-64,-2 0 64,-18-20 0,18 20-32,2 0 0,-2 0 0,-18 0 32,18 0-32,-18 0 0,19 0 0,-20 0 0,0 0 0,20 0 0,0 0 0,-19 0 0,18 0 0,1 0 0,-20 0 32,1-20-32,18 20 0,-18 0 32,-1 0-32,0 0 0,0 0 0,-20 0-32,21 0 32,-2 0 0,2 0 0,-2 0 0,2 0 0,-1 0 0,-20 0 0,20 0-32,-20 0 64,-18 0-32,-2 0-32,0 0 32,0 0 32,1 0-32,-21 0 0,20 20 64,-18-20-32,-2 0 0,0 0 97,1 0 63,-21 0-32,22 0 96,-42 0 160,21 0 33,-40 0 31,20 0-63,-20 20-65,0-20-64,20 0-31,-20 0-97,0 0-32,19 0-32,-19 0-96,0 0 0,0 0 32,0 0 96,0 0-96,0 0 192,0 0 65,0 0-97,0 0-32,0 20 0,0-20-32,0 0-64,0 0 64,0 0-160,0 0 32,0 20 64,0-20-96,0 0 64,0 19-32,0-19 0,0 20 0,0 0 0,0 0 97,20-20-194,-20 21-63,0 18 224,0-19-64,0 19 32,0-19 129,-20 20-161,20-21-321,0 21 321,0-1-32,0 2 96,0-1 0,0-1-160,0 1 64,0-1-192,0-19 448,0 20-192,0-19-224,0-2 512,0 1-480,0 0 32,0 0-96,0-1 416,0-19-160,0 20-64,0 0-32,0-20-128,0 20 576,0-1-608,0 1 224,0-20 160,0 20-224,0 0-224,0 1 480,0-2-64,0-19-256,0 20 128,0-20-96,-19 20 0,19-20 0,0 20 256,0-20-320,-20 0 192,20 0-256,0 0 512,0 0-288,0 0-64,0 0 64,0 20 0,-20-20-32,20 0 32,-20 19 96,20-19-449,-20 20 321,1-20-320,-2 0 224,1 0 128,0 0 128,-19 0-288,-1 0 160,1 0 0,-1 20-160,1-20-1890,19 0-2627</inkml:trace>
  <inkml:trace contextRef="#ctx0" brushRef="#br1" timeOffset="36176.7579">8936 4916 11659,'0'-20'1665,"0"1"225,-20 19 224,20-20-609,0 20-63,0 0 31,20 0-608,-20 0-449,0 20 353,21 19 192,-21 1 32,19 19-449,1 21 129,0-1-96,0 0-161,0 21-96,19-21-63,1 0 31,-21 2-192,21-42-64,1 21 128,-22-21-384,1 1-257,0-21-447,0 1-514,-20-20-608,0 0-1185,0 0-1185</inkml:trace>
  <inkml:trace contextRef="#ctx0" brushRef="#br1" timeOffset="37005.8594">9472 5234 11178,'0'0'2146,"21"19"-1345,-21-19 1313,0 40-513,20-20-415,-20 20 479,19 0-512,1 19-192,0-19-288,0-1-97,-1-19-159,-19 0 95,20 1 33,-20-21-33,0 0 1,0 0 319,0 0-255,-20-21-449,-19 1-160,19-20-64,-19 1-32,19-1-32,-1-19-129,1 20-95,20-22 384,-20 22-288,40-1 32,-20 20-193,20 0 353,1 20-160,18 0 64,-19 20-1,20 0-127,-21 0 64,1 0 32,-20 19 160,0-19 96,0 0 160,-20 1-128,1-2 96,-1-19-288,0 20-128,0-20-417,1 0-896,-1 0-1955,20-20-6245</inkml:trace>
  <inkml:trace contextRef="#ctx0" brushRef="#br1" timeOffset="37305.6641">9869 4877 21364,'0'0'384,"0"0"289,20 39 992,-20 1-31,20 19-417,-20 21-64,20 19-544,19-20-161,-19 1-128,21-20-159,-2-1-193,1-20-257,-1 1-447,-19 1-578,-20-22-1024,0-19-1506,0 20-7751</inkml:trace>
  <inkml:trace contextRef="#ctx0" brushRef="#br1" timeOffset="45528.3204">6831 5234 5381,'21'-20'6630,"-21"20"-4997,20 0 994,-20 0-897,0 0-417,-20 0 160,20 0-1024,-21 20 159,1 19-159,1-19 159,-21 21-320,20-22 129,1 21-65,-21-20 225,40-1-385,-20-19 128,1 20-192,19-20 129,0 20-97,0-20 0,0 0 160,19 20-64,21-20-159,-20 0 127,19 0 96,1 0-384,-1-20 192,2 20-160,-21-20-192,-1 20-289,1 0-480,0 0-448,0 0-929,-20 0-1089,0 0-4325</inkml:trace>
  <inkml:trace contextRef="#ctx0" brushRef="#br1" timeOffset="46137.6954">7347 5234 13004,'0'19'1217,"0"-19"1185,0 40-256,21-20-256,-21 20-224,20 0-417,0 19-352,0 0-193,-1-19-191,1 1-129,0-2-31,0-19 63,-20 0-64,0 0 33,0-20-193,0 0 416,0 0-159,-20-20-321,0 0-416,0-20 192,1 0-225,-1 0 33,-20-19-449,40 0 321,-21-1 320,21 20-225,0 0 225,0 1-64,21 39 0,-21-20 0,40 20 32,-20 20 192,-1-1-160,21 1 192,-20 0-192,0 0 96,-1 1 0,-19-2 64,0 1 64,-19 0-32,-21-20-320,20 20 320,-19-20-512,19 0-385,-20 0-192,19 19-1730,21-19-3362</inkml:trace>
  <inkml:trace contextRef="#ctx0" brushRef="#br1" timeOffset="48826.1719">12589 5095 5925,'0'0'1922,"0"0"352,-20 0-128,20 0-608,0 0-193,-19 0 0,19 0-96,0 0-192,0 0 128,0 0-352,0 0 64,0 0 64,0 0-673,0 0 321,0 0-161,19 0-352,1 0 481,0 20-65,0 0-640,20-20 609,0 19-706,-20 1 482,19-20-193,1 20-128,-20-20 0,19 20-64,-19-20 63,-20 20 1,21-20 64,-21 0-64,0 19 192,-21-19-31,1 20-33,-19 0 64,19 0-96,-20 1 160,20-21-320,1 19 224,-1 1-160,0-20-32,20 20-481,0-20-800,0 0-801,0 0-1602,20 0-9865</inkml:trace>
  <inkml:trace contextRef="#ctx0" brushRef="#br1" timeOffset="49527.3438">13245 5234 14926,'0'59'896,"0"-18"930,20-2-256,-20 20-321,19-19-480,1-1 31,0 1-383,0-20-65,-20 1-96,20-2 33,-20-19 31,0 0 481,-20-19-225,20-2-640,-20 1-32,-20-20-96,21 1-257,-1-20 385,0-1-288,0 0-64,20 20 191,0 1-95,20 19 352,0 0-224,0 0 64,-1 20 96,21 0 64,-20 20 64,0 0-64,-1 20-224,1-21 480,-20 1-256,0 0 0,-20 0 449,1 1-417,-1-21-257,-20 0-511,20 0-1538,-19 0-2211</inkml:trace>
  <inkml:trace contextRef="#ctx0" brushRef="#br2" timeOffset="55009.7657">5820 6246 10025,'0'40'577,"0"-20"415,0-1 354,0 1-193,0 0-288,0 1 96,19-1-129,-19-20-223,20 0-129,0 19-95,-20-19-65,20-19-32,19 19 97,-19 0-97,0-20-192,19 20 96,2 0-320,-2 0 192,1 0-96,0 0 32,19 0-64,-20 0 128,22 0-64,-2 0 32,0 0 32,-19 0-32,19 0-256,2-21 480,-2 21-224,0 0-64,20 0 64,-18 0-224,-2 0 544,0 0-480,1 0 160,20 0 64,-21 0-160,20-20 64,-19 20 0,0 0 193,19 0-386,-19 0 225,-1 0-64,21 0 96,-1 0-64,-20 0 33,20 0-194,21 0 610,-20-20-257,-1 20 160,21 0-31,-41 0-385,20 0 320,-19 20-224,0-20-32,-1 20 32,0-20 32,1 0-64,0 0 224,-20 0-256,19 0 320,-20 0 97,1 0 191,1-20 353,-2 0-64,-19 1-192,20-1-65,-21 0-191,1 0-1,-20 1-320,20-1-128,-20 0-609,0 20-319,20-20-1058,-20 20-737,0 0-1089</inkml:trace>
  <inkml:trace contextRef="#ctx0" brushRef="#br2" timeOffset="55488.2813">7408 6544 12267,'20'-40'4612,"-20"21"-3619,0 19 673,0 0-513,-20 19-672,0 21 383,-21 0-63,-18 20-481,-20-1-63,0-19-193,19-1 32,0 1 128,1-1-256,0-19-32,39 0-769,-21 1-608,41-1-1314,-20-20-2530</inkml:trace>
  <inkml:trace contextRef="#ctx0" brushRef="#br2" timeOffset="55975.586">6256 7080 18513,'0'0'384,"0"20"577,19 19 577,-19-19-705,20 21-193,1-2-95,-1-19-257,0 20-32,-1-21-320,1 1-32,-20 0-545,20 0-608,-20-1-993,0 1-1377</inkml:trace>
  <inkml:trace contextRef="#ctx0" brushRef="#br2" timeOffset="56338.8672">6673 7220 16143,'-20'-20'1313,"20"20"-704,-19-20 928,-1 20-768,0 20-193,-21 0 353,22-1-128,-1 1-513,20 0 33,0 19-321,0-19 192,20-20-192,20 20 256,0 0-288,-1-20 224,1 0-288,-20 19 96,-1-19 0,-19 20 128,0-20-64,0 21 32,-19-21-64,-1 20-448,0-20-193,0 0-352,20 0-1633,-19 0-1025,19-20-11820</inkml:trace>
  <inkml:trace contextRef="#ctx0" brushRef="#br2" timeOffset="56535.1563">6732 7120 14958,'20'-20'3267,"0"20"-2595,-20 20 1090,0-1-385,0 22-384,20-1-32,-20 19-320,19-20-385,-19 1-128,20-1-64,1-19-608,-1 1-321,0-21-576,-20 20-1090,0-20-1665</inkml:trace>
  <inkml:trace contextRef="#ctx0" brushRef="#br2" timeOffset="56702.1485">6634 7299 10505,'-20'0'8585,"20"0"-7592,20 0 1601,-1 0-192,21 0-1377,-1 0-640,1 0-353,19 0-193,-18 0-479,18 0-802,-19 0-1024,-21 0-2370</inkml:trace>
  <inkml:trace contextRef="#ctx0" brushRef="#br2" timeOffset="57661.1329">7328 7279 14894,'19'39'1633,"2"1"353,-1 19-256,0-18-353,0 18-800,-1-19 191,1-1 65,0-19-32,-20 0-353,0 0-127,0-20 159,0 0 289,0 0-193,-20-20-352,0 0-224,-19-19 65,19-1-98,-21-19 162,2-2-386,19-18 33,0 20-128,20 19 64,0-19-1,20 18 129,20 22-32,-21-1 128,22 20-128,-1 0-33,-1 20-63,1-1-160,-20 1 160,-1 21 127,-19-2 225,0-19-192,-19 20 224,-21-1-96,20-19 32,0 0-160,1-1-224,19-19-1089,0 0-1442,0 0-1762</inkml:trace>
  <inkml:trace contextRef="#ctx0" brushRef="#br2" timeOffset="58179.6875">7785 7180 4260,'-20'0'10153,"0"0"-9032,0 20 801,20-20-513,-19 20-95,-1-1-129,0 21 32,20-20-96,0 19-416,0-19-129,0 0-127,20-1-161,0-19-64,-1 0 32,1 0-128,20-19 1,-21-21-161,1 20 32,-20 1 32,0-1-64,0 0 32,0 0 0,0 20 0,-20 0 0,20 0 32,0 0-321,0 0 65,0 20-417,0 0-576,20 0-897,0 19-544,0-19-225,20 19-544,-20-19-481,20-20 641,-21 21 3555,1-21 2499,0-21 928,-20 1-223,0 1-1250,0-1-288,-20-20-705,20 1-320,-20 19-705,1-19-224,19-1-256,-20 19-929,20 1-1057,0 1-1282,0-1-11977</inkml:trace>
  <inkml:trace contextRef="#ctx0" brushRef="#br2" timeOffset="58361.3282">8142 6961 1249,'40'0'18129,"-40"20"-17809,20 0 1570,-20 19-289,20 1-512,0 0-224,-1 20-128,1-20-673,20-1 32,-21 1-384,21-21-385,-20 1-544,1 0-448,-21-20-1795,0 0-3907</inkml:trace>
  <inkml:trace contextRef="#ctx0" brushRef="#br2" timeOffset="58511.7188">8023 7259 18289,'0'-20'2178,"20"1"-1249,39-1 993,2 0-865,18-1-801,-20 1-224,0 1-192,2 19-1057,-22 0-705,1 0-2306</inkml:trace>
  <inkml:trace contextRef="#ctx0" brushRef="#br2" timeOffset="59934.5704">10346 6128 11434,'0'59'513,"0"-39"1281,0 0-289,0-1-320,20 1-224,0 0-224,-20 0-257,19-20 1,1 19 31,0-19-64,20 0-223,-21-19-129,42 19-224,-22 0 320,1 0-64,19-20-224,0 20 224,22 20-288,-22-20 160,20 0-192,21 19 448,-21-19-160,20 0-192,1 0 128,19-19-32,-21 19 0,2 0-32,-1 0 192,1-20-352,19 20 384,-20 0-384,-19 0 192,19 0 0,-20 0-32,1 0 64,-1 0-224,0 0 192,21 0 224,-1 0-224,0 0 32,1 0-64,-1 20 32,1-20-416,-2 0 95,21 0 65,-19 19-64,19-19 95,-19 0-31,18 0 32,-19 0 192,1 0-96,-1 0 288,1 0-192,-21-19 0,0 19 32,0 0 64,21-20-64,-21 20-160,0-20 640,21 20 65,-1-20-97,-19 1-127,19 19-257,0-20 448,-19 20-128,19-20-159,20 20-129,-19-20-256,-2 20 384,22 0-64,-21 0-288,0-20 192,1 20 128,-21 0-64,20 0 0,-19 0 0,-1 0-160,20 0 64,-19 20-32,-21-20 97,21 0-97,-41 0 0,22 20 96,-22-20-192,1 0 96,-1 0 512,-19 0 321,19-20 192,-19 0 32,0 1-224,0-2-97,-20-19-127,21 20-225,-21-19-288,0-1-32,0 21-128,-21-1-288,21 0-513,-20 0-576,20 20-1506,-20-19-1697</inkml:trace>
  <inkml:trace contextRef="#ctx0" brushRef="#br2" timeOffset="60886.7188">13403 6504 10345,'20'-19'6022,"-20"-1"-5253,21 20 480,-1 0 224,19 20-256,-19-1-384,19 1-224,1 20-129,19-20-288,-18-1 97,-2 1-289,21 1-224,-21-1-577,1 0-833,-20-20-1024,19 19-962</inkml:trace>
  <inkml:trace contextRef="#ctx0" brushRef="#br2" timeOffset="61409.1797">13284 7139 15150,'40'-19'2562,"0"-1"-1857,-1 0 224,2 0-160,-2 20-609,1 0-64,-20 20-128,-1 0 64,-19 19 0,0 2 96,0-1-64,0-1 288,-19 1 513,-1-21 256,20 1 32,-20 0-128,20-20-320,0 0-225,20 20 65,0-20-129,-1 0-159,21-20-161,-1 20-160,1-20-385,1 20-416,-2 0-512,-19 0-1057,20 0-1186,-21 0-1216</inkml:trace>
  <inkml:trace contextRef="#ctx0" brushRef="#br2" timeOffset="61678.711">13840 7259 14894,'0'20'928,"0"0"386,0-1 479,20 1-351,-20-20-289,0 20-64,0-20 96,20 0-352,-20 0 160,0 0-417,20-20-319,-20 0-97,19 1 32,-19-1-128,20 0 0,-20 0-96,21 20 64,-21 0-320,20 0-33,-20 0-159,20 20-289,-1 0-352,21 0-320,-20 19-961,19-19-545,-19 0-2370</inkml:trace>
  <inkml:trace contextRef="#ctx0" brushRef="#br2" timeOffset="62027.3438">14258 7120 15150,'-41'-40'1729,"21"40"225,20 0-512,-20 0-449,1 40-129,19-21 418,-20 22-97,40-1-609,-1-21-223,1 21-225,21-40 160,-2 20-96,1-20 0,-20-20 97,19 0-225,-19-19-224,-20 19-33,0-21-95,0 2 96,-20-1-64,1 20 64,-1-19-97,0 19 257,0 20-64,0 0 96,20 0-64,-19 20 128,19 19 160,0 1-224,19-1 64,1 2-256,20-1-737,19-1-1089,0-19-1985,2 19-14125</inkml:trace>
  <inkml:trace contextRef="#ctx0" brushRef="#br2" timeOffset="62681.6407">14694 7338 13516,'39'59'3107,"-18"-39"-2146,-1 41 64,0-22-32,0 21-224,-1-21 128,1 1-225,-20-21 193,20-19-64,-20 0-257,0 0 481,0 0-320,-20-19-577,0-1 96,1-20-352,-21 1 96,20-1 0,-1-19-64,2-2-192,-1 2-65,20-20 33,0 40-192,20-22 223,-1 41 161,22 1 0,-21 19-32,0 19 0,-1 1 32,1 1 96,-20 38-32,20-19 96,-20-1 0,0 1-32,0-20-32,0-1-64,0 1-705,0 1-865,20-21-1024,-20 0-1891</inkml:trace>
  <inkml:trace contextRef="#ctx0" brushRef="#br2" timeOffset="63073.2422">15170 7159 6245,'-19'21'10731,"-21"-1"-9610,20 0 608,1 19 161,19 1-513,-20-21-288,20 21-352,20-20-160,-1-1-193,1-19-96,0 0 33,0 0-33,19-19 32,-19-1-256,0-20 64,-20 21-64,0-1 0,0 0 1,0 20-162,0-20 97,-20 20 97,0 0-97,20-19 96,0 19-192,0 19-65,0-19 33,0 20-96,20 0-865,0 0-609,0-1-608,-1 21-737,2-1-992,19 2-5671</inkml:trace>
  <inkml:trace contextRef="#ctx0" brushRef="#br2" timeOffset="63205.0782">15409 7517 7174,'20'-20'5093,"-20"20"-1602,0-39-992,0 19-513,-20-21-385,0 2-224,20-1-576,-20 1-609,20-20-288,0 19-704,0 19-482,0-18-1216,20 19-1185</inkml:trace>
  <inkml:trace contextRef="#ctx0" brushRef="#br2" timeOffset="63407.2266">15608 7001 17552,'39'39'1762,"-39"1"512,20 0-352,0-1-801,-1 2-673,-19-2-159,20 1-65,20-1 32,-20-19-160,0 20-448,0-21-353,0 1-640,-20 1-289,0-21-1505,0 0-8744</inkml:trace>
  <inkml:trace contextRef="#ctx0" brushRef="#br2" timeOffset="63596.6797">15488 7318 16399,'0'0'3491,"20"0"-2946,20-19 480,0 19 224,19-20-801,0 20-319,-19 0-65,20 0-128,-20-20-609,0 20-1057,-1 0-1537,-19 0-4740</inkml:trace>
  <inkml:trace contextRef="#ctx0" brushRef="#br0" timeOffset="67813.4766">399 9046 12780,'0'40'736,"0"-20"578,0-20 1088,0 0-64,20 0-640,-20 0-641,-20-20 0,20 0-64,-20-20-641,20 20 224,-20-20-351,1-19-33,-21 19-128,20-19-64,0-2 0,0 2-96,0 0 64,20 0 64,0 19-256,0 20-65,0 20 97,20 0 288,20 20 64,0 20 33,-1-1-161,1 20 160,19-19 128,-19 20 64,20-40 129,-20 20-289,-1-40 161,-19 19-33,19-19 64,-19 0 33,0-19-33,-20-1-224,0 0 32,0-21-192,0 2-160,-20-1-96,0 1-609,1-20-31,-1 39 31,20-20-577,-20 20-928,20 0-1057,0 20-385,20 20-7398</inkml:trace>
  <inkml:trace contextRef="#ctx0" brushRef="#br0" timeOffset="68147.461">1114 8747 14765,'0'21'1474,"0"-21"-481,0 0 736,0 0 289,0 20-288,0-20 0,0 20-385,0 0-640,0-1-289,0 21-96,20-20 1,-1-1-65,1-19 96,20 0 97,-20 0-289,19 0 64,2-39-352,-21 19 224,-20-19-416,0 19-65,-20-20-223,-1 19-161,-19 2 288,1-1-255,-21 20-449,21 0-449,19 0-1601,0 0-865</inkml:trace>
  <inkml:trace contextRef="#ctx0" brushRef="#br0" timeOffset="68374.0235">1292 8470 20179,'0'0'608,"0"20"97,0-20 864,0 20-159,21 20-481,-21-1-385,20 1-256,-1 19 1,1-19-97,0 0-224,19 0-257,-19-20-479,20-1-898,-21 1-416,1-20-2210</inkml:trace>
  <inkml:trace contextRef="#ctx0" brushRef="#br0" timeOffset="68743.1641">1292 8768 20563,'21'0'801,"-21"0"1217,39 0 96,-19 0-1089,20 0-161,-1-21-127,20 21-320,-19 0-33,1-19 32,18 19-288,-20-20 33,-19 0-161,20 0-193,-40 1-223,20-1-129,-20 0-223,-20 20 31,0-20 193,0 20-225,-19 20 641,19-20-32,-20 40 95,21-21 226,-1 21 159,20-1-64,0-18-64,20 19 97,-1-20-193,21-1 160,19 1-160,-19-20 64,19 0-128,-18 0-448,-2 20-641,-19-20-737,-20 0-1633,0 20-2307</inkml:trace>
  <inkml:trace contextRef="#ctx0" brushRef="#br0" timeOffset="69019.5313">696 9204 22549,'-19'40'288,"-1"-40"609,40 0 737,19 0-129,41-20-320,0 20-256,18-20-545,22 20-256,-1 0 65,20-19-289,-20 19-257,1 19-223,-22-19-1,-18 0-416,0 0 64,-21 0-640,-19 20-129,-21-40-1153,1 20-2369</inkml:trace>
  <inkml:trace contextRef="#ctx0" brushRef="#br0" timeOffset="69202.1485">2166 8589 24086,'0'0'2435,"0"0"-1795,0 0-544,0 0-192,-20 20-224,20 0-481,0 0-928,0 19-2596</inkml:trace>
  <inkml:trace contextRef="#ctx0" brushRef="#br0" timeOffset="69339.8438">2344 8946 22997,'0'20'1314,"0"-20"-1218,0 0 576,0 0-191,-20 0-673,20 0-1090,0 0-1985,0 0-3876</inkml:trace>
  <inkml:trace contextRef="#ctx0" brushRef="#br0" timeOffset="88952.1485">2742 8867 14958,'0'59'1249,"20"1"160,-1 20-352,1-1-512,0-20-65,0 1-31,-1 0-65,1-40 64,1 0-223,-21-1-1,0-19 192,0-19 481,-21-1-449,1-20-416,1-20 65,-21-19-1,20 20-160,-19-21 64,-1-20-64,1 21 64,19 20 0,0-1 64,20 0-96,0 21 0,20 19 32,0 20 160,-1 0 0,21 20-64,0 0-32,-21 39-224,21-20 288,-20 22-96,-20-22 0,19 21 32,-19-41 32,0 21-288,-19-20-128,-1-20-33,0 20-319,20-20-642,-20 0-928,1-20-1793</inkml:trace>
  <inkml:trace contextRef="#ctx0" brushRef="#br0" timeOffset="89149.4141">3000 8688 16912,'39'40'1985,"-19"-21"-864,-20 22 705,20-21-352,0 19-738,-20-19-319,20 0-449,-20 0 96,19-20-673,-19 19-672,21-19-1474,-21-19-1889</inkml:trace>
  <inkml:trace contextRef="#ctx0" brushRef="#br0" timeOffset="89467.7735">2980 8530 17712,'0'-40'1698,"0"40"-1506,0 0-320,20 0 64,-20 20 160,20 0 288,19 20 289,1-1-129,-1 1-127,2 19-97,18-20 417,-19 2 384,-1-1 96,-19-21-192,0 1-352,0 0 31,-1-20-351,-19 0 63,0 0 0,0 0 65,0-20-257,0 0-96,0 1-160,0-21-256,-19 20-513,19-20-416,0 20-320,19 0-738,-19 20-1248,21 0-2018</inkml:trace>
  <inkml:trace contextRef="#ctx0" brushRef="#br0" timeOffset="89686.5235">3615 8688 17264,'0'20'1954,"0"0"-32,0 20 320,0-20-256,20 20-801,-20-21-449,20 1-287,0-20-257,0 0 0,20 0-64,-20-20-32,-1 1 32,-19-1-320,0 0-192,0 0-225,-19 20-416,-1-21-448,0 21-993,0 0-1538,0-19-8904</inkml:trace>
  <inkml:trace contextRef="#ctx0" brushRef="#br0" timeOffset="89867.1875">3715 8371 18865,'0'0'3588,"0"19"-2435,20 1 673,-20 20-161,20 20-736,-1 0-320,1 19-417,0-20-160,19-20-449,1 2-223,-20-21-770,20 0-768,-20-20-1089,-20 0-1922</inkml:trace>
  <inkml:trace contextRef="#ctx0" brushRef="#br0" timeOffset="90027.3438">3715 8609 21972,'-20'0'1506,"40"0"-449,0-20 352,19 20-672,1-19-673,19-1-352,-19 20-1442,0 0-2530,0 0-11531</inkml:trace>
  <inkml:trace contextRef="#ctx0" brushRef="#br0" timeOffset="90870.1172">4588 8609 10826,'-39'-39'2498,"39"39"-480,-20-20 160,20 20-288,0 0-545,0 0-448,0 20 0,0 19 288,0 1-96,20-1-192,-20 20-513,19-18-63,1-1-129,20-21 0,-20-19-96,-1 20 0,21-20 96,-20-20-160,1 1 128,-2-1-384,-19 0 96,0 0 32,0-1 64,0 2 32,0 19 32,20 0 96,-20 0 32,20 19 225,0-19-33,-1 21-160,21-1-32,-1-20-128,1 0 128,-20-20-31,1 20-65,-21-21-224,0 2-1,0-1-447,-21 0-97,1 0-416,0 1-609,0 19-223,20 0-1347,0 0-2465</inkml:trace>
  <inkml:trace contextRef="#ctx0" brushRef="#br0" timeOffset="91024.4141">5144 8708 5733,'59'20'12428,"-39"-1"-10026,0 2-256,1-1-961,-21 0-1121,20 0-96,-1-20-320,1 0-449,-20 0-1121,0 0-1633,0-20-10314</inkml:trace>
  <inkml:trace contextRef="#ctx0" brushRef="#br0" timeOffset="91357.4219">5085 8490 14798,'0'-20'2818,"0"0"-2530,19 20-223,1 0-65,0 20-33,20 0-191,-1 20 192,2 0 32,-2-1 32,1 20 0,-1-19 128,1-1 673,-20 2 1313,-1-21-352,-19 0-321,20-1-416,-20-19-224,0 0-288,0 0 255,0-19-511,0 19-1,0-20-224,0-20 64,0 19-128,0 2 96,0-1-192,0 0 160,0 20-384,20 20 192,1-20-128,18 39-481,1-18-576,0-1-769,-1 0-1250,1 0-1632</inkml:trace>
  <inkml:trace contextRef="#ctx0" brushRef="#br0" timeOffset="91734.375">5779 8629 13965,'-40'0'5253,"21"20"-3492,19 19-319,0 1 31,0 0-96,0 0-127,0-1-578,39 1-512,-19-20-128,21-20 97,-2 0-65,1-20-128,-21-20 32,1 1-193,-20-1 129,0 0-96,-20 0-192,-19-19 159,-1 0-95,1-1-160,-2 0-1,2 0 385,19 1 96,0 20 385,20 19 287,0 20 33,0 0-257,0 20-63,20 19 127,0 1-256,-1 19 97,21 1-225,1 20-64,18-21-320,-20-20-257,21 1-704,-21-1-609,2-18-832,-2-1-2115</inkml:trace>
  <inkml:trace contextRef="#ctx0" brushRef="#br0" timeOffset="92018.5547">6356 8371 20467,'-61'19'1185,"22"21"-192,-1 0 448,1 20-95,19-20-514,20-1-351,0 1-417,39-21-128,21 1-32,0 0-353,-20 0-127,19-20 95,-39 19 321,19 2 128,-39-1 64,0-20-32,0 20 192,-20 0-128,1-20-32,-1 0-416,0 0-1057,20 0-1314,-20 0-1569</inkml:trace>
  <inkml:trace contextRef="#ctx0" brushRef="#br0" timeOffset="93543.9454">7050 8629 13612,'0'-20'2178,"-20"0"-32,20 20-256,0 0-320,20 20-289,-20 0 128,20 19-95,-1 21-674,2-20-95,19-20-225,-20 0-96,19 0 32,1-40-63,-1 0-65,1 0-224,0-20-449,0 0-544,-40 1-96,20-1-352,-20 1-674,0 19-799,-20 0-1635,20 20-3779</inkml:trace>
  <inkml:trace contextRef="#ctx0" brushRef="#br0" timeOffset="93870.1172">7388 8629 4228,'40'99'4131,"-1"-19"1,-19-21-640,20-19-1058,-1 19-704,1-19-385,0-20-352,-20 0 64,0 0-256,-20-20-161,20 0 33,-20-20-129,-20 0-319,20-20-161,-20 0-32,0-19-32,-1 19-161,-18-19-351,39-21 96,-20 21 127,20 19 129,0 1 192,20 39-288,-20 0-64,20 0 192,-1 39 160,2-19 0,-1 19 256,-20 1-224,0-1 128,0-18 160,0-1-223,-20 0 31,-1-20-128,21 0-64,-19 0-321,-1-20-479,0 20-802,0-20-1857,1-1-3075</inkml:trace>
  <inkml:trace contextRef="#ctx0" brushRef="#br0" timeOffset="94335.9375">8360 8530 20467,'0'0'1665,"0"0"-704,20 20 641,-20 0-449,20 19-512,-20 20-289,21-19-320,-21-20 0,19 20-160,1-20-641,0-20-961,-20 0-992,20-20-2243</inkml:trace>
  <inkml:trace contextRef="#ctx0" brushRef="#br0" timeOffset="94640.625">8360 8311 19986,'20'20'1089,"0"0"449,1 19 512,18 1-865,-19 20-448,20 20-321,-1-41-128,-19 20 1,19-39-193,-19 0 64,0 0-64,0-20 0,-20 0 32,0 0 160,0-20-95,0-20-97,0 1 0,0-1-32,0 1-32,21-1 96,-21 20-128,19 20-64,21 0 96,-20 0-128,19 20 0,1 0-577,19 20-992,1-21-1859,-20 1-4419</inkml:trace>
  <inkml:trace contextRef="#ctx0" brushRef="#br0" timeOffset="95207.0313">9869 8410 17264,'-59'-20'1153,"20"20"320,19 20 417,-21 20-481,2 0-63,19 20-33,0-1-288,0-19-256,40 19-449,0-20-160,19 2-128,1-21-224,20-20-545,0 0-544,19 0-833,-20-20-1409,2 0-2275</inkml:trace>
  <inkml:trace contextRef="#ctx0" brushRef="#br0" timeOffset="95447.2657">10088 8589 1185,'-39'20'18065,"19"0"-16752,0 19 64,20 1 481,0-1-288,0 2-770,20-21-351,19 0 31,21-20-128,-1-20-127,0-20-65,-18 0-160,-21 20-160,-20-20 64,0 1-129,-20-1-63,-21 21-352,-18-21-514,19 40 194,-19-20 319,20 20-576,19 0-1089,0 0-1282,20 40-12843</inkml:trace>
  <inkml:trace contextRef="#ctx0" brushRef="#br0" timeOffset="95665.0391">10504 8847 17936,'0'0'2755,"-19"0"-1378,-1-39 545,0 19-577,0-21-576,0-18-128,1 20-257,19-1-128,0-19-256,0 19-224,0 0-416,19 0-546,-19 40-255,20 0-256,0 20-1122,0 20-2210</inkml:trace>
  <inkml:trace contextRef="#ctx0" brushRef="#br0" timeOffset="96108.3985">10803 8788 14221,'20'0'3139,"-20"-20"-1826,-20-1 929,-1 2-512,1-1-801,1 0-128,-1-19-289,0 19-320,20 20-32,-20-79-160,20 59-352,0 0 0,20 20-161,0 0-31,0 20 31,19 0 193,-18 0-32,19 19 127,-1-19 257,21 0 32,-21-1-224,20-19 320,-18 0-288,-1 0 128,-21 0 0,1-19 32,-20 19 0,20-20-32,0 0 129,-20 20 63,0-20-160,-20 1 32,0-1 128,0 20 128,1-20-192,-21 20 321,-1 20 159,22 0-159,-1-1 95,0 1-191,0 20-161,20-1-32,0-19-160,20 19-64,0-18-416,19-1-417,22-20-545,-22 0-512,1 0-1088,-1-20-2564</inkml:trace>
  <inkml:trace contextRef="#ctx0" brushRef="#br0" timeOffset="96340.8204">11398 8550 14830,'-19'0'4452,"19"0"-3523,-20 20 736,0 19 1,-1 1-225,21-1-896,-20 20-129,20 2-224,20-22-128,1 1-224,19-20-320,-1-20-161,21-20-288,-1 0-288,-20-19-481,2-1-576,-21-1-64,0 2-1281,-20-20 31,0 19-287,0 1-161</inkml:trace>
  <inkml:trace contextRef="#ctx0" brushRef="#br0" timeOffset="96471.6797">11637 8470 4356,'-20'-80'7559,"20"61"-2466,-20-1-2115,20 40-1024,0-1 64,20 21-416,-20 20-834,20 0-95,19-1-577,-19-19-256,20-1-801,-21 1-480,21-21 95,-20-19-928,-20 0-2754</inkml:trace>
  <inkml:trace contextRef="#ctx0" brushRef="#br0" timeOffset="96625.9766">11398 8609 20147,'-19'-20'2530,"19"20"-2562,19 0 544,41-19 321,-1-1-512,21 0-193,-1 20-96,0-20-449,-19 20-2081,0 0-1538</inkml:trace>
  <inkml:trace contextRef="#ctx0" brushRef="#br0" timeOffset="97255.8594">12569 8747 15662,'-19'41'673,"19"18"320,0 1 897,0-1-65,19 21-704,1-20-192,0-21-480,0 1-1,1-21-160,-2-19 33,-19 0-1,20-19 32,-20-21-352,-20 1-192,1-1 160,-22-20-96,21 0 96,-39-19 160,19 20-288,1-21-64,19 1 0,0 0 224,0 39-32,20-20-32,0 40-1,20 0-159,0 20 0,20 20 224,-21 20-256,1 0 256,20 0 0,-21-1-128,1 1-97,0-1-447,0 1-193,1-21-512,-2 22-865,1-41-2499</inkml:trace>
  <inkml:trace contextRef="#ctx0" brushRef="#br0" timeOffset="97539.0625">12847 8589 16944,'0'60'2690,"-19"-41"-2049,19 21 352,19-20-289,1-1-63,0 2-257,21-21-160,-2-21-31,20 2-33,-19-21-448,-1 1-193,-19 19 1,-20 0-1,0-19 129,-39 19-321,-1 20-160,1-20-31,-21 20 543,0 0 385,1 20-160,19-20 160,20 20-288,20-1-1409,0 1-2435</inkml:trace>
  <inkml:trace contextRef="#ctx0" brushRef="#br0" timeOffset="97858.3985">13324 8490 17040,'-40'20'2114,"1"0"-1922,19 0 1505,0 0-351,1-1-514,19 21-255,19-20-257,1-1-160,0 1 65,19 20-225,1-21 160,0 2-320,-21-21 256,1 20-64,-20-20 32,0 0 256,-20 20-224,-19-20-64,-1 0 0,1-20 0,-1 20-288,1 0 32,-2-20-449,21 20-480,0 0-1025,1 0-705,19 0-6790</inkml:trace>
  <inkml:trace contextRef="#ctx0" brushRef="#br0" timeOffset="98019.5313">13582 8708 18865,'40'20'1442,"-40"-1"-1442,0 2-128,0-21-801,0 20-417,0-20-2209,0 0-3171</inkml:trace>
  <inkml:trace contextRef="#ctx0" brushRef="#br0" timeOffset="98170.8985">13444 8390 8199,'-41'-39'8168,"41"19"-8424,0 0-801,0 1-833,20-1-1345,-20 20-3075</inkml:trace>
  <inkml:trace contextRef="#ctx0" brushRef="#br0" timeOffset="98301.7579">13483 8232 2818,'60'40'5894,"-41"-20"-577,21 19-1345,-20 20-1058,19 1-928,2 20-769,-21-21-704,19 1-257,-19-1-352,20-20-641,-1-18-128,-19-1-992,0-20-1442,-20 0-4997</inkml:trace>
  <inkml:trace contextRef="#ctx0" brushRef="#br0" timeOffset="98506.836">13523 8589 16335,'20'-19'1345,"19"-1"-1217,1 20 1762,19 0 352,1 0-320,20 0-224,-21 20-417,21-1-833,-40 21-255,19-20-386,-39 19-479,-1-19 223,1 0-640,-20-20-833,0 19-1409,0-38-1153</inkml:trace>
  <inkml:trace contextRef="#ctx0" brushRef="#br0" timeOffset="98644.5313">13900 8390 17936,'-20'-39'2787,"20"39"-1634,0-20-32,20 20-1121,-1 0-256,22 0-1313,-1 0-2179</inkml:trace>
  <inkml:trace contextRef="#ctx0" brushRef="#br0" timeOffset="99246.0938">14436 8430 17328,'-40'20'1954,"20"0"-1410,1 0 1282,19 40-385,-20-21-352,20 21-320,0-21-96,20 1-321,19-21-384,1 2 32,-1-21 0,2 0-192,-21-21-32,-1-18-33,-19 19-31,-19-19 96,-1-21 160,0 21-64,-21-1 128,2 0-32,19 0 0,0 0 128,20 21 96,0 19 0,0 19-127,0 21 159,20 0-96,20 20 0,-1-20-96,2-1 64,-2 1-96,1-21 0,-1 1-32,-19-20 96,0 0-32,0 0 161,-20-20-97,20 1 192,-20-1-64,0 0 161,19-19 63,2 19-224,-1 20-256,0-20 161,0 20-258,19 20-95,1 0-320,-1-1-1026,1 1-1152,0 0-1570</inkml:trace>
  <inkml:trace contextRef="#ctx0" brushRef="#br0" timeOffset="99376.9532">15230 8708 20979,'20'0'2082,"-20"0"-2114,0 0-96,19 0-705,-19 0-2818</inkml:trace>
  <inkml:trace contextRef="#ctx0" brushRef="#br0" timeOffset="123608.3985">478 9821 1057,'-40'-61'13324,"21"41"-11242,19 20-609,-20 0-448,20 0 289,0 0-65,0 40-256,20 1-96,-20 18-289,19 20-287,1 0 31,0 21-288,0-21 64,1-20 64,-2 2-128,1-22 32,20 1 33,-21-20-65,1-1-32,20-19 224,-21 0-128,21-19-320,-20-21 32,1 1 96,-2-2 32,1 1-129,-20-19-159,0 20 352,0-1-32,0 1 64,-20 19 96,1 20 0,-2 0 1,1 0-1,20 20 0,-20 19 64,20 20-128,0-19 0,0 19-160,20 2-32,0-2-352,20-20-417,20-19-673,-1 0-928,-19-20-641,19-20-3619</inkml:trace>
  <inkml:trace contextRef="#ctx0" brushRef="#br0" timeOffset="123791.0157">1114 9880 18225,'-20'-20'2178,"20"20"-1121,0 20 704,0 0 1,20 39-705,0 0-672,-1 22-225,1-2-192,20-20-833,-1 0-128,1 2-705,20-42-1793,-20 1-705</inkml:trace>
  <inkml:trace contextRef="#ctx0" brushRef="#br0" timeOffset="123951.1719">1074 10257 21075,'-19'0'1154,"19"0"-930,0 0 1281,19 0-448,1 0-737,20-20-448,19 20-1153,0-20-1538,22 20-3042</inkml:trace>
  <inkml:trace contextRef="#ctx0" brushRef="#br0" timeOffset="124487.3047">1908 9780 17904,'-20'-40'2179,"20"21"-450,-19-1-287,19 20-610,0 0-479,0 0 319,0 20 1,0 19-417,19 1-128,1 20-32,0 19-128,0 0-64,-1-18-416,1-2-481,20-19-577,-21-1-1056,1-39-1346</inkml:trace>
  <inkml:trace contextRef="#ctx0" brushRef="#br0" timeOffset="124996.0938">2305 9900 15374,'-40'19'1153,"1"1"128,19-20 417,-20 20-385,1 0-224,19 0 0,-21-1-64,21-19-416,1 20 63,-1-20-223,20 20-65,0-20-63,0 0-97,0 21 32,0-21-192,20 20 128,-1-20 64,21 19-95,1-19-97,-22 20 128,21-20-480,0 0-193,-1 0-384,1 0-640,20 0-1186,-20 0-1312,-21 0-10507</inkml:trace>
  <inkml:trace contextRef="#ctx0" brushRef="#br0" timeOffset="125192.3829">2523 10118 19986,'0'20'2243,"0"-20"-866,20 20 833,-20 0-1153,20-1-737,-1 1-192,1 0-64,1 0-384,-1-1-801,0-19-769,-1 0-1057,-19 0-2722</inkml:trace>
  <inkml:trace contextRef="#ctx0" brushRef="#br0" timeOffset="125388.6719">2781 10158 19666,'40'20'1698,"-20"19"-353,-1-19 321,1 19-866,-20 1-415,21 1-289,-21-22-96,0 1-288,0 20-225,0-40-672,-21 19-993,1 1-1634</inkml:trace>
  <inkml:trace contextRef="#ctx0" brushRef="#br0" timeOffset="125635.7422">2960 9760 15054,'20'0'8200,"0"0"-8040,-20 20 320,0 21 417,20 18-256,-20 0-129,19 20 1,1-18-321,0-2-128,0 0-64,0-19-833,-1-20-352,2-1-737,-1 1-1729,0-20-129</inkml:trace>
  <inkml:trace contextRef="#ctx0" brushRef="#br0" timeOffset="125875.9766">3317 9919 18161,'-79'60'1569,"40"-21"-320,-1 1 897,0 1-480,20-2-321,20-19-480,0 0-384,0-1-97,20-19-192,-1 20-32,2-20-96,19 0 64,-20 0-128,19 0-352,1-20-801,-1 20-609,-19-19-672,0 19-1922</inkml:trace>
  <inkml:trace contextRef="#ctx0" brushRef="#br0" timeOffset="126158.2032">3575 10118 17616,'40'0'2755,"-20"20"-1922,0-20 928,-20 20-736,0 0-416,0-1-129,0 21-191,0-20-33,0-1-320,0 1 160,0 0-96,0 1-64,0-21 0,0 20 192,20-20-32,0 0-96,0 0 96,20 0 0,-21 0 32,1 0-64,20-20-480,-21 20-289,1 0-1217,0 0-2242</inkml:trace>
  <inkml:trace contextRef="#ctx0" brushRef="#br0" timeOffset="128139.6485">4112 9900 16495,'-20'-20'1185,"0"20"481,20-20 160,0 20-385,20-20-384,0 20-577,-1 0-352,21-19-95,0 19-130,20 0-415,-1 19-833,-19-19-1506,19 0-1217</inkml:trace>
  <inkml:trace contextRef="#ctx0" brushRef="#br0" timeOffset="128306.6407">4310 10099 18161,'0'0'961,"0"0"-705,0-20 1634,20 20-737,20-21-961,-21 1-192,21 0-320,1 1-481,-2-1-1153,1 20-1121,-21 0-12684</inkml:trace>
  <inkml:trace contextRef="#ctx0" brushRef="#br0" timeOffset="129432.6172">4925 9582 15214,'-39'-39'1121,"39"39"128,-20 0 32,20 0-448,0 39 288,0 1 64,0 19-128,0 40 64,20-19-352,19-1-96,1 0-321,1 2 0,-2-42-127,20 1-65,1-21 96,19-19-320,-19 0-64,-20-19-224,-1-21 31,1 1-319,-20-2 255,-20-18 161,-20 19-160,0-19 127,0 19 129,1 20 160,-21 1 32,1 19 161,19 0 95,-1 19 96,1 1-288,20 20 257,0-21-1,0 21-160,41 0 33,-2-21-353,1 21-1,-1-19-255,1-21-385,19 0-191,-18 0-450,-21 0-896,-1 0-737,1-21-2370</inkml:trace>
  <inkml:trace contextRef="#ctx0" brushRef="#br0" timeOffset="129715.8204">5501 9821 3843,'21'19'13293,"-21"21"-11916,20-1 385,-1-19 480,-19 20-448,40-1-513,-20-19-352,0 0-193,-1 1-287,1-21-97,0 0-192,-20 0 0,20 0-64,-20 0 161,0 0 31,0-21-288,-20 1-64,20 0 32,0 1 0,0 19-128,0-20-129,20 20 1,-1 0-288,21 20-353,1-1-737,-2 21-928,1-19-1474,-1-1-6854</inkml:trace>
  <inkml:trace contextRef="#ctx0" brushRef="#br0" timeOffset="130108.3985">6097 9821 6566,'0'-41'11467,"-19"41"-8841,-1 20-1153,20 1 129,-21 18-161,21 20-384,0-19-672,0 0-65,0-1-448,21-19 128,-1 1-96,-1-21-289,-19 0 33,20-21 32,-20 1-193,0 0 33,0 1 224,0 19 127,-20 0 129,20 0 33,0 19-33,20 1 128,-20 21 128,20 18 224,20 0-384,-21 1 289,1-1 95,20 1 1,-40 0-97,0-21 0,0-19-31,-20 20-129,0-21-128,-19 1-192,19-20-192,-20 0-353,20 0-256,-19-20-320,18 1-801,1-21-1377,20 0-1698</inkml:trace>
  <inkml:trace contextRef="#ctx0" brushRef="#br0" timeOffset="130333.0079">6216 9502 20179,'20'20'1569,"-20"20"-800,20 0 1121,-1 19-449,1 1-800,1 19-225,-1 1-352,19-21-32,-19-19-96,20-1-481,-21 1-576,1-19-128,-20-1-1121,0-20-1442,-20 0-9224</inkml:trace>
  <inkml:trace contextRef="#ctx0" brushRef="#br0" timeOffset="130710.9375">6137 10058 15822,'-20'0'2371,"40"0"-2147,0-20 1442,0-19 255,19 19-928,-19-20-256,19 1-385,-19-1-160,21 1-127,-21-2 95,-20 1-224,19 21 128,-19-21-96,0 40 64,0 0-32,0 0 288,0 40 256,0 19-127,20 1 159,-20 19-63,20-19-33,0-1 1,19-18-65,-19-21-31,0 19-161,0-39-32,-1 20-32,2-20 0,-21-20 97,20 20-33,-20-20-32,0 1-160,0-1-96,0-1 32,20 1-32,-20 0-192,20 20-161,-1 0-191,21 0-802,-20 20-896,-1-20-801,21 0-1858</inkml:trace>
  <inkml:trace contextRef="#ctx0" brushRef="#br0" timeOffset="130958.0079">6931 9800 17232,'-39'0'2210,"19"0"-512,0 21 287,-1 18-415,1 1-513,20-1-705,20-19-31,1 20-225,19-1-32,19-19-128,-20 1-321,1-1 1,0-1 192,-21 1 160,-19 0 64,0 0 64,-19-20 0,-1 19-352,0-19-65,-20 0-576,21 0-1152,19 0-3140</inkml:trace>
  <inkml:trace contextRef="#ctx0" brushRef="#br0" timeOffset="131546.875">7824 9840 18193,'-59'60'993,"19"-1"96,1-19 384,19 40 321,20-41-257,0 1-640,20-20-352,19-1-129,21-38-192,-21-1 0,20-20-320,-18-20-160,-21 20 0,0-19 0,-20 19-65,-20 1-127,0-1-1,-21 21 161,-18-2-128,20 21 192,19 0-97,-20 40-512,40 0-640,0 19-1057,20 1-1923</inkml:trace>
  <inkml:trace contextRef="#ctx0" brushRef="#br0" timeOffset="131726.5625">8122 10118 13869,'20'-60'3363,"-40"20"-1569,-20 1 672,21-1-608,-21-19-577,0 0-480,21-2-481,-1-18-64,20 0-160,0 20-96,39 18 0,-19 21-512,20 20-481,-20 0-865,19 40-1345,1 0-705</inkml:trace>
  <inkml:trace contextRef="#ctx0" brushRef="#br0" timeOffset="131911.1329">7745 9900 21812,'0'0'1313,"40"0"-544,-1 0 833,20 0-641,2-20-993,18 20-257,-20 0-383,22 0-642,-22 0-1729,-20 0-1569</inkml:trace>
  <inkml:trace contextRef="#ctx0" brushRef="#br0" timeOffset="133643.5547">8876 9543 16431,'-19'-41'1858,"19"41"-257,0-20-672,0 40-160,0 0 448,19 20-160,1 20-512,-20-1 31,20 20-95,21-18-257,-22-22-96,1 20-96,0-19 64,0-20-352,19 19-449,-19-19-736,0 0-801,0-20-1538,-1 0-8840</inkml:trace>
  <inkml:trace contextRef="#ctx0" brushRef="#br0" timeOffset="133918.9454">9333 9740 17648,'-19'-19'1794,"-1"19"-1057,0 19 736,0 1-512,1 20-288,19-19-161,0 18 97,19-19-321,21 0 0,-1 19-192,21-19-32,-21 0 64,1 0-256,1-1 96,-41 1 192,19 0-320,-38 1 224,19-1-128,-20-20-160,-1 19-192,-19-19-257,21 0-320,-1-19-416,20 19-1122,-20-20-1825</inkml:trace>
  <inkml:trace contextRef="#ctx0" brushRef="#br0" timeOffset="134109.375">9452 9562 13901,'41'-19'5701,"-21"19"-4260,-20 19-223,19 21 415,-19 19-448,20 1-576,0-1-449,0 1-64,-1 0-128,1-21-352,20 1-673,-21-20-641,-19-1-768,0-19-1218</inkml:trace>
  <inkml:trace contextRef="#ctx0" brushRef="#br0" timeOffset="134284.1797">9413 9919 18769,'-40'-19'2178,"40"-1"-1121,0 20 353,20 0 63,0-20-704,19 0-545,2 20-160,-2-19-224,1 19-385,19 0-416,-19 0-544,-1 0-1218,2 0-704,-2 19-10410</inkml:trace>
  <inkml:trace contextRef="#ctx0" brushRef="#br0" timeOffset="134531.25">10187 9999 18449,'39'80'2306,"-19"-41"-1025,1 1 161,-21-20-930,20 19-288,-20-19-160,20 0-31,-1-20-770,-19 19-769,20-19-2049,-20 0-10346</inkml:trace>
  <inkml:trace contextRef="#ctx0" brushRef="#br0" timeOffset="134921.875">10226 9543 17136,'81'-41'1313,"-42"21"-384,20 1 865,1 19-962,-21 0-639,2 19-161,-1 1 64,-21 21-64,-19-2 160,0 21-32,-19-1-64,-1-20 769,0 21 224,-1-20-32,21 0-256,-20-20-225,20-1-191,20 1-129,1-20 64,-1 20-320,19-20 0,1 0-256,-1 0-417,-19 0-864,20 0-769,-1-20-1570,-39 20-3651</inkml:trace>
  <inkml:trace contextRef="#ctx0" brushRef="#br0" timeOffset="135212.8907">10843 9760 8872,'39'20'8808,"-39"-20"-6598,0 41-64,20-2-288,-20 1-224,0-1-161,0-19-672,0 0-353,20 0-159,-20-20-193,20 0 160,-1 0-256,-19-20 32,20 0 0,0 0-64,0-19-64,-1-1-32,-19 20-97,21 20-31,-1-19-32,0 38 0,0-19-65,-1 40-704,1-20-384,0 19-1153,0-19-1667,-1 0-8999</inkml:trace>
  <inkml:trace contextRef="#ctx0" brushRef="#br0" timeOffset="135576.1719">11339 9681 18673,'-21'20'2531,"1"19"-1859,1 1 930,19 20-97,0 0-256,0-21-768,19 1-193,1-20-96,21-20-96,-21 0 0,19-20 1,-19 0-258,0-20 65,0 1-256,-20-20-161,-20 18-191,0-18 63,0-1 33,-19 1 191,19 19 321,0 0 224,-1 20 193,21 20 319,-20 0 1,20 41-97,20-2 97,1 1-289,19-1-224,-1 21-128,21-21-384,-1 1-801,1 0-609,-20-20-1665,-1 0-2371</inkml:trace>
  <inkml:trace contextRef="#ctx0" brushRef="#br0" timeOffset="136585.9375">12232 9999 15855,'-20'-20'1505,"20"20"-576,0 20 160,0 19 705,20 41-641,0-20-128,19 19-385,-19-20-191,20-18-193,0-2-160,-20-19-64,0 0-64,-20-20 96,20 0 32,-40 0-64,0-40-128,0 1 0,-20-22 96,0 2-96,1-20 64,-1 0-256,1-1-1,19-19 193,0 20 160,20 18-128,0 22 192,20 19 32,0 0 1,-1 20-1,21 20-32,-20 19-96,19 1-64,-19 20 32,20-20-256,-20 19-257,0-19-224,-20-1-159,20-19-322,-20 0-863,0-20-898,0 21-8264</inkml:trace>
  <inkml:trace contextRef="#ctx0" brushRef="#br0" timeOffset="136934.5704">12669 9800 16944,'-40'21'1921,"20"-2"-1024,0 1 641,0 20-65,20-1-256,0 1-224,0-1-224,20 1-769,20-40 96,-19 21-64,18-21-128,-19-21 64,0 1-160,-1-19 32,-19 19 31,0-20 129,0 1 0,-19 19 0,-1 0-96,0 0 96,0 1 0,1 19-64,-2 19 192,21 1-384,0 0-320,21 19-706,-2-19-1472,21 20-673,-20-20-9033</inkml:trace>
  <inkml:trace contextRef="#ctx0" brushRef="#br0" timeOffset="137094.7266">12947 10058 17200,'-19'-40'1922,"19"1"384,-20 19-384,20-20-737,-21 1-513,21-1-768,0 21 32,0-2-544,0-19-770,21 20-736,-21 1-1217,20-1-3043</inkml:trace>
  <inkml:trace contextRef="#ctx0" brushRef="#br0" timeOffset="137248.0469">12967 9522 14830,'20'0'3395,"0"21"-1281,-1 18 0,1 1-513,0 19-416,19 0-416,-19 1-449,0 0-320,1-20-640,-1-1-289,-1-19-1089,1 0-1121,-20-20-1537</inkml:trace>
  <inkml:trace contextRef="#ctx0" brushRef="#br0" timeOffset="137660.1563">12887 9860 640,'-40'-20'17905,"40"1"-17008,0-2-224,0 21 1441,20-20-801,0 20-577,1-20-415,18 0-257,1 20-64,-1-19-64,1-1-545,-1 20-192,1-20 33,1 0 383,-2 1-351,1 19 191,-1-20 353,-19 0 224,0 20 64,-20 0 192,20 0 353,-20 20-32,-20-20-161,20 20-32,0-1-95,0 1-33,20 20-288,-1-21 32,1 1 96,0 0-288,21 0 160,-22 20-192,21-20 160,-1 0 0,-19 0 96,0-1 128,-20-19 545,0 20 31,0-20-159,0 0-321,-20 20-224,0-20-608,1 0-545,-1-20-769,0 20-2018,0 0-12972</inkml:trace>
  <inkml:trace contextRef="#ctx0" brushRef="#br0" timeOffset="138256.836">14238 9860 17520,'-21'0'1986,"1"20"-1121,20 0 544,0 19-352,0 1-128,20-1-641,1-19 97,18-20-449,1-20 288,-20 1-32,19-21-96,-19 0-192,-20 1 64,0-1 32,-20-20-224,-19 20 32,-1 1-97,1 19-191,19 0 320,-21 20-65,21 20-607,20 0-289,0 19-737,20 21-1730</inkml:trace>
  <inkml:trace contextRef="#ctx0" brushRef="#br0" timeOffset="138439.4532">14615 9919 16207,'-40'-59'2338,"1"20"-544,-22-22-257,22 2-576,-1 0-320,1-1-289,19 0-288,20 1-64,0-1-32,20 21-96,-1 19-288,1 20-577,0 20-1185,19 19-1634</inkml:trace>
  <inkml:trace contextRef="#ctx0" brushRef="#br0" timeOffset="138605.4688">14357 9661 16527,'-40'20'4260,"20"-20"-2722,20 0 95,0 0-384,20 0-416,20 0-641,-1 0-224,20-20-704,-18 20-1058,18 0-1217,1 0-2018</inkml:trace>
  <inkml:trace contextRef="#ctx0" brushRef="#br0" timeOffset="139361.3282">15310 10079 14413,'20'99'1025,"0"-40"416,-1 20 65,1-19-257,0 0-64,0-21-160,-20-19-256,19 0 64,-19-20 96,0 0-65,0-20-383,-19-20-257,-1 1-256,0-20 64,-19-22-64,-1 2 32,20 0-96,-20-1 128,20-19-320,0 0 192,20 19 160,0 1-321,20 40 161,-20-1 96,39 20 0,-18 20 0,-1 0-160,20 20 128,-21 20-64,1 19-192,0 0-65,0 2-95,-20-22 32,19 1-513,-19-1-641,0-19-608,20 0-2114</inkml:trace>
  <inkml:trace contextRef="#ctx0" brushRef="#br0" timeOffset="139724.6094">15687 9701 16815,'-20'0'1826,"-20"20"-1217,21-1 1216,19 21-191,-20 1-161,0 18-672,20-20-416,20-19-97,0 0-384,-1 0 192,21-20-96,-20-20 32,-1 0 0,1 0-96,-20 1 96,0-21 0,0 1-96,-20 18 64,1 1 96,-1 0 0,20 20 32,-20 0-64,20 20-32,0 0 96,0 20-352,20-20-64,0 20-769,19-1-96,1-19-417,0 0-704,0 0-769,0-1-9000</inkml:trace>
  <inkml:trace contextRef="#ctx0" brushRef="#br0" timeOffset="139920.8985">16144 9979 17840,'-40'-40'2243,"20"20"-450,-1 1-159,2-1-417,-1 0-609,20 0-640,-20-20 129,20 20-290,0 0-319,20 0-417,0-19-769,-1 19-1024,-19 0-1154</inkml:trace>
  <inkml:trace contextRef="#ctx0" brushRef="#br0" timeOffset="140117.1875">16243 9383 18577,'0'0'2883,"0"20"-2403,0 20 769,0 19 161,19 21-353,-19-1-609,20 0-288,0 2-672,0-22-513,20-20-416,-20-19-994,0 0-2497</inkml:trace>
  <inkml:trace contextRef="#ctx0" brushRef="#br0" timeOffset="140341.7969">16183 9800 17520,'20'-20'1826,"0"0"-993,0 0 1441,39 1-609,-18 19-480,18 0-384,-20 0-96,21 19-385,-21 1-96,1 0-128,0 21-63,-20-22-578,20 1 0,-21 0-191,1-20-609,0 0-545,-20 0-1666,0-20-4964</inkml:trace>
  <inkml:trace contextRef="#ctx0" brushRef="#br0" timeOffset="140581.0547">16540 9443 18609,'-39'-40'2755,"39"20"-1474,0 20 705,0-19-577,0 19-896,19 0-33,21 19-224,1 1 97,18 20-65,0 19 32,1-18-160,-21 18-96,2 0 1,-2 1-130,1-21-191,-20 1-256,-1-19-225,-19-2-768,20-19-1026,-20 0-1793,-20 0-14189</inkml:trace>
  <inkml:trace contextRef="#ctx0" brushRef="#br0" timeOffset="140821.2891">16580 9661 19442,'0'-19'2242,"21"19"-1794,18-20 1506,1 20 0,19-20-705,0 20-352,22 0-416,-2 0-129,-20 0-256,0 20-96,-19 0 32,0 19-32,0-19 64,-20 19-256,0-19-64,-1 0-353,-19 0-192,0 1-640,0-21-353,0 0-960,-19-21-2980</inkml:trace>
  <inkml:trace contextRef="#ctx0" brushRef="#br0" timeOffset="140961.9141">17017 9463 18417,'-20'-40'1826,"20"40"-1122,0 0-576,0-20-320,20 20-1281,0 0-1986</inkml:trace>
  <inkml:trace contextRef="#ctx0" brushRef="#br0" timeOffset="141998.0469">17513 9622 12267,'-39'-40'2370,"39"40"-1024,-20-20 287,20 20 1,-20 0-513,20 0 0,0 0-673,0 20 129,0 0 31,0 0 33,20 19 0,-20 1 63,20-1-127,19 1-129,-19 20-159,0-20-33,19-20-192,-19 19 0,0-39 0,1 20-32,-1-20-128,-1-20-128,-19 0 31,0 1 33,0-21-32,-19 1 0,-1-2 96,-1 1 0,1-19 192,20 20-352,-20 19 224,20 0 32,0 20-129,20 0 33,0 20 96,1 19-32,18 21 193,1-21-258,0 1 33,-1-19 32,1-2 0,-21 1-192,21-20-96,-40 0-65,21 0 257,-21 0 0,0-20 160,0 20 0,0-19 64,20-2-32,-20 1 65,0 20-65,19 0-32,1 0 288,20 0-32,-1 0 65,1 0-257,-1 0-64,2 0 224,18 0-224,-19-40-128,-1 21 96,-19-1 32,0-20-96,-20 21 96,0-1 32,-20 0 96,-19 0-128,-1 20 160,1 0 129,-1 20 95,19 20-448,-18-21 192,39 21-288,-20-1 128,40 1-128,-1-20-289,1 20-447,41-20-514,-22 0-383,20-20-1410,-19 0-1410</inkml:trace>
  <inkml:trace contextRef="#ctx0" brushRef="#br0" timeOffset="142339.8438">18487 9661 16463,'-20'20'2306,"20"0"-1313,0 19 641,0 1 31,20-20-512,-1 1-416,1-2-32,20-19-513,-21 0 64,21-19-96,-20-22-32,0 1-224,-20-19-96,0 20 128,-20-21-320,0 0 63,0 1 65,-19-1 32,19 1 64,-20 19 160,21 21 384,19-2 289,0 42-97,0-2 1,0 21 192,19-1-641,21 21 480,-1-1-287,1 1-65,40 0-544,-20-21-545,-1 1-833,0-20-864,-19-1-1666,-21 1-10890</inkml:trace>
  <inkml:trace contextRef="#ctx0" brushRef="#br0" timeOffset="144983.3985">19578 9740 10441,'0'-59'2243,"0"39"-962,0 1 480,0-21-31,0 20-385,0 0 65,-19 1-161,19 19-224,-20 0-224,0 19-193,0 1 193,-1 20-193,2 19 129,-1 0-192,20 1-129,0-20-224,20 0-64,-1-20 33,22-1-65,-1-19 32,-1-19-96,1-1-128,-20 0-353,-1-19 257,1-2 128,-20 1 64,0 1 64,0-1-192,-20 1 160,1 19 192,19 0-160,-20 20 128,20 0 1,0 0 95,-20 20-384,20 0 256,0 0-64,20 19-64,0-19-32,-1 0 0,21 19-384,1-19-481,-2 0-512,1 1-705,-1-21-897,1 19-577,-21 1-4579</inkml:trace>
  <inkml:trace contextRef="#ctx0" brushRef="#br0" timeOffset="145158.2032">20015 9880 11883,'0'-20'4548,"-20"0"-2786,20 1-225,-20-22 353,0 21-128,0-19-353,1-1-320,-1 20-288,0-19-289,20 19-320,0-20 1,0 21-386,20-2-255,0 21-417,-1 0-512,21 21-705,0-2-1185,0 1-1858</inkml:trace>
  <inkml:trace contextRef="#ctx0" brushRef="#br0" timeOffset="145369.1407">20373 9800 8456,'0'0'8263,"-20"0"-6405,0 0-32,0-20-97,1 0-287,-2 0-609,1 1-161,20-21-287,-20 20-193,20-19-192,0-1 0,20 20-128,0-20-385,1 40-704,-2-20-256,1 20-1058,0 20-1280</inkml:trace>
  <inkml:trace contextRef="#ctx0" brushRef="#br0" timeOffset="145739.2579">20710 9522 14285,'-40'0'5061,"1"0"-3524,19 0-191,-20 21 703,0-2-415,20 21-449,-20 0-160,40 19-480,0-20-321,0 1-96,20-20-96,0 1-32,21-2 32,-22-19-96,21 0-128,-40 0-32,20-19 31,-20-2-31,20 21 96,-20-20-320,0-20 63,-20 21 65,20 19 128,0-20 160,0 20-64,0-20 0,0 20-513,0 0 193,20 0-97,-20 0-160,19 20-416,-19-20-512,20 0-929,0 0-834,0 0-2049</inkml:trace>
  <inkml:trace contextRef="#ctx0" brushRef="#br0" timeOffset="146139.6485">20809 9562 16976,'0'20'2114,"-20"0"-897,20 0 608,0 0 33,20 19-705,1-19-640,-2 0-257,1-20 0,0 0 161,0 0-97,-1-20-128,1 0-64,0 0-64,-20-19-96,20-1-32,-20 20 64,0 1 0,0 19 32,0 0-32,0 0-32,0 39 288,0 1-127,0 19 63,19 0-96,21 22 0,-20-22 64,20 20 64,-20-20-31,0 2-1,-20-2-96,-20 0 96,0-19-64,-20-1 32,0-19-32,-19 21-256,0-21-32,19-20-192,-20 0-289,20 0-704,20-20-449,20-1-512,0-19-449,20 1-1473</inkml:trace>
  <inkml:trace contextRef="#ctx0" brushRef="#br0" timeOffset="146313.4766">21445 9880 22901,'0'39'3075,"0"-39"-2242,0 20-737,0-20-64,0 0-352,0 0-929,0 0-1506,0 0-1633</inkml:trace>
  <inkml:trace contextRef="#ctx0" brushRef="#br3" timeOffset="166098.6329">16699 9165 7975,'0'20'6758,"0"-20"-5252,0 0-705,0-20 928,20 0 193,20-39-641,-1-21-352,42 0-96,-22-38-256,40-2-65,-20 2-128,1-22-95,-1 21-129,-20 0-64,2 40-256,-22-1 128,1 21 64,-40 18 0,0 41-32,-20 0-160,-19 0 64,-2 20 256,-18 21-288,-1 18 160,21-39 128,19 20 0,20-40-256,20 0 192,19-20 0,21 0-96,-1 0-96,21 0 64,-21 20 32,1 0 128,-21 0-128,2 20-192,-41 0 224,0 0 32,0 0-160,0-20-513,0 19-1152,0 1-1378,0-20-1922</inkml:trace>
  <inkml:trace contextRef="#ctx0" brushRef="#br3" timeOffset="166912.1094">18148 7953 15887,'0'41'1569,"0"-21"-320,20-1 545,-20 1-353,21-20-192,-21 0-95,0 0-1,0-20-192,0 1-321,0-21-448,0-20 1,-21 0-97,21 1 0,-20-20-32,1-1-32,-1 1-160,0 0-129,20-2 225,-20 42 64,20-1-128,0 40 64,0 0-416,0 40 352,20 19 160,20 21-32,-1 0 0,2-1 32,18-19-32,0-1-32,1-39-32,0 0 224,-20-20-64,-21 0 0,21 0-96,-40-40 193,0 21-65,0-21 0,-20-20-32,0 20-96,-19-19 64,-2-1-64,21 1-224,-19-1-64,19 0-481,0 41-96,20-1-96,0 20-1601,0 20-449,20 19-416,0 1-10923</inkml:trace>
  <inkml:trace contextRef="#ctx0" brushRef="#br3" timeOffset="167179.6875">18705 7517 16976,'-21'40'2050,"21"-1"-289,0-19 97,0 20-64,21 0-673,19-20-545,-20 0-191,19-20-321,1 0 64,-1 0 32,1-20-32,-21 0-160,-19-20 224,0 20-224,-19-20 0,-1 21-32,-20-1-256,1 20-97,-1-20-223,1 20-641,19 0-385,0 0-1825,20-20-4357</inkml:trace>
  <inkml:trace contextRef="#ctx0" brushRef="#br3" timeOffset="167384.7657">18804 7180 19474,'0'-41'2562,"0"41"-704,0 0-288,0 20-545,0 1-193,20 19-127,0 19-225,-1 20-351,1-20 31,20 2-224,-1-22-417,-18 21-544,19-41-640,-21 21-641,1-40-1442,-20 20-5477</inkml:trace>
  <inkml:trace contextRef="#ctx0" brushRef="#br3" timeOffset="167724.6094">18824 7557 18769,'0'0'2627,"20"0"-1794,-1-20 1633,21 0-192,19-19-833,-18-1-896,18 19-129,-19-18-384,-1-1 161,-19 1-65,0 19-160,-20 0 32,0 0 0,0 1-225,-20-1-127,0 20 64,-19 20 0,19-1 127,-20 21 97,21-1 192,-1 21 1,20-21-65,0 2-96,20-2 224,19-19-256,1 0 96,19 0-32,0-20 128,2 0-480,-2-20 63,-19 20-608,-21 0-352,-19 20-577,0 0-704,-39-1-1602</inkml:trace>
  <inkml:trace contextRef="#ctx0" brushRef="#br3" timeOffset="167951.1719">18288 8211 18449,'-40'41'4356,"60"-41"-3779,20-20 992,19-1 321,21-18-353,19-1-512,39-19-352,-18 0-129,-1-2-127,0 22-417,-20-1-481,-20 20-415,2 1 31,-22-1-545,-20 20-992,1 0-545,-20 0-1249</inkml:trace>
  <inkml:trace contextRef="#ctx0" brushRef="#br3" timeOffset="168125">19519 7200 12267,'0'-20'12011,"-20"-1"-11114,20 21-2082,0 0 192,0 21-32,0-1-1793,0 0-3845</inkml:trace>
  <inkml:trace contextRef="#ctx0" brushRef="#br3" timeOffset="168254.8829">19598 7458 21460,'0'20'384,"20"-20"-192,-20 0 289,0 0-449,20 19-545,-20-19-2626</inkml:trace>
  <inkml:trace contextRef="#ctx0" brushRef="#br3" timeOffset="168923.8282">19737 6782 17040,'0'-59'2178,"0"39"-545,0 20-448,21 0 257,-2 20 63,21 20-352,-20-1-352,19 40-224,-19 1-129,19-1-192,1-19-128,0 20-64,0-21 161,0 1-386,-1-21-639,-19-19-257,20 0-641,-21-20-704,-19 0-1602,20-20-9833</inkml:trace>
  <inkml:trace contextRef="#ctx0" brushRef="#br3" timeOffset="169192.3829">20333 6901 16976,'-39'21'2050,"-2"18"-1506,-18-19 1026,19 39 319,1-19-704,-1 19 33,20-18-610,0-21-159,20 19-289,0-39 160,20 20 64,0-20-159,20 0-33,-1-20-32,20 20-64,-19-19-128,20-1-32,-40 0-513,20 20-544,-21 0-768,1 0-1314,0 0-1058</inkml:trace>
  <inkml:trace contextRef="#ctx0" brushRef="#br3" timeOffset="169395.5079">20591 7180 18801,'40'40'3299,"-40"-40"-2658,20 19 352,-20 21-96,19-20-705,1-1-32,0 1-352,0-20-96,19 20-321,-19-20-768,21 0-1762,-22 20-2434</inkml:trace>
  <inkml:trace contextRef="#ctx0" brushRef="#br3" timeOffset="169701.1719">21067 7060 18225,'60'20'4388,"-20"0"-3331,-20 0-449,-1 19-287,-19 22 31,0-22-320,0 20 224,0-19-384,0-20-96,0 19-833,0-18-512,0-1-1666,-19-20-705</inkml:trace>
  <inkml:trace contextRef="#ctx0" brushRef="#br3" timeOffset="170005.8594">21088 6504 16495,'0'20'5349,"19"0"-4708,1 0 352,0 19 768,20 2-608,-21 18-128,21 1-480,-1 19-161,1-20-191,1 1-258,-2 0-127,1-21-320,-21-19-321,-19 0-897,20-20-768,-20 0-1890</inkml:trace>
  <inkml:trace contextRef="#ctx0" brushRef="#br3" timeOffset="170295.8985">21524 6763 16431,'-60'19'897,"41"21"865,-21-20 512,1-1-352,-2 21-417,21-19-384,0-1-416,20-1-161,0 1-127,0 0-97,20-20 128,0 20-159,21-20-1,-22 0-96,41-20-160,-21 20-96,1-20-192,-1 0-513,-19 20-640,21 0-1346,-41 0-1505,20 0-7527</inkml:trace>
  <inkml:trace contextRef="#ctx0" brushRef="#br3" timeOffset="170594.7266">21742 6981 18225,'40'-20'2338,"-1"20"-1505,-19-19 1121,0 19-961,1 19-481,-21-19-384,0 40-32,0-20 96,-21 19-384,21 1 288,0-20-192,0-1 288,0 1 65,21-20 63,-1 21 192,-1-21-287,21 0-1,-20 0-224,19-21-32,1 21-513,-20-20-448,19 20-224,-18-19-1217,19-1-2499</inkml:trace>
  <inkml:trace contextRef="#ctx0" brushRef="#br3" timeOffset="171139.6485">22457 6187 20787,'40'-20'961,"-40"20"0,0 0 416,0 20-95,-20 20-514,0 19-319,-19 0-33,19 2-32,-1-22-159,-18 1 31,19-1 32,0 1-128,0-40 193,20 20-97,0-20-128,0 0 32,0 0-64,20 0 385,0 0-289,19 0 0,2 0 96,-1-20-288,19 20 64,-19 0-192,-1 0-288,20 0-353,-39 20-544,41-20-833,-42 19-705,1-19-992,0 20-8009</inkml:trace>
  <inkml:trace contextRef="#ctx0" brushRef="#br3" timeOffset="171481.4454">22974 6445 18609,'19'59'2498,"-19"-19"-672,20 0 352,0 20-864,0-20-354,-20-21-639,0 1 127,20-20-160,-20 0-95,0 0 287,0-20-576,0-19-192,0-2-97,0-18 193,0 19-192,0-19 96,19 19-97,1-20 257,0 40 192,0 20 128,-1 0 385,2 0 95,19 20-255,-20 21-129,19-2-192,1 1-160,-1-1-320,21 21-161,-40-41-896,20 22-1089,-20-21-898</inkml:trace>
  <inkml:trace contextRef="#ctx0" brushRef="#br0" timeOffset="199455.0782">359 11151 13773,'-19'-20'1761,"19"20"-287,0-21 223,0 21 257,0 21-641,0-1-416,0 0-160,19 19-321,1 1-192,0-1-127,0 1-1,19-21-64,-19 22-96,0-21-257,1 0-544,-2-1-320,-19-19-929,20 20-672,-20-20-2884</inkml:trace>
  <inkml:trace contextRef="#ctx0" brushRef="#br0" timeOffset="199933.5938">320 11151 8968,'-20'-20'1762,"0"-1"512,0 1 160,20 1-256,0-1-512,0 0-257,20 0-96,0 1-224,0-1-288,19 0-417,1 20-31,-20 0 63,19 20-416,1 19 128,-19 1 32,-2-1-63,-19 2-161,20-1 256,-20-21-288,0 1 96,20 0-96,0 0 192,-1-1-257,1 1 193,20 0 1,-1 0-1,-19-1 160,0 1-224,1 21 192,-2-21 160,-19-1-128,0 1 1,-19 0-129,-22 0-128,21 0-353,-19-1-223,-1-19-642,20 0-415,1 0-802,-1 0-1536</inkml:trace>
  <inkml:trace contextRef="#ctx0" brushRef="#br0" timeOffset="200180.6641">895 11269 22997,'0'0'289,"0"0"319,0 20 289,20 0-353,-20 0-319,20-1-193,19 22-513,-19-21-448,20 0-640,0-1-1538,-20-19-1986</inkml:trace>
  <inkml:trace contextRef="#ctx0" brushRef="#br0" timeOffset="200371.0938">1173 11289 20979,'0'40'961,"0"-1"481,0 2 608,0 18-321,0 1-768,0-1-865,20 0-96,-20-18-64,20 18-320,-20-39-417,20 19-640,-20 1-705,0-20-1634,0 0-3235</inkml:trace>
  <inkml:trace contextRef="#ctx0" brushRef="#br0" timeOffset="200682.6172">1650 11348 20147,'39'0'1153,"-19"0"128,0 20 0,0 21-160,0-21-288,-20 19-673,19-19-224,1 0-96,-20 0-673,21-1-544,-21-19-1186,20 0-1184,-20 0-9322</inkml:trace>
  <inkml:trace contextRef="#ctx0" brushRef="#br0" timeOffset="200847.6563">1571 11131 19442,'0'-41'1954,"0"41"-1602,0 0-480,0 0 64,0 0-385,0 0-1248,0 0-545,20 20-3364</inkml:trace>
  <inkml:trace contextRef="#ctx0" brushRef="#br0" timeOffset="201067.3829">1769 11309 13004,'60'80'3875,"-40"-60"-1728,-20 0 287,20-1 545,-20 1-1058,19-20-864,-19 0-512,0 0-97,0 0-31,0 0-129,0-20-288,20 1 224,-20-1-352,0 0 32,20-1 32,-20 1-192,20 20 96,-1 20 64,21-20-801,-1 41-897,1-21-993,-19-1-2049</inkml:trace>
  <inkml:trace contextRef="#ctx0" brushRef="#br0" timeOffset="201764.6485">2543 11348 17168,'-40'20'1313,"21"1"-64,19-1-416,-20 0 576,20 19-224,0 1-256,0-1-192,20-19-160,-1 0-385,1-20 64,0 0 128,19 0-127,-19-40-33,1 1-128,-21-1-384,0-19 192,0-2 128,-21 2-161,1 0 33,1 0-96,-21-22 96,20 22-128,1 0 224,-1 19 32,0 20 192,20 1-64,0 19-64,0 0 225,0 19-449,20 1 416,0 20 192,-1 19-127,1 0-129,20 22-64,-1-22 96,2 0-192,-2 0-160,1-18 96,19-1-865,-19-21-352,-1 1-480,-19 0-1250,1-20-2210</inkml:trace>
  <inkml:trace contextRef="#ctx0" brushRef="#br0" timeOffset="202077.1485">2880 11210 13933,'0'40'6342,"0"-21"-4869,0 1 513,0 20 224,0 20-833,21-20-544,-1-1-545,0-19-127,-1 0-225,1-20 224,0 20-256,-20-20 32,20-20-97,-1 0-31,-19 0 32,0 0 0,0 1 128,0-21-32,0 40 32,0-21 32,0 21-96,0 0-97,0 21 33,20-21 64,0 20-480,0 0-1122,19-1-512,2-19-1089,-21 0-2306</inkml:trace>
  <inkml:trace contextRef="#ctx0" brushRef="#br0" timeOffset="202302.7344">3298 11210 10153,'-20'0'9001,"0"0"-6983,20 40-193,-20-1 65,20 1-160,0 20-577,20-1-673,0-19-352,19-20-160,1 0 0,20-1-256,-20-19-417,-1 0 193,1-19-417,-1-1-512,-39 0-257,20-20-960,-20 1-706,-20-2-3042</inkml:trace>
  <inkml:trace contextRef="#ctx0" brushRef="#br0" timeOffset="202475.586">3496 11011 17200,'20'0'3972,"0"20"-1634,0 20-128,-20 20-609,19-1-448,1 1-640,0-1-481,20-20-416,0 2-417,-20-21-416,20 0-801,-21-20-1698,-19 0-5733</inkml:trace>
  <inkml:trace contextRef="#ctx0" brushRef="#br0" timeOffset="202658.2032">3417 11250 15214,'0'-20'4740,"20"20"-3522,20-20 1120,-1 20-32,20 0-993,1 20-320,0 0-512,0-1-65,-1 1-480,-20 0 96,-19 19-384,0-19-481,0-20-609,-20 21-127,0-21-1666,0-21-3139</inkml:trace>
  <inkml:trace contextRef="#ctx0" brushRef="#br0" timeOffset="202826.1719">3655 10912 21428,'0'0'2466,"0"0"-1857,20 0-225,0 20-352,20 0-705,-1 0-2049,1 0-3172</inkml:trace>
  <inkml:trace contextRef="#ctx0" brushRef="#br0" timeOffset="203371.0938">3932 11131 23510,'21'0'897,"-21"20"544,20 0 0,0 39-191,19 0-706,-19-19-320,0 20-160,0-20-64,0-1-96,-1-19-64,-19 0 0,0-20-64,0 0-65,0 0 1,0 0-96,0-20 192,0 0-1,-19 0 33,19 1 32,19-1 32,-19 0 0,20-1 0,0 21 160,0 0 64,20 0-64,-20 21 160,20-21-31,-1-21-1,-19 21-32,0-20 0,-1-19 0,1 19-96,-20 0 160,0 1-224,0-1 0,-20 0 64,20 20 1,-39 0-97,19 0 32,0 40 32,1-1 0,-1 20 160,20-18-64,20-1-64,-1-21-128,21 1 64,-1-20-96,21 0-32,-20 0-417,20-20-1024,-21 1-1666,1-1-5638</inkml:trace>
  <inkml:trace contextRef="#ctx0" brushRef="#br0" timeOffset="204082.0313">4866 10873 18609,'0'-41'1281,"0"41"-128,0 0-864,20 41 672,-20 18 640,20 1-544,-1 19-352,1 1-129,0-1-448,0-20 321,1-19-321,-2-1 32,1-18-32,-20-21-32,20 0 0,-20 0 129,0 0 31,0-21-96,0-18 64,0-1-352,0-19 256,0 19-192,20 1 192,-20 19-320,19 20 448,1 0-320,0 40 385,20-1-353,-21 20 128,21-19-385,1-1-479,18 2-642,-20-21-672,1-20-896,-20 20-1507</inkml:trace>
  <inkml:trace contextRef="#ctx0" brushRef="#br0" timeOffset="204430.6641">5481 11190 4388,'20'40'15374,"1"-20"-13708,-1-1-577,-1-19-320,1 20 31,0-20-159,0-20-321,-20 20-96,20-19-63,-20-1-33,19 0-32,-19 20-96,0-20 96,0 40 0,0 0 160,20 19 0,0 21-63,19 0-129,1 19-64,1 0 0,-2 0 0,1-18 0,-1-2-32,-19 0-32,-20-19 32,0 0-97,-20-21-95,0 2-256,-19-21-225,-1 0-448,1-21 128,-2 2-1057,2-21-384,-1 0-3364</inkml:trace>
  <inkml:trace contextRef="#ctx0" brushRef="#br0" timeOffset="204800.7813">6037 11587 3715,'60'139'13965,"-40"-79"-12363,0-1-705,0-19 672,0-21-256,-20-19-384,0 0-224,0-19 96,0-1-641,-20-20-64,0-19-32,0 0 32,-19-22-64,-2 2-32,1 0 160,21-21-224,-1 21 64,20 20-32,0 19 0,0 21 0,20 19 96,-1 0 224,21 19-63,1 21-129,-22-1-96,1 21-257,0 0-63,0-20-160,-20-1-385,0 1-352,20-20-385,-20-1-1248,0-19-2628</inkml:trace>
  <inkml:trace contextRef="#ctx0" brushRef="#br0" timeOffset="205034.1797">6295 11309 17392,'0'0'3459,"0"20"-1633,0-1 384,0 22-384,21-21-481,-21 19-544,20-19-641,19-20-128,-19 20 32,0-40 32,0 20-32,-20-20 32,0-19-128,-20 19 0,0-1-128,0 1-416,-19 1-1,-2-21-352,21 20-384,1 1-513,-1-1-1313,20 20-2434</inkml:trace>
  <inkml:trace contextRef="#ctx0" brushRef="#br0" timeOffset="205231.4454">6375 10893 19698,'0'-20'3908,"0"20"-2179,0 20-255,20-1-161,-20 41-224,20-1-320,0 20-609,-1 1-160,1-1-352,0-19-481,0-21-865,19-18-1056,-39-1-1763,0-20-9320</inkml:trace>
  <inkml:trace contextRef="#ctx0" brushRef="#br0" timeOffset="205767.5782">6336 11190 2114,'-20'-39'18961,"20"-2"-17583,20 21 223,0 1 65,-1-1-417,1 0-672,0 0-225,0 1-320,-1 19-32,-19 0 192,20 19-256,0 1 64,-20 20 160,20 20-224,-20-1-32,20 1 96,-20-21 0,19 1 0,2-1 96,-21-18-128,20-1-128,-20-20 128,0 0-32,0 0 64,0 0 0,0 0-64,20-20 64,-20-1 0,20 1 0,-1 1 64,21 19-32,-20-20 0,19 20 32,1 0 64,-21 0 96,22 0-192,-1 0 161,-21-20-225,1 0 160,0 1 128,0-1-224,-20 0-64,0 0 128,0-19 0,-20 39-96,0-20-64,0-1 32,1 21 0,-1 21 96,0-1-160,-1 0 224,1 19-64,20 1 32,-19-1-32,38-19-64,1 19-160,1-19 0,19-20-256,-1 21-385,1-21-929,-1 0-800,1-21-1666,-20 1-6022</inkml:trace>
  <inkml:trace contextRef="#ctx0" brushRef="#br0" timeOffset="206049.8047">7308 11090 10473,'-59'-19'11659,"19"38"-9705,1 1-480,19 21-97,0-2-160,0 1-480,20-1-385,20-19-256,20 20-128,-1-21 32,1 1-64,19-20-160,-39 21 128,20-1-96,-40 0 96,0-1 64,0-19 256,-21 0-416,-18 0 192,19 0-129,-19 0-95,19 0-416,-20 0-577,40-19-801,0 19-1986,0-20-4388</inkml:trace>
  <inkml:trace contextRef="#ctx0" brushRef="#br0" timeOffset="206212.8907">7408 11269 19986,'39'40'2018,"-19"-20"-704,0-1-514,0 1-543,0-20-225,-1 0-257,-19 0-896,20 0-1697,-20-20-1827</inkml:trace>
  <inkml:trace contextRef="#ctx0" brushRef="#br0" timeOffset="206375">7447 11110 17008,'-39'-39'2562,"19"39"-1121,20-20-1216,20 20-257,-20 0 32,20 0-161,-1-20-1280,21 20-1538,-20 0-11466</inkml:trace>
  <inkml:trace contextRef="#ctx0" brushRef="#br0" timeOffset="206574.2188">7706 11051 20179,'-81'59'1153,"62"-38"64,-1 19 64,20-21-160,0 21-576,39-20-193,2-1-480,18 1 160,-19 0-32,-1 0-32,1-1 32,-20 1-64,-20 21 160,0-21 160,-20-1-224,0-19 0,0 20-320,1-20-769,19 0-1538,-20 0-2369</inkml:trace>
  <inkml:trace contextRef="#ctx0" brushRef="#br0" timeOffset="208108.3985">558 11904 14733,'-20'0'641,"20"0"-385,0 21-128,0-21-64,0 0 33,0 0-33,0 0 96,20 0-64,-20 20-96,20-20 448,0 0 65,-1 0-97,21 0 1,-1 0-65,1 0-224,20 0 32,-20 0-32,19 0-32,1 0 33,19 0-33,1 0 32,-1 0 128,20 0-288,1 0 192,18 0-224,22 0 224,-2-20-320,22 20 288,-1-21-320,-21 21 288,2-19-96,-22 19 0,2 0 128,-1 0 96,-20 0-95,20-20-33,-20 20 0,21 0-64,18 0-32,-18 0 0,-1-20 64,0 20-128,0 0 64,19 0 96,-18-20-96,-1 20 0,1-20 0,-2 20 64,2-19-64,-1 19 96,0 0 96,-20-20-160,0 20 288,21 0-95,-21 0-193,1 0 64,-2 0 0,1 0-192,1 0 96,-1 0-32,0 0-32,1 0 64,-1-20 64,1 20 0,-21 0-32,0 0 192,21 0-224,-21 0 128,0 0-64,1 0 64,-1-20-160,20 20 64,-20-19 32,1 19-96,-1 0 64,1 0-32,0 0 0,-1 0 97,-20 0-162,21 0 130,-20 0 31,19 0 0,-20 0 0,21 0-96,-20 0 192,-1 0-64,-20 0 32,1 0 64,-20 0 1,-1 0 255,-19 0-192,0 0-95,21 19-97,-21-19 96,0 0-288,20 0 128,-20 20-64,0-20-192,0 0 31,0 0-319,0 0 63,0 0-31,0 0-705,0 0-449,0 0-416,0 0-1985</inkml:trace>
  <inkml:trace contextRef="#ctx0" brushRef="#br0" timeOffset="208391.6016">8182 11151 20691,'0'0'2178,"-19"-20"-833,38 20-1441,-19 0 64,20 0-608,0 0-545,-20 0-1090,20 0-1344</inkml:trace>
  <inkml:trace contextRef="#ctx0" brushRef="#br0" timeOffset="208543.9454">8340 11409 18833,'0'39'1666,"0"-39"-1186,20 0-191,-20 0-385,0 0-1250,0-19-2241</inkml:trace>
  <inkml:trace contextRef="#ctx0" brushRef="#br0" timeOffset="213397.461">8837 11051 9673,'-20'-40'3235,"20"21"-1474,0-1 1,0 0 96,20 20-64,-20 0-321,20 0-576,-20 20 416,19 19-160,1 21-352,0-21-64,-20 22-289,20-2 32,1-20-480,-2 21 161,-19-21-65,20-18-160,0 19-257,0-21-351,0-19-513,-20 0-833,19 0-673,1 0-1921</inkml:trace>
  <inkml:trace contextRef="#ctx0" brushRef="#br0" timeOffset="213739.2579">9353 11131 19442,'-20'-21'1121,"1"21"-609,-1 0 545,0 21 32,0-1 225,1-20-706,19 20-287,0-1-385,19 1 128,21-20 32,-1 20-32,21 0-32,-1-1-32,-18 1-224,18 0 63,-39 0-31,0-1 160,-20 1 64,0 1 64,-40-1-96,1 0 96,-2-1-160,1-19-64,1 20-352,-1-20-737,20 0-769,1 0-1377,19-20-4357</inkml:trace>
  <inkml:trace contextRef="#ctx0" brushRef="#br0" timeOffset="213920.8985">9592 11131 17104,'19'20'2338,"-19"0"-1633,0 19 352,0 1 64,0-1-225,20 1-607,-20-21-225,20 22-352,0-21-417,-20-20-1409,19 0-1922</inkml:trace>
  <inkml:trace contextRef="#ctx0" brushRef="#br0" timeOffset="214098.6329">9493 11269 21043,'0'0'1282,"20"0"-578,-1-19 1538,21 19-672,-1-20-769,21 20-609,-1-20-288,1 20-577,-20 0-1697,19 0-2146,-19 0-15662</inkml:trace>
  <inkml:trace contextRef="#ctx0" brushRef="#br0" timeOffset="214753.9063">10287 11368 19858,'20'0'1153,"-20"21"-1217,0 19 673,0-1 224,0 1-225,0-1-512,0 1 0,19-20-160,1-1-256,-20-19-833,20 20-1570,-20-20-1985</inkml:trace>
  <inkml:trace contextRef="#ctx0" brushRef="#br0" timeOffset="215076.1719">10405 11110 19026,'80'-59'2210,"-41"39"-1666,2 20-160,-2 0-319,-19 0 127,-20 40 128,0-1-160,0 22-64,0-2 0,-20-20 32,1 21 257,-1-21 704,0 2-96,20-2-385,0-19-351,0 0 127,20 0-224,0-20 128,19 0 97,1 0-449,19 0-32,-20-20-577,22 20-800,-22-20-1154,-19 0-1633</inkml:trace>
  <inkml:trace contextRef="#ctx0" brushRef="#br0" timeOffset="215359.375">10922 11210 17136,'20'59'2466,"-1"-19"-864,1-1-33,20-19-31,-21 21 31,2-21-384,-1-1-480,0 1-289,-20-20-31,20 0-385,-20 0 128,19 0 0,-19-20-32,0 1-96,0-1-64,0-21-32,0 21-96,0 1-33,0-1 97,20 20-256,-20 0-1,20 20-287,0-1-609,19 22-833,-19-21-1089,0 0-2146</inkml:trace>
  <inkml:trace contextRef="#ctx0" brushRef="#br0" timeOffset="215708.9844">11418 11210 14509,'-20'0'3075,"20"0"-2274,-19 40 993,19-21 95,0 21-31,19-1-577,1-19-704,0 1-417,0-21 32,0 0 0,19-21-160,-19-18-256,-20-1-160,0 1 0,0-1 63,0-19-31,-40 18 64,21-18-97,-1 19-31,0-19 288,0 39 512,20 0 129,-20 20-33,20 40 65,0 0 287,20 19-63,0 0-160,20 2-449,-1-2-192,20 0-705,2-19-1089,-2-1-704,-19-18-1314</inkml:trace>
  <inkml:trace contextRef="#ctx0" brushRef="#br0" timeOffset="216414.0625">12331 11448 6149,'0'80'10186,"0"-41"-8392,0 40-609,0-18 192,20-2-64,-20 0-416,20-19-320,0-20-161,0-1 161,0-19-33,-20 0 1,0-19-225,0-21-160,-20 0-256,0-19 64,-20 0 32,0-21 32,20 20-32,-19-39-128,19 19 32,0 1 64,20 0-32,0 40 32,20-22 96,0 41-32,0 1 32,19 19-64,-19 19 32,0 22-160,0-1 96,0-1-32,0 20 0,-20 1-97,20 0 1,-20-20-96,0-1-288,0-19-129,0 0-608,20 0-865,-20-1-769,0-19-5029</inkml:trace>
  <inkml:trace contextRef="#ctx0" brushRef="#br0" timeOffset="216804.6875">12729 11190 13741,'-60'20'3331,"41"0"-1890,-2 0 385,1 19-1,0 1-31,20-1-577,0 2-480,0-2-321,20 1-416,0-20 64,20 0 65,-20-20-33,20-20 64,-21 0-128,1 0-128,-20-19 96,0 19 0,0-21-128,0 2-32,-20-1-1,20 20 129,-19 1 32,-1 19 64,20 0 32,0 0-128,-20 19 161,20 1 63,20 20-96,-20-1-192,20 2-64,-1-21-513,21 19-640,0-19-673,-21 0-1121,21 0-448,-19-1-7624</inkml:trace>
  <inkml:trace contextRef="#ctx0" brushRef="#br0" timeOffset="216953.125">12987 11547 12940,'0'-59'3171,"0"19"-1217,0 1-161,-20-2-95,20 2-705,0-1-929,0-19-801,0 19-768,0 1-353,20-2-1505,-20 2-11563</inkml:trace>
  <inkml:trace contextRef="#ctx0" brushRef="#br0" timeOffset="217117.1875">13086 10992 18897,'19'59'1634,"1"0"352,0-18-705,-20 18 64,21 0-800,-1-19-481,-1-1-320,1 2-481,0-21-640,-20-20-513,0 0-1409,0 0-10090</inkml:trace>
  <inkml:trace contextRef="#ctx0" brushRef="#br0" timeOffset="217488.2813">12967 11250 16912,'0'-20'1953,"20"0"-992,19 0 609,-19-19-321,39 19-608,-19-1-257,1-18-288,18 19 32,-20 0-288,1 20-128,0-20-65,-21 20-31,1 0 96,0 0-289,-20 20 225,0-20 256,0 20 64,-20 19 288,0-19-96,20 1 385,-19 19-97,19-21 65,19 1 31,1 0-96,21 0-319,-2-1 159,21 1-288,-21 0 0,1 0 64,-1-1 224,-19 1-128,-20 1 385,0-1 31,-20 0-255,0-20-161,1 19-96,-1-19-64,-20 0-160,21 0-609,-21 20-128,20-20-1121,20 20-2178,-19-20-13548</inkml:trace>
  <inkml:trace contextRef="#ctx0" brushRef="#br0" timeOffset="219020.5079">14357 11269 12940,'0'-39'2178,"-20"19"-865,20 0 160,0 1-351,0-1-130,-20 0 258,20 20-610,0 0 1,-20 0-33,0 0 1,1 20-97,-1 0 193,20 19-320,-21 1 31,21-1-128,0 1-128,0-21-64,21 1-64,-1-20 33,-1 0-65,21-20-193,-20 1-95,19-21 0,-19 1 64,-20-1 160,0 1 64,20 19 64,-20 0-128,0 20 160,0 0-96,0 0 64,20 40 96,-20-1-32,19 1-64,22 19 0,-21 21-32,19-21-32,1 21-32,-1-41-32,1 20 32,-20-18 64,-20-1-160,0-21 64,-20 1 64,0-20-160,0 20 32,-19-20 31,-1 0 65,-19 0-64,18-20-64,2 0-256,-1 20-97,21-39-95,-1 19 319,20-21 193,0 22 64,0-1-64,20 0 160,-1 0 161,21 1-258,-1-1-95,2-20 256,-1 1-288,19 19 192,-20-21 0,21-18-32,-21 19 32,2 1 0,-21-1 0,19 21 33,-39-21 63,0 19 32,0-18 256,0 39-128,-19 0 33,-1 0 191,20 0-448,-20 19 96,0 22-31,-1-1-65,21 19 32,0-20-32,0 1-96,21-1-128,-1-19-225,20 1-736,-1-1-160,1-40-961,-21-1-769,1 1-5157</inkml:trace>
  <inkml:trace contextRef="#ctx0" brushRef="#br0" timeOffset="219183.5938">14991 10972 4452,'21'-40'11531,"-1"40"-8328,0 20-1153,0 20-641,-20-1-352,19 20-64,1 2-577,0-2-448,19-19-704,1-1-257,0-19-1089,-21-20-1890</inkml:trace>
  <inkml:trace contextRef="#ctx0" brushRef="#br0" timeOffset="219357.4219">14972 11171 19922,'0'0'2467,"19"-20"-1506,2 20 800,19-20-832,19-1-865,-19 21-576,19 0-1122,0 0-1601,2 0-3972</inkml:trace>
  <inkml:trace contextRef="#ctx0" brushRef="#br0" timeOffset="219972.6563">16203 11051 16591,'-40'-40'1345,"1"21"-480,-1-1 705,0 20-257,0 0-256,1 20-32,-1-1-160,40 21-385,0-20-448,0-1 96,40 22-31,19-21 95,1 0-288,0-1 0,-1 1-193,-19 0-95,-1 0 64,-19-1 223,-20 1 258,-20 0 31,-19-20 224,-21 20 33,21-1-33,-21-19-96,39 0-224,-18 0-256,39 0-512,0 0-642,0 0-575,20 0-1443,-1 0-5412</inkml:trace>
  <inkml:trace contextRef="#ctx0" brushRef="#br0" timeOffset="220255.8594">16382 11210 13901,'20'0'5189,"-20"0"-4357,20 20 610,-20 0 223,19-1-480,1-19-320,0 0-384,0 0-289,19 0 0,-19 0-96,-20-39-32,0 19 0,0 0 64,-20 1-192,-19-21-32,-1 19 96,1 21-192,-21-20 96,20 20-128,0 0 64,20 20-321,1-20-352,19 21-448,19 19-1281,21-21-1955</inkml:trace>
  <inkml:trace contextRef="#ctx0" brushRef="#br0" timeOffset="220442.3829">16699 11329 6309,'-19'-40'14190,"-1"1"-12268,20-1-545,-20 1-192,20-1-544,0-1-513,20 22-256,-20-21-641,20 20-800,-1 1-1154,1 19-2402</inkml:trace>
  <inkml:trace contextRef="#ctx0" brushRef="#br0" timeOffset="220600.586">16918 10852 3747,'40'0'15919,"-21"21"-13773,-19-1-704,20 19 95,-20 21-384,20-1-448,0-20-737,-20 22-225,19-22-703,1 1-610,0-20-896,0-20-1858</inkml:trace>
  <inkml:trace contextRef="#ctx0" brushRef="#br0" timeOffset="220924.8047">16818 11171 19570,'20'-20'1570,"1"0"-353,18 20 897,1-21-353,19 21-287,20-20-641,-18 20-417,-2-19-160,0-1-160,1 0 0,-21 0-32,-19 20-288,1-19 96,-21-1-96,0 0 64,-21 0 0,1 20 224,-19-20-289,-1 20 257,1 20-32,-1 0 97,0 0-33,0 19 64,20 1-96,20-1-32,0 22 64,0-22-513,41-19-512,-2 20-608,21-40-225,-21 19-832,20-19-1218,-19-19-9384</inkml:trace>
  <inkml:trace contextRef="#ctx0" brushRef="#br0" timeOffset="221236.3282">17474 11110 16303,'-20'-20'3107,"0"20"-1538,20 20 225,-19 21-385,19-21-159,19 19-290,1-19-351,0 0-513,19-1 32,1-19 64,-1-19-127,-19-1-258,0-20-191,1 1 0,-21-2 63,0-18-127,-21 19-289,1-19-32,0 0 289,-19-2 416,-1 2 192,21 39 288,-1 0 353,0 20 160,0 20 0,20 20-160,0-1-161,20 2 161,20 18-609,19 1-128,0-1-320,21-20-929,-20 2-769,-1-21-1025,-19 0-5413</inkml:trace>
  <inkml:trace contextRef="#ctx0" brushRef="#br0" timeOffset="221817.3829">18665 10912 14285,'-20'-39'1986,"0"18"-128,0 21 384,0 0-256,1 0-257,-1 0-319,0 41-257,0-2-320,1 1-225,19 19-192,0-19-255,0-1-65,19 2-160,21-2-385,-1-19-384,1 0-224,0-20-512,20-20-321,-20 20-832,-1-20 383,-19-19-1152,0 19-1506,-1-1-4354</inkml:trace>
  <inkml:trace contextRef="#ctx0" brushRef="#br0" timeOffset="222044.9219">18883 11031 1089,'0'-39'7367,"-20"39"-1602,20 0-2626,-19 0-1121,-1 39-128,20 1-353,-20-1-64,20 2-191,20-2-514,19-19-287,1 0-193,-1-20-64,22 0-128,-22-20 161,-19 0-97,0-19-224,-20 19 224,0-21-192,-20 2-128,0 19-193,-19-19 33,-2 19-32,2 0-225,19 20-320,0 0-320,0 20-1281,20 0-1122,0-1-4996</inkml:trace>
  <inkml:trace contextRef="#ctx0" brushRef="#br0" timeOffset="222252.9297">19261 11210 20115,'-60'-39'1665,"20"-1"-512,20 19 64,1-38-160,19 19-224,0 1-416,0-1-546,19 1 65,1 19-704,20-1-257,-21 21-449,2 21-800,-1-1-1313,0-1-9802</inkml:trace>
  <inkml:trace contextRef="#ctx0" brushRef="#br0" timeOffset="222848.6329">19519 11151 15566,'-60'-20'2050,"40"-21"-1089,0 22 737,0-1-609,1-20-481,19 1-351,0 19-161,19-20-192,1 21-1,0-1 194,0 20-290,-1 0 65,2 20 64,-1-1-224,0 1-577,0 0 160,-1 0 129,1 0-33,0-20 257,0 19 128,19-19 96,-19 0 96,0-19 32,0 19 0,1-20-64,-2 20-1,1-20 65,0 20 33,0-20-66,-20 20 33,19 0 33,-19 0-33,20-20 288,0 20 32,0 0-288,-1 0-32,1 20 0,0-20 224,0 0 417,0 0-65,-20 0 161,20 0-192,0 0-65,-20 0 257,0-20-257,-20 20-288,20-19 65,-20 19 63,-20-20 160,0 20 129,1 0-96,-1 20-1,1-1-288,-1 1 129,21 0-33,-2 20-128,21-1-160,21 1 32,-2-1-64,21-18-64,-1-1-352,21 0-353,-1-20-480,1 0-737,0 0-1441,-1-20-3075</inkml:trace>
  <inkml:trace contextRef="#ctx0" brushRef="#br0" timeOffset="223082.0313">20452 10873 3138,'-60'-21'15407,"41"21"-13229,-21 21-384,1-1 96,18-1-65,-19 21-543,40 0-418,-20-1-383,40 20-129,0-18-288,21-1-128,-2-21-64,20 1-224,-19-20-193,19-20-352,-19 20-544,0-39-513,-20 19-865,0-21-416,-20-18-2338</inkml:trace>
  <inkml:trace contextRef="#ctx0" brushRef="#br0" timeOffset="223257.8125">20552 10714 12491,'-21'-40'4741,"21"20"-2467,0 20-833,21 20 481,-2 0 352,-19 39-512,40-19-609,-20 19-865,0 1-288,-1 0-256,21-21-705,-20 1-32,-1-20-640,-19-1-1506,0-19-1346</inkml:trace>
  <inkml:trace contextRef="#ctx0" brushRef="#br0" timeOffset="223425.7813">20373 10893 19282,'39'0'1537,"1"0"385,-1 0-192,22 0-641,-22 0-353,21 19-415,-1-19-642,0 0-960,-19 20-865,0-20-1826</inkml:trace>
  <inkml:trace contextRef="#ctx0" brushRef="#br0" timeOffset="223874.0235">21047 10733 18257,'0'-19'2850,"0"19"-1921,0 0 929,0 39 448,20 1-416,1 19-577,-2-18-704,1 18-385,0 0-192,20 1-96,-21-21-480,1-18-225,20-1-705,-21 0-1024,-19-20-1089,0 0-1442</inkml:trace>
  <inkml:trace contextRef="#ctx0" brushRef="#br0" timeOffset="224192.3829">21346 10852 18289,'0'41'3363,"20"-22"-2210,19 1 192,1 0-256,-21-20-384,21 20-224,-20-20-33,19-20-320,-19 20 0,21-20-288,-41 0-32,20 20 256,-20 0-160,19 0-32,-19 40 320,0-20-64,0 39 288,0 0-287,0 2 255,0 18 32,20-20-224,-20 0-127,0-18 31,0-1-192,-20-1-161,1-39-63,-21 0-257,-1 0-576,-18 0-288,0-39-1730,19 19-2370</inkml:trace>
  <inkml:trace contextRef="#ctx0" brushRef="#br0" timeOffset="226823.2422">16739 11707 13292,'-20'-40'1858,"20"19"-193,0 1 97,0 1-160,0 19-193,0-20-480,0 20-96,0 0-321,0 0-256,0 0 33,0 0 95,0 20-64,0-20-63,20 19-65,-20-19 192,0 41-128,0-21 161,0 19-1,20-19-64,-20 20-31,20-1-97,-1 1 32,1-1-160,0 2 32,1-21-32,-21 0 97,20-20 127,-1 0-608,21 0 864,-20 0-864,-1-20 576,21 0-128,-20 20-256,19 0 32,-19 0 64,0 20 32,1 0-160,-2 19 224,1-19-416,-20 19 640,0-19-512,-20 20 192,1-21 0,-22 2-128,1-1 0,1 0-128,-20-20-97,-1 20-31,21-20-385,-2 0-192,2-20 64,19 20-960,20-20-1154,-20 20-1249</inkml:trace>
  <inkml:trace contextRef="#ctx0" brushRef="#br0" timeOffset="227187.5">17137 11985 17328,'39'19'2915,"-39"-19"-1026,20 20 482,0-20-1058,0 20-512,-1 0-225,21-1-31,-1-19-321,-19-19 64,21 19-288,-2-40 289,1 20-257,-20 1-225,-1-1 354,1 20-161,0 0-129,-20 20 33,20 19-64,-1 1 160,1 19 0,0 21 32,1-21-160,-1 1 128,-1-21 32,-19 21-64,-19-41 32,19 22-32,-20-21-32,-1 0-160,-19-20-161,21 19-447,-21-19-578,1 0-992,19 0-1762,0 0-9897</inkml:trace>
  <inkml:trace contextRef="#ctx0" brushRef="#br0" timeOffset="228864.2579">18168 12024 9288,'21'40'3107,"-21"-21"-737,20 21 65,-20-1-962,20 2-160,-1-21-224,-19 19-288,20-39 160,-20 20 32,0-20-224,0 0 96,0-20-321,0 1-127,0-1-129,-20-20-96,1 0 32,19-20 129,0 21-642,0-1 674,0-19-770,0 18 738,19 2-450,-19 19 33,20 0-64,0 20 0,0 20-96,19 0-64,-19 19-193,0 2 161,19-21 160,2 19 224,-2-19-256,1-20 224,-1 20-128,1-20-33,0 0 258,0-20 351,-20 0-416,0 20 128,0-19-256,-20-21 320,0 20-191,0-1-1,-20 2 64,0-1 32,0 0-224,-20 20 192,0 0-160,20 20 96,-19 0 32,-1-1 128,20 22 65,1-1 63,-1 19-256,20-20-64,20 1-160,-1-1 256,21-18-224,19 19-288,-19-40-225,20 0-256,19 0-576,-19-20-897,-1 0-577,-20-1 96,2 2-2114</inkml:trace>
  <inkml:trace contextRef="#ctx0" brushRef="#br0" timeOffset="229057.6172">19023 12044 5220,'19'-59'5382,"-19"19"-1955,0-1-833,-19 22-480,19-1 64,-20 20-256,20 0-673,-20 0-64,20 20-64,-21 20-224,21 0-288,0-1-65,0 1-480,21-1-31,-1 1-130,19-20-319,1-1-321,0-19-288,-1 0-416,1 0-1282,0-19-1280,-20-1-4069</inkml:trace>
  <inkml:trace contextRef="#ctx0" brushRef="#br0" timeOffset="229262.6954">19220 11925 14317,'-19'0'3267,"19"20"-2466,-20 0 1089,20 19-225,20-19 65,-1 20-321,2-1-672,19 1-225,-1-40-415,1 19-1,-1-19-64,21 0-225,-20-19-159,-20-21-417,20 1-480,-40 19 0,19 0-1474,-19-19-255,-19 19-4966</inkml:trace>
  <inkml:trace contextRef="#ctx0" brushRef="#br0" timeOffset="229473.6329">19638 12064 13901,'39'19'2914,"1"-19"-1344,-40 0 480,0-19-64,0-1-705,0-20-128,0 21 32,-20-1-800,20-20 95,0 19-448,20 2-544,0-21-481,1 40-257,-2-20-415,1 20-962,20 0-736,-21-20-5541</inkml:trace>
  <inkml:trace contextRef="#ctx0" brushRef="#br0" timeOffset="229727.5391">20015 11766 12908,'0'0'3843,"0"0"-2081,-20 20 544,0-1-384,0 1-192,-19 0-353,39 20-993,-20 0-224,40-20-31,-1 20-1,1-21-64,40 1-96,-20 0 288,0 19-384,-20-19 320,-1 0-192,-19 0 0,-19-1-128,-1-19 0,-20 21 96,0-21-64,-20 0 96,21 0 0,-1-21-160,1 2-545,19 19-448,20-40-1410,0 20-1665,20-19-9641</inkml:trace>
  <inkml:trace contextRef="#ctx0" brushRef="#br0" timeOffset="229900.3907">20154 12004 19282,'59'40'1313,"-39"-20"-993,20 19 481,-19-39-865,-2 20-481,1-20-672,0-20-1441,-20 0-6183</inkml:trace>
  <inkml:trace contextRef="#ctx0" brushRef="#br0" timeOffset="230070.3125">20233 11687 18737,'-20'-20'2050,"20"20"-1762,0-21-320,0 21-288,20 0-673,0 0-1665</inkml:trace>
  <inkml:trace contextRef="#ctx0" brushRef="#br0" timeOffset="230590.8204">20392 11985 14926,'40'-40'1986,"-20"20"416,-20-1-352,19 42-289,1-1 33,0 0-513,0 19-448,1-19 0,-2 20-353,1-1-287,0-19 191,-20-20-96,20 20-192,-20-20 160,0 0-31,20 0 95,-20-20-160,0 0-192,0 0 0,0-19-96,19 19-545,-19-19-159,20 19-450,-20 0-255,0 20-513,0 0-577,0 0-896,0 20-6278</inkml:trace>
  <inkml:trace contextRef="#ctx0" brushRef="#br0" timeOffset="230868.1641">20769 12024 12716,'61'20'3715,"-22"-40"-1793,1 20-96,-1-20-129,20 1 161,-19-1-513,1 0-736,-2 0-97,-19-20-320,0 20-31,0-20-1,-20 20 0,0 1-32,-20-1 96,0 0-160,-20 20 225,21 20-1,-22 0 0,1-1 32,1 21 65,19 0 159,0 0-95,20 0-129,20-20-128,20 19-192,-1-19 0,41 0 0,-20-20-320,19 0-897,0 0-801,-19 0-961,0-20-3779</inkml:trace>
  <inkml:trace contextRef="#ctx0" brushRef="#br0" timeOffset="231369.1407">22140 11825 16527,'-41'-39'1377,"22"39"193,-1-20-1,-20 20-415,1 20 127,-1-1 32,1 21-416,-2 19-160,1-18-385,40 18-96,0-19-352,20-1-128,21 1-193,-2-20-928,21-1-224,19-19-1154,-20 0-544,-18-19-3043</inkml:trace>
  <inkml:trace contextRef="#ctx0" brushRef="#br0" timeOffset="231731.4454">22278 11825 15534,'-39'-20'2595,"19"20"-1666,0 20 672,-19 0 97,19 20-1,-1 0-287,1 0-610,20-1-639,20 1 31,21-1-288,-21-19 128,39-20-128,-20 0-33,1 0-159,-20-20 0,-1 1 96,1-1 0,-20-20 159,0 21 66,0-21-226,-20 20 257,20-1 449,-39 2-33,39-1 65,0 20-161,-20 20-160,20-1-31,0 2 63,20-1-288,0 0 192,-1 19-448,22-19-97,-21-20-223,0 20-33,19-20-416,-19 0-640,0 0-834,0-20-576,-20 0-2947</inkml:trace>
  <inkml:trace contextRef="#ctx0" brushRef="#br0" timeOffset="231950.1954">22517 11508 15470,'0'-40'2947,"0"40"-481,20 0-352,-20 20 160,0 20-576,0 19-417,19 0-416,-19 21-513,20-20-320,0 19-128,0-19-480,19-20-129,2-1-544,-21 1 0,-1-20-897,21-20-1057,-40 0-1346</inkml:trace>
  <inkml:trace contextRef="#ctx0" brushRef="#br0" timeOffset="232160.1563">22755 11488 17488,'0'0'3299,"-20"0"-2146,20 20 641,0 19 64,0 1-289,0 19-768,20 2-417,0-2-384,0 0-256,19 1-417,-19-20-608,19-20-384,2 0-353,-21 0-1506,0-20-2882</inkml:trace>
  <inkml:trace contextRef="#ctx0" brushRef="#br0" timeOffset="232530.2735">23252 11667 17616,'19'-41'1506,"-19"22"-578,0 19 258,-19 0 319,-21 19 129,-1 1-417,2 21-320,19-2-705,0 1-32,20-1-64,20 1-128,20-20 224,-21 0-320,22-1 96,-21-19-64,19 21-96,-19-1 192,20 0-160,-1-20 160,-19 20 64,-20-1 128,0 1-128,-20-20 64,-19 20 128,-1-20-224,1 0-64,-21 0 256,0 20-224,20-20 97,21 0-802,-1 19-833,20-19-608,20 20-1057,-1-20-1889</inkml:trace>
  <inkml:trace contextRef="#ctx0" brushRef="#br0" timeOffset="232707.0313">23589 12123 23029,'59'20'1698,"-59"-1"-1698,0-19 160,0 0-256,20 0-769,-20 0-929,0-19-2209</inkml:trace>
  <inkml:trace contextRef="#ctx0" brushRef="#br3" timeOffset="269767.5782">21882 11090 8872,'0'0'3107,"0"20"-1570,0-20-223,20 0 255,-20 0-320,0-20-128,19 1-192,-19-1-160,20-20-64,0 1 95,0-21-31,-1 0-32,21-19 160,-20 0-1,0-21-543,19 1-33,-18 20-288,19 0 160,-21 38-32,-19-18-96,20 39 1,-20-19-65,0 39 128,-20-20 96,1 20-224,-1 20 96,0-1-128,-21 21 32,2-20-64,19 19 160,-20-19 96,21-20 0,19 0-64,0 0-160,19-20 32,1 0-64,0 1 192,0-21-288,19 1 256,-19 19-192,1 0 96,-1 20 0,-20 0 64,0 20 225,20 0-161,-20-1 0,19 1-160,1-20-64,0 20-737,0 0-96,-1-20-704,1 0-1635,0 19-8102</inkml:trace>
  <inkml:trace contextRef="#ctx0" brushRef="#br3" timeOffset="271813.4766">22318 9721 6181,'0'-20'3524,"0"20"-2275,0-20 577,0 20 512,0 0-128,0 0-256,0 20-129,20 0-223,-20-1-321,19 21-288,-19 1-192,20-2-160,-20 1-161,21-1-224,-1-19-128,0 0 0,-1-20-63,1 0 31,-20-20 96,20 0-288,0 0 32,-20-19 64,0 19 192,0-19-288,0-2 64,0 1 192,0 21-288,-20-1 96,20 20 160,0 0 0,0 20 96,20 19-192,-20 1 128,20 0-256,-1-20-384,1 0-545,0 0-192,19-20-481,-19 0-1857,1-20-4101</inkml:trace>
  <inkml:trace contextRef="#ctx0" brushRef="#br3" timeOffset="272116.211">22755 9482 16047,'-59'0'2338,"39"20"-929,-1 21 481,1-22 0,1 21-513,19 0-928,19-1-353,1-19 96,21 0-384,18-20 320,0 19-288,1-19 192,-21 0-64,-18 20-32,-1-20 128,-20 0 160,-20 20-96,-1-20 128,1 20-288,-19-20 160,-1 0-160,21 0 96,-21 0-384,20 0-417,20 0-608,-19-20-1634,19 0-2818</inkml:trace>
  <inkml:trace contextRef="#ctx0" brushRef="#br3" timeOffset="272300.7813">22954 9602 18609,'39'40'2370,"1"-21"-2209,-40-19 31,20 20 32,0 0-256,-20-20-320,19 20-834,-19-20-2177,0 0-6598</inkml:trace>
  <inkml:trace contextRef="#ctx0" brushRef="#br3" timeOffset="272661.1329">22854 9264 11146,'-40'-20'4548,"40"20"-3651,0-20-673,0 20 321,20 0-289,0 20 161,0 0 191,19 20-127,2 0 383,-2-1 193,1 21-448,0-21 320,-21 1 96,1-19 96,0-2-160,0 1-96,-20 0-161,19-20-31,-19 0-97,0 0-127,0 0-289,0-20-64,0 0 64,0-20-288,-19 0 96,19 1 32,0-1-64,0 20 224,0 1-480,19 19 352,-19 19-224,21-19 160,-21 20-224,20 0-577,0 0-64,0 0-609,-1-1-672,1 1-1537,20 0-1506</inkml:trace>
  <inkml:trace contextRef="#ctx0" brushRef="#br3" timeOffset="273068.3594">23530 9244 12299,'19'-79'6054,"-19"59"-4068,0 0-161,0 20 33,-19 0-352,19 0-321,-20 20-224,0 20-385,20-1-287,-20 1-193,20 0-257,0-20 322,0 0-225,20 0-161,0-20-127,0 0-257,-1-20 129,1 0 224,0 0-65,-20 1 257,0-2 192,0 1-192,0 0 161,0 20 223,0 20 128,0 0-159,20 1-1,-1 18 192,21 20 129,-1-19 95,2 19-415,-21-19-225,19 0 96,-19 0 224,0 0-352,-20-1 129,-20-19-546,0 0-191,-19-1-962,-1 1-608,0-20-2594,0 0-10058</inkml:trace>
  <inkml:trace contextRef="#ctx0" brushRef="#br3" timeOffset="273899.4141">22676 10337 14926,'20'39'1505,"0"1"-832,19 19 384,1-19 64,-1 19-224,1-18-385,-21-21-224,22-1-288,-41 1 385,20-20 127,-20 0 65,0 0 256,0-20-385,-41-19-192,2-2-160,-1 2 0,-19-1-96,0-19 96,-2-1-31,22 0-162,-1 1 162,20-1-98,20 21-31,0-1-96,20 21 288,20 19-160,20 0 160,-1 0 1,1 19-225,-21 1 31,1 20-191,-1-21 160,-39 21 0,0-20 256,0 19-224,-39-19 64,19 1 128,-20-1-64,1-1-96,19-19-128,0 0-641,1 0-992,19 0-1891,0-19-4996</inkml:trace>
  <inkml:trace contextRef="#ctx0" brushRef="#br3" timeOffset="274161.1329">22993 10038 11979,'-39'20'6694,"19"-20"-4804,-1 41-64,21-2 224,0 1-961,0-1-160,41 20 96,-21-19-801,39 1-96,-19-2 0,19-19-320,-20-20-353,2 20 65,-21-20-417,19 0-256,-19-20-641,20 0-1217,-21 20-1793,-19-39-7528</inkml:trace>
  <inkml:trace contextRef="#ctx0" brushRef="#br3" timeOffset="274348.6329">23171 9959 18257,'0'20'2466,"21"-20"-768,-21 20 159,20 19-767,-20 2-258,20 18-479,0 0-546,-1-19-63,1-1-577,0 1-512,0-19-1666,-1-1-2594</inkml:trace>
  <inkml:trace contextRef="#ctx0" brushRef="#br3" timeOffset="274611.3282">23490 10038 15630,'-40'20'3075,"20"1"-897,-20-1-64,20 19-128,-19-19-512,19 19-353,20-19-353,0 20-287,0-21 95,0-19-287,20 20-97,-1-20-96,21 0-160,0 0-321,0 0-287,0-20-225,19 1-288,-39-1-641,19 20-736,-19-20-2948,-20 20-8999</inkml:trace>
  <inkml:trace contextRef="#ctx0" brushRef="#br3" timeOffset="274802.7344">23668 10118 17136,'20'20'3427,"-20"0"-1313,19-20-609,-19 20-672,21-1-577,-1 1-384,0 0-256,0 0-705,-1-20-801,1 19-3427</inkml:trace>
  <inkml:trace contextRef="#ctx0" brushRef="#br3" timeOffset="274997.0704">23668 9800 13036,'39'0'9577,"2"0"-7912,-1 0 1,-1 21-545,20-2-833,-19 21-192,0-20 33,-20 19-129,0 1-417,0-1-127,0 1-353,-20-19-320,0-1-737,0-1-2018,-20-19-6502</inkml:trace>
  <inkml:trace contextRef="#ctx0" brushRef="#br3" timeOffset="275244.1407">24224 9979 6309,'100'0'16208,"-61"20"-15632,-19-1 321,0 1 224,0 21-672,-20-2-449,0-19-64,0 20-385,0-21-1088,0-19-1794,19 20-7079</inkml:trace>
  <inkml:trace contextRef="#ctx0" brushRef="#br3" timeOffset="276584.961">23013 10932 13484,'0'0'2210,"0"20"-608,0 20 416,20-21-353,0 21-415,0-1-354,19 2-31,1-1-448,-21-21-65,2 21-64,-1-40-64,0 20-63,0-1-33,-1 1 0,1 0 0,0-20-32,0 20 0,-1-20 64,-19 19 97,0-19-257,-19 0 128,-1-19-321,0-1 386,0 0-354,-19-19 129,-22-21 129,2-20-226,20 1 97,-1 0-32,20 0 0,0 38 64,40 2 32,-20-1 0,40 20-64,-20 1 128,19 19 161,1 0-129,-21 19-160,2 1 0,-1 0-225,0 19 65,-20-19-128,20 41 224,-20-22-64,0-19 160,-20 20 32,20-21-192,-20 1-33,0-20-447,-1 0-545,-18 0-353,39-20-1857,0 1-2531</inkml:trace>
  <inkml:trace contextRef="#ctx0" brushRef="#br3" timeOffset="276903.3204">23410 10733 15694,'-20'-39'2339,"0"39"-962,0 0 1153,1 0-576,19 20-673,-20 19-288,20 1 0,0-1-416,0 22-161,20-2-320,-1 0-96,21 1-96,0-21-384,20-18-225,-1-1-256,-19 0-448,19-20-385,-19-20-1313,-21 20-1922</inkml:trace>
  <inkml:trace contextRef="#ctx0" brushRef="#br3" timeOffset="277115.2344">23569 10714 19698,'0'-20'3203,"0"20"-2178,0 0 577,0 20-225,0 19-384,20 1-320,-20 19-577,39-18-128,-19 18-545,0-19-576,19-1-384,2-19-866,-21 0-2273,19-20-8489</inkml:trace>
  <inkml:trace contextRef="#ctx0" brushRef="#br3" timeOffset="277376.9532">23926 10753 16079,'-59'20'2947,"39"0"-994,-20 19 161,1-19-128,19 21-448,0-2-641,20-19-289,0 20-288,0-21-31,20-19-97,20 20-288,-1-20 32,1 0-289,-1-20-479,1 20-257,0-19-257,0-1-640,-20 0-1825,0 0-6727</inkml:trace>
  <inkml:trace contextRef="#ctx0" brushRef="#br3" timeOffset="277682.6172">24085 10832 18673,'40'-20'2723,"-20"20"-2211,-1 0 193,-19 0-257,20 20-31,-20-20-65,0 41-192,0-21-64,0-1 32,-20 21-96,20-20 0,0 0-32,0-1 225,0 1-193,20 0 320,-20-20-448,20 0 192,21 0-96,-22-20-192,21 20-32,-20-20-353,19 1-928,-19-1-1186,0 20-1857</inkml:trace>
  <inkml:trace contextRef="#ctx0" brushRef="#br3" timeOffset="278059.5704">24085 10495 10345,'40'-40'11499,"-1"21"-9929,1 19 351,1 0 1,18 0-993,-20 0-480,21 39-321,-1 1-64,-19-1-64,0 22-192,-20-22-289,20 21-288,-40-21 1,0-19-385,0 19-321,-20-19-832,0 0-3043</inkml:trace>
  <inkml:trace contextRef="#ctx0" brushRef="#br0" timeOffset="307570.3125">836 12978 4836,'20'-21'2787,"-20"21"-609,-20-20 0,20 20-128,0-20-224,0 0-321,-20 1-448,20-21 96,-20 20-737,1 0 353,-2 1-32,1 19-257,0 0-159,0 0-129,1 0-128,-1 39 0,-20 1 0,21-1-64,-21 21 32,20-20 160,1 20-160,19-21-96,0 1 128,19-21 32,21 1 193,-1 0-257,1 21 64,-1-22 64,1 1-192,1 0 256,-2 0-256,-19-1 192,0 21 32,0-20 65,-40 0-33,20 19-32,-40-19-192,20 0 0,1 1-160,-2-21-289,1 19-63,0-19-321,0 0-224,1 20-416,19-20-513,0 20-897,0 0-2594</inkml:trace>
  <inkml:trace contextRef="#ctx0" brushRef="#br0" timeOffset="307918.9454">1114 13533 16143,'0'0'1697,"0"-19"-672,0 19 993,0 0-769,0 0-416,0 19 96,20 1-448,-20 0-225,19 0-64,1-1-128,0 1 96,20-20-32,-1 0 193,-19-20-353,21 1 128,-2-21 32,-39 1-160,20-2 64,-20 1-96,-20 21 32,-19-21-385,-2 40 129,1 0-128,1 0-257,-1 20-896,20 19-1538,1-19-2371</inkml:trace>
  <inkml:trace contextRef="#ctx0" brushRef="#br0" timeOffset="311434.5704">1550 13195 9480,'0'0'2275,"-20"0"-386,20 0 386,-20 0-33,20 0-865,-19 0-128,19 0-256,0 0-480,0 20 159,-20-20-191,20 21-353,0-2 192,0-19-192,20 20 321,-20-20-417,19 0 352,1 0-288,0 0 256,-20-20-416,0 20 289,0-19-289,21-2 32,-21 1-193,0 0-223,-21 20 32,21 0-609,-20 0-641,20 20-800,-20 0-1538,20 1-9161</inkml:trace>
  <inkml:trace contextRef="#ctx0" brushRef="#br0" timeOffset="311820.3125">1610 13533 13036,'-19'20'2690,"19"-20"-896,0 0 160,-20 0-160,20 0-673,-21 0-289,21 0-767,0 20 383,0-20-128,21 0 1,-21 0-65,0 0-224,20 0 32,-20-20 192,19 20-224,-19 0-64,20-20 256,-20 20-160,0 0 65,0 0-65,0-19 128,0 19-96,-20 0-160,20 0 32,0 0 0,-19 19-224,-1-19-33,-1 20-191,21-20-449,0 20-897,0 0-1409,0-20-1601</inkml:trace>
  <inkml:trace contextRef="#ctx0" brushRef="#br0" timeOffset="316970.7032">2324 13414 4131,'0'0'2339,"0"0"-706,0-20 193,0 20-513,0 0-192,0-20 32,0 0 64,0 20 97,0-20-33,0 1-224,-19-1-224,19 0 64,-20 0 95,0 1-127,20 19-416,-20-21 127,1 21-191,-1 0-161,0 21-128,0 18 32,20-19 0,0 19 32,0 1 65,0 0-97,0-1 32,20-19 0,-20 0 0,20-20-32,0 0 128,-1 0-95,1-20-1,0-20 32,-20 1-256,20-1 128,-20 1 32,0 19-96,0 0 96,0 0-64,0 20-32,0 0-128,0 0 96,0 20 64,0 0-32,19 19 0,-19 1-96,20-20-288,21 0-385,-21-1-224,19-19-545,-19 20-832,0-20-1249,-1 0-2819</inkml:trace>
  <inkml:trace contextRef="#ctx0" brushRef="#br0" timeOffset="317254.8829">2602 13433 12043,'61'40'2915,"-61"-20"-545,19 1-192,1-21-256,-20 0-385,0 0-159,20 0-193,-20 0-385,-20-21-479,20 1 31,-20-20-128,1 1-64,-1-1-128,0 1 0,-1-21-64,1 0-32,-19 1-96,19-1 128,20 1-96,0 20-96,0-22-193,0 41-319,20 1-193,0-1-64,-1 40-1249,1-1-2274,21 1-7880</inkml:trace>
  <inkml:trace contextRef="#ctx0" brushRef="#br0" timeOffset="317446.2891">2484 13236 18033,'-20'19'2914,"20"-19"-2081,-20 0 192,20 0 192,0 0-928,20-19-225,19 19-225,-19-21-479,20 21-641,-1-20-1506,2 20-1825</inkml:trace>
  <inkml:trace contextRef="#ctx0" brushRef="#br0" timeOffset="317654.2969">3039 12937 19090,'20'20'1473,"-20"1"-864,20-2 768,-20 21 160,0 19-288,20 20-832,0 1-513,-1-1 0,2-19-353,19-1-480,-1-19-704,-19 0-1410,20-20-4997</inkml:trace>
  <inkml:trace contextRef="#ctx0" brushRef="#br0" timeOffset="318017.5782">3039 13315 18033,'0'0'3267,"0"0"-3075,0 19 673,20-19-225,-20 0-223,20 0-33,0 0-224,19 0-64,2 0 0,-1 0-64,-1-19 64,1-1 129,-1 0-65,-19 0-192,0 1 96,-20-2-32,0 1-160,0 0-96,0 0 31,-20 1-191,0 19 64,0 0 224,1 0 64,-1 0 160,0 39 64,0-19 128,1 21-96,19-2-95,0 1 127,19-1-384,1 1 96,20-20-129,-21 19-255,21-19-737,-1-20-769,-18 20-2530,19-20-2691</inkml:trace>
  <inkml:trace contextRef="#ctx0" brushRef="#br0" timeOffset="318211.9141">3516 13493 13837,'20'-20'3587,"-20"0"-2082,0 0 353,0-19 128,0-1-481,0 1-512,0-1-256,0-20-705,0 20 64,0 1-192,20-1-609,-1 20-1216,21 1-2564,0 19-12491</inkml:trace>
  <inkml:trace contextRef="#ctx0" brushRef="#br0" timeOffset="319346.6797">4231 13315 14765,'20'99'1954,"0"-60"-608,-20 1-97,20-19 32,-20-2 96,19-19-224,-19 0-128,0-19-288,0 19-321,0-21-127,-19 1-129,19-20-64,0 1 0,-20-1-96,0 1 32,20-1 0,-20-20-32,20 20 32,0 1-32,0-1 0,20 40-96,0-20 64,0 20 0,-1 20 0,21 0-64,-1 0 0,1-1 192,1 1-256,-2 0 224,1-20-64,-1 0 0,1 0 32,-20 0 32,-1-20 128,1 20-128,-20-20 256,0 1-384,0-1 128,0 0 33,0 0-1,-20 1 0,1 19-32,-1-20-32,0 20 160,0 20-192,0-1 64,1 1 64,-1 20 64,20-1-160,0 1 96,0 20-192,0-20 32,20-1-384,19 1-129,1-20-95,-1-1-225,1-19-897,1 0-1024,-2-19-2115,1-1-10313</inkml:trace>
  <inkml:trace contextRef="#ctx0" brushRef="#br0" timeOffset="319561.5235">4945 13136 13548,'0'-40'4068,"0"20"-1762,-20 20-160,20 0-640,0 0-321,-19 40-96,19-20-96,-20 39-449,20-18-95,0 18-513,20-20 32,-1 1-96,21-20-353,-20 0-31,20-20-225,0-20-672,-1 0-577,1 0-1153,0-19-1954</inkml:trace>
  <inkml:trace contextRef="#ctx0" brushRef="#br0" timeOffset="319833.9844">5243 13096 11947,'0'20'7367,"0"0"-5958,0-1-288,0 21 385,0 1 223,0-2-864,21 1-577,-1-21 1,-1 1-289,21-20 64,-20-20 160,19 1-352,-19-21 64,0 1-128,-20-2-289,0 1-224,0 1-352,0 19-64,-20 0-672,0 1-578,0-1-1440,1 20-7944</inkml:trace>
  <inkml:trace contextRef="#ctx0" brushRef="#br0" timeOffset="320378.9063">5660 13255 14701,'20'0'5189,"-20"0"-4164,0 0-224,0-19 256,0 19-128,0 0-449,0-21-287,0 21 127,0 0 224,0 0-415,0 0 95,0 0 64,0 0-96,-20 0-128,20 21 96,0-21-320,20 0 160,-20 19-96,0-19-96,0 20 96,20-20 64,-20 20 64,20-20-64,-20 20 64,0-20-32,0 0 128,19 19-192,-19-19 128,0 0 128,0 0-192,-19 0 192,19 0 161,0-19 31,-20 19-32,20-20-63,-20 0-1,20 0-128,-20-20-64,20 20-32,0-20-64,-19 21 64,19-1-128,19 0-416,-19 0-417,20 20-512,0-19-898,19 19-2401,-19 0-6118</inkml:trace>
  <inkml:trace contextRef="#ctx0" brushRef="#br0" timeOffset="320699.2188">6137 13037 18257,'-20'-20'3299,"20"0"-2210,-20 20 256,1-19-64,-1 19-127,-1 0-418,1 19-127,0 1-449,20 0 64,-19 19-352,19-19 64,19 20-32,-19-21 0,40 1-96,-19 20 96,18-19-289,-19-2 289,20 1 128,-20 20 64,-20-21 96,0 1-288,0 20 192,-20-20-96,0-1-32,0 1-384,0-20-513,1 0-1345,-1-20-3427,20 1-12140</inkml:trace>
  <inkml:trace contextRef="#ctx0" brushRef="#br0" timeOffset="321237.3047">6295 13255 6470,'21'-19'13484,"-1"-2"-11850,-20 21 32,20-20-225,-1 20-480,1 0-128,0 20-449,0 1-192,-1-2 32,-19 1-224,20 20-288,0-21-288,-20 1-97,0 0-384,0 0-352,0-20-962,0 0-1857,0 0-3267</inkml:trace>
  <inkml:trace contextRef="#ctx0" brushRef="#br0" timeOffset="321430.6641">6375 12917 2562,'-19'-39'15150,"19"19"-13228,-20 20-1409,20-20-193,-20 20-224,20 0-288,0 0-609,0 0-1345,0 0-2082</inkml:trace>
  <inkml:trace contextRef="#ctx0" brushRef="#br0" timeOffset="321918.9454">6474 13136 15822,'60'100'3204,"-20"-61"-1123,-20-19 1,20 19-448,-21-19-193,1 0-320,0-20-576,0 20-257,-20-20-64,0 0 65,0-20 63,0 20-128,0-20-224,0 0-128,-20 1 32,0-1-96,20 0-64,-20 0-33,20 1 65,-19 19-224,19-21 191,19 21 129,-19 0 32,20 21 0,20-2 32,-21 1 96,21 0-384,-20 0 128,19-20 192,-18 19 128,19-19-224,-21-19 192,1-1-32,0 0 160,-20 0-192,20 1 352,-20-2-416,19-19 192,-19 20 0,0 1 0,20 19-128,-20-20 129,0 0-1,-20 20-32,1-20-64,19 20 160,-20 0-256,0 20 416,0 0-224,20 0 225,-19 19-289,38 1-32,-19 0-32,40-20 0,-1 0-609,1 0-512,19-1-416,2-19-2083,-2-19-7783</inkml:trace>
  <inkml:trace contextRef="#ctx0" brushRef="#br0" timeOffset="322863.2813">7904 13236 11274,'0'-21'2082,"0"21"-352,0-20 448,-21 0-224,21 0-257,0-19-544,0 19-384,-19 0-96,19 1 160,-20 19-97,0 0-127,0 0-321,20 0 0,-19 19-160,-1 1-95,0 20 31,0 19-225,20-18 225,0-2-384,0 20-288,0-39-321,20 20-417,0-40-287,19 20-225,-19-20-128,0-20-704,0 0-1698</inkml:trace>
  <inkml:trace contextRef="#ctx0" brushRef="#br0" timeOffset="323175.7813">7944 13175 7815,'20'-39'3972,"-20"19"-1346,0 20 33,-20 0-1026,20 0-320,-20 20 257,20-1-577,0 1-96,-20 20-385,20 0-191,0 0 63,0-20-416,20-1 160,-20 1 0,20-20-32,-20 0 64,20-20 97,-20 1-354,0-1 130,19 0 63,-19 0-128,0 1 32,0-2 32,0 1 64,0 0-288,0 20 192,20 20 0,-20 0 96,20 1-353,0-2-415,19 1-481,-19 0-577,0-20-448,21 20-1474,-22-40-4227</inkml:trace>
  <inkml:trace contextRef="#ctx0" brushRef="#br0" timeOffset="323415.0391">8082 12798 16335,'0'-59'4132,"0"59"-3011,20 0 160,-20 20 32,0 19-192,20 21-160,0-21-448,1 21-353,-2 0-160,1-1-224,0 1-321,19-21-63,-19-19-449,0 21-385,0-41-768,-20 19-2658,0-19-6887</inkml:trace>
  <inkml:trace contextRef="#ctx0" brushRef="#br0" timeOffset="323624.0235">8202 12719 18609,'20'0'3684,"-20"40"-2499,20-20 0,-20 39-448,19-19-577,1 19-160,0 1-641,19-20-192,-19-1-640,20-19-1538,0 0-2210</inkml:trace>
  <inkml:trace contextRef="#ctx0" brushRef="#br0" timeOffset="323946.2891">8738 12937 17008,'0'-20'2114,"-20"20"-1730,20 0 513,-19 0 480,-2 20-352,1 0-160,0 1-257,0-2-223,1 1 31,19 0-256,0 19-64,0-19-31,19 0-97,1 0 32,20-20 160,-19 19-192,18 1-32,1-20 0,-1 20 128,-19-20-32,0 20 256,-1 1 128,-19-2 65,0 1-321,-19 0-96,-1-20-224,0 20-385,-19-20-159,19 19-97,-20-19-1505,21 20-3236</inkml:trace>
  <inkml:trace contextRef="#ctx0" brushRef="#br0" timeOffset="327049.8047">9215 13354 9160,'0'-39'6791,"0"19"-3973,0 20-704,0-20-768,20 20-1,-20 0-320,0 20-577,0 0-288,0 19 1,19 1-290,-19-20-95,0 19-192,20-19-962,-20 21-736,20-41-2402,-20 19-7399</inkml:trace>
  <inkml:trace contextRef="#ctx0" brushRef="#br0" timeOffset="327427.7344">9413 13394 13741,'19'0'2562,"-19"0"-1121,20 0-63,0-20-353,-20 0-769,21-19 160,-1 19-63,-1-20-1,-19 0-96,0 0 96,0 1-63,0 19-1,-19 0 96,-1 0 1,-1 20-161,1 0 64,0 0 0,1 20-63,-1 20-33,0-1-64,20 1 0,0 0-64,0 0-64,20-1 160,0 1-352,-1 0 0,21-21-160,-19 21-513,18-40-192,1 20-737,-20-20-2434,-1 0-7175</inkml:trace>
  <inkml:trace contextRef="#ctx0" brushRef="#br0" timeOffset="327718.75">9651 13155 15406,'0'0'3107,"20"20"-1666,-20 20 161,0 0-1,19 0-159,-19 19-353,20 1-449,0-21-95,-20 1-417,21 0 0,-1-20-96,-1 0 64,-19-20 129,20-20-225,-20 20 32,20-39 0,-20 18-64,0-19-97,0 20 129,20-19-192,-20 19-96,19 20-64,1 0-161,0 0-384,0 20-448,0 0-993,19-1-1922,-18-19-4484</inkml:trace>
  <inkml:trace contextRef="#ctx0" brushRef="#br0" timeOffset="327928.711">10029 13155 11659,'-20'-98'4708,"20"58"-1185,0 1-1249,0 18-768,0 21-289,0 0-320,20 40-256,0 0-385,-1 19-160,1 0-320,20 1-641,-21-20-288,1 0-1057,20-20-1602,-21-1-8520</inkml:trace>
  <inkml:trace contextRef="#ctx0" brushRef="#br0" timeOffset="328133.7891">9968 13195 16815,'0'-20'2883,"20"20"-1249,-20-20 320,41 20-545,-21 0-288,19 0-801,1 0-256,-1 0 0,1 20-64,-1 20-160,-18-19 96,19 18-320,-21 1-193,21-1 33,-20-19-417,-1 0-577,-19-20-1697,20 0-4484</inkml:trace>
  <inkml:trace contextRef="#ctx0" brushRef="#br0" timeOffset="328336.9141">10326 12957 17136,'-39'-40'3331,"39"40"-2594,-20-20-545,20 20-224,0 0-769,0 0-3491</inkml:trace>
  <inkml:trace contextRef="#ctx0" brushRef="#br0" timeOffset="329040.0391">10683 13473 12491,'40'60'3972,"-40"-60"-1794,0 20-256,0-20-321,0-20-576,0 1-224,-20-2-545,0-19-31,20 20-97,-19-19-64,19-1-64,-20 1-32,20 19 192,0-20-320,0 21 32,0 19 32,0 0 64,20 0-32,19 19 31,-19 1 33,19 0 0,2 0 0,-1-1 0,-1-19 129,1 0-193,-1 0 96,-19-19 32,0-1 128,0 0-128,-20 0 224,0-20-256,0 20 160,0-20 65,-20 21 63,0-1 160,0 20-352,1 0 33,-1 0-97,20 39 0,-20-19 0,20 20-32,0-19 64,0 18-128,20 1-96,0-21-353,19 21-512,1-40-704,20 20-1282,-20-20-5893</inkml:trace>
  <inkml:trace contextRef="#ctx0" brushRef="#br0" timeOffset="329810.5469">11657 13236 12171,'-20'-61'2210,"0"41"0,0 1 225,-1-1-610,2 0-447,-1 0-418,0 40-319,20 0 0,-20 19-161,20 1-96,0 20-159,0 0-33,20-1-96,0 0-96,19-19 192,-18-20-288,19-20 192,-20-20-96,-1 0-32,1-19-32,0 19-32,-20-40 128,0 21 32,0 19-288,0-19 256,-20 18 128,0 21-288,20 0 96,-19 0 32,19 0-96,0 40 224,0-20-512,19 0-577,1 19-96,0-19-897,0 0-1153,19-20-1666</inkml:trace>
  <inkml:trace contextRef="#ctx0" brushRef="#br0" timeOffset="330021.4844">12053 13514 13292,'20'-21'3684,"-20"1"-1731,-20 0-95,0 0-513,1 1-127,-1-21-290,0 20-319,0-19-481,1 19-96,-1-20 0,20 21-128,-20-22-256,20 21-449,20 20-800,0 0-1699,-1 20-4419</inkml:trace>
  <inkml:trace contextRef="#ctx0" brushRef="#br0" timeOffset="330238.2813">12291 13473 15790,'0'0'2851,"-19"0"-1602,-1 0 321,-20-20-898,21 20-31,-1-39-513,0 19-32,20-20 96,0 1-480,0-1-160,0 1-449,20-2-897,0 21-832,-1 0-1538</inkml:trace>
  <inkml:trace contextRef="#ctx0" brushRef="#br0" timeOffset="330754.8829">12609 13155 12716,'-20'0'3555,"0"-19"-1409,1 19-128,19 0-417,-20 19-448,0 1-384,0 20-416,20 0-161,-19 0-64,19 19-64,19-19-32,1-20-64,0-1 32,0 1 32,-1-20 64,1-20 0,-20 1 128,20-1-128,-20 0 65,0-20-129,0 21 224,0-1 64,0 0 0,0 0 33,0 20-289,0 0-96,0 20 128,0 0-352,20 0-449,-20-1-32,21 1-320,-2 0-512,21 0-769,-20 0-1634,-1-20-6150</inkml:trace>
  <inkml:trace contextRef="#ctx0" brushRef="#br0" timeOffset="330983.3985">12788 13195 17360,'0'0'3427,"0"0"-2306,0 20 545,0 1-97,20-2-672,0 1-512,19 0-385,-19 0-33,21-1-607,-2 1-385,1 0-513,-1-20-1536,1-20-1475</inkml:trace>
  <inkml:trace contextRef="#ctx0" brushRef="#br0" timeOffset="331197.2657">13186 13116 18897,'0'20'2435,"-20"-1"-1667,20 21 514,-21 20-129,21 19 0,-20 1-320,0-1-833,20 1-64,-19-21-353,19 0-255,0 1-1410,19-39-1250,-19 18-6757</inkml:trace>
  <inkml:trace contextRef="#ctx0" brushRef="#br0" timeOffset="332030.2735">13722 13315 4260,'0'-40'2754,"0"20"-63,-20 1-193,20-2-64,-21 1 33,21 0-353,-20 0-257,0 20-415,1-19-129,-1 19-544,20 19 0,-20 1-1,0 20-127,20 0-129,0 20-448,0-1 65,0 0-129,20 1-33,0-20-223,0 0-352,19-20-321,2-20-352,-2 0-673,1-20-1185,0 0-1698,-21-19-7014</inkml:trace>
  <inkml:trace contextRef="#ctx0" brushRef="#br0" timeOffset="332281.25">13880 13334 4195,'0'-39'9193,"0"39"-6438,0 0-737,20 0-161,-20 39-607,19-19-33,1 20-577,1-1-223,19 1-1,-21-20-31,21-20-65,-20 0 0,19-20-96,-39 0-63,20-19-65,-20 19 128,-20-40-352,0 21-64,1-1-129,-21 0 65,1 20-128,19-20-321,-21 40-384,21 0-1217,20 0-1410,0 20-3971</inkml:trace>
  <inkml:trace contextRef="#ctx0" brushRef="#br0" timeOffset="332481.4454">14357 13433 640,'0'0'15727,"0"-19"-13133,-20-1-896,-20 0-64,20 0-481,1 0-288,-22 1-481,21-21-288,20 20-96,-20-20-64,20 20-320,0-20-673,20 21-961,-20-1-1410,20 20-1728</inkml:trace>
  <inkml:trace contextRef="#ctx0" brushRef="#br0" timeOffset="332770.5079">14654 13573 11979,'-20'20'1922,"1"-20"-193,-1-20 1,0 0-129,0 0-479,1-20-33,19 0-257,-20 1-575,0-1 95,20-19-416,0 19 320,0 1 96,0 18-576,0-19 160,20 40-608,-20-20-418,20 20-1728,-1 0-1891</inkml:trace>
  <inkml:trace contextRef="#ctx0" brushRef="#br0" timeOffset="333148.4375">14952 13315 18193,'0'0'672,"20"-20"610,-20 0-161,19 0 0,2 1-321,-21-2-191,0-19 0,0 20-33,0 1 1,-21 19-129,2 0-160,-1 0 33,0 0-129,0 19-320,-19 1 288,19 20-256,0 0 64,1 0 192,19 19-384,0-19 288,0-1-641,19 1-95,21-20-898,-1 1-704,1-21-1794,20 0 128</inkml:trace>
  <inkml:trace contextRef="#ctx0" brushRef="#br0" timeOffset="333379.8829">15290 13255 13164,'0'-40'5157,"0"40"-3203,-21-20-417,21 20-160,-19 20-223,19-20-322,0 40-639,-20 0-1,20-1-160,0 1-64,20 0-353,-1-1-415,2-19 223,19 0-832,-1-20-1282,-19 0 33,20-20-2019</inkml:trace>
  <inkml:trace contextRef="#ctx0" brushRef="#br0" timeOffset="333598.6329">15508 13215 2594,'-20'-139'4004,"20"80"-417,-20-1 353,20 0-641,-20 41-1313,20-1-128,0 0-577,0 40 128,0 0-288,0 19-480,20 22-353,-20-2-512,20 0-128,19 0-577,-18-19-577,-1 20-896,0-20-2274,-20-20-9097</inkml:trace>
  <inkml:trace contextRef="#ctx0" brushRef="#br0" timeOffset="333798.8282">15350 13215 18385,'0'-20'2787,"0"20"-1442,19 0 416,-19 0-543,40-20-65,-20 0-417,19 20-639,1-19-130,0 19-447,20-20-1025,-21 20-1634,-19 0-1442</inkml:trace>
  <inkml:trace contextRef="#ctx0" brushRef="#br0" timeOffset="334281.25">15687 12997 12972,'0'-60'4356,"0"20"-1569,-20 21-898,20-1-383,0 0-321,0 20 0,0 20-160,20 19-352,-1 21-129,1 0-352,0-1 65,20 20-386,0-19-319,0 0-161,-1-1-127,21-19-610,-21 0-479,-19-21-834,19 1-2626,-18-20-8168</inkml:trace>
  <inkml:trace contextRef="#ctx0" brushRef="#br0" timeOffset="334521.4844">16044 13215 16623,'-20'21'3235,"20"-2"-2530,0 1 640,0 0-32,20-20-544,-1 20-609,2-1-64,19 1-256,-20 0-224,19-20-289,-19 0-512,20 0-641,-21 0-1441,1-20-1025</inkml:trace>
  <inkml:trace contextRef="#ctx0" brushRef="#br0" timeOffset="334738.2813">16382 13175 14157,'0'0'4132,"0"0"-2403,0 40-319,-20 0-257,1 0-64,-2 19-128,1 1-513,-20-1-256,21 1-320,-1-20-192,0-1-385,20 1-1249,0-20-1761,0-1-8681</inkml:trace>
  <inkml:trace contextRef="#ctx0" brushRef="#br0" timeOffset="335444.336">17056 13215 6566,'0'-40'4964,"0"1"-2273,-19 19-673,19 0-417,-20 0-95,0 20-193,-19-19-224,19 19-224,-20 19-128,21 1-97,-22 0-223,21 19-225,20-19-96,0 20 192,20-19-192,1-2-96,18 1 64,21 0-224,-21 0 160,1-20-32,-1 19 96,-19 1 0,0 0 128,-20 0 1,0 0-97,-20-1 64,-20 1-64,21-20-64,-21 20-96,1-20-192,19 0-289,0 0-352,0-20-384,20 20-833,0 0-1665,20-20-2692</inkml:trace>
  <inkml:trace contextRef="#ctx0" brushRef="#br0" timeOffset="335742.1875">17137 13354 11050,'39'-20'2562,"-19"20"-1409,0 20 225,-20-20 383,20 20 1,-1 0-64,-19 19-545,20-19-513,0 0-223,0 0-1,-1 1 97,1-21-385,0-21 160,1 1-128,-1 0-64,-20-19 0,19-1 65,-19 20-33,-19-19 64,-1 19-224,-1 20-96,-19-20 96,1 20-321,19 20 129,-19-20-160,19 20-673,20-1-1121,0 1-929,20 0-929,-1 0-8808</inkml:trace>
  <inkml:trace contextRef="#ctx0" brushRef="#br0" timeOffset="335951.1719">17533 13433 14637,'20'0'3492,"-40"-19"-1603,20-1 97,-20-20-769,1 20-320,-1-19-224,0-1-385,20 0-256,0 0-224,0-19-673,0 39-96,20-19-1153,0 19-1633,-1 20-3172</inkml:trace>
  <inkml:trace contextRef="#ctx0" brushRef="#br0" timeOffset="336169.9219">17673 12997 6566,'39'-19'9897,"-39"19"-7719,20 19-1377,-20 1 32,20 20-65,-20 19-255,0 0-289,20 21-448,-20-20-1025,19-1-1730,1-19-897</inkml:trace>
  <inkml:trace contextRef="#ctx0" brushRef="#br0" timeOffset="336439.4532">17653 13295 16495,'-21'-40'3171,"1"40"-1697,20 0-514,0 0 418,0 0 31,0 0-961,20 20-159,21-20-225,-2 20-64,1-20-32,-1 0-160,1 0-1,-1 0 129,1 0 32,1-20 0,-2 0 32,-19 1 32,0 19 161,-20-21-290,0 1 129,0 0 65,0 20-97,0-20 64,-20 20-32,-20 20 32,21 0 0,-1 0 128,-21 1-160,21 18 64,1 1-96,19-1-96,0 1-288,0-1-769,39-19-705,-19 0-577,21-20-1761,18 0-7751</inkml:trace>
  <inkml:trace contextRef="#ctx0" brushRef="#br0" timeOffset="336861.3282">18288 13315 10570,'0'-20'7078,"0"20"-5540,-20 0-834,20 0 578,-20 20-161,20-1-225,-19 21-223,19-20-481,0 19-96,0 1-64,19-20 97,1 1-258,20-21 161,-21 0-160,1-21 256,20 1-256,-40-20 128,19 1 96,-19-21-160,0 21 64,-19-20 64,-1-2-64,0 2 32,-19 0 193,19 19 255,0 1 161,-19-2 256,19 21-417,20 20 97,-20 0-161,20 0-64,0 40 193,0 0-129,0 0-320,20 19-32,19-19-128,-19 19-160,20 1-160,-1-20-289,1-1-384,-21-19-192,1 0-192,1 0-834,-1-20-2978,-20 20-6630</inkml:trace>
  <inkml:trace contextRef="#ctx0" brushRef="#br0" timeOffset="337076.1719">18705 13394 7302,'0'39'14030,"0"-19"-13165,0 0-1090,0-20-287,0 0-833,0 0-2243</inkml:trace>
  <inkml:trace contextRef="#ctx0" brushRef="#br4" timeOffset="374850.586">20333 13096 14830,'-39'-59'928,"18"39"97,-19 20 417,20 0 31,1 20-224,-21 19-448,20 1-385,1 39-95,19 1 63,0-1-384,0-19 64,19-1 96,21-18 97,19-22-225,2-19-32,-2-19 96,20-22-64,-20-18 64,2-21 0,-22 21 0,-39-21 0,20 1 128,-40 0-352,0 20 224,-20-2 0,0 2 97,-19 39-290,19 0 65,-19 20-160,-1 20-769,20 0-960,20 19-2019,1 1-6342</inkml:trace>
  <inkml:trace contextRef="#ctx0" brushRef="#br4" timeOffset="375092.7735">20373 13057 20179,'0'19'1761,"19"21"-832,-19-20 0,0 39-737,20-18 96,-20-2-63,20 20-129,0-19-160,-1 0-225,1-21-287,0 21-641,21-20-1025,-22-20-2339,1 21-9160</inkml:trace>
  <inkml:trace contextRef="#ctx0" brushRef="#br4" timeOffset="375359.375">20690 13175 16687,'0'0'833,"0"20"320,0-20 513,0 20-65,-20 20-448,20 0-352,0-1-384,0 21-193,20-21-96,0 1 0,0 1-320,19-2-64,-19-19-225,40 0-288,-20-20-544,-1 0-1506,1 0-2177</inkml:trace>
  <inkml:trace contextRef="#ctx0" brushRef="#br4" timeOffset="375591.7969">20849 13473 16335,'-19'0'2883,"19"0"-2307,0-20 481,0 20-544,39-20-321,-19 1-512,0-1-769,-1 20-1089,1-20-2307</inkml:trace>
  <inkml:trace contextRef="#ctx0" brushRef="#br4" timeOffset="375805.6641">20789 13275 12427,'-59'-20'6086,"19"1"-4420,20-2-481,20 21-96,0-20 352,0 0-896,0 0-289,20 1-256,0-1-224,19-20-449,1 40-993,1-19-2209,-2-1-7816</inkml:trace>
  <inkml:trace contextRef="#ctx0" brushRef="#br4" timeOffset="376216.7969">21127 13057 10602,'0'0'7911,"0"19"-6149,0 1-1,20 0-704,-20 39-224,20-19-577,0 20-256,-1-20-96,1 19 32,0-19-224,-20-21 64,20 1 96,-20-20 32,0 20-321,0-40 257,-20 20 256,0-39-224,-19 19 192,19-20 160,-20-19-288,20 19 256,1-20 385,-2 20-97,21-19-191,0 39-33,21 1-64,-2-1 160,21 20-159,19 20 31,1-1-192,-1 21-128,-18-1-32,18 1-161,-20 1 65,-19 18-32,-20-20 224,-20 1 64,-19 19-32,-1-19 32,-20 1 128,1-22-320,19 21 128,-19-20-577,19-1-608,20-19-737,1 0-2338,-2 0-7911</inkml:trace>
  <inkml:trace contextRef="#ctx0" brushRef="#br4" timeOffset="376501.9532">21624 12798 20467,'20'-39'2338,"-20"19"-640,0 0-417,0 20 320,0 20-63,0 0-769,-20 19-193,20 21-224,0-1-127,0 2-129,0 18-96,0-40-417,20 20-608,-20-19-544,19 1-417,-19-2-1249,0-19-7431</inkml:trace>
  <inkml:trace contextRef="#ctx0" brushRef="#br4" timeOffset="376720.7032">21782 13453 21524,'20'61'2819,"-20"-42"-2019,-20 1-768,20-20-256,0 20-545,0-20-1537,0 0-2755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discussed a number of divide and conquer algorithms, and I’ve been giving</a:t>
            </a:r>
            <a:r>
              <a:rPr lang="en-US" baseline="0" dirty="0" smtClean="0"/>
              <a:t> short shrift to correctness proof.  This has been a conscious decision.  Coming up with the right divide and conquer algorithm for a problem can be difficult, but once you have that “Eureka” moment and figure out the algorithm, you tend to also have a good understanding of why it’s correct.  Similarly, when I present a divide and conquer algorithm like </a:t>
            </a:r>
            <a:r>
              <a:rPr lang="en-US" baseline="0" dirty="0" err="1" smtClean="0"/>
              <a:t>MergeSort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QuickSort</a:t>
            </a:r>
            <a:r>
              <a:rPr lang="en-US" baseline="0" dirty="0" smtClean="0"/>
              <a:t>, I expect that many of you have good and accurate intuition about why the algorithm is correct.  (In contrast, the running time is often completely non-obvious.)  Correctness proofs for divide and conquer algorithms tend to simply formalize this intuition via a proof by induction.  But, I do feel like I owe you at least one rigorous correctness proof for a divide and conquer algorithm, and we may as well do it for </a:t>
            </a:r>
            <a:r>
              <a:rPr lang="en-US" baseline="0" dirty="0" err="1" smtClean="0"/>
              <a:t>QuickSort</a:t>
            </a:r>
            <a:r>
              <a:rPr lang="en-US" baseline="0" dirty="0" smtClean="0"/>
              <a:t>.  In this optional video we’ll briefly review proofs by induction, and then show how such a proof can be used to rigorously establish the correctness of </a:t>
            </a:r>
            <a:r>
              <a:rPr lang="en-US" baseline="0" dirty="0" err="1" smtClean="0"/>
              <a:t>QuickSort</a:t>
            </a:r>
            <a:r>
              <a:rPr lang="en-US" baseline="0" dirty="0" smtClean="0"/>
              <a:t>.  The correctness proofs for most of the other divide and conquer algorithms that we discuss can be formalized in a similar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QuickSort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Proof of Correctness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Review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-5400" y="1205280"/>
              <a:ext cx="8926920" cy="3859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800" y="1192680"/>
                <a:ext cx="8956080" cy="38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</a:t>
            </a:r>
            <a:r>
              <a:rPr lang="en-US" dirty="0" err="1" smtClean="0"/>
              <a:t>QuickSort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7600" y="1090800"/>
              <a:ext cx="8928000" cy="3974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0" y="1079280"/>
                <a:ext cx="8955000" cy="39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2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</a:t>
            </a:r>
            <a:r>
              <a:rPr lang="en-US" dirty="0" err="1" smtClean="0"/>
              <a:t>QuickSort</a:t>
            </a:r>
            <a:r>
              <a:rPr lang="en-US" dirty="0" smtClean="0"/>
              <a:t> (</a:t>
            </a:r>
            <a:r>
              <a:rPr lang="en-US" dirty="0" err="1" smtClean="0"/>
              <a:t>con’d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9200" y="1090800"/>
              <a:ext cx="8777880" cy="3881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20" y="1077840"/>
                <a:ext cx="8805960" cy="39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3818</TotalTime>
  <Words>241</Words>
  <Application>Microsoft Office PowerPoint</Application>
  <PresentationFormat>On-screen Show (16:9)</PresentationFormat>
  <Paragraphs>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1_Lecture</vt:lpstr>
      <vt:lpstr>2_Office Theme</vt:lpstr>
      <vt:lpstr>3_Office Theme</vt:lpstr>
      <vt:lpstr>2_Lecture</vt:lpstr>
      <vt:lpstr>4_Office Theme</vt:lpstr>
      <vt:lpstr>Proof of Correctness</vt:lpstr>
      <vt:lpstr>Induction Review</vt:lpstr>
      <vt:lpstr>Correctness of QuickSort</vt:lpstr>
      <vt:lpstr>Correctness of QuickSort (con’d)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176</cp:revision>
  <dcterms:created xsi:type="dcterms:W3CDTF">2010-07-08T21:59:02Z</dcterms:created>
  <dcterms:modified xsi:type="dcterms:W3CDTF">2012-03-08T03:50:35Z</dcterms:modified>
</cp:coreProperties>
</file>