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76" r:id="rId7"/>
    <p:sldId id="667" r:id="rId8"/>
    <p:sldId id="680" r:id="rId9"/>
    <p:sldId id="681" r:id="rId10"/>
    <p:sldId id="673" r:id="rId11"/>
    <p:sldId id="679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40" d="100"/>
          <a:sy n="140" d="100"/>
        </p:scale>
        <p:origin x="-108" y="-56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41:34.9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994 3208 11627,'0'0'1953,"0"-20"-63,0 20-64,0-19-513,0 19-256,0-20-32,-20 20-384,20-20 63,-19 20 33,-1-20-256,-20 20-33,21 0 32,-21 0-191,20 0-65,-19 0 160,18 20-448,1 0 224,0 0-128,0-1 32,1 1-64,19 1 32,0-1 0,0 19 1,0-19-1,19 20 128,-19-1-160,20 1 96,-20-1-64,20 2 96,-20-2 0,0 21-192,0-21 288,0 21-288,0-20 160,0 20-128,-20-1 96,20-20-64,0 21 32,0-21 0,0 22 0,0-22-64,0-19 64,20 20 0,-20-1 0,20-19 97,1 0 159,-2-1-32,21-19 0,0 0-128,-1-19-31,20 19 95,-19-20-577,20 0-223,-20 20-353,-1-20-577,-19 20-800,0 0-3075</inkml:trace>
  <inkml:trace contextRef="#ctx0" brushRef="#br0" timeOffset="550.7812">1272 3348 12459,'-20'-40'6470,"1"40"-4644,-1-20-352,20 20-1186,0 0 449,0 20 159,0 20-31,20 19-512,-1 0-33,1 21-320,0-1 64,21-19 0,-22 0-352,21 0-449,-1-1-576,-19-20-609,20 1-1409,-21-20-1730</inkml:trace>
  <inkml:trace contextRef="#ctx0" brushRef="#br0" timeOffset="711.914">1431 3864 13484,'20'-20'2242,"0"20"673,-20-20-513,20 20-1024,-1 0-930,1-19-224,21 19-320,-21-20-608,19 20-674,1-20-1601,-21 20-3170</inkml:trace>
  <inkml:trace contextRef="#ctx0" brushRef="#br0" timeOffset="921.875">1550 3348 17136,'0'0'576,"21"0"321,-21 39 1281,0 1-865,20-1-608,-1 22-256,21 18-225,-1 0-192,1-19-160,0 0-321,-1-21-704,-18 1-737,19-21-1345,-21 1-3171</inkml:trace>
  <inkml:trace contextRef="#ctx0" brushRef="#br0" timeOffset="1298.828">1987 3705 13901,'-20'-20'1954,"20"20"288,0 0-64,0 20-833,0-20-544,0 40 64,0 0-289,0 19-160,20-19-223,0-1-193,0-19 32,19 0-32,-19-20 32,21 0 32,-2-20-288,-19-20 31,0 1-127,0-20 32,-20 19 96,-20-1 192,0 22-64,-20-1-385,1 0-95,-2 40-1,21-20 1,-19 39-1250,39-18-3427</inkml:trace>
  <inkml:trace contextRef="#ctx0" brushRef="#br0" timeOffset="2033.203">2503 3625 4356,'-19'-19'10377,"-1"-1"-8551,0 20 641,0-20-706,1 20-800,-21 20 0,19 0-384,1-1-65,1 21-224,19 19 225,0-18-321,0 18-160,19-19 224,22-20-320,-1-1 128,-1-19 0,1 0-32,-21 0 128,1-19-31,0-1 31,-20-20 32,0 21 64,0-21-288,0-1 32,0 22 0,0-1 192,-20 0-192,20 20 64,0 0-160,0 0-128,0 0-160,0 20 256,20 19 64,-20 2-385,20-21-736,-1 19-801,1-19-1409,1-20-2306</inkml:trace>
  <inkml:trace contextRef="#ctx0" brushRef="#br0" timeOffset="2519.5312">2742 3864 12587,'20'20'3235,"-20"-20"193,0 0-738,0 0-512,0 0-768,0-20-674,-20 0-287,0 0-161,20-19 0,-20-1-384,20 0 128,0 0-224,0 0-128,0 1-609,20 19-160,0 20-545,0 20-191,19 0-321,-19-1-705,19 21-801,2-20 610,-1 0 2465,-1-1 1538,1-19 1409,-21 0 673,21 0 128,-20-19-480,19 19-738,-18-20-767,-1 0-578,0 0-31,-20 0 31,0 1-223,0-1-1,0 0-64,-20 20-31,0-20-161,-20 20-160,20 20 192,0 0-128,0 19 224,0 1 192,20 0-255,0 20 95,20-1-128,20-19-160,-1-1-32,2-19 64,38-20-352,-20 0 64,1-20-1314,20 1-576,-41-21-2338,1 1-12460</inkml:trace>
  <inkml:trace contextRef="#ctx0" brushRef="#br0" timeOffset="3173.8281">4608 3527 17616,'-59'-40'1089,"19"40"641,20 0 576,-20 0-929,20 40-768,0-21-1,0 41 225,20-1-480,0 21 63,20-20-128,0-21-128,21 1-31,18-21-65,0 1-705,1-40-192,-1 1-288,-18-1-673,-2-20-1761,-19 1-2979</inkml:trace>
  <inkml:trace contextRef="#ctx0" brushRef="#br0" timeOffset="3326.1719">4807 3507 16623,'39'59'1954,"-39"-39"32,20 19 256,0 1-961,0 19-736,-1-38-449,1-1-192,0 0-545,0 0-352,1-20-1217,-2-20-3363</inkml:trace>
  <inkml:trace contextRef="#ctx0" brushRef="#br0" timeOffset="3471.6797">4748 3328 14221,'-21'0'6598,"21"0"-5861,0 0-481,21 0-800,-2 0-321,1 20-96,20 19-1858,19 1-8391</inkml:trace>
  <inkml:trace contextRef="#ctx0" brushRef="#br0" timeOffset="3660.1561">5343 3785 19570,'-20'-20'2370,"0"0"-832,1-1 992,-22-18-1729,1-1 32,1 1-129,-1-1-415,20 1-289,20-1-129,0 19-607,20 1-738,0 1-511,39 19-1347,2 19-1312</inkml:trace>
  <inkml:trace contextRef="#ctx0" brushRef="#br0" timeOffset="4111.3281">5680 3487 17712,'-79'0'1890,"59"0"256,-19 20-897,19 19-672,-1 1 256,21-1 31,0 21-832,0 0 0,41-20-96,-2-20-608,21-1-481,-1 1-1186,-20-20-2241</inkml:trace>
  <inkml:trace contextRef="#ctx0" brushRef="#br0" timeOffset="4540.039">6137 3645 14830,'0'-39'3010,"-20"19"-1440,20 20 1152,-20-20-1376,20 20-1,-19-20 64,19 20-384,-20 20-704,-1 20 31,1-21-64,0 41 33,20-21-225,0 2-96,20-21-96,0 0-1,1-20-95,-1 0-128,-1 0 32,1-20 224,0 0-161,-20-21 97,20 22 288,-20-21-160,-20 20 257,20 20 63,0 0 32,0 0-127,0 20-354,0 0 65,20 19 64,19-18-352,-19 19-801,20-20-641,20-20-1633,-40 0-2979</inkml:trace>
  <inkml:trace contextRef="#ctx0" brushRef="#br0" timeOffset="5185.5469">6892 3188 17936,'-40'-39'1730,"19"39"608,21-20 193,0 20-1090,0 20-928,21 0-33,-21 40 97,20-1-1,0 20-544,-1 0 96,21-18-64,-20-2-160,19-19-256,1-21-513,-1 1-416,2 0-321,-1-20-1376,-40 0-2788</inkml:trace>
  <inkml:trace contextRef="#ctx0" brushRef="#br0" timeOffset="5701.1719">7507 3387 11050,'0'-79'673,"0"40"672,-20-1 1409,0-1-511,0 2 31,1 39-545,-1-20-736,-20 20-256,19 20-353,2 0-31,-1 19-353,20 2 192,0-2-224,0 1 32,20-20 32,20-1 32,0-19 160,-20 0-160,19-19 128,-19-1-288,0-20 160,-20 21 257,20-1-193,-20 20 128,-20-20 128,20 20 1,0 0-193,0 20-288,0 19 192,20 1 0,-20 19-96,39-19 96,-19 20-704,0-20-225,20-1-160,-20 1-288,0-1-449,0-19-1729,-20 20-2563</inkml:trace>
  <inkml:trace contextRef="#ctx0" brushRef="#br0" timeOffset="6094.7266">7824 3188 17424,'-20'0'2370,"1"0"-992,19 0 351,0 41-768,-20-1-32,20 19 512,0 20-352,20 1-832,-1-1-97,1-20-64,39 1-96,-18-21 0,18-18-32,-19-21-224,0 0 95,-1-21-191,1 2 0,-19-21-1,-2 0 193,-19 1 64,-19 19-128,-2-19 288,1 19 64,0 20-224,0 0 96,1 20-224,19-1-64,-20 21 63,20-20-31,0 19-961,20-19-1057,-1 20-2403,1-40-9160</inkml:trace>
  <inkml:trace contextRef="#ctx0" brushRef="#br0" timeOffset="6304.6875">8261 3129 21460,'0'40'769,"0"-21"223,20 42 674,-20-2-897,20 20-417,0-20-192,-1 2-320,21-22-769,-20 21-288,20-41-1538,-20 1-2818</inkml:trace>
  <inkml:trace contextRef="#ctx0" brushRef="#br0" timeOffset="6980.4686">8520 3129 15342,'-20'0'4452,"20"-20"-3267,0 20 801,0-20-416,20 20-1122,19-19-63,1 19-193,-1 0-128,22-20-32,-2 20 0,0 20-32,0-1-32,1 1 96,-20 40-128,0 0 160,0 19 64,-21 20-32,1 1-64,20-21-64,-21 20-160,1-19-128,0-21 288,1-19 0,-21-1 0,0-19 64,0 0 128,-21 0 64,1-20-384,-19 0-32,19-20-641,0 0-1185,0 20-2498</inkml:trace>
  <inkml:trace contextRef="#ctx0" brushRef="#br0" timeOffset="30386.7187">1094 5353 9064,'-20'-40'1698,"20"20"31,-19-20 161,19 1-352,-21 19-129,1-20 289,0 21-257,-19-1-288,19 20-352,-20 0-1,1 20 65,19 39-160,-20 20-161,0 21-127,20-1-225,0 21-160,40-21 64,0-1 160,20-38-31,20-20 127,19-20-128,0-20-32,21-20-31,-1-40-354,1 1-63,-21-1-288,-20-19 95,-19 19-288,-40-19-31,0 19 351,-40 1 1,-19 20 0,-20 18 95,-1 21-127,0 0-641,21 0-1217,-1 21-1730,20 18-7719</inkml:trace>
  <inkml:trace contextRef="#ctx0" brushRef="#br0" timeOffset="30576.1718">1114 5571 18897,'20'60'1954,"-1"-40"-352,-19 20-705,20-21-513,0 1-192,0 0-128,0 0 32,-1-1-352,21 1-673,-19 0-704,-1-20-1634,19 20-3140</inkml:trace>
  <inkml:trace contextRef="#ctx0" brushRef="#br0" timeOffset="30837.8905">1491 5631 20147,'19'20'96,"-19"0"1089,20 0 320,0-1-640,1 21-256,18-20-321,-19-1 0,20 1 0,-1 0-63,1-20-65,-1 0 32,2-20-352,-21-19-225,0 19-287,-1-20-481,-19 21-321,-19-21-351,19 20-738,-20 0-2818</inkml:trace>
  <inkml:trace contextRef="#ctx0" brushRef="#br0" timeOffset="31019.5311">1928 5631 15310,'79'40'3908,"-59"-20"-2243,-1-1 321,-19-19-769,20 20-1025,0 0-63,-20 0-97,21-1-289,-1-19-575,-20 0-770,19 0-2113,-19 0-9930</inkml:trace>
  <inkml:trace contextRef="#ctx0" brushRef="#br0" timeOffset="31164.0625">1967 5551 19154,'0'-20'1569,"0"20"-1569,0-20-512,0 20-385,20-19-961,0 19-128,19 0-1313</inkml:trace>
  <inkml:trace contextRef="#ctx0" brushRef="#br0" timeOffset="31382.8124">2405 5472 19410,'-81'20'1185,"42"19"64,19 1 449,0 0-257,1 20-480,19-21-288,19 1-417,21-1-192,-1-19-96,22 0-384,18-20-321,-20 0-224,-19-20-769,-1 0-1248,2-19-3877</inkml:trace>
  <inkml:trace contextRef="#ctx0" brushRef="#br0" timeOffset="31579.1015">2484 5273 20723,'0'20'1890,"0"0"-961,39 20 704,-19 0-608,0 19-352,19 20-193,-18-18-448,19-22-160,-1 21-224,1-21-577,-20-19-320,19 0-865,-19-1-929,-20-19-2915</inkml:trace>
  <inkml:trace contextRef="#ctx0" brushRef="#br0" timeOffset="31795.8984">2821 5492 13901,'-40'39'4612,"1"-19"-3395,19 21 993,0-2-192,0 1-641,1-1-31,19-19-610,0 0-447,0 0-1,39-1-32,-19-19 33,39-19-97,-19 19-192,19-40-737,2 20-832,-22 20-578,1-19-2337,-21-1-10762</inkml:trace>
  <inkml:trace contextRef="#ctx0" brushRef="#br0" timeOffset="32493.1641">3396 5293 14221,'0'-59'3812,"-19"39"-2595,-1 0 224,-20 0-32,1 20-512,-1 20-160,-19 0-513,-1 19 193,0 1-33,40 20-96,-19-20-64,39-1-224,20 1 32,19-20 33,40 19-1,2-19 0,17-20-96,-19 20 0,2 1-129,-22-21 161,-20 19-96,-19 1 96,-20 0 289,-20 0 159,1 0-320,-41-1 160,21 1-224,-1 0 33,0-20-578,20 20-480,0-20-993,20 0-2274,0 0-3075</inkml:trace>
  <inkml:trace contextRef="#ctx0" brushRef="#br0" timeOffset="32791.0155">3893 5551 18225,'0'20'2274,"-20"1"-1409,20-2 576,0 1-480,20 20-288,-20-20-129,39-1-224,2 1-159,-1-20 127,-1 0-64,1-20-128,-1 1-64,-39-1-224,0-20 96,-19 20-160,-21 1-161,-19-2-63,-1 1 256,0 20 63,1 0 65,-1 0 64,21 0-608,19 20-353,20 1-1634,0-2-2530</inkml:trace>
  <inkml:trace contextRef="#ctx0" brushRef="#br0" timeOffset="32988.2811">4271 5750 8231,'0'0'12108,"-20"-20"-11147,-20 0 1249,20 1-1409,0-21-385,-20 0-256,21 0 64,19 0-160,0 1-256,0-1-384,19 20-898,1 1-1088,20 19-1666,-20 0-4388</inkml:trace>
  <inkml:trace contextRef="#ctx0" brushRef="#br0" timeOffset="33200.1952">4549 5214 24022,'19'0'577,"-19"0"-673,0 20 512,20 19 257,0 22 160,0-2-65,0 0-351,19 20-225,1-18-384,0-2-225,0-19-159,-1-21-577,1 21-225,-20-20-928,-20-20-2979</inkml:trace>
  <inkml:trace contextRef="#ctx0" brushRef="#br0" timeOffset="33380.8594">4449 5531 21268,'-20'-20'2178,"40"20"-1153,1-19 192,18-1-288,20 20-705,1-20-64,19 20-352,-19 0-929,19 0-961,-19-20-1538,-21 20-8423</inkml:trace>
  <inkml:trace contextRef="#ctx0" brushRef="#br0" timeOffset="34858.3983">5621 5115 14765,'-40'-40'1474,"20"19"159,1 21-95,-1 0-257,-1 0-576,-19 21 128,21 19 31,-21 19-191,20 1-96,1 19-321,-1 1-96,20-1-64,0-20-64,20 2-32,-1-2-192,21-19-545,-1-1-640,22-19-897,-2 0-2403</inkml:trace>
  <inkml:trace contextRef="#ctx0" brushRef="#br0" timeOffset="35300.7811">6017 5393 11178,'-20'-20'4644,"1"0"-3554,-1 20 863,0 0-479,0 0-545,1 0 192,-1 20-128,0 20-129,20-1-159,-20 20-96,20 1-33,20-20-512,0 20-32,0-21-160,19-19 449,1-20-289,19 0-129,-18-20 450,-2 1-481,-19-21 32,0 0 128,-20 0-128,-20 0-33,0 1 65,0 19 64,-19-20 32,18 40 129,1-19 127,0 19 96,20 0-448,0 19 160,0 1-352,0 20 608,20-1-480,21-19 0,-2 21-416,1-22-193,19 1-288,1 0-192,-21 0-737,2 0-1089,-2-1-1377</inkml:trace>
  <inkml:trace contextRef="#ctx0" brushRef="#br0" timeOffset="35482.4218">6474 5770 11210,'0'-20'4709,"0"0"-2948,-20-19 1058,1-1-993,-1 0-737,0-20 320,0 20-576,20-19-481,-19 20-448,19-1 32,0 20-32,19 1-641,1 19-832,0 19-97,0 1-1505,-1 20-1986</inkml:trace>
  <inkml:trace contextRef="#ctx0" brushRef="#br0" timeOffset="35685.5469">6713 5750 14381,'0'0'3171,"-20"0"-1313,0-20 416,0-19-897,1 19-448,-1-20 96,0 1-384,20-22-417,-20 2-160,20 19-288,20 1 192,-20 19-801,20 0 256,0 20-672,19 20-640,1-20-1411,-1 20-2465</inkml:trace>
  <inkml:trace contextRef="#ctx0" brushRef="#br0" timeOffset="36027.3436">7070 5432 6342,'-40'0'11755,"20"0"-10058,-19 0 641,19 0-992,0 20-449,-19 0 63,19 19 1,20 21-480,-20-20-321,40 20-128,0-40-32,-1 19 0,21-39-64,-1 20 64,1-20 32,-20-20 128,0 0-160,-1 1 224,-19-1-96,0 0-95,0 0-66,0 0 162,0 1-161,0 19-161,21 0-191,-21 0 256,20 19-64,0 1-321,0 0-448,19 0-352,-19 0-961,19-1-993,-19-19-1858</inkml:trace>
  <inkml:trace contextRef="#ctx0" brushRef="#br0" timeOffset="36398.4375">7249 5472 3747,'19'-20'15887,"1"40"-15054,-20-20 1217,40 20-577,-21-1-832,2 21-289,19-20-192,-1 1-64,1-21-32,-20 0 1,19 0-65,1 0-289,-20-21-95,-20-19 128,0 20-1,-20 1 161,20-1 192,-20 20-32,20 0 289,0 0-65,0 0-224,0 39 801,20 1-96,19 1-449,2 18 160,-1 20 1,-1-20 192,1 22-289,-1-22 128,-19 0-127,0 0-97,-20-19 96,-20 20-320,0-20-320,-19-20-416,-1 0-610,-19-1-896,19 1-1217,0-20-6662</inkml:trace>
  <inkml:trace contextRef="#ctx0" brushRef="#br0" timeOffset="37066.4062">8102 5273 18897,'40'20'-32,"-19"21"1602,-2-2 127,21 20-736,-1 1-384,-19-1-65,20-18-223,-21-2 127,-19-19-96,20 0 33,-20 0-65,0-20-64,0 0 673,0-20-417,-20 0-544,1-20-96,-21 0 96,20-20-96,1 1-32,-1 0-96,20-21-225,0 20 257,20 1 96,-1 39 96,1 0 64,20 40 32,-1 0 96,1 39-160,20 1 224,-20 20 192,-1-1-288,21-20-32,-21 2 33,1-2-354,20-19-159,-40-21-417,19 1-416,-39-20-833,20 0-1730,-40 0-3907</inkml:trace>
  <inkml:trace contextRef="#ctx0" brushRef="#br0" timeOffset="37241.2108">8242 5531 19922,'0'20'1986,"0"-20"-1858,39 20 1186,1-20-770,19 0-288,1 0-31,20-20-802,-21 20-1185,0 0-1921,2-20-10090</inkml:trace>
  <inkml:trace contextRef="#ctx0" brushRef="#br0" timeOffset="38864.2577">9215 5750 20563,'20'20'416,"-1"-1"65,1 21 576,0-20-192,0 20-737,-1 0 160,-19-1-64,20-19-160,0 0 32,-20 0-96,0-20-192,0 19-288,0-19-193,0 0-896,-20-19-1282,0 19-2466</inkml:trace>
  <inkml:trace contextRef="#ctx0" brushRef="#br0" timeOffset="39292.9686">9353 5115 18641,'0'59'833,"-20"-19"-289,20 19 898,0 21-385,20 19-192,0-20-257,0 1-320,39-20 33,-18-1-65,38-19-192,-20-21 32,0-19 64,2 0-256,-2-39-32,-19-1-64,-1 1-289,-19-1 321,-20-20 96,-20 0-128,0 21 128,1-1 64,-1 1 160,-20 39 64,1 0 65,18 0 127,1 20-384,20 19 160,0 1 193,0-1-1,20 22-128,21-22-256,-2 21 64,1-21-32,19-19-768,0 0-129,22-20-288,-42 0-865,20 0-2402,-39-40-7143</inkml:trace>
  <inkml:trace contextRef="#ctx0" brushRef="#br0" timeOffset="39562.5">10108 5393 15983,'20'20'2498,"-20"-1"-1089,19 21 609,1-1-672,0 1-322,0 1 162,-1-2-225,-19-19-321,20 0-416,-20 0-31,21-20 31,-21 0-96,0 0 192,0 0 161,0-20-257,0 0-160,20 0-160,-20-19-160,20 18-97,-1 1-127,1 0-161,0 20-192,19 20-384,1-20-128,19 41-1826,-18-22-6278</inkml:trace>
  <inkml:trace contextRef="#ctx0" brushRef="#br0" timeOffset="39990.2343">10882 5413 17392,'-59'-20'3299,"18"20"-2242,2 20 801,19 19-545,0 20-640,0-19-225,20 1-63,0-2-321,40 1 32,-20-20-128,19-20 0,2 0-161,-2-20-63,-19 0 224,-20-20-64,20 21 0,-20 19 256,0 0 160,0 0-63,0 19-225,0 41 64,0-21-96,20 40 0,0-19 96,-1 0-96,1-1 64,-20 1-32,0-21-32,0 1 96,0-19 0,-20-2-480,1 1-225,-1-20-320,0 0-256,0-20-801,-19 1-1217,19-22-1986</inkml:trace>
  <inkml:trace contextRef="#ctx0" brushRef="#br0" timeOffset="40210.9375">11001 5095 21556,'0'40'1153,"20"-1"192,-20 21-96,19 19-608,22 1-128,-21 19 31,19-20-288,1 1-224,-20-21-224,19 1-641,1-21-448,-21-19-865,-19 0-1601,0-20-4709</inkml:trace>
  <inkml:trace contextRef="#ctx0" brushRef="#br0" timeOffset="40383.789">10902 5592 19922,'-20'0'1826,"20"0"-1281,40 0 928,-1 0-768,1 0-353,20 0-192,0 0-256,-1 0-416,-20-21-481,1 1-1121,-1 0-1666,-19 0-1633</inkml:trace>
  <inkml:trace contextRef="#ctx0" brushRef="#br0" timeOffset="40659.1796">11239 5174 17936,'0'0'2179,"0"0"-322,0 40-255,0-1-673,20 42-161,0-22 289,-1 0-96,22 20-416,-21-39-289,19 0-96,1 0-96,-20-20 32,0-20-32,-20 0 161,0 0-193,19 0-32,-19-20 96,0-20-96,0 21 32,0-2-96,20 1-64,0 20 0,0 0 63,20 0-95,-20 20-96,20 20-897,-21-20-961,21 20-2370,-20-20-9257</inkml:trace>
  <inkml:trace contextRef="#ctx0" brushRef="#br0" timeOffset="41341.7968">12212 5432 19122,'20'0'1057,"-20"0"384,0 40 481,20-1-737,0 1-544,-1 1-225,-19-2 128,20 1 33,-20-20 0,20-20-289,-20 0 32,0 0 193,0 0-97,0-20-128,0 0 1,0-20-322,0 0-127,0 0 320,0 1-160,20 19 33,20 0-194,0 20 129,0 0-32,-1 20 32,20 0 0,-19 19-224,20 1-1025,-20 0-321,-1-20-384,1 0-1089,-40 0-2818</inkml:trace>
  <inkml:trace contextRef="#ctx0" brushRef="#br0" timeOffset="41567.3828">12629 5075 19058,'119'20'2306,"-20"0"-865,1 19 385,-1 21-32,-20 19-1218,1 21-192,-40-1-320,-20 1 97,-1-1 383,-19-20-704,-19-20-352,-1-18-161,0-22-608,0 1-1602,-19-20-4132</inkml:trace>
  <inkml:trace contextRef="#ctx0" brushRef="#br0" timeOffset="56379.8828">677 6901 15566,'-40'0'2018,"20"21"-1441,20-21-353,0 0 1474,0 0-161,0 0-672,40 0-353,-20 0-127,19 0-481,1 0 160,0 0-193,0 0-255,0 0-737,19-21-929,-20 21-1729,1 0-8873</inkml:trace>
  <inkml:trace contextRef="#ctx0" brushRef="#br0" timeOffset="56621.0936">1491 6842 18513,'19'39'513,"-19"-19"-193,0 21 609,20-22-129,-20 21-415,20-1-193,1-19-288,-1 20 192,-1-20-384,1-20-993,0 19-1762,0-19-3556</inkml:trace>
  <inkml:trace contextRef="#ctx0" brushRef="#br0" timeOffset="56779.2968">1292 6623 18481,'-20'0'320,"20"0"-2145,0 0 896,0 0-961,20 0-1762,21 0-4739</inkml:trace>
  <inkml:trace contextRef="#ctx0" brushRef="#br0" timeOffset="56998.0469">1908 7040 13388,'40'60'2755,"-40"-60"352,0-20-513,0 0-1505,0 0-256,0 1-256,-20-1-161,0-20-256,0 1-192,-19-22 64,-2 2-256,2 0-32,-1 0 63,20-2 65,0 22-320,20 19-609,20 0-384,0 20-802,0 0-1921</inkml:trace>
  <inkml:trace contextRef="#ctx0" brushRef="#br0" timeOffset="57165.039">1650 6802 20819,'-59'40'1442,"59"-21"-2115,0-19 897,0 0 0,39-19-224,20 19-480,1-20-1538,-1 0-2690</inkml:trace>
  <inkml:trace contextRef="#ctx0" brushRef="#br0" timeOffset="57948.2422">2663 6782 16719,'0'20'1474,"19"0"-1538,-19 19 1537,20 1 0,0 1-640,0 18-288,-20-39 288,20 19-353,-20-19-224,19-20 129,-19 0-129,0 0 160,0 0-31,0-20 95,0 0-352,0-19-32,0-1-96,-19 1-32,19-2 128,0 2-288,0 19 64,0 0-32,19 20-96,-19 0 256,40 20 96,-20 19-192,19-19 256,2 21-256,-2-2 96,1 1-321,-1-20-607,21-1-386,-21-19-736,2 0-1985,-21 0-4838</inkml:trace>
  <inkml:trace contextRef="#ctx0" brushRef="#br0" timeOffset="58275.3905">3357 6763 18929,'0'0'2499,"0"0"-2147,20 0 385,-1-20-257,2 20-384,19 0 0,-20 0-160,19 0-320,1 0-801,-21 0-1474,21 0-2754</inkml:trace>
  <inkml:trace contextRef="#ctx0" brushRef="#br0" timeOffset="58435.5469">3457 6961 18897,'0'0'865,"20"0"-673,19 0 994,1-19-930,-1-1-480,21-1-1122,-20 21-1857,20-20-10025</inkml:trace>
  <inkml:trace contextRef="#ctx0" brushRef="#br0" timeOffset="58841.7968">4072 6524 18801,'-20'-20'2819,"20"20"-1282,0 0-223,0 0-642,20 40 513,-20 0 33,20 20-514,0-1-415,-1 1-193,21-21 96,-20 1-577,20-1-479,0-19-802,-1 1-1153,-19-21-3330</inkml:trace>
  <inkml:trace contextRef="#ctx0" brushRef="#br0" timeOffset="60906.25">5144 6942 14926,'20'59'1505,"0"-39"0,-20-20-31,19 19-193,-19-19-128,0-19 224,0 19-416,0-40-672,0 20-65,0-40-256,0 20 64,0 1 0,0-20 32,20-1-32,-20 21-320,20-2 256,-20 21 128,21 1-224,-21 19-193,20 0 97,-1 39 128,1-18 192,0 19-288,19-21 0,-19 21 128,20-20-64,-1-1 192,2 1-160,-21-20 160,19 0 128,-19 0 32,0-20 160,0 1-191,-20-1 31,19 0-96,-19 0 32,0-19-224,-19 19 32,-1-1 64,0 1-64,0 20 0,0 0 96,1 0-64,-1 20 96,-1 21 128,1-2-64,20 21-31,0-21 127,20 20-96,21-19-160,-2 1 0,1-2-192,19-19-289,0-20-159,22 0-385,-42 0-545,1-20-1088,-1-19-1698,-19 19-8392</inkml:trace>
  <inkml:trace contextRef="#ctx0" brushRef="#br0" timeOffset="61074.2186">5839 6544 15855,'-19'-40'2562,"19"40"-224,0 20-1217,19 0 96,1 20 65,0-1-354,0 22-287,19-2-513,1 0-288,-1-19-320,22-1-449,-22 2-865,1-21-1121,-1-20-2754</inkml:trace>
  <inkml:trace contextRef="#ctx0" brushRef="#br0" timeOffset="61253.9062">5720 6842 20979,'0'-20'481,"19"0"223,21 20-255,-19-20-481,18 20-320,1-19-193,-1 19-928,21 0-2019,-21-20-255</inkml:trace>
  <inkml:trace contextRef="#ctx0" brushRef="#br0" timeOffset="61500.9766">6196 6684 15951,'-19'39'2658,"19"1"-1184,0-21 768,0 21-865,19-1-480,1 1 32,20-19-417,-1-1-224,2-20-31,18 0-65,-19-20 0,-1-1-160,-19 1-224,0-19-225,-20-1-95,0 20 32,-20 1-449,0-1-256,0 0-257,1 20-1280,-1-20-2788</inkml:trace>
  <inkml:trace contextRef="#ctx0" brushRef="#br0" timeOffset="61769.5311">6634 6901 17936,'19'41'609,"-19"-41"1601,0 0-128,0 0-448,0-20-609,-19 20-289,19-41-31,-20 21-257,20-19-159,0-1-33,-20 1-224,20 19 64,0-19-224,0 19-64,20 0-449,0-1-384,-1 21-640,1 0-1058,0 0-2850</inkml:trace>
  <inkml:trace contextRef="#ctx0" brushRef="#br0" timeOffset="62090.8202">6872 6703 4996,'0'40'12108,"20"-20"-10507,-1 19 962,1-19-770,-20 0-640,20-1-352,-20 1 96,20-20-513,-20 0-352,19 0 193,-19 0 95,20-20-128,-20 1-96,20-1 0,-20-20-160,20 21 192,0-1-320,-1 0 160,2 20 128,-1 20 225,0 0-129,19 19-128,1-19 0,-20 19-513,19-19-672,-19 0-544,0 1-1762,-1-21-8232</inkml:trace>
  <inkml:trace contextRef="#ctx0" brushRef="#br0" timeOffset="83699.2186">617 8053 17360,'-59'0'1441,"39"0"-384,1 0 289,19 0-418,0 0 1,0 0 128,19 0-192,21-20-384,-1 20-513,1-19 96,-1 19-321,21 0-511,-20 0-1090,0 0-1665,0 0-3908</inkml:trace>
  <inkml:trace contextRef="#ctx0" brushRef="#br0" timeOffset="84461.914">1808 8132 16879,'41'40'321,"-41"-20"512,20 40 480,-20-20-384,19 19-353,1 0-95,0-19 159,-20 0-95,20 0-385,-20-20 160,0-20 449,0 0 256,0 0-705,0 0-480,-20-20 128,20-20-32,-40 0-32,21-20 0,-21 1-192,19-20 95,1-1 1,1 1-32,19 0 64,19 18 64,1 2 96,1 39-32,19 0-64,-1 20 0,1 40 96,-1-1 64,1 2 32,-21 18-128,-19-19 32,0-20 192,-19 19 96,-1-19-192,0 0-64,20-20-480,-20 0-449,1 0-1345,19 0-3107</inkml:trace>
  <inkml:trace contextRef="#ctx0" brushRef="#br0" timeOffset="84935.5468">2523 7953 21172,'0'-20'768,"20"20"-415,0 0 1088,-1 0-576,1 0-673,21 0-32,-21 0-192,19 0-416,1 0-802,-1 20-1504,1-20-2883</inkml:trace>
  <inkml:trace contextRef="#ctx0" brushRef="#br0" timeOffset="85101.5624">2663 8172 20083,'19'20'1953,"1"-20"-1953,0-20 1666,20 20-705,19-20-769,0 0-288,-18 20 0,18-19-961,-19 19-705,-1 0-2818</inkml:trace>
  <inkml:trace contextRef="#ctx0" brushRef="#br0" timeOffset="86071.2891">4032 7696 13260,'-39'-60'1377,"-1"40"129,19 0 480,-18 1-321,19 19-159,-19 19-609,-1 21 127,20-1-63,-19 22-160,39-2-192,0 20-1,20-20-127,-1 22-353,21-22 64,19-19-192,-19 19 0,20-39-288,19-1-161,-19-19-544,19 0-384,-19 0-961,-1-39-1474,-39-1-3010</inkml:trace>
  <inkml:trace contextRef="#ctx0" brushRef="#br0" timeOffset="86405.2734">4092 7616 16655,'-20'0'2531,"20"0"-2211,20 20 1249,-20 19 193,39 22-609,-19-2-256,20 20-64,20-20-417,-20 2-224,19-22-95,-20 1 95,21-20-96,-39 0-160,18-1 128,-19-19-64,-20 20-64,0-20 96,0-20 0,0 1-96,-20-1 32,0-20 128,20 1-417,0-1 289,0-1-96,0 41-64,20 0 32,0 0 96,0 20 64,19 21 0,-19-21-384,39 19-705,-19-19-929,20-20-993,-20 20-2146</inkml:trace>
  <inkml:trace contextRef="#ctx0" brushRef="#br0" timeOffset="86680.6641">4886 7894 13612,'-20'20'5414,"0"-1"-3909,20 22 289,0-21-257,0 19-704,20 1-193,20-20-191,-21 0-289,41-1 0,-20-19-128,0-19 64,-1-1-160,-19 0 0,-20-20 0,0 21-288,-20-21 32,-19 19 31,-1 1-95,0 1 192,0 19-161,1 0 1,-1 0-160,20 0-257,20 19-480,0-19-1378,20 20-1697</inkml:trace>
  <inkml:trace contextRef="#ctx0" brushRef="#br0" timeOffset="86950.1953">5243 7914 15438,'0'19'2979,"-20"1"-1410,20 1 674,-20-1-482,20 0-736,0 19-288,20-19-353,0 0-192,21 0-160,-2-20 33,1 0 31,-1-20-192,1 0-65,-1 0-31,-39-19-64,0 19 0,0-21 160,-20 21-289,-19 1 193,-1-1-320,1 20 223,-1-20-63,-20 20-96,20 0-225,21 20-1345,-1-20-3459</inkml:trace>
  <inkml:trace contextRef="#ctx0" brushRef="#br0" timeOffset="87799.8047">5978 7835 15630,'0'-40'1570,"0"20"256,0 1-33,-20-1-127,0 20-705,0 0-64,1 0-193,-21 20 33,20-1-129,1 1-287,19 0-225,0 0-64,19 19-32,21-19 64,19 0-32,0 19 0,2-18-288,18 19-321,-20-1-95,-19-19 95,-20 20 65,-20-1 319,-20-19-223,-20 19 352,1-18-32,-1-1-224,1 0 223,-2-20 226,1 0-65,21-20-128,19 0 96,-20-20-225,20 0 97,20 1 0,-1 19 32,21 0 64,1 20 96,-2-20 0,1 20 129,19 0-65,-19 0 128,20 0-352,-20 0 160,-1 0-32,1-20-32,-21 1 64,1-1-224,0-21 160,-20 21-224,0 1 64,0-1 128,-20 0 96,-19 0-320,19 20 256,0 0 160,-19 20 32,19 0 193,0 19 63,-1 2-128,21-1-127,21-21-129,19 21-128,19-20-385,0 19-704,20-39-1025,21 20-3940</inkml:trace>
  <inkml:trace contextRef="#ctx0" brushRef="#br0" timeOffset="88288.0859">7050 7815 20115,'39'0'544,"-18"20"353,-1 19 993,20 1-1025,-21 20-193,21-1-31,-20-19-193,-1 19-320,1-39-128,0 0 192,-20-20-288,0 20 64,0-40 32,-40 0-224,21 0-32,-41-19-32,21-1 160,-22-19-65,2-2 65,19-18-128,1 0-192,19 0-33,20 19 97,0 1 352,20 19 0,19 20 320,1 20 128,0 0-95,20 20 95,-20 20-96,-21 19-160,1 1-224,-20 0 64,0-1-32,-20-20 64,1 1 65,-21-1-194,20-19 194,-20 1-290,20-1-223,0-20-769,0 0-1025,20-20-2082,0-1-5830</inkml:trace>
  <inkml:trace contextRef="#ctx0" brushRef="#br0" timeOffset="88491.2108">7467 7894 20083,'40'59'1857,"-20"-38"-319,-1 19 127,1-21-512,0 1-544,-20 0-289,20-20-160,-20 20-160,19-20-448,-19 0-737,21 0-769,-21-20-1377,0 0-7079</inkml:trace>
  <inkml:trace contextRef="#ctx0" brushRef="#br0" timeOffset="88642.5781">7428 7636 20723,'-20'-20'1025,"20"20"-737,20-20-192,-20 20-288,0 0-865,19 0-672,1 0-1923,-20 0-9961</inkml:trace>
  <inkml:trace contextRef="#ctx0" brushRef="#br0" timeOffset="88877.9297">7625 7795 14830,'41'79'1857,"-1"-39"482,-1-1 191,-19-18-288,19-1-480,-19 0-385,0-1-448,-20-19-353,20 20-287,-20-20-1,0 0 96,0-20-63,0 1-97,0-21-288,0 19-160,0-18-353,0-21-576,19 21-481,2 19-63,-1 0-673,0 1-2435,0 19-8776</inkml:trace>
  <inkml:trace contextRef="#ctx0" brushRef="#br0" timeOffset="89139.6484">8082 7874 18001,'-19'79'3106,"19"-58"-1312,0 19-288,19-21-545,21 1-609,1 0 32,-2 0-160,1-20 33,-1-20-161,1 0-256,-21 0-161,-19 1 97,0-1 32,0 0-32,-19-1 32,-21 1-1,1 20 161,-1-19 64,20 19-128,-20-20-224,40 20-929,0-20-1666,0 0-2530</inkml:trace>
  <inkml:trace contextRef="#ctx0" brushRef="#br0" timeOffset="89393.5547">8340 7557 21844,'40'-20'1666,"-40"40"800,20-20-768,20 39-545,-20 1-288,0 20-1,0 0-319,0-1-129,-1 20-352,21 1-32,-20-21-160,-1-19-128,21 19-128,-20-39-193,1 0-448,-2 0-256,-19-20-256,20 0-610,-20 0-1344,0-20-5669</inkml:trace>
  <inkml:trace contextRef="#ctx0" brushRef="#br0" timeOffset="89834.9608">8242 7854 21428,'-40'0'2082,"40"0"-1794,20-19 833,39 19-64,-19 0-128,19-20-128,21 20-353,-20 0-384,-1 0-128,0 0-608,-19 0-674,0 0 65,-20 20-961,0-20-2787,-20 0-10153</inkml:trace>
  <inkml:trace contextRef="#ctx0" brushRef="#br0" timeOffset="91012.6953">9254 7616 14669,'-39'-59'1986,"18"59"256,1-20-448,0 20-64,1 20-833,-21 19-193,20 1 321,1 20-160,19 19-96,-20-19-385,40 19 97,-1 1-481,1-21 32,20 1-64,19-21-417,1-19-384,0 0-736,-1-20-513,0 0-2114,-19-20-8488</inkml:trace>
  <inkml:trace contextRef="#ctx0" brushRef="#br0" timeOffset="91411.1327">9513 7756 17200,'19'59'2050,"-19"0"-641,20-19 257,20 20-545,-21-20-160,1-1-193,0-19-191,0 20-257,-1-21 33,-19-19-353,20 0 128,-20 0 160,0 0-64,-20-39-192,20 19-64,-19-20-64,-1-19-64,-20 18-32,21-18 0,19-20-193,0 20 97,0-2 64,19 22 256,1 19 256,0 20-384,0 20 416,19 0-192,2-1 64,-2 42 33,1-22-33,-1 21-96,1-1-96,0-20 0,-1 2-224,-18-1-449,19-21-64,-21 1-512,-19 0-641,0-20-2338,-19 0-8680</inkml:trace>
  <inkml:trace contextRef="#ctx0" brushRef="#br0" timeOffset="91578.125">9671 7953 19218,'-20'0'2402,"40"-20"-1793,-1 20 1569,21-19-673,1 19-928,-2-20-257,20 20-288,1 0-384,-1 0-1026,21 0-1504,-20 0-1507</inkml:trace>
  <inkml:trace contextRef="#ctx0" brushRef="#br0" timeOffset="91811.5234">10307 8093 20755,'19'20'2947,"1"-1"-2467,-20 21 738,20-1-674,-20-18-480,20 19-128,-1-20-64,-19-1-320,20 1-481,-20 0-961,0-20-2050,20 0-9449</inkml:trace>
  <inkml:trace contextRef="#ctx0" brushRef="#br0" timeOffset="92203.125">10524 7835 18161,'21'39'1825,"-21"1"-575,20-1 383,0 22-384,-20-22-416,0 1-32,19-20-128,-19-1-385,0 1-192,20-20 0,-20 0 32,0-20 192,0 20-320,0-19 32,-20-21-96,20 0 96,0 1 0,20-2-32,0 21-128,0-19 64,-1 39 64,1 0 64,0 0 0,19 39 0,-19-19-32,21 21-64,-21-21-832,19 19-225,-19-19-577,0-20-1409,0 20-2786</inkml:trace>
  <inkml:trace contextRef="#ctx0" brushRef="#br0" timeOffset="92430.6641">10922 7596 20339,'139'40'2274,"-79"20"-288,-1-20-737,0 39-961,-19 0-64,-21-20-127,-19 21-1,0-20-321,0-21-319,0 1-161,-19-20-384,-1-1-961,0-19-2818</inkml:trace>
  <inkml:trace contextRef="#ctx0" brushRef="#br1" timeOffset="113767.5781">13125 7458 13132,'-20'-41'2178,"-19"41"-929,19 0 417,-19 0-449,-1 21-576,20-21-33,-19 40 1,18-21-257,21 21-320,0-20-32,0 19 64,21 1 0,-1-1-64,-1 22 32,1-22-32,-20 21 0,20-21-32,-20 1 0,0-1 96,0 2-64,0-21 64,0-1-32,0 1 192,0-20 1,20 0 127,-1 0 225,21-20-129,-1 20-32,1-19-223,1-1 31,-22 20-352,21 0 64,-20 20-289,-1-20-287,1 19-385,0 1-385,0 0-1344,0-20-3044</inkml:trace>
  <inkml:trace contextRef="#ctx0" brushRef="#br1" timeOffset="114312.5">13661 7675 15182,'-39'-19'2530,"19"-1"-352,0 20-608,0 0-289,1 0-288,-1 20-96,0 20-257,0 0-255,20-1-1,0 21-288,0-1 96,40-20-320,-20 2 96,19-21-480,1 0-545,-1-1-513,22-19-928,-42 0-2627</inkml:trace>
  <inkml:trace contextRef="#ctx0" brushRef="#br1" timeOffset="114566.4061">13840 7736 12684,'0'0'5252,"0"0"-4098,-19 20 639,19-1 385,0 21-832,0-1-1,0 1-608,19-1-257,1 2-192,20-21-160,-1-20 1,22 0-1,-22-20 0,1-1-128,-21-18-224,1-1-321,0 20-224,-20-19-256,0 19-480,-20 0-1025,20 1-1634,-20-1-7720</inkml:trace>
  <inkml:trace contextRef="#ctx0" brushRef="#br1" timeOffset="114820.3124">14258 7914 16591,'19'39'1890,"-19"-18"-64,0-21 96,0 0-33,0 0-383,0-21-705,0 1-257,0-19-256,0-1-160,0 1 1,-19-1-97,19 1 0,0 19-385,0-21-415,0 22-193,0-1-513,0 20-1088,19 20-1378,-19-1-1441</inkml:trace>
  <inkml:trace contextRef="#ctx0" brushRef="#br1" timeOffset="115249.0234">14516 7933 14445,'0'0'2723,"-20"-19"-962,20-1 385,-21 0-768,1 0-545,1-19-129,-1 19-223,20-19-257,0-1-96,0 20-256,20-1 128,-20 21-192,19 0 128,1 21-289,1-1 129,19 0-96,-21 19 192,21-19-193,-1 0 289,-19 0 32,20-1-64,-1-19 256,-18 0-192,-1 0 225,0-19 127,0-1-96,-20-20-128,19 21 0,-19-21 129,-19 20-33,19-1-192,-20 2 256,0-1-224,0 20 64,-1 0-31,21 20-1,-19-1-64,19 22 128,0-1-64,0-1-32,19 1-96,22-1-32,-21 1-224,19-21-257,21-19-160,-21 0-1152,1 0-1186,-21-19-2210</inkml:trace>
  <inkml:trace contextRef="#ctx0" brushRef="#br1" timeOffset="115511.7186">15012 7675 15919,'0'21'2850,"0"-1"-736,20 0-192,0 19 32,-20-19-961,20 20-128,-20-21-609,0 1 64,19-20-224,-19 20-128,0-20 257,0 0-97,20-20-32,-20 20 0,0-20-64,20 1-192,-20 19 64,20-20-193,-1 20-31,21 20-321,-20-20-127,0 19-385,20-19-993,-20 20-801,0-20-2114</inkml:trace>
  <inkml:trace contextRef="#ctx0" brushRef="#br1" timeOffset="115694.3359">15350 7517 13708,'0'-39'5606,"0"39"-3332,19 19-96,-19 21-96,20 0-993,0-1-544,0 20-321,-1-18-224,21 18-577,-20-39-704,-1 20-417,-19-40-896,0 0-2755</inkml:trace>
  <inkml:trace contextRef="#ctx0" brushRef="#br1" timeOffset="115859.375">15290 7675 21300,'0'0'1697,"20"0"161,20 0 0,-1 0-513,20-19-736,-19 19-353,-1 0-256,2 0-641,-1 0-1184,-21 0-1571,-19 19-6661</inkml:trace>
  <inkml:trace contextRef="#ctx0" brushRef="#br1" timeOffset="116448.2421">15866 7417 11594,'-40'0'5029,"40"0"-3203,0 21 288,0-1-224,0 19-449,0 1-640,0 0 32,20 19-577,0-20-128,0-18-32,-1 19-96,1-20-224,0-1-449,19 1-544,-39-20-1025,20 0-2819,-20 0-10890</inkml:trace>
  <inkml:trace contextRef="#ctx0" brushRef="#br1" timeOffset="116768.5547">16104 7656 17040,'40'19'4035,"-21"2"-2625,1-21-193,0 20-512,0-20-289,0 0-160,-1 0-32,1-20 33,0-1-257,-20 21-128,20-19-65,-20 19 193,0 0-256,0 0 96,21 19 192,-2 2-32,1 19 32,20 19-32,-1-19 0,-19 39 0,19-19 0,-19-1 64,0 1 64,-20-1 193,-20 0-161,0 2 128,-19-22-288,-1 1 96,21-20-705,-21-1-544,20-19-1633,-20 0-4517</inkml:trace>
  <inkml:trace contextRef="#ctx0" brushRef="#br1" timeOffset="123364.2577">17096 7716 11627,'0'-20'2690,"0"20"-928,0 0-1,0 0-575,0 20-33,0 20-257,0-21-319,20 21-161,1-1 1,-2-19-97,1 0 0,0 0-159,0-20 31,0-20 64,-1 20-32,-19-40 0,20 21-160,-20-21 1,0 1-1,0-1 32,0 20-96,0-1 32,0 2 64,0-1-96,0 20 32,0 0-160,0 0 224,20 20 0,-20-1 32,20 22-64,-1-21-32,1 19-32,0-19 0,21 0-384,-2 0-353,-19-20-256,19 0-416,-19 0-897,0 0-1762,-20-20-7623</inkml:trace>
  <inkml:trace contextRef="#ctx0" brushRef="#br1" timeOffset="124228.5155">17592 7736 14445,'0'0'1538,"0"20"63,0-1 321,20 1-513,-20 0-384,0 0-192,20-1-128,-20 1-97,0-20-416,0 0 1,0 0 159,0 0 96,0-20-191,21 1-321,-21-21 96,20 20 96,-20-19-288,19-1 192,1 19-32,0 21-128,0-19 31,0 19 1,-1 19 96,1 2-32,20-1-160,-1 0-641,-19 19-256,21-19-768,-22 0-1218,1 0-1794</inkml:trace>
  <inkml:trace contextRef="#ctx0" brushRef="#br1" timeOffset="124439.453">18089 7675 14029,'20'21'3683,"0"-1"-2145,-20 20-1,0-21-192,19 21-864,-19-20-353,20-1-128,1-19-224,-21 20-481,20-20-1024,0 0-1539,-20-20-767</inkml:trace>
  <inkml:trace contextRef="#ctx0" brushRef="#br1" timeOffset="124570.3124">18069 7517 12748,'-20'-20'3971,"20"20"-2978,-19-19-961,19 19-224,19 19-320,1-19-2403</inkml:trace>
  <inkml:trace contextRef="#ctx0" brushRef="#br1" timeOffset="125232.4219">18387 7656 15630,'19'0'2787,"1"19"-2435,1 2 769,-21-1 385,20 0-673,0 19-289,-1-19-128,-19-20 65,0 20-161,20-20-256,-20 0 160,0 0 289,0-20-193,0 0-352,0 1 32,0-21 0,-20 20 0,20-1-96,0 2 32,20 19-64,-20 0-32,20 0 0,0 19 160,19 2 128,-19-21-128,20 20 0,-21 0 64,22-20-96,-21 0 64,0 0 32,-1 0 32,1-20 32,-20 0 32,0 20-32,20-21-64,-20 2 97,0 19-161,0 0-96,20 0 63,-1 19-31,1 2-96,20-1-544,-1 20-738,2-1-832,-21 20-1602,19-19-2818</inkml:trace>
  <inkml:trace contextRef="#ctx0" brushRef="#br1" timeOffset="125550.7811">19181 8132 9865,'20'40'3811,"-1"-40"-1600,-19 20 287,21-20-288,-21 0-769,0 0-191,0 0-129,0 0-160,0-20-705,-21 0-32,2-19-128,19-1 32,-20-19-160,0-2 32,-19-18-32,19 0-256,20 0-225,-20-1 97,20 40 416,20 1-128,-20 39-64,20 0 192,-1 0 224,21 20-128,-20 19 0,20 1 0,-20 0-128,0 20-128,-20-21-192,0-19 159,0 19-95,-20-19-384,0-20-129,-1 20-544,-18-20-1891,19-20-1920</inkml:trace>
  <inkml:trace contextRef="#ctx0" brushRef="#br1" timeOffset="125998.0468">19320 7358 11242,'0'20'7719,"0"-20"-6982,0 39 672,0 2 385,20 18-513,0 1-288,19-1-320,1 1-481,-1 0-128,22-21 64,-22-19-320,1 0 96,0-1-32,-1-19 64,-19-19-32,0-1 0,1-20-129,-2 1 193,-19-1-384,0 0 480,-19 20-64,-2 0-128,1 0 256,0 20-96,0 0-32,1 20 0,-1 0 192,0 19-96,20-18 289,20 19-161,0-1-256,39-19 96,1 0-576,0 0-385,19-20-1666,-20 0-5508</inkml:trace>
  <inkml:trace contextRef="#ctx0" brushRef="#br1" timeOffset="126953.125">19975 7596 13805,'20'0'736,"0"0"-63,-20 20 1473,20 0-609,0 0-512,0-1-256,-20 22-128,20-21-193,0 0-288,-1-1-32,-19 1 97,20-20-65,-20 0 192,0 0 64,0 0 33,0 0-225,0 0-128,-20-20-128,20 1-32,0-1-64,0 20-64,0-20 128,0 20-385,20 0 257,-20 0 32,20 0 160,0 0-96,-20 0 96,19 0 96,1 0-192,-20 0 192,20 0-128,-20 0 64,20 0 0,-20 0 32,0-20 64,21 20-320,-2 0 192,1 0-32,-20 0-32,40 20 192,-21 0-192,21 0 96,-20-20 0,19 19 0,1-19 32,0 0 160,0 0 33,0-19 191,-1-1-256,-19 0-96,19-21 0,-19 22 225,-20-21-321,0 20 0,0 1 32,-20-1 32,1 0 32,-1 20-64,0 0-96,0 20 160,1 0 0,19-1-192,0 21 384,0-20-288,19 20 32,21 0-32,-20-20-192,39-1-417,-18 1-480,18-20-1025,-20 0-2402,-19 0-7239</inkml:trace>
  <inkml:trace contextRef="#ctx0" brushRef="#br1" timeOffset="127229.4921">20928 7577 13741,'0'19'3907,"20"1"-1953,-20 20 96,20-21-224,0 22-417,-1-21-512,1 0-513,-20-1 65,20 1-449,0-20 96,-20 20-96,0-20 0,21-20 96,-21 20 0,19-20 0,1 1-96,0-1-192,-20 0-128,40 0 31,-21 20 33,1 20-96,20-20-97,-21 20-480,1 0-480,0-1-865,-20-19-1570,21 0-1377</inkml:trace>
  <inkml:trace contextRef="#ctx0" brushRef="#br1" timeOffset="127427.7344">21366 7378 19058,'39'19'1825,"-39"1"193,20 41-512,0-22-353,19 21-673,-19-1-256,0 1-63,19-20-546,2-20-352,-1-1-672,-21 1-929,1-20-1986,-20-20-10570</inkml:trace>
  <inkml:trace contextRef="#ctx0" brushRef="#br1" timeOffset="127752.9297">21346 7577 18801,'0'0'2435,"20"19"-1731,19-19 1186,1 20-32,19-20-801,0 20-513,22-20-191,-22 0-321,0 0 32,-19-20-224,-1 0-321,-19 20-31,1-19 63,-21-1 65,-21 0 128,-19 20 256,21-20-161,-21 20 290,1 0 63,-1 0 0,20 20 96,1 0 129,-1 0-65,20 19-160,0-19 0,20 19-288,-1 2-288,41-21-545,-1 19-256,-20-39-1185,22 20-2627,-22-20-7879</inkml:trace>
  <inkml:trace contextRef="#ctx0" brushRef="#br1" timeOffset="128115.2344">21902 7656 19730,'-20'40'801,"20"0"96,20-20 480,-20-1-256,19 1-512,21 0-225,-20-20-32,19 0-255,-19 0 95,0-20-192,0 0-32,-20-19-96,0-1 192,-20 0-257,0-20-287,0 21 32,0-21-1,1 1 97,-21-1 512,40 20-128,-20 20 416,1 1 97,19 19 288,0 0 128,0 19-257,19 1 225,-19 39-192,20-18-65,0 38-351,19-39-193,-19 19-160,40-19-96,-21 0-673,-18 0-128,19-20-768,-21-20-802,1 19-2273,-20-38-8745</inkml:trace>
  <inkml:trace contextRef="#ctx0" brushRef="#br1" timeOffset="128456.0547">22180 7239 19314,'19'-19'3203,"1"-1"-2338,0 20 224,19 0 384,-19 0-768,20 0-129,-21 20-319,1 19-65,1-19-192,19 39 96,-21-19-288,1 20-129,-20-1-255,20 1 223,0-1-255,19 0 63,-19 2 65,20-22-193,-21 1 321,1-20 256,1 19 64,-21-19 288,0 0 321,-21-20 191,1 19-127,1-19-289,-21 0-192,20 0-192,1 0-480,-1 20-1058,0-20-3298,0 0-12044</inkml:trace>
  <inkml:trace contextRef="#ctx0" brushRef="#br0" timeOffset="133867.1875">657 9304 5893,'-20'20'4292,"0"-40"-2594,1 20 1056,-1 0 1,20 0-385,-20 0-224,20-19-929,0 19-416,0 0 160,0 19 0,20-19-288,19 0-417,1 20-32,-1-20-288,1 20 0,20-20-577,-20 0-640,0 0-673,-1 0-2017,1 0-9931</inkml:trace>
  <inkml:trace contextRef="#ctx0" brushRef="#br0" timeOffset="140025.3905">1928 9185 15406,'20'0'513,"-20"39"-225,19 1 705,1 40 352,20-21-288,-21 20-609,1-39-95,0 0 63,1-20-31,-1 0-129,-1 0-160,-19-20 352,0 0 513,0-20-96,-19 0-769,-1 0-128,-21-20-32,2 0 0,-1-19-128,20 0-193,1-1 33,19 20 256,-20-20-416,20 1 255,0 0 129,0-1 32,20 0 128,-1 40 160,41 0 161,-21 20 31,22 40-160,-22 0-32,-19 20-63,0-20 63,-20 19-32,-20-20 128,0 1-96,-19 1-128,-2-22-128,1 21 64,1-40-352,-1 20-225,40-20-383,-19 0-546,19 0-1665,0 0-3043</inkml:trace>
  <inkml:trace contextRef="#ctx0" brushRef="#br0" timeOffset="140475.5859">2663 9285 8456,'0'-41'7302,"-20"41"-6629,0-20 1217,-1 20-128,-18 20-289,19 0-352,0 1 160,0 18-448,1 1-289,19-1-351,0 1-225,19-20 64,1-1 96,-20-19-320,20 0 192,0 0-64,-1-19-65,1-21 33,1 20 96,-21 0 64,0-19-32,0 19-96,-21 0 257,21 1-258,0-2 482,0 21-1,0 0-159,0 21-97,0-2 32,21 21-64,-21-1-128,20 1-96,0-20-833,19 19-256,1-19-609,-20-20-1313,19 20-1473,-19-20-1922</inkml:trace>
  <inkml:trace contextRef="#ctx0" brushRef="#br0" timeOffset="140628.9061">2880 9522 12267,'0'-40'3459,"0"21"-608,-20-21-481,20 20-576,-19-19-417,-1-1-63,20 20-514,0-20-351,0 20-321,0-20-96,20 21-641,-1 19-255,-19-20-1154,41 20-1217,-21-20-2979</inkml:trace>
  <inkml:trace contextRef="#ctx0" brushRef="#br0" timeOffset="140809.5703">3099 8986 20083,'0'0'1217,"20"20"-449,-20 0 738,19 20-385,2 19-256,-1 1-385,0-1-352,0 1-256,19-20-416,1-20-481,-21-1-929,1 1-1313,-20-20-2403</inkml:trace>
  <inkml:trace contextRef="#ctx0" brushRef="#br0" timeOffset="141035.1561">3059 9285 18833,'60'-41'961,"-20"41"1762,0 0-641,39 0-609,-40 0-544,21 20-128,-20 1-321,20-2-223,-21 1-450,-19 20 129,19-21-256,-19 1-128,-20-20-65,20 20-736,-20-20-225,0 0-768,0-20-2210,0 0-10218</inkml:trace>
  <inkml:trace contextRef="#ctx0" brushRef="#br0" timeOffset="141180.664">3477 8946 19986,'0'-20'1346,"0"1"-642,0 19-191,0-20-513,0 20-1281,19 0-1186,-19 20-2305</inkml:trace>
  <inkml:trace contextRef="#ctx0" brushRef="#br0" timeOffset="141354.4922">3675 8946 19314,'20'60'2146,"0"-40"192,0 40-1057,19-21-224,-19 21-480,0-1-385,0 1-256,19-20-256,-19-1-641,0-19-513,-1 0-1440,-19-20-5510</inkml:trace>
  <inkml:trace contextRef="#ctx0" brushRef="#br0" timeOffset="141603.5156">3575 9224 18417,'20'-20'2626,"0"1"-2497,40 19 1472,0-20-192,19 0-512,0 20-320,-19 0 95,0 0-479,-1 20-1,-19 19-64,-1 1 256,-19 1-127,0-2 127,20 1 64,-20-1-448,0-19 32,0 0-224,-1-20-384,-19 0-674,20 0-703,-20-20-2564,0-20-11274</inkml:trace>
  <inkml:trace contextRef="#ctx0" brushRef="#br0" timeOffset="141732.4218">4052 9006 2626,'-39'0'20403,"39"-20"-19154,0 20-832,0 0-641,0 0-1474,19 0-2754</inkml:trace>
  <inkml:trace contextRef="#ctx0" brushRef="#br0" timeOffset="142270.5078">4588 9106 14029,'-20'-20'2562,"20"0"-576,-19 20 96,19 20-609,0 0-512,-20 19 64,20 20 96,-20 1-96,40 0-480,0-20-1,-1-1-480,21-19 1,19 0-1,-19-20 160,20-20-224,-20 0-224,-20 0-257,-1-19-448,-19-1-96,-19 21-96,-21-22-352,1 1-577,18 21-1313,-19-1-1890</inkml:trace>
  <inkml:trace contextRef="#ctx0" brushRef="#br0" timeOffset="142532.2265">4667 9145 10121,'81'59'3491,"-42"-19"-1024,20-20 415,-19 1-639,-1-2-866,-19 1-448,0-20 0,0 20-129,-20-20-511,0 0 159,0 0 129,0 0-129,0 0-320,-20-20-64,20 0 128,0 1-288,0-2-160,20-19 352,1 20-352,-2 20 96,21 20 64,-1 0 128,1 0 0,0 20-128,-1-20-929,22 20-673,-22-21-1377,20 1-2018</inkml:trace>
  <inkml:trace contextRef="#ctx0" brushRef="#br0" timeOffset="143054.6875">5839 8946 17520,'20'20'2755,"-20"20"-1923,40 0 1058,-21 20-609,21 19-256,-20-20-384,19 1-353,-19 0-288,1-21 193,-1-19-193,-1 0 0,-19-20-65,0 0 1,-19 0-288,-1-20 96,-1-20-161,1 1 225,-19-20 64,-1 18 32,20-38-64,1 20 64,19-21-128,0 20 256,19 1-64,1 39 416,0 0-128,19 40 161,1 19 95,1 1 65,-2 40 63,1-1-127,-1 20-481,1-19 32,-1-20-320,2-1 127,-21-39-479,0 0-193,-1-1-448,-19-19-673,0 0-2370,-19-39-9673</inkml:trace>
  <inkml:trace contextRef="#ctx0" brushRef="#br0" timeOffset="143207.0311">6058 9224 20755,'-21'0'1409,"21"0"-480,21 0 513,18 0-898,-19 0-352,20 0-448,-1 0-737,1 0-1825,-1 0-6215</inkml:trace>
  <inkml:trace contextRef="#ctx0" brushRef="#br0" timeOffset="144021.4843">7229 9165 10505,'-20'-59'1762,"20"39"-64,-20-20 768,1 20-192,-1 20-608,0 0-97,0 0-576,-1 40-224,-18 0 0,19 19 31,0 20 33,20-19-320,0-20-97,0 19-64,40-39-288,-1 0 33,2-20 31,18 0-32,-19-20-32,-1 0-160,1-19-160,-1-1-33,-39 1 193,0-2 0,0 21-160,-19-19 128,19 19 128,-20 0 192,20 20-192,-20 0 192,20 20-192,0 0 96,0 19 0,20-19-96,0 21-96,20-2-384,0-19-577,-1 0-513,21 19-384,-21-19-992,1 0-1635,-20 0-7110</inkml:trace>
  <inkml:trace contextRef="#ctx0" brushRef="#br0" timeOffset="144180.664">7666 9482 13548,'-20'-39'2531,"-1"-1"127,2 1-480,-1-1-832,20-20-1,-20 20-160,20 1-416,0-1-321,0 20-352,20 1-160,0 19-352,-1-20-513,22 40-673,-1-20-1761,-1 19-2018</inkml:trace>
  <inkml:trace contextRef="#ctx0" brushRef="#br0" timeOffset="144463.8672">7983 9224 19698,'-39'0'1634,"19"0"-161,20 20 33,0 0-257,0 20-320,20-20-65,0 0-479,19 0-257,21-20 0,-21 0-160,22 0 32,-22-20-96,-19 0-64,-20 0 96,0 1-289,-20-22-191,-19 21-33,-22 0 33,22 1-193,-1 19-256,0 0-320,21-20-481,-1 20-1889,20 0-2595</inkml:trace>
  <inkml:trace contextRef="#ctx0" brushRef="#br0" timeOffset="144804.6875">8222 9165 20371,'0'39'1217,"0"1"801,20-20-96,-1 1-769,1-2-449,20 1-319,-1 0-161,1-20 32,-19 0-320,18-20 32,-19 0-160,0 1-32,-20-2 64,0 1-65,0-20 1,-20 21 0,0-1 96,20-20 128,-20 40 0,20-19 96,0 19 32,0 19-32,20 1 192,-20 0-63,40 19-65,-20-19-160,19 20-64,1-19-321,19-2-511,-18 1-258,-22-20-735,1 0-1410,-20 0-2147</inkml:trace>
  <inkml:trace contextRef="#ctx0" brushRef="#br0" timeOffset="145082.0311">8678 9125 15342,'21'20'3395,"-2"0"-832,1 0 31,0 19-640,0 1-513,-1-19-480,1-2-416,-20 1-65,20 0-352,0-20 32,-1 0-31,-19 0 95,0-20-96,20 20-32,-20-39-64,0 18-160,0-19 0,20 20-32,-20 1-65,20 19 1,1 0 64,-2 0-32,1 39-224,0-19-738,20 21-639,-1-22-1154,1 1-3075</inkml:trace>
  <inkml:trace contextRef="#ctx0" brushRef="#br0" timeOffset="145568.3593">9452 9066 21268,'-39'0'864,"19"20"161,0 0 481,0 19-417,0 1 64,20 19-384,0-18-65,20 18-640,0-39 129,20-1-354,-1 1 33,-19-20 0,21 0 64,-22-20-448,1-19 63,0-1-223,-20-20 287,0 20 1,-20-19 96,0-20-129,1 19-127,-22-20 127,21 41 289,0-20 448,20 39 289,-19 0 320,19 20 256,0 20-416,19 0 224,-19 39 64,40-20-321,-19 41-351,38-20-225,0-1-128,1-19-480,-1 19-641,1-19-353,-20-19-1088,-20 18-1346,-1-39-10698</inkml:trace>
  <inkml:trace contextRef="#ctx0" brushRef="#br0" timeOffset="146294.9218">10485 9304 16431,'19'99'1922,"22"-59"-128,-21 19-193,0 1-576,19 0-128,-19-21-385,-20-19 129,20 0-193,-20 0-127,0-20 319,0-20-255,-20 0-449,0-19-129,-19-1 1,-1-19-32,-1-2 32,2 2 192,-1 0-320,20-1 159,1-20-191,19 41 352,19-21 0,1 41 96,40-1 32,-21 20 97,22 0-33,-2 20-192,-20 19 0,1 1 0,-20-1-32,-1 1-64,-19 0 32,-19-20 96,-21 20-257,1-21-95,-1 1-545,1-20-896,-1 20-2628,-1-20-9672</inkml:trace>
  <inkml:trace contextRef="#ctx0" brushRef="#br2" timeOffset="149125.9765">13304 8867 12523,'0'-20'1538,"0"20"544,0 0-1410,0 20 546,0 20 415,0 19-256,20 1-480,0 20-320,0-1-193,19 0-256,2 1 97,-2-21-193,1 1 256,-20-1-384,-1-19 160,1 0-32,0 0-128,0-1-577,-1-19-960,-19 0-1058,0-20-1665</inkml:trace>
  <inkml:trace contextRef="#ctx0" brushRef="#br2" timeOffset="149851.5625">13324 8966 11370,'0'0'513,"0"0"-353,0 0 320,20 0 97,0 0-385,-1 0 32,21 0 65,-19 0 31,18 0-224,21 0 0,-21 0-96,20 20 96,2-20 160,18 0 1,0 0 287,21 0-416,-1-20-96,0 20 32,20 0-32,0-20 64,21 0 321,-2 20-257,21-19-128,-1 19 0,21 0 0,-19-20-32,-2 20 32,21 0-32,0 0-32,-21 0-32,21-20 32,0 20 0,19 0 0,1-20-192,-20 20 0,20-19-33,-2 19 161,-18-20 32,20 20 32,-1 0 128,1-20 128,-20 20 65,-20 0-97,19 0 64,1 0-128,0 0-96,-21 0 32,21 0-96,-21 0 64,22 0 0,-1 0 193,-1 0 31,-19 0-64,20-20 128,-21 20 257,21 0-129,-20 0 1,-1 0 31,-18 0 65,-2 20-289,22-20-64,-22 0-96,2 0-96,-22 0-256,-18 20-225,-1-20-1152,-40 0-1826,-39 0-2755</inkml:trace>
  <inkml:trace contextRef="#ctx0" brushRef="#br2" timeOffset="151107.4218">13543 9780 10954,'39'0'737,"-19"0"-449,19 0-64,1 0-192,1 0-32,18 0 32,0 0-32,1 0 96,20 0 96,-1 0 1,20 0-33,1 0-64,18 0 96,2 0-96,-1-20-96,20 20 32,0 0-32,0 0 0,-1 0 32,22 0-32,-22 0 32,21 0 96,0 0 64,20-20-63,-20 20 95,-1 0-128,21-19-32,-20 19-64,19 0 32,1-20 32,-19 20-64,18 0 32,1-20 0,0 20 0,18-20-32,-18 20 32,1-19-32,-3 19-32,2-20 32,1 20 0,-3-20 0,3 20 64,-21-20 0,-1 20 96,1 0-96,1 0 129,-2 0 319,-19 0-160,0 0-255,0 0-65,-1 0 0,-18 0 32,-1 0-64,-20 0 160,20 0 96,0 0-64,-19 0 97,-1 0-161,1 0 32,-1 0 64,0 0 192,-19 0-223,-1 0-65,0 0-96,-20 0 0,2 20 0,-2-20 0,-20 0-32,1 0 96,-20 0-32,19 0-32,-39 0 224,20 0 385,-20 0 64,0-20 63,0 20-576,0-20-31,0 1-129,0-2 64,-20 1 160,20 0 128,0-19-127,0-1 31,0 1-128,0-21-32,0 20-64,-19-20-160,19 21 352,-40-1-672,20 1-769,0-1-1986,-39 20-9353</inkml:trace>
  <inkml:trace contextRef="#ctx0" brushRef="#br2" timeOffset="152625">15647 9026 9128,'0'-40'1922,"0"40"-32,0 0 384,0 0-448,0 0-705,20 20 320,0 0 161,-1 40-449,1-1-385,0 0 1,20 1-385,-20 20-191,20-21 319,-20 1-416,19-21 64,-19 2-31,0-2 63,0 1-96,-1-1 0,-19-19-192,0 0-289,20 0-447,-20-1-642,20-19-1408,-20 0-2051</inkml:trace>
  <inkml:trace contextRef="#ctx0" brushRef="#br2" timeOffset="153118.164">16163 9622 12171,'40'99'1345,"-40"-40"-31,40-18 95,-21-2-192,1 1-224,0-40 64,-20 19-128,20-19-96,-20 0-97,0 0-191,0-19-225,-20-21-288,0 1-128,-19-2-32,-1-18 32,-19-20-64,19-1-161,-1 0-223,22 21 192,19 0-65,0-1 321,19 41 96,2-2 192,19 1 32,-1 40 257,21 1-417,-21-2-32,21 21-32,-20-1 0,-20 1 128,20-20-320,-40 0 128,0-1 128,-20 1-224,0-20 96,-19 0-257,-2 0-287,21 0-577,-19 0-1218,19-20-864,0 20-7014</inkml:trace>
  <inkml:trace contextRef="#ctx0" brushRef="#br2" timeOffset="153358.3983">16520 9086 18321,'40'0'1665,"-40"20"-960,20 19 448,1 20 128,-21 1 97,39 20-449,1-21-417,-1-19-320,1 19 0,-1-18-384,1-2-384,-19-19-193,-1 20-1313,-20-21-2210,0 1-11531</inkml:trace>
  <inkml:trace contextRef="#ctx0" brushRef="#br2" timeOffset="154405.2734">21902 8907 4452,'0'-20'4228,"0"20"-2883,0 0 513,0-20-129,0 20 97,0 0-320,0-20-193,0 20-32,0 0-224,19 0-64,-19 0-256,0 0-129,0 20-31,0 20-1,0-21-191,0 21-65,20-20-288,-20 20 32,0-20-352,20 0-417,-20 20-864,0-21-1634,0 1-2755</inkml:trace>
  <inkml:trace contextRef="#ctx0" brushRef="#br2" timeOffset="159208.9843">14277 9304 6726,'0'-19'2787,"20"19"-65,-20-21-224,20 21-672,-20 0-673,0 0-288,0 0-160,0 0-481,-20 21 160,0-2 257,1 1-193,-1 0-31,-21 0-65,2-1-96,19 21 1,0-40-1,0 20 224,20 0-352,0-20 97,0 0 191,20 0 129,0 0-33,0 0-128,19-20-127,-19 20-161,21 0 32,-22 0-160,1 0 64,0 0-256,0 0-353,-20 0-192,20 0-640,-1 20-865,-19-20-2274,20 0-8617</inkml:trace>
  <inkml:trace contextRef="#ctx0" brushRef="#br2" timeOffset="160022.4609">14634 9403 9993,'0'0'2915,"20"0"-2275,-20 20 994,0 0 544,20 0-512,-20 19-225,20-19-448,0 20-289,-1 0-351,2 0-65,-1-21 64,0 1 1,-20-20 95,20 20-320,-20-20 161,0-20 159,0 20-192,-20-20-256,0-19-96,0 19 0,-1-20-96,2 0-128,19 0-33,-20-19 193,20 39-96,0-19 96,20 19 32,-20 0-1,19 0 129,2 20-256,19 20 224,-20 0 128,-1 0-224,1-1 160,0 1-32,-20 0 32,0 0 64,0 0 64,-20-20-63,0 19-1,-19-19-64,-1 0-257,19 20-767,-18-20-770,19 0-2242,0 0-10025</inkml:trace>
  <inkml:trace contextRef="#ctx0" brushRef="#br2" timeOffset="162034.1797">17890 9125 4804,'0'-19'2306,"0"19"-672,0 0-65,0 0 289,0 0-224,0 0 95,0 0-159,0 0-353,0 0-352,0 0-225,0 0 225,0 0 0,20 0-96,1 19-129,-1 1-223,-1-20-65,21 20-160,-1-20 32,1 20-288,0-20 160,20 0-64,-20 0 161,-1 0-322,1 0 162,-21 19-162,-19-19 193,0 0-128,-19 0 289,-1 0-257,-20 20 64,1 0 160,19 0 0,-21 1-320,2-21 224,19 19-224,0 1 128,0-20-545,20 20-416,0-20-1024,0 20-1539,20-20-2049</inkml:trace>
  <inkml:trace contextRef="#ctx0" brushRef="#br2" timeOffset="162716.7969">18546 9324 13292,'20'40'1249,"-20"-1"577,19 1-929,1-20 512,-20 19-416,20-19-288,0 20-193,0-40-223,-1 20-97,-19-20-64,0 0 352,-19 0-288,-1-20-384,0 1 0,-20-22-32,21 21-64,-21-19-33,20-1 33,20 1-32,0-1 128,0 1-65,20-2 33,0 21 320,19 20 32,1-20 32,-20 40-127,19-20 95,-18 20 96,-1 21-192,0-22-160,-20 1 256,0 0-32,-20 0-96,0-20 128,-20 0-32,0 19-576,20-19-321,-19 0-1601,-1 0-2947</inkml:trace>
  <inkml:trace contextRef="#ctx0" brushRef="#br3" timeOffset="172692.3827">13622 10038 3843,'-20'-20'1986,"20"20"-352,0 0 512,0-19-161,0 19-287,20 0-257,-20 0-31,0 0-225,19 0-352,-19 0 64,0 19 31,0 1-223,20 0-128,-20 1-65,0-1-192,20-1 1,1-19 63,-21 20-32,20-20 1,-1 0 31,1 0-96,-20 0-95,20-20-193,0 20 64,0 0 32,-1-19 32,1 19-256,0 0 320,0 0-320,-1 0 256,1 0-96,1-20-192,19 20 320,-21 0-128,21 0-128,-1 0 64,-19 0 32,0 0 32,19-21-32,-19 21-32,21 0 64,-21 0-64,-1 0 64,21 0-64,-20 0-32,19 21 64,1-21-96,-20 0 64,19 0-128,2 0 127,-2 0-31,1 0 32,-1 0 32,1 0 0,0 0-32,0 0-32,0 0 64,19 0 0,-19 0-32,-1 0 32,20 0 0,-18 0-160,-1 0 32,-1 0 64,1 0 32,-1 0 64,1 0-128,-1 0 0,2 20 64,-1-20 0,-1 0 32,1 0 0,-1 0-32,1 0 32,0 19 32,0-19-64,-1 0 32,1 0 64,-1 0 64,1 0-256,0 0 96,0 0 0,0 0 96,-20 20 0,-1-20-128,1 0 288,-20-20 224,0 20 65,0-19-1,0-1-223,0-1 31,-20 1-224,20 0-96,-19 1-609,19 19-800,-20 0-1794,0 0-6726</inkml:trace>
  <inkml:trace contextRef="#ctx0" brushRef="#br3" timeOffset="173157.2265">14853 10217 17424,'0'-20'2178,"-20"20"-1954,1 20 673,-21 0 673,-1 19-321,2 1-320,-1 1-129,1-2-543,-21 1-65,41-1-64,-21-19-192,-1 20-224,2-21-385,19 21-1057,0-19-1409,20-1-2466</inkml:trace>
  <inkml:trace contextRef="#ctx0" brushRef="#br3" timeOffset="173666.0156">13781 10733 14958,'0'0'3651,"0"0"-2690,0 20 544,20 0 193,-20 19-641,20 1-544,-1-19-65,1 18-256,0 1-32,0-20-128,-1 0 0,1-1-160,-20 1-320,21-20-897,-21 20-769,0-20-1378,0 0-2337</inkml:trace>
  <inkml:trace contextRef="#ctx0" brushRef="#br3" timeOffset="174000">14238 10873 18641,'0'-41'1089,"-21"41"-704,21 0 928,-40 0-416,21 0-193,-21 20-159,1 1-65,19-1-191,0-1-33,0 1 32,20-20-448,20 20 224,20 0 0,-1-20 64,20 20-128,-19-20 32,1 0-32,-2 19-32,-19 1 32,-20 0 0,0-20 64,-20 20 64,0-1-32,1-19-256,-1 0-64,-1 20-320,1-20-802,20 0-832,0 0-2370,-20-20-9545</inkml:trace>
  <inkml:trace contextRef="#ctx0" brushRef="#br3" timeOffset="174205.0781">14416 10793 19666,'0'0'1506,"20"0"-1186,-20 19 929,0 1 0,0 21-352,0-2-352,19-19-321,1 20-32,1-20-224,-1 19-513,0-19-319,-20-20-738,0 20-1185,0-20-2401</inkml:trace>
  <inkml:trace contextRef="#ctx0" brushRef="#br3" timeOffset="174371.0936">14277 10932 16463,'0'0'2851,"20"-20"-1570,20 1 1089,-1 19-256,21-20-961,0-1-768,-1 21-353,1 0-481,-1 0-351,-19 0-802,0 0-1729,0 0-2563</inkml:trace>
  <inkml:trace contextRef="#ctx0" brushRef="#br3" timeOffset="174756.8359">15052 11051 14157,'39'80'2370,"-39"-40"-672,20-21-161,-20 21-224,20-20-384,-20-20-128,0 19-224,0-19-65,0 0-63,-20-19-321,0-1 0,-19 0-96,19-19 0,-21-22 0,22 2-32,-1 0-64,20 19-160,20-19 31,-1 18 97,2 1 0,19 21 32,-1-1 32,-19 20 0,0 20 32,19-1 0,-39 1 0,20 21 0,-20-2-32,-20-19-64,20 20-64,-19-20-192,-1-1-97,20 1-416,0-20-288,0 0-1537,0 0-2403</inkml:trace>
  <inkml:trace contextRef="#ctx0" brushRef="#br3" timeOffset="175169.9218">15468 10832 15887,'-20'0'2049,"1"0"-1280,-1 20 865,-20 1 127,21-1-415,-1-1-353,0 21-289,0-20-383,20 19-161,0-19-96,20 0 64,0-20 64,0 0-96,-1 0-32,21-20-384,-20 0-64,-1-19 95,-19 19 33,0 0-160,0-19 95,0 19 161,-19-1 96,19 21 32,-20 0 224,0 0-128,20 21 161,-20-1-1,20-20-64,20 19-64,0 1-96,0 0-352,-1 0-417,1 0-736,0-20-1410,0 19-1698,-1 1-7782</inkml:trace>
  <inkml:trace contextRef="#ctx0" brushRef="#br3" timeOffset="175316.4061">15608 11051 14413,'0'-40'3556,"0"21"-2019,0-21 129,0 0-225,19 1-512,-19 18-673,0-19-288,0 21-320,20-1-545,-20 20-1377,0-20-2883</inkml:trace>
  <inkml:trace contextRef="#ctx0" brushRef="#br3" timeOffset="175510.7422">15806 10694 19122,'20'20'3042,"-20"-1"-1408,20 1-64,0 20-257,-20-1-320,20 2-609,19-2 0,-19-19-384,19 20-96,-19-20-288,0-1-481,-20 1-512,20-20-641,-40 0-897,20 0-2242</inkml:trace>
  <inkml:trace contextRef="#ctx0" brushRef="#br3" timeOffset="175672.8515">15806 10832 14317,'-20'0'5926,"40"0"-5062,0 0 354,20 0 287,-1 0-448,1 20-897,19-20-256,-19 0-641,0 21-1345,-20-21-4003</inkml:trace>
  <inkml:trace contextRef="#ctx0" brushRef="#br3" timeOffset="177256.8359">16977 9979 11883,'0'20'1922,"0"-20"-609,20 19 705,-20 1-545,20 0-672,0 1-225,-20-1-63,19-1-65,1-19 33,20 0-65,-19 0-256,-2 0 0,1 0-95,0 0 31,20-19-160,-21 19 32,21 0 0,-1 0-65,22 0-127,-22-20 96,21 20 0,19 0 32,-20 0-32,21 0 32,-1 0 32,0-21 64,2 21-353,-2 0 193,-20 0 0,20 0 160,-18 0 32,18-20-64,0 20 32,1 0 0,-1 0 128,20 0-256,1 0 160,-21-20 96,20 20-320,-19 0 96,-1 0-32,-20 0 96,20 0-32,-18 0 32,18-19-32,0 19 64,1 0 32,-1 0-96,-19 0 64,19 0 96,1 0-192,-21 0 96,20 0-33,-19 0 1,0 0 225,19 0-354,-20 19 258,22-19-226,-2 0 290,19 0-354,-17 0 65,18 0 64,-20 0 64,0 20 64,1-20-128,19 0 64,-40 0 32,21 0 32,-1 0 225,0 0-321,-18 20 64,18-20 0,0 21-64,-20-21 96,2 20 64,-2-20-224,0 0 96,1 0 64,-21 0-96,2 0 416,-2 0-32,1 0-31,-20-20-97,-1 20-32,1-21 0,0 1 257,-20 0-33,0 1-64,0-1-191,-20 0-97,20 0-160,-20 20-673,1-20-929,-1 20-1345,0 0-2274</inkml:trace>
  <inkml:trace contextRef="#ctx0" brushRef="#br3" timeOffset="177685.5469">19439 10237 11627,'0'-40'3395,"0"40"-1185,0 0 128,0 0-736,20 0-161,-1 0-352,22 20-320,-1 0-257,19 19-224,-19-19-63,19 0-161,1 1-96,-20-1-289,-1-1-608,-19 1-1024,-20 0-1475,20-20-4323</inkml:trace>
  <inkml:trace contextRef="#ctx0" brushRef="#br3" timeOffset="178505.8593">19220 10654 12523,'21'-39'6695,"-1"39"-5446,0 0-1345,0 0 224,-1 20-32,1-1 96,-20 21-96,20-1 0,-20-19-32,0 20-32,0-21 65,-20 1 447,20 0-128,0 1 97,0-21-33,0 20-191,0-20 95,20 0 96,0 0-159,-1-20-97,21 20-352,-1-21-481,2 21-576,-1 0-737,-1-20-2274,-19 20-7783</inkml:trace>
  <inkml:trace contextRef="#ctx0" brushRef="#br3" timeOffset="178752.9296">19638 10773 12075,'0'20'2723,"20"-1"-898,-20-19 129,19 20-448,1 0-65,-20 1-256,0-21-544,0 0-97,0 0-160,20 0 1,-20 0 31,0-21-288,0 21-64,20-20-64,-20 0 64,21 1-128,-2 19-64,1 0-32,0 19-352,0 1-385,19 0-929,1 1-896,-21-1-1795</inkml:trace>
  <inkml:trace contextRef="#ctx0" brushRef="#br3" timeOffset="179094.7265">20055 10753 14509,'-40'0'2723,"20"0"-2211,0 20 834,20 0 287,-20-1-576,20 1-448,20 0-161,0 1-192,20-1-63,-20-20 31,20 0 64,-20-20-288,-1-1-96,-19 1 64,0-19 32,0-1 0,0 1 0,-19-1 0,-1-19 0,20 38 32,-20-19 64,0 21 0,20 19 192,0 0-192,0 19-288,0 1 192,20 21-32,20-2-96,-1 1-352,20-1-641,1 1-993,0-1-2050,-20 1-10122</inkml:trace>
  <inkml:trace contextRef="#ctx0" brushRef="#br3" timeOffset="179487.3046">20670 10972 14253,'20'79'2370,"0"-59"-832,0 19-641,-20-18 31,19-1 322,1-20-354,-20 0-479,0 0 31,0 0 289,0-20-385,0-1-224,-39-18-64,19-1-31,0 1-1,-19-21-64,19 1 64,0-2-97,0 2 98,20 20 31,0-1-161,20 20 130,0 20-66,0 0 194,-1 20-354,1 0 322,0 0-290,0 19 225,-1 1-128,1-1-608,0 2-65,0-21-608,1-1-801,-2 1-1442,-19 0-1344</inkml:trace>
  <inkml:trace contextRef="#ctx0" brushRef="#br3" timeOffset="179864.2578">21107 10714 3010,'-40'0'13325,"20"0"-11852,0 19 321,0-19 192,1 40-288,-1-20-513,20 19-417,0-19-319,0 21-129,20-22-64,19 1-192,-19 0 129,21-20 63,-22 0-320,1-20 160,0 0-320,-20 1 64,0-1 63,0-21-95,-20 21-32,0-19 0,20 19 160,-19 0 32,-2 1 96,21 19-96,0 0-192,0 19 95,0 1-447,21 20-545,-21-21-417,39 21-1248,-19-19-1442,0-1-8040</inkml:trace>
  <inkml:trace contextRef="#ctx0" brushRef="#br3" timeOffset="180011.7187">21285 10932 14733,'-19'-39'3556,"19"19"-1474,0-1-96,0-19-129,0 21-639,0-1-706,19 0-480,-19 0-256,20 20-641,-20 0-1057,20-19-1537,1 19-1826</inkml:trace>
  <inkml:trace contextRef="#ctx0" brushRef="#br3" timeOffset="180207.0311">21604 10475 19794,'20'-20'2210,"-20"20"-1025,20 20-128,-1 20-32,-19-1-128,20 22-320,0-22-417,0 21-96,-1-1-128,1-20-320,0 1-289,0-19-192,-20-1-416,0-20-1442,0 0-2722</inkml:trace>
  <inkml:trace contextRef="#ctx0" brushRef="#br3" timeOffset="180374.0233">21464 10733 18769,'20'0'2018,"20"0"-1057,19-19 833,2-1 128,-2 20-1058,0-20-800,0 20-128,-19 0-480,-19 0-1122,-1 20-2273,-20-20-10731</inkml:trace>
  <inkml:trace contextRef="#ctx0" brushRef="#br0" timeOffset="184185.5469">478 10436 17200,'-40'19'2082,"21"-19"-1538,19 0 1154,0 0 384,19-19-1057,21 19-321,1-20-543,18 0-65,0 20-128,0-20-513,-19 1-1088,1 19-1378,-2-20-1249</inkml:trace>
  <inkml:trace contextRef="#ctx0" brushRef="#br0" timeOffset="201490.2343">1451 10455 10986,'0'0'2402,"0"0"-928,0 0-1,-20 0 289,40 0-65,-20 20-319,20 0-289,0 20-193,19-1-351,-19 2 160,21-2-321,-2-19 193,-19 20-1,0-21-192,-1-19-31,-19 0 191,0 20 193,0-20-64,0-20-545,0 1-64,-19-1-64,-1-20 64,-20 1-64,21-2-32,-1-18 0,-1 19 32,1 1-96,20-1-64,0 20-97,20 1-191,21-1-705,-2 20-321,1 0-864,19 20-1826,0-20-4132</inkml:trace>
  <inkml:trace contextRef="#ctx0" brushRef="#br0" timeOffset="201831.0546">2046 10535 16751,'20'19'2435,"-20"-19"-2147,20 0 2370,1-19-960,-1 19-641,19-20-160,-19 0-385,20 0-351,-1 0-1,-19 1 32,0-1 0,-1 0-32,-19 0-320,0 1 224,-19-1-128,-1 20 64,-20 0-128,21 0 0,-21 0 192,20 20 64,0 19-192,1-19 128,19 39-32,0-19 32,0-1-32,39 1 32,-19 1-480,39-22-257,1-19-576,20 20-865,-21-20-2050,0-20-6534</inkml:trace>
  <inkml:trace contextRef="#ctx0" brushRef="#br0" timeOffset="202099.6093">2801 10376 16687,'-39'-39'2435,"19"39"-1346,20-21 1601,-20 21-832,0 0-641,20 21-288,-20-1-128,1 19-193,19 1-95,0 19-65,0-19-256,0-1-160,19 2-96,1-21-64,20-1-160,-1-19-865,1 0-224,-1 0-930,2-19-1985,-21 19-9769</inkml:trace>
  <inkml:trace contextRef="#ctx0" brushRef="#br0" timeOffset="202375.9765">3020 10416 17008,'-20'39'3363,"20"-19"-2562,0 0 1281,0 20-161,20-1-864,-1 2-288,1-2-353,20-19-63,20 0-193,-20-20 64,19-20 128,-19 0-480,-1 1 0,1-22-160,-40 21-385,0-19 97,0 19-225,-20 0-384,0 0-769,20 0-1537,-20 20-5638</inkml:trace>
  <inkml:trace contextRef="#ctx0" brushRef="#br0" timeOffset="202594.7265">3556 10654 19346,'-20'-39'2050,"0"18"-160,20-19-65,-20 1-672,20-21-544,-19 41-449,19-21-64,19 20-192,-19 1-416,20 19-706,0 0-799,0 0-1283,-1 0-2753</inkml:trace>
  <inkml:trace contextRef="#ctx0" brushRef="#br0" timeOffset="202848.6328">3774 10337 18001,'-19'20'2049,"-1"-20"-671,0 19 576,20 1-257,-20 20-223,20-21-642,0 1-287,0 20-353,40-20 0,-1-20-64,1 19-31,-1 1-97,-19 0 32,0 1 32,0-1-64,-20-1 160,-20 1-96,0 0-256,0 0-321,1-20-256,-21 19-31,20-19-321,1 0-673,-1 0-1601,20-19-3844</inkml:trace>
  <inkml:trace contextRef="#ctx0" brushRef="#br0" timeOffset="203026.3672">4013 10574 17392,'39'41'5253,"-19"-21"-3459,0-1-577,-20 1 320,20 0-1248,-20 0-161,0-20-160,0 0-609,0 0-640,0 0-1346,-20-20-3523</inkml:trace>
  <inkml:trace contextRef="#ctx0" brushRef="#br0" timeOffset="203168.9453">3913 10257 19346,'0'0'1409,"0"0"-4964,0 0-1538</inkml:trace>
  <inkml:trace contextRef="#ctx0" brushRef="#br0" timeOffset="203916.0156">4191 10436 16623,'20'-20'2467,"-20"40"-1474,20-1 1345,0 1-641,20 20-544,-21-1-224,21-19-320,-20 21-1,-1-21-191,21-20-161,-40 19 96,20-19 65,-20 0-129,21 0-32,-21-19 225,-21-1-129,21-1-160,-20 1-160,20-19-64,-20-1-288,20 20-513,0-19-96,0 19-384,0 20-224,20 0-417,0 0-1538,1 20-2049</inkml:trace>
  <inkml:trace contextRef="#ctx0" brushRef="#br0" timeOffset="204220.7031">4748 10535 15822,'39'0'3011,"-19"-20"-769,19 20 33,-39-20-1347,20 0-159,0 0-288,-20-19 31,0 19-320,0 0-64,0 1 33,0 19 31,-20-20 0,0 20-160,1 20-32,-1-1 64,0 1-160,0 20 224,20-1-224,0 1 192,0-1 0,0 22 160,20-22-416,0-19 224,19 0-224,1 0-448,19-20-257,-19 0-256,0-20-545,0 0-1120,-20 0-1859,-20-19-8455</inkml:trace>
  <inkml:trace contextRef="#ctx0" brushRef="#br0" timeOffset="204424.8046">4965 10178 17136,'0'0'3747,"0"0"-2177,0 0 288,0 19-129,20 21-576,-20-1 0,21 22-448,-2-2-353,21-19-352,-1-1-96,1 1-384,0-1-417,-1-19-416,-19 0-321,21 1-832,-22-21-2819,1 0-9033</inkml:trace>
  <inkml:trace contextRef="#ctx0" brushRef="#br0" timeOffset="204758.789">5382 10376 21043,'0'0'1634,"0"20"-225,20 0 161,-20 0-513,20-1-288,0 1-193,-1-20-480,-19 20 192,20-20-224,-20 0 65,20-20-1,1 0-160,-1 1-128,-1-1 31,1 20-31,20 0 32,-20 0 32,-1 39 160,21 1-64,-20 19 160,-1 2-192,1 18 224,0-20-95,1 20 63,-21-18-96,20-22 64,-40 21 64,-1-41 32,1 21-512,-39-20-192,0-1-449,19-19-224,-19 0-897,-2 0-2915,22-39-9705</inkml:trace>
  <inkml:trace contextRef="#ctx0" brushRef="#br0" timeOffset="206502.9296">6514 10376 9288,'20'-39'2595,"-20"18"-1891,-20 1 802,20 20 800,0-20-320,0 1-449,-20 19-287,20 0-97,-20 0-257,0 0-223,1 0-256,-1 39 95,0-19 65,0 21-289,1-22 64,19 21-64,0-20-191,39-1-97,1 1 192,-1 0-160,40 0 64,-18 0 0,-2-20-96,-19 19 64,-1 1-96,-39 0 128,0 1 32,-20 18 128,-19-19-320,-1 0 128,-19 0-128,18-1-256,22-19-289,-1 0-287,20 0-802,0 0-1729,0-19-2243</inkml:trace>
  <inkml:trace contextRef="#ctx0" brushRef="#br0" timeOffset="206779.2969">6892 10455 18161,'-20'20'1729,"20"0"-287,-20 0 832,20 19-609,0-19-608,0 0-480,20-20-161,19 0-63,-19 0-65,20-20-128,-1 0 32,1 1-160,-40-21-32,20 20-192,-40 0-192,0 1-161,-20-1-31,-19 20 191,20 0-159,-1 0-193,-1 0-448,22 20-481,19-1-1280,0 1-1442,0 20-6887</inkml:trace>
  <inkml:trace contextRef="#ctx0" brushRef="#br0" timeOffset="206947.2656">7150 10635 11915,'39'0'4676,"-39"-20"-1857,-19-1-257,-1 1-704,-20 0-513,19 1-128,2-21-608,-1 0-545,0 1-160,20 19-416,0 0-257,20-19-512,-20 39-833,39-21-2659,-18 1-9641</inkml:trace>
  <inkml:trace contextRef="#ctx0" brushRef="#br0" timeOffset="207120.1172">7347 10158 19058,'41'39'2017,"-41"1"-479,20 19 352,-20 2-353,20-2-800,-1 0-545,21 1-160,0-1-160,-1-18-417,1-22-415,-21 1-450,2 0-1344,-1-20-3108</inkml:trace>
  <inkml:trace contextRef="#ctx0" brushRef="#br0" timeOffset="207289.0625">7328 10535 20467,'-20'0'2306,"20"0"-1473,20-20 1153,-1 20-513,22-20-832,18 0-449,-19 0-224,39 20-577,-20-19-1216,2 19-1795,-22-20-8423</inkml:trace>
  <inkml:trace contextRef="#ctx0" brushRef="#br0" timeOffset="207818.3593">8520 10079 17936,'0'-21'3139,"0"21"-1505,0 0-353,0 21 289,0 18-321,19 21-384,1-1-193,0 20-351,0-19-161,19 0-96,-19-1-96,21-19-417,-22-1-479,21-19-322,-1 1-191,-19-21-1282,0 0-3010</inkml:trace>
  <inkml:trace contextRef="#ctx0" brushRef="#br0" timeOffset="208123.0469">8876 10337 16559,'20'-41'3780,"-20"41"-2947,-20 0 704,20 0-320,-19 20-384,-1-20-192,20 41-161,0-22-320,20 1-64,-1 0 64,1 19-256,20-19 32,0 0-32,0 0-192,-20 0 32,19-1 160,-19 1 192,-20-20-32,0 20 32,0-20-160,-39 21 96,19-1-481,-20-20 289,20 0-320,1 19-353,-2-19-1153,1-19-2690,20 19-10283</inkml:trace>
  <inkml:trace contextRef="#ctx0" brushRef="#br0" timeOffset="208356.4453">9174 10197 18961,'41'-19'2627,"-21"-1"-2147,-1 20 609,1 20-128,0 19-192,0 1-96,-1-1 192,1 22-321,20-2-416,-20 0-32,-1-19-448,21-1-417,-19 1-448,-21-19-865,0-1-2082,0-20-6406</inkml:trace>
  <inkml:trace contextRef="#ctx0" brushRef="#br0" timeOffset="208509.7656">9194 10455 19314,'0'-19'2434,"0"19"-1793,21-20 1409,18 0-449,21 20-832,-1-20-577,0 20-192,2 0-769,-2 0-448,0 0-865,1 20-2850</inkml:trace>
  <inkml:trace contextRef="#ctx0" brushRef="#br0" timeOffset="209249.0233">10366 10654 16239,'39'99'2722,"-19"-59"-479,0 19-482,0 1-736,0-20-384,-1 0-97,1-1 65,-20-19-161,21 0-63,-21-1-129,0-19 0,0-19 193,-21-1-257,1 0-160,-19-39-64,19 19 64,-20-19 64,1-21-320,19 1 32,-19-20-97,39 19 65,0 0 96,0 21 0,19 20 96,1-2-32,0 21 0,19 20 128,-19 20-32,20 1 32,-20 18-32,-1 1 0,-19 19-128,20 1 160,-20-21-352,-20 22-1,20-42-255,0 21-321,-19-20-320,19-1-737,0-19-2434,0 0-7944</inkml:trace>
  <inkml:trace contextRef="#ctx0" brushRef="#br0" timeOffset="209656.25">10782 10337 18193,'-20'20'1313,"1"-20"-32,19 19 353,-20 21-161,20-20-448,-20 19-128,20 1-224,0-1-417,20 1-128,0-19-96,-1-1 128,22-20-224,-21 0 256,0-20-192,-1-1-96,-19 1-288,0-19 288,0-1-129,0 20 97,-19-19 192,-1 19-192,0 0 128,20 20 321,0 0 223,0 0-416,0 20 161,0 0 255,0-1 65,20 21-353,19-20-224,1 0-96,0 19-353,-1-39-447,20 20-322,-38 1-543,19-21-770,-20 20-2914,-20-20-6758</inkml:trace>
  <inkml:trace contextRef="#ctx0" brushRef="#br0" timeOffset="209837.8905">11180 10674 13612,'0'-20'4357,"0"1"-2628,0-22 609,0 21-352,-20-19-544,0-1-353,1 0-385,-1-19-447,20 20-257,-20-2-97,20 21-223,20 0-385,-20 20-704,20 0-769,19 0-1409,-19 0-1442</inkml:trace>
  <inkml:trace contextRef="#ctx0" brushRef="#br0" timeOffset="210070.3125">11398 10138 7014,'20'0'14446,"-20"-20"-12813,20 40-448,0-20 1,-20 40-129,20-1-129,-1 20-63,1 2-320,0-2-417,19 20-96,-18-19-128,19-21-128,-1 2-129,1-21-576,-20-1 1,-20-19-546,19 0-1120,-38-19-2595,-1-1-10826</inkml:trace>
  <inkml:trace contextRef="#ctx0" brushRef="#br0" timeOffset="210231.4453">11359 10436 20819,'20'0'2563,"-1"-20"-1955,21 20 1058,19-20-417,20 0-705,-18 20-383,-2 0-418,0-19-768,1 19-512,-40 19-2499,0-19-12459</inkml:trace>
  <inkml:trace contextRef="#ctx0" brushRef="#br0" timeOffset="211289.0625">578 11805 15118,'-40'20'2594,"0"-20"-864,20 0 224,20 0-481,0-20-288,20 20-32,1 0-320,-2-19-545,21 19-288,-1-20 97,1 20-162,-1 0-831,1 0-674,1 0-1281,-2 0-1377</inkml:trace>
  <inkml:trace contextRef="#ctx0" brushRef="#br0" timeOffset="211985.3515">1591 11726 15598,'0'40'1410,"0"-20"287,0 19 257,19 1-609,1-20-320,0 20-192,0-20-96,-1-20 64,1 20-129,0-20 65,-20 0 32,0 0-161,0 0-255,0-20-289,0 0 96,0-20-96,-20 0 0,0 0-32,20 1 0,-19-20-64,19-2 32,0 22 0,19-1-128,-19 1-128,20 19-65,0 0-223,0 20-193,19 0-192,-19 0-192,21 0-769,-2 20-512,1 0-257,19-1-640,-39 1-1825</inkml:trace>
  <inkml:trace contextRef="#ctx0" brushRef="#br0" timeOffset="212305.664">2107 11726 10537,'20'20'2403,"-20"-20"191,19 0 161,-19 0-449,20 0-384,20 0-449,-20-20-352,19 20-352,1-19-577,-21-1 96,1 0-31,1 20-97,-1-21 64,-20 1-96,0 20-288,-20-19 96,-1 19-128,-18 0-32,-1 0 63,1 19 33,19 1 96,0 1 128,0-1 97,0 19-193,20 1 160,0-1-160,40 1 0,-20-20-96,39 0-97,0-1-255,2-19-225,18 0-672,0 0-769,-20-19-1505,-18-1-6119</inkml:trace>
  <inkml:trace contextRef="#ctx0" brushRef="#br0" timeOffset="212523.4375">2781 11626 19698,'-39'-19'1474,"39"19"447,-20 19-127,0 1-961,20 1-161,0 19 65,0-1-192,0 1-321,20-1-160,20-19-192,-1 0-160,1-20-257,-1 20-576,22-20-641,-2-20-1601,-20 20-6855</inkml:trace>
  <inkml:trace contextRef="#ctx0" brushRef="#br0" timeOffset="213299.8046">3317 11646 9993,'-19'-20'3748,"19"20"-674,0 0-383,-20 0-801,20 0-769,0 41-32,0-1 224,20-1-192,-1 1-256,21-21-192,-20 21-321,20-20-32,0-20-31,-1 0-97,1-20-32,-20 0-32,19 0-192,-19 1-417,0-21-223,0 20-33,-20 1-128,0 19-512,0-20-737,-20 20-2018,20 0-7911</inkml:trace>
  <inkml:trace contextRef="#ctx0" brushRef="#br0" timeOffset="213678.7109">3893 11865 10570,'20'20'7847,"-20"-20"-7174,0 0 2081,0-20-704,0 0-1057,0 0-160,-20 0 160,0-19-321,20 19-287,-20-19-97,1 19-224,19-21-64,0 21-96,0 1-160,0 19-513,0-20-160,19 20 128,21 20-672,-20-20-929,40 19-2563,-20-19-8007</inkml:trace>
  <inkml:trace contextRef="#ctx0" brushRef="#br0" timeOffset="214056.6406">4429 11567 17616,'-20'-20'1698,"0"20"-449,1 0 385,-1 0-706,-20 40 1,21-20 0,-1-1-320,20 1-449,0 1-192,39-1 192,-19 0-192,20-20 64,-1 19-128,1 1 64,-19 0 32,-2 0 0,-19-1 96,-19 21 96,19-20 0,-21 0-192,1-20 160,-20 0-160,21 19 65,-1-19-162,20 0-351,-20 0-321,20-19-352,0 19-512,20-20-1026,-20 0-2402</inkml:trace>
  <inkml:trace contextRef="#ctx0" brushRef="#br0" timeOffset="214223.6328">4648 11786 18577,'39'39'1986,"-19"-39"-737,0 20-128,-20-20-736,21 0-257,-21 0-96,0 0-321,0 0-768,0-20-2850,-21 0-11500</inkml:trace>
  <inkml:trace contextRef="#ctx0" brushRef="#br0" timeOffset="214362.3046">4568 11468 17168,'-19'0'0,"38"0"-2050,-19 0-3844</inkml:trace>
  <inkml:trace contextRef="#ctx0" brushRef="#br0" timeOffset="215197.2656">4886 11626 16207,'0'0'2306,"0"0"-1153,0 20 288,20 1 225,-20 19-641,19-1-384,1 1-417,0-1 64,0-19-128,1 0-32,-2 0 1,1-20-33,-20 19 0,20-19-64,-20 0-160,0 0-33,0 0 33,0 0-64,0 0-192,0-19-33,-20 19-159,20-20 256,0 0 127,20 20 33,-20-20-32,20 20 128,-1 0-96,21 0 160,-20 0-64,19 0 96,1 0 0,1 0-32,-22-20 0,21 20 32,-20-19 128,-1-1 64,1 0-64,-20 0 225,20 1 63,-20-1-192,0 0-63,0-1 63,-20 1 320,20 1-127,-20 19-65,20 0-32,-19 0 1,19 19-385,-20 1 96,20 21-32,0-2-32,20 1 64,-1-1-96,21 1 64,-20-20-96,19 0-64,22-1-385,-22-19-95,-19 0-257,20 0-544,-21-19-417,1-1-1089,-20 0-1505,0 0-9225</inkml:trace>
  <inkml:trace contextRef="#ctx0" brushRef="#br0" timeOffset="215378.9061">5561 11429 15214,'0'-20'4068,"0"20"-2307,0 0-383,0 0 191,20 20-544,0 19-288,0 1-193,0 19-319,19 0-321,1-18-225,-21 18-704,21 1-256,1-21-288,-2-19-1058,-19 0-2049</inkml:trace>
  <inkml:trace contextRef="#ctx0" brushRef="#br0" timeOffset="215712.8905">5938 11646 19122,'0'-20'3331,"0"20"-2306,0 0-128,0 20-225,0-20-448,20 21-160,-20-1 1,20-20-97,-1 20 64,-19-20-353,20 0-31,-20 0 0,0 0 95,20 0 65,-20 0 160,41 19 32,-22 1 32,21 0 160,0 19 97,-1 1-225,1 19 96,-1-18 96,-18-1 96,-1 19 97,-20-20 288,0 1-97,-20-1-223,-1 2-193,-18-21-32,-1 0-673,-19-20-704,39 0-416,-20 0-2147,21-20-7879</inkml:trace>
  <inkml:trace contextRef="#ctx0" brushRef="#br0" timeOffset="216359.375">7010 11528 17969,'-39'-20'2210,"19"20"-1410,20 0 450,-20 20-578,0-1 33,1 21 32,-1-20-289,20 19-160,20-18-96,-1 19-224,21-21 64,-1 1 0,1 0-32,0 0 0,0-20-64,0 19-96,-20 1 96,-20 0-64,0 0 128,-20 0 96,-20-1-96,0 2 0,0-1-64,20-20-128,-19 20-321,19-20-608,0 0-608,20-20-1442,0 0-1217</inkml:trace>
  <inkml:trace contextRef="#ctx0" brushRef="#br0" timeOffset="216642.5781">7229 11707 18033,'20'39'2050,"-20"-19"-801,19 19 320,1-19-416,0 0-384,19 0-321,2-20-223,-1 0-1,-1-20 0,1-20-32,-20 21-96,-20-21-256,0 20 0,-40 1 0,20-1-64,-39 0-65,-2 20 33,22 0 160,-20 0-32,19 20-224,1 0-225,19-1-832,20-19-833,0 20-1890,39 0-7495</inkml:trace>
  <inkml:trace contextRef="#ctx0" brushRef="#br0" timeOffset="216882.8125">7625 11865 15342,'-19'-20'2659,"19"0"-1538,0 0 832,-20-19-543,0-1-161,0 1-224,1-2-64,-1 2-641,20-1-192,0 1 32,0 19-160,20 0 64,-20 0-416,39 20-417,-19 0-480,19 0-897,-18 20-2114,19 0-8968</inkml:trace>
  <inkml:trace contextRef="#ctx0" brushRef="#br0" timeOffset="217092.7734">7824 11389 20691,'20'20'1698,"-20"0"-609,20-1 320,-1 41-64,2-21-256,-1 40-576,0-18-289,0-2-224,19-19-448,1-1-257,-20-19-192,19 0-512,-39 0-545,0-20-1986,0 0-5349</inkml:trace>
  <inkml:trace contextRef="#ctx0" brushRef="#br0" timeOffset="217256.8359">7824 11726 19890,'0'-19'1698,"20"19"-513,19-20 513,22 0-673,-22-1-577,21 21-352,-1-20-1025,2 20-608,-2 0-1570,-39 0-4837</inkml:trace>
  <inkml:trace contextRef="#ctx0" brushRef="#br0" timeOffset="218051.7578">8936 11348 20115,'80'-19'1537,"-40"19"-1089,19 0-95,-20 19-193,1 22 64,1-1-192,-22-1 64,-19 1 32,0 19-32,0-19-31,-19-1 95,-1 2 192,-1-2 225,1 1-33,20-20-63,-20-1 95,20-19-352,0 20 33,20-20-65,0 20-32,1-20-128,-1 0 160,19 0-320,1 0-32,-1 0-673,21 0-320,-21-20-609,2 20-1633,-2-20-1890</inkml:trace>
  <inkml:trace contextRef="#ctx0" brushRef="#br0" timeOffset="218357.4218">9592 11587 16815,'0'59'1922,"0"-38"-1057,19 19 705,1-1-1,0-19-480,0 19 0,-20-39-256,19 0-257,1 0-127,0 0-97,-20 0 161,0-19-257,0 19 128,0-40-320,0 20 64,0 1-63,21-21-65,-21 19 0,0 21-193,20-20-63,-1 20-32,1 0-161,20 20-383,-1 21-225,-19-21-417,20 19-1152,-1 1-2980</inkml:trace>
  <inkml:trace contextRef="#ctx0" brushRef="#br0" timeOffset="218734.375">10049 11567 15951,'-20'0'2210,"20"20"-1730,0 0 1570,20 19-609,-1 2-223,1-21-386,0 19-319,0-19-321,19 0-288,-19-1 192,0-19 128,-1-19-160,-19-1 129,20-20-258,-20 1-95,-20-2 256,1 2-320,-1-1 160,0-19-64,0-1-96,1 1 0,19 18 192,-20 22 320,20-1 256,-20 20 97,20 20-161,20-1 289,0 22-64,-1 18-225,21-19-320,19 0 1,2-1-930,-2 1-769,0-21-351,-19 1-2051,-1 1-6854</inkml:trace>
  <inkml:trace contextRef="#ctx0" brushRef="#br0" timeOffset="219439.453">10981 11845 4580,'20'40'10153,"-20"0"-7558,20 20-257,20-1-704,0 0-449,-1 21-481,1-40-191,-20-1 128,19 1-321,-19-20 32,0-1-352,-20-19 192,0 0 449,0-19-353,-20-1-224,-20-20-192,1 1 128,-1-22-64,1 2 32,-1-20 64,19 0-384,2-1 352,-1 1 0,40 19-32,-1 1 0,22 18-32,-21 2 0,19 19 32,1 20-32,-1 0 64,-19 20-65,0 19 162,0 2-194,-20 18 65,0 1 64,-20-21-64,20 1-64,-20-1-128,20 2-577,0-41-640,0 20-1378,0-20-2145</inkml:trace>
  <inkml:trace contextRef="#ctx0" brushRef="#br0" timeOffset="219882.8125">11537 11607 15598,'-59'0'2851,"39"19"-1986,-20 1 1089,20 21-417,1-2 1,-1 1-738,20 19-287,0-19-65,20-1-384,-1-18 0,21-1-32,0-20-64,-21 0 64,21-20-32,-20 20-64,-1-40 0,-19 20 64,0-20 32,0 20 32,-19-19 129,19-1-290,-20 21 65,20-1 0,-20 20 193,20-20 159,0 20-192,20 20 96,-20 0 193,20-1-65,-1 21-32,2-1-256,19-19-64,-1 0-384,-19 0-97,20 0-383,-1-1-642,-19-19-736,20 0-2114,-40 0-6759</inkml:trace>
  <inkml:trace contextRef="#ctx0" brushRef="#br0" timeOffset="220109.375">11954 11904 14061,'0'21'3972,"0"-42"-2243,-19 2 481,19-1-448,-20 0-385,-20-20-160,20 21-160,0-21-288,0 20-96,20-19-321,0-2-288,0 2-96,0 19-32,20 0-288,20 0-449,-20 20-672,20 20-673,-1-20-1442,1 20-2081</inkml:trace>
  <inkml:trace contextRef="#ctx0" brushRef="#br0" timeOffset="220355.4686">12173 11368 6117,'0'-39'13485,"0"39"-10987,20 0-1344,-20 19 383,19 1-160,1 21-416,20 18-128,-21 20-353,1-19-223,20 20-193,0-21-192,-20-19-65,20-1-255,-1-19-449,-19 0-448,0-20-417,-20 0-1153,0 0-1921</inkml:trace>
  <inkml:trace contextRef="#ctx0" brushRef="#br0" timeOffset="220546.875">12153 11687 20115,'-20'20'2530,"40"-20"-1889,0 0 832,19 0-96,21-20-224,-1 20-928,1-20-97,0-1-385,-1 21-607,0 0-546,-19-20-1120,-20 20-3780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0:21:3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9294 6922 2946,'0'-21'705,"0"21"224,0-20 288,0 20-32,0 0 160,0-20-63,-20 20-65,20 0-256,0 0-257,0 0-287,-20 0-65,20 20 0,-19-20-159,-1 20 31,20-20-128,-21 21 0,-19-1 0,21-1 96,-21 21 0,1-20-95,-1 19-33,-19 1 32,18-20 0,1 19 160,1-18 64,19-1-63,0 0-1,-19-1-64,19-19-128,0 20 0,1-20 128,19 20 97,-21-20-161,21 0 0,0 0-64,0 0-96,0 0 64,0 20-64,0-20 32,0 0 0,0 0 0,0 0 0,0 0 0,0 0 64,0 0 32,-20 0 32,20 0 0,0 0-64,0 0-64,0 0 96,-20 0-32,20 0 0,0 0 33,0 0-65,0-20 0,0 0-32,-20 0 32,20 1-32,0-1 0,0 0 32,-19-1-64,19 1 32,0 1 0,0-1 0,-20 20 0,20-20-32,0 20 0,0 0 32,0 0-129,0 0-255,0 0 224,0 20 96,20 0 32,-20-20 0,19 39 0,-19-18 32,20-1 32,-20 0 32,20-1-64,-20 1 0,0 0 32,0-20 32,0 20 32,0-20 64,20 0 0,-20 0 33,21 0-97,-21 0 0,19-20-96,21 20 0,-20 0 32,-1-20-224,1 20-545,0 0-769,19 0-736,-19 0-2242</inkml:trace>
  <inkml:trace contextRef="#ctx0" brushRef="#br0" timeOffset="23966.7969">11537 8609 11050,'20'-39'320,"-20"19"385,0 20-353,0-20-31,0 20 63,0 0 257,0 0 287,0-20-63,0 20-96,0 0-32,0 0 95,0 0-319,0 20-289,-20-20-32,-20 20 33,21 19-65,-41 1-128,21-1 32,-1 1 0,-20 20-32,0-20 128,21 19-224,-1-39 64,1 19 0,-1-19 32,19 0-32,2-20 160,19 20-160,0-20 352,0 0 33,0 0 31,0 0-448,0 0 128,0 0 64,-20-20-95,20 20 127,0 0 224,0 0-128,0-20-31,0 0 31,0 1 0,0-1-128,0 0-32,0 0-96,0 1 0,20-1-64,-20 0 0,19 20 96,-19-20-160,21 20 64,-21-21 64,0 21-160,20 0 128,-20 0-256,0 21 320,0-1-160,0-20 128,-20 40-32,20-21 0,0 1 64,0 0-64,0-20 32,0 20 32,0-20 192,20 0-224,20 0 161,-21 0-97,21 0 32,-1 0-448,1-20-545,-20 20-1345,19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0:23:24.7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876 4002 10954,'-40'-39'1217,"0"-1"192,21 20-159,-22 1 543,21-1-159,-19 0-193,-1 20-352,20 0-128,-19 20-224,19 19-97,0 21-191,1 20 31,19-1-63,0 20-289,19 1-32,1-21-32,20 0 0,19 1-32,0-40 0,2-1 32,18-39 64,0 0-32,0-20-128,1-19 64,-21-22 32,1 2-160,-40 0 32,-1 0 96,-19-22 32,-19 22-128,-21-20 32,0 20 224,-19 19-224,-21-1-96,21 22-64,-1-1-128,1 20-609,19 0-609,0 20-1184,20-1-1346</inkml:trace>
  <inkml:trace contextRef="#ctx0" brushRef="#br0" timeOffset="231.4454">974 4181 21268,'-39'20'384,"39"-20"193,0 20 480,0 0-97,0 20-223,20-20-352,-20 20-161,19 19-128,21-20-64,-20 1-64,20-20-385,-20 20-543,20 0-834,-21-20-737,1-1-2145</inkml:trace>
  <inkml:trace contextRef="#ctx0" brushRef="#br0" timeOffset="464.8438">895 4896 11050,'-19'40'10314,"-1"-40"-10442,20 0 1409,0 0 64,20 0-416,19 0-256,20-20-257,1 20-160,0-20-288,19 1 64,0-1-608,2 0-161,-2 0-64,-20 20-992,0-19-482,2 19-575,-22-21-1410</inkml:trace>
  <inkml:trace contextRef="#ctx0" brushRef="#br0" timeOffset="653.3204">1689 4102 23702,'0'-20'-384,"0"20"-802,-19 0-960,19 0-1697,0 0-5830</inkml:trace>
  <inkml:trace contextRef="#ctx0" brushRef="#br0" timeOffset="791.0157">1869 4420 22293,'39'39'993,"-19"-19"-801,-20-20-96,0 20-384,0-20-1314,0 0-1377,-20 19-2882</inkml:trace>
  <inkml:trace contextRef="#ctx0" brushRef="#br0" timeOffset="2913.086">2781 4618 16719,'20'60'897,"-20"-60"609,0 0 544,0 0-1025,-20-20-321,1 0-127,-1-39-257,0-2 32,0 2-127,0-20-1,20 0-160,-19-21-96,19 21 32,0 20-32,0 19-96,19-1 96,21 41-417,-20-19-448,19 19-736,1 19-1314,19 22-3715</inkml:trace>
  <inkml:trace contextRef="#ctx0" brushRef="#br0" timeOffset="3363.2813">3298 4181 18225,'0'20'192,"-20"0"-96,20 19 545,20 22 255,-1-22 33,1 1-160,0-1-288,19 1-129,2-20-352,-1-1 192,-1-19-256,1 0 256,-21 0-160,1-19-96,-20-21 96,20 20 64,-20-19 193,-20-1-225,20 1 160,-20 19 352,20 0 129,0-1-160,0 21-193,0 0-288,0 21-128,0-1-64,20 20 160,20-1-32,0 1-96,0-1-353,0-19-576,-1 19-640,20-39-545,-19 0-993,-1 0-1538</inkml:trace>
  <inkml:trace contextRef="#ctx0" brushRef="#br0" timeOffset="3697.2657">3953 4181 14125,'0'20'1569,"20"20"-63,0 0 640,0 20-417,-1-1-287,21-20-481,-20 21-289,19-20-415,-19-20-65,0 0-128,0 0 64,0-20-32,0 0 0,-20 0 192,0-20 289,0 0-385,-20-21 0,20 2-160,-20-1 0,20 1 0,0 19-32,0 0-128,20 20 32,0 0 96,0 0-96,20 20-64,-1 20-256,1-21-417,-21 21-1185,21-20-1409,1 20-897</inkml:trace>
  <inkml:trace contextRef="#ctx0" brushRef="#br0" timeOffset="4045.8985">4509 4281 15022,'20'20'1665,"0"0"-127,-1 19 287,1 1-639,20 19-97,-20-19-417,-1-21-191,-19 22-161,20-21 0,0-20-352,-20 0 128,0 0 97,0 0 223,0-20-64,-20 0-384,20-20 96,-20 0 32,20 1-32,0-1 97,0 1-65,20 19 160,0 0 32,21 20 33,-2 20 63,-19 19-384,19-19 64,1 20-352,-1-1-673,-19 1-609,20-21-864,-19 2-1794,-2-21-6086</inkml:trace>
  <inkml:trace contextRef="#ctx0" brushRef="#br0" timeOffset="4206.0547">5104 4360 17712,'40'40'2146,"-20"-20"225,0 19-1571,-1-19-640,1 0-256,0-1-929,1-19-768,-21 0-1763,20 0-9800</inkml:trace>
  <inkml:trace contextRef="#ctx0" brushRef="#br0" timeOffset="4343.75">5025 4023 19826,'-40'-41'1153,"20"41"-256,20-19-1057,0-1-1794,20 20-3843</inkml:trace>
  <inkml:trace contextRef="#ctx0" brushRef="#br0" timeOffset="5034.1797">5422 4360 16399,'-20'0'1121,"20"0"705,0 0-1089,0 0-353,20 20 609,0 20-192,-1-21-257,21 21-192,-19-20-31,-1-1 31,-20 2 0,19-21-95,-19 0 159,0 0-192,0 0-224,0-21 801,0-18-545,20-1-64,-20 1-128,-20-1 161,20 21-353,0-1 31,20 0-31,-20 20-96,20 0 128,0 20 96,19 19-32,-39-39-416,99 60 448,-38-21-3011,-22-19-32,1 0-1922</inkml:trace>
  <inkml:trace contextRef="#ctx0" brushRef="#br0" timeOffset="5477.5391">6157 4301 10922,'0'-41'6918,"-20"22"-4708,20 19 97,-20 0-738,20 19-704,0 2-353,0-1 33,0 39-161,20-19-448,0-1-64,19-19 96,-19-20-96,20 20-96,-21-40 128,1 0 64,1 1 96,-21-21 64,0 1 0,0-1 32,-21 20 96,21 20 97,-39-40-353,19 40 608,20 0-672,0 0-192,39 60 256,-19 19-96,41 0 32,-2 1-64,0-1-64,1 1 95,20-21 1,-41 1 96,1 0 0,-20-1 96,-20-20 129,-20 21-161,0-20 128,-19 0-96,-21-1-96,20-19-192,-20 0 32,21 0-545,-1-20-352,1 0-1089,19 0-1794,20 0-6277</inkml:trace>
  <inkml:trace contextRef="#ctx0" brushRef="#br0" timeOffset="5783.2032">6990 3864 21844,'-19'-40'929,"19"40"576,0 0-1248,0 20-129,19 0 448,21 19 129,0 40-224,0 21-289,0 19-160,19-19-449,0-21-576,-19-20-576,-20 1-1634,20-41-3043</inkml:trace>
  <inkml:trace contextRef="#ctx0" brushRef="#br0" timeOffset="5996.0938">7070 4301 19090,'19'0'2050,"2"0"-1666,19-20 1378,-1 20-513,21 0-673,19 0-127,-19 20 31,-1 0-320,-19 19-96,0-19-320,-1 20-481,-19-21-223,0 1-834,-20-20-705,0 20-1376</inkml:trace>
  <inkml:trace contextRef="#ctx0" brushRef="#br0" timeOffset="6138.6719">7347 3923 21172,'-19'-20'1345,"19"1"-96,0 19-1089,19-20-512,-19 20-1218,41 0-1729,-21 0-3812</inkml:trace>
  <inkml:trace contextRef="#ctx0" brushRef="#br0" timeOffset="7236.3282">7666 4122 15694,'-20'-20'961,"20"20"128,0 0-608,0 0 352,20 40 768,0-1-928,19 1-193,1 20-160,-1 0-223,1-21-1,-20-19 0,20 19 0,-20-39 0,-20 20 0,0-20 288,0 0-95,0 0 319,0-20-480,0 1-192,-20-1 32,-1-20-192,21 1 96,-19-1-417,19 19 449,0 2-160,0 19-64,19 0 96,-19 19 256,21 22-32,-1-21 32,20 0-64,-21-1 64,1 1-64,0 0 96,0-20-32,-20 0 32,0 0 96,0 0 160,0 0-224,0 0-128,0-20-32,0 0 32,20 1-32,-20-1-32,19 20-32,1 0-224,0 0 320,0 20-129,20-1 129,0 1 32,-1 20 0,1-21-32,-1 1 160,1-20-288,1 0 256,-22-20 97,1 1 127,0-1 64,-20 0-256,20-19-96,-20 19 96,20-20 33,-20 19-97,0 2 32,0-1 64,-20 0 64,0 20 64,20 0-31,-20 0 95,20 20 0,0 19-416,0-18 192,0 19-128,20 19 32,20-39-256,-1 19-737,20-19-320,1 0-737,0-20-1409,-1 0-4068</inkml:trace>
  <inkml:trace contextRef="#ctx0" brushRef="#br0" timeOffset="7540.0391">9154 4221 19506,'20'39'352,"-20"-18"1346,20 19-737,1-20-481,-1 19-320,19 1 385,1-21-481,19 1 64,-19-20-32,-1-20-96,2 1-96,-21-1 160,-1-20 96,-19 21 97,-19-21 127,-1-1-64,-21 22 97,2-1 31,-1 0-32,0 20-191,1 0-97,19 0-160,0 0-385,20 20-479,20 0-610,0 20-1633,19-20-2947</inkml:trace>
  <inkml:trace contextRef="#ctx0" brushRef="#br0" timeOffset="7737.3047">9751 4420 18513,'-41'-20'3267,"21"0"-2402,-19-19 1377,-1-1-1249,1-20-577,-1 0 289,-20-19-160,20-21-353,21 21-352,-1 0 64,20 20-1,0 39-415,20 0-449,19 20-576,-19 20-1058,21 0-2498</inkml:trace>
  <inkml:trace contextRef="#ctx0" brushRef="#br0" timeOffset="7905.2735">9432 4102 22741,'-39'20'1634,"19"-20"-1314,20 0 32,20 0-320,19-20-32,1 0 32,20 20-64,0-19-1761,-1-1-2788,-20 20-11562</inkml:trace>
  <inkml:trace contextRef="#ctx0" brushRef="#br0" timeOffset="8506.836">10843 3903 17840,'-81'0'673,"42"40"1121,19-1-641,0 22-288,1 18-193,19 0 33,19 1-96,21-1-289,19-39-64,2-20-160,38-20 192,-20-20-288,1-20 32,-1 1 33,-40-22-98,-19-18 66,-20 20 63,-20-20-96,-19-1 224,-20 20-256,-1-19 64,-20 40 128,-19-1-288,40 19 64,-21 21-64,40 0-161,-19 21-1440,39-1-994,-19 20-1985</inkml:trace>
  <inkml:trace contextRef="#ctx0" brushRef="#br0" timeOffset="8703.125">11001 4122 21652,'39'40'480,"-18"-1"770,-1 1-450,0 20-511,19-20-353,-19-21-353,20 21-255,-1-20-321,1-1-1634,-21-19-2081</inkml:trace>
  <inkml:trace contextRef="#ctx0" brushRef="#br0" timeOffset="9261.7188">11517 4241 19314,'40'40'480,"-40"-20"545,40 20-64,-20-1-544,0 1-321,0-21-64,-1 1 192,1 0-96,0 0-288,0-20-32,-20 0-545,19 0-192,-19 0 481,0 0 416,0-20 256,0 20-64,0-20-32,0 20 224,0-20 65,0 20 95,0 0-320,0-19 129,0 19-65,0 0 160,0 0-95,0-20-1,0 0 96,20 20-255,-20-20 319,0 1-64,0-1-63,0 0 127,-20 0-320,20-1 1,-19 2-1,19-21 160,-20 20-128,20 1-32,-20-1 65,20 20-33,0 0 96,0 0-128,0 0-416,0 20 192,20-1 160,-20 21-64,39 20-192,-19-20 64,0-1-96,20 1-97,-20-20 1,20-1-192,-20 1-321,0-20 160,-20 0-448,19 0-384,-19 0-930,20 0-1793</inkml:trace>
  <inkml:trace contextRef="#ctx0" brushRef="#br0" timeOffset="9480.4688">12114 4281 15566,'0'40'4901,"19"-1"-4293,-19-19 706,20 20-1122,0-21-352,-20 1-353,20 0-384,-1-20-352,1 0-801,0 0-3587</inkml:trace>
  <inkml:trace contextRef="#ctx0" brushRef="#br0" timeOffset="9646.4844">11994 4023 19474,'-40'-21'1025,"21"1"448,19 20-832,19 0-545,1 0-384,20 0-257,-1 20-960,1 1-1666,0-1-8008</inkml:trace>
  <inkml:trace contextRef="#ctx0" brushRef="#br0" timeOffset="9865.2344">12351 4162 19378,'-40'39'1313,"20"-19"609,1 19-449,19 2-384,0 18-480,19-19-385,21-20-96,0-1 0,20 1-160,-1-20-256,20 0-449,-19-20-352,-20 1-384,0-21-609,-20 20-1217,-1-19-993</inkml:trace>
  <inkml:trace contextRef="#ctx0" brushRef="#br0" timeOffset="10033.2032">12569 3982 14701,'-19'-39'2979,"-1"39"-320,20 0-1282,20 0 161,-20 39-193,39 2-576,-19 18 63,21 21-351,-2-21-513,1 1-289,-1 0-896,1-21-993,-1-19-1794,1 0-3106</inkml:trace>
  <inkml:trace contextRef="#ctx0" brushRef="#br0" timeOffset="10250">12967 4162 18801,'-59'39'1474,"38"-19"576,1 19-64,0-18-545,1 19-865,19-1 161,0-19-128,0 0-481,19 0-64,21-1-96,20-19-128,0 0-641,-1-19-160,-20-1-769,1 0-416,1 0-2946</inkml:trace>
  <inkml:trace contextRef="#ctx0" brushRef="#br0" timeOffset="10999.0235">13403 3844 17136,'-20'-39'192,"-19"39"384,19 0 449,-20 19 417,1 1-673,-20 20-193,18 19 193,41-59-97,-40 80-672,40-40 193,20-1-161,41-19 64,-61-20-160,138 59 64,-39-39-225,1-20 33,-1 20 128,-40 0-256,-18-1 320,-22 22-32,-19-21 320,-19 19 129,-22-19-1,1 20-32,1-21-95,-1 1-257,-19 0 0,39-20-64,-19 0-577,18 0-480,21-20-1762,0 0-2113</inkml:trace>
  <inkml:trace contextRef="#ctx0" brushRef="#br0" timeOffset="11290.0391">13801 4281 14958,'39'20'1921,"-39"0"-1248,0 0 1217,20 19-385,0-19-800,19 0-321,-19-1 65,21 1-321,18-20 224,-39 0-128,19-20 161,-19 1-65,0-21-64,-20 20 33,-20 1-33,0-21-160,1 20 128,-21-1-384,1 21 64,-22-19 0,22 19-32,19 19 32,-20-19-257,21 21-447,19-1-289,0 0-1410,19 0-1889</inkml:trace>
  <inkml:trace contextRef="#ctx0" brushRef="#br0" timeOffset="11558.5938">14317 4459 18929,'0'0'385,"0"0"832,0 0 416,0 0-704,-20-20-544,20 20 223,-20-39 289,1 19-320,19-19-129,0-1-160,-20-1-256,20 2-32,0 19 0,20 0-320,-20 1-545,0 19-992,19 0-1507,21 0-2497</inkml:trace>
  <inkml:trace contextRef="#ctx0" brushRef="#br0" timeOffset="11804.6875">14496 3884 17456,'0'-40'833,"0"20"352,20 20-96,0 0 0,-1 20-256,21 20-129,-1 39-159,1 1-225,-20-1-96,19 0-928,-18-20-449,-1 2-545,0-22-992,0-19-1731</inkml:trace>
  <inkml:trace contextRef="#ctx0" brushRef="#br0" timeOffset="12001.9532">14516 4260 20339,'-20'0'1313,"20"0"-256,0 0-64,0-19 96,40 19-320,-21-20-193,41 20-223,-1-20-257,0 20-160,22 0-1250,-22 0-864,0 0-2082,0 0-3043</inkml:trace>
  <inkml:trace contextRef="#ctx0" brushRef="#br0" timeOffset="12357.4219">15091 3724 19154,'0'-59'1217,"20"39"-673,0-19 481,39 19 64,1 0-576,0 0-353,19 1 64,-20 19-96,1 0-192,0 19 64,-1 1-192,-39 20 64,-20-1 256,0 1 32,-20 20 289,1-20 223,-1 19-191,0-39-161,20 19-416,0 1 96,0-20-449,0-1-383,0 1-1314,20 1-3235</inkml:trace>
  <inkml:trace contextRef="#ctx0" brushRef="#br0" timeOffset="12509.7657">15706 4400 25111,'-19'0'-192,"19"0"416,0 20-352,0-20-1826,0 0-2210,0 0-2017</inkml:trace>
  <inkml:trace contextRef="#ctx0" brushRef="#br0" timeOffset="44796.875">974 6881 9865,'40'120'1377,"-40"-81"353,20 21-129,-20-21-352,21 2-192,-21-21 33,0 0-322,0-1-191,19 1-129,-19 0 225,0-20 288,0 20 128,0-20-705,0-20-128,-19 0 97,-2 0 95,1-39-192,0-1-160,0 0-96,1-19 0,19-1 97,-20-19-290,20 20 129,0 20-64,0 18-64,20 21 128,-1 1-192,1 19 160,20 19 96,0 22 32,20 18-64,-1 40 0,0 0-161,22 1-255,-2-21 288,0 0-449,-20 1-608,1-20-641,-40-21-2177</inkml:trace>
  <inkml:trace contextRef="#ctx0" brushRef="#br0" timeOffset="44993.1641">1074 7180 11402,'-19'-21'8200,"-2"1"-7495,21 20 31,0-19 353,21 19-704,18-20-481,1 0 0,19 20-1250,0-20-1921,22 0-5157</inkml:trace>
  <inkml:trace contextRef="#ctx0" brushRef="#br0" timeOffset="45210.9375">1074 7537 18609,'-40'59'2979,"40"-59"-2851,0 0 673,0 0 672,40-19-544,20-1-384,-1-20-577,20 20-65,21 1-543,19-1-705,-19 0-1442,-21-1-1697,0 21-11499</inkml:trace>
  <inkml:trace contextRef="#ctx0" brushRef="#br0" timeOffset="45392.5782">1908 6861 21268,'20'-39'-289,"0"39"-2145,-20-20 1409,0 20-576,0 20-4613</inkml:trace>
  <inkml:trace contextRef="#ctx0" brushRef="#br0" timeOffset="45486.3282">2086 7080 10025,'21'40'1217,"-21"-21"-2338,0-19-4740</inkml:trace>
  <inkml:trace contextRef="#ctx0" brushRef="#br0" timeOffset="46605.4688">2860 6802 15790,'-79'-20'609,"60"40"32,-21 0 384,40 19-481,-20 22 97,20-2 63,0 0-191,20 1-417,20-21-96,-21 2 0,21-21-32,-1-20 64,2-20-352,-1-1 192,-1-18-193,1-21 129,-40 1 0,19 0 0,-38-22 96,-1-17-225,0-1-191,0-1-193,-19 21 609,-2 0 256,2 38 481,19 21 288,0 0-97,20 20-543,-20 20-257,20 21 96,20 18 256,0 40-95,39 1-161,-18 19 0,18-21-96,0-17 160,1-2-224,20-20 160,-21-19 32,1-1-256,-1-39 32,-20 21 64,2-21-32,-1-21 96,-21 1-128,1 1 0,-20-21 96,0-19 0,0-1-64,0 0 64,-20 1 0,1-1 64,-1 21 321,0 19 159,0 20-31,-1 0-33,21 0-352,0 0-352,0 20 192,21 39-64,-1-19 64,0 40 0,19-21-32,1 20-448,19-39-706,-19 19-1024,20-38-1345,0-1-4485</inkml:trace>
  <inkml:trace contextRef="#ctx0" brushRef="#br0" timeOffset="47208.0079">3993 7338 5028,'59'120'9289,"-39"-81"-8264,0 21 224,0-21 96,-1-19-255,-19 0-290,20-20-223,-20 0-97,0 0 97,0-20-1,-20-19-287,1-1-193,-21-39-32,0-1-32,1-19-64,-22 0-224,22-1 127,-1 1 97,21 19 96,19 21 1,0 19-98,0 1-191,19 19-32,1 0-128,0 20-545,19 0 64,22 40-32,-22-1-480,1 20-1090,0 22-1248,-21-22-1506,-19 0 4388,20 1 2082,-20 0 1986,0-40-608,20 0-961,-20-1-641,0-19-161,20 0 1,0-19-224,0-1 31,20-21 1,-20 2-225,-1-1-95,1 0-65,0 1 289,0-1 63,-20 1-159,0 18-65,0-19 32,-20 21-63,0-1-33,0 0 129,1 20-33,-1-20-128,0 20 161,0 0-353,20 20 0,-20 0-32,20 0 32,0 19-64,20 2-64,0 18 96,20-19-320,19-1-32,-20-19-801,21-20-545,0 0-1088,-20 0-1762</inkml:trace>
  <inkml:trace contextRef="#ctx0" brushRef="#br0" timeOffset="47492.1875">4489 6743 14573,'20'39'2435,"0"1"-642,0 19 193,-1-18-769,1 18-480,20-39-192,-20 19-65,19-19-320,-19 0-128,0-20 160,1 0-256,-21 0 96,0 0 96,0-20 97,0 0-65,0 1-64,0-21-32,0 20-32,0 1-96,0-1-64,19 20-96,1 0-289,20 0-480,-1 39-1153,-19-19-1986</inkml:trace>
  <inkml:trace contextRef="#ctx0" brushRef="#br0" timeOffset="47869.1407">5025 6901 18161,'-19'0'1633,"19"0"-384,0 21-384,0-1-160,0 19-225,19 1-223,1-1-161,20-19-96,-21 0 32,21-20-160,0 0-33,-1-20 161,-19-20-96,-20 1 192,0-1-64,-20-20 97,0 20-33,-19-19 0,-1 0 32,1-20-192,-1 18 160,20 22 480,1-1 161,-2 40-96,21-20-161,0 40-384,21 0-64,-21 20 289,39 20-193,1-1-128,-1 1 0,1-1-160,19 0-353,-18 2-512,18-22-1025,0-19-1281,-19 0-2691</inkml:trace>
  <inkml:trace contextRef="#ctx0" brushRef="#br0" timeOffset="48166.9922">5641 6584 3171,'-20'-20'16591,"0"40"-15438,0-1 64,0 1-320,20 21-64,-19-2-224,19 21-97,19-41-384,21 21-192,0-20-448,19-1-577,0 1-609,2-20-64,-2 20 673,-20-20 545,-19 21 544,-20-1 833,0 19 1153,-20-19-161,1 0-640,-21 19-544,20-39-513,1 20-288,19 0-865,-20-20-1826,20 20-4323</inkml:trace>
  <inkml:trace contextRef="#ctx0" brushRef="#br0" timeOffset="50080.0782">6772 6922 11947,'-20'-41'1057,"0"21"576,1 1 257,19 19-64,-20 0-417,0 0-640,20 19 64,-20 1-289,40 41-95,-20-22-97,40 20-256,-21-19 0,41-20-96,-21 0 192,2-20-288,18-20 160,-19 0-64,-21-20 32,1 1 96,0-1-160,-40 1 129,0-22-97,1 42 96,-21-21-192,20 1 128,-19 19 32,19 0-128,20 20 128,0 0 0,0 0-224,20 20 192,0 19-32,19 1 0,1-1 0,-1 1-32,21 1 128,-20-2-96,0-19-96,-20 0 64,19-20-1,-39 19 33,20-19-32,0 0 32,-20-19 65,0-1-33,0-20 32,0 1-96,0 18 64,0-19-64,0 21 160,0-1-353,0 20 97,19 0-32,1 39 224,0-19-32,19 21-32,-18-2-416,39 1-833,-21-20-1218,1-1-1857</inkml:trace>
  <inkml:trace contextRef="#ctx0" brushRef="#br0" timeOffset="50341.7969">8023 6325 19122,'0'0'1057,"0"20"-673,20 21 1057,-20-2-544,20 40-352,19 1-129,1 20-192,0-21-96,20-20-768,-1 0-577,0-18-1218,2-21-1152,-22-1-5958</inkml:trace>
  <inkml:trace contextRef="#ctx0" brushRef="#br0" timeOffset="50936.5235">8142 6842 16239,'0'-20'1697,"0"0"-1216,40 0 1024,-20 1-1120,0-21-353,19 20 64,-19-19-64,20-2-224,-21-18-321,1 19-352,-20 1 417,0 19 512,0 0 64,0 20 641,0 0-321,0 20-223,0 19 63,0 21 352,0 20-63,20-21-193,0 1-31,20-21-129,-20 20 160,20-39-192,-20 0-31,-1 1-65,21-1 0,-40-20 0,20 0 64,-1 0 0,1-20 96,-20-21-31,20 21-1,-20-19-160,20 19 0,1-19-192,-21 39 64,19-20 64,1 40 96,20-20-64,-21 19-32,21 1 32,-1 0-32,-19-20 0,20 0 192,0 0-128,0-20-32,-20 0 128,0 1 32,-1-21-159,-19 20 255,-19 1-192,19 19 160,-20-20 64,0 20-31,0 20-97,0-1-96,1 1 96,-2 20-192,21-1-64,21-19-32,18 0 0,1-1-449,19-19-351,-19 20-1283,19-20-1664,-18 0-7240</inkml:trace>
  <inkml:trace contextRef="#ctx0" brushRef="#br0" timeOffset="51634.7657">10128 6703 13676,'-40'-80'1057,"20"41"1025,-19 19 353,-2 20-545,-18 0-449,19 39-224,1 2-672,-1 18-97,20 1-96,20-1-288,0-39 97,20 19-194,0-39 130,19 0 31,1 0 64,19-20-96,-18-19 0,-1-1-160,-21 1 32,1 19 96,0 0-32,-20 1-32,0 19 96,0 19-288,0 1 320,0 39 32,20 20-64,-1 21 0,1-1 1,0 0-130,19 1-31,-19-21-256,21-20-385,-21 22-223,19-22-258,-19-19-928,0-1-896,-1-19-2083</inkml:trace>
  <inkml:trace contextRef="#ctx0" brushRef="#br0" timeOffset="51997.0704">10405 6684 17520,'0'19'1826,"0"1"-1314,0 20 930,0 19-610,20 0-543,-20 2-161,20-22 128,20 1-384,-21-21 256,1 1-224,21-20 256,-21-20-416,-1 1 416,-19-21-256,20 1 160,-20-2 96,0-18 96,-20 19 97,20 1 191,0 19 1,-19 0 31,19 20-191,0 20-513,0 0 31,19 19 97,-19 1-256,40 19-609,-20-18-736,19-2-1186,1-19-2338</inkml:trace>
  <inkml:trace contextRef="#ctx0" brushRef="#br0" timeOffset="52346.6797">10902 6703 15246,'-40'40'2434,"1"-20"-1665,19 19 672,20 20-512,0 2-384,0-22-449,20-19 0,0 0 0,-1 0 0,21-20 192,-20-20-352,19 0 224,-39 0 33,20-19 95,-20-2-192,20 21 224,-20-19 65,-20 19-1,20 20 0,0-20-31,0 20-193,0 0-96,0 20-352,20 0 288,0 19-32,-1 1-833,2 1-320,19-22-481,-20-19-704,-1 0-1474,1 0-7655</inkml:trace>
  <inkml:trace contextRef="#ctx0" brushRef="#br0" timeOffset="52578.125">11101 6167 17008,'-20'-39'3459,"0"39"-1281,20 0-545,0 39-511,0 1-1,0 19-160,20 20-129,0 1-447,19 19-385,1 0-385,-1-19-544,1-1-128,-1-19-384,2-21-1025,-1-19-1474,-1 1-5445</inkml:trace>
  <inkml:trace contextRef="#ctx0" brushRef="#br0" timeOffset="52738.2813">11478 6743 15822,'19'39'2723,"-19"-19"-481,20 0-800,0 0-1058,0-1-288,-1 1-705,2 0-287,-1-20-1282,0 0-2115</inkml:trace>
  <inkml:trace contextRef="#ctx0" brushRef="#br0" timeOffset="52891.6016">11497 6406 15855,'-19'-41'640,"-1"41"-1088,20 0-417,0 0-1313,20-20-6374</inkml:trace>
  <inkml:trace contextRef="#ctx0" brushRef="#br0" timeOffset="53087.8907">11657 6286 18929,'0'39'1634,"0"22"320,19-2-577,-19 0-544,20 21-481,0 0-224,0-21-64,19 0-352,-19-19-513,20-1-992,-20 1-1570,0-19-3556</inkml:trace>
  <inkml:trace contextRef="#ctx0" brushRef="#br0" timeOffset="53574.2188">11537 6664 19410,'-20'0'1281,"40"-20"-256,19-1 609,2 1-513,18 1-449,1-1-159,19 0-161,-19 0-256,0 0-64,-1 20-288,-20-19-32,1 19-1,-20 0 129,-20 19 128,21 1 160,-21 20-64,0-1 129,0 2 63,0-1 0,0-1-352,0-19 320,19 0-224,1-20 128,0 0 97,0 0 95,-1-20-32,1 20-224,-20-20 128,20 0 97,-20 20-65,0 0-32,20 0-64,-1 20 225,1 0-257,20 19 160,-20 21-224,20-1 64,0 21-64,-20-1 32,-1 0-96,1 2 64,-20-22-32,0 0 0,0-19 160,-20-1-416,1-18 192,-21-1-481,0-20-95,0 0-161,20 0-672,-20-20-1346,1-1-3331</inkml:trace>
  <inkml:trace contextRef="#ctx0" brushRef="#br0" timeOffset="55622.0704">13225 6723 15822,'-20'-20'1378,"20"20"-97,0 0-416,0 20 288,-19 20-320,38-1-193,-19 1-255,20-1-65,20-19-64,-21 1 0,21-21 33,0-21-1,-1 1-96,-19-19-64,-20-1-96,0 1-64,0-1 32,-20 1 32,0-1-192,-19 19 192,19-18-256,0 39-128,0 0-193,1 0-544,-1 19-673,20 22-448,20 18-1505,-1-19-6823</inkml:trace>
  <inkml:trace contextRef="#ctx0" brushRef="#br0" timeOffset="55795.8985">13602 6881 14413,'0'-39'2659,"0"-1"-1698,-40 1 1089,21-21-545,-21 1-576,1-1-513,19-20 33,-1 21-289,1-21-32,20 40-224,20-19-192,1 39-577,18 1-865,-19 19-896,20 19-2083</inkml:trace>
  <inkml:trace contextRef="#ctx0" brushRef="#br0" timeOffset="55971.6797">13344 6564 20115,'-40'20'1089,"40"-20"-609,0-20 65,40 0-129,-1 20-384,1-20 32,20 0-224,19 1-609,-19 19-1505,20 0-2082</inkml:trace>
  <inkml:trace contextRef="#ctx0" brushRef="#br0" timeOffset="56217.7735">14317 6266 21556,'-20'-20'1249,"20"20"-993,0 20 225,20 0 223,0 19-351,0 22-161,19 18-96,1 0-32,-1 0-544,2-18-609,18-2-1218,-19-39-2049,-21 19-8103</inkml:trace>
  <inkml:trace contextRef="#ctx0" brushRef="#br0" timeOffset="56849.6094">14297 6723 15566,'0'0'2146,"0"-20"-1761,40 1 1408,-1-1-479,1 0-866,-1-1-256,22 1-32,-41 1-192,19-1-96,-19 0-224,0-20-257,-20 21-31,0-21 159,0-19 193,-20 18 128,20-18 160,-20 19 96,20 1 609,-20 19 384,20 0-129,0 20-319,0 20-353,20 20 513,0 19-160,0 0-129,19 21-288,1-1-127,-1-19-97,2-1-65,-1 2-95,-21-22 192,1-19-32,0 0-96,-20-1-160,0-19 320,0 0-64,0-19-64,0 19 256,0-40-224,0 1-64,20 19 224,-20-21-160,19 21-64,1 20 224,20 0-64,-21 0-96,2 20 64,19 1-32,-20-21 128,19 20-160,-19-20 32,0 0 193,-1 0-193,1-20 192,-20-1-96,20-18 0,-20 19-96,0 0 128,-20 0-160,0 0 96,20 20-32,-19 0-32,19 20 0,0 0 96,0 0 96,0 19 1,19 2-97,1-21-96,20 19 96,-1-19-673,2 0-320,18-20-1121,1 0-2210,-1 0-11082</inkml:trace>
  <inkml:trace contextRef="#ctx0" brushRef="#br0" timeOffset="57524.4141">16044 6802 19634,'19'40'481,"2"-1"576,-1 22 96,20-2-385,-21 20-255,21-20-129,-20 2 129,-20-22-33,20 1-288,-20-20-96,0-20 97,0 0 191,-20-20-416,0 0-224,-20-19 256,1-22-32,-1 2 32,0-20 0,0-20-32,1 19-32,19-39 96,0 19-193,20 21 226,0 20-65,20 39 64,0 0-32,19 20 64,-19 0-64,19 20-64,2 19 96,-21 21-64,0-1-32,-20 2-289,0-2 225,-20-20 96,20 1 64,-20-1-32,0-19-160,20-20-352,0 0-641,0 0-993,0-20-1826,-21-19-4772</inkml:trace>
  <inkml:trace contextRef="#ctx0" brushRef="#br0" timeOffset="57721.6797">16322 6584 15310,'40'60'4773,"-20"-40"-2499,0 19-833,0-19-448,-1 0-513,1 0-448,0-1 33,0-19-258,-1 0-543,1 0-866,-20 0-1665,0-19-2915</inkml:trace>
  <inkml:trace contextRef="#ctx0" brushRef="#br0" timeOffset="58084.961">16302 6306 15214,'-20'-40'897,"20"40"-865,20-20-128,-20 20-161,20 0-415,1 0-545,18 0 64,-19 20 448,19 0 545,-19 19 256,20 1 544,-21 20 866,1 19 352,20 1-129,0 0-544,-20-21 353,20 0 352,-21-19-481,1-1-160,20-19-576,-40-20-65,20 20 33,-1-20-32,-19-20 191,0 0-383,0-19-225,20-1-96,-20-19-64,0 0-64,0 18-64,-20-18-128,20 19-129,20 1-608,-20 19-192,20 20-480,1 0-769,-21 0-1378,20 20-2178</inkml:trace>
  <inkml:trace contextRef="#ctx0" brushRef="#br0" timeOffset="58337.8907">16977 6644 17648,'0'40'1986,"0"-21"-737,20 1-192,0 0-32,0-20-256,-1 20-513,21-20 225,-20 0 127,20-20-416,0 0-31,-20-19-97,0 19-32,-20-21 64,0 2 32,0-1-320,-20 0 32,-20 21 31,20-1-191,-20 20-32,0-20-33,1 20-159,-1 20-577,20-20-449,1 20-1088,19-20-2883</inkml:trace>
  <inkml:trace contextRef="#ctx0" brushRef="#br0" timeOffset="58556.6407">17295 6167 20563,'0'-20'2402,"0"20"-1569,20 20 448,-20 20 0,0 19-159,19 0-514,-19 22-352,20-2-63,21-20-418,-2 0-351,1 2-289,-1-41-448,1-1-769,-20 1-1890,-1-20-2690</inkml:trace>
  <inkml:trace contextRef="#ctx0" brushRef="#br0" timeOffset="58738.2813">17216 6465 19570,'-20'0'3043,"20"-20"-2659,40 20 673,-1 0 257,40 0-450,1 0-832,-20 0-64,19 0-768,-20 20-1218,-18-20-2242,-2 20-13773</inkml:trace>
  <inkml:trace contextRef="#ctx0" brushRef="#br0" timeOffset="60058.5938">10088 7636 17840,'-20'-20'129,"20"20"95,0 0 0,0 0-288,40 0 32,-20-20-96,39 20 128,-20-19 32,22 19 0,-2 0 128,20 0-64,0 0 64,2 0 64,-2 0 1,19 0-129,22-20 32,-1 20 416,1-20-384,18 0-127,1 20 31,20 0 32,-20-20 128,20 20-352,0 0 192,0 0-96,19 0-96,-19 0 64,0 0-32,19 0 128,1-19-64,-19 19 32,18 0 128,-19 0-96,20 0 96,-21-20 0,21 20-160,-21 0 64,2 0-32,19-20 32,-21 20-96,21 0 128,-20-21-64,-1 21 0,2 0-32,-2 0 64,1-20-96,0 20 160,-20-19-96,20-1 128,-21 20 96,2-20-224,-22 20-64,22 0 128,-21-20 32,0 20 193,-20 0-225,-20-19 64,1 19-96,0 0 96,-1-20-32,-20 20 0,1 0-64,0-20 0,-21 20 32,-19 0 0,0-20 129,-1 20-97,-19 0 160,0 0 384,0 0-191,0 0-289,0 0-128,0 0-320,0 0-129,0 0-223,0 0-33,-19 20-192,19-20 609,0 0 224,0 0 96,-20 0 128,20 20 129,0-20-33,0 0 0,0 0-160,0 0 0,0 0-192,0 0 0,0 0 0,0 0 0,0 0-608,0 0-802,0 0-288,20 0-1537,-20 0-6758</inkml:trace>
  <inkml:trace contextRef="#ctx0" brushRef="#br0" timeOffset="60364.2579">18189 6881 23958,'-60'0'96,"40"0"-576,20 0-2083,0 0-3330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0:27:26.507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6951 12262 2274,'0'0'1793,"0"0"-736,0 0 385,-20 0 319,20 0 33,0 0-128,0 0-385,0 0-288,0 0-128,0 0-161,0 0 1,0 0-96,-20 0-33,20 0-127,0 0-65,0 0 64,0 0 65,0 0-129,-19 0-32,19 0-31,-20 0-1,20 0 32,-20 0-288,-1 20 97,1-20 63,1 0-64,-1 0 64,20 0 32,-20 0-63,0-20-1,1 20 96,-1 0-192,0 0 192,0 0-320,1-19 129,-21 19 127,20 0-128,-20 0 32,20 0 32,-20 0 32,1 0 32,-1 0 97,1 0-225,-1 0 96,-1 0 64,-18 0-224,20 0 161,-21 0 95,1 0-160,18 0 64,-18 0-32,19-20 96,-19 20-256,20 0 65,-2 0-1,-18 0 32,19-20 32,1 20-96,-1 0 64,0 0-32,1 0 32,-2 0 64,2 0-160,-1 0 224,1 0-31,19 0 191,-20-20-256,21 20 0,-1 0-32,-1 0 0,21 0-32,-20 0-31,20 0-33,0 0 128,-20 0-192,20 0 96,-19 0 0,19 20 160,0-20-320,-20 0 288,20 0-256,0 0 288,0 0-192,0 0 32,-20 0-160,20 0 256,0 0-320,20 0 192,-20 0-160,0 20 256,20 0-256,-1-1 96,1 21 64,0-20 0,1-1 0,-1 1 0,-1 0 32,1 0 128,20 19-160,-21-18-96,1-1 192,0-20-32,0 20-224,-1-20 160,-19 0 32,20 0-32,-20 0 96,0 0-128,0 0 32,0 0 64,0 0-417,0-20 161,-20 0-96,20-1 192,-19-18-224,-1 19 320,-20-20-64,1 1-161,-1-1 321,1 1-128,-2 19-160,21 0 160,1-1 160,-1 2-320,0 19 160,20-20 32,-20 0 0,20 0-64,20 20-64,0-39 128,0 19 0,19 0-32,2-19 0,-2 19-385,1 0-1184,-20-1-33,19 21-1248,-39 0-3973</inkml:trace>
  <inkml:trace contextRef="#ctx0" brushRef="#br0" timeOffset="347189.4531">10246 9324 8488,'-20'-39'1313,"1"18"352,19 1 161,-20 20-96,20-20-257,0 20-512,-20-20-192,20 20-33,0 0-95,0 0-160,0 0-257,20 20 352,-20 20-95,20 20-193,-1-1 64,1 21-320,1 0 32,-1-1 0,0-20 1,-1 0 31,1-19-64,-20 1 32,20-22 0,-20-19 64,0 20-64,0-20 96,0 0 192,-20-20 129,20 1-545,-39-22 256,19 1-96,0-39-64,-21 20-32,2-41-32,-1 21 160,21-20-320,-21 19 256,20 1-224,20 20 192,0-1 32,0 20-128,20 0-128,0 20 224,0 20-224,19 0 224,1 20-289,20 20 161,-20 0-672,-1 20 95,-19-1-128,19 0 225,-39 2 95,0-22 321,0 1 224,0-1 64,-19 1-192,-1-20 160,0 19 0,0-39 0,20 20 97,0-20 31,0 0-160,0-20 0,20 20 160,-20 0-32,20 0-31,0 0-65,19 20 32,-19 1-64,20-2-96,-21 21 0,22-20 0,-21 0-64,19-20 96,-19 19-96,0-19 64,0-19-33,-1 19 258,1-20-289,-20 0 160,20 0 160,0 0-32,-1 1-96,1-2 96,1 1-160,-21 0-64,20-19 128,-20 19 0,0-20-96,0 21 129,0-21-97,-20 20 256,20 1-32,-21 19 0,1 0 1,-19 19-97,19 1 224,20 20-448,-20-1 256,20 21-160,0-21 96,20 2-96,0 18-64,19-39-160,2 19-256,-1-19-545,19-20-609,0 0-1024,-19 0-3652</inkml:trace>
  <inkml:trace contextRef="#ctx0" brushRef="#br0" timeOffset="347611.3281">11200 9423 13901,'-20'0'2530,"20"0"-1857,-20 0 832,20 0-192,0 20-256,0-20-160,0 39-96,0-19-32,0 21-641,20-22 96,-20 21-256,20-20 64,-1-20-32,1 20 0,0-20 96,0 0-288,-1-20 192,-19 0 0,0 0 0,0-19 32,0 18 32,-19 1-64,-1 0 288,0 1 129,0 19 159,20 0-95,-19 0-129,19 0-192,0 19 0,0 1-96,0 0 0,19 1 1,1-2-226,20 1-543,-21 0-674,1 0-287,1-20-481,19 0-673,-21 0-4099</inkml:trace>
  <inkml:trace contextRef="#ctx0" brushRef="#br0" timeOffset="347902.3437">11517 9423 12459,'-20'-20'3620,"1"20"-2179,-1 0 97,20 0-97,-20 0-352,20 20-352,-20 0-257,20-20-160,20 20-159,0-1-258,19 1 162,-19 0-130,20 1 33,0-2-192,-20 1 128,0 0-32,0 0 96,-20 0 64,0-1 64,0-19-96,-20 20-96,0 0-256,0-20-385,-1 20-640,-18-20-1,39 0-1344,-20 0-3844</inkml:trace>
  <inkml:trace contextRef="#ctx0" brushRef="#br0" timeOffset="348221.6796">11736 9562 10505,'0'-19'6118,"0"19"-5125,0 19 0,0-19 769,0 20-545,0 20-576,19-20-193,-19-1-224,40-19 64,-20 20-256,20-20 225,-20-20-353,20 1 96,-20-1 64,-1 0-321,-19 0 225,0 0 64,-19-20 193,-21 20-353,20 20 128,-20-20 96,0 20-96,0 0-128,1 20 63,19 0-159,0-20-544,20 21-738,0-2-480,20 1-1409,0-20-10346</inkml:trace>
  <inkml:trace contextRef="#ctx0" brushRef="#br0" timeOffset="348599.6093">11935 9482 16719,'19'0'1602,"-19"20"-833,20 0 1248,0 1-703,0-2-321,-1 1-385,1 0-159,0 0-129,0-20-160,1 0-32,-21 0 96,0 0-159,0 0 223,0 0-64,0-20-160,0 0-32,0-19 160,0 18-320,0-19 160,19 21 0,1-1 0,-20 20-32,20 0 0,19 0-96,-19 20 0,20-1-64,-21 21-289,21-19-704,0 18-320,-20 1-705,20-20-1121,-20-1-3139</inkml:trace>
  <inkml:trace contextRef="#ctx0" brushRef="#br0" timeOffset="349107.4218">10167 10237 19602,'20'0'1345,"19"-20"-352,22 0 417,38 1-289,19-21-481,22 40-480,39-20-63,-1 20 31,1 0-32,20 0-320,-2 0 95,2 0 33,-20-19 64,-19 19 96,-22-20 32,-19-1 65,-19 21-33,-41 0-128,0 0 160,-39-20 96,0 20 96,1 0-255,-21 20 159,0-20-160,0 0-96,0 0-160,0 0-129,0 21-415,0-21-962,0 0-768,0 0-1602</inkml:trace>
  <inkml:trace contextRef="#ctx0" brushRef="#br0" timeOffset="349333.9843">12709 9403 20147,'-20'-39'5445,"20"39"-4356,0 0-1281,0 0 160,0 0-481,0 0-448,0 19-1249,20 1-1089,-20 20-5093</inkml:trace>
  <inkml:trace contextRef="#ctx0" brushRef="#br0" timeOffset="349456.0546">12828 9740 21844,'0'40'1634,"0"-40"-1698,0 20 32,0-20-257,0 0-992,0 21-1858,0-21-6502</inkml:trace>
  <inkml:trace contextRef="#ctx0" brushRef="#br0" timeOffset="408249.0234">14952 9403 512,'0'0'1505,"0"0"225,0-20 576,0 20-96,0 0-672,0-19-289,0 19-32,0 0-192,0 0-128,0 0-128,0 0-193,0 0-127,0 0 191,20 19 161,-20 1 0,19 0-97,-19 20 129,21-1-32,-21 21-192,20-20-33,0 0-192,-20-1-127,20 1 95,-1-21-128,-19 1-128,0 0 64,20 0-95,-20 1-1,0-21-193,0 0-287,0 0-160,0 0-481,-20 0-641,20 19-672,0-19-1090,-19 0-7686</inkml:trace>
  <inkml:trace contextRef="#ctx0" brushRef="#br0" timeOffset="409382.8125">14972 9304 7334,'0'0'449,"0"0"-129,0-19 449,0 19 512,0 0 96,19 0-288,-19 0-608,0 0-193,21 0 65,-21 0 63,20 0-160,-20 0-96,20 0 0,-20 0-31,20 0-1,19 0-96,-19 0 32,0 0-32,19-21-32,1 21 64,-20 0 64,20 0-32,20 0-64,-21-20-32,1 20 32,19 0 64,-20 0-32,22 0 32,-22-20-96,21 20 32,-1 0 32,1-20 65,0 20 127,-1-19 320,20 19 321,-20-20-352,2 20-353,-2 0-128,20 0-64,-19 0 32,0 0 0,19 0-32,-20 0-32,22 0 32,-22 0 64,0 0-96,20 0 32,2 0 64,-22 0-96,20 0 32,-20 0 32,2 0-32,-2 0-32,20 0 64,0 0-32,21 0 288,-1-20 33,21 20-257,-2-20 32,22 20-192,-22-19 128,22-1 0,-2 20 0,-18-20 96,18 0-64,2 20 160,-2-20-128,2 0 32,-2 20 33,2-20-65,-2 20 160,2-20-224,18 20 128,-19 0-64,0 0 32,20 0-96,-19-20-64,-2 20 64,21 0 64,-20 0 65,20 0 223,-21-20 128,2 20-31,-2 0-193,-18-19 65,18 19-129,-18 0 0,-1-20-96,0 20 0,-40-20 0,1 20-128,-20-20 0,-20 20-96,-21 0-192,1 0-609,-20-19-544,0 19-1314,0 19-2178</inkml:trace>
  <inkml:trace contextRef="#ctx0" brushRef="#br0" timeOffset="411606.4453">14952 9880 2850,'0'0'2242,"0"-20"-672,0 20 31,0 0-608,0-20-96,20 20-256,-20 0-65,0 0 225,0 0 224,0-19-32,0 19-224,0 0-97,0 0-95,0 0-257,0 0-96,0 0 1,0 0-33,0 19 224,19-19 1,-19 20-33,0 0 0,21 0-31,-21-1-97,20 21-32,-20-20 160,20 19-191,-20 1-65,20 1 64,-1-22 160,1 21-320,-20-20 128,20-1 97,0-19-65,-20 20-128,19-20 128,-19 20 0,20-20-192,-20 0 289,0 0-97,0 0 96,0-20-32,0 20-224,0-20-32,20 20 0,-20 0 0,0-19 96,0 19-224,0 0 160,20 0-128,-20 0 128,20 0-96,-1 0 0,-19 0 64,21 0-32,19 0 64,-20 0-128,-1-20 96,21 20-64,-1 0 0,-19 0 32,20 0-32,0 0 0,0 0-32,-1 20 96,1-20-32,-1 0-32,21 0 96,0 0-64,0 0 64,-21 0-64,40 0 32,-20 0 0,2 0 0,-2 0 0,1-20 32,19 20-64,1 0 32,-1-20 160,0 20-320,21-20 160,-1 1 0,1 19 0,-1-20 32,-1-1-64,2 21 64,-1-20-64,-20 0 32,41 20 32,-21-19-64,21 19 64,-21-20-64,19 0 32,2 20 96,-21 0-192,1-20 192,18 20-192,2-20 128,-21 20 64,20-19-224,0 19 128,0-20 0,1 20 0,-2-20 64,-18 20-128,19 0 64,-1 0 0,2-20 32,-21 20 96,21 0-256,-2 0 96,2 0 128,-21 0-192,20 0 288,-19 0-160,18 0-160,-18 0 128,19 0 160,-20 0-224,20-19 32,-20 19 32,1 0 32,-1 0 0,0 0 64,1 0-224,-21 0 224,21 0-96,-21 0 32,20 0-64,-20 0 32,21 0 32,-21 0-32,-20 0-32,2 19 32,-2-19 0,0 0 160,1 20-224,-21-20 288,2 0-224,-2 0 0,1 20 64,0-20-96,-1 0 64,-19 0-32,19 0 32,2 0 128,-21 0-256,0 0 192,-20 0 97,0 0-1,19 0 32,-19 0-32,0 0-32,0 0-32,0-20-32,0 20-96,0 0 97,-19-20-65,19 20-32,0 0 32,0-19 0,-20 19-32,20-21 32,0 21 0,0-20-64,0 20 32,-20-20 192,20 0-352,0 1 224,0-1-64,0 0 0,0 0 0,0-19 0,0 19 0,-21-20-96,21 0 64,-20 0 64,20-19-64,-19 19 0,19-19 64,-20 20-64,0-22-64,20 2 352,-20 19-160,20 1-96,0 19-64,-19-20 96,19 20 0,0 0-32,0 0-32,0 20 32,0-20 32,0 0-64,0 20 32,0-19-32,-20 19 96,20-20-96,0 20-32,-20 0 0,0-20 0,0 20 64,1 0 32,-1 0-32,-21 0 32,2 0 32,-1 0-64,-19 0-128,0 0 96,-2 0-257,22-20-511,19 20-642,-20 0-1505,20-19-1537,1 19-9545</inkml:trace>
  <inkml:trace contextRef="#ctx0" brushRef="#br0" timeOffset="412622.0703">17137 9285 9128,'0'-21'2338,"0"1"-416,0 20-288,0 0-353,0 0-96,0 0-640,0 20 159,0 1 353,19 18-160,1 1-256,0 19-225,0 20 65,0-19-97,19 0 32,-19 19-95,19-20-97,-19-19 0,21 0-32,-21 0-96,-1-1 0,1-19-96,0 0-128,0-20-224,-20 20-417,0-20-416,0 0-705,0 0-896,0 0-2147</inkml:trace>
  <inkml:trace contextRef="#ctx0" brushRef="#br0" timeOffset="413160.1562">17573 9543 11755,'19'39'2178,"-19"-19"-1281,20 20-353,-20-1-192,20 1-31,1-21-65,-21 1 192,20 0 129,-20 0-65,19-20 65,-19 0 32,0 0 95,-19-20-319,19 0-321,-20 0-160,-21-19 96,21-1 0,1 1-33,-1-21 66,0 20-33,20 0-97,0 21 33,0-1 32,20 0-64,0 20 32,-1 0 64,1 0-32,0 20 96,1 0-224,-1-1 160,-20 1 0,0 0 0,0 1 32,-20-2 224,-1-19-640,1 0-96,0 0-129,-19 0-576,19 0-1346,0-19-2818</inkml:trace>
  <inkml:trace contextRef="#ctx0" brushRef="#br0" timeOffset="413400.3906">17811 9185 18257,'40'39'608,"-21"1"129,1 20 640,0 19-127,21 0-578,-2-18-191,1 18-65,-1-20-288,1 0 0,-20-19-96,19 20-544,-18-40-577,-1 20-1185,-20-21-3204</inkml:trace>
  <inkml:trace contextRef="#ctx0" brushRef="#br0" timeOffset="414292.9687">15925 9562 13196,'20'-19'1634,"0"19"-642,-40 0 162,20 0-418,-40 19 65,21 1-192,-21 20-129,0-1 129,0 1 255,20-20-287,0-1 0,0 1-1,1 0 1,19-20-65,0 20-224,0-20 33,19 0 191,1 0-63,20 0-65,20 0-192,-20 0-128,-1-20-96,21 20-128,-41 0-192,21 0-225,-20 0-512,-1 0-576,2 0-578,-1 20-543,-20-20-2371</inkml:trace>
  <inkml:trace contextRef="#ctx0" brushRef="#br0" timeOffset="414679.6875">16262 9740 12587,'20'60'2050,"0"-39"-1345,0 18 288,1 1 352,18-21-288,-19 1-352,-20-20-32,20 20-1,-20-20 1,19-20 256,-19 0-545,-19 1-352,19-21 0,-20 1-64,0-2-64,20-18 0,-20 19-96,20 1 96,0-1 96,20 40-128,0-20-1,-20 20 1,20 20 96,-1 0 0,1 19 0,0-19-96,-20 0-128,20 0 64,-40-1 192,20-19-64,-20 20-353,-19-20-608,-1 0-256,1 0-961,18 0-2691</inkml:trace>
  <inkml:trace contextRef="#ctx0" brushRef="#br0" timeOffset="417533.2031">19220 9324 10249,'-19'0'1634,"19"-20"-321,0 20 609,0 0 0,0 0-641,0 0-673,0 0-95,19 0-65,-19 20 129,41-20-33,-21 20-383,19 0 63,1-20 32,-1 19-64,-19-19-128,20 20 0,0-20 32,-20 0-32,0 0-64,0 20 65,-20-20-33,0 0 96,0 0 0,0 20-96,-20 0 128,-20-1 32,19 1-64,-18 0 0,19 1 33,-19-21-258,19 19-255,-20 1-609,21-20-416,-1 0-513,20 0-1697,-20 0-4036</inkml:trace>
  <inkml:trace contextRef="#ctx0" brushRef="#br0" timeOffset="418063.4765">19896 9443 13612,'20'39'1442,"-20"1"-545,19-19 96,1 18-353,-20-19 1,20 0-97,-20-20-31,20 20-193,-20-20 161,0-20-65,0 0-224,-20 0-224,0-19-32,0-2 32,1-18 192,-1 19-416,0 1 256,20-1 128,0 20-288,0 1 64,20-2 32,0 21 128,-1 21-192,1-2-33,0 1 129,0 0-96,-20 19 96,20-19-160,-20 0 64,-20 0-64,0 0-96,-20-1-385,21-19-897,-21 0-2145</inkml:trace>
  <inkml:trace contextRef="#ctx0" brushRef="#br1" timeOffset="423842.7734">15190 10455 768,'0'0'1954,"0"0"-224,0 0 576,0 0-96,0-19-641,0 19-383,0 0-161,0 0-385,0 0-159,0 0 383,0 0 225,0 0-128,20 0-32,-20 0-192,0 0-257,20 0-63,-20 0 31,0 0-159,0 19-65,20-19-64,-20 20 64,19 0-32,-19-20 32,21 20-31,-1-20 31,-20 0-96,20 0 64,0 0-96,-1 0 0,1 0 129,20 0-289,-21 0 128,21 0-32,-20-20 32,20 20-96,-20 0 64,20 0-96,-21 0 96,21 0 32,-1 0-96,1-20 96,-20 20 0,20 0-128,0 0 64,-20-20 128,19 20-288,1 0 256,-1 0-160,1-19 64,-20 19 0,20 0-64,0-20 64,-1 20-32,1 0 32,0 0-96,-1-20-65,-19 20 33,21 0 32,-2 0 64,1 0-32,-1 0 64,1 0 0,-1 0 128,1-20-256,0 20 64,0 0 0,-1 0-96,1 0 128,0 0-224,19 0 288,-18 0-96,-2 0 31,1 0 66,19 20 31,-20-20-64,1 0 0,1 0 160,-2 0-256,1 0 64,-1-20 224,1 20-320,-20-19 160,19 19 128,-19-20 288,-20-1 65,21 1-65,-21 0-95,0 1-225,-21 19-160,21 0-513,-20-20-1024,20 20-2531,-20 0-11371</inkml:trace>
  <inkml:trace contextRef="#ctx0" brushRef="#br1" timeOffset="425089.8437">15389 10932 11659,'0'0'2306,"0"0"-1730,0 0 834,0 0 543,20-20-543,0 20-609,-1 0 127,1-19-223,0 19-128,0-20-289,-1-1-96,-19 1-32,21 0-64,-21-19 0,0 39-64,0-20 65,-21 0 95,2 20-256,-1 0 96,0 0-32,0 20-32,1-20 32,-1 40 32,20-21 128,-20 21-256,20-19 384,0 18-224,0-19-32,20 0 64,19 0-64,-19-20 32,20 0-96,0 0-320,-20 0-225,20 0-800,-21 0-1281,1 0-1795</inkml:trace>
  <inkml:trace contextRef="#ctx0" brushRef="#br1" timeOffset="425570.3125">15687 10832 15054,'19'41'2082,"1"-41"-1602,-20 20 449,0-20 480,20 19-191,-20-19-418,0 0-159,0 0-33,0 0-255,0-19-129,0 19-192,0-20 128,0-1-224,0 1 96,0 0-96,0 1-32,0 19 0,20-20-128,-20 20 128,20 20-97,-20-20 193,20 19-64,0 1 128,0 0-32,0-20 33,0 0 63,-20 0 128,19 0-64,1 0 0,0-20-32,-20 0-63,20 1 191,-20-1-288,0 0 0,19 0 64,-19 20-96,0 0-64,0 0-64,20 0 160,0 20-64,0 0 31,-1 0 33,2-1-800,-1 1-257,20 0-897,-21 1-480,1-21-1378,0 20-7911</inkml:trace>
  <inkml:trace contextRef="#ctx0" brushRef="#br1" timeOffset="425897.4609">16282 11131 10313,'20'20'3203,"-20"-20"-1057,20 0-128,-20 0-192,0 0-865,0-20-353,0-1-351,-20 1-97,0 1 32,0-21-64,1 1 0,-1 19-160,20-20 64,-20 1-128,20-2 32,0 21 32,0 0-32,20 1-32,0 19 0,-1 0 64,1 0 32,0 19-320,0 1 63,1 0 97,-2 21-96,-19-22 160,0 1 96,0 0-32,0-20 0,0 20-321,-19-20-383,19 0-546,-21 0-1536,21-20-3204</inkml:trace>
  <inkml:trace contextRef="#ctx0" brushRef="#br1" timeOffset="426159.1796">16402 10615 15726,'0'0'2787,"20"0"-2595,-20 0 641,0 20 640,19-1-416,-19 1-352,20 20-289,-20-21-223,20 21-65,0-20-128,-1 19 64,1-19-256,0 1-161,-20-1-447,20-1-770,-20-19-480,0 20-1697,-20-20-7688</inkml:trace>
  <inkml:trace contextRef="#ctx0" brushRef="#br1" timeOffset="426382.8125">16322 10812 15662,'0'0'2819,"0"0"-1986,0 0 1057,21-19 95,-2 19-735,21-20-674,-20 20-608,-1 0 224,21-20-384,-1 20 96,-19 0-641,20 0-384,-19 0-608,18 0-898,-19 0-1697</inkml:trace>
  <inkml:trace contextRef="#ctx0" brushRef="#br1" timeOffset="426768.5546">16838 10714 14894,'0'0'3395,"-20"0"-2146,20 0 385,0 19 63,0-19-416,0 20-512,20 0-288,-20-20-33,21 20-64,-1-20-224,-1 0 225,1 0-289,0-20 32,0 20-64,-1-20-96,-19 0 0,20 1-32,-20-1 32,0 20 0,20 0-128,-20 20 64,20-1 64,-20 1-32,19 20 96,1-1 128,20 2-352,-19-2 288,18 21-96,-19-21 0,0 1 0,-20-1 128,0-19-288,0 21 128,-20-21-193,0-20-159,-19 19-289,-2-19-416,21 0-768,-19 0-1539,-1-19-2817</inkml:trace>
  <inkml:trace contextRef="#ctx0" brushRef="#br1" timeOffset="428897.4609">18268 10237 6053,'0'0'2531,"0"0"-481,20 0 0,-20 0-65,0 0-511,20 0-385,-20 20-288,0-1-129,19 1-255,-19-20 95,0 20-128,20 1 1,0-1 95,-20-20-95,20 0-161,-1 19-64,-19-19-32,20 0-96,1 0-64,-1 0 32,-20 0-96,20 0 32,-1 0 32,1 0 0,20 0 32,-21 0-32,21 0 32,0 0-64,0 0-32,20 0 32,-1 0 32,-20-19 0,21 19 0,0-20 64,-1 20 32,1 0-32,-1 0-160,0 0 256,2 0-128,-2-21-32,0 21 0,20 0-32,-18 0 96,-2-20-64,1 20 192,-1 0-352,21-20 256,-21 20-32,1 0-96,-1 0 128,1 0 32,0 0-224,-1 0 256,20 0-224,-18 0 32,-2 0 64,20-19 64,-20 19-192,21 0 192,-20 0-96,-1 0-33,0 0 130,22 0-162,-22 0 97,0 0 32,0 0-64,-19 0 32,20 0 0,0 0 0,-1 0 0,0 0 0,2 0 65,18 0-65,-20 0-97,1 0 97,0 0 0,-1 0 32,1 0 65,19 0-97,-40 0 0,22 0 160,-2 0-320,0 0 288,-19 0-256,-1 0 31,22 0 33,-22 19 0,21-19-32,-1 0 96,-20 0-32,2 20 0,-1-20-64,-1 0 160,-19 20-64,20-20-96,-21 0 256,1 0 128,0 0 129,0 0 191,-1 0 321,-19 0 128,20-20-256,-20 20-256,21-20 95,-21 1-223,0-1-129,0 0-160,0 0-128,0 20-224,0-19-673,-21-1-993,21 20-1953,-20 0-7528</inkml:trace>
  <inkml:trace contextRef="#ctx0" brushRef="#br1" timeOffset="429928.7109">18745 10615 13965,'0'-21'1890,"-20"21"-1698,20 0 128,0 21 1249,20-1-191,-20 19-193,0 1-448,20-1-321,-20 1 64,19-1-127,21 2 63,-1-21-31,1-1-129,-1-19 64,2 0-160,-1-19-32,-1-1-192,1-1-192,-20 1-256,-1 0-1,-19 1 33,20-21 191,-20 20 97,-20 20 192,1-19 0,-1 19 160,20 0 0,-20 0 129,0 0-129,0 19 128,20 1-256,0 0 192,0 0-95,20-20 31,20 19-64,-1-19-64,1 20-256,-1-20-353,-18 0-416,19 0-833,-1 0-1120,-39 0-3076</inkml:trace>
  <inkml:trace contextRef="#ctx0" brushRef="#br1" timeOffset="430211.914">19320 10694 14637,'20'39'2723,"0"-19"-1666,0 0 256,-20 0 97,0-20-33,19 19-320,-19 1-353,20-20-319,-20 0-65,0 0-32,20 0 97,-20 0-289,0-20 32,0 1-64,20-1 0,-20 0-64,0 20 0,0-20-64,19 20-160,2 0-417,-1 0-63,0 20-482,0 0-543,19 0-705,-19-20-1762</inkml:trace>
  <inkml:trace contextRef="#ctx0" brushRef="#br1" timeOffset="435133.789">19737 10852 10666,'0'-40'2434,"0"21"-897,0-1 577,0 0-384,0 0-481,0 1 32,0-1-288,-20 20-96,20 0-96,-20 0-353,0 20-95,1-1-225,-1 21 32,0-20 32,20 19-224,0-19 160,0 1-224,20-21 96,-20 20 96,20-20-64,-1-20 32,1 20 129,0-21-418,0 1 257,1 0 32,-2 20-96,1 0-64,20 0 64,-21 20 32,1 21 160,0-2-288,0 1 96,-20 19 64,19-19-64,-19-1-224,0 2 224,0-1 32,0-21-96,-19 1-64,-1 0-257,0-20-95,0 0-161,1 0-320,-1 0-224,20-20-801,0 0-1473</inkml:trace>
  <inkml:trace contextRef="#ctx0" brushRef="#br1" timeOffset="435366.2109">19995 10654 17200,'0'-19'1601,"0"19"-1665,0 0 769,0 19 640,20 21-448,-20-20-449,20 19-287,0-19-33,0 19-64,0-19-224,0 0-353,-1 1-159,-19-1-962,0-20-832,0 19-2659</inkml:trace>
  <inkml:trace contextRef="#ctx0" brushRef="#br1" timeOffset="435750.9765">19955 10912 15630,'0'-19'1890,"20"19"-1185,0-20 672,0-1-256,0 1-801,0 0-127,0 1-129,0-1 32,0 0-32,-1 0-96,-19-19-32,0 19 64,0 20 0,20-20 0,-20 20-96,0 0-129,0 20 386,0 0 31,0 19-128,0 1 96,0-20 128,20 19 129,0-19-33,-1 1-96,1-21 1,-20 20-1,20-20 224,-20 0-191,20 0 63,-20-20 160,21 20-415,-21 0-33,19 0-160,-19-21-161,20 21-447,0 21-129,0-21-512,-1 20-1122,1-1-1728,0 1-8714</inkml:trace>
  <inkml:trace contextRef="#ctx0" brushRef="#br1" timeOffset="436179.6875">20809 10733 17456,'21'40'961,"-21"-20"-64,0-1 576,0 1-31,19 0-225,-19-20-513,0 21-63,0-21-161,20 0-127,-20 0 63,0-21-160,0 1-192,0 0 97,20 1-193,-20-21 64,20 20-96,-1-19-1,-19 19-31,20 0-64,0 20 64,0 0-32,-1 20 192,1 20-288,0-21 128,0 21-673,1-20-256,-2 19-512,21-19-1090,-20 1-1537,-20-21-7847</inkml:trace>
  <inkml:trace contextRef="#ctx0" brushRef="#br1" timeOffset="436362.3046">21206 10812 16303,'40'-19'1954,"-20"19"96,-1-20-225,1 20-768,21 0-576,-21 0-353,-1 0-224,1 0-641,20 0-512,-21 0-993,-19 0-2274</inkml:trace>
  <inkml:trace contextRef="#ctx0" brushRef="#br1" timeOffset="436544.9218">21583 10594 16239,'21'-20'3267,"-21"20"-2082,0 0-32,20 20 609,-20 1-257,20 18-1152,-1-19-225,1 20-32,0-1-224,0-19-545,-1 19-384,21-19-1313,-20-20-2819</inkml:trace>
  <inkml:trace contextRef="#ctx0" brushRef="#br1" timeOffset="437393.5546">19003 11309 11242,'-20'-20'2338,"20"20"-1056,0 0 287,-21 0 193,21 0-449,-20 0-352,20 40 0,0-21-160,-19 22-65,19-1-287,0-21-161,19 21-160,1-20-64,1 0-64,-1-20-96,19 19-320,-19-19-353,20 20-769,-20-20-1504,-1 0-2468</inkml:trace>
  <inkml:trace contextRef="#ctx0" brushRef="#br1" timeOffset="437756.8359">19439 11389 9577,'-20'-21'7302,"20"21"-6277,-20 0-416,1 0 448,-21 0 192,20 0-416,1 21-224,-1-1-129,0 0-128,20-1-95,0-19-353,0 20 128,40 0 160,-21-20-288,21 20 128,-1-20-32,1 20 0,-1-20 0,-18 19 0,-1-19 32,-20 20 0,-20 0 64,20-20 32,-21 20-128,2-20-224,-21 19-97,20-19-415,1 0-257,19 0-705,-20 0-544,0 20-1441,20-20-8649</inkml:trace>
  <inkml:trace contextRef="#ctx0" brushRef="#br1" timeOffset="437996.0937">19578 11368 12203,'20'-20'4228,"-20"20"-3523,0 0-1,0 0 642,0 0-161,20 0-224,-20 20-257,20 1-351,0-1-65,-1 19-288,1-19-96,0 0-481,0 0-544,-20 19-897,0-19-800,0-20-3268</inkml:trace>
  <inkml:trace contextRef="#ctx0" brushRef="#br1" timeOffset="438221.6796">19539 11547 14765,'39'-19'2211,"-19"-1"-962,20 20 416,-1-20-608,1 20-768,1 0-97,-2 0-64,1 20-128,-1 0 0,1-1 32,-21 1-192,1-20 0,0 20-161,0-20-255,-20 0-449,0 0-961,0 0-1185</inkml:trace>
  <inkml:trace contextRef="#ctx0" brushRef="#br1" timeOffset="438374.0234">19837 11409 15534,'-20'-20'2915,"20"20"-2050,0-21-577,0 21-256,0 0-224,0 0-417,20 0-512,-1 0-1858,1 0-6437</inkml:trace>
  <inkml:trace contextRef="#ctx0" brushRef="#br1" timeOffset="438562.5">19995 11348 13452,'0'20'2595,"20"1"-1122,0-1 449,-20 0-545,20-1-352,0 1-480,0 0-289,0 0-288,-1 0 0,1-20-64,0 19-705,0-19-1057,-20 0-1825,0-19-6311</inkml:trace>
  <inkml:trace contextRef="#ctx0" brushRef="#br1" timeOffset="438722.6562">20154 11348 15214,'0'20'4228,"0"-20"-3908,20 21 929,-20-1 257,20 0-513,19-1-801,-19 21-96,21-20-416,-22 0-385,21-1-800,-20-19-1634,-1 20-9898</inkml:trace>
  <inkml:trace contextRef="#ctx0" brushRef="#br1" timeOffset="439513.6718">20809 11329 14733,'0'-20'1698,"-20"20"-513,20-20 64,-20 20 65,0 0-129,1 0-256,-1 0-609,0 20-128,0 0-64,1-1-32,19 1-96,0 1-32,0-1 0,39 0 64,-19-1-224,19 1 32,21-20-288,-20 20 127,-20-20 257,0 20-96,0-20 64,-20 20 96,-20-1 96,0-19 96,0 20-320,1-20 64,-2 0-352,1 20-609,0-20-513,20 0-1601,0 0-4356</inkml:trace>
  <inkml:trace contextRef="#ctx0" brushRef="#br1" timeOffset="439804.6875">21027 11448 9705,'0'0'5285,"0"0"-4228,-20 20 832,20-20 1,0 20-544,20 0-770,0-20-288,0 0-63,1 0 191,-2-20-384,-19 0 64,20 0 0,-20 1-96,0-1-96,0 20 32,-39-20 0,18 20-160,1 0 64,-20 0 31,1 20-191,19-20-64,0 20-321,20-1-640,-19 1-1153,38 0-2435</inkml:trace>
  <inkml:trace contextRef="#ctx0" brushRef="#br1" timeOffset="440007.8125">21285 11488 16271,'-19'0'2402,"-1"-20"-1921,20 0 351,-20 1-63,20-21-352,0 19-353,0 1 0,20 1-96,-20-1-289,20 20-768,-20 0-1377,19 0-2819</inkml:trace>
  <inkml:trace contextRef="#ctx0" brushRef="#br1" timeOffset="440241.2109">21484 11210 16111,'0'0'2498,"20"0"-2274,-20 0 257,0 0 576,20 40 224,0-21-384,-20 21-417,19-20-416,1 19-32,1 2-192,19-21-288,-21-1-449,1 1-544,0-20-1314,-20 20-2562</inkml:trace>
  <inkml:trace contextRef="#ctx0" brushRef="#br1" timeOffset="440603.5156">21484 11368 15054,'0'0'768,"20"0"1282,20 0-384,-21 0-321,22 0-832,-1 0-161,-1 0-64,1 0-95,-1 0-33,1 0-64,-1 0 32,2 0-96,-21-20 32,-1 20 128,1-19-288,0 19 192,-20-20-96,0 0 0,-20 20 0,0-20 128,1 20-160,-1 0 224,-21 0 33,21 0-129,1 0 96,-1 20 0,0 0-192,0 0 96,20-1-224,20 1 32,0 1-449,0-1-351,19 0-482,2-1-447,-2-19-1507,-19 0-7622</inkml:trace>
  <inkml:trace contextRef="#ctx0" brushRef="#br1" timeOffset="440981.4453">22060 11329 15022,'-20'-20'1057,"20"40"-1153,0-20 832,0 19 1186,0 1-256,0 1-417,20-1-544,-20 0-257,20-1-64,-1-19-320,1 20 65,1-20 127,-1 0-96,-20-20-32,20 1 128,-20-1-256,0-21-128,0 2 160,-20 19 64,20-20-128,-20 1 96,-1 19-96,1 0 96,1 1 32,19 19 161,0 0-289,-20 0 64,20 0 96,20 19 96,-1 1 0,1 0-64,1 19-192,-1 1-32,19-20-96,-19-1-384,20 1-193,-21 1-512,1-21-1698,0 0-2402</inkml:trace>
  <inkml:trace contextRef="#ctx0" brushRef="#br1" timeOffset="441193.3593">22278 11031 18321,'140'20'1377,"-61"0"-256,-20 19-672,1 2-161,-21-2 64,2 1 33,-41 19-353,0-19-160,-20-1 63,-21 22-223,2-42-897,-1 1-1634,1 0-12299</inkml:trace>
  <inkml:trace contextRef="#ctx0" brushRef="#br2" timeOffset="475172.8515">17951 9046 8904,'0'0'2242,"-20"0"-897,20 0-320,0 0 128,0 0 225,0 0-385,0 0-321,0 0 33,0 0-96,0-20-97,0 20 33,0 0 63,0-20-95,0 20-161,0 0-160,-21-20-32,21 20-128,0-20-32,21 20 32,-21-20 96,20 0-288,-1 1 160,21-1 0,-20 20 0,-1-20-32,21 0 0,0 20 32,-1-19-32,2-1 32,18 20 0,0-20 0,1 0-64,0-1 32,-1 2 32,1-1 0,-1 0 64,-19 20-96,20-20 0,-1 20 0,-19-19 64,19 19-64,0 0 160,2-20-192,-22 20 32,21-20 32,-21 20 0,1 0 32,20 0-32,-20 0 0,-1-20 32,21 20-64,-1 0 64,-20-19 0,22 19-64,-2-20 96,1 20-96,-21-20 32,22 0 0,-2 20 0,-20-20 0,21 20 0,-21-20 0,1 20 0,20 0 96,-20-20-192,-1 20 192,1-20-128,-1 20 128,-19 0-256,20 0 224,0 0-128,0 0 64,19 0 0,-19 0 0,-1 0 32,1 0-64,0 0 0,0 0-96,0 0 192,-1 0-320,1 20 288,-1-20-160,1 0 64,0 0 0,0 0 32,-1 20 64,1-20 32,-1 0-128,-19 0 192,20-20-96,0 20-192,0 0 224,-20 0-128,19 0 128,1 0-96,-1 0 128,1-20-192,-19 20 224,18 0-128,-19 0 32,0 0-32,0 0 192,19 0-192,-19 0 64,0 0 128,0 0-288,-1 0 128,1 0 64,1 20-160,-1-20 96,0 0 0,-1 0 64,-19 0-64,20 20 97,-20-20-194,20 0 258,0 0-257,-20 0 192,19 0 32,1 0 0,-20 20 0,20-20 64,0 0-31,-20 0-1,19 0 32,1 0-32,0 0-96,1 20 225,-21-20-161,20 0 0,-1 0 0,1 0-96,0 0-32,0 20 64,-20-20 192,19 0-384,1 0 128,-20 0 32,0 20-64,20-20 32,-20 0 65,20 0-33,-20 0-96,0 20 64,20-20-32,-20 0 128,0 19-160,19-19 32,-19 0 0,20 20 0,-20-20 32,21 20-32,-21-20 64,20 20-96,0-1 64,-20 1-32,19-20 96,1 20-128,-20 0 192,20-20 0,0 19-64,-1-19 96,-19 21-31,20-21-65,-20 20-32,20-20 96,-20 0 32,0 0-192,0 0 64,0 0-224,20 0-417,-20 0-416,0 20-448,0-20-289,0 0-1633,0 0-12684,0 0 16047</inkml:trace>
  <inkml:trace contextRef="#ctx0" brushRef="#br2" timeOffset="475855.4687">20015 8430 14253,'20'0'1185,"-20"-20"-256,0 0 128,0-19 256,0-1-384,-20 1-577,20-22 417,0 2-449,0 0 33,0-1 63,20 1 33,0 18-289,0 2-128,0-1-96,19 21-641,-19-1-480,39 20-673,-19-20-3235</inkml:trace>
  <inkml:trace contextRef="#ctx0" brushRef="#br2" timeOffset="476553.7109">20471 7656 15150,'20'19'1762,"0"2"-1570,0-1 544,1 0 129,-2-20 320,-19 20-704,20-20-129,-20 0 161,0 0 63,0 0 385,0 0-352,-20-20-289,20-20-32,-19 19 33,-2 2 191,21-21-448,-20 1 128,20-1-64,0 20-96,0 0 97,0 20-226,20-19-95,1 19-32,-2 0-160,1 19-289,20-19-416,-1 20 0,-19-20-673,20 20-1152,-21-20-1539,1 20 674,0-20 896,0 0 2915,-20 0 2050,21 0 1762,-21 0-449,19 0-673,-19-20-1120,20 0-417,0-19-288,0 19-64,-1-21-577,1 21 0,-20-19-128,20 19 65,-20 0 31,0 20-128,-20-19 128,20 19-32,-20 0-64,1 19-160,-1 1 224,0 0-320,0 19 256,20-19 33,0 21-257,0-21 31,20-1-95,0 1 96,0 0-512,19 0-97,-19-20-224,19 0-640,-19 0-449,20-20-1057,-19 20-2690</inkml:trace>
  <inkml:trace contextRef="#ctx0" brushRef="#br2" timeOffset="476778.3203">21167 7299 12203,'-20'-20'4036,"20"20"-1922,0-20 32,0 20-32,-20 0-673,20 20-608,0 0-417,-20-1 161,20 21-257,20-20-224,0 19 33,0-18-162,0-1-191,19 0-288,1-1-513,-21-19-545,21 0 65,-19-19-353,-1-1-1217,-1 0-3107</inkml:trace>
  <inkml:trace contextRef="#ctx0" brushRef="#br2" timeOffset="477034.1796">21366 7239 15086,'0'0'1890,"0"20"-769,19 0 480,-19 0 1,20-1-641,20-19-353,-21 20 97,21-20-193,0 0 289,-21 0-320,1-20-193,1 1 128,-1-1-224,-20 0-160,0 0-320,0 1-288,-20-1-161,20 0-608,-21-1-1,21 21-63,-20 0-1250,20 0-3811</inkml:trace>
  <inkml:trace contextRef="#ctx0" brushRef="#br2" timeOffset="477228.5156">21782 7259 15118,'0'-20'2306,"-20"1"-1057,20-21 96,-20-1 129,1 22-769,-1-21-513,20 0-160,-20 21-128,20-1-289,20 0-800,0 0-833,-1 20-1281,21-19-11211</inkml:trace>
  <inkml:trace contextRef="#ctx0" brushRef="#br2" timeOffset="477708.0078">22020 6861 16495,'-20'20'2114,"1"-20"-801,-1 20-352,20 1 0,0-1-576,20-1-257,19-19-160,-19 20 128,20 0 0,-1 0-416,-18-1-33,-1 1-512,0 0 417,-20 0-257,-20 0-320,0-20 32,20 0-96,-41 19 1089,22-19-1121,19 0 1057,-20-19 64,20-1 385,0 0-33,0-20 289,20 21-33,-1-1 289,22 0 128,-21 20 416,19-20-672,-19 1-289,0 19 161,19-20-128,-19-1-225,0 1 64,-20 0-192,20 1 32,-20-1-95,0 0-161,0 20-65,-20-20-63,0 20 32,0 20 128,1 0 128,-1 0 0,0-1 0,20 1 32,20 0 1,0 1-194,19-1 65,-19-20 65,19 19-130,2-19-191,-1 0-545,-1 0-1120,-19 0-3845</inkml:trace>
  <inkml:trace contextRef="#ctx0" brushRef="#br2" timeOffset="478325.1953">21504 7736 17520,'-40'20'1377,"21"-1"-1056,19 1 511,0 20 225,0-21-416,19 1-417,21 0-32,-20-20-95,39 0 159,-18 0 32,-21-20-192,19-19 96,-19 19-288,-20-20 224,0 21-192,-20-1 0,0 0 32,-19 20-224,19 0 64,-21 0 0,2 0-385,19 20-416,0-20-608,0 20-930,20-1-3394</inkml:trace>
  <inkml:trace contextRef="#ctx0" brushRef="#br2" timeOffset="478709.9609">21861 7696 1505,'21'20'18481,"-21"-20"-18417,0 20 1,0 0 479,20-20 417,-20 0-384,0 19-289,19-19 160,-19-19-127,20 19 127,-20-20-192,0 0-96,0 0 129,0-1-321,0-18 128,0 19-192,0 20 32,20-20-161,-20 20-95,20 0 64,-1 0 0,1 20-417,0 0-801,20 0-1376,-1-20-4421</inkml:trace>
  <inkml:trace contextRef="#ctx0" brushRef="#br2" timeOffset="478994.1406">22357 7259 19378,'0'0'480,"0"0"-63,20 20 768,-20 0 224,21-1-672,-1 21-577,0-1-32,19 2-32,-19-1-224,0-21-288,0 21-321,-1-20-704,1 0-930,-20-20-2946</inkml:trace>
  <inkml:trace contextRef="#ctx0" brushRef="#br2" timeOffset="479632.8125">22298 7478 8039,'-20'0'11435,"20"0"-11051,20-20 225,0 20 352,0-20-513,-1-1-480,1 1-32,1 20 0,-1-39-192,0 19-225,-1 0 257,-19 1 224,20-1-64,-20 0-32,0 0 224,0 1 0,-20 19 289,20 0 63,0 0 1,0 19-385,20 1 320,0 0 32,0 0-31,0 19-33,19-19-31,1 19-225,-21-19 64,22 1-96,-21-1 0,0-20 128,-1 20-384,-19-20 128,0 0-160,0 0 224,0 0-160,0 0-96,-19 0-33,19-20 65,0 0-32,0-1 32,19 1-32,1 1 31,20 19 97,-21 0 96,21-20-224,-1 20 288,2 0-96,-21 0 32,19 0 96,-19-20-128,0 0 256,0 1-31,-20-1 287,0 0-32,0 0-159,0 1-33,-20-1 32,0 20-64,20-20-192,-20 20 97,20 0-193,-19 0-33,19 20-95,-20 0 224,20 19-160,0 1 288,20-21-384,-1 21 64,-19-20-801,40-1 64,-20 1-256,0-20-1217,-1 0-2691</inkml:trace>
  <inkml:trace contextRef="#ctx0" brushRef="#br2" timeOffset="480207.0312">23252 7100 18129,'0'-20'768,"0"20"802,-20-20 95,20 20 1,0 0-1089,-20 0-193,20 0-256,0 20-288,20 0 192,-20-20-64,20 20 96,-1-1-128,1 1 96,20 21 0,-21-21-224,1-1 192,0 1-128,-20-20-65,20 20 129,-20 0-160,-20-20-160,20 19 64,-20-19 255,0 0-479,1 20-1,-1-20-512,20-20 161,-20 20 31,20 0 288,20-19 449,-20 19 128,20-20 128,-1 20 545,1-20 384,20 20-64,-20-20-256,20 1-97,0-1 193,-1 0 0,-19-1-417,20-18 65,-21 19-225,1 0 32,0 0-128,-20 0-32,-20 1 32,20-1-127,-20 20-66,-19 0 130,19 0-129,-19 20 0,19-1 32,20 21-129,0-20 33,20 0-64,-1 19 64,21-18-192,19-21-257,-19 20-191,0-20-674,20 0-768,-21 0-3299</inkml:trace>
  <inkml:trace contextRef="#ctx0" brushRef="#br0" timeOffset="533020.5078">9135 12600 12139,'0'19'2114,"19"1"-1025,1 0 448,-20 19-287,20 2-257,1-1-353,-21-21-31,20 21 31,-1-20-191,-19 0 31,0-20 385,0 0 64,0 0-577,-19-20-288,19 0 0,-20-20 193,-1 1-353,1-22 96,-19 2 64,19 0-64,0 0-64,0-1-33,20 0 194,0 20-386,20 20 225,0 1 0,19 19-64,-19 19 0,21 1-449,-21 20-63,-1 20-257,21-20 320,-40 19 481,20-19 64,-20-21 96,0 21 129,0-20-33,0-20 64,0 19 288,-20-19-191,20 0-33,0 0-64,0 0-288,0-19 128,0 19 64,0-20-160,20 20 64,-20 0 32,19 20 64,1-1-608,0 22-32,0-21-578,0 19-991,-1-19-770,1 0-6566</inkml:trace>
  <inkml:trace contextRef="#ctx0" brushRef="#br0" timeOffset="533362.3046">9513 12639 16879,'0'0'1474,"0"20"448,0 19-737,19-18-737,-19 19-448,20-20 128,0 19 0,19-19-128,-19-20 97,0 0-1,0 0 128,-1-20-96,-19 0 192,0 1-352,0-1 321,0 0-257,0 0 128,-19-1 96,19 2-160,0 19-224,0 0 128,0 19-128,0 2 288,19-1-640,1 0-642,0 19-831,21-19-354,-22-20-1152,1 20-5221</inkml:trace>
  <inkml:trace contextRef="#ctx0" brushRef="#br0" timeOffset="533632.8125">9889 12679 11691,'20'19'5253,"0"2"-3460,-20-1 225,20-20-416,-20 20-481,0 0-577,19-20-159,-19 19 95,0-19-224,0 0-64,20-19 1,-20 19-33,0-20-32,0 0-192,21 0 32,-21 20-96,0-21-96,20 21-1,-20 0 1,20 21-897,19-1-1249,1 0-1890</inkml:trace>
  <inkml:trace contextRef="#ctx0" brushRef="#br0" timeOffset="533914.0625">10366 12302 19986,'0'20'1826,"0"-20"-1698,0 19 865,20 21 64,-20-20-256,0 0-417,19 20-191,1 0 95,0 19-384,0-19-225,19 19-319,-19-39-1058,21 20-1120,-21-20-2147</inkml:trace>
  <inkml:trace contextRef="#ctx0" brushRef="#br0" timeOffset="534154.2968">10366 12600 16431,'0'-20'3171,"20"20"-1281,-20-20 512,19 20-736,1 0-1058,0-20-127,20 40-225,-1-20-128,-18 20 32,19 0-224,19 19 32,-20-19-224,1 0-257,-20-1-63,-1 2-129,1-21-608,1 20-801,-21-20-384,0 0-3620</inkml:trace>
  <inkml:trace contextRef="#ctx0" brushRef="#br0" timeOffset="534299.8046">10644 12481 16559,'-40'-41'2883,"21"22"-1538,-1-1 193,20 20-417,0-20-1025,0 20-128,0 0-385,20 0-928,-1 0-1666,1 0-4260</inkml:trace>
  <inkml:trace contextRef="#ctx0" brushRef="#br0" timeOffset="535120.1171">10882 12600 16944,'0'0'2434,"20"-20"-1537,-20 20 928,0 0-832,20 20-192,0-1-417,-1 1-127,-19 20-65,20-21-32,0 2-224,0-1 128,-20-20-32,19 20 64,-19-20 64,0 0-160,0 0-96,-19 0 128,19-20 64,0 0-224,-20-1 96,20 2-384,0-21 160,0 20 63,0 20 1,0-19 128,20 19 160,-20 0-192,19 19 256,-19 1-320,21-20 160,-1 20 64,-20-20-128,20 20 224,-20-20-256,0 0 288,20 0-288,-20 0 96,0 0-32,19 0 0,-19 0 96,20-20-224,0 20 224,0 20 0,-1-20-96,1 19 96,0 2 32,0-1 193,19 0-65,-18-20 224,-1 0-31,19-20-33,-39 0-96,20-1-95,-20 2-97,0-21 32,0 1 96,0 19-96,0 0-96,0 0 128,-20 20-224,20 0 0,0 20-32,-19 0 128,19 19-64,0 1-96,0-1 128,19 2-32,1-21-32,20 0-96,-20-1 224,19-19-192,1 20-353,-21-20-576,2 0-1025,-1-20-2210,-20 20-13132</inkml:trace>
  <inkml:trace contextRef="#ctx0" brushRef="#br0" timeOffset="535636.7187">9353 13195 20979,'40'0'1730,"-1"-20"-961,1 0 31,40 1-287,-1 19-193,41 0 97,18 0-289,2-20 0,38 20-160,1 0 32,0 0-32,18 0 64,-37 0-64,-1 0 32,-21 0 32,-39-20 352,-19 20 65,-20 0-33,-1 0-64,-39 0-127,0 20-33,-1-20-32,-19 0-32,0 0-128,0 0-192,21 0-481,-21 0-736,0 0-1089,20-20-2884</inkml:trace>
  <inkml:trace contextRef="#ctx0" brushRef="#br0" timeOffset="535847.6562">11795 12659 14798,'20'-20'11114,"-20"0"-10217,0 20-1410,-20-19 257,20 19-416,0 0-1667,20 0-1152,-20 19-2979</inkml:trace>
  <inkml:trace contextRef="#ctx0" brushRef="#br0" timeOffset="535962.8906">11875 12897 20979,'0'60'1634,"0"-60"-1058,0 21 129,0-21-417,0 0-864,0 0-994,0 0-1793</inkml:trace>
  <inkml:trace contextRef="#ctx0" brushRef="#br0" timeOffset="555717.7734">12550 12481 13869,'0'-20'2946,"0"-1"-1632,0 21 255,0 0 193,0 0-673,0 0-192,0 0-32,19 41-225,1-21-159,0 19-513,0 1 320,20-1-384,-20 1 96,20-20 64,-1 20-32,1-40-160,-1 20 160,1-20-160,-19 0 224,-1 0-192,-1 0 288,-19 0-128,0 0-128,0 0 64,0 0 0,-19 20 32,19 0 0,-20-1 64,-1 21-96,1-20 128,0 0-224,-19-1 288,19 1-224,0 0-96,20 0 0,-20-20-417,1 0-928,19 21-449,0-21-993,0 0-2978</inkml:trace>
  <inkml:trace contextRef="#ctx0" brushRef="#br0" timeOffset="555951.1718">13086 13017 16815,'-40'59'1922,"20"-39"-1153,-19 20 832,-1-21-479,21 1-642,-22 0-480,21 0 0,0 1-737,1-2-1120,19-19-2211</inkml:trace>
  <inkml:trace contextRef="#ctx0" brushRef="#br0" timeOffset="557707.0312">13284 12838 7302,'0'0'3300,"0"0"-1411,0-20 642,0 20-513,0 0-737,0 0-224,0 0 32,0 20-128,20 0-32,-20 0-129,20-1-159,0 21-64,-20 1-353,20-22 64,-1 21-32,-19-1-31,20-19 223,-20-20 64,0 20-191,0-20 191,0 0-127,0-20-225,0 0-64,0 1-32,0-21-96,0-20 32,0 20-64,0 1 64,0-1-64,0 0 32,20 21 0,-20 19-32,21 0 128,-1 0-128,-1 19 224,21 1-256,-1 20 128,-19-20-32,20-1-32,-1 21 32,-19-20-193,1 1-95,-1-2-160,-1-19-225,-19 20-192,20-20-480,-20 0-705,0 20-1569,0-20-6535</inkml:trace>
  <inkml:trace contextRef="#ctx0" brushRef="#br0" timeOffset="559759.7656">14118 12937 12555,'-20'0'5285,"1"0"-4292,19 0 160,0-20 641,0 20-353,0 0-576,19-20-352,1 20-129,0 0-224,19 0-32,-19 0-96,0 0-160,1 0-352,-1 0-737,-1 0-417,1 20-736,0-20-961,-20 0-3492</inkml:trace>
  <inkml:trace contextRef="#ctx0" brushRef="#br0" timeOffset="559963.8671">14217 12759 18161,'-20'0'2690,"20"0"-1697,0 20 929,0-1-513,0 1-1184,0 20-129,0-20-32,20 19-64,1-19-961,-1 21-993,-1-22-1313,-19 1-2947</inkml:trace>
  <inkml:trace contextRef="#ctx0" brushRef="#br0" timeOffset="560674.8046">14694 12679 15726,'-40'0'2307,"20"0"-1411,1 0 738,19 19-65,-20 2-415,20-1-450,0 20 161,0-1-417,20 1-159,-1 19-33,1-19-256,0 0-32,0 0-384,19-20-609,-18-1-96,19 1-1122,-20-20-1248,-1 0-5381</inkml:trace>
  <inkml:trace contextRef="#ctx0" brushRef="#br0" timeOffset="561000.9765">14833 12838 8936,'20'20'8328,"-20"0"-6534,20-1-97,-20 21-384,20-20-127,-1 20-162,-19 0-255,20-20-320,0-1-97,-20 1-96,20-20 32,-20 0 1,19 0 31,-19 0-224,0-20 192,0 1-288,0-1 0,0-20 97,0 21-194,0-2 33,0 1 32,0 20 96,21 0-96,-1 0-192,-20 20 416,20 1-768,0-2-97,-1 1-640,1 0-801,0 0-833,0-1-2498</inkml:trace>
  <inkml:trace contextRef="#ctx0" brushRef="#br0" timeOffset="561176.7578">15210 12978 16047,'20'-21'2306,"-20"21"513,20 0 63,-1 0-1633,2 0-800,-1 0-225,0 0-192,19 0-384,-19 0-897,0 0-737,0 21-1025,-1-21-2274</inkml:trace>
  <inkml:trace contextRef="#ctx0" brushRef="#br0" timeOffset="561365.2343">15508 12759 17296,'0'0'2274,"0"0"-961,0 0 1058,0 20-1186,19-1-737,-19 1-224,21 0-192,-1 20-256,0-21-705,0 1-576,-1 0-1090,1 0-960,0-20-11275</inkml:trace>
  <inkml:trace contextRef="#ctx0" brushRef="#br0" timeOffset="561546.875">15608 12679 15182,'59'-20'3459,"-20"20"-1121,1 0 385,20 20-1282,0-1-896,-1 22-225,-19-1-352,-1-1-96,-19-19-352,0 20-353,-20-1-993,0 1-576,0-19-1314</inkml:trace>
  <inkml:trace contextRef="#ctx0" brushRef="#br0" timeOffset="565209.9609">16382 12957 16944,'0'0'1953,"0"-20"-960,0 20 192,0 0-320,20 0-288,-20 0-289,20 0-256,-1 0 96,1 0-128,20 0-320,-1 0-481,-19 0-1057,21 0-928,-22 20-4325</inkml:trace>
  <inkml:trace contextRef="#ctx0" brushRef="#br0" timeOffset="565391.6015">16520 12858 15919,'0'-20'1601,"0"20"321,0 0-96,20 20-769,-20 0-865,20-1-96,-20 1-192,20 20-289,-20-19-672,21-2-1313,-2 1-2146</inkml:trace>
  <inkml:trace contextRef="#ctx0" brushRef="#br0" timeOffset="565659.1796">16798 12679 16944,'-19'-20'2082,"19"20"-1122,-20 0 674,20 0-513,-20 0-32,20 20-641,0 20 33,0-20-257,0 20-128,20-1-64,0 1-128,-1-1-288,21 1-449,1-20-448,-2 1-1153,1-21-1218,-21 0-11114</inkml:trace>
  <inkml:trace contextRef="#ctx0" brushRef="#br0" timeOffset="565957.0312">17017 12798 16495,'20'20'2018,"-20"0"-481,0 0-95,19 0 223,-19 19-736,20-19-224,0 0-128,-20 1-289,20-2-96,1-19-96,-21 20 32,19-20 0,1-20-96,-20 20 96,0-19-352,20-2 128,-20 1 0,0-20-96,0 21 96,0 19-96,0-20-193,20 20 161,-20 20-481,20-20-736,-20 19-929,19 1-1250,1 0-11946</inkml:trace>
  <inkml:trace contextRef="#ctx0" brushRef="#br0" timeOffset="566125">17395 12858 14862,'20'0'2754,"-20"0"-672,19 0 384,1 0-800,0 0-1282,0 0-352,19 0-384,1 0-481,-21 0-320,21 0-1025,1 0-2722</inkml:trace>
  <inkml:trace contextRef="#ctx0" brushRef="#br0" timeOffset="566415.039">17653 12719 13260,'39'0'3684,"-19"0"-2115,20-21 289,-20 21-385,19 0-1056,-19 0-353,0 0 128,-1 21-224,1-1 64,-20 20 192,0-21-288,0 1 288,-20 0 257,20 0 319,0 0-351,0-20-225,20 19-288,-20-19 96,20 0-192,21 0-481,-22 0-384,1 0 64,20 0-992,-21 0-418,1 0-1825</inkml:trace>
  <inkml:trace contextRef="#ctx0" brushRef="#br0" timeOffset="566611.3281">18049 12679 8648,'0'-40'4996,"0"20"-2305,20 20-193,0 0-544,20 20-128,-21 0-769,22 0-449,-21 20-415,19 0 31,-19 19-96,-20-19-352,20-1-129,-20-19-63,0 20-417,0-19-896,0-21-2499</inkml:trace>
  <inkml:trace contextRef="#ctx0" brushRef="#br0" timeOffset="567219.7265">18625 12818 20018,'0'0'961,"0"-20"-1025,20 20 385,-20 0-97,20 0-256,-1 0-128,22 0-225,-21 0-832,19 20-1153,1-20-3780</inkml:trace>
  <inkml:trace contextRef="#ctx0" brushRef="#br0" timeOffset="567401.3671">18765 12698 12908,'19'21'4900,"-19"-1"-3586,0 0-482,0 0-383,20-1-161,-20 1-256,20 20-320,-20-20-641,20-1-993,-1 1-2370</inkml:trace>
  <inkml:trace contextRef="#ctx0" brushRef="#br0" timeOffset="567597.6562">19122 12779 17552,'39'0'2082,"-39"0"-2146,20 0 32,-20 0 64,0 0-96,0 0-609,0 0-640,20 0-1698,-1 0-8199</inkml:trace>
  <inkml:trace contextRef="#ctx0" brushRef="#br0" timeOffset="567743.164">19419 12798 13388,'40'0'2306,"-21"0"-2081,-19 0 95,21 0 0,-1 0-544,0 0-1281,0 0-866,-1 0-3138</inkml:trace>
  <inkml:trace contextRef="#ctx0" brushRef="#br0" timeOffset="567833.0078">19758 12798 5092,'39'0'8969,"-39"0"-8361,20 0-640,0 0-2850</inkml:trace>
  <inkml:trace contextRef="#ctx0" brushRef="#br0" timeOffset="568771.4843">20373 12779 14317,'0'0'3075,"0"-20"-1538,0 20 321,0 0 448,19 0-608,1 0-961,0 0-353,0-20-320,-1 20-160,21 0 64,-20 0-384,20 0-609,-20 0-577,0 0-1056,0 0-1250,-20 0-9193</inkml:trace>
  <inkml:trace contextRef="#ctx0" brushRef="#br0" timeOffset="568946.289">20552 12679 7142,'0'-20'11019,"0"20"-9322,0 0-95,0 0-257,0 20-672,0-1-417,0 22-416,0-21-321,0 0-319,0 19-674,19-19-1953,-19 0-12748</inkml:trace>
  <inkml:trace contextRef="#ctx0" brushRef="#br0" timeOffset="569774.414">21027 12580 14669,'0'-20'3171,"0"20"-1377,0-20 352,0 20-352,0 20-321,20 0-608,-20 0-160,20 19-161,-20 1-320,21 20 129,-2-20-385,-19 19 96,20-19-64,-20-21-288,20 1-225,-20 0-448,20 0-608,-20 1-449,0-2-513,0-19-3522</inkml:trace>
  <inkml:trace contextRef="#ctx0" brushRef="#br0" timeOffset="576331.0546">17255 12937 2466,'-19'0'1762,"19"0"512,0 0-256,0 0-705,0 0-96,0 0 641,0 0-225,0-20-255,0 20-161,0 0-128,0 0-160,0 0-33,0-20-63,0 20-192,0 0-225,0 0 161,0 0-129,0 20-31,0-20-97,19 0-160,-19 20-96,20 0-32,0-20-256,-20 21-833,20-21-480,-20 19-1634,19-19-4453</inkml:trace>
  <inkml:trace contextRef="#ctx0" brushRef="#br0" timeOffset="579491.2109">12887 13811 14349,'0'40'1570,"0"-40"-449,0 0 544,0 0-95,0 0-834,21-20-575,-1 20-290,-1 0 514,21 0-353,-20 0 0,-1 0-609,21 0-512,-20 0-640,-1 0-1731,1 0-10825</inkml:trace>
  <inkml:trace contextRef="#ctx0" brushRef="#br0" timeOffset="579708.9843">13007 13910 14221,'0'40'3395,"0"-21"-2530,0-19 1025,0 20-193,19-20-704,-19 0-768,20 0 31,0 0-256,0 20-481,-1-20 161,1 0-769,0 0-128,21 0-545,-22 0-1697,1-20-9353</inkml:trace>
  <inkml:trace contextRef="#ctx0" brushRef="#br0" timeOffset="580711.914">13761 13751 10730,'-20'21'2978,"20"-21"-1440,-19 0 224,-1 0-577,20 19-705,-21 1 289,21-20-64,0 40 31,0-20-127,0 19-161,0 1-63,21-21-225,-21 21 128,20-19-32,19-21 97,-19 20-353,20-20 128,-21 0 128,21 0-352,19-20-128,-18-1-1,-2 1 225,-19 0-32,0 1-160,0-1 160,-1 0-64,-19 0 32,0 1-32,-19-1 96,-1 0-64,0 0 96,0 0-96,-19 1 96,19-2-32,-21 21-160,22 0 416,-21 0-384,20 0 416,1 21-544,-21-2 512,40 1-224,-20 0-64,20 0 32,0 0 0,20-1 0,20-19-192,-1 0-288,1 0-609,-1 0-1506,2 0-3106</inkml:trace>
  <inkml:trace contextRef="#ctx0" brushRef="#br0" timeOffset="581416.9921">14357 13731 11659,'-20'0'2242,"20"-20"-801,-20 20 545,0-20-192,0 20-225,1 20-416,-22 0-224,21 0-224,0 1-33,1 18-511,19 1-290,0-1 161,0 1 289,0-1-578,19-19 514,1 21-1026,0-21-224,21-1-833,-22-19-288,1 20-3779</inkml:trace>
  <inkml:trace contextRef="#ctx0" brushRef="#br0" timeOffset="582004.8828">14496 13871 12684,'0'19'2658,"0"1"-1377,20 0 161,-20 0-257,0-1-417,0 1 289,0 0-320,0 1-160,20-1 63,-20-1 1,0-19-353,0 0 97,19 20 63,-19-20-256,0 0 160,0-20-319,0 1-194,0 19 514,0-20-513,0-1 320,0 1-320,20 0 192,-20 1 0,20 19-161,-20 0 354,20 0-33,-1 19-352,1 1 192,-20 0-288,20 1 288,0-1-321,-20-1-383,20 1-289,-20-20-449,19 0-1088,-19 20-2659</inkml:trace>
  <inkml:trace contextRef="#ctx0" brushRef="#br0" timeOffset="582731.4453">14754 13751 13612,'0'0'2627,"0"0"-1186,20 0 481,-20-20-64,20 20-577,-20-20-320,20 20-769,-1 0 0,1 0-256,-20 0-96,20 0 384,-20 20-416,0 0 320,0 1-64,0-2-96,0 1 192,0 0-192,-20 0 32,20-20 289,-20 20 31,20-1 64,0-19-448,0 0 673,20 0-577,-20 0 320,20 0-128,0 0-352,19 0-128,-19 0-288,0-19-481,-1 19-449,2 0-1409,-1 0-992</inkml:trace>
  <inkml:trace contextRef="#ctx0" brushRef="#br0" timeOffset="583458.9843">15072 13691 15054,'19'0'2882,"1"-19"-800,20 19-96,-21 0-801,21 19-640,-20 1-353,19 20-32,2 0 97,-21 0-354,0 19-95,-1-19 416,-19-1-512,0 1 128,0 1-288,-19-22 31,-1 1-1216,0 0-1955</inkml:trace>
  <inkml:trace contextRef="#ctx0" brushRef="#br3" timeOffset="590208.0078">13344 12739 12459,'0'0'897,"0"0"-352,0-20 480,0 20 96,0-21 0,-20 21-192,20-19-129,0-1 65,0-20-160,0 21 32,20-21-129,-20 1 1,20-21-225,-20 20-224,19 20-64,-19-20-128,20 20 32,0 20 128,1-19-288,-1 19 160,-1-20 160,1 20-320,0 0 160,0 0 96,19-20-192,1 20 96,-1 0 160,2-20-320,-2 20 160,1 0 0,0-19 64,19 19-128,0 0 160,2-20-256,-2 20 224,0 0-256,0 0 96,-19 0-96,20 0 96,0-20 224,-21 20-352,21 0 416,-21 0-192,22 0-160,-2 0 160,-20 0 64,21 0-64,0 0-32,19 0 64,0 0-32,0 0-192,2 0 384,-2 0-192,0 0-32,1 0 64,-1 0 0,20 0-64,-19 0 32,-1 0 32,20 0 0,1 0-256,-1-20 416,0 20-128,-19 0 64,19 0-256,-20-21 96,21 21-128,-21 0 448,20 0-416,-19 0 160,19 0-32,1-19-224,-21 19 384,20 0-128,-20 0-256,-19 0 224,19 0 192,-19 0-160,20-20 64,-21 20-160,0 0 96,1 0-288,-1 0 480,1 0-256,-20 0-128,19 20 160,1-20 192,-21 19-192,2-19-192,-2 21 576,1-21-416,-1 20 544,-19 0-319,20 0-33,-20-1 128,-1 1-544,1 0 544,-20 0-192,21-20-64,-21 19-128,0-19-416,0 20-449,0-20-577,0 0-480,-21 20-1473</inkml:trace>
  <inkml:trace contextRef="#ctx0" brushRef="#br3" timeOffset="591463.8671">14794 12183 8808,'-20'-21'1377,"20"2"-288,-20 19 96,20-20 289,-21 20 31,2-20 1,-1 0-161,0 20-512,0-19-289,-19 19 33,19 0-449,-20-20 224,1 20-288,-2 0-64,2 0 32,-21 0 32,21-20-160,-21 20 288,21-20 65,-22 1-225,-18-1 320,0 0-320,-1-21 64,-19 22-128,20-1 64,-1 0 0,-19 0-96,0 0 256,19 1-352,-19-1 0,0 0 32,-1 0 128,2 1 0,-22-1 0,21 0 0,0-1 0,-21 1 0,22 1 0,-2-1 224,-19 0-256,0 0 0,0 20 32,0-19 0,-1-1-32,21 20 0,-1-20 32,-18 0 32,19 20-32,-1-20 32,1 20-32,-21-19-32,2 19 64,19 0 0,-21 0-64,21 0 32,-20 19-32,0 1 192,-1 0-192,2 0-128,-1 0 160,-1-1-32,2 1 32,18 0 32,-19 19 32,19 2-64,-19-1-160,1 19 160,-2 0-96,1 1 192,0 20-288,0-1 128,19 0 96,-18 1 0,19-1 64,18 0-96,2-19 160,0 0-96,-1-1 96,-19 20 32,-21 0 193,22 2-417,-1-22 224,19 0-448,1 1-225,-1 0-864,1-20-1186,19-21-3875</inkml:trace>
  <inkml:trace contextRef="#ctx0" brushRef="#br3" timeOffset="604949.2187">419 13017 6021,'0'-39'1730,"-20"18"512,20 1 545,0 0-97,-20 0-800,20 20-545,0 0-576,0 0-64,0 0 256,20 20-97,-20 0-95,20 21-160,-1-2-65,1 1-384,20 19-32,-19-20-64,-2 1 1,-19 1 31,20-22-96,0 1-193,-20 0-351,20-20-257,-20 20-608,0-20-673,0 0-192,0 0-3716</inkml:trace>
  <inkml:trace contextRef="#ctx0" brushRef="#br3" timeOffset="605286.1328">736 12997 14862,'20'-40'1473,"-20"40"-864,0 0 768,0-20 673,-20 20-1057,20 20-353,-20 1-127,0-2-193,1 1-352,-1 20 96,20-21-224,0 1 128,20 0 0,-1 0 32,1-1 0,0-19 0,0 20 32,20-20-32,-20 20 32,-20-20 64,20 20-32,-20-20 224,0 21-256,0-21-416,0 0-64,0 0-385,-20 0-512,20 0-609,0 0-1698,0-21-10889</inkml:trace>
  <inkml:trace contextRef="#ctx0" brushRef="#br3" timeOffset="605501.9531">895 12917 8904,'40'-39'7719,"-40"19"-6982,20 20 384,-20 0 705,0 20-353,0-1-512,19 21-577,-19 1-191,20-2-97,0-19-64,0 19-192,1 1-225,-2-20-448,1-1-480,-20 1-673,20-20-704,-20 0-4229</inkml:trace>
  <inkml:trace contextRef="#ctx0" brushRef="#br3" timeOffset="605676.7578">935 13096 16976,'-40'20'1057,"40"-20"-385,0 0 1314,0 0-96,20 0-897,0 0-481,0 0-448,-1-20-32,21 0-672,1 20-866,-2-19-1280,20 19-3172</inkml:trace>
  <inkml:trace contextRef="#ctx0" brushRef="#br3" timeOffset="606845.7031">1471 12858 12619,'-20'0'1570,"20"0"-513,0 0 128,0 0 417,0 0-65,0 0-544,0 20-224,20-1-353,-20 1 33,20 0-33,-1 0 32,-19-20-95,20 21-161,-20-21 224,0 0 33,0 0-289,0-21 0,0 21-256,0-20-64,0 0-97,0 0 97,0 1-160,20-1 224,1 0 0,-21 20-32,20 0 96,-1 0 64,1 0-32,0 20 0,0 0 0,-1-1 0,1 1-545,0 0-480,0 0-512,0-20-994,-20 21-2113</inkml:trace>
  <inkml:trace contextRef="#ctx0" brushRef="#br3" timeOffset="607029.2968">1888 12818 17840,'20'0'1186,"-20"0"-514,0 0 930,0 20-770,0 0-511,0 19-417,0-19 64,0 20-449,0 0-992,20-20-801,-20 0-2915</inkml:trace>
  <inkml:trace contextRef="#ctx0" brushRef="#br3" timeOffset="607317.3828">1948 13017 15790,'19'0'1025,"1"-20"577,0 20-33,0 0-864,-1 0-481,1 20-64,-20-20 1,20 20-33,-20 19-32,0-19 32,0 20-128,0-21 64,0 21 128,0-20 321,-20 1-225,20-2 0,0 1 33,0-20-418,0 0 161,20 0 1,1 0-258,18-20-671,-19 20-930,20-19-1665,-1 19-9962</inkml:trace>
  <inkml:trace contextRef="#ctx0" brushRef="#br3" timeOffset="607747.0703">2602 12858 16655,'0'-40'2082,"0"40"-801,0 0-127,0 0 191,0 0-737,0 20-255,0 0-33,0 19-192,0 1-96,0 1 32,21-2-416,-21 1-513,20-1-576,0 1-1058,-20-21-1857</inkml:trace>
  <inkml:trace contextRef="#ctx0" brushRef="#br3" timeOffset="608131.8359">2444 13017 17520,'20'20'1185,"-20"-20"-128,20 0 577,19-20-705,-19 20-193,19 0-479,2 0-161,-1-20-32,-21 20 160,21 0-192,-20 0 32,0 0 32,-1-19-64,1 19 32,-20-21 64,0 1-320,0 20 192,0-20-192,-20 0-64,1 20 32,19-19 63,-20 19-63,20 0 64,-20 0 64,20 19-192,0-19 384,0 20 64,0 20-64,0-19-96,20-2 128,0 21-384,-1-20-64,1-1-161,20 1-1152,-21-20-546,1 20-2945</inkml:trace>
  <inkml:trace contextRef="#ctx0" brushRef="#br3" timeOffset="608335.9375">2921 13096 18609,'0'-20'833,"0"1"-385,0-1 1026,20 0-513,-20-19-705,0 18 32,0 1-320,0 0-32,19 20-512,-19-20-930,0 20-1313,20 0-3394</inkml:trace>
  <inkml:trace contextRef="#ctx0" brushRef="#br3" timeOffset="608750">3179 13037 19122,'20'39'544,"-20"-39"321,0 0 929,0 0-65,0 0-1152,0 0-225,0 0-160,0-19-288,0 19 96,0-20 32,0 0-64,-20 0-64,20 20-256,0 0 96,20-19-1,-20 19 129,20 19 96,-20 1 0,19 0 192,1 0-352,-20-1 192,20 1 32,-20-20 96,20 20 0,-20-20 65,0 0 31,0-20 128,19 0-288,-19 1 192,0-1-224,0 0-32,20 0 97,-20 20-322,20-19 129,-20 19 96,0 19-480,20 1-545,-1-20-897,2 20-865,-21 0-1889</inkml:trace>
  <inkml:trace contextRef="#ctx0" brushRef="#br3" timeOffset="609026.3671">3516 12917 15342,'20'-39'2498,"-20"39"-928,0-20 768,0 20-672,0 0-769,-20 0-257,20 20-416,-20-1-96,20 1-128,0 0-32,0 21-160,20-22 96,0 1 96,0 0-192,-1 0 96,1-20 32,0 19-32,0-19 224,0 0-192,-20 0 64,0 0-256,0 20-673,-20-20-737,0 0-1761,0 0-4869</inkml:trace>
  <inkml:trace contextRef="#ctx0" brushRef="#br3" timeOffset="612172.8515">4112 13017 12972,'0'-20'1409,"-20"1"-384,20 19 609,-20-21-65,0 21-576,20 0-320,-20 0-193,20 21-160,-19-2 97,19 1-257,-20 0 32,20 0-128,20 19-32,-20-19-32,19 0 64,-19-1 0,20-19-192,0 0 224,0 0 97,-20 0-225,20-19 64,-20-1 224,0 0-320,0 0 256,0 1-224,0-1 64,0 20-32,0-20 0,0 20 0,19 0 96,-19 20-96,0 0-32,20-20-128,0 19-513,0 1-480,0 0-448,0-20-513,0 20-1346,0-20-6213</inkml:trace>
  <inkml:trace contextRef="#ctx0" brushRef="#br3" timeOffset="612390.625">4251 12917 14894,'0'-39'1985,"0"39"-1248,0 0 737,0 0 223,0 0-672,20 19-576,-20 1-193,0 0-192,20 0-64,-1 1-96,1 18-769,0-19-576,-20 0-353,20-20-865,-1 0-2594</inkml:trace>
  <inkml:trace contextRef="#ctx0" brushRef="#br3" timeOffset="612542.9687">4370 12858 15694,'0'-20'2595,"0"20"-2275,0 0 1186,0 0-449,19 20-769,-19 0-608,20-1-481,0 21-416,0-20-1186,20 20-4099</inkml:trace>
  <inkml:trace contextRef="#ctx0" brushRef="#br3" timeOffset="613364.2578">2742 13672 6117,'-20'0'3908,"0"-20"-1986,0 0-417,20 20-31,-19-20-257,-1 20-256,20 0-193,-20 0-191,-1 0-289,21 0 97,-20 0-193,20 20 64,0 0-64,0 19-160,0-19 0,0 0 32,0 0 0,0 1-32,20-2 129,1-19-225,-21 0 128,20 0 0,0 0 0,-20 0-64,19-19 0,-19-2 0,0 1 32,0 0-64,0 0 96,0 1-64,0 19 160,0 0-192,0 0 256,0 0-160,0 19-32,20 1-32,-20-20 0,20 20-480,-20 0-161,20-20-352,0 21-320,-20-21-1153,19 0-3236</inkml:trace>
  <inkml:trace contextRef="#ctx0" brushRef="#br3" timeOffset="613620.1171">2821 13473 11691,'-20'0'2114,"20"20"-1282,0-20 1250,20 21 385,-20-2-1186,20 1-320,-20 0-737,19 0-96,1-1 32,1 21-160,19-20-448,-21-1-257,1 1-672,0 0-225,0-20-1697,-20 20-7143</inkml:trace>
  <inkml:trace contextRef="#ctx0" brushRef="#br3" timeOffset="613806.6406">2762 13691 15246,'0'20'2370,"0"-20"-1665,0 0 768,19 0 161,-19 0-1026,20-20-512,20 20-128,-21-19-512,22-1-577,-1 20-897,-1-20-1986</inkml:trace>
  <inkml:trace contextRef="#ctx0" brushRef="#br3" timeOffset="614485.3515">3417 13514 11659,'-21'-21'2658,"2"21"-1056,19 0 287,0 0-511,0 0-738,0 21 1,0-2-97,0 21-191,0-1 127,19-19-160,2 20-31,-1-1-321,0 1 32,0-19 0,-1-2 32,21 1 0,-20-20 0,-1 0-385,21 0 321,-20 0-224,0-20 128,0 1 32,-20-2 64,20 1 0,-20 0 32,0 0 32,0-19 0,-20 19 64,0 0 0,20 20 96,-20 0 97,0 0-33,0 0-320,0 20 160,20-20-96,0 20 0,0 0-32,0-1-128,20 1-257,0 0-576,0 0-352,0 1-801,0-2-2338,20-19-7207</inkml:trace>
  <inkml:trace contextRef="#ctx0" brushRef="#br3" timeOffset="614867.1875">3893 13593 14125,'0'-20'2274,"-20"20"-1025,20 0 417,-20 0-193,20 0-416,0 20-704,-19-1-33,19 1-256,0 0-32,0 0-32,19-1 0,-19 1 0,20 0-96,0-20 96,-20 0-64,20 0-32,-20 0 0,0-20-33,0 20 129,0-20 0,0 1 32,0 19 1,0-20 31,0 20 0,0-20 224,0 20-96,0 0-224,0 0 0,0 0 32,0 20 0,19-20-32,-19 20-192,21-1-193,-21-19-223,20 20-321,0-20-448,0 0-577,-20 20-1890</inkml:trace>
  <inkml:trace contextRef="#ctx0" brushRef="#br3" timeOffset="615202.1484">4211 13514 16431,'0'0'1794,"0"0"-1634,-20 0 352,0 0 1090,0 19-65,0 1-896,1-20-193,-1 20-191,20 0-225,-20-1 0,20-19-96,20 20 64,0-20 0,-1 20-32,1-20 0,0 20 32,20-1-64,-20-19 64,0 20-33,-20 0 66,20-20-33,-20 20-97,-20-20-127,20 0-352,-20 21-513,0-21-961,0 0 224,20 0-2722</inkml:trace>
  <inkml:trace contextRef="#ctx0" brushRef="#br3" timeOffset="615448.2421">4310 13493 16815,'40'-60'1666,"-40"41"-961,0 19 576,20 0 288,-20 19-608,0 1-480,19 0-129,-19 21-320,20-2 0,0 1-32,0-1 0,1-19-416,-2 19-225,1-19-832,0 0-577,0-20-609,-20 20-3651</inkml:trace>
  <inkml:trace contextRef="#ctx0" brushRef="#br3" timeOffset="615644.5312">4350 13652 17520,'-20'0'2563,"20"0"-2339,0 0 865,20 0 608,-20-20-640,39 20-832,-19-20-129,20 1-224,0 19-641,-20-20-673,20 20-1793,-1-20-6149</inkml:trace>
  <inkml:trace contextRef="#ctx0" brushRef="#br3" timeOffset="616436.5234">4846 13215 11947,'0'0'3235,"0"0"-1762,0 0-512,0 0 641,0 0-385,0 21-641,0-2-127,0 21-353,20-20 192,-20-1-192,20 1 96,0 0 1,-20-20 95,0 0 128,0 0 33,0 0-513,0 0 128,0-20-64,0 0 0,0-19 0,0 19 0,0 0-64,0 1 384,0-2-224,19 21 256,1-20-159,0 20-65,0 20 128,1-20-256,18 21-96,-19 18-96,0-19-481,-1 0-544,1-1-481,0 1-864,0 0-3140</inkml:trace>
  <inkml:trace contextRef="#ctx0" brushRef="#br3" timeOffset="616756.8359">4945 13573 11659,'-20'20'3106,"20"-20"-2433,0 0 288,0 0 1377,0 0-512,0 0-1089,0 0 95,20-20-95,-20 20-513,20 0-128,0 0-384,1 0-256,-2-20-449,1 20-609,0 0-832,-20 20-2883</inkml:trace>
  <inkml:trace contextRef="#ctx0" brushRef="#br3" timeOffset="617133.789">5025 13672 15310,'20'0'2370,"-20"0"-2017,20 0 1152,-20 0-544,20-20-769,-20 20-160,19 0 32,1 20-448,-20-20-97,20 19-159,-20 1 416,0 0 63,0 0-287,0 1 672,-20-2 0,20 1 65,-20-20-161,20 20 352,0 0 97,0-20 159,0 0 97,0 0-32,20 0-256,0 0-321,0-20-384,19 20 544,-19 0-897,0-20-287,1 20-738,18 0-544,-19 0-2370</inkml:trace>
  <inkml:trace contextRef="#ctx0" brushRef="#br3" timeOffset="620321.289">5501 13612 4516,'21'0'1922,"-21"0"-1474,0 0 193,0 0 704,0 0 320,0 0-31,20 0-289,-20 0-128,0 0-256,19 0 32,-19 0-160,20 0-32,0 0-321,-20 0-159,20 0-1,0 0-256,19 0-64,-19 0 64,0 0 96,19 0-288,-19 0 128,1 0 160,18 0-256,-19 0 128,20 0 224,-21 0 97,21 0-353,-20-19 96,19 19-32,-19-20 64,21 20-256,-22-20 160,21 20 0,0-20-96,-21 20 320,21-19-416,-1-2 160,-19 21 0,1-20 32,19 20 96,-21-20-192,1 20 64,0 0-64,0 0 128,-1-20 32,1 20-192,0 0 224,0-19-320,0 19 288,20 0-96,-20 0 0,0-20 64,0 20 0,19-20-64,-19 0 64,0 20 64,-1-20-32,1 20 33,0 0-33,0-19-160,-1 19 160,22 0 0,-21-20-160,0 20 96,-1-20 192,1 20-224,20-20 384,-21 1-256,1-2 97,20 21-257,-20-20 128,-1 20-96,2 0-224,-1-20 127,0 20-767,0 0-514,-20 0-832,19 0-2786</inkml:trace>
  <inkml:trace contextRef="#ctx0" brushRef="#br3" timeOffset="621368.164">7070 13255 8584,'0'0'2018,"0"0"-481,0 0 801,0-19-512,0 19-929,19 0-193,2 0-95,-1-21-161,0 1-319,0 20-33,19-20 32,-19 0-737,0 1-224,19-1-127,-19 20-1026,0-20-2851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0:42:57.86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 11707 7751,'-40'19'1505,"40"-19"-1473,-20 20 64,20-20 641,-20 0 352,20 0 192,0 0-128,-20 0-224,20 20-160,0-20-385,0 0 1,0 0-33,0 0 129,0 0-97,0-20-32,20 20-96,0 0-63,21-20-97,-22 1 96,21-1 32,19-21 32,-19 21 65,19-19-33,2-1-96,18 1 96,0-1-288,21 1 97,-1-1-1,19-1-160,2-18 32,-1 20 32,-19-21 96,-2 21 32,-19-22-192,-39 22 224,1-1-192,-22 21 128,1-1 128,-20 0 96,0 20-159,0-20-33,-20 0-64,-19 20 32,18 0-64,-19-19 64,21 19-96,-21 0 128,20 0-64,20 19-64,-19-19 160,19 0-288,0 0-256,0 0 256,19-19 32,21 19 160,19-20-64,21 20 0,0-21-64,-21 21 32,0 0 32,-18 21 128,-2-1 128,-19-1-64,-20 1-128,0 20 256,0-20-288,-20 19-160,1 1-865,-1-21-1024,20 22-1635</inkml:trace>
  <inkml:trace contextRef="#ctx0" brushRef="#br0" timeOffset="3473.6328">8043 9383 7591,'-20'-39'64,"20"19"1473,-20 20-192,20-20 289,0 20 224,0 0-193,0 0-640,0 20-32,20 39-64,-20 1-416,20-1 127,19 21-287,-19-1 191,0 0-288,21 2-31,-22-42-1,1 20-64,20-39 0,-21 20 32,-19-40-192,20 20 64,-20-20 96,0 0 353,-20 0-193,1-20-352,-1 0 0,-20-20-96,21 1 64,-22-41 32,1 1 0,21 0-32,-1-20-32,0 19-64,0-19 96,20 39 32,0 0 32,0 20 128,20 1-256,0 19 96,19 20 64,1 0-225,-20 20 161,20 19 64,0 21-288,-1 0-288,-19-1-129,0 1 289,0-1 352,-20-18-129,0-2 33,0 1 128,-20 19-32,0-39 32,0 19 32,20-19 128,0-20-288,-19 0 128,19 0-128,19 0 160,-19 20 160,20-20-192,20 20 289,-1 1-97,1-2-128,0-19-32,0 20-32,0-20 128,-1 0-32,-19 0-128,19-20 128,-19 1 64,0-2-160,0 1 64,1-20 65,-21 21 127,19-21 32,-19 20-256,0-19 192,0 19 161,-19 0-321,19 0 96,0 1 160,-21-2-32,21 1-191,-20 20 159,20 0 96,-20 20-384,0 1 128,20 18-64,0 1 32,0 19-64,20-19 32,-20 19-64,40-18-64,-19-2-769,18-19-384,1 0-480,19-20-546,-20 0-3522</inkml:trace>
  <inkml:trace contextRef="#ctx0" brushRef="#br0" timeOffset="3836.914">9095 9562 15822,'0'-19'1762,"-20"19"-320,1 0 319,19 19-704,-20 1-96,0 20-352,20 19 191,0-19-223,0-1-577,20 1 32,0 0 32,-1-40-32,1 20-32,0-20 64,-20 0 32,20 0 96,-1-20-95,-19-20 31,20 20-32,-20-20 96,0 1-224,0 19 96,-20 0 64,20 1 32,0 19 64,0 0-127,0 0-162,0 19-287,0 1 256,0 0 32,20 19-449,0-19-768,21 0-544,-2-20-610,-19 0-1056,19 0-9449</inkml:trace>
  <inkml:trace contextRef="#ctx0" brushRef="#br0" timeOffset="4091.7969">9432 9522 12716,'-19'0'2658,"-1"21"-800,20-2-225,-20 1-480,20 20-320,20-1-448,0-19-257,-1 20-32,1-21-64,21 21-32,-2-20 64,-19 1-96,-20-21 128,20 19 32,-40 1 192,20 0-191,0-20-65,-39 20-64,-2-20-513,21 0-63,0 0-642,20-20-1504,-19 20-4261</inkml:trace>
  <inkml:trace contextRef="#ctx0" brushRef="#br0" timeOffset="4367.1875">9651 9661 17520,'0'0'1506,"-20"79"-1506,20-59 2626,0 20-1473,20 0-769,0-20-63,19-20 63,-19 0-256,21 0 96,-41 0-63,59-39-161,-39 18-96,-20-19 63,0 20 66,-20 1-322,0-21 129,-19 40 192,39 0-224,-81-39 192,62 39-513,-21 0-63,20 0-865,20 0-1378,0 0-4388</inkml:trace>
  <inkml:trace contextRef="#ctx0" brushRef="#br0" timeOffset="4642.5781">9889 9642 15534,'20'39'4677,"-20"-19"-2884,20 19 193,-20-19-224,0 0-321,0-20-896,0 0-65,0 0-63,20 0-385,-20 0 160,0-20-32,19-19-64,-19 39 0,41-60-96,-21 21 0,0 19-160,-20 20 32,79-40 128,-60 40-352,21 20-65,-1 0-159,2 20-577,-1-21-673,-21 1-929,21 20-1953</inkml:trace>
  <inkml:trace contextRef="#ctx0" brushRef="#br0" timeOffset="4969.7265">8460 10276 22485,'60'0'416,"19"-19"1346,40 19-321,39-20-384,-158 20-512,359-40-545,-162 40 1025,2-19-705,-20-1-256,-1 20 32,-38 0-384,-42 0-32,2 20-65,-60-20 33,-1 19-417,-19-19 97,-20 20 63,-20-20-736,20 0-1634,-19 0-2274</inkml:trace>
  <inkml:trace contextRef="#ctx0" brushRef="#br0" timeOffset="5173.8281">10664 9522 24439,'0'-20'1409,"-20"20"-288,20 0-448,0 0-641,20 0-32,-20 0-257,0 20-479,19 1-706,1-2-1857,0 21-3043</inkml:trace>
  <inkml:trace contextRef="#ctx0" brushRef="#br0" timeOffset="5290.039">10782 9800 8520,'0'60'14381,"0"-60"-12203,0 20-800,21-20-930,-21 0-352,20 0-672,-20-20-1378,20 20-1698,-20-20-15886</inkml:trace>
  <inkml:trace contextRef="#ctx0" brushRef="#br0" timeOffset="16920.8984">11379 9463 4932,'0'-20'7431,"0"0"-6278,0 20 513,0-20-193,0 20-416,0 20-416,0-20 224,19 40-161,-19-1-63,20 21-64,-20 0 127,20-1-223,0 0-65,0 1-96,-1-20-63,1 0-65,0-1 32,0-19 32,-1-20-224,2 20 128,19-20-31,-20-20-1,-1 0-64,21 1-32,-40-21-32,20 20-224,-20-20-33,0 0 353,0 1-256,-20 19 192,0 0 224,0 20-256,20 0 161,-19 0 63,-1 20-192,20 0 96,0 19-64,0 1 32,20 20-192,19-20-256,1-21-417,-1 1-512,1 0-513,20-20-961,-20-20-3619</inkml:trace>
  <inkml:trace contextRef="#ctx0" brushRef="#br0" timeOffset="17105.4687">11935 9502 16431,'-20'-20'1794,"20"20"-801,20 20 961,-20 0-225,19 40-896,21-20-417,-20 39-127,19-20-97,1-19-929,0 0-416,0 0-320,-1-20-769,-19-20-2147</inkml:trace>
  <inkml:trace contextRef="#ctx0" brushRef="#br0" timeOffset="17286.1328">11915 9780 18001,'0'0'1825,"0"0"-1376,0 0 1216,20 0 97,19 0-961,1-20-513,19 0-384,1 20-545,0-19-992,-1-1-1859,0 0-15053</inkml:trace>
  <inkml:trace contextRef="#ctx0" brushRef="#br0" timeOffset="17584.9609">12828 9403 20563,'0'-20'1089,"-20"20"-833,40 0 353,-20 40 896,19 0-352,21 19-640,1 1-193,-2 0-192,1-1-32,-1 0-576,20-19-385,-39-19-352,21-2-513,-21-19-1184,-20 0-3973</inkml:trace>
  <inkml:trace contextRef="#ctx0" brushRef="#br0" timeOffset="17784.1797">12431 9543 19922,'-20'-21'2018,"20"1"-897,40 0 1057,-1 1-512,21-21-993,19 20-417,1 0-224,19 1-128,-20 19-673,21-20-961,-21 40-1377,-20-20-1633</inkml:trace>
  <inkml:trace contextRef="#ctx0" brushRef="#br0" timeOffset="18026.3672">13364 9324 16399,'0'0'4612,"-20"0"-4099,20 20 896,0 19 257,-20 1-321,20 0-416,0 19-32,0 21-417,20-21-384,19-19-160,-19 19-352,21-39-609,18 21-320,-19-41-545,-21 0-769,21 0-2850</inkml:trace>
  <inkml:trace contextRef="#ctx0" brushRef="#br0" timeOffset="18339.8437">13582 9582 17840,'0'0'2243,"20"20"-129,0 20 0,-1-21-289,1 21-704,0-20-544,1-1-161,18 1-320,-19-20 0,0 0 1,0 0-226,-20 0-31,20-20 0,-20 1-32,0-1 128,0 0 160,0 0-128,0 1-64,0-1 96,19 20 64,1 0 32,0 20 64,0-1-64,-1 21-64,22-20-32,-1-1-416,-21-19-385,21 20-672,-20-40-545,-1 20-961,-19-39-3075</inkml:trace>
  <inkml:trace contextRef="#ctx0" brushRef="#br0" timeOffset="18529.2969">13980 9344 13196,'79'0'3748,"-40"0"-1634,21 39 480,-1 1 32,1 0-255,0 19-834,-40 1-704,19-20-577,-19 19-128,0-19-96,-1-21-224,-19 21-128,20-40-353,-20 0-1152,0 0-834,0 0-2338</inkml:trace>
  <inkml:trace contextRef="#ctx0" brushRef="#br0" timeOffset="19117.1875">14873 9463 18897,'-20'0'1378,"20"-20"-193,0 20-160,20 0-96,-20 0-545,20 0-160,19 0-160,1 20-32,0-20-224,0 0-929,-1 19-865,1-19-2594</inkml:trace>
  <inkml:trace contextRef="#ctx0" brushRef="#br0" timeOffset="19277.3437">14952 9642 14029,'-20'0'7046,"20"0"-6277,20 0 320,0 0 481,20 0-1122,0-20-352,19 20-320,-19-20-673,19 20-1121,0-20-2402</inkml:trace>
  <inkml:trace contextRef="#ctx0" brushRef="#br0" timeOffset="19937.5">15627 9721 17328,'20'39'320,"-20"-39"225,0 20 576,0-20 865,0-20-737,0 0-320,-20 1-96,20-1-161,-19-20-384,-1 1 1,0-21-65,20 20-160,-20 0 32,20 1-288,0-1 192,0 20-449,20 1-159,-20 19-513,40 0-160,-21 19-1218,21 1-2273</inkml:trace>
  <inkml:trace contextRef="#ctx0" brushRef="#br0" timeOffset="20359.375">15925 9482 16623,'20'40'1185,"-20"-19"-64,20 18 161,-1 1 63,1-1-737,0 1-287,19-20-1,-18-20-160,19 0-32,-20 0 33,-1 0 31,1-40-96,-20 20-64,20-19-32,-20-1 32,-20 20 64,20 1 32,-20-22 32,20 41 96,-19-20 97,19 20-65,0 20-416,19 0 160,-19 1 0,20 18 32,20-19-64,-1 20-128,1-21-513,1 1-544,-2-20-416,20 0-609,-39-20-1922</inkml:trace>
  <inkml:trace contextRef="#ctx0" brushRef="#br0" timeOffset="20686.5234">16441 9423 15855,'20'59'2274,"0"-19"-993,0-19 192,19 18 1,-19 1-385,0-20-609,1-1 97,-2 1-129,1 0-224,0-20-31,-20 0-1,20-20 96,-20 0 64,0 1-160,-20-1-127,20 0 63,-20-20-64,20 21-64,0-2-32,0 1 128,0 0-384,20 20 288,0 20 0,19 0-97,-19 1-159,20 18-769,-1-19-801,2 0-832,-2-20-2083</inkml:trace>
  <inkml:trace contextRef="#ctx0" brushRef="#br0" timeOffset="21005.8594">16859 9482 13580,'20'0'2114,"-20"0"-448,39 20 384,-19 21-288,0-22-225,-1 1-640,1 0-128,0 0-257,0-20-256,-1 20-128,-19-20 129,20-20-65,-20 0 32,0 20-96,0-40 32,0 21-96,0-2 32,0 1 65,0 20-322,0-20 194,20 20-33,-20 20 224,20 0-128,1 20-128,18-20-64,-19 0-513,20 0-800,-21 0-193,1-20-736,20 0-1313,-40-20-8361</inkml:trace>
  <inkml:trace contextRef="#ctx0" brushRef="#br0" timeOffset="21136.7187">17334 9482 12619,'0'40'2371,"20"-19"-738,-20-2-31,20 21-1026,21-20-640,-22-20-1057,1 20-1986,0-20-6758</inkml:trace>
  <inkml:trace contextRef="#ctx0" brushRef="#br0" timeOffset="21289.0625">17295 9324 15919,'-40'-60'3203,"21"40"-1057,-1 0-865,20 0-512,0 20-705,20-19-449,-1 19-1376,1 0-3044</inkml:trace>
  <inkml:trace contextRef="#ctx0" brushRef="#br0" timeOffset="21827.1484">17533 9502 16399,'0'-20'2498,"20"20"-1793,-20 20 704,20-20 97,-1 20-481,21 20-385,-19-20-223,-1 20-1,-1-20-31,1-1-129,-20-19-128,20 20 0,-20-20 0,20-20 224,-20 20-95,0-19-1,0-21-160,20 20-128,-20-19 96,0 18-32,0 1-32,19 0-160,1 20 96,0 0 128,19 20-256,1 0-449,1 20-832,-2-20-994,20 0-864,-19 0-2434</inkml:trace>
  <inkml:trace contextRef="#ctx0" brushRef="#br0" timeOffset="22204.1015">18209 9423 18129,'-41'-20'1377,"41"20"353,-20 0 31,1 20-480,19 0-224,0 19-512,0 1-289,19-19-160,22 18-32,-21-39-96,19 20-96,-19-20 64,-20-20-320,20 0 320,-20-20 0,0 20 64,0-19-32,0 19 64,-20 20 64,20 0 64,-20 0-288,20 39 64,0 1 0,20 0 32,20 40 0,-21-21 96,21 0 32,-1 2-96,2-22 32,-41 20 32,20-19 0,-20 0 64,-20-21-64,-21 1-32,22 0-320,-21 1-161,1-21-351,-1 0-353,20-21-545,1 1-1249,-1-19-7495</inkml:trace>
  <inkml:trace contextRef="#ctx0" brushRef="#br0" timeOffset="22436.5234">18625 9026 20819,'0'-20'1602,"0"40"-1218,0 20-64,0 0 289,20 19 64,0 20-129,20-19-352,-20 19-256,20-19 160,-1-21-800,1 1-610,-1-19-1088,-19-2-801,0-19-4484</inkml:trace>
  <inkml:trace contextRef="#ctx0" brushRef="#br0" timeOffset="22625.9765">18585 9403 17840,'0'-20'801,"20"20"-288,0 0 1312,39 0-63,2 0-257,-2 0-287,20 0-354,-20 20-767,2 0-162,-22 0-799,1-20-386,-20 20-575,0-20-994,-20 0-2818</inkml:trace>
  <inkml:trace contextRef="#ctx0" brushRef="#br0" timeOffset="23120.1172">18942 9145 16687,'20'0'417,"1"0"800,19 20 320,-21 19 161,21 1-353,-20 1-800,0-2-449,-1 1-64,1-1-385,0-19 129,-20 0-64,0 0 160,0-20-128,0 0 95,0 0 65,0-20 32,0 20 224,0-20 161,20 0-289,-20 0-128,19 20 96,2 0 96,-21 0 192,20 0-192,0 20 64,0-20-96,19 20-64,-19-20 257,0 20 351,19-20-127,-19 0 255,0 0 161,-1 0-448,22-20 95,-21 20-159,0-20-97,-1 0 128,-19 1-320,0-1 64,0 0 129,0 0-97,-19 20 256,19-19-832,-20 38 544,0-19-416,20 40 352,0-20-128,0-1 0,20 21 64,19-20-64,1 0 64,0-20-64,19 19-513,1-19-255,-20 0-1090,-1-19-1121,1 19-1633</inkml:trace>
  <inkml:trace contextRef="#ctx0" brushRef="#br0" timeOffset="24962.8906">20670 9383 9192,'-19'-39'1570,"19"39"448,-20-20 352,20 20-288,-20-20-385,20 20-255,-20 0-225,20 20-448,-20 0-129,20 19 97,0 21-481,0-21 0,20 1 33,-20 0-353,20-40 32,0 20 64,-20-20-32,20-20-64,-1-20-129,1 0-63,0 1 0,-20-21 128,0 1 128,-20 20 160,20-2-192,0 21 128,0 0 96,0 20-128,0 0 257,20 40-225,0-20 64,19 20-192,-19 0 160,21-20-96,-22-1 96,1 1-192,0-20 128,0 20-32,-1-20 64,1-20 0,0 20 32,0-20-96,-1 1 65,1-1-194,0 20 161,0 0-256,1 20 64,18-1-544,-19 21-770,0-20-2177,0 19-14735</inkml:trace>
  <inkml:trace contextRef="#ctx0" brushRef="#br0" timeOffset="25944.3359">9373 10832 3235,'-40'-20'10954,"21"1"-9321,-21 19-31,40 0-417,-20 0-64,1 19-160,-1 21-288,20 1-289,-21 18 32,21 0-159,21 1-65,-1 0-160,-1-20 64,1-21-96,20-19 0,-21 20 64,1-40 128,0 1-64,-20-21-32,20 19-352,-20-18 192,-20-21 64,0 41 32,0-21 32,20 0-64,-19 21-32,19-1 160,-20 20 161,20 0-161,20 20-256,-20-1 64,19 1 32,1 20-225,20-20-864,-1 19-993,22-39-2242</inkml:trace>
  <inkml:trace contextRef="#ctx0" brushRef="#br0" timeOffset="26133.789">9751 11090 17488,'-21'-19'1634,"-19"-21"-609,21 20 1089,-1-19-705,-20 19-416,21-20-577,-1 1-224,20 18-288,0 1-256,20 20-1185,-1 0-417,21 0-1409,-1 20-3460</inkml:trace>
  <inkml:trace contextRef="#ctx0" brushRef="#br0" timeOffset="26330.0781">10029 11110 3299,'-41'-20'14605,"21"20"-13740,-19-19 929,19-21-193,0 20-544,0-19-544,1-1-257,-1 1-448,20 19 96,0-21-545,20 21-384,-1 20-768,1 0-642,0 0-3714</inkml:trace>
  <inkml:trace contextRef="#ctx0" brushRef="#br0" timeOffset="26665.039">10267 10852 19122,'-60'0'1249,"40"0"-160,0 21 608,0-1-415,1-1-193,19 21-609,0 0 33,0-1-161,19-19-224,21 0-160,-1-1 160,-19-19-224,1 0 96,19 0 192,-40-19-288,19 19 96,1-20 0,-20 0 64,0 0-32,0 1-64,0 19-128,0-20-224,0 0-97,0 20-31,0 0 63,0 0-832,0 20-481,0-20-672,0 0-641,20 0-3491</inkml:trace>
  <inkml:trace contextRef="#ctx0" brushRef="#br0" timeOffset="27056.6406">10465 10812 17264,'0'20'1858,"0"0"-161,0 1 1,20-1-513,-1 19-576,1-39-321,1 20-96,-1-20 0,0 0 0,-20 0 129,19-20-161,-19 20 64,0-20 32,0 1-288,0-1 64,0 20 0,0 0-32,0 0-192,0 20 160,20-1 32,0 41-96,19-21 64,1 21-32,-1 0 0,22-1 64,-22 1 32,-19 19 96,0-19 160,0-20 65,-20 19-97,-20-19-128,0-1-32,0 1-256,1-40 64,-1 19-385,-21-19-95,21-19-161,1-1-416,-1-20-641,0 1-800,20-21-3204</inkml:trace>
  <inkml:trace contextRef="#ctx0" brushRef="#br0" timeOffset="27325.1953">10942 10753 17904,'-20'0'2979,"0"0"-2114,0 40 384,0-21-256,1 21-160,19-19-577,19 18-96,1-19-384,20 0 192,19 0-544,0-20-161,2 20-416,-22-1 320,1 1 353,-20 0 448,-20 0 160,-20 19 160,-20-18 160,21-1 321,-21 0-385,-1-20-384,22 0-576,19 0-1890,-20 0-7272</inkml:trace>
  <inkml:trace contextRef="#ctx0" brushRef="#br0" timeOffset="27899.414">12073 10714 16495,'-40'0'929,"1"19"673,19 21-65,0-1-224,1 22-256,19-2-256,0-19-224,19-1-225,1-19-320,20-20 160,-1 0-64,-19 0 32,21-20 0,-22-19-288,-19-1-224,0 1-128,-19-2 191,-22 1-287,21 1-33,-19 39-640,19-20-545,20 20-1249,0 40-3170</inkml:trace>
  <inkml:trace contextRef="#ctx0" brushRef="#br0" timeOffset="28081.0547">12311 11031 15630,'20'-39'1890,"-40"19"-256,0-20-129,-19 1-96,-1-2 65,1 1-289,19-19-384,-19 0-449,18 0-288,21-2-192,0 22-481,21-1-608,-2 20-737,1 20-1217,0 20-8295</inkml:trace>
  <inkml:trace contextRef="#ctx0" brushRef="#br0" timeOffset="28249.0234">12114 10832 20115,'-21'-20'1089,"21"1"-769,21-1 577,-2 0-32,21-19-577,19 19-352,-19 0-417,19 20-576,1-20-1057,-20 20-2850</inkml:trace>
  <inkml:trace contextRef="#ctx0" brushRef="#br0" timeOffset="28575.1953">13046 10594 21844,'-79'21'417,"40"-21"31,-2 39 865,21-19-256,0 20-384,1-1-417,38-19-128,1 19 64,21-19-288,18 21 128,20-21 129,-20-1-386,2 1-31,-22 0 256,-19 20-96,-20-21 288,-20 1-96,1-20 64,-1 20 1,-21-20-97,2 20 0,-1-20-64,1-20-64,19 20-481,0-20-736,0 0-801,20 1-1281,20-21-2787</inkml:trace>
  <inkml:trace contextRef="#ctx0" brushRef="#br0" timeOffset="28720.7031">13304 10932 20787,'40'40'320,"-20"-20"1,-20-20 159,19 19-416,-19-19-640,20-19-449,-20 19-192,0-20-1954,-20 0-12748</inkml:trace>
  <inkml:trace contextRef="#ctx0" brushRef="#br0" timeOffset="28852.539">13166 10674 9096,'-21'-39'9033,"1"19"-8745,20-1-288,20 1 0,-20 0-192,21 1-673,-21 19-1153,20 0-3908</inkml:trace>
  <inkml:trace contextRef="#ctx0" brushRef="#br0" timeOffset="29083.0078">13344 10574 17392,'59'0'1826,"-18"20"320,-2-20 96,21 21-513,-41 18-928,1 1-288,0-1-161,0 21-160,-20-21-96,19 22-64,-19-22 32,0-19-96,0 20 0,-19-21-64,19-19-320,0 0-545,0 0-1633,0 0-1410,-20-19-13421</inkml:trace>
  <inkml:trace contextRef="#ctx0" brushRef="#br0" timeOffset="29374.0234">13464 10873 18897,'19'0'1858,"1"0"-929,20-21 993,-1 21-673,20-20-96,2 0-256,-2 1-224,-19-1-193,-1 0-352,1 0 0,-40 20-96,20-19-128,-20-1 96,-20 0-288,0 20 128,-19 0-64,19 0 352,-20 20-288,20 0 192,1 19 224,-1 1 128,20-1-256,20-19-32,-1 21 33,21-22-258,19-19-159,1 0-384,0 0-1314,19 0-1666,-20-19-7719</inkml:trace>
  <inkml:trace contextRef="#ctx0" brushRef="#br0" timeOffset="29875">14754 10793 20563,'20'39'288,"-20"-19"33,20 1 287,0-1 257,-20-20 384,0 0-256,0 19-224,19-19-97,-19-19-159,0-1-321,0-21-160,0 2-32,0-1-32,0 1 96,20-1-128,-20 20 96,20-19-96,-20 39 32,20 0 64,-1 0 320,21 39-127,-1 1-321,2-1-1,-1 1-287,-1-1-577,1 1-608,-1-19-1282,-19-21-1761</inkml:trace>
  <inkml:trace contextRef="#ctx0" brushRef="#br0" timeOffset="30021.4844">15369 10893 23221,'0'19'1378,"20"-19"-417,0 0-449,0 0-512,-20 0-897,19 0-1281,1 0-1633</inkml:trace>
  <inkml:trace contextRef="#ctx0" brushRef="#br0" timeOffset="30863.2812">8182 12401 14862,'0'-20'1665,"-19"0"33,19 0-193,0 20-160,0 20-288,0 0-288,19 39-224,1-18 63,0 18-127,19 20-193,-19-19-320,20 0 0,-1-20-641,-19-1-127,0-19-1090,1 0-673,-2 0-4259</inkml:trace>
  <inkml:trace contextRef="#ctx0" brushRef="#br0" timeOffset="31495.1172">8023 12560 17232,'-20'-59'1473,"20"19"-480,0 19 449,0-18 63,40-1-993,-20-19-480,19 19 0,22 1 33,-22-1 31,-19 19-192,19 2-1,-19 38-351,0 2 416,0 19 128,-1 19-96,1 0 160,0 1-224,0-21 64,1 22 96,-2-22 0,21 21 129,-20-1-1,19-20 32,-19 2-192,20-21 160,-21 19-224,1-19 160,-20 0-63,0-20 287,0 0-320,0 0 96,0 0-384,0 0 160,0-20 96,0 0-128,-20-19 96,20 19 96,0 0-320,0 20-65,0 0 193,20 0 160,0 0-32,0 20-32,20 0 0,0 0 129,-1-20-194,-19 19 33,20-19 96,-1-19-64,-19-1 193,0 0-129,1-21 224,-21 22-96,0-21-96,0 1 64,0 19 1,-21 0 31,1 0-224,0 20 96,0-19-32,20 19-32,-19 0-256,19 19 288,0 1-64,0 20-129,19-1 129,1 1 0,0 0-512,21 0-833,-2-1-705,1-19-513,-1 0-3234</inkml:trace>
  <inkml:trace contextRef="#ctx0" brushRef="#br0" timeOffset="31780.2734">9095 12540 1601,'0'-19'15887,"0"19"-14926,0 19 640,20 1-127,0 20-1,-1-1-384,1 1-384,0 0-257,1-20-223,-1 0-65,-1 0 0,1-20 0,0-20 128,-20 0-224,20 0 65,-20-1-162,19 2-31,-19-1-160,20-20-64,0 21-96,-20 19-33,20 0-255,0 0-385,19 19-897,-19 21-1249,1-20-6022</inkml:trace>
  <inkml:trace contextRef="#ctx0" brushRef="#br0" timeOffset="32061.5234">8678 13096 18801,'-20'20'3203,"20"-20"-2914,20 0 1408,20 0 193,20-20-673,38 20-160,2-20-576,-1 1-193,20-1-224,-19 20-96,19-20-288,-39 20 31,-1 0-255,-20 0-97,0 0-640,-19 0-513,-19 0-95,-1 0-930,-20 0-2626</inkml:trace>
  <inkml:trace contextRef="#ctx0" brushRef="#br0" timeOffset="32228.5156">9850 12521 22901,'0'0'1057,"19"-20"-3363,-19 20 448,0 0-2306</inkml:trace>
  <inkml:trace contextRef="#ctx0" brushRef="#br0" timeOffset="32359.375">10049 12759 22485,'19'39'128,"-19"-19"-64,0 0-64,0-20-609,20 0-1248,0 0-3012</inkml:trace>
  <inkml:trace contextRef="#ctx0" brushRef="#br0" timeOffset="33474.6094">11279 12302 15246,'-20'-40'2594,"0"21"-1024,20 19 672,0 0-961,0 19 289,20 21-193,0 19-448,-1-19-160,1 20-449,1-20 32,-1-1-256,0 1 32,19 19-31,-19-19-33,20 0-160,-1 0-97,-19-1-575,0-19-418,-1 0-447,-19 0-1314,21-20-1665</inkml:trace>
  <inkml:trace contextRef="#ctx0" brushRef="#br0" timeOffset="33720.7031">10862 12341 19826,'-39'-19'1570,"19"19"-513,20 0-256,20 0 992,0 0-415,39 0-450,20 0-319,1 0-225,19-20-352,0 20 32,1-20-352,-21 0-256,-20 20-353,1-19-897,-20 19-896,-20 0-1923</inkml:trace>
  <inkml:trace contextRef="#ctx0" brushRef="#br0" timeOffset="34251.9531">12153 12302 11723,'-80'-59'6982,"60"39"-5797,-19 0 225,19 20 159,0 0 1,0 20-513,1 0-257,19 39-159,0 0-32,0 1-321,19 0-64,1-20-96,0 19-160,0-20 0,19 1-480,1 20-417,20-20-481,-20-1-575,19-19-1539,-20-20-6629</inkml:trace>
  <inkml:trace contextRef="#ctx0" brushRef="#br0" timeOffset="34599.6094">12311 12501 22132,'20'20'769,"-20"-1"-769,20 21 801,-20-1 96,20-19-225,0 20-31,-20-21-193,20 2-127,0-1-193,-20-20 0,20 0 32,-20 0 32,0 0-128,0-20-32,0-1 0,0 2 33,0-21-65,0 20 96,0-19-225,0 19 194,20 20-258,-1 0 161,1 0 128,20 20-512,-21 0-705,21-1-673,1 1-672,-22 0-2114</inkml:trace>
  <inkml:trace contextRef="#ctx0" brushRef="#br0" timeOffset="34810.5469">12669 12302 16143,'119'20'2306,"-60"-1"-288,22 21 192,-22 19-480,0-18-577,-19 18-673,-21-39-160,-19 20-159,20-1 63,-20-39-224,0 80 0,0-40-1826,-20-20-1281,1-20-4164</inkml:trace>
  <inkml:trace contextRef="#ctx0" brushRef="#br0" timeOffset="56644.5312">13860 12322 11402,'0'-20'321,"0"20"-257,0-20 1121,0 20 224,-20 0-544,20 0-289,0 0 33,0 0 96,0 0 160,0 0-129,0 0 97,-19 20-192,-1 0-65,20-1 1,-20 1-1,0 20-287,0-1 95,1-18 96,-1-1-95,20 0-289,0-20 128,0 20 128,0-1-127,0 1 95,20-20-32,-1 0 0,-19 0-95,80 0-193,-41 0 256,1-20-64,-1 20-160,2 0-224,-2 0 0,1 0-449,-20 0-576,-1 0-673,-19 20-608,0-20-1666</inkml:trace>
  <inkml:trace contextRef="#ctx0" brushRef="#br0" timeOffset="56856.4453">13880 12759 17296,'20'20'1217,"-20"-1"-512,19-19 1505,-19 0-513,20 20-736,21-20-736,-21 0-161,19 0-257,1 0-95,-1 0-737,-19 0-1089,19-20-801,-19 20-3875</inkml:trace>
  <inkml:trace contextRef="#ctx0" brushRef="#br0" timeOffset="61057.6172">14516 12501 10730,'0'20'2050,"-20"-1"-801,20-19 512,-21 0 161,21 0-576,0 0-578,0-19 65,0-1 224,0 0-224,21-21 0,-1 2 224,0-1 64,19 1-513,-19 19-63,19 20-225,1 0-224,0 0-32,0 39-32,0 21 32,-1 0-160,1 0-96,-20-21 0,-1 1-96,-19 19 31,20 1 97,-20 0 96,0-21-96,-20 1 128,1-1 32,-1-19 160,0 0-96,0-20 192,-19 0 1,19-20 95,0 0-96,20-19 129,-21 19-33,21-20 64,21 21-31,-1 19-33,0 0-160,19 0-224,1 0-352,-1 19-417,21 1-897,-20-20-800,0 20-961,-1-20-8649</inkml:trace>
  <inkml:trace contextRef="#ctx0" brushRef="#br0" timeOffset="62661.1328">15369 12381 13388,'-19'-20'2370,"19"20"-640,0-20 96,0 20 160,0 0-417,0 20-576,0 0 192,19 20-224,1 0-320,-20 0-1,20-1-512,0 1 225,-20-1-225,19 21-256,1 0 128,0-20-160,0-1-161,-20 1-255,19-20-289,2 19-512,-21-19-321,20 0-416,-20 1-1505,-20-21-11692</inkml:trace>
  <inkml:trace contextRef="#ctx0" brushRef="#br0" timeOffset="62864.2578">15091 12521 18449,'-19'0'2562,"-1"-20"-1537,20 20 737,20 0 480,-1-20-640,41 0-1218,-1-20-256,0 20-192,2 0-128,-2-20-609,-19 40-832,-1-19-1506,1 19-1858</inkml:trace>
  <inkml:trace contextRef="#ctx0" brushRef="#br0" timeOffset="64212.8906">15806 12341 14093,'-20'-19'2434,"0"19"-832,20 0-417,-20 19-128,20 21 320,0 0-544,0 20 32,0-20-161,0 19-63,20-20-353,0 21-160,0-20-96,0 20 161,20-1-386,-20-39-671,19 19-322,-19-19-287,19-20-929,-19 0-2275</inkml:trace>
  <inkml:trace contextRef="#ctx0" brushRef="#br0" timeOffset="64837.8906">16024 12282 14509,'20'-20'2274,"-20"20"-1505,0 0 544,19 20 545,-19 0-320,21 0-770,-21 19-383,20 1 63,-20-20-128,20 20 129,-20-40-65,0 20-416,0-20 224,0 0 1,0-20-1,0-1-128,0 2-32,0-21-32,0-19 256,20 19-96,-20 1-96,19 19 225,-19 0-33,20 20-128,0 0-32,0 20-128,0 0 96,-1-1-96,21 21-224,1-1-353,-22 1-736,21-20-673,-1 0-1217,-19-1-3043</inkml:trace>
  <inkml:trace contextRef="#ctx0" brushRef="#br0" timeOffset="65273.4375">16163 12838 16719,'-19'0'3171,"19"-20"-1857,0 20 960,19-20-288,-19 20-897,20-19-769,0-1-256,20 0 96,-21 0-256,21 20-32,-20-21-288,20 2-417,0 19-545,-20 0-1120,19 0-289,-19 0-2498</inkml:trace>
  <inkml:trace contextRef="#ctx0" brushRef="#br0" timeOffset="65687.5">16322 12997 14029,'-20'0'4100,"20"-19"-3300,20 19 930,-20-21-192,21 1-449,-2 0-801,1 20-32,0 0-384,0 0 224,-1 0-352,-19 20 128,0 21-129,0-22 193,0 21 353,0-1-129,0-19 352,-19 0 129,19 0 128,19-20-129,-19 0-608,40 0 160,-20-20 1,19 20-289,1-40 96,0 21-257,0-1-255,-1 0-449,-19 0-320,20 20-993,-20-19-962,-20 19-2785</inkml:trace>
  <inkml:trace contextRef="#ctx0" brushRef="#br0" timeOffset="65970.7031">16481 12203 20371,'59'-20'1922,"-19"20"-1410,20 40 705,-1-1-704,1 40-129,19-19-320,-19 20 288,-20-21-352,-1-19 33,-19 19-482,0-19-63,0 20 31,-1-1 225,-19 1-128,0-21-770,0 1-1312,-19-20-2723</inkml:trace>
  <inkml:trace contextRef="#ctx0" brushRef="#br1" timeOffset="68950.1953">15706 12064 11947,'0'0'2434,"0"0"-1153,20-20 577,-20 20-32,20-20-97,0 0-768,0-19-384,20 19-97,0-21-95,-1 22-65,1-21-128,19 20-64,-19 0-96,-21 1 64,22 19 97,-1 19 351,-1 1-416,1 0 129,-20 0-257,19 19 32,1-39-609,0 21-672,-20-1 0,0-20-705,0 0-1185</inkml:trace>
  <inkml:trace contextRef="#ctx0" brushRef="#br1" timeOffset="69298.8281">15925 11825 16207,'40'-39'2082,"-1"-21"-1185,1 1 800,20-1 129,-1-19-993,21 19-673,-21 21-128,1-1-384,0 19-417,-1 1-1185,-20 20-2370</inkml:trace>
  <inkml:trace contextRef="#ctx0" brushRef="#br1" timeOffset="71518.5547">16601 10972 12299,'-21'-20'3844,"1"0"-1826,20 0-96,0 20 127,0 0-607,0 0-738,20 20 33,1 20-64,18-1-353,-19 21-128,19 0-64,-19-1 1,20-19 95,-20-20-32,-1-1-64,1 1 0,0-20 128,-20 0-63,21 0 31,-1-20 0,-1 1-192,21 19-32,-20-20 0,19 20-64,-19 0 32,0 20-160,-1-1-64,1 21 63,-20-20 1,-20 19 32,20-18 0,-19-1-128,-1 0 159,0-1 65,0 1-288,-19-20-192,19 0 95,0 0 1,1-20 95,-1 1 129,20-1 64,0 20 256,0-20-192,20-1 288,-1 21 96,21 0 129,-1-20-129,1 20-256,-1-19 64,1 19 32,1-20-32,-22 0 97,21-19-65,-20-1-32,0 20 64,-20-19-32,19-2 0,-19 2 193,-19 19-289,19 0 96,-20 0 64,0 20-32,0 0-224,0 0 32,20 20 32,-19 0 96,19 19-160,0 2 32,0-1 64,19-1-64,1-19-128,20 0-321,-1-1-415,1-19-514,19-19-255,2 19-1154,-22-40-3523</inkml:trace>
  <inkml:trace contextRef="#ctx0" brushRef="#br1" timeOffset="71703.125">17632 10932 15022,'-20'-20'3331,"20"1"-1826,-20 19 513,20 19-705,-19 1-256,19 0 65,-20 20-706,20-1-448,0 1 32,0 20-513,20-40-415,19 19-386,2-39-928,-2 0-865,-19 0-4260</inkml:trace>
  <inkml:trace contextRef="#ctx0" brushRef="#br1" timeOffset="72045.8984">17831 10932 14637,'-20'0'2915,"0"0"-1954,1 20 448,19 0-63,-20 19-193,20 1-192,0-20-545,20 19-224,-1-39-160,1 21 32,20-21-384,-21 0-160,21-21 127,-19 1-319,-1 1-129,-20-1 96,0 0 321,-20 0 512,-1 1-160,1-1 512,0 0 193,1 0-64,-1 0-65,20 20-384,-20-19-224,20-1-288,0 20 64,20 0-289,-20 0 0,20 0 65,-1 0-161,-19 20-960,20-20-962,0 19-1216,-20 1-2723</inkml:trace>
  <inkml:trace contextRef="#ctx0" brushRef="#br1" timeOffset="72575.1953">17851 10912 10505,'0'0'3524,"-20"20"-1410,20-20 256,0 0-192,0 20-224,0 0-256,20 0-577,-1-1-833,1-19-192,21 20-32,-21 0-288,-1-20-289,1 20-480,0-20-480,-20 0-865,0 0-993,20 0-10923</inkml:trace>
  <inkml:trace contextRef="#ctx0" brushRef="#br1" timeOffset="72865.2344">18010 10873 15630,'0'0'2883,"0"0"-2146,20 0 800,-20 20 417,0-1-577,19 21-544,-19-20-320,20 19-321,0-19-96,0 0 0,0-20-192,-1 0 160,1 0-256,-20-20-32,21 20-225,-21-20 1,0 1 191,0-1-191,0 20 64,0 0 63,20-20-640,-20 20-224,0 20-256,20-20-1538,-20 0-3523</inkml:trace>
  <inkml:trace contextRef="#ctx0" brushRef="#br1" timeOffset="73344.7265">18387 10793 12203,'-20'-20'3844,"0"20"-2435,20 0 161,-20 20 127,1-20-576,19 19-672,0 1-65,19-20-96,1 20-160,20 1-64,-21-1-32,22-20-32,-1 19 0,-21 1 0,1-20 193,-20 0-257,0 20 288,0-20-64,-20 0 32,1 0-224,-1 0 64,0 0-64,20 0-64,-21-20-128,21 20-129,0-20-31,21 20 0,-21 0 192,40-19 95,-21 19 194,21 0 383,-1-20 321,1-1-225,-20 1-287,19 0-129,-18 1 448,-21-21-223,20 1-385,-20 19 128,0-20-32,-20 21 96,-1 19-256,-18 0 192,19 0-96,0 39 64,0-19-64,20 19-64,20 1 32,0-20 64,39-1 32,2-19-128,18 0-256,-20 0-1089,0 0-2371,2-39-12715</inkml:trace>
  <inkml:trace contextRef="#ctx0" brushRef="#br1" timeOffset="78081.0547">19419 10714 11915,'0'19'1729,"20"21"257,0-20 32,-1 19-544,2 2-706,-1-21-447,0-1 159,0 1 161,-20-20-65,19 0-191,-19 0 383,0-20-255,-19 1-257,-1-1-96,0-21-256,-21 2 96,22-1 0,-21 1-64,20-1-32,20 1-160,-19-22 64,19 41 192,0 1-97,0-1-31,19 20-64,1 0 288,20 20-256,-21-1 128,2 1 64,-1 0 0,-20 21 160,20-22-192,-20-19 64,0 20 129,-20 0-129,0-20-128,20 0-417,-21 0-416,21 0-608,-19 0-1282,19 0-6598</inkml:trace>
  <inkml:trace contextRef="#ctx0" brushRef="#br1" timeOffset="78242.1875">19598 10635 16271,'40'0'2050,"-20"0"-321,-1 0-127,-19 0-929,20 0-577,-20 0-32,20 0-801,-20 0-608,0 0-1442,0-20-5060</inkml:trace>
  <inkml:trace contextRef="#ctx0" brushRef="#br1" timeOffset="78480.4687">19598 10475 13548,'20'0'3396,"20"0"-1635,-21 20 417,1 0-256,20 0-577,-19-1-320,-2 1-128,21-20-288,-20 0-289,-1 20-32,-19-20-192,20 0 161,-20-20-129,20 0 64,-20 20-512,0-19-193,0-1-576,0 0-673,0 0-992,0 20-898,20-20-3779</inkml:trace>
  <inkml:trace contextRef="#ctx0" brushRef="#br1" timeOffset="78691.4062">20015 10515 13132,'40'20'3683,"-40"-1"-1601,0 1 417,0 0-225,0-20-929,20 21-544,0-21-192,0 0-289,-1 0 32,1-21-256,20 1-64,-21 0-160,-19 1-160,20-1-385,-20 20-320,-20-20-448,1 0 0,-21 20-449,20-20-737,-19 20-3875</inkml:trace>
  <inkml:trace contextRef="#ctx0" brushRef="#br1" timeOffset="78865.2344">20134 10276 13292,'20'-19'5477,"-20"19"-3395,0 0-128,20 0 128,-20 19-801,20 1-960,-1 21-193,1-21-96,0 19-256,21-19-481,-22 19-672,1-19-513,-20-20-1057,0 20-3203</inkml:trace>
  <inkml:trace contextRef="#ctx0" brushRef="#br1" timeOffset="79025.3906">20095 10455 14477,'0'-19'4132,"0"19"-2819,20-20 545,-1 20-96,1-20-961,20 20-769,-21-20-641,1 20-832,20 0-898,-19 20-3138</inkml:trace>
  <inkml:trace contextRef="#ctx0" brushRef="#br1" timeOffset="79170.8984">20552 10337 15855,'59'-41'2081,"-39"41"-1952,19-20-1,-19 1-160,20 19-801,-21 0-2370</inkml:trace>
  <inkml:trace contextRef="#ctx0" brushRef="#br1" timeOffset="79338.8672">20651 10416 17840,'39'0'1570,"-19"0"-994,19-20 834,1 0-770,20 20-640,-40 0-320,20-19-897,-21 19-1922,-19 0-10506</inkml:trace>
  <inkml:trace contextRef="#ctx0" brushRef="#br1" timeOffset="80434.5703">21127 10257 15118,'0'39'1473,"0"-19"-640,20-20 608,-20 21-416,20-1-448,-20-20-65,0 0-95,20 0-161,-20 0 321,0 0-385,0-20-64,0 20-32,-20-21-64,20 1 96,0 0-256,0 1 32,0-1 0,0 20 32,0 0-128,0 0-1,20 0 65,-1 20 96,1-20-32,0 19 128,0-19-32,-1 0-32,1 20 32,-20-20 0,0 0 32,20 0 0,-20-20 97,0 20 63,0 0-192,0 0-32,0-19-96,21 19 96,-21 0-96,20 0 160,-1 0-289,1 0 258,0 0-98,0 0 97,19 0 1,-19 0 191,20 0 64,-21 0 289,1 0 191,1-20 97,-1 0-256,0 0-225,-1-19-64,1 19-256,-20-19 65,0 19 159,0-1-288,-20 21 128,1-20 32,-1 20-160,0 0 96,-1 0 0,21 20-32,-20 21 0,20-22 0,0 21-160,0-20 96,0-1-64,20 1 0,21 0-320,-2-20-673,1 20-641,19-20-864,-19-20-1410,-1 20-13100</inkml:trace>
  <inkml:trace contextRef="#ctx0" brushRef="#br1" timeOffset="80797.8515">21941 10058 14413,'0'21'2659,"-20"-21"-1634,20 20 448,-19-1-128,19 1-256,0 20-448,19-21-97,-19 1-223,20-20 63,0 0-224,0 0 97,-1-20-65,1 1 128,0-1-416,-20-20 64,0 1 32,-20-2-224,0 2-1,1-1 161,-21 0-64,20 21 64,-19-21-128,18 20 480,1 20 129,0 0 63,20 0-95,0 0-193,20 20 288,0 20-128,21-21-159,-2 21-161,1 0-128,-1-1-545,1-19-640,19 1-897,-18-1-897,-21-1-3652</inkml:trace>
  <inkml:trace contextRef="#ctx0" brushRef="#br1" timeOffset="80964.8437">22278 9999 19026,'20'19'1217,"0"1"288,-20 0-736,20-20-545,-20 21-288,19-1-609,-19-20-896,20 0-2435</inkml:trace>
  <inkml:trace contextRef="#ctx0" brushRef="#br1" timeOffset="81118.164">22239 9840 128,'0'-19'19090,"0"-2"-18930,20 21-416,19 0-161,-19 0-159,0 0-2019,-1 0-9897</inkml:trace>
  <inkml:trace contextRef="#ctx0" brushRef="#br1" timeOffset="81546.875">22576 9840 18769,'-20'0'417,"1"20"-257,-1 0 1185,0 0 385,20-1-769,0 21-449,0-20-256,0 0-160,20-1-64,0 1 65,-1-20 63,1 0-160,0-20-257,0 1-351,-20-1 192,0 0 63,0 0 97,-20 0-32,20 1-33,-20 19 321,0-20 128,1 20-95,19 20 255,-20-20 96,20 19 33,0 1 95,20 0 65,-1 0-161,21 0-256,-1-20-96,2 19-352,18-19-481,-19 0-480,-20 0-353,-1 0-1376,-19 0-6631</inkml:trace>
  <inkml:trace contextRef="#ctx0" brushRef="#br1" timeOffset="81852.539">22755 9840 18353,'40'40'2722,"-21"-20"-1408,1-1 127,-20 1 449,20 0-225,0-20-1120,-20 0-129,0 0-31,19 0-65,-19-20-128,20 0-384,-20 1-32,0-1 128,21 0 0,-21-19-33,20 18 65,0 1 64,-1 20 32,-19 0 0,20 0 161,0 20-161,0 1 0,19-2-449,-19 21-992,20-20-929,-21-1-1250,2-19-4643</inkml:trace>
  <inkml:trace contextRef="#ctx0" brushRef="#br0" timeOffset="85461.914">17474 12580 20499,'0'20'1698,"0"-20"-1058,0 0 769,20 0 161,-1 0-481,1-20-512,20 20-642,-1-20 162,2 0-33,-2 20-64,21-19-417,-21 19-576,1-20-1153,19 20-801,-39-20-1152</inkml:trace>
  <inkml:trace contextRef="#ctx0" brushRef="#br0" timeOffset="85650.3906">17752 12341 20243,'-20'40'1537,"40"0"-384,-20-21 353,20 22-577,-1-21-929,1 19-129,0 1-383,0-1-1026,19-19-1921,-19 0-13645</inkml:trace>
  <inkml:trace contextRef="#ctx0" brushRef="#br0" timeOffset="101540.039">18487 12440 5252,'-20'-39'2627,"0"19"128,20 20-161,-21-20-384,21 0-320,-20 20-609,20-19-384,-19 19 160,-1 0-32,20 19-288,-20-19 31,20 40 33,-20-20 96,20 40-224,-19-20-289,19-1 128,0 1-351,0 19 127,0 0-224,19 2 32,1-2-64,0 1 32,19-21 32,2-19 96,18-20-288,1 0 128,-1 0-32,0-40-96,2 1-32,-22-1-32,21-19 32,-41-2-32,1 2 160,-20-20-192,-20 0 192,-19 19 96,-20-20-192,-1 41 63,-20-1 66,40 40-130,-19-19-63,20 19-352,-1 19 127,-1 1-704,22 0-896,-1 19-1154,20 1-7335</inkml:trace>
  <inkml:trace contextRef="#ctx0" brushRef="#br0" timeOffset="102187.5">19161 12243 7847,'-39'0'8584,"19"0"-6662,0 0-289,20 19 33,-20 1-129,20 20-351,-20 19-290,20-19-127,0 20-288,0-20-1,0-1-288,20 1-64,0-1-64,0 1-32,19 0-160,1-20-352,-1 0-577,2-20-673,-1 0-640,-21 0-1249,21 0-13005</inkml:trace>
  <inkml:trace contextRef="#ctx0" brushRef="#br0" timeOffset="102549.8047">19340 12501 19154,'20'39'1025,"-20"1"-225,20-1 161,-20 1 417,0-1-482,19-18-287,-19-1-129,20 0-127,-20-20 31,0 0 1,0 0-33,20 0-96,-20-20-192,0-21 256,0 2-159,0-1 159,0 1-384,20-1 160,-20 21 128,19-1-128,2 20 0,-21 0-64,40 20 0,-20 19 64,-1-19-352,1 19-224,20 1-257,-20-1-384,-1-18-416,1-1-481,0-20-737,0 0-3139</inkml:trace>
  <inkml:trace contextRef="#ctx0" brushRef="#br0" timeOffset="102753.9062">19777 12143 18321,'119'40'3267,"-60"0"-993,-19 19-576,20 0-513,-40 21-448,0-40-609,0 0 32,-20-1-32,0 1-64,0-1-288,0 1-161,-20-1-1024,20-18-961,-20-1-2723</inkml:trace>
  <inkml:trace contextRef="#ctx0" brushRef="#br1" timeOffset="104981.4453">18268 12103 12619,'-20'-20'1154,"20"1"-290,0 19 482,20-20 63,0 0-352,19 0-288,21 1-385,0-21-32,19 20 257,20-20 160,21 0 31,-2 20-223,22 0-161,-2 20-255,-18 20-193,-1 0 256,0 0-320,-20 0 160,0 20 224,1-20-128,-21-20-32,0 20 96,-19-20-288,-20 0 225,-20 0-514,0 0 33,0 0-673,-1-20-801,-19 20-2145</inkml:trace>
  <inkml:trace contextRef="#ctx0" brushRef="#br1" timeOffset="105404.2969">19201 11766 17616,'19'0'897,"2"-20"288,19-19 673,-1 19-96,21-21-834,19 2-575,-19-21-257,19 41-192,-19-21-961,-1 20-449,-18 0-704,18 20-1441</inkml:trace>
  <inkml:trace contextRef="#ctx0" brushRef="#br1" timeOffset="106215.8203">20353 11289 7943,'-20'-20'3587,"0"1"-2113,1-1 704,-2 20 609,1 0-898,0 0-575,20 20-450,-20-1 1,20 1-96,0 20-64,20-1-193,0 2-320,0-2-64,20-19-64,0 0-320,-1 0-384,1-20-353,-1-20-353,1 0-800,-20 0-1473,-20 1-4933</inkml:trace>
  <inkml:trace contextRef="#ctx0" brushRef="#br1" timeOffset="106514.6484">20392 11190 544,'-19'-19'14798,"19"19"-12876,0 0-577,19 0 289,1 19 63,0 21-512,0-1-320,19 1-320,-19-1-1,21 2-576,-22-21 224,21 0-128,-20-1 65,0-19 63,-20 20-256,19-20 224,-19 0 32,0-20 224,0 1-319,-19-1-1,19 0-64,0-1-128,19-18-161,-19 19-95,20 0 96,0 20-161,0 0-31,-1 0-545,21 20-352,-20 0-673,1-1-1666,-2 1-5060</inkml:trace>
  <inkml:trace contextRef="#ctx0" brushRef="#br1" timeOffset="106760.7422">20909 11250 14125,'0'-20'2819,"0"20"-962,0 0 225,0 20-544,0-1-161,0 21-576,19-20-353,1-1-127,0 1-65,0-20-96,19 0 0,-19-20 128,0 1-95,-20-1-1,0 0 64,0 0-320,0 1-224,-20-1-1,0 0-736,20 20 0,-20-20-416,20 20-1025,-19 0-1186,19 20-3491</inkml:trace>
  <inkml:trace contextRef="#ctx0" brushRef="#br1" timeOffset="107000.9765">21067 11210 4163,'21'0'11499,"-21"20"-8456,19-20-544,-19 20-321,0-20-769,20 19-768,-20-19-321,20 0-32,0 0-32,-20 0-31,20-19 63,-20-1-160,0 20 0,0-20-192,-20 0-224,20 1-161,-20 19-63,0-20-65,-19 20-191,18 0-129,1 20-64,20-1 256,-20-19-576,20 20-865,0-20-2242,20 0-1057</inkml:trace>
  <inkml:trace contextRef="#ctx0" brushRef="#br1" timeOffset="107429.6875">21187 11151 8520,'59'-41'5413,"-39"21"-1666,-1 1-1569,-19 19-224,0 0-480,0 0-706,20 19-127,-20 1-129,20 1-416,21-1 1,-22 0-65,21-1-32,-20 1-161,-1 0 33,1 0-64,-20-1-96,0-19-161,-20 20 193,20-20-128,-19 0-97,-21 0 161,20 0 128,1 0 96,-1 0-160,20-20 127,0 1 65,0-1 128,20-20 129,-1 21 159,21-1 160,-20 0 225,19-1-353,-19 1-191,0 1 127,-20-1-224,20 20 32,-20-20 32,0 0 33,-20 20-65,0-19-160,0 19 32,20 0 96,-20 0 0,1 0-96,19 19 64,-20 1-224,20 20 256,20-21-192,-1 22 160,21-21-865,19 0-320,-18-20-641,18 0-832,-19 0-3300</inkml:trace>
  <inkml:trace contextRef="#ctx0" brushRef="#br1" timeOffset="107806.6406">21742 10952 160,'60'20'13420,"-41"0"-10857,1-1-353,21 21-705,-21-20-31,-1-1-577,21-19-545,-40 20-64,20-20 32,-20 0-31,0-20 127,-20 20-544,-20-19-64,21-21 96,-22 20 64,1-19 0,1 19 96,19-20-160,0 1 96,20-22-96,20 22-1,0 19 1,19-19 64,1 39 257,1-20-225,-2 40 192,-19-1-128,0 1-32,-1 20-32,-19-1-160,0 2-65,0-2-31,-19-19-64,-1 20-64,20-40-321,-20 20-608,0-20-193,20 0-672,-19-20-2466</inkml:trace>
  <inkml:trace contextRef="#ctx0" brushRef="#br1" timeOffset="107983.3984">22119 10893 6245,'41'39'14062,"-41"-39"-12621,20 20-704,-20-20-129,19 20 1,-19-20-545,20 0-160,-20 0-865,0-20-1025,0 20-2306</inkml:trace>
  <inkml:trace contextRef="#ctx0" brushRef="#br1" timeOffset="108257.8125">22160 10733 17136,'20'20'1890,"-1"-20"-129,21 20 449,-20 0-96,-1-1-576,1 21-673,20-19-513,-21-1-160,1-1-128,-20-19 160,21 20 65,-21-20-1,20-20 64,-20 20 65,0-19-513,-20-1-1,20-1-63,0-19-448,0 21-417,0-1-417,0 0-544,20 0-640,-20 20-833,20 0-5478</inkml:trace>
  <inkml:trace contextRef="#ctx0" brushRef="#br1" timeOffset="108482.4219">22497 10773 1729,'20'20'15887,"-20"-20"-13773,0 19-384,0-19 480,20 20-641,-20-20-768,19 0-192,1 20-129,0-20-127,0 0-193,-20-20 0,19 0-192,-19 20-96,0-19-129,0-1-159,0 0-225,-19 20 129,-1-20-321,0 20-160,0-19-96,1 19-448,19-20-866,0 20-2433</inkml:trace>
  <inkml:trace contextRef="#ctx0" brushRef="#br1" timeOffset="108693.3594">22755 10515 20691,'20'0'2819,"0"20"-1666,19-20 224,-19 19-32,0 21-416,19-19-544,-18-1-257,-1-1-32,19 1-96,-19 0-288,-20 0-481,20-20-416,-20 0-513,0 0-672,-20 0-1954</inkml:trace>
  <inkml:trace contextRef="#ctx0" brushRef="#br1" timeOffset="108861.3281">22716 10635 19250,'-20'0'2402,"20"0"-1537,20 0 1217,-1-20 192,41 20-1057,-21-21-704,20 1-353,2 20-32,-22-20-128,1 20-737,-20 0-1281,0 0-1025,-1 0-1601</inkml:trace>
  <inkml:trace contextRef="#ctx0" brushRef="#br1" timeOffset="109028.3203">23232 10615 20403,'20'59'2626,"-1"-39"-352,1 0-1152,-20-1-130,20 1-735,0 0-514,-1 19-768,-19-19-768,0 0-2147,0 21-13869</inkml:trace>
  <inkml:trace contextRef="#ctx0" brushRef="#br1" timeOffset="109882.8125">21266 11786 19026,'39'0'512,"-19"19"0,1-19 513,18 40-64,-19-20-352,0 0-129,0-1-31,-20 2-225,19-21-32,-19 0-32,0 0 353,-19-21-449,-1 21-128,0-39-128,-19 19 160,-2-20-289,1 1 193,1-20 256,-1 19-352,21-1 256,19 2 128,0 19-224,0 0 320,39 1-191,1 19 63,-1-20-160,22 20 0,-2 20 32,-20-20-513,-19 19-127,20 1-129,-40 20 160,0-21 33,0 1 127,-20 1 193,-20-1-160,21 0-866,-1-20-2177</inkml:trace>
  <inkml:trace contextRef="#ctx0" brushRef="#br1" timeOffset="110295.8984">21742 11508 17904,'-39'20'1506,"19"-1"-737,0 21 512,1-1-160,19 2-352,0-1-417,19-1-160,1-19-64,0-20-32,19 0-128,-19 0 128,20-20-224,-21 0 64,-19 1 0,0-21 160,0 19 0,0 1 129,-19 1 127,-1-1 32,0 20 1,20 0 95,0 0-352,-20 0 0,20 20 0,20-1 33,-20 22-97,20-21-64,19-20-32,1 20-97,1-20-928,-2 19-800,1-19-642,-1 0-1216,1 0-13548</inkml:trace>
  <inkml:trace contextRef="#ctx0" brushRef="#br1" timeOffset="110450.1953">22099 11707 18065,'-19'-40'1569,"-1"19"225,0 1 64,0 1-257,0-21-1056,20 20-385,0 1-384,0 19-1026,20-20-607,0 20-1571,-20-20-14637</inkml:trace>
  <inkml:trace contextRef="#ctx0" brushRef="#br1" timeOffset="110623.0469">22199 11269 18609,'20'20'3171,"-20"0"-2690,20 0 576,0 19-64,-1 2-481,1-21-480,20 19-256,-21-19-609,1 0-768,-20-20-1282,0 20-2594</inkml:trace>
  <inkml:trace contextRef="#ctx0" brushRef="#br1" timeOffset="110827.1484">22160 11508 13965,'39'-20'3171,"1"0"-1185,-1 20 640,21-20-320,-21 20-448,2 0-1057,-2 0-385,1 0-448,-20 0 32,0 0-128,-1 0-481,1 0-223,-20 20-321,20-20-1090,-20-20-767,-20 20-2083</inkml:trace>
  <inkml:trace contextRef="#ctx0" brushRef="#br1" timeOffset="111016.6015">22477 11210 1089,'0'-20'18193,"20"1"-16784,0 19 641,0 0 32,-1 19-480,21 1-994,-1 0-256,-19 19-223,21-19-354,-2 20-351,1-21-385,-20 1-352,-1 1-801,-19-1-929,0-20-3331</inkml:trace>
  <inkml:trace contextRef="#ctx0" brushRef="#br1" timeOffset="111234.375">22537 11309 5349,'39'-20'14125,"-19"20"-12876,19 0 1282,22-20-353,-2 20-705,20 0-640,-20 0-385,-18 0-95,18 20-450,-39-20 1,20 20-288,-20 0-64,-1-1-353,-19 1-609,0-20-63,0 0-769,0 0-865,0 0-9737</inkml:trace>
  <inkml:trace contextRef="#ctx0" brushRef="#br1" timeOffset="111372.0703">22913 11171 17328,'-39'0'3587,"39"0"-2177,19 0-1154,1-20 0,1 20-96,-1 0-672,0 0-1186,19 20-1761</inkml:trace>
  <inkml:trace contextRef="#ctx0" brushRef="#br1" timeOffset="111815.4297">23232 11151 19890,'0'0'1089,"0"0"-864,0 0 1184,0 0 641,0 20-993,20-20-577,-20 19-223,19 1-97,1 0 32,0 0-128,-20-20 64,20 0 160,-20 0-192,0 0-128,0-20-256,0 20 448,-20-40-224,0 21 32,20-1 32,0-21 192,0 21-96,0 1 385,0-1-321,0 20 224,20 0 1,19 20-33,-19-20-128,0 19-128,20 1-64,-20 1 129,20-1-450,-20-20 65,0 0 160,-1 0-96,-19-20 96,20-1 32,20 1 0,-21 20 64,1-19-352,0 19-770,19 0-543,-18 0-929,19 19-1795</inkml:trace>
  <inkml:trace contextRef="#ctx0" brushRef="#br0" timeOffset="114744.1406">8817 13772 12427,'-20'19'3171,"1"-19"-833,19 0-352,-20 0-352,20 0-193,0 0-448,0 0-96,0 0 64,20 0-288,-1 0-257,21 0-256,-1 0-96,1 0-32,1 0 64,-2 0-832,1 0-65,19 0-1377,-19 20 0,-21-20-737,21 0-2979</inkml:trace>
  <inkml:trace contextRef="#ctx0" brushRef="#br0" timeOffset="114933.5937">8957 13890 15598,'0'40'2691,"0"-20"-1698,0-20 96,0 0 769,0 0-289,19 0-768,21 0-225,-20-20-512,19 20-320,1 0-545,-1-20-960,1 20-770,-19 0-1793</inkml:trace>
  <inkml:trace contextRef="#ctx0" brushRef="#br0" timeOffset="115181.6406">9154 13612 18385,'20'20'2082,"0"-20"-1281,1 20 800,18-20-928,1 0-129,-1 20-319,1-1-1,19 1-128,-19 20 160,1-19-288,-22-2 256,21 1-288,-40 0 32,0 0-224,0-20-641,-20 20-288,0-1-769,1-19-1313</inkml:trace>
  <inkml:trace contextRef="#ctx0" brushRef="#br0" timeOffset="115797.8515">10683 13433 18321,'0'-19'1858,"0"19"-385,0 0-576,0 0 608,0 19-224,0 21-512,0 20-160,0 0-353,20-1-64,0 20-32,0-38-288,19 18-640,-18-39-322,-1 19-575,0-19-1090,-20-20-1505</inkml:trace>
  <inkml:trace contextRef="#ctx0" brushRef="#br0" timeOffset="116002.9297">10366 13553 19602,'-20'0'2498,"20"-20"-1216,0 1 704,20-2-321,0 1-1088,19-20-385,1 21-160,-1-1-32,22 20-609,-2 0-448,0 0-1409,1 0-705,0 20-1666</inkml:trace>
  <inkml:trace contextRef="#ctx0" brushRef="#br0" timeOffset="116233.3984">11160 13433 19090,'0'0'1985,"-20"0"-896,1 0 833,19 20 0,-20 0-737,0 21-448,0-2-64,20 20-834,0-19 450,0 19-257,0-19-96,40 0-129,-20 0-639,19-20-450,1 0-896,-21-1-1089,21-19-1633</inkml:trace>
  <inkml:trace contextRef="#ctx0" brushRef="#br0" timeOffset="116525.3906">11359 13652 19474,'20'20'2434,"-20"-20"-1281,0 19 865,0 1-416,0 0-321,19 21-897,-19-22 65,0 1-353,0 0 288,0 0-576,0-20 480,0 20-160,0-20-320,20 0 128,-20-20-64,0 20 32,20-20-64,0 0 32,0 0 224,-1 1-256,1 19 224,0 0-224,0 19-321,20 1-1056,-20 0-1026,0-20-992,19 20-1986</inkml:trace>
  <inkml:trace contextRef="#ctx0" brushRef="#br0" timeOffset="116713.8672">11676 13493 18609,'60'0'2787,"-41"0"-801,21 40 448,0-20-768,0 39-802,0-19-896,-1-1-96,-19 1-288,0 1-385,0-22-256,-20 1-641,19 0-1633,-19 0-2819</inkml:trace>
  <inkml:trace contextRef="#ctx0" brushRef="#br0" timeOffset="118000">12391 13711 15951,'-20'20'1601,"20"-20"65,0 0-65,-20 0 353,20-20 64,0 20-673,20 0-384,0-20-352,0 1-257,20 19-416,-1-20 64,1 0-32,-1 20-224,1 0-929,1 0-641,-22 0-993,1 20-928,-20 19-7912</inkml:trace>
  <inkml:trace contextRef="#ctx0" brushRef="#br0" timeOffset="118166.9922">12490 13871 17008,'20'19'2466,"-20"-19"-961,20 0 802,0 0-97,-1 0-1057,21-19-897,-20 19-352,20-20 192,0 20-673,19 0-480,-19 0-960,-1 0-1058,1 0-2563</inkml:trace>
  <inkml:trace contextRef="#ctx0" brushRef="#br0" timeOffset="120508.789">13939 13593 14798,'0'-40'1121,"-20"40"0,1-20 704,-1 20-223,0-19-161,0 19-224,20 19-352,-19 1-64,-1 0-96,20 19-65,-20 21-448,20-21 97,0 22-546,20-22 418,0 1-386,-1-1-511,21 1 159,-1-1-800,2-19 288,-1-20-833,-1 20-1313,-19-20-12940</inkml:trace>
  <inkml:trace contextRef="#ctx0" brushRef="#br0" timeOffset="120974.6094">14277 13791 18129,'0'-19'2434,"0"19"-1345,0-21-128,0 21 512,0 21-224,0-21-544,20 39-192,-20-19-321,0 20 256,20-21-352,-20 1 0,20 0 65,-20 0-97,0-1 0,20-19 32,-20 0 96,0 0-384,19-19 608,-19-1-544,20 0-64,-20 0 512,20 1-352,0-1-224,-1 20 96,1-20-353,1 20-416,-1 0-672,19 20-385,-19 0-833,20-1-1921</inkml:trace>
  <inkml:trace contextRef="#ctx0" brushRef="#br0" timeOffset="121243.164">14932 13514 18673,'0'-21'2018,"0"21"-1057,0 0 801,0 21-353,-20 18-416,20 1-609,0 19-192,20-20 33,-20 1-353,20 1-257,19-2-287,-18-19-834,-1 20-512,20-21-768,-21-19-3396</inkml:trace>
  <inkml:trace contextRef="#ctx0" brushRef="#br0" timeOffset="121532.2265">15250 13751 18801,'-20'21'1602,"0"-2"-641,0 1 0,20 0 32,0 0-225,0 0-672,20-1 225,0-19-289,0 0 128,-1 0-64,22-19 96,-21-1-288,-20 0 224,20 0-288,-20 0 160,0 1 32,-20 19-480,0-21-193,20 1-352,-20 20-737,-1 0-672,21-20-3139</inkml:trace>
  <inkml:trace contextRef="#ctx0" brushRef="#br0" timeOffset="122193.3594">15766 13731 17520,'0'0'609,"-20"0"191,-20 0 578,21 20 63,-1-20-576,0 21 32,0-2-737,20-19 160,0 20-224,0 0 64,20-20-416,0 0 416,0-20-256,19 0-224,-19 1 416,-20-2-64,20 1-224,-20 20 352,0-20 256,0 20-63,-20 20-321,20 0 32,0 20 224,0 0-352,0 0 192,20-1-128,0 1 0,20-1 128,-20-19-288,0 21 128,0-22 128,-20 1-64,0 0-96,0 0-288,-20-20 128,-20 0-1,20 19-575,0-19-514,-20 0-735,20 0-2212</inkml:trace>
  <inkml:trace contextRef="#ctx0" brushRef="#br0" timeOffset="122731.4453">16262 13731 19666,'20'20'1698,"-20"-20"-1250,20 0 737,-20 21 64,0-2-320,0 1-64,20 20-577,-20-20 513,0-1-801,0 1 320,0-20 1,0 0 95,0 0 161,0 0-641,0 0 96,0-20 192,0-19-320,0 19 192,0-20-64,21 21 0,-2-2 224,1 1-320,0 0 160,0 20 64,-1 20-288,21-20 64,-20 41-544,19-22-65,-19 1-512,0 0-353,20-20-768,-40 0-641,20 0-2145</inkml:trace>
  <inkml:trace contextRef="#ctx0" brushRef="#br0" timeOffset="122904.2969">16601 13632 8071,'39'-79'4709,"-19"59"-1987,0 1-95,19 19-641,21 19 320,-21 1 256,22 20-1473,-22-1-608,1 1-97,-21-1-288,1 22-128,0-22-288,-20-19-353,0 0-928,0 0-1346,-20-1-2402</inkml:trace>
  <inkml:trace contextRef="#ctx0" brushRef="#br0" timeOffset="127096.6797">18069 13593 8584,'0'-20'2882,"0"20"-191,-20-20-65,20-19-544,-19 18-672,19 1-225,-20 0-160,0 0-321,0 1 33,-19 19-449,-2 19-159,2 1-97,19 0 192,0 0-384,0 20 96,1-20 32,19 20-33,0-21-223,19 21-32,1-20-96,0 19 63,0 1 225,-20-19 160,19 18-96,-19 1 32,0-20 64,0 19 96,-19-19 32,19 0 0,0-20 97,19 0-1,1 0-128,0 0 32,21-20-64,-2 0 0,-19 20-320,19-20-288,1 1-257,-20 19 32,19-20-640,-19 20-96,-20 0-1186,21 20-3299</inkml:trace>
  <inkml:trace contextRef="#ctx0" brushRef="#br0" timeOffset="127343.75">18288 13414 19314,'0'-20'2146,"0"20"-1538,0 0 225,0 20 384,0-1-640,20 21-385,-20 1-96,19 18 0,1-20-288,20 1-320,-1-1-1058,-18 1-288,19 1-480,-21-22-3139</inkml:trace>
  <inkml:trace contextRef="#ctx0" brushRef="#br0" timeOffset="127475.5859">18585 13751 13100,'0'0'3267,"0"0"-2274,0 0 480,20 0-223,-20 21-1058,0-21-192,0 0-481,20 0-896,-20 19-1954</inkml:trace>
  <inkml:trace contextRef="#ctx0" brushRef="#br0" timeOffset="127720.7031">18546 13394 15406,'0'-40'3427,"0"20"-1409,-20 20-384,20 0-577,0 0 224,0 20-736,20 0-449,0 39 0,-1 1 64,1 0-320,20-1-225,-20 1-415,20-21-193,-20 1-96,0-19-609,19-2-640,-19 1-3556</inkml:trace>
  <inkml:trace contextRef="#ctx0" brushRef="#br0" timeOffset="128064.4531">18863 13593 12587,'0'-40'3171,"0"20"-1569,-19 20-481,19 0-192,-20 0-64,0 20 64,20 20-289,-20-1 257,20 1-160,0-1-289,20 1-192,0 0-256,0-20-96,19-20 0,1 0 0,-1 0-128,2-20-192,-21 1 255,19-2 97,-39-19 64,20 20 32,-20-19 0,-20 19 64,0 0 1,1 1 63,-1 19 576,0 0-319,-1 0-1,1 19-352,20 1 32,0 0-96,20 19-192,1-19-513,19 0-736,-1 0-641,1-20-1761</inkml:trace>
  <inkml:trace contextRef="#ctx0" brushRef="#br0" timeOffset="129102.539">19320 13612 9801,'20'-19'5637,"-20"38"-4260,20-19 97,-20 20-353,20 0-160,-1 19-225,1 1-543,0 1 127,-20-2 257,20-19-449,-1 0 96,-19-20 192,21 0-320,-21 0 0,0-20-32,0-20-256,0 0 545,-21 0-417,21 1 32,-19-21-193,-1 21 97,20-1 64,0 0 0,0 20-32,0 0 96,0 20 96,20 20-96,-1 21 64,2-22-96,-1 21 64,0-20 0,0-1-32,-1 1-32,-19-20 64,20 0 64,-20 0-32,0 0-64,0-20 0,0 1 32,0-1 161,-20-20-193,20 21-161,0-2 193,0 1-224,20 0 320,-20 20-192,20 20 289,20 21-258,-21-2 226,21 1-257,1-1 64,-2 1 32,20-21 64,-19 1-96,-1 0 96,-19-20-64,20 0 96,-20-20 32,0 0-64,0 1 96,-20-21-96,0 20 1,0 1-65,0-1 32,-20-20-32,0 40 64,0-19-64,0 19 128,0 0-224,0 19 256,20 1-224,-19 20-96,19-1 96,0-19 0,19 19-577,1 1-480,20-20-544,0-20-577,0 21-3043</inkml:trace>
  <inkml:trace contextRef="#ctx0" brushRef="#br0" timeOffset="129276.3672">20233 13711 14733,'0'0'4036,"-20"0"-2242,20-20-321,-19 20 33,19-19-289,-20-1-128,20 0-865,0 0-32,0-19-320,20 19-256,-1-19-673,1 18-577,0 21-704,0-20-1377,20 20-13292</inkml:trace>
  <inkml:trace contextRef="#ctx0" brushRef="#br0" timeOffset="129930.664">20651 13453 18193,'-20'0'1665,"0"0"-544,0 0 257,-19 0 31,18 20-384,1 21-352,0-22-513,20 21 32,0-1-192,0-19-32,0 20 0,20-40-32,0 19-32,1-19 32,-21-19-161,19-1 290,-19 0-226,0 0 193,0 1-32,0 19 129,0-20-129,0 20-33,0 0-31,0 20 64,20-1-192,0 21-160,0-1-289,19 1 65,-19 1 127,0-2 257,0-19 256,-1 20-224,-19-21 192,0 21-128,-19-40-96,-1 20 224,0-1-32,0-19-32,1 0 352,-21-19 32,20-1-320,20 0-64,-20 0-32,20-19 32,20-1 64,-20 20 32,20 1 1,0-2-33,0 21 0,19-20 32,-19 20 0,19-20-32,1 0-32,1 20 32,-2-19 0,-19-21 32,0 20-64,-20 1 128,19-1 32,-19 0 353,0 20-33,-19-20 129,19 20-129,-20 0-288,20 20-128,0 0-192,-20 0 256,20-1-224,0 21 192,20-20-288,0-1-256,-1 1-449,1-20-897,20 0-1409,-21 0-11627</inkml:trace>
  <inkml:trace contextRef="#ctx0" brushRef="#br0" timeOffset="130620.1172">21346 13394 14701,'-21'-40'1218,"21"20"383,-20 1-448,0-1-64,1 20 96,-1-20-160,0 20-448,-19 20 256,19 0-161,-20 19-127,20-19-65,1 20-512,19-1 64,0 1 0,19 0 32,1-20-96,20 0 32,19 0-64,-19-1-128,19 1 96,1 0-256,-20-20 288,-20 20 96,-1-1 96,-19 1 64,-19 0 96,-1 0-192,-20-20 64,21 21-63,-22-21-194,1 0 65,21 0-256,-1 0-481,20 0-896,-20 0-705,20 0-545,20 0-3683</inkml:trace>
  <inkml:trace contextRef="#ctx0" brushRef="#br0" timeOffset="130911.1328">21504 13672 14926,'59'-20'2114,"-59"20"-1185,20 0 320,-20 20 320,0-20-320,-20 19-192,20 1-352,0 0-385,0 0-95,0 1 223,20-21-320,1 0-32,-1-21 0,0 1-128,-1-20 32,-19 21 32,0-1 0,0 0-64,-19 0 0,-21 1-64,19 19 0,-18 0 0,-1 0 0,20 0-321,0 19-95,1-19-353,19 20-672,0 0-769,19-20-3364</inkml:trace>
  <inkml:trace contextRef="#ctx0" brushRef="#br0" timeOffset="131128.9062">21821 13691 14733,'0'0'2499,"-19"0"-1026,19-19-63,-20 19 63,20-20-512,0 0-128,0 0-353,0 1-160,20-1-256,-1 0-64,1 0-160,0 1-929,21 19-801,-22-21-1409,21 21-4420</inkml:trace>
  <inkml:trace contextRef="#ctx0" brushRef="#br0" timeOffset="131375.9765">22140 13315 15054,'0'0'5701,"-21"-20"-4388,21 20-416,0 20 320,0-20-224,0 39-352,21 1-129,-1-1-127,-20 21-353,20 0-160,-1-20-481,1-1-576,0-19-256,19 0-930,-19-1-1312</inkml:trace>
  <inkml:trace contextRef="#ctx0" brushRef="#br0" timeOffset="131565.4297">22099 13573 11498,'-19'0'8456,"19"0"-7270,0 0 159,0 0 705,19 0-193,1-20-735,21 0-322,-2 1-447,1-2-449,-1 1-1122,21 20-287,-41-20-673,22 20-1922</inkml:trace>
  <inkml:trace contextRef="#ctx0" brushRef="#br0" timeOffset="132030.2734">22438 13195 20499,'0'-20'2402,"0"0"-1249,0 1-224,0 19 32,0 0-192,19 0-289,1-20-191,0 20-129,0 20-128,19-20 0,1 19-128,-1 1-129,2 0-95,-1 0 128,-21 20-32,21-20-65,-20 39 97,-1-19 128,1 0 0,0-1-128,19 1 32,-19 0 224,1-20-384,-1 20 256,19-21 160,-19 21-128,0-20 64,-20-1 0,0 21 128,-20-20-288,-19 1 160,19-2 160,-21 1-416,2-20-1122,-1 0-1857,20-20-4676</inkml:trace>
  <inkml:trace contextRef="#ctx0" brushRef="#br0" timeOffset="251291.0156">18487 12282 1185,'-20'0'4292,"20"0"-2595,0 0 353,-20 0 32,20-20-640,0 20-674,0 0 65,0 0 32,0 0-32,0 0-257,0 0 129,0 0-64,0 0-97,0 0 97,0 0-33,0 0-384,0 0 1,0 0 31,0 0 64,-21 0-32,21 0 161,0 0-289,0 0 32,-20 0 161,20 20-353,0-20 96,0 20 192,0-20-320,-19 0 160,19 0 256,0 0-223,0 0 127,0 0-32,0 0-128,0 20-32,0-20 0,0 0-32,0 19 32,-20-19 1,20 20-33,0 0 96,0 0-32,-20-20-64,20 20 96,0-20-128,0 19 32,0-19-32,0 21 160,0-21-320,0 20 160,0-20 128,0 20-95,0-20 191,20 20-256,-20-20 96,0 0 96,20 0-96,-20 0 96,19 19-224,-19-19 64,20 0-32,-20 20 96,21-20 33,-21 0-161,20 0 160,-20 20-32,20-20 160,-20 0-256,19 0 0,1 0 192,-20 20-256,20-20 256,-20 0-288,20 0 160,-20 0-32,19 0 128,-19 0-192,20 0-32,0 0 160,-20 19 65,0-19-258,20 0 258,-20 0-289,0 0 128,20 0 96,-20 0-32,0-19 96,19 19 0,-19 0-224,0 0 256,21 0-224,-21-20 64,20 20-224,-20 0 192,20-20-128,-20 20 128,0 0-224,20 0-577,-20 0-288,0 0-481,0 20-736,0-20-673,0 0-5637</inkml:trace>
  <inkml:trace contextRef="#ctx0" brushRef="#br0" timeOffset="274405.2734">13245 13731 4676,'0'-20'3972,"0"20"-1314,-20-20-672,20 20-96,0 0-449,-20-19-416,20 19-160,0 0 96,0 0 32,-19-20-32,19 20-257,0 0-63,0 0-160,0 20-129,0-1-32,-20 21-160,20-20 129,0 40-193,0-20 32,0-1-64,0 1-64,0-1 0,0 1-192,20 1 384,-1-22-384,1 21 352,0-40-320,0 20 512,-1-20-288,1-20-160,0 0 192,0 0-160,0 1 96,-1-1 0,1-21-32,0 2-32,-20 19-32,0-20 64,0 1 0,0-1-96,0-20 32,0 20 64,-20 1-32,0 19-64,1-20 32,-1 21 32,0-1 0,0 0-32,0 20-33,1 0 65,-21 20 32,20 0 129,1 19-65,19 1 0,-20-1-96,20 1 32,0 0-32,20-20 32,19-20-193,-19 20-671,19-20-898,1-20-1858,-20-19-10249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0:49:28.4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260 3367 7943,'-40'-39'2947,"40"39"-257,-20-20-832,20 20 0,0-20-641,0 20 96,0 0 321,0 20-481,20 20-288,0-1-161,0 20-95,0 2-161,0-2-223,0 0-97,-20-19-128,20 19 64,-1-38-32,1 19-160,0-20-257,0-1-415,-1-19-482,1 20-287,0-20-705,0 0-1442,-20 0-2722</inkml:trace>
  <inkml:trace contextRef="#ctx0" brushRef="#br0" timeOffset="494.1407">578 3427 12235,'0'-40'961,"0"20"96,-20 1 961,0 19-577,20 0-544,-19 0 0,-2 19 128,1 1-128,0 20-64,0 20 95,1-20-287,19 19-193,0 0-63,19 1-289,1 0-32,0-20 0,0 19 0,20-39 32,0-1-64,-1-19 160,21 0-63,-21 0-97,1-39 0,0 19 64,-20-19 96,0-21-256,0 20 224,-20 0-64,0 0 32,0 1 128,-20 19-256,0 0 97,0 1 31,1 19-64,-2 0 64,1 0-32,0 39-64,0-19 96,20 39-64,0 1-32,0 0-96,0-1 64,20-19-416,20-1-161,-19 1-192,38-40-608,-19 20-673,-1-20-352,20-20-2307,-19 0-6693</inkml:trace>
  <inkml:trace contextRef="#ctx0" brushRef="#br0" timeOffset="822.2657">1114 3685 11594,'-20'-79'4677,"0"39"-1762,20 40-801,-19 0-929,19 0 192,0 20-544,0 19-257,0 1-415,0 0-65,19 0-64,21-20 160,-20-20-160,-1 0 128,21 0 96,-20-20-160,0-1 97,-1 2-161,1-21 160,-20 20-352,20 0 96,-20 20 288,21 0-32,-1 20-64,-1 20-32,21-1 0,-1 22-96,1-2 64,-1 0 32,1 20 1,-19-38-1,-1 18-289,-20-19-223,0 0-64,-20-21-257,-21 21-544,2-20-673,-21-20-1762,1 0-13196</inkml:trace>
  <inkml:trace contextRef="#ctx0" brushRef="#br0" timeOffset="3357.4219">2146 3745 6117,'-19'-60'11339,"-1"20"-10378,-1 20 1089,1 1-385,0 19-351,-19 0-289,19 19-705,0 1 64,20 20-288,0-1 1,0 2-1,0-21 0,40-20 96,-20 0 32,19 0 64,2-40-31,-21 19-65,19-38-96,-19 39 192,0-19 97,-20 19-129,0 20 160,0 20-31,0-1-1,0 41-320,0 20 64,20-1-128,-20 20 32,19-19 0,1-21-384,20 1-353,-1-1-320,2-19 160,-2 0-128,-19-20-1057,20 0-1056,-21-20-2564</inkml:trace>
  <inkml:trace contextRef="#ctx0" brushRef="#br0" timeOffset="3873.0469">2444 3566 19858,'0'0'1057,"0"20"128,0 0-288,0 39 288,20 0-384,0 2-384,-20-2-321,39 0-64,-19-19-96,0-20 64,-20-1-96,19-19 31,-19 0 33,20-19 96,-20-1-31,0 0-98,0-19-31,0-21 32,0 21 0,0-1-224,0 19 96,0 2 64,0 19-65,21 19 193,-21 2 33,20-1-98,19 0 194,-19 19-258,20-19 258,-20 0-258,19 0 258,1-20 159,-21-20 96,22 0 97,-21 0 31,-20-19-63,20-1 31,-20 19 193,0-18-97,0-1 129,0 20-385,-20 1 33,20-1 31,-20 20-288,20 0-96,-21 0-96,21 20-256,0 19 63,0 1 353,21-1-416,-21 22-705,40-22-416,-1-19-161,1 0-832,-1-20-1250,21 0-1152</inkml:trace>
  <inkml:trace contextRef="#ctx0" brushRef="#br0" timeOffset="4105.4688">3278 3645 3971,'-20'-79'12460,"-19"59"-10122,19 1 97,0 19-738,0 0-95,-1 0-481,2 19-385,19 21-575,0-1 31,19 1-256,22 0 32,-1-21-64,19 22 0,-20-1-289,1-21 193,-20 1-192,-1 0-1,-19 0 289,0-1-96,-19 1-481,-1-20 225,0 0-609,-19 0-801,19-20-1441,0 1-3908</inkml:trace>
  <inkml:trace contextRef="#ctx0" brushRef="#br0" timeOffset="4265.625">3317 3348 20307,'20'0'1441,"0"19"705,0 1-897,-1 39-256,2 22-192,-1-2-449,20 0-320,-21-19-704,21 0-161,-20-21-737,19-19-1024,-19 0-2627</inkml:trace>
  <inkml:trace contextRef="#ctx0" brushRef="#br0" timeOffset="4475.586">3357 3705 17680,'20'-20'289,"-20"0"960,40 20 320,0 0 289,-1 0-96,21 0-225,-1 20-512,1 0-448,0-1-353,-21 22 0,1-21-544,-20 0-449,-1-1 32,1-19-288,-20 20-800,0-20-1346,0-20-2467</inkml:trace>
  <inkml:trace contextRef="#ctx0" brushRef="#br0" timeOffset="4599.6094">3695 3507 18129,'-40'-61'2434,"20"61"-96,20 0-928,0 0-642,0 0-896,20 0-384,0 0-1026,20 0-4259</inkml:trace>
  <inkml:trace contextRef="#ctx0" brushRef="#br0" timeOffset="5137.6953">4211 3586 21556,'-60'-40'1633,"60"40"161,-20 0-737,20 0-576,-19 40 191,19-1-95,0 21-97,0 0-352,0-20-64,19-20-64,1-1 0,-20 1 161,20-20-418,-20 0 193,0-20-64,-20 1 0,20-21 0,-20-1 160,1 2 96,19-1-192,-20 1 32,20-1 32,0 40 224,0 0-384,39 0 256,-19 20 224,40 0 97,-20 19 95,0-19-63,-1-20-33,-19 20-320,0-20 128,-1 0 97,1-20 31,-20 0 32,20 0 1,0 1-385,1-1-64,-2 20-96,1 0-321,20 20-95,-1 19-449,1 1-865,-20 20-993,19-20-4100</inkml:trace>
  <inkml:trace contextRef="#ctx0" brushRef="#br0" timeOffset="5732.4219">876 4420 21748,'-40'0'128,"20"0"-64,40 19 1282,0-19-33,39 0-256,40 0-96,40 0-481,80 0-192,79-19 129,59 19-161,40-20-192,-20 0-64,-40-19 64,-38 19 0,-21 0 32,-40 0 0,-40-1 97,-19 2 95,-39-1 32,-61 0-128,-20 20-128,-19 0 65,-1 0 63,-39 0 256,0 0-320,20 0 0,-20 0-256,0 0-672,0 0-97,0 0-513,0 0-511,20 0-802,-20-20-3267,0 20-10345</inkml:trace>
  <inkml:trace contextRef="#ctx0" brushRef="#br0" timeOffset="5936.5235">4985 3625 28731,'-20'-19'1057,"20"19"384,0 0-1825,0 0-65,0 0-800,20 0-1313,1 0-2179,-2 19-13132</inkml:trace>
  <inkml:trace contextRef="#ctx0" brushRef="#br0" timeOffset="6074.2188">5124 3943 27353,'0'39'1314,"0"-39"928,0 0-1377,0 0-385,0 0-608,-20 0-385,20-19-415,0 19-1603,0-20-1537,-19 0-12812</inkml:trace>
  <inkml:trace contextRef="#ctx0" brushRef="#br0" timeOffset="16912.1094">5481 3407 19858,'0'-40'1474,"0"40"-385,0 0-897,20 20 1217,1 59-256,18 1-576,1 39-193,0 1-192,-1-21-192,1-20 225,-1-40-225,2 2-32,-21-2 96,-1-39 64,1 20-160,0-20 32,-20-20 448,0 1-192,0-21-63,0-20 127,-20 0-128,20 1-64,-20 20 96,20 19-95,20 20-161,0 20 64,0-1 96,19 21 32,1 19-737,-1 0-672,22-18-481,-2-21-672,0 0-1377,-19-20-1955</inkml:trace>
  <inkml:trace contextRef="#ctx0" brushRef="#br0" timeOffset="17173.8282">6256 3805 15983,'-20'-20'2882,"20"20"-1088,0 20-513,0-1-320,0 21 64,20 19 288,-1 0-576,1 2-417,1-22-256,19-19-128,-21 0 32,21 0 0,-20-20 128,-20-20 97,19 0 95,-19-19-256,-19-1 32,-1-1-160,0 2-96,-19 19-193,19-19-383,0 19-546,20 0-896,0 20-2466,0-20-9353</inkml:trace>
  <inkml:trace contextRef="#ctx0" brushRef="#br0" timeOffset="17471.6797">6494 3884 18705,'20'39'2627,"-20"-19"-834,20 19-575,-20-19-354,19 1-31,-19-1-481,0-20-223,21 20-161,-1-20 96,-20 0-192,20-20 192,0 20-225,-1-20 225,1 20-128,0 0 32,0 0 64,-1 0 449,1 0-289,0 20 32,0-20-64,-1 0 33,1 0 63,1-20-192,-21-1 288,0 1-288,0 1 32,0-1-448,-21 0-96,1 0-545,20 20-769,-19-19-2114,19 19-8647</inkml:trace>
  <inkml:trace contextRef="#ctx0" brushRef="#br0" timeOffset="17684.5703">7110 3546 25688,'20'20'448,"0"20"577,0-1-288,-1 21-481,21 20 32,-1-21-224,1 0-96,-1 1-960,2-41-386,-1 22-832,-21-41-2883,1 0-9769</inkml:trace>
  <inkml:trace contextRef="#ctx0" brushRef="#br0" timeOffset="18045.8985">7050 3864 17616,'-20'0'3203,"40"0"-3043,0-20 929,20 0-544,20 1 31,-1-1 161,20 0-577,-19 0-96,-20 20-160,19 0-96,-19 0-192,-20 0 192,19 0 192,-39 20 224,20 0 320,-20 19 481,20 1 64,-20-20-352,19 19-193,-19-19-127,41 0-353,-21-20-32,19 0 64,1-20-64,-1 0 192,-19-19-192,0 19 64,-20 0 289,0 0-33,-20 1-64,-19 19-320,-1 0-96,1 0-128,-1 19-128,-1-19-1026,2 20-1440,19-20-6695</inkml:trace>
  <inkml:trace contextRef="#ctx0" brushRef="#br0" timeOffset="18539.0625">8520 3625 19410,'-40'-19'1025,"0"38"64,21 21 576,-2 0-31,21 20-705,-20-1-192,20 20-321,20-19-224,20-21-288,0 2 0,19-21-449,20-20-255,-19 0-514,0-40-575,-20-1-2499,-1-18-10186</inkml:trace>
  <inkml:trace contextRef="#ctx0" brushRef="#br0" timeOffset="18844.7266">8559 3367 19634,'-39'-39'2627,"19"39"-738,20 20-1152,20-1 0,-1 41 256,21 20 128,19 19-609,-19-20-288,20 1-63,-1-21-257,1-19 128,-1-1 128,-18-19-256,-2-20 288,1 0-320,-40 0 96,20 0 96,-20-20 160,-20 1-128,0-1 0,20 0-64,-20 0-96,20 1-64,0 19-224,20 0 63,20 19-159,-1 1-641,1 0-128,-1 0-673,22-1-1249,-42-19-801,21 0 417,-20-19-2403</inkml:trace>
  <inkml:trace contextRef="#ctx0" brushRef="#br0" timeOffset="19055.6641">9333 3824 5829,'20'-39'7175,"-40"19"-2082,20 20-1602,0 0-1185,0 0-865,0 20-384,0 0-416,20 19-96,0 1-321,20-1-224,-1-19 0,2-20 32,-2 0-160,-19-20 320,0 0-32,-20 1 0,0-1 0,0-20 1,-20 21-226,-19-21-255,19 20-224,-1 20-289,1-21-352,20 21-929,-20 21-2146,20-21-6182</inkml:trace>
  <inkml:trace contextRef="#ctx0" brushRef="#br0" timeOffset="19280.2735">9671 3745 18545,'19'40'2819,"-19"-20"-994,0 19-319,20 1-545,0-21-673,1 1 193,-1 0-385,19-20 96,1-20-192,-21 0 192,1-19-224,0 19-64,-20-19 32,-20-1-32,0 20-32,-19-1-225,-1 2-319,1 19-33,18 19-352,-19-19-769,21 21-1409,19-1-3683</inkml:trace>
  <inkml:trace contextRef="#ctx0" brushRef="#br0" timeOffset="19723.6328">10068 3645 21236,'0'0'1313,"-19"20"737,19 0-321,-20 0-832,20 20-64,0 0-481,20-1-320,19-19-32,1 20-128,19-21-416,0 1-193,-18 0 32,-21-20 129,-1 20 256,-19-20 31,-19 0 1,-1 0 256,0 0 192,-21 0-192,22 0 160,-1 0-192,0-20 96,20 20 32,0-20-288,20 0 320,0 1-224,19-1 576,-39 20 129,100-40-577,-41 21 1954,-19-1-1794,-20 0 288,0 0-31,-20-1-33,0 2 161,0-1-353,-20 20 0,0-20-320,0 20-64,-19 20 128,19 0-64,20 20 160,0 0 0,0-1-257,20 1 1,19-20-545,21-1-672,0-19-833,-60 0-4805,119-39 7079</inkml:trace>
  <inkml:trace contextRef="#ctx0" brushRef="#br0" timeOffset="20291.9922">11318 3943 23221,'21'20'673,"-1"19"-385,0 22 193,-1 18-65,21-20-256,0 21 1,-21-40-1,1-1 96,0-19-96,0-20 0,-20 0-224,0-20 192,0 1-96,-20-41-256,0 0 96,-19 1-192,-1-40 320,0-1 64,-19 1-224,18 0 160,22-1 0,-1 41 128,20 19-32,20 1-224,19 39 320,2 0-96,-2 19 0,1 21-192,19 19 0,-39 1 32,0 20 32,0-21 32,-20 0 32,-20-19 192,0-1-416,20-19 32,-20-20-353,1 0-1248,-1-20-1410,0-19-1826</inkml:trace>
  <inkml:trace contextRef="#ctx0" brushRef="#br0" timeOffset="20464.8438">11736 3765 19730,'59'79'1570,"-39"-39"-65,0-1 385,-20-19-1314,20 0-479,-20-1-97,0-19-289,20 0-672,-20-19-544,0-1-1826,0 0-3043</inkml:trace>
  <inkml:trace contextRef="#ctx0" brushRef="#br0" timeOffset="20777.3438">11657 3487 18673,'-40'-60'1826,"20"60"64,20 0-705,0 0-769,0 0-416,20 19 224,20 1 161,-1 41-193,20-2-96,1 20 64,20-20-224,-21 22 96,1-42 0,-1 20 96,-18-39 65,-2 20-97,-19-40 480,0 0 33,-20 0 352,0-20-257,0 0-223,0-19-33,-20-1-256,0 1-160,0-21 0,1 20-480,-2 0-64,21 20-385,0 20-737,0 0-864,21 20-897,-2 0-2563</inkml:trace>
  <inkml:trace contextRef="#ctx0" brushRef="#br0" timeOffset="20988.2813">12371 3765 15150,'20'40'4933,"0"-1"-2691,-20 1-321,0-21-223,0 1-833,20 0-385,-20 0-63,40-20-33,-21 0-224,21 0-64,-20-40-64,19 20-448,-19 1 32,-20-21-289,0 20 32,0-19-288,-20 19-128,-19-21-384,19 22-801,-20-1-1057,21 0-2691</inkml:trace>
  <inkml:trace contextRef="#ctx0" brushRef="#br0" timeOffset="21155.2735">12411 3328 21011,'20'20'1410,"0"19"1056,0 20-544,19 2-961,-19 18-289,19 0-479,1-20-97,1 2-1089,-2-22-449,1-19-864,-1 0-2658,-19-40-11948</inkml:trace>
  <inkml:trace contextRef="#ctx0" brushRef="#br0" timeOffset="21322.2657">12471 3665 20883,'-60'-20'2499,"40"20"-1635,20 0 898,0 0-1121,20 0-129,20-20-63,19 20-225,0-19-192,22-1-609,-22 20-768,20 0-1217,-39-20-2755,19 20-9866</inkml:trace>
  <inkml:trace contextRef="#ctx0" brushRef="#br0" timeOffset="21569.336">13066 3466 19538,'-40'-20'1569,"1"40"97,19-20-161,-19 21-576,19 19-288,-1-21-32,21 21-97,21-1-352,-1-19-288,19 20 32,1-20 0,19 20-64,-20-20 32,1 20 160,1-21-193,-41 1 194,0 20 95,0-21 128,-20 1-96,-1 0-32,1 0-384,-19-20-32,19 0-385,0 0-736,0 0-1602,20 0-4420</inkml:trace>
  <inkml:trace contextRef="#ctx0" brushRef="#br0" timeOffset="21815.4297">13105 3288 23478,'40'-19'704,"20"-1"1218,0 20-897,-1-20-640,0 20-65,22 0 192,-42 20-384,1-20-96,-1 39-224,-19-19 32,-20 20-256,0-1 256,-20 20-97,0-18 289,1-1-672,-1-1-225,0 1-865,0-21-3362,20 1-13933</inkml:trace>
  <inkml:trace contextRef="#ctx0" brushRef="#br0" timeOffset="21956.0547">13641 3982 25752,'0'41'897,"0"-41"288,0 20-737,0-20-1345,0 0-1313,0-20-929,0 20-7142</inkml:trace>
  <inkml:trace contextRef="#ctx0" brushRef="#br0" timeOffset="38608.3985">14853 3705 12395,'0'-20'1922,"-20"20"0,20 0-929,20 20 0,-20 20 320,20 0-288,0-1-577,-1 21 1,1-21-353,0-19-32,-20 0-32,0-1-64,0-19-288,0 0-129,0-19-191,-20-1 287,0-20 97,-19 1 192,19-20 256,-19-1-32,19 0 97,0 0 63,0 1 96,20 0-31,0 18 640,20 21-417,20-19-384,-21 39-160,1 0-128,20 20 128,-21-1 33,1 22 127,20 18-256,-21-19 96,2 19-32,-1 1-32,0-20 32,19 0-64,1-1 160,-20 1 64,19-1-64,-19 1 289,0 19-193,-20-18 128,0-2 1,0 1-129,0-20-160,0 0-32,-20-1-352,20 1-705,-20-20-769,20 0-2242,0 0-11595</inkml:trace>
  <inkml:trace contextRef="#ctx0" brushRef="#br0" timeOffset="38804.6875">15250 3387 19794,'19'0'1922,"-19"0"-1698,0 40 289,0 20 223,0 19-351,21 20-129,-1-19-96,20-1-64,-21 0-224,21-19-641,19-21-576,-19 2-1313,0-21-2179</inkml:trace>
  <inkml:trace contextRef="#ctx0" brushRef="#br0" timeOffset="39080.0782">15647 3665 19858,'0'80'1217,"-20"-20"-63,40-1 287,0 20-416,0-20-545,19 2-384,1-42-32,20 1 1,0-20-290,-1 0-31,-20-20 160,1 1-192,-20-21 31,-20 19 257,0-18-64,-20 19-256,0 0 224,-19 20 128,19-20-608,0 20-161,0 0-737,20 20-1248,0-20-2595</inkml:trace>
  <inkml:trace contextRef="#ctx0" brushRef="#br0" timeOffset="39312.5">16322 3527 18161,'21'0'3651,"-21"39"-3523,19-19 897,1 39 256,0 1-832,19-20-225,1 20-352,-1-21-385,1 1-640,20-21-1281,-20 1-2274</inkml:trace>
  <inkml:trace contextRef="#ctx0" brushRef="#br0" timeOffset="39675.7813">16779 3507 19602,'19'39'2114,"1"-19"-160,0 39-353,1 1-447,-1 0-834,-1 19-160,21-39-192,-20-1-513,-1 1-127,21-20-834,-40-1-1088,0-19-1250,0 0-6502</inkml:trace>
  <inkml:trace contextRef="#ctx0" brushRef="#br0" timeOffset="39922.8516">16660 3665 17969,'-40'-79'2914,"21"59"-1761,19-19 129,19 19 223,1 0-448,39-1-448,-19 21-225,39 0-160,1 21-192,-20 19-288,-1-1-289,-20 20 225,1 1 256,-20 0-96,-20-20 384,0 19-288,-20-19 160,0-1 0,0-19-64,1-20-544,19 20-673,-20-40-1506,20 20-2370,-20-40-9577</inkml:trace>
  <inkml:trace contextRef="#ctx0" brushRef="#br0" timeOffset="40112.3047">17116 3665 6598,'21'20'15919,"-21"0"-14894,19-1-96,-19 22 512,20 18-256,-20-19-544,20 19-481,0-19-224,19-21-96,-19 1-321,20 1-512,-1-21-224,2 0-224,-2-21-769,-19 1-2563,-20 1-9384</inkml:trace>
  <inkml:trace contextRef="#ctx0" brushRef="#br0" timeOffset="40256.836">17255 3844 14573,'-19'0'4453,"19"0"-3364,0 0-32,0 0-65,39 0-992,-19 0 929,0-20-1281,-1 1-1698,1-1-2594</inkml:trace>
  <inkml:trace contextRef="#ctx0" brushRef="#br0" timeOffset="40423.8282">17137 3665 18769,'0'-20'353,"19"-19"-65,1 19 545,20-20-289,-1 21-512,-19-21 32,20 40-672,-1-21-770,2 42-992,-21-1-993,19 19-2819</inkml:trace>
  <inkml:trace contextRef="#ctx0" brushRef="#br0" timeOffset="40670.8985">17533 3724 2530,'40'100'6566,"-21"-40"-1537,1-21-1121,-20-19-1570,20-20-1057,-20 20-608,0-20-33,-20-20-191,20 0-385,-20-19 192,1-1-64,-1-19 289,0-2 63,0-18-31,1 20-129,-1 0-32,20 19 161,20 19-129,-1 21-96,21 21 385,-1-1-385,1 39-95,1 0-97,-2 1-289,21 20-543,-21-21-353,1-19-513,-21-1-416,-19-39-1537,20 40 3555</inkml:trace>
  <inkml:trace contextRef="#ctx0" brushRef="#br0" timeOffset="40833.9844">17632 3805 18673,'0'0'3972,"0"19"-3524,21-19 1314,-1 0-128,19 0-417,21-19-737,-21 19-832,20-20-1474,-19 0-2402,1 20-14093</inkml:trace>
  <inkml:trace contextRef="#ctx0" brushRef="#br0" timeOffset="41440.4297">15330 4499 17232,'59'-20'993,"0"0"224,20-19 448,61 19-191,-1-20-577,39 21-385,21-1-224,20 0-223,19 20-130,1 20-607,-22-20 63,-18 0 289,-20 0 256,0-20 64,-21 20-160,-38-20-161,-21 20-63,-40-21 192,-19 21 192,-21-19 0,1 19-96,-20-20-801,0 0-1601,0-19-1602</inkml:trace>
  <inkml:trace contextRef="#ctx0" brushRef="#br0" timeOffset="41645.5078">18387 3625 25880,'-40'0'352,"20"0"-1024,20 0-674,0 0-479,20 20-1923,0 0-3234</inkml:trace>
  <inkml:trace contextRef="#ctx0" brushRef="#br0" timeOffset="41753.9063">18625 4002 19186,'20'41'2914,"0"-41"-2657,-20 0-225,0 20-289,0-20-1985,0-20-2883</inkml:trace>
  <inkml:trace contextRef="#ctx0" brushRef="#br0" timeOffset="42791.9922">19301 2812 3395,'19'-20'14445,"-19"20"-13644,20 0-705,-20 20 929,20 19 385,0 1-514,-1 20-319,1-1-129,0 1-191,-20-21-33,20 1-32,-20-20-128,0-20 96,0 0-32,0 0-32,0-20-512,-20-20 0,20-19 320,-20 0-1,0-22-159,1 2-32,19 0-321,-20-1 417,20 21 160,0 39 0,20 20-96,-1 0 224,1 39-32,20 1-32,0 20-128,0 20-160,-20-21 416,-1 0-160,1 2-96,-20-22 96,20 1 32,-20-21 128,0-19 32,0 0 385,0 0-1,0 0 33,20 0-257,-20 0 1,20 0-65,-20 0-192,39 0 0,-19 20-64,21 0-64,-2 0-577,20 0-383,-19-20-738,19 0-1281,-39 0-2018</inkml:trace>
  <inkml:trace contextRef="#ctx0" brushRef="#br0" timeOffset="43134.7657">20015 2752 18129,'0'60'1857,"0"-21"-287,20 20-193,0 22-96,0-22-544,20-20-417,-21 1-31,1 0-129,0-21-32,-20-19 32,0 0-32,0 0-32,0-19-64,0-21-64,-20 0-32,-19-19 64,19 0-64,-20-2 96,20 2-64,0 0 64,20 19 257,0 20-161,0 20-160,20 20 64,0 0 128,20 20-128,19 19 64,0 21-384,-19-21-417,20 1-672,0-21-673,-1 1-1858,-39-20-9833</inkml:trace>
  <inkml:trace contextRef="#ctx0" brushRef="#br0" timeOffset="43295.8985">20134 3070 19794,'-79'0'3139,"39"-20"-1761,40 20-129,-20 0 0,20 0-576,20 0-673,20 0 96,0-20-289,19 20-1056,0 0-833,22 0-1441,-22 0-3780</inkml:trace>
  <inkml:trace contextRef="#ctx0" brushRef="#br0" timeOffset="43620.1172">20552 3129 20691,'-21'0'1570,"21"0"127,-20-20-384,20 20-63,-20-39-642,20 19-159,0-20-65,-20 1-224,20-2-64,0 21 96,0 1-160,0-1-224,0 20 64,20 20 64,0 19 64,21 2 32,-2 18 128,1 0-160,19-39-96,20 20 224,-18-40-256,-22 0 32,20 0-32,-39-20 96,-20-20-96,20 21-64,-40-21-193,20-19-159,-20 18-321,1 21-224,-1-19-577,0 19-1248,20 0-3044</inkml:trace>
  <inkml:trace contextRef="#ctx0" brushRef="#br0" timeOffset="43947.2657">21088 2951 13196,'59'59'3331,"-39"-19"-544,19-1-1410,-19-19 257,-20 0-225,20 0-640,-20 0-161,0-20-159,0-20 351,-20 20-800,0-40-192,1 1 224,-21-1-32,0-19-256,21-2 160,-22 2 0,21 0 96,20 19 96,-20 20 0,40 20-192,0 0 96,21 20 0,-2 0 96,21 20 96,-1 19-128,0 0 64,-18 2-480,-21-2-64,-1-20 127,-19 1-255,-19 0-1,19-21-255,-41-19-546,21 0-1248,0-19-2115,1-1-6373</inkml:trace>
  <inkml:trace contextRef="#ctx0" brushRef="#br0" timeOffset="44194.336">21425 2891 16719,'39'19'3556,"-39"22"-1250,20-1-833,0-1 225,0 1-833,0-21-129,19 1-319,-18 0-417,19-20 288,-21 0-32,1 0-31,-20-40 63,20 21-320,-40-21 32,0 1-128,1 19-97,-21-21-223,-1 21 0,-18 20-97,19 0 193,-19 0-833,39 0-961,1 20-4517</inkml:trace>
  <inkml:trace contextRef="#ctx0" brushRef="#br0" timeOffset="44847.6563">21902 2851 16976,'0'40'2338,"-20"-21"-641,20 42-63,0-22-417,0 1 128,0-1-608,20-19-353,-20 0 97,19 0-289,1-20 128,-20 0-63,20-20 31,-20 0-96,20 0 0,-20-19-96,0-20-128,19 19 64,-19-1-128,0 2-128,0 19 128,0 20-32,0 0 32,20 20 256,-20 19-64,20 2-32,0-1-96,-20-21 32,20 1-32,-1-20-64,1 0 96,1 0 0,-1-20 0,0-19 96,-1 19-64,1-21 32,-20 22 32,0-1 0,20 0 0,0 20 64,-1 0 65,21 40-97,-20-21-128,19 22-192,2-21-1058,18 0-992,-39 19-2562,20-39-11372</inkml:trace>
  <inkml:trace contextRef="#ctx0" brushRef="#br0" timeOffset="45524.4141">19876 3785 18705,'40'20'2050,"-21"19"-1217,1 1 448,0 19-160,20 0-320,-20 2-609,20-22 225,-40 1-33,20-20-96,0-20-224,-20 0 96,0 0 353,0-20-321,0-20-224,-20-19 160,0-2-288,0-18 192,-20 0-192,20 0-32,20-1 32,-20 1 224,20 20-128,0 19-1,0 19-191,20 42 352,0-1 0,0 19 97,0 1-225,0 39-129,0-20 1,-20 2 128,0-22 224,0 1-512,0-1-32,-20-19-385,20 0-320,-20-20-641,0 20-1697,0-20-4164</inkml:trace>
  <inkml:trace contextRef="#ctx0" brushRef="#br0" timeOffset="45749.0235">20412 3665 22485,'40'20'1409,"-40"19"97,19 22 255,1-2-704,0 20-544,0-20-321,1-18-192,-2-1-96,21-1-481,0-19-384,-21 0-544,21-20-609,-20-20-3427,-1 0-12300</inkml:trace>
  <inkml:trace contextRef="#ctx0" brushRef="#br0" timeOffset="46010.7422">20690 3824 15086,'20'20'3587,"-20"0"-1825,39 19 512,-19-19 0,20 20-416,0-1-801,-20 2-288,20-21-385,-1-1-192,-19 1-32,0-20 129,-1 0-225,-19 0 192,20-20 256,-20 1-351,0-21-129,0-1-289,-20 2-319,1-20-353,19 19-128,-20 1-320,20 19-257,0 20-1505,0 0-2883,20 20-9608</inkml:trace>
  <inkml:trace contextRef="#ctx0" brushRef="#br0" timeOffset="46323.2422">21346 3903 20979,'-21'0'2435,"21"0"-1378,0 0-257,0 0 289,0 20-544,21 0-161,18 0-191,-19-1-65,39 1-96,-19 1-160,-20-21-33,19 0 33,-19 0-224,-20-21 192,0 1-96,0 1 95,-20-21-287,1 1 224,-21 19 32,0 0-1,1 0 193,-1 20-352,21 0-160,-22 0-834,41 20-1440,-20-20-2115</inkml:trace>
  <inkml:trace contextRef="#ctx0" brushRef="#br0" timeOffset="46519.5313">21703 3665 23926,'0'20'1345,"0"0"-960,0 20 416,0 0 576,0 19-769,20-19-479,-1 19-194,21-20-191,-1 2-160,1-21-705,-19 0-609,18-1-768,-39-19-2339,0 0-10313</inkml:trace>
  <inkml:trace contextRef="#ctx0" brushRef="#br0" timeOffset="46694.336">21524 3805 19250,'-20'-20'3171,"0"20"-1217,20 0-257,0 0-31,20 0-769,20-20-257,-1 20-31,22-20-417,-2-1-224,20 2-1217,-20 19-1025,2-20-2211,-22 20-12875</inkml:trace>
  <inkml:trace contextRef="#ctx0" brushRef="#br0" timeOffset="47230.4688">22576 3566 19890,'-20'-39'1922,"1"39"-993,-1 0 128,-20 19 160,1 1-416,-1 0-128,-1 19 127,2 1-127,19 0-577,20-21-192,20 22-96,19-21 192,2 19-32,-1-19-128,39 0-129,-20 0 65,20-1 192,-38 1-192,-2 0 192,-19 0 256,-40-20 353,1 0-33,-21 19-320,-1-19 33,-18 20-129,20-20-96,-1 0-160,20 0-257,0 0-704,20 0-544,-19 0-1602,19 21-2339</inkml:trace>
  <inkml:trace contextRef="#ctx0" brushRef="#br0" timeOffset="47506.836">23112 3269 23990,'-20'-20'2114,"20"20"-993,0 0 32,0 20 257,0 19-545,0 1-385,0 19-384,0 0 0,0 2-96,20-2-672,0 0-1058,19-19-1249,-18-20-2722,-21 20-12909</inkml:trace>
  <inkml:trace contextRef="#ctx0" brushRef="#br0" timeOffset="47630.8594">23232 3982 26521,'0'20'1409,"0"1"-929,0-21-416,0 0-384,0 0-1890,20 20-4548</inkml:trace>
  <inkml:trace contextRef="#ctx0" brushRef="#br0" timeOffset="127861.3282">637 5472 15502,'-20'0'1025,"20"0"417,0 0-321,0 0-353,0 20 129,0-1-192,20 21-257,-20 1-384,20 18-96,0 0 32,-1-19-576,1-1-321,0 1-673,0-20-1665,1 1-5765</inkml:trace>
  <inkml:trace contextRef="#ctx0" brushRef="#br0" timeOffset="128282.2266">379 5511 16367,'-20'-59'1986,"1"39"-609,19-19 289,0-1-833,19 0-609,21 0-160,-20 1-128,19-1 32,1 20 32,0 0-353,0 20 385,-1 0-32,-19 20 129,20 20 95,-1 19-32,-19 21-32,21-1-32,-22 20 64,1-19 161,0-20-97,0-1-128,0-19 0,-1-1 64,1-19-192,0-20 193,-20 0 31,20 0 256,-20 0 1,0 0-97,0-20-288,0-19 0,0 19-128,0 0 64,0 0-64,0 1-320,0 19 192,19 19 160,1 1-385,0 0-832,0 19-929,20-19-480,-20 0-2884</inkml:trace>
  <inkml:trace contextRef="#ctx0" brushRef="#br0" timeOffset="128580.0782">1333 5511 18257,'-41'-19'1377,"41"19"-896,-20 19 704,0 1-192,20 20-97,0 0-351,0 20-385,20-40-96,0 19-64,1-19 0,-1 0 0,19-20 0,-19 0-288,0 0 192,-1 0 224,1-20-32,-20 0 32,0 0 0,0 1-96,0 19 32,0-20-160,0 20-416,0 0 95,0 0-223,20 20-673,0-20-1026,-1 19-2113</inkml:trace>
  <inkml:trace contextRef="#ctx0" brushRef="#br0" timeOffset="128769.5313">1571 5393 16623,'0'-40'1602,"0"40"-801,0 20 608,20 0-224,-1 19-384,1 21-385,20-1-352,-1 1-576,-19 0-802,20-21-255,-1-19-1410,2 0-9288</inkml:trace>
  <inkml:trace contextRef="#ctx0" brushRef="#br0" timeOffset="128950.1953">1491 5691 19026,'-40'19'1569,"40"-19"-768,20 0 896,0 0-704,19-19-736,2 19-418,18-20-447,20 0-1154,-19 0-960,20 20-4902</inkml:trace>
  <inkml:trace contextRef="#ctx0" brushRef="#br0" timeOffset="129161.1328">2365 5611 19474,'40'40'1794,"-21"-20"-737,1 0-128,0 19-577,0-39-256,-1 20-96,-19-20-384,20 20-609,0-20-769,-20-20-1569</inkml:trace>
  <inkml:trace contextRef="#ctx0" brushRef="#br0" timeOffset="129321.2891">2186 5413 19026,'-20'-20'1409,"20"20"-1153,0 0-448,20 0 64,-20 0-385,40 0-736,-1 0-1505,1 0-8585</inkml:trace>
  <inkml:trace contextRef="#ctx0" brushRef="#br0" timeOffset="129589.8438">2602 5334 18929,'-20'19'673,"1"1"64,-1 0 288,20 19 96,-20 1-128,0-20-257,20 19-191,20 1-321,0-19-320,19-2 96,2 1-64,-1 0-96,-1 0-96,1-20 127,-20 20 65,-1-1 321,-19 1-33,0-20 160,-19 20 1,-1 0-289,0-1-545,0 1-287,0 0-578,1 0-704,-1 20-1313,0-20-9865</inkml:trace>
  <inkml:trace contextRef="#ctx0" brushRef="#br0" timeOffset="129954.1016">915 6167 22421,'-59'20'1249,"59"-20"-1217,20 0 961,19 0 96,20-20-256,41 0-97,39 1-31,60-22-224,39 1 31,40 21-448,-20-1 96,-59 0-480,-21 20 128,-78-20-417,-21 20 193,-40 0 288,21 0-289,-41-19-159,-19 19 287,20 0-319,-20 0-641,0 0-673,-20 0-2018</inkml:trace>
  <inkml:trace contextRef="#ctx0" brushRef="#br0" timeOffset="130120.1172">3000 5452 18289,'0'0'8296,"-20"0"-7784,20 0-928,20 0-97,-20 0-1409,20 0-1409,-1 20-2562</inkml:trace>
  <inkml:trace contextRef="#ctx0" brushRef="#br0" timeOffset="130221.6797">3199 5691 23414,'0'39'640,"0"-39"-159,0 0-866,0 0-1729,0 0-2402</inkml:trace>
  <inkml:trace contextRef="#ctx0" brushRef="#br0" timeOffset="131625">3615 5631 11146,'0'20'1057,"0"-20"1057,20 0 32,0 0-576,0 0-545,0 0-257,0 0-319,0 0-33,0-20-160,19 20-96,-39-20 97,0-20 63,0 20-128,0-20-96,-20 21 32,1-1-96,-21 0 129,20 0 63,0 20 320,0 20-223,20-20-129,0 40-384,0-1 288,0 1 0,20 20 0,20 0-64,0-21-160,-1 1-96,1-1-449,19-39-448,-20 20-288,2-40-705,-1 20-1698,-40-39-6982</inkml:trace>
  <inkml:trace contextRef="#ctx0" brushRef="#br0" timeOffset="131937.5">3932 5452 14029,'21'20'1217,"-1"0"-384,0 19 1057,0 1-705,19 0-321,-19 0-223,20 0-32,-1-1-257,-19-19-192,0 19-32,0-39 96,0 20-224,-20-20 161,0 0-33,0 0 128,0 0-224,-20 0-128,0-20 96,0-19-32,-20-1-32,40 1-32,-19-21-161,19 20 97,0 20 0,0 0-32,19 20-160,1-20 224,0 20-609,0 0-224,0 20-192,0-20-833,-20 0-2755</inkml:trace>
  <inkml:trace contextRef="#ctx0" brushRef="#br0" timeOffset="132343.75">4370 5571 13965,'39'21'1473,"-19"-21"-96,0 0-352,1 0-448,-2 0-449,1 0 577,0-21-161,-20 1-255,20 0 95,-20 0-160,0 1-128,0-1 224,-20 0 97,0 20-129,20 0 129,-20 0 63,1 0 97,-2 20-481,21 0-96,0 19-96,0 22 64,0-22-33,21 1-319,-2-1-545,21 1-96,-1-20-961,1-1-992,0-19-2179</inkml:trace>
  <inkml:trace contextRef="#ctx0" brushRef="#br0" timeOffset="132808.5938">4807 5750 11370,'-20'0'5638,"20"0"-4261,-20-20 160,20 0-255,-19 1-418,-2-21-351,21 0-161,-20 0-288,20 0-160,0 40-256,0-79 352,20 59-2082,-20 20 641,0 0 255,60 20 1186,-40 20-3203,0-21 2050,19 21 961,-19-20 512,0 1 1186,-1-21 320,1 19-769,0-19-225,0-19-255,1 19-193,-21-21 97,19 21 31,-19-20 97,0 0-65,20 0 1,-20 20-129,0 0-128,0 0-352,20 0 160,0 20 193,-1 0-129,21 21-160,19-2 32,-19 1 64,20 19-544,-20-19 384,-1-1 32,-19 1-33,0 0 130,-20 0 255,-20-1 32,-19-19-192,19 20 129,-20-21-514,1-19-1216,18 20-1250,-19-20-5765</inkml:trace>
  <inkml:trace contextRef="#ctx0" brushRef="#br0" timeOffset="133368.1641">5779 5611 18609,'21'40'192,"-1"-20"-160,-1 39 353,-19-19 63,20-1-320,0-19 321,0 0 383,-20-20-63,0 0-288,0-20 255,0 0-319,0-19-289,0-21 64,-20 21-224,0-21 64,20 0 64,-20 1 64,20-1-128,0 21-64,20-1-128,0 21-256,0 19-865,19 0-513,1 19-1377,-1 21-7912</inkml:trace>
  <inkml:trace contextRef="#ctx0" brushRef="#br0" timeOffset="133846.6797">6295 5592 15022,'21'0'2402,"-21"0"-1089,20 0 1122,0-21-1154,-1 1-641,-19 0-63,20 0 31,-20 1-31,0-21-289,0 20-31,0-19-65,0 19 0,-20 0 64,1 20-64,-1 0 97,-21 0-418,21 20 162,-19 20-194,-1-1 193,21 1 0,19-1-64,0 22-64,19-22 0,1 1-64,20-1-513,-1-19-416,22 0-480,-2-20-193,0 0-63,1-20-450,0-19-2337,-20-1 1057,-1 0 1569,1 0 1313,-21 0 1506,1 1 3139,-20 19-193,0 0-704,-20 0-929,1 20-288,19 0-257,-20 0-512,0 20-352,0 20-96,20-1-65,0 1-127,0 20-289,40-20-192,-20-1-192,19-19-225,1 0-287,-1-20-193,22 0-737,-22-20-768,1 0-769,-21-19-5606</inkml:trace>
  <inkml:trace contextRef="#ctx0" brushRef="#br0" timeOffset="134042.9688">6931 5413 12780,'0'39'3363,"0"-19"-2114,20 19 833,0 1-577,-1 1-608,1-2-352,0-19-193,20 0-224,0 0-64,0-20-448,-1 0 128,-19-40-225,0 20-576,0-19-769,-20-2-672,0 21-3972</inkml:trace>
  <inkml:trace contextRef="#ctx0" brushRef="#br0" timeOffset="134240.2344">7368 5691 13484,'40'0'3043,"-40"0"-2530,0 0 1761,0-20-1057,-20 0-544,0 0-193,20-19 161,-21-2-513,21 21-192,0-19-289,0-1-768,21 20-897,-1-19-3042</inkml:trace>
  <inkml:trace contextRef="#ctx0" brushRef="#br0" timeOffset="134487.3047">7606 5334 18225,'0'19'1185,"-20"1"577,0 0 63,0 19-736,1 1-192,19-1-32,0 1-353,0-20-512,19 20-64,21-20-288,-1 0-417,2-20-512,-1 20 192,-21-20 224,-19 20 225,0-20 223,0 19 321,-19-19 0,-21 20-160,20-20-193,-20 20-319,0-20-738,20 0-1216,1 0-5574</inkml:trace>
  <inkml:trace contextRef="#ctx0" brushRef="#br0" timeOffset="134639.6485">7883 5611 20179,'21'20'96,"-21"0"1057,20 0-384,-20-20-1282,20 0-1088,-20 0-193,20-20-1153</inkml:trace>
  <inkml:trace contextRef="#ctx0" brushRef="#br0" timeOffset="134785.1563">7725 5174 19954,'-19'0'385,"19"0"-1410,0 0-1570</inkml:trace>
  <inkml:trace contextRef="#ctx0" brushRef="#br0" timeOffset="135549.8047">4092 5015 17104,'0'-20'1922,"0"20"-641,0 0-32,0 0-769,20 20 673,-1 0-352,1 20-384,0-20-289,0 20 0,0-21 32,0 1-288,-20 0-160,20 0-417,-20-20-768,0 0-417,0 0-1249,0 0-6022</inkml:trace>
  <inkml:trace contextRef="#ctx0" brushRef="#br0" timeOffset="135709.961">4052 4896 17200,'-20'-19'2306,"20"-1"-1249,0 20-545,0-20-480,0 20-640,0-20-545,0 20-609,20-19-2754</inkml:trace>
  <inkml:trace contextRef="#ctx0" brushRef="#br0" timeOffset="136017.5782">4251 4936 13260,'59'79'1954,"-39"-19"384,20-20-768,-21-1-321,1 1-256,0-20-481,0 0-127,1-1-65,-2-19-256,1 0 192,-20 0 32,20-19-95,-20-21 31,0 20-64,0-19-32,0 19-32,0 0 545,0 0-385,0 20-256,0 0-32,20 20 64,-1 0-32,21 0-32,-20-1-1441,19 1-417,1-20-1057,-20 20-3459</inkml:trace>
  <inkml:trace contextRef="#ctx0" brushRef="#br0" timeOffset="137008.7891">8082 5511 18513,'20'0'1762,"-20"20"-1762,20 0 1377,0 21-256,1-2-480,-21 1-161,19-20 225,1 19-161,0-39-384,-20 20 65,20-20-65,-20 0 0,19 0 224,-19-20-127,0-19-1,0-1-192,0 0-64,0 0-96,0 0-192,-19-19-289,19 19-288,0 21-192,0 19-833,0 0-608,0 0-1218</inkml:trace>
  <inkml:trace contextRef="#ctx0" brushRef="#br0" timeOffset="137296.875">8460 5611 14958,'20'0'2562,"0"-19"-896,-20 19 416,20-21-865,-20 1-801,19 20 65,-19-20 223,20-19-319,-20 19-257,0 0 64,0 0 64,-20 20-32,20-19-127,-19 19-97,-1 19-97,0-19 97,0 20-32,0 20 193,20-1-1,0 1 0,0 0-96,40 0-96,-20-20 32,39 0-128,0-20-417,1 0-1152,20 0-1122,-21-20-1089</inkml:trace>
  <inkml:trace contextRef="#ctx0" brushRef="#br0" timeOffset="137652.3438">9611 5373 15054,'-19'-20'1665,"-1"1"738,0 19-257,-19 0-609,-2 19-544,21 21 96,-19-1 128,-1 1-608,0 19-417,21 2-192,19-2-96,0-19-577,19-1-544,21-19-641,0 0-352,-1-20-801,22-20-4292</inkml:trace>
  <inkml:trace contextRef="#ctx0" brushRef="#br0" timeOffset="137958.0078">9710 5511 16431,'-20'-39'1602,"1"39"319,-1 0-95,20 20-769,-20-1-416,0 21 256,1-20-193,19 20-512,0 0-288,0-20 0,0 0 64,19-20-160,1 0 32,0 0 128,0 0-192,-1-20 256,1-20-64,-20 20 128,0 1-128,20-2 128,-20 21 0,0-20 64,0 20-32,0 0-32,0 20 0,21 1 0,-21-2-192,20-19 32,-1 20-769,1-20-544,0 0-320,0 0-321,-1-20-1762</inkml:trace>
  <inkml:trace contextRef="#ctx0" brushRef="#br0" timeOffset="138176.7578">9830 5194 9833,'0'-20'10378,"0"20"-9097,0 20 416,20 0 482,-20 19-1122,0 21-289,19 0-127,1-20-385,0 19-192,0-20-448,19 1-481,-19-20-288,1 1-641,-1-21-512,-20-21-833,20-19-7527</inkml:trace>
  <inkml:trace contextRef="#ctx0" brushRef="#br0" timeOffset="138335.9375">10029 5115 19026,'20'20'1665,"-1"-1"930,1 21-513,0 19-1090,0 22-479,-1-22-193,1-20-320,20 1-352,-21-1-737,1-19-1313,1 0-769,-21-20-7528</inkml:trace>
  <inkml:trace contextRef="#ctx0" brushRef="#br0" timeOffset="140615.2344">10703 5750 16367,'59'-40'1666,"-39"21"-1763,1 19-31,-1 19 160,-20 21 0,20-1 32,-20 1 1,19 1 31,-19-2-96,20 1-128,-20-21-1090,20 21-1600,-20-40-4197</inkml:trace>
  <inkml:trace contextRef="#ctx0" brushRef="#br0" timeOffset="140855.4688">11239 5452 17040,'-39'0'800,"19"0"65,0 20 224,0 0-224,20 19 32,0 1-417,0 0 1,20 0-97,20 0-320,-1-21-96,20 1-448,2-20-609,-22 0-385,21-20-672,-21 1-2274</inkml:trace>
  <inkml:trace contextRef="#ctx0" brushRef="#br0" timeOffset="141153.3203">11418 5234 17136,'-20'19'993,"20"21"-513,0 1 833,20 18-63,0 0-322,0 0-127,19-19-320,1 20 63,-1-40-256,-18 20-127,19-20-33,-20-20-96,-1 19 32,1-19-64,0 0-128,-20 0 96,0-19 0,-20 19 64,20-20-96,0 0-193,0 0-191,0 20-33,20-20-63,0 20-65,19 20-223,1 0-706,0-20-1377,0 20-3395</inkml:trace>
  <inkml:trace contextRef="#ctx0" brushRef="#br0" timeOffset="141392.5782">12053 5492 15822,'-39'19'2114,"39"1"-1024,-20 0 831,20 21-575,0-2-642,20 1-480,19-20 1,1-1-97,0-19 192,0-19-160,-20 19-32,-1-40 65,1 20-65,-20 0-256,-20 1-65,1-2-31,-1 1-384,-20 0-353,21 20-545,-2 0-928,1 0-1794,0 20-8008</inkml:trace>
  <inkml:trace contextRef="#ctx0" brushRef="#br0" timeOffset="141632.8125">12173 5571 13644,'39'0'3043,"-19"21"-769,0-2-128,-20-19-672,20 20-801,-1 0-321,1 0 64,0-20-127,20 0-97,-20-20 64,0 0-64,0 0-32,-20 1 64,-20-2-191,0 1-66,0 0-95,-20 0-128,20 20-32,-19-19-193,19 19-319,0 0-225,0 19-353,1-19-575,19 0-1571,0 20-7686</inkml:trace>
  <inkml:trace contextRef="#ctx0" brushRef="#br0" timeOffset="142119.1407">12530 5511 15438,'59'-19'2659,"-39"19"-1795,0 0 642,1 19-513,-2-19-224,1 20-97,-20 20-384,20-19 65,19-2-193,-19 21-320,20-20 352,-20 0-320,19-20 224,-19 19 32,1-19-192,-21 0 0,0 20-352,0-20 223,-41 0 1,21-20 192,-19 20-256,-1 0 192,20 0-64,-19-19-225,19 19 289,0 0 96,20-20-160,0 20-160,20 0 256,20-20 128,-1 20 32,21-20 160,-1 0 97,1 20-1,0-19-128,-21-2-127,1-19-33,-1 20 0,-19 1 128,1-21-128,-21 20 96,0 1 64,0 19-63,-21 0-33,-19 0 32,21 0 192,-21 19-416,20 21 96,1-20 64,19 19-63,19 1 95,1-19-160,20-2 0,19 1-96,1 0-673,0-20-865,-1 0-992,0-20-5029</inkml:trace>
  <inkml:trace contextRef="#ctx0" brushRef="#br0" timeOffset="142627.9297">13801 5273 17969,'0'-39'1633,"0"39"-352,0 0-608,20 19 288,-20 1 224,19 20-480,1 20 31,0-1-223,0 20-161,19-19-384,2 0-96,-2-20-449,1-1-416,-1-19-992,-19 0-386,0-20-1024,-20 0-12300</inkml:trace>
  <inkml:trace contextRef="#ctx0" brushRef="#br0" timeOffset="143216.7969">13801 5531 18065,'0'-39'1153,"20"19"-993,-20 0 416,19 0-480,1 1-160,0-1 161,0-20-33,-1 0 0,1 20-96,-20-20-64,21 21 31,-1-1 226,-20 0-161,0 20 256,0 0 160,20 20-127,-20 0 447,19 19 97,1 22-192,0-2 448,19 0-609,-19 0-96,20-19 1,-21 1-225,21-2 224,-19-19-288,-1 0-160,-20 0 128,0-20 33,19 19-194,-19-19-63,0 0 0,0 0-32,-19-19-64,19 19-65,0-20 65,0 0 160,0 0 192,19 0-320,1 20 288,0 0-32,20 0 0,-1 0-32,1 0 64,-1 0 32,2-19 32,-2-2-128,1-19 64,-20 20 32,-1-19-63,-19-1 31,0 21-96,0-1 0,-19 0 96,-1 20-225,-20 0 546,21 0-129,-1 40-128,0-1 64,20-19 33,0 19-225,20 1-32,19-20-65,21 1-639,19-2-738,-19-19-1248,19 0-1058</inkml:trace>
  <inkml:trace contextRef="#ctx0" brushRef="#br0" timeOffset="143638.6719">15409 5710 14445,'59'99'2146,"-19"-38"-192,-21-22-288,22 1-129,-41-21 1,20 1 63,-20 0-512,0-20-416,0 0-65,0-20 1,-40 0-513,19 1-96,-18-21 0,-20-20-96,19 0 96,1 1 32,-1-20-256,20-1-1,-1 1-127,21 19 288,0 21-64,21-1-64,-1 40 0,0 0 96,19 0-97,1 20 97,-1 0 96,1 19 32,-40 1-32,20-1 64,-20 1-96,-20 1 64,20-22-128,-20 1-448,0 0-449,20-20-513,-19 0-1056,-1 0-1218,20-20-9160</inkml:trace>
  <inkml:trace contextRef="#ctx0" brushRef="#br0" timeOffset="143811.5235">15627 5492 18385,'60'59'2947,"-60"-39"-1025,19 1-289,1-2-672,-20 1-545,0 0-384,20-20-160,-20 20-96,0-20-1281,0-20-994,0 0-1697</inkml:trace>
  <inkml:trace contextRef="#ctx0" brushRef="#br0" timeOffset="144117.1875">15627 5253 16431,'0'0'1762,"20"-19"-1506,0 19 1666,0 19-449,-1 1-416,1 20-160,20 0-64,0 20-161,0-1-319,0-20-193,-1 21 64,1-20-224,-21-20 481,1 0 63,0 0-224,-20-20-320,20 0 449,-20-20-161,0 0-64,0 0-128,-20-20-64,20 0 33,0 1-322,0 19-319,0-20-289,0 21-608,0-1-994,20 20-672,-20 0-2786</inkml:trace>
  <inkml:trace contextRef="#ctx0" brushRef="#br0" timeOffset="144334.961">16163 5492 17424,'20'39'2562,"-20"-19"-640,0 0-256,20 1-193,-20-2-480,20 1-512,0-20-1,-1 20-160,21-20-288,-20-20 97,1 20-129,-21-20-129,0 1-31,0-2-224,0 1-97,-21-20-351,1 21-514,-20 19-447,21-20-97,-1 0-1153,0 0-10314</inkml:trace>
  <inkml:trace contextRef="#ctx0" brushRef="#br0" timeOffset="144523.4375">16362 5194 18513,'20'20'3619,"-20"0"-2305,20-1 960,0 21-1025,-1 1-352,21 18-513,-20-20-288,-1 21-64,1-21-384,0-19-128,0 0-353,1-20-897,-21 0-896,19-20-1859</inkml:trace>
  <inkml:trace contextRef="#ctx0" brushRef="#br0" timeOffset="144676.7578">16362 5393 12075,'-19'0'11211,"38"0"-10443,1 0 513,20-20-95,-1 20-354,20-20-511,1 20-289,-20-19-160,0 19-1762,-1 0-2691,-19 0-13772</inkml:trace>
  <inkml:trace contextRef="#ctx0" brushRef="#br0" timeOffset="145265.625">17176 5492 18321,'20'39'801,"0"-19"-1,-20 21 65,20-2-32,-20-39-160,19 20 95,-19-20-95,0 0 320,0-20-320,-19 0-449,-1 1-96,0-22-128,0 1 64,0 1 128,20-1-256,-19 1 32,19-1-256,19 0 320,1 20-737,20 20-960,-1 0-770,1 0-1184</inkml:trace>
  <inkml:trace contextRef="#ctx0" brushRef="#br0" timeOffset="145686.5235">17692 5293 15598,'-19'0'2114,"-1"0"-1601,-1 0 63,-19 20 1026,21 20-33,-1 0-640,0-1 128,0 21-320,20-1-545,0-18-96,20-2-32,0 1-128,19-40 160,1 0 0,-19 0 32,18-20-31,-19 0 95,0-19-352,-20-2 96,0 1 31,0 21 66,-20-21-33,20 20 32,-20 1 64,20-1 64,0 20-256,0 0 224,0 20-64,20-1 128,0 21-128,20-20-32,-21 19 0,21-19-128,-1 0-320,1 1-161,1-21-928,-22 0-609,-19 0-289,0 0-2465</inkml:trace>
  <inkml:trace contextRef="#ctx0" brushRef="#br0" timeOffset="145955.0782">17851 5353 9769,'39'20'6374,"2"0"-4260,-21 0-192,19-1-1,-19 21-127,19-20-577,-19 19-288,0-39-256,0 20-225,-20-20-127,20 0-65,-20 0 128,19-20-160,-19 0 1,0 1-129,0-1-64,0 0-96,0 0-97,20 1-159,-20 19-160,41 0-97,-21 0-224,-1 39-224,21-19-960,-1 19-1122,1-19-2947</inkml:trace>
  <inkml:trace contextRef="#ctx0" brushRef="#br0" timeOffset="146333.0078">18506 5413 16047,'-39'-20'2979,"39"20"-2403,-20 20 193,20 19 480,0 1-96,20-1-128,-20 1-320,39 0-65,-19-20-608,20-20 128,-1 20-256,-19-40-32,20 0 0,-40-20 0,19 0-256,-19 1 95,-19-21 97,-1 21 0,-20-20-64,1-2 96,-1 2 96,20 19 64,1 1-32,-1 19 768,0 0 33,20 20-609,0 0-96,20 40 545,-20-21-225,20 41-96,-1-21-127,21 21-97,-1 0-257,21-1-415,-21-19-609,22-1-481,-2-19-1249,0 0-3203</inkml:trace>
  <inkml:trace contextRef="#ctx0" brushRef="#br0" timeOffset="146580.0782">18983 5393 17072,'-21'0'3011,"1"20"-2179,20-1 674,0 1 255,0 20-832,20-1-384,1-19-225,19-20 32,-21 20-223,21-20 63,0-20-128,-21 0-256,1 0-33,-20-19-31,-20-1-128,1 1-1,-21 19-127,0 0 64,1 1-65,19-2-192,-21 21-544,22 0-1025,-1 0-2082</inkml:trace>
  <inkml:trace contextRef="#ctx0" brushRef="#br0" timeOffset="147190.4297">19459 5472 19890,'19'0'2723,"-19"20"-2627,0-1 1153,0 21 449,-19-20-577,19 1-513,0-2-287,0 1 127,0-20-288,0 0 65,0 0-33,0 0-96,-20-20-32,20-20-224,0 20 128,0-20-32,20 1-65,-1-1 33,2 1 32,-1 19-64,20 20-32,-21 0 160,1 20 96,0 0 192,0 19-191,19-19-1,-19 0-96,0-1 128,0 1-96,-20-20 128,21 0 32,-2-20 96,-19 1-63,20-1-322,0 0 162,-20 0-65,20 1 0,-1 19-225,1 0 33,-20 0 0,20 19-32,0 1-129,-1 0-287,1 0-321,0-1-416,0 1-97,0-20-352,0 0-191,-20 0-770,0-20-8392</inkml:trace>
  <inkml:trace contextRef="#ctx0" brushRef="#br0" timeOffset="147423.8282">19896 5015 18033,'-20'-20'3042,"40"20"-2497,-20 20 1601,20 19-32,-20 2-609,19 18-416,1 21-640,20-21-193,-20 21-192,20-21-288,0-19-353,-20-1-159,-1-19 31,21-20-512,-40 20-769,20-40-448,-1 0-225,-19 1-2850</inkml:trace>
  <inkml:trace contextRef="#ctx0" brushRef="#br0" timeOffset="147728.5157">20294 5253 18705,'-21'20'2563,"21"20"-1506,0-19-289,21 18 514,-2 1-193,1-21-481,0 21-223,19-20-161,-19-20-128,20 0 32,-21-20-320,21-20 32,-20 21 32,1-21-1,-2 1 65,-19 18 64,0 1 96,20 20 289,-20 20 191,0 1 33,0 18 160,0 20-65,20 20 1,-20 21-128,0-20-385,20-1-160,-20-20-160,-20 21-577,0-40-32,0 19-224,-20-20-768,-20-19-1891,21 0-1088</inkml:trace>
  <inkml:trace contextRef="#ctx0" brushRef="#br0" timeOffset="148288.086">17374 5988 18321,'0'-20'1377,"21"20"-1473,-1 0 384,-1 20 417,41-20-64,-1 0-385,20 0 0,21 0 0,38 0-192,22-20 65,39 20-1,19-39-64,19 19 384,41 0 673,-20 1-64,0-2-160,-19 1-352,-40 20 383,-20 0 1,-41 0-320,-38 0-33,-21 0-223,-20 0-193,-19 20 64,-20-20-288,1 0 128,-21 0 0,0 0-160,0 0-288,0 0-257,0 0-384,0 0-224,0 0-1153,0 0-1154,0 0-6245</inkml:trace>
  <inkml:trace contextRef="#ctx0" brushRef="#br0" timeOffset="148505.8594">20928 5551 18897,'0'0'7880,"0"0"-7111,0 0-737,20 0 32,-20 0 96,0 20-641,0 1-800,20-21-577,-20 39-928,0-19-2691</inkml:trace>
  <inkml:trace contextRef="#ctx0" brushRef="#br0" timeOffset="148582.0313">20968 5750 18385,'-20'20'1025,"0"-20"-2402</inkml:trace>
  <inkml:trace contextRef="#ctx0" brushRef="#br0" timeOffset="149732.4219">20928 5789 6982,'0'-19'3235,"-19"-1"-672,19 20-353,0 0-160,0 0-673,-20 0-544,20 0-65,0 0 1,0 0-352,0 0-257,0 0-32,0 0 64,0 0-256,20 0 128,-20 0 64,19 0-96,1-20-96,-20 0 32,20 1 0,-20-1 64,0 20-96,-20-20 128,0 20 32,1 20 289,-1-20-193,0 20 32,0-1 32,20 1 0,0 0-127,0 0 31,20-1-32,20-19 96,-21 0 32,21-19-384,-20 19 128,-1-20-384,1 0 224,-20 0-129,0 1 1,0-1 64,-20 20-353,20 0-512,-19 20-256,19-20-1410,-20 19-10313</inkml:trace>
  <inkml:trace contextRef="#ctx0" brushRef="#br0" timeOffset="150801.7578">13026 6266 11146,'-19'0'1794,"-1"0"64,0 0-481,20 0 256,-20 0-640,20 40-96,-19-1-32,19 2 32,19 18-449,-19 0-127,20-19-161,20 0 32,-21-1-256,21 2-128,-1-21-545,1-1-576,-19 1-257,18 0-1248,-19-20-3556</inkml:trace>
  <inkml:trace contextRef="#ctx0" brushRef="#br0" timeOffset="151143.5547">13364 6584 16335,'19'19'1281,"-19"-19"-928,20 0 319,0 0 97,1-19-513,-1 19 64,-1-20-223,1 0-33,0 0 0,-20 0-192,0-19 31,0 19-31,-20 0 32,20 20 32,-39-19-32,19 19 32,-1 19 96,-19 1 256,21 0-160,-1 19 1,0 1-97,20 0 0,0-21 160,0 22-320,20-1 160,19-21-609,1 1-480,1-20-608,18 0-1955,-20 0-7270</inkml:trace>
  <inkml:trace contextRef="#ctx0" brushRef="#br0" timeOffset="151477.5391">13801 6465 15598,'-40'39'1922,"1"-19"-833,19 20 288,-1-1-191,21 2-129,0-21-705,0 19-192,21-39-32,-1 20-32,19-20-64,-19 0-224,20-20 128,-21 1-160,1-1-193,-20-21 161,0 21 64,0 1 96,0-1 96,0 20 96,-20 0 96,20 0 64,-19 0 1,-1 20-97,20-1-32,0 1 32,0 1-160,20-1-384,-1 0-257,21-1-768,-1-19-481,2-19-1665,-21 19-7079</inkml:trace>
  <inkml:trace contextRef="#ctx0" brushRef="#br0" timeOffset="151644.5313">14059 6485 14413,'-20'19'2402,"0"1"-1601,1 20 480,19-20-95,19 19-610,1-18-480,0-1-96,19 0-192,1-20-288,-1 0-834,1-20-736,1 20-2594</inkml:trace>
  <inkml:trace contextRef="#ctx0" brushRef="#br0" timeOffset="151935.5469">14138 6325 16976,'0'20'993,"0"0"352,20 21-96,-1-2 0,1 1-256,21-1-96,-2 1-417,1-20-223,0-1-33,-1 1 0,1-20-320,-21 0 128,1 0 0,1-20-256,-21 20 192,0-19-96,0-1 96,-21 20 0,21-20 64,0 20-160,21-20-321,-1 20-224,19 20 1,-19 0-609,39 19-1154,-19-19-2882</inkml:trace>
  <inkml:trace contextRef="#ctx0" brushRef="#br0" timeOffset="152356.4453">15290 6584 17840,'20'19'1378,"0"-19"-1090,0-19 192,19 19 97,-19-20-353,0 0-32,-1 0 33,-19 0-1,20 1 0,-20-1-256,0 0-32,-20 0 160,1 20 32,-1-19 0,-20 19 289,21 19-321,-21 1 192,20 0 192,-1 0 33,21 19-289,-19 1 0,19-20 65,19 19-1,2 2-128,19-21-32,-1-1-416,21 1-353,-21-20-608,20 0-32,2-20-673,-22 1-769,-19-1-4900</inkml:trace>
  <inkml:trace contextRef="#ctx0" brushRef="#br0" timeOffset="152734.375">15588 6266 5765,'0'-20'10666,"-20"20"-8680,20 0-673,20 20 97,-20 20-129,0-1-96,20 22-64,-1-2-513,1-20-191,20 21-417,-1-21 128,1 2-224,0-21 64,0-20 32,0 0-96,-1 0 96,-19 0-224,0-41-33,-1 21 129,-19 1 160,0-21-320,0 20 96,-19 0 192,-1 1 0,0-1 0,0 20 96,1 0 64,-1 20-192,20-1 256,0 1 97,0 0-1,0 0-160,20 19-64,19-19-160,1 1 96,-1-1-480,20-20-481,-18 0-833,18 20-993,-19-40-5893</inkml:trace>
  <inkml:trace contextRef="#ctx0" brushRef="#br0" timeOffset="153621.0938">16262 6425 13708,'0'0'1410,"0"20"-898,0 0 994,0 19 255,20 1-319,0-20-321,0 19-481,1-19-351,-2 21-97,1-41-32,0 20 32,0-20-32,-1 0 33,-19 0-193,0 0 64,20 0-193,-20-20 1,0 20 0,0-20-480,-20 20-1,20-21-128,0 21 289,0 0 288,0 0-353,0 0 353,20 0 128,0 21 32,0-21 0,-1 20-64,1-20 160,0 0-96,0 0-160,1 0 224,-2 0 96,1-20 225,20 20 255,-21-21 65,21 21-97,-20-20 97,19 20-128,-19-19-65,0-1-352,1 0 97,-1 20 63,-20-20 0,-20 20-160,20 0-64,-41-20 33,21 40-258,1-20 161,-1 20-96,0 20-128,0-21 224,20 1-128,0 21-128,20-21-32,0-1-321,19-19-896,22 0-481,-2 0-993,-19-19-6214</inkml:trace>
  <inkml:trace contextRef="#ctx0" brushRef="#br0" timeOffset="153889.6485">16997 6485 15406,'-20'19'2723,"20"1"-2115,0 0 834,20 0 287,0 19-223,0-19-225,19 1-512,-19-21-97,0 20-319,1-20-129,18 0 96,-19 0-288,-20-20 96,20 20 32,-20-21-128,20 1 129,-20 20-225,19-19-129,-19 19 1,20 0-192,0 19 31,0 22 33,-1-21-961,1 0-1057,21-1-577,-21 1-2306</inkml:trace>
  <inkml:trace contextRef="#ctx0" brushRef="#br0" timeOffset="154071.2891">17513 6325 19890,'20'0'1314,"-20"20"95,20 21-32,19-2-416,-19 1-544,21-1-450,-2 1-127,1 0-672,0-21-354,-21 1-1216,1 1-1474</inkml:trace>
  <inkml:trace contextRef="#ctx0" brushRef="#br0" timeOffset="154232.4219">17454 6564 19442,'0'20'2626,"20"-40"-2241,19 20 1312,21-20-319,-1 0-1058,21 20-352,-1-20-1185,-19 20-1570,20 0-1313</inkml:trace>
  <inkml:trace contextRef="#ctx0" brushRef="#br0" timeOffset="154855.4688">18546 6504 16976,'0'20'1825,"0"-20"-1600,20 0 223,-20-20 481,0 20-353,19 0-383,1 0-129,0 0 160,0 0-128,-20-19 128,20-1-352,-20 20 128,0-20 64,-20 0 64,0 20-32,0 0 64,0 0 65,-19 20 63,19 0 32,0 0 1,1 19-1,-1 1-64,20-1-384,0-19 128,20 21-545,19-21-223,1-20-353,-1 0-257,21-20-704,0 0-2690</inkml:trace>
  <inkml:trace contextRef="#ctx0" brushRef="#br0" timeOffset="155161.1328">18923 6406 16463,'-40'-20'2338,"1"40"-1056,19-20 255,0 19-96,0 21-288,1-1-480,19-19-160,0 20-65,0-20-448,19-1 64,21 1 128,-20-20-128,-1 0 64,21 0 1,-20-20-65,-1 20-32,-19-19-32,20 19 160,-20 0-160,0 0 32,0 19-128,0 1 128,0 21 160,0 18-320,21-19 128,-1 19-224,0-20-353,-1-19-512,21 21-545,-20-21-319,0-1-354,-1 1-1184,-19 0-9353</inkml:trace>
  <inkml:trace contextRef="#ctx0" brushRef="#br0" timeOffset="155509.7657">19141 6504 15214,'0'-19'2338,"0"19"-1249,0 19 288,0 1 513,0 0-512,20 20-450,-20-1-319,0 2-257,20-2-224,0-19-31,-1 0-33,-19 0 32,21-20-96,-21 0 96,20-20-64,0 0-64,0 0 128,-20 1-128,19-21 64,1 19 64,-20 1-128,0 1 32,20-1 0,-20 20-96,0 20-64,20-20 128,-1 19-641,1 1-480,0 1-545,0-1-416,-1-20-1057,22 0-6982</inkml:trace>
  <inkml:trace contextRef="#ctx0" brushRef="#br0" timeOffset="155792.9688">19598 6485 14317,'-20'0'2659,"1"0"-1250,-1 19-32,0-19 289,20 40-545,-20-20-128,20 0-577,0-1-288,0 1-32,20-20-64,-20 21 0,20-21 0,0-21-32,-1 21 33,-19-20-162,20 20 290,-20-19-290,20 19 290,-20 0-161,0 0-97,20 0-95,0 19 96,-1 1-737,1-20-480,0 21-256,0-21-834,1 0-2177</inkml:trace>
  <inkml:trace contextRef="#ctx0" brushRef="#br0" timeOffset="156017.5782">19697 6306 15182,'-20'19'3043,"20"1"-2114,20 0 608,-20 21 97,20-2 31,21 1-576,-22 19-768,21-19-193,-20-21-288,19 22-161,1-21-608,-21-20-96,1 0-32,0 0-512,-20-20-353,0-1-801,0 1-4291</inkml:trace>
  <inkml:trace contextRef="#ctx0" brushRef="#br0" timeOffset="156184.5703">19896 6406 800,'0'-81'10026,"-20"62"-5926,20 19-1506,0 0-864,0 19 384,20 1-481,-20 21-544,20 18-96,-1-19-416,1 19-481,0-19-288,0-1-321,0 2-768,20-21-545,-20-1-31,0 1-1475,0-20-7142</inkml:trace>
  <inkml:trace contextRef="#ctx0" brushRef="#br0" timeOffset="156533.2032">20213 6504 18289,'20'20'3363,"-20"0"-2658,20 0 320,0 0 192,1-1-577,-2-19-608,21 20 289,-40-20-65,20-20-224,-1 20 32,1-39-64,-20 19-192,0 20 288,0-20 0,0 20 0,0 0-128,0 0 128,20 40 225,0-20 63,-1 40-288,21-1-64,1 1 32,-22-1-32,1 20 64,0-19 0,-20-20 161,0 19-322,-20-19 194,-19-1-193,-2-19-289,21 1-223,-19-1-417,-1-20-577,1 0-1056,-1 0-1538</inkml:trace>
  <inkml:trace contextRef="#ctx0" brushRef="#br0" timeOffset="156976.5625">21047 6266 18705,'0'-20'1410,"0"20"-97,0 0-641,20 20 1090,-20 20-160,21 19-641,-2 1-289,21 19-480,-20-19 1,19-21-226,21 22-255,-21-41-641,2 19-704,-2-39-513,-19 0-801,0 0-2915</inkml:trace>
  <inkml:trace contextRef="#ctx0" brushRef="#br0" timeOffset="157129.8828">21464 6584 17584,'20'39'2210,"-20"-39"-1505,20 21-129,-20-1-223,20-20-513,-20 0-225,20 0-576,-20 0-928,0-20-3973</inkml:trace>
  <inkml:trace contextRef="#ctx0" brushRef="#br0" timeOffset="157333.0078">21405 6067 19890,'20'20'1378,"0"0"159,-1 20-224,1 0-384,0 39-576,20-20-193,-21 2-224,22-2-161,-21 0-575,19-19-546,1 0-607,-1-21-802,-19 1-2978</inkml:trace>
  <inkml:trace contextRef="#ctx0" brushRef="#br0" timeOffset="157710.9375">21742 6425 17040,'-39'0'2466,"19"20"-1889,0 0 544,20 19 352,0 1 128,0 0-704,20-1-320,0 2-193,19-2-288,21-19-96,-21-20 64,22 0-160,-2-20 128,-20 1-224,-19-1 128,0-21 32,0 2 128,-20-1-288,0 0-160,0 1 63,-20 19 97,0-19 160,0 39 64,20-20 32,-19 20-64,19 20 32,-20-1 160,20 21 129,20-20-129,-20 19-160,39-19 160,1 0-384,-20 0-224,19-1-577,2-19-481,-2 0-416,1-19-1473,-20-1-8104</inkml:trace>
  <inkml:trace contextRef="#ctx0" brushRef="#br0" timeOffset="157928.711">22119 6227 10634,'-39'0'10826,"39"0"-9193,0 0-736,19 19 929,1 21-64,1-1-609,19 1-385,-21 20-447,21 0-257,-1-21-64,1 1-385,-1-1-319,2 2-417,-21-21-193,0-20-255,-1 0-1058,1 0-383,0-20-2852</inkml:trace>
  <inkml:trace contextRef="#ctx0" brushRef="#br0" timeOffset="158233.3985">22517 6406 14541,'-20'0'4869,"20"0"-3107,0 19-641,0 21 64,0-20 64,20-1-416,0 21-417,-1-40-352,1 20 128,20-20-128,-21 0 32,22-20 129,-21 20-353,0-20 160,-20 0 160,19 20-320,-19 0 96,0 20 288,0 20 32,20-1 0,0 2-256,0 18 33,-1 1 127,1-21-32,0 20-64,0-19-64,-1 1-64,-19-2-416,0-19-385,0 0-320,0-20-1346,-19 19-1280,-1-19-5382</inkml:trace>
  <inkml:trace contextRef="#ctx0" brushRef="#br0" timeOffset="158481.4453">22874 6028 20563,'60'79'993,"19"-19"-224,-19 19-449,-1 0 481,1-18-577,-40-22-192,0 21-160,0-1 96,-1 0-32,-19 2-225,0-22-127,-19 1-193,-1-1-31,20-19-513,-20-20-2114</inkml:trace>
  <inkml:trace contextRef="#ctx0" brushRef="#br0" timeOffset="201241.211">478 7675 17520,'-40'-39'801,"21"-1"672,19 40-224,0 0-288,-20 0-32,20 0-64,0 20-128,0 39-289,20-18-224,-1 38-96,1 0-95,0-20-1,0 2 0,1-2-257,-2-19-543,21-1-642,-20 1-832,-1-20-544,1-1-3300</inkml:trace>
  <inkml:trace contextRef="#ctx0" brushRef="#br0" timeOffset="201444.336">657 8113 17424,'0'0'2659,"0"0"-1378,0 0-96,0 0-256,0 0-801,0 0 0,20 0-128,-1-20-192,1 20-545,0-20-224,21 0-768,-2-19-1282,-19 19-5221</inkml:trace>
  <inkml:trace contextRef="#ctx0" brushRef="#br0" timeOffset="201633.7891">816 7696 14125,'-39'-21'4580,"39"21"-3363,-21 0 193,21 21 544,0 19-545,0-20-833,21 39-447,-2 0-129,1 0-257,0 2-640,20-2-384,-21-19-320,21-1-1122,-1 1-1889</inkml:trace>
  <inkml:trace contextRef="#ctx0" brushRef="#br0" timeOffset="201895.5078">1094 7994 14862,'0'-20'2178,"0"20"-769,0 20 513,0 0-641,20 19-448,-20 1-321,20-1-159,-20-19-449,39 0 160,-19 0 64,0-20 256,0 0-96,-1-20-31,1 0-1,-20-19-96,0 19-160,-20-20-128,20 20-160,-19 1-385,-1-21-512,0 19-545,20 21-832,-20-20-3428</inkml:trace>
  <inkml:trace contextRef="#ctx0" brushRef="#br0" timeOffset="202468.75">1571 8410 17200,'59'100'1249,"-59"-80"0,0 0 32,0-20 33,0 0-834,-20-20 129,-19 0 95,18 0-191,-19-20-65,-19-20-31,20 1-353,-1 0-32,1-21 96,-2 20-128,41 1-32,-20 0 32,40 19-96,1 19 32,18 1 0,1 20-97,19 0-383,-19 0-193,-1 41-64,2-21 321,-21 19 448,-1-19 64,-19 0 32,0 0 64,0 0 160,0-20-159,0 19-33,0-19 64,0 0 0,0 0 0,20 0 160,0 0-223,0-19 415,-1-1-64,1 0-127,20 0 223,-20-19-255,-1 19 95,1-21-64,-20 2 33,0-1-33,0 20 32,-20 1-224,20 19 0,-19 0-192,-1 0-32,0 0-32,20 39 64,-20-19 64,20 19-160,0 22 32,20-22-64,20 1-65,-21-20-127,22 0-225,-1-20-159,19 0-994,-20 0-608,1-20-1410,-40 20-8872</inkml:trace>
  <inkml:trace contextRef="#ctx0" brushRef="#br0" timeOffset="202715.8203">796 8470 25624,'-19'40'32,"38"-40"1089,21 0 160,39-20-576,40 20-385,20-20-160,1-20-96,-2 20-128,2 20-288,-42-20-161,1 1-383,-18 19-1218,-2 0-1122,-40-20-927</inkml:trace>
  <inkml:trace contextRef="#ctx0" brushRef="#br0" timeOffset="202904.2969">2206 7795 25624,'-20'-20'1825,"20"20"-960,-20 0-833,20 0-160,20 0-705,-20 0-896,20 20-2083,0 0-8712</inkml:trace>
  <inkml:trace contextRef="#ctx0" brushRef="#br0" timeOffset="203014.6485">2424 8014 10249,'0'39'12908,"0"-19"-12876,0-20 0,0 20-416,0 0-1281,0-20-2211</inkml:trace>
  <inkml:trace contextRef="#ctx0" brushRef="#br0" timeOffset="218879.8828">3079 7974 6277,'-20'-21'2915,"0"1"-32,20 1-321,-19-1-384,-1 0-576,20 0-321,-20 1-192,0 19-128,1 0-96,-1 0 0,20 0-321,-20 39-191,-1 1 159,21-1-352,0 22-128,0-22-32,0 21 32,21-41-128,-1 1 128,19 0-32,-19-20 32,20-20 32,-21 0 32,21 1-96,-20-21 0,-20 0-128,0 1 192,0 19 129,-20-21-161,0 22 32,20 19 320,-20-20-320,20 20 128,0 20-160,0-1-32,0 22 32,20-21-64,0 19 0,0-19-192,19 20-288,2-20-193,-1-1-769,-1-19-704,1 0-864,-1 0-3877</inkml:trace>
  <inkml:trace contextRef="#ctx0" brushRef="#br0" timeOffset="219250.9766">3774 8033 11466,'40'60'4324,"-40"-40"-2530,20-1 160,-20-19-224,0 20-161,0-20 193,0 0-129,0-20-992,-20 1-321,0-1 161,-19 0-289,19-20 0,0 1 0,0-2-192,0-18-64,20 19 64,0 21-128,20-21-160,0 20-481,20 20 0,19 0-704,0 0-737,0 20-1313,2 0-10090</inkml:trace>
  <inkml:trace contextRef="#ctx0" brushRef="#br0" timeOffset="219635.7422">4330 7835 16463,'-39'-40'2082,"19"40"-1089,0 0 1121,0 0-641,0 20-287,20 19-450,-20 1-31,20 19-321,0-18-288,20-2-96,0 1-32,20-20 128,-1 0-320,-19-20 128,0 0-128,0-20 32,-1 0 96,-19-20 320,0 21-288,-19-1 192,19-21 64,-20 21-192,0 1 64,20-1 64,0 20 64,0 0-320,0 20-128,20-1 256,0 1 0,-1 21-32,21-21-320,-20-1-801,20 1-897,0-20-737,-1 0-2978</inkml:trace>
  <inkml:trace contextRef="#ctx0" brushRef="#br0" timeOffset="219905.2735">4529 7914 17520,'39'39'1954,"-19"-18"352,0-1-640,0 0-161,0-1-544,-20-19-448,19 0-289,-19 0-32,0 0 0,20 0 64,-20-19-224,0-1-32,0 0-32,0-1-64,20 1-224,-20 1-96,20 19-1,20 0-544,-20 19-320,20 1-865,-1 1-1377,1-21-11339</inkml:trace>
  <inkml:trace contextRef="#ctx0" brushRef="#br0" timeOffset="220260.7422">4985 7894 11594,'-20'-20'6919,"0"20"-5029,20 0 32,0 20-897,0 0 64,0 19-64,20 2-481,0-21-224,1 19-352,18-39-32,-19 20 160,0-20-256,-1-20 64,1 0 64,-20-19-192,0-2 256,0 2-224,-39-1 224,19-19-32,-20 19 32,0-19 0,0 18-32,1 2 224,-1-1 96,40 21 161,-20 19 95,20-20-127,0 40-193,20-1 64,0 21-63,19-1-129,1 22-64,20-22 32,0 21-801,-1-41-608,0 21-1506,-19-20-1697</inkml:trace>
  <inkml:trace contextRef="#ctx0" brushRef="#br0" timeOffset="220892.5782">5481 7775 14157,'-39'0'2562,"19"0"-960,0 20 640,20 0-544,-20 19-417,40-19-96,-20 20-256,40-1-449,-21-18-224,21-1 65,1-20-97,-2-20-64,1-1 0,-20 1 32,-1-19-416,1 19 96,-40-19-96,1-1-417,-1 20-448,0-19-640,-20 19-610,21 0-447,-1 20-4357</inkml:trace>
  <inkml:trace contextRef="#ctx0" brushRef="#br0" timeOffset="221284.1797">5820 7835 17104,'39'59'1217,"-39"-39"448,0 19-159,0-18-705,0-1-385,0 0 64,0-20-351,-20 19-97,20-19-64,0 0-97,0 0-255,0-19-96,20-21 255,-20-1 65,20 22 192,0-21-128,-1 20 128,21 1 257,-20 19 255,-1 0-64,-19 0 97,20 0 64,0 19-65,-20-19-127,21 0-65,-21 0-128,0 0-96,20 0 1,-20-19 31,19 19-192,-19-20 32,20 20-96,0 0 96,0 0-353,0 0-191,19 20-289,1-1-320,-21-19-160,22 0-833,-21 20-1057,0-20-3139</inkml:trace>
  <inkml:trace contextRef="#ctx0" brushRef="#br0" timeOffset="223783.2032">6990 7994 13452,'40'79'2242,"-40"-20"-2114,20 1 97,0 0 768,-1-20-97,2-21-351,-1 1 0,0 0-1,0-20-128,-20 0-191,0-20 31,-20 0-160,0 1-160,-21-21 96,2-1 160,-1 2-192,1-20-160,-1-21 288,20 21-256,-19-1 128,39 0-32,-20 21 32,20 19 64,20 0 128,0 20-96,19 0 128,1 20 33,-1 0-33,21 0-96,-20 19 0,-20 1-384,0-21 160,-20 22 32,0-21 192,0 0-224,-20-1-32,0 1-225,-1-20-95,2 0-385,-1 0-512,20-20-1602,0 1-5381</inkml:trace>
  <inkml:trace contextRef="#ctx0" brushRef="#br0" timeOffset="223951.1719">7388 7894 17200,'40'39'1505,"-40"-19"-416,19 1 289,-19-1-802,0-20-512,20 0-128,0 0-352,-20 0-1122,20-20-2177</inkml:trace>
  <inkml:trace contextRef="#ctx0" brushRef="#br0" timeOffset="224118.1641">7268 7675 17456,'-19'-39'577,"19"19"-545,19 0-96,1 1-449,0 19-800,0-20-321,-1 20-640,2 20-2915</inkml:trace>
  <inkml:trace contextRef="#ctx0" brushRef="#br0" timeOffset="224321.2891">7467 7716 6854,'40'99'4805,"-1"-40"-1346,-19-19-705,20-1-287,0-18-385,-20-1-128,0-20-353,0 20-448,-1-40-288,-19 20-192,0-20-385,0-1-96,0 1-32,-19-19-64,19 19-384,-20-19-256,20 19-321,-20 0-160,20 0-192,0 20-737,20 0-609,-20 20-896,20-20-9001</inkml:trace>
  <inkml:trace contextRef="#ctx0" brushRef="#br0" timeOffset="224539.0625">7904 7854 18321,'0'40'1505,"0"-20"866,0-1-354,0 1-831,20 1-578,0-1-256,19-20-127,-19 0-97,20-20-32,-20-1-96,-1 1 64,-19-19-256,0 19-64,0 20-129,-39-20-63,19 1-65,-20 19-640,1-20-480,19 20-898,0-20-1761</inkml:trace>
  <inkml:trace contextRef="#ctx0" brushRef="#br0" timeOffset="224727.5391">8003 7517 18769,'20'-20'2210,"-20"40"161,20 0-129,-20 20-929,20 19-512,-1 1-257,1-20-95,20 19-385,-19-19-192,18-1-321,1-19-384,-1 0-544,-19-20-577,0 0-1121,-1 0-2146</inkml:trace>
  <inkml:trace contextRef="#ctx0" brushRef="#br0" timeOffset="224916.9922">7883 7775 18801,'-19'0'2723,"19"-19"-993,19 19 351,22-20-671,-1-20-385,39 19-321,-20 2-447,21 19-225,-20-20-481,-1 20-704,0 0-993,2 0-1601,-22 0-2083</inkml:trace>
  <inkml:trace contextRef="#ctx0" brushRef="#br0" timeOffset="225157.2266">8996 7736 23734,'20'20'1025,"0"-1"448,0 1-127,-1 0-866,1 0-384,0-1 96,0 1-224,19-20-448,-39 0-737,20 0-769,-20 0-1441,0-20-962</inkml:trace>
  <inkml:trace contextRef="#ctx0" brushRef="#br0" timeOffset="225316.4063">8876 7557 19282,'-19'-20'2530,"19"20"-2210,0-20-159,19 20-33,21-20-833,-20 20-576,1 0-353,18 0-2690</inkml:trace>
  <inkml:trace contextRef="#ctx0" brushRef="#br0" timeOffset="225579.1016">9294 7497 19410,'0'40'416,"-20"-20"1314,20 0-193,0-1-255,0 21-482,0-20-479,40 20-353,-21-20 96,21 0-224,19 0-257,-19-20-31,1 19 288,-2-19 192,-19 20-225,-20-20 289,20 20 1,-40-20 191,20 20-64,-20-20-160,0 0-32,1 19-256,-1-19-609,-1 20-1249,21-20-1761</inkml:trace>
  <inkml:trace contextRef="#ctx0" brushRef="#br0" timeOffset="227302.7344">10167 7497 16431,'-20'0'1057,"20"0"-224,0 40 128,0-20 0,0 19-481,20-19-320,0 20-160,0-21-192,-1 2-705,1-21-896,1 0-1795,-1 0-9993</inkml:trace>
  <inkml:trace contextRef="#ctx0" brushRef="#br0" timeOffset="227462.8907">10267 7478 16143,'20'0'1826,"-20"0"-1090,0 19 994,20 1-161,-1 0-1056,1 0-513,0 0 128,0 19-673,19-19-1024,1 0-961,-20-1-3524</inkml:trace>
  <inkml:trace contextRef="#ctx0" brushRef="#br0" timeOffset="227862.3047">10862 8113 17712,'60'98'801,"-40"-57"801,-1-1-161,-19-21-576,20 1-289,-20 0 257,0-20 192,-20 0-448,1-20-353,-1 0-96,-20-19-32,1-1 0,-1-20-96,-1-19 64,2-20-96,19 19-96,-19-19-64,19 20 128,20 39 0,0 0-32,20 20 64,-1 0-289,21 20 193,-1 20 64,-19 0 128,21 20-320,-2 0 128,-19 19-193,0-19-63,-20 19-417,0-39-95,0 19-258,0-18-543,0-1-834,-20-20-3811</inkml:trace>
  <inkml:trace contextRef="#ctx0" brushRef="#br0" timeOffset="228319.336">11001 7974 17296,'20'-41'1313,"-40"22"-704,20-1 1056,-20-20-223,20 1-866,0 19-223,0-19-97,0 19-384,0 20 224,20-20-96,0 40-32,20-20-32,-20 39 32,20-19-225,-21 0 33,1 0-224,0-1 63,0-19 97,-1 0 192,1 0 64,-20-19 64,20-1 160,-20 0-32,20 0 65,-20-19 95,0 19-160,0-21 0,0 22 0,0-1 193,-20 0-225,20 20 352,-20 0-95,0 0-161,1 20-288,19 19 64,-20 2 64,20-1 0,0-1-192,20 1 128,-1-1-32,21-19 0,-20 0-417,19-20-127,2 0-385,-21-20-449,-1 0-447,1-19-930,-20 19-3523</inkml:trace>
  <inkml:trace contextRef="#ctx0" brushRef="#br0" timeOffset="228523.4375">11379 7438 11691,'0'-60'2722,"0"60"-736,0 0 160,0 19-96,19 1-288,1 41-321,0-2-544,0 0-353,0-19-223,19 20-321,-19-20-96,19-1-321,2-19-255,-21 0-417,0-20-769,-1-20-256,1 0-1602,-20 1-4900</inkml:trace>
  <inkml:trace contextRef="#ctx0" brushRef="#br0" timeOffset="228690.4297">11617 7517 10666,'-20'-59'4196,"20"39"-1154,0 20-799,0 0-642,0 40 129,20-1-321,0 1-608,19 19-321,-19 0-320,20-18-192,-1-1-544,1-21-481,-20 1-385,0 0-896,0-20-833,-20 0-4516</inkml:trace>
  <inkml:trace contextRef="#ctx0" brushRef="#br0" timeOffset="229184.5703">11379 7636 20083,'19'0'1089,"1"-20"288,20 0 385,-1 1-834,21-1-671,0 0-1,-1 0-416,-19 0-161,19 20-1184,-19-19-769,0 19-289,-20 0-896,0 19-1441,0 1-2724,-20 0 4679,0 0 7300,0 0 1506,0 19-1248,0-19-1827,20 19-1216,-1-18-321,1-21-64,20 20-128,-21-20-160,21-20-289,-20 20-319,1-21 127,-2 2 32,1-1-319,-20 0 63,0 0 160,0 20-64,0 0-159,0 0-1,20 20-64,-20 20 64,39 0 32,-19 20-256,20-1 192,-1 20-96,-19-20-32,20 2 224,-20-2 257,-20 0 191,0-19-255,0-1-97,-20 2-32,0-1-32,0-21-512,-20 1-417,21 0-928,-1-20-1859,-20 20-4835</inkml:trace>
  <inkml:trace contextRef="#ctx0" brushRef="#br0" timeOffset="229867.1875">13007 7675 15951,'-20'-39'1569,"0"19"161,0 0-97,-19 20 97,18 0-353,-19 20-320,1 20-384,19 0-65,0 0-415,20-1-97,20-19-96,0 0 0,0-20-192,19 0-257,-19-20-159,21-19-289,-22-21-288,1 20 512,-20 20 705,0-20 0,-20 40 192,20-19 257,-19 38-33,19 1-320,19 20 128,1 20-31,39-1-129,-19 20 0,19 0 0,2-18-64,-22 18 0,1-20-32,-21 1 0,1-20 96,-20 0 160,-20-1-448,-19 1 320,19-20-384,-39-1-64,18-19 192,-18 0-449,19 0-96,21-19-736,-1-21-1281,20 1-3140</inkml:trace>
  <inkml:trace contextRef="#ctx0" brushRef="#br0" timeOffset="230165.0391">13324 7756 13324,'0'0'7335,"0"0"-6470,0 0-160,0 19 255,0 1-479,20 20-257,0-21-96,19 1-96,2 0 0,-2-20-32,-19-20-224,0 20 128,0-20 128,-20-19 32,0 19-128,-20-19 64,0 19 32,-19-20-64,-2 40-32,-18-21 32,19 21-128,20 0-161,-19 0-383,39 0-257,0 21-448,0-1-1058,19 0-3907</inkml:trace>
  <inkml:trace contextRef="#ctx0" brushRef="#br0" timeOffset="230433.5938">13681 7716 18225,'-20'0'1665,"20"0"-448,-20 0 417,1 20-64,19 0-642,0-1-415,0 1-225,19 0-192,21-20 0,-19 0 0,18 0-192,1 0-96,-20-20 256,0 0-320,-20 1 256,-20-1-192,0 0 96,-20 0 96,1 20 0,-2-21 0,2 21 0,-1 0-641,20 21-416,1-21-576,19 20-962,19-20-1249</inkml:trace>
  <inkml:trace contextRef="#ctx0" brushRef="#br0" timeOffset="230796.875">14000 7656 19698,'-61'40'2050,"41"-20"-1057,1 20 641,19-1-834,0 1-383,19-21-193,1 1-192,21 0 64,-2-20-128,1 0-32,-1-20-224,-19 0 31,-20-19 65,20-1-192,-40 1 352,20-22-192,-39 2 128,-1 20 96,1-21 128,-1 1 96,-1 18 320,2 21 65,19 1 160,20 19-65,0 19-479,0 1 63,20 1 96,0 38-63,19 1-193,2-1-128,18-19-160,-19 0-513,19 0-865,-20-20-640,22-1-800,-41-19-2852</inkml:trace>
  <inkml:trace contextRef="#ctx0" brushRef="#br0" timeOffset="230979.4922">14277 7299 21908,'0'19'1346,"0"-19"-97,0 20 160,20 20-416,-20-1-833,20-18-224,0 19-545,0-21-576,-1-19-1569,1 20-1442</inkml:trace>
  <inkml:trace contextRef="#ctx0" brushRef="#br0" timeOffset="231124.0235">14516 7299 14509,'0'19'7367,"20"1"-6342,-20 20 96,0-21-800,19 22-321,1-1-1122,0-21-1312,0 1-2146</inkml:trace>
  <inkml:trace contextRef="#ctx0" brushRef="#br0" timeOffset="231698.2422">15389 7438 16623,'0'-41'2082,"-20"22"-801,20 19 833,0 0-32,20 0-800,-20 19-610,0 1-95,20 21-417,0-2-128,19 1-320,-19 0-609,19-21-641,2 1-736,-1-20-1217,-21 0-12204</inkml:trace>
  <inkml:trace contextRef="#ctx0" brushRef="#br0" timeOffset="231858.3985">15508 7417 19026,'0'21'512,"19"-21"129,2 20 159,-1 0-255,0-1-513,19 1-224,1 0-321,-1 20-544,1-21-1601,0 1-9802</inkml:trace>
  <inkml:trace contextRef="#ctx0" brushRef="#br0" timeOffset="232163.086">16104 7736 21364,'-20'59'993,"20"-39"-32,0 19-97,20-19-255,20 0-321,-1-20-160,1 0-128,-1 0 0,1-20-160,1-19-96,-22 19-32,-19-20 63,-19 21 97,-22-21 32,-18 20 160,-1-1-32,1 2-192,19 19 160,0 0-32,20 0-801,20 19-352,0 2 32,20-1-705,20 0-1953</inkml:trace>
  <inkml:trace contextRef="#ctx0" brushRef="#br0" timeOffset="232374.0235">16620 7835 17584,'-60'-40'3203,"20"1"-1954,1-1 769,-20-20-801,19 20-352,1-19-384,-22-20-225,41 18-32,1 2 0,19 19-256,0 1-192,19 19 0,1 20-545,20 0-832,0 20-898,0 0-1344</inkml:trace>
  <inkml:trace contextRef="#ctx0" brushRef="#br0" timeOffset="232554.6875">16163 7596 21748,'-39'0'1794,"39"-19"-1058,20 19 65,-1-20-32,41 0-321,-1 20-223,21-20-161,-20 20-160,19 0-897,-20 20-1986,1 0-1153</inkml:trace>
  <inkml:trace contextRef="#ctx0" brushRef="#br0" timeOffset="232750.9766">16779 7438 20659,'0'0'1281,"0"20"65,19 19 255,1 1-224,0 19-672,1-19-609,-1 20-64,19 0-704,-19-21-770,19 1-928,-19-21-1025,-20-19-8072</inkml:trace>
  <inkml:trace contextRef="#ctx0" brushRef="#br0" timeOffset="233078.125">16699 7775 18129,'40'-19'2434,"0"19"-961,-1-20 289,41 0-192,-20 20-321,-1-20-545,-20-1-351,1 2-321,-20-1 128,1 0-160,-21 0-160,0 1-97,-21 19-159,1-20 0,0 20 31,-19 0 161,-1 20 32,20-1 96,1 1 160,-1 20 96,20 0 64,0 0 129,20-20-161,19 19-128,1-19 64,-1 0-320,22-20-545,-22 19-928,1-19-514,-20-19-1248,-1-1-10890</inkml:trace>
  <inkml:trace contextRef="#ctx0" brushRef="#br0" timeOffset="233317.3828">17196 7596 18865,'0'0'1858,"20"0"-929,-20 20 1089,20 20-128,-1-21-449,-19 22-320,20-1-448,0-21-449,-20 1-160,20-20-32,-1 20-32,1-20 64,0-20 32,1 0-192,-1 1 160,19-21-480,-19 20 224,19 20-289,-19-21-191,0 21-385,19 21-545,-19-1-1761,-20 20-7303</inkml:trace>
  <inkml:trace contextRef="#ctx0" brushRef="#br0" timeOffset="233937.5">18109 7636 10313,'20'0'8488,"-1"0"-7783,-19 0 768,20 0-127,21 0-353,-21 0-577,19 0-64,-19 0 33,0 0 31,-1-20-320,1 0 32,0 1-96,-20-1-96,-20 20 96,0-20 32,-19 20-64,19 0 64,-19 0 65,-1 20-65,19 0-96,1 19 288,1-19-352,-1 19 160,20 2-96,20-21 32,-1 0-64,22-1 0,-1 1 64,-1 0-481,1-20-416,-1 0-736,-19 0-834,19 0-2786</inkml:trace>
  <inkml:trace contextRef="#ctx0" brushRef="#br0" timeOffset="234248.0469">18447 7517 14637,'0'40'4645,"0"-20"-3332,20 19 545,-20 1 0,20 0-289,-20 0-640,19-1-353,-19-19-191,20 0-289,0 0 0,-20-20 64,20 0-160,-1 0 160,-19-20-32,20 0 1,-20 0-65,20 1 32,0-21-64,0 20-224,-20-20 95,19 40-191,2 0 32,-1 0 128,0 19 32,19 2-897,-19-1-513,0 0-896,19 0-897,-19-20-3588</inkml:trace>
  <inkml:trace contextRef="#ctx0" brushRef="#br0" timeOffset="234523.4375">18962 7616 18225,'-20'20'1954,"20"-20"-417,-19 39-32,19-18-287,0 19-482,0-20-447,19 19-193,22-39 96,-21 20-288,19-20 192,-19 0-320,0-20 320,0 0-32,-20 1 64,0-1-192,-20-20 64,20 19 0,-40-18-96,21 19-64,-1 0-161,0 20-255,-1-19-129,21 19-608,-20 19-353,20 1-448,0 0-1505</inkml:trace>
  <inkml:trace contextRef="#ctx0" brushRef="#br0" timeOffset="234755.8594">19220 7696 21075,'0'20'961,"0"-20"-96,21 20 224,-1 0-64,0-1-544,0-19-353,19 0 96,-19 0-128,0 0 96,19 0-64,-19-19-128,-20-1-32,0 0-512,0 0-257,0-1-1185,0 21-993,-20-19-2210</inkml:trace>
  <inkml:trace contextRef="#ctx0" brushRef="#br0" timeOffset="235177.7344">19658 7616 18225,'-40'0'1954,"20"20"-1602,0 0 673,1-1 288,19 2-480,0 19-417,0-20-127,19 19-225,1-19 96,0-20-384,0 20-289,0-20-95,-1-20 223,-19 0 97,20 0 96,-20 1 192,-20-1 96,20 0 0,-19 20 480,19 0 129,-20 0-224,20 20-161,0 19-32,20 21-32,-1-21-127,1 40 63,20-18-192,-19-2 224,-2 20 0,1-20 160,-20 2-127,-20-22-97,1 1-160,-22-20-224,21-1-129,-19 1-95,-1-20-609,0 0-224,21-20-417,-21-19-512,40-1-416,-20-19-2788</inkml:trace>
  <inkml:trace contextRef="#ctx0" brushRef="#br0" timeOffset="235503.9063">19677 7438 17808,'0'0'2915,"20"20"-2114,0 0 864,0 19 129,1 1-385,-2 19-255,1-19-546,0 20-191,0-20-193,-20-1-96,19-19-128,1 0-32,-20-20-32,0 0 32,20 0 64,-20 0-64,0-20-32,20 0 160,-1-19-449,1 19 65,0 20 64,0-20-256,0 40 127,0-20-63,-20 20-449,20-1-1089,0 1-897,0 0-1601</inkml:trace>
  <inkml:trace contextRef="#ctx0" brushRef="#br0" timeOffset="235737.3047">20253 7397 20595,'0'0'1794,"0"20"-97,0 1-512,0-1-416,0 19-577,0 1-32,20 0-256,-20-21-480,21 21-1058,-2-40-1280,-19 20-962</inkml:trace>
  <inkml:trace contextRef="#ctx0" brushRef="#br0" timeOffset="235904.2969">20392 7458 19090,'0'0'3491,"-19"0"-2178,19 20 737,19-1-577,-19 1-1120,20 0-257,-20 0-192,20 19-289,0-19-992,-1-20-1698,-19 20-1441</inkml:trace>
  <inkml:trace contextRef="#ctx0" brushRef="#br0" timeOffset="236056.6407">20710 7815 24407,'0'20'1409,"0"-20"-1569,0 0 32,0 0-97,0 0-1184,0 0-2595</inkml:trace>
  <inkml:trace contextRef="#ctx0" brushRef="#br0" timeOffset="260650.3907">519 9244 5349,'-61'-40'11787,"41"40"-10346,1 0-224,-1 0 385,20 20-97,0 0-544,0 21-320,0-2-321,0 20-160,20-19-64,19 19-96,1-19 160,-19 0-544,18 0-737,1-20-1089,-1 19-1666</inkml:trace>
  <inkml:trace contextRef="#ctx0" brushRef="#br0" timeOffset="260877.9297">399 9760 18513,'-59'0'1377,"59"20"1,-20-20-161,20 0 32,0 0-32,20 0-128,19 0-704,1-20-193,19 0-32,1 20-352,0-19-289,-1-1-223,-20 20-418,21-20-607,-20 0-1090,0 20-2274</inkml:trace>
  <inkml:trace contextRef="#ctx0" brushRef="#br0" timeOffset="261442.3828">856 9383 17328,'39'80'1762,"-19"-41"-417,-20 2 288,20-22-223,-20 1-289,0 0-256,20-20-33,-20 0 65,0 20-320,0-20-1,0-20-383,-20 20-161,20-20 0,-20 20-129,20-20-63,-20 1 64,20-2-288,0 1 32,0 20 287,0 0 1,20 20 0,20-20-160,-1 40-641,-19-20-448,21 0-545,-2 0-1185,1 0-2754</inkml:trace>
  <inkml:trace contextRef="#ctx0" brushRef="#br0" timeOffset="261920.8985">538 9185 13100,'-19'0'1633,"-2"-20"257,1 20 0,0 0-417,-19 0-384,-1 0-480,1 20-353,-21-20-224,20 19 0,-20 1-448,21 0-1122,-1 0-1729</inkml:trace>
  <inkml:trace contextRef="#ctx0" brushRef="#br0" timeOffset="262452.1485">1153 9185 16367,'-19'-40'2787,"-1"40"-1250,20-20-320,0 20-256,0 20 64,0 0 64,0 19-608,0 21-193,20 0-288,-1 19-256,21-19-385,0-1-416,19 1-929,-18-20-1505,-2-20-7367</inkml:trace>
  <inkml:trace contextRef="#ctx0" brushRef="#br0" timeOffset="262641.6016">1014 9463 19410,'0'0'1281,"0"0"-993,20-20 705,1 0-640,-2 0-289,21 0-128,-1 1-673,1-1-1377,19 0-961,-19 20-3555</inkml:trace>
  <inkml:trace contextRef="#ctx0" brushRef="#br0" timeOffset="262887.6953">1451 9344 10634,'20'20'4708,"-20"19"-2114,20-19-832,-20 20-417,19-1 1,-19-19-514,20 20-511,0 0 31,1-20-320,-21-20 128,20 20 32,19-20 65,-19-20-1,0 20-128,-20-20-32,19-20-32,1 21 64,0-2-64,-20 1-64,20 0 0,-20 1-64,20 19-32,-20 0 128,19 0-64,1 19-897,1-19-1281,-1 20-1537,-20 0-3108</inkml:trace>
  <inkml:trace contextRef="#ctx0" brushRef="#br0" timeOffset="263048.8282">1908 9463 5317,'20'19'12748,"0"-19"-11051,-20 20 97,0 0-865,19-20-609,-19 21-416,0-2-545,20-19-736,-20 0-1089,0-19-2371</inkml:trace>
  <inkml:trace contextRef="#ctx0" brushRef="#br0" timeOffset="263257.8125">1967 9125 23061,'20'-19'2018,"-20"38"-1697,0 1 704,20 0-1,0 39-223,-1 2-320,1-22-449,21 20 128,-21-19-512,19 0-353,1-21-544,-20 1-769,-20-20-1121,0 0-929</inkml:trace>
  <inkml:trace contextRef="#ctx0" brushRef="#br0" timeOffset="263475.586">2007 9383 17712,'59'-19'2146,"-18"19"321,18-20-514,-19 20-639,19 20-962,0-1 64,-18 1-95,-1 0-97,-1 20-224,-19-21-32,0 1-384,-1 0-193,-19-20-128,20 21-896,-20-21-1154,0-21-1217</inkml:trace>
  <inkml:trace contextRef="#ctx0" brushRef="#br0" timeOffset="263600.586">2365 9224 18129,'-21'-20'2114,"1"20"-1025,20 0-321,0 0-639,20 0-1795,-20 0-2114</inkml:trace>
  <inkml:trace contextRef="#ctx0" brushRef="#br0" timeOffset="264420.8985">2762 9324 14029,'-20'-20'2082,"0"20"-865,20 0 673,-20 0-417,20 40-256,0-20 161,0 39-386,0-19-383,20-1-225,0 2-448,0-2 128,-1-19-64,1-20-96,20 0-160,-40 0-224,19-20 159,-19 0 65,0 1 0,-19-22 320,-1 2-192,0-1 288,20 0-352,-20 21 256,20-1 64,0 0 0,20 0 128,0 20 193,0 20-65,19 0 65,-18 0-65,19 19-192,-1 1-128,-19-20-32,0-1 64,-1 1-96,-19-20 96,0 0-96,0 0 32,0-20-64,0 1 32,0-1 0,0 0-32,0 0-32,0 0-64,20 1-288,0 19 224,0 19 63,19 1 129,2 0-288,18 0-961,1 19-1410,-21-19-1472</inkml:trace>
  <inkml:trace contextRef="#ctx0" brushRef="#br0" timeOffset="264958.0078">677 10257 17488,'-40'19'1025,"40"-19"-480,0-19 832,0 19 320,40 0-640,-1-20-256,22 20-192,18 0-65,39-20 33,22 0 63,18 1-415,80-21 223,21 20-288,18-19 193,21-2-129,-60 2 192,-39 19-160,-39 0 1,-22 0-129,-18 20 0,-41-20-64,-20 20-64,-19 0 32,-40 0 32,19 20 64,-19-20-128,0 0-160,0 0-192,0 0-193,0-20-704,0 20-481,0-19-1280,21-21-1347</inkml:trace>
  <inkml:trace contextRef="#ctx0" brushRef="#br0" timeOffset="265168.9453">3595 9204 26232,'-39'0'1185,"19"0"-224,20 0-224,-20 0-641,20 0-544,20 20-545,-20 0-256,39 0-1378,-19 20-2145</inkml:trace>
  <inkml:trace contextRef="#ctx0" brushRef="#br0" timeOffset="265282.2266">3814 9602 24855,'0'40'-192,"0"-40"0,0 0-33,0 0-1889,0 0-1921</inkml:trace>
  <inkml:trace contextRef="#ctx0" brushRef="#br0" timeOffset="297880.8594">4291 9463 18129,'0'0'2050,"0"0"-1666,19 0 1474,-19 19-289,20 1-864,-20 0-417,20 1-192,0-2 0,-20 1-352,19 0-865,1-20-577,0 0-512,-20 0-3523</inkml:trace>
  <inkml:trace contextRef="#ctx0" brushRef="#br0" timeOffset="298025.3907">4191 9165 18545,'-20'-20'737,"20"0"-801,0 20-193,20 0-639,0 0-1347,20 20-2785</inkml:trace>
  <inkml:trace contextRef="#ctx0" brushRef="#br0" timeOffset="298257.8125">4767 9622 18929,'20'0'1986,"-20"-20"-993,-20 0 1377,-20 0-1088,20 1-802,-20-22-192,1-18 33,-1 19-353,1-39 0,-1 19 160,20-19-416,1 39 288,19-19-65,0 19-63,19 20-320,1 0-385,0 20-416,19 0-1057,-19 40-1890</inkml:trace>
  <inkml:trace contextRef="#ctx0" brushRef="#br0" timeOffset="298417.9688">4429 9383 21716,'0'0'1409,"0"0"-1184,20 0 1088,20-19-416,20-1-641,-1 0-352,0 0-737,1 20-1345,0 0-2242</inkml:trace>
  <inkml:trace contextRef="#ctx0" brushRef="#br0" timeOffset="311935.5469">5542 9383 14413,'-41'-39'1506,"21"19"159,0 0 353,1 20-545,-21 20-416,20 0-224,1 19-96,19 1-417,0 0 33,0-1-289,0 2-192,19-22 95,21-19-31,-20 0 64,-1 0 0,21-19 32,-19-2-32,-1 1 32,-20-19-128,0 19 257,0 0-226,0 0 162,0 20-65,0 0 32,0 20-96,19-20-129,-19 40 65,20-21-480,0-19-609,20 20-193,-21-20-607,1-20-1251,0 20-5155</inkml:trace>
  <inkml:trace contextRef="#ctx0" brushRef="#br0" timeOffset="312138.6719">5581 9086 14830,'-20'-40'2978,"20"40"-1088,0 0-64,0 0-481,0 20-128,20 0-128,0 39-416,0-19-289,0 19-288,19 1-192,1 0-160,-1-1-737,2-19-897,-2-21-448,1 1-1345</inkml:trace>
  <inkml:trace contextRef="#ctx0" brushRef="#br0" timeOffset="312544.9219">5958 9185 18225,'0'0'2146,"0"19"-993,-20 1 416,20 20-191,0 0-321,20 0-705,-20-1-192,20 1-192,19-20 160,-19 0-352,21-1 32,-22-19-64,1 0 31,0 0-31,-20-19-96,20 19 96,-20-20 192,0 0 96,0 20 0,0 0 0,0 0 160,20 20 192,-1-20 1,1 20-1,0-1-480,0-19 256,19 20-64,-18-20-32,-1-20 64,0 1 32,-1 19 97,-19-20-321,0 0-129,0 0-255,0 0-609,0 1-705,0-1-800,0 20-2275</inkml:trace>
  <inkml:trace contextRef="#ctx0" brushRef="#br0" timeOffset="312879.8828">6534 9285 19154,'-20'19'1025,"0"1"736,0 0 385,20 0-768,0 19-610,0-19-191,0 20-353,20-21-160,0 1-160,0 0 0,-1-20-96,2 0 64,-1 0 64,-20-20-32,0 0 96,0 1-33,0-1 1,0 0 193,-20 0-257,20 0 96,0 1 96,-21 19-96,21 0 0,0 0-321,0 19 161,21 1 64,-1 0-673,0 0-832,19 0-769,-19-20-673,20 0-3684</inkml:trace>
  <inkml:trace contextRef="#ctx0" brushRef="#br0" timeOffset="313243.1641">6752 9324 14509,'0'20'3652,"20"0"-2339,0-1 545,-1 1-833,22 0-545,-21-20-544,19 20 160,-19-20 0,0-20 64,0 20-96,-1-20 161,-19 20 63,-19-20 96,19 1-192,0 19 321,-20 0 320,20 0-321,0 19-288,20 1 129,-1 20-161,21-1-96,0 1-96,20 20 64,-1 0-32,-19-21-32,-1 20 96,1 1 0,-20-20-32,-20 0 32,0 19 65,-20-19-322,0-20-383,0 19-161,-19-19-256,-1-20-320,1 0-513,-1 0-480,19-20-2050</inkml:trace>
  <inkml:trace contextRef="#ctx0" brushRef="#br0" timeOffset="313534.1797">7428 9304 19826,'0'-19'865,"0"19"448,-20 0 545,0 19-352,0 21-706,-1-20 97,2 19-384,19 1-321,19-20-448,22-1-161,-1 1-95,-1 0-1,21-20-95,-41 21-257,21-2-32,-40-19 609,0 20 416,0 0 160,-20 0 289,0 0 95,-19-20-319,19 19-321,0-19-321,20 0-1472,-20 0-2275</inkml:trace>
  <inkml:trace contextRef="#ctx0" brushRef="#br0" timeOffset="314500">8321 9344 16944,'-20'-59'1601,"0"59"-576,0-21 673,1 21-65,-21 21-480,20 18-320,-20 1 32,0 19-289,20-19-319,20-1-225,0 2-32,20-22-96,-20-19-97,20 0 97,21-19-96,-22-2-96,1-19-129,0 1 129,-20-1 32,0 20 256,0 1 64,0 19-128,20 0-32,-20 19 192,19 1 192,1 20-256,20-1 32,-1 41 0,22-20-32,-22-1-32,1 0 0,19 1 0,-39-20 32,0 0 33,-1-1-33,-19 1 0,-19 0 64,-21-1-128,1-19-96,-1 21 128,0-41 32,0 19-97,-20-38 65,41-1-64,-21-21-192,40-18-32,0 19 256,0-19-288,20 0 191,19-2 161,1 2 289,1 19-65,-2 1 32,1-1 129,-1 1-33,1-2-128,-20 2 33,19-1 31,-39 0-320,20 21 192,-20-21-64,0 20 64,-20 1 1,20-2-161,-20 21 32,1-20-96,19 40 32,0-20-161,0 40-63,0 0 320,0-1-96,0 21-64,0-1-32,19-18-673,21-22-95,1 1-546,-2-20-255,1 0-481,-1-20-993,-19-20-5221</inkml:trace>
  <inkml:trace contextRef="#ctx0" brushRef="#br0" timeOffset="314666.9922">8797 9106 8584,'0'-60'7687,"-19"60"-5221,19 0-608,19 20 352,-19 20-737,20 19-448,0 0-384,0 2-417,19-2-256,1 0-480,0-19-1026,0-1-576,0-19 0,-21-20-3203</inkml:trace>
  <inkml:trace contextRef="#ctx0" brushRef="#br0" timeOffset="314827.1485">8738 9364 22357,'-20'0'1153,"20"0"-224,40-20 832,-20 0-1056,39 0-609,-20 1-256,42-2-737,-22 21-1665,20-20-1410</inkml:trace>
  <inkml:trace contextRef="#ctx0" brushRef="#br0" timeOffset="315291.9922">9850 9285 20659,'0'-41'1185,"-20"21"-800,20 20 1280,-20-20-288,0 20-576,1 0-64,-22 20 32,1 0-193,1 21-288,19 18-352,-19 0 257,19-19-161,20 19 0,0-18-257,20-22-63,-1 1 0,21-20-64,-1-20 63,1 1 1,-19-22 288,18 2-192,-19-1 192,-20 0 0,0 21 96,0-1 288,0 20 129,0 0-65,0 0-63,0 20-289,20 19-32,0-19-96,19 0-449,1 0-512,-1-1-832,2-19-1603,-1 0-223</inkml:trace>
  <inkml:trace contextRef="#ctx0" brushRef="#br0" timeOffset="316926.7578">10585 9244 17040,'-20'-40'1345,"40"21"-801,19-1 994,-19-20 127,19 21-287,1 19-738,-1 0-415,2 0-129,-21 39 32,0-19-64,-20 39 0,0-19-128,0 0 0,-20 20 352,0-21-384,20-19 480,-21 20-63,1-21 287,20-19-127,0 20-353,20-20 128,-20 0 64,41-20-31,-21 20-97,19-19-192,-19 19 32,20-20-256,-1 20-289,1 0-512,0 0-801,0 0-1088,-1-20-834,-19 20-9256</inkml:trace>
  <inkml:trace contextRef="#ctx0" brushRef="#br0" timeOffset="317206.0547">11339 9185 16495,'-21'-40'2531,"21"40"-1410,-20-20 672,1 20-63,-1 20-385,0 0-608,20 0-64,-20 19-481,20-19 0,20 21-224,0-2 0,0-19 96,19 19-32,2-19 32,-21 0 32,19-20-128,-19 20 64,-20 0 64,20-20 96,-40 0 33,20 19-193,-20-19-289,-19 20-351,19-20-577,-21 0-1186,2 0-800,-1 0-5829</inkml:trace>
  <inkml:trace contextRef="#ctx0" brushRef="#br0" timeOffset="317362.3047">11101 9244 14862,'39'-40'5092,"-19"1"-3618,20 19 672,-1-19-320,1 19-1250,20-20-448,-20 20-96,-1 20-320,1 0-897,-1 0-1826,-19 20-1281</inkml:trace>
  <inkml:trace contextRef="#ctx0" brushRef="#br0" timeOffset="317574.2188">11716 9244 22517,'20'0'2402,"-20"0"-1953,19-20 800,1 20-577,0 0-576,-20-20-128,20 20-32,20 0-544,-20 20-609,0-20-1698,0 20-1313</inkml:trace>
  <inkml:trace contextRef="#ctx0" brushRef="#br0" timeOffset="317812.5">12053 9086 18289,'61'-20'1794,"-22"0"-705,1 20 736,-1 0-351,-19 0-770,19 0-159,-19 40-97,0-1-256,0 1-63,-20 19-129,20 2-257,0-2-31,-20 0 288,20-19-320,0-20-673,-20-1-513,20 1-576,-20-20-1249</inkml:trace>
  <inkml:trace contextRef="#ctx0" brushRef="#br0" timeOffset="317994.1407">12153 9324 19666,'20'-39'1698,"0"18"-1250,19 21 865,1-40-512,-1 20-545,1 20-160,0-19-288,20-1-897,-21 20-833,1-20-1665,-1 0-4805</inkml:trace>
  <inkml:trace contextRef="#ctx0" brushRef="#br0" timeOffset="318219.7266">12650 9066 11114,'-21'20'4452,"-19"-20"-1697,20 20-801,1-1-321,-21 21-63,40-20-193,0 19-1057,0-19-192,40 21-96,-1-22-96,22 1 128,-22 0-160,20 19-64,-39-19 160,0 0 64,0 0 64,-20 0-64,-20-1 225,20 1-257,-20-20-192,-19 0-97,19 0-960,0 0-1121,0 0-865,-20-20-11435</inkml:trace>
  <inkml:trace contextRef="#ctx0" brushRef="#br0" timeOffset="318394.5313">12510 9185 21716,'59'-60'1185,"-19"21"192,20 19-63,-20 0-898,-1 0-352,1 0-672,0 20-962,-1 0-1152,-19 0-2115</inkml:trace>
  <inkml:trace contextRef="#ctx0" brushRef="#br0" timeOffset="319236.3282">13403 9244 18801,'0'-59'385,"0"39"31,0 20 993,-20 0 65,-19 0-577,19 20-257,-20-1-31,1 21-225,-1 1-96,21-2-31,19-19-1,0 0-128,19-1-256,21 1 128,-1-20 32,1 0-32,19 0 0,-19 0 0,1 0-32,-22 20 0,-19-20 128,0 20 96,0-20 128,-19 20-95,19-20-129,-20 19-64,-1-19-64,1 20-64,20-20-193,-20 20-191,1 1-289,19-2-704,-20 21-833,20-20-705,0 0-4292</inkml:trace>
  <inkml:trace contextRef="#ctx0" brushRef="#br0" timeOffset="319642.5782">13761 9701 17520,'20'59'1377,"-20"-19"-384,0-19 1025,0-2-576,20 1-385,-20-20-321,0 0-127,0 0-33,-20 0-255,20-20-161,-20 1-128,-19-22 32,19 1-64,-21 1-64,2-20 0,-1-21-192,20 0-97,-19 21 33,39 0 256,-20-1 64,20 20-32,20 20 32,0 0 0,-1 20 0,21 0-96,-1 20 96,1 0 32,1 20-160,-22 0-64,1-1-257,-20 1 193,0 0 64,-20-1-161,1-19-95,-1 1-417,-1-21-480,1 0-1057,0 0-4613</inkml:trace>
  <inkml:trace contextRef="#ctx0" brushRef="#br0" timeOffset="319839.8438">13681 9006 17616,'21'0'2627,"-21"0"-1218,20 20 641,-1 20-32,-19 0-801,20-1-576,0 20-353,0 1-160,0-20-544,19 0-257,1-1-1025,-21-19-960,22 0-577,-21 0-4901</inkml:trace>
  <inkml:trace contextRef="#ctx0" brushRef="#br0" timeOffset="319978.5157">14059 9423 8680,'20'0'10538,"-20"0"-10026,0 0 225,0 0 0,0 0-545,19 0-513,-19 0-704,0 0-1024,0-20-4390</inkml:trace>
  <inkml:trace contextRef="#ctx0" brushRef="#br0" timeOffset="320187.5">14039 8966 19410,'20'0'1473,"0"20"641,-1 0-256,1 20-481,20 0-320,-21 19-576,21 0-225,-19 1-160,18-20-320,-19 0-353,20-1-319,-20-19-322,-1 0-1024,1-20-737,-20 0-3555</inkml:trace>
  <inkml:trace contextRef="#ctx0" brushRef="#br0" timeOffset="320348.6328">14039 9264 9545,'-20'21'11915,"20"-42"-11243,20 21 225,20-20 1121,-1 20-993,20-20-833,2 0-224,-22 20-576,21 0-834,-21 0-1729,1 0-3459</inkml:trace>
  <inkml:trace contextRef="#ctx0" brushRef="#br0" timeOffset="322003.9063">14991 9383 18225,'41'-19'2530,"-41"-1"-1441,20 20-320,0 20 128,-1-1-161,1 1-287,-20 20-225,20-1-128,-20-19 96,20 21-576,-20-22-417,19 21-608,-19-20-673,0 0-1473</inkml:trace>
  <inkml:trace contextRef="#ctx0" brushRef="#br0" timeOffset="322479.4922">15548 9244 18865,'-21'-40'641,"2"40"-161,-1 0 1282,-20 20-224,21 0-385,-21 21-385,20-2-319,20 1-289,0-1-128,0-39 64,0 20-416,20-20 160,20 0-161,-21-20-191,1-19-1,20-1 225,-40 20 160,19 1 96,-19-2 288,0 1-256,21 40 160,-21 1 193,20-2 95,0 41-320,0-1 96,19 0 1,-19 2 31,19-2-32,-19 20-128,0-39 96,-20 19-128,0-18 65,0-2-65,-20-19-193,0 0-63,-19-1-192,19-19-417,0 0-448,1-19-256,-1-1-545,0 0-1602,20-40-12331</inkml:trace>
  <inkml:trace contextRef="#ctx0" brushRef="#br0" timeOffset="322764.6485">15846 9304 19730,'0'20'2563,"-20"0"-2243,20 0 1089,0 19 257,0-19-962,20 20-383,0-21-129,19 1-96,21-20-64,-21 0-32,1-20-256,-21 1 96,2-1-129,-21-20 257,0 20-128,-21-19 128,2-1-128,-21 21 160,-19-2-64,19 1-128,1 20-128,19 0-449,0 0-448,20 20-737,0-20-961,20 21-3811</inkml:trace>
  <inkml:trace contextRef="#ctx0" brushRef="#br0" timeOffset="323017.5782">16183 9304 19122,'0'20'1665,"0"0"-191,0 19 736,0-19-577,0 0-1088,0 0-225,40 0-192,-1-20-32,1 0 0,1-20-128,-2 0 64,-19 0-288,0 0 224,-20 1-64,-20-1-32,-20 0-32,0 0-193,0 20 65,20-19 96,-19 19-513,19 0-416,20 0-705,-20 0-320,40 19-1217,0-19-4036</inkml:trace>
  <inkml:trace contextRef="#ctx0" brushRef="#br0" timeOffset="323308.5938">16382 9304 16591,'20'60'2467,"-20"-41"-546,0 1 193,0 20-416,20-20-865,-1-20-449,1 19-160,20-19 33,-1-19-129,-19-1 64,0 0-192,1-20-96,-21 1 32,0-20 128,-21-2-96,1 2 96,-20 0-128,1-1 64,-1 20 64,1 20 224,19 0 161,0 20 127,20 0-224,0 20-95,20 20-1,20 0-64,-1 0-192,20 19-160,1-20-513,20 1-736,-1 1-1153,0-22-1570,-18 1-12012</inkml:trace>
  <inkml:trace contextRef="#ctx0" brushRef="#br0" timeOffset="323845.7032">17395 9324 16527,'20'0'1698,"-1"0"-1058,1 0 1026,0 0 128,0 0-321,-20-20-576,19 20-96,21-19-385,-40-2-192,20-19 0,-20 20-95,0 1-1,0-1-320,-20 0 159,-20 20 33,21 0-64,-21 0-32,20 20 192,1 0 1,-1 19-33,20 22 128,0-22 0,0 20-160,20-19 96,19 0-192,20-21-160,1 1-321,20-20-576,-1-20-769,0 1-1024,-39-1-3717</inkml:trace>
  <inkml:trace contextRef="#ctx0" brushRef="#br0" timeOffset="324135.7422">17772 9125 6502,'19'40'11723,"1"-1"-10218,0-19 129,0 20-1,19 0 129,2 0-481,-21-20-608,19 19-97,-19-39-223,0 20-289,-1-20 64,1 0 160,-20 0-160,0-20 32,0 0-128,0 1 0,0-21-32,0 20 0,20-20 97,-20 20-322,20 0-63,0 20-224,19 0 63,-18 20-159,-1 0-706,19 20-800,1-20-1121,-20 0-5989</inkml:trace>
  <inkml:trace contextRef="#ctx0" brushRef="#br0" timeOffset="324405.2735">18406 9244 19442,'-39'0'1762,"19"20"-289,0 20 257,20-20-193,0 20-608,20-1-545,20-19-159,-1 0-258,2-20 1,18 0-160,-19-20 64,-21 0-96,1 0 192,-20-19-64,0 19-64,-39-19 192,-1 18-32,1-19-96,-1 20 64,-1 20-129,22 0-31,-1 0-192,0 0-609,20 20-673,20 0-416,19-20-1601</inkml:trace>
  <inkml:trace contextRef="#ctx0" brushRef="#br0" timeOffset="324645.5078">18684 9285 22325,'0'19'1057,"0"1"-161,0 0 386,21 0-129,-1-1-737,20 1-192,-1-20 97,1 0-65,-1 0-160,1-20-32,-21 20-256,1-19-96,-20-1 31,0-20-351,-20 21-225,1-2-897,-1 1-512,0 0 224,20 20-1633</inkml:trace>
  <inkml:trace contextRef="#ctx0" brushRef="#br0" timeOffset="325066.4063">19241 9204 21107,'-21'-19'1410,"2"19"-257,-1 19 352,0-19 33,0 20-577,20 0-545,0 21-192,20-22-96,-20 1-192,20 0 128,0 0-160,-1-20-288,2 0 96,-1-20-97,-20 0-95,0 0 96,0 1 223,0-2 225,0 21 97,-20 0 255,20 0-32,0 0-95,0 21-97,0 18-64,40 1-32,-20-1-64,19 1 0,1 19 64,-21-18-32,1 18 64,0 0-32,-20-19 97,-20-1-65,0 1-96,1-20-160,-21 1-129,1-2-223,-1-19-769,20 0-993,-20-19-1122,0-22-2561</inkml:trace>
  <inkml:trace contextRef="#ctx0" brushRef="#br0" timeOffset="325393.5547">19241 8966 20819,'40'40'1730,"-20"-20"-289,-1 40-480,1-1 224,-20 20-256,40-18-352,-21-2-289,1-20-192,20-19 96,-21 0-288,2-20-32,-1 0 96,0-20 128,-20 0-160,0-19-32,0-1 64,0 0 32,20 0 0,-20 1 96,0 39-32,19-20-96,1 40 320,0-1-320,0 21-64,19-20-769,1 20-1056,-20 0-1795,20-20-6662</inkml:trace>
  <inkml:trace contextRef="#ctx0" brushRef="#br0" timeOffset="325843.75">20849 9244 19154,'20'80'1345,"-20"-40"-769,0-21-576,0 1 65,20-20 639,-20 0 65,0 0 512,-20-20-897,20-19 33,-20-1-225,-20-20-96,0 20 0,-19-19 32,0-20-64,-1 19 225,21 0 383,-2 1-287,1 0-161,21-1 32,-1 39 161,20-18-353,20 19-96,19 20-32,1 0-1,0 0 33,20 0-1025,-1 40-1441,-19-21-1730</inkml:trace>
  <inkml:trace contextRef="#ctx0" brushRef="#br0" timeOffset="326033.2032">20174 9026 23542,'20'-20'288,"19"20"-256,22 0 577,18-20 288,0 20-513,-20 0-320,21 0-288,-1 0-1186,-19 20-1600,-21 0-1795</inkml:trace>
  <inkml:trace contextRef="#ctx0" brushRef="#br0" timeOffset="326308.5938">20948 9165 22036,'0'39'1121,"0"-19"-448,0 0 288,0 0 192,20 20-737,0-20-287,19 0 63,1-20-64,0 0-32,0 0 96,0-20-384,-21 0 96,1-20 224,-20 0-288,-20 1 192,1-1-224,-21 1 128,0 19 224,-20 0-64,20 0 96,21 20-160,-1 0 32,20 20-384,0 20-577,20-21-1729,19 21-994,1-1-9096</inkml:trace>
  <inkml:trace contextRef="#ctx0" brushRef="#br0" timeOffset="326454.1016">21405 9244 20083,'-20'-59'2626,"20"19"-384,0 1-672,20-1-609,0 0-961,19 0 64,1 20-225,19 20-511,2 0-1122,18 0-2242,0 0-13997</inkml:trace>
  <inkml:trace contextRef="#ctx0" brushRef="#br0" timeOffset="327530.2735">1252 10694 18609,'-59'0'609,"39"-20"-97,0 20 225,1 20 672,19-20-320,0 39-480,0-19-1,19 20-95,1 19-353,20-18 64,-1-22-224,1 1 96,20 0 129,-20-20-65,19-20-224,-19 0 0,-1 1-97,-19-22 161,1 21 0,-21-19-96,0-1-32,-41 1 224,21 19-224,-39-20 288,0 21-288,0 19 64,-2 0-32,2 0-192,19 19-289,1-19-864,19 20-449,20 0-768,0-20-1859</inkml:trace>
  <inkml:trace contextRef="#ctx0" brushRef="#br0" timeOffset="327806.6407">1928 10376 15951,'0'-19'1505,"-20"19"-672,20-20 864,-20 20-127,-19 0-545,19 20-32,-1-1 32,1 21-224,1-1-417,-1 21-320,20-21-64,0 22 0,20-2-384,-1-19-225,22-1-128,-1-19-416,-1 0-480,1-1-802,19-19-2337</inkml:trace>
  <inkml:trace contextRef="#ctx0" brushRef="#br0" timeOffset="328112.3047">2046 10594 13805,'20'21'2754,"-20"-1"-1377,20 19 225,1-19 224,-1 19-257,-1-19-288,1 0-127,-20 0-482,20-1-448,0-19 1,0 20-33,-20-20-64,19 0-32,-19 0 128,20-20-448,-20 20 64,0-19 0,20-1 0,-20 0-193,0 0-31,20 20 31,-20-19 65,39 38 128,-18-19-96,19 20-289,-1 0-704,20 0-1089,-19-20-1346,-1 0-11882</inkml:trace>
  <inkml:trace contextRef="#ctx0" brushRef="#br0" timeOffset="328380.8594">2742 10276 19602,'0'20'352,"0"0"1026,20 40 287,-20-20-384,0 19-384,19 1-384,1-1-257,20-18-160,-1-2-608,2-19-545,-2 0-449,1-1-416,-20-19-800,19 0-3620</inkml:trace>
  <inkml:trace contextRef="#ctx0" brushRef="#br0" timeOffset="328613.2813">3119 10535 18129,'-20'19'2338,"0"21"-1249,20 1 769,0-2-289,0-19-672,20 19-641,19-19-64,-18 0 65,19-20-257,-1 0 128,1-20-96,-20 20-64,-20-20-192,0-19-129,0 19-95,-20 0-353,0 1-576,0-1-289,1-21-1056,-1 41-2595</inkml:trace>
  <inkml:trace contextRef="#ctx0" brushRef="#br0" timeOffset="329055.6641">3496 10535 18417,'-19'-40'1377,"19"40"-352,0 0 993,-20 0-480,20 20-449,-20 0-128,20-1-481,0 21-192,20-19-192,19 18 97,-19-39-354,0 20 161,19-20-256,-19-20-288,-20 20-1,20-19-160,-20-1 129,0-1 159,0 1 289,-20 20 289,20 0-129,0 20 160,0 1 192,0 18-224,0 1-64,40-1-96,-20 21 321,20-21 319,-20 2 129,0-2-96,0 1-129,-1 0-224,1-21-127,-20 1-33,-20 0-192,20 0-577,-39-20 33,19 19-289,0-19-705,-20-19-608,20-1-320,0-20-2627</inkml:trace>
  <inkml:trace contextRef="#ctx0" brushRef="#br0" timeOffset="329404.2969">3973 10554 19474,'40'40'224,"-21"1"737,1-22 1377,0 1-352,-20 0-833,0 0-224,20-20-416,-20 0-385,0 0 32,0 0 128,0-20-128,0 20-224,0-40 96,0 21 32,0-22-192,0 21 64,0-19-32,20 19 96,19 0-128,-19 20 256,20 20-288,0 0 352,0 19-160,-1-19-544,-19 21-609,19-22-737,-19 1-1025,-20-20-736</inkml:trace>
  <inkml:trace contextRef="#ctx0" brushRef="#br0" timeOffset="329609.375">4409 10276 18417,'80'40'2466,"-40"-19"-160,19 18 289,-19 1-321,-1 19-608,1 1-834,1-21-639,-22 22-33,-19-22-320,20 1-129,-20-21-191,0 1-801,-20 0-1090,20-20-3010</inkml:trace>
  <inkml:trace contextRef="#ctx0" brushRef="#br0" timeOffset="332313.4766">5522 10773 8263,'20'39'3620,"-1"-39"-1474,-19 0-128,0-19 672,0 19-1056,0-20-641,0 0-225,-19-19-31,19-1-224,-20 20-289,20-19-32,-21-2-96,21 2-96,0-1-96,0 20-96,0 0-128,21 1-289,-1 19-448,-1 0-128,1 0-641,20 0-1761,-1 19-6215</inkml:trace>
  <inkml:trace contextRef="#ctx0" brushRef="#br0" timeOffset="332711.9141">5879 10495 15054,'-20'20'2338,"20"-20"-1441,0 20 416,0-1 64,0 21-288,20 1-160,0-2-96,-1 1-320,1-21-161,20 1-224,-21-20-64,1 0 32,0 0 0,1-20 64,-1 20-64,-20-19-256,0-1-32,0-20 192,-20 21 96,-1 19 0,21-20-192,0 20 128,0-21-64,0 42-160,0-21 192,21 20 96,-1-1-256,-1 1 128,21 0-609,0 0-608,-1-20-224,1 0-225,-1 0-1441,-18 0-6694</inkml:trace>
  <inkml:trace contextRef="#ctx0" brushRef="#br0" timeOffset="333025.3907">6256 10615 13484,'19'20'2851,"1"-1"-897,1 1-64,-1 0-65,0 0-383,-1-1-417,1-19-193,-20 0-287,20 0-257,-20 0-96,0 0 65,0 0 159,0-19-384,0-1 32,0 0-128,0 0 0,0 1-96,0-1 64,0-1 32,0 1-160,20 20 31,-1 20 193,1 1-64,0-1 128,20-1-384,-21 1-929,22 0-705,-1 0-224,-1-20-737,-19 0-3683</inkml:trace>
  <inkml:trace contextRef="#ctx0" brushRef="#br0" timeOffset="333330.0782">6673 10594 12587,'0'0'3556,"20"21"-2147,-20-1 481,20-1 192,-20 1-801,19 0-256,1-20-64,-20 20-128,20-20-609,-20 0-32,20 0 32,-20 0 33,0-20 31,0 20-128,0-20-32,0 0 160,0 1-384,0-22 96,0 21 0,0 20 0,19-20 0,-19 20-64,20 20 64,1-20 32,-1 20-128,19 1-416,-19-1-577,20-1-737,-21 1-736,1 0-994,0-20-10633</inkml:trace>
  <inkml:trace contextRef="#ctx0" brushRef="#br0" timeOffset="333481.4453">7070 10574 9833,'19'0'8103,"-19"20"-7398,0-20 1409,21 0-192,-1 21-1089,0-21-609,0 20-224,-1-20-769,1 0-960,0 0-1186,-20-20-8936</inkml:trace>
  <inkml:trace contextRef="#ctx0" brushRef="#br0" timeOffset="333801.7578">7110 10455 13548,'20'0'3075,"0"0"-993,19 20 224,-19 0-320,20 0-384,-21 0-545,1 19-288,0-19-385,0 1-96,-1-1-128,2-20 0,-21 19-95,0-19 31,0 0 32,0 0 32,0-19-64,0 19 96,0-20-192,0-1-96,0 1 96,0 0-96,20 1 32,0-1-64,0 20 0,-1 0-32,21 0-225,-20 20-95,19-1-193,-19 1-1377,20 0-288,0 1-833,-20-1-10794</inkml:trace>
  <inkml:trace contextRef="#ctx0" brushRef="#br0" timeOffset="334252.9297">7964 10416 20050,'-20'-20'2339,"0"40"-1250,0 0 961,-20-1-577,20 21-704,20 0-289,0-1-288,0 2-192,0-21-96,20-1-288,-1-19-321,2 0-127,-1-19 95,0-1 32,-20-21 257,0 21 63,0 1 449,-20 19 257,20-20 608,0 40-449,0-1-96,20 1-63,0 21-161,-1-2 192,21 21-288,0-21 0,19 1 32,-39 19-96,20-18 97,-40-2 31,0 1 32,0-1-128,-19 1-224,-22-20-33,1-1-63,1 1-256,-1-20-353,20 0-256,-19 0-449,19 0-864,20-20-1154,0 1-11114</inkml:trace>
  <inkml:trace contextRef="#ctx0" brushRef="#br0" timeOffset="334513.6719">8440 10237 18321,'20'-40'1505,"-20"40"-1088,0 0 832,0 0 641,0 40-161,20-1-608,-20 1-64,20 20-384,0 0-481,-1-1-128,21 0-32,-1-19-608,-19-19-193,20 18-897,-40-19-1441,21-20-736</inkml:trace>
  <inkml:trace contextRef="#ctx0" brushRef="#br0" timeOffset="334724.6094">8360 10495 20499,'40'-20'961,"0"20"320,0 0 993,19 0-384,1 0-449,-1 20-224,1 0-512,-20 0-513,-1 19-64,1-19-480,-20 1-321,-1-21-255,-19 20-546,0-20-1729,0-20-416,-19-1-8457</inkml:trace>
  <inkml:trace contextRef="#ctx0" brushRef="#br0" timeOffset="335211.9141">8718 10296 17328,'20'0'2274,"-20"20"-1377,20 1 1313,19-1-256,-19 19-321,20 1-640,-21-1-480,21-19-353,-20 20-32,1-21-64,-2 1-32,-19-20-128,0 0 32,0 0-96,0 0 96,0 0-353,0 0-95,0-20-225,0 1 353,0-1 64,0 0-97,0 20 257,20 0-96,0 0 288,0 0 256,0 20-96,-1-20 32,21 20 161,-1-20-65,-19 0 161,21 0-1,-2 0 161,-19-20-97,20 0-63,-21 0-161,1-19-128,-20-1 128,0 20-223,0 1-1,0-1 64,-20-1-96,20 21 64,-19 0-64,-1 21-32,20-1-32,-20 19 32,20 1 32,20-1 224,0-19-416,-1 20 96,1-1 32,0-19-288,20 1-417,-1-1-544,-19-20-961,21 0-1858,-22 0-6630</inkml:trace>
  <inkml:trace contextRef="#ctx0" brushRef="#br0" timeOffset="335347.6563">9690 10574 25143,'20'20'1570,"0"-20"-705,-20 0 192,21 0-865,-21 0-577,0 0-736,20 0-1121,-20 0-2274</inkml:trace>
  <inkml:trace contextRef="#ctx0" brushRef="#br0" timeOffset="374070.3125">10465 10237 11274,'-20'-40'2242,"0"21"-416,0 19-385,-19-20 97,19 20-257,-19 0-160,19 0-224,-21 20-353,21-20 33,20 19-417,0 1-224,0 0 256,0 0-224,20-1 224,21 21-288,-21 1 128,-1 18 0,1-20-128,0 21 0,0-21 64,-20 22 128,19-2-256,-19-19 160,-19-1 32,19-19 0,0 0 64,0-1 64,0-19 1,0 20 159,19-20 64,1-20-95,0 20-161,0-19 0,19-1-288,-19 20-289,1 0-416,-21 0-608,20 0-321,0 0-672,-20 0-3203</inkml:trace>
  <inkml:trace contextRef="#ctx0" brushRef="#br0" timeOffset="374695.3125">10762 10515 17424,'0'20'512,"0"-1"65,0 21 832,0 1-159,20-22-738,-20 21-64,21-20 129,-1-20-417,-20 19 64,20-19-63,-20-19 159,0 19 0,0-20-96,0-20-128,0 21 33,0-22-1,0 1-128,0 21-32,-20-21 0,20 20 0,20 20-161,-20 0 97,19 20 96,1 0-32,0 19 96,0 1-192,19 1-512,1-22-674,-1 21-383,-18-20-962,19-20-3491</inkml:trace>
  <inkml:trace contextRef="#ctx0" brushRef="#br0" timeOffset="374978.5157">11200 10554 15694,'0'40'1826,"0"1"-833,0-22 480,19 1-63,1 0-866,0-20-223,0 0 31,19 0-128,-18-20-64,-1 0 32,0 1-95,-20-22-65,0 21-161,0 0 1,-20 1 64,-21 19-320,21 0-97,1 0 1,-1 0-32,0 19-481,0-19-801,20 20-1505,0-20-6118</inkml:trace>
  <inkml:trace contextRef="#ctx0" brushRef="#br0" timeOffset="375291.0157">11438 10554 17200,'0'40'1409,"0"-19"-256,0-1 577,20-1-417,-20-19-576,0 0-193,20 0 161,-20 0-449,0 0-32,0-19-63,19-1-33,-19-1 64,0 1-256,0-19 160,0 19-288,20 20 64,-20 0-97,0 0 129,20 20 128,0-1-224,-1 1-128,2 21-545,19-2-480,-20-19-641,-1 0-961,21 0-3907</inkml:trace>
  <inkml:trace contextRef="#ctx0" brushRef="#br0" timeOffset="375458.0078">11855 10574 11498,'40'20'6406,"-20"-20"-5797,0 0-641,19 0-128,-19 0-641,19 0-1986,1 0-4515</inkml:trace>
  <inkml:trace contextRef="#ctx0" brushRef="#br0" timeOffset="375690.4297">12212 10316 17648,'0'0'3427,"20"21"-2626,0-21 288,0 39 160,-1-19-768,1 20-97,0-1-224,20 1-224,-20-20-96,0 19-897,20-19-576,-20 1-481,-20-1-1826,0-20-11595</inkml:trace>
  <inkml:trace contextRef="#ctx0" brushRef="#br0" timeOffset="375868.1641">12173 10455 17456,'0'0'2370,"20"0"-1761,-1 0-1,21 0-447,-20 0-193,19 0-193,-19 20-415,20-20-353,-20 0-1442,0 0-3522</inkml:trace>
  <inkml:trace contextRef="#ctx0" brushRef="#br0" timeOffset="376220.7032">12510 10495 14125,'40'40'3683,"-21"-21"-1248,1-19 287,0 0-896,0 20-705,-20-20-512,0 0 95,0 0 193,0-20-288,0 20-225,-20-19-448,0-1 96,20 0-32,0-20-32,0 21-96,0-1 160,0 0-256,20 0-193,0 20-95,20 0-129,-20 0-95,20 20-354,-1 0-511,-19 0 288,20-1 576,-21 21 225,21-20 191,-19 0-95,-1-1-225,-1 1-384,1 0-32,-20-20-1825</inkml:trace>
  <inkml:trace contextRef="#ctx0" brushRef="#br0" timeOffset="376402.3438">12847 10337 19954,'-19'0'2723,"-1"-21"-2307,20 21-608,0 0-96,0 0-577,0 0-1761,20 0-2115</inkml:trace>
  <inkml:trace contextRef="#ctx0" brushRef="#br0" timeOffset="376961.9141">13046 10475 13580,'20'0'7880,"-20"20"-7111,20-20 544,-1 40 384,21-21-544,-19 1-320,-1 21-544,-1-41 255,1 20-160,0-20-191,0 0-97,-20 0 192,0 0 32,0-20-128,0-1-127,0 1-65,0-19-321,0-1-95,0 20-609,0-19-673,19 19-736,-19 0-385,20 0-1921</inkml:trace>
  <inkml:trace contextRef="#ctx0" brushRef="#br0" timeOffset="377114.2578">13464 10495 17808,'19'59'2659,"-19"-39"-865,20 0-930,-20 1-511,20-21-257,-20 0-384,20 20-866,-20-20-1184,0-20-2883</inkml:trace>
  <inkml:trace contextRef="#ctx0" brushRef="#br0" timeOffset="377252.9297">13444 10376 13741,'-21'0'5156,"21"-19"-4355,0 19-865,21-20 96,-1 20-448,-1 0-1506,1 0-4356</inkml:trace>
  <inkml:trace contextRef="#ctx0" brushRef="#br0" timeOffset="377579.1016">13702 10416 20179,'-41'0'2146,"21"0"-1089,1 20 384,-1-1-96,20 1-672,0 20-449,20-20-96,-1-1-128,1 1 64,0 0-64,1-20-160,-1 0 160,-20-20-32,19 0-128,-19 1 128,0-21 0,0 20 32,-19 0 32,19 20 128,0-19 0,0 19 0,0 19-160,19 1 129,1 0-129,0 0-225,0 19-607,19-39-514,-19 0-351,0 0-834,0 0-1697</inkml:trace>
  <inkml:trace contextRef="#ctx0" brushRef="#br0" timeOffset="377739.2578">13821 10217 18513,'0'0'2755,"19"20"159,1 0-191,0 19-1346,19 2-832,2 18-321,-1-19-256,-1-1-929,1 1-448,-21-1-1506,1 1-1345</inkml:trace>
  <inkml:trace contextRef="#ctx0" brushRef="#br0" timeOffset="378341.7969">14536 10515 16303,'0'0'1730,"19"0"-1122,-19 0 769,20-20-95,20 20-161,-21-20-353,1 0-223,0 1-193,0-1-160,-20 0 1,20 0 31,-20 1-320,-20-1 0,0-1 32,-20 1 32,21 20 96,-1 0-96,-20 20 192,21-20 32,19 41 64,-20-22 65,20 21 159,0 19-128,20-19-160,-1-1-95,21 1-258,-1-19-607,1-1-449,19-1-609,2-19-192,-2-19-1954,-19-1-12554</inkml:trace>
  <inkml:trace contextRef="#ctx0" brushRef="#br0" timeOffset="378501.9532">15131 10316 16719,'0'0'2114,"0"21"-929,-20-1 673,20 19-256,-20 1-225,20 19-864,0-19-353,0-21-385,20 21-383,-20-19-1090,0-1-864,0-20-1698</inkml:trace>
  <inkml:trace contextRef="#ctx0" brushRef="#br0" timeOffset="378858.3985">14912 10455 15758,'60'0'3940,"-41"0"-1986,42 0 160,-22 0-929,1 0-833,19 0-191,-19 20-1,20-20-160,-20 0 32,19 0-192,-39 0-161,19 0 1,-19 0 128,-20-20 128,0 1-449,0-1 161,-20 0 288,1 0-64,-21 1 0,20 19 128,-19 0 128,19 0 160,-21 0 225,41 19-161,-19-19 0,19 40-31,0-20 95,0 19-96,19 1-224,22-20-64,-1 19-128,-1-19-448,20 1-834,-19-1-607,-1-20-610,2 0-4067</inkml:trace>
  <inkml:trace contextRef="#ctx0" brushRef="#br0" timeOffset="379033.2032">15627 10574 19410,'0'-20'1409,"0"-19"289,0-1 384,0 1-769,0-1-704,0 1-353,0 19-320,0-21-160,20 21-481,0 1-993,0-1-608,-1 20-577,21 0-3619</inkml:trace>
  <inkml:trace contextRef="#ctx0" brushRef="#br0" timeOffset="379242.1875">15925 10337 19986,'-39'39'1666,"19"-19"256,0 0 256,20 19-609,0-19-736,20 20-641,0-20 65,19-1-161,1-19 32,-1 0-449,1 0-127,-21-19-321,2-1-224,-1 0-928,0-20-514,-20 21-1088,0-1-4164</inkml:trace>
  <inkml:trace contextRef="#ctx0" brushRef="#br0" timeOffset="379380.8594">16104 10357 4003,'0'19'9449,"0"1"-5957,20 0-994,0 0-640,-1-1-289,21 1-768,0 0-609,-21-20-256,21 20-705,-20-20-640,1-20-993,-2 20-3140</inkml:trace>
  <inkml:trace contextRef="#ctx0" brushRef="#br0" timeOffset="379514.6485">16183 10138 13132,'-20'0'5061,"20"0"-4645,20-20-384,-20 20 32,0 0-448,20 20-1122,0-20-2273</inkml:trace>
  <inkml:trace contextRef="#ctx0" brushRef="#br0" timeOffset="380049.8047">16402 10237 19154,'20'39'1057,"-1"-19"-897,1 21 705,0-21 224,19 19-545,1 1-448,1-1 225,-2-19 63,-19 20-256,19-21-160,-39 1 160,20 0 64,-20 1 321,-20-21-65,20 0-448,-39 0 0,19 0-96,-19 0-96,18 0-96,-19-21-385,20 21-288,1-20-224,-1 20 608,20-20 257,0 20 32,20 0 192,-1 0 224,1-19 128,0 19 353,21 0 544,-2-20-769,1 0-31,-1 20 63,-19-20-256,20 0 96,-1-19 1,-19 19-97,1 0-192,-21 1 96,0-1-192,0-1-97,0 1 129,-21 20 96,-19 0 192,21 0 161,-1 20-1,0 21 65,20-22 127,0 21-320,0-1 0,0 1-31,20 0 31,0-21-320,19 1 96,22 0-128,-22-20-385,1 0-896,-1 0-1025,-19-40-1122,0 21-11946</inkml:trace>
  <inkml:trace contextRef="#ctx0" brushRef="#br0" timeOffset="380196.2891">17116 10316 13773,'0'-20'9288,"0"20"-6789,0 0-1410,0 0-321,21 0-543,-2 0-289,-19 0-1154,20 20-1216,0 21-1506,-20-22-13644</inkml:trace>
  <inkml:trace contextRef="#ctx0" brushRef="#br0" timeOffset="380313.4766">17236 10535 23157,'0'19'2050,"0"-19"-1249,0 0-417,19 0-704,-19 0-1025,0 0-1218,0 0-896</inkml:trace>
  <inkml:trace contextRef="#ctx0" brushRef="#br0" timeOffset="381132.8125">17632 10515 18001,'21'59'800,"-1"2"-447,-1-2 608,1 0 384,0 0-448,0-19-353,0 1-63,-20-22 159,19 1-191,1 0-129,-20-20 64,-20-20 257,20 0-449,-39 1 0,19-22-256,-20 1 160,1-19-160,-2 0-224,2-20 0,19-1-97,0 0-95,20 1 192,0 19 127,20 20 97,19 21 128,-19-1 65,21 20 95,-21 0-320,19 20 160,1 19 32,-20 2-96,-1 18 96,1-19-192,-20 19 96,0-19 0,0-1 0,-20 2-160,1-21 96,-1-1-417,20-19-608,-20 0-672,20 0-1346,-20 0-10923</inkml:trace>
  <inkml:trace contextRef="#ctx0" brushRef="#br0" timeOffset="381350.586">18010 10594 18417,'20'-20'2146,"-20"0"-1730,0 1 641,-20-21 449,0 20-449,20-19-705,-20-1-320,20 20 0,0-19-192,0 18-224,20 1-673,-20 0-321,20 20-191,0 20-1218,-1-20-3427</inkml:trace>
  <inkml:trace contextRef="#ctx0" brushRef="#br0" timeOffset="381611.3282">18229 10416 11498,'-20'20'7367,"20"-1"-5413,-20 1-224,20 0-1,0 20-351,20-21-609,19 21-449,-19-19 32,39-21-256,-19 0 0,-1 0 0,-19-21-128,1 1-160,-21-19 32,0 19 0,-21-20-96,-18 20-289,-1 1-448,20-21-544,-19 20-289,19 1-288,0-1-1313,20 20-4869</inkml:trace>
  <inkml:trace contextRef="#ctx0" brushRef="#br0" timeOffset="382090.8203">18367 10416 17969,'39'59'2178,"-19"-39"-64,1 0 96,19 0-641,-21-1-736,1-19-128,0 20-449,-20-20-96,0 0 0,20 20-160,-20-20-160,-20 0-96,20-20 128,-20 0 32,0 1-1,20-1 33,0 0-192,0 0 128,0 0-64,20 20 64,0 0-32,0 0 128,-1 20 96,21-20-160,0 20 192,-21-20-192,22 0 31,-21 0 130,0 0 95,-1-20-160,-19-19 32,0 19 96,0-20-96,0 21-32,-19-1 0,-1-1 64,-20 21 96,19 0-160,2 21 0,-1-21 288,20 39-192,-20-19 97,40 20-1,0-1 0,-1-19-32,22 20-32,38-21-192,-20-19 128,1 0-608,20 0-449,-41 0-929,21 0-1986,-21-19-8808</inkml:trace>
  <inkml:trace contextRef="#ctx0" brushRef="#br0" timeOffset="383020.5078">19459 10296 17584,'0'0'1313,"0"0"-384,19 0 833,-19 0 128,21 41-673,-1-21-512,0 19-33,0 1-63,-1-21-225,1 1-160,-20 0 97,20-20-1,-20 20-96,20-20 32,-20-20 1,0 0 31,0 0-128,0 1-128,0-21-96,20 1-384,-20-2-385,0 1-416,19 21-417,-19-1-416,20 20-448,-20 0-2115</inkml:trace>
  <inkml:trace contextRef="#ctx0" brushRef="#br0" timeOffset="383181.6407">19837 10376 16944,'19'40'2434,"1"-20"-769,0-1 289,-20-19-480,20 20-1026,-1-20-352,1 0-64,0 0-608,0-20-1282,-20 20-961,20-19-2242</inkml:trace>
  <inkml:trace contextRef="#ctx0" brushRef="#br0" timeOffset="383322.2657">19817 10217 17328,'-20'-20'1249,"20"1"-1121,20 19 96,0-20-192,-1 20-384,21 0-1025,-20 0-2211</inkml:trace>
  <inkml:trace contextRef="#ctx0" brushRef="#br0" timeOffset="383660.1563">20213 10178 15406,'-39'39'3812,"19"-19"-2659,0 19 96,20 1 545,-19 20-353,19-20-736,19-1-513,1-19-192,0 0 32,19-20-32,-19 0 32,0 0-96,0-20-96,1-19 128,-21-1 64,0 20 32,0-19 0,0 18 96,0 21 288,-21 0 33,21 0-33,0 0-223,0 21 95,0-1 32,21-1-448,-2 21 96,21-20-769,19-1-864,-19-19-1282,19 20-224</inkml:trace>
  <inkml:trace contextRef="#ctx0" brushRef="#br0" timeOffset="384169.9219">21167 10396 14541,'20'40'3652,"-20"-21"-2916,0 1-159,0-20 1217,0 0 256,0 0-1218,-20-20-383,0 1-129,0-21-192,0 1-32,20-2 0,-19 1-128,19-19-32,0 20 64,0-1-96,19 1-32,1 19-320,0 20-257,0 0-768,0 39-962,19-19-2337</inkml:trace>
  <inkml:trace contextRef="#ctx0" brushRef="#br0" timeOffset="384452.1485">21425 10257 15470,'20'0'2338,"-1"-20"-1024,1 0 415,0 20-512,0-20-512,-20 1-192,20-1-289,-1-20-128,-19 21 192,0-1-224,0 20 128,0-21 161,-19 21-321,-1 0 32,-20 0-64,20 21 32,1 18 288,-21-19-256,20 20 192,1-1-63,19 1 95,0-1-160,19 2-64,1-2-64,20-19-128,-1 0-737,1 0-288,19-20-641,2 0-448,18-40-2722</inkml:trace>
  <inkml:trace contextRef="#ctx0" brushRef="#br0" timeOffset="384654.2969">21861 10118 16527,'-40'0'2947,"21"20"-1922,-1-20 384,0 40 225,20-21-577,0 21-385,0-20-191,20 19-193,0 2-288,19-21 32,2-1-544,-2-19-321,21 0-448,-21 0-577,1-19-416,-20-1-1410,-1-1-8808</inkml:trace>
  <inkml:trace contextRef="#ctx0" brushRef="#br0" timeOffset="384887.6953">22040 10158 14413,'-20'0'3716,"20"0"-2147,0 20 161,20-1 512,-20 1-833,20 0-448,19 19-544,2-19-225,-1-20-96,19 20 0,-39-20 0,19-20-64,-19 0 32,-20 1-192,0-1 32,0 0 0,0-19-64,-20-1-257,0 20-159,1 1-609,19-1-385,0 20-95,0 0-1763,0 20-7686</inkml:trace>
  <inkml:trace contextRef="#ctx0" brushRef="#br0" timeOffset="385090.8203">22497 10296 18897,'-20'-20'2659,"0"1"-929,1-1-1,19-20-31,-20 1-833,20-1-513,0 1-256,0-2-128,20 2-96,-1 19-481,1 20-608,0 0-993,0 0-384,0 0-1186,-1 20-7655</inkml:trace>
  <inkml:trace contextRef="#ctx0" brushRef="#br0" timeOffset="385337.8907">22735 9999 17520,'0'0'2851,"-19"0"-1122,-1 19 65,0 1 160,-1 0-705,21 1-768,0-1-289,21 19-160,-1-19 128,19 0-256,21 19 128,-21-19-96,-19 0 64,0-1-128,-1 1 320,-19 0-224,-19 1 160,-1-21 0,-20 0-96,21 0-32,-1 0-128,-20 0-160,21 0-257,-1-21-992,20 21-1602,0-20-865,0 0-10506</inkml:trace>
  <inkml:trace contextRef="#ctx0" brushRef="#br0" timeOffset="385488.2813">23033 10197 20179,'20'20'512,"0"0"-608,-20 0-256,0-20 159,19 0-1056,-19 19-1697,0-19-5767</inkml:trace>
  <inkml:trace contextRef="#ctx0" brushRef="#br0" timeOffset="385638.6719">22934 9979 20499,'-21'-40'1409,"1"40"-1185,40-20-127,1 1-33,-21 19-449,40 0-1889,-1 0-10506</inkml:trace>
  <inkml:trace contextRef="#ctx0" brushRef="#br0" timeOffset="386275.3907">23549 10079 19314,'-19'-41'1025,"-1"41"-417,-20 0 513,20 0 705,0 0-609,-20 0-544,20 41-129,0-21-95,1 19-129,19 20-192,0-19-64,0-1-96,19 1-128,1 1 0,0-41 32,20 19-64,0-19 32,-20-19 31,0-22 33,0 21 32,-20-19 32,0-1 32,0-19 192,-20 19-416,20 1 352,0-2 0,0 21 33,0 1 95,0-1-160,0 20 128,0 20-32,20-1-96,-1 21-96,1-19 32,0 18-32,0 1-32,-1-20 0,1-1-32,0-19 32,-20 0 160,0 0-96,0 0 97,20 0-97,-20-19 96,19-1 160,2-20-128,19 21-96,-20-1-64,19-1 32,1 21 64,-21 0-32,21 21 0,0 18-192,0 1-833,0-1-928,-1 1-1314,-19-20-321</inkml:trace>
  <inkml:trace contextRef="#ctx0" brushRef="#br0" timeOffset="386863.2813">22596 10694 19506,'-20'-20'1762,"20"0"256,0 20-673,20 0-32,0 20-256,-1 0-192,1 19-289,1 21-223,-1-1-161,19-18-160,-19 18-224,20-19-385,-21-21-384,-19 1-384,0 0-993,0-20-481,-19 0-2722</inkml:trace>
  <inkml:trace contextRef="#ctx0" brushRef="#br0" timeOffset="387060.5469">22438 10893 19506,'0'-20'2562,"0"-1"-1152,19 21 992,21-20-32,0 20-1153,-1 0-608,20 0-449,2 0-96,18 0-288,-20 0-513,0 0-544,-18 0-769,-1 0-1185,-21-20-609</inkml:trace>
  <inkml:trace contextRef="#ctx0" brushRef="#br0" timeOffset="387357.4219">23112 11031 17584,'0'0'865,"20"0"961,-20-20-97,0 1-159,0-1-801,0 0-65,-20 0-159,0 0-1,1-19-448,19 18 97,-20-19-33,20 21 64,0-1 32,0 20-96,0 0-288,20 0 0,-1 0 0,21 0 0,-1 0-160,-18 0-994,-1 0-1568,0 0-898,0 20-12267</inkml:trace>
  <inkml:trace contextRef="#ctx0" brushRef="#br0" timeOffset="387888.6719">23390 10893 20979,'20'19'769,"0"-19"833,0 0-545,20 0-129,-20-19-287,0 19-192,19 0-225,-39-20 32,20 20-160,-20-21 64,0 21 32,0-20-96,0 20-63,-20-20 95,20 20 0,-20-19-128,-19 19 32,19 0-64,0 19 32,-20 1-64,20 0-32,0 21 192,20-22-321,0 21 161,20 0 96,0-21 0,20 1 193,0 0-321,19-20 192,0 0-32,-19 0-32,20-20 64,-20 0 0,-20-19 0,-1 19-32,1-20 64,-20 21 32,20-22-64,-20 21 33,-20 0 63,0 1 128,1 19-96,-1 0-64,0 19-95,0 1 63,20 0-32,-21 21-96,21-2-64,0-19 0,21 20-225,19-21-95,-1 1-96,1-20-449,39 0-737,-19 0-704,0-20-1250,-21 1-8935</inkml:trace>
  <inkml:trace contextRef="#ctx0" brushRef="#br0" timeOffset="388825.1953">24066 10654 11210,'0'0'10282,"0"-19"-9674,19 19 578,21-20 703,-1 20-415,21-21-834,-20 1-255,20 20-225,-21 0 64,1 0-192,-1 0-128,-19 20 160,0 1 32,0-1 32,-20 19-96,0-19 64,0 39-96,0-19 64,0 19-128,21 1-96,-2-20-96,1 19-64,0 1-33,19-21 97,-19 2 96,0-2-32,0-19 0,-20 20 256,0-40-32,-20 19 96,0 1-96,0-20 0,1 0 0,-21 0 32,1 0-96,18-20-32,1 20-513,0 0-1312,0 0-1347,20 0-2209</inkml:trace>
  <inkml:trace contextRef="#ctx0" brushRef="#br0" timeOffset="398039.0625">3735 8847 10698,'0'-19'2530,"-20"19"-416,20-20 577,0 20-577,0 0-353,0-20-351,0 20-353,0 20-385,0-20 33,20 39-225,-20-19-127,20 0-257,-1 19-96,1-19 0,-20 0-128,20 0-769,0-20-545,-1 0-543,-19 20-226,20-20-1120,-20-20-4388</inkml:trace>
  <inkml:trace contextRef="#ctx0" brushRef="#br0" timeOffset="398366.211">3615 8668 11979,'-79'20'2466,"39"0"-320,1 19-384,19 2-225,0 18-31,20 1-289,0 19-64,20-19-416,39 0-257,1-21-288,39-39-96,1 0 33,-2-20-65,22-39-96,-41-1-129,0 0-319,-19 1-161,-40-20 1,-20 18 287,-20 2-223,-40 20-289,1-1-128,-20 20 256,-21 20 705,1 20 128,0 0-128,-1 39-1313,21-19-10666</inkml:trace>
  <inkml:trace contextRef="#ctx0" brushRef="#br0" timeOffset="410836.9141">558 11766 19122,'-60'-59'1281,"40"19"-32,20 19 993,20 1-1121,20 20-512,0 0-481,-1 20 96,1 21-224,19-2-128,-19 21 96,-19-1 0,-2-19 160,1 20-224,-40-20 128,20-1 96,-40 1 32,20-21-32,-20 1 289,1 0-97,19-20-352,-19-20 96,19 0 0,20-19 128,-20-1 1,40 1 127,0 19-256,-1 20 128,21-20-320,-20 20-288,19 20-289,1 0-833,0-20-736,-20 20-256,20-20-801,-20 0-5221</inkml:trace>
  <inkml:trace contextRef="#ctx0" brushRef="#br0" timeOffset="411142.5782">458 11508 17904,'-118'59'801,"58"-19"192,20-1 769,20 41 224,0-1-801,40 1-545,20 0-511,40-1-97,-1-20-32,40-19 32,0-21 96,-20-38-32,1-21 0,-1-19-96,-40-20-320,-18 18 224,-22-18-1,-19 20-639,-40 0-642,-20-2 353,-19 22 1186,-20-1 191,19 40-672,-19 0-1602,20 0-5797</inkml:trace>
  <inkml:trace contextRef="#ctx0" brushRef="#br0" timeOffset="533324.2188">1431 11567 18385,'0'-39'480,"-19"39"193,19 0 576,-20 0-96,20 19-96,0 21-448,0 19-129,20 2-95,-1-2-257,1 0-32,0 1 32,19-20 32,-19-20-64,0 0 32,21 0 0,-41-20 33,19 0-1,1 0 224,-20 0-192,20-20-128,-20 0-32,20-21 65,-20 22-1,0-1-225,19 0 65,-19 0 96,20 20-32,20 20 32,-20 0 1,19 0-130,-18 20-383,19-20-289,-21 20-576,21-21-833,-20-19-1249,19 0-1218</inkml:trace>
  <inkml:trace contextRef="#ctx0" brushRef="#br0" timeOffset="533629.8828">2046 11885 224,'0'-40'11563,"0"40"-9513,0-20 1057,0 20-225,0 0-672,0 0-672,0 0-609,0 20-257,-19 0-255,19 19-161,0-18-32,19-1-320,-19 0 64,20 0 0,0-20-32,1 0-128,-1 0-64,-20-20-1,19 20 321,-19-20-160,0 0 128,0-1-32,0 2 64,0 19 0,0 0-64,0 0-32,0 19 0,0 2 64,20-1-224,0 0-544,20 0-834,-21-20-1665,1 0-1377</inkml:trace>
  <inkml:trace contextRef="#ctx0" brushRef="#br0" timeOffset="533833.9844">2265 11607 16623,'0'-40'2723,"0"40"-2051,0 0 578,0 20 287,20-20-160,0 39-512,-1-19-64,22 41-545,-1-22-256,-21 1-256,21-1-801,-1 1-480,1-20-1154,-20-20-2914</inkml:trace>
  <inkml:trace contextRef="#ctx0" brushRef="#br0" timeOffset="534050.7813">2781 11925 18161,'40'-21'1954,"-40"2"512,0-1-256,-20 0-1057,0 0-512,1-19-97,-1-1-191,-20 1-289,20-1 64,-19-20-192,-2 20 32,21 1-257,1 19-127,19 0-321,0 0-352,19 0-416,1 20-1346,21 20-2114</inkml:trace>
  <inkml:trace contextRef="#ctx0" brushRef="#br0" timeOffset="534225.586">2582 11626 21043,'-59'20'1954,"59"-20"-1121,-20 0 480,40-20-800,0 1-97,19 19-128,2-20-159,18 0-258,21 20-1120,-21 0-2402,-20 0-11756</inkml:trace>
  <inkml:trace contextRef="#ctx0" brushRef="#br0" timeOffset="541751.9532">3595 11825 14221,'-20'0'1153,"1"0"-96,-1 20 448,20 0-191,-20 19-225,20 2-160,0-1-65,0-1-287,20-19-161,19 0-255,-19-1 255,0-19-128,0-19 129,20-1-321,-40-20 160,20 21-96,-20-21 160,0-1-320,-20 2 129,0 19-129,-20 0-33,0 0 1,21 20-288,-1-19-160,20 19-65,0 0-736,0 19-321,20 1-319,19 0-2019,1 20-8776</inkml:trace>
  <inkml:trace contextRef="#ctx0" brushRef="#br0" timeOffset="541948.2422">3932 12083 9929,'41'20'5061,"-41"-20"-2563,0 0 1346,0-20-1762,-41 1-865,22-21-128,-21 20-577,1-19 33,-21-22-321,21 22-160,19-21 32,-20-19-96,40 40-32,-20-22-32,40 22-192,0-1-257,0 21-576,0 19-224,19 0-1730,-19 0-2754</inkml:trace>
  <inkml:trace contextRef="#ctx0" brushRef="#br0" timeOffset="542123.0469">3635 11766 20018,'-20'20'2627,"0"-20"-2275,40-20 641,0 20 481,0-20-1090,20 0-256,0 20-64,19-19-608,0-1-1250,-19 20-2114,20 0-6373</inkml:trace>
  <inkml:trace contextRef="#ctx0" brushRef="#br0" timeOffset="542959.961">4568 11885 14637,'0'0'0,"20"0"769,0 0 1441,0 0-865,0-20-640,-1 0-321,-19 0 1,0 0-65,20 1-160,-40-21 0,20 20-95,-19 20-33,-1-19 64,-20 19 32,20 19 32,1 1 32,-1 20 64,20-1 65,0 1-129,0-1 32,20 22 0,-1-22-288,21-19 0,0 20 0,-1-40-545,22 0-576,-22 0-192,20-20-705,-39 0-1025,0-19-4228</inkml:trace>
  <inkml:trace contextRef="#ctx0" brushRef="#br0" timeOffset="543361.3282">4787 11547 7206,'0'-19'7431,"0"19"-5253,0 0-768,0 19 480,20 1-353,-20 39-672,20-18 96,-1 38-321,1-20-351,20 1-225,-21 0-64,21 0-32,1-41 32,-2 1-128,1 0 160,-1-20-225,1-20 129,-20 20-32,-1-39 96,1 19-288,-20-20 64,0 0 64,0 0 63,-20 0 97,1 1 33,19 19 31,-20 0 32,0 20 192,0 0 32,0 0-160,20 20-31,0 20 31,0-1 64,0 21 0,0-20 0,20 0-384,20-1 64,-1-19-192,1 0-289,20-20-320,-20 0-544,-1-20-961,-19 0-1762,0 1-10154</inkml:trace>
  <inkml:trace contextRef="#ctx0" brushRef="#br0" timeOffset="543991.211">5402 11707 10217,'40'59'7527,"-40"-20"-6213,19 1 31,1 0 384,0-21-543,-20 22-610,21-21-159,-1 0-33,-1-1-192,1-19-64,0 0 64,-20 0-224,0 0 353,0 0-97,0 0-160,-20-19-288,20-1 160,-20 0-32,20-21-321,-19 22 65,19-1 128,0 20 63,0-20 33,0 40 0,19-20 128,-19 20 0,20-1 0,-20-19 160,20 21-320,-20-1 192,20 0-32,0-20 0,-20 0 32,0 0 96,19 0-32,-19 0-192,20-20 32,0 20 32,0-20 32,-1 20-96,1 0 64,0 0-32,21 0 64,-22 0 0,21 0 96,-20 0-32,-1 0 96,1-21 129,0 2 127,0-1-128,-20 0-95,0 0 63,0-19 0,0 19-64,-20 0 0,20 0-63,-20 1-1,0 19-32,20 0-32,0 0-160,0 19 0,0 1 0,20 0 63,-20 19-31,20 1 64,19 0-128,-19 0-416,21 0-449,-2-20-192,1-20-545,0 0-1601,-21 0-2499</inkml:trace>
  <inkml:trace contextRef="#ctx0" brushRef="#br0" timeOffset="544281.25">6117 11746 14029,'20'0'2883,"-20"0"-97,20 40 33,0-21-865,-1 21-865,1 0-96,0-21-449,0 2-192,-20-1-223,19 0 127,-19-20-224,20 0 32,-20 0-160,21 0 192,-21-20-96,20 0 96,0-1-256,-1 21 128,-19 0-64,20 0 64,0 0-32,19 0-257,-19 21-479,0-21-97,0 0-705,0 0-191,-1 0-1058,-19-21-1697,0 2-6951</inkml:trace>
  <inkml:trace contextRef="#ctx0" brushRef="#br0" timeOffset="544442.3828">6494 11667 12844,'0'-60'2978,"0"60"-159,0 0-481,20 19-96,0 1-544,-1 21-673,22-2-384,-21 21-257,19-21-640,1 1-97,-1-20-479,1-1-418,-1-19-607,-39 0-1923,0 0-7751</inkml:trace>
  <inkml:trace contextRef="#ctx0" brushRef="#br0" timeOffset="544616.211">6474 11746 18705,'0'-20'1666,"0"20"-801,40-19 608,-20-1-640,20 20-673,0-20-128,-1-1-192,1 21-801,-1-20-769,1 20-1601,-1-19-3171</inkml:trace>
  <inkml:trace contextRef="#ctx0" brushRef="#br0" timeOffset="544855.4688">6951 11528 10730,'0'0'4772,"-20"19"-3330,0 1 223,1 0 449,-21 0-320,19 19-929,21 2-321,0-21-480,21 19-96,19-19-32,19 0-160,0-20-353,20 19 1,-38 1 416,18-20-129,-39 20 321,0 0 193,-20 0 575,-20-1-63,0 22-256,-19-21 63,-1 0-384,19-1-320,2-19-993,-1 20-1762,0-20-7495</inkml:trace>
  <inkml:trace contextRef="#ctx0" brushRef="#br0" timeOffset="547211.9141">8082 11805 11691,'-39'-39'736,"19"19"417,0 0 513,-19 1 704,19-1-576,0 20-449,0 0-640,-1 20-257,21 19-95,-19 1-257,19-1 64,19 1-64,-19-20-96,21-20 0,-1 19 0,0-19 64,-20-19-32,20-1-128,-20 0 0,0-20 0,-20 1 0,20 19 128,0 0-64,0 20 32,0 0 0,0 0 0,20 40 160,-1-1-192,21 1 96,19 19 32,-19 2-128,1 18-32,-2-40 288,-19 21-288,0-20 288,-20-20-256,0 0 224,-20 19 129,0-19-225,-19 0-192,-2-20-97,-18 20-127,-1-40-1954,21 20-1345,-1-20-1923</inkml:trace>
  <inkml:trace contextRef="#ctx0" brushRef="#br0" timeOffset="547430.6641">8340 11786 19602,'20'39'577,"0"-19"-353,0 0 224,-20 0-320,21-1-128,-2 2 0,1-21-288,0 0-737,-20 0-1858,0 0-3010</inkml:trace>
  <inkml:trace contextRef="#ctx0" brushRef="#br0" timeOffset="548033.2032">8242 11567 10922,'-20'-20'8200,"0"20"-7336,20 0-703,0 0-450,20 0-191,0 0-161,19 20-288,-19 0-480,39 19-225,-19 2 385,0 18 1121,20-19 352,-21 19 801,1-19 513,-1-1 127,1-18-159,-20-1-161,1-20-192,-2 0-192,1 0-192,-20-20 32,0 20-97,0-21-319,-20 2-225,1-21-160,-2 0-64,1 21-193,-20-21-127,21 1 64,19 39 192,-20-20-97,40 20-255,-20 20 416,39-1-96,-19 21 128,21-20 0,18-1-64,-20 1 64,21-20 64,-21 20-96,1-20 32,0-20 32,0 0 0,-20 1 192,0-1-192,-1 0 96,1-19 96,-20 19-64,0-21-32,0 21 32,-20 1 65,1 19 127,-1-20 32,0 20-64,0 20-63,-19-1 95,39 1-96,-21 21-32,21-2-96,0 1-96,21-1-64,-2 1 0,41-20-384,-1 0-225,0-20-448,2 0-897,-2 0-3587,0-20-10729</inkml:trace>
  <inkml:trace contextRef="#ctx0" brushRef="#br0" timeOffset="548447.2657">10009 11607 16303,'-60'-20'3844,"20"40"-2499,0-20 160,21 39-63,-1 2-129,0 18-801,20-19-63,0 19-289,40-39-128,-1 19-32,1-18-96,19-21 0,-18 0-32,-21 0 0,-1-21 63,1 2 65,-20-21 33,0 20 191,-20-19-256,1 19 128,-1 0-32,0 20 160,-1-20-32,21 20-96,0 20-288,0 0 128,21 19 32,-1-19-160,19 20-321,21-1-928,-21-18-1666,20-21-7495</inkml:trace>
  <inkml:trace contextRef="#ctx0" brushRef="#br0" timeOffset="549079.1016">10703 11687 11691,'20'-61'5445,"0"22"-3363,-1 19-353,22-19 33,-1 19-673,-1 0-801,1 20-128,-1 20-95,1 0 95,-20 19 0,-20 1-32,0 20-32,0-1-64,-20 1 0,0-1 32,0-19 160,1 0-31,19-20 159,-20 0 0,20-20-160,0 20-128,20-20 65,-1 0-33,1 0-64,0-20 0,19 0 32,2 20-128,-1-20-64,-1-1-161,-19 21-319,19 0-321,-19-19-609,20 19-1216,-21 0-2243</inkml:trace>
  <inkml:trace contextRef="#ctx0" brushRef="#br0" timeOffset="549392.5782">11497 11528 18225,'-39'-20'1665,"19"20"-351,-20 20 287,21-20-608,-1 39-160,0 1-96,20-1-65,0-18-576,40 19 0,-21-1-64,41-19-32,-21 0 32,21-1 0,0 1 97,-20 0-258,-21 0 193,1 19 33,-20-18 127,0-1-128,-20 0-32,1 0 0,-1-20-224,0 19-64,-21-19-257,2 0-608,19-19-576,0 19-2211,1-20-6854</inkml:trace>
  <inkml:trace contextRef="#ctx0" brushRef="#br0" timeOffset="549550.7813">11298 11646 19922,'0'-20'1442,"20"1"-866,1-1 770,19-20-129,-1 21-993,1-1-64,-1 20-704,21 0-513,-20 0-1698,0 0-4644</inkml:trace>
  <inkml:trace contextRef="#ctx0" brushRef="#br0" timeOffset="549748.0469">11815 11707 17232,'20'0'5061,"0"0"-4357,0 0 385,20-20-64,19 20-672,-19 0-321,-1 0-321,1 0-287,0 0-1122,-20 0-2338,20 0-9448</inkml:trace>
  <inkml:trace contextRef="#ctx0" brushRef="#br0" timeOffset="550008.7891">12331 11547 19410,'40'-19'3011,"-20"-1"-2531,20 0 673,0 0 0,-1 20-576,1 0-417,-1 20-64,-19 0 32,21 0-64,-22 39 32,1-20-96,-20 22-32,20-2 32,-20 0-64,20-19 0,-20 0-256,19 0-417,-19-20-288,0-20-929,0 0-2594,0 0-11787</inkml:trace>
  <inkml:trace contextRef="#ctx0" brushRef="#br0" timeOffset="550168.9453">12490 11786 15694,'0'-20'4260,"20"0"-3683,20 0 928,-1 1-480,1 19-640,0-20-321,0 0-320,19-1-801,-19 21-1186,-1-20-2497</inkml:trace>
  <inkml:trace contextRef="#ctx0" brushRef="#br0" timeOffset="550429.6875">12967 11567 10890,'-20'20'6470,"1"-20"-4933,-1 20-95,-1-1-33,21 1-32,-20 1-608,20-1-288,20 0-385,1 19-96,18-39-32,1 20 192,19 0-352,-19-1-1,-1-19 65,-19 20 128,1 0 96,-21 0 193,0-20 127,-21 20 97,1-1-321,0 2 64,1-21-224,-1 20-64,-20-20-160,21 20-545,-21-20-993,20 0-2145,1 0-6311</inkml:trace>
  <inkml:trace contextRef="#ctx0" brushRef="#br0" timeOffset="550591.7969">12887 11646 20563,'80'-20'2626,"-40"1"-1280,19-21 63,0 20-1121,2 1-416,-22-1-801,1 20-768,-21 0-3140</inkml:trace>
  <inkml:trace contextRef="#ctx0" brushRef="#br0" timeOffset="551331.0547">13860 11707 17040,'0'-40'1089,"-20"19"-545,1 21 33,-1-20 832,-20 20 32,20 20-800,-19 1-225,18 19 161,1-21-321,20 1 0,0 0-288,41 0 32,-2-1 32,21-19 0,-1 20 1,20-20-66,-18 0-63,-22 0 0,-19 0 96,-20 20 192,-20 0 161,-19-20-65,-1 20 193,-1-1-257,2-19-64,19 0-192,0 0-64,20 0-192,0-19-769,20 19-417,0 0-896,0 0-2339</inkml:trace>
  <inkml:trace contextRef="#ctx0" brushRef="#br0" timeOffset="551679.6875">14357 12282 17328,'0'20'1601,"0"-20"-640,0 0 1089,-20-20-608,0 20-417,20-20-225,-20 1-351,-19-21-193,19-1-192,-1 2-64,1-20 96,0-1-160,-19 1 160,39-1-64,-20-20-32,20 21 0,20 20-96,0-1 64,-1-1-192,1 41-160,0 0 319,21 0-287,-22 41 288,1-1-192,0-1-321,-20 20 65,20 1 63,-20-21-63,0 2-1,-20-1 33,20-40-1025,-20 19-1250,0-19-2082</inkml:trace>
  <inkml:trace contextRef="#ctx0" brushRef="#br0" timeOffset="551875.9766">14317 11468 19250,'20'20'1890,"0"0"-257,-1 19 289,1 1-673,0-1-672,0 22-385,19-2-96,2-19-160,-21-1-289,19 1-447,-19-20-770,19-20-896,-19 19-2819</inkml:trace>
  <inkml:trace contextRef="#ctx0" brushRef="#br0" timeOffset="552036.1328">14733 11825 17936,'41'20'2243,"-41"-20"-1859,20 20-256,0-20-128,-20 20-512,19-20-994,-19 0-2337</inkml:trace>
  <inkml:trace contextRef="#ctx0" brushRef="#br0" timeOffset="552239.2578">14754 11448 18609,'0'0'2306,"0"0"-1153,20 40 705,20 0-513,-21-1-352,21 20-384,-1 22-385,1-22-224,-1-20-512,2 1-353,-1 0-384,-21-21-481,1-19-1473,-20 0-5317</inkml:trace>
  <inkml:trace contextRef="#ctx0" brushRef="#br0" timeOffset="552407.2266">14794 11746 20083,'-20'-20'2242,"20"20"-1602,40-19 1346,-21 19-288,41-20-545,-1 0-577,21-1-415,-21 1-450,1 1-864,-1 19-705,-19 0-2049,0-20-11532</inkml:trace>
  <inkml:trace contextRef="#ctx0" brushRef="#br0" timeOffset="553023.4375">16004 11726 16976,'-59'20'2242,"19"0"-577,1 19 65,19 1-129,0 0-223,0 0-417,20 0-289,20-1-255,0-19-193,20-20-32,-1-20-288,1 1 320,-1-21 129,-19-1-546,0 2 33,-20-21 32,0 41-384,-20-21-129,-20 20-192,21 20-320,-21 0-384,20 0-770,1 40-2113,19-20-7655</inkml:trace>
  <inkml:trace contextRef="#ctx0" brushRef="#br0" timeOffset="553220.7032">16223 11904 18865,'0'-39'2242,"-20"19"-800,0-20 320,-19 1-834,19-1-351,0 1-225,0-2-288,-1 2-160,21-1-128,0 20-417,21 20-31,-1 0-33,20 20-576,-1 0-865,1 0-2178,19-1-9705</inkml:trace>
  <inkml:trace contextRef="#ctx0" brushRef="#br0" timeOffset="554353.5157">16798 11567 17328,'0'-39'2562,"0"19"-704,0 20-769,20 20 96,0 19-32,1 1-448,18-1-257,-19 22 33,0-22-257,19 1-128,-19-21 32,0 1 0,-20-20-96,20 0 129,-1 0-129,1 0 32,0-20 96,0 20-320,20 0 192,-20 20-32,0 20 0,0-1-128,0 2 32,-1-1-289,-19-1 481,0-19-224,-19 19-96,-1-19 0,0 0 224,0 0 32,-19-1-64,-2-19-353,1 0 161,21 0-128,-1-19 96,0-1 31,20-20-159,0 1 128,20 19 320,0 0-320,-1 1 576,21-1-32,1 20 32,-2 0-63,21 0 95,-21-20-352,20 20 96,2-20-32,-22-1 0,21 2-32,-21-21 64,-19 20 0,19 0-32,-39-19 193,0 19-321,0 0 128,-19 1 0,-1-1-32,0 20 96,0 0-256,-19 0 96,19 20 32,0 19-64,1-19 0,19 19 0,0 21-32,0-21-353,19-18-256,1-1-95,0 0-321,19 0-1218,1-40-2081,-1 0-4004</inkml:trace>
  <inkml:trace contextRef="#ctx0" brushRef="#br0" timeOffset="554548.8282">17673 11468 16559,'-20'-59'3427,"20"59"-1281,0 0-896,0 20 63,20 19-160,-20 1-288,19 39-289,1 1-383,0-21-1,20 20-641,-1-19-255,20-40-65,-19-1-512,1 2-385,-2-42-960,-39 2-2339</inkml:trace>
  <inkml:trace contextRef="#ctx0" brushRef="#br0" timeOffset="554723.6328">17890 11547 15887,'-20'-39'3299,"20"39"-1217,0 0-737,0 20 417,20 39-609,0-20-481,1 22-319,18-2-257,1-19-96,-1-1-417,1-19-447,-20 0-514,0 0-800,-1-20-2594,-19 0-9450</inkml:trace>
  <inkml:trace contextRef="#ctx0" brushRef="#br0" timeOffset="555080.0782">17573 11746 16239,'-20'-20'4100,"20"20"-2659,20 0 257,19 0-97,2 0-255,18 0-322,20 0-543,0 0-257,2 0-160,-22 0-128,20-19-192,-20-1-96,-18 0-97,-21-1 161,0 1 96,-20 1 256,-20-1-192,0 0 64,-21 0 0,2 1 128,-1 19-193,-19 0 322,19 0-33,1 19 192,18 21-224,1-1-32,20 2-32,0 18 0,0-19 1,41-1-98,-2 1-223,21 0-769,-1-21-993,0 2-1537,2-21-1666</inkml:trace>
  <inkml:trace contextRef="#ctx0" brushRef="#br0" timeOffset="555241.211">18347 11865 20243,'-39'-40'2754,"19"1"-1569,0-1 481,20 20-417,20-19-512,0-2-545,39 2 128,0 19-192,21 0-63,-1 20-130,1 0-831,0 20-642,-21-20-1441,0 0-2146</inkml:trace>
  <inkml:trace contextRef="#ctx0" brushRef="#br0" timeOffset="597954.1016">994 12937 9929,'-39'-40'2498,"19"21"-512,0-1 416,20 0-320,-20 0-224,-19 0-288,19 20-97,0 0-576,20 0-224,-20 40-65,20 0-63,0 19-321,0 41-64,20-1-128,0-20 96,0 1-288,19-21 160,21-19-32,19-20 64,1-20-32,-1-40-64,20-19-128,-19-1 128,-21-20-193,-19 1 97,-20 0 256,-20 19-96,-20 0-32,-20 1 160,-19 19-160,0 21 32,-21-1 64,20 20-128,1 0-160,0 20-416,18-1-129,21 1-1121,0 0-1761,20 20-5830</inkml:trace>
  <inkml:trace contextRef="#ctx0" brushRef="#br0" timeOffset="598208.0078">1173 13155 23478,'-39'-19'1153,"39"-1"-737,0 20 577,0 20-128,0-20-641,19 39-160,1 1-96,20 0-320,-20 0-545,19-1-512,2 21-769,-2-40-2531,1 19-10185</inkml:trace>
  <inkml:trace contextRef="#ctx0" brushRef="#br0" timeOffset="598593.75">1928 13215 23702,'0'-20'2146,"0"20"-1537,0 0-1026,0 0 385,0 0-1089,0 0-1185,0 0-3396</inkml:trace>
  <inkml:trace contextRef="#ctx0" brushRef="#br0" timeOffset="598738.2813">2027 13473 24086,'0'60'737,"19"-60"-481,-19 20-320,0-20 0,0 0-833,0 0-1249,0-20-2818</inkml:trace>
  <inkml:trace contextRef="#ctx0" brushRef="#br0" timeOffset="602319.336">2602 13493 10890,'0'-40'3651,"-20"40"-832,20-20-385,-19 1-736,19 19-321,-20-20-224,0 0-288,-19 20 0,19 0-513,0 0 129,-19 20 95,19 19-384,0 1 33,20 1-161,0-2 0,0-19 64,20 0-224,19-1 128,-19-19-224,20 0 63,-21 0-31,1-39-64,0 19-32,-20-40 160,0 0 0,0 1 192,-20-20-352,-19-1 320,-1 1-160,1 0 288,-1 19-96,-1 0 352,22 40 97,-1 0-257,0 20-128,20 0 0,0 20 257,20 20-225,0 0-224,19 39 64,2-19 64,18 19-160,-19 1 64,-1-21-513,20 1-127,-18-1-385,-1-18-96,-21-22-545,1 1-960,0 0-2819,0-20-8489</inkml:trace>
  <inkml:trace contextRef="#ctx0" brushRef="#br0" timeOffset="602603.5157">2781 13374 18609,'0'20'1858,"0"0"-897,0 19 672,20-19-416,-20 21-608,20-2-449,0-19-32,-1 0-96,1-20 32,21 0 129,-2-20-418,-19 0 65,0-19 96,0 18-32,-20-19 32,0 1 96,-40-1 0,20 20-32,-19 0 64,-2 20-128,2 0-64,19 0-481,0 0-1056,0 20-1891,20 0-4163</inkml:trace>
  <inkml:trace contextRef="#ctx0" brushRef="#br0" timeOffset="602922.8516">3079 13473 19250,'59'20'1313,"-38"-20"-416,-1 0 608,0 0-480,0-20-416,-1 0-321,21 0-96,-40-19 64,20 19-95,-20-20-1,-20 21 192,0-1-320,0 0 96,1 20 32,-1 0-63,-20 0 63,19 20-32,2 19-32,-1-19 32,0 20-256,20 19 96,0-19-64,0 20 32,0-20-705,20-1 0,19-19-608,2 0-385,-1-20-448,19 0-1409,-20-20-1987</inkml:trace>
  <inkml:trace contextRef="#ctx0" brushRef="#br0" timeOffset="603177.7344">3457 13453 11979,'20'-99'4933,"-20"60"-2371,19-1-800,-19 20-417,-19-20 192,19 40-352,-20 0-608,0 0-161,20 40-191,-20-20-33,20 20-160,0 19-64,0-19-96,20-1-161,20 1-31,-1-19-96,1-2 320,-1 1-33,-19-20 65,0 20 449,0 0-193,-20-1 160,0 1-127,-20 0-129,0 0-289,-20-1-479,21 1-1122,19-20-3010,-20 0-11051</inkml:trace>
  <inkml:trace contextRef="#ctx0" brushRef="#br0" timeOffset="603708.0078">4330 13175 15118,'-20'-39'2786,"1"-1"-640,-1 20 225,0 20-449,20-19-385,-20 19-800,20 0-225,0 39-127,20 1-129,0 19-160,0 21 0,19 19-609,1-20-800,-1-18-448,1-2-1539,0-20-5924</inkml:trace>
  <inkml:trace contextRef="#ctx0" brushRef="#br0" timeOffset="604150.3907">4271 13652 19122,'-20'0'3491,"20"0"-2850,0 0 31,20-20 33,0-19-705,-1-1 128,21-20 0,-1 0-320,-19 1-32,20 0-161,-19-1 129,-2 0-128,-19 1 352,20-1 192,-20 21 32,0 19 32,-20 20-64,20 0 289,0 40-65,20-1 1,0 40 191,0 1-384,-1-1 321,21 1-65,0-1-63,-21-19-321,21-20-32,1-21 96,-22 1 64,1-20-128,0 0 128,0 0 64,-20-20-127,0 1 31,0-1 32,0 0-128,0-19-96,-20 18-32,20-19-96,20 40 96,-1-20-129,1 40-671,0 0-482,19 0-896,1 20-2050,1-20-6598</inkml:trace>
  <inkml:trace contextRef="#ctx0" brushRef="#br0" timeOffset="604317.3828">5124 13493 21428,'0'40'1537,"0"0"-512,20-20 128,-20-1-896,20 1-322,0 0-319,-1-20-417,-19 0-800,20-20-4004</inkml:trace>
  <inkml:trace contextRef="#ctx0" brushRef="#br0" timeOffset="604479.4922">4945 13155 19890,'-39'0'1858,"19"-19"-1698,0 19-320,20-20-481,0 20-1505,20 0-1281</inkml:trace>
  <inkml:trace contextRef="#ctx0" brushRef="#br0" timeOffset="605124.0235">5601 13473 18289,'-20'-40'1954,"20"40"-961,-20-19 384,1-1 0,-22 20-640,21 0-257,0 20 1,20-1-545,-19 1 0,19 0 0,19 0 64,1 1 32,21-2-353,-2 1-63,1-20 64,0 20 160,-1 0 192,-19-1 192,0 21 320,-20-20-127,-20 19 63,0-19-288,0 0-128,1 1-608,-1-2-737,0-19-2115,20 0-7846</inkml:trace>
  <inkml:trace contextRef="#ctx0" brushRef="#br0" timeOffset="605922.8516">6177 13433 14125,'39'20'1633,"-19"0"321,0 21 128,19-22-608,2 21-513,-21-1-321,19 1 1,-19-20 31,0-1-191,-20-19 31,19 0 161,-19 0-257,0 0-223,-19-19-65,19-21-96,-20 20 96,0-39-64,0-1-64,20 0-192,-19 1 192,-1 0 0,20 19-160,0 1 31,0 39 97,20 0 0,19 19-384,1 1 192,-1 20-65,21-21-63,0 21 64,-1-20 0,-19-20-65,19 20 225,-19-20 64,-1 0 320,-18-20 1,-1 20 447,-20-20-415,0 0 95,0 0 96,0 1-191,-20-1 159,-1 0-192,1 0 97,-19 20-97,19 0 0,0 20-192,-19 0-64,19 0-32,20 19 0,0 21-288,0-1-449,20-18-384,19 18-417,1-39-768,-1 19-2434,22-39-5542</inkml:trace>
  <inkml:trace contextRef="#ctx0" brushRef="#br0" timeOffset="606227.5391">7170 13315 17712,'-40'-40'3235,"20"40"-1473,-20 0-32,20 20-513,0 0-513,0 39-63,0-19-225,20 19-416,20-18 0,-20 18-32,40-39 32,-20-1-32,20-19-224,-20 0 192,0 0-32,0-19 64,-1-21 32,1 1 32,-20-2 160,0 21-320,0-19 160,20 19-96,-20 20 64,0 0 32,20 20-64,-1-1-288,1 21-353,0-20-832,0 1-1026,20-2-1985,-20-19-2691</inkml:trace>
  <inkml:trace contextRef="#ctx0" brushRef="#br0" timeOffset="606432.6172">7249 12858 17872,'-40'-60'3812,"40"60"-2114,0 0-161,0 20-31,20 20-353,0 19-192,-1 21-449,21-1-320,-1 0-352,2 2-961,-1-22-416,-1 0-353,1-19-897,-20-1-3106</inkml:trace>
  <inkml:trace contextRef="#ctx0" brushRef="#br0" timeOffset="606606.4453">7447 12917 19730,'0'-59'4356,"0"59"-3107,0 20 513,0 19-545,20 22-512,20-2-545,-1 20-512,1-20-993,-1 2-737,22-22-1954,-2 1-9225</inkml:trace>
  <inkml:trace contextRef="#ctx0" brushRef="#br0" timeOffset="607266.6016">8202 13255 18769,'0'0'2306,"0"0"-1249,-20 20-352,20 0 320,0 19-192,0-19-545,20 20-192,0-20 64,0-1-160,19-19 96,-19 0-31,19-19 191,-19-21-320,-20 0 192,20 1 96,-20 19-128,0 0 96,0 1-224,0 38 160,0 1-224,20 39 128,1 1-32,-2 19 32,21-19-64,0 19 32,-1-19 161,1-1-226,-1-18 194,-19-2 95,0 1-96,-40-20-288,0-1 576,0 1-608,-19-20 128,-1 20-449,1-20-447,-1-20-674,1 0-1249,18 1-2242</inkml:trace>
  <inkml:trace contextRef="#ctx0" brushRef="#br0" timeOffset="607804.6875">9254 13236 15983,'-19'-21'4196,"19"21"-2627,-20 0 129,20 0 127,0 21-479,0 18-353,-21 1-257,21 39-223,0-20-385,21 2-96,-1-2-128,-1-20 32,1-19 0,20 0-32,-21-20 32,1-20-32,0 20 96,0-39 128,0 19-160,-20-20 160,0 21-224,0-2 96,19 1 32,-19 20 288,0 0-384,20 20 96,0 1-96,1-2 0,18 1 0,-19-20 32,20 0 128,-21 0-160,1-20 160,0-20-32,-20 20-32,0-20-64,-20 1-192,0-1-385,1 20-352,-1 1-1121,0-1-1665,20 20-4293</inkml:trace>
  <inkml:trace contextRef="#ctx0" brushRef="#br0" timeOffset="608058.5938">9730 13394 20851,'0'59'2242,"0"-19"-1473,0 0-320,0 0 351,21-20-127,-1-1-353,-1 1 1,1-20-129,0-20 160,0 1-192,-1-1 32,-19-20 33,20 0-1,-40 0-32,20 1-96,-39 19 0,19-20-320,-19 20-32,19 1 64,-21 19-481,21 0-512,1 0-1346,-1 19-3490,20 1-10635</inkml:trace>
  <inkml:trace contextRef="#ctx0" brushRef="#br0" timeOffset="608596.6797">10246 13394 14830,'21'20'1569,"-1"-1"-96,0 1 609,-1 20-224,1-19-577,0 18-320,-20-19-128,20 0-64,-1-1-65,-19-19 33,0 0-64,0-19-385,0-1-160,-19-20 0,-1 0-96,-20-20 32,21-19 97,-21 20-290,19-21 129,1 20 0,1 21-32,-1-1-64,20 21 128,20-1-416,19 20-289,2 20-672,-2-1-1249,21 21-3716</inkml:trace>
  <inkml:trace contextRef="#ctx0" brushRef="#br0" timeOffset="608909.1797">10445 12937 22036,'-20'-20'2627,"20"20"-1890,0 0 288,0 0 416,20 20-480,0 21-353,0 18-287,19 20-289,2-20-32,-2 21-513,1-1-512,-1-19-224,1-21-64,-20 1-897,19 1-2371,-18-22-8935</inkml:trace>
  <inkml:trace contextRef="#ctx0" brushRef="#br0" timeOffset="609170.8985">11001 13255 21172,'-40'20'2210,"1"0"-1410,-21 19 962,21 1-577,-2-20-32,21 19-192,1 1-320,19-20-449,0 20 0,19-20-96,22-20-64,-1 20 0,-1-20-384,21 0-417,-21-20-288,20 0-192,-18 1-577,18-2-1217,-39 1-2049</inkml:trace>
  <inkml:trace contextRef="#ctx0" brushRef="#br0" timeOffset="609548.8282">11239 12858 21908,'20'-60'1281,"19"41"-544,-19-21 416,21 20-256,18 20-32,-19-21-481,-1 21-224,21 21-31,-20-1-33,-20 20-160,0-1-97,0 1 193,-20 19 193,-20-19-65,20 0 224,-20 20 193,0-41-65,-1 21-448,2-40 96,19 20-544,0-1-385,0-19-480,0 20-897,0 0-2114,0 0-8520</inkml:trace>
  <inkml:trace contextRef="#ctx0" brushRef="#br0" timeOffset="609709.961">11696 13453 21043,'0'40'4517,"0"-19"-3076,0-21-1025,-20 0-63,20 19-385,0-19-705,0-19-512,0 19-1378,0 0-2465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1:01:35.3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67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3-12T21:10:36.814"/>
    </inkml:context>
  </inkml:definitions>
  <inkml:trace contextRef="#ctx0" brushRef="#br0">1153 4181 13516,'-39'-79'192,"19"40"1026,-19-1 607,-2-1 225,1 2-192,1 19-737,-1 0-192,1 1-160,-1 19-65,1 39-159,-2 1-1,1 20-191,1 19-33,-1 20-192,21 21 96,19-2-192,0-18 0,19-1 65,41-39-33,-1-1 224,21-18-96,19-41 96,0-21-160,1-39-63,19 1 127,-19-20-352,-2-1 31,-19 1-95,-39-20-256,-19-1-33,-21 21 193,0 0 288,-41-2 64,-18 42-128,-20 19-288,0 0 31,-21 20-448,21 20-1024,19 20-2820,0-1-4131</inkml:trace>
  <inkml:trace contextRef="#ctx0" brushRef="#br0" timeOffset="233.3984">1134 4321 21908,'-20'20'1346,"0"-20"-834,20 19 129,0-19 95,0 20-511,20 20-97,0-21-160,19 21 128,-19-20-288,20 20-641,-1-20-513,22 0-1120,-22 0-1826,1-1-9129</inkml:trace>
  <inkml:trace contextRef="#ctx0" brushRef="#br0" timeOffset="473.6328">1571 4420 5733,'20'19'14189,"-1"1"-13324,-19 0 673,20 19-481,0-18-225,0-1-159,19 20-128,1-40-193,-1 19-96,2-19-32,-1-19 33,-21-1-161,1 0-321,0 0-31,-20-1-512,0-18-1122,0 19-1409,0 0-1346</inkml:trace>
  <inkml:trace contextRef="#ctx0" brushRef="#br0" timeOffset="654.2969">2027 4400 20147,'19'59'1441,"1"-39"-288,-20 0-512,20-1-545,1 2-128,-21-1-385,20 0-319,-1-20-1346,21 0-1634,-40-20-12203</inkml:trace>
  <inkml:trace contextRef="#ctx0" brushRef="#br0" timeOffset="823.2422">2046 4260 17072,'-19'-39'4644,"19"39"-3939,0-20-513,0 20-416,0-20-33,19 20-671,1 0-834,0 0-1858,1 0-8551</inkml:trace>
  <inkml:trace contextRef="#ctx0" brushRef="#br0" timeOffset="1032.2266">2324 4301 18705,'0'59'1345,"-19"-19"641,19 19-320,0-19-417,19 0-640,22 0-289,-1-20-160,-1-1-160,1-19-128,19 0-192,-20 0-353,2-19-672,-21-1-353,0-20-1537,-20 19-1569</inkml:trace>
  <inkml:trace contextRef="#ctx0" brushRef="#br0" timeOffset="1223.6328">2503 4063 15150,'0'0'3876,"0"0"-2659,0 0 961,20 19-96,0 21-193,0 19-896,-1 1-608,1 0-353,21-1-256,-21-19-545,19-1-352,1 1-577,-20-1-992,19-18-2019,-39-21-10633</inkml:trace>
  <inkml:trace contextRef="#ctx0" brushRef="#br0" timeOffset="1454.1016">2821 4281 16111,'-20'20'2114,"0"0"-160,1 19-257,-1-19-95,20 20-193,-20-21-512,20 21-353,20-20-191,0-1-1,-1-19 32,1 21-63,20-21-97,-1 0-128,2-21-192,-2 2-320,-19 19-353,20-20-640,-21 0-1090,1 20-3042</inkml:trace>
  <inkml:trace contextRef="#ctx0" brushRef="#br0" timeOffset="2412.1094">3396 4181 12748,'0'-39'1761,"-19"39"-351,19-20 672,-20 20-257,0 0-383,0 0-449,1 0-353,-1 20-384,0 19-63,0-19 63,20 20-160,0-21-256,0 22 160,40-21-96,-1 0 32,1-1 64,20-19-32,-20 20 0,-1-20 192,-19 0-288,0 20 160,-20-20 256,0 20 192,-20-1-127,0 1-65,1 0-256,-21 0-96,20-20-256,-1 0-225,2 19-448,-1-19-608,20 0-1346,0 21-1217</inkml:trace>
  <inkml:trace contextRef="#ctx0" brushRef="#br0" timeOffset="2695.3125">3715 4321 17424,'0'20'1377,"0"-20"-31,0 19 543,0 21-223,0-20-897,20-1-193,0 1-191,19 0-97,1-20-32,19-20-32,-20 0 1,-18 1 63,-21-1-128,0-20 32,-21 21-160,-18-1-160,-20 0-192,-1 0 160,21-1-161,-1 21-383,20 0-642,0 0-608,20 21-2177,0-21-898</inkml:trace>
  <inkml:trace contextRef="#ctx0" brushRef="#br0" timeOffset="2877.9297">4072 4459 22325,'0'0'1729,"-20"-20"-191,0 1-417,1-21-545,-1 1-223,0-1-33,20 20-128,-20-20-384,20 20 160,0-20-897,20 40-640,-20-19-1122,20-1-2178,19 20-3458</inkml:trace>
  <inkml:trace contextRef="#ctx0" brushRef="#br0" timeOffset="3066.4062">4251 3982 16367,'20'0'3683,"0"20"-2658,-1 1 705,-19 19-449,20 19-192,0 0-32,0 1-608,-1 20-321,1-21-96,20 0 64,0-19-705,0-1-319,-20-18-514,19-1-896,-39-20-2403,0 0-10665</inkml:trace>
  <inkml:trace contextRef="#ctx0" brushRef="#br0" timeOffset="3225.5859">4310 4400 21107,'-39'-20'1890,"39"20"-480,0 0-1,20 0-448,-1-20 256,21 20-352,-1-19-545,42-1-480,-22 0-737,20 0-800,-20 20-2179,22-21-9096</inkml:trace>
  <inkml:trace contextRef="#ctx0" brushRef="#br0" timeOffset="3567.3828">5303 3824 21524,'-39'-19'2178,"39"19"-609,0 0-704,0 39-320,0 20 320,0 20-1,20 2-447,-1-2-321,21 0-192,19 1-705,-19-40-352,-1-1-641,2-19-1185,-2 0-2978</inkml:trace>
  <inkml:trace contextRef="#ctx0" brushRef="#br0" timeOffset="4176.7578">4965 4043 18929,'0'-61'1634,"20"22"-737,20-20 736,20 19-576,-1 1-512,-19-1 224,-1-1-513,2 2-32,-2 19-128,1 20-96,-20 0-128,-1 0 224,1 40 0,20 0 128,-21 39-224,1 0 97,0 0-33,21 2-32,-22-22 64,21 0 64,-20 1-64,19-20 96,-39-20-32,20 20 0,-20-40 97,0 19-65,0-19 96,0 0-32,0 0-95,0 0-226,-20 0-63,20-39-256,0 19 192,20-21 0,0 22-1,0-1 65,-1 20 96,21 0-96,-19 0 128,18 0 0,1 0 32,-1 20-64,-19-20 32,20 0 0,-21 0 0,21-20 32,-19 0 128,-1 0-192,-20 1 224,0-1-31,0-20-1,0 20-192,-20 1 128,-1-1 32,1 20-128,0-20 192,1 20-288,19 20 0,-20-20 64,20 39-192,0 1 352,0 0-384,0-1 127,20 1-223,19 0-705,2 0-833,-2-20-960,21-20-2019,-21 0-5605</inkml:trace>
  <inkml:trace contextRef="#ctx0" brushRef="#br0" timeOffset="4432.6172">6316 4122 18577,'0'0'3267,"-21"0"-1185,21 0-1025,0 20-320,0 19-65,0 1 97,21-1-609,-1 2-32,0-21-63,19 0-194,1-20-31,-21 0 128,1-20 96,0-20 0,-20 19 97,0-18-322,-20-1-63,-19 1 160,-1 19-256,1 0-65,-1 20 225,-1 0-416,22 0-481,19 0-2595,0 0-8615</inkml:trace>
  <inkml:trace contextRef="#ctx0" brushRef="#br0" timeOffset="5195.3125">6693 4241 15118,'39'40'1441,"-39"-20"65,20-20 127,-20 20-448,20-20-128,-20 0 513,0-20 63,0 20-448,-20-20-832,20-20 255,-20 0-319,20 1-33,-19-1-160,19 0-96,0 1-256,0-2-1,0 21-575,0 20-225,19 0-481,1 0-320,0 20-544,19 21-160,-19-2 928,21-19 129,-2 0 768,1 0 481,-1 0 416,1-20 1025,0 0 801,0 0 448,0-20-160,-1 0-416,-19 0-448,0 0-353,-20 1-65,0-21-479,0 19 31,-20 1-223,0 1-161,1-1-32,-21 0 0,20 20-192,-20 0 0,20 20 64,-20 19-288,40 2 192,0-1 160,0 19-32,20 0-224,0-19 96,40-1-33,0-18-63,-1-1-416,20-20-225,-19 0-416,0-20-993,-21-1-2531,1-18-5829</inkml:trace>
  <inkml:trace contextRef="#ctx0" brushRef="#br0" timeOffset="5652.3437">7388 3923 13196,'40'59'4901,"-21"-18"-1923,21-1-767,-20-1-866,19 1-608,1-1-257,-20-19-64,-1-20-159,2 20-161,-21-20 224,20 0-160,-20 0 353,-20-20-449,20 0 128,-21 1-288,2-21-64,19 0-65,-20 1 97,20 19-256,0-1 224,20 1 64,-20 40-96,19-20 320,2 41 32,-1-21 128,0-1-224,0 21-32,-1-40 128,1 20-128,-20-20 128,20 0-31,0-20 159,-1 0-192,-19 0 224,20-19-320,0 19 32,-20-1 64,20 1 0,-20 20 129,19 20-33,2 1 96,-1-1-160,20 0-64,-1 19-288,1-19-609,-1 0-288,1 0-224,20-20-1314,-20 0-3458,-20 0-9322</inkml:trace>
  <inkml:trace contextRef="#ctx0" brushRef="#br0" timeOffset="6777.3437">915 5313 22068,'-39'0'129,"19"0"-1,0-20 128,0 20-512,20 0 31,20-20-127,0 20-32,0 0 320,19 0 32,1 0 0,-1 0 0,22 0 96,-2 0 32,20 0 288,0 20-64,21-20-159,19 0-65,40-20 64,-1 20-288,41-20 192,0 1 64,0-1 32,-22 0-160,3 0 0,-21 20 0,19-20 32,21 1 32,-20-1-128,19 20 32,-20-20 128,1 0-160,20-1 96,-21 2 96,-19 19-96,21-20-160,-22 20 128,1-20 96,-1 20-96,-18 0 449,19-20-225,-21 20-224,2 0 160,-2-19-32,2 19-192,-2-20 737,-18 0-1058,18 0 674,-18 20-33,-1-19-352,-1 19 256,2-20 96,-1 20 64,-19-20 33,18 20-417,-18-20 192,-21 20-160,-19 0 128,-1-19-64,1 19 128,-20 0 128,-20 0 1,19 0-65,-19 0-64,0 0-64,-20-21-32,0 21 0,0 0 96,0 0-96,0 0 0,0 0 1,0 0-98,0 0-127,0 0-224,0 0-385,0 0-768,0-20-1666,19 20-2467</inkml:trace>
  <inkml:trace contextRef="#ctx0" brushRef="#br0" timeOffset="7076.1719">8738 3864 21556,'-39'20'4292,"18"-20"-4164,1 0-512,40 0-1410,1 0-1025,-2 19-2754</inkml:trace>
  <inkml:trace contextRef="#ctx0" brushRef="#br0" timeOffset="7207.0312">8936 4260 21620,'0'21'192,"0"-1"-416,0-20-769,21 0-3299</inkml:trace>
  <inkml:trace contextRef="#ctx0" brushRef="#br0" timeOffset="11386.7187">7785 4798 320,'0'0'0,"0"0"128,0 0 897,-20 0 897,20 0 64,0 0-705,-20 0 96,20 0-64,0 19 33,-20-19-385,20 0-161,0 0-95,0 0 32,0 0 95,-19 0-95,19 0 352,0 0 224,0 0-256,0 0 32,0 0-544,0 0 32,0 0-289,0 0-160,0 0-32,19 20 352,1-20 33,20 0-33,19 0 97,1 0-417,0 0 64,-1 0-64,0 0-160,-19-20 32,20 20 32,-40 0-192,20 0-192,-21 0-257,-19 0-544,20 0-1057,-20 0-1890</inkml:trace>
  <inkml:trace contextRef="#ctx0" brushRef="#br0" timeOffset="13094.7266">9850 4599 10441,'0'19'1634,"19"-19"576,-19 20-448,0-20-161,20 20-223,-20-20-161,0 0-96,0 0-160,0 0-65,0 0 194,0 0-98,0 0 65,0 0-160,0-20-448,-20 0-257,1 1 32,-21-21-96,1-20-64,-2 0-32,1 1 96,1 0-256,19-2 128,-19 2-32,39 0 32,-20-1 32,20 21-224,20-2 64,-1 2-128,21-1-225,-1 20-255,1 1-449,1-1-449,-2 20-1441,1 20-2114</inkml:trace>
  <inkml:trace contextRef="#ctx0" brushRef="#br0" timeOffset="13291.9922">9393 4341 19314,'0'0'1473,"0"-20"-1185,20 20 866,19-20-642,2 0-448,-2 20 64,21-21-448,-1 21-545,0 0-1569,21 0-2179</inkml:trace>
  <inkml:trace contextRef="#ctx0" brushRef="#br0" timeOffset="13559.5703">10147 4341 20467,'-19'39'1089,"-1"-19"-288,0 19 416,20 1-448,0-1 63,20-18-223,0-1-257,-1-20-256,1 20 97,20-40 31,-21 20 128,-19-20-256,0-20-32,0 20 64,0-20-320,-19 21 0,-1-1 0,-20 0-129,21 0-255,-1 20-417,20 0-897,0 20-2658,0 0-2467</inkml:trace>
  <inkml:trace contextRef="#ctx0" brushRef="#br0" timeOffset="13734.375">10366 4559 21716,'0'0'1345,"0"-20"865,0-20-896,-20 20-706,20-20-63,-20 1 31,20-1-544,20 1 64,0-1-480,19 0-257,1 40-287,19-20-738,2 20-1601,18 0-1698</inkml:trace>
  <inkml:trace contextRef="#ctx0" brushRef="#br0" timeOffset="16444.3359">11259 4341 3523,'0'0'8424,"0"0"-6054,0 0-480,0 0-769,20 0 673,-20 0-33,39 0-383,-18 19-514,19-19-415,-21 0-97,21 0-192,0 0 129,-21-19-65,1-1-96,0 0-96,0-21-192,-20 22-128,0-21 159,-20 20 193,-20 1-224,1-1 192,-1 20 32,20 0 32,-19 0 257,19 20 63,-1-1-352,21 1 0,0 20 64,21 0 65,-1 0 63,0 19-160,19-19-32,21-21-96,-21 21-384,20-20-289,2-20-352,-2-20-1153,0 20-1762,-39-40-4484</inkml:trace>
  <inkml:trace contextRef="#ctx0" brushRef="#br0" timeOffset="16749.0234">11676 4162 16719,'20'39'1121,"0"-19"1218,0 19-386,19 2-799,1-1-418,-20-1 129,20 1-384,-20-1-161,0-19-32,0 0 96,-1-1-352,-19-19 97,0 0 63,0 0-96,0 0 0,-19-19-32,19-1-224,-20 0 128,20-39-64,-20 19-225,20-19-159,0 18-32,0 22 223,0-1-95,20 20-513,0 0-448,-1 0-865,1 20-1250,0-20-2337</inkml:trace>
  <inkml:trace contextRef="#ctx0" brushRef="#br0" timeOffset="17069.3359">12114 4281 8295,'19'0'4292,"-19"0"-2114,20 0 929,0 0-961,0 0-960,-1 0-642,1 0-95,0 0 31,0 0-256,-1 0 0,1-21 161,-20 21 95,20-19-95,-20-1-65,-20 0-128,20 0 96,-20 1-160,1 19 33,19-20 31,-20 20-224,0 0 256,20 20-480,-20-1 192,20 21-64,0-1 192,0 2-257,20 18 161,0-19-416,0-20-577,19-1-641,1 1-544,0-20-640,-20 0 223,20 20-31,-20-20-481</inkml:trace>
  <inkml:trace contextRef="#ctx0" brushRef="#br0" timeOffset="17229.4922">12490 4479 5925,'-19'20'5541,"19"-20"-1857,0-20-898,0 0-607,0 0-642,-20-19-192,20-1-160,0 1-544,0-1-289,0 0-320,0 0 0,0 20-192,0 1-224,20-1-545,-20 20-608,19 0-898,1 0-1120,0 0-3075</inkml:trace>
  <inkml:trace contextRef="#ctx0" brushRef="#br0" timeOffset="17534.1797">12609 4181 10089,'20'20'4644,"1"0"-896,-21-20-929,19 20-898,1-20-831,20 19-162,-21-19-415,1 0 31,0-19-223,0-1 95,0 0-96,-1 0-159,-19 1 127,20-1-256,-20 20 128,0 0-288,20 20 224,-20-1-32,21 41 128,18 0-256,-19-1 64,0 20 0,19 0 128,-19 2-64,0-22 129,-20 0-1,0 1 96,-20-20-192,0 0-32,1-20-160,-21-1-481,20-19-127,-19 0-481,18-19-961,1-1-2595,0 0-6630</inkml:trace>
  <inkml:trace contextRef="#ctx0" brushRef="#br0" timeOffset="19760.7422">13781 4281 15630,'0'-21'2595,"0"21"-994,0 0 33,20 21-193,-20 19-256,20-1-544,-1 1-289,-19-1-192,20 1-224,0-20-32,0-1-288,-1 2-609,1-21-961,1-21-1505,-21 2-1538</inkml:trace>
  <inkml:trace contextRef="#ctx0" brushRef="#br0" timeOffset="19905.2734">13781 4063 14830,'-20'-40'2146,"0"19"-673,1 21-800,19-20-257,0 20-544,0 0-993,19 0-609,1 0-512,0 20-7015</inkml:trace>
  <inkml:trace contextRef="#ctx0" brushRef="#br0" timeOffset="20159.1797">14079 4281 14830,'19'40'2306,"1"-20"-128,-20-20-288,0 19-161,20-19-768,-20 0-32,0 0 32,0 0-417,0 0-415,0-19-65,0 19 128,0-20-384,20 20 192,-20-20-129,19 20 1,1 0 0,0 0 96,1 20-32,18 0-256,1-1-609,0 1-769,-1 0-704,-19 0-1377,19-1-2147</inkml:trace>
  <inkml:trace contextRef="#ctx0" brushRef="#br0" timeOffset="20495.1172">14714 4698 15182,'60'79'2754,"-40"-58"-479,0 18-418,-20-39-639,19 20-193,-19-20 32,0 0 192,-19 0-481,-1-40-736,0 21 33,0-22 31,-20-18-32,0-1-32,0-19-128,21-1 0,-1 1-97,20 0 33,0 18 64,0 22 96,20 19-224,-1 20 288,21 0-288,-20 0 160,19 40-64,-18 0-321,-1 0 161,-20-1-193,0 1 33,0-1-97,0-19-608,-20 0-704,20-20-1154,-21 0-1473</inkml:trace>
  <inkml:trace contextRef="#ctx0" brushRef="#br0" timeOffset="20763.6719">14833 4260 17680,'0'41'1730,"0"-21"224,20 19-289,-20 1-448,20-20-608,-20-1-96,20 1-65,-20-20-128,19 0 1,1 0-97,0-20 0,0 1-128,-1-1-192,-19 0 96,21 0-128,-21 20-192,20 0 63,0 0-63,0 0-96,-1 20-673,1-20-673,0 0-576,-20 0-1058,20 0-1824</inkml:trace>
  <inkml:trace contextRef="#ctx0" brushRef="#br0" timeOffset="20922.8516">15131 4063 13708,'0'-40'3812,"0"40"-1153,0 0-1154,20 40 289,-1-1-577,1 21-544,0-1-449,20 1-320,0 0-641,0-21-833,-1 1-1056,1-40-1698,-20 0-9417</inkml:trace>
  <inkml:trace contextRef="#ctx0" brushRef="#br0" timeOffset="21083.0078">15151 4260 21140,'0'0'736,"19"0"962,-19-19 63,40 19-575,19-20-546,-18 0-319,38 20-610,-20-20-768,-19 20-1922,20 0-8071</inkml:trace>
  <inkml:trace contextRef="#ctx0" brushRef="#br0" timeOffset="21656.25">16262 4162 9096,'-59'-20'7207,"39"20"-4292,-19 20-1442,39-1-288,-20 41-160,20 0-256,0-1-161,0-19-127,20 19-65,19-19-512,-19-21 128,20-19 32,-1 0 161,-19-19 95,0-21 160,1 1-191,-21-1-33,0 1 64,0-1 97,-21 20-257,1-20 64,0 40-128,0-20 128,20 20 96,0 0-512,0 20-256,0 20 224,40 0 64,-20-1-641,20 1-512,20-20-577,-21 19-1217,20-19-2210</inkml:trace>
  <inkml:trace contextRef="#ctx0" brushRef="#br0" timeOffset="21832.0312">16759 4439 8520,'-40'-39'11659,"20"-1"-9994,1 21 289,-1-21-224,0-1-737,0 2-705,1 19-96,19 0-192,0 1-224,19 19-513,1 0-544,20 0-1025,19 19-2723,-19 1-10762</inkml:trace>
  <inkml:trace contextRef="#ctx0" brushRef="#br0" timeOffset="22012.6953">17056 4459 18641,'-39'-39'1474,"-1"19"63,21 0 225,-21-19-801,20-1-545,1-1-320,19 2-96,0-1-96,0 21 0,19-21-929,1 40-416,0 0-1282,19 0-1761</inkml:trace>
  <inkml:trace contextRef="#ctx0" brushRef="#br0" timeOffset="22355.4687">17315 4181 19186,'-40'40'3587,"1"-20"-2914,39 20 352,-20 0 0,20-1-609,0 1-288,20-20-128,-1-1-32,1 1 128,0-20-64,19-20-32,-19 1 0,-20-21 192,20 20-352,-20-19 224,0 19 161,-20 0-1,20-1 32,0 2-96,0 19 96,0 0-544,0 0 0,20 19 224,-20 2-449,21-1-512,18-20-352,-19 20-833,0-20-1185,0 20 32,-1-20-1602</inkml:trace>
  <inkml:trace contextRef="#ctx0" brushRef="#br0" timeOffset="22565.4297">17592 4201 16143,'-19'20'2594,"19"-20"-2049,19 20 1152,1-1-159,0 2-481,21-1-929,-2 0-32,1 0 32,-1-20-448,1 0-385,-1 0-832,1 0-1730,-19 0-1826</inkml:trace>
  <inkml:trace contextRef="#ctx0" brushRef="#br0" timeOffset="22906.25">18069 4221 15919,'-20'0'4868,"1"0"-3106,-1 39 192,-20 2-673,21 18-320,-1 1-257,-1 19-543,1 1-97,20-41-449,0 21-608,0-40-1121,20-1-2146,1 1-4932</inkml:trace>
  <inkml:trace contextRef="#ctx0" brushRef="#br0" timeOffset="23371.0937">18725 4281 6758,'-41'0'14990,"22"0"-14253,19 20-289,-20 0 225,20 19 160,20-19-417,-1 20-288,22-21 160,-1 1-288,-1-20 97,20-20 159,-19 1-96,-20-21 96,-1 20 129,-19-19-385,-19-1 32,-21 0-417,1 20 65,-1 0-161,1 20-287,19 0-546,0 20-1216,20 19-1698,20 2-7111</inkml:trace>
  <inkml:trace contextRef="#ctx0" brushRef="#br0" timeOffset="23531.25">19062 4420 15086,'20'-40'4100,"-60"20"-1922,21-19 64,-21-1-513,-1 0-736,2-20-768,-1 1-161,21 0-64,-1-2-32,40 2-128,-1 0-609,21 39-609,-20 0-960,19 20-3011</inkml:trace>
  <inkml:trace contextRef="#ctx0" brushRef="#br0" timeOffset="23691.4062">18824 4162 8584,'0'19'14253,"0"-19"-13708,20 0-385,19-19 769,1 19-513,40-20-352,-21 0-576,20 0-2403,0 0-6214</inkml:trace>
  <inkml:trace contextRef="#ctx0" brushRef="#br0" timeOffset="24280.2734">19658 3844 17969,'-20'0'2498,"0"0"-1793,20 20 63,0 19 738,0 21-321,20 20-673,-20-1-95,20 0-161,19 1-32,1-20-128,20-1-192,-20-39 0,19-1-32,-20-38 64,-19-1 64,20 0-32,-20-39-96,-20 19 128,0-20 64,0 20 128,-20-19-160,20 39 128,-20 0 128,0 1-31,0 19-1,20 0-192,0 19-192,0 1-96,0 40 384,20-21-224,0 20 64,20-18-32,0-1-289,20-1-607,-1-19-450,-20-20-576,1 0-1761,1-20-4869</inkml:trace>
  <inkml:trace contextRef="#ctx0" brushRef="#br0" timeOffset="24541.0156">20233 4102 13773,'0'0'6245,"0"20"-5668,20 0 864,0 0 705,1 19-288,-2-19-1089,1 19-161,0-18 65,0-1-224,-1 0-257,1 0-96,-20-20 32,20 0-128,-20 0 192,0 0-224,0 0 128,0-20-32,20 0-160,-1 0-352,1-1-321,0 2-256,21 19-160,-22 0-705,21 0-1281,0 19-2210</inkml:trace>
  <inkml:trace contextRef="#ctx0" brushRef="#br0" timeOffset="24897.4609">20889 4102 9673,'-59'-20'12043,"38"20"-9609,-19 20-832,20 0-609,20 20-128,-19-1-449,19 1-288,0 0-96,19-20-64,1 0-224,0-20 224,0 0-64,-20 0-32,0 0 288,0-20-32,21 0-96,-21-20 64,-21 40 32,21-20 0,0 20-64,21 20-128,-21 20 96,19 0 32,1 19-32,20 20-96,-21 1 32,1-1-64,-20-19 0,0-1 0,0-19-96,0 0-96,-20-20-449,1 0-64,-1 0-704,0-40-1282,-19 20-2434,18-40-10314</inkml:trace>
  <inkml:trace contextRef="#ctx0" brushRef="#br0" timeOffset="25116.2109">21047 3724 23894,'20'21'865,"-20"19"-481,0-1 449,21 40 192,-2-19-577,1 20-287,20-1-161,-20-20-385,19 1-512,-19-20-256,0-20-1249,-1 0-1826,-19-20-2018</inkml:trace>
  <inkml:trace contextRef="#ctx0" brushRef="#br0" timeOffset="25564.4531">20928 4221 19538,'0'0'1666,"20"0"-1570,0 0 1345,19 0 0,21-20-223,-20 0-1058,0 20-32,0-19 0,-1-21 288,-19 20-320,0-19-96,-1-1 97,-19-1-1,0-18 0,0 20 32,0-1-192,-19 20 448,19 1 225,0 19-33,0 0-255,0 19-257,0 21 128,0 19 64,19 20-128,-19-18-64,20-2 32,21 0-64,-21 1 128,19-20-256,-19-20 225,0 0-65,-20-20-128,19 0 64,-19 0 0,0-20 256,0 0-32,20-20-224,-20 0 96,20 1 32,-20 19-320,20-20 96,0 40-32,-1 0-32,1 20-1,21 0-543,-21 0-161,19 19-416,-19 1-769,19-21-1762,-19 2-5605</inkml:trace>
  <inkml:trace contextRef="#ctx0" brushRef="#br0" timeOffset="25950.1953">22040 4023 22677,'20'59'705,"0"-19"320,-20 0 64,19-1 96,1-19-641,1 0-287,-21-1-161,20 2 96,-20-21-64,0 0 0,20-21 0,-20 2 32,0-1-64,0 0 33,0-19-65,0 19-64,19-20 96,-19 20 32,40 1 160,-20 19 32,19 0 97,1 0-193,-21 19 32,1 1 32,1 20-127,-1-1-193,0 1-705,-1-20-544,-19-1-417,20 2-1024,-20-21-3428,0-21-10410</inkml:trace>
  <inkml:trace contextRef="#ctx0" brushRef="#br0" timeOffset="26110.3516">22716 4301 24759,'39'59'993,"-39"-39"-513,0 20-448,20-21 64,-20 1-96,0-20-544,20 20-897,-20-20-2051,0 20-7462</inkml:trace>
  <inkml:trace contextRef="#ctx0" brushRef="#br0" timeOffset="28653.3203">1491 5789 14445,'-20'-59'3011,"20"39"-545,-20 20-832,20-19-769,0 38 224,0 1-192,20 20-545,0 19-128,19 1 32,2 19-288,-2-19 160,1-1-544,-1 1-321,1-20-736,0-20-1186,-1 0-1633</inkml:trace>
  <inkml:trace contextRef="#ctx0" brushRef="#br0" timeOffset="29227.5391">1571 6187 15822,'-21'-20'1250,"42"0"-482,-21 1 546,20-2-65,-1-19-545,1 1-95,0-1-385,0 1 65,19-21-289,-19 0 0,0 20-97,-20-19 65,20 20 257,-20 19-225,0 0 96,0 20-320,0 0 127,0 40 386,19-21 63,-19 41 0,20-1 65,1-18-97,-1 18-32,0-20 33,19 1 31,-19-1-192,0-19-224,-20 0 256,19 0 0,-19-20-224,0 21 96,0-21-224,0 0 0,0 0 64,0-21-384,0 21 95,0-20 225,20 20 192,-20-20-64,40 20 128,-1 0 32,-19 20-64,21-20 161,-2 0-193,1-20-64,-20 0 256,-1 1-32,1-1 32,-20-20-224,0 1 160,0-1-160,-20 21 96,1-2 97,-1 21 95,0 0 64,0 0-128,20 21-192,-20 18-128,20 1-32,0-1 128,20 1 0,0 19-736,39-39-578,1 20-736,20-20-2082,-1-20-3747</inkml:trace>
  <inkml:trace contextRef="#ctx0" brushRef="#br0" timeOffset="29641.6016">3039 5909 17712,'-59'-39'2274,"20"39"-1217,-1 0 641,19 0-641,1 19 32,-19 1-480,39 20-193,-20-1-288,20 1-128,20 19 0,19-18-64,-19-22 32,41 1-384,-22-20 159,1 0 97,-21-20-128,1 1 160,-20-2 128,0-19 96,0 20-32,-20 1 96,1-21 160,19 20-127,-20 20 479,0-19-159,20 19-193,0 0-224,0 19-160,20 1-32,19 20 128,-19-21-641,40 1-608,-20 0-672,20 0-1154,-21-20-1506,-19 0-9672</inkml:trace>
  <inkml:trace contextRef="#ctx0" brushRef="#br0" timeOffset="30127.9297">3159 5870 15822,'40'19'2339,"-20"21"-97,19-20-609,1-1-640,-21 21-96,21-20-416,-20-1-193,-20 1-96,19-20-32,-19 20-32,0-20-128,0 0-32,0 0-32,0 0 0,0 0-128,0 0-32,0 0-64,0-20-33,0 0 129,0 1 96,0-1 96,21 0-224,-1 20 224,0 0 96,0 0 32,-1 0-160,21 0 128,-20 0 32,-1-20-224,21 20 160,-20-19-32,0-21 64,-20 20-32,20-20 64,-20 20-96,0-20 97,0 21 223,0-1-288,-20 0 256,20 20-64,-20 0 161,0 0-33,0 20-192,20 0-192,-20 19 0,20 1 0,0 20-160,20-20-32,0-1-449,0 1-896,20-1-929,0-19-2179,0 0-3554</inkml:trace>
  <inkml:trace contextRef="#ctx0" brushRef="#br0" timeOffset="30354.4922">3993 6047 19026,'-20'20'1825,"20"-20"802,0-20-1282,-20 20-384,-1-19-128,21-21 64,-19 20-641,19 1-224,0-21 32,0 1-192,19 18-417,2 1-544,-1 0-512,20 20-1346,-21 0-2146</inkml:trace>
  <inkml:trace contextRef="#ctx0" brushRef="#br0" timeOffset="30689.4531">4389 5809 20179,'-39'-20'1825,"19"20"-159,20 0-33,-20 20-447,1 0-450,-1 21-31,20-2-353,0 1-288,20-1-64,-1 1-96,1-1-256,20-39 96,-21 20 96,1-20-33,-20-20 161,20 0 64,-20 1-32,0-21 96,0 20-32,-20 1-31,20-21 95,0 40-64,0 0-64,0 0 192,0 0-320,20 20 32,0 0-257,1 19-800,-2-19-1409,21 0-2659,-1-1-1698</inkml:trace>
  <inkml:trace contextRef="#ctx0" brushRef="#br0" timeOffset="31276.3672">4687 5829 17072,'-20'-59'3043,"20"59"-97,-19 0-960,19 19-929,0 21-288,0 1 128,0-2-673,19 1-160,1-21-64,0 1-128,0 0-96,1-20-65,-2 0 161,-19-20 192,0 0-224,0-19 160,-19 19 192,19 0-320,-21 1 256,21 19-31,0 0-1,21 19-192,-2 21 128,1-1 0,20 21 0,-1-1-32,-19 1 192,19-20 96,-19 19 96,-20-19 1,0-1 191,-20 1-512,1 1 32,-1-22-192,-20 1-64,21-20-64,-1 0-64,-20 0 32,21-20-353,19 1 161,-21-22-1,21 1 161,21 1 64,-2-20 128,21-1-1,-20 0 161,19 20 161,1-19 95,-1 0-256,-19-1 32,-20 20-64,20-20 128,-20 21-128,0-1 0,0 21 257,0 19 223,0 0-31,-20 19-225,20 21-32,0 19-128,0 2-32,20-2-64,1 0-64,18-19-96,-19-21-64,19 1-193,1-20-223,0 0-770,-21 0-1376,1-20-5766</inkml:trace>
  <inkml:trace contextRef="#ctx0" brushRef="#br0" timeOffset="31922.8516">5739 5829 15758,'40'80'2851,"-19"-40"-385,-1-21-448,-1 21-672,1-40-353,-20 20 128,0-20 192,0 0-416,0-20-161,0 0-415,-20 0-225,1-39 96,-1 20-128,-1-22-64,1 22 128,20-21-160,0 21-160,0-1-160,20 20-193,1 20-288,18 0-96,1 0-480,19 20-1217,-19 0-3236,19 0-6950</inkml:trace>
  <inkml:trace contextRef="#ctx0" brushRef="#br0" timeOffset="32286.1328">6196 5691 20499,'20'19'865,"-20"1"512,0 20 64,20-1-63,0 1-513,-1-19 31,1 18-447,21-19-353,-21 0-64,-1-20 160,1 0-128,0 0-64,0-20 64,-20-20-32,0 0 0,0 0 225,0 20-290,-20-19 162,0 19 63,20 20 0,0 0 0,0 0-160,0 20-160,0 19 128,20 1-32,0 1 0,19-2-513,1-19-383,20 0-418,0-20-447,-21 0-1314,1 0-2114</inkml:trace>
  <inkml:trace contextRef="#ctx0" brushRef="#br0" timeOffset="32621.0937">6653 5631 16303,'0'20'897,"20"0"1793,0 19-640,0 1-704,-1 19 255,1-19-256,20 0-576,-21 0-192,-19-20-289,20-1-192,-20-19 128,21 0-32,-21 0-31,0-19 31,-21-1-192,21-20 96,-20 0-96,20 0 64,0 1-32,0 19 256,0-20-192,20 21-32,1 19 64,-1 0-31,0 39-65,19-19-97,1 19 98,-1 1-418,1 1-576,-20-2-320,20-19-320,-20 0-1442,0-20-2883,-20 0-9961</inkml:trace>
  <inkml:trace contextRef="#ctx0" brushRef="#br0" timeOffset="32911.1328">7110 5671 17616,'20'39'2242,"0"-19"513,0 20-961,-1-1-353,1 1-320,-20-19-320,0-2-257,20 1-384,-20-20-95,0 0 95,0 0 96,0-20 0,0 1-160,0-2 0,0-19-32,0 20 32,0 1-63,20-21 127,-1 40-128,1 0 0,0 0-64,19 20-64,2 0-417,-1-1-768,-21 1-192,21 0-770,-20 0-2049,0-20-6310</inkml:trace>
  <inkml:trace contextRef="#ctx0" brushRef="#br0" timeOffset="33078.125">7586 5770 16431,'20'39'3555,"-1"-19"-1697,2 0 160,19-20-512,-20 21-994,-1-2-192,-19-19-160,20 0-576,-20 0-545,20-19-833,-20-2-3170,-20 1-8393</inkml:trace>
  <inkml:trace contextRef="#ctx0" brushRef="#br0" timeOffset="33179.6875">7546 5492 17648,'-19'-40'1986,"19"20"-1890,0 20-1121,0-19-3203</inkml:trace>
  <inkml:trace contextRef="#ctx0" brushRef="#br0" timeOffset="33753.9062">7824 5770 18801,'0'19'1698,"0"1"-1282,20 0 1250,0 0-257,-1 20-512,22-20-320,-21 0-65,-20-20-63,20 20-289,-1-20 96,-19 0-96,0-20-32,0 0-96,0 0 0,0-20 64,0 0-64,0 20-32,0-19 0,0 19-64,20 0-64,0 20 32,0 0 64,19 20-96,1 20-353,1-1-640,18 1-929,0 0-2754,-19-20-4581</inkml:trace>
  <inkml:trace contextRef="#ctx0" brushRef="#br0" timeOffset="34153.3203">8440 5750 18481,'-40'-20'3107,"40"0"-833,-20 20-192,20 20-1441,0 0-65,0 19 129,20 21-481,1-20-224,18 0 160,-19-20-544,20-1-33,-21-19-287,1 0-33,-20-19 193,0-1-289,0-20 192,-39 21 161,19-22 384,-20 21 160,20 20 512,1 0 257,19 0-385,0 20-319,19 21 191,21 18 32,19 0-63,1 0 95,19 22-256,-19-22-64,-1 0-32,-39 1 32,0-1 224,-20-18-191,-20-2 95,-19-19 0,-1 0-512,1-1 127,-2-19-159,1 0-160,1 0-321,-1-19-929,21-1-2082,19-39-6245</inkml:trace>
  <inkml:trace contextRef="#ctx0" brushRef="#br0" timeOffset="34378.9062">9036 5234 22709,'0'19'2338,"20"1"-2114,-20 41 449,19-2-417,1 20 193,0 0 255,19 21-415,-19-1-289,21-40-353,-21 2-319,19-2-962,-19-39-1985,0-1-1923</inkml:trace>
  <inkml:trace contextRef="#ctx0" brushRef="#br0" timeOffset="34589.8437">8936 5710 19794,'-20'-19'2467,"40"19"-1923,20-20 1346,20 20-449,-1 0-416,20 0 320,1 20-512,-1-1-609,-19 1-127,-21 0 31,22 19-609,-41-19-191,-1 0-321,1-20-353,-20 20-672,0-20-1185,-20-20-5701</inkml:trace>
  <inkml:trace contextRef="#ctx0" brushRef="#br0" timeOffset="35119.1406">9373 5393 16047,'20'-20'3363,"0"20"-2306,-1 40 1281,1-1-736,21 20-289,-2 1-320,-19 20-353,20-21-447,-21 1-418,21-1 289,-20-39-416,-20 20 256,0-40-32,0 20-192,0-20 256,0 0-129,-20 0 97,20-20 160,0 1-352,0-2 224,0-19-128,0 20-64,20 1 127,-1-1-95,-19 20 192,20 0 96,0 20 64,-20-20 97,21 19-193,-1-19 96,-1 20 32,21-20-32,-20 0-32,19 0 128,1 0 97,-1 0 63,2-20 96,-21 1-31,19-1-33,1 0 161,-1-19-129,-19-1-288,0 20 33,-20 0-1,0 1 32,0-2-64,0 21-96,-40 0-192,21 21 192,-21 18-96,20 1 256,1 19-160,19-19 161,39 19 127,1-18-288,19-22 320,21 1-352,-21 0-128,-19-20-192,19 0-673,-19-20-1025,-1 0-1345,-19 1-6951</inkml:trace>
  <inkml:trace contextRef="#ctx0" brushRef="#br0" timeOffset="36873.0469">11379 5651 16367,'-40'0'1345,"19"20"417,21 19-96,0 1-161,0-1-736,21 21-97,-1-20-383,19-20 31,1-20-224,0 0 64,19-20-64,-39 1-160,-1-22-160,-19 21 0,0-19 288,-19-1-320,-21 1 127,1-1-95,-1 20-96,0-19-161,21 39 193,19 0-609,0 0-1024,0 39-33,19 21-449,21-21-2177</inkml:trace>
  <inkml:trace contextRef="#ctx0" brushRef="#br0" timeOffset="37033.2031">11815 5929 14221,'20'0'3715,"-20"-20"-2049,-20 0 704,0-20-864,-20 0-609,1-19-1,19 0-351,-19-1-129,19-20-448,0 1-128,0 20-609,20-20-896,20-2-1378,0 42-1377,0-1-8168</inkml:trace>
  <inkml:trace contextRef="#ctx0" brushRef="#br0" timeOffset="37214.8437">11497 5571 18801,'-39'21'2178,"19"-21"-1409,20-21 384,20 1-448,0 0-33,19 20-351,20-20-193,2 1-256,18 19-737,0 0-1185,21 0-2306,-21 0-8488</inkml:trace>
  <inkml:trace contextRef="#ctx0" brushRef="#br0" timeOffset="37534.1797">12510 5393 18033,'-79'0'4003,"39"0"-2978,0 20 385,20-1-417,20 21-609,0 19 96,20 2 129,0-2-289,40 0-95,19-19-354,20-20-31,1-20 32,-21-20-64,0 0 32,-18-19-32,-22-1-33,-39 0 161,-20 21 96,-19-42 32,-22 22-128,-18-1 0,0 1-160,-1-1 160,1 20-96,0 20 0,19-19-545,20 38-288,20-19-2242,0 20-2306</inkml:trace>
  <inkml:trace contextRef="#ctx0" brushRef="#br0" timeOffset="37723.6328">12709 5551 19762,'20'60'1410,"-20"-40"736,19 20-161,1-1-1056,20-19-736,-20 0-65,19 0-96,2-1-160,-2-19-385,1 20-640,-1-20-1121,1-20-2819,-20 20-8360</inkml:trace>
  <inkml:trace contextRef="#ctx0" brushRef="#br0" timeOffset="37955.0781">13086 5611 19314,'19'40'1890,"1"0"-1,0-21-319,21 1-545,-22 0-545,21 0-31,-1-20 95,-19 0-223,0-20-225,0 0 32,0-19-128,-20 19-128,0-20-129,0 1-639,-20 18-129,0-19-1346,0 20-2978,0 20-7463</inkml:trace>
  <inkml:trace contextRef="#ctx0" brushRef="#br0" timeOffset="38101.5625">13423 5631 8584,'60'60'10826,"-40"-41"-8872,0 1-673,0-20-448,-1 20-609,1-20-608,-20 0-97,20 0-896,-20-20-2403,0 0-9320</inkml:trace>
  <inkml:trace contextRef="#ctx0" brushRef="#br0" timeOffset="38252.9297">13444 5472 17072,'-21'-40'2242,"21"40"-2178,0-19 96,21 19-64,-1-20-128,-1 20-961,21 0-480,-20 0-513,19-20-1249</inkml:trace>
  <inkml:trace contextRef="#ctx0" brushRef="#br0" timeOffset="38434.5703">13661 5452 18065,'-20'59'1761,"20"-19"-31,0 1 256,0-2-673,20 1-672,21-1-161,-2-19-31,21 0-129,-21-20-448,21 0-225,0-20-191,-20 0-577,-1-19-833,-39 19-1473,0-20-1698</inkml:trace>
  <inkml:trace contextRef="#ctx0" brushRef="#br0" timeOffset="38596.6797">13801 5234 18513,'-20'0'2691,"20"19"-1602,20 1 832,0 20-543,19 0-193,1 20-320,-1-1-609,22 0-288,-2-19-737,-20 0-576,1-20-641,-1 20-1249,-19-40-1858</inkml:trace>
  <inkml:trace contextRef="#ctx0" brushRef="#br0" timeOffset="38798.8281">14258 5373 18257,'-81'20'2530,"62"19"-416,-21-19-96,20 20-448,20-1-545,0-19-129,0 21-159,40-22-513,-1 1 33,22 0-482,-22-20-159,1 0-385,19 0-576,-19 0-1314,-20-20-2914</inkml:trace>
  <inkml:trace contextRef="#ctx0" brushRef="#br0" timeOffset="39372.0703">14912 5353 15598,'-59'-19'2338,"20"19"-768,-1 0-289,-1 0 193,22 39-610,-21-19-63,40 19-384,0-19-385,20 20 0,19-1 0,2-19-32,38 0 0,-20 20-161,1-20 97,-20 0-32,-20 0 128,-40 0 257,-1-1 159,2-19-352,-21 20 160,1-20-320,-1 0 64,20 0-288,1 0-321,19 0-864,0-20-1442,0 1-1761</inkml:trace>
  <inkml:trace contextRef="#ctx0" brushRef="#br0" timeOffset="39626.9531">15190 5592 19634,'0'39'865,"0"-19"961,0 20-289,0-21-736,20-19-353,0 0 65,19 0 127,-18-19-383,19-1 95,-20 0-64,-20-20 33,0 0-193,-20 20-128,-20 0-161,0 0-159,0 20-128,-19 0-1,19 0-159,1 20-161,19 0-897,0 0-1152,40 20-2051</inkml:trace>
  <inkml:trace contextRef="#ctx0" brushRef="#br0" timeOffset="39793.9453">15508 5691 20787,'-20'-40'1890,"-20"20"-833,21-19 448,-1-2-768,0 21-545,0-19-192,20 19-32,0 0-352,20 0-993,0 1-1186,0 19-3138</inkml:trace>
  <inkml:trace contextRef="#ctx0" brushRef="#br0" timeOffset="39960.9375">15786 5154 8071,'60'20'13421,"-40"0"-12044,0 20-288,-1 19-192,1 21-256,0-1-385,0 0-160,19 1-160,1-20-449,0-21-576,0-19-2114,-20 0-2050</inkml:trace>
  <inkml:trace contextRef="#ctx0" brushRef="#br0" timeOffset="40127.9297">15766 5511 20467,'-40'-19'4004,"40"19"-3268,20-20 449,40 0 289,20 0-609,-1-19-673,19 19-96,2 0-416,-20 1-1122,-1 19-1120,-19 0-3524</inkml:trace>
  <inkml:trace contextRef="#ctx0" brushRef="#br0" timeOffset="42492.1875">17275 5253 15150,'-39'-59'1665,"19"39"353,0 20 192,-20 0-544,21 20-385,-22 20 32,21 19-480,0 1 32,20 19-288,20 0-257,0-19-128,21 0 0,-2 0-384,21-21-320,19-19-353,1 0-641,-1-1-896,-20-19-2755,0 0-11434</inkml:trace>
  <inkml:trace contextRef="#ctx0" brushRef="#br0" timeOffset="43410.1562">17553 5492 14285,'-20'-60'3812,"20"41"-962,0 19-672,0 0-1121,0 0-448,0 39 352,20 1-288,-20 19-289,39-18-224,-19 18 64,21-39-224,-21 0-32,19-1 96,-19-19-160,20 0-32,-40-19 0,19-1 64,-19 0 128,0 0-192,0 20 160,0-20-32,0 20 128,20 20-128,-20-20 128,20 20 0,19 0-128,1 0 32,1-20 160,-2 0-288,1-20 128,-21-20 32,1 20-64,0-20-416,-20 0-225,0 1-480,-20 19-512,20 0-834,-39 20-1696,19 0-7785</inkml:trace>
  <inkml:trace contextRef="#ctx0" brushRef="#br0" timeOffset="43555.6641">18109 5571 15214,'39'40'4100,"-39"-40"-2178,20 20-705,-20-20-705,0 20-384,21-20-192,-21 0-544,20 20-1058,-20-20-1761,0-20-801</inkml:trace>
  <inkml:trace contextRef="#ctx0" brushRef="#br0" timeOffset="43773.4375">18168 5194 17168,'0'-40'4036,"-20"40"-2083,20-19-351,0 19-513,0 19-801,20 1 161,1 20-97,-1 19-288,19 2 32,-19-2-32,20 0-288,-1 0-481,1 1-256,-21-20-704,1 0-1282,-20-20-1633</inkml:trace>
  <inkml:trace contextRef="#ctx0" brushRef="#br0" timeOffset="44195.3125">18129 5551 3555,'0'0'15471,"19"0"-14254,1-20-96,1 0 96,19 1-705,-1-1-480,1 0-64,-1 0-128,-19 1-256,0-1-545,-20-20-160,0 21-32,0-22 256,0 1 545,-20 1 352,20 19 128,-20 0 929,20 20 416,0 0-1024,0 40-193,20-1 384,0 21-127,-1 0-97,22-1 1,-1 1-1,-1-1-160,1-39 161,-21 20-193,21-40 256,-20 20-352,0-20 129,-20 0 127,19-20 64,-19 1 33,0-2-449,0 1 64,0 0-192,0 0-64,21 20-96,-1 0-129,20 0-255,-1 20-353,20 20-1185,1-19-2467,-21 18-7911</inkml:trace>
  <inkml:trace contextRef="#ctx0" brushRef="#br0" timeOffset="44492.1875">19380 5611 18065,'19'60'2402,"-19"-60"-2082,0 0 737,0 0 833,-19 0-641,19-20-544,-20 0-449,0 0 128,0-20 1,-19 0-129,19 1-160,0-1 160,20 1-288,0-1-32,0 1-160,20 18-352,0 1-610,19 0-1152,-19 40-2498,20-20-6791</inkml:trace>
  <inkml:trace contextRef="#ctx0" brushRef="#br0" timeOffset="44827.1484">19598 5393 21684,'-59'39'1217,"39"-19"-640,0 20 191,20-1 161,0 1-352,0 0-481,20-20 0,0 0-192,19 0 160,-19-20-128,0 0 32,0-20 160,-20 0 0,0 0 160,0 1-63,0-2-129,-20 1 160,20 0 192,0 20-31,-20 0-129,20 0-192,20 0-160,-20 20 0,20 0 64,19 1-416,-19-2-481,20 1-673,0 0-1056,-20-20-2403,0 0-5733</inkml:trace>
  <inkml:trace contextRef="#ctx0" brushRef="#br0" timeOffset="45081.0547">19777 5452 17072,'0'0'3235,"20"20"-2338,0 0 1185,0 19-97,-1-19-511,1 21-577,0-22-385,0 1-127,-1-20-161,-19 20-32,20-20-32,-20 0 64,20-20 33,-20 20-129,0-20-160,20 1-32,0-2-417,0 21-31,0-20-97,0 20-224,0 0-448,19 20-1057,-19-20-1922,0 21-4132</inkml:trace>
  <inkml:trace contextRef="#ctx0" brushRef="#br0" timeOffset="45429.6875">20194 5432 14317,'-20'0'3876,"20"20"-2979,0 0 1088,0 19-63,0 1-641,20 1-640,-1-22-96,1 1-257,0 0-352,21-20 192,-22 0-224,-19-20 224,20 0-64,-20-20 0,0 0-160,-20-19 160,1 19-160,-22-19 256,21-1-288,0 0 128,20 21 32,-19 19 128,19 0 289,0 0 191,0 40-416,0 0-31,0 0 127,19 39-160,1 2-96,0-2-256,0 0-609,20 0-480,0-19-513,-1 1-1697,1-22-4228</inkml:trace>
  <inkml:trace contextRef="#ctx0" brushRef="#br0" timeOffset="45690.4297">20531 5432 13933,'0'20'7207,"0"0"-5958,0 0-64,21 19 448,-2-19-351,-19 21-674,40-2-223,0-19-161,-21 0-64,21-20-96,-1 0 64,-19-20-288,-20 0 64,0 0-32,0-20-161,-20 0-95,1 20-128,-1-19-289,-20-1 64,1 21-96,19-1-352,-20 0-961,21 20-1313</inkml:trace>
  <inkml:trace contextRef="#ctx0" brushRef="#br0" timeOffset="46402.3437">20909 5413 17072,'19'0'1089,"-19"19"-833,20 1 1602,0 0 192,0 19-929,-1 1-289,1-20-31,0 1-96,-20-2-193,20 1-287,-20-20 223,0 0-320,21 0 321,-21-20-129,0 1-160,0-22-128,0 1-32,0 1-128,0 19 0,0-19 128,0 19-128,19 20-97,-19 0 33,20 20 352,0 19 1,-20 1-161,20-1-96,19-19 96,-19 0 0,0 1 96,19-21-96,-19 0 96,0 0 96,1-21-64,-1-19-64,-1 20 96,-19 1 64,20-21-352,0 20 256,0 1-256,-20-1 64,19 20 64,1 0 0,0 20-32,0-20-32,0 39-192,-1-19-289,1 0-480,21-1-704,-21 21-930,-1-20-2305,1 1-8169</inkml:trace>
  <inkml:trace contextRef="#ctx0" brushRef="#br0" timeOffset="46758.7891">22080 6008 12748,'19'59'6053,"1"-39"-4483,-20-20-1,0 0 225,0 0 0,-20 0-1090,20-20-127,-19 0-353,-21-19 128,20-20-31,-19 19-65,19-20-160,-20-19 128,21 0-224,19-20-96,0-1 64,0 21-32,19 19-64,21 0 192,-20 60 32,19 0-64,-19 0 0,20 41 32,-21 18-64,1-20-352,1 21 64,-1-1-97,0-18-223,-20-2 127,0 1-576,0-40-192,0 0-737,-20 0-2338,0 0-6246</inkml:trace>
  <inkml:trace contextRef="#ctx0" brushRef="#br0" timeOffset="46947.2656">22259 5432 17392,'39'40'3395,"-19"-20"-1537,-20 19-513,20-19 129,-20 21-898,19-22-288,-19 1-256,0-20-192,20 20-544,-20-20-706,0-20-1697,0 20-2402</inkml:trace>
  <inkml:trace contextRef="#ctx0" brushRef="#br0" timeOffset="47289.0625">22199 5194 19154,'0'-20'768,"0"0"-800,0 1 32,20 19 128,0 0-224,-20 0 160,20 19-416,-1 1 288,21 20 64,-20 19 192,-1 2 353,1-2 352,21 20 288,-2-40 160,-19 21 96,20-20-288,-20-20-32,-1-20-64,1 20-288,-20-20-64,20-20-65,-20 20 161,0-39-448,-20 18-97,20-19-192,-20 1 0,20-1-224,0 1-417,20 19-352,-20-20-256,20 40-256,0-19-897,-1 19-1346,1 19-3747</inkml:trace>
  <inkml:trace contextRef="#ctx0" brushRef="#br0" timeOffset="47487.3047">22814 5452 19282,'0'40'1729,"0"-21"-447,0 21 223,0-20 161,0 20-609,20-20-449,20-20-255,-21 20-161,1-20 0,1-20-192,-1 20-288,-20-39-193,0 18-95,0-19-385,-20 1-801,-1 19-1345,-18-20-3235</inkml:trace>
  <inkml:trace contextRef="#ctx0" brushRef="#br0" timeOffset="47674.8047">22974 5154 22485,'0'20'1697,"19"0"-255,-19 20 95,20-1-288,0 22-640,-20-2-417,40 0-192,-21 0-224,1-19-513,0 1-320,0-22-640,-20-19-738,19 0-2657,-38-19-9835</inkml:trace>
  <inkml:trace contextRef="#ctx0" brushRef="#br0" timeOffset="48059.5703">22854 5334 21556,'0'0'641,"20"0"-545,-1-21 897,22 21 416,-1 0-769,-1 0-351,21-20-161,-1 20 32,-20 0-512,-18-20-321,19 20-192,-20 0 32,-1-20 225,1 20 288,-20 0 191,20 0 418,-20 0-161,-20 0 256,0 0 129,1 0 159,-1 20-127,0 0-417,0 21 160,20-22-256,20 21-64,0-1 128,19 1-32,1-20 193,-1 19 127,-19 1 353,20-19 63,-40-2 1,0 21-288,0-20-33,-20-20-480,-20 20-192,21-20-288,-1 0-449,0 0-801,0-20-993,1 20-2722,-1-20-9545</inkml:trace>
  <inkml:trace contextRef="#ctx0" brushRef="#br0" timeOffset="48255.8594">23490 5035 21748,'119'60'1345,"-60"-20"225,1 19-385,19 20 449,-19-18-930,-21 18-416,1-20-159,-20-20-65,-20 1-192,0 1-545,-20-22-480,0 1-673,-20 0-1505,21-20-6534</inkml:trace>
  <inkml:trace contextRef="#ctx0" brushRef="#br0" timeOffset="49976.5625">1829 7120 20275,'0'-60'1857,"0"40"-479,0 20-353,0 0-673,-21 0 417,42 0 224,-21 0-257,20 20-415,0 20-225,-1-20-128,21 19 0,-20 2-417,19-21-480,-19-1-544,0-19-993,-20 0-2723,-20-19-11563</inkml:trace>
  <inkml:trace contextRef="#ctx0" brushRef="#br0" timeOffset="50142.5781">1769 6881 20243,'-20'-59'2562,"20"39"-1313,-20 0-416,0 20-609,20 0-352,0-19 32,0 19-256,20 0-449,20 0-993,-1 0-1921,2 0-1730</inkml:trace>
  <inkml:trace contextRef="#ctx0" brushRef="#br0" timeOffset="50375">2127 6763 17680,'0'39'1506,"-20"-19"-513,20 0 384,-21 19-224,21 2-160,21-2-545,-1 1-191,39-1-289,0-19-97,20 0-191,-18 0-96,-2 0-1,-19-1 193,-21 1 384,-19 1 193,-19-1 159,-1 0-256,-20-1-63,21 1-97,-1-20-705,0 20-1217,20-20-3523</inkml:trace>
  <inkml:trace contextRef="#ctx0" brushRef="#br0" timeOffset="50963.8672">3417 6743 19570,'-40'-20'993,"0"0"192,1 20 641,19 20-545,-20 0-480,1 39 0,19 0 95,0 22-191,40-22-321,0 0-31,39 1-289,20-41-128,1 1-128,-1-20-1,0-20 33,1-19 32,-20-21-160,-20 21-161,-21-1 65,-19 1 32,-39-22-1,-1 22-383,-20-1-97,0 21-288,1-1 160,0 0-384,-2 0-1826,22 20-5990</inkml:trace>
  <inkml:trace contextRef="#ctx0" brushRef="#br0" timeOffset="51574.2187">4112 6584 16559,'-40'-20'2755,"20"20"-609,0 0-577,1 39-544,-1 2-96,20 18-32,0 1 32,0 19-545,20-20-95,-1 1-1,21 0-320,0-21-64,-1 1-609,21-40 0,-20 20-384,19-20-576,-19-20-1026,-1 0-1953</inkml:trace>
  <inkml:trace contextRef="#ctx0" brushRef="#br0" timeOffset="51872.0703">4370 6901 17136,'39'60'1890,"1"-40"95,-19 0-319,18 0-65,-19-1-511,0 1-130,-20-20-287,19 0-257,1 0-63,-20 0-33,20 0-64,-20-20 1,0 1-97,20-1 0,-20 0-96,0-19-64,20 19-64,-20-21-96,19 41-32,1 0-33,0 20 65,0 1 64,20-1-320,0 19-417,19-19-1025,0 0-896,1-1-2499</inkml:trace>
  <inkml:trace contextRef="#ctx0" brushRef="#br0" timeOffset="52133.7891">5343 6564 13484,'0'0'9994,"0"20"-9194,0 19 514,0 22-129,0-2-192,0 0-192,20 20-257,-1-18-576,21-22-288,-1 1-289,1-1-320,1-39-480,-2 20-705,1-20-2082,-20-20-4388</inkml:trace>
  <inkml:trace contextRef="#ctx0" brushRef="#br0" timeOffset="52374.0234">5739 6763 19858,'-19'39'1954,"19"-19"-416,0 19 31,0 1-640,19-19-449,1 18 1,21-39-161,-21 20-96,19-40 1,1 1-161,-21-1 64,1-21-320,-20 21 160,0-19 96,-20 19-417,-19 0-63,19 1-97,-19-1-512,-2 20-192,21 0-801,-19 20-3331</inkml:trace>
  <inkml:trace contextRef="#ctx0" brushRef="#br0" timeOffset="53064.4531">6395 6723 2754,'0'-39'17649,"-20"39"-16336,1-20-64,19 20 257,-20 20-545,0-1-257,20 21 129,0-1-353,0 21-287,0-21 31,0-19-288,20 1-96,0-21-65,-1 0 1,1 0 128,0-41-128,-20 21 320,0-19-256,0 19 160,0 0 96,0 20 192,0 0-288,0 40 96,0-1-160,20 22 32,19-2 0,1 20 0,-1-19 64,2 0 32,-21-20-128,-20 19 417,0-20-257,-20 1 128,-21-20-224,2-1 96,-1 1-544,1-20-193,-1 0-96,20-20-832,1 20-769,-1-39-2755,20 19-7047</inkml:trace>
  <inkml:trace contextRef="#ctx0" brushRef="#br0" timeOffset="53433.5937">6892 6743 21844,'0'20'1826,"0"-1"-1602,19 1 865,-19 0-576,0 19 223,0 1 225,20-19-320,-20-1-353,0-20 32,0 0-320,0 0 64,0 0-128,20 0 96,-20-20 129,0-1-161,0-19-129,20 21 97,-1-21 32,1 20 289,0 1-129,20 19-96,0 0 64,0 19-32,-1 1-96,1 0-448,-1 0-545,-19-1-513,20-19-864,-21-19-3267,-19-1-7592</inkml:trace>
  <inkml:trace contextRef="#ctx0" brushRef="#br0" timeOffset="53631.8359">7328 6406 14317,'100'39'4901,"-61"1"-2467,21-1-608,19 21-321,-39 0-31,0-1-417,-20 1-609,-1-21-288,-19 20-128,0-19-160,-19-19-64,-1-1-449,0-1-704,0-19-1698,-1 0-1313</inkml:trace>
  <inkml:trace contextRef="#ctx0" brushRef="#br0" timeOffset="53783.2031">8122 7001 27417,'0'20'-128,"0"-20"-96,20 0 128,-20 0-1409,0 0-1346,-20 0-1633</inkml:trace>
  <inkml:trace contextRef="#ctx0" brushRef="#br0" timeOffset="76931.6406">498 8232 12908,'-20'-21'1505,"0"21"1,20-19 479,0 19-543,0 0-513,0 19 32,0-19 32,0 41-321,20-1-191,-20-1-161,20 40 0,1-19-224,-2 0 161,-19-1 31,20-19 32,0-1-160,-20-19-288,0 0 384,20 0 97,-20-20 159,0 0 193,0 0-321,-20 0-320,20-20 0,-20 0-96,0-19-96,1-1 32,-2-19-160,-19-1 0,20-20 128,1 21 160,19 0-193,-20 19 193,20-1 33,0 22-162,0 19 65,20 0 128,-1 19 33,21 2-65,1 39 32,18-21-160,-20 20 0,21 1 64,-1 0 0,1-20-64,0-1 0,-21 1 192,-19-20-256,0-20 128,0 19 96,-20-19 448,0 0-352,0 0-160,-20-19 0,0-21-64,0 1 64,1-1-384,-1-20 0,-20 0-257,20 1-64,1 0-63,19 19-577,0-1-1890,0 41-1025,0 0-2755</inkml:trace>
  <inkml:trace contextRef="#ctx0" brushRef="#br0" timeOffset="77221.6797">1134 8490 21364,'-20'0'1761,"20"20"-1408,0 0 319,0-20 129,0 20-384,20 0-129,19-1-224,1 1 0,19-20-64,-18 0 160,18-20-224,-19 20 32,-21-19-160,1-1-32,-40 0-577,1 0-256,-1 0-545,-39 20-384,18-20-1633,-18 20-6310</inkml:trace>
  <inkml:trace contextRef="#ctx0" brushRef="#br0" timeOffset="77439.4531">1372 8192 20371,'0'0'1890,"0"0"-1474,-20 19 225,20 2 127,0-1-255,0 20-161,20-1-320,0 1 64,19-1-448,1 1-513,-1 0-640,22-20-1538,-22 0-1602</inkml:trace>
  <inkml:trace contextRef="#ctx0" brushRef="#br0" timeOffset="77789.0625">1412 8410 20083,'-20'0'2242,"40"0"-1570,-20 0 770,39 0-353,1 0-801,19 0 96,1 0-159,0-20-193,-1 1 128,0-1-192,-18 0 32,-21 0-257,0 20 129,-1-19-64,-19-1-224,-19 0 31,-1 20 1,0-20 288,-1 20 160,-18 0 32,19 20 0,-20 0-96,20 19 32,20 1 64,0-1-96,20 1-128,0 0-416,20 0-97,-1 0-288,22-20-897,-22-1-2402,1 1-2530</inkml:trace>
  <inkml:trace contextRef="#ctx0" brushRef="#br0" timeOffset="78057.6172">756 8966 21716,'-40'20'2819,"40"-20"-2659,0-20 1185,40 20-32,20-20-320,39 0-512,0 1-161,40-1-64,0 0-416,20 0-224,20 1-545,-21 19-256,-18 0-96,-2 0-385,-77 0-1697,-22 0-2659</inkml:trace>
  <inkml:trace contextRef="#ctx0" brushRef="#br0" timeOffset="78231.4453">2226 8331 22741,'19'-20'2594,"-19"20"-2177,0 0-513,0 0-257,0 0-960,0 0-1185,20 20-2627</inkml:trace>
  <inkml:trace contextRef="#ctx0" brushRef="#br0" timeOffset="78369.1406">2405 8629 22229,'39'39'2594,"-39"-39"-2017,0 0 63,0 0-255,0 0-353,0 0-545,20 0-832,0 0-2082,-20 0-6503</inkml:trace>
  <inkml:trace contextRef="#ctx0" brushRef="#br1" timeOffset="91499.0234">9909 4975 6982,'0'0'545,"0"0"768,0 0 64,0 0 65,0 0-33,0 0 0,0 0-96,0 0-224,0 0-352,0 0-160,0 0-161,0 0-192,0 0-160,0 0-32,0 0 65,20 0-97,-20 0 32,20 0-257,-1 0 482,-19 0-225,20 0 32,1 0 160,-1 0 256,0-19-287,-1 19-129,1 0 64,-20 0-224,20 0 128,0 0-257,-1 0 514,-19 0-578,20 0 514,0 0-418,0 0 514,-1 0-353,1 0 160,1 0-128,-1 0-32,0 0 96,-1 0-64,1 0 96,0 0-192,19 0-96,-19 0 192,20 0 224,-20 0-224,19 0-224,-18 0 448,19 0-224,-21 19 0,21-19 0,-20 0-32,19 0 96,-19 0-64,19 0-256,2 0 320,-1 0 160,-1 0-192,-19 0-160,20 0 544,-1 0-416,1-19 96,0 19-128,-20 0-128,20 0 160,-1 0 32,20-20-96,-19 20 481,19-20-289,-18 20-128,18-20 96,1 20-128,-1-19 128,1 19 160,0 0-128,-1 0 0,-20 0-64,21-20 32,-20 20-96,20 0 65,-1 0 31,0 0-96,1-20 0,0 20 32,-1 0 0,-19 0-32,19 0 96,-19 0-192,0 0 256,-20 0-192,20 0-96,-20 0 320,-1 0-192,21 0-96,-20 0 96,19 0 32,1 20 96,-19-20-224,18 0 96,-19 0 0,19 0 0,1 0 0,-20 0 96,19 0-96,1 0-96,1 0 192,-2 0-192,1 0 256,-1 0-320,1 0 192,-1 0-64,2 0 32,-2 0 32,21 0-224,-21 0 256,1-20-160,19 20 160,-18 0-192,18 0 128,-19 0 0,-1 0-32,1 0 64,19 0 96,-18 0-256,-2 0 192,21 0-160,-21 0 96,20 20 160,2-20-288,-22 0 128,21 0-32,-1 0 0,0 0 160,2 0-224,-22 0 96,21 0-65,-1 0 98,-20 0-33,22 0-33,-2-20 66,0 20-98,-19 0 65,19 0 0,2 0 0,-2 0 97,0 0-162,1 0 65,-20 0-32,20 0 97,-21 0 63,20 0-256,-19 0 128,0 20 0,0-20 128,0 0-256,19 0 128,-19 0 32,19-20-64,-20 20 64,2 0 64,18 0-192,-19 0 96,-1 0 0,1 0 0,0 0 0,-20 0 64,20 0-160,0 0 128,-1 0-32,1 0 64,-1 0-128,1 0 160,0 0-192,0 0 192,-20 0 0,19 0-224,-19-20 128,20 20 32,-21 0 64,21 0-192,-20 0 96,1 0 0,18 0 96,-19 0-192,19 0 96,-19 0 96,0 0-192,19 0 96,-19 0 0,20 0 0,0 0 32,0-19 0,-20 19-64,19 0 32,1 0 160,-1 0-288,-19 0 96,21 0 32,-2 0-32,1 19 224,-1-19-320,-19 0 128,20 0 0,-1 0 32,-19 0 32,21 0 32,-2 0-96,-19 0 96,20 0 32,-21 0-224,1 0 96,20 0-64,-21 0 160,21 0-96,1 0 0,-22 0 64,21 0-160,-1 0 160,-19 0-32,20 0-64,-1 0 64,-19 0-32,21 0 64,-2-19-96,1 19 32,-1 0 32,1 0 0,-1 0-32,1 0-96,1 0 96,-22 0 32,21 0-32,-1 0 96,1 0-128,0 0 32,-1-21 0,2 21 0,-2 0 96,1 0-96,-1 0-64,1 0 64,-1 0 0,2 0-32,-1 0 32,-1 0 0,1 0 128,-1 0-256,21 0 224,-20 0-64,20 0-160,-21 0 96,20 0 64,-19 0-32,19 0 32,-18 0-64,-2 0 64,1 0-64,0 0 32,19 0 0,-20 0 0,2 0 96,-1 0-192,19 0 160,-20 0 0,1 0-160,20 0 128,-20 0-32,-1 0 32,21-20-32,-21 20 64,1 0 32,1 0-32,-2 0-64,1 0 97,-1 0-33,1 0 0,-21 0 64,21 0-160,-20 0 32,20-20 128,-20 20-224,0 0 288,0 0-160,19 0-64,-39 0 64,20 0-96,20 0 160,-21 0-64,1 0 0,0 0-32,0 0 0,1 0 32,-2 0-64,1 0 32,0 0 0,0 0 128,-1 0-256,1 0 160,-20 0 96,20 0-192,0 0 192,-1 0-64,1 0-192,0 0 160,0 0 64,1 0 0,18 0 33,-19 0-161,20-20 192,-21 20-288,1 0 128,20 0 64,-21 0-64,21 0 0,-20 0 128,20-19-256,-20 19 192,0 0-128,19 0 0,-19 0 96,0 0 0,19 0-96,-19 0 128,0 0-96,21 0 32,-22 0 32,1 0-64,-20 0 64,20 0-96,0 0 96,-20 0-96,20 0 64,-20 0-32,19 0 64,-19 0-32,20 0 0,0 0 128,-20 0-192,20 0 0,-1 0 96,-19 0-32,20 0 0,-20 0-32,20 0 96,1 0-96,-1 0 128,-1 0-128,1 0 160,0 0-192,0 0 128,-1 0-32,21 0-160,-20-20 128,19 20 0,-19 0 192,1 0-384,19 0 160,-21 0 256,1 0-224,20 0-96,-21-20 32,21 20 128,-1 0-128,1 0 64,1 0 64,-2 0-128,-19 0 128,19 0-128,1 0 32,-20 0 64,0 0-32,-1 0 0,1 0 64,1 0-32,-1 0 0,0 0 64,-1 0 64,21 20-32,-20-20 0,-1 0 65,1 0-1,0 0 96,0-20 32,-20 20 1,19 0-129,-19 0 128,0 0-224,0 0-288,0 0-673,0 0-1185,0 20-1665,0-20-4421</inkml:trace>
  <inkml:trace contextRef="#ctx0" brushRef="#br0" timeOffset="104966.7969">2643 8232 15790,'0'-40'1794,"0"20"-769,0 0 929,0 20 288,0 0-1249,0 0-897,20 20 481,-1 19 223,1 22-479,0-2 63,20 20-192,-21-19-192,1 0 96,20-20-96,-21-1 64,1-19-64,1 0 0,-21-20 0,20 19 0,-20-19 32,0-19 97,0-1 63,0 0-96,0-19 64,0-1-96,0 0 0,0 0-96,20 20 0,-1 20 32,-19 0 32,40 20-32,-20 20-32,19-20-352,1 20-353,-1-1-736,22-19-1186,-22 0-2370,1-20-8776</inkml:trace>
  <inkml:trace contextRef="#ctx0" brushRef="#br0" timeOffset="105222.6562">3317 8550 18417,'-19'20'1633,"19"-1"-63,0 1-161,19 0-544,1 19-481,0-19-287,19 0-1,2-20-128,-1-20-32,-21 20 32,1-20-33,0 1 65,-20-1 129,-20 0 63,0 0-96,1 1-416,-21-1 127,20 20-639,-1-20-193,2 0-865,-1 20-2082,0-20-8520</inkml:trace>
  <inkml:trace contextRef="#ctx0" brushRef="#br0" timeOffset="105425.7812">3417 8232 19506,'0'-21'3075,"0"21"-1410,0 0-223,0 0-545,20 21-65,0 19-255,0-1-353,-1 1-160,21 19 0,-1-19-320,1 0-417,0 0-448,0 0-480,0-21-1154,-20 1-2818</inkml:trace>
  <inkml:trace contextRef="#ctx0" brushRef="#br0" timeOffset="105803.7109">3873 8410 11979,'0'0'9225,"-20"20"-8040,20 0 0,0 0 128,0 0-480,20 20-225,-20 0-576,40-1-32,-21-19-160,2-20 96,19 0-32,-20 0-128,-20-20 160,19 0 64,-19-19 64,-19-1-128,-1 0 64,0-20 96,-21 1-96,2 0 0,-1-1 0,21 20 160,-1 0 257,20 20 159,-20 20-95,20 0-97,0 20-320,20 20 256,0 0-64,19 20-223,1-1-130,0 0-575,20-19-641,-1 0-385,0-20-1121,-19 0-2690</inkml:trace>
  <inkml:trace contextRef="#ctx0" brushRef="#br0" timeOffset="106086.9141">4370 8252 19762,'-20'0'1506,"0"20"-193,-19 0-32,19-1 32,0 21-320,20-1-96,0 1-673,40-20-416,-21 20 128,41-20-96,-21 0-256,22-20-97,-22 20 321,1 0 96,-21-20 0,-19 19 64,0 1 96,-19 0-96,-1 0-160,0-20-257,0 19-960,-20-19-1570,20 0-6822</inkml:trace>
  <inkml:trace contextRef="#ctx0" brushRef="#br0" timeOffset="106610.3516">5303 8550 16463,'40'59'1249,"-20"-19"-768,-1-40 1280,-19 19-255,20-19-193,-20 0 0,0-19-64,-20-1-928,1-20-33,-21 21 32,1-41-224,-2 20 129,1-20-129,-19 1 96,39 0-256,-19-1 128,39 0-128,0 1-32,0 19 32,19 0-32,21 21-129,0 19-575,-1 0-482,2 19-1248,-21 1-4965</inkml:trace>
  <inkml:trace contextRef="#ctx0" brushRef="#br0" timeOffset="106987.3047">4906 8371 17872,'-20'0'2851,"20"0"-2146,20-20 672,19-20-288,1 21-801,20-21-159,-1 20-97,1 20-577,-1-21-480,2 42-929,-2-21-1505,-20 20-513,1 20-4324,-20-1 4293,-1 1 8134,-19-1 2564,20 1-1987,-20 0-1056,20 0-1154,1 0-896,-1-1-417,19-39-449,1 20-479,-1-20-65,21-20-32,-41 0-160,1 1 96,0-21 192,-40 20-95,0-20-290,-19 20 161,-20 0-192,-1 0-96,21 20-64,-2-20-161,21 20-864,0 20-961,20-20-2178,20 20-3556</inkml:trace>
  <inkml:trace contextRef="#ctx0" brushRef="#br0" timeOffset="107134.7656">5779 8589 15726,'21'0'5381,"-21"-19"-3202,0 19 191,0-40-865,-21 20-800,21-20-129,0 0-383,21-19-129,18 19-609,1-19-928,19 19-1026,0 19-3650</inkml:trace>
  <inkml:trace contextRef="#ctx0" brushRef="#br0" timeOffset="107960.9375">6395 8390 14509,'0'0'1346,"20"0"543,0 0 417,-1 0-736,1 0-801,0 0-225,0 0 1,0-19-417,-1 19 96,2-20-96,-21 0 64,20 0-128,-20 1-64,-20-1 32,20 0-288,-21 0 192,-18-1-160,19 21 224,0 0-32,0 0-64,1 21 192,-1 19 0,0-20 96,20 39-64,0-20 161,0 21 127,20-20-352,19 0 192,1 0-256,0-21 0,0 1-128,20 0-480,-21-20-417,1-20-1025,-21 20-2210,-19-20-7367</inkml:trace>
  <inkml:trace contextRef="#ctx0" brushRef="#br0" timeOffset="108476.5625">6653 8311 6790,'40'40'8840,"-20"-20"-5957,-1 19-256,21 1-802,-1-20-960,-19 20-64,21-20-321,-21 20-223,-1-21-97,1 1-32,-20 0 64,0 0-192,-20-20 0,20 19 0,-19-19-352,-1 0 127,0-19-63,-1-1-32,21-20-129,0-19 97,0-1-513,21 0-512,-1 21 256,0-1 224,-1 40 417,1 0 191,0 0 321,0 20 353,-1 0 512,1 19 96,20-19-257,-20 0-127,20 0-65,0 0-223,-1-20-1,1 0 0,-20-20-32,19 20-31,-39-20 127,20 0 0,-20-20-127,-20 21 159,20-21-352,-20 20 192,1-19-288,-21 19 128,20 0-31,-19-1 63,19 21-64,0 21 96,-1 19-224,2-1 160,19 1-96,0 19 64,19 1-128,22 0-737,18-20-1057,1-1-1409,-1-19-1409</inkml:trace>
  <inkml:trace contextRef="#ctx0" brushRef="#br0" timeOffset="108658.2031">7467 8649 15822,'-39'-40'4261,"19"20"-2724,0-19 641,20-1-993,-20 0-320,20-20-385,20 21-416,0-21-64,0 21-32,-1 19-64,1 0-704,0 20-674,0 0-832,19 20-1954,-19 0-1537</inkml:trace>
  <inkml:trace contextRef="#ctx0" brushRef="#br0" timeOffset="108941.4062">7606 8351 8103,'19'59'5509,"2"-39"-1825,-1 0-1186,20-20-832,-21 0-897,1 0-161,0-20 289,0 0-320,-1-19-97,1 19-32,-20-20-127,0 21 95,0-1-224,0 0 161,0 20 95,0 0-288,0 20-96,0 0 0,20 39-32,0 0-192,-1 1 160,22 0 0,-1 19 32,-1-20 64,-19 20 32,-20-18 97,0-22-129,0 21 64,-40-21-192,21-19-224,-21 0-257,-20 0-640,0 0-993,-19-20-2723,-21 0-5348</inkml:trace>
  <inkml:trace contextRef="#ctx0" brushRef="#br0" timeOffset="109152.3437">6553 8907 20403,'21'-20'1601,"39"20"-319,19-20 896,39 20-673,41-20-416,1 20 96,-2 0-544,21 0-385,-41 0-224,2 0-224,-41 0-385,-19 0-448,-21 0-192,-19 0-897,-40 0-704,20 0-2596</inkml:trace>
  <inkml:trace contextRef="#ctx0" brushRef="#br0" timeOffset="109638.6719">8360 8351 17680,'0'0'2467,"0"0"-1314,0 0 384,20 20 417,0-1-993,1 21-353,-2 0-255,1 0-225,0-20-96,0 0-256,0 0-481,-1-1-640,1-19-1250,-20 0-2978</inkml:trace>
  <inkml:trace contextRef="#ctx0" brushRef="#br0" timeOffset="109791.9922">8301 8093 14862,'0'-60'5349,"0"41"-5093,0-1-32,0 0-416,20 20-737,-20-21-1665,19 21-866</inkml:trace>
  <inkml:trace contextRef="#ctx0" brushRef="#br0" timeOffset="110089.8437">8678 8331 17552,'60'79'2402,"-40"-59"-768,0-20 352,-1 20-769,-19-20-288,0 0-192,0 0-1,20-20-287,-20 0-353,0 0-32,0-19 64,20-1-32,-20 1-256,0-1 160,20 19-32,-20 21 64,19 0 0,1 21 96,0 19 0,21-1-256,-2 1 128,21-1-641,-21-19-704,20 0-865,-19 0-1890,-19-20-5893</inkml:trace>
  <inkml:trace contextRef="#ctx0" brushRef="#br0" timeOffset="110452.1484">9373 8728 4708,'59'119'14510,"-39"-79"-13678,0-1 290,1-19 479,-1-20-640,-20 0 32,0 0 128,0 0-384,-20-20-513,-1-19 64,-19-1-416,21-19 352,-21-21-320,0 1 96,21-20 0,-1-1-32,0 21 32,20 20 128,0 19-320,20 20 192,0-1 96,19 21-160,1 21 128,-20 19 64,19-1-128,-19 21-224,1-1-64,-21-19-641,0 0 96,0 0-320,0-1-64,-21-39-1153,1 20-1058,20-20-5380</inkml:trace>
  <inkml:trace contextRef="#ctx0" brushRef="#br0" timeOffset="110881.8359">9631 8292 16623,'0'-20'3844,"0"20"-1538,0 20-384,0-1-160,0 21-802,20-1-159,-20 1-448,20-20-33,-1 20-416,1-20 96,0-20-32,21 0 32,-41 0-257,19 0 193,1-20 32,0 0-32,-20 0 32,0 0 192,0 20-224,0 0 64,20 0 32,-20 0-32,0 20 0,19-20-352,1 20-385,0 0-288,0-20-448,0 0-1506,19 0-1953,-18-20-8777</inkml:trace>
  <inkml:trace contextRef="#ctx0" brushRef="#br0" timeOffset="111106.4453">10029 7914 21268,'0'39'3171,"20"2"-1570,-1-2-224,1 21-255,0 19-450,0-19-287,-1 19-418,21-19-127,-20-1-416,19-39-289,-18 0-32,-1 0-512,-20-20-1090,0-20-2529,-20 0-7784</inkml:trace>
  <inkml:trace contextRef="#ctx0" brushRef="#br0" timeOffset="111302.7344">9830 8172 20787,'0'0'3107,"20"0"-1601,19 0 800,21 0-737,20-20-416,-1 20-736,0-20-97,1 20-192,-40 0-352,19 0-417,-39 0-384,-1 20-384,1 0-1025,-20-20-2659,0 20-10378</inkml:trace>
  <inkml:trace contextRef="#ctx0" brushRef="#br0" timeOffset="111493.1641">10664 8450 26617,'19'40'961,"-19"-20"-897,20-20 64,-20 0-384,20 0-545,-20 0-480,0-20-1826,0 20-7047</inkml:trace>
  <inkml:trace contextRef="#ctx0" brushRef="#br0" timeOffset="112367.1875">11696 7894 16335,'-59'-59'1922,"19"39"-161,0 20-127,-20 20-321,21-20-480,-1 39-385,1 1-95,19-1-65,20 2-448,20-2 160,-1 1-32,21 0-192,0 19-289,-1-20-352,1 2 129,-40-1 319,19 19 97,-38-20 480,19 1 0,-20 0 353,0-20 31,20 0 129,-20 0-129,20 0-287,0-20 159,20 20 257,0-20-385,19 0-192,2 0 32,-1 0-352,-1-20-289,20 20-191,-19 0-321,20-20-641,-20 20-1953,-20-20-3716</inkml:trace>
  <inkml:trace contextRef="#ctx0" brushRef="#br0" timeOffset="112694.3359">11935 8132 16719,'0'0'2339,"19"20"-546,1 20-191,0 0-321,0 0-737,-1 19-127,21-19 127,-20-1-159,1-19-129,-2 0-64,-19-20 96,20 0-256,-20 0 321,0-20-65,0 0-96,0-19-128,20-1-128,-20 1 288,20-21-256,-20 20 32,19 0 0,1 20-32,0 20-64,-20 20-160,20 0-32,-1 19-289,1 2-608,0-1-1153,20-1-1602,-20-19-2594</inkml:trace>
  <inkml:trace contextRef="#ctx0" brushRef="#br0" timeOffset="112925.7812">12490 8252 17712,'20'40'2979,"0"-21"-1538,0 1 129,19 0-481,1-20-769,0 20-31,0-20-97,-1-20-32,1 0 0,-20 0-32,0 1-352,-20-21 96,-20 20-128,-20-20-33,1 20-479,-1 20-353,1-20-513,-2 20-2242,21 0-4131</inkml:trace>
  <inkml:trace contextRef="#ctx0" brushRef="#br0" timeOffset="113710.9375">12629 8172 288,'-20'-20'10057,"20"20"-8711,-20-20 31,20 20 64,-20 0 289,1 0 320,19 0-449,-20 0-287,0 0-546,0 20-319,1 0-385,-1 0-64,0 20-192,20-20-1122,0 20-1248,0-21-1954</inkml:trace>
  <inkml:trace contextRef="#ctx0" brushRef="#br0" timeOffset="114270.5078">13641 8053 17008,'-79'0'928,"40"0"258,-20 20 511,18 0-31,1 19-577,1 1-192,19 20-385,0-20-224,20-1-159,20 1-65,0-20-96,19-1-97,22-19 129,-22-19-64,1-1 32,-20-20 0,-1 21-64,-19-21 224,0-1-64,-19 22 33,19-21 255,-20 20 160,0 1 257,20 19-288,-20 0-1,20 0-384,0 19-128,20 1 32,0 20-320,19-21-481,1 2-544,-1-1-513,22 0-1569,-2-20-2371</inkml:trace>
  <inkml:trace contextRef="#ctx0" brushRef="#br0" timeOffset="114532.2266">13919 8053 19410,'-59'20'1762,"39"-20"-161,20 20-416,0 0-384,0-1-257,20 1-255,20 0-129,20 19-160,-1-18 0,-19-1-192,-1 0 0,-19 0-65,-20-1 353,0 1-64,-20 0 0,1 0-64,-21-1-96,20-19-96,-19 0-449,19 0-768,20-19-1634,0-1-2114</inkml:trace>
  <inkml:trace contextRef="#ctx0" brushRef="#br0" timeOffset="114807.6172">14277 7994 18801,'-60'20'2691,"40"-20"-1602,-19 19 416,39 21-320,-20-20-352,20 19-320,20 1 63,-1-20-576,42 20 64,-2-20-32,20 0-256,-19 0-96,-21-1 0,-18-19 223,-21 20 258,-41 0-33,2 0-160,-1-20-96,1 19 128,-21-19-353,41 0-223,-22 0-545,41 0-1154,0-19-2593,0 19-7400</inkml:trace>
  <inkml:trace contextRef="#ctx0" brushRef="#br0" timeOffset="115141.6016">14516 8113 20435,'-20'19'2018,"20"21"-993,0-20 416,0 20-224,20 0-448,0-1-417,-1-19-63,21 0-161,-1-20-64,-19 0-64,0-20 0,0 0-32,0 1 0,-20-1 64,0-20-64,-20 0 128,20 20-192,-20-20 128,20 21 160,0 19-160,0 0-96,0 0 96,0 19 160,20 1-192,0 0 32,-1 19-32,22-18-352,-21 19-609,19-20-545,1-20-928,-20 19-3716</inkml:trace>
  <inkml:trace contextRef="#ctx0" brushRef="#br0" timeOffset="115882.8125">14972 8073 18865,'0'40'3748,"19"-21"-2211,-19 21-159,21-1-33,-1 2-640,-20-21-321,20 0-384,0-1 224,-1-19-288,1 0 96,0 0-32,-20-19-32,20-1 0,-20-20-96,-20 19 128,20-18 64,0-1-64,0 21-64,0-1-32,20 0 128,-1 20-160,1 0 224,0 20 0,0 19 64,0-19-96,-1 20-160,-19-21 96,21-19 32,-1 21-64,-20-21 192,0-21-160,20 2 96,-20-1-96,0 0 64,20 0-32,-1-19 0,-19 19-128,20 20 64,0 0-224,19 0-160,-19 20-417,0 19-448,0 21-289,20 0-1056,-20-1-481,0 1 1281,19 19 1153,-19-19 705,20-20 833,-21-1 1153,1 1-128,-20-20-321,20-1-127,-20-19-129,-20 0-160,20-19-480,-20-1-33,1 0-319,-1-39-225,0 19-64,0-20 32,1-19-64,-1-20 0,20 19-96,0 1-128,20 19-33,-1 1 65,21 39 160,-1 20 160,-19 0 64,20 40 129,-20-1 127,0 21-63,-20-21-257,0 20-64,-20-18 96,0-1-416,0-1-257,0-39-127,-19 20-898,19-40-1409,0 20-3907,0-39-7272</inkml:trace>
  <inkml:trace contextRef="#ctx0" brushRef="#br0" timeOffset="116333.0078">15886 7736 17616,'0'-61'3075,"0"42"-897,0-1-448,0 20-225,19 0-192,1 39-320,20 2-128,-21 18-160,21 20-641,-1 0 224,2-18-544,-1 18-545,-1-39-576,1-1-289,-20-19-1280,-1 0-1859</inkml:trace>
  <inkml:trace contextRef="#ctx0" brushRef="#br0" timeOffset="116558.5937">15806 7974 18353,'40'-21'3299,"-20"1"-2146,39 20 1025,0-19-736,20 19-770,-18 19-416,-2 1-224,20 21-32,-19 18 0,0-19-192,-20-1-512,-1 1-65,-19-1 320,0-18-127,-20-21-545,0 20-481,-20-20-2177,0-20-4485</inkml:trace>
  <inkml:trace contextRef="#ctx0" brushRef="#br0" timeOffset="116704.1016">16183 7756 19122,'-20'-20'3171,"20"20"-2659,0 0-256,20 0-224,0 20-32,20-20-993,-1 39-1761,1-19-1154</inkml:trace>
  <inkml:trace contextRef="#ctx0" brushRef="#br0" timeOffset="117211.9141">16620 7933 20211,'-19'20'2594,"-2"1"-2338,21-1 353,0 19 512,21 1-224,-21 0-481,19-1-192,21-19 33,-20-20-289,-1 0 64,1 0 96,0-20-320,-20 0 384,0 1-416,-20-21 95,0 0 194,1 1-65,-1-22-33,20 22-31,-20-1-96,20 21 128,20-1 96,-20 20 64,20 20 161,19-1-1,-19 21-352,20-1 320,-1 2-320,2-1 224,-2-21-160,-19 1 0,0-20 96,-20 20-160,0-20 224,0 0 1,0-20-129,0 20 32,0-20-64,0 1 0,20 19-64,-1-20 32,1 20-65,0 0 194,19 0-194,1 39-63,-20-19-416,20 0-481,0-20-449,-20 20-1280,0-20-2531,-20 0-8745</inkml:trace>
  <inkml:trace contextRef="#ctx0" brushRef="#br0" timeOffset="117473.6328">17354 7874 13580,'0'-59'3748,"0"59"-1762,0-20-128,-20 20-161,20 20-704,-19 0-352,19 19-161,0 1-448,39-21-64,2 22-320,-2-1-481,1-21-448,-1 21 128,1-20 736,-20 0 481,-20-1 289,-20 1 351,0-20 1,-19 20-160,-21-20-385,21 20-64,-22-20-128,22 0-513,19 0-1953,0 0-8136</inkml:trace>
  <inkml:trace contextRef="#ctx0" brushRef="#br0" timeOffset="118193.3594">18387 8033 14669,'0'-39'2018,"-20"-2"0,0 21 64,0 1 192,1 19-576,-21 19-385,20 1-128,1 21-608,-1 18 31,0 1-191,20-1-161,20-20-256,19 2-32,1-21-128,-1-20-32,1 0-97,-1-20-127,-19-21-32,1 2 127,-21-20 65,0 19 288,-21-19 64,1 19 160,20-20-224,0 20 129,0 1 31,0 19-96,0 20 64,20 20-128,1-1 160,19 21-32,-21-1-224,21 2 32,-1 18 64,-19-39-96,0 20 192,0-20-384,-20-20 224,0 0 64,0 0-192,0 0 224,0-20-32,0 0 128,20 0-288,-20 0 160,19 1 64,22-1-224,-1 0 0,-1 20 64,20 20 128,-19 0-192,-1 39 64,2-19-609,-1 19-1088,-1-20-1410,-19-18-2307,20-1-8231</inkml:trace>
  <inkml:trace contextRef="#ctx0" brushRef="#br0" timeOffset="118432.6172">19281 7577 18129,'0'0'4003,"0"0"-2849,0 0-162,20 19 738,-1 21-609,1-1-352,20 22-321,-21 18-223,1 0-129,0-20-224,19 2-161,-18-2-512,19-19-320,-20-21-800,-1 1-898,1-20-2050</inkml:trace>
  <inkml:trace contextRef="#ctx0" brushRef="#br0" timeOffset="119028.3203">19141 7854 21940,'0'-19'1121,"20"19"-192,20-20 577,20 0-513,-1 0-481,1-19-320,-1 19-96,-20 0-160,22-1-128,-22-18-160,-19 19-321,0 0 289,0 20 256,-20 0 64,20 0 320,-20 40 32,-20-1 32,20 22-191,0-2 95,0 0 0,20 1 32,-20 0-192,19-20 225,1-21-354,0 21 130,-20-20 63,20 0 0,-20-20-32,-20 0-256,20 0 128,0 0-32,0-20-32,20 0 96,1-20 0,18 21 0,1-21-129,-1 19 65,1 1 64,-1 20 64,1 0-160,0 0 224,0 0 1,-20 20 95,19-20-128,-19 0 0,20-20 160,-40 20-224,19-19 128,1-21-64,-20 20 33,0 1-129,-20-1-225,1 0 97,-21 0 64,20 20 32,-19 20-32,19 0 192,0 0 32,0 19 1,20 1 63,0-1 0,20 2-192,20-21-128,-1 19-256,21-19-481,19 0-865,-19-20-1345,-20 0-7303</inkml:trace>
  <inkml:trace contextRef="#ctx0" brushRef="#br0" timeOffset="119610.3516">20988 7933 19858,'-60'-19'1506,"41"-1"-673,-21 20-225,20 0 289,-20 20 192,0 19-352,20 2-97,1 18-63,38-19-225,1-1-160,20-19-160,20 0-128,-20-20 0,19-20 32,-20 0-64,1-39-192,-20 19 288,1-19-32,-21-21 64,-21 21 32,1-20-64,0-2 96,0 2-32,-19 20-64,19 0 288,0 39 160,20 0 257,0 20-385,-19 20-64,19 19 129,0 21 383,19-1-383,1 21-1,0-20-128,19 19-96,1 0-256,1-19-192,18-1-641,-19-19-96,19 0-448,0-21-898,-18-19-3682,-2 0-6343</inkml:trace>
  <inkml:trace contextRef="#ctx0" brushRef="#br0" timeOffset="119965.8203">21544 7815 20403,'-60'20'1537,"40"-1"-288,-19 21 257,19 19-161,0-18-384,20 18-384,0-19-289,20-1-352,20-19 128,-1 0-224,1-20-32,-1 0-1,-19 0 65,21-40 96,-21 21 0,-20-21 96,0 0-160,-20 1 96,0-2 160,-1 2-224,-18-1 96,39 40 289,-20-20-33,20 20 32,0 20-384,0 0 288,0 19 33,0 2-289,39-21-65,2 19-159,-1-19-545,19 0-672,0-20-577,-19 0-1505,-1-20-4965</inkml:trace>
  <inkml:trace contextRef="#ctx0" brushRef="#br0" timeOffset="120168.9453">21742 7596 16271,'0'-39'3876,"20"39"-1666,-20 0 32,20 39-256,0 1-545,-1-1-544,1 22-224,21-2-417,-21 20-192,19-39-320,1 20-289,-1-20-320,-19-21-480,0-19-833,0 0-1474,-20 0-5732</inkml:trace>
  <inkml:trace contextRef="#ctx0" brushRef="#br0" timeOffset="120351.5625">21504 7756 16463,'-40'-20'6470,"40"20"-5445,20 0 0,20 0 320,19-20-224,21 20-608,-1 0-289,20 0-128,1 20-256,-21-20-609,-19 0-864,0 20-1474,-20-20-2787</inkml:trace>
  <inkml:trace contextRef="#ctx0" brushRef="#br0" timeOffset="120713.8672">22377 7795 18577,'-59'20'2787,"19"0"-1058,21-1-319,-21 21 95,20-1-128,1 2-800,19-1-321,0-1-256,39-19-128,1 0 0,-1 0-64,1-20-64,-21-20-33,1 0 65,1 0 32,-21 0 96,0-19 32,0-2 64,-21 21 192,21-19-160,-20 19 320,20 20 225,0 0 160,0 0-353,0 20 32,0 0-159,20 19-193,21-18-64,-21 19-64,19-21-289,1 1-255,19-20-353,-19 0-449,-21 0-1344,1-20-3268,1 1-8199</inkml:trace>
  <inkml:trace contextRef="#ctx0" brushRef="#br0" timeOffset="121077.1484">22418 7557 6758,'0'-20'16496,"20"0"-15952,19 20 129,1 0 704,19 0-64,20 0-512,1 0-353,-20 20-255,19-20-65,-19 20-32,-20 19 0,-1-19-64,-19 20-224,0 0 192,-20 0-96,20 19 0,-20-19-161,0-1 161,0 20 0,19-18 32,-19-1 32,20-1-32,-20 1 0,20-1 96,-20 1 0,0-20 96,-20-1 160,0 2 129,1-21-33,-1 20-320,-20-20 96,20 0-448,1 0-192,-1 0-289,0 0-737,20 0-1504,-21 0-8778</inkml:trace>
  <inkml:trace contextRef="#ctx0" brushRef="#br0" timeOffset="123770.5078">716 9900 13388,'-20'19'1794,"20"-19"-1346,0 0 1346,20 0 704,0 0-191,0 0-1539,1 0-576,18 0-95,-19 0-354,39 0-543,-19 0-1090,-1 0-1826,1-19-9672</inkml:trace>
  <inkml:trace contextRef="#ctx0" brushRef="#br0" timeOffset="127788.0859">1431 9880 13068,'0'-20'1057,"0"20"-737,0 20 1762,20 0 96,0-1-416,0 1-577,-1 20-416,1-1-257,21 1 1,-21-19-33,-1-1 97,1-20 159,-20 19-31,0-19-96,0-19-257,-20-1-256,1-1 64,-1-19-128,-1 1 0,1-1-32,0-19-32,1 19-32,19 0 32,0-20-192,0 21 192,19-1-160,1 21-129,21-1-287,-2 20-289,1 0-672,19 0-994,1 20-1889,-21-1-6406</inkml:trace>
  <inkml:trace contextRef="#ctx0" brushRef="#br0" timeOffset="128107.4219">1948 9760 14509,'0'20'737,"0"-20"704,0 0 673,0 0-128,19 20-544,1-20-193,20 0-449,-21 0-31,21 0-352,-19-20-33,-1 0-96,-1 20-96,-19-20 97,0 1-1,0-1-224,-19 20-32,-1-20 64,-1 20-192,-19 0 128,1 20 32,19 0 32,0 19-96,20-19 128,0 21-288,0-2 96,0 1-32,40-1-192,-1-19-289,1 0-480,20 0-736,20-20-1026,-21-20-1473,0 20-7239</inkml:trace>
  <inkml:trace contextRef="#ctx0" brushRef="#br0" timeOffset="128471.6797">2841 9701 19282,'-40'-20'1505,"20"20"33,1 0 415,-21 0-639,20 40-321,0-21-385,1 21-319,-1 20-225,20 0-32,0-21-225,20 21-383,-1-41-481,1 21-545,20-19-1088,-20-21-1442,19 0-2050</inkml:trace>
  <inkml:trace contextRef="#ctx0" brushRef="#br0" timeOffset="128755.8594">2960 9821 16815,'-39'-21'3524,"39"21"-1442,-20 0-417,-1 0-544,21 21-192,0 18-160,0-19-385,0 19-224,0-19-127,21 0-98,-1 0 1,19-20-64,-19 0 32,0-20 32,-20 0 96,20 20-64,-20-20 192,0 20-256,0-19 160,0 19-64,0 0-96,19 19 96,-19 1-64,20 0-128,0-20-769,0 20-801,0-20-640,-1 0-2018,-19 0-3940</inkml:trace>
  <inkml:trace contextRef="#ctx0" brushRef="#br0" timeOffset="128958.0078">3000 9423 23574,'39'40'1505,"-19"-1"161,0 21-449,0 0-256,0 19-385,20-20-351,0 2-353,-1-2-353,21-39-480,-21-1-288,-19 1-513,0-20-1441,-1 0-2018</inkml:trace>
  <inkml:trace contextRef="#ctx0" brushRef="#br0" timeOffset="129131.8359">3219 9482 23990,'0'20'897,"19"21"320,1-2 161,0 1-706,19 19-448,1-19-640,-1-1-513,2-19-1121,18 0-2562,-39 1-8425</inkml:trace>
  <inkml:trace contextRef="#ctx0" brushRef="#br0" timeOffset="129909.1797">4171 9740 10890,'-20'-39'6630,"0"19"-4196,20 20-544,-19 0-320,-1 20-385,0 0-288,20 39-161,0-18-351,20 18 95,0-39-95,19 19-193,1-39-64,20 0-32,-20 0-96,19-20 128,-20-19-32,-19-1-256,0 21 0,-20-22 128,-20 1 64,-19 21-320,-1-1-225,1 0-192,-1 0-127,0 20-386,20 0-479,0 20-1730,0 20-1538</inkml:trace>
  <inkml:trace contextRef="#ctx0" brushRef="#br0" timeOffset="130192.3828">4470 9721 6309,'0'19'11339,"0"-19"-9801,0 20 95,0 0 161,0 21-193,19-22-351,21 21-289,-20-20-289,19-1-223,1-19-1,-1 0-352,1-19 160,1-1-96,-41 0-288,19-19-384,-19 18-193,-19 1-384,-2-20-352,1 21-769,0-1-2082,0 20-4549</inkml:trace>
  <inkml:trace contextRef="#ctx0" brushRef="#br0" timeOffset="130410.1562">4945 9900 18641,'40'0'2338,"-40"0"801,-20 0-929,20-20-992,-20 0-225,0-19-513,1-2-96,19 1-288,0 1-64,0-1-128,0 1 128,19 19-544,1 20-353,0 0-352,21 0-321,18 0-2145,-20 20-8681</inkml:trace>
  <inkml:trace contextRef="#ctx0" brushRef="#br0" timeOffset="136019.5312">5958 9681 9128,'0'-59'5061,"-20"39"-3203,0 0 512,1 0-128,-21 20-480,20 20-417,-19 0-320,-2 20-320,21-1-257,20 1-32,-19-1 33,38-19-289,-19 0-64,20 1 32,21-21 96,-21-21-320,-1 1 96,1-20-128,0 1 64,0-1 64,-1 21-32,-19-1 32,0 0 0,0 20 288,20 0-384,-20 40 289,20 19-129,0 0 0,19 21-32,-19-20 32,21 19-64,-2-20 64,-19 2-64,0-2 0,-20-20 96,0 1-96,-20-1-32,0 1-128,-19-19 32,-2-1-385,1-1-160,1 1-832,19-20-1025,0-20-2755,20-19-5157</inkml:trace>
  <inkml:trace contextRef="#ctx0" brushRef="#br0" timeOffset="136346.6797">6216 9701 18769,'0'20'3331,"0"-1"-2338,0 1 577,0 20-289,0 0-512,20 20-33,0-41-415,-1 21-225,1-20-64,21 0 32,-21-20 0,-1-20-224,1-20 0,0 20 0,-20-19-1,0-20 97,0 18 64,0 21-32,-20-19 96,20 19 129,0 20 31,0 0-64,0 0-96,0 20-256,20 19 224,0-19-288,-1 0-513,21 20-672,-20-40-866,19 20-2049,-18-20-2050</inkml:trace>
  <inkml:trace contextRef="#ctx0" brushRef="#br0" timeOffset="136485.3516">6634 9760 13452,'19'20'2274,"1"-20"417,0 20-641,0 1-1057,-1-2-865,1-19-737,20 20-1152,-21-20-1955,1-20-10057</inkml:trace>
  <inkml:trace contextRef="#ctx0" brushRef="#br0" timeOffset="136638.6719">6634 9562 4356,'-40'-19'15694,"40"-2"-14284,0-19-738,0 21-479,20-1-257,19 20-257,1-20-255,-1 20-1666,-19 0-1634</inkml:trace>
  <inkml:trace contextRef="#ctx0" brushRef="#br0" timeOffset="136963.8672">6911 9543 16399,'-19'79'2146,"19"-20"-320,0-19 448,0 19-480,19-18-962,1-22-287,0 1-193,19-20-160,-19 0 1,20-39 31,-20 18-224,-1-19-160,-19-19 160,0 19-128,-19-19-65,-1 0-31,-20 18 64,20-18 0,-19 19 160,19 1 96,0 19 352,20 20 225,0 0-160,0 0-65,20 39 353,0 1-1,0 19-543,19 2-65,1 18-224,20-20-705,0-19-640,-1-1-321,0-19-736,-19 0-3171,-21-20-4197</inkml:trace>
  <inkml:trace contextRef="#ctx0" brushRef="#br0" timeOffset="137124.0234">7388 9642 18385,'20'39'3587,"-20"-19"-1857,20 19 192,-1-19-801,1 0-769,0 0-352,0 1-288,0-21-161,-1-21-1312,1 1-2275,-20 0-7431</inkml:trace>
  <inkml:trace contextRef="#ctx0" brushRef="#br0" timeOffset="137407.2266">7388 9383 18897,'20'20'3171,"19"0"-1921,-19 20 511,20-1-832,-1 2-384,1-2 31,-1 21-127,2-21-257,-1-19-32,-21 0 32,1-1-64,-20 1 64,0-20-31,0 0 287,0 0-96,0 0-159,0-20-97,0 20-128,0-19-97,0-1-159,20 0 64,0 0-737,19 20-64,1 20-160,0 0-705,0 0-1217,-1-1-2018</inkml:trace>
  <inkml:trace contextRef="#ctx0" brushRef="#br0" timeOffset="137726.5625">8222 9543 19218,'-40'-41'2178,"21"21"224,-2 20-480,1 0-449,0 20-448,20 0-320,0 20-321,20-20-288,-20 20-128,20-20-32,1-1-320,-2 1-193,1-20-191,-20 0 191,0 0 289,0 0 96,0 0 31,0 0 226,20 20 95,-20 19 288,20 1 65,-1 40-289,1-1 0,0 0 64,-20-18-128,20 18-192,-20-40 32,0 21 0,-20-21-512,20-19-385,-40 1-1121,21-21-3939,-41 0-8105</inkml:trace>
  <inkml:trace contextRef="#ctx0" brushRef="#br0" timeOffset="138423.8281">9056 9740 17424,'19'160'1986,"1"-101"-673,0 20-480,0-18-321,19-2-319,-19-20 351,1-19 33,-1-20 63,-1 0-63,1-20-65,-20-19-159,-20-1-161,1 1-96,-22-22 64,1 2-64,1-20-64,-20-1-64,19 1 0,0 0 96,21-1-256,19 20 192,0 21 96,19 19-192,21 0 256,0 20-128,19 20 0,0 0 32,-18 39-96,-2 1-192,1 0-96,-20-1 128,-20 0-97,0-19 289,-20-19-448,0-2 63,0 1-479,-19-20 95,18 0-576,-19-20-1794,21 1-641,-1-2-9897</inkml:trace>
  <inkml:trace contextRef="#ctx0" brushRef="#br0" timeOffset="138765.625">9452 9721 11915,'61'39'6214,"-42"-39"-3652,-19 0-192,0 0 1,0-20-1186,-19 1-417,-1-1-127,-1-20-193,21 21-31,-20-21-257,0 0-192,20 0-128,0 0-257,0 1-255,20 19-289,0 20-448,1 0-257,18 20-704,1 19-833,-1 1 128,1 0 192,-1 0 1794,1 0 1698,1-21 1985,-22 21 513,1-20-352,0-20-866,0 19-928,-20-19-769,0 0-416,0 0-384,0-19-1218,0-1-2210,0-20-6662</inkml:trace>
  <inkml:trace contextRef="#ctx0" brushRef="#br0" timeOffset="139041.9922">9710 9423 15630,'41'20'2082,"-2"0"289,1 19 127,-1 2-833,1-2-543,19 1-162,-18-1-511,-1 1 31,-21-20-352,1-1 65,0 1-97,-20-20 32,0 0 224,0 0-352,-20 0 0,20-20 0,-20 1 0,20-21 192,20 1-416,0-1 96,19 20-577,-19 0-95,20 20 127,-1 0-192,2 20-1057,-2 0-1857,1 0-3492</inkml:trace>
  <inkml:trace contextRef="#ctx0" brushRef="#br0" timeOffset="139259.7656">10504 9522 16591,'-39'-20'3427,"19"0"-1248,0 20 159,20 20-865,-20 0-512,20 20-96,0 0-96,20 0-289,0-1-352,20 1-64,-1-21 32,22-19-640,-2 0 95,-20-19-159,1-1-353,-20-20-128,-1 21-1217,-19-21-3172,0 20-7366</inkml:trace>
  <inkml:trace contextRef="#ctx0" brushRef="#br0" timeOffset="139418.9453">10782 9602 19986,'21'40'2146,"-1"-21"-96,0-19-416,-1 20-1025,1-20-417,-20 20-160,20-20-449,0 0-1120,-20 0-2339,0-20-7879</inkml:trace>
  <inkml:trace contextRef="#ctx0" brushRef="#br0" timeOffset="139575.1953">10743 9383 19218,'0'-39'1569,"0"19"-864,19 0-385,1 1-480,1 19-1025,19 0-961,-1 0-1826</inkml:trace>
  <inkml:trace contextRef="#ctx0" brushRef="#br0" timeOffset="139870.1172">11219 9919 18865,'20'80'2018,"0"-61"-737,-20-19 609,0 0-384,0 0-513,-20-19-353,20-1-384,-20-20-31,-19 1-33,19-21-128,0-20-224,1 21 256,-1-20-96,20 19-224,20 0 96,-1 21-1,1-1-31,20 40 64,-1 20 192,-19 0-32,19 19 129,-19 21-258,-20-20 97,21 0-96,-21-1 32,-21-19-64,21 0-32,-20-1-544,1-19-514,-1-19-1472,0 19-3748</inkml:trace>
  <inkml:trace contextRef="#ctx0" brushRef="#br0" timeOffset="140930.6641">11418 9125 12139,'-39'0'2979,"19"0"-833,20 20 32,-20 0-256,20 19-545,0 21-32,0 0-320,20-1-384,0 21-129,19-21-191,1-19-97,-1 0-128,21 0 0,-20-40-32,20 0 96,-1 0-384,-20-20 32,-19 0-96,0-20 95,0 21 33,-20-22 96,-20 2-32,0 19 96,0-20-64,-19 20 96,19 20 160,0 0-32,1 20 97,-1 0-321,0 20 160,20-1 192,0 2-352,0-2 32,40 1-224,-1-20-577,20-1-897,1-19-1088,20 0-2147,-40 0-8648</inkml:trace>
  <inkml:trace contextRef="#ctx0" brushRef="#br0" timeOffset="141191.4062">12093 9443 15406,'0'-60'2018,"-20"60"-224,20-19 544,0 19-352,-20 0-1057,20 19-481,20 1 65,0 0-385,20 20-128,0-21 0,-1 21 128,1-19-352,-1 18 63,-19-19 161,-20 0-32,0 0 193,-20-1 127,1 1 128,-21-20-95,1 20-257,19-20-160,-20 0-289,21-20-512,19 20-864,-21-20-2211,21 20-5253</inkml:trace>
  <inkml:trace contextRef="#ctx0" brushRef="#br0" timeOffset="141460.9375">12669 8828 23221,'0'-20'1442,"0"40"-97,-19-1 32,-22 41 65,21-1-257,0 21-448,20-1-353,0-19-384,20-21-192,20 1-673,-19 0-640,18 0-577,1-20-1890,-21-20-9193</inkml:trace>
  <inkml:trace contextRef="#ctx0" brushRef="#br0" timeOffset="141592.7734">12847 9582 23990,'0'40'1281,"0"-40"-1184,0 20-194,0-20-799,0 0-2179,20 0-513</inkml:trace>
  <inkml:trace contextRef="#ctx0" brushRef="#br0" timeOffset="184461.9141">696 11031 11498,'-19'-20'2595,"19"1"256,-20 19 191,20-20-415,-20 20-769,20 0-577,0 0-705,0-20 545,20 20-128,0 0-224,19 0-481,1 0-159,0 0-65,20 0-385,-1 0-608,-19 0-704,19 0-1154,-18 0-3427</inkml:trace>
  <inkml:trace contextRef="#ctx0" brushRef="#br1" timeOffset="191254.8828">2841 6465 7655,'0'0'1537,"0"0"321,0 0 256,0 0-801,0 0-128,0 0 129,0 0-450,0 0-415,0 0-225,0 0 160,0 0 289,19 0-225,-19 0 97,0 0-353,20 0 193,-20 0-225,0 0 192,21 0-96,-21 0-64,20 0-63,0 0-65,-20 0 96,19 0 0,1 0 32,0 0 0,19 0 32,1 0-31,0-20 95,0 20 0,39 0-192,-19 0 161,38 0-1,-17-20-64,17 20-64,2 0 96,19 0-32,0 0 33,0 0 63,20-19 160,-19 19 193,-2-20 0,2-1-161,-21 1-192,-20 0-95,-19 20-33,-20-19-32,-20 19 64,-1 0-320,-19 0 160,0 0-96,20 0 96,-20 19-32,20-19 32,0 0-96,-1 20-256,1-20-321,0 20-416,0-20-673,1 21-1377,-2-1-2562</inkml:trace>
  <inkml:trace contextRef="#ctx0" brushRef="#br0" timeOffset="220284.1797">1630 10753 13965,'0'-39'2979,"-20"39"-1026,20-20 225,-19 20-1024,19 0-834,0 0 192,0 20-159,19-1-225,1 1-64,0 20-160,0-21-193,19 1-319,-19 0-289,0-20-576,0 21-641,-1-21-513,-19 0-1441,0 0-4868</inkml:trace>
  <inkml:trace contextRef="#ctx0" brushRef="#br0" timeOffset="220433.5937">1749 10753 11018,'0'-59'3075,"0"39"-737,0 20 257,0-20-706,0 20-864,20 0-352,-20 0-385,19 20-192,1 0-352,1 19-545,-1 1-1056,19-20-1699,-19 19-7558</inkml:trace>
  <inkml:trace contextRef="#ctx0" brushRef="#br0" timeOffset="220909.1797">2324 10972 13324,'-19'-60'1409,"-1"60"385,0-19 640,0 19-384,1 0-736,-1 19-514,0 21-319,20 19 31,-20-19-127,20 19-97,0-18-288,40-2-32,-20-19-32,19-20 64,1 0 0,-21 0 32,22-39-64,-21 19 128,0-21-96,-20 2 96,-20-1 96,20 20-192,-20-19 128,-1 39 225,21-20 127,-20 20-95,20 0-65,0 20-352,20 0 96,1 19-64,-1 1 96,19-1-64,1-18-801,-1 19-160,21-40-160,-21 19-1281,-18-19-1762,-1 0-2274</inkml:trace>
  <inkml:trace contextRef="#ctx0" brushRef="#br0" timeOffset="221199.2187">2523 10932 17072,'20'20'1345,"0"0"897,-1 19-384,22-19-225,-21 20-768,19-1-288,-19-18-289,0-1-64,0 0-32,0-1 33,-20-19-225,19 0 192,-19 0-320,0 0 192,0 0-128,0-19-32,-19-1-1,-1 0 33,20-21-32,0 2-704,0-1 63,0 21-256,0-1-673,20 20-1152,-1 0-802,1 0-9064</inkml:trace>
  <inkml:trace contextRef="#ctx0" brushRef="#br0" timeOffset="221511.7187">2960 11051 15054,'20'0'2979,"-20"0"-1602,20 0 1345,0-20-1056,-1 20-929,1-20-257,0 1-31,0-1-257,0-20-96,-1 20 96,-19 1-224,0-1 64,0 20 32,-19-21-32,-1 21 0,0 0-64,0 21 224,-19-21-128,19 20 161,0-1-225,20 21-96,0 0 224,0-1-321,0 1 161,20-21-160,0 22-384,19-21-577,1 0-641,-1-20-608,-18 0-2179,19 0-9704</inkml:trace>
  <inkml:trace contextRef="#ctx0" brushRef="#br0" timeOffset="221672.8516">3278 11131 16143,'-20'-21'2498,"20"1"-256,0 1-64,-20-1-864,20-20-161,-19 21-641,19-21-384,0 20-96,0 0-256,0 1-481,19 19-896,1 0-1602,0 0-2146</inkml:trace>
  <inkml:trace contextRef="#ctx0" brushRef="#br0" timeOffset="222041.9922">3675 10832 15662,'-20'-20'1922,"0"20"-192,0 0 672,0 0-608,0 20-417,1 21-288,19-2-384,-20 21-321,20-21-160,0 21-224,0-21-96,20 2 64,-1-21-64,1-20-64,0 0 32,0 0-32,0 0 288,-20-40-128,0 19-128,0 1 160,0-19 0,0 19 0,-20 0 0,0 20 128,20-19-96,0 19-32,0 19 32,20 1-320,-20 0-321,20 0-448,20-20-800,-20 19-994,20-19-2146,-21 0-9288</inkml:trace>
  <inkml:trace contextRef="#ctx0" brushRef="#br0" timeOffset="222666.9922">3913 10893 17456,'-20'-41'3043,"0"41"-481,0 21-512,20-1-1089,-19 19-64,19-19-320,0 20-321,19-1-128,1-19-352,20 0-97,-21-20-63,-19 0-64,21 0 223,-21-20-31,0 0-96,-21 0 288,2 1 64,-1-1 192,0 20 0,20 0 193,0 0-193,0 20-192,20 19 32,0 1-96,20 20 224,0-1-160,-1 1 256,1-1-96,0-20-128,-21 22 64,1-22-32,-20 21 97,0-21 95,-20 1-288,1-20-128,-21-1-65,0 1-31,21-20-64,-21 0 64,-1-20 31,41 1 65,-19-21 192,19-19-64,19 19-64,2-19 96,19-2 96,-1 22 96,1-1 65,0-19 31,-1 20-32,1-1-96,0-20-64,0 20 65,-20 1 159,-20-1 0,0 0-64,0 21 161,-20-1 127,0 20-255,0 0 127,20 0-352,-20 39 128,0-19-352,20 20 128,20-1 64,0 1-256,0-1 128,20-19 0,-1 1 128,1-21-449,-21 0-31,21 0-385,1-21-576,-2-18-897,-19 19-2883,0 0-5766</inkml:trace>
  <inkml:trace contextRef="#ctx0" brushRef="#br0" timeOffset="224203.125">4707 10535 13965,'20'-40'1761,"-20"20"-351,0 0 287,0 20 545,0 0-1088,-20 20-482,20 0-31,0 20-33,0-1-480,0 2-160,0-2 161,0-19-226,0 0-607,0 0-481,0-1-1634,20-19-1121,-20 0-11338</inkml:trace>
  <inkml:trace contextRef="#ctx0" brushRef="#br0" timeOffset="224375.9766">4807 10554 16623,'0'0'2338,"0"0"-832,0 20 31,-20 0-544,20 1-608,0-1-289,-20-1-96,20 21-224,20-20-866,-20-1-1568,0 1-2018</inkml:trace>
  <inkml:trace contextRef="#ctx0" brushRef="#br0" timeOffset="224725.5859">5641 10852 9545,'0'60'128,"-20"-20"-160,20 0 736,0-1 1923,20 1-769,-20-1-609,19-18-416,1-1-481,0 0-288,0-20-352,-1 0-1026,-19 0-1664</inkml:trace>
  <inkml:trace contextRef="#ctx0" brushRef="#br0" timeOffset="224914.0625">5382 10733 19538,'-19'-19'2114,"19"-1"-1666,0 20-480,0 0 0,0 0-800,19 20-802,1-20-1697,0 19-12876</inkml:trace>
  <inkml:trace contextRef="#ctx0" brushRef="#br0" timeOffset="225241.2109">5997 10753 21364,'-19'0'768,"-21"20"-639,1 0 928,19 19 128,0 2-96,0-21-737,20 19-256,20-19-64,20 20-64,19-21-32,-20 1 32,22 0-320,-2 0 224,-19-1 32,-20-19 128,-1 41 0,-38-21 96,-1 0-32,0-20-96,-20 19-192,21-19-1058,-1 0-1824,-21 0-6375</inkml:trace>
  <inkml:trace contextRef="#ctx0" brushRef="#br0" timeOffset="225875.9766">6971 11011 11274,'-20'-79'1506,"0"59"127,0-19 289,1 18 352,-1 1-224,0 20-288,-1 0-257,1 20-704,1 1-225,-1 18-31,20 21-65,0-1 65,0 0-257,20-18-160,-1-1 161,22-21-385,-21-19 192,19 0 0,-19-19-32,0-1-32,0-21-224,-20 2-97,-20-1-95,20 20-161,-20-19-704,0-1-544,1 20-1378,-1 1-1762</inkml:trace>
  <inkml:trace contextRef="#ctx0" brushRef="#br0" timeOffset="226425.7812">6971 10852 10954,'59'41'7751,"-59"-22"-5541,20 1-512,0 20-225,-1-1-608,2-19-224,-1 20-65,-20-1-191,20-18-289,0-1-32,-1 0 0,-19-1-128,0-19 32,0 0 0,0 0-128,-19 0-1,19-19 1,-20-21 128,20-1-128,-20 2-416,20-1-33,0 1 193,0 19 63,0 0 65,0 20-32,0 0 95,20 20 97,0-20 96,-1 20 0,21-20 96,-1 0-320,1 0-32,20 0-161,-20 0 289,-20 0 64,19 0 64,-19 0 0,-20 0 32,20 0 32,-20 0 224,20 0-63,-20 0 191,19 0 128,-19-20-63,0 0-65,0 0-160,0 1-192,0-1 161,0-1 31,-19 1 96,-1 0-224,-20 20 417,20 20-321,1 0 128,-1 1-64,0 18-320,20 21 96,0-21-64,20 1-32,0-1-192,19 2-353,1-21-672,19 0-1217,0-20-3171</inkml:trace>
  <inkml:trace contextRef="#ctx0" brushRef="#br0" timeOffset="226585.9375">7765 11131 20947,'-20'-41'1890,"0"2"-545,20-1 289,0 1-705,0-1-289,20 1-351,20-2-161,-1 21-288,1 0-705,0 20-833,20 0-2081,-21 0-8329</inkml:trace>
  <inkml:trace contextRef="#ctx0" brushRef="#br0" timeOffset="228329.1016">8539 11011 14125,'0'79'512,"0"-38"289,0-21 480,0 0 673,0-20-96,0 0-96,0 0-641,-19-20-321,19 0-255,0-21-353,-20 2 192,0-20-159,20 19-33,0-19-128,0 18 0,0-18-256,0 19 32,20 20-193,0 1-223,19 19-449,1 19-609,-1 1-1601,22 39-1890</inkml:trace>
  <inkml:trace contextRef="#ctx0" brushRef="#br0" timeOffset="228729.4922">9016 10893 11050,'-40'-20'5509,"21"-1"-4228,-22 21 385,21 0 96,0 0-609,1 21-481,19 18-159,-20 21-33,20-21-448,20 21 32,-1-21-32,1 2 32,20-21-128,0-1 128,0-19 33,-20-19 127,19-21-288,-19 19-32,-20-18 256,0-1 0,0 1 64,0-1 0,-20 20 33,1-19 159,-1 19 64,20 20-127,-20 0-65,20 0-256,20 20-160,-20 19 64,39-19 32,-19 20-320,39-21-513,-19 1-352,1 0-481,-2-20-1281,1 0-1569</inkml:trace>
  <inkml:trace contextRef="#ctx0" brushRef="#br0" timeOffset="229004.8828">9254 10873 15919,'0'0'2306,"20"20"-641,-20-1 193,20 21-481,0-20-576,-1 0-128,1-1 31,0 1-255,0-20-1,0 0-416,-1 0 161,1-20-97,-20 20 224,20-19-288,-20-1 64,0 0-224,0 0 96,0 0-64,21 20-96,-21 0-1,20 0-127,19 20-288,1 0-353,-1 0-769,1 0-2178,-1-1-1409</inkml:trace>
  <inkml:trace contextRef="#ctx0" brushRef="#br0" timeOffset="229360.3516">9790 10932 15502,'-19'20'2627,"19"-20"-1314,0 20 513,0 0-65,0 19-736,19-19-672,21 0-161,-1-20 0,1 0-288,-20 0-64,19-20 0,-19 0 160,-20-19 0,0 19 0,0-40 0,-20 21 0,-19-2 96,19-18 64,-20 0-288,21-1 96,-21 0 64,20 20 416,1 21 65,19-1 159,-20 20-95,20 20-289,0-1-96,20 21-96,-1 20 0,1 0 97,20 19-386,-1-20-319,21 1-225,0-20-704,-1-20-897,1 0-2018,-21-1-4549</inkml:trace>
  <inkml:trace contextRef="#ctx0" brushRef="#br0" timeOffset="229629.8828">10307 10812 17392,'0'0'3363,"0"20"-2178,0 21 257,0-2 63,0 1-512,19 0-545,1-1-127,20-39-65,-21 20-320,21-40 96,0 0-64,-21 1 0,-19-1 0,0 0-64,0-20-64,-19 21-33,-21-1-191,0-21-96,1 41 287,19-20-191,-19 1-449,19 19-672,20 0-2115,0 0-2882</inkml:trace>
  <inkml:trace contextRef="#ctx0" brushRef="#br0" timeOffset="230014.6484">10585 10873 19410,'19'39'3043,"-19"-19"-2018,20 0 512,-20-20-31,20 20-642,0-20-383,-20 0-65,0 20-159,19-20-129,-19-20 32,0 20 128,0-20-480,-19 0 160,19 0-32,0 1-64,0-22 0,0 21-129,19 0 1,1 1 128,0 19 224,0 19-192,-1 1 224,1 0 32,1 1 128,-21-1-95,20-1-33,-20-19 32,20 0 64,-20 0-64,0 0-128,0 0 65,19 0-65,1 0-64,0-19-160,20 19-33,-1 0-575,1 19-642,0 1-960,0 0-3524,-1-20-9896</inkml:trace>
  <inkml:trace contextRef="#ctx0" brushRef="#br0" timeOffset="230523.4375">11815 10832 15694,'-40'-79'1250,"1"40"415,19 19-95,0 0-1,0 0-96,-19 20 1,39 0-577,-20 0-257,20 40-159,0-1-97,20 21-96,0-1 97,-1 1-385,21 0 0,-1-21-288,21 1-321,0-20-288,0-20-480,-1-20-1186,-20-20-2433,1 1-7784</inkml:trace>
  <inkml:trace contextRef="#ctx0" brushRef="#br0" timeOffset="230828.125">11915 10455 16335,'0'0'2979,"0"40"-1506,20 0 193,-1-1-257,21 41-160,-20-20-480,19 19-32,1-20-513,20 1-128,-20-20 0,-1-20-32,-19 0 0,0-20-32,-1 0 32,-19 0 193,0 0 63,-19-20-192,19 0 32,-20-20-96,20 1 96,0-2-256,0 21 192,20 1-320,-1-1 160,1 20-64,20 0-32,0 20-545,0-1-544,0 1-769,19 0-1697,-20 1-2403</inkml:trace>
  <inkml:trace contextRef="#ctx0" brushRef="#br0" timeOffset="231060.5469">12650 10812 13356,'-41'0'5189,"41"0"-2947,-20 20-448,20 21-385,0-21-416,0 19-192,20-19-385,0 0-224,20-20-127,0 0 31,-1-20 0,-19 0 0,-20 0-32,0 1 32,0-22-32,-39 21-288,19-19-96,-20 19-353,0 0-64,0 0 129,20 1-674,20 19-1504,0 0-2531</inkml:trace>
  <inkml:trace contextRef="#ctx0" brushRef="#br0" timeOffset="231210.9375">12828 10793 17392,'39'39'3459,"-19"-19"-1569,-20 1-449,21-1-1216,-1-1-257,-1-19-97,21 0-767,-20 0-1058,-1 0-2466,-19-19-11628</inkml:trace>
  <inkml:trace contextRef="#ctx0" brushRef="#br0" timeOffset="231361.3281">12847 10654 10954,'-19'-19'8520,"19"-1"-6822,0-1-1314,0 1-160,19 20-352,1-20-641,0 20-704,1 0-1314,18 0-4804</inkml:trace>
  <inkml:trace contextRef="#ctx0" brushRef="#br0" timeOffset="231685.5469">13066 10674 14445,'20'59'5317,"-20"-19"-3587,0-1-193,19 22-31,1-22-289,0-19-641,40 0-351,-20 0-1,19-20-128,20 0-64,-18-20-256,-22-20-32,1 21-65,-1-22 129,-39 1 32,0 21 64,0-21 160,-19 20-32,-1 1 64,0-1 288,0 20 193,1 0-161,-1 20-159,-1-1 127,1 21-288,0-1 224,20 1-31,0 20-257,0-40-96,40 20-321,1-20-320,18-20-255,-20 0 31,21-20-961,-21 0-1697,2 0-1859</inkml:trace>
  <inkml:trace contextRef="#ctx0" brushRef="#br0" timeOffset="231968.75">13939 10674 12203,'41'-80'4260,"-41"40"-2050,-20 21-640,-1 19 31,-18 0 33,-1 0 63,1 39-608,-1 2-64,0-2-192,21 1-320,19-1-513,39-19-32,21 0-129,-1 0 33,0-20 64,21 19-128,-20-19-96,-21 20 128,-19-20 32,0 20 95,-20 1 130,0-1 63,-20-1 96,-20 1-64,21 0-96,-21 0-160,20 0-128,1-1-513,-1-19-640,0 0-1506,20 0-5220</inkml:trace>
  <inkml:trace contextRef="#ctx0" brushRef="#br0" timeOffset="235394.5312">14694 10852 4388,'-20'-20'8520,"20"0"-5894,-20 20-608,20 0-673,0 20-256,0 0 193,20 1-353,-20 18-257,0-19-223,20 0-97,0 0 64,-20 0-159,19-20-1,-19 0-32,0-20 32,0 0-128,0 0 33,0 0-129,0-19 0,0-2 96,0 2-224,21 19-97,-21-20 161,0 40-96,20 0 0,0 20 128,0 0 160,-1 19-256,21-19 192,-20 21-192,19-21 96,1-20 192,-21 19-320,2-19 385,-1 0-257,-20 0 64,0 0 160,20-19 0,-20-1-64,0-1 0,0-19-32,0 21-128,20-21 32,-1 20-96,-19 20-32,20 0 64,0 20 64,19 0-96,1 19-384,0-19-449,0 21-833,20-21-1889,-21-20-1794</inkml:trace>
  <inkml:trace contextRef="#ctx0" brushRef="#br0" timeOffset="235729.4922">15588 10773 1249,'-20'-20'15406,"0"20"-13356,-1-20-192,21 40-481,-19-20-288,19 40-32,-20-1-288,20 2-321,0-21-191,20 19-193,-1-19-32,2 0-32,-1-20 64,0 0-224,0-20 96,-1 0-129,1-19 258,-20 19-258,0-21 257,0 21 32,0 1-96,0-1 129,-20 20 159,20 0-288,0 0-32,0 20-32,0-1 32,20 1-385,0 0-319,19 1-642,-19-21-736,20 20-1601,-20-20-2307</inkml:trace>
  <inkml:trace contextRef="#ctx0" brushRef="#br0" timeOffset="236259.7656">15846 10773 9961,'0'20'5573,"0"-1"-3555,0 1-64,0 21-224,0-2-417,0 1-352,20 0-481,0-21-288,-1 1 1,21-20-193,-20-20 0,-1 1 0,1-1-64,-20-40-1,0 21 65,0-22-32,-20 22 96,1-20 97,-1-20-129,0 18-128,-19 2 96,19 19 288,0 20 224,0 20-31,0 0 127,20 20-351,0 0 159,0 39-256,20 2 321,0 18-193,20-20 0,-1 20-288,20-18 0,1-22-96,0 1 0,19-20 96,-39-20-288,19 0 192,-19 0-65,0-20 1,-20 0-160,-20-20 288,0 21 32,0-22-32,-20 21 32,1-19 32,-2 19 0,-19 20 160,20 0 128,20 0-95,-19 20-129,19-1 128,19 1-192,21 0-192,1 1-64,18-1-225,0-20-448,0 0-448,1 0-1121,0 0-2659,-1-20-8584</inkml:trace>
  <inkml:trace contextRef="#ctx0" brushRef="#br0" timeOffset="238484.375">16997 10515 17680,'0'0'2146,"0"0"-1537,0 20 31,0-1 514,0 21-290,0 20-127,0-20-385,20-1-63,-20-19-97,20 0-64,-1-20-32,1 20 32,0-20 0,0-20 64,20 20-159,-20 0-33,20 0 64,-20 20-32,-1 19 64,21 2-64,-40-2 32,20-19-32,-20 20 32,0-1 128,0-19-288,0 0 128,-20 0 32,0-20-96,0 0-160,1 0-257,-1-20-415,0 0-514,0 20-928,0-20-1986,20 1-4100</inkml:trace>
  <inkml:trace contextRef="#ctx0" brushRef="#br0" timeOffset="238832.0312">17395 10873 15502,'59'0'2563,"-19"0"-1026,-21 0 321,1 0-577,0 0-352,0 0-192,-1 0-33,1-21-415,0 1-33,1 0-128,-1 1-64,-1-1-32,1 0 128,-20 0-320,0 20 160,20 20-96,0 0 160,-20 19-64,20 22-96,19-2 0,-19 1-32,0-1-32,19 21 127,-39-21 98,0 1-130,0-1 98,-20-20 63,1 2-32,-21-1-32,1-21-96,19 1-97,-20-20-191,20 0-929,-19-20-833,39 1-2050,-21-1-993</inkml:trace>
  <inkml:trace contextRef="#ctx0" brushRef="#br0" timeOffset="239086.9141">18248 10475 19122,'-19'-20'2338,"19"20"-1313,0 20-449,0 20 417,0-1 128,19 22-448,1 18-321,0-20-256,19 20-96,1-38-256,-1 18-609,2-19-960,-21-20-1731,0-1-2017</inkml:trace>
  <inkml:trace contextRef="#ctx0" brushRef="#br0" timeOffset="239689.4531">18109 10852 21556,'20'-20'1569,"-1"0"-992,1 1-289,1 19-160,-1-20-64,19-20-32,-19 21 32,20-21 1,-21 1-354,21-2 97,-20 1 64,-20 1 128,19-1 32,-19 20 192,0 20 64,20 0-31,-20 20 191,0 20-224,21 19 1,-21 2 95,20-2 64,0 0-95,-1 0-129,1 2 0,0-41-64,-20 19-32,20-19 32,-20-20-64,0 20-32,0-20-32,0 0-32,0-20 32,0 20-160,0-20 64,19 20-32,-19-20-129,20 20 97,0 0 192,0 0-192,19 0 288,2 0-32,-1 0-160,-1 0 160,20 0 0,-19 0-64,-1-39 64,2 18-32,-1-19 32,-21 1 32,1-1-32,-20 1 64,0 19 65,-20 0 31,1 1 320,-1 19-223,0 19 95,-1 1-224,1 20 65,20-1 31,0 1-288,20-1 0,21-19-96,-2 21-353,21-22-287,-1-19-674,0 0-1697,2 0-7271</inkml:trace>
  <inkml:trace contextRef="#ctx0" brushRef="#br0" timeOffset="240263.6719">20174 10694 17520,'-59'-20'2659,"19"20"-1442,0 0-64,20 40 64,0-1-96,0 20-448,20-19-417,0 1-192,20-2-32,0-39 0,20 0-32,0 0-192,-1-20 64,1-19-161,-20-2 225,-20-18 96,0 19 33,0 1 31,0-1 32,-20 21 224,20 19 0,-20 0-159,20 19-97,-20 21-64,20-1 32,20 21-128,0-21-225,19-19-543,21 1-353,-20-21-417,0 0-832,-1 0-1314,-19-21-3459</inkml:trace>
  <inkml:trace contextRef="#ctx0" brushRef="#br0" timeOffset="240446.2891">20353 10455 15438,'0'-59'3139,"0"39"-1249,20 1 256,-20 19-641,19 19-63,-19 21-577,20-1-225,0 21-416,0 19-192,19 1-128,-19-21-769,21 1-640,18-1-1089,-19-18-2339,-1-22-10378</inkml:trace>
  <inkml:trace contextRef="#ctx0" brushRef="#br0" timeOffset="240851.5625">20968 10594 10345,'-40'-20'11435,"21"40"-9769,-21 1-930,20 18 161,1 21 0,19-21-481,0 1-127,19-1-353,1 2-32,20-21-161,-21-20 33,21 0-160,-20-20 224,-1-21-65,-19 21-63,0-19 288,0 19-32,0 0-32,-19 20 352,-1 0-63,20 20-1,0 0 0,0 39-128,0-18-96,20 38-32,-1-20-32,21 20 128,-20 2-64,20-22 32,-20 0-192,-20 0 128,0-18 0,-20-1 128,-20-21-256,0 1-161,1-20 65,-1 0-448,1 0 95,-21-20-544,20 20-961,20-39-1185,0 19-1634</inkml:trace>
  <inkml:trace contextRef="#ctx0" brushRef="#br0" timeOffset="241165.0391">21285 10773 6950,'0'0'14125,"-19"0"-12587,-1 39-930,20-19 321,0 21-192,20-21-353,-1 19-127,1-39-161,21 20-32,-2-20-128,1-20 96,-20-19-353,-1 19 289,-19-21 129,0-18-33,-19 19 0,-21 1 160,1-1-32,-2 21 0,1-1-32,1-1-128,-1 21-192,21 0-160,19 0-289,0 21-319,0-1-610,19-1-1152,21 1-2051</inkml:trace>
  <inkml:trace contextRef="#ctx0" brushRef="#br0" timeOffset="241446.2891">21663 10873 20339,'0'-41'2178,"-19"21"-609,19-19-63,0-1-577,0 1-353,0-1-288,0 1-224,19-2-128,1 21-96,0 20-256,19 0-321,-19 0-512,20 20-256,-21 0 416,1 21 224,0-22 673,1 21 288,18-1 192,-19 1 160,0-20-352,0-1-256,-1-19-224,1 0-769,0 0-2114,-20 0-2627</inkml:trace>
  <inkml:trace contextRef="#ctx0" brushRef="#br0" timeOffset="241651.3672">21981 10257 17392,'0'-20'3363,"-20"20"-1954,20 0-384,20 20 769,-20 19-352,19 41-546,1-1-511,-20 1-225,40 0-320,-20-1-353,19-20-255,2-19-322,-21-21-831,-1 1-2275,-19-20-3588</inkml:trace>
  <inkml:trace contextRef="#ctx0" brushRef="#br0" timeOffset="242129.8828">21921 10615 16879,'-19'-21'2499,"38"21"-1987,1 0 609,20 0 289,-1 0-161,21-20-544,-21 20-577,2-20-160,-2 1 96,-19-21-160,0 20-65,0-19-31,-20-1 64,0 1 128,-20-2-32,20 1 32,0 1 64,-20 19 481,20 20 63,0 0-319,0 20 31,20 19 96,-20 1 97,20 20-1,-1 19-63,1-19-129,20 19-192,-21-19-96,1 0-32,1-21-32,-1 1 224,0-40-352,-20 19 128,0-19 0,0-19 224,0-1-256,0 0 64,0-19 96,0-1 161,0 1 63,19-2 32,1 1-96,0 21-63,20 19-257,-21 0 192,21 19-64,-20 21-96,-1 20-257,1-20-383,21 19-449,-41-19-513,20-1-1120,-20-19-2916,0-20-6726</inkml:trace>
  <inkml:trace contextRef="#ctx0" brushRef="#br0" timeOffset="242558.5937">22755 10475 11947,'20'40'9321,"-20"-1"-7368,20 1-703,-1 1-289,1-2-257,0 1-127,0-21-385,-20 1-32,19-20 32,-19 0 0,20 0-63,-20-20-65,0 1-32,0-1 32,0-20 0,0 21-160,21-22 64,-21 1 0,20 21 32,0-1-64,-20 20 192,19 0 224,1 20 32,-20 19-95,20-19-193,0 1 0,-20-1 96,20-1-256,-1-19 256,21 0-32,-20 0-32,-1-19-63,2 19 31,-1-20-96,0 20 0,0-21 0,-1 21 0,1-20 0,0 40-32,0-20-545,-1 41-512,1-22-1121,0 21-2787,0-20-7463</inkml:trace>
  <inkml:trace contextRef="#ctx0" brushRef="#br0" timeOffset="244789.0625">2543 11904 13516,'-59'-39'2371,"39"19"-642,-20 0-512,21 0 961,-21 20-768,19 20-610,1 0-319,1 39-1,-1-18-191,20 38-65,0-20-64,20 1 160,19 0-320,2-20 0,-21-1-224,19-19-224,-19-20-257,0 20-384,19-20-641,1 0-1889,-1-20-2082</inkml:trace>
  <inkml:trace contextRef="#ctx0" brushRef="#br0" timeOffset="244968.75">2781 12162 16527,'0'61'2082,"0"-22"-1089,20-19 128,-20 0-192,0 0-545,20-20-544,-20 19-320,20-19-161,-1 0-1377,1 0-1793</inkml:trace>
  <inkml:trace contextRef="#ctx0" brushRef="#br0" timeOffset="245126.9531">2742 12004 15438,'-20'-19'2050,"0"-1"-641,20 20-768,0 0-577,0 0-320,0 0-1154,20 0-704,0 20-2562</inkml:trace>
  <inkml:trace contextRef="#ctx0" brushRef="#br0" timeOffset="245320.3125">3039 12183 20275,'0'0'1185,"0"-21"-1602,0 21 321,0 0 96,0 0-672,0 0-577,0 0-33,20 0-255,-20 21-3108</inkml:trace>
  <inkml:trace contextRef="#ctx0" brushRef="#br0" timeOffset="245667.9687">3337 12223 10890,'20'-20'7335,"0"20"-6534,-20-20 416,19-1-577,2 2-319,-21-1-161,20 0 128,-20-19 0,0 39-64,0-20 289,-20 0-65,20 20 481,-21 0-224,2 20-289,-21 0 65,20-1-65,1 21 97,-1-20-385,20 20-32,0 0-96,20-20 64,-1-1-224,21-19-96,-20 0-417,20 0-128,0-19-1185,-1-1-1249,1 0-1601</inkml:trace>
  <inkml:trace contextRef="#ctx0" brushRef="#br0" timeOffset="245833.0078">3516 12183 17616,'0'0'2883,"0"0"-1666,0 0-128,0 0-192,20-21-673,-20 21-192,20-19-288,-1 19-865,1 0-673,0-20-1921,0 20-7304</inkml:trace>
  <inkml:trace contextRef="#ctx0" brushRef="#br0" timeOffset="245982.4219">3794 12243 15726,'40'59'1794,"-21"-39"-481,1-1 417,0 1-705,0 0-673,-20 0-128,19 0-224,-19-1-800,0 2-2243,-19-1-2178</inkml:trace>
  <inkml:trace contextRef="#ctx0" brushRef="#br0" timeOffset="251115.2344">4370 12243 13132,'-20'0'2306,"20"0"-768,0 0 31,20 19 353,-1 21-513,1-20-352,-20 19-416,20 1-289,0-1-160,1 2-32,-2-1-63,21-21-33,-20 21 32,-1-40 32,-19 20 224,0-20-96,0 0-95,0 0-129,-19-20 32,-1 0-32,-20-19-32,21-1-64,-42-1 128,22-38-96,-21 0-32,21 0 192,19 19-192,0 20-193,40 1 289,0 19-288,19 0 384,1 20-192,19 0 96,2 20-96,-22 19 224,1 1-416,-1-1 160,-19 2 96,-20-21 0,0 19 192,0-19-288,-20 0 96,0-20-32,1 20 32,-1-1-256,0-19-193,0 0-415,1 0-642,-2 0-544,1 0-1121,20-19-3971</inkml:trace>
  <inkml:trace contextRef="#ctx0" brushRef="#br0" timeOffset="251313.4766">4727 12143 11530,'21'19'5638,"-2"2"-3652,1-1-289,0 0-255,0 0-610,-1-1-511,1-19-193,0 20-160,0-20-417,-1 0-768,-19 0-1826,0 0-1473</inkml:trace>
  <inkml:trace contextRef="#ctx0" brushRef="#br0" timeOffset="251653.3203">4687 11904 17712,'0'-19'1890,"20"-1"-1313,-20 20 384,0 0-449,20 0-224,1 20-192,-2-1 0,21 22-31,-20 18-1,19-19-32,1 39 0,-21-40 64,21 22-32,1-22 160,-22-19 256,1 0 353,0-20-224,-20 0 128,20 0-97,-20 0-31,0-20-97,0 0-31,0-19-417,0-1 192,-20 0-416,0 20-225,20-20-287,0 1-97,0 39-288,0 0-801,20 0-1088,0 0-1282,-1 20-6791</inkml:trace>
  <inkml:trace contextRef="#ctx0" brushRef="#br0" timeOffset="251856.4453">5243 12162 15118,'21'41'3043,"-1"-21"-929,-20 0 256,19-1-737,1 1-704,0-20-256,0-20-289,19 1 65,-19-1-385,19 0-32,-39 0 192,20-20-224,-20 20-96,-20 20 64,1-20-513,-21 20-63,1 0-673,19-20-481,-20 20-1825,21-19-1026</inkml:trace>
  <inkml:trace contextRef="#ctx0" brushRef="#br0" timeOffset="252045.8984">5284 11865 15406,'19'-20'5093,"1"40"-3331,0-20 288,0 20-225,-1 20-672,1 20-640,0-21-385,19 20-160,-19-19-449,21-1-608,-2-18-256,-19-1-1249,0-20-2467,-20 0-9993</inkml:trace>
  <inkml:trace contextRef="#ctx0" brushRef="#br0" timeOffset="252206.0547">5402 12083 16367,'0'0'4869,"0"-19"-3684,20-1 608,0 20-447,19-20-866,2 0-288,18 1-768,-19-1-1250,19 20-3715</inkml:trace>
  <inkml:trace contextRef="#ctx0" brushRef="#br0" timeOffset="252866.2109">6236 11985 14477,'-59'-40'1954,"39"20"-320,0 20-65,0 0 225,0 0-321,-19 20-352,39 0-416,-21 19-257,21 21-63,0-21-97,0 20-160,21-38 32,18 19-288,1-20 160,19-20-704,-19 0-321,19-20-513,-18 0-1184,-21-21-2179</inkml:trace>
  <inkml:trace contextRef="#ctx0" brushRef="#br0" timeOffset="253208.0078">6216 11726 15342,'0'-19'3267,"0"38"-1890,20 1 737,0 20-544,-1-1-481,1 21-480,1 0-225,19-1-224,-21-19-96,21-1 0,-20 1-32,19-20 96,-19-1-96,-20-19 128,20 0-192,-20 0 161,0 0-129,0 0 256,0 0-128,0-19 0,0-1-256,0 0 256,20 0-256,-20 1 64,19 19 160,2 0-320,-1 0 160,0 19 64,19-19-192,-19 20-577,20 0-801,-1-20-832,1 0-1986,-21-20-3363</inkml:trace>
  <inkml:trace contextRef="#ctx0" brushRef="#br0" timeOffset="253448.2422">6852 12024 15502,'-21'20'3075,"21"0"-1441,0 19 287,0-19-351,21 0-673,-1-20-417,19 19-95,-19-19-289,20-19 96,-21-1-64,1 0 32,-20 0 64,0 1 33,-20-1-353,1-20 31,-1 21-447,0-1-65,-19 0-159,19 20-97,0-20-608,-1 20-930,21 0-1632,0 0-9066</inkml:trace>
  <inkml:trace contextRef="#ctx0" brushRef="#br0" timeOffset="253617.1875">7070 12064 14926,'40'59'3587,"-20"-39"-1601,0-1-609,0-19-1056,-1 21-193,1-21-321,0-21-864,-20 2-1985,20 19-2307</inkml:trace>
  <inkml:trace contextRef="#ctx0" brushRef="#br0" timeOffset="253781.25">7070 11925 17840,'0'-21'2531,"0"2"-1827,0-1-415,19 20-193,2-20-160,-1 20-513,0 0-1216,0 0-1795</inkml:trace>
  <inkml:trace contextRef="#ctx0" brushRef="#br0" timeOffset="254086.9141">7288 11945 17616,'0'59'2402,"20"-19"-608,0-20-320,-1 19-353,2 1-609,19-21-160,-1-19-63,21 0-289,-21 0 224,21-19-320,-20-21-64,0 20 96,-20 1 32,-1-21-32,-19 20-33,0 1 65,0-1 32,-19 0 0,-1 20-64,-20 0 160,19 0-96,2 20 97,-1 19 31,0-19-32,0 20 128,20-21-192,0 21-32,20-20-192,20-20-513,0 19-384,0-19-576,19 0-898,-19-19-1697</inkml:trace>
  <inkml:trace contextRef="#ctx0" brushRef="#br0" timeOffset="254363.2812">7944 11845 18033,'-61'0'2274,"42"20"-737,-1 0-95,0-1-193,20 22-513,0-21-415,40 0-97,0 19-192,20-19 32,-1 0-160,0-1 32,-19 1 32,-20 0 32,1 0 96,-21-1 32,-21 2 128,-19-1-256,1 0 64,19-20-128,-20 0-448,1 0-289,19 0-800,0 0-2339,0 0-5381</inkml:trace>
  <inkml:trace contextRef="#ctx0" brushRef="#br0" timeOffset="254581.0547">8163 11646 20723,'138'21'1986,"-79"-1"-737,2 39-32,-22-19-352,1 39-448,-40-19 31,20 19-160,-20-19-128,0-1-64,0 1-256,0-20-416,-20-20-673,20-1-1410,0 1-7046</inkml:trace>
  <inkml:trace contextRef="#ctx0" brushRef="#br2" timeOffset="322468.75">3337 6703 2594,'-20'-19'1185,"20"-1"417,-19 20-866,19-20-191,-20 20-225,20 0 417,-20-21 288,0 21-64,20 0 96,-19 0 32,-1 0-449,0 0-159,0 0-65,-1 0-160,2 0-192,-1 0-64,0 0 0,0 21 65,0-21 31,20 0 256,-19 20-160,-1-20 128,20 20-191,-20-20-1,20 19 0,-20 1-64,20-20-32,-19 20 0,19 0 32,0-1-32,-20 1-32,20 0 64,0 0 32,-20-1 64,20 1 33,0-20-97,0 20 32,-21 1-64,21-1-64,0-1 0,0 1 0,0 0 0,0 0 0,0-1 96,0 1-64,21 0 0,-21 0 0,20 0-32,-20 19 32,20-18 0,-1-1 0,1 0-32,0-1 32,0 1 0,-1 0 0,21 0-32,-20-1 0,0-19 0,-1 20 0,2 0 0,19 0 32,-1-1-32,1 1 0,-1 1 32,1-21 32,-1 20-64,2 0 32,-1-1-32,19 1 32,-20 0-32,1-20 0,20 20 0,0 0-64,-1-20 32,20 19 32,-20-19 0,22 20 0,-2-20 0,0 20 0,21-20 32,-21 0-32,0 0 0,1 0 32,-1 20-32,0-20 0,2 0-128,17 0-32,-19 0 0,21 19-32,-1-19 128,0 0 64,1 0 0,-1-19-32,1 19 32,-21 0 32,20 0-32,1-20 0,-1 20-32,-20-20-97,21 20 33,-1-20-64,-1 20 96,2-19 32,-21-1 32,1 0 0,20 20 32,-21-20 0,19 0-32,-17 20 0,17-19 0,-18-1 32,20 0-64,-2-1-160,-19-18-160,21 19 192,-20-20 63,-1 21 33,1-21 64,-1 20 0,0-19 0,-19 19 64,19-1-32,1-18 1,-21 19-66,1 0 1,0-20-352,-1 21-353,-20-1-480,-19 0-128,0 0 608,0 1 641,1-1 192,-21-1 161,0 1-33,0 0-256,-21-19 0,21 19 64,-20 0 32,0 1 224,0-1 160,-19 0 65,-1 0-97,1 1 129,-20-1-193,-22 0-32,22-1-95,0 1-129,-22 20-64,22-19-32,-20-1 32,0 20-96,-1-20-32,1 20-129,0 0 65,-2-20 0,-17 20 64,19 0 96,-2-20 0,-18 20 0,20 0 0,20-19 32,-21-1 32,1 20-64,0-20 0,-1 20 0,0-20 96,21 20-64,-20-19 64,-21 19-96,21 0 0,0 0 0,-1 0 0,1 0 0,0 0 0,-2 0 0,2 0 0,20 0 0,-20 0 0,-1 0 0,1 19 0,-20-19 0,-1 20 96,1 0 33,-1 0 191,-19-1 224,0 21-95,20-20-1,-40 0 1,20-1-129,0 1-160,-1 1-128,-18-1 32,18 0-64,21-20-128,-20 19-192,20-19-161,0 0 33,-1 0 128,1 0-545,0 0-1057,19 0-8904</inkml:trace>
  <inkml:trace contextRef="#ctx1" brushRef="#br2">24915 9710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a Good Pivot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: High-Level Description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840" y="1098000"/>
              <a:ext cx="8012880" cy="334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40" y="1084320"/>
                <a:ext cx="8038440" cy="33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088440" y="2469960"/>
              <a:ext cx="1072440" cy="765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8000" y="2461680"/>
                <a:ext cx="1093320" cy="7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the Pivot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6840" y="1269720"/>
              <a:ext cx="6361560" cy="147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256760"/>
                <a:ext cx="6387840" cy="15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Not enough information to answer question</a:t>
            </a:r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Suppose we implement </a:t>
            </a:r>
            <a:r>
              <a:rPr lang="en-US" sz="2400" dirty="0" err="1" smtClean="0">
                <a:solidFill>
                  <a:prstClr val="black"/>
                </a:solidFill>
              </a:rPr>
              <a:t>QuickSort</a:t>
            </a:r>
            <a:r>
              <a:rPr lang="en-US" sz="2400" dirty="0" smtClean="0">
                <a:solidFill>
                  <a:prstClr val="black"/>
                </a:solidFill>
              </a:rPr>
              <a:t> so that </a:t>
            </a:r>
            <a:r>
              <a:rPr lang="en-US" sz="2400" dirty="0" err="1" smtClean="0">
                <a:solidFill>
                  <a:prstClr val="black"/>
                </a:solidFill>
              </a:rPr>
              <a:t>ChoosePivot</a:t>
            </a:r>
            <a:r>
              <a:rPr lang="en-US" sz="2400" dirty="0" smtClean="0">
                <a:solidFill>
                  <a:prstClr val="black"/>
                </a:solidFill>
              </a:rPr>
              <a:t> always selects the first element of the array.  What is the running time of this algorithm on an input array that is already sorted?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36440" y="2441520"/>
              <a:ext cx="8441640" cy="2638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20" y="2428560"/>
                <a:ext cx="8462160" cy="26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Not enough information to answer question</a:t>
            </a:r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72410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Suppose we run </a:t>
            </a:r>
            <a:r>
              <a:rPr lang="en-US" sz="2400" dirty="0" err="1" smtClean="0">
                <a:solidFill>
                  <a:prstClr val="black"/>
                </a:solidFill>
              </a:rPr>
              <a:t>QuickSort</a:t>
            </a:r>
            <a:r>
              <a:rPr lang="en-US" sz="2400" dirty="0" smtClean="0">
                <a:solidFill>
                  <a:prstClr val="black"/>
                </a:solidFill>
              </a:rPr>
              <a:t> on some input, and, magically, every recursive call chooses the median element of its </a:t>
            </a:r>
            <a:r>
              <a:rPr lang="en-US" sz="2400" dirty="0" err="1" smtClean="0">
                <a:solidFill>
                  <a:prstClr val="black"/>
                </a:solidFill>
              </a:rPr>
              <a:t>subarray</a:t>
            </a:r>
            <a:r>
              <a:rPr lang="en-US" sz="2400" dirty="0" smtClean="0">
                <a:solidFill>
                  <a:prstClr val="black"/>
                </a:solidFill>
              </a:rPr>
              <a:t> as its pivot.  What’s the running time in this case? 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50560" y="3242160"/>
              <a:ext cx="8306280" cy="185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480" y="3229920"/>
                <a:ext cx="832716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7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Pivots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360" y="933480"/>
              <a:ext cx="8849160" cy="4081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" y="921600"/>
                <a:ext cx="8872920" cy="41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Running Time of </a:t>
            </a:r>
            <a:r>
              <a:rPr lang="en-US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319400"/>
              <a:ext cx="8826120" cy="321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" y="1305720"/>
                <a:ext cx="8849520" cy="32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3849</TotalTime>
  <Words>145</Words>
  <Application>Microsoft Office PowerPoint</Application>
  <PresentationFormat>On-screen Show (16:9)</PresentationFormat>
  <Paragraphs>20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Choosing a Good Pivot</vt:lpstr>
      <vt:lpstr>QuickSort: High-Level Description</vt:lpstr>
      <vt:lpstr>The Importance of the Pivot</vt:lpstr>
      <vt:lpstr>PowerPoint Presentation</vt:lpstr>
      <vt:lpstr>PowerPoint Presentation</vt:lpstr>
      <vt:lpstr>Random Pivots</vt:lpstr>
      <vt:lpstr>Average Running Time of QuickSort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174</cp:revision>
  <dcterms:created xsi:type="dcterms:W3CDTF">2010-07-08T21:59:02Z</dcterms:created>
  <dcterms:modified xsi:type="dcterms:W3CDTF">2012-03-12T21:10:57Z</dcterms:modified>
</cp:coreProperties>
</file>