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4"/>
  </p:notesMasterIdLst>
  <p:sldIdLst>
    <p:sldId id="256" r:id="rId6"/>
    <p:sldId id="667" r:id="rId7"/>
    <p:sldId id="686" r:id="rId8"/>
    <p:sldId id="684" r:id="rId9"/>
    <p:sldId id="685" r:id="rId10"/>
    <p:sldId id="680" r:id="rId11"/>
    <p:sldId id="673" r:id="rId12"/>
    <p:sldId id="679" r:id="rId13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40" d="100"/>
          <a:sy n="140" d="100"/>
        </p:scale>
        <p:origin x="-108" y="-564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2T21:01:35.30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context xml:id="ctx1">
      <inkml:inkSource xml:id="inkSrc267">
        <inkml:traceFormat>
          <inkml:channel name="X" type="integer" max="1920" units="cm"/>
          <inkml:channel name="Y" type="integer" max="1920" units="cm"/>
        </inkml:traceFormat>
        <inkml:channelProperties>
          <inkml:channelProperty channel="X" name="resolution" value="28.36041" units="1/cm"/>
          <inkml:channelProperty channel="Y" name="resolution" value="45.39007" units="1/cm"/>
        </inkml:channelProperties>
      </inkml:inkSource>
      <inkml:timestamp xml:id="ts1" timeString="2012-03-12T21:10:36.814"/>
    </inkml:context>
  </inkml:definitions>
  <inkml:trace contextRef="#ctx0" brushRef="#br0">1153 4181 13516,'-39'-79'192,"19"40"1026,-19-1 607,-2-1 225,1 2-192,1 19-737,-1 0-192,1 1-160,-1 19-65,1 39-159,-2 1-1,1 20-191,1 19-33,-1 20-192,21 21 96,19-2-192,0-18 0,19-1 65,41-39-33,-1-1 224,21-18-96,19-41 96,0-21-160,1-39-63,19 1 127,-19-20-352,-2-1 31,-19 1-95,-39-20-256,-19-1-33,-21 21 193,0 0 288,-41-2 64,-18 42-128,-20 19-288,0 0 31,-21 20-448,21 20-1024,19 20-2820,0-1-4131</inkml:trace>
  <inkml:trace contextRef="#ctx0" brushRef="#br0" timeOffset="233.3984">1134 4321 21908,'-20'20'1346,"0"-20"-834,20 19 129,0-19 95,0 20-511,20 20-97,0-21-160,19 21 128,-19-20-288,20 20-641,-1-20-513,22 0-1120,-22 0-1826,1-1-9129</inkml:trace>
  <inkml:trace contextRef="#ctx0" brushRef="#br0" timeOffset="473.6328">1571 4420 5733,'20'19'14189,"-1"1"-13324,-19 0 673,20 19-481,0-18-225,0-1-159,19 20-128,1-40-193,-1 19-96,2-19-32,-1-19 33,-21-1-161,1 0-321,0 0-31,-20-1-512,0-18-1122,0 19-1409,0 0-1346</inkml:trace>
  <inkml:trace contextRef="#ctx0" brushRef="#br0" timeOffset="654.2969">2027 4400 20147,'19'59'1441,"1"-39"-288,-20 0-512,20-1-545,1 2-128,-21-1-385,20 0-319,-1-20-1346,21 0-1634,-40-20-12203</inkml:trace>
  <inkml:trace contextRef="#ctx0" brushRef="#br0" timeOffset="823.2421">2046 4260 17072,'-19'-39'4644,"19"39"-3939,0-20-513,0 20-416,0-20-33,19 20-671,1 0-834,0 0-1858,1 0-8551</inkml:trace>
  <inkml:trace contextRef="#ctx0" brushRef="#br0" timeOffset="1032.2266">2324 4301 18705,'0'59'1345,"-19"-19"641,19 19-320,0-19-417,19 0-640,22 0-289,-1-20-160,-1-1-160,1-19-128,19 0-192,-20 0-353,2-19-672,-21-1-353,0-20-1537,-20 19-1569</inkml:trace>
  <inkml:trace contextRef="#ctx0" brushRef="#br0" timeOffset="1223.6327">2503 4063 15150,'0'0'3876,"0"0"-2659,0 0 961,20 19-96,0 21-193,0 19-896,-1 1-608,1 0-353,21-1-256,-21-19-545,19-1-352,1 1-577,-20-1-992,19-18-2019,-39-21-10633</inkml:trace>
  <inkml:trace contextRef="#ctx0" brushRef="#br0" timeOffset="1454.1015">2821 4281 16111,'-20'20'2114,"0"0"-160,1 19-257,-1-19-95,20 20-193,-20-21-512,20 21-353,20-20-191,0-1-1,-1-19 32,1 21-63,20-21-97,-1 0-128,2-21-192,-2 2-320,-19 19-353,20-20-640,-21 0-1090,1 20-3042</inkml:trace>
  <inkml:trace contextRef="#ctx0" brushRef="#br0" timeOffset="2412.1093">3396 4181 12748,'0'-39'1761,"-19"39"-351,19-20 672,-20 20-257,0 0-383,0 0-449,1 0-353,-1 20-384,0 19-63,0-19 63,20 20-160,0-21-256,0 22 160,40-21-96,-1 0 32,1-1 64,20-19-32,-20 20 0,-1-20 192,-19 0-288,0 20 160,-20-20 256,0 20 192,-20-1-127,0 1-65,1 0-256,-21 0-96,20-20-256,-1 0-225,2 19-448,-1-19-608,20 0-1346,0 21-1217</inkml:trace>
  <inkml:trace contextRef="#ctx0" brushRef="#br0" timeOffset="2695.3125">3715 4321 17424,'0'20'1377,"0"-20"-31,0 19 543,0 21-223,0-20-897,20-1-193,0 1-191,19 0-97,1-20-32,19-20-32,-20 0 1,-18 1 63,-21-1-128,0-20 32,-21 21-160,-18-1-160,-20 0-192,-1 0 160,21-1-161,-1 21-383,20 0-642,0 0-608,20 21-2177,0-21-898</inkml:trace>
  <inkml:trace contextRef="#ctx0" brushRef="#br0" timeOffset="2877.9297">4072 4459 22325,'0'0'1729,"-20"-20"-191,0 1-417,1-21-545,-1 1-223,0-1-33,20 20-128,-20-20-384,20 20 160,0-20-897,20 40-640,-20-19-1122,20-1-2178,19 20-3458</inkml:trace>
  <inkml:trace contextRef="#ctx0" brushRef="#br0" timeOffset="3066.4061">4251 3982 16367,'20'0'3683,"0"20"-2658,-1 1 705,-19 19-449,20 19-192,0 0-32,0 1-608,-1 20-321,1-21-96,20 0 64,0-19-705,0-1-319,-20-18-514,19-1-896,-39-20-2403,0 0-10665</inkml:trace>
  <inkml:trace contextRef="#ctx0" brushRef="#br0" timeOffset="3225.5859">4310 4400 21107,'-39'-20'1890,"39"20"-480,0 0-1,20 0-448,-1-20 256,21 20-352,-1-19-545,42-1-480,-22 0-737,20 0-800,-20 20-2179,22-21-9096</inkml:trace>
  <inkml:trace contextRef="#ctx0" brushRef="#br0" timeOffset="3567.3827">5303 3824 21524,'-39'-19'2178,"39"19"-609,0 0-704,0 39-320,0 20 320,0 20-1,20 2-447,-1-2-321,21 0-192,19 1-705,-19-40-352,-1-1-641,2-19-1185,-2 0-2978</inkml:trace>
  <inkml:trace contextRef="#ctx0" brushRef="#br0" timeOffset="4176.7577">4965 4043 18929,'0'-61'1634,"20"22"-737,20-20 736,20 19-576,-1 1-512,-19-1 224,-1-1-513,2 2-32,-2 19-128,1 20-96,-20 0-128,-1 0 224,1 40 0,20 0 128,-21 39-224,1 0 97,0 0-33,21 2-32,-22-22 64,21 0 64,-20 1-64,19-20 96,-39-20-32,20 20 0,-20-40 97,0 19-65,0-19 96,0 0-32,0 0-95,0 0-226,-20 0-63,20-39-256,0 19 192,20-21 0,0 22-1,0-1 65,-1 20 96,21 0-96,-19 0 128,18 0 0,1 0 32,-1 20-64,-19-20 32,20 0 0,-21 0 0,21-20 32,-19 0 128,-1 0-192,-20 1 224,0-1-31,0-20-1,0 20-192,-20 1 128,-1-1 32,1 20-128,0-20 192,1 20-288,19 20 0,-20-20 64,20 39-192,0 1 352,0 0-384,0-1 127,20 1-223,19 0-705,2 0-833,-2-20-960,21-20-2019,-21 0-5605</inkml:trace>
  <inkml:trace contextRef="#ctx0" brushRef="#br0" timeOffset="4432.6172">6316 4122 18577,'0'0'3267,"-21"0"-1185,21 0-1025,0 20-320,0 19-65,0 1 97,21-1-609,-1 2-32,0-21-63,19 0-194,1-20-31,-21 0 128,1-20 96,0-20 0,-20 19 97,0-18-322,-20-1-63,-19 1 160,-1 19-256,1 0-65,-1 20 225,-1 0-416,22 0-481,19 0-2595,0 0-8615</inkml:trace>
  <inkml:trace contextRef="#ctx0" brushRef="#br0" timeOffset="5195.3125">6693 4241 15118,'39'40'1441,"-39"-20"65,20-20 127,-20 20-448,20-20-128,-20 0 513,0-20 63,0 20-448,-20-20-832,20-20 255,-20 0-319,20 1-33,-19-1-160,19 0-96,0 1-256,0-2-1,0 21-575,0 20-225,19 0-481,1 0-320,0 20-544,19 21-160,-19-2 928,21-19 129,-2 0 768,1 0 481,-1 0 416,1-20 1025,0 0 801,0 0 448,0-20-160,-1 0-416,-19 0-448,0 0-353,-20 1-65,0-21-479,0 19 31,-20 1-223,0 1-161,1-1-32,-21 0 0,20 20-192,-20 0 0,20 20 64,-20 19-288,40 2 192,0-1 160,0 19-32,20 0-224,0-19 96,40-1-33,0-18-63,-1-1-416,20-20-225,-19 0-416,0-20-993,-21-1-2531,1-18-5829</inkml:trace>
  <inkml:trace contextRef="#ctx0" brushRef="#br0" timeOffset="5652.3436">7388 3923 13196,'40'59'4901,"-21"-18"-1923,21-1-767,-20-1-866,19 1-608,1-1-257,-20-19-64,-1-20-159,2 20-161,-21-20 224,20 0-160,-20 0 353,-20-20-449,20 0 128,-21 1-288,2-21-64,19 0-65,-20 1 97,20 19-256,0-1 224,20 1 64,-20 40-96,19-20 320,2 41 32,-1-21 128,0-1-224,0 21-32,-1-40 128,1 20-128,-20-20 128,20 0-31,0-20 159,-1 0-192,-19 0 224,20-19-320,0 19 32,-20-1 64,20 1 0,-20 20 129,19 20-33,2 1 96,-1-1-160,20 0-64,-1 19-288,1-19-609,-1 0-288,1 0-224,20-20-1314,-20 0-3458,-20 0-9322</inkml:trace>
  <inkml:trace contextRef="#ctx0" brushRef="#br0" timeOffset="6777.3436">915 5313 22068,'-39'0'129,"19"0"-1,0-20 128,0 20-512,20 0 31,20-20-127,0 20-32,0 0 320,19 0 32,1 0 0,-1 0 0,22 0 96,-2 0 32,20 0 288,0 20-64,21-20-159,19 0-65,40-20 64,-1 20-288,41-20 192,0 1 64,0-1 32,-22 0-160,3 0 0,-21 20 0,19-20 32,21 1 32,-20-1-128,19 20 32,-20-20 128,1 0-160,20-1 96,-21 2 96,-19 19-96,21-20-160,-22 20 128,1-20 96,-1 20-96,-18 0 449,19-20-225,-21 20-224,2 0 160,-2-19-32,2 19-192,-2-20 737,-18 0-1058,18 0 674,-18 20-33,-1-19-352,-1 19 256,2-20 96,-1 20 64,-19-20 33,18 20-417,-18-20 192,-21 20-160,-19 0 128,-1-19-64,1 19 128,-20 0 128,-20 0 1,19 0-65,-19 0-64,0 0-64,-20-21-32,0 21 0,0 0 96,0 0-96,0 0 0,0 0 1,0 0-98,0 0-127,0 0-224,0 0-385,0 0-768,0-20-1666,19 20-2467</inkml:trace>
  <inkml:trace contextRef="#ctx0" brushRef="#br0" timeOffset="7076.1719">8738 3864 21556,'-39'20'4292,"18"-20"-4164,1 0-512,40 0-1410,1 0-1025,-2 19-2754</inkml:trace>
  <inkml:trace contextRef="#ctx0" brushRef="#br0" timeOffset="7207.0312">8936 4260 21620,'0'21'192,"0"-1"-416,0-20-769,21 0-3299</inkml:trace>
  <inkml:trace contextRef="#ctx0" brushRef="#br0" timeOffset="11386.7187">7785 4798 320,'0'0'0,"0"0"128,0 0 897,-20 0 897,20 0 64,0 0-705,-20 0 96,20 0-64,0 19 33,-20-19-385,20 0-161,0 0-95,0 0 32,0 0 95,-19 0-95,19 0 352,0 0 224,0 0-256,0 0 32,0 0-544,0 0 32,0 0-289,0 0-160,0 0-32,19 20 352,1-20 33,20 0-33,19 0 97,1 0-417,0 0 64,-1 0-64,0 0-160,-19-20 32,20 20 32,-40 0-192,20 0-192,-21 0-257,-19 0-544,20 0-1057,-20 0-1890</inkml:trace>
  <inkml:trace contextRef="#ctx0" brushRef="#br0" timeOffset="13094.7265">9850 4599 10441,'0'19'1634,"19"-19"576,-19 20-448,0-20-161,20 20-223,-20-20-161,0 0-96,0 0-160,0 0-65,0 0 194,0 0-98,0 0 65,0 0-160,0-20-448,-20 0-257,1 1 32,-21-21-96,1-20-64,-2 0-32,1 1 96,1 0-256,19-2 128,-19 2-32,39 0 32,-20-1 32,20 21-224,20-2 64,-1 2-128,21-1-225,-1 20-255,1 1-449,1-1-449,-2 20-1441,1 20-2114</inkml:trace>
  <inkml:trace contextRef="#ctx0" brushRef="#br0" timeOffset="13291.9922">9393 4341 19314,'0'0'1473,"0"-20"-1185,20 20 866,19-20-642,2 0-448,-2 20 64,21-21-448,-1 21-545,0 0-1569,21 0-2179</inkml:trace>
  <inkml:trace contextRef="#ctx0" brushRef="#br0" timeOffset="13559.5702">10147 4341 20467,'-19'39'1089,"-1"-19"-288,0 19 416,20 1-448,0-1 63,20-18-223,0-1-257,-1-20-256,1 20 97,20-40 31,-21 20 128,-19-20-256,0-20-32,0 20 64,0-20-320,-19 21 0,-1-1 0,-20 0-129,21 0-255,-1 20-417,20 0-897,0 20-2658,0 0-2467</inkml:trace>
  <inkml:trace contextRef="#ctx0" brushRef="#br0" timeOffset="13734.3749">10366 4559 21716,'0'0'1345,"0"-20"865,0-20-896,-20 20-706,20-20-63,-20 1 31,20-1-544,20 1 64,0-1-480,19 0-257,1 40-287,19-20-738,2 20-1601,18 0-1698</inkml:trace>
  <inkml:trace contextRef="#ctx0" brushRef="#br0" timeOffset="16444.3358">11259 4341 3523,'0'0'8424,"0"0"-6054,0 0-480,0 0-769,20 0 673,-20 0-33,39 0-383,-18 19-514,19-19-415,-21 0-97,21 0-192,0 0 129,-21-19-65,1-1-96,0 0-96,0-21-192,-20 22-128,0-21 159,-20 20 193,-20 1-224,1-1 192,-1 20 32,20 0 32,-19 0 257,19 20 63,-1-1-352,21 1 0,0 20 64,21 0 65,-1 0 63,0 19-160,19-19-32,21-21-96,-21 21-384,20-20-289,2-20-352,-2-20-1153,0 20-1762,-39-40-4484</inkml:trace>
  <inkml:trace contextRef="#ctx0" brushRef="#br0" timeOffset="16749.0234">11676 4162 16719,'20'39'1121,"0"-19"1218,0 19-386,19 2-799,1-1-418,-20-1 129,20 1-384,-20-1-161,0-19-32,0 0 96,-1-1-352,-19-19 97,0 0 63,0 0-96,0 0 0,-19-19-32,19-1-224,-20 0 128,20-39-64,-20 19-225,20-19-159,0 18-32,0 22 223,0-1-95,20 20-513,0 0-448,-1 0-865,1 20-1250,0-20-2337</inkml:trace>
  <inkml:trace contextRef="#ctx0" brushRef="#br0" timeOffset="17069.3358">12114 4281 8295,'19'0'4292,"-19"0"-2114,20 0 929,0 0-961,0 0-960,-1 0-642,1 0-95,0 0 31,0 0-256,-1 0 0,1-21 161,-20 21 95,20-19-95,-20-1-65,-20 0-128,20 0 96,-20 1-160,1 19 33,19-20 31,-20 20-224,0 0 256,20 20-480,-20-1 192,20 21-64,0-1 192,0 2-257,20 18 161,0-19-416,0-20-577,19-1-641,1 1-544,0-20-640,-20 0 223,20 20-31,-20-20-481</inkml:trace>
  <inkml:trace contextRef="#ctx0" brushRef="#br0" timeOffset="17229.4922">12490 4479 5925,'-19'20'5541,"19"-20"-1857,0-20-898,0 0-607,0 0-642,-20-19-192,20-1-160,0 1-544,0-1-289,0 0-320,0 0 0,0 20-192,0 1-224,20-1-545,-20 20-608,19 0-898,1 0-1120,0 0-3075</inkml:trace>
  <inkml:trace contextRef="#ctx0" brushRef="#br0" timeOffset="17534.1796">12609 4181 10089,'20'20'4644,"1"0"-896,-21-20-929,19 20-898,1-20-831,20 19-162,-21-19-415,1 0 31,0-19-223,0-1 95,0 0-96,-1 0-159,-19 1 127,20-1-256,-20 20 128,0 0-288,20 20 224,-20-1-32,21 41 128,18 0-256,-19-1 64,0 20 0,19 0 128,-19 2-64,0-22 129,-20 0-1,0 1 96,-20-20-192,0 0-32,1-20-160,-21-1-481,20-19-127,-19 0-481,18-19-961,1-1-2595,0 0-6630</inkml:trace>
  <inkml:trace contextRef="#ctx0" brushRef="#br0" timeOffset="19760.7422">13781 4281 15630,'0'-21'2595,"0"21"-994,0 0 33,20 21-193,-20 19-256,20-1-544,-1 1-289,-19-1-192,20 1-224,0-20-32,0-1-288,-1 2-609,1-21-961,1-21-1505,-21 2-1538</inkml:trace>
  <inkml:trace contextRef="#ctx0" brushRef="#br0" timeOffset="19905.2734">13781 4063 14830,'-20'-40'2146,"0"19"-673,1 21-800,19-20-257,0 20-544,0 0-993,19 0-609,1 0-512,0 20-7015</inkml:trace>
  <inkml:trace contextRef="#ctx0" brushRef="#br0" timeOffset="20159.1796">14079 4281 14830,'19'40'2306,"1"-20"-128,-20-20-288,0 19-161,20-19-768,-20 0-32,0 0 32,0 0-417,0 0-415,0-19-65,0 19 128,0-20-384,20 20 192,-20-20-129,19 20 1,1 0 0,0 0 96,1 20-32,18 0-256,1-1-609,0 1-769,-1 0-704,-19 0-1377,19-1-2147</inkml:trace>
  <inkml:trace contextRef="#ctx0" brushRef="#br0" timeOffset="20495.1171">14714 4698 15182,'60'79'2754,"-40"-58"-479,0 18-418,-20-39-639,19 20-193,-19-20 32,0 0 192,-19 0-481,-1-40-736,0 21 33,0-22 31,-20-18-32,0-1-32,0-19-128,21-1 0,-1 1-97,20 0 33,0 18 64,0 22 96,20 19-224,-1 20 288,21 0-288,-20 0 160,19 40-64,-18 0-321,-1 0 161,-20-1-193,0 1 33,0-1-97,0-19-608,-20 0-704,20-20-1154,-21 0-1473</inkml:trace>
  <inkml:trace contextRef="#ctx0" brushRef="#br0" timeOffset="20763.6718">14833 4260 17680,'0'41'1730,"0"-21"224,20 19-289,-20 1-448,20-20-608,-20-1-96,20 1-65,-20-20-128,19 0 1,1 0-97,0-20 0,0 1-128,-1-1-192,-19 0 96,21 0-128,-21 20-192,20 0 63,0 0-63,0 0-96,-1 20-673,1-20-673,0 0-576,-20 0-1058,20 0-1824</inkml:trace>
  <inkml:trace contextRef="#ctx0" brushRef="#br0" timeOffset="20922.8515">15131 4063 13708,'0'-40'3812,"0"40"-1153,0 0-1154,20 40 289,-1-1-577,1 21-544,0-1-449,20 1-320,0 0-641,0-21-833,-1 1-1056,1-40-1698,-20 0-9417</inkml:trace>
  <inkml:trace contextRef="#ctx0" brushRef="#br0" timeOffset="21083.0078">15151 4260 21140,'0'0'736,"19"0"962,-19-19 63,40 19-575,19-20-546,-18 0-319,38 20-610,-20-20-768,-19 20-1922,20 0-8071</inkml:trace>
  <inkml:trace contextRef="#ctx0" brushRef="#br0" timeOffset="21656.25">16262 4162 9096,'-59'-20'7207,"39"20"-4292,-19 20-1442,39-1-288,-20 41-160,20 0-256,0-1-161,0-19-127,20 19-65,19-19-512,-19-21 128,20-19 32,-1 0 161,-19-19 95,0-21 160,1 1-191,-21-1-33,0 1 64,0-1 97,-21 20-257,1-20 64,0 40-128,0-20 128,20 20 96,0 0-512,0 20-256,0 20 224,40 0 64,-20-1-641,20 1-512,20-20-577,-21 19-1217,20-19-2210</inkml:trace>
  <inkml:trace contextRef="#ctx0" brushRef="#br0" timeOffset="21832.0311">16759 4439 8520,'-40'-39'11659,"20"-1"-9994,1 21 289,-1-21-224,0-1-737,0 2-705,1 19-96,19 0-192,0 1-224,19 19-513,1 0-544,20 0-1025,19 19-2723,-19 1-10762</inkml:trace>
  <inkml:trace contextRef="#ctx0" brushRef="#br0" timeOffset="22012.6952">17056 4459 18641,'-39'-39'1474,"-1"19"63,21 0 225,-21-19-801,20-1-545,1-1-320,19 2-96,0-1-96,0 21 0,19-21-929,1 40-416,0 0-1282,19 0-1761</inkml:trace>
  <inkml:trace contextRef="#ctx0" brushRef="#br0" timeOffset="22355.4687">17315 4181 19186,'-40'40'3587,"1"-20"-2914,39 20 352,-20 0 0,20-1-609,0 1-288,20-20-128,-1-1-32,1 1 128,0-20-64,19-20-32,-19 1 0,-20-21 192,20 20-352,-20-19 224,0 19 161,-20 0-1,20-1 32,0 2-96,0 19 96,0 0-544,0 0 0,20 19 224,-20 2-449,21-1-512,18-20-352,-19 20-833,0-20-1185,0 20 32,-1-20-1602</inkml:trace>
  <inkml:trace contextRef="#ctx0" brushRef="#br0" timeOffset="22565.4297">17592 4201 16143,'-19'20'2594,"19"-20"-2049,19 20 1152,1-1-159,0 2-481,21-1-929,-2 0-32,1 0 32,-1-20-448,1 0-385,-1 0-832,1 0-1730,-19 0-1826</inkml:trace>
  <inkml:trace contextRef="#ctx0" brushRef="#br0" timeOffset="22906.25">18069 4221 15919,'-20'0'4868,"1"0"-3106,-1 39 192,-20 2-673,21 18-320,-1 1-257,-1 19-543,1 1-97,20-41-449,0 21-608,0-40-1121,20-1-2146,1 1-4932</inkml:trace>
  <inkml:trace contextRef="#ctx0" brushRef="#br0" timeOffset="23371.0937">18725 4281 6758,'-41'0'14990,"22"0"-14253,19 20-289,-20 0 225,20 19 160,20-19-417,-1 20-288,22-21 160,-1 1-288,-1-20 97,20-20 159,-19 1-96,-20-21 96,-1 20 129,-19-19-385,-19-1 32,-21 0-417,1 20 65,-1 0-161,1 20-287,19 0-546,0 20-1216,20 19-1698,20 2-7111</inkml:trace>
  <inkml:trace contextRef="#ctx0" brushRef="#br0" timeOffset="23531.25">19062 4420 15086,'20'-40'4100,"-60"20"-1922,21-19 64,-21-1-513,-1 0-736,2-20-768,-1 1-161,21 0-64,-1-2-32,40 2-128,-1 0-609,21 39-609,-20 0-960,19 20-3011</inkml:trace>
  <inkml:trace contextRef="#ctx0" brushRef="#br0" timeOffset="23691.4062">18824 4162 8584,'0'19'14253,"0"-19"-13708,20 0-385,19-19 769,1 19-513,40-20-352,-21 0-576,20 0-2403,0 0-6214</inkml:trace>
  <inkml:trace contextRef="#ctx0" brushRef="#br0" timeOffset="24280.2734">19658 3844 17969,'-20'0'2498,"0"0"-1793,20 20 63,0 19 738,0 21-321,20 20-673,-20-1-95,20 0-161,19 1-32,1-20-128,20-1-192,-20-39 0,19-1-32,-20-38 64,-19-1 64,20 0-32,-20-39-96,-20 19 128,0-20 64,0 20 128,-20-19-160,20 39 128,-20 0 128,0 1-31,0 19-1,20 0-192,0 19-192,0 1-96,0 40 384,20-21-224,0 20 64,20-18-32,0-1-289,20-1-607,-1-19-450,-20-20-576,1 0-1761,1-20-4869</inkml:trace>
  <inkml:trace contextRef="#ctx0" brushRef="#br0" timeOffset="24541.0155">20233 4102 13773,'0'0'6245,"0"20"-5668,20 0 864,0 0 705,1 19-288,-2-19-1089,1 19-161,0-18 65,0-1-224,-1 0-257,1 0-96,-20-20 32,20 0-128,-20 0 192,0 0-224,0 0 128,0-20-32,20 0-160,-1 0-352,1-1-321,0 2-256,21 19-160,-22 0-705,21 0-1281,0 19-2210</inkml:trace>
  <inkml:trace contextRef="#ctx0" brushRef="#br0" timeOffset="24897.4609">20889 4102 9673,'-59'-20'12043,"38"20"-9609,-19 20-832,20 0-609,20 20-128,-19-1-449,19 1-288,0 0-96,19-20-64,1 0-224,0-20 224,0 0-64,-20 0-32,0 0 288,0-20-32,21 0-96,-21-20 64,-21 40 32,21-20 0,0 20-64,21 20-128,-21 20 96,19 0 32,1 19-32,20 20-96,-21 1 32,1-1-64,-20-19 0,0-1 0,0-19-96,0 0-96,-20-20-449,1 0-64,-1 0-704,0-40-1282,-19 20-2434,18-40-10314</inkml:trace>
  <inkml:trace contextRef="#ctx0" brushRef="#br0" timeOffset="25116.2108">21047 3724 23894,'20'21'865,"-20"19"-481,0-1 449,21 40 192,-2-19-577,1 20-287,20-1-161,-20-20-385,19 1-512,-19-20-256,0-20-1249,-1 0-1826,-19-20-2018</inkml:trace>
  <inkml:trace contextRef="#ctx0" brushRef="#br0" timeOffset="25564.4531">20928 4221 19538,'0'0'1666,"20"0"-1570,0 0 1345,19 0 0,21-20-223,-20 0-1058,0 20-32,0-19 0,-1-21 288,-19 20-320,0-19-96,-1-1 97,-19-1-1,0-18 0,0 20 32,0-1-192,-19 20 448,19 1 225,0 19-33,0 0-255,0 19-257,0 21 128,0 19 64,19 20-128,-19-18-64,20-2 32,21 0-64,-21 1 128,19-20-256,-19-20 225,0 0-65,-20-20-128,19 0 64,-19 0 0,0-20 256,0 0-32,20-20-224,-20 0 96,20 1 32,-20 19-320,20-20 96,0 40-32,-1 0-32,1 20-1,21 0-543,-21 0-161,19 19-416,-19 1-769,19-21-1762,-19 2-5605</inkml:trace>
  <inkml:trace contextRef="#ctx0" brushRef="#br0" timeOffset="25950.1952">22040 4023 22677,'20'59'705,"0"-19"320,-20 0 64,19-1 96,1-19-641,1 0-287,-21-1-161,20 2 96,-20-21-64,0 0 0,20-21 0,-20 2 32,0-1-64,0 0 33,0-19-65,0 19-64,19-20 96,-19 20 32,40 1 160,-20 19 32,19 0 97,1 0-193,-21 19 32,1 1 32,1 20-127,-1-1-193,0 1-705,-1-20-544,-19-1-417,20 2-1024,-20-21-3428,0-21-10410</inkml:trace>
  <inkml:trace contextRef="#ctx0" brushRef="#br0" timeOffset="26110.3515">22716 4301 24759,'39'59'993,"-39"-39"-513,0 20-448,20-21 64,-20 1-96,0-20-544,20 20-897,-20-20-2051,0 20-7462</inkml:trace>
  <inkml:trace contextRef="#ctx0" brushRef="#br0" timeOffset="28653.3202">1491 5789 14445,'-20'-59'3011,"20"39"-545,-20 20-832,20-19-769,0 38 224,0 1-192,20 20-545,0 19-128,19 1 32,2 19-288,-2-19 160,1-1-544,-1 1-321,1-20-736,0-20-1186,-1 0-1633</inkml:trace>
  <inkml:trace contextRef="#ctx0" brushRef="#br0" timeOffset="29227.539">1571 6187 15822,'-21'-20'1250,"42"0"-482,-21 1 546,20-2-65,-1-19-545,1 1-95,0-1-385,0 1 65,19-21-289,-19 0 0,0 20-97,-20-19 65,20 20 257,-20 19-225,0 0 96,0 20-320,0 0 127,0 40 386,19-21 63,-19 41 0,20-1 65,1-18-97,-1 18-32,0-20 33,19 1 31,-19-1-192,0-19-224,-20 0 256,19 0 0,-19-20-224,0 21 96,0-21-224,0 0 0,0 0 64,0-21-384,0 21 95,0-20 225,20 20 192,-20-20-64,40 20 128,-1 0 32,-19 20-64,21-20 161,-2 0-193,1-20-64,-20 0 256,-1 1-32,1-1 32,-20-20-224,0 1 160,0-1-160,-20 21 96,1-2 97,-1 21 95,0 0 64,0 0-128,20 21-192,-20 18-128,20 1-32,0-1 128,20 1 0,0 19-736,39-39-578,1 20-736,20-20-2082,-1-20-3747</inkml:trace>
  <inkml:trace contextRef="#ctx0" brushRef="#br0" timeOffset="29641.6015">3039 5909 17712,'-59'-39'2274,"20"39"-1217,-1 0 641,19 0-641,1 19 32,-19 1-480,39 20-193,-20-1-288,20 1-128,20 19 0,19-18-64,-19-22 32,41 1-384,-22-20 159,1 0 97,-21-20-128,1 1 160,-20-2 128,0-19 96,0 20-32,-20 1 96,1-21 160,19 20-127,-20 20 479,0-19-159,20 19-193,0 0-224,0 19-160,20 1-32,19 20 128,-19-21-641,40 1-608,-20 0-672,20 0-1154,-21-20-1506,-19 0-9672</inkml:trace>
  <inkml:trace contextRef="#ctx0" brushRef="#br0" timeOffset="30127.9297">3159 5870 15822,'40'19'2339,"-20"21"-97,19-20-609,1-1-640,-21 21-96,21-20-416,-20-1-193,-20 1-96,19-20-32,-19 20-32,0-20-128,0 0-32,0 0-32,0 0 0,0 0-128,0 0-32,0 0-64,0-20-33,0 0 129,0 1 96,0-1 96,21 0-224,-1 20 224,0 0 96,0 0 32,-1 0-160,21 0 128,-20 0 32,-1-20-224,21 20 160,-20-19-32,0-21 64,-20 20-32,20-20 64,-20 20-96,0-20 97,0 21 223,0-1-288,-20 0 256,20 20-64,-20 0 161,0 0-33,0 20-192,20 0-192,-20 19 0,20 1 0,0 20-160,20-20-32,0-1-449,0 1-896,20-1-929,0-19-2179,0 0-3554</inkml:trace>
  <inkml:trace contextRef="#ctx0" brushRef="#br0" timeOffset="30354.4922">3993 6047 19026,'-20'20'1825,"20"-20"802,0-20-1282,-20 20-384,-1-19-128,21-21 64,-19 20-641,19 1-224,0-21 32,0 1-192,19 18-417,2 1-544,-1 0-512,20 20-1346,-21 0-2146</inkml:trace>
  <inkml:trace contextRef="#ctx0" brushRef="#br0" timeOffset="30689.4531">4389 5809 20179,'-39'-20'1825,"19"20"-159,20 0-33,-20 20-447,1 0-450,-1 21-31,20-2-353,0 1-288,20-1-64,-1 1-96,1-1-256,20-39 96,-21 20 96,1-20-33,-20-20 161,20 0 64,-20 1-32,0-21 96,0 20-32,-20 1-31,20-21 95,0 40-64,0 0-64,0 0 192,0 0-320,20 20 32,0 0-257,1 19-800,-2-19-1409,21 0-2659,-1-1-1698</inkml:trace>
  <inkml:trace contextRef="#ctx0" brushRef="#br0" timeOffset="31276.3672">4687 5829 17072,'-20'-59'3043,"20"59"-97,-19 0-960,19 19-929,0 21-288,0 1 128,0-2-673,19 1-160,1-21-64,0 1-128,0 0-96,1-20-65,-2 0 161,-19-20 192,0 0-224,0-19 160,-19 19 192,19 0-320,-21 1 256,21 19-31,0 0-1,21 19-192,-2 21 128,1-1 0,20 21 0,-1-1-32,-19 1 192,19-20 96,-19 19 96,-20-19 1,0-1 191,-20 1-512,1 1 32,-1-22-192,-20 1-64,21-20-64,-1 0-64,-20 0 32,21-20-353,19 1 161,-21-22-1,21 1 161,21 1 64,-2-20 128,21-1-1,-20 0 161,19 20 161,1-19 95,-1 0-256,-19-1 32,-20 20-64,20-20 128,-20 21-128,0-1 0,0 21 257,0 19 223,0 0-31,-20 19-225,20 21-32,0 19-128,0 2-32,20-2-64,1 0-64,18-19-96,-19-21-64,19 1-193,1-20-223,0 0-770,-21 0-1376,1-20-5766</inkml:trace>
  <inkml:trace contextRef="#ctx0" brushRef="#br0" timeOffset="31922.8515">5739 5829 15758,'40'80'2851,"-19"-40"-385,-1-21-448,-1 21-672,1-40-353,-20 20 128,0-20 192,0 0-416,0-20-161,0 0-415,-20 0-225,1-39 96,-1 20-128,-1-22-64,1 22 128,20-21-160,0 21-160,0-1-160,20 20-193,1 20-288,18 0-96,1 0-480,19 20-1217,-19 0-3236,19 0-6950</inkml:trace>
  <inkml:trace contextRef="#ctx0" brushRef="#br0" timeOffset="32286.1327">6196 5691 20499,'20'19'865,"-20"1"512,0 20 64,20-1-63,0 1-513,-1-19 31,1 18-447,21-19-353,-21 0-64,-1-20 160,1 0-128,0 0-64,0-20 64,-20-20-32,0 0 0,0 0 225,0 20-290,-20-19 162,0 19 63,20 20 0,0 0 0,0 0-160,0 20-160,0 19 128,20 1-32,0 1 0,19-2-513,1-19-383,20 0-418,0-20-447,-21 0-1314,1 0-2114</inkml:trace>
  <inkml:trace contextRef="#ctx0" brushRef="#br0" timeOffset="32621.0937">6653 5631 16303,'0'20'897,"20"0"1793,0 19-640,0 1-704,-1 19 255,1-19-256,20 0-576,-21 0-192,-19-20-289,20-1-192,-20-19 128,21 0-32,-21 0-31,0-19 31,-21-1-192,21-20 96,-20 0-96,20 0 64,0 1-32,0 19 256,0-20-192,20 21-32,1 19 64,-1 0-31,0 39-65,19-19-97,1 19 98,-1 1-418,1 1-576,-20-2-320,20-19-320,-20 0-1442,0-20-2883,-20 0-9961</inkml:trace>
  <inkml:trace contextRef="#ctx0" brushRef="#br0" timeOffset="32911.1327">7110 5671 17616,'20'39'2242,"0"-19"513,0 20-961,-1-1-353,1 1-320,-20-19-320,0-2-257,20 1-384,-20-20-95,0 0 95,0 0 96,0-20 0,0 1-160,0-2 0,0-19-32,0 20 32,0 1-63,20-21 127,-1 40-128,1 0 0,0 0-64,19 20-64,2 0-417,-1-1-768,-21 1-192,21 0-770,-20 0-2049,0-20-6310</inkml:trace>
  <inkml:trace contextRef="#ctx0" brushRef="#br0" timeOffset="33078.1249">7586 5770 16431,'20'39'3555,"-1"-19"-1697,2 0 160,19-20-512,-20 21-994,-1-2-192,-19-19-160,20 0-576,-20 0-545,20-19-833,-20-2-3170,-20 1-8393</inkml:trace>
  <inkml:trace contextRef="#ctx0" brushRef="#br0" timeOffset="33179.6875">7546 5492 17648,'-19'-40'1986,"19"20"-1890,0 20-1121,0-19-3203</inkml:trace>
  <inkml:trace contextRef="#ctx0" brushRef="#br0" timeOffset="33753.9062">7824 5770 18801,'0'19'1698,"0"1"-1282,20 0 1250,0 0-257,-1 20-512,22-20-320,-21 0-65,-20-20-63,20 20-289,-1-20 96,-19 0-96,0-20-32,0 0-96,0 0 0,0-20 64,0 0-64,0 20-32,0-19 0,0 19-64,20 0-64,0 20 32,0 0 64,19 20-96,1 20-353,1-1-640,18 1-929,0 0-2754,-19-20-4581</inkml:trace>
  <inkml:trace contextRef="#ctx0" brushRef="#br0" timeOffset="34153.3202">8440 5750 18481,'-40'-20'3107,"40"0"-833,-20 20-192,20 20-1441,0 0-65,0 19 129,20 21-481,1-20-224,18 0 160,-19-20-544,20-1-33,-21-19-287,1 0-33,-20-19 193,0-1-289,0-20 192,-39 21 161,19-22 384,-20 21 160,20 20 512,1 0 257,19 0-385,0 20-319,19 21 191,21 18 32,19 0-63,1 0 95,19 22-256,-19-22-64,-1 0-32,-39 1 32,0-1 224,-20-18-191,-20-2 95,-19-19 0,-1 0-512,1-1 127,-2-19-159,1 0-160,1 0-321,-1-19-929,21-1-2082,19-39-6245</inkml:trace>
  <inkml:trace contextRef="#ctx0" brushRef="#br0" timeOffset="34378.9062">9036 5234 22709,'0'19'2338,"20"1"-2114,-20 41 449,19-2-417,1 20 193,0 0 255,19 21-415,-19-1-289,21-40-353,-21 2-319,19-2-962,-19-39-1985,0-1-1923</inkml:trace>
  <inkml:trace contextRef="#ctx0" brushRef="#br0" timeOffset="34589.8436">8936 5710 19794,'-20'-19'2467,"40"19"-1923,20-20 1346,20 20-449,-1 0-416,20 0 320,1 20-512,-1-1-609,-19 1-127,-21 0 31,22 19-609,-41-19-191,-1 0-321,1-20-353,-20 20-672,0-20-1185,-20-20-5701</inkml:trace>
  <inkml:trace contextRef="#ctx0" brushRef="#br0" timeOffset="35119.1405">9373 5393 16047,'20'-20'3363,"0"20"-2306,-1 40 1281,1-1-736,21 20-289,-2 1-320,-19 20-353,20-21-447,-21 1-418,21-1 289,-20-39-416,-20 20 256,0-40-32,0 20-192,0-20 256,0 0-129,-20 0 97,20-20 160,0 1-352,0-2 224,0-19-128,0 20-64,20 1 127,-1-1-95,-19 20 192,20 0 96,0 20 64,-20-20 97,21 19-193,-1-19 96,-1 20 32,21-20-32,-20 0-32,19 0 128,1 0 97,-1 0 63,2-20 96,-21 1-31,19-1-33,1 0 161,-1-19-129,-19-1-288,0 20 33,-20 0-1,0 1 32,0-2-64,0 21-96,-40 0-192,21 21 192,-21 18-96,20 1 256,1 19-160,19-19 161,39 19 127,1-18-288,19-22 320,21 1-352,-21 0-128,-19-20-192,19 0-673,-19-20-1025,-1 0-1345,-19 1-6951</inkml:trace>
  <inkml:trace contextRef="#ctx0" brushRef="#br0" timeOffset="36873.0469">11379 5651 16367,'-40'0'1345,"19"20"417,21 19-96,0 1-161,0-1-736,21 21-97,-1-20-383,19-20 31,1-20-224,0 0 64,19-20-64,-39 1-160,-1-22-160,-19 21 0,0-19 288,-19-1-320,-21 1 127,1-1-95,-1 20-96,0-19-161,21 39 193,19 0-609,0 0-1024,0 39-33,19 21-449,21-21-2177</inkml:trace>
  <inkml:trace contextRef="#ctx0" brushRef="#br0" timeOffset="37033.203">11815 5929 14221,'20'0'3715,"-20"-20"-2049,-20 0 704,0-20-864,-20 0-609,1-19-1,19 0-351,-19-1-129,19-20-448,0 1-128,0 20-609,20-20-896,20-2-1378,0 42-1377,0-1-8168</inkml:trace>
  <inkml:trace contextRef="#ctx0" brushRef="#br0" timeOffset="37214.8436">11497 5571 18801,'-39'21'2178,"19"-21"-1409,20-21 384,20 1-448,0 0-33,19 20-351,20-20-193,2 1-256,18 19-737,0 0-1185,21 0-2306,-21 0-8488</inkml:trace>
  <inkml:trace contextRef="#ctx0" brushRef="#br0" timeOffset="37534.1796">12510 5393 18033,'-79'0'4003,"39"0"-2978,0 20 385,20-1-417,20 21-609,0 19 96,20 2 129,0-2-289,40 0-95,19-19-354,20-20-31,1-20 32,-21-20-64,0 0 32,-18-19-32,-22-1-33,-39 0 161,-20 21 96,-19-42 32,-22 22-128,-18-1 0,0 1-160,-1-1 160,1 20-96,0 20 0,19-19-545,20 38-288,20-19-2242,0 20-2306</inkml:trace>
  <inkml:trace contextRef="#ctx0" brushRef="#br0" timeOffset="37723.6327">12709 5551 19762,'20'60'1410,"-20"-40"736,19 20-161,1-1-1056,20-19-736,-20 0-65,19 0-96,2-1-160,-2-19-385,1 20-640,-1-20-1121,1-20-2819,-20 20-8360</inkml:trace>
  <inkml:trace contextRef="#ctx0" brushRef="#br0" timeOffset="37955.078">13086 5611 19314,'19'40'1890,"1"0"-1,0-21-319,21 1-545,-22 0-545,21 0-31,-1-20 95,-19 0-223,0-20-225,0 0 32,0-19-128,-20 19-128,0-20-129,0 1-639,-20 18-129,0-19-1346,0 20-2978,0 20-7463</inkml:trace>
  <inkml:trace contextRef="#ctx0" brushRef="#br0" timeOffset="38101.5625">13423 5631 8584,'60'60'10826,"-40"-41"-8872,0 1-673,0-20-448,-1 20-609,1-20-608,-20 0-97,20 0-896,-20-20-2403,0 0-9320</inkml:trace>
  <inkml:trace contextRef="#ctx0" brushRef="#br0" timeOffset="38252.9296">13444 5472 17072,'-21'-40'2242,"21"40"-2178,0-19 96,21 19-64,-1-20-128,-1 20-961,21 0-480,-20 0-513,19-20-1249</inkml:trace>
  <inkml:trace contextRef="#ctx0" brushRef="#br0" timeOffset="38434.5702">13661 5452 18065,'-20'59'1761,"20"-19"-31,0 1 256,0-2-673,20 1-672,21-1-161,-2-19-31,21 0-129,-21-20-448,21 0-225,0-20-191,-20 0-577,-1-19-833,-39 19-1473,0-20-1698</inkml:trace>
  <inkml:trace contextRef="#ctx0" brushRef="#br0" timeOffset="38596.6796">13801 5234 18513,'-20'0'2691,"20"19"-1602,20 1 832,0 20-543,19 0-193,1 20-320,-1-1-609,22 0-288,-2-19-737,-20 0-576,1-20-641,-1 20-1249,-19-40-1858</inkml:trace>
  <inkml:trace contextRef="#ctx0" brushRef="#br0" timeOffset="38798.828">14258 5373 18257,'-81'20'2530,"62"19"-416,-21-19-96,20 20-448,20-1-545,0-19-129,0 21-159,40-22-513,-1 1 33,22 0-482,-22-20-159,1 0-385,19 0-576,-19 0-1314,-20-20-2914</inkml:trace>
  <inkml:trace contextRef="#ctx0" brushRef="#br0" timeOffset="39372.0702">14912 5353 15598,'-59'-19'2338,"20"19"-768,-1 0-289,-1 0 193,22 39-610,-21-19-63,40 19-384,0-19-385,20 20 0,19-1 0,2-19-32,38 0 0,-20 20-161,1-20 97,-20 0-32,-20 0 128,-40 0 257,-1-1 159,2-19-352,-21 20 160,1-20-320,-1 0 64,20 0-288,1 0-321,19 0-864,0-20-1442,0 1-1761</inkml:trace>
  <inkml:trace contextRef="#ctx0" brushRef="#br0" timeOffset="39626.953">15190 5592 19634,'0'39'865,"0"-19"961,0 20-289,0-21-736,20-19-353,0 0 65,19 0 127,-18-19-383,19-1 95,-20 0-64,-20-20 33,0 0-193,-20 20-128,-20 0-161,0 0-159,0 20-128,-19 0-1,19 0-159,1 20-161,19 0-897,0 0-1152,40 20-2051</inkml:trace>
  <inkml:trace contextRef="#ctx0" brushRef="#br0" timeOffset="39793.9452">15508 5691 20787,'-20'-40'1890,"-20"20"-833,21-19 448,-1-2-768,0 21-545,0-19-192,20 19-32,0 0-352,20 0-993,0 1-1186,0 19-3138</inkml:trace>
  <inkml:trace contextRef="#ctx0" brushRef="#br0" timeOffset="39960.9375">15786 5154 8071,'60'20'13421,"-40"0"-12044,0 20-288,-1 19-192,1 21-256,0-1-385,0 0-160,19 1-160,1-20-449,0-21-576,0-19-2114,-20 0-2050</inkml:trace>
  <inkml:trace contextRef="#ctx0" brushRef="#br0" timeOffset="40127.9296">15766 5511 20467,'-40'-19'4004,"40"19"-3268,20-20 449,40 0 289,20 0-609,-1-19-673,19 19-96,2 0-416,-20 1-1122,-1 19-1120,-19 0-3524</inkml:trace>
  <inkml:trace contextRef="#ctx0" brushRef="#br0" timeOffset="42492.1875">17275 5253 15150,'-39'-59'1665,"19"39"353,0 20 192,-20 0-544,21 20-385,-22 20 32,21 19-480,0 1 32,20 19-288,20 0-257,0-19-128,21 0 0,-2 0-384,21-21-320,19-19-353,1 0-641,-1-1-896,-20-19-2755,0 0-11434</inkml:trace>
  <inkml:trace contextRef="#ctx0" brushRef="#br0" timeOffset="43410.1562">17553 5492 14285,'-20'-60'3812,"20"41"-962,0 19-672,0 0-1121,0 0-448,0 39 352,20 1-288,-20 19-289,39-18-224,-19 18 64,21-39-224,-21 0-32,19-1 96,-19-19-160,20 0-32,-40-19 0,19-1 64,-19 0 128,0 0-192,0 20 160,0-20-32,0 20 128,20 20-128,-20-20 128,20 20 0,19 0-128,1 0 32,1-20 160,-2 0-288,1-20 128,-21-20 32,1 20-64,0-20-416,-20 0-225,0 1-480,-20 19-512,20 0-834,-39 20-1696,19 0-7785</inkml:trace>
  <inkml:trace contextRef="#ctx0" brushRef="#br0" timeOffset="43555.664">18109 5571 15214,'39'40'4100,"-39"-40"-2178,20 20-705,-20-20-705,0 20-384,21-20-192,-21 0-544,20 20-1058,-20-20-1761,0-20-801</inkml:trace>
  <inkml:trace contextRef="#ctx0" brushRef="#br0" timeOffset="43773.4375">18168 5194 17168,'0'-40'4036,"-20"40"-2083,20-19-351,0 19-513,0 19-801,20 1 161,1 20-97,-1 19-288,19 2 32,-19-2-32,20 0-288,-1 0-481,1 1-256,-21-20-704,1 0-1282,-20-20-1633</inkml:trace>
  <inkml:trace contextRef="#ctx0" brushRef="#br0" timeOffset="44195.3125">18129 5551 3555,'0'0'15471,"19"0"-14254,1-20-96,1 0 96,19 1-705,-1-1-480,1 0-64,-1 0-128,-19 1-256,0-1-545,-20-20-160,0 21-32,0-22 256,0 1 545,-20 1 352,20 19 128,-20 0 929,20 20 416,0 0-1024,0 40-193,20-1 384,0 21-127,-1 0-97,22-1 1,-1 1-1,-1-1-160,1-39 161,-21 20-193,21-40 256,-20 20-352,0-20 129,-20 0 127,19-20 64,-19 1 33,0-2-449,0 1 64,0 0-192,0 0-64,21 20-96,-1 0-129,20 0-255,-1 20-353,20 20-1185,1-19-2467,-21 18-7911</inkml:trace>
  <inkml:trace contextRef="#ctx0" brushRef="#br0" timeOffset="44492.1875">19380 5611 18065,'19'60'2402,"-19"-60"-2082,0 0 737,0 0 833,-19 0-641,19-20-544,-20 0-449,0 0 128,0-20 1,-19 0-129,19 1-160,0-1 160,20 1-288,0-1-32,0 1-160,20 18-352,0 1-610,19 0-1152,-19 40-2498,20-20-6791</inkml:trace>
  <inkml:trace contextRef="#ctx0" brushRef="#br0" timeOffset="44827.1483">19598 5393 21684,'-59'39'1217,"39"-19"-640,0 20 191,20-1 161,0 1-352,0 0-481,20-20 0,0 0-192,19 0 160,-19-20-128,0 0 32,0-20 160,-20 0 0,0 0 160,0 1-63,0-2-129,-20 1 160,20 0 192,0 20-31,-20 0-129,20 0-192,20 0-160,-20 20 0,20 0 64,19 1-416,-19-2-481,20 1-673,0 0-1056,-20-20-2403,0 0-5733</inkml:trace>
  <inkml:trace contextRef="#ctx0" brushRef="#br0" timeOffset="45081.0547">19777 5452 17072,'0'0'3235,"20"20"-2338,0 0 1185,0 19-97,-1-19-511,1 21-577,0-22-385,0 1-127,-1-20-161,-19 20-32,20-20-32,-20 0 64,20-20 33,-20 20-129,0-20-160,20 1-32,0-2-417,0 21-31,0-20-97,0 20-224,0 0-448,19 20-1057,-19-20-1922,0 21-4132</inkml:trace>
  <inkml:trace contextRef="#ctx0" brushRef="#br0" timeOffset="45429.6875">20194 5432 14317,'-20'0'3876,"20"20"-2979,0 0 1088,0 19-63,0 1-641,20 1-640,-1-22-96,1 1-257,0 0-352,21-20 192,-22 0-224,-19-20 224,20 0-64,-20-20 0,0 0-160,-20-19 160,1 19-160,-22-19 256,21-1-288,0 0 128,20 21 32,-19 19 128,19 0 289,0 0 191,0 40-416,0 0-31,0 0 127,19 39-160,1 2-96,0-2-256,0 0-609,20 0-480,0-19-513,-1 1-1697,1-22-4228</inkml:trace>
  <inkml:trace contextRef="#ctx0" brushRef="#br0" timeOffset="45690.4296">20531 5432 13933,'0'20'7207,"0"0"-5958,0 0-64,21 19 448,-2-19-351,-19 21-674,40-2-223,0-19-161,-21 0-64,21-20-96,-1 0 64,-19-20-288,-20 0 64,0 0-32,0-20-161,-20 0-95,1 20-128,-1-19-289,-20-1 64,1 21-96,19-1-352,-20 0-961,21 20-1313</inkml:trace>
  <inkml:trace contextRef="#ctx0" brushRef="#br0" timeOffset="46402.3436">20909 5413 17072,'19'0'1089,"-19"19"-833,20 1 1602,0 0 192,0 19-929,-1 1-289,1-20-31,0 1-96,-20-2-193,20 1-287,-20-20 223,0 0-320,21 0 321,-21-20-129,0 1-160,0-22-128,0 1-32,0 1-128,0 19 0,0-19 128,0 19-128,19 20-97,-19 0 33,20 20 352,0 19 1,-20 1-161,20-1-96,19-19 96,-19 0 0,0 1 96,19-21-96,-19 0 96,0 0 96,1-21-64,-1-19-64,-1 20 96,-19 1 64,20-21-352,0 20 256,0 1-256,-20-1 64,19 20 64,1 0 0,0 20-32,0-20-32,0 39-192,-1-19-289,1 0-480,21-1-704,-21 21-930,-1-20-2305,1 1-8169</inkml:trace>
  <inkml:trace contextRef="#ctx0" brushRef="#br0" timeOffset="46758.789">22080 6008 12748,'19'59'6053,"1"-39"-4483,-20-20-1,0 0 225,0 0 0,-20 0-1090,20-20-127,-19 0-353,-21-19 128,20-20-31,-19 19-65,19-20-160,-20-19 128,21 0-224,19-20-96,0-1 64,0 21-32,19 19-64,21 0 192,-20 60 32,19 0-64,-19 0 0,20 41 32,-21 18-64,1-20-352,1 21 64,-1-1-97,0-18-223,-20-2 127,0 1-576,0-40-192,0 0-737,-20 0-2338,0 0-6246</inkml:trace>
  <inkml:trace contextRef="#ctx0" brushRef="#br0" timeOffset="46947.2655">22259 5432 17392,'39'40'3395,"-19"-20"-1537,-20 19-513,20-19 129,-20 21-898,19-22-288,-19 1-256,0-20-192,20 20-544,-20-20-706,0-20-1697,0 20-2402</inkml:trace>
  <inkml:trace contextRef="#ctx0" brushRef="#br0" timeOffset="47289.0625">22199 5194 19154,'0'-20'768,"0"0"-800,0 1 32,20 19 128,0 0-224,-20 0 160,20 19-416,-1 1 288,21 20 64,-20 19 192,-1 2 353,1-2 352,21 20 288,-2-40 160,-19 21 96,20-20-288,-20-20-32,-1-20-64,1 20-288,-20-20-64,20-20-65,-20 20 161,0-39-448,-20 18-97,20-19-192,-20 1 0,20-1-224,0 1-417,20 19-352,-20-20-256,20 40-256,0-19-897,-1 19-1346,1 19-3747</inkml:trace>
  <inkml:trace contextRef="#ctx0" brushRef="#br0" timeOffset="47487.3047">22814 5452 19282,'0'40'1729,"0"-21"-447,0 21 223,0-20 161,0 20-609,20-20-449,20-20-255,-21 20-161,1-20 0,1-20-192,-1 20-288,-20-39-193,0 18-95,0-19-385,-20 1-801,-1 19-1345,-18-20-3235</inkml:trace>
  <inkml:trace contextRef="#ctx0" brushRef="#br0" timeOffset="47674.8047">22974 5154 22485,'0'20'1697,"19"0"-255,-19 20 95,20-1-288,0 22-640,-20-2-417,40 0-192,-21 0-224,1-19-513,0 1-320,0-22-640,-20-19-738,19 0-2657,-38-19-9835</inkml:trace>
  <inkml:trace contextRef="#ctx0" brushRef="#br0" timeOffset="48059.5702">22854 5334 21556,'0'0'641,"20"0"-545,-1-21 897,22 21 416,-1 0-769,-1 0-351,21-20-161,-1 20 32,-20 0-512,-18-20-321,19 20-192,-20 0 32,-1-20 225,1 20 288,-20 0 191,20 0 418,-20 0-161,-20 0 256,0 0 129,1 0 159,-1 20-127,0 0-417,0 21 160,20-22-256,20 21-64,0-1 128,19 1-32,1-20 193,-1 19 127,-19 1 353,20-19 63,-40-2 1,0 21-288,0-20-33,-20-20-480,-20 20-192,21-20-288,-1 0-449,0 0-801,0-20-993,1 20-2722,-1-20-9545</inkml:trace>
  <inkml:trace contextRef="#ctx0" brushRef="#br0" timeOffset="48255.8594">23490 5035 21748,'119'60'1345,"-60"-20"225,1 19-385,19 20 449,-19-18-930,-21 18-416,1-20-159,-20-20-65,-20 1-192,0 1-545,-20-22-480,0 1-673,-20 0-1505,21-20-6534</inkml:trace>
  <inkml:trace contextRef="#ctx0" brushRef="#br0" timeOffset="49976.5625">1829 7120 20275,'0'-60'1857,"0"40"-479,0 20-353,0 0-673,-21 0 417,42 0 224,-21 0-257,20 20-415,0 20-225,-1-20-128,21 19 0,-20 2-417,19-21-480,-19-1-544,0-19-993,-20 0-2723,-20-19-11563</inkml:trace>
  <inkml:trace contextRef="#ctx0" brushRef="#br0" timeOffset="50142.578">1769 6881 20243,'-20'-59'2562,"20"39"-1313,-20 0-416,0 20-609,20 0-352,0-19 32,0 19-256,20 0-449,20 0-993,-1 0-1921,2 0-1730</inkml:trace>
  <inkml:trace contextRef="#ctx0" brushRef="#br0" timeOffset="50375">2127 6763 17680,'0'39'1506,"-20"-19"-513,20 0 384,-21 19-224,21 2-160,21-2-545,-1 1-191,39-1-289,0-19-97,20 0-191,-18 0-96,-2 0-1,-19-1 193,-21 1 384,-19 1 193,-19-1 159,-1 0-256,-20-1-63,21 1-97,-1-20-705,0 20-1217,20-20-3523</inkml:trace>
  <inkml:trace contextRef="#ctx0" brushRef="#br0" timeOffset="50963.8672">3417 6743 19570,'-40'-20'993,"0"0"192,1 20 641,19 20-545,-20 0-480,1 39 0,19 0 95,0 22-191,40-22-321,0 0-31,39 1-289,20-41-128,1 1-128,-1-20-1,0-20 33,1-19 32,-20-21-160,-20 21-161,-21-1 65,-19 1 32,-39-22-1,-1 22-383,-20-1-97,0 21-288,1-1 160,0 0-384,-2 0-1826,22 20-5990</inkml:trace>
  <inkml:trace contextRef="#ctx0" brushRef="#br0" timeOffset="51574.2186">4112 6584 16559,'-40'-20'2755,"20"20"-609,0 0-577,1 39-544,-1 2-96,20 18-32,0 1 32,0 19-545,20-20-95,-1 1-1,21 0-320,0-21-64,-1 1-609,21-40 0,-20 20-384,19-20-576,-19-20-1026,-1 0-1953</inkml:trace>
  <inkml:trace contextRef="#ctx0" brushRef="#br0" timeOffset="51872.0702">4370 6901 17136,'39'60'1890,"1"-40"95,-19 0-319,18 0-65,-19-1-511,0 1-130,-20-20-287,19 0-257,1 0-63,-20 0-33,20 0-64,-20-20 1,0 1-97,20-1 0,-20 0-96,0-19-64,20 19-64,-20-21-96,19 41-32,1 0-33,0 20 65,0 1 64,20-1-320,0 19-417,19-19-1025,0 0-896,1-1-2499</inkml:trace>
  <inkml:trace contextRef="#ctx0" brushRef="#br0" timeOffset="52133.789">5343 6564 13484,'0'0'9994,"0"20"-9194,0 19 514,0 22-129,0-2-192,0 0-192,20 20-257,-1-18-576,21-22-288,-1 1-289,1-1-320,1-39-480,-2 20-705,1-20-2082,-20-20-4388</inkml:trace>
  <inkml:trace contextRef="#ctx0" brushRef="#br0" timeOffset="52374.0233">5739 6763 19858,'-19'39'1954,"19"-19"-416,0 19 31,0 1-640,19-19-449,1 18 1,21-39-161,-21 20-96,19-40 1,1 1-161,-21-1 64,1-21-320,-20 21 160,0-19 96,-20 19-417,-19 0-63,19 1-97,-19-1-512,-2 20-192,21 0-801,-19 20-3331</inkml:trace>
  <inkml:trace contextRef="#ctx0" brushRef="#br0" timeOffset="53064.453">6395 6723 2754,'0'-39'17649,"-20"39"-16336,1-20-64,19 20 257,-20 20-545,0-1-257,20 21 129,0-1-353,0 21-287,0-21 31,0-19-288,20 1-96,0-21-65,-1 0 1,1 0 128,0-41-128,-20 21 320,0-19-256,0 19 160,0 0 96,0 20 192,0 0-288,0 40 96,0-1-160,20 22 32,19-2 0,1 20 0,-1-19 64,2 0 32,-21-20-128,-20 19 417,0-20-257,-20 1 128,-21-20-224,2-1 96,-1 1-544,1-20-193,-1 0-96,20-20-832,1 20-769,-1-39-2755,20 19-7047</inkml:trace>
  <inkml:trace contextRef="#ctx0" brushRef="#br0" timeOffset="53433.5936">6892 6743 21844,'0'20'1826,"0"-1"-1602,19 1 865,-19 0-576,0 19 223,0 1 225,20-19-320,-20-1-353,0-20 32,0 0-320,0 0 64,0 0-128,20 0 96,-20-20 129,0-1-161,0-19-129,20 21 97,-1-21 32,1 20 289,0 1-129,20 19-96,0 0 64,0 19-32,-1 1-96,1 0-448,-1 0-545,-19-1-513,20-19-864,-21-19-3267,-19-1-7592</inkml:trace>
  <inkml:trace contextRef="#ctx0" brushRef="#br0" timeOffset="53631.8358">7328 6406 14317,'100'39'4901,"-61"1"-2467,21-1-608,19 21-321,-39 0-31,0-1-417,-20 1-609,-1-21-288,-19 20-128,0-19-160,-19-19-64,-1-1-449,0-1-704,0-19-1698,-1 0-1313</inkml:trace>
  <inkml:trace contextRef="#ctx0" brushRef="#br0" timeOffset="53783.203">8122 7001 27417,'0'20'-128,"0"-20"-96,20 0 128,-20 0-1409,0 0-1346,-20 0-1633</inkml:trace>
  <inkml:trace contextRef="#ctx0" brushRef="#br0" timeOffset="76931.6405">498 8232 12908,'-20'-21'1505,"0"21"1,20-19 479,0 19-543,0 0-513,0 19 32,0-19 32,0 41-321,20-1-191,-20-1-161,20 40 0,1-19-224,-2 0 161,-19-1 31,20-19 32,0-1-160,-20-19-288,0 0 384,20 0 97,-20-20 159,0 0 193,0 0-321,-20 0-320,20-20 0,-20 0-96,0-19-96,1-1 32,-2-19-160,-19-1 0,20-20 128,1 21 160,19 0-193,-20 19 193,20-1 33,0 22-162,0 19 65,20 0 128,-1 19 33,21 2-65,1 39 32,18-21-160,-20 20 0,21 1 64,-1 0 0,1-20-64,0-1 0,-21 1 192,-19-20-256,0-20 128,0 19 96,-20-19 448,0 0-352,0 0-160,-20-19 0,0-21-64,0 1 64,1-1-384,-1-20 0,-20 0-257,20 1-64,1 0-63,19 19-577,0-1-1890,0 41-1025,0 0-2755</inkml:trace>
  <inkml:trace contextRef="#ctx0" brushRef="#br0" timeOffset="77221.6797">1134 8490 21364,'-20'0'1761,"20"20"-1408,0 0 319,0-20 129,0 20-384,20 0-129,19-1-224,1 1 0,19-20-64,-18 0 160,18-20-224,-19 20 32,-21-19-160,1-1-32,-40 0-577,1 0-256,-1 0-545,-39 20-384,18-20-1633,-18 20-6310</inkml:trace>
  <inkml:trace contextRef="#ctx0" brushRef="#br0" timeOffset="77439.453">1372 8192 20371,'0'0'1890,"0"0"-1474,-20 19 225,20 2 127,0-1-255,0 20-161,20-1-320,0 1 64,19-1-448,1 1-513,-1 0-640,22-20-1538,-22 0-1602</inkml:trace>
  <inkml:trace contextRef="#ctx0" brushRef="#br0" timeOffset="77789.0624">1412 8410 20083,'-20'0'2242,"40"0"-1570,-20 0 770,39 0-353,1 0-801,19 0 96,1 0-159,0-20-193,-1 1 128,0-1-192,-18 0 32,-21 0-257,0 20 129,-1-19-64,-19-1-224,-19 0 31,-1 20 1,0-20 288,-1 20 160,-18 0 32,19 20 0,-20 0-96,20 19 32,20 1 64,0-1-96,20 1-128,0 0-416,20 0-97,-1 0-288,22-20-897,-22-1-2402,1 1-2530</inkml:trace>
  <inkml:trace contextRef="#ctx0" brushRef="#br0" timeOffset="78057.6171">756 8966 21716,'-40'20'2819,"40"-20"-2659,0-20 1185,40 20-32,20-20-320,39 0-512,0 1-161,40-1-64,0 0-416,20 0-224,20 1-545,-21 19-256,-18 0-96,-2 0-385,-77 0-1697,-22 0-2659</inkml:trace>
  <inkml:trace contextRef="#ctx0" brushRef="#br0" timeOffset="78231.4452">2226 8331 22741,'19'-20'2594,"-19"20"-2177,0 0-513,0 0-257,0 0-960,0 0-1185,20 20-2627</inkml:trace>
  <inkml:trace contextRef="#ctx0" brushRef="#br0" timeOffset="78369.1405">2405 8629 22229,'39'39'2594,"-39"-39"-2017,0 0 63,0 0-255,0 0-353,0 0-545,20 0-832,0 0-2082,-20 0-6503</inkml:trace>
  <inkml:trace contextRef="#ctx0" brushRef="#br1" timeOffset="91499.0234">9909 4975 6982,'0'0'545,"0"0"768,0 0 64,0 0 65,0 0-33,0 0 0,0 0-96,0 0-224,0 0-352,0 0-160,0 0-161,0 0-192,0 0-160,0 0-32,0 0 65,20 0-97,-20 0 32,20 0-257,-1 0 482,-19 0-225,20 0 32,1 0 160,-1 0 256,0-19-287,-1 19-129,1 0 64,-20 0-224,20 0 128,0 0-257,-1 0 514,-19 0-578,20 0 514,0 0-418,0 0 514,-1 0-353,1 0 160,1 0-128,-1 0-32,0 0 96,-1 0-64,1 0 96,0 0-192,19 0-96,-19 0 192,20 0 224,-20 0-224,19 0-224,-18 0 448,19 0-224,-21 19 0,21-19 0,-20 0-32,19 0 96,-19 0-64,19 0-256,2 0 320,-1 0 160,-1 0-192,-19 0-160,20 0 544,-1 0-416,1-19 96,0 19-128,-20 0-128,20 0 160,-1 0 32,20-20-96,-19 20 481,19-20-289,-18 20-128,18-20 96,1 20-128,-1-19 128,1 19 160,0 0-128,-1 0 0,-20 0-64,21-20 32,-20 20-96,20 0 65,-1 0 31,0 0-96,1-20 0,0 20 32,-1 0 0,-19 0-32,19 0 96,-19 0-192,0 0 256,-20 0-192,20 0-96,-20 0 320,-1 0-192,21 0-96,-20 0 96,19 0 32,1 20 96,-19-20-224,18 0 96,-19 0 0,19 0 0,1 0 0,-20 0 96,19 0-96,1 0-96,1 0 192,-2 0-192,1 0 256,-1 0-320,1 0 192,-1 0-64,2 0 32,-2 0 32,21 0-224,-21 0 256,1-20-160,19 20 160,-18 0-192,18 0 128,-19 0 0,-1 0-32,1 0 64,19 0 96,-18 0-256,-2 0 192,21 0-160,-21 0 96,20 20 160,2-20-288,-22 0 128,21 0-32,-1 0 0,0 0 160,2 0-224,-22 0 96,21 0-65,-1 0 98,-20 0-33,22 0-33,-2-20 66,0 20-98,-19 0 65,19 0 0,2 0 0,-2 0 97,0 0-162,1 0 65,-20 0-32,20 0 97,-21 0 63,20 0-256,-19 0 128,0 20 0,0-20 128,0 0-256,19 0 128,-19 0 32,19-20-64,-20 20 64,2 0 64,18 0-192,-19 0 96,-1 0 0,1 0 0,0 0 0,-20 0 64,20 0-160,0 0 128,-1 0-32,1 0 64,-1 0-128,1 0 160,0 0-192,0 0 192,-20 0 0,19 0-224,-19-20 128,20 20 32,-21 0 64,21 0-192,-20 0 96,1 0 0,18 0 96,-19 0-192,19 0 96,-19 0 96,0 0-192,19 0 96,-19 0 0,20 0 0,0 0 32,0-19 0,-20 19-64,19 0 32,1 0 160,-1 0-288,-19 0 96,21 0 32,-2 0-32,1 19 224,-1-19-320,-19 0 128,20 0 0,-1 0 32,-19 0 32,21 0 32,-2 0-96,-19 0 96,20 0 32,-21 0-224,1 0 96,20 0-64,-21 0 160,21 0-96,1 0 0,-22 0 64,21 0-160,-1 0 160,-19 0-32,20 0-64,-1 0 64,-19 0-32,21 0 64,-2-19-96,1 19 32,-1 0 32,1 0 0,-1 0-32,1 0-96,1 0 96,-22 0 32,21 0-32,-1 0 96,1 0-128,0 0 32,-1-21 0,2 21 0,-2 0 96,1 0-96,-1 0-64,1 0 64,-1 0 0,2 0-32,-1 0 32,-1 0 0,1 0 128,-1 0-256,21 0 224,-20 0-64,20 0-160,-21 0 96,20 0 64,-19 0-32,19 0 32,-18 0-64,-2 0 64,1 0-64,0 0 32,19 0 0,-20 0 0,2 0 96,-1 0-192,19 0 160,-20 0 0,1 0-160,20 0 128,-20 0-32,-1 0 32,21-20-32,-21 20 64,1 0 32,1 0-32,-2 0-64,1 0 97,-1 0-33,1 0 0,-21 0 64,21 0-160,-20 0 32,20-20 128,-20 20-224,0 0 288,0 0-160,19 0-64,-39 0 64,20 0-96,20 0 160,-21 0-64,1 0 0,0 0-32,0 0 0,1 0 32,-2 0-64,1 0 32,0 0 0,0 0 128,-1 0-256,1 0 160,-20 0 96,20 0-192,0 0 192,-1 0-64,1 0-192,0 0 160,0 0 64,1 0 0,18 0 33,-19 0-161,20-20 192,-21 20-288,1 0 128,20 0 64,-21 0-64,21 0 0,-20 0 128,20-19-256,-20 19 192,0 0-128,19 0 0,-19 0 96,0 0 0,19 0-96,-19 0 128,0 0-96,21 0 32,-22 0 32,1 0-64,-20 0 64,20 0-96,0 0 96,-20 0-96,20 0 64,-20 0-32,19 0 64,-19 0-32,20 0 0,0 0 128,-20 0-192,20 0 0,-1 0 96,-19 0-32,20 0 0,-20 0-32,20 0 96,1 0-96,-1 0 128,-1 0-128,1 0 160,0 0-192,0 0 128,-1 0-32,21 0-160,-20-20 128,19 20 0,-19 0 192,1 0-384,19 0 160,-21 0 256,1 0-224,20 0-96,-21-20 32,21 20 128,-1 0-128,1 0 64,1 0 64,-2 0-128,-19 0 128,19 0-128,1 0 32,-20 0 64,0 0-32,-1 0 0,1 0 64,1 0-32,-1 0 0,0 0 64,-1 0 64,21 20-32,-20-20 0,-1 0 65,1 0-1,0 0 96,0-20 32,-20 20 1,19 0-129,-19 0 128,0 0-224,0 0-288,0 0-673,0 0-1185,0 20-1665,0-20-4421</inkml:trace>
  <inkml:trace contextRef="#ctx0" brushRef="#br0" timeOffset="104966.7968">2643 8232 15790,'0'-40'1794,"0"20"-769,0 0 929,0 20 288,0 0-1249,0 0-897,20 20 481,-1 19 223,1 22-479,0-2 63,20 20-192,-21-19-192,1 0 96,20-20-96,-21-1 64,1-19-64,1 0 0,-21-20 0,20 19 0,-20-19 32,0-19 97,0-1 63,0 0-96,0-19 64,0-1-96,0 0 0,0 0-96,20 20 0,-1 20 32,-19 0 32,40 20-32,-20 20-32,19-20-352,1 20-353,-1-1-736,22-19-1186,-22 0-2370,1-20-8776</inkml:trace>
  <inkml:trace contextRef="#ctx0" brushRef="#br0" timeOffset="105222.6561">3317 8550 18417,'-19'20'1633,"19"-1"-63,0 1-161,19 0-544,1 19-481,0-19-287,19 0-1,2-20-128,-1-20-32,-21 20 32,1-20-33,0 1 65,-20-1 129,-20 0 63,0 0-96,1 1-416,-21-1 127,20 20-639,-1-20-193,2 0-865,-1 20-2082,0-20-8520</inkml:trace>
  <inkml:trace contextRef="#ctx0" brushRef="#br0" timeOffset="105425.7811">3417 8232 19506,'0'-21'3075,"0"21"-1410,0 0-223,0 0-545,20 21-65,0 19-255,0-1-353,-1 1-160,21 19 0,-1-19-320,1 0-417,0 0-448,0 0-480,0-21-1154,-20 1-2818</inkml:trace>
  <inkml:trace contextRef="#ctx0" brushRef="#br0" timeOffset="105803.7108">3873 8410 11979,'0'0'9225,"-20"20"-8040,20 0 0,0 0 128,0 0-480,20 20-225,-20 0-576,40-1-32,-21-19-160,2-20 96,19 0-32,-20 0-128,-20-20 160,19 0 64,-19-19 64,-19-1-128,-1 0 64,0-20 96,-21 1-96,2 0 0,-1-1 0,21 20 160,-1 0 257,20 20 159,-20 20-95,20 0-97,0 20-320,20 20 256,0 0-64,19 20-223,1-1-130,0 0-575,20-19-641,-1 0-385,0-20-1121,-19 0-2690</inkml:trace>
  <inkml:trace contextRef="#ctx0" brushRef="#br0" timeOffset="106086.914">4370 8252 19762,'-20'0'1506,"0"20"-193,-19 0-32,19-1 32,0 21-320,20-1-96,0 1-673,40-20-416,-21 20 128,41-20-96,-21 0-256,22-20-97,-22 20 321,1 0 96,-21-20 0,-19 19 64,0 1 96,-19 0-96,-1 0-160,0-20-257,0 19-960,-20-19-1570,20 0-6822</inkml:trace>
  <inkml:trace contextRef="#ctx0" brushRef="#br0" timeOffset="106610.3516">5303 8550 16463,'40'59'1249,"-20"-19"-768,-1-40 1280,-19 19-255,20-19-193,-20 0 0,0-19-64,-20-1-928,1-20-33,-21 21 32,1-41-224,-2 20 129,1-20-129,-19 1 96,39 0-256,-19-1 128,39 0-128,0 1-32,0 19 32,19 0-32,21 21-129,0 19-575,-1 0-482,2 19-1248,-21 1-4965</inkml:trace>
  <inkml:trace contextRef="#ctx0" brushRef="#br0" timeOffset="106987.3047">4906 8371 17872,'-20'0'2851,"20"0"-2146,20-20 672,19-20-288,1 21-801,20-21-159,-1 20-97,1 20-577,-1-21-480,2 42-929,-2-21-1505,-20 20-513,1 20-4324,-20-1 4293,-1 1 8134,-19-1 2564,20 1-1987,-20 0-1056,20 0-1154,1 0-896,-1-1-417,19-39-449,1 20-479,-1-20-65,21-20-32,-41 0-160,1 1 96,0-21 192,-40 20-95,0-20-290,-19 20 161,-20 0-192,-1 0-96,21 20-64,-2-20-161,21 20-864,0 20-961,20-20-2178,20 20-3556</inkml:trace>
  <inkml:trace contextRef="#ctx0" brushRef="#br0" timeOffset="107134.7655">5779 8589 15726,'21'0'5381,"-21"-19"-3202,0 19 191,0-40-865,-21 20-800,21-20-129,0 0-383,21-19-129,18 19-609,1-19-928,19 19-1026,0 19-3650</inkml:trace>
  <inkml:trace contextRef="#ctx0" brushRef="#br0" timeOffset="107960.9374">6395 8390 14509,'0'0'1346,"20"0"543,0 0 417,-1 0-736,1 0-801,0 0-225,0 0 1,0-19-417,-1 19 96,2-20-96,-21 0 64,20 0-128,-20 1-64,-20-1 32,20 0-288,-21 0 192,-18-1-160,19 21 224,0 0-32,0 0-64,1 21 192,-1 19 0,0-20 96,20 39-64,0-20 161,0 21 127,20-20-352,19 0 192,1 0-256,0-21 0,0 1-128,20 0-480,-21-20-417,1-20-1025,-21 20-2210,-19-20-7367</inkml:trace>
  <inkml:trace contextRef="#ctx0" brushRef="#br0" timeOffset="108476.5624">6653 8311 6790,'40'40'8840,"-20"-20"-5957,-1 19-256,21 1-802,-1-20-960,-19 20-64,21-20-321,-21 20-223,-1-21-97,1 1-32,-20 0 64,0 0-192,-20-20 0,20 19 0,-19-19-352,-1 0 127,0-19-63,-1-1-32,21-20-129,0-19 97,0-1-513,21 0-512,-1 21 256,0-1 224,-1 40 417,1 0 191,0 0 321,0 20 353,-1 0 512,1 19 96,20-19-257,-20 0-127,20 0-65,0 0-223,-1-20-1,1 0 0,-20-20-32,19 20-31,-39-20 127,20 0 0,-20-20-127,-20 21 159,20-21-352,-20 20 192,1-19-288,-21 19 128,20 0-31,-19-1 63,19 21-64,0 21 96,-1 19-224,2-1 160,19 1-96,0 19 64,19 1-128,22 0-737,18-20-1057,1-1-1409,-1-19-1409</inkml:trace>
  <inkml:trace contextRef="#ctx0" brushRef="#br0" timeOffset="108658.203">7467 8649 15822,'-39'-40'4261,"19"20"-2724,0-19 641,20-1-993,-20 0-320,20-20-385,20 21-416,0-21-64,0 21-32,-1 19-64,1 0-704,0 20-674,0 0-832,19 20-1954,-19 0-1537</inkml:trace>
  <inkml:trace contextRef="#ctx0" brushRef="#br0" timeOffset="108941.4061">7606 8351 8103,'19'59'5509,"2"-39"-1825,-1 0-1186,20-20-832,-21 0-897,1 0-161,0-20 289,0 0-320,-1-19-97,1 19-32,-20-20-127,0 21 95,0-1-224,0 0 161,0 20 95,0 0-288,0 20-96,0 0 0,20 39-32,0 0-192,-1 1 160,22 0 0,-1 19 32,-1-20 64,-19 20 32,-20-18 97,0-22-129,0 21 64,-40-21-192,21-19-224,-21 0-257,-20 0-640,0 0-993,-19-20-2723,-21 0-5348</inkml:trace>
  <inkml:trace contextRef="#ctx0" brushRef="#br0" timeOffset="109152.3436">6553 8907 20403,'21'-20'1601,"39"20"-319,19-20 896,39 20-673,41-20-416,1 20 96,-2 0-544,21 0-385,-41 0-224,2 0-224,-41 0-385,-19 0-448,-21 0-192,-19 0-897,-40 0-704,20 0-2596</inkml:trace>
  <inkml:trace contextRef="#ctx0" brushRef="#br0" timeOffset="109638.6719">8360 8351 17680,'0'0'2467,"0"0"-1314,0 0 384,20 20 417,0-1-993,1 21-353,-2 0-255,1 0-225,0-20-96,0 0-256,0 0-481,-1-1-640,1-19-1250,-20 0-2978</inkml:trace>
  <inkml:trace contextRef="#ctx0" brushRef="#br0" timeOffset="109791.9921">8301 8093 14862,'0'-60'5349,"0"41"-5093,0-1-32,0 0-416,20 20-737,-20-21-1665,19 21-866</inkml:trace>
  <inkml:trace contextRef="#ctx0" brushRef="#br0" timeOffset="110089.8436">8678 8331 17552,'60'79'2402,"-40"-59"-768,0-20 352,-1 20-769,-19-20-288,0 0-192,0 0-1,20-20-287,-20 0-353,0 0-32,0-19 64,20-1-32,-20 1-256,0-1 160,20 19-32,-20 21 64,19 0 0,1 21 96,0 19 0,21-1-256,-2 1 128,21-1-641,-21-19-704,20 0-865,-19 0-1890,-19-20-5893</inkml:trace>
  <inkml:trace contextRef="#ctx0" brushRef="#br0" timeOffset="110452.1484">9373 8728 4708,'59'119'14510,"-39"-79"-13678,0-1 290,1-19 479,-1-20-640,-20 0 32,0 0 128,0 0-384,-20-20-513,-1-19 64,-19-1-416,21-19 352,-21-21-320,0 1 96,21-20 0,-1-1-32,0 21 32,20 20 128,0 19-320,20 20 192,0-1 96,19 21-160,1 21 128,-20 19 64,19-1-128,-19 21-224,1-1-64,-21-19-641,0 0 96,0 0-320,0-1-64,-21-39-1153,1 20-1058,20-20-5380</inkml:trace>
  <inkml:trace contextRef="#ctx0" brushRef="#br0" timeOffset="110881.8359">9631 8292 16623,'0'-20'3844,"0"20"-1538,0 20-384,0-1-160,0 21-802,20-1-159,-20 1-448,20-20-33,-1 20-416,1-20 96,0-20-32,21 0 32,-41 0-257,19 0 193,1-20 32,0 0-32,-20 0 32,0 0 192,0 20-224,0 0 64,20 0 32,-20 0-32,0 20 0,19-20-352,1 20-385,0 0-288,0-20-448,0 0-1506,19 0-1953,-18-20-8777</inkml:trace>
  <inkml:trace contextRef="#ctx0" brushRef="#br0" timeOffset="111106.4452">10029 7914 21268,'0'39'3171,"20"2"-1570,-1-2-224,1 21-255,0 19-450,0-19-287,-1 19-418,21-19-127,-20-1-416,19-39-289,-18 0-32,-1 0-512,-20-20-1090,0-20-2529,-20 0-7784</inkml:trace>
  <inkml:trace contextRef="#ctx0" brushRef="#br0" timeOffset="111302.7344">9830 8172 20787,'0'0'3107,"20"0"-1601,19 0 800,21 0-737,20-20-416,-1 20-736,0-20-97,1 20-192,-40 0-352,19 0-417,-39 0-384,-1 20-384,1 0-1025,-20-20-2659,0 20-10378</inkml:trace>
  <inkml:trace contextRef="#ctx0" brushRef="#br0" timeOffset="111493.1641">10664 8450 26617,'19'40'961,"-19"-20"-897,20-20 64,-20 0-384,20 0-545,-20 0-480,0-20-1826,0 20-7047</inkml:trace>
  <inkml:trace contextRef="#ctx0" brushRef="#br0" timeOffset="112367.1875">11696 7894 16335,'-59'-59'1922,"19"39"-161,0 20-127,-20 20-321,21-20-480,-1 39-385,1 1-95,19-1-65,20 2-448,20-2 160,-1 1-32,21 0-192,0 19-289,-1-20-352,1 2 129,-40-1 319,19 19 97,-38-20 480,19 1 0,-20 0 353,0-20 31,20 0 129,-20 0-129,20 0-287,0-20 159,20 20 257,0-20-385,19 0-192,2 0 32,-1 0-352,-1-20-289,20 20-191,-19 0-321,20-20-641,-20 20-1953,-20-20-3716</inkml:trace>
  <inkml:trace contextRef="#ctx0" brushRef="#br0" timeOffset="112694.3359">11935 8132 16719,'0'0'2339,"19"20"-546,1 20-191,0 0-321,0 0-737,-1 19-127,21-19 127,-20-1-159,1-19-129,-2 0-64,-19-20 96,20 0-256,-20 0 321,0-20-65,0 0-96,0-19-128,20-1-128,-20 1 288,20-21-256,-20 20 32,19 0 0,1 20-32,0 20-64,-20 20-160,20 0-32,-1 19-289,1 2-608,0-1-1153,20-1-1602,-20-19-2594</inkml:trace>
  <inkml:trace contextRef="#ctx0" brushRef="#br0" timeOffset="112925.7811">12490 8252 17712,'20'40'2979,"0"-21"-1538,0 1 129,19 0-481,1-20-769,0 20-31,0-20-97,-1-20-32,1 0 0,-20 0-32,0 1-352,-20-21 96,-20 20-128,-20-20-33,1 20-479,-1 20-353,1-20-513,-2 20-2242,21 0-4131</inkml:trace>
  <inkml:trace contextRef="#ctx0" brushRef="#br0" timeOffset="113710.9374">12629 8172 288,'-20'-20'10057,"20"20"-8711,-20-20 31,20 20 64,-20 0 289,1 0 320,19 0-449,-20 0-287,0 0-546,0 20-319,1 0-385,-1 0-64,0 20-192,20-20-1122,0 20-1248,0-21-1954</inkml:trace>
  <inkml:trace contextRef="#ctx0" brushRef="#br0" timeOffset="114270.5077">13641 8053 17008,'-79'0'928,"40"0"258,-20 20 511,18 0-31,1 19-577,1 1-192,19 20-385,0-20-224,20-1-159,20 1-65,0-20-96,19-1-97,22-19 129,-22-19-64,1-1 32,-20-20 0,-1 21-64,-19-21 224,0-1-64,-19 22 33,19-21 255,-20 20 160,0 1 257,20 19-288,-20 0-1,20 0-384,0 19-128,20 1 32,0 20-320,19-21-481,1 2-544,-1-1-513,22 0-1569,-2-20-2371</inkml:trace>
  <inkml:trace contextRef="#ctx0" brushRef="#br0" timeOffset="114532.2265">13919 8053 19410,'-59'20'1762,"39"-20"-161,20 20-416,0 0-384,0-1-257,20 1-255,20 0-129,20 19-160,-1-18 0,-19-1-192,-1 0 0,-19 0-65,-20-1 353,0 1-64,-20 0 0,1 0-64,-21-1-96,20-19-96,-19 0-449,19 0-768,20-19-1634,0-1-2114</inkml:trace>
  <inkml:trace contextRef="#ctx0" brushRef="#br0" timeOffset="114807.6171">14277 7994 18801,'-60'20'2691,"40"-20"-1602,-19 19 416,39 21-320,-20-20-352,20 19-320,20 1 63,-1-20-576,42 20 64,-2-20-32,20 0-256,-19 0-96,-21-1 0,-18-19 223,-21 20 258,-41 0-33,2 0-160,-1-20-96,1 19 128,-21-19-353,41 0-223,-22 0-545,41 0-1154,0-19-2593,0 19-7400</inkml:trace>
  <inkml:trace contextRef="#ctx0" brushRef="#br0" timeOffset="115141.6016">14516 8113 20435,'-20'19'2018,"20"21"-993,0-20 416,0 20-224,20 0-448,0-1-417,-1-19-63,21 0-161,-1-20-64,-19 0-64,0-20 0,0 0-32,0 1 0,-20-1 64,0-20-64,-20 0 128,20 20-192,-20-20 128,20 21 160,0 19-160,0 0-96,0 0 96,0 19 160,20 1-192,0 0 32,-1 19-32,22-18-352,-21 19-609,19-20-545,1-20-928,-20 19-3716</inkml:trace>
  <inkml:trace contextRef="#ctx0" brushRef="#br0" timeOffset="115882.8124">14972 8073 18865,'0'40'3748,"19"-21"-2211,-19 21-159,21-1-33,-1 2-640,-20-21-321,20 0-384,0-1 224,-1-19-288,1 0 96,0 0-32,-20-19-32,20-1 0,-20-20-96,-20 19 128,20-18 64,0-1-64,0 21-64,0-1-32,20 0 128,-1 20-160,1 0 224,0 20 0,0 19 64,0-19-96,-1 20-160,-19-21 96,21-19 32,-1 21-64,-20-21 192,0-21-160,20 2 96,-20-1-96,0 0 64,20 0-32,-1-19 0,-19 19-128,20 20 64,0 0-224,19 0-160,-19 20-417,0 19-448,0 21-289,20 0-1056,-20-1-481,0 1 1281,19 19 1153,-19-19 705,20-20 833,-21-1 1153,1 1-128,-20-20-321,20-1-127,-20-19-129,-20 0-160,20-19-480,-20-1-33,1 0-319,-1-39-225,0 19-64,0-20 32,1-19-64,-1-20 0,20 19-96,0 1-128,20 19-33,-1 1 65,21 39 160,-1 20 160,-19 0 64,20 40 129,-20-1 127,0 21-63,-20-21-257,0 20-64,-20-18 96,0-1-416,0-1-257,0-39-127,-19 20-898,19-40-1409,0 20-3907,0-39-7272</inkml:trace>
  <inkml:trace contextRef="#ctx0" brushRef="#br0" timeOffset="116333.0077">15886 7736 17616,'0'-61'3075,"0"42"-897,0-1-448,0 20-225,19 0-192,1 39-320,20 2-128,-21 18-160,21 20-641,-1 0 224,2-18-544,-1 18-545,-1-39-576,1-1-289,-20-19-1280,-1 0-1859</inkml:trace>
  <inkml:trace contextRef="#ctx0" brushRef="#br0" timeOffset="116558.5936">15806 7974 18353,'40'-21'3299,"-20"1"-2146,39 20 1025,0-19-736,20 19-770,-18 19-416,-2 1-224,20 21-32,-19 18 0,0-19-192,-20-1-512,-1 1-65,-19-1 320,0-18-127,-20-21-545,0 20-481,-20-20-2177,0-20-4485</inkml:trace>
  <inkml:trace contextRef="#ctx0" brushRef="#br0" timeOffset="116704.1016">16183 7756 19122,'-20'-20'3171,"20"20"-2659,0 0-256,20 0-224,0 20-32,20-20-993,-1 39-1761,1-19-1154</inkml:trace>
  <inkml:trace contextRef="#ctx0" brushRef="#br0" timeOffset="117211.914">16620 7933 20211,'-19'20'2594,"-2"1"-2338,21-1 353,0 19 512,21 1-224,-21 0-481,19-1-192,21-19 33,-20-20-289,-1 0 64,1 0 96,0-20-320,-20 0 384,0 1-416,-20-21 95,0 0 194,1 1-65,-1-22-33,20 22-31,-20-1-96,20 21 128,20-1 96,-20 20 64,20 20 161,19-1-1,-19 21-352,20-1 320,-1 2-320,2-1 224,-2-21-160,-19 1 0,0-20 96,-20 20-160,0-20 224,0 0 1,0-20-129,0 20 32,0-20-64,0 1 0,20 19-64,-1-20 32,1 20-65,0 0 194,19 0-194,1 39-63,-20-19-416,20 0-481,0-20-449,-20 20-1280,0-20-2531,-20 0-8745</inkml:trace>
  <inkml:trace contextRef="#ctx0" brushRef="#br0" timeOffset="117473.6327">17354 7874 13580,'0'-59'3748,"0"59"-1762,0-20-128,-20 20-161,20 20-704,-19 0-352,19 19-161,0 1-448,39-21-64,2 22-320,-2-1-481,1-21-448,-1 21 128,1-20 736,-20 0 481,-20-1 289,-20 1 351,0-20 1,-19 20-160,-21-20-385,21 20-64,-22-20-128,22 0-513,19 0-1953,0 0-8136</inkml:trace>
  <inkml:trace contextRef="#ctx0" brushRef="#br0" timeOffset="118193.3594">18387 8033 14669,'0'-39'2018,"-20"-2"0,0 21 64,0 1 192,1 19-576,-21 19-385,20 1-128,1 21-608,-1 18 31,0 1-191,20-1-161,20-20-256,19 2-32,1-21-128,-1-20-32,1 0-97,-1-20-127,-19-21-32,1 2 127,-21-20 65,0 19 288,-21-19 64,1 19 160,20-20-224,0 20 129,0 1 31,0 19-96,0 20 64,20 20-128,1-1 160,19 21-32,-21-1-224,21 2 32,-1 18 64,-19-39-96,0 20 192,0-20-384,-20-20 224,0 0 64,0 0-192,0 0 224,0-20-32,0 0 128,20 0-288,-20 0 160,19 1 64,22-1-224,-1 0 0,-1 20 64,20 20 128,-19 0-192,-1 39 64,2-19-609,-1 19-1088,-1-20-1410,-19-18-2307,20-1-8231</inkml:trace>
  <inkml:trace contextRef="#ctx0" brushRef="#br0" timeOffset="118432.6171">19281 7577 18129,'0'0'4003,"0"0"-2849,0 0-162,20 19 738,-1 21-609,1-1-352,20 22-321,-21 18-223,1 0-129,0-20-224,19 2-161,-18-2-512,19-19-320,-20-21-800,-1 1-898,1-20-2050</inkml:trace>
  <inkml:trace contextRef="#ctx0" brushRef="#br0" timeOffset="119028.3203">19141 7854 21940,'0'-19'1121,"20"19"-192,20-20 577,20 0-513,-1 0-481,1-19-320,-1 19-96,-20 0-160,22-1-128,-22-18-160,-19 19-321,0 0 289,0 20 256,-20 0 64,20 0 320,-20 40 32,-20-1 32,20 22-191,0-2 95,0 0 0,20 1 32,-20 0-192,19-20 225,1-21-354,0 21 130,-20-20 63,20 0 0,-20-20-32,-20 0-256,20 0 128,0 0-32,0-20-32,20 0 96,1-20 0,18 21 0,1-21-129,-1 19 65,1 1 64,-1 20 64,1 0-160,0 0 224,0 0 1,-20 20 95,19-20-128,-19 0 0,20-20 160,-40 20-224,19-19 128,1-21-64,-20 20 33,0 1-129,-20-1-225,1 0 97,-21 0 64,20 20 32,-19 20-32,19 0 192,0 0 32,0 19 1,20 1 63,0-1 0,20 2-192,20-21-128,-1 19-256,21-19-481,19 0-865,-19-20-1345,-20 0-7303</inkml:trace>
  <inkml:trace contextRef="#ctx0" brushRef="#br0" timeOffset="119610.3516">20988 7933 19858,'-60'-19'1506,"41"-1"-673,-21 20-225,20 0 289,-20 20 192,0 19-352,20 2-97,1 18-63,38-19-225,1-1-160,20-19-160,20 0-128,-20-20 0,19-20 32,-20 0-64,1-39-192,-20 19 288,1-19-32,-21-21 64,-21 21 32,1-20-64,0-2 96,0 2-32,-19 20-64,19 0 288,0 39 160,20 0 257,0 20-385,-19 20-64,19 19 129,0 21 383,19-1-383,1 21-1,0-20-128,19 19-96,1 0-256,1-19-192,18-1-641,-19-19-96,19 0-448,0-21-898,-18-19-3682,-2 0-6343</inkml:trace>
  <inkml:trace contextRef="#ctx0" brushRef="#br0" timeOffset="119965.8203">21544 7815 20403,'-60'20'1537,"40"-1"-288,-19 21 257,19 19-161,0-18-384,20 18-384,0-19-289,20-1-352,20-19 128,-1 0-224,1-20-32,-1 0-1,-19 0 65,21-40 96,-21 21 0,-20-21 96,0 0-160,-20 1 96,0-2 160,-1 2-224,-18-1 96,39 40 289,-20-20-33,20 20 32,0 20-384,0 0 288,0 19 33,0 2-289,39-21-65,2 19-159,-1-19-545,19 0-672,0-20-577,-19 0-1505,-1-20-4965</inkml:trace>
  <inkml:trace contextRef="#ctx0" brushRef="#br0" timeOffset="120168.9452">21742 7596 16271,'0'-39'3876,"20"39"-1666,-20 0 32,20 39-256,0 1-545,-1-1-544,1 22-224,21-2-417,-21 20-192,19-39-320,1 20-289,-1-20-320,-19-21-480,0-19-833,0 0-1474,-20 0-5732</inkml:trace>
  <inkml:trace contextRef="#ctx0" brushRef="#br0" timeOffset="120351.5624">21504 7756 16463,'-40'-20'6470,"40"20"-5445,20 0 0,20 0 320,19-20-224,21 20-608,-1 0-289,20 0-128,1 20-256,-21-20-609,-19 0-864,0 20-1474,-20-20-2787</inkml:trace>
  <inkml:trace contextRef="#ctx0" brushRef="#br0" timeOffset="120713.8671">22377 7795 18577,'-59'20'2787,"19"0"-1058,21-1-319,-21 21 95,20-1-128,1 2-800,19-1-321,0-1-256,39-19-128,1 0 0,-1 0-64,1-20-64,-21-20-33,1 0 65,1 0 32,-21 0 96,0-19 32,0-2 64,-21 21 192,21-19-160,-20 19 320,20 20 225,0 0 160,0 0-353,0 20 32,0 0-159,20 19-193,21-18-64,-21 19-64,19-21-289,1 1-255,19-20-353,-19 0-449,-21 0-1344,1-20-3268,1 1-8199</inkml:trace>
  <inkml:trace contextRef="#ctx0" brushRef="#br0" timeOffset="121077.1484">22418 7557 6758,'0'-20'16496,"20"0"-15952,19 20 129,1 0 704,19 0-64,20 0-512,1 0-353,-20 20-255,19-20-65,-19 20-32,-20 19 0,-1-19-64,-19 20-224,0 0 192,-20 0-96,20 19 0,-20-19-161,0-1 161,0 20 0,19-18 32,-19-1 32,20-1-32,-20 1 0,20-1 96,-20 1 0,0-20 96,-20-1 160,0 2 129,1-21-33,-1 20-320,-20-20 96,20 0-448,1 0-192,-1 0-289,0 0-737,20 0-1504,-21 0-8778</inkml:trace>
  <inkml:trace contextRef="#ctx0" brushRef="#br0" timeOffset="123770.5077">716 9900 13388,'-20'19'1794,"20"-19"-1346,0 0 1346,20 0 704,0 0-191,0 0-1539,1 0-576,18 0-95,-19 0-354,39 0-543,-19 0-1090,-1 0-1826,1-19-9672</inkml:trace>
  <inkml:trace contextRef="#ctx0" brushRef="#br0" timeOffset="127788.0859">1431 9880 13068,'0'-20'1057,"0"20"-737,0 20 1762,20 0 96,0-1-416,0 1-577,-1 20-416,1-1-257,21 1 1,-21-19-33,-1-1 97,1-20 159,-20 19-31,0-19-96,0-19-257,-20-1-256,1-1 64,-1-19-128,-1 1 0,1-1-32,0-19-32,1 19-32,19 0 32,0-20-192,0 21 192,19-1-160,1 21-129,21-1-287,-2 20-289,1 0-672,19 0-994,1 20-1889,-21-1-6406</inkml:trace>
  <inkml:trace contextRef="#ctx0" brushRef="#br0" timeOffset="128107.4219">1948 9760 14509,'0'20'737,"0"-20"704,0 0 673,0 0-128,19 20-544,1-20-193,20 0-449,-21 0-31,21 0-352,-19-20-33,-1 0-96,-1 20-96,-19-20 97,0 1-1,0-1-224,-19 20-32,-1-20 64,-1 20-192,-19 0 128,1 20 32,19 0 32,0 19-96,20-19 128,0 21-288,0-2 96,0 1-32,40-1-192,-1-19-289,1 0-480,20 0-736,20-20-1026,-21-20-1473,0 20-7239</inkml:trace>
  <inkml:trace contextRef="#ctx0" brushRef="#br0" timeOffset="128471.6797">2841 9701 19282,'-40'-20'1505,"20"20"33,1 0 415,-21 0-639,20 40-321,0-21-385,1 21-319,-1 20-225,20 0-32,0-21-225,20 21-383,-1-41-481,1 21-545,20-19-1088,-20-21-1442,19 0-2050</inkml:trace>
  <inkml:trace contextRef="#ctx0" brushRef="#br0" timeOffset="128755.8594">2960 9821 16815,'-39'-21'3524,"39"21"-1442,-20 0-417,-1 0-544,21 21-192,0 18-160,0-19-385,0 19-224,0-19-127,21 0-98,-1 0 1,19-20-64,-19 0 32,0-20 32,-20 0 96,20 20-64,-20-20 192,0 20-256,0-19 160,0 19-64,0 0-96,19 19 96,-19 1-64,20 0-128,0-20-769,0 20-801,0-20-640,-1 0-2018,-19 0-3940</inkml:trace>
  <inkml:trace contextRef="#ctx0" brushRef="#br0" timeOffset="128958.0077">3000 9423 23574,'39'40'1505,"-19"-1"161,0 21-449,0 0-256,0 19-385,20-20-351,0 2-353,-1-2-353,21-39-480,-21-1-288,-19 1-513,0-20-1441,-1 0-2018</inkml:trace>
  <inkml:trace contextRef="#ctx0" brushRef="#br0" timeOffset="129131.8359">3219 9482 23990,'0'20'897,"19"21"320,1-2 161,0 1-706,19 19-448,1-19-640,-1-1-513,2-19-1121,18 0-2562,-39 1-8425</inkml:trace>
  <inkml:trace contextRef="#ctx0" brushRef="#br0" timeOffset="129909.1797">4171 9740 10890,'-20'-39'6630,"0"19"-4196,20 20-544,-19 0-320,-1 20-385,0 0-288,20 39-161,0-18-351,20 18 95,0-39-95,19 19-193,1-39-64,20 0-32,-20 0-96,19-20 128,-20-19-32,-19-1-256,0 21 0,-20-22 128,-20 1 64,-19 21-320,-1-1-225,1 0-192,-1 0-127,0 20-386,20 0-479,0 20-1730,0 20-1538</inkml:trace>
  <inkml:trace contextRef="#ctx0" brushRef="#br0" timeOffset="130192.3827">4470 9721 6309,'0'19'11339,"0"-19"-9801,0 20 95,0 0 161,0 21-193,19-22-351,21 21-289,-20-20-289,19-1-223,1-19-1,-1 0-352,1-19 160,1-1-96,-41 0-288,19-19-384,-19 18-193,-19 1-384,-2-20-352,1 21-769,0-1-2082,0 20-4549</inkml:trace>
  <inkml:trace contextRef="#ctx0" brushRef="#br0" timeOffset="130410.1561">4945 9900 18641,'40'0'2338,"-40"0"801,-20 0-929,20-20-992,-20 0-225,0-19-513,1-2-96,19 1-288,0 1-64,0-1-128,0 1 128,19 19-544,1 20-353,0 0-352,21 0-321,18 0-2145,-20 20-8681</inkml:trace>
  <inkml:trace contextRef="#ctx0" brushRef="#br0" timeOffset="136019.5311">5958 9681 9128,'0'-59'5061,"-20"39"-3203,0 0 512,1 0-128,-21 20-480,20 20-417,-19 0-320,-2 20-320,21-1-257,20 1-32,-19-1 33,38-19-289,-19 0-64,20 1 32,21-21 96,-21-21-320,-1 1 96,1-20-128,0 1 64,0-1 64,-1 21-32,-19-1 32,0 0 0,0 20 288,20 0-384,-20 40 289,20 19-129,0 0 0,19 21-32,-19-20 32,21 19-64,-2-20 64,-19 2-64,0-2 0,-20-20 96,0 1-96,-20-1-32,0 1-128,-19-19 32,-2-1-385,1-1-160,1 1-832,19-20-1025,0-20-2755,20-19-5157</inkml:trace>
  <inkml:trace contextRef="#ctx0" brushRef="#br0" timeOffset="136346.6797">6216 9701 18769,'0'20'3331,"0"-1"-2338,0 1 577,0 20-289,0 0-512,20 20-33,0-41-415,-1 21-225,1-20-64,21 0 32,-21-20 0,-1-20-224,1-20 0,0 20 0,-20-19-1,0-20 97,0 18 64,0 21-32,-20-19 96,20 19 129,0 20 31,0 0-64,0 0-96,0 20-256,20 19 224,0-19-288,-1 0-513,21 20-672,-20-40-866,19 20-2049,-18-20-2050</inkml:trace>
  <inkml:trace contextRef="#ctx0" brushRef="#br0" timeOffset="136485.3515">6634 9760 13452,'19'20'2274,"1"-20"417,0 20-641,0 1-1057,-1-2-865,1-19-737,20 20-1152,-21-20-1955,1-20-10057</inkml:trace>
  <inkml:trace contextRef="#ctx0" brushRef="#br0" timeOffset="136638.6719">6634 9562 4356,'-40'-19'15694,"40"-2"-14284,0-19-738,0 21-479,20-1-257,19 20-257,1-20-255,-1 20-1666,-19 0-1634</inkml:trace>
  <inkml:trace contextRef="#ctx0" brushRef="#br0" timeOffset="136963.8672">6911 9543 16399,'-19'79'2146,"19"-20"-320,0-19 448,0 19-480,19-18-962,1-22-287,0 1-193,19-20-160,-19 0 1,20-39 31,-20 18-224,-1-19-160,-19-19 160,0 19-128,-19-19-65,-1 0-31,-20 18 64,20-18 0,-19 19 160,19 1 96,0 19 352,20 20 225,0 0-160,0 0-65,20 39 353,0 1-1,0 19-543,19 2-65,1 18-224,20-20-705,0-19-640,-1-1-321,0-19-736,-19 0-3171,-21-20-4197</inkml:trace>
  <inkml:trace contextRef="#ctx0" brushRef="#br0" timeOffset="137124.0233">7388 9642 18385,'20'39'3587,"-20"-19"-1857,20 19 192,-1-19-801,1 0-769,0 0-352,0 1-288,0-21-161,-1-21-1312,1 1-2275,-20 0-7431</inkml:trace>
  <inkml:trace contextRef="#ctx0" brushRef="#br0" timeOffset="137407.2265">7388 9383 18897,'20'20'3171,"19"0"-1921,-19 20 511,20-1-832,-1 2-384,1-2 31,-1 21-127,2-21-257,-1-19-32,-21 0 32,1-1-64,-20 1 64,0-20-31,0 0 287,0 0-96,0 0-159,0-20-97,0 20-128,0-19-97,0-1-159,20 0 64,0 0-737,19 20-64,1 20-160,0 0-705,0 0-1217,-1-1-2018</inkml:trace>
  <inkml:trace contextRef="#ctx0" brushRef="#br0" timeOffset="137726.5625">8222 9543 19218,'-40'-41'2178,"21"21"224,-2 20-480,1 0-449,0 20-448,20 0-320,0 20-321,20-20-288,-20 20-128,20-20-32,1-1-320,-2 1-193,1-20-191,-20 0 191,0 0 289,0 0 96,0 0 31,0 0 226,20 20 95,-20 19 288,20 1 65,-1 40-289,1-1 0,0 0 64,-20-18-128,20 18-192,-20-40 32,0 21 0,-20-21-512,20-19-385,-40 1-1121,21-21-3939,-41 0-8105</inkml:trace>
  <inkml:trace contextRef="#ctx0" brushRef="#br0" timeOffset="138423.828">9056 9740 17424,'19'160'1986,"1"-101"-673,0 20-480,0-18-321,19-2-319,-19-20 351,1-19 33,-1-20 63,-1 0-63,1-20-65,-20-19-159,-20-1-161,1 1-96,-22-22 64,1 2-64,1-20-64,-20-1-64,19 1 0,0 0 96,21-1-256,19 20 192,0 21 96,19 19-192,21 0 256,0 20-128,19 20 0,0 0 32,-18 39-96,-2 1-192,1 0-96,-20-1 128,-20 0-97,0-19 289,-20-19-448,0-2 63,0 1-479,-19-20 95,18 0-576,-19-20-1794,21 1-641,-1-2-9897</inkml:trace>
  <inkml:trace contextRef="#ctx0" brushRef="#br0" timeOffset="138765.625">9452 9721 11915,'61'39'6214,"-42"-39"-3652,-19 0-192,0 0 1,0-20-1186,-19 1-417,-1-1-127,-1-20-193,21 21-31,-20-21-257,0 0-192,20 0-128,0 0-257,0 1-255,20 19-289,0 20-448,1 0-257,18 20-704,1 19-833,-1 1 128,1 0 192,-1 0 1794,1 0 1698,1-21 1985,-22 21 513,1-20-352,0-20-866,0 19-928,-20-19-769,0 0-416,0 0-384,0-19-1218,0-1-2210,0-20-6662</inkml:trace>
  <inkml:trace contextRef="#ctx0" brushRef="#br0" timeOffset="139041.9922">9710 9423 15630,'41'20'2082,"-2"0"289,1 19 127,-1 2-833,1-2-543,19 1-162,-18-1-511,-1 1 31,-21-20-352,1-1 65,0 1-97,-20-20 32,0 0 224,0 0-352,-20 0 0,20-20 0,-20 1 0,20-21 192,20 1-416,0-1 96,19 20-577,-19 0-95,20 20 127,-1 0-192,2 20-1057,-2 0-1857,1 0-3492</inkml:trace>
  <inkml:trace contextRef="#ctx0" brushRef="#br0" timeOffset="139259.7656">10504 9522 16591,'-39'-20'3427,"19"0"-1248,0 20 159,20 20-865,-20 0-512,20 20-96,0 0-96,20 0-289,0-1-352,20 1-64,-1-21 32,22-19-640,-2 0 95,-20-19-159,1-1-353,-20-20-128,-1 21-1217,-19-21-3172,0 20-7366</inkml:trace>
  <inkml:trace contextRef="#ctx0" brushRef="#br0" timeOffset="139418.9453">10782 9602 19986,'21'40'2146,"-1"-21"-96,0-19-416,-1 20-1025,1-20-417,-20 20-160,20-20-449,0 0-1120,-20 0-2339,0-20-7879</inkml:trace>
  <inkml:trace contextRef="#ctx0" brushRef="#br0" timeOffset="139575.1953">10743 9383 19218,'0'-39'1569,"0"19"-864,19 0-385,1 1-480,1 19-1025,19 0-961,-1 0-1826</inkml:trace>
  <inkml:trace contextRef="#ctx0" brushRef="#br0" timeOffset="139870.1172">11219 9919 18865,'20'80'2018,"0"-61"-737,-20-19 609,0 0-384,0 0-513,-20-19-353,20-1-384,-20-20-31,-19 1-33,19-21-128,0-20-224,1 21 256,-1-20-96,20 19-224,20 0 96,-1 21-1,1-1-31,20 40 64,-1 20 192,-19 0-32,19 19 129,-19 21-258,-20-20 97,21 0-96,-21-1 32,-21-19-64,21 0-32,-20-1-544,1-19-514,-1-19-1472,0 19-3748</inkml:trace>
  <inkml:trace contextRef="#ctx0" brushRef="#br0" timeOffset="140930.664">11418 9125 12139,'-39'0'2979,"19"0"-833,20 20 32,-20 0-256,20 19-545,0 21-32,0 0-320,20-1-384,0 21-129,19-21-191,1-19-97,-1 0-128,21 0 0,-20-40-32,20 0 96,-1 0-384,-20-20 32,-19 0-96,0-20 95,0 21 33,-20-22 96,-20 2-32,0 19 96,0-20-64,-19 20 96,19 20 160,0 0-32,1 20 97,-1 0-321,0 20 160,20-1 192,0 2-352,0-2 32,40 1-224,-1-20-577,20-1-897,1-19-1088,20 0-2147,-40 0-8648</inkml:trace>
  <inkml:trace contextRef="#ctx0" brushRef="#br0" timeOffset="141191.4061">12093 9443 15406,'0'-60'2018,"-20"60"-224,20-19 544,0 19-352,-20 0-1057,20 19-481,20 1 65,0 0-385,20 20-128,0-21 0,-1 21 128,1-19-352,-1 18 63,-19-19 161,-20 0-32,0 0 193,-20-1 127,1 1 128,-21-20-95,1 20-257,19-20-160,-20 0-289,21-20-512,19 20-864,-21-20-2211,21 20-5253</inkml:trace>
  <inkml:trace contextRef="#ctx0" brushRef="#br0" timeOffset="141460.9375">12669 8828 23221,'0'-20'1442,"0"40"-97,-19-1 32,-22 41 65,21-1-257,0 21-448,20-1-353,0-19-384,20-21-192,20 1-673,-19 0-640,18 0-577,1-20-1890,-21-20-9193</inkml:trace>
  <inkml:trace contextRef="#ctx0" brushRef="#br0" timeOffset="141592.7734">12847 9582 23990,'0'40'1281,"0"-40"-1184,0 20-194,0-20-799,0 0-2179,20 0-513</inkml:trace>
  <inkml:trace contextRef="#ctx0" brushRef="#br0" timeOffset="184461.914">696 11031 11498,'-19'-20'2595,"19"1"256,-20 19 191,20-20-415,-20 20-769,20 0-577,0 0-705,0-20 545,20 20-128,0 0-224,19 0-481,1 0-159,0 0-65,20 0-385,-1 0-608,-19 0-704,19 0-1154,-18 0-3427</inkml:trace>
  <inkml:trace contextRef="#ctx0" brushRef="#br1" timeOffset="191254.8827">2841 6465 7655,'0'0'1537,"0"0"321,0 0 256,0 0-801,0 0-128,0 0 129,0 0-450,0 0-415,0 0-225,0 0 160,0 0 289,19 0-225,-19 0 97,0 0-353,20 0 193,-20 0-225,0 0 192,21 0-96,-21 0-64,20 0-63,0 0-65,-20 0 96,19 0 0,1 0 32,0 0 0,19 0 32,1 0-31,0-20 95,0 20 0,39 0-192,-19 0 161,38 0-1,-17-20-64,17 20-64,2 0 96,19 0-32,0 0 33,0 0 63,20-19 160,-19 19 193,-2-20 0,2-1-161,-21 1-192,-20 0-95,-19 20-33,-20-19-32,-20 19 64,-1 0-320,-19 0 160,0 0-96,20 0 96,-20 19-32,20-19 32,0 0-96,-1 20-256,1-20-321,0 20-416,0-20-673,1 21-1377,-2-1-2562</inkml:trace>
  <inkml:trace contextRef="#ctx0" brushRef="#br0" timeOffset="220284.1797">1630 10753 13965,'0'-39'2979,"-20"39"-1026,20-20 225,-19 20-1024,19 0-834,0 0 192,0 20-159,19-1-225,1 1-64,0 20-160,0-21-193,19 1-319,-19 0-289,0-20-576,0 21-641,-1-21-513,-19 0-1441,0 0-4868</inkml:trace>
  <inkml:trace contextRef="#ctx0" brushRef="#br0" timeOffset="220433.5936">1749 10753 11018,'0'-59'3075,"0"39"-737,0 20 257,0-20-706,0 20-864,20 0-352,-20 0-385,19 20-192,1 0-352,1 19-545,-1 1-1056,19-20-1699,-19 19-7558</inkml:trace>
  <inkml:trace contextRef="#ctx0" brushRef="#br0" timeOffset="220909.1797">2324 10972 13324,'-19'-60'1409,"-1"60"385,0-19 640,0 19-384,1 0-736,-1 19-514,0 21-319,20 19 31,-20-19-127,20 19-97,0-18-288,40-2-32,-20-19-32,19-20 64,1 0 0,-21 0 32,22-39-64,-21 19 128,0-21-96,-20 2 96,-20-1 96,20 20-192,-20-19 128,-1 39 225,21-20 127,-20 20-95,20 0-65,0 20-352,20 0 96,1 19-64,-1 1 96,19-1-64,1-18-801,-1 19-160,21-40-160,-21 19-1281,-18-19-1762,-1 0-2274</inkml:trace>
  <inkml:trace contextRef="#ctx0" brushRef="#br0" timeOffset="221199.2187">2523 10932 17072,'20'20'1345,"0"0"897,-1 19-384,22-19-225,-21 20-768,19-1-288,-19-18-289,0-1-64,0 0-32,0-1 33,-20-19-225,19 0 192,-19 0-320,0 0 192,0 0-128,0-19-32,-19-1-1,-1 0 33,20-21-32,0 2-704,0-1 63,0 21-256,0-1-673,20 20-1152,-1 0-802,1 0-9064</inkml:trace>
  <inkml:trace contextRef="#ctx0" brushRef="#br0" timeOffset="221511.7187">2960 11051 15054,'20'0'2979,"-20"0"-1602,20 0 1345,0-20-1056,-1 20-929,1-20-257,0 1-31,0-1-257,0-20-96,-1 20 96,-19 1-224,0-1 64,0 20 32,-19-21-32,-1 21 0,0 0-64,0 21 224,-19-21-128,19 20 161,0-1-225,20 21-96,0 0 224,0-1-321,0 1 161,20-21-160,0 22-384,19-21-577,1 0-641,-1-20-608,-18 0-2179,19 0-9704</inkml:trace>
  <inkml:trace contextRef="#ctx0" brushRef="#br0" timeOffset="221672.8515">3278 11131 16143,'-20'-21'2498,"20"1"-256,0 1-64,-20-1-864,20-20-161,-19 21-641,19-21-384,0 20-96,0 0-256,0 1-481,19 19-896,1 0-1602,0 0-2146</inkml:trace>
  <inkml:trace contextRef="#ctx0" brushRef="#br0" timeOffset="222041.9922">3675 10832 15662,'-20'-20'1922,"0"20"-192,0 0 672,0 0-608,0 20-417,1 21-288,19-2-384,-20 21-321,20-21-160,0 21-224,0-21-96,20 2 64,-1-21-64,1-20-64,0 0 32,0 0-32,0 0 288,-20-40-128,0 19-128,0 1 160,0-19 0,0 19 0,-20 0 0,0 20 128,20-19-96,0 19-32,0 19 32,20 1-320,-20 0-321,20 0-448,20-20-800,-20 19-994,20-19-2146,-21 0-9288</inkml:trace>
  <inkml:trace contextRef="#ctx0" brushRef="#br0" timeOffset="222666.9922">3913 10893 17456,'-20'-41'3043,"0"41"-481,0 21-512,20-1-1089,-19 19-64,19-19-320,0 20-321,19-1-128,1-19-352,20 0-97,-21-20-63,-19 0-64,21 0 223,-21-20-31,0 0-96,-21 0 288,2 1 64,-1-1 192,0 20 0,20 0 193,0 0-193,0 20-192,20 19 32,0 1-96,20 20 224,0-1-160,-1 1 256,1-1-96,0-20-128,-21 22 64,1-22-32,-20 21 97,0-21 95,-20 1-288,1-20-128,-21-1-65,0 1-31,21-20-64,-21 0 64,-1-20 31,41 1 65,-19-21 192,19-19-64,19 19-64,2-19 96,19-2 96,-1 22 96,1-1 65,0-19 31,-1 20-32,1-1-96,0-20-64,0 20 65,-20 1 159,-20-1 0,0 0-64,0 21 161,-20-1 127,0 20-255,0 0 127,20 0-352,-20 39 128,0-19-352,20 20 128,20-1 64,0 1-256,0-1 128,20-19 0,-1 1 128,1-21-449,-21 0-31,21 0-385,1-21-576,-2-18-897,-19 19-2883,0 0-5766</inkml:trace>
  <inkml:trace contextRef="#ctx0" brushRef="#br0" timeOffset="224203.125">4707 10535 13965,'20'-40'1761,"-20"20"-351,0 0 287,0 20 545,0 0-1088,-20 20-482,20 0-31,0 20-33,0-1-480,0 2-160,0-2 161,0-19-226,0 0-607,0 0-481,0-1-1634,20-19-1121,-20 0-11338</inkml:trace>
  <inkml:trace contextRef="#ctx0" brushRef="#br0" timeOffset="224375.9765">4807 10554 16623,'0'0'2338,"0"0"-832,0 20 31,-20 0-544,20 1-608,0-1-289,-20-1-96,20 21-224,20-20-866,-20-1-1568,0 1-2018</inkml:trace>
  <inkml:trace contextRef="#ctx0" brushRef="#br0" timeOffset="224725.5859">5641 10852 9545,'0'60'128,"-20"-20"-160,20 0 736,0-1 1923,20 1-769,-20-1-609,19-18-416,1-1-481,0 0-288,0-20-352,-1 0-1026,-19 0-1664</inkml:trace>
  <inkml:trace contextRef="#ctx0" brushRef="#br0" timeOffset="224914.0625">5382 10733 19538,'-19'-19'2114,"19"-1"-1666,0 20-480,0 0 0,0 0-800,19 20-802,1-20-1697,0 19-12876</inkml:trace>
  <inkml:trace contextRef="#ctx0" brushRef="#br0" timeOffset="225241.2109">5997 10753 21364,'-19'0'768,"-21"20"-639,1 0 928,19 19 128,0 2-96,0-21-737,20 19-256,20-19-64,20 20-64,19-21-32,-20 1 32,22 0-320,-2 0 224,-19-1 32,-20-19 128,-1 41 0,-38-21 96,-1 0-32,0-20-96,-20 19-192,21-19-1058,-1 0-1824,-21 0-6375</inkml:trace>
  <inkml:trace contextRef="#ctx0" brushRef="#br0" timeOffset="225875.9765">6971 11011 11274,'-20'-79'1506,"0"59"127,0-19 289,1 18 352,-1 1-224,0 20-288,-1 0-257,1 20-704,1 1-225,-1 18-31,20 21-65,0-1 65,0 0-257,20-18-160,-1-1 161,22-21-385,-21-19 192,19 0 0,-19-19-32,0-1-32,0-21-224,-20 2-97,-20-1-95,20 20-161,-20-19-704,0-1-544,1 20-1378,-1 1-1762</inkml:trace>
  <inkml:trace contextRef="#ctx0" brushRef="#br0" timeOffset="226425.7811">6971 10852 10954,'59'41'7751,"-59"-22"-5541,20 1-512,0 20-225,-1-1-608,2-19-224,-1 20-65,-20-1-191,20-18-289,0-1-32,-1 0 0,-19-1-128,0-19 32,0 0 0,0 0-128,-19 0-1,19-19 1,-20-21 128,20-1-128,-20 2-416,20-1-33,0 1 193,0 19 63,0 0 65,0 20-32,0 0 95,20 20 97,0-20 96,-1 20 0,21-20 96,-1 0-320,1 0-32,20 0-161,-20 0 289,-20 0 64,19 0 64,-19 0 0,-20 0 32,20 0 32,-20 0 224,20 0-63,-20 0 191,19 0 128,-19-20-63,0 0-65,0 0-160,0 1-192,0-1 161,0-1 31,-19 1 96,-1 0-224,-20 20 417,20 20-321,1 0 128,-1 1-64,0 18-320,20 21 96,0-21-64,20 1-32,0-1-192,19 2-353,1-21-672,19 0-1217,0-20-3171</inkml:trace>
  <inkml:trace contextRef="#ctx0" brushRef="#br0" timeOffset="226585.9375">7765 11131 20947,'-20'-41'1890,"0"2"-545,20-1 289,0 1-705,0-1-289,20 1-351,20-2-161,-1 21-288,1 0-705,0 20-833,20 0-2081,-21 0-8329</inkml:trace>
  <inkml:trace contextRef="#ctx0" brushRef="#br0" timeOffset="228329.1015">8539 11011 14125,'0'79'512,"0"-38"289,0-21 480,0 0 673,0-20-96,0 0-96,0 0-641,-19-20-321,19 0-255,0-21-353,-20 2 192,0-20-159,20 19-33,0-19-128,0 18 0,0-18-256,0 19 32,20 20-193,0 1-223,19 19-449,1 19-609,-1 1-1601,22 39-1890</inkml:trace>
  <inkml:trace contextRef="#ctx0" brushRef="#br0" timeOffset="228729.4922">9016 10893 11050,'-40'-20'5509,"21"-1"-4228,-22 21 385,21 0 96,0 0-609,1 21-481,19 18-159,-20 21-33,20-21-448,20 21 32,-1-21-32,1 2 32,20-21-128,0-1 128,0-19 33,-20-19 127,19-21-288,-19 19-32,-20-18 256,0-1 0,0 1 64,0-1 0,-20 20 33,1-19 159,-1 19 64,20 20-127,-20 0-65,20 0-256,20 20-160,-20 19 64,39-19 32,-19 20-320,39-21-513,-19 1-352,1 0-481,-2-20-1281,1 0-1569</inkml:trace>
  <inkml:trace contextRef="#ctx0" brushRef="#br0" timeOffset="229004.8827">9254 10873 15919,'0'0'2306,"20"20"-641,-20-1 193,20 21-481,0-20-576,-1 0-128,1-1 31,0 1-255,0-20-1,0 0-416,-1 0 161,1-20-97,-20 20 224,20-19-288,-20-1 64,0 0-224,0 0 96,0 0-64,21 20-96,-21 0-1,20 0-127,19 20-288,1 0-353,-1 0-769,1 0-2178,-1-1-1409</inkml:trace>
  <inkml:trace contextRef="#ctx0" brushRef="#br0" timeOffset="229360.3515">9790 10932 15502,'-19'20'2627,"19"-20"-1314,0 20 513,0 0-65,0 19-736,19-19-672,21 0-161,-1-20 0,1 0-288,-20 0-64,19-20 0,-19 0 160,-20-19 0,0 19 0,0-40 0,-20 21 0,-19-2 96,19-18 64,-20 0-288,21-1 96,-21 0 64,20 20 416,1 21 65,19-1 159,-20 20-95,20 20-289,0-1-96,20 21-96,-1 20 0,1 0 97,20 19-386,-1-20-319,21 1-225,0-20-704,-1-20-897,1 0-2018,-21-1-4549</inkml:trace>
  <inkml:trace contextRef="#ctx0" brushRef="#br0" timeOffset="229629.8827">10307 10812 17392,'0'0'3363,"0"20"-2178,0 21 257,0-2 63,0 1-512,19 0-545,1-1-127,20-39-65,-21 20-320,21-40 96,0 0-64,-21 1 0,-19-1 0,0 0-64,0-20-64,-19 21-33,-21-1-191,0-21-96,1 41 287,19-20-191,-19 1-449,19 19-672,20 0-2115,0 0-2882</inkml:trace>
  <inkml:trace contextRef="#ctx0" brushRef="#br0" timeOffset="230014.6484">10585 10873 19410,'19'39'3043,"-19"-19"-2018,20 0 512,-20-20-31,20 20-642,0-20-383,-20 0-65,0 20-159,19-20-129,-19-20 32,0 20 128,0-20-480,-19 0 160,19 0-32,0 1-64,0-22 0,0 21-129,19 0 1,1 1 128,0 19 224,0 19-192,-1 1 224,1 0 32,1 1 128,-21-1-95,20-1-33,-20-19 32,20 0 64,-20 0-64,0 0-128,0 0 65,19 0-65,1 0-64,0-19-160,20 19-33,-1 0-575,1 19-642,0 1-960,0 0-3524,-1-20-9896</inkml:trace>
  <inkml:trace contextRef="#ctx0" brushRef="#br0" timeOffset="230523.4375">11815 10832 15694,'-40'-79'1250,"1"40"415,19 19-95,0 0-1,0 0-96,-19 20 1,39 0-577,-20 0-257,20 40-159,0-1-97,20 21-96,0-1 97,-1 1-385,21 0 0,-1-21-288,21 1-321,0-20-288,0-20-480,-1-20-1186,-20-20-2433,1 1-7784</inkml:trace>
  <inkml:trace contextRef="#ctx0" brushRef="#br0" timeOffset="230828.125">11915 10455 16335,'0'0'2979,"0"40"-1506,20 0 193,-1-1-257,21 41-160,-20-20-480,19 19-32,1-20-513,20 1-128,-20-20 0,-1-20-32,-19 0 0,0-20-32,-1 0 32,-19 0 193,0 0 63,-19-20-192,19 0 32,-20-20-96,20 1 96,0-2-256,0 21 192,20 1-320,-1-1 160,1 20-64,20 0-32,0 20-545,0-1-544,0 1-769,19 0-1697,-20 1-2403</inkml:trace>
  <inkml:trace contextRef="#ctx0" brushRef="#br0" timeOffset="231060.5469">12650 10812 13356,'-41'0'5189,"41"0"-2947,-20 20-448,20 21-385,0-21-416,0 19-192,20-19-385,0 0-224,20-20-127,0 0 31,-1-20 0,-19 0 0,-20 0-32,0 1 32,0-22-32,-39 21-288,19-19-96,-20 19-353,0 0-64,0 0 129,20 1-674,20 19-1504,0 0-2531</inkml:trace>
  <inkml:trace contextRef="#ctx0" brushRef="#br0" timeOffset="231210.9375">12828 10793 17392,'39'39'3459,"-19"-19"-1569,-20 1-449,21-1-1216,-1-1-257,-1-19-97,21 0-767,-20 0-1058,-1 0-2466,-19-19-11628</inkml:trace>
  <inkml:trace contextRef="#ctx0" brushRef="#br0" timeOffset="231361.328">12847 10654 10954,'-19'-19'8520,"19"-1"-6822,0-1-1314,0 1-160,19 20-352,1-20-641,0 20-704,1 0-1314,18 0-4804</inkml:trace>
  <inkml:trace contextRef="#ctx0" brushRef="#br0" timeOffset="231685.5469">13066 10674 14445,'20'59'5317,"-20"-19"-3587,0-1-193,19 22-31,1-22-289,0-19-641,40 0-351,-20 0-1,19-20-128,20 0-64,-18-20-256,-22-20-32,1 21-65,-1-22 129,-39 1 32,0 21 64,0-21 160,-19 20-32,-1 1 64,0-1 288,0 20 193,1 0-161,-1 20-159,-1-1 127,1 21-288,0-1 224,20 1-31,0 20-257,0-40-96,40 20-321,1-20-320,18-20-255,-20 0 31,21-20-961,-21 0-1697,2 0-1859</inkml:trace>
  <inkml:trace contextRef="#ctx0" brushRef="#br0" timeOffset="231968.75">13939 10674 12203,'41'-80'4260,"-41"40"-2050,-20 21-640,-1 19 31,-18 0 33,-1 0 63,1 39-608,-1 2-64,0-2-192,21 1-320,19-1-513,39-19-32,21 0-129,-1 0 33,0-20 64,21 19-128,-20-19-96,-21 20 128,-19-20 32,0 20 95,-20 1 130,0-1 63,-20-1 96,-20 1-64,21 0-96,-21 0-160,20 0-128,1-1-513,-1-19-640,0 0-1506,20 0-5220</inkml:trace>
  <inkml:trace contextRef="#ctx0" brushRef="#br0" timeOffset="235394.5311">14694 10852 4388,'-20'-20'8520,"20"0"-5894,-20 20-608,20 0-673,0 20-256,0 0 193,20 1-353,-20 18-257,0-19-223,20 0-97,0 0 64,-20 0-159,19-20-1,-19 0-32,0-20 32,0 0-128,0 0 33,0 0-129,0-19 0,0-2 96,0 2-224,21 19-97,-21-20 161,0 40-96,20 0 0,0 20 128,0 0 160,-1 19-256,21-19 192,-20 21-192,19-21 96,1-20 192,-21 19-320,2-19 385,-1 0-257,-20 0 64,0 0 160,20-19 0,-20-1-64,0-1 0,0-19-32,0 21-128,20-21 32,-1 20-96,-19 20-32,20 0 64,0 20 64,19 0-96,1 19-384,0-19-449,0 21-833,20-21-1889,-21-20-1794</inkml:trace>
  <inkml:trace contextRef="#ctx0" brushRef="#br0" timeOffset="235729.4922">15588 10773 1249,'-20'-20'15406,"0"20"-13356,-1-20-192,21 40-481,-19-20-288,19 40-32,-20-1-288,20 2-321,0-21-191,20 19-193,-1-19-32,2 0-32,-1-20 64,0 0-224,0-20 96,-1 0-129,1-19 258,-20 19-258,0-21 257,0 21 32,0 1-96,0-1 129,-20 20 159,20 0-288,0 0-32,0 20-32,0-1 32,20 1-385,0 0-319,19 1-642,-19-21-736,20 20-1601,-20-20-2307</inkml:trace>
  <inkml:trace contextRef="#ctx0" brushRef="#br0" timeOffset="236259.7656">15846 10773 9961,'0'20'5573,"0"-1"-3555,0 1-64,0 21-224,0-2-417,0 1-352,20 0-481,0-21-288,-1 1 1,21-20-193,-20-20 0,-1 1 0,1-1-64,-20-40-1,0 21 65,0-22-32,-20 22 96,1-20 97,-1-20-129,0 18-128,-19 2 96,19 19 288,0 20 224,0 20-31,0 0 127,20 20-351,0 0 159,0 39-256,20 2 321,0 18-193,20-20 0,-1 20-288,20-18 0,1-22-96,0 1 0,19-20 96,-39-20-288,19 0 192,-19 0-65,0-20 1,-20 0-160,-20-20 288,0 21 32,0-22-32,-20 21 32,1-19 32,-2 19 0,-19 20 160,20 0 128,20 0-95,-19 20-129,19-1 128,19 1-192,21 0-192,1 1-64,18-1-225,0-20-448,0 0-448,1 0-1121,0 0-2659,-1-20-8584</inkml:trace>
  <inkml:trace contextRef="#ctx0" brushRef="#br0" timeOffset="238484.375">16997 10515 17680,'0'0'2146,"0"0"-1537,0 20 31,0-1 514,0 21-290,0 20-127,0-20-385,20-1-63,-20-19-97,20 0-64,-1-20-32,1 20 32,0-20 0,0-20 64,20 20-159,-20 0-33,20 0 64,-20 20-32,-1 19 64,21 2-64,-40-2 32,20-19-32,-20 20 32,0-1 128,0-19-288,0 0 128,-20 0 32,0-20-96,0 0-160,1 0-257,-1-20-415,0 0-514,0 20-928,0-20-1986,20 1-4100</inkml:trace>
  <inkml:trace contextRef="#ctx0" brushRef="#br0" timeOffset="238832.0311">17395 10873 15502,'59'0'2563,"-19"0"-1026,-21 0 321,1 0-577,0 0-352,0 0-192,-1 0-33,1-21-415,0 1-33,1 0-128,-1 1-64,-1-1-32,1 0 128,-20 0-320,0 20 160,20 20-96,0 0 160,-20 19-64,20 22-96,19-2 0,-19 1-32,0-1-32,19 21 127,-39-21 98,0 1-130,0-1 98,-20-20 63,1 2-32,-21-1-32,1-21-96,19 1-97,-20-20-191,20 0-929,-19-20-833,39 1-2050,-21-1-993</inkml:trace>
  <inkml:trace contextRef="#ctx0" brushRef="#br0" timeOffset="239086.914">18248 10475 19122,'-19'-20'2338,"19"20"-1313,0 20-449,0 20 417,0-1 128,19 22-448,1 18-321,0-20-256,19 20-96,1-38-256,-1 18-609,2-19-960,-21-20-1731,0-1-2017</inkml:trace>
  <inkml:trace contextRef="#ctx0" brushRef="#br0" timeOffset="239689.453">18109 10852 21556,'20'-20'1569,"-1"0"-992,1 1-289,1 19-160,-1-20-64,19-20-32,-19 21 32,20-21 1,-21 1-354,21-2 97,-20 1 64,-20 1 128,19-1 32,-19 20 192,0 20 64,20 0-31,-20 20 191,0 20-224,21 19 1,-21 2 95,20-2 64,0 0-95,-1 0-129,1 2 0,0-41-64,-20 19-32,20-19 32,-20-20-64,0 20-32,0-20-32,0 0-32,0-20 32,0 20-160,0-20 64,19 20-32,-19-20-129,20 20 97,0 0 192,0 0-192,19 0 288,2 0-32,-1 0-160,-1 0 160,20 0 0,-19 0-64,-1-39 64,2 18-32,-1-19 32,-21 1 32,1-1-32,-20 1 64,0 19 65,-20 0 31,1 1 320,-1 19-223,0 19 95,-1 1-224,1 20 65,20-1 31,0 1-288,20-1 0,21-19-96,-2 21-353,21-22-287,-1-19-674,0 0-1697,2 0-7271</inkml:trace>
  <inkml:trace contextRef="#ctx0" brushRef="#br0" timeOffset="240263.6719">20174 10694 17520,'-59'-20'2659,"19"20"-1442,0 0-64,20 40 64,0-1-96,0 20-448,20-19-417,0 1-192,20-2-32,0-39 0,20 0-32,0 0-192,-1-20 64,1-19-161,-20-2 225,-20-18 96,0 19 33,0 1 31,0-1 32,-20 21 224,20 19 0,-20 0-159,20 19-97,-20 21-64,20-1 32,20 21-128,0-21-225,19-19-543,21 1-353,-20-21-417,0 0-832,-1 0-1314,-19-21-3459</inkml:trace>
  <inkml:trace contextRef="#ctx0" brushRef="#br0" timeOffset="240446.289">20353 10455 15438,'0'-59'3139,"0"39"-1249,20 1 256,-20 19-641,19 19-63,-19 21-577,20-1-225,0 21-416,0 19-192,19 1-128,-19-21-769,21 1-640,18-1-1089,-19-18-2339,-1-22-10378</inkml:trace>
  <inkml:trace contextRef="#ctx0" brushRef="#br0" timeOffset="240851.5625">20968 10594 10345,'-40'-20'11435,"21"40"-9769,-21 1-930,20 18 161,1 21 0,19-21-481,0 1-127,19-1-353,1 2-32,20-21-161,-21-20 33,21 0-160,-20-20 224,-1-21-65,-19 21-63,0-19 288,0 19-32,0 0-32,-19 20 352,-1 0-63,20 20-1,0 0 0,0 39-128,0-18-96,20 38-32,-1-20-32,21 20 128,-20 2-64,20-22 32,-20 0-192,-20 0 128,0-18 0,-20-1 128,-20-21-256,0 1-161,1-20 65,-1 0-448,1 0 95,-21-20-544,20 20-961,20-39-1185,0 19-1634</inkml:trace>
  <inkml:trace contextRef="#ctx0" brushRef="#br0" timeOffset="241165.039">21285 10773 6950,'0'0'14125,"-19"0"-12587,-1 39-930,20-19 321,0 21-192,20-21-353,-1 19-127,1-39-161,21 20-32,-2-20-128,1-20 96,-20-19-353,-1 19 289,-19-21 129,0-18-33,-19 19 0,-21 1 160,1-1-32,-2 21 0,1-1-32,1-1-128,-1 21-192,21 0-160,19 0-289,0 21-319,0-1-610,19-1-1152,21 1-2051</inkml:trace>
  <inkml:trace contextRef="#ctx0" brushRef="#br0" timeOffset="241446.289">21663 10873 20339,'0'-41'2178,"-19"21"-609,19-19-63,0-1-577,0 1-353,0-1-288,0 1-224,19-2-128,1 21-96,0 20-256,19 0-321,-19 0-512,20 20-256,-21 0 416,1 21 224,0-22 673,1 21 288,18-1 192,-19 1 160,0-20-352,0-1-256,-1-19-224,1 0-769,0 0-2114,-20 0-2627</inkml:trace>
  <inkml:trace contextRef="#ctx0" brushRef="#br0" timeOffset="241651.3672">21981 10257 17392,'0'-20'3363,"-20"20"-1954,20 0-384,20 20 769,-20 19-352,19 41-546,1-1-511,-20 1-225,40 0-320,-20-1-353,19-20-255,2-19-322,-21-21-831,-1 1-2275,-19-20-3588</inkml:trace>
  <inkml:trace contextRef="#ctx0" brushRef="#br0" timeOffset="242129.8827">21921 10615 16879,'-19'-21'2499,"38"21"-1987,1 0 609,20 0 289,-1 0-161,21-20-544,-21 20-577,2-20-160,-2 1 96,-19-21-160,0 20-65,0-19-31,-20-1 64,0 1 128,-20-2-32,20 1 32,0 1 64,-20 19 481,20 20 63,0 0-319,0 20 31,20 19 96,-20 1 97,20 20-1,-1 19-63,1-19-129,20 19-192,-21-19-96,1 0-32,1-21-32,-1 1 224,0-40-352,-20 19 128,0-19 0,0-19 224,0-1-256,0 0 64,0-19 96,0-1 161,0 1 63,19-2 32,1 1-96,0 21-63,20 19-257,-21 0 192,21 19-64,-20 21-96,-1 20-257,1-20-383,21 19-449,-41-19-513,20-1-1120,-20-19-2916,0-20-6726</inkml:trace>
  <inkml:trace contextRef="#ctx0" brushRef="#br0" timeOffset="242558.5936">22755 10475 11947,'20'40'9321,"-20"-1"-7368,20 1-703,-1 1-289,1-2-257,0 1-127,0-21-385,-20 1-32,19-20 32,-19 0 0,20 0-63,-20-20-65,0 1-32,0-1 32,0-20 0,0 21-160,21-22 64,-21 1 0,20 21 32,0-1-64,-20 20 192,19 0 224,1 20 32,-20 19-95,20-19-193,0 1 0,-20-1 96,20-1-256,-1-19 256,21 0-32,-20 0-32,-1-19-63,2 19 31,-1-20-96,0 20 0,0-21 0,-1 21 0,1-20 0,0 40-32,0-20-545,-1 41-512,1-22-1121,0 21-2787,0-20-7463</inkml:trace>
  <inkml:trace contextRef="#ctx0" brushRef="#br0" timeOffset="244789.0625">2543 11904 13516,'-59'-39'2371,"39"19"-642,-20 0-512,21 0 961,-21 20-768,19 20-610,1 0-319,1 39-1,-1-18-191,20 38-65,0-20-64,20 1 160,19 0-320,2-20 0,-21-1-224,19-19-224,-19-20-257,0 20-384,19-20-641,1 0-1889,-1-20-2082</inkml:trace>
  <inkml:trace contextRef="#ctx0" brushRef="#br0" timeOffset="244968.75">2781 12162 16527,'0'61'2082,"0"-22"-1089,20-19 128,-20 0-192,0 0-545,20-20-544,-20 19-320,20-19-161,-1 0-1377,1 0-1793</inkml:trace>
  <inkml:trace contextRef="#ctx0" brushRef="#br0" timeOffset="245126.953">2742 12004 15438,'-20'-19'2050,"0"-1"-641,20 20-768,0 0-577,0 0-320,0 0-1154,20 0-704,0 20-2562</inkml:trace>
  <inkml:trace contextRef="#ctx0" brushRef="#br0" timeOffset="245320.3125">3039 12183 20275,'0'0'1185,"0"-21"-1602,0 21 321,0 0 96,0 0-672,0 0-577,0 0-33,20 0-255,-20 21-3108</inkml:trace>
  <inkml:trace contextRef="#ctx0" brushRef="#br0" timeOffset="245667.9686">3337 12223 10890,'20'-20'7335,"0"20"-6534,-20-20 416,19-1-577,2 2-319,-21-1-161,20 0 128,-20-19 0,0 39-64,0-20 289,-20 0-65,20 20 481,-21 0-224,2 20-289,-21 0 65,20-1-65,1 21 97,-1-20-385,20 20-32,0 0-96,20-20 64,-1-1-224,21-19-96,-20 0-417,20 0-128,0-19-1185,-1-1-1249,1 0-1601</inkml:trace>
  <inkml:trace contextRef="#ctx0" brushRef="#br0" timeOffset="245833.0078">3516 12183 17616,'0'0'2883,"0"0"-1666,0 0-128,0 0-192,20-21-673,-20 21-192,20-19-288,-1 19-865,1 0-673,0-20-1921,0 20-7304</inkml:trace>
  <inkml:trace contextRef="#ctx0" brushRef="#br0" timeOffset="245982.4218">3794 12243 15726,'40'59'1794,"-21"-39"-481,1-1 417,0 1-705,0 0-673,-20 0-128,19 0-224,-19-1-800,0 2-2243,-19-1-2178</inkml:trace>
  <inkml:trace contextRef="#ctx0" brushRef="#br0" timeOffset="251115.2343">4370 12243 13132,'-20'0'2306,"20"0"-768,0 0 31,20 19 353,-1 21-513,1-20-352,-20 19-416,20 1-289,0-1-160,1 2-32,-2-1-63,21-21-33,-20 21 32,-1-40 32,-19 20 224,0-20-96,0 0-95,0 0-129,-19-20 32,-1 0-32,-20-19-32,21-1-64,-42-1 128,22-38-96,-21 0-32,21 0 192,19 19-192,0 20-193,40 1 289,0 19-288,19 0 384,1 20-192,19 0 96,2 20-96,-22 19 224,1 1-416,-1-1 160,-19 2 96,-20-21 0,0 19 192,0-19-288,-20 0 96,0-20-32,1 20 32,-1-1-256,0-19-193,0 0-415,1 0-642,-2 0-544,1 0-1121,20-19-3971</inkml:trace>
  <inkml:trace contextRef="#ctx0" brushRef="#br0" timeOffset="251313.4765">4727 12143 11530,'21'19'5638,"-2"2"-3652,1-1-289,0 0-255,0 0-610,-1-1-511,1-19-193,0 20-160,0-20-417,-1 0-768,-19 0-1826,0 0-1473</inkml:trace>
  <inkml:trace contextRef="#ctx0" brushRef="#br0" timeOffset="251653.3202">4687 11904 17712,'0'-19'1890,"20"-1"-1313,-20 20 384,0 0-449,20 0-224,1 20-192,-2-1 0,21 22-31,-20 18-1,19-19-32,1 39 0,-21-40 64,21 22-32,1-22 160,-22-19 256,1 0 353,0-20-224,-20 0 128,20 0-97,-20 0-31,0-20-97,0 0-31,0-19-417,0-1 192,-20 0-416,0 20-225,20-20-287,0 1-97,0 39-288,0 0-801,20 0-1088,0 0-1282,-1 20-6791</inkml:trace>
  <inkml:trace contextRef="#ctx0" brushRef="#br0" timeOffset="251856.4453">5243 12162 15118,'21'41'3043,"-1"-21"-929,-20 0 256,19-1-737,1 1-704,0-20-256,0-20-289,19 1 65,-19-1-385,19 0-32,-39 0 192,20-20-224,-20 20-96,-20 20 64,1-20-513,-21 20-63,1 0-673,19-20-481,-20 20-1825,21-19-1026</inkml:trace>
  <inkml:trace contextRef="#ctx0" brushRef="#br0" timeOffset="252045.8983">5284 11865 15406,'19'-20'5093,"1"40"-3331,0-20 288,0 20-225,-1 20-672,1 20-640,0-21-385,19 20-160,-19-19-449,21-1-608,-2-18-256,-19-1-1249,0-20-2467,-20 0-9993</inkml:trace>
  <inkml:trace contextRef="#ctx0" brushRef="#br0" timeOffset="252206.0546">5402 12083 16367,'0'0'4869,"0"-19"-3684,20-1 608,0 20-447,19-20-866,2 0-288,18 1-768,-19-1-1250,19 20-3715</inkml:trace>
  <inkml:trace contextRef="#ctx0" brushRef="#br0" timeOffset="252866.2109">6236 11985 14477,'-59'-40'1954,"39"20"-320,0 20-65,0 0 225,0 0-321,-19 20-352,39 0-416,-21 19-257,21 21-63,0-21-97,0 20-160,21-38 32,18 19-288,1-20 160,19-20-704,-19 0-321,19-20-513,-18 0-1184,-21-21-2179</inkml:trace>
  <inkml:trace contextRef="#ctx0" brushRef="#br0" timeOffset="253208.0078">6216 11726 15342,'0'-19'3267,"0"38"-1890,20 1 737,0 20-544,-1-1-481,1 21-480,1 0-225,19-1-224,-21-19-96,21-1 0,-20 1-32,19-20 96,-19-1-96,-20-19 128,20 0-192,-20 0 161,0 0-129,0 0 256,0 0-128,0-19 0,0-1-256,0 0 256,20 0-256,-20 1 64,19 19 160,2 0-320,-1 0 160,0 19 64,19-19-192,-19 20-577,20 0-801,-1-20-832,1 0-1986,-21-20-3363</inkml:trace>
  <inkml:trace contextRef="#ctx0" brushRef="#br0" timeOffset="253448.2422">6852 12024 15502,'-21'20'3075,"21"0"-1441,0 19 287,0-19-351,21 0-673,-1-20-417,19 19-95,-19-19-289,20-19 96,-21-1-64,1 0 32,-20 0 64,0 1 33,-20-1-353,1-20 31,-1 21-447,0-1-65,-19 0-159,19 20-97,0-20-608,-1 20-930,21 0-1632,0 0-9066</inkml:trace>
  <inkml:trace contextRef="#ctx0" brushRef="#br0" timeOffset="253617.1875">7070 12064 14926,'40'59'3587,"-20"-39"-1601,0-1-609,0-19-1056,-1 21-193,1-21-321,0-21-864,-20 2-1985,20 19-2307</inkml:trace>
  <inkml:trace contextRef="#ctx0" brushRef="#br0" timeOffset="253781.25">7070 11925 17840,'0'-21'2531,"0"2"-1827,0-1-415,19 20-193,2-20-160,-1 20-513,0 0-1216,0 0-1795</inkml:trace>
  <inkml:trace contextRef="#ctx0" brushRef="#br0" timeOffset="254086.914">7288 11945 17616,'0'59'2402,"20"-19"-608,0-20-320,-1 19-353,2 1-609,19-21-160,-1-19-63,21 0-289,-21 0 224,21-19-320,-20-21-64,0 20 96,-20 1 32,-1-21-32,-19 20-33,0 1 65,0-1 32,-19 0 0,-1 20-64,-20 0 160,19 0-96,2 20 97,-1 19 31,0-19-32,0 20 128,20-21-192,0 21-32,20-20-192,20-20-513,0 19-384,0-19-576,19 0-898,-19-19-1697</inkml:trace>
  <inkml:trace contextRef="#ctx0" brushRef="#br0" timeOffset="254363.2811">7944 11845 18033,'-61'0'2274,"42"20"-737,-1 0-95,0-1-193,20 22-513,0-21-415,40 0-97,0 19-192,20-19 32,-1 0-160,0-1 32,-19 1 32,-20 0 32,1 0 96,-21-1 32,-21 2 128,-19-1-256,1 0 64,19-20-128,-20 0-448,1 0-289,19 0-800,0 0-2339,0 0-5381</inkml:trace>
  <inkml:trace contextRef="#ctx0" brushRef="#br0" timeOffset="254581.0546">8163 11646 20723,'138'21'1986,"-79"-1"-737,2 39-32,-22-19-352,1 39-448,-40-19 31,20 19-160,-20-19-128,0-1-64,0 1-256,0-20-416,-20-20-673,20-1-1410,0 1-7046</inkml:trace>
  <inkml:trace contextRef="#ctx0" brushRef="#br2" timeOffset="322468.75">3337 6703 2594,'-20'-19'1185,"20"-1"417,-19 20-866,19-20-191,-20 20-225,20 0 417,-20-21 288,0 21-64,20 0 96,-19 0 32,-1 0-449,0 0-159,0 0-65,-1 0-160,2 0-192,-1 0-64,0 0 0,0 21 65,0-21 31,20 0 256,-19 20-160,-1-20 128,20 20-191,-20-20-1,20 19 0,-20 1-64,20-20-32,-19 20 0,19 0 32,0-1-32,-20 1-32,20 0 64,0 0 32,-20-1 64,20 1 33,0-20-97,0 20 32,-21 1-64,21-1-64,0-1 0,0 1 0,0 0 0,0 0 0,0-1 96,0 1-64,21 0 0,-21 0 0,20 0-32,-20 19 32,20-18 0,-1-1 0,1 0-32,0-1 32,0 1 0,-1 0 0,21 0-32,-20-1 0,0-19 0,-1 20 0,2 0 0,19 0 32,-1-1-32,1 1 0,-1 1 32,1-21 32,-1 20-64,2 0 32,-1-1-32,19 1 32,-20 0-32,1-20 0,20 20 0,0 0-64,-1-20 32,20 19 32,-20-19 0,22 20 0,-2-20 0,0 20 0,21-20 32,-21 0-32,0 0 0,1 0 32,-1 20-32,0-20 0,2 0-128,17 0-32,-19 0 0,21 19-32,-1-19 128,0 0 64,1 0 0,-1-19-32,1 19 32,-21 0 32,20 0-32,1-20 0,-1 20-32,-20-20-97,21 20 33,-1-20-64,-1 20 96,2-19 32,-21-1 32,1 0 0,20 20 32,-21-20 0,19 0-32,-17 20 0,17-19 0,-18-1 32,20 0-64,-2-1-160,-19-18-160,21 19 192,-20-20 63,-1 21 33,1-21 64,-1 20 0,0-19 0,-19 19 64,19-1-32,1-18 1,-21 19-66,1 0 1,0-20-352,-1 21-353,-20-1-480,-19 0-128,0 0 608,0 1 641,1-1 192,-21-1 161,0 1-33,0 0-256,-21-19 0,21 19 64,-20 0 32,0 1 224,0-1 160,-19 0 65,-1 0-97,1 1 129,-20-1-193,-22 0-32,22-1-95,0 1-129,-22 20-64,22-19-32,-20-1 32,0 20-96,-1-20-32,1 20-129,0 0 65,-2-20 0,-17 20 64,19 0 96,-2-20 0,-18 20 0,20 0 0,20-19 32,-21-1 32,1 20-64,0-20 0,-1 20 0,0-20 96,21 20-64,-20-19 64,-21 19-96,21 0 0,0 0 0,-1 0 0,1 0 0,0 0 0,-2 0 0,2 0 0,20 0 0,-20 0 0,-1 0 0,1 19 0,-20-19 0,-1 20 96,1 0 33,-1 0 191,-19-1 224,0 21-95,20-20-1,-40 0 1,20-1-129,0 1-160,-1 1-128,-18-1 32,18 0-64,21-20-128,-20 19-192,20-19-161,0 0 33,-1 0 128,1 0-545,0 0-1057,19 0-8904</inkml:trace>
  <inkml:trace contextRef="#ctx1" brushRef="#br2">24915 9710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2T23:57:38.87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 3625 7527,'-20'-19'1857,"0"-1"-191,1 20 384,-1 0 160,20 0-737,-20 0-320,20 0 321,0 20-609,20 19-97,0 1-191,-1 20-257,1 0-31,0 19-193,0-20 64,-1-20-192,1 22 96,0-22 32,0 1 0,1-20 32,-2 0 64,-19-1-96,20-19 321,-20 0 191,0 0-159,-20 0-577,20-19 160,-19-21-64,-2-19 0,-19-2-64,20-18-33,1 0 1,-21-20 128,20 19 0,1 1 32,-1 0 32,0 38-64,20 2 32,0 19 32,0 0-64,20 0-64,0 1 161,19-1-226,1 0-319,-1 0-705,22 20-224,-22-19-737,1 19-1954,-1 0-4709</inkml:trace>
  <inkml:trace contextRef="#ctx0" brushRef="#br0" timeOffset="192.3828">340 3745 16431,'-60'79'513,"40"-59"95,0 0 257,20-20 320,20 0 96,20 0-160,-20 0-480,39-20-385,0-19-352,-19 19-480,20 0-578,0 0-1152,-1-1-2787</inkml:trace>
  <inkml:trace contextRef="#ctx0" brushRef="#br0" timeOffset="379.8828">955 3884 18833,'0'39'225,"19"-19"575,-19 19 321,20-19 129,-20 1-386,20 19-607,0-21-97,1 1-64,-21 0-352,19 0-353,1 0-480,-20-1-1313,20-19-3236</inkml:trace>
  <inkml:trace contextRef="#ctx0" brushRef="#br0" timeOffset="538.0859">915 3625 18385,'-39'-39'512,"19"19"-383,0 20-546,20-20-384,0 20-1473,20 0-1281,0 0-2947</inkml:trace>
  <inkml:trace contextRef="#ctx0" brushRef="#br0" timeOffset="718.75">1372 3625 15790,'40'60'801,"-21"0"737,-19 0-866,20-1-127,-20 0 159,20 20-63,0-18-513,-20-2-352,0-19-128,19-1-673,-19 1-1185,0-21-4100</inkml:trace>
  <inkml:trace contextRef="#ctx0" brushRef="#br0" timeOffset="901.3672">1272 4063 20563,'-20'-61'705,"1"61"-417,19-20 320,0 20 802,19 20-1,21-20-512,1 21-513,18-1-352,0 0-352,0-1-160,2-19-417,-2 20-801,0-20-640,-19 0-2370</inkml:trace>
  <inkml:trace contextRef="#ctx0" brushRef="#br0" timeOffset="5726.5625">2344 3943 17969,'41'0'-225,"-41"20"674,20 19 287,-1 2 33,1-2-481,0 1-127,0 0-1,-1-21-160,1 1-224,-20-20-449,20 0-1121,0 0-2434</inkml:trace>
  <inkml:trace contextRef="#ctx0" brushRef="#br0" timeOffset="5892.5781">2265 3606 17040,'-20'-40'1505,"1"40"-800,-1-20-641,20 20-64,20 0-513,-20-19-384,19 19-736,21 0-1602,-20 0-2370</inkml:trace>
  <inkml:trace contextRef="#ctx0" brushRef="#br0" timeOffset="6168.9453">2602 3765 1153,'61'119'9609,"-42"-80"-6470,21 20-609,-20-39-544,0 21-513,-1-21 1,-19-20-65,0 19-704,20-19-97,-20 0-223,0 0-33,0 0-160,0-19-32,20-1-64,-20-21 33,20 2-129,-20-1-32,19 20-1,-19 20-63,20 0 96,-20 0-64,21 20 96,-1 0 0,19 19-288,-19-19-641,20 21-320,-1-21-160,1-1-769,-1-19-1826,2 20-9641</inkml:trace>
  <inkml:trace contextRef="#ctx0" brushRef="#br0" timeOffset="11449.2188">3516 3982 14926,'0'0'512,"0"20"-192,0 1 161,0 19 384,20 39 64,0 0-321,19 21-288,-19-1-159,20-20 31,0 1-128,-20-41 352,20 1-127,-21 0-193,1-21 96,-20-19-64,0 0 160,20 0 97,-20 0 511,-20-19-639,0-21-193,-19 0-32,19-19 0,-20-21-32,0-19-32,-20 0-64,41-20-97,-21 20 193,20 18 0,20 22-128,0 20 160,0 39-64,0-20 128,20 20-256,20-20 352,-1 40-320,21-20 160,-20 20 64,20 19-96,-21-19-64,-19 19 225,0 2-322,-20-21 161,0 0 161,-20 19-290,0-19 65,0 0 96,-19 0-224,19-20-64,-20 19 32,20-19-481,20 0-512,-20 0-449,20 0-1312,0-19-2724</inkml:trace>
  <inkml:trace contextRef="#ctx0" brushRef="#br0" timeOffset="11733.3984">4013 3943 448,'0'39'14670,"0"2"-13869,0-1 672,0-1-128,19 1-256,-19-1-32,20-19-224,0 0-256,0-20-225,19 0-32,-19 0 97,20-20-225,-20 0 96,20-19-576,-20 19 96,0-20-161,-1 1-351,1 19-417,-20-21-577,0 22-1281,-20-21-3107</inkml:trace>
  <inkml:trace contextRef="#ctx0" brushRef="#br0" timeOffset="12051.7578">4429 3566 16944,'0'0'672,"0"0"-191,0 20 223,20 0 385,-20 39 64,21-19 97,-2 40-161,21-1-801,-20-20-224,19 20-128,1-38-352,-20 18-1,19-39-256,-19 0-159,0 0-610,1-20-1056,-21 0-2979</inkml:trace>
  <inkml:trace contextRef="#ctx0" brushRef="#br0" timeOffset="12234.375">4350 3844 18801,'-20'-20'1570,"20"20"-737,20 0 63,0 0 418,19 0-482,22 0-543,-22 0-193,20 0-481,1 0-575,-21 0-354,21 0-1056,-20-19-3620</inkml:trace>
  <inkml:trace contextRef="#ctx0" brushRef="#br0" timeOffset="13985.3516">5601 3903 10826,'-40'-19'1569,"21"-1"-320,-1 20-95,20-20 191,-21 20-96,1 0-32,0 0-192,20 0-384,-19 0-193,19 20-480,-20 0 384,20 39-223,0-20 159,20 22-64,-20-22-256,19 1 32,1-20 160,0 0-256,1-20 160,-1 0-64,-1 0-32,-19-20 0,20-20-32,-20 20 64,0-19 64,0-2-32,0 2 160,-20 19-192,20 0 257,-19 0 223,19 20 225,0 0-33,0 0-415,0 0-65,-20 20-96,40 0-96,-20 0 32,19 19 96,1-18-384,0-1 96,20 0-353,-21-20-384,1 0-224,20 0-288,-21 0-385,1-20-736,0 0-1955</inkml:trace>
  <inkml:trace contextRef="#ctx0" brushRef="#br0" timeOffset="14239.2578">5938 4023 8520,'40'40'1697,"-40"-21"1538,0 1-1057,19-20-384,-19 0-192,0 0 223,0 0-159,-19 0-962,19-20-127,-40 1-193,20-1-288,1-21-192,-1 2 64,0-21 32,0 21-160,1-20-160,19 19 32,0 20-417,0-1-320,19 2-288,1 19-1186,20 0-1152,-21 40-3556</inkml:trace>
  <inkml:trace contextRef="#ctx0" brushRef="#br0" timeOffset="14464.8438">6336 4043 16719,'-20'0'609,"-1"0"384,1 0 0,-19-20-417,19 20 225,0-41-160,1 22-353,-1-21-288,20 1-96,0-21 128,0 41-352,20-21-449,-1 20-288,21-1-609,-1 21-1248,2 0-1699</inkml:trace>
  <inkml:trace contextRef="#ctx0" brushRef="#br0" timeOffset="14872.0703">6634 3724 15790,'-40'0'1730,"20"0"-417,-1 21-256,21 19-288,-19-1-64,19 1-33,0 19-319,0-19-225,0-1-64,19-18-64,22-1-64,-21-20 0,19-20-160,-19 20 224,0-41-97,0 22 65,-1-21 129,-19 20 31,0 1 192,0-1 96,0 20 1,-19 0-289,19 0 160,0 0-384,0 20-320,0-1-65,19 1-95,1 0-385,0 0-801,19-1-1121,-19-19-3106</inkml:trace>
  <inkml:trace contextRef="#ctx0" brushRef="#br0" timeOffset="15076.1719">6831 3724 17648,'0'21'1025,"21"-1"256,-1 20-448,19-1-256,-19 1-33,20 19-223,19-20-321,-19 2-609,20-21-64,-1-20-768,-19 0-513,19 0-1986,-19-41-9671</inkml:trace>
  <inkml:trace contextRef="#ctx0" brushRef="#br0" timeOffset="15242.1875">7408 3625 13676,'-20'40'4357,"0"40"-2756,-1-1 1,2 40-738,-1 1 33,0 18 192,0-18-384,1-2-705,-1-39-416,20-18-289,0-22-865,20 1-447,-20-20-2083</inkml:trace>
  <inkml:trace contextRef="#ctx0" brushRef="#br0" timeOffset="15846.6797">8043 3923 11883,'0'0'0,"0"0"-289,0 0-479,20 0-1859,-20 0-2562</inkml:trace>
  <inkml:trace contextRef="#ctx0" brushRef="#br0" timeOffset="16368.1641">8142 4063 8295,'21'39'1314,"-21"-39"351,0 0 257,0 0-288,0 0 95,0 0-223,0-20-1058,-21-19-64,21-2-384,-20 2 289,0-21-97,0 1-64,1-20 0,-21-1-64,20 1 192,20 0 481,-20 18-128,20 22-65,20 19-256,0 0 33,0 0-353,19 20 32,1 20 96,20 20 0,0 20 64,-1 39-128,0 0 0,-19 21 128,20-2-256,-20-18-96,-1-21-64,-19-39-97,20-1-319,-21 1 191,-19-40 1,20 20-65,-20-20-1024,0 0-1890,-20-20-5702</inkml:trace>
  <inkml:trace contextRef="#ctx0" brushRef="#br0" timeOffset="16550.7813">8142 3805 19090,'-20'19'864,"20"-19"-95,41 20-320,-22-20 31,21 0-128,-1 0-224,1 0-512,19-20-673,-19 20-384,0-19-1378,0-1-5893</inkml:trace>
  <inkml:trace contextRef="#ctx0" brushRef="#br0" timeOffset="17297.8516">9413 3923 3010,'0'-20'11723,"-20"20"-10281,0 0-1,20 20 257,-20-20-833,20 20-481,0 19 257,0 2-1,20-21-352,0 0 33,0-1-257,-1-19-32,21 0 192,-19-19-96,-1-1 64,-1 0-288,-19-21 0,0 2 96,-19-20-32,19 39-64,-41-20 32,21 21 64,0-1-256,1 0-65,-1 20-383,20 0-994,0 20-1985,20 19-2595</inkml:trace>
  <inkml:trace contextRef="#ctx0" brushRef="#br0" timeOffset="17495.1172">9751 4043 17808,'-21'-80'993,"1"40"545,-19 1-1,-1-21-992,1-19-417,-21-21 192,21 21-64,-2 0-192,21-1-64,1 21 161,19 19-514,0 20-319,19 20-578,1 0-735,0 20-1475,-20 20-7238</inkml:trace>
  <inkml:trace contextRef="#ctx0" brushRef="#br0" timeOffset="17647.4609">9413 3705 20050,'-20'19'545,"0"-19"448,20 0-128,20 0-673,0 0-32,-1-19-96,21-1-608,20 0-994,0 20-2434</inkml:trace>
  <inkml:trace contextRef="#ctx0" brushRef="#br0" timeOffset="18430.6641">10267 3269 15855,'0'0'864,"-21"0"1,21 19-352,21 21 416,-1 39-161,0 21-351,19-1-97,1 19-32,-1-18 0,21-21-320,-21 0 129,22-38-33,-22-21-32,20 0-64,-19-20-64,-20 0-65,19-20-31,-18-21-96,-21 2 224,0-21-96,0 1 160,-21 0 0,21-2 32,-20 2 32,1 19 256,-1 21 0,0 19 289,0 0-481,20 0 64,-19 39-288,19 1 0,19-1 224,-19 22 96,20-2-95,20-19-226,-21-1 65,22-19-384,-1 0-257,-1-1-416,1-19-768,-1-19-1443,1 19-3458</inkml:trace>
  <inkml:trace contextRef="#ctx0" brushRef="#br0" timeOffset="18757.8125">10981 3724 13612,'0'0'1570,"20"0"-769,-20 21 1024,20-1-607,-1 20-226,22-1-191,-21-19-160,0 19-193,-20-19-127,19-20-289,1 20 0,-20-20 128,0 0-160,20-20 160,-20 0-160,20 1 64,-20-1 64,0-20-128,0 21 0,0-21 32,0 20 128,0-1-192,0 21 224,19 0-192,1 21 161,0-1 31,0 20-128,19-1-449,2 1-383,-21-1-578,19-19-575,1 0-1314,-1-20-4068</inkml:trace>
  <inkml:trace contextRef="#ctx0" brushRef="#br0" timeOffset="19202.1484">11637 3705 12459,'0'-40'2371,"0"20"287,0 20-544,0 0-448,0 20-673,-20 0-257,20 19-159,0 2-289,0-1-224,0-1-32,0 1-64,20-40-64,-20 19 0,20-19-160,-20 0 96,0-19 63,19-1 65,-19 0 97,0 0-33,0 20-64,0-19 256,0 19-128,0 19 128,0 21-128,20-1 0,0 40-96,19 2 128,-19-22-320,20 20 64,-20 1 128,0-20-96,0-1 192,-20 0-160,0-19 96,-20 0-32,0 0 32,0-20-320,0-1 32,0-19-161,0 0-256,-19 0-544,39-19-801,-20-1-1377,0-20-6342</inkml:trace>
  <inkml:trace contextRef="#ctx0" brushRef="#br0" timeOffset="19456.0547">11875 3407 18865,'0'20'737,"0"-20"-256,0 19 287,0 22-95,20-1-97,0 19-95,0 20 31,19 1-287,-19-20-225,19-1-513,-19 0-224,20-19-191,-19-21-994,-21-19-1570,19 0-6085</inkml:trace>
  <inkml:trace contextRef="#ctx0" brushRef="#br0" timeOffset="19914.0625">11835 3884 15855,'-20'19'1377,"20"-19"-673,20-19 289,0 19-352,20-20-257,-20 0-31,19 0-385,-19 1 256,0-1-352,0 0 64,-1-21 64,1 22-128,-20-21-65,20 0 193,-20 21 129,0-21-1,-20 20 160,20 1 128,0-1 481,0 20-32,0 0-128,0 0-225,0 20-352,0 19 161,20 20 159,0 1-416,1 20 288,-2-21-127,21-19-161,-20-1 160,-1 1-256,1-20-160,0-20-129,0 0 65,-1 0 0,1-20 64,-20 0 64,0 0 288,0 1-256,0-1 160,0 0 128,0 0-256,0 20 288,20 20 96,0 0-256,0 19-160,0 1-320,0-20-929,20-1-641,-1-19-1537,1 0-6407</inkml:trace>
  <inkml:trace contextRef="#ctx0" brushRef="#br0" timeOffset="20799.8047">12947 3765 15919,'0'0'640,"20"20"225,-20 0 416,20 19-224,0 1-384,-1 19-97,1-20 97,0 2-257,-20-21-127,20-20-129,-20 20 0,0-20-64,0 0-96,19-20 32,-19 20-96,0-41 32,0 21 0,0-19 224,20 19-384,-20-19 288,0 19 64,20 20-192,-20 0 160,21 0 32,-21 0 1,20 20-33,19-1-64,-19 21-192,0-20-321,19-1-480,-19 1-448,0-20-961,0 0-2915</inkml:trace>
  <inkml:trace contextRef="#ctx0" brushRef="#br0" timeOffset="20953.125">13641 4063 17840,'0'0'-961,"0"0"-1249,20-20 513,-20 20-5158</inkml:trace>
  <inkml:trace contextRef="#ctx0" brushRef="#br0" timeOffset="37287.1094">856 5334 1473,'0'0'1730,"-20"-21"-129,20 21-896,0 0-481,20-20-32,-20 20 449,0 0 416,0 0 224,0 0 32,0 0-64,0 0 193,0 0 127,0 0-224,-20 0-223,20-20-162,0 20 65,0 0-64,-20-20-64,20 20-256,-20 0-65,20 0 1,-19 0-257,-2 0-64,-19 0-320,1 20 192,19 0 1,-20 0-1,21 1-32,-1 18-128,20-19 64,-20-20-256,40 20 256,-20-1-160,39 1 128,-19 0-65,39 0-31,-19-1-96,1 1 0,18 20 128,-19 0-32,-1 0 224,-19-20 0,0 19 160,-20-19 161,-20 20 31,0-21-224,0 1-63,-19 0-129,19 0 0,-20-20-417,21 21-607,-22-21-322,21 0-896,20 0-2434</inkml:trace>
  <inkml:trace contextRef="#ctx0" brushRef="#br0" timeOffset="37737.3047">1292 5531 17872,'-59'-20'833,"19"20"-512,20 0 287,0 20-127,1 20 95,-1 0-95,0 0-289,20 19-192,0-19 32,20-1-256,0-19-129,19 0 1,1-20 64,-1 0 95,-19-20 65,21 0-96,-21 1 224,-1-21 96,1 1 481,-20 19 384,0 0 192,-20 0-192,1 20-193,-1 0-287,-1 0-481,21 0 0,0 20 96,0 0-384,0 0 127,21-1-223,18 1-609,1 0-512,-1 0-513,21-20-2530</inkml:trace>
  <inkml:trace contextRef="#ctx0" brushRef="#br0" timeOffset="38296.875">1709 5571 11562,'20'80'3171,"0"-40"-1473,0-1-289,-1 1-640,1-1-481,1-19-31,-1 0-257,-20-20 160,20 0-32,-20 0-64,19 0 96,-19-20-32,0-20 0,0 1 33,-19-1-65,-1 1 192,0-1 385,20 1-33,-21 18-352,21 1-320,0 20 96,0 20 97,21 1-225,-1 18 96,0 1-97,-1-1 33,1 1-288,20-20 96,-21-1 64,1-19 0,0 0 160,-20-19 192,0-1 96,0 0-32,0 0 33,0-19 127,0 19-64,0 0 161,0 0-385,20 20 32,-20 0-128,19 20 32,1 0-32,21 20-416,-21-21-289,19 21-384,21-20-384,-21 19-481,20 1-961,-18 0-2017,-1 0-4902</inkml:trace>
  <inkml:trace contextRef="#ctx0" brushRef="#br0" timeOffset="38564.4531">2543 6187 6149,'39'99'4741,"-19"-79"-994,1 19-1344,-21-19-962,20-20-448,-20 0-256,0 0 320,0 0-96,0-20-513,-20-19-288,-1-21-64,-18 1 64,-1-21 1,1 1-129,-1-40-97,1 19 33,19 21 0,0 0 32,20 39-160,20 21-96,0-2 32,19 42 160,1-2 96,-1 1 0,-19 20-96,19-1-353,-19 21-351,1-41-642,-21 21-415,0-20-1475,0-20-6116</inkml:trace>
  <inkml:trace contextRef="#ctx0" brushRef="#br0" timeOffset="38921.875">2484 5293 16431,'19'0'1473,"1"41"65,0-2-289,0 40-352,19 0-160,-18 21 95,-1-21-543,19 0-289,1-19-321,0-20-127,-1-20-161,1-20 257,-1 0-64,-18-20 191,-1-20 129,-20 0 192,0 1-31,0-21 127,0 21 224,-20 19 321,20 0 64,-21 0-193,21 20 353,-20 0-513,20 20-255,-19 20-225,19-20 32,19 19-64,1-19-161,21 0-511,-2-20-449,21 0-225,-21 0-1633,21-20-8167</inkml:trace>
  <inkml:trace contextRef="#ctx0" brushRef="#br0" timeOffset="39640.625">3675 5511 14317,'-20'-19'1153,"0"19"32,0 0 289,-20 19-770,21 1-31,-1 0 64,0 21-1,0-22-255,20-19-385,0 20-288,20-20 96,0 0 96,19 0 128,1 0-128,0-20 32,20 1-160,-40 19-97,0 19 225,-1-19 97,-19 20 383,-19 20-192,19-20 129,-20 19-1,0-19-320,20 0 128,-20-1-288,20 1-192,-20-20-320,20 0-449,0 0-1057,0 0-2243,0 0-10439</inkml:trace>
  <inkml:trace contextRef="#ctx0" brushRef="#br0" timeOffset="40047.8516">4310 6465 14413,'-59'-20'1153,"39"-19"-192,-40-2-128,20-38 32,-19 20-225,0-40 193,19-1-448,-20 1-1,20-1 289,20 21 63,1 20-544,19 19-160,19 0 0,1 21-160,20-2 0,0 21 96,0 21-480,-1-2 159,21 21-63,-21 0-193,-19 19 65,20-20 160,-40-19 223,20 0 129,-40 0 0,20 1 32,-20-2-64,0-19-128,-19 0-64,19-19-609,20-2-1794,-20 1-2914</inkml:trace>
  <inkml:trace contextRef="#ctx0" brushRef="#br0" timeOffset="40388.6719">4310 5531 13132,'20'0'2915,"-20"0"-1634,0 0-96,0 40 96,0-19 65,0 38-514,0-19-255,0-1-417,20 1-160,0-21-32,-1 1-32,1-20-96,0 0 0,0 0 192,1-20-128,-21 1 192,0-1 0,0-20-32,0 21 128,-21-21-64,21 20 256,0 0 97,-20 20 63,20 0-127,0 0-257,0 0-256,0 20 0,0 0 96,20 20-96,1-1-417,-2 1-800,1-21-929,20-19-1858,-1 0-10346</inkml:trace>
  <inkml:trace contextRef="#ctx0" brushRef="#br0" timeOffset="40752.9297">4748 5511 18737,'-21'20'1570,"1"0"-1186,20 21 225,0-2-161,0 1-64,20-1 97,1 1-225,18-1-96,1 1-288,19-40 192,-20 20-384,21-40 224,-20 0 32,0 0-32,-20-19-64,-1-1 128,-19 1 160,0 19-96,0-20 96,-19 21 0,-21-2 96,20 21 289,1 0-33,-2 21 1,1-2-353,20 21-64,0-20 160,20 19-128,20-19-32,0 0-288,-1 0-321,21-20-480,-1 0-384,-18-20-1506,18 20-8872</inkml:trace>
  <inkml:trace contextRef="#ctx0" brushRef="#br0" timeOffset="41666.9922">5938 5691 15694,'0'19'865,"0"1"769,20 0-994,19 0-127,-19-1-97,0-19 65,1 0-65,-1 0-160,19 0-31,-19-19-97,0-1-64,0-20-128,-1 1 64,-19 19-32,-19-39 0,-1 18 32,-20 1-32,-19-19-65,18 20 226,-18-1 319,19 1 161,1 18-33,19 1-95,0 0-193,20 0 96,0 20-480,0 0 96,20-19 192,20 19-192,19-20-64,0 20 32,2 0-64,18 0 0,0 0-352,-20 0-1,2 20 33,-22-1-33,1 21-31,-1 1 64,-19-2 159,-20 1 161,0-1 224,0 1 321,-20-1 191,20 1 161,0 0-32,0-20-65,0 0 129,0 0-64,0 0-513,40-20 65,-20 19 63,40-19-224,-20-19-352,39 19-449,-20-20-544,0 0-1377,2 0-2531</inkml:trace>
  <inkml:trace contextRef="#ctx0" brushRef="#br0" timeOffset="42939.4531">836 6325 16719,'-20'0'321,"20"0"-321,0 0-161,0 0 161,20 0-64,-20 0 64,40 0-32,-21 0 32,1 0-64,20 0 96,-21 0 0,21 0 161,1 0 31,-2 0 416,20 0-351,1 0-97,-1 0-64,21 0-32,-1 0-32,20 0 64,1-19-256,-1 19 224,21 0 0,18-20-64,21 20-64,-20 0-32,0 0 128,-20 0-96,-19 0-64,-1 0 96,19 0 32,-18 0 64,-1 0-256,21 0 288,-21 0-96,19 0 64,-18 0-96,-1 0 64,21-20 1,-1 20-130,-21-20 130,22 1-65,-1 19-225,1-40-31,-22 20 224,2 0 64,-1 20-32,0-19 64,1-2 32,-21 21-96,20 0 96,-19 0-64,19 0 0,-20 0-160,21 0 96,-21 0 0,20 0-96,-19 0 96,-1-20 32,-19 20 32,20-20 96,-21 20-32,0-20 32,1 20 1,-1 0 31,1-19 0,-20 19-32,19 0 96,1 0-224,-21-20 64,22 20 128,-22 0 97,20 0 127,-19 0 0,0 0-223,20 0-33,-20 0-96,-1 0 0,1 0-64,19 0 96,-39 0-96,19 0 96,-18 0-160,-1 0 128,0 0-32,-20 0 32,0 0 64,0 0 129,0 0-193,0 0-225,0 0-703,0 0-1218,0 20-3139</inkml:trace>
  <inkml:trace contextRef="#ctx0" brushRef="#br0" timeOffset="66686.5234">7328 5472 6149,'0'0'8424,"-20"0"-6118,20 0-672,0 0-353,0 0-512,0 0-385,20-20 129,-1 20-193,22 0-256,-1 0 96,-1 0-384,1 0-352,-1 20-353,21-20-449,-20 20-1024,-20-1-2979</inkml:trace>
  <inkml:trace contextRef="#ctx0" brushRef="#br0" timeOffset="66846.6797">7487 5691 14381,'-40'19'3459,"40"-19"-2594,0 0-673,20-19 609,0 19-224,0-20-161,19 20-544,1-20 0,-1 20-705,22 0-1281,-22 0-3107</inkml:trace>
  <inkml:trace contextRef="#ctx0" brushRef="#br0" timeOffset="67449.2188">8421 5551 14926,'-41'-20'1281,"21"20"128,0 0 225,1 0-801,-1 20-225,-20 21 193,21-2-64,-1 1-545,20-20-96,0 19-128,0-19 32,20-20 32,-20 20-256,19-20 192,1-20 64,0 0-32,0 0 160,-20 1-160,19-1 96,-19 0 64,0 0-64,0 20 160,0 0 129,0 0-385,0 20 64,0 20-160,0-1 160,20 1-737,0-1-384,21-19-512,-22 0-962,1-20-1601,20 0-3523</inkml:trace>
  <inkml:trace contextRef="#ctx0" brushRef="#br0" timeOffset="67689.4531">8500 5174 13580,'-20'-20'3748,"20"1"-1858,0 38-289,0-19-928,0 20 160,0 40 63,0-1-351,20 21-385,19-21-160,-19 1-224,20-21-353,-21 1-223,21-19-225,-20-2-577,1 1-1409,-21-20-2658</inkml:trace>
  <inkml:trace contextRef="#ctx0" brushRef="#br0" timeOffset="67862.3047">8618 5115 17136,'0'0'1441,"20"39"449,0 1 224,0 39-769,1 21-800,-2-1-321,1-20-288,20 1-577,-1-20-864,1-1-609,-21-20-2627</inkml:trace>
  <inkml:trace contextRef="#ctx0" brushRef="#br0" timeOffset="69466.7969">9592 5730 11146,'19'59'1057,"-19"1"801,20 0-417,0 19-224,0 0-288,-1 1-160,-19-40 32,20 0-449,0-1 0,-20-39 1,0 0-65,0 0 321,0-20 63,0-19-544,-40-1-96,21-20 0,-21-19 64,1 0-192,-1 0 128,1-2-64,-2 2 64,41 20-64,-20 0 32,20 18-96,20 1 0,1 21 0,18-21 0,1 40 64,-1-20-32,1 20-320,-1 20 223,-19 20-63,0-1 0,-20 22 64,0-2 32,0-19-32,0-1 128,-20 1-353,20-21-191,0-19-417,0 0-1025,0 0-3844</inkml:trace>
  <inkml:trace contextRef="#ctx0" brushRef="#br0" timeOffset="69720.7031">9810 5551 11562,'20'41'2467,"0"-2"-65,-20 21-576,19-21-673,1 1-384,0-21-33,0 1-223,19-20-417,-19-20 64,1 1 32,-1-21-32,-20 1-160,0-1 0,0 0-32,0 21 32,-20-22-288,-1 21 224,-18 20-513,19 0 193,0 0-353,0 20-416,0 21-576,20-22-1859,0 1-7398</inkml:trace>
  <inkml:trace contextRef="#ctx0" brushRef="#br0" timeOffset="70026.3672">10287 5432 13901,'0'-19'2402,"-20"19"-1185,-1 0 545,1 19-449,1 1-352,19 0-385,-20-20-383,20 20-129,0-1-192,20 1 31,19 0-63,-18 0-160,38 1 64,-19-2-32,-20 1 31,19 0 129,-39 0 128,0 0 192,0-1-64,-20 1 1,1 0 127,-1 0-160,0-1-192,20-19-160,-20 0-705,20 0-1762,0 0-3779</inkml:trace>
  <inkml:trace contextRef="#ctx0" brushRef="#br0" timeOffset="70338.8672">10604 5472 16719,'-59'0'1217,"38"0"1,1 20 191,1-20-704,19 19-353,-20 1-96,20 0-160,20-20-64,19 20-96,-18 1-224,19-21-128,-1 19-33,1 1 33,-21-20 320,1 20 64,-20 0 64,0 0 128,-20-1 0,1-19 96,-1 20-160,-20 0 32,21-20 65,-1 0-450,0 0-319,-1 0-449,21 0-577,-20 0-2433,20 0-9737</inkml:trace>
  <inkml:trace contextRef="#ctx0" brushRef="#br0" timeOffset="70519.5313">10882 5611 18449,'20'40'769,"0"-40"-609,-20 20-128,20 0 64,-20-1-512,19-19-353,-19 0-128,20 0-1697,-20 0-6919</inkml:trace>
  <inkml:trace contextRef="#ctx0" brushRef="#br0" timeOffset="70679.6875">10843 5452 17136,'-40'-39'1922,"40"19"-1442,0 20-416,0-20 32,0 0-1089,20 20-768,-20-19-1282,20 19-6695</inkml:trace>
  <inkml:trace contextRef="#ctx0" brushRef="#br0" timeOffset="71057.6172">10902 5115 17136,'0'0'2082,"-20"0"-1185,20 20 224,0-1 160,20 21-384,-20 0-353,20 19-224,19 1-159,-19-20-129,0-1 0,19 1-64,-18-40-128,-1 20 160,20-20-289,-21 0 65,1 0 0,0 0 192,0 0 0,-1 19 32,1 1 64,-20 0 96,20 21-192,-20-2 64,0-19 32,0 0 96,0 0-224,-20-1 288,20-19-256,-20 0-160,1 0-160,-1 0-257,0 0-448,20-19-769,-20 19-1473,1 0-4132</inkml:trace>
  <inkml:trace contextRef="#ctx0" brushRef="#br0" timeOffset="71460.9375">11279 5154 18129,'0'20'1857,"0"0"-1152,0 0 192,0 39-64,0 21-193,0-1-127,19 0 224,1 2-193,1-22-416,19 0-128,-1-19-96,21-20-128,-1-20 32,-20 0 128,22 0-65,-41-20-159,19-20 160,-19 21-32,-20-21 128,20 0 64,-40 0-64,20 0 160,-20 40-32,0-20 192,1 20-127,-1 0 95,20 20-32,-20 0-64,20 0-64,20 20 96,0-20-384,-1 0 160,21 0-640,19 0-257,1-20-320,0-20-193,-1 20-1601,1-20-11627</inkml:trace>
  <inkml:trace contextRef="#ctx0" brushRef="#br0" timeOffset="73180.6641">12530 5571 8456,'-20'-40'1953,"20"20"-383,-20 20 192,20-19 191,-19-1-159,-1 20-256,20-20-193,-20 20-32,20 0-576,-20 20-353,20 19 0,0 1 1,0 20-65,20 0-160,0-21-224,19-19 64,1 0-32,-1-20 64,1 0-64,1-40-128,-2 21-160,-19-21 128,-20 0 95,0 0 97,-20 0 0,0 1 0,-20-1 0,20 20-64,-20 20-64,21 0-128,-1 0-353,0 20-416,20 0-768,0 0-1602,20-1-3428</inkml:trace>
  <inkml:trace contextRef="#ctx0" brushRef="#br0" timeOffset="73369.1406">12788 5551 13676,'40'20'2275,"-40"1"-1122,19-2 320,1 1 97,21 0-449,-2-20-513,1 20-287,-1-20-161,1 0-64,-1 0-32,1-20-417,1-20-255,-22 21-449,1-22-577,0 1-1344,-20 1-3204</inkml:trace>
  <inkml:trace contextRef="#ctx0" brushRef="#br0" timeOffset="73536.1328">13145 5115 13965,'0'-20'2754,"0"20"-1729,21 20 641,-1 0-161,-1 19-416,1 1-480,20 19-641,-21 2 64,21-2-609,0 0-640,19-19-897,-18-21-1793,-22 1-10091</inkml:trace>
  <inkml:trace contextRef="#ctx0" brushRef="#br0" timeOffset="73710.9375">13145 5432 19282,'-20'0'993,"20"0"-96,0-19-225,20-1-255,21 0-257,-2 0-224,20 1-257,1-2-1152,19 21-801,-19-20-4260</inkml:trace>
  <inkml:trace contextRef="#ctx0" brushRef="#br0" timeOffset="73928.7109">13880 5253 18321,'-40'40'1537,"1"-20"-31,19 20 31,0-20-352,0 20-480,20 19-353,0-39-160,0 19-159,20 1-130,20-19-543,-1-2-417,1-19-256,19 0-417,-18-19-768,18-2-3300</inkml:trace>
  <inkml:trace contextRef="#ctx0" brushRef="#br0" timeOffset="74210.9375">14217 5313 5445,'-40'21'12107,"21"-2"-10698,-1 1 1,0 20-65,20-1-480,0-19-385,0 19-127,20 1-65,0-40-192,19 20-192,2-20-96,-2-20-129,1 0 129,-20 0 32,0 1-32,-1-21-128,-19 1 127,0 19 193,-19-20 193,-1 21-257,-20 19 128,1-21-64,19 21-96,-21 0-161,21 0-351,20 0-609,0 0-1314,0 21-3010</inkml:trace>
  <inkml:trace contextRef="#ctx0" brushRef="#br0" timeOffset="75017.5781">14416 5353 17136,'20'40'1633,"-1"-1"-31,1 1-417,1-1-448,-1-19-513,0 0-96,-1 0 32,1-20-192,0 21 32,0-21-160,-20-21-32,19 1 32,-19 0 128,-19-19 0,-1-1-1,0 1 98,0-1 31,20 1 64,-19-2-96,19 41-192,0 0 256,0 0 96,19 20-96,1 1 96,0 18 33,0-19-65,-1 19-64,1-19-128,0 0 128,-20-20-160,20 0-32,0 0 96,-20 0 64,0 0 32,0-20-128,19 20 128,-19-20-160,0 1 64,0-1 32,21 0-224,-21 0 0,0 20-32,20 0 0,0 20 96,0 0 64,-20 0 64,19-1-353,1 1 161,0 0 96,0 0 32,19-20-32,-19 0-32,0 0-32,20 0 96,-20-20-32,0 20 224,0-20 0,-1 20 32,1 0 161,0 0-97,19 0 96,-19 0-448,0 0 160,0 0 32,-20-20 128,20 1-95,-1-1-1,-19-20-96,0 21-128,0-22-1,-19 21 258,-1 0-225,0 1 96,0 19 64,0 19 0,1 1-96,19 0-64,-20 21 128,20-22 32,0 21-64,0-1-96,20-19-96,-1 0 96,21 0-64,0-20-33,0 0-191,0 0-385,-1 0-288,1-20-704,-1 0-1378,-19 0-4164</inkml:trace>
  <inkml:trace contextRef="#ctx0" brushRef="#br0" timeOffset="75331.0547">15647 5234 14509,'0'-20'3684,"-20"20"-2275,20 0-128,-19 0-32,-1 0-576,0 0 224,0 20-545,-1-1 1,21 1-289,0 0-96,0 0-64,21-20-65,-1 21-95,20-21-96,-1 19-33,-19-19 97,19 20 320,1 0-192,-20 0 224,0-1 128,-20 1 257,0 20 159,0-21 33,0 1-193,0 0-63,-20 0-129,20 1-160,0-21-544,0 19-641,0-19-1122,-20 0-1792</inkml:trace>
  <inkml:trace contextRef="#ctx0" brushRef="#br0" timeOffset="77089.8438">16343 5293 16431,'-21'0'705,"1"0"320,20 20-673,-20 1 353,20 18 63,0 1 33,20-1-545,0-19 1,1 0-161,18-20-32,20 0 32,-19-20-64,-1 0 0,1-19-128,-20 19-160,1-20 128,-21 0-33,0 20 257,-21 0-128,1 0 64,-20 20-64,21 0 32,-21 20-96,1-20-32,19 20-320,20 0-417,0 1-608,20-2-193,19 21-928,1-20 800,19 19-1954</inkml:trace>
  <inkml:trace contextRef="#ctx0" brushRef="#br0" timeOffset="77286.1328">16938 5492 9577,'-20'-40'3331,"0"20"-897,1-19-480,-22-20-705,1 18-224,1-18-416,19-21-513,-20 1 192,21-1-96,-1 21-96,20 0-32,0-1 737,20 41-801,-1 19-160,1 0-513,0 19-512,20 1-1794,-21 20-3523</inkml:trace>
  <inkml:trace contextRef="#ctx0" brushRef="#br0" timeOffset="77460.9375">16560 5174 18353,'-20'0'1473,"20"0"-1409,0 0-160,20-20 673,21 20-385,-2 0-384,20-19-769,1 19-993,19 0-3203</inkml:trace>
  <inkml:trace contextRef="#ctx0" brushRef="#br0" timeOffset="77852.5391">17553 5571 12299,'20'40'1858,"-20"-40"-609,0 0 705,0 0 128,-20-19-1057,20-22-224,-20 1 31,0 1 1,1-20-192,-1-1-417,20 0-32,-20 20-256,20-19 320,0 19-288,0 21-64,20-1-256,0 20-577,-1 0-320,21 0-961,-1 20-2595</inkml:trace>
  <inkml:trace contextRef="#ctx0" brushRef="#br0" timeOffset="78237.3047">17811 5234 16239,'-39'-20'2146,"19"20"-1666,20 20 65,-20 19 95,20 1-95,-20 0-65,20 0-223,0 19-129,20-39-192,0 0 32,0-20 96,-1 0 0,1 0-64,0-20 160,0 0 32,-20-19 64,0 19 65,0-20-33,0 21 64,-20-22-127,20 41-33,0-20 224,0 20-192,0 0-128,0 20-256,0 0 128,0 1 32,20 18-32,19-19-96,-19 19-737,21-39-288,-2 20-416,-19-20-609,0 0-2531</inkml:trace>
  <inkml:trace contextRef="#ctx0" brushRef="#br0" timeOffset="78550.7813">18030 5194 16143,'19'20'1793,"-19"0"-479,20 19 127,0 1 97,-20 0-546,20-20-383,0 0-32,-1 0-513,1-1 64,1-19-64,-21 0-128,20 0-64,-20-19 96,0-1 64,0 0 0,0 0 0,0-20 224,20 20-224,-20 0-128,0 0 96,19 20-64,1 0 96,0 20-256,0 0-129,-1 21-768,21-2-801,-20-19-1601,19 0-3620</inkml:trace>
  <inkml:trace contextRef="#ctx0" brushRef="#br0" timeOffset="78919.9219">18487 5234 16751,'-20'0'1794,"20"19"-929,0 1 256,0 20-288,0 0-193,0 0-319,20-1-225,-1-19-32,1 0-128,0-20-64,0 0 160,-1-20-193,1-19 129,-20 19 0,0-20 64,0-20 161,-20 20-225,1-19 64,-1 0 0,0-1-32,0 20 64,20 0 128,-19 20 673,19 1 0,0 19-513,0 0 224,0 39-479,0 1 287,0 20-128,0-1-32,0 1-31,19 19-450,21-38-640,-1 18-576,1-39-545,0-1-801,0-19-2498</inkml:trace>
  <inkml:trace contextRef="#ctx0" brushRef="#br0" timeOffset="79189.4531">18844 5214 14637,'-20'0'3588,"20"20"-2691,0-1 224,0 21 480,0 1-288,20-2-864,19 1-1,1-21-320,-21 1-32,22-20 65,-1 0-193,-21 0 96,21-20-96,-40-19 96,20 19-32,-20-19 128,-20 18 32,0 1-288,0 0 96,-19 20-288,19-20 96,-21 20-417,2 0-736,-1 0-1506,21 0-10281</inkml:trace>
  <inkml:trace contextRef="#ctx0" brushRef="#br0" timeOffset="79923.8281">19380 5273 13708,'0'20'1538,"0"21"-449,19-2 192,-19 1 64,0-21-191,20 1-258,-20 0-159,0-20-224,20 0-129,-20 0-64,0-20-96,20 0-31,-20-19-321,19-1 128,-19 0 32,0 0-64,21 1-1,-21-1-191,0 20 384,0 20-320,20 0 64,-20 20 160,20 0-32,-20 0-32,20 19 192,-1-19-192,1 0-64,0 1 64,0-21 32,-20 0 0,20 0 65,-20 0-33,19-21 0,-19 1 96,20 0 32,-20 20 128,0-20-31,0 20-65,0-19-224,20 19-96,0 0 64,1 19-321,18-19-383,1 20-802,-1 0-928,1 0-2819</inkml:trace>
  <inkml:trace contextRef="#ctx0" brushRef="#br0" timeOffset="80214.8438">20491 5095 16463,'-39'-20'1794,"-1"20"-705,20 0-224,1 20 256,-1 0-609,0 19 65,20 1-353,20 19-160,0-19 96,19 20-416,1-20-321,19-20-223,-18-20-578,18 0-1056,0-20-2082</inkml:trace>
  <inkml:trace contextRef="#ctx0" brushRef="#br0" timeOffset="80555.6641">20611 4896 13612,'-20'-39'3300,"0"39"-2051,20 20-192,0-1 192,0 1 224,0 39-512,20 1-128,-20 0-481,20 19-63,20-19-225,-1 19-96,1-39-321,-1 0 1,1-20 128,-19-20 128,18 0 0,-19 0 160,-20-20 64,20 0 128,-20 0 32,0-20 65,0 0 63,19 1-128,-19-1 1,20 20-97,-20 0-192,20 20-96,0 0 96,-1 20 0,1 0-96,0 20-385,0-21-608,1 21-705,18-20-800,-19-20-3428</inkml:trace>
  <inkml:trace contextRef="#ctx0" brushRef="#br0" timeOffset="80845.7031">21305 5174 18033,'-20'40'2146,"20"-20"-1922,0-1 64,0 21 513,0 1-225,20-22-351,0 1-65,1 0-96,-1-20-128,-1 0 96,1-20 0,0 0-32,0-20 0,-20 0 128,-20 20 32,0-19-64,0 19 0,1-20 0,-1 21 97,-1 19-482,1-20 1,20 20-545,-20 0-704,20 0-1378,20 20-2242</inkml:trace>
  <inkml:trace contextRef="#ctx0" brushRef="#br0" timeOffset="80991.2109">21504 5253 16143,'40'40'2786,"-40"-20"-1280,19 20-1250,-19-20-160,20 0-160,1-20-384,-1 0-705,-20 20-1186,20-20-3650</inkml:trace>
  <inkml:trace contextRef="#ctx0" brushRef="#br0" timeOffset="81159.1797">21563 5095 17808,'0'-20'1602,"0"-1"-1666,0 21-32,20-19 64,1 19-128,-1 0-417,0 0-736,-1 0-2499,-19 0-8167</inkml:trace>
  <inkml:trace contextRef="#ctx0" brushRef="#br0" timeOffset="81506.8359">21742 5154 13708,'0'60'2114,"20"-40"-416,-20 19-705,40 1 577,-21-19-513,21-2-545,1 1-128,-2-20 65,1 0-33,-21 0-256,21-20-160,0 1-64,-40-2 128,19 1-160,1-20 64,-20 21-256,0-21 64,0 20 224,-20-19 0,20 39 32,-19-20 224,19 20-96,-20 0-32,20 0 64,-20 20 97,0 19-33,0 1-64,20-1 0,0 1-384,0 1 128,20-2-673,0-19 161,20 0-193,-21-1-288,22-19-576,-21-19-674,19 19-1792,1-40-5575</inkml:trace>
  <inkml:trace contextRef="#ctx0" brushRef="#br0" timeOffset="81811.5234">22556 5115 10602,'40'-61'3555,"-40"61"-512,0-19-833,-20 19-64,0 0-801,1 0-352,-1 19-32,-20 2-320,20-1-257,20 20-160,-19-21-320,38 1-160,-19 0 256,20 0-288,20-20 288,-20 20-385,19-20 193,1 19-64,-21-19 224,1 0 32,1 20 32,-21 0 128,0-20 64,-21 20 32,1 1 65,1-2-65,-1 1-256,0 0-32,20 0-416,0-20-866,0 19-1665,-20-19-7559</inkml:trace>
  <inkml:trace contextRef="#ctx0" brushRef="#br0" timeOffset="82947.2656">1153 7001 12780,'0'-20'1505,"0"20"32,0 0-223,0 0 127,0 0-96,20 20-384,-20 0-288,20 19-289,0-19-256,19 20-64,-19-1-64,0 2-96,21-21-512,-22-1-834,1 1-1056,-20-20-1986</inkml:trace>
  <inkml:trace contextRef="#ctx0" brushRef="#br0" timeOffset="83122.0703">1134 6743 16047,'-40'-20'1954,"20"0"-833,1 20-417,19 0-608,0 0-288,0 0-160,0 0-385,0 0-576,19 0-1089,1 0-2051,0 0-5796</inkml:trace>
  <inkml:trace contextRef="#ctx0" brushRef="#br0" timeOffset="83352.5391">1372 6961 9705,'59'79'4164,"-39"-39"-1570,0-40-544,0 20-577,-20-20-127,19 0-546,-19 0-351,0 0-225,0 0-64,0-20-160,0 20 0,0-40 0,0 21-128,20-1 128,-20 0-32,0 0-160,20 20 64,1 0 128,-1 0 32,19 20-385,1 0-639,-1 0-386,1-1-1216,-1 21-3428</inkml:trace>
  <inkml:trace contextRef="#ctx0" brushRef="#br0" timeOffset="83759.7656">2107 6644 17840,'-21'20'1314,"21"0"-866,-20 19-64,20 20 129,20 1 256,-20 20 256,41-1-641,-2-20-352,1 1-128,19-21-256,20-18-97,-18-21 65,18-21 288,-40-18-257,20-1 129,-39-19 160,1-1 128,-21 0-32,0 1 224,-21 19-224,1-19-32,-19 19 65,-1 1-33,1-2 64,-20 21 0,19 20-96,-1 0-128,2 0-161,19 20-864,0 1-1762,1-1-4644</inkml:trace>
  <inkml:trace contextRef="#ctx0" brushRef="#br0" timeOffset="83978.5156">2365 6881 18961,'20'61'1410,"0"-42"95,-1 21-384,1-20-416,20 19-481,-21-19-352,1 0 32,0-20-385,19 0-608,-19 0-480,1 0-577,-1 0-2178,-20-20-5702</inkml:trace>
  <inkml:trace contextRef="#ctx0" brushRef="#br0" timeOffset="84239.2578">2742 6942 17072,'0'39'1601,"0"1"-224,20-21-159,-1 21 31,21-20-673,-20 0-191,19-20-129,2 0-32,-21-20-256,19 0 160,-19 0-128,0-19-128,-1 19 0,-19-20-192,-19 21-193,19-22-352,-20 21-224,20 0-608,-20 20-1698,20-19-8168</inkml:trace>
  <inkml:trace contextRef="#ctx0" brushRef="#br0" timeOffset="84414.0625">3119 6961 15790,'19'40'2723,"2"-20"-193,-1-1-960,-20-19-705,20 20-609,0 0-288,-1-20-96,1 0-545,0 0-576,0 0-481,-20-20-2658</inkml:trace>
  <inkml:trace contextRef="#ctx0" brushRef="#br0" timeOffset="84573.2422">3079 6723 18225,'-20'-20'1505,"0"20"-992,20 0-385,0 0-256,0 0-321,20 0-319,0 20-1154,0-20-4260</inkml:trace>
  <inkml:trace contextRef="#ctx0" brushRef="#br0" timeOffset="84834.9609">3417 6822 19218,'-21'0'1185,"21"20"-96,0-20-352,0 19 191,0 21-255,0-19-160,21 18-161,-1 1-416,20-20 128,-1-1-224,-19 1-289,19-20-95,-19 20-97,20-20 33,0-20-321,-20 0-288,0 1-865,0-1-3043</inkml:trace>
  <inkml:trace contextRef="#ctx0" brushRef="#br0" timeOffset="85445.3125">3715 6544 16143,'-20'0'1986,"20"0"-737,20 20-448,-20 0 576,20 40-352,0-1-545,19 1-255,-19-1-193,19 0 32,-19 2-257,20-42-159,-21 21-256,2-20-225,-1-20-352,-20 19-1218,20-38-2017,0 19-7879</inkml:trace>
  <inkml:trace contextRef="#ctx0" brushRef="#br0" timeOffset="85685.5469">4052 6743 13773,'-39'20'1953,"19"-1"-703,0 1 223,0 0-96,-1 0-63,21 19-322,-19-39-351,19 20-289,19 1 1,-19-1-33,21-1-32,-21-19-320,20 20 96,20-20 0,-21 20-32,21-20-480,-20-20-64,19 20-706,1 0-255,0-20-609,0 20-2498</inkml:trace>
  <inkml:trace contextRef="#ctx0" brushRef="#br0" timeOffset="86157.2266">4707 6504 15022,'-40'-39'1249,"1"39"-192,19 0 448,0 0-384,-19 20-320,-1-1-32,1 21-257,18 0-63,1-1-321,20-18-192,0 19 0,20-21-32,20 1-64,0 20 95,19-21-447,1 1 32,-1 0-161,1 0 64,-20-1-127,-20 1 672,-20 0 0,0 1 288,0-1 96,-20 19 97,0-19-225,-19 0 160,18-20-448,1 19 0,0 1-224,0-20-257,20 20-736,0-20-2178,0 0-6086</inkml:trace>
  <inkml:trace contextRef="#ctx0" brushRef="#br0" timeOffset="86491.2109">4985 6922 16912,'-20'59'896,"20"-19"-191,0-1-289,20-19 65,1 0-161,-2 0-64,1-20-31,20-20-129,-1 0-64,-19-20-64,0 1-96,0-1 192,-20 1-32,-20 18 0,0 1 96,0 0 128,-19 1-288,19 19 224,0 0 32,0 0-256,1 19 32,-2-19-192,21 20-160,0-20-577,0 20-608,21 1-1282,-2-21-2274</inkml:trace>
  <inkml:trace contextRef="#ctx0" brushRef="#br0" timeOffset="86869.1406">5422 6981 15983,'20'40'2050,"-1"-21"-769,1-19-512,-20 20-65,0-20 97,0-20 128,0 20-449,0-19-320,0-1 33,-20-20-97,1 21-32,19-22 0,-20 1-64,20 1-64,-20-1 0,20 21 0,20-1-225,0 0-511,-1 20-962,1 0-1441,0 0-4741</inkml:trace>
  <inkml:trace contextRef="#ctx0" brushRef="#br0" timeOffset="87109.375">5759 6445 18545,'0'0'1922,"20"20"-1089,1 0 416,18 19-128,-19 21-416,0 0-65,0-1-416,19 20-192,-19-39-128,0 19-416,-1-39-321,1 21-576,-20-41-129,20 19-832,-20-19-4068</inkml:trace>
  <inkml:trace contextRef="#ctx0" brushRef="#br0" timeOffset="87298.8281">5739 6743 13004,'40'0'3715,"1"0"-2177,18-20-449,0 0-481,0 20-576,-19-19-96,1 19-736,-22 0-2051,1-20-12684</inkml:trace>
  <inkml:trace contextRef="#ctx0" brushRef="#br0" timeOffset="89443.3594">6872 6406 9288,'-20'-41'1858,"-1"41"801,1 0-1378,20 0-320,-19 21 32,19 18 0,-20 1-225,20 19-287,0 1-65,0 0-288,20-1 289,-1-19-481,1 19 160,1-39 0,-1 19-288,19-19-257,-19-20-480,20 0-512,-1 0-1282,-19-20-1601</inkml:trace>
  <inkml:trace contextRef="#ctx0" brushRef="#br0" timeOffset="89655.2734">7170 6743 11402,'19'39'4068,"-19"-19"-2723,20 20-512,-20-21-416,20 21-193,0-19-192,-20 18 64,19-19-192,1-20-417,0 20-1152,0-20-2083,-20 0-8423</inkml:trace>
  <inkml:trace contextRef="#ctx0" brushRef="#br0" timeOffset="89814.4531">7150 6564 13676,'-20'0'961,"0"0"-384,20 0-385,0 0-384,20 0-192,0 0-705,0 20-1025,-1-20-3043</inkml:trace>
  <inkml:trace contextRef="#ctx0" brushRef="#br0" timeOffset="90027.3438">7507 6881 14381,'20'0'993,"-20"0"-929,0 0-32,19 0 0,-19 0-416,20 0-929,-20 0-1474,20-20-5829</inkml:trace>
  <inkml:trace contextRef="#ctx0" brushRef="#br0" timeOffset="90322.2656">7686 6942 9609,'39'-20'2114,"-19"-1"-609,20 1 0,-21 0-800,1-19-481,0 19 161,-20 0 191,0 1-31,0-1-1,0 20 129,0-20 320,-20 20-192,0 0-257,-19 0-63,19 20-33,0 19-32,1-19 33,-1 20-65,20-21-31,0 21-289,0-19-96,20 18 0,-1-19 128,21-20-705,-1 0-384,1 0-705,20-20-1857,-20 1-10026</inkml:trace>
  <inkml:trace contextRef="#ctx0" brushRef="#br0" timeOffset="90461.9141">8043 6842 14061,'-20'0'3363,"20"19"-2434,0-19 160,0 0-545,0 0-608,0 0-256,20-19-321,0 19-1280,-20 0-2852</inkml:trace>
  <inkml:trace contextRef="#ctx0" brushRef="#br0" timeOffset="90613.2813">8222 6842 15406,'20'59'1409,"-1"-18"65,1-2-545,0 1-481,0-1-320,-1 1-32,-19-1-160,20-19-865,-20 1-1633,0-1-9930</inkml:trace>
  <inkml:trace contextRef="#ctx0" brushRef="#br0" timeOffset="91340.8203">8718 6861 1345,'0'0'14477,"0"0"-12875,0 0-897,20 20 416,0 0-353,-20 40-127,20 0-128,-1-1-193,21 0-288,-20 2 0,-1-41-32,1-1-96,-20-19-385,20 0 65,-20 0-97,-20-39-832,0-2-192,1 2 224,-21-1 832,20-19 449,-19-1 32,19 0-32,0 1 128,1-20 128,19 39 225,0 1 127,0 19-159,19 20-257,1 0 96,0 0 128,19 20-159,-19 19-193,20-19-128,-21 19-33,-19 1 65,0-1 64,0-19 129,-19 21-33,-21-21 64,20-1-96,1-19-192,-21 20-481,40-20-448,-20 0-1249,20 0-5958</inkml:trace>
  <inkml:trace contextRef="#ctx0" brushRef="#br0" timeOffset="91543.9453">9135 6782 16335,'39'40'1922,"-39"-20"-1314,20-1-351,-20 21-161,21-19-96,-21-1-385,20-20-319,-20 0-449,19 0-2179,-19-20-10311</inkml:trace>
  <inkml:trace contextRef="#ctx0" brushRef="#br0" timeOffset="91703.125">9016 6584 15022,'0'-20'704,"0"20"-704,0 0-416,20-20-865,-20 20-1154,20-20-1312,-1 20-4099</inkml:trace>
  <inkml:trace contextRef="#ctx0" brushRef="#br0" timeOffset="91934.5703">9254 6743 10537,'60'79'2563,"-21"-40"-545,-19 1 448,20-19-544,-1-1-609,-19-20-480,1 0-321,-1 0-191,-1 0-97,-19-20-64,20-1-32,-20-19-96,0 21 64,0-21-128,-20 1-128,20-1-256,-19 1-65,19 19-95,0 0-577,0 20-1025,0 0-2723</inkml:trace>
  <inkml:trace contextRef="#ctx0" brushRef="#br0" timeOffset="92183.5938">9710 6763 15566,'0'19'1474,"20"1"-289,-20 0-96,21-20-160,-1 20-417,-1-20-384,21 0 96,-1-20-63,-19 0-225,20 0 32,-20 1 0,-20-1-65,0 0 194,-20 0-1,-20 1-289,20 19-63,-19 0 32,-20 0 128,39 0-192,-21 19-481,21-19-1153,20 0-3363</inkml:trace>
  <inkml:trace contextRef="#ctx0" brushRef="#br0" timeOffset="92386.7188">9869 6445 17104,'20'0'1986,"-20"20"-961,20 19 512,-20 1-512,20 0-448,0 20-257,-1-20-320,22-1-96,-21 1-257,19-21-608,1 1-128,-20-20-800,-1 0-1314,-19 0-8072</inkml:trace>
  <inkml:trace contextRef="#ctx0" brushRef="#br0" timeOffset="92531.25">9830 6644 17008,'-20'20'1313,"20"-20"-1409,40 0 704,-1 0-223,40-20-385,2-1-417,-2 1-832,0 1-3748</inkml:trace>
  <inkml:trace contextRef="#ctx0" brushRef="#br0" timeOffset="93621.0938">10723 6664 9320,'0'-20'2595,"-20"-1"-65,20 1-704,0 1-289,-20 19-127,20-20-417,-19 20 64,19 0-385,-20 0-191,20 20-193,-20-20-320,20 19-64,0 1 64,20 1-64,0-1 0,-1 0 64,21 19 0,-1 1-129,-19-1-319,21-19-449,-21 19 192,-20 1 97,19-19 159,-19-1 225,-19-1 160,-1 1 128,0-20 0,-1 20-64,21-20-32,-20-20 32,20 20-96,-19-20-32,19 1-32,0-22 63,19 21-63,1 0 96,-20-19 96,21 39 96,-1-20 353,19 20 63,-19 0-31,20 0-353,-1 0 32,1 0-64,-1-20-32,2 1 64,-21-1-224,19 0 192,-19-19-256,0 19 256,0-21-192,-20 21 192,0 1-96,0 19 288,0 0 1,-20 0-33,0 0-96,0 0 0,-19 19-128,19 1 32,-21 21-32,22-2 32,-1 1-96,20-20-32,0 19 0,20-19-352,-1 0-353,22-1-704,-21-19-1250,19-19-2466</inkml:trace>
  <inkml:trace contextRef="#ctx0" brushRef="#br0" timeOffset="93955.0781">11438 6524 16367,'-20'20'1666,"0"20"-802,1-21 129,-1 22-96,20-1-416,0-1-97,0-19-160,20 0-352,-1-20 128,1 0-192,20 0 192,-20 0 32,-1-20-256,21 0 320,-40-19-160,20 39 64,-20-20 160,0 20-160,0 0 160,0 0 32,0 39-160,0 1-32,0 19-64,19 20-256,-19-18-161,41-2-95,-21 0-225,0 1-864,-1-21-834,1 2-1857</inkml:trace>
  <inkml:trace contextRef="#ctx0" brushRef="#br0" timeOffset="94580.0781">11855 6544 14894,'0'20'1569,"0"0"-736,0 19 768,20-18-768,-20 19-192,20-1-1,-20 1-415,20-21-97,-20 1 0,0 0-256,20-20 96,-20 0-32,0 0 32,0 0-64,0 0-65,0-20 65,0 20-96,19-39 64,-19 19-64,20 0 0,0 0 192,-20 1-96,20 19 96,-1 0 0,-19 0 192,20 19-32,0-19-96,0 20 0,20-20-64,-20 0-96,0 0 128,19 0-64,-19-20 128,20 1 0,-21-1-160,21 20 320,-20-20-32,0-1 1,-20 1-65,20 1-64,0-1 224,-20 0-352,0 0 224,0 0-224,0 1 160,-20 19-31,0-20-1,20 20-32,-20 20 96,20-20-96,-20 19-64,20 21 64,-20 0-64,20-21 32,20 22-64,0-21 64,0 0-224,0-20-64,0 0-193,20 0-672,-1 0-544,-19-20-642,0-21-3138</inkml:trace>
  <inkml:trace contextRef="#ctx0" brushRef="#br0" timeOffset="94855.4688">12510 6445 12684,'0'20'2530,"0"-20"-1281,20 20 481,-20 19-545,20 1-224,-1-20 256,-19 19-64,20-18-320,0-1-353,0 0-224,-20-1-95,21-19-97,-21 0 96,0 0-32,19 0-32,-19 0 0,20 0 0,-20-19 0,20 19-192,0-20 64,-1 0-224,21 20-128,-20 0 63,19 0-159,-19 0-641,0 20-577,21 0-1505,-22-1-6182</inkml:trace>
  <inkml:trace contextRef="#ctx0" brushRef="#br0" timeOffset="95546.875">13265 6564 15214,'-60'0'1601,"41"0"-447,-1 20-418,-1-1-159,21 22-385,-20-1 64,20-21-64,20 21-128,1-20 33,18-20 31,1 19-321,-1-19 97,1-19 160,0-1-64,-1 0 64,2-19-128,-2 19 64,-19-21 129,0 21-65,-20 1 192,0-1-160,0 0 160,-20 20-64,0 0 1,1-20 255,-1 20-32,20 20-223,-21-20 63,1 20-160,0 0 160,20 19 96,0-18-223,0 19-65,20-1-128,21-19-257,-2 0-31,21-20-257,-1 0-63,0 0-609,-18-20-705,-2 0-2915</inkml:trace>
  <inkml:trace contextRef="#ctx0" brushRef="#br0" timeOffset="95859.375">13960 6465 15214,'-21'-20'2242,"1"20"-1025,1 0-160,-1 20 0,0-20 0,-19 20-64,19-1-288,0 1-385,20 0-320,20 0-64,0 0-160,-1-20-96,1 19 63,20-19 193,-1 20 0,2 1 0,-21-21 0,-1 20 128,-19 0-32,20-1 64,-20 1-64,0 0 64,-20 0-64,1-1-32,19-19-448,-20 0-257,20 0-736,-20 0-1570,-1 0-3363</inkml:trace>
  <inkml:trace contextRef="#ctx0" brushRef="#br0" timeOffset="96331.0547">14039 6227 16719,'-20'-20'1602,"20"20"-801,40 0-97,-20 20 353,39 19-384,-20 1-97,22 19 321,-22 1-32,21 19-160,-40-19-33,19 20-479,-19-21-65,-20-19-64,0-1-160,0 1-225,0-20 33,-20-1 0,0-19-673,1 20-673,-1-20-416,20 0-1985</inkml:trace>
  <inkml:trace contextRef="#ctx0" brushRef="#br0" timeOffset="102144.5313">14814 6881 4484,'0'0'1025,"0"0"-577,19 0 641,-19 0-64,0 0 224,0 0 65,0 0-33,0 0-96,0 0-160,0 0-96,0 0-96,0 0-1,0 0-191,0 0-161,0 0-191,0 0-1,0 0 0,0 0-64,0 0-31,0 0-65,0 0 0,0 0-96,0 0 64,0 0-32,0 0-64,0 0 160,0 0-288,0 0 224,0 0-96,0 0 96,0 0-32,0 0-32,0 0 64,0 0 1,0 0 95,0 0 192,0 0-64,0 0-127,0 0-65,0 0-160,0 0-64,0 0-705,0 0-480,0-20-1250,0 20-4099</inkml:trace>
  <inkml:trace contextRef="#ctx0" brushRef="#br0" timeOffset="120461.9141">340 8272 15694,'-80'-80'673,"60"60"800,0 0 129,0 0-33,20 1-159,0 19-449,0-20-225,0 20-415,0 0 31,0 20-64,0-1-96,20 21 1,0-1-225,20 42 128,0-22-481,19 0-480,-19 1-384,-1-20-512,1 20-962,0-41-2818</inkml:trace>
  <inkml:trace contextRef="#ctx0" brushRef="#br0" timeOffset="120926.7578">637 8093 11242,'-20'-20'2819,"20"0"-1730,0 20-384,-19 0 191,-1 20 161,0-20-64,0 40-128,1-1-384,-2 1 63,1 0-128,20 20-159,-20-1-33,20 0-192,20 1 96,0-20-128,1 0 128,18-1-128,1-19-128,-1 0 32,1-20-96,19 0-96,-18-20 63,-2-19 33,1 19 160,-1-20-224,-19-20 288,-20 20-64,20 1 224,-20-1 96,-20 1 385,0 19-193,1 20-95,-21 0 127,20 0-159,0 20 31,-20 19-128,20 1-160,20-1 32,0 1-128,0 20-32,20-20-736,20 19-546,0-19-607,0-21-1218,19 1-3588</inkml:trace>
  <inkml:trace contextRef="#ctx0" brushRef="#br0" timeOffset="121260.7422">1193 8351 19122,'-40'0'993,"40"20"-129,-19-1 1,38 1-609,-19 20-159,40 0-97,-20-20-129,0 0-191,19-20-128,-19 0 31,21 0 289,-22-20 160,1 0 160,-20 0 321,20 20-225,-20-20 321,0 20-257,0 0-288,0 20 64,0 0-160,0 20 0,39 19-128,-19-19 0,20-1-64,-21 1 63,21-1-31,-19 2 96,-1-21-512,-20 0-417,0 19-609,-20-19-608,-21 0-2659</inkml:trace>
  <inkml:trace contextRef="#ctx0" brushRef="#br0" timeOffset="122451.1719">1491 8828 1505,'0'0'6598,"0"0"-5445,0 0 289,0 0 511,0 0-511,0 19-513,0-19-129,0 0-127,0 20-64,-20-20-65,20 0-31,0 20-65,-20-20-31,20 20-97,-20-20-160,20 0-160,-19 19-64,-1-19-481,0 0-896,0 0-2403,1 0-8936</inkml:trace>
  <inkml:trace contextRef="#ctx0" brushRef="#br0" timeOffset="123324.2188">1948 8351 14509,'39'20'865,"-39"-1"-192,20 21 320,-20-20 96,0 0-321,20 0 33,-20 0-192,0-20-65,19 0-223,-19 0 191,0 0 417,0-20 256,-19 20-737,19-20-159,-20-20 63,0 20-288,20-19-32,-20-1 96,20 20-256,0-19-64,20-1 96,-20 19-160,40 2-257,-1-1-832,2 20-193,-2 0-768,21 20-2819</inkml:trace>
  <inkml:trace contextRef="#ctx0" brushRef="#br0" timeOffset="123781.25">2602 8211 7975,'-20'-19'8969,"1"19"-7528,-1 19-512,20 2 32,-20-1-32,0 20-257,20 19-223,0-20-321,0 1-160,0-20-64,20 0 0,0 0-33,0-20 193,-1 0-192,1-20-64,1 0 0,-1 0 384,-20 0-192,0-19 320,0 19 129,-20 0-1,20 0 225,-21 20-32,21-19 63,-20 19-127,20 19-417,0-19-480,0 20 192,0 20 192,20-1-321,1 1-255,-1-20-449,19 0-801,1 0-480,-20-20-1569,19 0-4229</inkml:trace>
  <inkml:trace contextRef="#ctx0" brushRef="#br0" timeOffset="124085.9375">2742 8292 13388,'20'39'1954,"-1"-19"-256,1 19-1,0 1-351,0-20-1,-1 0-609,-19 0-287,20-20-161,-20 0-192,21 0 0,-21 0 0,0 0-64,0 0 33,0-20 31,0 0-64,0-20 256,0 20-192,0-19 0,20 19-192,0-19 96,-1 39-96,1 0-64,0 0-225,19 19-415,-19 1-674,20 20-1697,-1-21-3075</inkml:trace>
  <inkml:trace contextRef="#ctx0" brushRef="#br0" timeOffset="124463.8672">3238 8272 10537,'0'20'5894,"0"-1"-4901,0 1 32,20 20 96,-20-21-416,20 1-417,0 0-96,-1 0-384,1-20 160,20 0 0,-40-20-224,19 0 192,-19-19 32,0-1 64,-19 1-32,-1-1-64,0-1 64,-19 2 160,-1-1 32,20 1 384,-19 19 353,19 0-160,0 20-160,20-20-65,0 20-63,0 20-193,20 0 32,0 0-64,0 19-192,19 1-64,1-1-320,-1 2-481,1-1-608,20-1-769,-20-19-2114</inkml:trace>
  <inkml:trace contextRef="#ctx0" brushRef="#br0" timeOffset="124747.0703">3615 8252 17936,'0'20'1794,"0"0"-1345,0 19 383,20-19-95,-20 0-321,20-1-351,20-19-1,0 0-128,-20 0-33,19-19-63,-19-21-96,0 1-96,-20 19 352,0 0 96,-20 0-32,0-1-192,-19 21 96,-1 0 96,0 21 0,0-21-160,0 20-128,1-20-1154,19 0-4387</inkml:trace>
  <inkml:trace contextRef="#ctx0" brushRef="#br0" timeOffset="125560.5469">3953 8292 14221,'20'19'1313,"-20"1"-352,20 0 128,-20 0-160,20-1-64,-1 1-128,-19-20-161,0 0-256,20 0-63,-20-20 223,0 1-288,0-1 97,-20 0-129,20-19-96,-19 19 32,19 0 0,-20 0 64,20-1 0,0 21-160,0 0 96,20 0 97,-1 21-65,21-1-32,-20 20 96,19-21-256,-19 1 160,20 0-288,-20 0 192,-20-20 32,20 0 32,-20 0-64,0-20 224,0 20-64,0-20-32,0 0-64,-20 1 32,20-1 33,20 0-97,-20 0-32,20 20 64,0 0-32,19 0-160,-19 20 192,20 0-257,-1 0-351,1 19-577,20-19-673,-20 0-2370</inkml:trace>
  <inkml:trace contextRef="#ctx0" brushRef="#br0" timeOffset="126033.2031">4748 8152 16944,'0'0'1025,"19"20"96,1 0 512,0 20-224,19 20-640,1-1-384,-1-20-193,1 1-96,1 0 96,-2-20-288,-19 0 320,0-20-224,-20 0 192,0 0 0,0-20 129,0 0-193,0-20 0,0 0 32,-20 1-320,20-1 192,0 1-448,0-1-481,0 19-513,20 2-864,-20 19-3075</inkml:trace>
  <inkml:trace contextRef="#ctx0" brushRef="#br0" timeOffset="126643.5547">5442 8172 15855,'-60'20'2049,"41"-20"-735,-21 40-482,20-20 33,20 20-192,0-1-161,0 1-159,20-21-417,0 1 96,19 0-128,-19-20 96,20-20-225,-21 0 225,1 1 32,-20-21-32,0 20-64,0-19 64,0-1 64,0 19-64,-20 2 225,1-1 223,19 20 129,-20 0-33,20 0-192,0 20-95,20-1-1,-20 22 96,19-21-320,1 19-32,21-19 0,-21 0-288,19-20-577,1 20-224,-20-20-897,-1 0-1377,1-20-8328</inkml:trace>
  <inkml:trace contextRef="#ctx0" brushRef="#br0" timeOffset="126933.5938">5779 8311 16559,'21'40'1794,"-1"-20"128,-20-20-161,0 19-415,0-19 31,0 0 0,0 0-544,-20-19-385,20-1-31,-21 0-129,1 0-32,0-19-95,1-1-97,19 0-32,0 20-96,0-20 96,19 40-321,1-19 97,0 19-320,21 0-449,-2 19-705,1 1-864,-1 0-1506,-19 0-13869</inkml:trace>
  <inkml:trace contextRef="#ctx0" brushRef="#br0" timeOffset="127116.2109">6097 8232 17648,'0'20'2338,"20"0"-1249,-20 0-128,20-1-64,0 1-673,-20 0-224,20-20-352,-1 0-545,1 0-928,0 0-2339</inkml:trace>
  <inkml:trace contextRef="#ctx0" brushRef="#br0" timeOffset="127268.5547">6037 7974 18929,'-40'-21'1346,"21"21"-642,19-20-896,19 20-609,1 0-1985,0-19-11628</inkml:trace>
  <inkml:trace contextRef="#ctx0" brushRef="#br0" timeOffset="127813.4766">6553 8132 15694,'-19'-19'1730,"-1"19"320,0 0-256,0 0-545,-19 19-64,19 1-128,-20 20-320,21 0-417,-1 0-224,20 19-64,0-19-32,20-21 32,19 1-256,-19-20 128,19 0 0,-19 0-257,0-20 193,0 1 96,0-21-64,-20 20 96,0-19 64,0 19 96,0 0-128,0-1 96,0 21 257,0 0-225,-20 0 224,20 21-384,20-1 160,-20 0-256,19 0 128,22-1-384,-1-19-737,-1 20-417,1-40-192,-1 20-1024,-19-19-3204</inkml:trace>
  <inkml:trace contextRef="#ctx0" brushRef="#br0" timeOffset="128270.5078">6732 7775 15118,'-19'-19'3011,"19"-1"-1250,0 20 289,0 0-224,0 0 0,0 0-609,0 20-288,0 19-96,0 1-129,19-1-191,-19 20-257,20-18 0,0 18-320,0-19 96,-1-20-32,1 0 0,1-1-96,-1 1 32,0-20-64,19 0 32,-19 0 160,0 0-224,-1 0 128,1 0 96,0 20-160,0 19 64,0-18-161,-20 19 1,0-20 0,0-1 0,0 1 64,0-20-417,0 0-31,-20 0-289,0 0 64,-20-20 64,21 1 257,-1-1 32,-20 20 63,21-20-512,19 20 65,0-20-514,0 20-1504,0 0-5799</inkml:trace>
  <inkml:trace contextRef="#ctx0" brushRef="#br0" timeOffset="128765.625">7110 7736 17136,'0'20'1409,"0"-1"129,0 21 95,0 19-352,0 0 97,0 22-257,20-22-513,0 20-352,19-20-127,1-18-1,19-21-192,-19 0 0,0-20 32,20 0 96,-21-20 32,1-20-96,-20 19 64,19-18-320,-39-1-129,0 21 97,0-21 96,0 20-33,-20 0-127,1 20 128,-1 0 256,0 0 192,0 20-32,0 0 257,20 20-97,0-1-64,0 1 129,20 0-385,20 0 32,-1-20 0,1-1-64,20 1-64,-20-20-128,19 0-225,0-20-576,-19 1-416,-1-1-1121,2-20-5382</inkml:trace>
  <inkml:trace contextRef="#ctx0" brushRef="#br0" timeOffset="130898.4375">340 8550 3171,'-20'0'2274,"20"0"-192,0 0-257,0 0-351,20 0-321,-20 0 64,0 0-544,0 0-385,0 0-128,0 0 32,0 0 129,0-20-33,0 20 128,0 0 193,0 0-97,19 0 65,-19 0 31,0 0-415,0 0-129,0 0-32,0 0 0,0 0-32,0 0 0,0 0 64,0 0-64,0 0 0,20 0 64,-20 0-32,0 0 32,0 0-32,0 0 64,0 0 288,0 0-95,0 0 127,0 0-32,0 0-95,0 0-97,0 0 64,0 0-192,0 0-128,0 0 128,0 0-96,0 0 0,0 20 64,0-20 128,20 0 0,-20 20 129,20-20-33,-20 19-32,0 1 0,19-20-63,-19 20-65,20 0 0,0-1 32,-20 1-64,20 0 32,-20 0-32,21-1-64,-21-19 32,0 21-192,19-1-256,-19-20 127,0 20-159,0-20-257,0 20-448,0-20-192,20 0-545,-20 19-2274</inkml:trace>
  <inkml:trace contextRef="#ctx0" brushRef="#br0" timeOffset="131893.5547">359 8530 2818,'-19'0'737,"19"-20"640,0 20 33,-20 0 31,20 0-384,0 0-160,0 0 0,0 0-289,0 0-159,0 0 415,0 0 129,0 0-192,0 0-192,0 0-129,0 0 33,-20 0 95,20 0-127,0 0-1,0-20-96,0 20-127,0 0-97,0 0-32,0 0-96,0 0 0,0 0-64,0-20-32,0 20-224,0 0-449,0-20-1153,0 20-1633,0-20-2563</inkml:trace>
  <inkml:trace contextRef="#ctx0" brushRef="#br0" timeOffset="134291.0156">419 9026 928,'-20'0'10378,"20"0"-10250,-20 0 417,20 0-33,0 0-159,0 0-289,0 0-32,0 0-32,0 0 0,0 0 224,0 0 256,0 0 1,20 0-97,-20 0-63,20 0-161,-1 0-32,1 0-32,0 0 96,21 0-32,-22 0-64,21 0-32,-1 0-32,1 0 65,-1 0-1,1 0 96,1 0-160,-2 0 0,1 0-32,-1 0 0,1 0 32,-1 0-32,21 0 0,-20 0 32,20-20 32,-1 20 32,0 0 0,22 0-96,-2-20 0,-20 20 32,20 0 0,1-20 96,-1 20 65,0 0 63,-18 0 160,18 0-96,0 0-127,0-20-129,21 20-32,-21 0-32,0-20 0,1 20 0,-1-19 32,0 19-64,-18 0 64,-2-20-32,1 20 64,-1 0-64,0 0 128,2 0 64,-2 0 128,20 0-127,-20 0-97,2 0-96,-2 0 32,0 0 96,20 0-160,-18 0 0,-2 0 32,0 0 0,1 0 32,0-20-64,0 20 32,-1 0 64,0 0-32,-19 0 32,20 0-160,-1 0 160,1 0 64,-1 0-192,1 0 224,0 0-288,-1 0 160,0-20 0,-19 20 0,20 0 64,-20 0-128,19 0-64,-19 0 192,19 0-96,-19 0-32,0 0 64,20 0-64,-21 0 160,1 0-128,19 0 0,-18 0-96,-2 0 96,1 0 160,-1 0-256,1 0 96,-1 0 32,1 0-32,20 0 0,-20 0 0,-1 0 0,1 0 0,-1 0-32,1 20 128,1-20-128,-2 0 0,1 0 32,-1 0 32,1-20 0,-1 20-32,1 0 96,-19 0-160,18 0 160,-19 0-192,20 0 96,-1 0 160,-19 0-288,19 0 256,1 0-256,1 0 160,-2 0-64,1 0 160,-1 0-192,1 0 32,-20 0 32,19 0 32,-18 0-32,19 0-64,-21 0 128,21 0-64,-1 0 64,-19 0-128,20 0 96,-1 0-64,-18 0 32,19 0 0,-1 0 0,1 0 32,-20 0-64,19 0 32,1 0 32,-21 0-32,22 0 65,-1 0-1,-1 0-96,-19 0 32,39-19 0,-19 19 0,-1 0 32,2 0 32,-1 0-160,-1 0 96,1 0 32,-21 0 0,1 0-32,20 0 64,-21 0 64,2 0 64,19 19-64,-20-19-128,19 0 96,1 0-160,-20 0 96,19 0-64,1 0 96,-21 0-160,22 0 192,-21 0-160,0 0 32,19 0 96,-19 0-64,-20 0 0,20 0 32,-1 0-64,-19 0 0,20 0 0,-20 0-192,20 0 0,-20 0 160,20 0-225,-20 0 193,0 20-32,19-20-64,-19 0-32,0 0 256,0 0-96,0 0 448,0 0 0,21 0-31,-21 0-97,0 0 192,0 0-31,0 0-129,20 0 0,-20 0-224,20 0-32,-20 0 65,20 0-162,-20 0 65,19 0 161,-19 0-257,20 0 96,-20 0 0,20 0 0,-20 0 0,20 0-129,-20 0-63,20 0-544,-1-20-642,-19 20-992,20 0-3652</inkml:trace>
  <inkml:trace contextRef="#ctx0" brushRef="#br0" timeOffset="135724.6094">8360 7994 19154,'0'0'352,"0"0"353,0 0-225,0 0-480,0 0 0,0 0-128,0 0-64,0 0-481,20 20-1313,0-20-1601,-20 19-5510</inkml:trace>
  <inkml:trace contextRef="#ctx0" brushRef="#br0" timeOffset="135876.9531">8421 8371 18385,'19'0'705,"-19"19"-481,0-19-288,0 0 32,0 0-769,20 0-929,-20 0-1953</inkml:trace>
  <inkml:trace contextRef="#ctx0" brushRef="#br0" timeOffset="141557.6172">9373 8510 6342,'0'20'1889,"0"-20"417,0 20-159,0 0 95,0-1-705,0 1-384,0 0-160,20 0-288,-20-20-33,0 19-127,0-19 128,0 0 95,0 0 289,0 0-320,-20-19-321,0-1-127,0-20 127,-19 1-128,-1-1 65,21-20-193,-22-19 0,1 19-96,21-19 32,-21 19-32,40 1 192,-20 19-95,20 0-33,0 1-128,20 19-64,20-21 32,-21 22-97,21-1 33,1 0-64,18 0-320,-20 20-513,1 20-288,-20-20-449,19 40-896,-19-21-2371</inkml:trace>
  <inkml:trace contextRef="#ctx0" brushRef="#br0" timeOffset="141739.2578">8976 8311 14637,'-19'20'2178,"19"-20"-1441,0-20 128,19 20 256,1 0-609,20 0-479,-1 0-290,1-19-672,19 19-1441,-18 19-3523</inkml:trace>
  <inkml:trace contextRef="#ctx0" brushRef="#br0" timeOffset="142065.4297">9611 8351 18737,'-39'39'1057,"39"-19"-352,0 0 640,0 0-352,20 20-352,-1-20-33,21 0 1,-1-20-513,1-20 64,1 0 32,-2 0-224,-19-20 96,0 0-160,-20 21 96,-20-1-160,0-20-160,-19 40-65,-2-19-223,1 19 288,1 0-129,19 19-512,-19 1-192,39 0-1505,-20 0-3845</inkml:trace>
  <inkml:trace contextRef="#ctx0" brushRef="#br0" timeOffset="142254.8828">9889 8510 18673,'20'-20'2370,"-20"0"-608,0-20 96,0 0-641,0 1-576,-20-1-225,20 1-288,20-1-256,-20 19-128,40 2-577,-21-1-672,22 20-417,-1 20-1281,19-1-14254</inkml:trace>
  <inkml:trace contextRef="#ctx0" brushRef="#br0" timeOffset="143155.2734">10823 8351 11370,'-20'-40'2210,"20"21"-256,-21 19 128,1 0-480,20 19-449,-19 1-64,-1 20-32,0 19-96,20 1-161,0-20-191,0 0-257,20-1-223,19-19-33,-19-20 0,21 0-32,-2 0-64,-19-20-256,20 0 63,-20-19-159,-1 19-96,-19-20 127,0 0 97,-19 20 192,-1-20-32,-20 21 96,20-21 0,-19 40 160,19-20 64,-1 20 193,1 0-97,20 0-31,0 0-257,0 0 32,41 0 32,-21 0-64,39 0-32,-19 0-32,19 0-449,0 0-447,2 0-738,18 0-1121,-40 0-3522</inkml:trace>
  <inkml:trace contextRef="#ctx0" brushRef="#br0" timeOffset="143482.4219">11696 8053 18321,'-39'0'1089,"19"20"192,0 0 192,0 19 33,-1 21-577,21 0 64,0-20-449,21 19-576,-1-20 32,20 1-256,19-20-289,0 0-383,-19-20-354,20 0-639,-20-20-1282,-1 0-4933</inkml:trace>
  <inkml:trace contextRef="#ctx0" brushRef="#br0" timeOffset="143635.7422">11676 8331 17840,'0'0'1314,"0"0"-1250,20-20 32,20 20 96,-1-19-96,21-1-672,0 20-738,-20-20-2497</inkml:trace>
  <inkml:trace contextRef="#ctx0" brushRef="#br0" timeOffset="144536.1328">12272 8450 13901,'0'20'1441,"0"0"-160,0 0 385,19 0-129,1-20-159,0 20-225,20-20-417,-20 0-287,20 0-193,0 0-160,-1 0 96,-19-20-224,19 0 64,-19 0-96,-20-20-160,0 0 224,0-19-288,-20 19 192,1-19-225,-21-1-31,-19 0 352,19 21 128,0-1 192,0 20 161,20-19-161,0 19-64,20 20-127,20-21-33,0 1-160,20 20 160,20 0 0,19 0-64,-20 20-64,22 1 192,-2 19-224,-20-1-481,0 1 193,2 19 160,-22-19 0,-19 20 192,-20-20 160,0-1 160,0 1 129,0-21 95,0 1-128,-20 0 1,20 0-161,20-20 32,0 0-31,19 0-97,1 0-96,19 0-256,2-20-865,-22 0-833,20 20-833,-19-20-5412</inkml:trace>
  <inkml:trace contextRef="#ctx0" brushRef="#br0" timeOffset="151866.2109">13622 8371 13100,'19'0'3139,"-19"0"-1954,20 0 609,0 19 192,-20 21-577,21 0-544,-1 0-545,-20 0 128,19-1-319,-19 1-161,0-20 192,0-1-320,0-19-257,-19 20-544,-1-20-800,20 20-1186,-21-20-3427</inkml:trace>
  <inkml:trace contextRef="#ctx0" brushRef="#br0" timeOffset="153691.4063">1292 9582 3331,'0'0'1569,"0"0"1,0-20 608,0 20 192,0-19-288,0-2-256,0 1-321,0 0-352,0 1 32,0-1-64,-20 0 0,0 0-192,1 20-192,-1 0-321,0 0-127,-20 40 127,21-20-32,-21 39 33,20 1 63,-20 0-191,40 19-1,0-20 32,0 1-64,21 0-128,18-21 1,1 1-193,19-20-417,0-1-736,22-19-737,-2 20-1121,-20-20-3363</inkml:trace>
  <inkml:trace contextRef="#ctx0" brushRef="#br0" timeOffset="154425.7813">1849 9562 8584,'-20'-40'5092,"-1"40"-2978,21-20-384,-20 20-128,20 0-225,-19 0-224,-1 0-416,0 0 95,0 41-159,0-2-32,1 1-161,-1 19-256,20 0-288,0-19 96,0 20 96,20-20-672,19-20-225,1 19-640,-1-19-641,2-20-1185,-1 0-4292</inkml:trace>
  <inkml:trace contextRef="#ctx0" brushRef="#br0" timeOffset="154795.8984">2027 9740 18129,'-20'0'1345,"0"0"-769,20 20 385,0 0 257,0 0-129,20 1-257,0 18-768,-1-19 0,21 0 33,-19-1 63,18-19-224,-19 0-225,0 0 33,0-19-224,0-1 95,-20 0 33,0 0 288,-20 1-32,0-2-32,0 1 160,0 0 32,1 20 224,-1 0 0,-1 0 97,21-20 63,0 20-288,0 0-64,0 0-128,21 0 32,-1 0 32,19 0-128,1 0-1089,-1 0-448,1 0-1090,-1-19-3203</inkml:trace>
  <inkml:trace contextRef="#ctx0" brushRef="#br0" timeOffset="155013.6719">2385 9543 13292,'59'0'2434,"-19"0"-288,-1 19 0,1 21-736,-1 0-802,-18-1-255,19 20-129,-21-19-32,-19 1-160,0-2 32,0 1-192,0-21-320,0 1-97,-19 0-352,19 0-800,-20 0-1795,20-20-3170</inkml:trace>
  <inkml:trace contextRef="#ctx0" brushRef="#br0" timeOffset="155325.1953">3159 9701 21716,'20'0'256,"0"0"1,0 0 191,19 0 96,1 0-351,-1 0-161,-19 0-64,19 0-545,-18 0-736,-1 20-1442,0-20-3555</inkml:trace>
  <inkml:trace contextRef="#ctx0" brushRef="#br0" timeOffset="155493.1641">3238 9880 2049,'-19'39'18706,"38"-19"-17969,21-20 448,19 0-64,0 0 32,2-20-897,-2 1-128,0 19-192,1 0-800,-40-20-898,20 20-1633,-40 0-15854</inkml:trace>
  <inkml:trace contextRef="#ctx0" brushRef="#br0" timeOffset="176889.6484">4171 9324 15118,'0'-39'2082,"-20"39"-673,20 0-192,0 0 32,20 19-95,-20 21-97,20 19-385,-20 1-319,20 20-1,0-21-256,0 20-32,0-39-32,0 19-32,-1-18-352,21-22-289,-20 1-224,-1-20-288,-19 20-512,20-40-770,0 20-2113,-20-39-8136</inkml:trace>
  <inkml:trace contextRef="#ctx0" brushRef="#br0" timeOffset="177084.9609">4409 9463 3587,'-20'-80'8872,"20"61"-6149,0-1-929,0 20 159,0 0-319,0 20-257,0-1-288,20 21-224,-20 19-384,20 2-129,0-2-256,1 0-32,-2-19-352,1-1-417,20-19-288,-21 0-128,-19-20-769,20 0-768,-20-20-2915</inkml:trace>
  <inkml:trace contextRef="#ctx0" brushRef="#br0" timeOffset="177295.8984">4013 9562 17104,'-40'20'2402,"40"-20"-1537,0 0 64,0 0 320,40 0 288,-1 0-352,21 0-608,-1-20-225,21 1-416,-1-2-288,-20 21-417,1 0-704,-20 0-417,0 0-1633,-20 0-4549</inkml:trace>
  <inkml:trace contextRef="#ctx0" brushRef="#br0" timeOffset="177462.8906">4112 9721 18033,'-20'0'1345,"20"19"-929,20-19 577,-1 0 352,21-19-384,20 19-352,0-20-577,-1 20-577,0-20-415,2 20-1090,-22 0-1730</inkml:trace>
  <inkml:trace contextRef="#ctx0" brushRef="#br0" timeOffset="177870.1172">5025 9721 21140,'-40'0'896,"40"19"-639,0-19 63,0 20 256,0 0 129,21 0-256,-2 20-417,21-40 0,-20 20-96,39-20-193,-19 0-31,-1-20 96,-19 1 64,1-2 160,-21-19-256,0 20 127,-21-19 97,1 19 97,-19 0 63,-1 1-224,0-1 160,21 20-96,-1-20 0,0 20 0,0 0-257,20 20-671,20-20-193,0 20-1025,0-1-2307</inkml:trace>
  <inkml:trace contextRef="#ctx0" brushRef="#br0" timeOffset="178124.0234">5561 9840 16431,'20'20'2082,"-20"-20"-416,0 0 31,-20 0-352,20-20-320,-19-20-320,-22 0-224,21 1-161,-19-21 224,-1 21-480,1-21 97,-1-20-129,1 41-32,19-21-32,20 21 0,20-1-129,-1 0 65,21 20-608,-1 20-802,1 0-576,-1 0-2178</inkml:trace>
  <inkml:trace contextRef="#ctx0" brushRef="#br0" timeOffset="178306.6406">5203 9522 19218,'-79'40'3107,"59"-40"-2243,20 0 129,0 0-800,40-19 319,0 19-31,19-21-385,1 1-673,19 0-928,0 20-1186,-18-19-4163</inkml:trace>
  <inkml:trace contextRef="#ctx0" brushRef="#br0" timeOffset="178981.4453">6375 9522 10890,'-19'-40'2306,"19"1"-320,-20 19 192,0 0-384,-1 20-97,1-20-223,1 20-1,-1 20-576,0 0-96,0 0-97,1 19-191,19 22-193,-20-22-64,20 21-192,0-21-64,20 1 96,19-1-544,1-19-481,-1 0-608,2-20-97,18 0-800,-19 0-2275</inkml:trace>
  <inkml:trace contextRef="#ctx0" brushRef="#br0" timeOffset="179271.4844">6653 9582 15150,'-19'-20'2242,"19"20"-512,-20 20-129,0 0-160,0 20-191,20-1-161,0 1-513,20-1-576,20-19 0,-1-20 192,1 0-288,-1-20 160,1 0-64,-1-19-160,-18 19-128,-1-19 96,-20 19 64,-20-20 32,-1 20-65,-18-20-63,-21 40-32,21-20 32,-1 20-65,1 20-63,19 1-128,0-21-545,-1 39-545,21-19-1088,21 0-3332</inkml:trace>
  <inkml:trace contextRef="#ctx0" brushRef="#br0" timeOffset="179752.9297">6931 9602 16591,'20'40'2595,"0"-21"-1859,-20 1 385,19 0-288,1 0 160,0-1-416,0-19-225,-20 20-192,0-20-128,0 0-192,0 0 64,0 0-96,0-20 32,0 1 64,0-1 31,-20-20 33,20 21-32,0-1 32,20 0-64,-20 0-32,20 20 64,-1 20 160,2 0 32,-1 0-32,0-1-32,0 1 129,-1-20-289,1 20 64,-20-20 64,20 0 96,-20-20 32,0 20 0,0-20 0,20 20 224,-20-19 33,0-1-385,19 20-64,1 0-32,0 0 32,0 0 32,-1 20-160,22-1-705,-21 1-416,19 0-769,-19-20-1281,0 20-10410</inkml:trace>
  <inkml:trace contextRef="#ctx0" brushRef="#br0" timeOffset="180159.1797">7844 9979 17712,'39'79'833,"-18"-38"416,-1-22-128,0 1-288,-20 0 32,20-20 96,-20 20-257,0-40-191,-20 20-33,0-20-351,0-19 127,-1-2-64,-18-18 96,-1-1-288,1 1 0,-1-41 0,21 21-96,-1-20 0,20 40-192,0-2 288,20 22-224,19-1 160,-19 40 96,19 0 32,1 0 32,-1 20-96,2 20 32,-21-1-353,0 2-31,-1-2-385,-19 1 321,-19-1 32,19-19-289,-20 0 128,0 0-63,0-20-481,-1 19-801,2-19-2530</inkml:trace>
  <inkml:trace contextRef="#ctx0" brushRef="#br0" timeOffset="180601.5625">8182 9522 16431,'-19'-20'2082,"19"20"-1153,-21 0 512,1 0-384,0 20 32,20 1-64,-20-2-320,20 21-449,0 0-192,20-21-32,-20 21 32,20-20-352,0-20 96,1 0-64,-2 0-97,1-20 65,0 0 192,-20-19-256,0 19 256,0-20-1,0 20 129,-20 1-128,0-22 96,20 41 32,-19-20 193,19 20 159,0 0 64,0 0 97,0 20 96,0 0 63,19 1-127,1 18-129,0-19-448,0 0-64,-1-20-641,21 20-544,-20-20-128,-1 0-481,1-20-1185,0 20-3779</inkml:trace>
  <inkml:trace contextRef="#ctx0" brushRef="#br0" timeOffset="180850.5859">8421 9562 14061,'19'60'3875,"1"-40"-2209,-20-20 0,20 19 95,-20-19 1,0 0-225,0 0-191,-20-19-834,20-1-63,0 0-97,-20-20-160,20 21-160,0-22-128,20 21 0,0-19-192,0 19-193,19 0-640,1 0-929,-1 1-800,1 19-3268</inkml:trace>
  <inkml:trace contextRef="#ctx0" brushRef="#br0" timeOffset="185359.375">8896 9463 13356,'-20'0'2274,"20"0"-672,0 0 256,0 0-129,20 19-223,-20-19-577,0 20-97,20 21-287,-20-22-385,0 1-32,0-20-128,20 20 0,-20-20-448,21 20-449,-21-20-384,19-20-897,-19 20-1698,0-20-9641</inkml:trace>
  <inkml:trace contextRef="#ctx0" brushRef="#br0" timeOffset="185504.8828">8837 9304 16912,'-20'0'1217,"20"0"-513,0 0-447,0-19-289,0 19 96,20 0-801,19 0-1121,-19 0-4067</inkml:trace>
  <inkml:trace contextRef="#ctx0" brushRef="#br0" timeOffset="185853.5156">9254 9324 19154,'-39'0'608,"18"20"161,1-20 256,0 20-160,20-1-385,0 1-95,0 0-385,20-20-65,21 20 33,-2 0-96,1-20-320,19 19 128,-19 1-129,-20 0 161,-1 1 96,1-2 160,-20 1 32,-20 0 160,1 0-96,-21-20 64,20 20-64,-19-20-128,19 0-96,0 0 0,0 0-513,1 0-768,19 0-833,0 0-2691</inkml:trace>
  <inkml:trace contextRef="#ctx0" brushRef="#br0" timeOffset="186173.8281">9611 9463 17072,'-39'39'1633,"39"2"-159,-20-22-1,20 21-608,20-20-193,-20 0-255,39-20 63,1 0-255,-1 0-258,1-20-351,-19-20 64,18 20 0,-39-20 63,20 20 129,-40-19 128,1 19 128,-1 0-256,-21 20 64,2 0 64,-1 0 96,-19 0-160,39 0 128,-19 0-224,19 20-64,-1-20-833,21 20-705,0-1-2146</inkml:trace>
  <inkml:trace contextRef="#ctx0" brushRef="#br0" timeOffset="186530.2734">9790 9403 19282,'20'40'416,"0"-20"673,0 19 256,-1-19-63,1 1 31,0-2-640,0-19-97,0 20-127,-20-20-546,19 0 290,-19 0-97,0-20-96,0 1 0,0-2 0,-19 1 64,19 0-64,0 1 32,0-1 32,0 0 64,19 0 32,-19 20-32,20 20 128,1 0-31,19 0-321,-21-1 64,21 1-609,-1 21-416,-19-22-769,20-19-384,-21 20-1569,-19-20-6727</inkml:trace>
  <inkml:trace contextRef="#ctx0" brushRef="#br0" timeOffset="186895.5078">10445 9324 14830,'40'-39'3299,"-40"39"-2210,0-21 448,0 21-31,-20 0-225,0 21-416,-20-2-33,21 1 161,-21 20-352,1-1-161,19-19-223,20 0-385,0 19 31,20-39 97,19 20-160,1 0-160,-1-20-225,21 21 129,-21-21-96,22 0 95,-22 19 97,-19-19 96,0 0 192,-1 20 96,-19-20 128,-19 20 0,-1 0-128,-20 0-32,1-20 32,19 19-64,-21 1-769,22 0-1280,-21 0-1026,20-1-9513</inkml:trace>
  <inkml:trace contextRef="#ctx0" brushRef="#br0" timeOffset="190224.6094">11121 9106 9929,'-20'-60'2146,"0"60"833,20-20-801,0 20-96,-20 0-513,20 0-800,20 20 192,0 20 0,0-1-128,-1 1-225,21 19-255,-20-19 31,19-19-224,-19 18-32,19-19 64,-19-20-32,1 0 33,19 0-1,-21 0-224,21 0 192,0 0-256,-1 0 32,1 20 64,-21-1-32,22 21-96,-21 0-65,0-1 1,-20-19 256,0 20-288,-20-20 128,0 20-160,0-20 192,-1-20-353,-18 19 161,19-19 32,-19 20-128,19-20 159,0 0-255,0 0-97,0-20-287,20 1 95,0-21 481,0 20 256,20-19-64,0 18 128,20 21 128,-1-20 96,1 20-256,0 0 64,20 0-32,-21 0-32,20 0-32,-19 0 0,0 0 64,0-20 65,0 1-258,-20-1 194,-1 0-1,-19 0 0,0 0 224,0 1-192,-19-1 96,-1 0-192,0 20 160,0 0 33,0 0-65,0 0 0,0 20-32,20 0 32,-20 19 0,20 1-32,0-20-96,20 19-32,20-19 128,0 1-640,0-2-33,-1-19-160,20 0-255,-19 0-994,-20-19-1986,1-2-9513</inkml:trace>
  <inkml:trace contextRef="#ctx0" brushRef="#br0" timeOffset="190412.1094">12114 9185 13164,'0'-40'2658,"0"20"-383,19 20-770,-19 20 417,20 0-481,0 19-63,19 1-289,-19 1-545,20-2-416,-1 20-128,-19-19-320,20-20-385,0 0-512,0-1-513,-20 1-960,-1-20-3140</inkml:trace>
  <inkml:trace contextRef="#ctx0" brushRef="#br0" timeOffset="190594.7266">12073 9403 16912,'0'0'1857,"0"-20"-1120,20 20 704,1-19-224,18 19-832,1-20-321,-1 20-224,1 0-449,-1 0-1024,1 0-1795,0 0-9608</inkml:trace>
  <inkml:trace contextRef="#ctx0" brushRef="#br0" timeOffset="191174.8047">12550 9324 16431,'0'40'1986,"19"-21"-769,1 1 321,0 0-481,21 0-129,-22 0-511,1-20-97,20 19-256,-21-19-224,1 0-160,0 0-65,0 0 193,0-19-32,-20 19 96,0-20 0,0 20 32,0-20 96,0 20-64,19 0-129,-19 0 225,0 0-96,20 0-32,0 0 192,1 0-96,-1 0 64,-1 20 0,21-20 65,-20 0 95,19 0-96,-19 0 128,19 0-64,-19-20 161,21 20 191,-21-20-223,19 0 63,-19 20-192,0-19-64,-1-1 96,1 0-31,-20 0-65,0 1 64,0-2-160,0 1-160,-20 20 160,1-20-64,-1 20-32,0 0 0,-19 20 96,19 0 96,-1 1-64,21-2 32,-20 21 0,20-20 192,0 19-31,20-19-129,1 0 64,18 0-288,1-20 96,19 0-385,1 0-319,-1 0-321,-18-20-256,18 0-865,-20 0-2147,1 0-10857</inkml:trace>
  <inkml:trace contextRef="#ctx0" brushRef="#br0" timeOffset="191865.2344">13582 9423 9513,'20'0'4388,"0"0"-2370,19-20 96,-19 20-833,1-20-224,18 20-256,-19-19-257,-20-1-288,20 20 1,-20-20 127,0 0-352,-20 1 224,20-2 0,-20 21-224,1 0 257,-22 0-1,21 0 0,0 0 33,1 21 159,-1-2 0,0 21-480,20-20 257,-20 19-97,40-19-128,0 20-96,0-40 96,19 19-416,2-19-385,-2 0-384,1 0-609,0-19-832,-1-1-2403</inkml:trace>
  <inkml:trace contextRef="#ctx0" brushRef="#br0" timeOffset="192148.4375">13860 9204 15022,'0'20'1922,"20"0"-385,-20 0 545,20 20-384,-1-20-97,1 20-95,-20-21-385,21 1-513,-1 0-320,0 0-224,-20-20-31,19 0 63,1 0-353,-20-20 65,20 0 64,-20 0-128,20 1 160,-1-1-32,1 20 64,0-20-1,0 20-95,-1 0 96,1 20 32,0 19-448,1 1-1378,-1-20-1409,19 0-7976</inkml:trace>
  <inkml:trace contextRef="#ctx0" brushRef="#br0" timeOffset="192773.4375">14654 9006 13741,'0'-40'5573,"0"40"-3972,0 0-640,20 0 288,0 40 449,0 0-289,-1 20-576,-19-1-416,41 20-321,-21-19-96,0 0-481,19-41-384,-19 21-928,0-20-866,-1-20-1889</inkml:trace>
  <inkml:trace contextRef="#ctx0" brushRef="#br0" timeOffset="192976.5625">14436 9285 18321,'19'-21'1954,"1"1"-1410,21 0 577,18 0-64,0-19-480,1 19-353,-21 0-224,42 1-320,-22 19-449,0-20-448,-19 20-1346,20 0-1601,-40 0-2818</inkml:trace>
  <inkml:trace contextRef="#ctx0" brushRef="#br0" timeOffset="193290.0391">15072 9145 8167,'0'59'6150,"-20"-39"-2466,20 20-1282,0-19-480,0-2-481,20 21-96,-1-20-480,21-20-609,-1 19-31,-19-19-161,20 0-32,-20 0-160,-1 0-65,-19 0-95,21 0 32,-21 0 96,0-19 192,20 19-128,-20 0 0,0-20 63,20 20 1,-20 20 161,20-20 95,-1 19-96,1 1 128,0-20-32,19 0-31,-19 0-258,20 0 98,0-20 63,0 1-96,-20-1-129,19 0-223,-39 0-128,20 1-353,-20-2-128,-20 1-801,20 20-1120,-20 0-3076</inkml:trace>
  <inkml:trace contextRef="#ctx0" brushRef="#br0" timeOffset="193688.4766">15866 9244 19026,'-40'20'1537,"20"-20"-768,0 21 416,20-2 192,0 1-352,0 0-320,0 0-289,40-1-320,-20-19 0,20 0-352,-1 0-32,-19-19-32,0-1-161,-1 0-128,-19 0-319,0 1 191,-19-2-32,-1-19-128,0 40-416,-19-20-32,-1 1-161,20 19-1889</inkml:trace>
  <inkml:trace contextRef="#ctx0" brushRef="#br0" timeOffset="194305.6641">16402 9224 18545,'-20'-20'2274,"20"20"-1089,0 0-96,20 0 353,-20 20-225,20 0-320,-20 21-257,19-22-383,1 21-257,-20-20 160,20-1-352,0 1-609,-1-20-705,-19 20-415,0-20-65,0-20-2178</inkml:trace>
  <inkml:trace contextRef="#ctx0" brushRef="#br0" timeOffset="194430.6641">16402 9046 14317,'20'-40'-1249,"-1"40"-3620,-19-20-1441</inkml:trace>
  <inkml:trace contextRef="#ctx0" brushRef="#br0" timeOffset="194683.5938">16620 9244 13356,'40'60'2787,"-20"-60"-545,-1 20-512,1-20-161,-20 0-384,0 0-288,0 0-160,20 0-129,-20-20-608,20 1 224,-20 19-288,20-21 64,-1 1 97,-19 0-290,20 20-383,0 0-33,1 0-288,-1 20 97,19 0-1,-19 20-416,0-20-449,19 20-2434</inkml:trace>
  <inkml:trace contextRef="#ctx0" brushRef="#br0" timeOffset="194982.4219">17295 9721 16815,'0'19'1474,"0"-19"-289,-20 0 224,20-19-416,-20-21-416,1 1 63,-1-1-447,0-19 127,0-2-352,20 2 64,0-20 96,0 20-320,20-2 192,0 22 32,19 19 96,-19 0-128,0 40 32,0 0 64,-1-1-128,1 21 0,-20 1-128,20-2-64,-20 1-353,0-21-96,0 1-384,-20 0-608,20 0-2275,-20-20-11529</inkml:trace>
  <inkml:trace contextRef="#ctx0" brushRef="#br0" timeOffset="195236.3281">17434 9224 13324,'20'40'4837,"-20"-19"-3268,20-2-159,0 1-33,-20 0-64,19 0-768,1-1-129,0-19-224,19 0-32,-19-19-160,0 19-64,1-20-128,-21-20-192,20 21 159,-1 19-95,1-21 32,-20 21 160,20 21-193,0-21-383,0 19-738,-1-19-1921,1 0-2370</inkml:trace>
  <inkml:trace contextRef="#ctx0" brushRef="#br0" timeOffset="195410.1563">17851 8907 17648,'0'0'3908,"19"19"-2659,1 21 417,0 0-65,21 20-768,-2-20-737,1 19-352,-1-39-865,1 19-385,-20-39-704,19 20-1665</inkml:trace>
  <inkml:trace contextRef="#ctx0" brushRef="#br0" timeOffset="195577.1484">17870 9106 19090,'-19'0'2626,"19"0"-2178,19 0 1474,21-20 320,1 20-1024,18-20-578,0 0-480,20 20-352,-18-20-1057,-2 0-1249,0 20-1218</inkml:trace>
  <inkml:trace contextRef="#ctx0" brushRef="#br0" timeOffset="196143.5547">19023 9185 18193,'19'0'512,"-19"0"1,20-20 544,-20 20-353,20-20-319,0 0-193,-20 1-96,20-1-96,-20-20 0,0 20-64,0-20 160,0 20 64,-20 0 0,0 20 257,-20 0-33,21 0 0,-21 20-127,-1 20 127,22 0 64,-1 0-31,20-1-129,0 1-224,39-1-128,-19-19-128,41 0-353,-22-20-287,21 0-289,-21-20-993,1 0-2275</inkml:trace>
  <inkml:trace contextRef="#ctx0" brushRef="#br0" timeOffset="196529.2969">19161 8788 15566,'-20'-20'2755,"20"20"-2179,0 20 610,20 0 639,-20 19-447,20 21-1,0-1-192,-1 1-512,2 0-417,-1-1-224,20-19-32,19-1-96,-20-19-96,21-20-97,-20 0 33,0-20-352,-1 0 127,-19-19 33,0 19 191,-20-19 65,0-1 160,-20 0-352,0 0 31,1 0 257,19 20 160,-20 20 161,0 0 159,0 0-96,20 20 161,-21 20 63,21 0 1,21 0 63,-21 0-544,40-1 32,-1-19-32,1 19-864,19-39-450,1 20-319,0-20-769,-20 0-2627</inkml:trace>
  <inkml:trace contextRef="#ctx0" brushRef="#br0" timeOffset="197155.2734">19876 8966 18801,'20'80'1282,"0"-40"-546,-1-1 97,-19 1 416,40-20-480,-20-1-577,0 1-192,0 0 128,-20-20-224,20 0 32,-20 0 32,0-20-160,0 0 160,0 20 32,0-19-192,-20-1 128,20-20-161,0 21 1,0-1-160,0 20 224,20-20-129,-20 20 161,0 0 64,20 20 64,0-20-32,-20 20 32,20-1 32,-1-19-32,1 0 160,0 0-96,0 20-96,-1-20 289,1-20-225,20 20-96,-19-19 96,18 19-64,1-20 32,-21 20 0,21 0 128,-20 0-160,-1 0 224,1 20 160,0-20 33,21 0 31,-22 0-32,1-20 353,0 0-289,0 0-95,-20 0-321,20-20 96,-20 20 0,-20-20-96,20 40 64,-20-19-224,0 19 160,0 0-32,1 0-32,-2 19 96,21 21 0,0-20 64,0 20-192,0 0 32,21 0-96,-2-1-160,21-19-289,0-20-576,19 0-448,-20 0-802,21-20-3138</inkml:trace>
  <inkml:trace contextRef="#ctx0" brushRef="#br0" timeOffset="197458.9844">20830 8926 17072,'-21'40'2082,"21"0"-705,21-20 321,-2 20 319,1-20-543,20 0-866,-40-1-127,19-19-385,1 0 0,0 0 32,0-19-96,-1 19-128,1-20 0,-20 0 128,20-20-96,0 20 96,1 0-352,-2 0 288,1 20-32,-20 0 32,20 20 128,0 0-96,0 0 0,-20 0-449,19 0-448,21 0-512,-20-20-321,-1-20-992,1 20-4197</inkml:trace>
  <inkml:trace contextRef="#ctx0" brushRef="#br0" timeOffset="197656.25">21346 8728 18609,'39'19'2723,"-19"22"-769,20-1 128,-21-1-1,1 20-927,0 1-834,0-20-64,19 0-512,-19-20-321,21 0-480,-21-20-416,-1 0-1025,1-20-1122,-20 0-13260</inkml:trace>
  <inkml:trace contextRef="#ctx0" brushRef="#br0" timeOffset="198083.0078">21206 8887 20115,'-19'0'1921,"19"0"-1857,19 0 449,21 0 672,-1 0-352,22 0-385,-2 0-352,0 0-128,1 0-736,-1-20-225,2 20-449,-2 0-319,0-20-97,-19 20 352,19-19 738,1-1 640,-40 20 352,20-20 929,-40 20 384,0-20 65,0 20-417,-20 0-288,0 0 32,-19 0-289,-2 20-191,1 0-65,21 0-224,19-1 0,0 1-416,19 20 160,42-21-128,-22 1-64,21 0 95,-1 0-255,0 0-129,-18 0 353,-21 0 192,-20 0 128,20 0 193,-40-20 223,0 20-128,-21-1-288,22-19-128,-21 0-640,0 20-641,1-20-2531,-20 0-13164</inkml:trace>
  <inkml:trace contextRef="#ctx0" brushRef="#br0" timeOffset="203265.625">4131 10615 15855,'0'20'1089,"0"-1"-353,20 1 545,-20 0-31,20 0-354,-20 19-255,20-19-128,-20-20-97,20 20-96,-20-20-63,20 0 95,-20 0 160,0 0-352,20-20 65,-20 0-65,0-19-128,0-1-32,0 20 32,-20-19-32,20 18 0,20 1-96,-20 20 64,20 0 32,-20 0-64,20 20 256,19 21-32,-19-2-128,0-19 0,-1 0 32,1-1 0,-20 1-32,20-20-32,0 0 64,1 0-32,-21-20 96,0 1 1,19-1-33,-19 0 0,0 0-32,0 1-32,20-1-32,-20-1-96,20 21 256,-20 0-320,20 0 64,19 21-96,-19-1-833,20-1-417,-1-19-704,1 20-2338</inkml:trace>
  <inkml:trace contextRef="#ctx0" brushRef="#br0" timeOffset="203592.7734">4886 10574 15022,'-20'0'2850,"0"-20"-928,20 40-160,0-20-321,-19 20-352,19 21-352,0-2-96,0-19-353,19 19-128,1-39-224,0 20 96,19-20-64,-19 0 32,-20-20-128,20 20-64,-20-19 128,0-1-129,0 0 225,0 0 33,0 1 127,0-1-192,-20 20 192,20-21 256,0 21-416,0 0-128,0 21-64,0-21-256,20 20-481,0-1-384,1-19-545,-2 20-1217,1-20-2146</inkml:trace>
  <inkml:trace contextRef="#ctx0" brushRef="#br0" timeOffset="204130.8594">5085 10574 11434,'19'-20'3748,"-19"40"-1986,0 0 320,0 1-513,0-1-416,20-1-320,-20 1-193,20 0-415,0-20-193,0 0 96,-1-20-32,1 0-128,-20-19-32,20-2 0,-20 21-32,-20-19 32,0-1 96,1 1 32,-1 19 0,0-20-64,0 21 32,-19-1 288,39 20 257,-20 0 191,20 0-479,0 20 63,0-1 64,20 21 65,-1-1-129,1 1 97,20 19-257,-1-19 0,1 20-64,1-40-96,18 20-32,-20-40 160,1 0-256,19-20 96,-18 0 32,-21 0-384,19-19 192,-19-2 96,-20 21 32,0 1 0,0-21-64,-20 40-33,0-20 97,1 20-96,-1 0 224,-1 20-128,1 0 64,20 19 64,0-19 1,0 21-1,20-21-96,21 19-32,-2-39-417,1 20-704,39-20-1249,-20-20-993,-18 20-8168</inkml:trace>
  <inkml:trace contextRef="#ctx0" brushRef="#br0" timeOffset="204849.6094">6117 10296 12780,'0'-20'2050,"-20"1"64,20 19-32,0 0 32,0 0-737,0 0-96,20 39 224,-20 2-576,20-2-288,-20 21 64,20-21-385,0-19 32,19 20-160,-19-40-63,19 19-33,2-19 32,-1-19 96,-1 19-352,1-20 160,-1 20-32,1 0-64,-20 0 64,-1 20 32,2-1-32,-21 1 32,0 21-32,-21-21-64,2 19 0,-1-19-192,-20 0-129,20-1-544,1-19-96,-21 20 0,20-20-64,1 0-320,-1 0-673,0-20-1890,20 1-12523</inkml:trace>
  <inkml:trace contextRef="#ctx0" brushRef="#br0" timeOffset="205212.8906">6614 10554 8295,'39'40'10090,"-19"-40"-8425,0 21-223,19-1-417,-19-20-256,20 0-65,-21 0 193,1 0-641,1-20-31,19-1-129,-40-19-192,19 21-193,-19-1 161,20 0 128,-20 20-64,0 0 128,0 20-32,0 0 160,0 19 65,0 22-193,40-2 0,-21 0-32,21-19 224,-20 19-192,19 1-224,-18-20 256,-21 0-96,0-1-64,-21 20-64,-18-18 0,19-1-65,-20-21-63,21 1-545,-21-20-320,20 0-416,1 0-1634,19-39-7944</inkml:trace>
  <inkml:trace contextRef="#ctx0" brushRef="#br0" timeOffset="205743.1641">7725 10296 14413,'-59'-59'1313,"39"59"930,-1 0-162,-18 20-223,19 19-288,0 2 31,1 38-448,19-20-352,0 20-256,19-18-225,21-2-288,-1-39-32,22 0 128,18-20-288,-20-40-192,0 20 191,-18-40-415,-21 20 384,0 1 192,-20-1-160,-20-19-1,-20 19-95,0 1-545,-20-2 161,21 21 127,-20 1 193,19 19-160,-1 0-577,2 19-1858,19 1-9097</inkml:trace>
  <inkml:trace contextRef="#ctx0" brushRef="#br0" timeOffset="205939.4531">7686 10495 22068,'20'20'1025,"-20"-20"737,39 20 416,-19-1-833,19 1-736,-19 0-289,20 1-224,-21-1-64,22-1-704,-1-19-513,-1 20-737,-19-20-769,0 0-1665</inkml:trace>
  <inkml:trace contextRef="#ctx0" brushRef="#br0" timeOffset="206164.0625">8043 10535 17136,'0'39'3139,"20"-19"-1858,-1-20 0,21 21 64,1-1-95,-2-20-546,1 0 1,-21 0-289,21-20-288,-20-1-31,-20 1-258,19 0-255,-19-19-64,-19 19-770,19 0-351,-20-19-737,0 19-1570,20 0-8103</inkml:trace>
  <inkml:trace contextRef="#ctx0" brushRef="#br0" timeOffset="206310.5469">8421 10554 19314,'39'40'1569,"-19"-19"-352,0-1-640,0-20-577,-1 0-160,-19 0-481,20 0-1152,-20-20-2756</inkml:trace>
  <inkml:trace contextRef="#ctx0" brushRef="#br0" timeOffset="206455.0781">8360 10276 20403,'-20'-19'833,"20"19"-929,0-20-865,20 20-1538,-20-20-5989</inkml:trace>
  <inkml:trace contextRef="#ctx0" brushRef="#br0" timeOffset="206985.3516">8778 10475 15855,'-20'-20'1153,"0"1"0,-19 19 448,18 19 289,1-19-737,0 20-256,0 20 160,20-1-160,0-19-481,20 21-63,0-21 127,21-1-448,18-19 0,-20 0-673,21 0-384,-21-19-256,1-1-224,-19-1-641,-2 1-1698,-19-19-6758</inkml:trace>
  <inkml:trace contextRef="#ctx0" brushRef="#br0" timeOffset="207166.9922">8837 10276 14669,'-20'-39'3364,"20"39"-1859,20 0 64,-20 20 513,20-1 0,-1 21-768,21 1-417,-20-2-417,1 20-480,18-19-224,1 19-673,-1-39-416,1 21-481,-20-21-384,-1-20-1634,1 0-5669</inkml:trace>
  <inkml:trace contextRef="#ctx0" brushRef="#br0" timeOffset="207379.8828">9194 10436 14637,'-20'19'2018,"-19"-19"-128,19 40 128,0-20-160,0 0-257,1 19-352,19-19-480,0 1-288,19-21-97,21 20-256,-1-20 32,22-20-384,-22 20-256,21-21-706,-21 1-447,21 20-289,-21-20-1857</inkml:trace>
  <inkml:trace contextRef="#ctx0" brushRef="#br0" timeOffset="207755.8594">9771 10118 15758,'-41'0'2723,"1"0"-1794,1 0 64,-1 20 576,-19 0 33,20 19-129,-2 1-128,21-1-480,20 1-544,20 1-417,1-2 96,38-19-33,0 0-223,20-1-384,-18 1-161,-2 0-64,-39 0 224,0 0 289,-20-1 320,0 1 160,-20 0-32,-20 1 96,1-1-31,-22-20-193,22 19 128,-1-19-417,21 0-479,-1 0-1314,20-19-1730,0 19-11691</inkml:trace>
  <inkml:trace contextRef="#ctx0" brushRef="#br0" timeOffset="208052.7344">9929 10495 11018,'-20'59'9705,"20"-39"-8680,0 21-256,20-21 96,0-1-225,-1 1-255,22-20 191,-1 0-480,-1 0 64,-19-39-288,19 19-160,-39-1 64,0-19 96,0 21-32,-39-21-193,19 20-31,-19 0 160,-1 1 256,19 19 0,1 0-128,1 0 160,19 0-257,0 0-319,0 0-705,19 19-1890,1 1-1954</inkml:trace>
  <inkml:trace contextRef="#ctx0" brushRef="#br0" timeOffset="208242.1875">10287 10654 15438,'0'-19'3299,"0"-22"-1729,0 21 544,-20-19-128,20-1-289,0-19-416,0 19-544,0 1-417,0-2-191,0 1-546,20 21-288,0-1-704,-1 0-641,21 20-512,-20-20-3332</inkml:trace>
  <inkml:trace contextRef="#ctx0" brushRef="#br0" timeOffset="208453.125">10703 10178 21268,'20'0'1537,"0"19"-64,-1 1 353,1 0-481,-20 19-640,21 1-128,-21 20-289,20 0-224,0-21-192,19 21-192,-19-41-225,0 21-96,0-19-544,-1-1-128,-19-20-449,0 0-1216,0-20-4133</inkml:trace>
  <inkml:trace contextRef="#ctx0" brushRef="#br0" timeOffset="208598.6328">10604 10396 20371,'-19'0'1793,"19"0"-1536,39 0 608,1 0 127,19 0-479,0 0-353,21-20-416,-20 20-1442,-21 0-1985</inkml:trace>
  <inkml:trace contextRef="#ctx0" brushRef="#br0" timeOffset="210533.2031">11974 10138 13100,'-20'-39'769,"1"19"1473,-1 20-929,-20 0 192,20 0-223,0 0-225,20 20-96,-20-1-65,0 21-255,20-1 32,0 1-225,0-1-288,20 1-128,0 1 0,20-2-64,0-19-544,-1 0-353,21-20-577,-1 19-576,1-19-1569,-20 0-4741</inkml:trace>
  <inkml:trace contextRef="#ctx0" brushRef="#br0" timeOffset="211136.7188">12569 10257 9769,'0'-40'2915,"-19"40"-769,-1-20-97,0 1-191,0 19-256,1 0-97,-1 0-576,0 19 128,0 1-512,0 20-65,20-1-256,0-19-160,0 21-96,20-22 32,0 1-32,20-20-256,-21 0-128,1-20 255,0 1-255,0-1 192,-20-1 320,0 1-160,0 0 160,0 1-96,0 19 96,0 0-128,0 19 64,0 1 96,19 21-32,1-2 128,0 21 1,0-21-97,1 21-96,-2-21 96,1 22-32,-20-22 0,20-19 0,-20 0 32,-20-1-128,0 1-224,-20 0-288,0-20-33,1 0-320,-1 0-288,1-20-1025,19 0-3011</inkml:trace>
  <inkml:trace contextRef="#ctx0" brushRef="#br0" timeOffset="211376.9531">12748 10276 18929,'40'0'1538,"-20"20"-865,-20 0 319,20 1-255,-1-1-417,-19-1-384,20-19 32,0 20-448,1-20-833,-1 0-1218,-1 0-3490</inkml:trace>
  <inkml:trace contextRef="#ctx0" brushRef="#br0" timeOffset="211536.1328">12748 10099 17232,'-19'-20'801,"19"-1"-930,0 1-127,0 20 192,19 0-1089,-19 0-1441,20 0-1634</inkml:trace>
  <inkml:trace contextRef="#ctx0" brushRef="#br0" timeOffset="212081.0547">12908 10158 14541,'39'79'2403,"-19"-40"-770,20 1 161,-1-19-33,1-1-191,-1-1-577,-19 1-128,1-20-289,-1 20-320,-1-20-95,1 0-1,-20 0 0,0-20 64,0 20-352,-20-20 0,20 1 0,-19 19-160,-1-20-33,20-1-127,-21 1 127,21 20 33,0-20 32,21 20-64,-21 20 384,20-20-224,19 20 63,-19 1 65,0-21 32,19 20 32,1-20-96,-1 0 32,-19 0 32,21 0 193,-21-20 31,19-1-32,-39 1 0,20-19 96,-20 19 65,0 0-225,0 0 64,-20 1 64,20-1 97,-20 20-97,1 0-32,19 0-64,-20 0-96,-1 20 64,21 19-160,-20 1 64,20-1 0,20 2 65,-20-2-194,41-19 162,-22 20-162,21-21-351,-20-19-449,19 0-160,-19 0-128,0 0-577,-1-19-1377,-19-1-5124</inkml:trace>
  <inkml:trace contextRef="#ctx0" brushRef="#br0" timeOffset="212357.4219">13641 10158 16559,'20'39'2595,"0"-19"-1154,-20 20 481,21-21 96,-1 21-257,-1-19-896,-19-1-224,20-1-193,0-19-448,-20 0 96,20 20 0,-20-20-64,0-20-64,20 20-160,-20-19 192,19-1-224,1-1 64,0 1 128,0 0-128,-1 20-129,1 0 193,21 20-512,-2 0-449,1 1-833,-1-1-929,-19-1-8616</inkml:trace>
  <inkml:trace contextRef="#ctx0" brushRef="#br0" timeOffset="212938.4766">14536 10237 9096,'-20'20'6374,"0"-1"-4900,20 1 672,20 21-161,-20-2-447,0-19-930,20 0 1,-20 0 32,19-20-225,-19 0 0,20 0 33,-20 0-1,0-20-223,-20-20-129,1 21-64,19-22 32,-20 1-32,0 21-32,-1-21-32,21 20-96,0 1-33,0 19-31,21-20-288,19 20-193,-1 0-480,1 20-256,-1-20-673,1 19-2338</inkml:trace>
  <inkml:trace contextRef="#ctx0" brushRef="#br0" timeOffset="213337.8906">14912 10138 14926,'-19'0'1665,"-1"0"417,0 20-352,20 0-353,-20 19-256,20 1 64,-19-1-448,19 2-160,0-2-513,19-19 0,1 0-32,20-20 224,-21 20-384,1-40 128,0 0-64,0 0-192,-1 1 127,-19-1 97,0-21 32,-19 21 32,-1 1 64,0-1-128,0 0 97,1 0 127,19 20 96,-20 20-224,20-20-32,20 20 160,-20 0-96,39 19-64,1-19-64,0 1 32,0-21-768,19 20-321,-39-20-385,19 0-960,-39 0-2947</inkml:trace>
  <inkml:trace contextRef="#ctx0" brushRef="#br0" timeOffset="213650.3906">15091 10178 2594,'40'39'14029,"-20"-19"-12331,-1 0-33,1 19 129,0-19-224,0 1-642,0-1-287,-1-1-64,2-19-385,-1 0-64,-20 0 0,20-19 64,-20-1-96,0-1 0,0 1 129,0 0-225,0 1 256,0-1-288,20 0 32,-20 0-64,19 20 32,1 0-32,0 0 32,0 20 0,19 0-449,-19 19-896,0-19-673,-1 0-1281,2 1-7527</inkml:trace>
  <inkml:trace contextRef="#ctx0" brushRef="#br0" timeOffset="214049.8047">15568 10237 16207,'-20'20'2979,"20"-20"-2243,20 19 514,-20 21 287,20-19-64,0-1-640,-1-1-545,21-19-95,-20 0-1,19 0-288,-19-19 0,0-1-193,-20-21 65,0 21 32,0-19-192,-20-1 384,-20 1 32,21-1-32,-1-20-128,-20 20 128,40 1 0,-19-1 128,19 20 544,0 1 161,0 19-96,0 0-289,0 19 289,0 1 32,19 20-129,1-1-255,0 22-129,19-2-192,-19-19-64,20-1-288,0 1-449,0-21-576,0 1-705,-1 0-545,-19-20-800,0 0-8424</inkml:trace>
  <inkml:trace contextRef="#ctx0" brushRef="#br0" timeOffset="214319.3359">16024 10178 14125,'0'0'4068,"0"19"-2563,0 1 257,0 0-65,20 0-351,-1-1-610,2 1-223,-1 0-193,0-20-96,19 21-128,-19-21 33,0-21-129,0 1-193,-20 0-191,0 1 0,-20-1-1,0 0-63,0 0-161,-19 1-127,-1-1 223,0 20 257,0 0 160,1 0 160,-1 20-481,1-20-1536,39 19-2820</inkml:trace>
  <inkml:trace contextRef="#ctx0" brushRef="#br0" timeOffset="214928.7109">16302 10276 20563,'0'61'1698,"0"-41"-1442,0-1 609,20 1 352,-20 0-160,21-20-577,-2 0 1,-19 0 31,20 0-224,0-20-127,-20 0-161,0 1-32,0-22 192,-20 21-224,20-19 96,0 19 0,0 0-160,0 0 64,0 1 32,0 19-161,0 19 193,20 1 96,0 20 161,-20-1-225,19-19 320,1 1-32,0-1-31,-20-20-129,20 0 160,-1 0-192,-19 0 0,20-20 129,0-1-225,0 1 96,1 0-32,-2 1-192,1-1 96,0 0 0,0 20-96,19 0 96,1 0-161,-1 0-735,-19 20-738,21 0-768,-2-1-1218,-19-19-12683</inkml:trace>
  <inkml:trace contextRef="#ctx0" brushRef="#br0" timeOffset="215502.9297">17553 10099 4452,'-20'-41'11082,"20"21"-9865,-20 20 545,1-20 96,-1 20 0,0 20-1090,-19 0 161,19 21 0,-21-2-224,41 1-129,0-1-95,0 1-161,20-1-128,21-19-128,-2 1-64,20-21-544,-19 0-449,-1-21-385,1 1-543,1 0-1026,-41 1-3267</inkml:trace>
  <inkml:trace contextRef="#ctx0" brushRef="#br0" timeOffset="215830.0781">17553 9939 12619,'-20'-39'4004,"20"19"-2018,20 20-224,-20 20 192,20-1-385,-1 21-95,1 0-353,0 19-64,21 1-545,-2 0-256,-19-21 65,20 1-353,-1-21 160,-19 1 32,19-20-32,-39 0 64,20 0 64,-20-20-288,0 1 193,0-1-65,0 0 0,0 0-96,0 1 64,0-21-192,20 40 64,-20-20-33,21 20-31,-1 0 64,-1 20 96,21 0-416,-20 0-257,-1-1-736,21 1-577,-20-20-96,0 20-768,19-20-3653</inkml:trace>
  <inkml:trace contextRef="#ctx0" brushRef="#br0" timeOffset="216083.9844">18209 10138 14830,'0'-20'3459,"-20"40"-1762,20 0 65,0 0 224,0-1-481,20 1-544,0 0-384,19 0-193,1-1-256,-21-19-32,21 0 65,-20 0-129,-1-19 64,-19-1-288,0 0 95,-39 0-95,19 1-32,-19-21-64,-1 20-1,1 1-351,19-1-513,0 20-353,-1-21-608,21 21-1441,21 0-9449</inkml:trace>
  <inkml:trace contextRef="#ctx0" brushRef="#br0" timeOffset="216228.5156">18426 10158 18321,'21'59'2722,"-1"-59"-1152,0 20-353,-1 0-576,1-20-449,20 0-384,-21 0-385,1 0-800,0 0-1250,0-20-2273</inkml:trace>
  <inkml:trace contextRef="#ctx0" brushRef="#br0" timeOffset="216381.8359">18467 9999 15887,'-20'-20'2338,"20"20"-1634,20 0-672,0-20 65,-1 20-97,1 0-321,0 0-864,0 0-2562</inkml:trace>
  <inkml:trace contextRef="#ctx0" brushRef="#br0" timeOffset="216745.1172">18725 10018 20115,'20'40'1409,"-20"1"-320,20-22 641,-1 1-129,21 20-672,-1-21-513,21-19-191,-21 20-65,22-20 128,-22-20-288,1 20-224,-1-19 32,-19-1-33,-20 0 1,0-19-64,0 19 160,0-1-161,-20 1 33,20 0-128,-19 1 320,-1 19 32,0 0 192,0 19 128,0 1 33,1 21-225,19-21 128,0 19-192,19-19-96,1 19-160,20-19-257,-20-20-63,19 20-225,-19-20-416,19 0-961,-18-20-993,-1 0-2499</inkml:trace>
  <inkml:trace contextRef="#ctx0" brushRef="#br0" timeOffset="216999.0234">19459 9979 16271,'0'-20'2658,"-20"20"-1248,20 0-545,-20 0 448,0 20-128,20 0-480,0-1-481,20 21-96,0-19-128,0-1 32,20 19-64,-20-19 32,20 0-96,-21 19-32,1-39 128,0 20 160,-20 0-160,-20-20 96,0 0-32,1 0-224,-21 0-160,-1 0-481,2 0-352,19-20-961,-19 20-2819</inkml:trace>
  <inkml:trace contextRef="#ctx0" brushRef="#br0" timeOffset="217871.0938">20233 10079 14093,'0'-61'1057,"0"42"288,0-1-384,0 20 544,-20-20-31,20 20-97,-19 0-416,-1 20-256,0 0 320,0 19-225,1 2 129,-1 18-512,20-19-65,0-21-352,20 1 32,19 0 0,-19-20-96,19 0-384,1 0-257,-20-20-288,1-19 160,-2 19 225,-19 0 95,-19-19 225,-2 19 64,1-21 128,-20 21-65,1 1 161,19 19 225,0 0 287,1-20-95,19 20-129,0 20-288,19-20 416,21 0-31,-1 0-97,21 0-352,0 0 0,-1 0-193,-19 0-447,19 0-673,-39 0-1410,0 0-3619</inkml:trace>
  <inkml:trace contextRef="#ctx0" brushRef="#br0" timeOffset="218140.625">20611 9780 20339,'119'20'1249,"-60"20"-512,21 0 512,-21-1-352,1 1-673,-41 19-128,21-19 32,-40 20 0,0-20-288,0-20-96,-20-1-289,0 1-255,1 0-802,-21-20-2017,20 0-12877</inkml:trace>
  <inkml:trace contextRef="#ctx0" brushRef="#br0" timeOffset="218641.6016">21464 10237 23574,'0'0'1858,"-19"0"-1730,19 0 0,0 0 0,19 0-96,-19 0-705,0 0-672,0 0-1217,0 0-3620</inkml:trace>
  <inkml:trace contextRef="#ctx0" brushRef="#br0" timeOffset="290546.875">200 11687 9737,'-40'-20'1217,"21"-1"0,-21 1 1025,20 20-320,20 0-577,0 0-512,0 0 256,0 0 192,0 20-320,0 21-64,20 18-224,0-19 31,19 19-191,-19 21-513,20-20 416,0-21-128,0 20-127,0-19 95,-1-1-192,1 2 64,19-21-32,-18 0 0,-2-20 96,1 0-95,-1-20 95,1 20-160,-21-40-96,21 19 0,-20-18 96,1-1-160,-21 1 192,19-1-128,-19 1 160,-19 19-225,19-21 450,-21 22-353,1 19-128,0-20 128,0 20-32,1 20 128,-1-20 96,0 40-96,0-20 320,20 20-256,0 19-128,0-20-128,20 1 224,20-20-160,-1-1-32,1 22-705,20-41-352,-20 20-352,19-20-705,-19 0-1121,-1 0-3716</inkml:trace>
  <inkml:trace contextRef="#ctx0" brushRef="#br0" timeOffset="291069.3359">1094 11945 15694,'20'40'1730,"-20"-21"-193,0 1 97,20 20-193,-1-1-512,-19 1-320,20-21-97,0 22-416,0-21 97,0 0 127,-1-20-192,1 0 320,-20 0-191,0 0-225,0-20 0,0 0 64,0 0-160,-20-20 0,20 20-32,0-20-65,-19 21-63,19-1 64,19 0 0,-19 0-64,20 20 352,0 20 64,1 0-96,18 0-64,-19-1 64,20 21 0,-1-20 0,-19-1-64,0 2 129,-1-21-129,1 0 256,-20 0 0,20 0 0,-20-21-127,0 2-33,-20-1-128,20 0 0,0 0-64,0-19-96,20 19 63,-20 0-31,41 1-128,-22 19 256,21 0-128,-1 0 160,-19 19-128,20 1-288,-1 0-962,2 0-127,-1-1-705,-1 1-1538</inkml:trace>
  <inkml:trace contextRef="#ctx0" brushRef="#br0" timeOffset="291579.1016">1948 11885 18097,'19'40'1601,"-19"-20"-127,20 20-225,-20-1 32,20-19-512,0 0-353,-1-1-128,-19-19-128,20 0 1,0 0-1,-20 0 32,0 0 385,0-19-577,0 19 192,0-20-384,-20-20 288,20 21-160,0-1 128,0 0-289,20-21 65,1 41 160,-21-19-288,20 19 96,-1 19 320,-19 2-64,20-1 64,0 20 32,0-21-64,0 1 32,-1 0-128,1 0 129,0-1-33,-20-19-192,20 20 288,-20-20-256,0 0 352,0 0-256,0 0 224,0 0-256,0-20-96,19 20-128,-19 0 256,41-19-384,-21 19 224,0 19-257,19-19-95,1 20-321,-1 0-672,-19 0-353,19-20-2306,2 0-13100</inkml:trace>
  <inkml:trace contextRef="#ctx0" brushRef="#br0" timeOffset="291978.5156">2841 11885 18609,'-20'-20'2178,"20"20"-833,-20 0 321,0 20 288,1-1-705,-1 22-288,20-1-481,0-1-255,20 1-97,-1-21 96,1 1-320,20 0 224,-21-20-224,22-20-96,-21 0 96,0 1-225,-1-1 129,-19-20 128,0 21-32,0-1 64,0-20 32,-19 19-64,19 21 224,0-19-96,0 19-32,0 0-64,0 19-32,-20 2 96,20-1 32,20 0-224,-1-20 224,21 20-416,-1-1-257,1-19-704,19 20-257,-18 0 353,-1-20-288,-21 20-2051,1-20-4323</inkml:trace>
  <inkml:trace contextRef="#ctx0" brushRef="#br0" timeOffset="292537.1094">598 12440 12716,'-79'0'2658,"58"0"-1281,-19 0 193,20 21-577,20-21 64,20 0 128,0 20-416,60-20 320,-1 0-96,40 0 96,40 0-64,20 0-641,19-20 64,40-1-287,1 2-1,-1-1-192,-19 20 224,-21-20-160,-20 20 160,-38 0-288,-2 0 128,-38 0 32,-21 20 32,0-20-128,-38 0-64,-1 0-224,-21 0-129,1 0-383,0 0-386,-20 0-287,0 0-225,0-20-2049,0 20-12044</inkml:trace>
  <inkml:trace contextRef="#ctx0" brushRef="#br0" timeOffset="292799.8047">3615 11805 24791,'-20'-19'1089,"0"19"-1121,20 0-737,0 0-160,0 0 673,0 0-961,0 0-1025,20 19-2242</inkml:trace>
  <inkml:trace contextRef="#ctx0" brushRef="#br0" timeOffset="292930.6641">3675 12143 22389,'20'0'-353,"-20"-20"-1216,20 20 320,-20-20-545,0 20-2242</inkml:trace>
  <inkml:trace contextRef="#ctx0" brushRef="#br0" timeOffset="294464.8438">4131 12004 13869,'0'20'1665,"0"0"-159,20 19 576,-20 1-417,20-20-640,-20-1-288,20 2 32,-20-21 95,0 0-351,20 0 160,-20 0-97,-20-21-95,20 2-385,-20-21 64,0 1-32,0-1-128,1-19 160,19 19-320,0 0 64,0 0 96,0 20-96,19 0-32,1 1-129,20 19-543,0 0-578,20 0-351,-21 19-1186,20 1-3876</inkml:trace>
  <inkml:trace contextRef="#ctx0" brushRef="#br0" timeOffset="294877.9297">4568 11805 16976,'-19'20'1473,"19"0"-320,0 20 417,0-21-225,0 22-608,0-1 95,0-1-95,19-19-128,1 0-449,0-20-32,0 0-192,19 0 160,-19-20 0,0 0-192,0-19-96,1 19 32,-21-20 160,0 19 64,0 2 32,-21-1 0,21 20 32,0 0-64,0 0-32,0 20-64,0-1 32,0 2 0,21 19-128,18-20-417,-19-1-640,19 1-64,1-20-641,-20 0-1377,19 0-3587</inkml:trace>
  <inkml:trace contextRef="#ctx0" brushRef="#br0" timeOffset="295212.8906">4945 11885 15983,'20'19'2050,"0"22"-449,-20-21 225,21 0-417,-2-1-192,1 1-416,0 0-353,0-20 1,-20 20-417,19-20 32,-19 0 128,0-20 161,0 20-161,0-20-64,0 0 128,0-19-416,0 19 192,0 0 96,0-1-160,20 2 64,0 19-32,0 0 0,0 19 0,19 22 128,2-21-480,-2 19-289,1-19-512,-20 20-576,19-40-161,-19 19-865,0-19-1633</inkml:trace>
  <inkml:trace contextRef="#ctx0" brushRef="#br0" timeOffset="295525.3906">5442 11925 17616,'19'20'2467,"-19"0"-674,20 19 33,-20-19-225,20 0-576,-20 0-288,0-1-320,21-19-225,-21 0 64,0 0-320,0 0 160,0 0 64,20-19-64,-20-1-64,0 0 96,0-19-256,19 19 128,1 0 0,0 0-160,-20 20 96,20 0 0,0 20 96,-1 0-96,21 0-320,-20-1-449,-1 21-480,1-40-673,21 20-961,-41-20-3139</inkml:trace>
  <inkml:trace contextRef="#ctx0" brushRef="#br0" timeOffset="295662.1094">5839 11985 14862,'20'39'2754,"-20"-39"-1953,20 20-609,0-20-96,-1 0-1121,1 0-2979</inkml:trace>
  <inkml:trace contextRef="#ctx0" brushRef="#br0" timeOffset="295800.7813">5759 11646 18481,'-39'-39'641,"39"19"-609,0 0-1121,19 0-2691</inkml:trace>
  <inkml:trace contextRef="#ctx0" brushRef="#br0" timeOffset="296448.2422">5997 11945 16944,'0'0'1057,"0"0"-449,0 0 866,20 20 127,0-20-768,1 20-129,-21-1 289,20 1-384,-1-20-225,-19 0-127,0 0 31,0 0-96,0 0 32,20-20-32,-20 1-31,0-1-33,0 0-96,0-21 32,20 22-96,0-1 32,0 0 32,-1 0 96,21 20-192,-1 20 96,2 0 128,-1 0-320,-1-1-353,1 2-832,-1 19-384,1-20-385,-20-20-1890,-1 19-5830</inkml:trace>
  <inkml:trace contextRef="#ctx0" brushRef="#br0" timeOffset="296913.0859">6792 11825 17328,'-20'-39'2722,"0"19"-1120,20 20 416,-20 0-64,1 0-865,-1 20-192,20 19-193,-20-19-191,20 20-513,0 0-64,20-20 64,0 0-32,19 0-64,-19-20-65,0 0-31,-1-20 160,-19 0-352,0 0 160,0-1-1,0 2 193,0-1 32,-19 20 0,19 20-192,0-1-64,19 2 192,1 19 32,1 19-64,19 0 256,-1 1-352,1 0 192,-21-1 0,1-19 96,-20-20 0,0 19 96,0-19 0,-20 0-128,1 0 0,-21-1-96,1 2-384,-1-1-385,-1-20-416,2 0-448,-1 0-1026,21-20-4516</inkml:trace>
  <inkml:trace contextRef="#ctx0" brushRef="#br0" timeOffset="297225.5859">7388 11547 21107,'-20'-39'1858,"20"39"-1345,0 0 384,20 20 448,0 19 32,0 1-416,-1 40-352,1-21-353,20 20-256,-1-19-224,1 0-289,20-20-608,-20-21-576,-20 1-706,19 0-1953</inkml:trace>
  <inkml:trace contextRef="#ctx0" brushRef="#br0" timeOffset="297458.0078">7408 11825 11434,'0'-20'7047,"20"1"-5317,19-1 704,1 20 289,19 0-706,0 0-831,-18 20-546,18 19-384,-19-19-63,-1 20 31,-19 0-416,20 0 63,-21-20-415,2-1-161,-1-19-416,0 0-576,-20 0-642,0-19-1024,-20-1-5797</inkml:trace>
  <inkml:trace contextRef="#ctx0" brushRef="#br0" timeOffset="298017.5781">7745 11547 19698,'20'20'2819,"0"0"-2050,-1 0 736,21 19-192,-1 2-800,2-2-321,-21 21-64,19-21-96,1 1 0,-20-20-128,0-1 0,-1 22-32,-19-41-128,0 20 63,-19 0-383,19-20 223,0 0 193,-20-20-128,20 0 128,0 0 64,0-20-289,0 20 65,20 0 256,-20 0-64,19 20 128,1 0 96,0 20 96,0-20 96,1 20-31,-2 0-1,1-1-192,20 2 256,-1-21 161,1 0-97,-1 0 1,1 0 95,0 0-192,0-21-64,-20 21 129,19-19-97,-19-21-96,0 20 64,0 0 33,-20-19-65,0 19-256,0 0 128,-20 1 96,0 19-160,0 0 0,1 0 128,-1 19-224,0 1 224,0 20-96,20-1-224,0 1 96,40-20 96,-1 20 96,21-40-288,-1 20 192,1-20-256,0 0-577,-1 0-1153,-20 0-1057,1 0-5573</inkml:trace>
  <inkml:trace contextRef="#ctx0" brushRef="#br0" timeOffset="301792.9688">9552 11925 6470,'-20'-40'1505,"20"20"129,-19 0 736,19 20-224,-20-20-384,20 0-33,-21 20-159,21 0-225,0 0-224,0 0-192,0 20-353,0 0 193,0 20-96,0 0-289,21-20-192,-1 0 1,19 0-65,-19-1 32,19-38 0,1 19-64,-1-20 32,-19-20-320,0 19 96,-20-18 0,0 19-160,-20-20-161,0 1 33,-19 19 63,19-19 129,-19 19 32,19 0 96,0 20-224,0 0-32,20 0-834,20 20 129,0 0-544,0 19-1890,39-19-11756</inkml:trace>
  <inkml:trace contextRef="#ctx0" brushRef="#br0" timeOffset="301990.2344">10009 11945 17040,'-21'-20'1313,"1"-1"-128,-19-18 128,-1-1 129,1 1 63,-1-1-320,1-19-416,19 18-385,-1-18-224,21 19-64,0 1 65,21-1-386,-1 20-479,19 1-609,1-1-449,-1 20-1185,-19 20-1729</inkml:trace>
  <inkml:trace contextRef="#ctx0" brushRef="#br0" timeOffset="302157.2266">9730 11707 19506,'-40'19'1409,"40"-19"-1056,0-19 543,20-1 1,0 0-256,21-1-545,18 21-192,0-20-609,-19 20-640,19 0-1281,2 0-3204</inkml:trace>
  <inkml:trace contextRef="#ctx0" brushRef="#br0" timeOffset="302622.0703">10723 11646 18065,'-59'-20'1377,"39"20"-288,0 0 128,-19 41 32,19-1 32,20-1-288,0 40-384,20-39-385,-1 20-192,41-40 64,-1 0-96,21-20 96,-1-20-192,0 0 64,-19-20-224,-20 0-160,-20 0 256,-20 1-33,-20-20 225,-20 19 32,0-1-64,-39 2-64,20-1 32,-22 21 32,22-1 32,0 0-192,19 20-865,1 0-608,19 0-1186,20 20-2210</inkml:trace>
  <inkml:trace contextRef="#ctx0" brushRef="#br0" timeOffset="302818.3594">10823 11746 19570,'0'40'2530,"20"-21"-1985,-20-19 800,39 20-448,-19 0-641,0-20-224,19 20 64,1-20-352,-1 20-577,22-20-992,-22 19-1282,-19-19-3652</inkml:trace>
  <inkml:trace contextRef="#ctx0" brushRef="#br0" timeOffset="303058.5938">11239 11786 18897,'20'19'2018,"-20"1"-544,20 0 63,19 20-320,-18-21-512,19-19-321,-1 0-31,-19 0-225,20-19 160,-1-1-544,-19 0-193,0 0 65,-20-19 0,0 19-673,-20-20-257,0 21-351,-19 19-1378,19-20-2690</inkml:trace>
  <inkml:trace contextRef="#ctx0" brushRef="#br0" timeOffset="303232.4219">11617 11766 13965,'59'39'5797,"-59"-19"-4035,20 0-577,0 0-320,19 0-641,-39-1-128,20-19-160,0 0-352,0 0-321,0-19-1377,-20 19-1890</inkml:trace>
  <inkml:trace contextRef="#ctx0" brushRef="#br0" timeOffset="303392.5781">11657 11607 17904,'-20'-20'1762,"20"20"-1121,20-20-97,-1 20 193,1-20-577,0 20-192,19 0-64,-19 0-673,20 0-1217,0 0-2850</inkml:trace>
  <inkml:trace contextRef="#ctx0" brushRef="#br0" timeOffset="303583.0078">11954 11626 15470,'-19'41'3684,"-1"-21"-2147,20 0-192,0 19 481,0 1-353,20-1-672,-1-19-224,21 0-193,19 0-224,21-1-128,-20-19-256,-1 0-352,0-19-353,-19-21-609,0 20-512,-20 0-1185,-20-19-4260</inkml:trace>
  <inkml:trace contextRef="#ctx0" brushRef="#br0" timeOffset="303761.7188">12272 11409 13516,'-40'-20'6182,"40"20"-4132,20 20-897,0 0 929,-1 19-192,1 1-609,20 19-704,-20 0-385,20-18-256,0 18-449,-1-19-416,1-1-384,-1-19-416,1 0-33,-20 0-865,1-20-3522</inkml:trace>
  <inkml:trace contextRef="#ctx0" brushRef="#br0" timeOffset="303972.6563">12689 11646 12107,'-39'0'6662,"18"0"-4708,1 21-641,0-1 545,-19 0 256,19 19-576,20-19-578,0 19-479,0-19-353,39 0-128,-19 0 96,20-20-480,20 0-225,-20 0-416,-1 0-608,1-20-33,-1 20-704,1-20-1730,-19 20-8968</inkml:trace>
  <inkml:trace contextRef="#ctx0" brushRef="#br0" timeOffset="304285.1563">13166 11429 16079,'-41'-20'2658,"21"20"-960,1 0-289,-21 0-160,-19 39 705,19-19-544,1 20-450,18-20-383,1 19-417,40-19-160,21 19-32,-2-19-96,20 1-192,1-1-129,20 0 33,-41-1 64,1 1 159,-20 20 257,-20-21-160,0 1 192,0 0 65,-40 0-33,20 0-32,-19-20 32,18 19-160,1-19-256,0 0-385,20-19-736,0 19-1026,0-20-1729</inkml:trace>
  <inkml:trace contextRef="#ctx0" brushRef="#br0" timeOffset="304583.0078">13403 11786 20531,'20'39'1730,"-20"-39"-962,0 20 930,0 0-385,21 0-544,-1-1-321,-1 2-63,1-21-65,20 0-224,-21 0 64,1-21-96,-20-18-96,0 19 0,0 0-32,-20-19-64,-19 19 96,19 0-96,-19 0 128,-2 20 160,1 0-288,21 0 160,-1 0 0,0 0-705,20 0-1056,20 20-962,0-20-2017</inkml:trace>
  <inkml:trace contextRef="#ctx0" brushRef="#br0" timeOffset="305011.7188">13840 11885 16815,'40'19'1634,"-40"-19"-609,20 0 32,-20-19 576,0-1-415,0 0-193,-20-20-289,20 21-255,-20-21-65,0 1-96,20-1-63,0-1-417,0 2 31,0 19-159,20 0-481,0 1-384,0 19-160,-1-20-449,22 20-2049,-21 0-10507</inkml:trace>
  <inkml:trace contextRef="#ctx0" brushRef="#br0" timeOffset="305178.7109">14059 11468 15342,'20'40'1794,"-1"-40"96,21 39-33,-20 1 33,19-1-288,-19 42-898,1-22-480,-1-20-288,19 21-224,-19-40-673,0-1-384,-20 2-929,20-21-1858</inkml:trace>
  <inkml:trace contextRef="#ctx0" brushRef="#br0" timeOffset="305338.8672">13980 11707 16303,'-41'0'5189,"41"0"-4356,21-20-257,38 20 417,-19-20-384,19-1-449,20 21-224,-18-20-1153,18 20-1186,-40 0-3234</inkml:trace>
  <inkml:trace contextRef="#ctx0" brushRef="#br0" timeOffset="307075.1953">14873 11707 13708,'-40'-20'2243,"21"0"-1154,19 40-64,-20 0 64,0-1-32,20 41-96,-20-1-385,20 0-224,20-18-95,0-21-97,19 0-128,1-20 32,-1 0-64,1-40 64,-1-1-256,2-18-257,-21 0 65,-20-1 416,0 1-160,-20-1 160,0 0 32,-20 1-32,0 19 32,1-19-96,19 38 256,-20 1 353,40 1-1,-19 19 33,19 19-321,0 22 97,19-1 31,1 39-128,20-20-128,-1 0-160,20 2-64,2-22-192,18 1-641,-20-20-64,1 19-608,-20-39-1410,0 20-1729</inkml:trace>
  <inkml:trace contextRef="#ctx0" brushRef="#br0" timeOffset="307314.4531">15369 11646 16751,'-19'41'2146,"19"-2"-1377,0 1 288,0-1 352,19-19-704,21 0-288,-20 0-193,19 0-128,1-20 96,0-20-160,-20 0 64,0-20-256,0 21 0,-20-21-32,-20 1 64,-20 19-449,0-21-288,0 2-864,1 19-930,-1-20-3523</inkml:trace>
  <inkml:trace contextRef="#ctx0" brushRef="#br0" timeOffset="307750.9766">15766 11786 18385,'0'79'1089,"0"-59"-256,0-1 512,0-19-576,0 0 64,0 0-225,0-19-256,0-1-191,0-20-65,0 20-96,20-19 32,-20-1 64,20 1-64,-20-2 32,20 21-224,0 1 96,0 19-32,0 19 192,-1 22 64,1-21-64,20 19-96,-21-39 0,21 20 0,-20-20 32,-1 0 0,2 0 160,-1 0 0,-20-20-128,20 20 161,-20-19 255,0-1-192,0 0-128,20 20-31,-1-21-290,1 21 65,20 21 64,-20-1-224,19 0-1025,1 19-609,0-19-1121,0 0-3171</inkml:trace>
  <inkml:trace contextRef="#ctx0" brushRef="#br0" timeOffset="308433.5938">16441 11687 18257,'0'0'1537,"0"20"-1216,20-1 736,-20 1 256,20 20-224,0-21-961,-1 21-64,1-20-64,0 0-416,0-20-481,1 0-897,-21 0-1441,0-20-12716</inkml:trace>
  <inkml:trace contextRef="#ctx0" brushRef="#br0" timeOffset="308752.9297">16441 11429 15534,'40'0'2338,"-20"19"-1056,-1 21 159,21 0-352,1 19-448,-22 0-257,21 2-192,-1-2 0,1-20-96,0 1 129,-21-40-33,-19 20 256,20-20-31,-20 0 63,0 0 65,0-20-193,0 0-64,-20 0 1,20-19-33,0 19-160,20-19-64,-20 19-32,20 0 0,1 20-96,-1 0 0,19 20 96,1 0-481,-1-1-896,1 1-673,-1 0-801,1 0-3202</inkml:trace>
  <inkml:trace contextRef="#ctx0" brushRef="#br0" timeOffset="309023.4375">17295 11667 8039,'-59'0'11083,"39"20"-9162,-20 0-543,20-1 95,1 21-96,-2-20-896,21-1-353,21 1-32,-2 0-96,21 0 128,-20-20-416,0-20-257,19 0 225,-39 20-32,20-20 96,-20 1-129,0-1 321,0 20 64,0 0-32,0 0-256,0 20-161,0-20 33,20 39-673,-20-39-1730,19 20-3715</inkml:trace>
  <inkml:trace contextRef="#ctx0" brushRef="#br0" timeOffset="309204.1016">17454 11429 19282,'0'0'3523,"0"0"-2530,20 39 384,0 1-320,-1 19-672,1-19-97,20-1-576,19 2-577,-18-2-769,-2-19-287,-19-20-1955</inkml:trace>
  <inkml:trace contextRef="#ctx0" brushRef="#br0" timeOffset="309508.7891">17454 11687 18737,'0'0'1538,"40"0"-994,-1 0 994,20-20-1,2 20-256,18 0-800,-20-21-289,1 21-96,-1-20-64,-18 1-64,-22-1-32,-19 0 128,0 0-224,-19 20 320,-22 0-256,1-19 192,1 19-64,-20 19 160,19-19 97,0 20-97,21 0-96,-22 0 32,41 19-96,0-18-64,0 19-96,41-21-673,-2 21-1057,21-20-608,-1-20-1314,0 0-7911</inkml:trace>
  <inkml:trace contextRef="#ctx0" brushRef="#br0" timeOffset="309828.125">18069 11687 17168,'-20'-20'3107,"20"20"-1954,-19 0-256,19 20 320,0 0 352,19-1-736,1 1-641,0 0-32,20-20-64,-21 0-192,22 0 64,-21-20-320,0-19 64,-20-1-353,0-1 129,0 2 352,-40-20 320,-1-1-256,2 21 192,-1-1 96,1-1 320,-1 22 321,20-1 352,1 20 0,19 20-352,19-1-320,1 1-193,39 21-128,1-2-128,20 1-224,-1 19-577,0-39-832,-20 20-1570,2-1-961,-22-18-11595</inkml:trace>
  <inkml:trace contextRef="#ctx0" brushRef="#br0" timeOffset="310510.7422">18765 11309 5957,'0'-79'4484,"0"39"-672,0 1-1538,0 19-288,19-1-224,-19 21-193,0 0-576,0 0-96,20 0 128,-20 41 128,0-2-160,0 40-96,0-19-64,20 20-641,-20-1-64,20-20-96,-1-19 0,21-20 0,-20-1-32,-1 1 192,1-20-352,1 0 256,19-20 128,-1 20-288,-19-19 128,20 19-160,-21 0 96,21 0 96,-20 19-192,-1-19 64,-19 20-32,0 1-320,0 19-1,0-21-191,-39-19-1,19 20-127,-19 0-449,19-20-161,-20 20-159,1-20-353,19 0-1313,0 0-7014</inkml:trace>
  <inkml:trace contextRef="#ctx0" brushRef="#br0" timeOffset="310866.2109">19220 11528 18417,'41'39'2626,"-21"-39"-1440,0 20 351,19 0-128,-19-1-608,19 1-352,-19-20-65,20 0-224,-21 0 96,22 0-288,-21-20 128,-20 1-160,20-1-32,-20 0 288,19 20-416,-19 0 256,0 20-160,20 19 128,-20 2-64,20 18 32,20 1-192,-21-1 32,1 0 192,0 2-257,-20-22 289,0 1-64,-20-1 96,0 1 0,-19-20 193,-1-1-321,-19 2 128,19-21-64,0 0-545,20 0-608,-20 0-545,40-21-1024,-19-18-4325</inkml:trace>
  <inkml:trace contextRef="#ctx0" brushRef="#br0" timeOffset="311172.8516">20273 11468 20435,'-20'-59'705,"0"39"-673,0-1 640,1 21 641,-1 0-95,0 0-97,-19 41-385,19-2-255,0 21-225,0-21-160,20 21-160,0 0 224,20-1-352,20-39-32,-1 20-833,20-40-288,1 0-193,0 0-288,-1-40-1024,1 20-2692</inkml:trace>
  <inkml:trace contextRef="#ctx0" brushRef="#br0" timeOffset="311412.1094">20571 11547 8680,'0'-39'5349,"-19"19"-1249,-2 20-1666,21 0-768,-20 20-321,0 19 64,0 1-256,20-1-384,0 2-449,20-1-192,20-21-32,20-19-63,0 0 31,-1-19-161,0-1-63,-19-21 0,-19 2-32,-21-1 192,0 20 32,-41-19-64,21 19-128,-19 0-128,-1 0 31,1 20-543,-1 0-546,20 0-1184,20 0-5510</inkml:trace>
  <inkml:trace contextRef="#ctx0" brushRef="#br0" timeOffset="312109.375">21007 11508 17232,'0'39'1890,"20"-19"-897,-20 20 160,20-1 0,0 2-481,1-21 65,-2-1-32,-19 1-225,20-20-416,-20 0 128,20 0 193,-20-20-161,0-19-256,0 19 224,0-21-192,0 22 160,0-21-192,20 1-64,-20 19 256,20 0-320,-1 20 224,1 0-256,-20 0 224,20 40 320,0-21-480,-1 21 256,1-20-224,0-1 256,1 1-320,-21-20 192,20 0 96,-20-20 97,19 1-1,1-1 128,-20 0 65,0 0-161,20 1 0,-20-1-128,20 20-128,-20-20 32,19 20-64,1 20 0,20-20-32,-20 39-608,19-19-610,-18 20-928,19-1-705,-21 2-2177</inkml:trace>
  <inkml:trace contextRef="#ctx0" brushRef="#br0" timeOffset="312415.0391">21802 12024 15855,'19'40'2146,"1"-40"-833,0 0 192,-20 0 1,0-20-129,0 0-96,-20-19-576,0-1-161,-19-1 129,-1-18-257,21 0-255,-1-20-65,0 18-32,20-18-32,0 20-64,40-1-128,-21 21-33,41 19 225,-21 20-256,22 0 256,-22 20 32,-19 19 32,19 1-96,-39 19-288,20-19-96,-20-1-385,0 2-128,-20-1 0,20-21 32,-19 1-992,19-20-1218,0 0-1666</inkml:trace>
  <inkml:trace contextRef="#ctx0" brushRef="#br0" timeOffset="312791.9922">22239 11409 16399,'-20'-20'2787,"20"20"-1282,-20 20-288,1 0 481,-1 19-129,0 1-544,20-1-416,-21 1-321,42-1-192,-1-19-96,0 1-96,-1-1-96,1-20 32,0 0 96,0-20 96,-1-1-96,1-18-96,-20-1 96,0 20 96,0-19-64,-20 19 32,20-20 160,-19 21-192,-1 19 96,20 0 160,0 0 0,0 0 32,0 19 33,0 21-33,20-20-320,-1 19 32,1-19-289,20-20-703,-21 20-578,22-20-384,-21 20-1825,0-40-11116</inkml:trace>
  <inkml:trace contextRef="#ctx0" brushRef="#br0" timeOffset="313002.9297">22537 11626 18001,'0'-19'2114,"0"-1"-289,0-20-95,0 21 608,-20-21-512,20 20-449,-20-19-512,20-1-385,20 19-383,-20-18-97,20 19-193,-1 0-607,1 20-610,0 0-800,0 20-737,19-20-1537</inkml:trace>
  <inkml:trace contextRef="#ctx0" brushRef="#br0" timeOffset="313150.3906">22795 11468 19602,'39'40'1954,"-19"-40"-673,19 20 321,-19-20-866,1 0-640,19 0-96,-21 0-672,1 0-1122,-20 0-2242</inkml:trace>
  <inkml:trace contextRef="#ctx0" brushRef="#br0" timeOffset="313293.9453">22854 11289 19218,'-20'-20'1345,"40"1"-1025,0-1-256,-1 20 64,22 0-128,-21 0-288,0 20-1313,19-20-3012</inkml:trace>
  <inkml:trace contextRef="#ctx0" brushRef="#br0" timeOffset="313555.6641">23232 11250 19218,'0'0'1569,"0"0"-640,0 19-192,0-19 928,0 20-351,0 0-706,0 0-191,0 19-449,20-18 128,-1 19-449,21-21-63,-20 21 32,19-20 223,-19 0 225,-20-1 33,0 1 127,-20-20-160,0 20-64,1-20 32,-21 20 0,20-20-160,-19 0-737,39 0-608,-20 0-1058,20-20-2658</inkml:trace>
  <inkml:trace contextRef="#ctx0" brushRef="#br0" timeOffset="313853.5156">23589 11468 20915,'0'20'1538,"-20"-20"-1090,20 20 225,0 0 544,20 19-448,19-19-289,1 0-128,-1-20-127,22 19-97,-22-19 0,1 0-128,-1-19-352,-19-1 256,0 0-225,-40-19 1,20 19-32,-39-20 223,-1 20-127,1 1 288,-21-1 32,20 0-32,-20-1-96,1 21-64,20 0-993,19 0-897,20 0-544,20 0-2563</inkml:trace>
  <inkml:trace contextRef="#ctx0" brushRef="#br0" timeOffset="314215.8203">23788 11289 21524,'39'40'1473,"1"-40"-224,-21 39 129,1-18 159,20-1-736,-20 19-513,20-19-160,-20 0 129,0 0-257,0-20 32,-20 0-64,0 0 32,0 0-96,-20 0 288,20-20-352,0 0 288,0 0-224,20 1 320,-1-1-256,1-21 160,20 21 160,-21 20 161,21 0 223,1 0-416,-22 20-63,1 1-129,0 19-224,0-1-513,-1-19-352,21 20-224,-20-21-1218,0 1-736,-1-20-2562</inkml:trace>
  <inkml:trace contextRef="#ctx0" brushRef="#br0" timeOffset="314680.6641">24641 11368 20275,'59'-20'1377,"-59"1"-865,0 19 225,0 0 1089,-39 0-513,19 0-544,-19 0-481,19 19-96,0 1-192,0-20-256,20 21 128,0-1-192,20 0-161,0-1-223,19 1-97,-19-20 256,20 20 257,-1-20 224,1 20 64,-19-20 256,-2 20 257,-19-20 255,0 0-31,-19 19-321,-2-19 161,1 0-225,0 20-191,0-20-226,1 0-447,-1 20-1025,20-20-1058,0 0-1377</inkml:trace>
  <inkml:trace contextRef="#ctx0" brushRef="#br0" timeOffset="314835.9375">24879 11646 26008,'60'21'160,"-21"-21"-704,-19 0-385,-20 0-416,20-21-1666</inkml:trace>
  <inkml:trace contextRef="#ctx0" brushRef="#br1" timeOffset="335485.3516">14714 12322 1665,'0'-20'1281,"0"20"897,0 0-128,0 0-384,0-20-449,0 20-256,19 0-96,-19 0 384,0-20-160,0 20-320,0 0-321,0 0-128,0 0 97,0 0-97,0 0-32,0 0 65,0 0-193,21 0-32,-21 0-32,20 0-32,0 0-32,0 0 32,-1 0-96,1 0 96,20 0-96,-21 0 64,1 0-32,20 20 0,0-20 32,0 0 32,-1-20-32,1 20-32,-1 0 32,21-19-64,-21 19 64,2-20-32,18 20 64,-19 0-64,-1 0 65,1 0-65,20 0 0,0 0 32,-1-20 64,0 20-128,21-20 64,0 20 0,18-21-64,-19 21 64,2-19-32,18-1 32,-20 20 0,21-20 32,-21 0 0,21 20 0,-2-19 32,1 19-96,21 0 64,-21 0-32,0-20-32,1 20-32,-1 0-192,1 0 288,-2 0 160,1 0-256,1 0 96,-1-20-96,0 20 96,1 0-64,-1 0 0,1 0 0,-21 0 96,0 0 32,21 0 1,-21 0-33,20 0-64,-19 0 96,19 0-224,0 0 128,1 0-32,-21 0 32,20 0-64,-19 0 96,19 0-64,-1 0 0,-17 0 96,18 0-64,1 0 0,-2 0 96,1 0-128,1 0-96,-21 0 96,20 0 160,1 0-320,-21 0-32,20 0 544,-19 0-512,19 0 352,-20 0-576,21 0 608,-1 0-416,0 0 416,-19 0-224,-1 0 96,0-20-384,1 20 512,-1 0-96,1 0-256,-20 0 128,39 0-192,-20-19 384,0 19-192,21 0 0,-21 0-288,21 0 480,-21 0-192,0 0 96,0 0-224,1 0 160,-20 0-224,19 0 384,1 0-192,19 0-32,-20 0 64,21 0 64,-21 0-192,0 0 96,1 0-192,-40 0 416,19 0-256,-19 0-160,19 0 384,1 0-192,39 0-160,-20 0 512,-19 0-160,20 0 65,-21 0 63,0 0-192,1 0 0,0 0-96,0 0 0,-1 0-32,-20 0 288,1 0 129,1 0-65,-2 0-320,-19 0 321,0 0-193,-1-20 64,1 20 256,0 0-191,0 0 479,-20-20-447,20 20 511,-1 0-800,-19-20 577,20 20-513,-20 0-32,0-21-32,0 21-128,0 0-609,0 0-544,0 0-352,0 0-994,0 0-3106</inkml:trace>
  <inkml:trace contextRef="#ctx0" brushRef="#br1" timeOffset="336917.9688">14972 12401 10762,'0'-40'3075,"0"20"-1025,0 20 192,0-19-673,-20 19-704,20 0-224,0 0-97,0 0-224,20 19 225,-20 1 96,0 20-321,19-1 64,-19-18-416,0-1 128,21 0 32,-21 19-96,20-19-32,-20 20 193,20-21-290,-20 21 130,20-20 31,-20-1-32,19 2-64,-19-21 32,0 20 64,20-20 0,-20 0 32,20 0-32,-20 0-32,20-20-32,-1 20 0,1 0 32,0 0-64,0-21 224,0 21-384,-1 0 352,2 0-320,-1 0 160,20 0-160,-21 0 0,1-19 63,0-1 1,-20 20 96,20-20 32,-20 0 0,-20 1 0,0 19 33,0-20 127,1 0-320,-1 20 192,0 0 288,0 0-384,20 0 64,0 0-96,0 0 0,0 0 128,20 20-64,20 0-32,-21-1 32,21 1-32,-20 0 160,-1 0-256,-19-1-32,20 2 0,-20-1-129,0 0-255,-20 0-769,20-20-1122,0 0-5636</inkml:trace>
  <inkml:trace contextRef="#ctx0" brushRef="#br1" timeOffset="338025.3906">15667 12501 12684,'-20'-40'4003,"20"19"-1664,0-18-706,20-1-256,0 20-320,-1 1-352,1 19-192,0-20-225,0 20-96,20 0-96,-20 0 96,0 20-160,0-1 192,-20 21-288,20 0 128,-1 0 1,-19 0-33,20-20 96,0-1-128,0 21-96,-1-1-129,21-19-31,-20 20 224,20 0-96,-20-20 32,0 0 32,0 0 32,-1-1 64,-19 1 0,0 0 32,0 0-352,-19 0 672,-1-20-352,0 19-32,0-19-288,-1 0-353,2 0 97,-1 0-609,0 0-1218,20 0-1889</inkml:trace>
  <inkml:trace contextRef="#ctx0" brushRef="#br1" timeOffset="338210.9375">16024 12659 11050,'-79'-20'2146,"39"20"-320,-19-20-129,19 20-736,0 20-769,0-20-544,20 0-2274,20 20-7880</inkml:trace>
  <inkml:trace contextRef="#ctx0" brushRef="#br1" timeOffset="338933.5938">16501 12639 6726,'-20'0'10634,"20"-20"-8968,-20 1-449,0 19 96,20-20-192,-19 20-352,-1 0-65,0 0-255,20 0-225,-20 20 32,1 19-128,19-19-64,0 19 97,0 2-322,19-21-415,1 0-673,20-1-193,-1-19-928,1 0-3331</inkml:trace>
  <inkml:trace contextRef="#ctx0" brushRef="#br1" timeOffset="339405.2734">16699 12659 14477,'-19'-20'2659,"-1"20"-1122,0 20 129,0-20-513,1 20-224,19-1-193,0 2-223,0 19-353,0-20 96,19-20-128,21 19 33,-20-19-1,-1-19 192,21 19-352,-40-20 128,20 0 0,-20-21 0,0 22-128,0-1 129,-20-20-354,20 21 161,0-1 128,-20 0-416,20 20 416,20 0-96,-20 20 64,20 0-192,0-1 224,-1 1 32,1 0 128,0 0 97,1-1-193,-1-19 544,-1 0-319,-19 0-1,20 0-96,-20-19 129,0 19-385,0-20 96,0 0-96,20 0-96,-20 20 0,20 0-1,-1-19 33,1 19 32,0 19-384,0 1-225,-1-20-480,1 20-256,0 0-417,0-1 97,1-19-97,-2 0-1601,1 0-1538,0 0-4196</inkml:trace>
  <inkml:trace contextRef="#ctx0" brushRef="#br1" timeOffset="339629.8828">17216 12659 4163,'39'-59'5157,"-19"39"-672,-20 0-1154,20 0-833,-20 1-960,0-1-674,0 20 97,-20 0-64,0 0-480,20 0-129,-19 20-64,19-1-64,19-19-128,1 20 32,0 0-32,0 0 32,19-1-160,-19 1 128,1 0 32,-21-20 64,0 20 1,-21-1 31,1 2-288,-19-1-97,-1 0-703,1-20-290,19 0-1120,-20 0-2370</inkml:trace>
  <inkml:trace contextRef="#ctx0" brushRef="#br1" timeOffset="339829.1016">17395 12440 19666,'39'-19'2082,"-39"19"-1730,20 0 289,-20 19 608,20 2-352,0-1-449,-1 20-255,1-21-193,0 1-321,19 20-543,-19-21-482,0-19-832,1 20-3427</inkml:trace>
  <inkml:trace contextRef="#ctx0" brushRef="#br1" timeOffset="340005.8594">17454 12560 17232,'0'0'4036,"0"0"-3460,0-20-31,20 20 672,19-19-384,1 19-737,-1 0-2178,1 0-1954</inkml:trace>
  <inkml:trace contextRef="#ctx0" brushRef="#br1" timeOffset="340560.5469">18089 12619 12651,'-40'-19'1602,"21"19"-321,-21-20 481,1 20-289,-2 0 289,21 20-769,-19-1-417,19-19-351,0 20 63,20 0 64,0 0-128,20-1-127,19-19 95,1 21-96,1-42 32,-2 21 0,-19-19 0,19-1 160,-19 0-288,-20 0 129,0 1-1,0 19 0,-20-20-128,20 20-32,-19 0-64,19 0 64,0 20-289,0-20-608,0 19-95,19-19-770,1 20-705,0-20-2850</inkml:trace>
  <inkml:trace contextRef="#ctx0" brushRef="#br1" timeOffset="340829.1016">18089 12619 12940,'79'-19'3363,"-79"19"-1185,21 19-576,-1 1-321,0 0-288,-20-20 224,19 20-352,-19-20-321,0 19 129,0-19-1,0 0-191,0 0-321,0-19-224,0 19 256,0-20-64,0 20-288,0-20 96,0 20-32,0-20-160,20 20-65,0 0-223,0 0-257,-1 20-608,21-20-1,-20 20-607,19 0-2372</inkml:trace>
  <inkml:trace contextRef="#ctx0" brushRef="#br1" timeOffset="341036.1328">18426 12540 8936,'0'-59'3683,"0"18"-864,0 22-1089,0 19-257,21 0 609,-21 19-512,20 2-577,0 19-385,-1-1-512,1 1-96,0-1-640,0-19-353,19 20-385,-19-40-1312,0 19-2915</inkml:trace>
  <inkml:trace contextRef="#ctx0" brushRef="#br1" timeOffset="341231.4453">18406 12540 18321,'-39'20'1858,"19"-20"-577,20 0 96,0 0 385,20 0-705,19 0-833,2 0 0,18-20-960,1 20-834,-1 0-448,0 0-2146</inkml:trace>
  <inkml:trace contextRef="#ctx0" brushRef="#br1" timeOffset="341584.9609">19360 12540 15951,'0'-19'2402,"0"19"-1313,-20-20 512,0 20-351,1 0 415,-1 0-159,0 20-225,-21-1-352,22 1-353,-21 0-287,40 19-193,0 1-64,0-20 32,40-1 0,-21 2-192,22-1-513,18-20-672,-19 0-705,-1 0-865,1-20-2882</inkml:trace>
  <inkml:trace contextRef="#ctx0" brushRef="#br1" timeOffset="349431.6406">20194 12481 9961,'0'-20'5381,"0"20"-4164,-20-21-608,-20 21 288,21 0 192,-21 21-353,0-21-351,20 20-225,0 0-128,0 0 96,20-1 128,20 1 65,20 0-225,0-20-96,19 0 32,1 20 128,-1-20-128,-18 0-192,-2 0 160,-19 19 320,-20-19-160,0 0-128,-20 20 353,0 0-289,1 0 128,-22-20-128,21 19-128,0 2-545,1-21-704,19 0-1762,0 20-3203</inkml:trace>
  <inkml:trace contextRef="#ctx0" brushRef="#br1" timeOffset="349615.2344">20432 12698 14798,'20'0'1825,"-20"0"-1569,19 0-95,-19 0-65,0 0-128,0 0-929,0 0-2242,20 0-6919</inkml:trace>
  <inkml:trace contextRef="#ctx0" brushRef="#br1" timeOffset="349799.8047">20611 12401 13356,'-20'0'4805,"20"0"-3844,0 20-97,0-20 578,0 40-417,0-20-609,0 20-384,0-1-128,20 1-224,0-1-769,0-19-897,-1 0-3107</inkml:trace>
  <inkml:trace contextRef="#ctx0" brushRef="#br1" timeOffset="349985.3516">20531 12659 17969,'-20'0'2466,"0"-20"-1377,20 20 576,0 0 289,20-20-1505,0 20-417,1 0-481,18 0-864,1 0-352,-1 0-1603,1 0-12843</inkml:trace>
  <inkml:trace contextRef="#ctx0" brushRef="#br1" timeOffset="350169.9219">21007 12679 17552,'40'19'4036,"-40"-19"-3107,0 0-417,20 0 1,-20 0-513,0 0-737,0 0-961,0 0-3587</inkml:trace>
  <inkml:trace contextRef="#ctx0" brushRef="#br1" timeOffset="351646.4844">15905 13354 8391,'-19'0'2531,"19"0"-769,0 0 736,0 0-480,0 20-705,19 0-384,-19 0 0,20-1-96,0 21-289,-20 1 33,20-2-129,-1 1-384,1-1 385,0 1-161,0-21 128,-1 1-95,-19 0-289,0-20 256,0 0 64,0 0-32,0 0-31,0 0-225,0 0 128,-19 0-544,19-20 608,-20 0-256,0 1 0,-19-1-64,19-20 32,0-19 64,20 20-192,0-22 96,0 22-32,20-1-1,0 0-127,19 1 0,1 19-224,-21 0-161,22 20 64,-21 20 1,0 0 192,-1 0-1,-19 19 129,0 1 32,-19-1 128,-21 1 192,20 1-256,-1-2 192,2-19 160,19-20-64,0 0 417,0 0-1,19 0 65,2 0-64,19 0 127,-20 0-448,19 0-127,-19 0-65,20 20 0,-21-20-96,1 19-225,0 1-287,-20-20-353,20 20-384,-20-20-257,0 0-1312,21 0-3012</inkml:trace>
  <inkml:trace contextRef="#ctx0" brushRef="#br1" timeOffset="351915.0391">16461 13354 17520,'0'-20'3043,"0"20"-2499,0 0 385,0 20 321,0 0-258,20 0-319,-20 19-256,20 1-289,-1 1-64,1-2-128,0 1-481,21-1-320,-22-19 0,1 0-704,-20-20-1378,20 19-1537</inkml:trace>
  <inkml:trace contextRef="#ctx0" brushRef="#br1" timeOffset="352137.6953">16382 13354 19154,'-39'20'3267,"18"0"-1986,21-20-96,0 0 256,21 0-544,-2 0-737,21-20-160,-1 20-160,1-20-352,19 0-1218,2 1-288,-2-1-1377,-20 20-2146</inkml:trace>
  <inkml:trace contextRef="#ctx0" brushRef="#br1" timeOffset="356240.2344">16997 13394 8968,'0'0'3203,"-20"0"-1057,20 0 128,0 0-352,-19 0-449,-1 0-704,20 0-64,-20 20-97,20-20-63,-20 39 224,20-19 31,0 21-191,-19-2-161,19-19-127,0 19-193,0 1-32,0-1 64,0-19-256,19 20 96,1-40-1025,0 21 64,0-21-384,19 0-1186,1 0-2113</inkml:trace>
  <inkml:trace contextRef="#ctx0" brushRef="#br1" timeOffset="356639.6484">17216 13493 3010,'-20'0'11115,"20"21"-8681,-20-21-416,0 0-224,1 19-225,19-19-544,-21 20-544,21 0 127,0 19-512,21-19 32,-21 0-31,19 0-97,1-1 96,0 1-160,0-20 160,19 0-513,-19-20-159,0 20 63,-20-19-63,20-1 31,-20 0 33,-20 0 127,20 20 385,-20-19 32,-19 19 32,19 0 225,0 0-33,0 0 417,0 0-257,20 0-224,0 0 161,0-20 63,20 20-128,0-20-320,20 20 0,-21-20 32,21 20-512,-1-19-65,-19 19-256,21-21-640,-21 21-1057,-1 0-3524</inkml:trace>
  <inkml:trace contextRef="#ctx0" brushRef="#br1" timeOffset="356866.2109">17454 13374 17520,'40'-20'2723,"-1"20"-1987,-19 20-351,19 0-289,-19 0 288,21-1-256,-21 21 129,-1 1-322,1-2 130,0-19-258,-20 19 65,0-19-608,0 0-1026,-20 0-3011</inkml:trace>
  <inkml:trace contextRef="#ctx0" brushRef="#br1" timeOffset="358123.0469">21385 12341 14317,'-19'-59'4228,"19"59"-1986,0 20-1473,0 0-64,0 19 576,19 1-352,-19-1-289,20 2-448,0-1 65,0-21 159,-1 21-352,21-1 417,-20-19-225,19 0 64,-19 0-32,1-20 1,-21 0 191,20 0-95,-20-20-1,0 0-64,0-19-64,0-1-288,0 1 32,0-21-480,0 0-289,0 20-160,20 20-1505,-20 20-481,19 20-2978</inkml:trace>
  <inkml:trace contextRef="#ctx0" brushRef="#br1" timeOffset="358339.8438">21484 12501 18673,'-39'20'2338,"19"-1"-1985,20-19 351,0 0 353,0 0-416,20 0-641,-1-19-352,1 19-289,20 0-928,-20 0-2019,19 0-9800</inkml:trace>
  <inkml:trace contextRef="#ctx0" brushRef="#br1" timeOffset="358828.125">22020 12521 17936,'-20'-20'2467,"1"0"-1763,-21 20 482,20 0-1,1 0 0,-1 0-513,-1 20-319,21 19-385,-20-19 128,20 0-160,0 0-321,20-1 65,1 1 32,-1-20 64,-1 0-1,1 0-63,0-20 0,-20 1 384,20-1-160,-20 0 256,-20 0-224,20 20 224,-20-19 32,20 19 97,-20 0-33,20-20-192,0 20 192,20 0-256,0 0-64,0-20-256,19 20-705,1 0-544,-1-20-1410,2 20-7687</inkml:trace>
  <inkml:trace contextRef="#ctx0" brushRef="#br1" timeOffset="359299.8047">22556 12421 8231,'-19'-40'8681,"-1"20"-7144,0 0-256,0 20 257,0 0-193,1 20-64,-1 0-384,20 20-353,0-21-127,-20 2-33,20 19-480,0-1 288,20-19-480,-20 0-353,39 0-704,-19-1-288,0-19-930,20 0-3266</inkml:trace>
  <inkml:trace contextRef="#ctx0" brushRef="#br1" timeOffset="359495.1172">22457 12540 15502,'-19'0'2723,"19"0"-2051,-20 0 1090,20 0-128,20 0-898,-1 0-447,1 0-321,0 0-961,20 0-993,-1 0-2755</inkml:trace>
  <inkml:trace contextRef="#ctx0" brushRef="#br1" timeOffset="359960.9375">22735 12580 17328,'-39'39'2210,"39"-19"-2082,0-20 353,0 20 704,0-20-481,20 0-415,19 0-193,-19 0-32,19-20-32,1 0-32,-20 1-192,-1-1-65,1-20 225,1 21 64,-21-21 161,-21-1-193,21 2 448,-39-1 161,19 1 127,20 19 321,0 0-704,0 20-161,20-20 96,19 20-224,2 0 96,18 0 97,1 0-161,-21 20-64,1 0 0,-21 0-32,22-1 192,-41-19-192,20 20-160,-20 0 352,0 0-288,0 19 160,-20 2 0,20-1 256,-20-21 129,20 21-321,0-20 96,0-1 160,20-19-95,0 20-129,0-20-64,19 0-64,1-20-224,-1 20-993,1-19-1122,0-1-1280,0 20-6599</inkml:trace>
  <inkml:trace contextRef="#ctx0" brushRef="#br1" timeOffset="361749.0234">18288 13374 3427,'20'-20'7495,"-1"0"-4709,-19 1-768,20-1-128,-20 20-256,0 0-609,0 0-513,0 0-192,0 20 1,-20-1-33,1 21-64,-1 0 0,0-1 65,0 1-33,1-19-64,-1 18-96,0-19 96,20 0 513,-21-1-192,21-19-129,0 20 32,0-20 225,0 0-321,21 0-31,-1-20 95,0 20-128,19-19-256,-19-1-64,19 20 96,1-20-480,-20 20-321,19 0-736,-18 0-225,-1 20-608,0-20-2115</inkml:trace>
  <inkml:trace contextRef="#ctx0" brushRef="#br1" timeOffset="361939.4531">18347 13711 16143,'0'40'2274,"0"-40"-1249,0 0 705,20 0-321,0 0-1121,-1 0-256,1 0-288,21 0-737,-21-20-801,19 20-2882</inkml:trace>
  <inkml:trace contextRef="#ctx0" brushRef="#br1" timeOffset="362801.7578">18942 13573 16239,'0'-20'1794,"-19"0"-1026,19 1 802,-20-2-289,20 21-416,-20 0 0,0 0-449,1 21-96,-1 18-63,0 1 63,0-1 0,20 1-256,0-1-64,0 1 160,20-19-288,0-2 192,19-19 0,1 0-512,-1-40-417,22 20-736,-22 0-1026,1 0-2113</inkml:trace>
  <inkml:trace contextRef="#ctx0" brushRef="#br1" timeOffset="363014.6484">19241 13612 13548,'0'20'7335,"0"-20"-6950,0 0-1186,0 0-1057,0 0-1409,0 0-9673</inkml:trace>
  <inkml:trace contextRef="#ctx0" brushRef="#br1" timeOffset="364363.2813">19697 13414 9192,'0'-20'3075,"0"0"-256,-20 0-417,20 0-192,-19 20-833,-1-19-544,0 38-64,0-19 224,0 40-64,1 0-193,19-1-31,0 1-32,0 0-353,19 0-160,21-1-96,-20 1 64,19-20-416,1-1 0,1 1-673,18-20-769,-20 0 161,1-20-1954</inkml:trace>
  <inkml:trace contextRef="#ctx0" brushRef="#br1" timeOffset="365133.7891">20134 13354 8712,'-19'-20'3459,"19"20"-800,-20-19-353,0 19-545,20 0-383,-20 0-65,0 0-96,20 0 0,-20 19-64,20 1-704,-20 20-33,20-1-128,-20 21-224,20-20 1,0 0 95,0-1-288,20 1-225,0-20-127,0-1-833,0 1 127,0-20-511,20 0-1058,-21 0-3683</inkml:trace>
  <inkml:trace contextRef="#ctx0" brushRef="#br1" timeOffset="365686.5234">20313 13612 16143,'0'0'1858,"0"-19"-257,0-1-512,-19 20 160,19 0-160,0 0-320,0 0-192,-21 20-353,21 19-32,0-19-352,21 19 288,-2-19-512,1 0 704,0-20-544,0 0-257,-1 0 33,1 0 95,0-20-31,-20 0 128,0 1 128,0-1 64,0 0 128,-20 0-256,0 1 224,1 19 160,-1-20 64,0 20 96,0 0-63,20 0-65,0 0 96,0 0 257,20 0-321,0 0 128,0 0-448,-1-20-64,21 0-320,-1 20-321,-19 0-64,0 0-288,0 0-833,-20 0-1537,21 20-6567</inkml:trace>
  <inkml:trace contextRef="#ctx0" brushRef="#br1" timeOffset="365932.6172">20491 13354 16751,'40'0'2339,"-19"0"-962,-2 20-480,21 0-385,-20 0-256,19-1 1,-19 21-321,20 1 0,-21-2-33,1 1-415,-20-1 416,0 1-128,0-21-193,0 1 193,-20 0-32,1 0-737,-1-20-224,0 21-193,20-21-3042</inkml:trace>
  <inkml:trace contextRef="#ctx0" brushRef="#br1" timeOffset="366132.8125">21027 13691 21107,'0'40'1057,"0"-20"-2338,0-20-1249,0 0-3364</inkml:trace>
  <inkml:trace contextRef="#ctx0" brushRef="#br1" timeOffset="368990.2344">21464 13136 5220,'0'-20'3139,"0"20"-96,-19-20-160,19 0-801,0 20-384,0-19-385,0 19-256,0-20 448,-20 20-640,20 0-224,-20 20 127,20-1-31,-20 1 160,20 20-385,0-1 161,0 1-224,0 20-33,0-20-352,0-1-64,20 1 64,0-20 96,-20-1-480,20 1-321,-1-20-448,1 0-544,0 0-289,0 0-1441,19-20-12140</inkml:trace>
  <inkml:trace contextRef="#ctx0" brushRef="#br1" timeOffset="371460.9375">21723 13236 1665,'0'-21'1794,"0"21"-609,0 0 384,0 0 65,0 0-417,0 0 32,0 0 97,0 0-97,0 0-96,0-20 0,0 20-32,0 0-224,0 0-96,0-20-65,0 20 1,0 0-128,0-20 63,0 20 65,0 0-257,0-19 97,0 19-129,-20 0 1,20 0 95,0 0-159,-20 0-65,0 0 64,1 0-31,19 0-97,-20 19-32,0 1-32,20-20-192,-21 20 0,21-20-32,0 20 32,21 1 128,-1-2-288,0 1 128,-1 0-160,1 0-96,20-1 160,-21 1 64,21 0 64,-20 0-385,-1-20 161,-19 20 128,20-1-32,-20-19 192,-20 20-481,20-20 65,-19 0-96,19 20-417,-20-20 192,20 20-96,-20-20-31,0 0-129,1 0 705,19 0 224,-20-20 96,20 0 320,0 20 0,0-20 1,20 1 416,-20-1-353,19 20-224,1 0-160,-20-20 97,20 20-193,0 0 192,19 0-32,-19-20-32,1 20-64,18 0 192,-19-20-320,0 20 192,19-19-63,-19 19-1,0-20 96,0 0-64,-20 20 64,20-20-32,-20 1 32,0-2 0,-20 21-31,20-20-1,-20 20-32,0 0 256,0 0-160,1 0-64,-1 0 33,20 20-1,-20 1-32,20-2 256,-20 21 1,20-20-289,0-1 0,20 21-192,0-20 128,0 0 192,-1-20-288,21 19 192,0-19-64,-1-19-64,2 19 32,-2-20-64,-19-20-64,20 20 0,-21-19 64,1 19 64,0-19 0,-20 18 32,-20 1 128,20 0-256,-20 20 160,1-20-64,-1 20 0,20 0 32,-20 0-32,20 20 32,-20 0 0,20 0 32,0 20-31,0-20-65,20 20 0,0-21 0,0 1-609,-1 0-320,21-20-704,-1 0 95,-19 0-1441,21-20-7431</inkml:trace>
  <inkml:trace contextRef="#ctx0" brushRef="#br1" timeOffset="372576.1719">22596 13255 4804,'-20'-19'7976,"20"19"-4998,0 0-639,0 0-930,0 0 0,0 19-544,0 1-320,0 0-289,0 19 288,0-19 193,20 0-96,-20-20 63,0 20-31,20-20-32,-20 0-129,0 0-63,0-20-257,0 0 32,19 0 32,-19 1-96,0-21-288,0 20 192,20-20-128,-20 20 160,21-20-256,-21 40 64,20 0 128,-20 0 96,20 20-224,-1 20 64,1-19 192,0 18-512,0-19-97,-1 19-191,1-19-65,0 0-896,0-20 223,-1 20-447,-19-20-834,20 20-3042</inkml:trace>
  <inkml:trace contextRef="#ctx0" brushRef="#br1" timeOffset="372866.2109">23033 13255 16463,'0'0'2915,"-20"20"-1858,0-20 224,20 20 64,-19 0-256,19-1-416,0 1-321,19 0-192,1 0-31,20-20-129,-20 0 32,19 0-96,1-20-161,-21 0-287,2 0 320,-1-19 160,-20 19-32,0 0-32,-20-20-33,-1 40-255,2-20-289,-1 20-320,-20 0-736,21 20-513,-1 1-1538</inkml:trace>
  <inkml:trace contextRef="#ctx0" brushRef="#br1" timeOffset="373335.9375">23331 13037 16687,'0'-40'2915,"-20"21"-961,20 19-385,0-21-95,0 21-577,0 21-65,20-21-319,-20 39-257,19 1-224,-19-1 128,20 1-160,0 19-448,0-18-321,-20-22-416,20 21-481,-20-20-576,0-1-1633</inkml:trace>
  <inkml:trace contextRef="#ctx0" brushRef="#br1" timeOffset="373815.4297">23271 13275 18513,'0'-20'1922,"0"20"-1217,0 0 95,0 0 385,0-19-512,0 19-289,20 0-384,0 0 0,0 0 64,-1 0-32,1 0 1,20 0-1,-20 0-97,0 0 65,20 0 0,-20 0 33,19 0 31,-19 0-64,20 0 96,-21-21 32,1 21-64,0-20 0,0 0 32,-20 20 32,19-20 32,-19 1 64,0 19 97,0-20-129,-19 20-64,19 0-96,-20 0 0,0 0 0,0 0 0,1 0-32,-21 20 32,20-1-32,1 1 0,19 0-32,-20 21-32,20-2 32,0-19 0,0 19-256,0 1-321,20-20-320,19-20 0,-19 20-160,19-20-896,1-20-2596</inkml:trace>
  <inkml:trace contextRef="#ctx0" brushRef="#br1" timeOffset="374141.6016">23966 13215 8456,'20'-20'6470,"-20"0"-4356,0 20-929,0-20 544,-20 20-95,20 0-513,-20 0-352,0 0-257,0 0 97,-19 20-129,39-20-352,-20 20-160,20-20-32,0 20 64,20-20-32,19 21-96,-19-21-224,20 19 192,0-19 32,-20 20 128,20-20 64,-40 20-32,19-20 160,-19 20 96,-19-1-64,-1-19-96,0 20-96,0-20-64,-20 0-32,20 0-352,0 20-545,20-20-737,-20 0-1569,20 0-8424</inkml:trace>
  <inkml:trace contextRef="#ctx0" brushRef="#br1" timeOffset="374541.9922">24184 13037 4900,'0'-40'14478,"20"40"-12428,21-19-385,-2-2 481,1 21-800,19 0-962,-19 40-224,-1 0-64,1-1-192,-19 1-320,-2 19-289,1-19-64,-20 0 257,-20 0-257,1-1-448,-2-19-801,1 0-3651</inkml:trace>
  <inkml:trace contextRef="#ctx0" brushRef="#br2" timeOffset="408799.8047">4409 13433 11146,'-20'-39'1345,"20"-1"289,-19 20 320,-1 1 192,0-1-449,0 0-255,1 20-97,-21 0-704,20 20-1,0 39-31,0-19-289,20 19-288,0 2-32,0-2 32,20-20-288,0-19 0,20-20 256,-20 0-289,-1-20 289,1 1-256,0-21 192,-20-20 192,0 20-256,0 1 160,0 19 64,-20 0 32,20 0 0,0 20 1,0 20-129,0 0 288,20 19-448,0 42 160,-1-22 32,21 20 32,1-20-64,-2 21 0,-19-40-64,0 0 64,-1-1 160,1 1-256,-20-21-192,0 1 223,-20-20-415,1 20-193,-21-20 97,20 0-97,-20-20-512,0 20-1281,1-20-2659</inkml:trace>
  <inkml:trace contextRef="#ctx0" brushRef="#br2" timeOffset="409163.0859">4748 13433 17840,'-41'-19'1474,"21"19"-545,0 0 256,1 19 320,19 1-768,-20 0-513,20 0-192,0 1 128,20-2-256,-1 1 96,1-20-256,20-20 0,-19 1 192,-2-2 0,-19 1 0,0 0 32,0 0-97,-19 1 1,-2-1-256,1 0-417,0 20-352,0 0-64,1 0-609,-1 0-2946</inkml:trace>
  <inkml:trace contextRef="#ctx0" brushRef="#br2" timeOffset="409635.7422">5184 13394 14509,'-40'0'2178,"40"0"-544,-20 0 160,-19 20-225,19-20-160,0 19-448,0 1-224,1 0 128,-2 0-449,1 20-96,0 0-352,20-20 0,0 19-64,0 1-96,20-21-224,0-19-65,1 0 225,18 0-353,-19-39 289,0 19 256,-1 0-128,1-19 288,-20 19-192,-20-19-64,20 18-321,-19 1-351,-1 20-706,0 0-736,0 0-3620</inkml:trace>
  <inkml:trace contextRef="#ctx0" brushRef="#br2" timeOffset="410188.4766">5144 13493 18033,'-20'0'1985,"20"0"-896,0 0 193,-20 0 159,20 0-480,0 21-384,20 18-481,-20-19-96,20 19-96,20-19-865,-21 20-545,21-21-223,-19 1-642,-1-20-2914</inkml:trace>
  <inkml:trace contextRef="#ctx0" brushRef="#br2" timeOffset="410580.0781">5243 13116 17520,'0'-20'1890,"0"0"-225,21 20 65,-21 0 96,20 20-385,-1 0-512,1 19-224,0 1-385,0 20-288,-1 19 0,1-19-160,0-1-417,0 2-319,-1-22-578,-19-19-768,20 19-352,0-39-2595</inkml:trace>
  <inkml:trace contextRef="#ctx0" brushRef="#br2" timeOffset="410817.3828">5680 13255 21364,'0'-19'3715,"0"-2"-2722,0 21-1249,0 0 192,0 0 32,0 0-1025,0 0-865,20 0-961,-20 21-2274</inkml:trace>
  <inkml:trace contextRef="#ctx0" brushRef="#br2" timeOffset="411026.3672">5800 13493 20723,'20'60'1121,"-20"-40"-897,19-20-128,-19 0-384,0 0-641,20 0-2402</inkml:trace>
  <inkml:trace contextRef="#ctx0" brushRef="#br2" timeOffset="412768.5547">6295 13354 3331,'-20'-59'3651,"20"39"-864,0-19-1058,0 18 257,-19 1 128,19 0-544,0 0-225,0 1-64,0 19-96,0-20-160,-20 20-128,20 0-224,0 0-161,0 20 225,20-1-321,-20 41-31,0 0 31,19-1-192,1 1-63,1 19 127,-1-19-192,0-20-96,-1 19 224,1-39 32,-20 0-31,20-1 63,0-19 64,-20 0-160,19 0-64,1 0 33,0-19-65,0 19 0,0-20-192,-1 20 0,22-20-257,-21 20-159,0 0-193,-1 0-224,21 20-416,-20-20-577,-1 0 32,1 20-1569,0-20-4228</inkml:trace>
  <inkml:trace contextRef="#ctx0" brushRef="#br2" timeOffset="413015.625">6415 13414 19026,'-40'19'2081,"40"-19"-1408,0-19 1281,0 19-545,0-20-896,20 20-449,0-20-192,19 20-225,-19 0-672,20 0-288,-20 0-801,-1 0-1057,2 0-2947</inkml:trace>
  <inkml:trace contextRef="#ctx0" brushRef="#br2" timeOffset="413223.6328">6316 13255 17136,'-21'-19'1986,"21"-2"-1410,0 1 481,0 0-128,21 0-641,19 1-416,-1-1-544,1 0-1282,-1 0-3748</inkml:trace>
  <inkml:trace contextRef="#ctx0" brushRef="#br2" timeOffset="413720.7031">7070 13076 15310,'0'-39'2402,"-20"19"-896,-20 0 319,20 20-351,-19 20-33,-1 0-608,1 0-449,19-1-191,-21 1-161,22 20-64,19-21-33,0 21-63,0-20 32,19 20-192,1 0-128,1 19 223,-1-19-319,0 19 192,-1 2-1,-19-22 289,20 20 96,-20-19 289,0-1 63,0-19 129,0 0-417,0-20 416,0 0 161,20 20-225,0-20-191,-1-20-97,21 20-192,-20-20-192,19 20-161,-18-20-480,19 20-352,-1-19-865,-19 19-832,20-20-3332</inkml:trace>
  <inkml:trace contextRef="#ctx0" brushRef="#br2" timeOffset="414164.0625">7527 13175 10890,'-20'-39'7239,"0"19"-5574,0 0-352,0 20 225,-19 0-129,19 20-384,-21 0-128,22 39-545,-1-18 289,0 38-417,20-20-32,0 0-160,20 1 0,19 0-128,-18-20-192,19-21-513,-1 1-448,21 0 64,-21-20-128,-19 0-801,20-20-1249,-21 20-3140</inkml:trace>
  <inkml:trace contextRef="#ctx0" brushRef="#br2" timeOffset="414570.3125">7646 13155 19506,'-21'-19'2658,"21"-1"-1825,0 20 416,0-20-416,21 0-288,-1 20-417,-20-19 64,20 19-96,19 0-96,-19 19-96,0 1-96,0 0 0,-1 19-97,1 1-31,0 20-160,0 0-1,20-1 289,-20 0 64,0 1-160,0-20-417,19 0 96,-19-1 193,0 1 0,0-20 352,-1-1 160,-19 1 32,0-20 480,0 20-448,-19-20-384,-1 0 256,0 0-608,-20 0-257,21 0-1890,-1 0-13484</inkml:trace>
  <inkml:trace contextRef="#ctx0" brushRef="#br2" timeOffset="415758.7891">8421 13255 17168,'0'20'2018,"-21"-20"-737,21 0 577,0-20 192,21 1-673,-21 19-608,19-21-161,1 1-448,0 20-64,0 0 1,19 0-162,-19 0-447,20 0-449,-21 0-192,21 20-769,-20-20-1249,1 21-3427</inkml:trace>
  <inkml:trace contextRef="#ctx0" brushRef="#br2" timeOffset="415992.1875">8559 13514 10762,'0'39'9064,"0"-19"-7526,20-20 352,0 0-161,-1 0-320,21 0-1088,1 0-257,-2-20-416,1 20-257,-1 0-576,1 0-1506,-1 0-2177</inkml:trace>
  <inkml:trace contextRef="#ctx0" brushRef="#br2" timeOffset="417007.8125">9513 13236 1313,'0'-21'11371,"-20"-19"-8713,20 20-640,-21 1-352,1-21-289,0 1-32,20 19-128,-19 0-192,-1 20-416,0 0-193,0 40 1,20-1 63,-20 20 129,1 22-193,19 17-128,0 1 1,0 1 63,0-21-288,39 0-320,-19-39 512,39 1-224,-19-22 0,20-19 64,19 0-192,-19-40 160,20 0-544,-21 1 191,0-40 225,1 19-256,-40-20 160,-1 1-64,-19 0 95,-19-1-255,-1 1 128,-20 19 128,-19 21 256,0-1-384,-2 21-161,2 19-191,0 0-481,19 0-385,1 19-1537,19 21-2274</inkml:trace>
  <inkml:trace contextRef="#ctx0" brushRef="#br2" timeOffset="417407.2266">10366 12997 9032,'-40'-40'8776,"1"20"-7174,19 0-481,-1 20 288,-18 0-320,39 20-192,-20 0 0,0 20-288,20 20-353,0 19 0,20 0-96,0 1-128,19 19 64,-18-40-672,38 2-385,-19-22-609,19 1-223,-19-21-674,-1-19-3202</inkml:trace>
  <inkml:trace contextRef="#ctx0" brushRef="#br2" timeOffset="417791.9922">10624 13315 19218,'0'59'1922,"20"-39"-1378,-20 0 1,0 19 223,20 1 161,-20 0-256,19-20-161,1 20-255,-20-40-65,20 19-96,-20-19 0,0 0 192,0 0-64,0 0-96,0-19 1,-20-1-129,20 0 96,0-19-32,0 18-32,0-19 96,0 20-288,20 1 128,0 19 160,19 0-288,-18 19 160,19 21-545,-21-20-320,21 20-320,0 0-512,-21-20-545,21-1-2019</inkml:trace>
  <inkml:trace contextRef="#ctx0" brushRef="#br2" timeOffset="418387.6953">11339 13175 14317,'-21'-39'3011,"21"-1"-929,-20 20-288,20 20-1,0 0 1,-19 0-737,19 0-320,0 20-97,0 20-95,19 19-65,-19 1-416,20 19 0,1-19 0,-1 19-224,0-38-673,-1 18-544,1-39 96,20-1-1089,-20 1-833,-1-20-3043</inkml:trace>
  <inkml:trace contextRef="#ctx0" brushRef="#br2" timeOffset="418678.7109">11617 13275 18929,'0'0'2050,"-20"20"-1313,-1 19 192,21-19 416,-19 20-352,19 19-320,0-19-385,19 0-128,2 0-320,-1-20 96,20-1-320,-21-19 352,21-19-161,-20-1 193,-20 0 0,19 0 129,-19-20-354,0 20-127,-19-20-64,-1 1-65,0 19-256,0-20 161,1 21-385,-1 19-897,20 0-1825,0 0-10603</inkml:trace>
  <inkml:trace contextRef="#ctx0" brushRef="#br2" timeOffset="419368.1641">12093 13394 13292,'0'-40'3043,"0"40"-1634,0-20-63,0 1 127,0-1-256,-20 20-480,20 0-129,0 0-127,-20 0-97,20 0-224,-20 0 129,20 20-33,0-20-128,0 0 128,0 0-128,-19 0-64,19 0 33,0 0 287,0 0-352,0 0 96,-20 0 192,20 19-95,-20-19-33,0 0 224,20 20-128,-19 0-31,-1-20-129,0 20-32,20 0-64,-20 19 64,20-19-96,0 0-32,20 1 0,0-2 32,0-19 128,-1 0-192,1 0-32,0-19 192,0-2-256,-20 1 224,19-20 0,-19 21 96,0-1-256,0 0 352,0 0-352,0 20 96,0 0 128,20 20-64,-20 0 129,20 19-322,0 1 161,1 1-32,-2 18 32,21-20 33,-40 21-1,20-21-32,-20 1 64,0 0-64,-20 0 0,20-40-256,-59 40 224,38-21-321,-19-19-447,1 0 287,-1-19-1024,20 19-770,1-20-1248,19 20-4132,-20-60 7655</inkml:trace>
  <inkml:trace contextRef="#ctx0" brushRef="#br2" timeOffset="419949.2188">12371 13433 17808,'0'0'2883,"0"0"-2146,0 0 832,0 20-576,0 0-192,0 21-32,0-2-225,0 1-256,20-1-63,-20-19-65,20 0 128,-20-1-32,0-19 65,0 0-161,0 0-128,0-19 0,-20-1 96,20 0 0,0-19 32,0-1 161,20 1-1,0-2-160,0 21 192,0 20-191,-1 0-65,21 0 0,-20 20-224,19 0-417,1 1-352,0-2-288,-20 21-480,20-20-225,-21-20-128,1 19-1377,-20-19-5702</inkml:trace>
  <inkml:trace contextRef="#ctx0" brushRef="#br2" timeOffset="420262.6953">12609 12978 18609,'41'-21'2819,"-22"21"-1442,41 21-64,-21 18-352,40 1-384,-18 19-289,-2 0-224,0 21-64,-19-1 64,-20-19-160,-1-1-32,1 2 128,-20-2-32,0-20-32,-20 1 160,1-20-512,19-1-353,-20-19-192,20 0-320,0 0-1250,0 0-2273</inkml:trace>
  <inkml:trace contextRef="#ctx0" brushRef="#br2" timeOffset="420504.8828">13383 13573 22197,'40'20'2626,"-19"-1"-2530,-21 1-672,0-20-97,0 0 0,0 0-2113,0-20-15664</inkml:trace>
  <inkml:trace contextRef="#ctx0" brushRef="#br2" timeOffset="424098.6328">22 12659 10441,'-37'20'289,"16"-20"-257,0 0-32,21 19-32,0-19-96,0 0-65,21 21 129,0-21 64,-21 20 385,17-20 447,3 0 225,0 20-288,0-20-32,-1 0-161,1 0-383,0 0-129,19 0-32,1 0 0,0 0-64,0 0 64,0 0-32,-1 0 0,-19 0-32,20 20 64,-1-20-32,1 0 0,0 19 32,0-19 0,-1 0 0,1 0-32,-1 0 0,21 0 0,-20 0 0,0 0 0,19 0 0,-19 20 0,19-20 32,-19 0-32,20 20 32,19-20-32,-19 0 0,20 0 0,19 0 0,-20 0 32,21 0-32,-2 0 0,-18 0 0,0 0 32,19 0-32,-20 0 64,21 0-160,-21 0 192,20 0-160,20 0 32,-20 0 32,1 0 96,-1 0-64,0 0-32,1 0 32,-1 0-32,19 0-32,-18 0 32,19 0 96,-19 0 32,-1 0-96,0-20 0,1 20-32,-2 0-160,22 0-96,-21-20 0,20 20 160,0 0 32,0-19 64,1 19 32,-2-20 224,-18 20 32,19-20-128,-20 20-160,1 0 0,18 0 32,-18 0-128,19 0-160,-19 0-64,19 0 63,-1 0 1,-18 0 160,19 0 64,0-20 96,0 20 32,1 0 64,-2-21 0,2 21-95,-1 0-65,-1 0 0,2-19 0,-1 19 0,1 0 0,-2-20-33,22 20 1,-22 0 32,2-20 0,-1 20 0,0 0-32,20 0-32,-19-20-96,18 20 128,-18 0-96,-2 0 0,1 0 96,1 0 32,-2 0 0,2 0 0,-21 0 0,21 0 0,-22 0 0,21 0-32,-19 0-32,-1 0-96,21 20 64,-22-20 32,1 0 31,1 20 98,-1-20 127,-20 20-32,21-20-96,-21 19-32,0-19-64,2 21 64,-2-21-64,0 20 64,1-20-32,-21 20 0,20-20 0,0 20 0,-18-20 32,18 19 32,-20 1 0,20-20-64,-18 0 32,-2 20 0,0-20-64,20 20 32,-18-20 0,-2 20 0,0-20 0,21 0 32,-20 0-64,19 0 64,-20 0 32,22 0 160,-22 0-127,0 0-33,0 0-32,1 0-32,0 0-64,0 0 0,-1-20-1,0 20 97,2 0-64,-2 0 64,-20 0 33,21 0 31,-1-20 160,-18 20 96,18 0-160,0 0-63,-19 0-65,-1 0-32,1 0-32,1 0 0,-2 0 0,1 0-32,-21 0 32,21 0 0,0 0-64,-21-20 64,21 20-33,1 0-127,-22 0 128,21 20 0,-20-20 0,-1 0 96,1 0 193,0 0 287,-20 20 193,20-20-225,-20 0-223,19 20-97,1-20 0,0 19-64,-20 1 0,21 0 160,-1 21-224,-1-2 225,-19 20 223,20 1-256,-20 19 65,0-19-193,20 39 64,-20-20-128,20-18 192,0-2-63,-1 0-65,1 0 32,20-19 32,-1 1-288,-18-2-96,19 1-609,-21-20-736,1-1-1122,0 1-768,0 0-865</inkml:trace>
  <inkml:trace contextRef="#ctx0" brushRef="#br2" timeOffset="474159.1797">696 13493 1697,'0'0'128,"-19"-20"161,19 20 800,0 0 384,0 0-480,0 0-192,0-20 31,0 20-95,0-20-417,0 20-159,0-19 639,0 19 834,0-20 512,0 20-577,0-20-608,-20 20 64,20 0 0,0-20 32,0 20 192,0 0-352,-20 0-608,20 0-1,0 0 96,0 20-128,0 0 1,20 19-97,-20 1-64,0 1-96,20-2 64,-1 1-96,-19 19 64,20-39 0,0 19 0,-20-19 0,0-20 192,0 0-320,0 20 288,0-20-64,0-20-63,0 0-97,0 0 64,0-19 64,-20-20-257,20 19 33,0-20 192,-20 0-160,20 1 224,0 0-288,0 19 128,0-20 32,0 20 0,0 1 0,0-1-96,0 20 64,0-19-96,20 39 0,-20-20 256,20 20-256,0 0-128,1 20 160,-21 19-225,19 1-63,-19-1 0,0 1-33,20-20 97,-20 20 256,0 0 0,-20-20-32,20-1 0,-19 1-129,-2 0 33,21 0-32,-20 0 160,20-20 64,0 0-128,0 19-64,0-19 224,0 20 32,0-20-96,20 20 96,1 0 32,-2 1-96,21-2 64,-20 1-32,-20 0-128,20 0 32,-1-1 128,-19 1-256,20 0 96,-20 0-129,20-1 161,-20-19 128,0 0-128,20 0 96,-20 0 0,19-19 128,1-1 33,-20 20-321,20-20 128,0 20 0,1 0-65,-2 0 290,1 0-257,-20 20-353,20-20 97,0 0-577,-1 20-320,1-20 160,0 0 641,-20 0 256,20 0 128,0 0 96,-20 0 32,0-20 128,0 0 128,0 0 193,0 1 416,0-1-288,-20-20-33,20 21 193,-20-2-224,20 21-289,-20 0-160,0 0-224,20 0-32,-19 21 224,19-21-384,-20 19 192,20 1 128,0 0-32,0 0 0,20-1 0,-20 21 64,19-20-320,1-1 128,0 1-641,20-20-127,-21 0-418,42 0-1664,-22-20-1667</inkml:trace>
  <inkml:trace contextRef="#ctx0" brushRef="#br2" timeOffset="478762.6953">1431 13533 4612,'0'0'1537,"0"-19"-480,0 19 321,0-21 223,0 21-320,0 0-384,0-20 128,0 20 352,0 0-95,0-20-546,0 20-191,0 0 31,-19 0-95,19 0-161,0 20 65,0-20-97,0 20 128,0 1-95,0-21-1,19 19-64,-19 1-64,20 0 97,-20 0 127,20-1-320,-20 1 96,0 0-128,0-20 193,20 20-225,-20-20 0,0 0-32,19 19 128,-19-19-160,0 0 96,20 0 128,-20 0 96,0 0-32,0 0-31,-20-19-321,20-1 192,0 20 32,-19-20-64,19 0 64,-20 20-128,20-19 96,0 19-96,-20 0-224,20 0 224,0 0 32,0 0-64,0 0 32,0 0 0,0 0 32,0 0 64,0-20-192,0 20 192,0 0-96,0 0 128,0 0-288,0 0 96,-20-20 128,20 20 0,0 0-192,0 20 0,0-20 96,0 0-32,0 0 64,0 0 0,0 0-64,0 0 32,0 0 160,0 0-256,0 0 128,0 0-65,0 0 130,20 20-130,-20-20 194,0 0-161,0 0 64,0 19 96,0-19-32,20-19-96,-20 19 96,0 0 64,-20-20-288,20 20 128,0-20 32,0 20-160,0 0 224,0-20-288,0 20 256,0 0-160,20 0 0,0 0 160,-1 0-224,1-19 256,0 19-96,1 0-161,-21 0 129,20 0 32,-20 0 97,0 0-194,0 0 33,19 0 160,-19 19-224,20 1 256,0-20-256,-20 20 128,20 0 128,-1-1-192,1 1-64,0 0 96,-20 0 64,20-1 0,-20-19-32,20 20 0,-20-20 0,0 0 96,0 0-64,0 0-160,0 0 160,0 0-32,0 0 0,0 0 0,0 0 0,0-20 0,0 20 0,0-19 0,0 19 0,0-20 0,0 0 0,0 20 96,0-20-224,-20 1 256,20-1-128,0 20 0,0-20-160,0 20 128,0-20 32,0 20-96,0-19 96,0 19 0,20 0 64,-20 0-96,19 0 0,1 19 32,1-19 96,-21 0-224,20 0 96,0 20 0,-1 0 32,1-20 0,-20 20 0,20-1 192,-20 1-352,20-20 128,-20 20 96,0-20-96,0 20 64,0-20 32,0 0 0,19 19 0,-19-19-64,0-19 225,0 19-450,0 0 33,0 0-224,0 0-353,0 0-416,0-20-993,0 20-2114,0 0-9736</inkml:trace>
  <inkml:trace contextRef="#ctx0" brushRef="#br2" timeOffset="480368.1641">2265 13493 8648,'20'0'2402,"-20"0"-768,0 0 544,0-20-128,0 20-801,0 0-384,-20-20-1,20 20-255,0-20-129,0 20-384,-20 0 1,20 0 95,0 0 96,0-19-32,0 19-256,-19 0 224,19 0-320,0 0 96,-20 0-32,20 0 32,-20 19-32,20-19 96,0 0-128,-20 20 128,20 0-32,0-20-64,-20 20 257,20-20-289,0 21 96,0-21-32,-19 19 64,19 1 128,0 0-288,0 0 128,0-20 0,0 19 64,0 1-96,0 0 64,0-20-64,0 20 32,19-20-64,-19 19 32,0-19 192,20 20-352,-20-20 160,20 20 32,0-20 0,-20 0-32,0 0 0,20 0 128,-20 0-288,0 0 192,19 0-128,-19 0 128,0 0-256,20 0 224,-20-20 224,0 20-352,0-20 192,20 1-32,-20-1 32,0 20 32,0-20-64,0 0 64,0 20-64,-20-19-32,20 19-32,0-20 128,0 20-128,0-20 64,-20 20-32,20-20 96,0 20 97,0 0-97,0 0 32,-19 0-64,19 0-32,0 20 64,0-20-96,0 20 96,19 0-192,-19-1-64,0-19 96,20 20-321,-20 0 97,20-20-417,-20 20-223,20-20-386,-20 0-415,0 0-1667,19 19-5316</inkml:trace>
  <inkml:trace contextRef="#ctx0" brushRef="#br2" timeOffset="480760.7422">2424 13514 13196,'0'19'2466,"0"-19"-1601,0 0 544,0 0 481,20-19-609,-20 19-512,0 0-256,20 19-161,0 1-64,-20 0-192,19 0 0,-19-1-31,20 1-65,-20-20 0,20 20-129,-20-20-31,20 20 32,-20-20-480,0 0-610,0 0-671,0 0-866,0 0-2017</inkml:trace>
  <inkml:trace contextRef="#ctx0" brushRef="#br2" timeOffset="481058.5938">2405 13275 14125,'-20'0'2530,"0"0"-1120,20 0-161,0-20 705,0 20-673,0 0-833,0 0-640,0 0 224,0 0-256,0 0-257,20 0-223,-20 20-930,20-20-1184,-20 20-3204</inkml:trace>
  <inkml:trace contextRef="#ctx0" brushRef="#br2" timeOffset="481842.7734">2643 13533 10441,'-20'-19'1858,"20"19"-769,-21-21 769,21 21-32,0 0-865,0 0-385,0 0-31,0 21 191,0-21-351,21 39-1,-21-19-160,0 0-32,20 19-95,-20-19-1,20 0 0,-20-1-64,0 1 128,0 0-32,19-20 128,-19 0 97,0 0-33,0 0-64,0-20-128,0 20-32,0-39 0,0 19 1,0 0 95,0-19-64,0 19 32,0 0-128,0 20 64,0-20-32,20 20-32,-20 0-32,0 20 96,20-20-160,0 20 64,0-20 32,-20 20-32,19-1-64,1-19 224,0 20-320,-20-20 64,20 0-96,-20 20-224,19-20-161,-19 0-256,0 0-480,0 0 160,20 0-1057,-20 20-3107</inkml:trace>
  <inkml:trace contextRef="#ctx0" brushRef="#br2" timeOffset="482656.25">2941 13514 10185,'0'0'3011,"0"0"-1025,0 0 192,0 0-224,0 0-705,0 0-192,0 0-32,19 0-449,-19 0 1,0 0-257,20 19-63,-20 1 63,20 20-352,0-21 160,-20 21-224,19-20 96,-19-1-224,20 1-33,-20-20-255,0 0-193,0 20-640,0-20-160,0 0-449,0-20-1153,0 20-2691</inkml:trace>
  <inkml:trace contextRef="#ctx0" brushRef="#br2" timeOffset="482925.7813">2880 13334 16591,'0'0'737,"0"0"-545,0 0 321,0 0-225,0 0-673,0 0-1120,0 0-1057,0 0-3716</inkml:trace>
  <inkml:trace contextRef="#ctx0" brushRef="#br2" timeOffset="483615.2344">3138 13593 12171,'0'-20'737,"0"20"63,0 0 1411,0-20-194,0 20-1248,0 0-160,0 20 63,0-20-223,0 0-65,21 20 65,-21-1-161,20 1-128,-20 0 32,20 0-160,-20-1 192,0-19 33,0 20 31,0-20-64,0 0 193,0 0-65,20 0 0,-20 0-31,0 0-33,0-20-64,0 1-32,0-1-96,0 0-64,0-19 64,0 19-64,0 0 97,0 20-258,0-20 129,19 20 33,-19-19-33,0 19 96,20 0-96,0 0 0,-20 0 192,20 0-320,-1 0 320,-19 19-320,20 1 128,-20 0-224,20 0-65,-20-1-31,20 1-128,-1 0-161,-19 0-192,21-20-64,-21 0-416,0 19-288,0-19-609,20-19-2179</inkml:trace>
  <inkml:trace contextRef="#ctx0" brushRef="#br2" timeOffset="484393.5547">3595 13514 2626,'0'-21'7431,"0"21"-5765,0 0 223,0 0 642,0-20-834,0 20-672,0 0-64,0 0 0,-20 0-96,20 0-353,0 0-31,-19 0-129,19 0 33,0 20-97,0 1-128,0-21 96,0 39-384,0-19 160,0 0 0,0-1-64,0 1 32,19-20-32,-19 0-64,20 0-64,-20 0 128,0-20-256,20 1 160,-20 19 63,0-20 162,0 0-194,0 0 129,0 1 33,0 19 223,0 0 32,0 0-288,0 0 32,0 0 32,0 0-32,20 0-32,-20 19 129,0 1-354,20 0 225,0 0-128,-20 19 32,20-19-192,-20 0 64,20 19 0,-20-19 160,0 21-129,0-22 65,0 21 96,0-20 0,0-20 0,-20 20 0,20-20 0,-20 19 128,0-19-63,0 0-130,20-19 98,-20 19-33,0 0-129,20 0-383,-20 0-513,1 0-320,19 0-1442,0 0-5541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3T00:10:09.29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320 3884 3363,'0'39'6438,"-20"-19"-4869,20 0 449,0-1-96,0 1-320,0 1-289,0-1 128,0-20-416,0 20-160,0-20 128,0 0 288,0 0-512,0 0-481,-20-20 289,20 0-193,-20-21-160,0 2 96,0-20-95,-20-1-161,20-19-96,-19-1 128,19 21-32,0-1 192,1 21-160,19-2-32,0 21-160,0 20-128,0-19 192,19 38 160,1 1-32,20 1-64,19 38-64,1 1 64,-20-1-32,19 0 96,-19-18-224,-1-1 192,-19-1-96,0-19 96,0 0 0,1-20 96,-2 0 321,-19-20-161,0 20 1,0-40 31,0 1-192,-19-1-96,19-20-128,-21 0-32,1-19-128,20 40-1,-20-22-255,20 42-545,0 19-576,0 0-353,20 19-833,0 1-2914</inkml:trace>
  <inkml:trace contextRef="#ctx0" brushRef="#br0" timeOffset="318.3594">876 3765 19570,'-20'-20'1602,"0"20"-161,20 0-672,0 20 160,0 0-193,0 0-127,0-1-353,0 21-96,20-20-160,0-1 64,19-19 64,-19 0-64,19 0-32,-19-19 129,20-1-33,-40 0 32,21-19 32,-21 19-288,-21 0 32,1 20-288,-20-20-257,21 20-128,-21 0-320,20 0-1185,1 0-1601,-1 0-10027</inkml:trace>
  <inkml:trace contextRef="#ctx0" brushRef="#br0" timeOffset="537.1094">1055 3427 19794,'-21'-40'1730,"21"40"-385,-20 0-640,20 20 96,0 0 95,0-1-159,0 22-320,20 18-193,-20-19-352,40 19-33,-20-19-543,0-1-353,19 2-545,-19-21-1312,0 0-2307</inkml:trace>
  <inkml:trace contextRef="#ctx0" brushRef="#br0" timeOffset="899.4141">1014 3685 20179,'-20'-20'384,"20"20"1153,20 0 257,0 20-32,1-20-609,18 0-577,1 0-255,19 0-33,-19 0-224,19-20 128,-18 0-192,-22 0-192,1 1 32,0-1 128,-20 0-128,0 0-161,-20 1 1,0 19 288,1 0-192,-1 0 224,-1 0 0,1 19 192,0 21-160,20-20 224,0 39-224,0-19-96,40 0 64,-19-20 0,38 20 96,0-21-384,1 1-449,-1 0-384,-18-20-512,-2 20-577,-19-20-2371</inkml:trace>
  <inkml:trace contextRef="#ctx0" brushRef="#br0" timeOffset="1147.4609">657 4221 21748,'-40'20'865,"40"-1"0,20-19 832,0 0 161,39-19-577,21 19-128,0-20-448,18 20-417,22-20-160,-1 0-63,1 1-194,-22 19-319,1 0-129,-19 0-672,-1 0-32,-79 0-609,80 0 1890,-61 0-7623</inkml:trace>
  <inkml:trace contextRef="#ctx0" brushRef="#br0" timeOffset="1321.2891">1849 3606 24759,'0'-20'1762,"0"20"-1378,0-20-384,0 20-1153,0 0-641,20 0 1794,-20 0-7719</inkml:trace>
  <inkml:trace contextRef="#ctx0" brushRef="#br0" timeOffset="1437.5">1987 3864 22709,'0'59'1281,"0"-59"-800,0 0-353,0 0-384,0 0-930,20 0-1280,-20 0-2499</inkml:trace>
  <inkml:trace contextRef="#ctx0" brushRef="#br0" timeOffset="2241.2109">2762 3625 16559,'-20'-59'897,"0"39"480,0 20 257,0-19 128,1 19-193,-1-20-192,0 20-992,-1 20-97,1 19 0,1 1 1,-1 19-65,0 0-64,20 2-160,20-2 0,0-19 0,-1-1-673,22 1-256,-1-21-416,19-19-737,-19-19-769,19-1-1569,0 0-6983</inkml:trace>
  <inkml:trace contextRef="#ctx0" brushRef="#br0" timeOffset="2597.6563">3020 3665 14830,'-20'-20'2594,"0"0"-480,20 20-192,-20 0-577,1 20-288,19 0-64,-20 39-128,20-18-160,0-1-193,20-1-160,-1 1-192,1-21 1,20 1-161,-1-20 64,1 0 32,-20-20-96,-1 1 0,2-1-96,-1 0 192,-20-19-160,-20-1 128,-1-1 128,2 22-192,-1-1 96,0 20 0,0-20 224,0 20-288,20 0 97,0 20-322,0 0-31,20-1 352,0 22-320,0-1 96,19-21-288,2 1-193,-1 0-416,-1-20-352,1 0-289,-21 0-608,1 0-929,-20-20-4740</inkml:trace>
  <inkml:trace contextRef="#ctx0" brushRef="#br0" timeOffset="2888.6719">3298 3645 14926,'19'20'1601,"1"0"609,0 19-352,0-18 64,-1 19-353,-19-20-127,21-1-545,-21 1-481,20 0-160,-20-20-160,0 0 96,0 0-31,20 0 95,-20 0 96,0-20-192,0 0-32,-20 1-128,20-1-192,0 0 96,20 20-192,-20 0 0,20 0 95,-1 20 161,1 0-320,0-1-993,19-19-225,1 20-672,0-20-929,-20 0-4708</inkml:trace>
  <inkml:trace contextRef="#ctx0" brushRef="#br0" timeOffset="3091.7969">3695 3269 14733,'20'-40'6118,"-20"40"-4740,0 0-418,-20 20-607,20 19-33,0-19-352,20 20 192,-20-1-993,20-19-800,0 19-545,-1-19-1986</inkml:trace>
  <inkml:trace contextRef="#ctx0" brushRef="#br0" timeOffset="3338.8672">4072 3070 20563,'0'0'1730,"0"19"-1602,0 1 833,20 20-161,-20 19-31,0 21 32,0-20-128,20 19-481,-1 1-128,1-21-160,0 0-321,-20-19-480,20 0-512,0 0-1089,-20-20-3236</inkml:trace>
  <inkml:trace contextRef="#ctx0" brushRef="#br0" timeOffset="3520.5078">3953 3685 21172,'0'-20'1825,"0"20"-992,0-20 224,40 0 320,-1 1-320,21-1-608,-1-20-353,1 21-737,-60 19-896,139-20 1537,-100 20-9161</inkml:trace>
  <inkml:trace contextRef="#ctx0" brushRef="#br0" timeOffset="4130.8594">4965 3645 13869,'-40'-20'3971,"1"20"-2241,19 0-193,0 0-415,1 40-162,-1-20-415,0 19 32,20 2-225,0-1-512,0-21 128,20-19 64,0 0 64,-1 0 160,1 0-224,0-19 288,0-1-63,-20 0-225,0 0 128,0-1 192,0 2-224,0 19 385,0 0-161,0 0-416,0 0-320,0 19 191,19 22-319,1-1-833,20-1-833,-19 1-1442,38-1-2818</inkml:trace>
  <inkml:trace contextRef="#ctx0" brushRef="#br0" timeOffset="4392.5781">5363 4439 20115,'0'0'800,"-20"-19"257,0-1-480,0-20-161,-19-19 513,39 59-128,-61-139-801,22 40 737,-1-1-609,1 1-32,39 0 32,-20 39 0,20 20 96,20 0-320,-1 21 0,1 19-64,20 0-64,-20 19-97,19 21-191,22 0-545,-22 20-641,1-1-1665,-21-19-4933</inkml:trace>
  <inkml:trace contextRef="#ctx0" brushRef="#br0" timeOffset="4710.9375">5501 4260 17840,'0'0'545,"-20"-19"1153,20-1-674,0 20-63,-59-59-961,39 19 2114,0-19-1473,1-22-481,19 2-32,-20 0-160,20 20 32,20 18 64,-20 2-64,19 39 128,1 0-320,0 0 224,19 20-160,-19-1 128,21 22-64,-21-1 0,-1-1 0,-19 1-256,0-1-1,0-19-31,0 0-225,-19-20-351,19 0-802,-20 0-961,-1-20-2594</inkml:trace>
  <inkml:trace contextRef="#ctx0" brushRef="#br0" timeOffset="4908.2031">5402 3328 13741,'0'-59'3491,"0"59"-1697,0 0-289,20 0-128,-20 19 1,20 21-1,-1-1-384,21 21-641,-19 0-320,18-1 32,-19 1-320,20-1-513,-1-19-512,-19 0-256,0 0-898,0-40-1665,-20 20-11625</inkml:trace>
  <inkml:trace contextRef="#ctx0" brushRef="#br0" timeOffset="5314.4531">5739 3487 19666,'0'20'833,"20"-20"-160,0 39 352,-20 1 32,21-1-609,18 1-256,-19-20-288,0 19-513,19-18-255,1-21-578,-20 0 33,19 0-353,-19-21-960,1-18-193,-21 19 1826,0 0 1057,0-19 544,0 19 1026,0 20 864,-21-20 32,21 20-63,0 0-353,0 0-865,0 20-160,0 0-65,0 19-255,21 1 64,-21 20-353,20 0 33,-1-1 31,-19 0-288,0-59-96,60 120-64,-40-81-288,-1 21 160,1-21 32,-20 1 32,0-20 32,-20 20-193,1-20-543,-1 0-674,-20 0-896,20-20-1986,-19 19-10410</inkml:trace>
  <inkml:trace contextRef="#ctx0" brushRef="#br0" timeOffset="7481.4453">6732 3685 13356,'0'0'705,"0"20"864,20-1 97,-20 22-193,20-1-320,0 19-416,-1-20-224,1 1 63,1-20-95,-21-1-1,0-19-96,20 0 1,-20 0 319,-20-19 161,20-1-801,-21 0 0,21-19-32,-20-21 0,1 1 0,-21-1-32,20 0-96,20-19 0,-19 20 128,19 18-192,0 2 0,19 19 32,1 20 160,0 0-128,0 39 224,19 2 0,-18 18-96,19 1 224,-1-1-352,-19-19 128,0 0 32,-1-20-128,-19-20 160,20 20-160,-20-20 321,0 0 63,-20-20-224,20 0-32,-19-20-96,-1 0 0,0 0 128,20-19-192,-20 0 160,20-2-256,0 2 96,0 39 0,0 1 0,20-1 31,0 40 162,0-1 159,19 21-32,1 19 0,-20 2-224,20 18 32,0-20-32,-20-19-768,19 0-322,1-20-543,-21 0-1186,21-20-2209</inkml:trace>
  <inkml:trace contextRef="#ctx0" brushRef="#br0" timeOffset="7828.125">7428 3586 14733,'0'0'3396,"0"0"-1827,0 0 65,-20 20-1026,20-1 257,0 21 224,0 0-256,0-21-577,0 22-352,0-21 32,20 0 96,-20-20-192,19 0-32,-19 0 0,20 0 95,-20-20 129,0 0 0,0-21 97,0 22 63,0-1 64,-20 20-32,20-20 0,-19 20 97,19 0 63,0 0-448,0 20-320,0 0 224,0-1-513,19 2-352,1-1-929,0-20-1057,0 0-2722</inkml:trace>
  <inkml:trace contextRef="#ctx0" brushRef="#br0" timeOffset="8089.8438">7686 3546 19698,'-20'40'481,"0"-40"512,20 20-737,0 19-32,0-19 0,20 0 32,20 0-95,-1-1-129,1 2 64,-1-1-192,1-20 0,-21 20 128,-19 0 320,-19-1 128,-1 1-191,20-20 31,-40 40-320,1-21 288,19-19-736,0 0-577,20-19-1345,-19 19-2115</inkml:trace>
  <inkml:trace contextRef="#ctx0" brushRef="#br0" timeOffset="8282.2266">7864 3387 21107,'19'20'353,"2"19"1184,-1 22-512,0-2-96,0 0-256,19-19-481,-19 0-448,0 0-673,0-20-384,-1 0-1122,-19-20-1857,20 0 4292</inkml:trace>
  <inkml:trace contextRef="#ctx0" brushRef="#br0" timeOffset="8599.6094">7765 3645 11787,'20'20'7783,"-1"-20"-7270,21 0 1408,-1 0-704,42 0-192,-2 0-192,-20 0-544,21-20-97,-20 20-128,-21-20-32,-39 20-224,40-39 192,-40 19-193,0 0 225,-20 1-288,0-1 256,20 20-160,-79-20 160,40 20 320,18 20-95,1-20 63,0 20-64,20-1-96,-20 21 0,40-1-128,0 1-64,0 0-512,-20-40-898,100 60 1474,-61-40-6726,1 0-7271</inkml:trace>
  <inkml:trace contextRef="#ctx0" brushRef="#br0" timeOffset="8739.2578">8421 3785 2850,'0'-61'16432,"0"42"-14158,-21-21 64,42 0-961,-21 21-608,19-21-160,1 20-257,20 1-384,-1-1-128,1 0-737,19-1-2210,-19 21-9545</inkml:trace>
  <inkml:trace contextRef="#ctx0" brushRef="#br0" timeOffset="9796.875">8896 3387 17616,'0'20'0,"0"0"673,20 19 160,0 22 31,1-2-319,-2 0 64,1-19-193,0-1-160,0-18-96,0-21 225,-20 20-97,0-20 128,0 0 481,0-20-128,-20-1-609,0 2 32,-20-21-224,21 0 64,-22-19 32,21 0-160,0-2 32,1 2 96,19 0-256,0 39 224,19 0-352,1 20 127,0 0 354,0 40-258,20-20 161,0 39 0,19-20-96,-19 2-160,-20-1 192,-1-21-64,1 1-32,0-20-64,-20 0 320,0 0-32,-20-20-64,20 1 64,-20-1 96,1-21 97,19 21-193,0-19-64,0 19 64,0 0-256,19 20-1,1 0 33,0 20 160,21 0 0,-22 19 129,21 22-161,-1-22-32,1 1 64,0-1-32,-1-19 0,-19 0 0,21-20 64,-2 0 96,-19 0 64,19-20 224,-19-19-127,0 19-65,-20 0-32,20-19 64,-20 19-127,-20 0 95,20-1-128,-20 1 96,0 20-256,1 0 128,19 20-384,-20 1 160,20 19 32,0-1 64,0 1 96,20 19-192,19-39-32,-19 19-1,39-18-543,-18-21-481,18 0-513,-19-21-1217,-1 2-1889</inkml:trace>
  <inkml:trace contextRef="#ctx0" brushRef="#br0" timeOffset="9985.3516">9830 3288 16047,'-20'-19'2466,"20"19"-416,0 0-1057,20 19 256,0 21 32,-1-1-192,1 21-352,20 0-545,-1 19-160,2-39-320,-1 19-833,-1-39-352,-19 0-802,19-20-992,-39 0-3555</inkml:trace>
  <inkml:trace contextRef="#ctx0" brushRef="#br0" timeOffset="10384.7656">9751 3527 17392,'20'0'577,"-20"0"-97,39-20 577,1 0-192,-1-1-64,1 1-257,-1-19-256,2-1-160,-21 1 1,0-1 31,-1 21-64,1-21 64,-20 19 224,0 21 1,0 0 63,0 0-128,20 41 129,-20-2-97,20 1-64,19 19 33,-19 0-65,0-18-128,-1-1 192,1-1-256,1-19-31,-1 0 63,0-20 0,-20 0 96,0 0 96,0 0 129,0 0-65,19 0-96,-19-20-128,20 0-32,-20 20-320,20-20-128,19 20-289,-19 0-640,20 0-769,-1 20-1730,2-20-7462</inkml:trace>
  <inkml:trace contextRef="#ctx0" brushRef="#br0" timeOffset="10639.6484">10624 3466 20563,'-39'21'1601,"19"-1"-704,20 0 288,0 19-736,20 1-161,-1-1-224,1-19 0,20 0-32,-40-20-384,59 0 352,-39 0-416,-1-20 416,-19 0-32,0 0 64,0-19-64,-19 19 64,-21-19-257,20 19 257,1 0-384,-1 20-545,20 0-1217,0-21-2306,0 21-11755</inkml:trace>
  <inkml:trace contextRef="#ctx0" brushRef="#br0" timeOffset="10988.2813">10843 3507 19026,'-20'39'768,"0"1"1763,20-1-1282,20 1-545,-20 0-383,20-21-161,19 2-320,-19-1 160,0-20-64,0-20 64,-1-1 160,1 2-480,-20-41 191,0 21 226,-20-21-65,1 1 64,-1-21 64,-20 1-128,20 20 0,1-2 224,19 61 257,-20-20-513,20 20 1217,20 20-1057,-20 1 384,19 38-127,21 1-257,-40-60-288,99 139 128,-39-80-417,-20-19-319,19-1-706,-39-19-736,0 0-1025,-1-20-4132</inkml:trace>
  <inkml:trace contextRef="#ctx0" brushRef="#br0" timeOffset="12325.1953">11974 3308 15598,'0'-39'1121,"-20"39"545,-19 0-161,19 0-223,-20 0-129,0 19-64,0 1-321,20 0-672,1 0 1,-1-1-97,20 21-64,0-20 192,20 19-160,19 2-32,-19-2-193,0 1 97,0-1-96,0 1 160,-20 0 192,0 0-32,0-20 0,-20 20 128,0-21 32,20 1 65,-20 0-1,20 0-32,0-1-64,20-19 1,0 0 31,0 0 64,20 0-64,0 0-128,-1 0-32,20 0 0,-19-19-352,1 19-448,-2 0-354,-19 0-447,0 0-1154,-1 0-2145</inkml:trace>
  <inkml:trace contextRef="#ctx0" brushRef="#br0" timeOffset="15274.4141">12272 3665 8712,'0'0'2018,"-20"0"320,20 0-64,0 0-961,20 0 97,-20 20 223,19 19-95,21 2-353,-20-1-256,0-21-353,0 1 33,20 0 31,-40 0-319,20-20 159,-20 0 1,0 0 31,0-20 97,0 20-129,0-40-384,-20 21 96,20-21 65,-20-1-418,0 2 225,20 19-96,0-20 0,0 21-128,0-1 128,20 0-256,0 0 96,0 20-385,19-19-256,-19 19-544,20 19-417,-1 1-928,1 0-2499</inkml:trace>
  <inkml:trace contextRef="#ctx0" brushRef="#br0" timeOffset="15747.0703">12967 3507 15662,'-39'-20'385,"19"20"1248,-21 20-255,21-20-450,1 20 65,-1 19 64,0 20-192,0-19-288,0 0-97,20 20-384,0-40 64,20 0-63,0-1-33,0-19 0,19 0 224,-19 0-128,21-19-128,-21-21 128,19 20 64,-39-20-63,20 20 223,-20 0-96,-20 0 1,20 0-33,-20 20 64,20 0-96,-19 0-192,19 20-96,0 0-32,0 20 96,19-21-224,1 2 160,0-1-609,19 0-352,1 0-480,-1-20-353,-19 0-576,0-20-2371</inkml:trace>
  <inkml:trace contextRef="#ctx0" brushRef="#br0" timeOffset="16037.1094">13066 3566 14221,'0'0'1698,"20"20"-898,-20 0 1186,19 19-224,1-19-257,0 20-95,1-21-129,-1 2-352,-1-1-289,-19-20-447,20 0 63,-20 20 96,20-20-288,-20 0 224,0 0 65,0-20-1,0 20-320,0-20 0,20-1-128,-20 2-192,19 19-193,1-20-159,0 20-33,0 20-256,0-1-256,-1 2-1057,1-1-1313,0-20-4805</inkml:trace>
  <inkml:trace contextRef="#ctx0" brushRef="#br0" timeOffset="16436.5234">13503 3606 16815,'-20'19'1922,"20"-19"-1313,-19 20 992,19 0-608,0 0-416,19 19-65,-19-18-223,20-21-129,20 20-96,-21-20 0,-19 0-64,20 0 96,0-20 224,-20-1-192,0 2 129,-20-21-289,20 0 128,-20-19 64,1 20 0,-21-1-128,20-1 64,1 2 160,19 19 161,0 0 287,-20 20-191,20 0-353,0 0-160,20 20 288,-20 20 193,19-1-65,1 22-64,0-2-352,0-20-96,19 1-288,-19 0-257,19-21-416,1 2-416,1-21-449,-22 0-1217,21 0-2338</inkml:trace>
  <inkml:trace contextRef="#ctx0" brushRef="#br0" timeOffset="16705.0781">13801 3527 11723,'-20'0'5413,"20"19"-4837,0 1 930,0 20 351,0-21-768,0 21-160,0-20-128,20 19-192,19-18-385,-19-21-64,20 20-160,-21-20 96,1-20-96,1-1 0,-21 2-64,0-1-64,0-20 0,-41 20-64,22-19-161,-21 19 1,20 0-128,-19 20-289,19-19-480,0 19-897,0 0-1794</inkml:trace>
  <inkml:trace contextRef="#ctx0" brushRef="#br0" timeOffset="17169.9219">14000 3625 20563,'19'40'801,"-19"-20"-129,20 0 417,-20-1 64,20-19-736,-20 0 31,0 21 225,0-21-353,20 0-31,-20-21 31,0 21-64,0-19-160,0-21 0,0 20-32,-20 0-128,20 1 128,0-1-320,20 20 256,-20 0-128,19 0 160,1 0 32,0 20-96,0-1 352,-20 1-448,19 0 224,1 0-64,-20-20 96,0 0 1,0 0 31,20 0 160,-20 0-192,0-20 64,21 20-128,-21-20 0,20 20-96,-20 0-128,19 0 64,1 0-192,-20 0-225,60 40 513,-41-20-3811,1-1-705,0 2-10218</inkml:trace>
  <inkml:trace contextRef="#ctx0" brushRef="#br0" timeOffset="17824.2188">14496 3765 21011,'0'0'289,"20"0"-193,-20 20 737,20 0-129,-1 19-416,1 1-159,0-1-65,0-19-96,-20 19-161,0-19-607,19-20-546,-19 21-864,-19-21-1697,19 0-9738</inkml:trace>
  <inkml:trace contextRef="#ctx0" brushRef="#br0" timeOffset="18223.6328">14774 3566 17520,'0'0'1377,"-20"20"-1345,20 19 801,0 1 288,0 0-448,20-21-481,-20 22 96,40-21-384,-21-20 224,1 0 161,0 0-193,0-20 128,-1 0-128,1-1-32,-20 2 32,0-1 64,0 0 65,0 0 223,0 20 129,0 0-257,0 0-288,20 20 64,-20-20-256,20 40 128,20-21-96,0 22-577,-20-21-416,19-20-929,1 20-1057,-1-20-5733</inkml:trace>
  <inkml:trace contextRef="#ctx0" brushRef="#br0" timeOffset="18602.5391">15230 3527 21268,'0'39'576,"0"1"834,20-21-418,-20 21-95,19-20-352,2 0 31,-1-1-287,-20-19 63,20 0-256,-20 0 160,20 0-224,-20-19 161,19-1-193,-19 0 0,20 20 0,-20-20 64,0 0-128,20 20-129,0 0 161,-1 0-64,1 0 0,0 20-512,19 0-1058,2-20-1377,-1 20-3587</inkml:trace>
  <inkml:trace contextRef="#ctx0" brushRef="#br0" timeOffset="19298.8281">15766 3367 14862,'-20'-39'2017,"0"39"-191,20 0 192,0 0-288,0 0-865,0 20 288,20-1 288,-20 41-448,20-21-320,0 22-257,0-2-256,0-20-32,0-19-64,0 0 32,0-20-32,-20 0 33,39 0-65,-19 0 160,0 0-288,19 0 160,-19 0-96,0 0 0,-1 20-96,2 0 64,-1-1-129,-20 2-31,0-1-32,-20 0-32,-1 0-65,2-20-191,-1 0-225,0 19 32,-19-19-127,19-19-386,0 19-928,0 0-1473,20-20-4004</inkml:trace>
  <inkml:trace contextRef="#ctx0" brushRef="#br0" timeOffset="19640.625">16362 3586 19250,'-19'0'2754,"-2"0"-1825,-19 20 481,40-1-578,-20 1-127,1 20-225,19-20 33,0 20-353,0-20-128,0 0-96,19-20 192,1 20-320,0-20-128,0-20 224,-20 20 64,21-20-32,-21 0 256,0-1-128,0 2 128,0 19 32,0 0-96,0 0-96,0 0-192,0 0-32,19 19 32,1 2-737,20-21-416,-1 0-609,-19 0-801,19-21-1088</inkml:trace>
  <inkml:trace contextRef="#ctx0" brushRef="#br0" timeOffset="19843.75">16441 3328 18129,'0'-20'1473,"0"20"-224,0 0-256,0 20 737,20 0-385,0-1-128,0 41-736,-1-21-161,21 22-448,-20-2-64,20 0-769,0-19-320,-1-1-609,-19-18-1121,20-21-1986</inkml:trace>
  <inkml:trace contextRef="#ctx0" brushRef="#br0" timeOffset="20216.7969">16938 3446 13036,'-20'-19'7239,"0"38"-6695,1 1 97,19 21 512,-20-2-64,-1 21-288,21-21-33,0 1-383,21-1-353,-1-18-32,-1-1-128,1 0-129,0-20 33,0-20 128,-1 0 32,-19-1 32,0 2 96,0-21-192,0 0 224,0 21-64,0-21 160,-19 20 129,19 20-33,0 0 32,0 0-64,0 0-63,0 20 127,19 20-64,1-21-288,0 21 0,0-20-160,-1 0-641,21-1-96,-40-19-576,60 0 1505,-40 0-6534,-20-19-5958</inkml:trace>
  <inkml:trace contextRef="#ctx0" brushRef="#br0" timeOffset="20504.8828">17137 3507 16719,'0'0'1410,"0"39"-1410,19-19 2786,1 20-864,-20-40-448,20 59-1474,0-39 2146,-20 0-1762,20-1-32,-20-19-288,0 0 32,19 0-96,-19 0 353,0 0-289,0-19 192,20 19-320,-20-20 160,20 0-224,0 0 64,-1 0-64,1 20 64,0 0-96,1 0-449,-1 20-672,-20-20-417,59 40 1698,-39-40-6982,-1 20-5350</inkml:trace>
  <inkml:trace contextRef="#ctx0" brushRef="#br0" timeOffset="20889.6484">17653 3507 17648,'0'-20'3107,"0"40"-2114,-21 0-32,21-1 608,-20 21-512,20-40-256,0 79-801,20-59 1153,-20-20-960,41 60-193,-2-40 384,1-20-448,-20 0 64,19 0 64,1-20-128,-21-1-96,1 2 192,0-21 64,-20 20-96,0-19-32,-20 19 96,20 0-192,-20 0 128,1 20 0,19 0 0,-20 20 64,0 0 0,0 0 192,20 19 128,0 1 1,0-20-129,20 20-288,0-20 32,19-20-256,1 20-257,20-20-352,-20-20-736,-1 20-513,1-20-1826,-20-1-5605</inkml:trace>
  <inkml:trace contextRef="#ctx0" brushRef="#br0" timeOffset="21245.1172">18189 3566 17872,'-21'0'2659,"1"0"-1602,20 20 352,0 0 769,0 19-928,-19-19-258,38 20-447,-19 0-353,20-20-160,1-20-128,-1 20-64,0-20-32,-1-20 0,1 0-161,-20-20-31,20 0 192,-20-19 96,-20-1-65,20 1-31,-20-1-32,20 0 224,-19 21-32,19 19 256,0 0 193,0 20 319,0 20-351,0 0 351,19 19-191,1 21-225,0 0-288,19-20-96,1 19-64,-1-20-481,2-19-351,-1 20-290,-40-40-703,19 20-2948,-19-20-11210</inkml:trace>
  <inkml:trace contextRef="#ctx0" brushRef="#br0" timeOffset="21936.5234">19220 3427 19026,'0'-60'1665,"-19"41"-1120,-1 19 640,20-20-96,-20 20 224,0 0-801,-19 20-351,19-1 159,0 21-64,0-20-192,20 19-256,0 2 96,40-21 0,-20 19 0,19-19 64,1 0-417,-1-1 161,-18 1 0,-1 0 0,-20-20 288,0 20 224,0-20-32,-20 0 0,-1 0-224,2 0 0,-1 0-96,20 0-256,-20 0-481,20 20-481,-20-20-992,20 0-1569,20 19-11628</inkml:trace>
  <inkml:trace contextRef="#ctx0" brushRef="#br0" timeOffset="22183.5938">19360 3546 15374,'0'0'4068,"0"20"-3588,0 0 609,0 19 193,20-19-97,-1 0-481,21 0-415,-1-20 63,2 0-96,-1 0-224,-21-20 96,21 0-96,-40-19 161,20 19-386,-20 0 65,-20-19-160,0 39-289,20-20-576,-20 20-961,20 0-1377,-19 0-9834</inkml:trace>
  <inkml:trace contextRef="#ctx0" brushRef="#br0" timeOffset="22737.3047">19677 3188 10025,'0'-39'8072,"0"39"-7015,0 0 608,-19-20 1,19 20-193,0 0-512,0-20-64,0 20-96,0 0-545,0 0-96,19 0 192,-19 20-95,0-20 159,20 20-224,-20 19 193,20 2-33,-20 18-32,20 1-128,1-21-95,-2 1 95,21-1-256,-20-18-32,19-1 128,-19 0 96,19-20-128,-19 0 96,20-20-32,-20 20 32,0 0-160,-20 0 32,20 0 64,-20 0-96,20 39 96,-20-39 0,0 60-32,0-21-449,0-19 129,0 0 32,0 0-96,-20-20-1,-20 0-95,20 0 127,-20 0-159,1 0 352,-1-20-289,20 20-95,1-20-673,19 20-1538,0-20-2754</inkml:trace>
  <inkml:trace contextRef="#ctx0" brushRef="#br0" timeOffset="23433.5938">20313 3625 16239,'0'0'576,"0"20"-608,20 0 1410,-20 20 511,20 0-383,0 20-833,-1-1-97,-19 0 161,20-19-289,-20-1 65,0 2-97,0-21-128,0-20 33,0 0 95,0 0 193,0 0-577,-20-20 32,1-21-64,19-18 160,-20 19-256,0-39 64,20 79 64,-39-139-32,39 60-96,0 19 96,0 1-64,0 18 128,19 22-64,1 19-96,0 0-129,0 19 161,-1 1 32,1 21-32,0-2-96,-20 1 128,0-1-32,0 1-96,0-20 320,0 19-160,-20-18-224,0-21 224,1 0-288,-1 0-577,20 0-737,0 0-1152,0-21-2083</inkml:trace>
  <inkml:trace contextRef="#ctx0" brushRef="#br0" timeOffset="23666.9922">20591 3625 19218,'0'-19'1633,"0"-1"-255,0 0 223,0 0 353,0 1-1089,0 19-481,40-40-384,-40 40 160,39 0-224,-19-21-352,20 21-481,-40 0-737,79 0 1634,-58 0-5765,18 0-257</inkml:trace>
  <inkml:trace contextRef="#ctx0" brushRef="#br0" timeOffset="23898.4375">20948 3487 18673,'-20'40'1986,"1"-21"-128,19 1-161,0 20-191,19-21-673,1-19-257,0 20-159,19-20-289,-19-20 96,20 1-128,-19-1-32,-2 0 128,-19 0-32,0 1 97,-19-1-1,-2 0-224,1-1 32,-20 21-224,21 0-257,-21 0-95,20 0-769,1 0-1025,19 0-2403,0 21-11370</inkml:trace>
  <inkml:trace contextRef="#ctx0" brushRef="#br0" timeOffset="24537.1094">21246 3129 16751,'0'-20'2114,"0"20"-384,-20 0-1730,20 0 3876,0 0-2147,0 0-704,0 0-480,0 0-65,0 40 257,20-20-128,0 19-225,-1 2-32,1-2-128,0 1-63,-20-20-33,21-1 32,-1 1 0,-20-20 64,19 0-32,-19 0-63,20 0 63,0 0 0,-20 0-224,39 0 32,-19 20-64,20-20 0,-20 39 64,19-19-96,-18 21-32,-1-2-161,-20-19 97,0 0 32,0 0 0,-20-1-96,20-19-1,-41 0-63,22 0 160,-21-19 96,20-1 128,-19 20-96,19-20-160,-20 20-97,21-20-640,-1 20-448,20 0-224,0 0-1410,0-19-2659,20 19-6982</inkml:trace>
  <inkml:trace contextRef="#ctx0" brushRef="#br0" timeOffset="24892.5781">21683 3149 18737,'-20'-40'2499,"20"20"-642,0 20-575,0 0-386,0 20-31,-19 20-224,19 19 64,-20 2-161,20 18-192,20 0-224,-1-19-31,1-20-194,20-1 130,-21-19-98,21 0 33,-1-20-32,1-20-64,1 0 64,-2-19-192,-19 19 160,0-21-256,-20 2-1,0-1 97,0 1 192,0 19-32,-20 20 32,20-20 96,-40 20 32,21 20 64,19 0 0,-20 19-32,20-19 0,0 19-384,39-19-385,1 1-384,19-1-1537,1-20-3043</inkml:trace>
  <inkml:trace contextRef="#ctx0" brushRef="#br0" timeOffset="25583.0078">22278 3427 19890,'0'19'1121,"0"1"-896,0 1 703,20 19 514,0-21-353,-20 21-481,20-40-63,-20 20-1,0-20-127,0 0-65,0 0 97,19-20-1,-19 0-288,0 0-32,0-19 65,0 19-161,20-21-32,-20 22-97,0-1 1,21 20 64,-21 0-96,20 0 160,0 20 160,-20-1-224,19 22 128,1-21-160,0 0 161,0-1-1,0-19 0,-20 0 0,19 0 128,1 0 0,-20-19 0,20-1-31,0 0 95,-20-1-320,19 1 64,-19 20-96,20-19 0,-20 19 0,21 19-32,-21-19 160,20 20-192,0 21-257,-1-21-480,1-1-448,0-19-545,19 20-640,-19-20-993,0-20-4837</inkml:trace>
  <inkml:trace contextRef="#ctx0" brushRef="#br0" timeOffset="25917.9688">23013 3387 12491,'0'-20'6887,"0"20"-4517,0-19-576,0 19 64,-20 0-449,1 19-448,-1-19-545,0 20-256,-1 0-160,21 0-96,0 19-64,0-18-64,21-1-193,-1 0 33,0 19-256,-1-19 63,1 0 385,0-1 96,0 1 96,-20 0 0,0-20 32,20 20 128,-20 0 128,-20-20 161,20 0-129,-20 0-224,0 0-160,0 0-449,-19 0-319,19 0-65,20-20-1025,-21 20-1665,1-20-5830</inkml:trace>
  <inkml:trace contextRef="#ctx0" brushRef="#br0" timeOffset="26309.5703">23132 3109 23734,'20'-20'416,"-1"20"-704,2 0 320,-1 0 417,0 0 95,19 0-160,-19 0 97,20 0-289,-1 0-128,1 20-64,-20-20 0,20 20 64,-20 0-288,0 19 64,0 2-32,-1-1 64,-19-1 31,0 20-159,20 1 96,-20 0 96,0-20 64,20-1-64,0 1 224,-20-1-96,0 1 545,0-20-33,0-1-63,-20 22-257,-20-41-128,1 20-416,-1 0-993,0-20-2307,20 19-9320</inkml:trace>
  <inkml:trace contextRef="#ctx0" brushRef="#br0" timeOffset="119658.2031">657 5035 15054,'0'-40'1441,"0"20"97,-20 1-161,20-1 320,-20 20-832,1-20 256,-1 20-320,0 0-288,0 0-65,-20 0-704,20 20 608,0-20-544,20 20-96,-20-1 95,20 21-63,0-20-192,0 20 160,20 20 191,0-21 65,0 21 64,-20-21 65,21 22-194,-21-22 194,19 1 415,-19-1-128,0-19-95,20 0 31,-20-1-128,0 1-96,20-20-32,0 0 128,-1 20-159,1-20-1,0 0 128,0 0-160,-1 0-160,1 20-97,20-20-287,-19 0-161,-2 0-672,1 0-321,20 0-736,-1 0-2755</inkml:trace>
  <inkml:trace contextRef="#ctx0" brushRef="#br0" timeOffset="120231.4453">1074 5115 18065,'0'0'288,"-19"0"96,19 20 897,0 19 97,19 21-738,1-1-159,0 1-1,19 0-191,-19-21-1,0 1 64,0-1-96,-20-19-31,20-20 415,-20 0 225,0 0-288,0 0-353,0-20-192,-20-19 128,0-1 192,0-19-416,0 0 64,1-2 0,-1 2-64,20-1 160,0 21 0,0 19-32,20 0 65,-1 20-65,21 0 32,0 20-32,-1 0-32,22 39 64,-22-19-32,20 19-256,1-19 32,-21 20-641,2-20-32,-2-21-320,-19 1-192,0 0-1026,0 0-768,-20-20-6534</inkml:trace>
  <inkml:trace contextRef="#ctx0" brushRef="#br0" timeOffset="120407.2266">1272 5393 17136,'-39'0'3043,"19"0"-1634,0 0-448,20 0-32,0-20 288,0 20-833,20 0-192,0 0-384,-1 20-737,21-20-576,1 0-1057,-2 0-2307</inkml:trace>
  <inkml:trace contextRef="#ctx0" brushRef="#br0" timeOffset="122113.2813">1352 5432 5220,'-19'0'3684,"19"0"-2051,0 0-383,0 0 479,0 0-415,0-19-418,0 19-415,0 0-33,0 0 129,0 0-97,19 0 1,-19 0-1,20 0-127,0 0 127,0-20-352,-1 20 224,1 0-320,0 0 97,-20 0 127,20 0-128,-20-20 224,0 20 193,19 0-33,-19 0 33,0 0-129,0 0-31,0 0-193,0 0-96,0 0 0,0 0-64,0 0 32,0 0 64,0 0-32,0 0 0,0 0 64,0 20 1,0-20 63,20 0 64,-20 20-64,20-1-96,1 1 65,18 20-1,-19-21-256,0 1 96,0 0-353,-1 0-223,1-20-321,0 21-704,0-21-1090,-20 0-2626</inkml:trace>
  <inkml:trace contextRef="#ctx0" brushRef="#br0" timeOffset="125229.4922">2107 5273 13004,'0'0'2915,"0"0"-994,-21 0-415,21 0 63,0-20-416,21 20-608,-21 0-1,20 0-159,-1 0-193,1 0-128,20 0 0,-1 0-384,1 20-321,-1-20-384,2 0-768,-1 0-1218,-21 0-4420</inkml:trace>
  <inkml:trace contextRef="#ctx0" brushRef="#br0" timeOffset="125410.1563">2226 5432 14637,'-20'20'3011,"20"-20"-1762,0 0-160,0 0 769,20 0-513,-1 0-480,21 0-448,-20 0-385,19 0 160,2-20-609,-2 20-287,1 0-770,-20 0-1120,19-19-2787</inkml:trace>
  <inkml:trace contextRef="#ctx0" brushRef="#br0" timeOffset="126348.6328">3079 5472 15855,'0'59'768,"20"-59"513,-20 20-159,0-20 191,0 0 416,0 0 161,0 0-865,-20-20-608,0 0-257,-19-19-96,19-20-32,-20-1-32,1 0 96,-2 20-96,-18-19 0,39 0-224,-19-1 384,19 0-160,0 20-32,20-19-289,20 20 578,0 19-353,-1 0-32,1 20-1154,0 0-319,19 20-609,-19 0-1890</inkml:trace>
  <inkml:trace contextRef="#ctx0" brushRef="#br0" timeOffset="126602.5391">2602 5293 17104,'0'0'1217,"0"-20"-929,21 20 641,19-20 224,-1 1-256,1-1-641,39 0-160,-20 20-96,21 0-160,-20 0-192,19 20-385,-19 0 385,-20 19 288,-1 1 192,1 0 160,-20-20 32,19 0-191,-39 0-97,20-1-129,-20-19-511,0 0-1154,0 0-2722</inkml:trace>
  <inkml:trace contextRef="#ctx0" brushRef="#br0" timeOffset="126747.0703">3138 5095 12395,'-19'0'5702,"19"-20"-4998,0 20-896,19-21 128,2 2-769,19 19-928,19-20-1763,-19 20-8743</inkml:trace>
  <inkml:trace contextRef="#ctx0" brushRef="#br0" timeOffset="126877.9297">3615 5035 12940,'60'60'3235,"-40"-20"-897,0-1-640,0 21-449,0-21-352,-1 1-609,-19 0-224,20-20-224,-20 0-673,0 0-1057,0-1-1953</inkml:trace>
  <inkml:trace contextRef="#ctx0" brushRef="#br0" timeOffset="127233.3984">3536 5214 20243,'20'0'-257,"-1"0"1891,1 20 448,40-20-705,0 19-512,-1-19-256,1 20-577,19 0 96,-19 0-288,-1-20-1,-19 0-255,0-20 96,-1 20 32,-19-20-1,-20 0 97,0-19 256,-20 19 0,0 0 64,1 0 32,-21 1 97,20 19 223,-19 0-95,19 0 31,0 0-256,0 19-64,-1 1-160,21 20-192,21-1 128,-1 1 0,0 1-225,19-2-351,1-19-353,19 0-225,-19-20-768,20 19-480,-20-38-2242</inkml:trace>
  <inkml:trace contextRef="#ctx0" brushRef="#br0" timeOffset="127567.3828">4291 5293 16111,'-20'0'2722,"0"0"-864,20 0-769,0 20-64,0 1-32,20-2-96,0 1-609,-1 0-224,21-20-32,-20 0-96,-1 0-64,1-20 32,0-19 192,0-2-320,-20 1 160,-20-19-96,-20 19 96,1-19-33,-1-1 162,1 20-418,-1 1 481,20-1 673,0 20-320,0 20 159,20 0-352,20 20 1,0 20 415,0-1 33,20 20-545,19 2-96,-19-2-96,19 1-320,-18-1-513,18-18-896,-20-22-417,1 1-1538,0 0-7206</inkml:trace>
  <inkml:trace contextRef="#ctx0" brushRef="#br0" timeOffset="127793.9453">4945 5115 20403,'40'20'2594,"-19"-1"-1697,-21 1 448,39 20-576,-19-1-705,0 1 0,-1-20-32,1 1-448,0-2-417,0-19-961,0 0-1921,-20 0-11692</inkml:trace>
  <inkml:trace contextRef="#ctx0" brushRef="#br0" timeOffset="127939.4531">4925 4956 20147,'0'-20'960,"0"0"-863,0 20-354,20 0-800,0 0-1281,0 0-3043</inkml:trace>
  <inkml:trace contextRef="#ctx0" brushRef="#br0" timeOffset="128214.8438">5223 5313 19122,'41'40'2242,"-21"-20"-641,-1-20-384,1 0-416,-20 0-32,0 0 0,20-20-321,-20-20-256,0 20-64,20-20-32,-20 1-32,19 19-224,-19 0 417,20 20-193,0 0 96,-20 20 32,39 0-160,-19 19-32,21 1-512,-2-20-545,1 20-481,0-20-1473,-1 0-3267</inkml:trace>
  <inkml:trace contextRef="#ctx0" brushRef="#br0" timeOffset="128861.3281">5938 5432 19058,'20'20'768,"-20"20"674,39-1-193,-19 22-96,0-2-480,1-19 63,-1-21 1,-1 1-353,-19-20-31,20 0 95,-20 0 225,-20-20-257,1 1-448,-22-21-32,21-19 32,-19-2 32,-1-18 0,1 0-64,-1-1-224,20 1 63,1 19 418,19 21-129,0 39-481,39-20 385,-19 20-128,19 0 128,21 40 32,-21-21-96,2 41-160,-2-1-161,-19 2 33,-20-2 0,0-20-65,0 1-255,0-1-1,-20-19 192,1-20-640,19 0-833,-20 0-2242</inkml:trace>
  <inkml:trace contextRef="#ctx0" brushRef="#br0" timeOffset="129159.1797">6177 5135 3555,'19'79'15022,"-19"-40"-13581,0 21 289,0-20-289,20 0-576,0-20-64,-20-20-224,20 19-449,-1-19 32,1-19 160,-20-1-256,21 0 32,-1 0-96,-20-20-32,20 0 96,-20 20-256,0 1 160,0 19-64,19 0-64,-19 0 32,20 19 0,0 1 0,19 0-1154,-19 0-287,20-20-609,-1 0 96,-18-20-2883</inkml:trace>
  <inkml:trace contextRef="#ctx0" brushRef="#br0" timeOffset="129340.8203">6553 4857 15887,'21'0'2978,"-1"39"-319,0 21-801,0-1-1,-1 21-1248,1-1-321,0-19-320,19-21-416,1 1-385,19-19-608,-38-21-1154,19 0-2466</inkml:trace>
  <inkml:trace contextRef="#ctx0" brushRef="#br0" timeOffset="129515.625">6494 5135 19538,'-20'-20'2306,"40"20"-1185,0 0 673,19-20-641,22-21-384,-2 22-97,20-1-672,0 0-256,1 0-641,-20 20-1793,-1-19-1762</inkml:trace>
  <inkml:trace contextRef="#ctx0" brushRef="#br0" timeOffset="130009.7656">7666 5035 19506,'-60'-40'673,"40"20"512,0 20 128,-19 0-672,19 20 480,-20 20 224,1 20-384,19-1-321,0 21-415,20-21-161,20 1-64,0-20 32,19-1-256,1-39 63,-1 0-63,1 0 160,-1-39 32,-18-1-64,-1-20 96,-20 20 0,0-19 64,-20 19-32,-1 1 160,2-1-192,-1 19 545,20 21-33,-20 0-31,20 0-257,0 21 128,20 19-63,0-1 63,-1 1-416,22 0 0,-1-21-160,-1 21-641,20-20-384,-19 1-737,-1-2-1121,-18-19-1986</inkml:trace>
  <inkml:trace contextRef="#ctx0" brushRef="#br0" timeOffset="130219.7266">8023 5353 20275,'-20'-19'1601,"20"-22"866,-20 21-642,1-19-319,-1 19-65,-20-20-608,19 1-193,2-1-479,-1-20-97,20 20 32,0 20-385,20-19-319,-1 19 192,22 20-1026,-1 0-768,19 0-769,20 20-1089,-18 0-10473</inkml:trace>
  <inkml:trace contextRef="#ctx0" brushRef="#br0" timeOffset="130502.9297">8480 5413 18801,'-40'-20'737,"21"-20"576,19 0-224,-41 0-32,21 1 641,0-1-321,-19-19-512,-1 19-417,21-1 129,-1 2-353,20-1-160,-20 21-320,20-1 608,20 0-1056,19 20 287,1 20-736,-1 0-897,21-1-2594,-20 21-13645</inkml:trace>
  <inkml:trace contextRef="#ctx0" brushRef="#br0" timeOffset="131106.4453">8857 5095 6438,'-40'-60'9545,"20"40"-7303,1 0-96,-1 20-288,0 0-930,0 0-319,1 20 544,-22 19-672,21 2-33,-19 18-32,39 1-191,0-1-193,0-19 96,39-19-320,-19-2 95,21-19-63,-22 0 64,21-19-256,-20-2 128,-1-19 31,-19 1 129,20-1-64,-20 0 224,-20 21 161,20-1 95,0 0 160,0 0-159,0 20-33,0 0-128,0 0-384,0 20 448,20-20-256,0 20-32,0 0-320,19-20-609,1 19-480,-19 1-225,18-20-224,-19 0-1153,-20-20-3395</inkml:trace>
  <inkml:trace contextRef="#ctx0" brushRef="#br0" timeOffset="131468.75">8976 5015 18033,'0'39'1281,"20"-18"-288,0-21 256,0 20-480,19 0-225,1 0 65,19-20 31,-18 0-544,-2 0 65,-19-20-290,20-20-351,-21 19-257,-19 2 129,0-21 768,0 20-128,-19 20 64,-1-19 352,20 19-287,0 0 639,-20 0-287,20 0 352,20 19-545,0 21 192,-1-1 161,21 22-289,0-2-159,-1 20-65,22-19 32,-42 0-320,1-1 0,0 1 128,-20-21-128,0 1-225,0 0-544,-20-20-704,20-20-609,-20 20-1410,20-20-10985</inkml:trace>
  <inkml:trace contextRef="#ctx0" brushRef="#br0" timeOffset="131912.1094">9393 4777 18289,'39'0'1313,"-19"-20"-576,0 20 1217,21-20-641,-2 20-320,-19 0 96,19 0-256,-19 0-353,0 0-288,0 0 0,-1 0-288,1 20 160,0 21 65,1-2-162,-1 1 1,-1 19 0,1-20-32,0 21-192,0-20 96,-1 20-32,21-21-96,-20 1 191,-20-1 1,0 1 160,0 1 97,-20-2-161,0-19 160,0 0 128,1-1-448,-1-19-128,0 0-1250,0 0-1633,1 0-6918</inkml:trace>
  <inkml:trace contextRef="#ctx0" brushRef="#br0" timeOffset="135062.5">578 6743 7943,'0'20'4580,"-20"-20"-4131,20 0 896,0 0 673,0 19-513,20-19-480,-20 20 32,0 0 0,20-20 64,-20 20-352,0-20 352,0 19-192,0-19 64,0 0-384,0 0-321,0-19-192,-20-1-96,20 0 64,-20-19 64,20-1-224,-20-19-160,1 18 128,19-18-97,-21-1 65,21 21 160,0-1-96,0 21-96,0 19-96,21 0 224,-2 0 32,1 19 128,0 21-64,19-1 0,1 1-64,-1 0 96,1-1 32,1-18-32,-2-1 96,-19 0 64,20-20 65,-21 0 127,-19-20-288,20 0 192,-20-1-159,0-18 95,0-1-352,0 20-32,-20-19-225,1-1-127,-1 20-385,20 1-736,-20 19-1987,20 0-1377</inkml:trace>
  <inkml:trace contextRef="#ctx0" brushRef="#br0" timeOffset="135345.7031">1213 6584 19218,'20'19'1345,"-40"-19"-608,20 20 384,0-20 32,0 21-481,0-1-63,0 0-417,20-20 32,-1 19-224,1-19 0,0 0-160,1-19 0,-1 19 64,-1-20 32,-19 0-96,0-1-32,-19 21-161,-1-20-479,-21 20-161,2 0-96,-1 0-673,20 0-2690</inkml:trace>
  <inkml:trace contextRef="#ctx0" brushRef="#br0" timeOffset="135556.6406">1392 6345 20083,'0'0'2210,"0"0"-1634,0 0-191,0 20 960,0-20-416,20 21-545,-1 18-256,1 1-32,20-20-480,-1 19-513,2 1-384,-2-20-769,1-1-1185,-20 1-8296</inkml:trace>
  <inkml:trace contextRef="#ctx0" brushRef="#br0" timeOffset="135738.2813">1313 6584 19378,'-61'0'2274,"42"0"-1313,19 0 0,0-20-224,0 20-129,19-20-288,1 20-256,21-20 1,18 0-930,-19 20-352,19 0-1090,20 0-575,-19 0-2564</inkml:trace>
  <inkml:trace contextRef="#ctx0" brushRef="#br0" timeOffset="136064.4531">1987 6504 12363,'0'20'7816,"-20"-20"-7144,20 0 385,-19 0 321,19 20 31,-20 0-64,0 0-512,0-1-513,20 22-224,0-21-96,0 0 32,0-1 0,20-19-96,-20 0-32,20 0-160,0 0 192,-20 0 0,19-19 96,-19 19-64,0-20 128,0 0-160,0 20 288,0 0-320,0 0 32,0 0-32,20 20 32,0 0-32,0-1 0,-1 1-801,1 0-481,21-20-223,-21 0-385,19-20-1185,-19-19-10282</inkml:trace>
  <inkml:trace contextRef="#ctx0" brushRef="#br0" timeOffset="136231.4453">2127 6406 18033,'0'0'1409,"0"19"32,19 21 1250,1-1-1730,0 1-513,0 19-256,0-18-160,19-1-896,1-21-193,-1 1-577,-18-20-1441,-1 0-2915</inkml:trace>
  <inkml:trace contextRef="#ctx0" brushRef="#br0" timeOffset="136478.5156">2027 6564 8872,'0'-20'8936,"19"0"-8487,21 20 1344,1-20 33,18 20-481,0 0-352,1 0-352,0 20-225,19 0-352,-39 20 225,19-21 31,-39 22-224,19-21 0,-18 0 64,19-1-640,-21-19-353,-19 20-256,20-20-384,-20-20-2115,-20 1-11402</inkml:trace>
  <inkml:trace contextRef="#ctx0" brushRef="#br0" timeOffset="136609.375">2503 6425 21236,'-19'-19'768,"-1"19"-63,20-20-225,0 20-480,20 0-512,-1 0-417,21 0-1922,-20 20-15406</inkml:trace>
  <inkml:trace contextRef="#ctx0" brushRef="#br0" timeOffset="137335.9375">2901 6504 13452,'-21'-19'2178,"21"19"64,-20 0-128,20 0-640,0 0-257,-19 19-96,19 21-32,0 0-160,0-1-32,0 2-289,19-2-447,1 1-33,1-20 0,-1-1-32,-20-19 0,20 0-64,-1 0-32,-19-19 32,0-1-96,0-20-64,-19 1 192,-1-2-256,0 21 224,20-19 128,-21 19-288,21 0 192,-20 0 0,20 20-64,20 0-128,-20 20 160,21 0 256,19 0-288,-21 0 32,21-1 32,-20 1-64,-20-20 192,19 21-384,-19-21 160,20 0-96,-20-21 192,0 21-32,20-20 32,0 1-32,-20-1-64,20 0-64,20 0-64,-20 20 96,20 0-256,-21 20 191,41 0 97,-41 0-352,21 19-449,-1-18-1025,-18-1-223,-1 0-578,0-1-3010</inkml:trace>
  <inkml:trace contextRef="#ctx0" brushRef="#br0" timeOffset="137931.6406">478 7200 19570,'-20'0'705,"20"0"-641,0 0 929,40 0 192,20 0-128,19 0-224,20 0-65,21-20-159,38 20 160,21-21-257,59 1 65,40-19-225,59-1 32,2 20-31,-61 1-1,-20-1-512,-80 20 352,-39 20-192,-20-20 256,-19 0-128,-21 0-31,-40 0-1,1 0 96,-20 0 0,-20 0-128,0 0 64,20 0 64,-20 0-288,0-20 32,0 0-384,0 20-193,0-20-384,0 20-480,20-19-801,-20 19-865,0 0-3107</inkml:trace>
  <inkml:trace contextRef="#ctx0" brushRef="#br0" timeOffset="138179.6875">3774 6406 24471,'-19'-20'2146,"-1"20"-1089,20 0-801,0 0-224,0 0 64,0 0-352,0 0-1282,20 20-1601,-1-1-1537</inkml:trace>
  <inkml:trace contextRef="#ctx0" brushRef="#br0" timeOffset="138301.7578">3932 6703 22805,'-19'20'897,"19"-20"-1121,0 20 544,0-20-192,0 0-1185,0 20-1794,0-20-672</inkml:trace>
  <inkml:trace contextRef="#ctx0" brushRef="#br0" timeOffset="142777.3438">4429 6504 12395,'-20'-19'1762,"20"19"896,0 0-544,0 0-672,0-20-257,20 20 32,0-20-96,20 0-64,0 20-512,-20 0-97,19 0-192,-19 0-224,0 20 64,0 0 289,-20 19-353,0 1 128,-20 0 32,0-1-96,0 2 0,0-2 0,1-19-64,19 0 129,0 0-129,0-20 32,0 0 128,19 19-96,-19-19-96,20 0 0,0 20 96,20-20-192,-21 0 160,21 20-64,1-20-64,-2 0-224,1 0 96,-21 0-673,1 0-192,0 0-513,-20 0-191,0 0-546,0-20-2529</inkml:trace>
  <inkml:trace contextRef="#ctx0" brushRef="#br0" timeOffset="143002.9297">4470 6723 19250,'-21'0'1249,"21"0"545,-20 0-321,40 0-160,-20 0 0,21 0-416,18 0-416,1 0-353,-1-20 0,1 20-128,-1 0-641,1-19-319,1 19-610,-22 0-448,21 0-1377,-20 0-2339</inkml:trace>
  <inkml:trace contextRef="#ctx0" brushRef="#br0" timeOffset="143228.5156">5045 6743 9993,'20'39'9481,"-20"-19"-7207,20 0 160,-1 19-576,1-19-801,0 0-576,-20 1-289,20-1-96,0-1-96,-1-19-352,-19 0-930,20 0-607,-20 0-482,0-19-2209</inkml:trace>
  <inkml:trace contextRef="#ctx0" brushRef="#br0" timeOffset="143366.2109">4965 6564 19122,'-40'-40'672,"40"40"-736,0 0-192,0-20-801,20 20-2178</inkml:trace>
  <inkml:trace contextRef="#ctx0" brushRef="#br0" timeOffset="144641.6016">5461 6623 11755,'-19'-20'6950,"19"20"-5092,0-19 224,0 19-256,0 0-513,0 0-384,19 0-353,1 0-95,0-20-289,21 20-192,-2 0 0,1 0-480,-1 0-385,-19 0-1057,20 20-993,-21-20-2210</inkml:trace>
  <inkml:trace contextRef="#ctx0" brushRef="#br0" timeOffset="144809.5703">5601 6782 18865,'0'0'1730,"0"0"-865,20 0 1153,0 0-225,-1-19-704,21 19-480,-20 0-513,19-20-160,2 20-448,-2 0-1186,1 0-1249,-20 0-2754</inkml:trace>
  <inkml:trace contextRef="#ctx0" brushRef="#br0" timeOffset="145187.5">6336 6684 14125,'0'0'7591,"0"0"-6662,0 0 704,20 0-479,-20 19-194,0 1-127,19 0-480,1 0-257,-20-1-64,20-19-96,-20 20-385,20-20-704,-20 20-512,0-20-738,0-20-1697</inkml:trace>
  <inkml:trace contextRef="#ctx0" brushRef="#br0" timeOffset="145353.5156">6196 6485 19666,'-39'-40'1057,"39"20"-96,0 1-737,-20-1-224,20-1 0,20 1-224,-20 20-1025,20 0-1282,-1-20-2689</inkml:trace>
  <inkml:trace contextRef="#ctx0" brushRef="#br0" timeOffset="145549.8047">6415 6266 18321,'0'40'1281,"0"-21"289,20 1-257,-20 21-512,19-2-193,1 1-127,20-1-481,-20 1-385,20-20-480,-20 0-352,0-20-1377,0 19-1826</inkml:trace>
  <inkml:trace contextRef="#ctx0" brushRef="#br0" timeOffset="145935.5469">6435 6584 18481,'19'-20'96,"1"20"288,0-20 481,0 0-608,0 0-1,-20 1 64,19-1-320,2 0 32,-21-19-192,20 19 160,-20-21-64,0 21 32,0 1 288,0 19 225,0 0 191,0 0 129,20 19 352,-20 21-352,20-19-32,-1 18-289,21-19-96,-20 0 97,19 0-193,-19-1-64,0-19-192,19 0 64,-18 0 97,-21 0-225,20-19 96,-20 19 32,20 0-224,-20 0-417,0 0-448,0 19-640,19 1-1635,-19 0-5027</inkml:trace>
  <inkml:trace contextRef="#ctx0" brushRef="#br0" timeOffset="149879.8828">7646 6524 4996,'0'-39'5958,"-21"39"-2627,21-20-865,0 0-640,-19 20-192,-1 0-481,0 0-256,0 0-289,1 0-191,-1 20-129,0 19 64,0-19 0,20 0-31,0 0-225,0 0-32,40-1 64,-1 1-128,1 1 0,20-1 96,-20 0-192,-1-20 160,-19 19-64,0 1 64,-20 0 32,0-20 225,-20 20-97,0-20-160,1 19-160,-1-19-353,0 0-448,20-19-672,-20 19-1282,20 0-2466</inkml:trace>
  <inkml:trace contextRef="#ctx0" brushRef="#br0" timeOffset="150729.4922">7883 6644 16047,'0'0'1857,"0"0"-800,0 20 673,0 19-481,21-19-192,-1 0 0,-20 0-96,20-1-512,-20 1 31,0-20 65,0 0-321,0 0 320,0 0-63,0 0-193,-20-20-384,0 1 64,20-21 96,-21 20-128,2-19 0,19 19-32,0-1-64,0 21 31,19-20-31,2 20 64,-1 20 96,20 1 96,-21-1-192,21 0 160,-20-1 64,0 1-128,-20-20 32,19 20 0,-19-20 1,0 0 191,0 0-96,0-20 0,0 20-128,0-20 32,0-19 0,20 19 0,-20-1-128,20 1 96,-20 20-96,20-19 32,1 19-32,-2 19 32,1 1 32,0 1-129,0-1-735,19 0-994,-19-1-641,0-19-1280,19 0-7111</inkml:trace>
  <inkml:trace contextRef="#ctx0" brushRef="#br0" timeOffset="151077.1484">8480 6584 17040,'0'-20'2114,"-20"0"-449,20 20 289,-20 0-641,20 20-256,-19 0-64,19-1-448,-21 22-321,21-1-96,0-21-96,0 1 32,21 0-256,-2 0 64,-19-20 0,20 0-32,0-20-1,-20 0 33,20 0 160,-20 1 129,0-1-258,0 0 129,0 20 33,0 0 31,0 0-32,0 0-96,0 0 0,20 20 32,-1 0-161,1-1-415,0 1-417,0-20-352,19 0-673,-19 0-737,0 0-2210</inkml:trace>
  <inkml:trace contextRef="#ctx0" brushRef="#br0" timeOffset="151346.6797">8599 6266 16976,'0'-20'1697,"0"20"737,0 0-960,0 20-97,0 0 353,19 19-673,1 1-224,0 1-577,0 18 64,1-20-416,-2 21-96,21-21-385,-20 2-159,19-21-257,-19 0-289,0-20 1,-1 0-737,-19-20-1025,0 0-2274</inkml:trace>
  <inkml:trace contextRef="#ctx0" brushRef="#br0" timeOffset="151760.7422">8817 6227 15887,'0'0'2914,"0"0"-1440,20 19 576,-20 1-257,0 39-351,0-19-289,0 20-224,20 0-737,-1-1-128,21-19-32,1-1 32,-2-18-192,1-1 192,-1 0-128,1-20-32,-1 0 32,-19-20 32,21 20 64,-41-20-192,20-1-97,-20 1 161,0-19 0,0 19 0,-20 0 64,20 0 96,0 1-96,-21-1 128,21 20 96,0 0-32,0 20 1,0-1-1,0 1 128,0 20-352,21-1 32,-21-19-64,20 21-96,19-21-577,-19-20-384,19 19-321,-19-38-511,20 19-610,-1-40-2177</inkml:trace>
  <inkml:trace contextRef="#ctx0" brushRef="#br0" timeOffset="152014.6484">9513 6445 6982,'-20'-39'9609,"-1"39"-6886,1 0-481,20 0-673,-20 19-223,20 1-482,0 0-159,0 0-641,0-1-96,20 1 192,21-20-288,-2 20-64,21 0-32,-21-20 64,-19 20 96,0-1 64,-1 1 64,-19 1 128,-19-1 64,-1 0-96,20-1-64,-20 1-96,20-20-192,-20 0 192,20 0-1954,0 0-768,0 0-3012</inkml:trace>
  <inkml:trace contextRef="#ctx0" brushRef="#br0" timeOffset="152233.3984">9730 6207 21172,'41'20'2049,"-41"-1"-543,19 21 384,21-1-641,-20 22-384,-20-22-449,19 1-256,1-1-64,0 1-160,0 0-224,-20-21-385,20-19-512,-20 0-576,0 0-482,-20 0-2785</inkml:trace>
  <inkml:trace contextRef="#ctx0" brushRef="#br0" timeOffset="152407.2266">9730 6445 21043,'21'0'1634,"-21"0"320,39 0-64,1-20-801,-1 20-353,21 0-351,-21 0-193,2-19-288,-21 19-769,0 19-833,-20-19-1184,0 0-1635</inkml:trace>
  <inkml:trace contextRef="#ctx0" brushRef="#br0" timeOffset="153289.0625">10504 6603 16143,'0'-19'1697,"0"19"-1024,20 0 961,1-20-97,19 20-800,-21 0-161,21-20-127,-20 0-193,19 0 32,1 1-192,-21-1 64,1-20-128,1 21-64,-21-22-192,-21 21 192,21 0-64,-20 1 96,-19 19 32,19 0 64,0 19 64,1 21-31,-1-19 31,0 38-32,20-19-128,0-1 96,20 21 0,0-21-224,-1-18-32,21-1-161,-20 0-768,19-1-256,2-19-769,-2-19-1281,-19-1-9738</inkml:trace>
  <inkml:trace contextRef="#ctx0" brushRef="#br0" timeOffset="153709.9609">10902 6207 16559,'0'-20'993,"0"40"256,20 0 865,-20 19-448,20 1-449,-20-1-32,19 41-128,1-20-480,0-1-129,0 0-320,20-18-96,0-1 0,-1-21 0,1-19-192,-1 0 32,1-19-96,-1-1 0,-19-21 128,-20 2-33,21 19 129,-21-20 97,-21 1-97,21 19-97,-20-20 97,1 21 0,-1 19 97,20-20-33,-20 20 32,20 20-64,-20-20-32,20 39 96,0-19-32,20 19 0,-20-19 32,20 20-96,0-20 0,19 19 64,2-39-544,-2 21-193,1-21-512,0-21-224,-1 21-673,-19-20-833,0-19-2658</inkml:trace>
  <inkml:trace contextRef="#ctx0" brushRef="#br0" timeOffset="154385.7422">11537 6345 15182,'20'41'2242,"-1"-2"-705,2-19 1026,-1 20-673,20-1-385,-21 1-544,1-20-320,0-1-193,-20 1-512,20 1 128,-1-21 128,-19 0-288,0-21 64,0 21 0,0-20-96,-19 1 64,-1-1 64,20 0-64,-20 0-32,20 0-32,-20 1-33,20 19-127,20 0 160,-20 0 0,20 0 64,0 0 128,-1 19-64,1 1 128,-20-20 96,20 20-96,0-20-64,-20 0 1,0 0 31,20 0 0,-20 0-128,0 0 128,0 0-256,20 0 64,0-20 128,0 20-257,0 0 225,0 0-96,-1 0 96,1 0 128,20 20-128,-21-20 128,1 0-31,0 20 159,0-20-256,1 0 160,-2-20 96,1 0-32,0 0-63,0 1-65,-1-21 96,-19 20-160,0 1 160,0-1 64,0-1-320,-19 21 160,19 0-160,-20 0 96,0 0-192,20 21 64,-20-1-64,20 19 128,0 1 32,0-1 0,0 1-32,20-1-32,0-19-128,19 1-481,1-1-224,-20-20-512,-1 0-289,1-20-640,0-1-1057,-20-18-3203</inkml:trace>
  <inkml:trace contextRef="#ctx0" brushRef="#br0" timeOffset="154654.2969">12311 6425 10666,'0'-19'5733,"0"19"-4292,0 19 449,0 1 128,20 0-448,-20 0-65,20 19 97,-20-19-353,20 0-673,-20 0-191,20-20-161,-20 0-128,0 19 64,0-19-64,20 0 96,-20-19-192,0 19 0,20-20 0,-20 20-32,20 0 0,0 0-96,-1 0 64,21 0-64,-20 0-288,-1 0-321,21 0-769,-20 0-351,1 0-289,-2-20-417,-19 0-2177</inkml:trace>
  <inkml:trace contextRef="#ctx0" brushRef="#br0" timeOffset="154850.5859">12650 6128 15951,'19'0'2786,"-19"19"-351,20 21 255,0 0-704,0 19-641,-1 0-416,21 2-577,-20-22-287,19-19-130,-19 19-31,0-39-608,1 0-161,-1 0-865,-20-19-736,0-1-1698,-20 0-10122</inkml:trace>
  <inkml:trace contextRef="#ctx0" brushRef="#br0" timeOffset="155024.4141">12569 6325 21908,'20'0'64,"0"0"1954,21 0 256,18 0-832,20 0-417,0-19-417,-18 19-384,18 0-224,-40-20-352,1 20-673,-40 0-640,19 0-578,-19 0-1664,-19 20-7112</inkml:trace>
  <inkml:trace contextRef="#ctx0" brushRef="#br0" timeOffset="156121.0938">13641 6504 15919,'-19'-19'1921,"-1"19"-351,20 0 95,-20 0-95,0 19-321,20 1-224,-19 20-192,19-1-64,0-19-385,0 1-192,0-1-64,19-20-64,1 0-32,20 0 32,-21-20 0,1-1-320,0-18 64,-20-1-160,0 20 224,-20-19-129,0 19 33,1 0-160,-21 20-65,20-20 33,-19 40-289,19-20-608,20 20-673,0 0-993,20-1-5060</inkml:trace>
  <inkml:trace contextRef="#ctx0" brushRef="#br0" timeOffset="156346.6797">13960 6623 15855,'20'-20'1825,"-20"1"289,-20-1-32,20-20-769,-21 20-480,-18-19 64,19-1-160,-20-20-353,21 20-192,-21-19-96,20 20 65,0-1-33,20-19-128,0 38 0,20-19-64,20 20-193,-20 20-575,-1 0-674,1 0-832,0 20-2979</inkml:trace>
  <inkml:trace contextRef="#ctx0" brushRef="#br0" timeOffset="156516.6016">13681 6345 18673,'0'0'1442,"0"0"-1154,21 0 1634,-1-20-545,39 1-704,0-1-65,20 0-95,2 20-385,-22-20-288,20 20-1154,-20 0-1088,-18 0-2178</inkml:trace>
  <inkml:trace contextRef="#ctx0" brushRef="#br0" timeOffset="156993.1641">14555 6306 18449,'0'59'2050,"0"-18"-545,0 18 65,20-20-65,0 1-320,0 0-608,-20-21 64,19 1-161,-19-20-192,0 21-96,0-21 97,0-21-65,0 1-192,-19 1 0,-1-21-64,0 0 64,0 1-32,1-20 0,-1-2-32,0 2 32,20 0-128,0-1 96,20 21 32,0-2-128,-1 21 128,21 20 224,-20 20-64,19 21 160,1-2 1,-1 1-161,-18 19-32,19 0-64,-1 22 0,-19-42-96,0 20-128,19-39-225,-19 0-255,0 0-225,-20-20-512,0 0-481,0 0-544,0 0-1282,-20-20-7590</inkml:trace>
  <inkml:trace contextRef="#ctx0" brushRef="#br0" timeOffset="157189.4531">14615 6425 19794,'-20'-19'2403,"20"19"-802,0 0 513,0 19-352,0-19-1122,20 0-223,-1 0-225,1 0-96,20 0-320,20 0-705,-20 0-801,-20 0-832,19 0-1218,-19 0-1120</inkml:trace>
  <inkml:trace contextRef="#ctx0" brushRef="#br0" timeOffset="157809.5703">15350 6623 22549,'19'-20'2754,"-19"20"-2017,-19 0-96,19 0 31,0 0-736,0 0-416,19 20-577,-19-20-1441,20 0-2179</inkml:trace>
  <inkml:trace contextRef="#ctx0" brushRef="#br1" timeOffset="182983.3984">18824 4579 11370,'0'0'1730,"0"0"-609,0 0 64,0 0 1345,0 20-672,20 19-480,-20 1-738,19 19-63,-19 2 95,20-22 1,-20 20-129,20 1-640,0-21 385,-1 1-161,1-21-128,-20 22 64,21-21-96,-1 0-321,0-1-447,-20-19-546,19 0-511,-19 0-994,0 0-2466</inkml:trace>
  <inkml:trace contextRef="#ctx0" brushRef="#br1" timeOffset="183477.5391">18844 4559 13452,'39'0'961,"1"-20"-641,-21 20 161,22 0 352,-1 0-353,19 0 33,0 0 95,1 0-223,20 0-289,19 0 0,-1 0-64,42-21 96,0 21 0,18-19 160,1-1 225,19 0-161,1 20-160,20-20-64,0 1 193,-22-21-161,22 20-192,-20 1 320,19-1 417,-19 0 384,0 0-96,-40-1-417,0 21-223,-60-19-193,0 19-96,-38-20 192,-21 20-256,-1 0-32,-19 0 96,0 0-801,0 0-576,0 20-897,-19-20-1505</inkml:trace>
  <inkml:trace contextRef="#ctx0" brushRef="#br1" timeOffset="184559.5703">19003 5214 11274,'-20'0'2082,"20"0"-1697,0 0 95,0 0 769,0 0-416,0 0-449,20 0 417,0 0-192,-1 0-353,21 0 64,0 20 33,-1-20 31,20 0-160,2-20 32,18 20-128,20 0 257,1-20-225,18 0-32,22 0-32,-22 1-96,22 19 0,-2-20 160,2 20-192,-2 0 32,2-20-96,-2 20 160,21-20-64,-20-1 32,0 21 128,-20-19-256,1 19 96,-2 0-32,2 0 96,-21 0-96,1 0 32,-1 0 0,0 0 0,-19 0-32,-1 19 64,-20-19-256,0 0 576,-18 21-480,18-21 128,-19 20 0,0-20 0,-1 20 96,-19-20-96,0 0 65,19 0 95,-39 0 128,21 0 160,-21 0 65,0 0 63,0 0-127,0-20-129,0 20-224,0 0 0,0-20 32,0-1-64,0 2 353,0-1-129,0 0-128,0-19-32,0-1-224,20-19 833,0 0-705,-20-22 64,0 22-96,0 0 64,-20-1 32,0 0 96,-1 20-63,1 1-65,1 19-32,-1-19 0,0 19-385,0 20-95,1-20-481,-1 40-1858,0-20-2594</inkml:trace>
  <inkml:trace contextRef="#ctx0" brushRef="#br1" timeOffset="185373.0469">20749 4499 13324,'-19'-40'2915,"19"20"-961,-20 20-449,20 0 385,-20 0-705,0 20-160,20 0 32,0 19-64,0 22-256,0-2-1,20 20-95,20-19-289,-21 20-256,21-21 65,-20-19-514,1-1 641,-2 1-896,1-21-417,-20 2-352,0-1-1122,0-20-1248,-39 20-8297</inkml:trace>
  <inkml:trace contextRef="#ctx0" brushRef="#br1" timeOffset="185845.7031">19598 4698 14765,'20'-20'2723,"-20"0"-1185,0 20 319,0 0 257,20 20-736,-20 0-418,20-1-319,-1 41-96,-19-20-161,20 20-192,0-1-64,0 0-96,20-19-224,-20 0-160,20-20-417,-1 0-544,1 0-1474,-1-1-1024</inkml:trace>
  <inkml:trace contextRef="#ctx0" brushRef="#br1" timeOffset="186333.0078">21563 4360 19186,'-19'0'2786,"19"0"-2049,0 20-417,0 0 1410,19 39-449,-19 0-416,20 22-288,-20-22-289,21 20-192,-1 1 0,19-20-32,-19-21-320,0 1-673,0-1-929,-1-19-1441,-19-20-1185</inkml:trace>
  <inkml:trace contextRef="#ctx0" brushRef="#br1" timeOffset="187901.3672">19241 4777 13388,'0'-20'2467,"-21"20"-802,21 0 225,0-20-609,0 20 385,0 0-257,-19 0-640,19 0-257,0 20-191,-20 21 191,0-2 65,0 20 95,1-19-416,19-1-288,19 1 128,-19-20 33,40 20 31,-1-40 64,2 0-192,18 0 320,-19 0-544,-1-21-288,1 2 480,-20-1-289,-20 0 97,0 0-192,-20 20 416,0 0-224,0 0-32,-19 0 31,19 20 225,0 0-352,1 0-224,19-1-481,0-19-513,19 21-928,1-1-865,0-20-8072</inkml:trace>
  <inkml:trace contextRef="#ctx0" brushRef="#br1" timeOffset="188235.3516">19975 4678 15919,'0'-40'2017,"0"40"354,0 0-193,-20 0-673,20 20-672,-20 20 96,20-1-353,0-19-319,40 21-33,-20-22 96,40 1-256,-20-20 128,-1 0 1,1 0-1,-20-20-96,-1 1-288,-19-2-193,0 1 161,0 0-128,-19 0-321,-21 1 33,20-1 31,-19 20-288,-1 0-512,0 20-353,20-1-1857,0 1-12012</inkml:trace>
  <inkml:trace contextRef="#ctx0" brushRef="#br1" timeOffset="188483.3984">20115 4857 8680,'19'20'9513,"-19"-1"-7912,-19 1 834,19-20 63,0 20-929,0 0-992,19-1-257,1 1-96,0 0 33,19-20-1,1 20-32,20-20-64,-20-20-320,-1 20 96,-19-20-673,0 0 289,-20 1-417,-20-1-512,-19 0 992,19 0-960,-39-19 128,18 19 448,1 0 289,21 20-865,-1-19-2563</inkml:trace>
  <inkml:trace contextRef="#ctx0" brushRef="#br1" timeOffset="188976.5625">20909 4658 17456,'19'-20'2274,"-19"20"0,0 0-480,0 0-257,0 20-447,20 20-514,-20-1-224,20 1-223,0 20-129,-1-20 32,1-1-257,0 1-639,0-21 383,1 1-1345,-21-20-63,19 0-1058,-19 0-1570</inkml:trace>
  <inkml:trace contextRef="#ctx0" brushRef="#br1" timeOffset="189245.1172">21187 4757 17040,'-20'0'3235,"20"0"-2018,0 20 512,-20 1 129,20 18-769,0-19-480,20 19-225,19-19-31,1 0-1,-1-20-64,22 0-576,-22 0 1313,1-20-1762,-20 0 1186,-1 1-610,-19-21-191,-19 20-256,-1-20-33,0 20-352,-19 0 32,-2 0 256,1 20 481,21 0-352,-21 0-609,40 0-609,0 20-1409,0-20-10955</inkml:trace>
  <inkml:trace contextRef="#ctx0" brushRef="#br1" timeOffset="189703.125">22020 4579 14413,'40'-20'3812,"-1"0"-2883,-19 20 832,21 0-63,-2 0-449,-19 20-736,0 0-193,-20 0-64,0 19-32,-20 21-31,0-21-1,-19 1-32,-2 0 64,21 0 257,1-20-129,19-1-32,0-19 289,19 20 224,22-20-33,-1 0-223,19 0-321,0-20-32,-19 20-640,-21 0-257,22-19-1024,-21 19-1186,0 0-2146</inkml:trace>
  <inkml:trace contextRef="#ctx0" brushRef="#br2" timeOffset="193074.2188">22556 5770 96,'0'19'896,"0"-19"-1472</inkml:trace>
  <inkml:trace contextRef="#ctx0" brushRef="#br2" timeOffset="193254.8828">22556 5770 256,'-19'19'256,"19"-19"417,0 0 928,0 0 1026,0 0-706,0 0-607,0 0-642,0 0-319,0-19-33,0 19-64,0 0-64,0 0-160,0 0-416,0 0 0,0 19 63,0-19 129,0 0-32,0 0 64,0 0 0,0 0-1154,19 0-4771</inkml:trace>
  <inkml:trace contextRef="#ctx0" brushRef="#br2" timeOffset="194416.9922">22556 5829 5829,'0'0'1537,"0"0"65,0 0 544,0 0-64,0 20-577,-19-20-287,19 21-193,0-21-257,0 19 129,0-19-160,0 0-193,0 0 65,0 0 160,0 0-225,0 0-31,0 0 63,0 0 97,0 0-161,0 0-63,0 0 95,0 0-63,0 0-33,0 0-64,0 0 65,0 0-161,0 0 32,0-19-191,0 19 63,0 0-96,-20 0-32,20 0 32,0 0 32,0 0 0,0 0-160,0 0 96,0 0-32,0 0 32,0 0 161,0 0-161,0 0 0,0 0 0,0 0-32,0 0-32,0 0 160,0 0-160,0 0 0,0 0 128,0 0 0,0 0-128,0 0 128,0 0 32,0 0-31,0 0-65,0 0 32,-20 0-128,20 0 224,0-21-96,0 21 96,-20 0-224,20-20 32,-20 20 192,20-20-416,-19-19 352,-1 19-256,0-20 256,-1 1-160,1-1 32,1-20-64,19 0 32,-20 21-32,20-20 160,-20 19-128,20 20 0,-20-20 128,20 20-64,-19 0 192,19 0-192,0 20 225,0-19-193,0 19-32,0 0 64,0 0-96,0 0-192,0 0 64,0 0 256,0 19-224,0-19 96,0 20 32,0-20 160,-20 0-224,20 20 32,0-20 96,0 0-64,0 0 96,0 0 32,0 0-288,0 0 160,0 0-64,-20 0-32,20 0-64,-20 20 160,1 1-256,-1 18 224,0-19-64,20 0 0,0-1 32,0-19 0,0 20-97,0-20 65,0 0 96,20 0 32,-20-20-32,20 1-256,-1-1 160,-19 0-352,0-19 384,0 18 0,0 1 32,20 0 96,-20 20-32,0 0-64,0 0-96,0 0-192,20 0 191,19 0 161,-19 20-320,20-20-448,-21 0-962,22 0-1025,-21-20-1633,0 20-7367</inkml:trace>
  <inkml:trace contextRef="#ctx0" brushRef="#br2" timeOffset="197587.8906">22259 6128 14926,'-20'-21'2306,"20"21"-961,0 0-864,0-20 2081,0 20-1025,20-20-896,19 20 32,-19 0-65,19 0-255,-19 0-33,-20 0-320,21 20 160,-21 0 160,0 20-416,0 0 288,-21-20-192,1 19 0,20-19 0,-19 20 161,19-21-225,0-19 64,0 20 0,0-20 128,19 0 0,1 0-128,21 0 160,-21-20-192,19 20 32,1-19 32,-1 19-641,-19 0-352,0-20-1024,-20 20-1379,0 0-2049</inkml:trace>
  <inkml:trace contextRef="#ctx0" brushRef="#br2" timeOffset="197761.7188">22278 6286 15182,'0'0'2114,"20"0"-1730,-20 0 1410,20-20 384,0 20-609,-1 0-672,22-20-480,-1 20-225,-21 0-256,21-19-897,-20 19-897,0 0-960,-1 19-2564</inkml:trace>
  <inkml:trace contextRef="#ctx0" brushRef="#br2" timeOffset="197972.6563">22755 6345 20243,'20'61'2402,"-20"-42"-1249,0 1-288,0 0-289,20 0-351,-1-1-321,1 1-97,0-20-960,0 20-1473,-20-20-2179</inkml:trace>
  <inkml:trace contextRef="#ctx0" brushRef="#br2" timeOffset="199795.8984">19082 5949 13837,'0'0'1633,"0"0"-704,0 0 96,0 0 352,0-20-192,0 20-192,20-20-224,0-19-224,-1-2-417,1-18 544,0 19-31,0-19-321,-1 19-128,2-20-63,-21 20 31,20 20 32,-20 1-64,0-1 32,0 0 32,0 20-31,-20 0-65,-1 20-96,2-20 64,-1 20-32,0-1 64,0 1-96,1-20 64,19 20-96,0-20-128,0 0 192,19-20 32,1 0 0,0 1 32,19-1-96,-18 0 64,-1 0 64,0 1-96,-20 19 96,20 0 193,-20 0-418,0 19 129,19 1-64,1 0-384,0-20-641,0 20-1121,-1-1-1377,1-19-10218</inkml:trace>
  <inkml:trace contextRef="#ctx0" brushRef="#br2" timeOffset="200586.9141">18684 6246 16271,'-19'-19'2114,"-1"19"-1377,20-20 352,20 20 897,-1-20-641,2 20-256,19-20-192,-1 0-289,-19 20-416,20 0-192,-21 0 193,1 20-322,-20 0 33,0 20-128,-20-1 96,1 1 128,-1-1 0,0 2 96,0-21-192,20 19 64,0-19 0,0-20 96,20 20-160,0-20 192,0 0-160,19 0 96,-19 0 0,19-20 0,-19 20-64,21-20-448,-21 20-609,-20-20-641,19 20-1185,-19 0-2050</inkml:trace>
  <inkml:trace contextRef="#ctx0" brushRef="#br2" timeOffset="200761.7188">18745 6425 17424,'0'0'1377,"20"0"33,-1 0 896,1-19-641,20 19-1024,-1-20-417,1 20-192,-21-21-512,1 21-1058,21 0-1665,-41 0-2274</inkml:trace>
  <inkml:trace contextRef="#ctx0" brushRef="#br2" timeOffset="201030.2734">19023 6386 7366,'59'-21'7688,"-39"21"-5030,0 0-352,19-20-320,-19 20-1281,-20 20-449,0 1 193,0-1-161,0-1-96,-20 21-96,0-1 0,20-19 257,-19 0 159,19 0-288,0 0 1,19-20-129,1 0 64,20 0 32,0-20-32,0 0-384,-1 0-385,-19 0-608,20 20-897,-21-19-1281,1 19-9802</inkml:trace>
  <inkml:trace contextRef="#ctx0" brushRef="#br2" timeOffset="202170.8984">20273 5909 8712,'-20'0'2530,"20"0"-64,-20 0-704,20 0 64,0 0-385,0 0-128,0-20-223,0 20-33,0 0-65,0 0-127,0-19-224,0-2-129,0 1-287,0-20 191,0 1-224,0-20-96,-20-1 128,20 0-224,-19 0-128,-1 1 160,20 20 0,-20-1 32,0 20 1,20 1-65,-19 19 96,-1 0 96,20 19-480,-20 1 255,0 20-31,0-21 64,20 1 32,0 0 0,0 0-32,0-20-64,0 0 64,20-20 129,-20 0 31,20 0-160,0-19 96,0 19-64,-1-19 160,-19 18-256,20 1 224,-20 20 96,0 0-288,20 0-192,-20 20 320,20 1-320,-1-2-673,1 1-416,20 0-1185,0 0-1090,-20-1-6053</inkml:trace>
  <inkml:trace contextRef="#ctx0" brushRef="#br2" timeOffset="202715.8203">19935 6266 17616,'0'-20'3043,"20"1"-1666,-20-1 609,20 0-160,-20 20-1121,20 0-545,0 20-96,-20 0-32,20-1-128,-20 21-96,0-1-1,0 1-127,0 1 224,0-2 64,0 1 0,0-21 128,0 1-288,0 0 192,20-20 0,0 0 0,0 0-32,19-20-160,-19 0-705,0 1-448,19-1-673,-39 0-1185,20 20-11211</inkml:trace>
  <inkml:trace contextRef="#ctx0" brushRef="#br2" timeOffset="202889.6484">20015 6445 16623,'-20'0'2499,"20"0"-1346,20-20 608,0 20 97,0-19-737,0 19-608,0-20-353,19 20-96,-19-21-737,0 21-320,0 0-961,-1 21-512,-19-21-1986</inkml:trace>
  <inkml:trace contextRef="#ctx0" brushRef="#br2" timeOffset="203180.6641">20213 6386 13004,'20'-21'2594,"0"21"-191,21-20-129,-22 20-32,-19 0-1153,20 0-256,-20 20 192,0 1-609,0 18-32,-20-19-127,20 0-65,0 0-256,20-1 128,0-19-192,0 0 256,-1 20-192,1-20 224,-20 0 64,20 20-96,-20 0 257,0 0-257,0-1 192,-20 1-128,20-20-128,0 21-128,-20-1-64,20-20-256,-19 20-577,19-20-993,-20 0-2050,0 0-7559</inkml:trace>
  <inkml:trace contextRef="#ctx0" brushRef="#br2" timeOffset="204176.7578">21226 5789 9929,'0'20'2338,"0"0"96,0-20-159,0 0-514,0 0-191,0 0-129,0 0-480,0 0-64,-20-20-128,20 0-33,0-19-287,0-1-97,0-19-160,0 0 32,-19-2-63,19 2-225,0-20 64,0 20 32,-20 18 0,20 1 32,-20 40 0,20-19-32,0 19-160,-20 0-97,20 19 97,-20 1 0,20 0 32,0 21 64,-19-2 64,19-19-32,0 19-96,-21-19 288,21 0-288,0-20 128,0 0-32,0 0-32,0 0 224,21-20-160,-21 0-64,19-19-32,-19 19 64,20-19 0,-20 18 64,20 1 160,-20 20-256,0 0 96,20 0-31,-20 0 159,20 20-320,-1 1-97,1-2-319,20 1-673,-21 0-1218,21 0-2113</inkml:trace>
  <inkml:trace contextRef="#ctx0" brushRef="#br2" timeOffset="205011.7188">20909 6187 18289,'19'-20'2370,"-19"0"-961,20 20 641,0-19-512,0 19-802,-1-21-479,1 21-161,0 21-32,-20-2-32,0 1 0,0 0-128,0 20-64,0-21 32,0 21 64,-20-1 64,20 1 0,-20-19 0,20-1 0,0-1 0,0-19 96,20 0 0,0 0-64,0 0 96,20-19-128,-20-1-96,0-1-353,0 1-544,0 20-480,-1-20-961,-19 20-833,0 0-3428</inkml:trace>
  <inkml:trace contextRef="#ctx0" brushRef="#br2" timeOffset="205201.1719">20988 6325 14926,'0'0'4964,"0"-19"-3650,0 19-65,0-20 641,19 20-1058,1 0-704,20-20-320,-19 20-641,-2 0-960,21 0-994,-20-20-1793</inkml:trace>
  <inkml:trace contextRef="#ctx0" brushRef="#br2" timeOffset="205767.5781">21285 6286 19186,'-19'0'1857,"19"0"97,0 0 128,0 0-640,0 20-546,19-20-159,-19 19-160,0 1-257,20-20-128,-20 20-64,20-20-96,-20 21-32,21-21 0,-1 0 32,-1 0-352,1-21-32,-20 21-161,20-20-832,0 20-353,-1-20-448,-19 20-640,20-19-2435</inkml:trace>
  <inkml:trace contextRef="#ctx0" brushRef="#br2" timeOffset="205918.9453">21484 6227 17232,'0'19'3587,"0"1"-1761,0 0 32,0 0-33,0-1-1088,0 1-705,20 0-64,-20 1-448,20-1-705,0-1-1378,-20-19-2241</inkml:trace>
  <inkml:trace contextRef="#ctx0" brushRef="#br0" timeOffset="250658.2031">438 8073 7110,'-39'-40'9257,"19"40"-8168,20 0-352,-20 0 928,20 0 161,20 40-673,-20 0-576,20-1-1,0 20-127,19 22-289,-19-22 160,0 0 129,20-19-1,-20 0-320,0-20 64,0 0 97,-20-20-1,0 0 192,19 0 97,-19 0-385,-19-20-192,-1 0 32,0-20-64,-19 0-32,-2-19 0,1 0 64,-19-22-32,20 22 0,19 0 128,0-1-192,0 21 96,0-2-96,20 21 288,20 1-384,0-1 192,0-20-32,19 21 64,21-1 0,-1 0-641,1 20-416,-20 0-769,19 0-832,-19 20-1506</inkml:trace>
  <inkml:trace contextRef="#ctx0" brushRef="#br0" timeOffset="250862.3047">379 8192 18353,'-59'19'1922,"39"2"-1474,0-21 673,20 0 417,20 0-545,-20-21-545,40 21-320,-21-19-96,21 19-640,19-20-802,-19 20-1152,0 0-737,0 0-10250</inkml:trace>
  <inkml:trace contextRef="#ctx0" brushRef="#br0" timeOffset="251145.5078">777 8211 18673,'0'21'2531,"0"-21"-1603,-21 20 514,21 0 287,0 19-575,0 1-322,21-20-511,-2 19-129,1-19-32,0 0 32,0 0-96,0-20 0,-1 0 321,1-20-321,-20 0-128,20 0 32,-20 0-32,-20 1 0,0-21-160,1 20-33,-1 1-415,20 19-449,-20 0-353,20 0-1312,0 0-417,0 0-2691</inkml:trace>
  <inkml:trace contextRef="#ctx0" brushRef="#br0" timeOffset="251312.5">974 8450 16143,'60'0'3940,"-60"0"-1794,0-20 608,0 0-704,0 0-801,-20 1-320,0-21-448,0 1-449,20-1-64,0-1 32,0 22-577,20-1-832,0 0-545,21 0-1345,-2 20-1826</inkml:trace>
  <inkml:trace contextRef="#ctx0" brushRef="#br0" timeOffset="252801.7578">1908 8292 11242,'0'-40'1570,"0"40"800,-20-20-320,20-1-385,0 2-95,-19-1-65,19 0-223,-20 0-290,20 20-255,-20 0 0,20 0-577,-21 20 96,21 0 33,-20 19-97,20 2 96,0 18-224,20-19 0,-20-1-32,21-19 128,-1 0-192,0 0 64,-1-20 0,1 0-224,0-20 128,0 0 32,-20 0 0,0 1 0,0-21 96,-20 20-160,0-19 128,20-1 32,-20 19 160,1 2 0,19-1-63,0 20-257,0-20 192,0 20-289,39-20 225,1 1-320,19 19-481,0-20-416,-18 20-544,-2 0-642,1-20-1280,-20 20-9674</inkml:trace>
  <inkml:trace contextRef="#ctx0" brushRef="#br0" timeOffset="253157.2266">2602 7953 12908,'-20'-20'5413,"1"1"-4228,19 19 1217,-20 0-480,0 0-545,0 0-320,1 19-384,19 22-128,-20-1 63,20-1-256,0 21-63,20-21-65,-1-19-352,21 19 320,-1-39-352,2 21-160,18-21-97,-19-21-320,0 2-416,-21-1-672,1 0-706,-20 0-1633</inkml:trace>
  <inkml:trace contextRef="#ctx0" brushRef="#br0" timeOffset="253324.2188">2503 8132 17936,'0'0'1570,"0"0"-897,20 0 1441,0 0-385,0 0-512,19-19-928,2 19-65,-2-20-641,1 0-768,0 20-961,-1 0-1249,1 0-4901</inkml:trace>
  <inkml:trace contextRef="#ctx0" brushRef="#br0" timeOffset="253839.8438">2960 8252 19410,'0'40'2562,"20"-21"-1537,0 1 449,0-20-610,19 0-351,-19 20-225,20-40-64,0 20-159,20-20 31,-21 1-96,-19-21-193,0 20-191,-20-20 32,0 20 384,-20-20-385,-20 1 65,1 19 320,-1-20 128,0 1-256,0 19 160,0-21 257,21 22-129,-1-1 96,20-20-96,0 21 193,39-1-33,1 0 0,19 0-224,2 1 97,18 19-161,-20 0-32,0 19-192,-18 21-97,-1 19 257,-21-19-192,1 20 288,-20-1-32,0-19 385,0 19 287,0-39 33,0 20-96,0-21-225,20 2-288,0-21-32,-1 0 65,41 0-65,-20 0-577,20-21-159,-21 2-577,21-1-641,-1 0-833,-20 0-1537,-18 1-8007</inkml:trace>
  <inkml:trace contextRef="#ctx0" brushRef="#br0" timeOffset="256035.1563">4291 8232 17969,'59'-21'832,"-39"21"257,19 21 96,-19-1-256,0 0-544,1 19 31,-21 1 0,0-1-287,0 1-193,-21 0-577,1-20-672,20 0-1090,-20 0-2049</inkml:trace>
  <inkml:trace contextRef="#ctx0" brushRef="#br0" timeOffset="256457.0313">5025 8172 18609,'0'0'2851,"0"20"-2467,0-20 961,20 19 225,0 22-641,-20-21-577,20 0-32,-1-1-416,1 1 0,0 0-512,0-20-802,0 0-1184,-20 0-1634</inkml:trace>
  <inkml:trace contextRef="#ctx0" brushRef="#br0" timeOffset="256616.2109">4925 7894 17936,'-19'-40'1826,"19"21"-1538,0 19-255,0-20-33,19 20-321,1 0-544,0 0-512,0 0-3524</inkml:trace>
  <inkml:trace contextRef="#ctx0" brushRef="#br0" timeOffset="256871.0938">5184 8152 16111,'59'80'2338,"-38"-60"-128,-1-20 128,-1 20-736,-19-20-545,20 0-128,-20 0-65,0-20-607,0 20 63,20-20-64,-20-1-96,0 2-160,0-21 0,0 40-32,20-20-32,-20 20-128,19 0-32,1 0-64,0 20-321,0 0-448,19 0-224,-19 20-1250,21-20-1120,-2-20-9129</inkml:trace>
  <inkml:trace contextRef="#ctx0" brushRef="#br0" timeOffset="257248.0469">5720 8152 20115,'-20'40'640,"20"-21"577,0 2 0,0 19-352,20-20-192,-1-1-129,1 1-191,0-20-193,21 0 0,-22-20-64,1-19 0,-20 19 0,0-40-128,0 20 0,-20-19-32,1-1 0,-22 1-32,1-21 192,1 40-224,-1 1 192,1-1 192,-1 40 129,40-19 223,-20 19-223,20 19-321,20 1 320,0 20 64,20 19-127,-1 0-161,20-18-64,2 18-192,-2-19-449,0-1-448,-19-19-448,19 0-577,-18-20-1473,-21 20-2979</inkml:trace>
  <inkml:trace contextRef="#ctx0" brushRef="#br0" timeOffset="257408.2031">6157 8132 18033,'20'40'1889,"-1"-20"610,1-1-834,0 2-864,0-1-577,-1-20-256,-19 0-576,20 0-770,1 0-1312,-21-20-769</inkml:trace>
  <inkml:trace contextRef="#ctx0" brushRef="#br0" timeOffset="257554.6875">6137 7874 17680,'0'-39'449,"0"19"-321,20 0-32,0 0-320,19 20-609,-19 0-865,0 0-3170</inkml:trace>
  <inkml:trace contextRef="#ctx0" brushRef="#br0" timeOffset="257881.8359">6356 7933 16527,'0'61'3107,"19"-22"-705,-19 1-224,20 0-544,0-1-353,19-19-384,1 0-192,0-1-385,20-19-192,-1-19 192,1-1-384,-21 0-128,1 0 32,-21-19 0,-19-1 32,0 20 64,0-19 64,-19 19 0,-1 20 0,20-21 0,-20 21-64,0 0 32,1 21-64,-1-1 63,20 0 66,0 19-66,0 1 66,0 19-98,20-39-223,19 19-449,1-18-223,-1-1-482,2-20-608,-2 0-1153,1-20-2466</inkml:trace>
  <inkml:trace contextRef="#ctx0" brushRef="#br0" timeOffset="258164.0625">7070 7953 16143,'0'-39'1793,"0"19"866,-20 20-513,0 0-705,-20 20-31,21-1-257,-1 22-320,20-21-705,0 19 32,39-19-256,1 0 96,19 0-385,2 0 1,-2-1 128,0 1 128,-19 0 96,-20-20 0,-1 20 192,-19-1-32,0 2 416,0-1 33,-19 0-257,-1 0-128,0-1-127,0-19-130,1 0-767,19 20-385,-20-20-1314,20 0-2049</inkml:trace>
  <inkml:trace contextRef="#ctx0" brushRef="#br0" timeOffset="259383.7891">8003 8014 20851,'20'-20'1281,"-20"0"-63,0 20 319,0 20-192,0 0-288,20 19-320,-20 1-224,20-1-257,-1 1-128,1-20-96,0-1 64,0 2-480,1-21-225,-2 0-384,1 0-704,-20-21-738,20 21-960,-40-39-4516</inkml:trace>
  <inkml:trace contextRef="#ctx0" brushRef="#br0" timeOffset="259550.7813">7964 7675 17008,'-40'-39'2722,"20"39"-1569,20-20-864,0 20-321,0 0-801,0 0-545,20 20-543,0-20-2692</inkml:trace>
  <inkml:trace contextRef="#ctx0" brushRef="#br0" timeOffset="260038.0859">8638 7874 16655,'20'-39'705,"-40"39"288,20 0 544,-20 19-255,-19-19-386,19 20 129,-19 20 64,19-21-416,0 22-225,0-21 65,0 0 128,20-20 63,0 19-159,0-19-1,20 0-352,0 0 193,20 0-97,-1 0-32,20-19-160,-19-1-32,1 20-128,-2 0-128,1 0-609,-21 0-352,21 0-640,-20 0-962,-1 0-960,1 20-8233</inkml:trace>
  <inkml:trace contextRef="#ctx0" brushRef="#br0" timeOffset="260321.2891">9154 7974 19890,'40'59'2531,"-19"-19"-1250,18 19 737,-19-19-993,-20 20-256,20-20 63,-20 19 1,0-19-256,0-21-321,0 21-96,0-20 192,-20 0-95,20-20-193,-39 0-256,19 0-97,-1 0-287,-19-20-577,1 0-481,-1-20-1153,21 1-1825,-1-20-11659</inkml:trace>
  <inkml:trace contextRef="#ctx0" brushRef="#br0" timeOffset="260473.6328">8957 7656 21716,'-21'-20'2595,"1"0"-2275,20 20-256,0 0-320,0-20-1218,0 40-1889,0-20-10858</inkml:trace>
  <inkml:trace contextRef="#ctx0" brushRef="#br0" timeOffset="267001.9531">9730 8093 17936,'21'20'1378,"-1"-1"-1090,-1 1 993,-19 0 609,20 0-1281,0 20-289,-20-20-64,20 0-192,-20 0-128,0 19-416,0-39-641,-20 20-1922,20 0-2563</inkml:trace>
  <inkml:trace contextRef="#ctx0" brushRef="#br0" timeOffset="267997.0703">10226 7557 17200,'-19'-20'1121,"-1"20"576,20 0-127,0 20-865,0 0 320,0 39-65,20-20 1,-20 22-128,19 18-256,1-20-193,21 20 0,-2-18 33,1-22-225,-1-19 96,1 0-128,19 0 1,-18-20-33,18 0-64,-19-20 32,-20 0 0,19-20-224,-39 1-32,0-2-65,0 2 1,0-1-64,-20 1 288,1 19-128,-1 0 160,-20 0 0,40 20-64,-19 0 64,-1 0-32,20 40 32,-20-1 64,40 1 96,-20 19 64,20-18-191,19 18-97,1-39 128,-1 20-192,20-40-97,2 0-447,-22 0-641,21 0-673,-21-20-1025,1 0-1569,-40-20-7688</inkml:trace>
  <inkml:trace contextRef="#ctx0" brushRef="#br0" timeOffset="268185.5469">10902 7656 16239,'-20'-40'2434,"20"20"-96,0 20-256,20 0-288,-20 20-224,20 20-321,0 0-320,-1 20-257,21-1-383,-1 20-129,2-20-64,18-18-545,-19-2-223,-1-19-577,-19 0-545,0-20-1409,0 0-2659</inkml:trace>
  <inkml:trace contextRef="#ctx0" brushRef="#br0" timeOffset="268352.5391">10882 7894 20083,'-39'0'2754,"39"0"-1248,19-20 576,1 20-353,40-20-832,-21 20-641,41 0-128,-20-19-544,19 19-801,-20 0-1057,0 0-2082,-18-20-9225</inkml:trace>
  <inkml:trace contextRef="#ctx0" brushRef="#br0" timeOffset="270153.3203">2385 8986 15598,'0'-20'737,"-20"20"832,-1 20-351,1 0-33,1 20 96,-1 0-160,0 19 0,-19 0 32,19 22-256,0-22-449,-20 0-63,21 1-97,-1-1 0,20-19-128,-21 0-288,21 0 64,0-1-480,-20-19-417,20 0-192,0-1-289,0-19-608,0 0-256,0 0-993</inkml:trace>
  <inkml:trace contextRef="#ctx0" brushRef="#br0" timeOffset="270428.7109">1948 9224 18769,'-20'-39'1986,"20"19"-224,-20 20-1,20 0-415,0 0-545,0 0 159,20 20-191,0 19-288,-1 22-129,41-22-32,-1 20-160,1-19 1,-20 0-33,19-1-64,-19-19-192,-1 1-161,-19-21-287,1 19-257,-1-19-640,0 0-673,-20 20-1442,0-20-4131</inkml:trace>
  <inkml:trace contextRef="#ctx0" brushRef="#br0" timeOffset="270640.625">2623 9562 20915,'20'0'2435,"-20"20"-1923,0-20 1378,0 0-321,20 20-1344,-20-20-97,19 20 64,-19 0-576,20-1-289,0-19-544,-20 20-673,20-20-1313,-20 0-2178</inkml:trace>
  <inkml:trace contextRef="#ctx0" brushRef="#br0" timeOffset="270791.9922">2623 9443 16047,'-21'-40'4452,"21"40"-3651,0-20-641,0 20-160,0 0-192,0 0-673,0 0-833,21 0-2818</inkml:trace>
  <inkml:trace contextRef="#ctx0" brushRef="#br0" timeOffset="271060.5469">2821 9543 3427,'39'59'15054,"2"-19"-12972,-21-1 512,19 20-223,1-19-546,-20 20-639,19-20-162,-19-1-383,0 1-289,0-20-159,-20 19-1,0-19 64,0 0-256,0-20-32,-40 21-96,20-21-385,0 0 33,-19 0-289,19-21-224,-19 21-128,-1-20-384,19 0-673,-18-19-1378,19 19-3554</inkml:trace>
  <inkml:trace contextRef="#ctx0" brushRef="#br0" timeOffset="271214.8438">2602 9364 14061,'21'-40'7111,"-21"40"-7816,0-20-32,20 20-224,-20 0-3459</inkml:trace>
  <inkml:trace contextRef="#ctx0" brushRef="#br0" timeOffset="271700.1953">3317 9125 16912,'-19'-39'1377,"-1"39"449,0 0 288,0 0-609,1 0 32,-1 20-223,0 19-385,20 1 31,-20 19-127,20 21-224,0-21-673,20 1 192,20-1-160,-1-18-320,1-22-770,19 21-447,1-40-705,-20 0-2178,-40 0-6567,59 0 11019</inkml:trace>
  <inkml:trace contextRef="#ctx0" brushRef="#br0" timeOffset="272346.6797">3675 9344 17104,'0'0'929,"-40"-40"-929,40 40 3010,-20 0-1344,20 0-417,0 20-96,-20 0-256,20 0-320,20 19 191,0 1-287,0-20-161,20-1-320,-20 1 96,20 0-32,-21-20-160,21-20-160,-20 20-257,-20-20-95,0 1-1,0-21 1,-20 20 255,-20 0-127,21-19 32,-21 19 127,0 0 257,0 20 352,20 0-31,0 0 319,20 0 1,0 0-289,0 0 0,20 20 65,0-20-193,20 0-32,20 20-32,-21-20 32,21 0-224,-21 0-192,-19 0-417,0 0-352,-1-20-448,2 20-1506,-1 0-1986</inkml:trace>
  <inkml:trace contextRef="#ctx0" brushRef="#br0" timeOffset="272581.0547">3893 9125 20691,'60'0'1025,"-20"20"1153,19 0-320,1 0-673,-1 19-448,1 1-161,-60-40-576,79 80 0,-59-41 96,-20 1-352,0-20-160,0 0-129,0-20-256,-20 19-832,20-19-1122,0 0-3363</inkml:trace>
  <inkml:trace contextRef="#ctx0" brushRef="#br0" timeOffset="274800.7813">4787 9324 15342,'-39'-20'2274,"39"20"-32,-21 0-192,21 0-384,0 0-737,21 0-161,-21 0-31,19 0-128,21 0-353,-1 0-64,-19 0-384,20 20-256,-1-20-738,1 20-1024,-19 0-1665,-2-1-9866</inkml:trace>
  <inkml:trace contextRef="#ctx0" brushRef="#br0" timeOffset="274967.7734">4807 9543 18161,'-20'0'2146,"20"0"-1378,20 0 962,-20 0 96,20 0-705,19 0-416,-19-21-417,39 21-256,-19-20-384,0 20-513,20 0-1121,-21 0-1409,1 0-449</inkml:trace>
  <inkml:trace contextRef="#ctx0" brushRef="#br0" timeOffset="275526.3672">5601 9106 4516,'-20'-40'13228,"20"20"-11114,0 20 160,0 0-384,0 20-833,0 0-96,0 19 96,20 21-256,-20-1-289,20 21-351,19-21-129,-19 1 192,20-21-416,-1 1-353,2-19-544,-2-2-609,-19-19-416,0-19-1377,-20-2-2402</inkml:trace>
  <inkml:trace contextRef="#ctx0" brushRef="#br0" timeOffset="275730.4688">5739 9145 4228,'0'-39'14317,"0"19"-11979,0 40-480,20-20 288,-20 39-608,20 1-161,1 19-352,18 1-737,-19 0-320,20-1 224,-1-19-320,-19-21-288,19 1-161,-19 0-864,0-20-417,-20 0-993,-20 0-960,0 0-10763</inkml:trace>
  <inkml:trace contextRef="#ctx0" brushRef="#br0" timeOffset="275904.2969">5601 9383 15855,'-40'-39'3203,"40"39"-1410,0 0 289,0-20 64,20 20-576,20-20-513,-1 20-609,21-19-256,-1 19-192,21 0-160,-21 0-929,1 0-608,-1 0-1154,-18 0-1858</inkml:trace>
  <inkml:trace contextRef="#ctx0" brushRef="#br0" timeOffset="276079.1016">5700 9482 21652,'0'20'1153,"0"-20"-224,20 0 801,19 0-705,22-20-417,18 1-384,0-1-256,21 20-736,-21-20-1539,0 20-2145,-20 0-11211</inkml:trace>
  <inkml:trace contextRef="#ctx0" brushRef="#br0" timeOffset="276464.8438">6594 9364 23157,'-41'0'1089,"41"19"-224,-19 21 449,19 0-354,19-21-479,2 21 63,19-19-223,-1-2-193,21-19-160,-21 0-128,1-19-65,-1-2-63,-39 1-192,21-19-1,-42 19-31,-18-20 127,-1 20 385,-19 1-192,0-1 288,19 0-160,-1 0 128,2 20-96,39 0-32,0 0-672,20 40 95,40-20-1281,-1 19-2050,1-19-9833</inkml:trace>
  <inkml:trace contextRef="#ctx0" brushRef="#br0" timeOffset="276645.5078">7089 9522 17424,'-19'-20'2402,"-1"0"-736,0-19 544,-20-1-641,1 1-608,-20-1-288,19-20-96,-20 0-610,20-19 98,20 40-33,20-21-64,0 20-33,0 20-671,20 0-834,20 20-608,-1 20-1089,-18 0-5990</inkml:trace>
  <inkml:trace contextRef="#ctx0" brushRef="#br0" timeOffset="276813.4766">6693 9244 22421,'-40'0'1665,"21"0"577,38 0-992,1 0-546,20-20-191,19 20-257,0-20-256,2 20-320,-2 0-1442,0 20-1601,-19-20-1666</inkml:trace>
  <inkml:trace contextRef="#ctx0" brushRef="#br0" timeOffset="277358.3984">7804 9046 9513,'-19'-80'10121,"-1"60"-7911,0 20-448,20 0 96,0 20-801,0 20-161,0 0 33,20 39-160,19-19-321,-19 19-351,20-19 31,20-1-256,-20-19-225,-1-20-512,1 0-640,-20-1-1057,-20-19-1634,-20 0-8328</inkml:trace>
  <inkml:trace contextRef="#ctx0" brushRef="#br0" timeOffset="277655.2734">7646 9344 19122,'0'0'2914,"0"-20"-1504,40 0 1376,-1 20-992,1-19-897,19-2-321,-19 21-351,40-20-257,-21 20 0,1 0-321,-1 20-608,-18-20-416,-2 21-96,1-2 704,-21 1 160,-19 20 577,20-21 257,-20 1 63,20 0 448,-20 0 193,20 0-288,-1-1-32,1 1-641,0-20 32,0 0-193,-20 0-736,21 0-352,-21-20-993,0 20-3587</inkml:trace>
  <inkml:trace contextRef="#ctx0" brushRef="#br0" timeOffset="277797.8516">8003 9066 18417,'0'-20'865,"0"0"-993,20 20 96,0 0-385,19 20-2113,1-20-5702</inkml:trace>
  <inkml:trace contextRef="#ctx0" brushRef="#br0" timeOffset="283609.375">8599 9285 14990,'0'39'800,"0"1"450,0-21 447,19 21-159,-19-20-481,20 0-192,0-1-65,-20-19-223,20 0-225,-20 0-32,21 0-31,-21-19-33,0-1-160,0 0 160,0 0-320,0-19 64,-21 19 0,21 0 0,0-19-32,0 18-32,0 21-64,0 0-128,21 21 160,-21-21 64,39 39-32,-19-19 96,0 0-32,19-20 192,-19 19-416,-20-19 288,20 20-257,-20-20 290,0 0-322,0 0 193,0 0 32,0 0-32,0 0-64,0-20 0,19 1 0,-19 19-96,0 0 64,20-20-64,-20 20 192,20 20-161,0-1 129,1-19 0,-2 20 128,21 0 129,0 0-225,-1-20 224,1 0-96,-21 0 32,21 0 32,-19 0 129,-1-20 63,-1 0-192,1 20 128,-20-20-95,20 1-65,-20-1 128,-20 0-352,20 20 128,-20-20 0,1 1 64,-1 19-32,-1 0-64,1 0 97,20 19 63,-20 21-192,20-20 160,0 19-192,20 1 32,0-1 64,1 1-224,18-19-545,1-21-480,-1 19-385,21-38-544,-21 19-992,1-41-2692</inkml:trace>
  <inkml:trace contextRef="#ctx0" brushRef="#br0" timeOffset="283871.0938">9552 9344 11466,'0'-59'3748,"0"38"-1698,-20 1-256,20 0 31,-19 20-223,19 0-385,-20 0-224,-1 20-192,21 0-449,0 20-352,0-20-32,21 0 64,18 19-32,1-19-96,-1 0-192,1-20 63,-1 20 161,-19 0 96,-20-20 32,0 0 225,0 19 287,-20-19-512,1 0 0,-21 0-32,20 0-224,1 20-544,-1-20-706,20 20-1441,0-20-2530</inkml:trace>
  <inkml:trace contextRef="#ctx0" brushRef="#br0" timeOffset="284656.25">10307 9165 16047,'-40'-20'1793,"40"0"-159,-21 1 448,42 19-352,-21-20-257,20 0-224,19 0-288,-19 0-192,20 20-449,-21 0-192,1 20-64,-20 20 64,0-1-32,0 21 1,-20-21-33,20 22-64,-19-2-129,-1-20 258,20 1-129,0-20 32,20 19 64,-1-19-224,1-20 128,0 0-64,20 0-129,-1 0-447,-18-20-225,19 1-737,-40-1-768,19 20-1409,-19-20-8041</inkml:trace>
  <inkml:trace contextRef="#ctx0" brushRef="#br0" timeOffset="284823.2422">10287 9364 16367,'-20'0'2050,"20"0"-865,0-20 1153,20 20-704,0-20-417,19 20-352,1-20-289,19 20-287,-19-19-257,-1 19-897,2 0-512,-21 0-1154,-1 19-2113</inkml:trace>
  <inkml:trace contextRef="#ctx0" brushRef="#br0" timeOffset="285041.0156">10762 9383 18897,'0'20'2947,"0"0"-1890,0 0 1121,0 0-576,20-1-994,-20 1-287,21 0-225,-21 1-192,20-21-32,0 19-641,-20-19-641,19 0-447,-19-19-1218,0-2-2178</inkml:trace>
  <inkml:trace contextRef="#ctx0" brushRef="#br0" timeOffset="285194.3359">10723 9264 17136,'-20'-40'1761,"20"40"-896,20-20-160,-20 20-481,20 0-640,-20 0-962,19 0-1216,1 20-12588</inkml:trace>
  <inkml:trace contextRef="#ctx0" brushRef="#br0" timeOffset="285417.9688">11040 9403 6117,'21'20'14670,"-1"-20"-12876,0 20 160,0 0-321,-1 19-1024,1-19-545,-20 20 0,20-20 0,-20 0-128,0 0-705,0 0-416,-20-1-512,20-19-994,0 0-2402</inkml:trace>
  <inkml:trace contextRef="#ctx0" brushRef="#br0" timeOffset="285752.9297">11200 9086 19058,'39'-20'1217,"-19"20"-192,0 0 96,-1 0-288,1 0-33,-20 20 33,0 19-288,0 1-225,21-1 32,-21 1 161,0 1-129,0-2 32,0 1 225,20-1-160,-20-19-417,20 0 32,-1 0-32,1-20 0,0 19-64,0-19 0,0-19-256,-1 19-737,-19 0-257,0-20-415,-19 0-1474,-21 20-2466</inkml:trace>
  <inkml:trace contextRef="#ctx0" brushRef="#br0" timeOffset="285906.25">11200 9344 18513,'0'0'1281,"19"0"32,1 0 289,20 0-353,-21-20-256,42 20-384,-22 0-321,1 0-64,19-20-736,-19 20-1090,-20 0-896,-1 0-2339</inkml:trace>
  <inkml:trace contextRef="#ctx0" brushRef="#br0" timeOffset="286115.2344">11617 9383 16239,'40'40'1473,"-21"-20"161,1 19 1120,20-19-95,-21 21-513,1-2-833,0-19-416,-20 0-416,0 19-225,0-19-224,-20-20-32,20 20-288,-20-20-193,1 0-896,-21 0-801,20 0-993,-19-20-1474,19-19-11402</inkml:trace>
  <inkml:trace contextRef="#ctx0" brushRef="#br0" timeOffset="286271.4844">11637 9125 21140,'0'-19'1057,"-20"19"-1057,20 0-193,20 0-255,-20 0-1506,0 0-2786</inkml:trace>
  <inkml:trace contextRef="#ctx0" brushRef="#br0" timeOffset="288942.3828">12550 9204 15310,'-40'-59'833,"20"39"512,1 20-128,-1 0 64,0 0-192,20 0-256,-20 20-288,20 20-97,0-21-224,0 1-320,20 0 353,-20 0-322,20-20 194,0 0-1,-1-20-96,-19 0-288,20 0 95,-20 1 1,20-21 128,-20 20 64,0 1 0,0-1 32,0 20 96,0 0-63,0 20 223,20 19-32,-20 20-96,39 1-64,-19 20-64,21-21-128,-2 1 161,1-1-65,-1 1-32,-19-20 32,0-1 0,0-19 0,-20 20 64,-20-21 0,0 1 64,0 0-128,-19 0-96,-1 1 128,1-21-192,18 0 32,-19-21-128,20 1-33,1-20 1,19 1 64,0-20-64,0 19 128,19-19 63,1-2 1,20 22 64,-19-1 32,18-19-32,-19 19 0,19 0 0,-19 0 0,0 1 32,0-1 97,0 20-97,-20 1 64,0-1 224,0 0 0,0 20-192,0-20 65,0 20 31,-20 0-64,20 0-352,-20 20 224,20 0-320,-20 19 448,20 1-320,0-1 192,0 21-32,20-20-64,0 0-129,19-20-159,1-1-545,1-19-608,18-19-1090,-20-1-1889</inkml:trace>
  <inkml:trace contextRef="#ctx0" brushRef="#br0" timeOffset="289134.7656">13026 8847 16207,'-19'-39'2306,"19"39"-544,0 0-513,0 20 929,19-1-737,21 41-256,-20-1-608,19 21-385,2-20-160,-2-1-544,1 0-737,-1-19-129,1-19-896,-20-2-1313,-20-19-11019</inkml:trace>
  <inkml:trace contextRef="#ctx0" brushRef="#br0" timeOffset="289291.9922">13066 9185 19026,'0'-20'960,"0"20"546,20-20 320,19 0-481,2 1-929,18-1-320,0 0-448,1 0-1282,19 20-1793,1 0-11883</inkml:trace>
  <inkml:trace contextRef="#ctx0" brushRef="#br0" timeOffset="289661.1328">14138 9006 17456,'-40'-40'961,"21"20"160,-1 0 865,20 20-449,-20 0-352,-19 20-31,19 20-226,0 0-319,-1 0-64,1 19-257,20-19-96,0-1-256,41 21 64,-21-39-288,39 18-321,0-19-672,1-20-449,-1 0-480,1 0-993,0-20-2466</inkml:trace>
  <inkml:trace contextRef="#ctx0" brushRef="#br0" timeOffset="289915.0391">14475 9086 14093,'-20'-40'3459,"1"40"-1633,-1 0 96,0 20-129,0 20-191,1-1-353,-1 1-192,20-1-320,20 1-225,-1 0-480,21-20-96,-1 0 192,22-20-160,-22-20-224,-19 0-224,0 1 127,-20-22-63,0 21 256,-40-19-353,21-1-31,-21 20 63,-1-19-31,2 19-321,-1 20-256,21-20-609,-1 20-896,20 0-2467</inkml:trace>
  <inkml:trace contextRef="#ctx0" brushRef="#br0" timeOffset="290350.5859">14615 9145 20275,'39'59'1345,"-39"-59"32,20 20-128,0 0 33,-20-20-578,20 0-191,-20 0-129,0 0 1,0 0-321,19-20-64,-19 0 0,0-19-129,0 19 97,0 0 0,0 1-96,0-1-32,0 0-32,21 20 64,-1 0-64,0 20 352,0 19-128,-1-19 192,1 0-288,0 19 160,19-39-128,-19 20 96,0-20-64,-20 0 32,20 0 32,-20-20 0,19 1 64,-19-1 97,0 20-225,21-20 32,-1 0 32,0 20-96,0 0 0,-1 0-32,21 0-97,-20 20-543,19 0-674,1 0-1216,-20-1-1570,-1-19-9577</inkml:trace>
  <inkml:trace contextRef="#ctx0" brushRef="#br0" timeOffset="290736.3281">15448 9344 4099,'40'99'12524,"-20"-60"-9513,20 22-481,-20-22-255,0 1-770,0-1-736,-1-19-193,-19 0-191,0-20 63,0 0-31,0 0-129,-19-20-192,-1-19-96,-20-21-32,19 0 0,-18 1 0,19-21 64,-19 1 64,19-1-448,20-19 191,0 40 33,20-1-96,-1 20 32,21 40 96,-1 0-32,-18 20 224,19 20 0,-20 0-32,-1 0 0,-19 19-96,0-20 96,0 1 96,-19 1-352,-1-22 64,0 1-417,0-20-512,20 0-1121,-21 0-1954,21-20-8744</inkml:trace>
  <inkml:trace contextRef="#ctx0" brushRef="#br0" timeOffset="291426.7578">16104 9026 13356,'-20'-40'1666,"-1"0"-289,2 40 673,-1-20 224,0 20-961,0 0-160,1 40-256,-1-20-160,-20 40-96,21 0-161,19-21 1,0 1-193,19-1 0,1-19-288,20-20 128,-21 0 32,1-20 0,0 0-127,0 1-98,-20-1-31,19-20 64,-19 21 64,0-21-32,0 20 32,0 0 32,0 0 97,-19 20-65,19 20-32,19-20-32,-19 20 64,21 20-96,-1-20-32,0 19-32,19-19-192,-19 0-481,20-20-384,-20 0-481,-1 0-223,-19 0-738,0 0-3074</inkml:trace>
  <inkml:trace contextRef="#ctx0" brushRef="#br0" timeOffset="291673.8281">16282 9106 13196,'61'39'2787,"-22"-19"-834,-19 0 1,0-1 96,-20-19-288,0 0-481,0 0 257,0-19-834,-20 19-447,20-20-33,-20-20 32,0 21-192,1-1-32,19-20-32,-21 0 0,42 20-96,-21-20 0,19 20-385,1 20-640,20 0-384,-21 0-1250,21 20-1280,-20 0-3172</inkml:trace>
  <inkml:trace contextRef="#ctx0" brushRef="#br0" timeOffset="291942.3828">16660 9066 13356,'59'0'4164,"-19"0"-1441,-20-20-417,19 0-352,2 0-449,-21 0-800,-1 0-129,1 0-223,-20 0-225,0 1 32,0-1-64,-20 0-32,1 20 32,-22 0 96,1 0-288,21 0 256,-21 20-192,20 0 289,0 19-193,1 1 32,-1 0 96,20 0-288,20 0 96,-1-1-96,21 1-32,0-21-801,19 1-288,1-20-449,0 0-800,-21 0-737,1-39-3107</inkml:trace>
  <inkml:trace contextRef="#ctx0" brushRef="#br0" timeOffset="292291.0156">17137 8907 17040,'-21'-40'2786,"1"40"-576,0 20-672,20 0 159,-20 19-351,20 1-289,0 0-289,0 20-351,20-40-257,0 19-96,21-19 64,-2-20-160,1 0 160,-20-20-96,19 0-96,-39-19-96,20-1 160,-40 0 32,0-20-448,1 1 127,-21-20 97,20 18 192,-19 2-160,18 20 96,1-1 577,0 40-225,0 0 96,20 20-128,0 0 1,20 19 63,20 20 0,20-18-224,0 18-192,-1-19-192,20-1-897,-19 1-769,0 0-705,-21-20-1440,-19 0-8105</inkml:trace>
  <inkml:trace contextRef="#ctx0" brushRef="#br0" timeOffset="298786.1328">5958 10416 16559,'-20'0'1762,"20"0"-513,0 0 417,0 0-193,20 20-192,-20-1-352,20 21-96,-1-20-289,1 19-351,0 1-97,1-19 128,-1-1-320,-20-20 96,0 19-96,0-19-577,0 0-672,0-19-385,0-1-1345,-20-1-2210</inkml:trace>
  <inkml:trace contextRef="#ctx0" brushRef="#br0" timeOffset="298948.2422">5779 10178 16079,'-20'-60'1409,"0"21"0,20 18 193,0 1-225,20 20-1024,-20 0-353,20 0-321,1 0-608,-1 0-864,19 20-1763,-19 1-12073</inkml:trace>
  <inkml:trace contextRef="#ctx0" brushRef="#br0" timeOffset="299208.9844">6037 10337 14349,'41'59'1954,"-22"-39"320,1-20 224,-20 20-672,20-20-288,-20 0-513,0 0-321,0 0-447,20 0-33,-20 0-32,0 0-32,0-20-64,0 20-64,0-20-32,20 0-96,-20 1 32,19 19-64,-19 0 64,20 0 96,0 19 64,19 21-32,-19-20-96,21-1-737,-2 1-704,1 0-1025,-1 0-1506,1-20-11499</inkml:trace>
  <inkml:trace contextRef="#ctx0" brushRef="#br0" timeOffset="299767.5781">7070 10257 12075,'19'19'3908,"-19"1"-1955,0 21-95,0-2 64,0 21-384,21-1-321,-21-19-256,20-1-225,0-19-255,19 1-97,1-21-32,-1-21-320,-19-19 161,20 1-129,-21-1-64,2-19 0,-21 0-64,-21-2 0,2 22-97,-21-21 1,-19 21 32,0-1-96,-22 21 224,22 19 224,19 0-352,1 19 128,-1-19-512,40 20-289,0 0-96,0 19-1217,20 1-1441,20-1-6151</inkml:trace>
  <inkml:trace contextRef="#ctx0" brushRef="#br0" timeOffset="299985.3516">7249 10296 20755,'-20'0'2050,"20"0"-1634,20 20 1634,-1 1-384,1 18-673,0-19-609,19 20-320,-18-21 0,19 21-512,-1-40-545,-19 20-640,20 0-610,-40-20-1376,20 0-8649</inkml:trace>
  <inkml:trace contextRef="#ctx0" brushRef="#br0" timeOffset="300283.2031">7646 10396 19602,'-21'0'2050,"21"20"-1377,0 0 928,21 19-127,-21 1-546,20-1-415,0-19-65,0 0-159,-1-20-33,1 0-288,0-20 192,0 0-224,-20-19 128,0 19-352,0 0 63,0-19-607,-20 19-193,20 0-801,-20 0-1281,20 1-2018</inkml:trace>
  <inkml:trace contextRef="#ctx0" brushRef="#br0" timeOffset="300453.125">7904 10455 21043,'20'40'1986,"-20"-20"-96,20 19-417,0-19-960,-1-20-449,1 20-160,0-20-417,0 0-479,-20-20-1058,20 20-1890,-20-20-7431</inkml:trace>
  <inkml:trace contextRef="#ctx0" brushRef="#br0" timeOffset="300599.6094">7904 10316 4804,'-21'-40'12748,"21"21"-11178,0-1 480,0 20-129,0 0-928,0 0-961,21-20-608,-1 20-1987,0-20-5829</inkml:trace>
  <inkml:trace contextRef="#ctx0" brushRef="#br0" timeOffset="301212.8906">8440 10396 15758,'-19'-39'1314,"-2"19"-193,1 20 608,0 0 161,0 0-416,1 0-129,-1 20-128,20-1-160,-20 21-545,20-20 65,0 19-449,0 1 96,0-20-96,40 19 1,-21-19-97,21-20-128,1 0-161,-2 0-159,21 0-257,-21-20-480,1 0-384,-21 1-353,-19-21-544,0 20-1698,0 0-7752</inkml:trace>
  <inkml:trace contextRef="#ctx0" brushRef="#br0" timeOffset="301409.1797">8480 10158 16527,'0'-20'2114,"0"20"32,0 0 32,20 20-64,0 0-736,-1 19-353,1 20-321,0 2-416,0-2-223,19 0-98,1-19-351,0 0-353,0-21-384,-20 1-448,-1-20-769,1 20-1250,0-20-5572</inkml:trace>
  <inkml:trace contextRef="#ctx0" brushRef="#br0" timeOffset="301649.4141">8817 10316 18449,'-39'21'1281,"19"-1"96,0-1 417,0 21 0,1-1-449,-2 1-192,21-20-320,0 0-513,0-1-127,21-19-1,-2 0-32,21 0-32,-1-19-192,21-1-352,-21-20-257,22 20-288,-42 1-352,21 19-865,-20-20-897,0 20-2242</inkml:trace>
  <inkml:trace contextRef="#ctx0" brushRef="#br0" timeOffset="302027.3438">9254 10058 18289,'-19'-59'1121,"-1"59"32,-1 0 384,-19 0-95,1 19-289,-20 21-256,19 1 416,0-2-384,21 1-513,19-1-320,19-19-96,1 19 96,40-19-192,19 0-96,-20-20 0,21 21-192,-21-21 95,-19 20-31,-20-1 256,0 1 64,-20 0 224,-20 0-160,0-1 321,0 21-289,-19-20 32,19 0-96,-20-20-96,21 19-257,19-19-543,0 0-1026,0 0-769,19 0-1120,21 0-11147</inkml:trace>
  <inkml:trace contextRef="#ctx0" brushRef="#br0" timeOffset="302338.8672">9631 10416 19474,'0'20'2787,"-20"-20"-1859,1 19 770,19 21 32,0 0-641,0-21-417,0 1-223,19 0-257,1-20-96,20 0-32,-21-20-192,1-19 32,0 19-32,-20-20 0,0 1 0,0 19 128,-20 0-225,-19 0-31,19 20 128,0-19-96,-19 19 32,19 19-65,20 1-31,-20 0 0,20 0-577,20-1-737,0 1-1088,19-20-1826</inkml:trace>
  <inkml:trace contextRef="#ctx0" brushRef="#br0" timeOffset="302563.4766">9889 10515 20371,'0'-20'1729,"0"20"289,0-20 353,0 0-866,-20 1-384,20-1 32,-19 0-640,-1 0-65,20-19-544,0 18 96,0-19-32,20 1-256,-1 19-289,1 0-448,20 1-416,-20 19-929,19-20-866,-18 20-3874</inkml:trace>
  <inkml:trace contextRef="#ctx0" brushRef="#br0" timeOffset="302759.7656">10147 10058 17392,'0'0'3555,"0"21"-2658,0-1 577,20 19 864,0 20-929,19-19-576,-19 39-289,1-19-351,19-20-225,-21-1-225,21 1-479,-20-20-161,-1-20-352,1 0-1410,-20 0-1345,-20-20-11947</inkml:trace>
  <inkml:trace contextRef="#ctx0" brushRef="#br0" timeOffset="302939.4531">10147 10257 18513,'-19'0'2627,"19"0"-1667,0 19 1283,0-19 191,19 20-1217,21-20-480,-1 0 31,22 0-479,-22 0-225,1-20-385,-20 20-671,-1 0-610,1-19-1313,-20 19-1729</inkml:trace>
  <inkml:trace contextRef="#ctx0" brushRef="#br0" timeOffset="309739.2578">11081 10376 5252,'-20'-39'1442,"20"39"672,-21-21-160,21 21 384,0-20-384,0 0-353,-19 20-95,19-19-161,0 19 96,0-20-127,0 20 127,-20 0-160,20 0-544,0 20-129,0 19 97,0 2-64,-20-2-161,20 1-192,20-1-63,0-19-161,-20 20 128,19-40-288,2 20 288,-1-20-384,0 0-96,0-20-1,-20 20 1,19-20 96,-19 0 96,0 0 32,0 1 64,0 19 64,0 0 128,20 0 96,0 0 0,0 19 65,-1-19-385,21 20 96,-1-20-32,-19 0 0,1-20-64,-1 20 64,0-19-160,-20-1-385,0 0-255,0 0-418,0 1-319,0-1-801,-20-1-1634,20 21-5445</inkml:trace>
  <inkml:trace contextRef="#ctx0" brushRef="#br0" timeOffset="309912.1094">11478 10376 17520,'39'20'2563,"-19"0"-770,0 0 225,-1-20-609,-19 19-672,21-19-577,-1 20-128,0-20-288,-20 0-577,20 0-896,-20 0-1442,0-20-2274</inkml:trace>
  <inkml:trace contextRef="#ctx0" brushRef="#br0" timeOffset="310057.6172">11557 10237 17168,'-20'-40'1249,"20"21"-1057,0-1-192,20 0-384,-20 20-1026,19-20-1664,-19 1-4101</inkml:trace>
  <inkml:trace contextRef="#ctx0" brushRef="#br0" timeOffset="310213.8672">11637 10038 16143,'20'20'2114,"-20"1"-481,19 18 289,1 21-160,0-21-609,0 20-737,19 2-384,-19-22-128,0 1-512,0-1-609,0-19-289,0 0-1088,-20-20-2147</inkml:trace>
  <inkml:trace contextRef="#ctx0" brushRef="#br0" timeOffset="310672.8516">11657 10376 19506,'-20'0'2723,"20"0"-2243,0 0 32,0 0 610,0 0-418,0 0-576,20 0-32,-1 0-96,-19 0-64,20-19-128,0-1-352,-20-1-33,20 1-63,-20 0-97,19-19-160,-19 19-64,0-19 192,0-1 193,0 1 127,0 19 417,0-1 513,0 21 384,20 0 480,-20 21-352,20 18-96,0 1-225,-20 19-159,20-19 288,0-1-545,-20 2 32,0-21-96,20-1 193,-20 1-193,0-20-192,0 20 192,0-20-192,0-20 256,20 20-128,-20-20-32,20 1 33,0 19-97,19-20-64,-19 20 128,19 0 128,1 0-192,1 20 32,18-1-673,-20 1-1056,1 0-1122,-1 0-2498</inkml:trace>
  <inkml:trace contextRef="#ctx0" brushRef="#br0" timeOffset="311377.9297">12908 10436 17584,'20'39'1442,"-20"1"-482,0 19 418,19 21-417,1-1 0,-20-19-129,20 20-319,0-41-33,-20-19-95,19 0-193,-19 0-192,0-20 416,0-20 1,-19 0-289,-1-19-32,0-22-32,0 2-128,-19-20 96,18 0 96,1-21-352,0 21 64,20 0 160,-19-2-32,19 42 32,19-1-32,1 21 32,0 19-65,1 0 130,-1 19 31,19 1-32,-19 20 32,0 19-288,-1-18 128,-19 18 32,0-20 32,0 1 64,-19-20 64,19 19-353,-20-39-127,0 20-320,0-20-321,1-20-449,19 20-672,-20-19-1249,20-1-5573</inkml:trace>
  <inkml:trace contextRef="#ctx0" brushRef="#br0" timeOffset="311566.4063">13245 10337 21716,'39'39'1185,"-19"-19"-224,-20 20 384,20-1-416,-20-19-737,20-20-160,-20 20-160,20-20-704,-20 0-898,0 0-1505,0-20-1730</inkml:trace>
  <inkml:trace contextRef="#ctx0" brushRef="#br0" timeOffset="311717.7734">13086 10118 15118,'19'-39'576,"-19"18"-864,20 21-769,0-20-705,-20 20-3971</inkml:trace>
  <inkml:trace contextRef="#ctx0" brushRef="#br0" timeOffset="312002.9297">13364 10217 18385,'59'79'2787,"-18"-38"-802,-2-2-159,1 1-256,-21-20-385,1-1-64,0 1-384,0-20-33,-20 20-448,19-20-159,-19 0 191,0-20 96,0 0-128,0 1-160,-19-1-128,19-20-128,-20 1-288,20 18-129,0-19-191,20 21-257,-20-1-257,19 0-768,1 20-416,0 0-1089,1 0-2563</inkml:trace>
  <inkml:trace contextRef="#ctx0" brushRef="#br0" timeOffset="312227.5391">13840 10296 14541,'0'41'5285,"0"-21"-3459,0 19 32,0 1-193,20-1-512,0-19-672,0 0-257,19 0-32,2-20-64,-2-20 97,-19 0-418,20-20-31,-40 1 160,0-1-32,-20 21-64,0-22-128,-19 21-321,-22 0-128,22 1-95,-1-1-866,20 0-1089,1 0-3427</inkml:trace>
  <inkml:trace contextRef="#ctx0" brushRef="#br0" timeOffset="312402.3438">13980 9979 21556,'39'0'1826,"-19"39"288,0 1-321,-20 20-351,20 0-770,-1-1-287,1 0-481,20-18-289,-1-21-448,-19-1-416,21 1-576,-22-20-482,-19-20-1728,0 1-10828</inkml:trace>
  <inkml:trace contextRef="#ctx0" brushRef="#br0" timeOffset="312578.125">13939 10178 20659,'-20'0'2242,"20"0"-1153,20 0 1057,21 0-256,-2 0-833,21 0-448,19-20-577,1 0-417,-21 20-896,1 0-929,-21-20-2338,-19 20-10090</inkml:trace>
  <inkml:trace contextRef="#ctx0" brushRef="#br0" timeOffset="313557.6172">15052 10178 16463,'20'-79'577,"-20"59"800,0-1 385,-20 21 288,0-20-705,0 20-448,-1 20-193,-18 1-63,-1-1-97,21-1 1,19 21-257,-20-1-160,40-19 33,19 20-226,1-21 130,20 21-1,-1-19 0,-19 18-385,19 1-31,-39-20-32,0 19-33,-20-19 161,-20 20 256,0-21-32,-19 1 128,-1 0-96,1 1 0,19-1-64,-20-20 0,19 0-160,2 0 0,19-20-65,0-21 33,19 2-96,2-1 127,19 20 161,-1-19 32,1 39 193,-20 0-33,19 0 160,1 0-32,-1 0-64,2 19 1,-1-19 127,19-19 32,-20 19-32,1-20-159,-1-20 31,-18 21-160,-1-22 32,0 21-32,-20-19 96,0 19-64,-20 0 256,0 20-384,-1-20 224,2 20 1,-21 0 159,20 0 0,-19 20-224,19 0-64,0 0-64,1 19 64,19 2-160,0-2 64,19-19-673,1 0-223,0 0-258,39-1-351,-19-19-1090,0 0-864,20-19-5541</inkml:trace>
  <inkml:trace contextRef="#ctx0" brushRef="#br0" timeOffset="313883.7891">15746 10276 12908,'0'-39'3587,"-20"19"-1217,0 20 289,1 20-705,19-20-481,-20 39-256,0-19-288,20 0-448,0 1-257,20-1-96,0-1-96,-1-19-32,1 0-64,0 0-32,0-19-32,0-1 160,-20-1-160,20 1 192,-20 0 0,0 20 0,0 0 64,0 0-32,-20 40 128,20 1-320,0 18 160,20 0-96,0 20 128,0-18-192,0-22 0,19 21-128,-19-21-225,0 1 1,0-21-257,-20 21-192,19-40-288,-19 21-833,0-21-1056,0-21-2500</inkml:trace>
  <inkml:trace contextRef="#ctx0" brushRef="#br0" timeOffset="314458.0078">16004 10158 19314,'0'20'2338,"-20"-1"-1313,20 1 352,0 39-160,0 2-63,0-22-418,0 21-319,0-21-225,20 1-160,0-20-128,-20-1-32,20-19-65,-20 0 1,0-19 0,0-1 96,0 0 0,19 0 96,-19-19 64,0 19-160,0-20-96,21 1-65,-21 18 65,20 1 96,0 20 0,0 0 0,-20 0 256,19 20-160,1 1-160,0-1 160,0-1 160,0 1-320,19-20 352,-19 0-320,21 0 320,-22 0 64,1-20 33,20 1-33,-21-1 256,1-1-191,0 1-257,0-19 0,-1 19 128,-19-20-96,0 21-32,0-21 64,-19 20-128,-1 20 96,0 0 97,0 0-193,1 0-32,-1 40 192,20-20-192,-20 39 64,20-20-64,0 1 96,20 1-224,19-22 31,1 1-511,-1-20-321,-19 0-352,20 0-321,-19-20-1184,-2 1-1250,-19-22-5381</inkml:trace>
  <inkml:trace contextRef="#ctx0" brushRef="#br0" timeOffset="314741.2109">16501 10079 14733,'0'-41'3396,"19"61"-1603,1 1 385,0-1-512,0 19 160,1 20-193,-2-19-319,21-1-257,-20-19-257,-1 0-383,1 1-193,-20-1-32,20-20 96,-20 0-288,0 0 160,0-20 1,0 20-97,0-21-160,20 1 64,0 0-32,-1 1-65,1-1-223,0 0 160,21 20-160,-22 20-225,21 0-288,-20-1-640,-1 1-481,1 0-769,0-20-2017,0 21-7304</inkml:trace>
  <inkml:trace contextRef="#ctx0" brushRef="#br0" timeOffset="315132.8125">17176 10158 6053,'0'-20'11467,"-20"0"-8424,20 20-1185,-19 20-97,19 0 1,-21 0-481,1 19-320,20 1-288,0 19-193,0-18-288,20-2-192,20-19 32,0 0 1,0-20 63,19 0-64,-20-20 64,1-20-96,1 21 64,-22-22 0,1-18-32,-20 19-128,0 1 32,-20 19 128,1-20-160,-1 40 224,20 0 64,-21 0-96,1 20 64,0 20 64,20-1-95,0 20-1,0-19-96,40-19-64,1 18 192,-2-19-224,1-20-160,-1 20-289,1-20-288,-1 0-640,2 0-1250,-21-20-928,-1 0-13101</inkml:trace>
  <inkml:trace contextRef="#ctx0" brushRef="#br0" timeOffset="315844.7266">18168 10118 11691,'0'-80'2626,"0"60"-352,0 20-64,0-19-64,0 19-384,-20 0-193,20 19-383,-19 1-290,-1 21-287,0 18 160,20 0-289,0 1-256,0-21-320,20 2-32,19-21-224,-19-20-289,21 0 129,-21 0-161,-1-20 129,-19-1 31,0 1-608,0-19 448,-19-1 481,-21 1 160,19 19 128,-18-20 289,19 21 447,0 19 33,0 0 64,20 0-32,0 0-609,20 0 161,20 0 127,20 0 193,19-20-64,0 20-481,21-21-32,-21 1-256,0 20-384,-19-20-577,-20 20-833,-20 20-865,0-20-1825,-20 20-9545</inkml:trace>
  <inkml:trace contextRef="#ctx0" brushRef="#br0" timeOffset="316020.5078">18923 10357 27802,'19'19'1954,"1"-19"-1986,1 0-64,-1 0-193,0 0-704,-1 0-1729,-19 20-2019,0-20-14605</inkml:trace>
  <inkml:trace contextRef="#ctx0" brushRef="#br3" timeOffset="324833.0078">2305 8649 9961,'-60'-40'769,"21"20"128,-1 1-577,1 19-192,-2 0-128,-18 0 64,19 0-128,20 0 128,-19 0-96,19 19 64,-39-19 0,18 20 192,-38 0 289,0 0 31,0 19-352,-1-19-160,1 19-32,0 2-64,-2 18-96,2-19 32,20 19 0,0 1 128,18-20-96,-18 20 0,19-1 160,1 0-32,-1 2-32,0-2 96,21-20-96,-2 21 0,1-1 0,20-18 32,0 18-32,0 0 32,20 1-32,1-1-32,-21-18 64,19 18-64,1-20 64,0 21 0,0-21-32,0 22 0,-1-22 0,1 21 0,20-21 64,-21 1-32,21 19 32,1-18-64,-2 18 64,1-20-64,-1 21-32,21-21-96,-1 22 64,21-22 64,-1 21 0,0-21 0,1 1-32,-1-1 64,20 2 32,1-2-64,19 21 0,1-21 32,-21 1-64,19-20 64,2-1-64,-21 1 64,1 21-64,-1-21 32,-20-1 32,21 1-32,18 0 0,-18 0 0,19-1 0,20 1-64,-20-20 32,0 20 32,20 0 0,-20-20 0,20 19 0,0-19 0,0 20 0,1-20 32,-2 0 0,2 0 0,-2 21 32,1-21-32,0 0 0,0 0-32,0 20-32,0-20 64,19 0 0,-18 0-32,18 0 160,1 0-31,1 0-97,-2 0 0,-19 0-32,19 20 0,2-20 0,-21 19 0,19-19 0,-18 20-32,18-20 0,-18 0 0,18 0 32,1 20 0,0-20 32,-1 0-32,-18 0 64,18 0-128,-18 20 96,-2-20-64,2 20 32,19-20 32,-21 19-64,2-19 64,-2 20-64,2-20 32,18 20 32,-19-20 0,19 0-32,2 0 0,-22 0 0,2 20 0,19-20 0,-1 0 0,-18 0 0,18 0 0,21 0 0,-20 0 0,-1 0-32,21 0 64,-19 0-32,17 0 0,3 0 0,-1-20 0,-1 20 0,1 0 0,0 0 32,-1-20-64,1 20 32,0 0 0,-1 0-32,1 0 0,19 0 0,-20-20-65,1 20 33,20-19 32,0 19 64,-21-20 0,21 20 0,0-20-32,-21 0-32,20 20-32,1-20-160,-20 1 64,19-1 32,1 20 32,-20-20 96,20-1 64,-2 1 160,-18 1 192,0-1-95,19 0-257,-19 0-32,0 1-32,-21 19-64,2-20 32,-1 0-64,-1 0 32,1 1 32,-20-1 32,0 0 32,0-21-32,0 22 32,0-21-32,0 1 0,0 19 0,0-20-64,1-19-65,-22 18 1,-19-18-64,1 19 0,-1-19 128,-20-21 32,1 21-64,-1-1 96,0 1 0,-39-20 0,20 18-32,-20 2 64,-1-20 128,-19 20 32,0-21 0,-20 20-96,0 1-64,0-21-32,-20 20-32,0-19 0,-19 0 32,-1 19 96,1-19-96,-22 19-64,2 1 32,-20-1 0,-21 0-96,1 1 192,0 0-192,-21 19-32,22-20 32,-22 20 96,1 1 0,-20-21 32,20 21-32,1-1 32,-2 19-192,1-18-129,-1-1-127,22 1 192,-22-1 224,1 21 160,-1-21 160,-18 20-32,18 0 97,-18-20-1,18 20-160,2 0-128,-1 0-64,-1 1 0,2-1 0,-22 0 0,2 0 64,-22 1 257,42-1 127,-22 20-160,1-20-64,0 20-159,0 0-33,-19 0-32,18-20 0,2 20 0,-2 0 32,2 0-32,-2 0 0,22 20-32,-22-20-65,2 0-127,18 0 32,2 0 64,-22 0 96,2 0 32,18 0 96,-18-20 192,-2 20 97,2 0-1,18 0-256,1 20-96,-1-20 0,-18 0-32,18 0-32,2 0 0,-2 0 0,1 0 64,1 0-64,-2 0 64,1 0-32,0 0 0,0 0 64,-1 0-32,21 0-32,-20-20 0,20 20 0,0 20 0,-21-20-32,21 0 32,-20 20 0,0-20 0,-20 0 0,20 20 0,0-20 0,0 19 0,0-19-64,19 0 64,-19 0 0,0 0 0,0 0 0,-1 0 0,2 0 0,-1-19 0,-1 19 0,-18 0 0,-2 0 64,2 0-64,18 0 0,-18 0 32,-2 0-32,22 0-64,-22 0 64,2 0-32,-2 0 32,1 0 0,0 0 0,0 0 32,-19 0 32,18 0-64,-18 19 64,-1-19-64,20 0 32,-20 0-32,20 0 0,-20 0-32,20 20-32,-19-20-32,-2 0 32,22 0-96,-1 0 32,0 20-32,0-20 64,-1 20-1,2-20 33,-2 19 32,2-19-32,-2 20 64,22-20-32,-22 20 32,2-20 0,-2 0 32,2 20-32,-21-20 64,20 0 32,0 0 161,-19 0 127,-2 20 0,1-20 129,-19 0-129,19 0-160,0 20-127,-19-20-1,-1 0-32,0 0 160,-19 0 224,-1 20-31,-20 0-161,1 0-96,40 0-96,19-1-96,19 1-1185,2 0-3043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3T00:18:57.406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2226 9026 9929,'-40'-20'-128,"20"0"800,-19 20-159,19 0 256,-21 0-641,21 0-128,-19 0 0,-1 20 0,21 0-96,-1-20-32,0 20 31,0 0-31,-19 0-96,-2 0 64,2 19 64,-1-19 96,-19 0-32,19 19 64,-19-19-32,18 0 96,2 20-96,-1-20 0,1 20 32,-1-21-32,1 21-32,19-20 32,-1 19 0,1-19 0,0 0 96,20 20 224,0-20-127,0 0 95,0 0-32,20-20-64,-20 20-64,20 19-64,1-19 0,-1 0-31,-1-1-1,1 1-32,0 0 32,19 0-32,-19 1 32,20-2 32,-1-19-64,2 20 160,-2 0 0,1 0-64,-1-20-64,1 19 0,0 1 0,-1 0 0,2-20 32,-2 20-64,1 0 96,19-1-64,0 1 0,2 0-32,-2 1 96,1-21-96,-1 20 0,0-20 33,2 0 191,-2 19-64,20-19 0,-20 0-64,2 0-64,-2 0 32,0 20-32,1-20 0,0 0 64,19 0 0,-20 0 225,21 0-1,-20 0-192,-1 0-64,20 0 96,-19 0 1,20 0-65,-21 0-32,-19 0-64,19 20 32,1-20-32,0 0 0,-1 0 32,0 0-32,1 20 0,0-20 32,19 0-32,-19 0 0,19 0 0,1 0 32,-1-20-32,0 20 32,1-20-32,-1 0 32,0 20-32,2-19 0,-2 19 0,-20 0 0,20-20 0,1-1 0,-1 21 32,0-20-32,-18 20 0,18-20 0,-20 20 0,0-19 0,2 19-96,-2-20 0,-19 0-32,19 20 96,-19-20 32,-1 0 0,2 1 32,-2-1 0,1 0 96,-1 0-64,1 1 32,-1-2-32,-19 1-64,0 0 0,1 0 0,-1 1 32,-1-1-64,1 0-64,-20 0 0,20 1-64,-20-21 64,20 20 64,-20 0-1,0-20 1,0 20-32,0 0 0,0 1 32,-20-1-96,0 0 64,0 0 64,-19 0 0,18 1 32,-19 19-32,1-20 32,-1 0 0,-19 20-32,20-20-32,-2 1 32,1 19 0,-19-21-96,20 21 192,-21 0-160,21-20 0,-2 20-64,1 0 32,-19-20 64,20 20 32,-1-20 0,-19 20 0,18-19 0,-18 19 0,19-20 0,1 20-32,-21-20 0,20 20 32,-20-20 0,21 20 32,-20-19-32,-1-1 32,0 20-32,-19-20 32,19 20 0,1 0-32,-1-20 0,-19 20 0,0-20 32,-21 20-32,21-20 32,-1 20 64,-20 0 64,21-20 64,-19 20 33,-2 0-1,1 0-96,0 0-64,-21-20-64,2 20-32,-2 0 0,1 0 32,-1 0 0,22 0-64,-21 0-32,-21 0 0,22 0 0,-22 0-192,22 0-545,-2 0-961,41 0-1569</inkml:trace>
  <inkml:trace contextRef="#ctx0" brushRef="#br0" timeOffset="153902.3437">9771 6644 4388,'-20'-21'1345,"20"21"224,-21-20-223,21 20 223,0-19 97,-20 19-193,20-20-96,0 20-191,0 0-161,0 0-417,0 20 65,0-1 416,20 42-353,-20-2 97,21 0-352,-1 20-225,-1 2-128,1-22-32,0 0 0,0 1 128,-1-41-95,-19 22 63,20-21 64,-20-20-96,0 0 128,0 0 225,-20 0-193,1-20-64,-1-1-384,0-38 256,-19-1-224,19-19 64,-21-1-128,21-19-288,1 1 31,-1-2 97,20 20 224,0 21 64,0 20-96,20 19 32,-1-1-64,1 21 64,0 0 31,21 21 97,-2 18-64,-19 21-160,19-1-192,-19 20-97,0-18 97,-20-2 64,20 0 32,-20-19 191,-20-1 33,20-19 64,-20 1 193,0-1-322,20-20 193,-19 0-31,19 0-1,0 0 0,0 0 64,19-20-256,1 20 288,0 0 32,0 20 64,19-1-128,2 1 32,-1 0-192,-21 0 32,21-20 160,-20 0 0,19 0-288,-19-20 288,0 20-96,-1-20-32,1 0 161,-20 1-161,0-1 192,0-21-192,0 21 128,0-19-96,0 19-32,-20-19 64,20-1-64,-19 20 64,19 1-64,-20-1 224,20 20-32,0 20 97,-20-1-129,20 21 192,0-1-288,0 21 289,0-1-225,0 1-64,40-20 0,-21-1-192,22-19-161,-1 0-287,-1-20-257,20 0-768,-19-20-610,0 0-2945</inkml:trace>
  <inkml:trace contextRef="#ctx0" brushRef="#br0" timeOffset="154270.5078">10585 6802 13869,'-20'0'1665,"0"0"-576,-1 0 481,21 0-321,0 20-320,-20 0 64,20-1-257,0 21 1,0 1-385,20-22-255,1 1-97,-1 0 0,19 0 32,-19-20-32,0-20 64,0 0 256,-1 0-416,1-19 96,-20-2 0,0 21 192,0 1-96,-20-21 96,1 40 33,19-20 255,-20 20 97,20 0-289,0 0-96,-20 20-224,20 0 64,0 19-32,20-19 64,0 21-512,19-21-545,-19-1-353,19 1-415,2-20-738,-1 0-1729</inkml:trace>
  <inkml:trace contextRef="#ctx0" brushRef="#br0" timeOffset="154557.6171">10981 6703 15342,'-20'0'1922,"1"0"-577,19 0 64,0 20-255,-20 0-354,20 0-63,20 19-545,-1-19-160,1 0 32,20-1-64,0 1 32,20 0 32,-21 1-32,-19-1 0,0-1 32,-20-19 65,0 20 223,0 0-256,-20 0 64,0-20-160,0 19-160,-19-19-224,19 20-577,0-20-609,20-20-736,-21 20-3171</inkml:trace>
  <inkml:trace contextRef="#ctx0" brushRef="#br0" timeOffset="155065.4296">11279 6763 1473,'0'39'15695,"0"1"-14542,0-1 320,0 2 193,0-2-609,19 1-513,-19-20-159,20-1-65,1 1-96,-1-20-96,0 0 32,-1-20 65,-19 20 31,20-39-128,-20 19-128,-20-19 0,20-2 96,-19 21-96,-1-19 32,0 19-96,-1-20 64,1 40 32,20-19 128,0 19-224,0 0-64,0 19 128,20 1 128,-20 20 0,21-21-96,-1 21 193,0-19-129,-1-1-32,1-20-32,0 0 0,0 19 32,-20-19 32,20-19 0,-1 19 64,-19-20-160,20-1 64,0 1 32,0-19-32,-1 19 0,2 0-96,-1 20-96,0-20 256,19 40-96,-19-20 33,20 20-97,-21 0 32,21-1-225,0 1-800,0 0-160,-20-20-961,0 0-448,0 21-2339</inkml:trace>
  <inkml:trace contextRef="#ctx0" brushRef="#br0" timeOffset="155435.5468">9949 7318 19954,'-20'20'1538,"20"-20"-1026,20 20 385,40 0 128,19-20-352,40 19-65,20-19-255,19 0 127,21 0-63,40-19-65,-20-1-160,-2 0-288,-17 0 96,-21 20-192,-21-19-32,-18 19-1,-21-20-95,-40 20 320,-19 0-192,0 0-128,-40 0-1,0 0-415,0 0-418,0-20-1184,0 20-2498</inkml:trace>
  <inkml:trace contextRef="#ctx0" brushRef="#br0" timeOffset="155719.7265">12232 6763 23446,'20'-20'608,"-20"20"-1473,20 0 1,-1-20-1378,1 40-705,-20 0-2050,0 19 449,0 1 640,0-1 2114,20 2 1090,-20-21 2369,0 19 6631,0-19-2338,20 0-2787,-20-1-1378,0 1-1344,20-20-353,-20 20-512,20-20-1218,-20 0-2498</inkml:trace>
  <inkml:trace contextRef="#ctx0" brushRef="#br0" timeOffset="157647.4609">13145 6504 14093,'-20'-39'1025,"20"39"865,0-20-481,0 20 96,0 20-352,0 0-352,0 19 224,20 40-320,1 2-161,-1-2-319,19 0 31,-19-20-224,19 1-32,1-20-192,-20-1-481,19-19-672,-19 0-769,0 0-865,-20-20-4548</inkml:trace>
  <inkml:trace contextRef="#ctx0" brushRef="#br0" timeOffset="157844.7265">13007 6822 19154,'19'-20'1633,"1"0"-640,0 1 288,19-1-448,-19 0-513,21 0-288,-2 1-96,21-1-320,-21 20-449,1-20-1249,-1 20-480,1 0-1730</inkml:trace>
  <inkml:trace contextRef="#ctx0" brushRef="#br0" timeOffset="158164.0625">13464 6802 16239,'19'59'1954,"1"-19"-257,0 1-223,0-22-481,-1 21-289,21-20-479,-20-20-65,-1 0-32,1 0 0,0 0-32,1 0-160,-1-20 32,-20 0-96,0 20 128,0-20 128,0 1-256,0 19 256,0 0 160,0 0-96,19 19-96,-19-19 97,20 20-65,0-20 64,20 0-320,-1 0-160,-19 0-353,19 0-672,-19-20-737,1 1-481,-1-1-3234</inkml:trace>
  <inkml:trace contextRef="#ctx0" brushRef="#br0" timeOffset="158375">13960 6881 13805,'0'20'2626,"0"1"-512,0-1-224,20-1-353,19 1-800,-19 0-64,20-20-33,-1-20-191,1 20-97,-21-20-128,21-19 0,-40 18-31,21-19-1,-42 21-224,21-1-32,-40 0-128,21 0-65,-21 20-127,20 0-417,-19 20-576,19 0-673,0 0-2050</inkml:trace>
  <inkml:trace contextRef="#ctx0" brushRef="#br0" timeOffset="160822.2656">14814 6942 10089,'19'0'929,"-19"0"-577,0 0 1474,20 0 192,0 0-320,0 0-449,-1 0-288,1-20-545,0 20 64,0-21-255,-1 1-1,-19 0-32,0 1 0,0-1 32,0 0 129,0 0 127,-19 20-63,-1-19 63,20 19-256,-20 0 33,0 0-33,1 19 64,19 1-160,-20 20 32,20-1-192,0 22 96,20-22 0,-1 1-256,21-21 0,-1-19-449,2 20-448,-1-40-416,-1 1-513,1-21-1601,-21 20-8521</inkml:trace>
  <inkml:trace contextRef="#ctx0" brushRef="#br0" timeOffset="161207.0312">15131 6465 13805,'-20'-20'2274,"20"20"-609,0 20-351,0 0 223,0 19 32,0 1-736,0 19-224,20 21 31,-20-20-415,20-1-97,19 0-96,1-18 128,-1-2-320,2-19 64,18-20-161,-19 0-31,-1 0 96,1-20-96,-20-19 64,-1 18-33,2-19 129,-21 1 128,0-1-32,-21 1 64,2-1 128,-1 21-128,0 19 193,0 0 191,20 0 32,-19 19-319,-1 21 31,20-1 32,0 1-32,20-1-96,-1 1-128,21-19-256,-1-1-225,22-20-544,-22 0-769,21 0-352,-21-20-1793</inkml:trace>
  <inkml:trace contextRef="#ctx0" brushRef="#br0" timeOffset="161847.6562">15687 6564 15822,'0'39'1698,"19"2"-929,-19-1 512,20-1 321,0 1-257,0-1-512,-20 1-225,40-1-288,-20-19-191,0 1-65,0-21 64,-20 20-32,20-20-160,-20 0 128,0-20 128,-20 20-384,20-21 256,-20 1-64,20-19 96,-20 19-512,20-20 95,0 21 129,0 19 64,0-20-160,20 40 160,-20-20 96,20 19 64,-20 1-64,20-20 0,-1 20 0,1 0 0,-20-20 64,20 19-225,0-19 33,-20 0 128,19-19-224,1 19 192,-20-20 0,20 20 64,-20-20 0,20 20-64,-1 0 96,2 0 64,-1 20 32,0-20-64,19 20-32,-19-20 64,0 0-192,0 0 96,19-20 160,-39 0 0,20 0-31,0-19-33,-20-1-32,0 1 32,0 19-32,0-1-32,-20 1 64,20 20 96,-20-19-64,20 38-64,-19 1 0,19 1-32,0 19-32,0 19 96,0-20-128,19 1-32,1-20-320,20-1-417,0 1-672,0-20-577,-1 0-1121,-19 0-8008</inkml:trace>
  <inkml:trace contextRef="#ctx0" brushRef="#br0" timeOffset="162115.2343">16461 6684 17872,'-20'39'1154,"20"-19"223,20 0 64,-20 19 1,20-19-482,0 0-415,-1-1-161,-19-19-191,20 20 31,0-20-256,0 0 96,-20 0-128,21-20-32,-2 1 64,1 19-65,-20 0 130,20 0-162,0 0 129,-1 19 96,1-19-640,0 20-321,0-20-480,0 20-705,-1-20-256,-19-20-2403</inkml:trace>
  <inkml:trace contextRef="#ctx0" brushRef="#br0" timeOffset="162284.1796">16798 6544 14637,'20'20'3684,"0"19"-1730,21 2-257,-22 18-383,21 1-866,-20-21-224,19 1-800,1-21-97,-21 1-768,21-20-1058,-20-20-2305</inkml:trace>
  <inkml:trace contextRef="#ctx0" brushRef="#br0" timeOffset="162486.3281">16699 6664 18321,'20'-20'801,"0"20"-65,20 0 385,19-21-384,-18 21-609,18-20-32,-20 20-96,21-19-352,-21 19-449,1 0-1025,-19-20-896,18 20-1602,-19-20-2915</inkml:trace>
  <inkml:trace contextRef="#ctx0" brushRef="#br0" timeOffset="162710.9375">17236 6544 8840,'-20'0'3683,"20"20"-800,-20 0-961,0-1-929,20 1-737,0 1-96,0-1-288,20-20-96,20 20-321,-21-20 97,21 19-193,-20-19-63,-1 20 351,1 0 321,0 0 289,-20-1 639,0 1 482,0 0-449,0 0 64,0-1-1,-20 1-383,0 0-449,1 1 96,-1-21-544,0 20-1281,0-20-2531</inkml:trace>
  <inkml:trace contextRef="#ctx0" brushRef="#br0" timeOffset="163378.9062">18168 6664 10762,'-20'-20'2402,"1"-1"-96,-1 1-416,20 20 160,-20-19-288,0 19-417,0 0-288,1 19-192,-1 1-353,0 21-31,-19-2-257,19 21 0,20-21-288,0 1 0,20-21 64,-1 21-769,21-19-224,-20-21-929,39 0-448,-19 0-2018</inkml:trace>
  <inkml:trace contextRef="#ctx0" brushRef="#br0" timeOffset="163647.4609">18367 6644 7975,'-20'20'8776,"0"0"-7046,1-1-737,-21 21 737,20-1-321,20 1-192,-19-1-736,38-19-193,1 0-96,0 1-128,19-21 96,1 0-96,-1-21-256,2-19 128,-21 21-448,-20-21 287,0 20-63,-20-19 64,-1 19-64,1 0-321,-19 1 257,-1 19-481,1 0-64,-1 0-416,21 19-833,-1-19-3107</inkml:trace>
  <inkml:trace contextRef="#ctx0" brushRef="#br0" timeOffset="164083.9843">18526 6703 16463,'0'60'1730,"20"-41"-737,0 21 288,-20-20-64,19-20-256,-19 19-513,20-19-320,-20 0 129,20 0-289,-20 0-32,20-19-32,-20-1-1,0-20 33,20 21 64,-20-21-32,0 20-128,0 1 0,19 19 64,-19 0 128,0 0 128,21 19 225,-1-19-257,0 20-32,19 0 0,-19-20-96,0 20 96,0-20-32,-1 0 0,1 0 0,0-20 32,-20 20 64,0 0-96,20 0 0,-20-20 1,0 20-194,0 20 129,19-20 0,1 20 32,1-1-480,-1 1-513,0 20-1377,-1-21-1089,1 1-10603</inkml:trace>
  <inkml:trace contextRef="#ctx0" brushRef="#br0" timeOffset="164403.3203">19220 7139 14381,'41'81'1858,"-1"-62"288,-21 21-384,1-20 95,0-1-864,-20-19-96,0 0-288,0 0 191,0 0-255,0-39-353,-40 19-64,21-39 32,-21-2-63,-1-18-65,2 0-97,-1-21-63,21 1-32,-1 20 128,0 20 0,20 18-96,0 2 96,20 39-64,0 0 96,19 0 64,-19 20-64,19 19 96,2 22-448,-1-22-353,-1 1-256,-19-1-320,0 1-289,-1-21-576,-19 1-1729</inkml:trace>
  <inkml:trace contextRef="#ctx0" brushRef="#br0" timeOffset="164795.8984">19539 6564 18129,'-40'20'1377,"19"19"-768,2 2 448,-1-2 224,0 1-224,20 19-481,0-19-384,20-1-192,19-19 97,-18 1-161,19-21-161,-20 0 129,-1-21 32,1-19 160,0 21-256,-20-21 224,0 1 32,-20-1-64,20 20 160,-20-19-63,1 19 383,-1 20-192,0 0 193,20 0-193,0 0-416,0 0 128,0 20 0,20 19-96,0-19 160,-1 0-672,21 0-577,-20-1-705,19 1-1313,1-20-2403</inkml:trace>
  <inkml:trace contextRef="#ctx0" brushRef="#br0" timeOffset="165252.9296">19837 6861 15438,'19'-19'1281,"-19"19"449,-19-20 384,19 0-416,-20 0-738,20 1-607,-20-21-1,0 1-384,20 19 32,0-21-320,0 21 0,20 1-129,0-1-192,0 40-223,-1-20-257,1 19-385,0 1 65,0 21 448,19-41 288,-19 20-800,20-1 608,-20-19 769,20 0 480,-20 0 1025,0 0 321,19-19-705,-19-1 32,0 0-32,-1-1-224,1 1 192,0 1-385,-20-1-95,0 0 63,0 0 1,0 20 31,-20-20 65,0 40-97,1-20-255,-1 20-386,0 20 97,0-1 0,1 2-32,19-2 0,0 1-160,19-20-416,1 19-257,20-39-320,-1 0-897,22 0-769,-22 0-4708</inkml:trace>
  <inkml:trace contextRef="#ctx0" brushRef="#br0" timeOffset="165595.7031">20452 6564 13004,'-20'0'4900,"0"20"-3298,0-1-321,20 22 64,0-1 33,0-1-481,0 1-417,20-21-448,0 1 32,19 0-32,-19-20 32,20 0-96,0-20 32,-20-19 0,0-1 0,-20 1 32,0-1-32,-20-1 0,0-18 32,1 0-256,-2 19 224,21 20 192,-20 1 161,0 19 63,20 0-64,0 19 65,20 21 191,-20-1-319,41 1 31,-2 0-160,21-1-160,-21-18-512,20 19-642,1-21-831,-39 1-1122,18 0-1634</inkml:trace>
  <inkml:trace contextRef="#ctx0" brushRef="#br0" timeOffset="166466.7968">21484 6703 12395,'0'-39'2114,"-20"-2"128,20 41-544,-19-20 320,-1 1-353,0 19-415,0 0-450,1 19-63,19 1-224,-20 21-1,20 18-224,0-19-192,20 19 33,-1-20 31,1-19-320,0 0 128,19-20-65,-19 0 226,0-20-386,0 0 97,-20-19 64,0-1-128,0 1 96,-20-1 96,20-19 64,-20 18 32,0 2-128,20 19 0,0 0 192,0 20-32,0 20-32,20 20 64,0-1 96,0 22-352,0-22 96,19 1 64,2-1-96,-2-19 32,-19 0 32,0-20 32,0 0 0,-20 0 192,19-20-192,-19 20-64,20-40 32,-20 21 64,20-21 0,0 20-64,-20 1 0,19-1-32,1 0 129,21 20-97,-21 20 160,-1 0-160,1-1 32,20 1-64,-21 0-64,21 0-513,-20-1-96,0 1-512,-1-20-128,1 0-865,-20 0-1185,0-20-6631</inkml:trace>
  <inkml:trace contextRef="#ctx0" brushRef="#br0" timeOffset="166669.9218">22040 6286 18705,'0'0'2178,"0"0"-1185,0 39 224,20 1 481,0 1-481,-1-2-704,22 20-321,-21-19-32,19 0-512,1-1-129,-1 2-448,1-21-512,-20-20-1410,-1 19-1249</inkml:trace>
  <inkml:trace contextRef="#ctx0" brushRef="#br0" timeOffset="166866.2109">22298 6524 19218,'20'40'1986,"0"-20"-993,19-1 256,2 1-256,-2 1-737,21-1-64,-21 0-576,21-20 63,20 0-1248,-21-20-1090,0-21-1569</inkml:trace>
  <inkml:trace contextRef="#ctx0" brushRef="#br0" timeOffset="167026.3671">22874 6425 18129,'-40'40'2530,"20"-1"-1281,1 1-288,-21 39 448,20-18-191,-19 18-610,19-20-512,-1 0-32,1 2-512,20-22-577,0 1-833,0-21-1057,0-19-1313</inkml:trace>
  <inkml:trace contextRef="#ctx0" brushRef="#br0" timeOffset="169911.1328">10326 7953 3299,'-19'-39'8456,"-1"39"-5926,0-20-288,20 0-256,0 20-128,0 0-289,0 20-832,0 19 64,0 2 128,20 18-449,0 1-224,-1-1-64,1-19-31,20-21-33,-21 2 0,1-21-160,0 20 64,-20-40-416,20 20 95,-20-21 97,0 2 0,0-1 288,0 0-288,0 0 256,0 20 0,0 0-128,0 20 320,20-20 32,-1 20-127,22 0-194,-1-20 66,-1 0 127,1 0-320,-21-20-33,21 0-95,-20 0-417,-1-19-416,-19 19-384,0-20-97,0 21-319,-19-1-1923,-1 0-7943</inkml:trace>
  <inkml:trace contextRef="#ctx0" brushRef="#br0" timeOffset="170470.7031">10585 7636 12267,'0'-40'2979,"0"40"-1281,19 0 159,-19 20 129,20 0-416,0 19-449,19 22-256,-19-2-33,20 0-575,-1 20-129,2-38 0,-21 18-96,19-39 0,-19 0-32,0 0 64,0-20-128,-1 20-96,-19-20 64,0-20 352,-19 20-384,-1-20 256,0 0-320,20 0 96,-20-19-65,20 39 33,0-20-160,0 20 32,20 0 128,0 20 96,0-20-64,19 39 64,20-19 32,-18 0-65,-1 0-63,-1-20-32,1 20-32,-1-20 0,-19-20 192,0 20 0,-1 0 192,-19-20-96,20 0 96,-20 0 97,0 1-289,0-21 96,0 19 32,0-18-32,0 19-64,-20-20 128,1 40-96,19-19 160,-20 19-31,0 0-97,0 0 0,1 19 64,19 21-96,0-1 32,0 2 96,0-1-288,19 19 96,1-39-128,20 19-352,-1-39-417,2 20-385,-2-20-1024,1-20-480,0 1-5895</inkml:trace>
  <inkml:trace contextRef="#ctx0" brushRef="#br0" timeOffset="170747.0703">11478 7835 13869,'19'39'2050,"-19"1"-417,20-1 161,-20 2 32,20-2-193,0 1-288,-20 0-288,19-21-608,2 1-193,-1-20-128,-20 0 64,20-20 1,0 1-65,-20-1 32,19-20-96,-19 20 0,20-19-64,-20 19-32,20-1 32,0 21-128,-1 0 64,1 0-32,20 21-481,0-1-992,0 0-2083,0-20-7142</inkml:trace>
  <inkml:trace contextRef="#ctx0" brushRef="#br0" timeOffset="171879.8828">12510 7953 3939,'0'-20'1698,"-20"1"1121,20-1-33,-19 0-512,19 0-352,-20-19-160,20 39-129,-20-20-287,20 20-97,-20 0-192,20 20-160,-20 0-353,20 19-63,0 1 63,0 20-256,20-1-31,0-19-129,20 0-96,-21-21 32,1 1-64,20 0 0,-21-20 96,-19 0-128,20-20 96,-20 0-128,0 1 32,0-21-32,0 20-64,0-19 128,0-1 64,-20-1-128,20 2 192,0 19-288,0-19 192,-19 39-32,19-20-128,0 20-33,19 20 129,-19-20-32,20 39 64,0-19 0,21 19-96,-22 2-32,1-21-32,0 0 64,0-1 0,-20-19 96,19 20 32,-19-20-192,0 0 32,0 0 192,0 0 0,0 0-160,0-20 32,0 20-289,0-19 225,20-1-224,-20 0 128,20-1-225,-20 21 65,20 0 224,0 0 63,19 21 33,-19-1 96,21 19-96,-2-19-32,-19 0-128,19 0-256,-19 0 448,0-20 160,0-20-128,-1 20 320,1-20 128,0-20-223,1 21 127,-1-1 64,-20 0 1,19-1-161,1-18 32,-20 19 33,20 0-33,-20 0-64,0 1 0,-20 19 65,0 0-161,1 0 64,-1 0 0,-1 39-32,1-19 32,0 19-31,20 2-97,0-1 0,20-21-128,21 1-129,-2 0-223,1-20-513,19-20-672,1 0-1026,-1 1-4099</inkml:trace>
  <inkml:trace contextRef="#ctx0" brushRef="#br0" timeOffset="173859.375">14039 7874 14253,'0'-20'1890,"0"20"-321,20 0-127,-20 0 255,0 20-512,20 0-224,-1 0-416,1 19-193,-20-18-128,20 19-96,0-21-256,-1 1 0,1-20-192,0 0-705,-20 0-673,0 0-736,0 0-3267</inkml:trace>
  <inkml:trace contextRef="#ctx0" brushRef="#br0" timeOffset="174033.2031">14019 7675 14221,'0'-39'1505,"-19"-1"449,19 21-737,0 19-320,0-20-673,0 20-224,0 0-160,19 0-480,1 20-642,0-20-1472,0 19-5638</inkml:trace>
  <inkml:trace contextRef="#ctx0" brushRef="#br0" timeOffset="174346.6796">14376 7696 17200,'-59'40'1121,"59"-1"-416,-20-19 63,20 0-383,20 19-193,0-19-128,39-20-32,0 20-32,2-20-96,18 0 0,-20 0 96,-19 20-96,-20-20 96,-1 19 96,-19 1 576,-19-20-255,-1 21-97,-20-1-64,20 0-256,1-20 0,-1 19-384,20-19-417,0 20-1153,0-20-3139</inkml:trace>
  <inkml:trace contextRef="#ctx0" brushRef="#br0" timeOffset="174666.9921">15190 7458 10890,'-39'0'8232,"39"0"-6791,-20 20-640,20-1 64,0 21 63,20 19 1,-1 1-32,1 20-512,20-21-257,-20 0-256,20 1-385,0-41-640,-1 22-545,-19-21-1024,0-20-1827</inkml:trace>
  <inkml:trace contextRef="#ctx0" brushRef="#br0" timeOffset="174862.3046">15032 7874 10473,'-41'-20'7463,"41"20"-6534,0-19-128,21 19 1057,19-20-353,-1 0-640,1 0-513,-1 1-320,1 19-128,0-20-352,0 0-673,-20 0-801,0 20-288,-20-21-1249,0 2-5286</inkml:trace>
  <inkml:trace contextRef="#ctx0" brushRef="#br0" timeOffset="175297.8515">15269 7537 10794,'-19'-20'4420,"19"20"-2402,0 0-705,19 40 225,2-20-706,19 19 1,-20 1-64,19 0-289,20 0 225,-19-1-609,-20 1 64,-1-20-128,2-1 256,-1 1-223,-20 0-130,0 0 1,0-20-160,-20 19 192,20-19-32,-21 0-32,21-19 160,0 19-224,0-20 128,21 20-64,-1-20 32,0 20 96,0 0 224,19 0-320,1 0 160,-1 0-128,1 0 32,20-20 96,-40 1-32,20-1-32,-21-20 64,1 21 0,0-21-96,-20 20 96,-20-1 65,0 2 31,1 19 0,-1 0 64,0 19 33,0 2 63,0-1-128,20 20 160,0-1-320,20-19-31,0 0-98,39-20-127,1 0-512,19 0-514,-19-20-1728,-1 0-2756</inkml:trace>
  <inkml:trace contextRef="#ctx0" brushRef="#br0" timeOffset="176075.1953">16540 7756 6566,'20'-20'7783,"-20"0"-5797,0 20-609,0 20-256,0 0 577,20-1-481,-20 41-352,21 19 0,18-19-161,-19 19-223,19-19-257,-19-1-64,0-20-128,0-18 32,0-1-32,-20-20 64,0 0 161,0 0-257,-20-20-96,0-20 32,0 0 192,0-19-224,-19-1 96,19 1 0,-19-21 0,18 1 96,21 20-224,0-1 224,0 0-64,0 40-32,21 0 64,18 1-128,-19 19 32,19 19 128,-19 1-160,20 20 128,-20 0-64,-1 0 0,1-20 0,-20 19 160,0-19-32,-20 0-224,1-1 128,-1-19-160,0 0-289,0 0-319,0 0-578,20-19-800,-19 19-416,19-20-2755</inkml:trace>
  <inkml:trace contextRef="#ctx0" brushRef="#br0" timeOffset="176271.4843">16977 7675 14061,'40'21'5317,"-40"-1"-3876,0 0-512,20 19 0,-20 1-224,0-20-641,19 19-64,-19-19-64,20-20-193,-20 20-832,20-40-1153,-20 20-1409,0-20-12460</inkml:trace>
  <inkml:trace contextRef="#ctx0" brushRef="#br0" timeOffset="176641.6015">16938 7537 15726,'-20'-40'1506,"0"21"-1026,20 19-127,0-20-161,0 0-160,20 20-96,-20 0-289,20 0-159,-20 0-65,20 20 353,-1 0 192,1 19 192,0-19 289,0 39 255,19-19 1,-19 20 224,21-20 352,-2-1 0,1 1 161,-20-20-289,19-1-288,-19-19-289,0 0 1,-20 0-225,19 0 32,-19-19 1,20-1-65,-20-20-160,0 21 32,-20-21-128,20-1-160,0 2-224,-19 19 0,19 0-353,0 1-544,19 19-320,-19 0-481,20 19-1057,0-19-1762</inkml:trace>
  <inkml:trace contextRef="#ctx0" brushRef="#br0" timeOffset="176874.0234">17533 7656 15438,'-20'40'2434,"20"-20"-1184,0 0 191,0 0 96,0 19-704,0-39-384,20 20-65,0-20-128,19 0-96,-19 0-64,0-20 225,1 0-321,-1 1 0,-20-1 128,-20 0-320,-1 0 128,1-1-417,0 2-127,1-1-321,-1 0-769,0 20-992,0 0-1250</inkml:trace>
  <inkml:trace contextRef="#ctx0" brushRef="#br0" timeOffset="177063.4765">17653 7397 17584,'20'0'3299,"-20"0"-2434,0 20 641,19 1-65,1 19-256,0-1-640,0 21-385,0-21-32,19 1-128,-19 0-385,19 0-479,-19-20-418,21-20-768,-41 0-800,20 0-3044</inkml:trace>
  <inkml:trace contextRef="#ctx0" brushRef="#br0" timeOffset="177251.9531">17632 7616 20083,'-20'0'1761,"0"0"-864,40 0 448,0-20 225,1 20-705,18 0-481,21 0-256,-1-19-256,0 19-609,-19 0-896,20 0-1026,-20-20-1024,-20 20-6087</inkml:trace>
  <inkml:trace contextRef="#ctx0" brushRef="#br0" timeOffset="177478.5156">18327 7756 9256,'20'79'12908,"-20"-60"-12171,0 21-577,0-20-128,0-1 32,0 1-576,20-20-417,-20 0-737,0 0-1953</inkml:trace>
  <inkml:trace contextRef="#ctx0" brushRef="#br0" timeOffset="179914.0625">18804 7675 9641,'0'-19'1953,"-20"19"-415,20 0 352,0 0 192,0-20-481,0 20 1,0 0-257,0 20-416,20-1-96,-20 22-161,0-1-287,20-1-129,-20-19 96,39 19-352,-19-19 96,0-20-32,19 0 65,-19 0 63,21-20-352,-21-19-33,-1 19 161,-19-19-32,0 19 160,20 0-32,-20 0 33,0 20 31,0 0 32,0 0 0,0 20 160,0 0-224,20 0-32,20 19 65,-21-39-194,21 0 194,-1 0-226,2-20-31,-21 1-96,19-1-64,-39-20-545,20 19 0,-20 2-448,0-1-641,-20 0-992,20 0-4261</inkml:trace>
  <inkml:trace contextRef="#ctx0" brushRef="#br0" timeOffset="180255.8593">19301 7279 15726,'0'0'2595,"0"0"-1987,0 20 449,0 19 801,0 1-609,19 20-320,1 19-288,0-19-129,19-1-223,-19 1-385,20-20 160,-21-20 64,22-1-256,-21-19 128,0 0-129,-20 0 33,19 0 128,-19-19 97,0-1-65,0 0 0,0-21 0,0 22 192,0-1-256,0 20 160,0-20-96,20 40 32,0-20 32,0 20-64,19-1 33,-19 22-770,20-21-96,0-20-800,0 20-385,-1-20-865,-19 0-3715</inkml:trace>
  <inkml:trace contextRef="#ctx0" brushRef="#br0" timeOffset="180394.5312">19856 7696 5445,'20'20'9929,"0"0"-8135,-20-20-641,20 20 224,-1-1-576,1-19-769,0 0-288,0 0-321,-20 0-896,20-19-3812</inkml:trace>
  <inkml:trace contextRef="#ctx0" brushRef="#br0" timeOffset="180554.6875">19876 7478 17712,'-20'-20'2178,"20"20"-1281,0-20-224,20 20 128,-20 0-737,20-21-32,19 21-128,-19 0-993,0 0-897,0 0-1762</inkml:trace>
  <inkml:trace contextRef="#ctx0" brushRef="#br0" timeOffset="180765.625">20095 7478 17264,'-20'39'961,"20"1"192,0-1 673,0 1-129,0-1-736,20 2-512,19-21-225,1 0-160,-1-20-192,1 0-225,20 0-287,-20-20-385,-1-20-256,-19 19-994,0-18-1376,-20 19-5766</inkml:trace>
  <inkml:trace contextRef="#ctx0" brushRef="#br0" timeOffset="181064.4531">20273 7279 13484,'0'0'4228,"0"0"-2530,0 20-161,21 19 449,-2 1-384,1 20-321,0-1-288,0 1-449,-1-1-480,21-19 1,-1 0 95,1-20-192,-20 0 32,1-20-32,-2 0 32,1 0 0,-20-20 96,20 0 0,-20 20-64,0-21 0,0 2-32,20-1-96,0 20 192,-20 0-192,39 0 32,1 20 64,-1-1-449,1 2-896,0-1-929,0 0-1858,-1-20-15341</inkml:trace>
  <inkml:trace contextRef="#ctx0" brushRef="#br0" timeOffset="181433.5937">21464 7696 23606,'0'0'1665,"0"20"-1280,0-20-65,20 20-128,-20 0-32,20-1-128,-20 1 33,0 0-354,20-20-159,0 20-769,-20-20-1250,19 0-1312,-19 0-10026</inkml:trace>
  <inkml:trace contextRef="#ctx0" brushRef="#br0" timeOffset="181593.75">21445 7577 19058,'-40'-20'1825,"20"0"-479,20 0-610,0 20-127,0-20-385,0 20-416,20-19-321,-20 19-383,20 0-1090,19 0-1313,-39 0-10795</inkml:trace>
  <inkml:trace contextRef="#ctx0" brushRef="#br0" timeOffset="181839.8437">21703 7497 18225,'-20'20'704,"0"0"65,20 20-32,0-21 224,0 1-385,40 0-159,-1 0-225,21-1-96,20 22 32,-21-21-576,0-20-129,-19 20 289,-20-1 352,-20 1 512,0-20 193,-20 20-352,-20 0-129,1-20 32,-1 19-480,1-19-769,18 0-1441,1 20-1506</inkml:trace>
  <inkml:trace contextRef="#ctx0" brushRef="#br0" timeOffset="182918.9453">10565 8867 2818,'0'0'13229,"-20"0"-11596,20 0-416,0 0-128,0 0-160,0 20-96,20 0-352,-20-20-97,20 19-96,-1-19 0,-19 0 1,20-19-97,-20-1 0,20 0-64,-20 0-128,0-19-32,-20 19 0,0 20 64,1-20-32,-21 20-32,19 20 64,-18 0-32,19 0 96,0 19 32,0 1 1,0 19-33,20-19 128,0 0-64,0-20-64,20 20-96,0-21 0,20-19-32,-1 0-128,2 0-321,18 0-255,-19-19-417,-1-21-641,20 20-512,-18 0-2114,-21-20-8168</inkml:trace>
  <inkml:trace contextRef="#ctx0" brushRef="#br0" timeOffset="183057.6171">10902 8887 2754,'20'0'9161,"-20"0"-6246,0 20-833,20-1-705,-20 21-224,0 0-32,0 0-609,0-20-127,0 0-513,19 0-513,-19-1-960,-19-19-1410,19 0-10858</inkml:trace>
  <inkml:trace contextRef="#ctx0" brushRef="#br0" timeOffset="183231.4453">10803 9006 13388,'-21'-20'4645,"21"20"-3652,0 0 31,21 0 1219,-1 0-706,0 0-768,19 0-385,-19 0-192,20 20-160,-1 0-256,1-20-384,0 20-385,20-20-417,-21 20-864,-19-20-2018</inkml:trace>
  <inkml:trace contextRef="#ctx0" brushRef="#br0" timeOffset="183463.8671">11438 8847 6886,'-40'0'11147,"21"20"-10122,-1 0 416,0 0 449,-1-1-705,1 21-32,20 0-609,0 0-63,0 0-385,20-1-128,1-19-96,19 0-289,-1-20-479,21 0-97,-21-20-673,1 0-896,0 1-2275</inkml:trace>
  <inkml:trace contextRef="#ctx0" brushRef="#br0" timeOffset="183667.9687">11517 8688 15022,'-20'-20'2498,"20"1"-672,0 19 160,0 0-609,0 19-224,20 21-160,-20-1-224,20 2-257,0 18-416,20 1-64,-20-21-192,20 21-448,-1-40-545,1 0-417,-1 0-896,-19-20-641,0 0-4901</inkml:trace>
  <inkml:trace contextRef="#ctx0" brushRef="#br0" timeOffset="184001.9531">11875 8867 17648,'0'20'1634,"0"0"-481,0-1 833,0 21-609,0 0-384,20-20-128,-20 20-673,20-20-96,0 0 0,-1-20-32,1 0-192,0 0 160,0-20 0,-1 0-96,1 0-96,-20 0 64,20-20 64,-20 20 0,0 0 96,-20 0-32,20 20 96,0 0-256,0 0 64,0 20-32,20 0 64,-20 0-64,20 0-673,1 20-640,-2-40-609,21 20-609,-20-20-3010</inkml:trace>
  <inkml:trace contextRef="#ctx0" brushRef="#br0" timeOffset="184611.3281">12272 8887 1121,'0'-20'14253,"0"20"-12683,0 20-1,0 0 161,0 19-353,0 1-320,0 0-32,0 0-545,19-20-223,1 0-225,0-1-225,0-19 226,0 0-66,0-19-31,0-1 96,-20-20-256,0 0 64,0 0 96,0 0 64,-20 1 0,0-1-192,0-19 32,0 18 64,0-18 224,0 39-256,20 1 192,-19-1 320,19 20-96,0 20 33,0-1-257,19 1 352,-19 20-128,20 0-224,20 20 65,-20-21-97,0 20 32,20 1-64,-20-20 0,19-20 96,1 20-192,-1-40 128,-19 20 0,20-40-32,-19 20-64,18-40 0,-19 20 32,-20-20 32,0 0 32,0 20 0,0-19 32,0 19 0,-20-19 0,0 39 64,1-20 96,19 20 32,-21 0-63,21 20-97,0-1 64,0 21 32,0-1 128,21 1-224,-21 0 32,19-20 33,1 20-257,20-20-97,-21 0-159,21-20-128,0 0-513,-1 0-481,2 0-736,-21-20-865,19 0-5509</inkml:trace>
  <inkml:trace contextRef="#ctx0" brushRef="#br0" timeOffset="185004.8828">13026 8946 17969,'-39'20'1409,"39"0"224,-20 0 65,20 0-385,0 20-832,0-20 31,20 19-224,0-19-223,-1-20-1,21 20 0,-20-40-128,-1 20-33,1-39 65,0 19-64,-20-20 160,0-20-224,0 20 224,0-19 0,-20 0 97,0-1-1,1 0-32,-1 1 224,20 39 545,-20 20-320,20 0 127,20 0-480,-20 39 257,20 1-449,19-1 32,2 22 32,-2-22-288,1 1-192,-1-1-193,1 1-384,-20-20-737,19 0-704,-39 0-1666,20-20-12171</inkml:trace>
  <inkml:trace contextRef="#ctx0" brushRef="#br0" timeOffset="187377.9296">14297 9125 14637,'0'60'1089,"0"-60"129,0 19-450,20-19 546,-20 0 63,0 0-128,-20-19-672,20-1-1,-20 0-192,1-19-63,-1-1 63,-1 0-64,1-20-127,0 1-65,1-20 32,-1 19-192,20-20 192,-20 21-352,20 0 352,20-1-416,0 40 128,-20 0-161,19 20-415,1 20-417,0 0-705,1 20-929,-21-1-8167</inkml:trace>
  <inkml:trace contextRef="#ctx0" brushRef="#br0" timeOffset="187736.3281">14019 8828 15022,'0'19'2114,"0"-19"-929,0-19-577,20 19 802,20 0-770,-21 0-544,21 0 1,-1 19-162,22 1 130,-2 0-354,1 19-159,-1-19-97,0 20 353,-18-20 160,-2 0 64,1 0 32,-20 0 128,-20 0 257,19-20 320,-19 0 320,-19 0 32,19 0-449,-20 0-127,0-20-193,-19 0-128,19 20-96,0-40-63,-1 20-65,1 0-129,20-20-319,-19 21-129,19-1-159,19 0-610,1 20-543,1 0-546,19 0-3426</inkml:trace>
  <inkml:trace contextRef="#ctx0" brushRef="#br0" timeOffset="187981.4453">14794 8907 15951,'0'19'2146,"-20"1"-865,20 0 32,0 20 449,0-20-737,20 20-321,0-20-415,19 0-1,-19-20-224,19 0 96,1 0 32,-1-20-224,-39 0-128,21 0-224,-21-20-321,-21 0 0,-18 20-448,-1-19-128,1-1-320,-1 1-1731,-19-1-6052</inkml:trace>
  <inkml:trace contextRef="#ctx0" brushRef="#br0" timeOffset="188373.0468">14952 8946 4772,'80'60'10570,"-60"-40"-8872,0-20-33,-20 20 193,19-20-353,-19 0-672,0 0 96,0 0-160,0-20-321,-19 20-288,19-20-96,0 0-32,-20 0-32,20 0-128,0 20-160,0-20 160,20 20-32,-20 0 64,19 20 64,1 0 64,0 0 64,19-20 32,-19 20-160,0-20 192,-20 0-32,20-20 32,0 20-32,-1-20 65,-19 0 31,21 0-64,-21 20 0,0 0-128,20 0 32,0 0 32,0 20-96,-1 0-160,21 0-833,-1 0-993,21 0-2049,-20 0-13774</inkml:trace>
  <inkml:trace contextRef="#ctx0" brushRef="#br0" timeOffset="189251.9531">16004 8986 3459,'40'60'9096,"-21"-40"-6918,2 0-448,-1 0-32,-20-1-353,20 1-64,-20-20-96,0 0-32,0 0-96,0-20-192,0 1-256,0-21-225,0 0-96,-20-20 65,-21 20-97,22-19-128,-21 0 96,1 19-320,-1-20 96,20 1 64,-19 19-128,39 20 32,-20-19-128,20 39-64,0-20-321,20 20-127,19 20-289,-19 0-673,20-1-1409,-1 21-3683</inkml:trace>
  <inkml:trace contextRef="#ctx0" brushRef="#br0" timeOffset="189434.5703">15806 8907 16751,'-20'-20'1698,"20"20"-1218,20-20-287,0 0 127,0 1-64,0 19-320,19-20-192,1 20-417,-1-20-896,1 20-2403</inkml:trace>
  <inkml:trace contextRef="#ctx0" brushRef="#br0" timeOffset="189709.9609">16223 8887 15822,'0'59'2211,"0"-19"-1635,0-20 609,20 20 481,-20-20-577,19-20-320,1 20-193,0-20-192,-20 0 65,20 0-161,1-20-128,-2 0 33,1 0-97,0-20 0,-20 20 0,20 20-96,-20 0-32,0 0 0,19 0 0,-19 20 32,20 0-64,0 0-449,19 0-448,-19 0-672,20-20-577,0 0-33,0-20-1568,-20-20-10313</inkml:trace>
  <inkml:trace contextRef="#ctx0" brushRef="#br0" timeOffset="189883.789">16601 8668 11082,'-21'-59'4420,"21"59"-2018,0 0-256,0 0-864,21 20 63,-2 19-608,1 1-225,20 20-160,19-20-448,-19-1-288,19 1-737,-18-20-577,-2-1-960,1-19-2915</inkml:trace>
  <inkml:trace contextRef="#ctx0" brushRef="#br0" timeOffset="190075.1953">16481 8847 16815,'0'-19'2371,"0"-1"-1859,0 0 769,20 0 1,19-1-1026,-19 2-256,21-1-160,-22 20-161,21-20-896,-1 20-705,1 0-2530</inkml:trace>
  <inkml:trace contextRef="#ctx0" brushRef="#br0" timeOffset="190385.7421">16958 8728 17040,'0'60'1505,"0"-40"-64,0 19 513,19 1-448,-19-20-641,40 19-449,-20-19-64,19-20-192,-19 0-64,0 0 33,1-20-33,-2 0-128,1 1-96,-20-21 63,0 20 65,-20-19 33,20 19-1,-19-21 64,19 41 64,0-19-32,0 19-64,0 0-160,0 19 32,19 2 160,1 19-448,0-20-802,0-1-735,19 1-962,1 0-2210</inkml:trace>
  <inkml:trace contextRef="#ctx0" brushRef="#br0" timeOffset="190822.2656">17415 8926 6245,'0'-19'10186,"0"-21"-8552,-20 20-1,20 1 161,-21-21-705,21 20-545,0-1-95,-20 21-1,40-19-480,-20 19 0,21 19-96,-1 2-128,-1-1-481,1 0 64,0-20 65,19 20 224,-19-20 31,20 0 225,-21-20 128,1 0 192,21 0 289,-21-1 255,-1 2 33,1-1-256,-20 0-481,20 20 128,-20-20 64,0 20-96,0-19 32,0 19 32,0-20-192,-20 20-96,0 20-128,-19-20 128,18 19 160,-19 21 224,21-20 129,19 20-65,0 0-96,0-1-127,19-19 31,21 0-32,1 0-128,18-1-96,0-19-385,1 0-608,-1-19-2050,-18 19-5445</inkml:trace>
  <inkml:trace contextRef="#ctx0" brushRef="#br0" timeOffset="191787.1093">18487 8747 13805,'0'21'1921,"19"-1"-223,1 20-96,0-1-289,0 20-256,19-19-289,-19 0-159,0 0-96,0-40-65,-20 20-32,19-20 65,-19 0-1,0-20 129,0 0-321,0-20-192,0 0 0,0 1-64,-19-1 32,19-19-32,0 19-128,19 0-128,-19 0 0,0 20 96,21 20-32,-1 0 64,0 20-1,19 0-31,-19 0 96,20 20 32,-1-20 0,1 0-96,-1-20-64,2 0 128,-21 0-128,19 0 64,-19-20 128,0 0-32,0-1 160,-20 2-224,0-21 192,0 20-96,-20 20 64,20-19-32,-20-1 64,0 20-64,0 0 97,1 20-226,-1-1 130,0 1-1,-1 20 0,21 0 96,0 0-192,0-1 128,0 1-160,41-1-64,-21-19-225,19 0-255,21-20-417,-21 0-1153,20 0-897,-18-40-8008</inkml:trace>
  <inkml:trace contextRef="#ctx0" brushRef="#br0" timeOffset="192019.5312">19399 8688 18353,'-39'0'1569,"19"20"-63,20 0 255,-20-1-287,20 22-385,0-1-288,0 19-97,20-20-479,20 1-161,-1-20 64,1 0-545,20 0-127,-20-20-129,19-20-480,-19 0-448,-21 0-738,1-20-383,-20 21-866,0-1-1793</inkml:trace>
  <inkml:trace contextRef="#ctx0" brushRef="#br0" timeOffset="192201.1718">19658 8828 7046,'-40'-20'6310,"20"20"-3011,0 20-832,20-1-578,0 1-479,20 20-225,0-21-352,20-19-97,19 0-127,-18 0-289,18 0 1,-20-19-321,1-21 160,-1 20-224,-39-19-97,20 19-159,-20-21-320,0 22-321,-20 19-673,20-20-1024,-19 20-2051</inkml:trace>
  <inkml:trace contextRef="#ctx0" brushRef="#br0" timeOffset="192462.8906">20134 8907 13388,'0'-20'1858,"0"0"-1730,0 0 32,0 1 1057,0-1 161,0-20-481,-19 19-193,19 2-63,0-21-225,-20 20-31,20 20 543,0-19-511,0 19-129,0-20-288,0 20-64,20 0-128,-1 0-1185,1 0-1282,-20 20-2594</inkml:trace>
  <inkml:trace contextRef="#ctx0" brushRef="#br0" timeOffset="192761.7187">20471 8589 18673,'-19'0'1858,"-1"0"-1121,20 0 224,-20 20 224,0 0-256,20 0-385,0 19-448,0-19 0,20 19 0,20-18-64,-21-1 32,21 0 33,1 19-194,-22-19 290,1 0-257,-20-20 320,-20 20 32,1-1-32,-2-19-96,-19 0-63,1 0-33,19 0-449,-20 0-223,21-19-674,19 19-1312,-20-20-2114</inkml:trace>
  <inkml:trace contextRef="#ctx0" brushRef="#br0" timeOffset="192915.039">20670 8808 20083,'60'39'480,"-41"-39"257,1 20-481,0-20-352,-20 20-385,20-20-319,-20 0-610,0-20-2145</inkml:trace>
  <inkml:trace contextRef="#ctx0" brushRef="#br0" timeOffset="193066.4062">20730 8570 15470,'-40'-60'3043,"20"40"-865,1 0-1153,19 20-32,0 0-416,0-20-674,19 20-575,1 0-962,0 0-992,0 0-1762</inkml:trace>
  <inkml:trace contextRef="#ctx0" brushRef="#br0" timeOffset="193591.7968">20869 8629 18065,'40'79'2018,"-21"-19"-449,1-20 129,-20-20-257,20 19-480,-20-19-224,20 0-289,-20-1-96,0-19-256,19 20-128,-19-20 64,0-20-32,0 20-96,0-19 0,20-1-96,-20 0-224,0 0-1,0 1 65,0 19-96,0-20 159,20 40 129,-20-20 128,20 19 96,1-19-160,18 20 160,-19-20-160,20 0 256,-1 0-96,1-20 353,-1 1-225,-19-1 96,21 0-96,-22-21 64,1 22 33,-20-21 63,0 20-192,0 20 129,-20-19-1,20 19-32,-19 0-96,-1 0 0,-1 39-160,-19-19 96,21 19-96,19 2 129,0-1 63,0-1-32,19-19-160,21 19 0,-19-19-64,18-20 96,1 0-673,-1 0-608,21 0-929,-40-39-2242,19 19-10923</inkml:trace>
  <inkml:trace contextRef="#ctx0" brushRef="#br0" timeOffset="194195.3125">22438 8688 17488,'-20'-39'1153,"20"19"-128,-20 0 192,20 20 577,-21-20-385,21 20-576,-20 20-256,1 0-193,-1 19-64,0 1-128,0-1-256,20 22-32,0-22 128,20 1-544,0-20-545,19-1-352,2-19-802,-1 0-223,-1-39-1377,-19 19-7464</inkml:trace>
  <inkml:trace contextRef="#ctx0" brushRef="#br0" timeOffset="194485.3515">22556 8668 14125,'-19'-19'3107,"-1"19"-865,0 0-641,0 39-255,0-19-481,1 40-65,-1-20-127,20-1-257,20-19-512,-20 0 192,19 0-96,1-20 0,0 0 193,0-20-65,0 0-128,-1-19 64,-19-1 0,0 20-32,0-1 96,0 2-128,0-1 160,0 20-160,20 0 0,-20 20-32,20-1 160,-20 2-192,39 19-192,-19-20-385,21-1-256,-2 1-384,1-20-480,-1 0-546,-19 0-2625</inkml:trace>
  <inkml:trace contextRef="#ctx0" brushRef="#br0" timeOffset="194711.914">22814 8410 14733,'-19'-20'2947,"19"20"-1153,0 0-385,0 20 321,19 0-129,1 20-512,0 20-384,0-1-160,19 1-545,2-1-32,-2-20-385,1-18-384,0-1 1,-1-20-417,-19 0-1026,0 0-767,-1-20-4710</inkml:trace>
  <inkml:trace contextRef="#ctx0" brushRef="#br0" timeOffset="194885.7421">23013 8371 16367,'0'-20'3107,"0"20"-1409,0 20-353,20-1 288,0 21-415,0 0-258,-1 20-351,1-1-449,20 1-192,-21-21-480,2 1-449,-1-21-897,0 2-897,19 19-1120</inkml:trace>
  <inkml:trace contextRef="#ctx0" brushRef="#br0" timeOffset="195225.5859">23628 8470 19250,'-19'0'2114,"-1"0"-1506,-39 20 770,19 0 415,0 0-736,0 20-448,20-21-481,20 21-64,0-1-128,20-19 64,20 20-160,20-21-32,-21 2-33,40-1-95,-39 0 128,-1 0 256,2-1-32,-41-19 449,0 0-1,0 20-96,-41-20 193,2 0-257,-1 0-256,1 0-64,-1 0 0,1 0-288,-1 0-673,40 0-1409,-20 0-1794,40 0-7207</inkml:trace>
  <inkml:trace contextRef="#ctx0" brushRef="#br0" timeOffset="195366.2109">23986 8907 23894,'20'19'192,"-20"1"-384,0-20-224,20 0-449,-20 20-1249,0-20-2018</inkml:trace>
  <inkml:trace contextRef="#ctx0" brushRef="#br0" timeOffset="204471.6796">10207 10197 12908,'-20'-19'2402,"20"19"-544,0 0-97,0 0-255,0 19-97,20 21-288,-20-1-128,19 22-256,1-2-97,21 0-319,-21 1-161,-1-1-128,1-18 32,0 18 64,-20-19-416,20-1-257,-20-19-608,0 0-961,0-1-1473</inkml:trace>
  <inkml:trace contextRef="#ctx0" brushRef="#br0" timeOffset="204725.5859">9690 10316 16111,'0'0'4260,"20"-20"-3363,0 0 448,40-19 417,0 19-353,-1-39-801,41 19-191,-21 1-289,20-2-96,-19 2-480,-21 19-513,1 0-449,-21 20-1344,-19 0-1282</inkml:trace>
  <inkml:trace contextRef="#ctx0" brushRef="#br0" timeOffset="205189.4531">10465 10058 19666,'0'-40'1249,"0"40"-1153,0 20 257,20 0 832,-20 40 64,19 19-576,1 0-129,1 21-384,-1-1-64,0-20-96,19 2 0,-19-22 64,0-20-31,-20-19 63,19 0 64,-19 0 32,20-20 0,-20 0 192,0-20 193,0 0-385,0-19 289,-20-1-289,20 1 128,0-2-256,20 21-96,-20 0-32,20 20 0,0 0 96,-1 20 32,1 0-128,21 1-480,-21-1-385,19-1-320,-19 1-1058,20-20-1472,-21 20-3748</inkml:trace>
  <inkml:trace contextRef="#ctx0" brushRef="#br0" timeOffset="205531.25">11001 10337 20371,'0'39'769,"-20"-19"-129,20 20 641,0 19 33,-20-19-610,20-1-191,20-19-257,0 21 0,0-41-320,-20 19 64,19-19 64,2-19-32,-21 19-32,0-20 32,0-1-32,0 1 64,0-19 32,0 19-192,0 0 160,0 20-32,0 0 225,20 0-321,0 20 96,0 0-160,-1-1-673,21 1-929,-20 0-960,19-20-1282</inkml:trace>
  <inkml:trace contextRef="#ctx0" brushRef="#br0" timeOffset="205814.4531">11398 10376 19058,'-39'20'1633,"19"0"-640,20 0 416,-21-1 193,1 1-609,20 0-417,20 0-544,1 0-64,-1-1 32,19 1-32,21 0-160,-21 1-192,1-21 63,-1 20 65,-18 19-128,-21-19-129,0 0 257,0-1-192,-40-19-129,20 20-480,-20 0-320,1 0-993,-1-1-5926</inkml:trace>
  <inkml:trace contextRef="#ctx0" brushRef="#br0" timeOffset="206141.6015">10545 10992 16335,'-21'0'6470,"21"19"-5701,41-19 448,18 0 224,20-19-191,41 19-290,-1-20-319,20 20-161,-20-20-383,20 0-65,-40 0-321,0 1-255,1 19 127,-41-20 65,0 20 32,-39 0-33,0 0-351,-20 20-193,0-20-1153,0 0-1666,0 0-5700</inkml:trace>
  <inkml:trace contextRef="#ctx0" brushRef="#br0" timeOffset="206331.0546">11954 10475 24535,'-39'-20'2818,"39"1"-2241,0 19-257,20-20-384,-1 20-320,21 0-1122,-20 20-1536,-1-1-1090</inkml:trace>
  <inkml:trace contextRef="#ctx0" brushRef="#br0" timeOffset="206453.125">12173 10832 24951,'0'20'897,"0"1"-705,0-21 96,0 0-320,0 0-993,0 0-1569,20 0-1602</inkml:trace>
  <inkml:trace contextRef="#ctx0" brushRef="#br0" timeOffset="216719.7265">12847 10594 18577,'0'0'1185,"0"0"-832,0 0 736,20 0 64,-20 0-321,20 0-479,1 0 63,-1-20-96,-1 20 97,1-20-321,-20 1 0,0-1 96,0-20-96,0 20 225,-20 1-353,1 19 128,-1 0 0,-21 0 0,21 0 0,1 19 32,-21 21 96,20 0-256,0-1 256,1 2-95,19 18 95,-20-19-96,20-1-96,20 1-32,-1-21-64,1 1-96,20-20-385,-1 0-704,22 0-929,-2 0-1153,0-20-5445</inkml:trace>
  <inkml:trace contextRef="#ctx0" brushRef="#br0" timeOffset="217053.7109">13304 10515 18737,'-39'20'1474,"19"-20"-129,0 19 417,0 1-257,1 21-416,-1-2-352,20 1-289,20-20-288,-1 19-128,1-19-32,20-20 0,-21 0-32,21 0-32,-20-20-96,0 0-64,-1 1 128,-19-1 32,0 0 128,0 0-32,-19 1 32,-1 19 32,20-20-64,-20 40 32,20-20-64,0 19-96,0 1-32,20 0-417,19 0-864,-19-20-993,21 19-929,-2-19-3364</inkml:trace>
  <inkml:trace contextRef="#ctx0" brushRef="#br0" timeOffset="217243.164">13641 10495 15822,'-19'0'2307,"-1"0"-930,0 20 513,20 19-129,0 1-447,-20 1-321,40 18-289,-20-20-480,40 1-191,-1-20-194,2-1-447,-2-19-289,21-19-705,-21-1-896,-19-20-1185</inkml:trace>
  <inkml:trace contextRef="#ctx0" brushRef="#br0" timeOffset="217525.3906">13661 10276 17584,'-20'0'2883,"20"20"-1121,20 0 287,0 1-287,1 38-577,18-19-352,1 19-128,0 0-449,-1-19-160,20 1-64,-18-22 0,-1 1 0,-21-20-128,1 0 64,-20 0-96,0 0 192,0 0-32,0 0 0,0-20-96,0 20 64,20-19-96,0 19 64,-1 19-32,21-19-705,-1 0-832,1 20-1570,1-20-4196</inkml:trace>
  <inkml:trace contextRef="#ctx0" brushRef="#br0" timeOffset="218484.375">15032 10237 15438,'0'-20'1954,"-20"20"64,20 0-865,-21 20 1185,2 0-608,-1 19-833,0 22-385,0-2-95,20 20 31,-19-20-256,-1 2-128,20-2-128,0-19-320,0-1-321,0-19-672,0 0-1154,0-20-960,0 0-8937</inkml:trace>
  <inkml:trace contextRef="#ctx0" brushRef="#br0" timeOffset="218724.6093">14615 10276 15790,'-40'20'5061,"40"-20"-3011,0 20-544,20 21 608,0-2-481,19 1-672,1-1-448,20 1-97,19-1-320,-19-19 32,19 0-128,-19 1-224,-20-1-224,-1-1-161,1-19-416,-21 20-577,-19 0-672,20-20-1249,-20 20-2947</inkml:trace>
  <inkml:trace contextRef="#ctx0" brushRef="#br0" timeOffset="218908.2031">15330 10654 19698,'39'40'3556,"-39"-20"-2115,20-1-352,0 1-609,0 0-352,-20 0-160,19-20-608,1 19-802,0-19-1729,0 0-1793</inkml:trace>
  <inkml:trace contextRef="#ctx0" brushRef="#br0" timeOffset="219066.4062">15290 10396 19442,'-21'-20'2370,"21"1"-2210,0 19-192,0 0 32,0 0-480,21 0-577,-21 19-1121,20 1-3460</inkml:trace>
  <inkml:trace contextRef="#ctx0" brushRef="#br0" timeOffset="219269.5312">15647 10753 18513,'79'99'2210,"-59"-58"-384,20-2 672,-40 21-768,20-21-769,-20 1-289,0-1-223,0 2-161,-20-2-192,20-19-64,-20-20-384,0 20-417,0-20-832,0-20-1122,-19 0-1409,-1-19-10121</inkml:trace>
  <inkml:trace contextRef="#ctx0" brushRef="#br0" timeOffset="219415.039">15389 10436 9929,'-20'-20'11146,"1"0"-10537,19 20-609,0 0-320,0 0-1314,0 0-2306</inkml:trace>
  <inkml:trace contextRef="#ctx0" brushRef="#br0" timeOffset="220032.2265">16343 10475 21075,'0'0'1922,"0"0"-1441,19 20 512,-19 20 64,0-1-833,20 2-128,-20-21 96,20-1-384,0 21-256,-1-40-706,1 20-1344,-20-20-1314</inkml:trace>
  <inkml:trace contextRef="#ctx0" brushRef="#br0" timeOffset="220192.3828">16262 10357 17264,'-19'-41'2338,"19"21"-1665,0 0-737,0 20 32,0-19-385,19 19-832,1 0-1794,-20 19-7110</inkml:trace>
  <inkml:trace contextRef="#ctx0" brushRef="#br0" timeOffset="220439.4531">16580 10376 17520,'-40'79'2498,"40"-39"-1056,20 0-161,21-1-544,18-19-417,20-20-192,20 21-608,-19-21-353,-1 0-320,-20 0 256,-59 20 609,0-20 224,-39 19 224,-20 1 192,-20 0 32,18 0 1,2-1-449,39 1-385,0 0-1985,20-20-13549</inkml:trace>
  <inkml:trace contextRef="#ctx0" brushRef="#br0" timeOffset="221282.2265">17772 10357 16655,'-80'19'2659,"41"21"-994,-2 19-159,21 1-385,20-1-128,0 1-417,0-20-159,20-1-257,0-19-96,21-20 160,-2 0-128,1-20-64,-1-19 64,-19-1-224,0 1 160,-20-2-96,0 2 96,-20-1 32,0 0-32,-19 21 96,19-1 65,0 20 159,0 0 96,20 20-159,0-1-65,20 21-32,0 0-160,0-1 96,19 2-384,21-21-321,-1-1-191,1-19-257,-20 0-737,-1 0-896,-19 0-642,-20-19-7782</inkml:trace>
  <inkml:trace contextRef="#ctx0" brushRef="#br0" timeOffset="221542.9687">17970 10436 15855,'20'19'1857,"0"-19"-63,0 40 256,-1-20-224,1 0-449,0 19-288,0-19-512,0 1-129,-20-1-128,19-20-192,-19 19 33,0-19 127,0 0-160,0-19 0,0-1-96,0-1-64,20-19-32,-20 21-128,21-1 128,-1 0-64,0 20-65,19 0-287,1 20-193,-1 0-608,20 19-1986,-18-19-1441</inkml:trace>
  <inkml:trace contextRef="#ctx0" brushRef="#br0" timeOffset="221776.3671">18745 10079 32,'0'0'21396,"-20"20"-20403,20-1-705,20 1 257,0 20-417,-1-21-128,21 21-673,-1-20-929,1-20-960,-20 19-2691</inkml:trace>
  <inkml:trace contextRef="#ctx0" brushRef="#br0" timeOffset="221927.7343">18903 10038 17969,'0'0'2722,"0"0"-2017,20 20 31,-1 21 1,1-22-513,1 21-288,19-1-1729,19 1-2147</inkml:trace>
  <inkml:trace contextRef="#ctx0" brushRef="#br0" timeOffset="222197.2656">19459 10337 22869,'-20'39'1313,"20"1"-1088,0-1 575,20 1-191,-1 0-449,2-21-192,19 1-448,-20 0-385,-1-20-1217,1 0-2210</inkml:trace>
  <inkml:trace contextRef="#ctx0" brushRef="#br0" timeOffset="222552.7343">19360 10099 17200,'0'-20'1922,"0"-1"-1730,0 21-384,20 0 192,-1 21 96,1 18-128,20 21-64,-21-1-193,22 0 193,-1 21 128,-1-20-32,-19-21 289,20 21 768,-21-41 416,1 1-224,-20 0-480,20-20 96,-20 0-97,20-20-287,-20 0-65,0 1 33,0-21-33,0 20-224,0 0 0,0 1 33,0-1-129,0 20-128,0 0-32,21 0 64,-2 20 0,21 19-289,-20-19-832,19 0-769,1 0-1665,-1-20-1762</inkml:trace>
  <inkml:trace contextRef="#ctx0" brushRef="#br0" timeOffset="222923.8281">19995 10396 17744,'-20'20'3107,"0"-20"-1794,20 39-384,0-19 256,20 20 1,0-1-514,0-19-640,20 0 128,0-20-320,-20 0-64,19-20-32,-19 0-32,-20 1-1,0-21 97,0-19 160,-20 19 64,0-19 32,-19-2-96,-1-18 96,0 20-128,20-21 224,0 21 0,0 19 417,0 20 320,20 20 64,0 0-257,0 20 65,20 20 32,20 19-257,-20 21-127,20-21-321,0 20-192,19-18-481,-19-2-608,19-19-512,-18-1-770,-22-19-1473,1 0-5765</inkml:trace>
  <inkml:trace contextRef="#ctx0" brushRef="#br0" timeOffset="223068.3593">20432 10337 19026,'20'0'2914,"-20"20"-1472,19 19-513,1-19 192,-20 0-801,20-1-608,0 1-705,1 0-769,-2-20-1729</inkml:trace>
  <inkml:trace contextRef="#ctx0" brushRef="#br0" timeOffset="223213.8671">20412 10138 19282,'-20'-39'2754,"1"39"-1825,19-20-737,0 20-256,19-21-1185,-19 21-1858</inkml:trace>
  <inkml:trace contextRef="#ctx0" brushRef="#br0" timeOffset="223671.875">20928 10217 20403,'-79'0'1057,"39"0"-481,20 0 962,-20 20-33,21 19-448,-21 1-480,20 1-65,20 18-63,0 0-417,20-19-160,39-1-289,-19-19-864,40-20-705,-1 0-1409,-20-20-1057</inkml:trace>
  <inkml:trace contextRef="#ctx0" brushRef="#br0" timeOffset="223984.375">21127 10257 18225,'-60'19'2114,"20"1"-577,20 21-31,1-2-65,-1 21-448,20-21-449,20 1-287,-1-1-129,21-19-160,1-20 32,18 0 64,-39 0-128,19-20 0,-39 1 192,20-1-224,-20 0 128,-20-20 64,20 21-96,-19-21 96,19 20 0,0 20 32,-20 0 64,20 0-224,20 20-64,-1 0 128,1 0-160,0 19-320,19-19-705,1 0-193,1-20-1024,-2 0-128,-19-20-3204</inkml:trace>
  <inkml:trace contextRef="#ctx0" brushRef="#br0" timeOffset="224166.0156">21325 10118 16879,'-20'-19'4293,"20"19"-2468,20 19-31,1 21-481,-1-1-192,19 21-768,-19-21-161,19 22-128,21-22-641,-21 1-640,2-21-705,-1 1-1665,-21-20-2723</inkml:trace>
  <inkml:trace contextRef="#ctx0" brushRef="#br0" timeOffset="224354.4921">21147 10296 16815,'40'-20'3972,"-21"1"-2723,21-1-384,19 20-512,-18-20-321,18 0 0,-19 20-577,-1 0-864,1 0-1058,-1 0-1280,-19 20-9322</inkml:trace>
  <inkml:trace contextRef="#ctx0" brushRef="#br0" timeOffset="224601.5625">21663 10276 1665,'0'61'15022,"0"-41"-12780,0 19-608,20 1 352,-20-21-224,20 21-834,0-20-415,19 0-65,1-20-127,-1 0 63,2-20-96,-21 0-32,-20 0 65,0-19-33,-20 19-160,-21-20 32,2 1-256,-21 18 0,21 1-96,-20 0 160,19 1 32,19 19-288,21 0-353,-20 0-256,40 19-32,1 1-672,19 21-1250,-1-21-928</inkml:trace>
  <inkml:trace contextRef="#ctx0" brushRef="#br0" timeOffset="224768.5546">22020 10455 13452,'20'0'5413,"-40"-19"-2626,0-1-449,1-20-96,-1 21-512,0-22-577,0 1-384,20 21-705,20-21-128,0 1 128,19-1-320,1 20-225,19 20-480,-18 0-672,18 0-1602,-19 20-865</inkml:trace>
  <inkml:trace contextRef="#ctx0" brushRef="#br0" timeOffset="225024.414">22338 9900 21460,'0'0'2242,"0"0"-1569,0 39 672,19-19-352,1 20-673,1-1-224,-1 2-224,0-21-577,-1 19-960,1-39-1762,-20 20-1634</inkml:trace>
  <inkml:trace contextRef="#ctx0" brushRef="#br0" timeOffset="225174.8046">22517 9860 8456,'0'0'14733,"0"20"-13451,20 0-321,-20-1-449,19 21-288,1 0-352,20-1-1313,-21 2-2307,22-2-8872</inkml:trace>
  <inkml:trace contextRef="#ctx0" brushRef="#br0" timeOffset="226141.6015">13007 11468 15983,'-40'-59'832,"20"39"546,1-1 512,-1 21 256,-21 0-545,21 21-736,1-1-160,-1 19-193,20 21 97,0-1-289,0 0 32,0 22-128,39-22-95,-19-20-129,21 21-97,-2-21-159,1-18-416,19-1-674,-19-20-543,19 0-1827,-18-20-3267</inkml:trace>
  <inkml:trace contextRef="#ctx0" brushRef="#br0" timeOffset="226330.0781">13284 11687 17520,'0'39'3075,"20"-19"-1922,-20 20 0,20-1 32,0 1-512,-20-20-545,20 20 0,19-20-384,-19-20-577,1 20-1025,-1-20-1569,-1 0-12204</inkml:trace>
  <inkml:trace contextRef="#ctx0" brushRef="#br0" timeOffset="226497.0703">13225 11567 19570,'-20'-20'2338,"20"20"-2114,0 0 225,0 20-257,20-20-448,20 20-961,-21 0-1506,21-1-10441</inkml:trace>
  <inkml:trace contextRef="#ctx0" brushRef="#br0" timeOffset="226671.875">13523 11865 22421,'0'0'1281,"0"0"-1377,0 0 96,20 0-32,-20 0-737,19 0-1185,1 20-1665</inkml:trace>
  <inkml:trace contextRef="#ctx0" brushRef="#br0" timeOffset="226975.5859">13722 11925 18129,'19'-21'2690,"1"2"-1569,0-1-160,-20 0-448,20 20-225,-20-20-160,20 20 96,-20-20-288,0 1 64,-20 19-96,20-20 32,-20 20 224,-20 0-288,21 0 192,-1 20 321,-1-1-97,1 1 192,20 0-95,0 0-33,0 19-128,20 2-192,1-21 32,-1 0-256,19-20-320,1 0-417,-1 0-1185,1 0-1602</inkml:trace>
  <inkml:trace contextRef="#ctx0" brushRef="#br0" timeOffset="227135.7421">13960 11904 21204,'0'0'2242,"0"0"-1217,0-19-193,20 19-767,0 0-738,-20 0-736,19-20-1282,1 20-2594</inkml:trace>
  <inkml:trace contextRef="#ctx0" brushRef="#br0" timeOffset="227274.414">14158 11945 18225,'39'40'2050,"-19"-21"-897,1 1 192,-1 20-640,-20-21-289,19 1-320,-19 20-64,0-21-1153,0 2-1505,0-1-1154</inkml:trace>
  <inkml:trace contextRef="#ctx0" brushRef="#br0" timeOffset="227767.5781">14615 11587 6598,'-60'-40'10826,"41"40"-9032,-21 20-449,19 0 385,1 0-97,1 40-352,19-1-160,0 20-384,0-19-417,39 0-191,2-20-194,-2-20 130,21-1-482,-1-19 129,-19-19-193,0-1-159,-20-20-65,0 0 321,-20 20 416,-20-20 0,-21 1-32,2-1 64,-21 1-96,21 19 128,-1 0 256,1-1-192,19 21 1,-1 0-161,21 0 96,0 0-96,0 0-128,0 21 64,21-21-1,-1 20-735,19-20-1699,-19 20-992</inkml:trace>
  <inkml:trace contextRef="#ctx0" brushRef="#br0" timeOffset="228277.3437">14873 11865 21460,'0'0'1409,"20"0"-1441,-1 0 1025,21-20-352,-1 20-257,2-20-288,-21 20-128,19-20-705,-19 20-544,0 0-1121,-20 0-1570</inkml:trace>
  <inkml:trace contextRef="#ctx0" brushRef="#br0" timeOffset="228531.25">15210 11687 448,'20'0'22357,"-20"0"-20884,20 20-255,-20-1 255,19 1-864,2 0-225,-21 19-480,20-19 192,0 20-480,0-40-769,-1 20-481,1-20-1217,-20 0-1024</inkml:trace>
  <inkml:trace contextRef="#ctx0" brushRef="#br0" timeOffset="228755.8593">15409 11508 20915,'99'39'2210,"-39"-19"-736,-1 20 928,-19-1-736,-20 22-834,-1-22-543,1 20-97,-20-19-64,0 0-64,0-21-224,-20 2-545,20-21-320,0 0-1313,0 0-2242,0 0-10955</inkml:trace>
  <inkml:trace contextRef="#ctx0" brushRef="#br0" timeOffset="230102.539">16104 11746 3939,'0'59'12396,"20"-19"-11243,-20-20-192,20 0-96,-20-1 416,19-19-96,-19 21-512,0-21 256,0 0-385,0 0-95,0-21-289,0 2 0,-19-1 0,19-20-96,-20 1 64,20-1-96,0 1 64,0-1-192,0-1 32,20 2-480,-1 19-129,1 20-640,20 0-1186,-20 0-1729</inkml:trace>
  <inkml:trace contextRef="#ctx0" brushRef="#br0" timeOffset="230487.3046">16540 11607 16976,'-59'39'1345,"39"-18"-544,0-1 480,1 19 448,19 1-511,0-1-386,0-19-543,19 20-161,21-40 96,-1 20-288,-19-20 96,20-20 32,-19 0 0,-2 0-128,-19 0 128,0 1 160,-19-21-256,19 20 192,-21 1-96,1-1 161,0 20-161,20 0 224,0 0-64,0 0-224,0 20 0,20 19 128,0-19-160,20 19 0,0-19-320,19 0-545,1-20-448,-21 0-961,2 0-865,-21 0-7495</inkml:trace>
  <inkml:trace contextRef="#ctx0" brushRef="#br0" timeOffset="230763.6718">16798 11687 14958,'0'20'2370,"0"-20"-672,20 39 416,0-19-129,1 0-351,18 19-737,-19-39-64,20 20-225,-21-20-448,1 0 65,0 0-33,-20 0-32,20-20-32,-20 0 32,0 1 64,0-1-320,0 0 96,0 0-96,19 1 0,-19 19-128,20 0 32,0 19-449,0 1-640,20 0-897,-20 19-1089,0-19-3396</inkml:trace>
  <inkml:trace contextRef="#ctx0" brushRef="#br0" timeOffset="231126.9531">17255 11707 18001,'-19'39'2242,"19"-19"-1410,0 0 514,19-1-1,1 1-640,0 0-353,19-20-32,-19 0-384,21-20 128,-21-19 128,-1 19-416,-19-20 64,0 1 96,-19-2 64,-1-18 0,-21 19 64,-18 1-128,19-21 64,-19 1 0,19 18 96,0 2 128,20 19 513,0 20-128,20 20-161,0 0-160,20 19-31,0 2-129,20 18-32,20 1-32,-1-21-256,0 1-545,22-1-640,-22 2-577,0-21-1249,-19 19-4068</inkml:trace>
  <inkml:trace contextRef="#ctx0" brushRef="#br0" timeOffset="231425.7812">17752 11626 20787,'-40'20'1570,"40"21"-1314,0-2 897,0-19 256,0 20-704,20-1-289,20-19-255,-1-20-97,1 0-32,-1-20 32,2 0-128,-21 1-193,-1-21 97,-19 20 0,-19 1-128,-22-21 160,1 40-161,-19-21-351,20 1-737,-1 1-898,0 19-1056,21-20-11082</inkml:trace>
  <inkml:trace contextRef="#ctx0" brushRef="#br0" timeOffset="231817.3828">17970 11646 14701,'40'80'6214,"-40"-60"-4932,20 0-418,-20 0 386,19-1-97,-19 1-545,0-20-352,20 0 1,-20 0-1,0-20-192,0 20-32,-20-19-160,20-21 192,0 20-128,-19 1 32,19-21 0,0 19-64,19 1 64,1 1 96,0 38-224,0 1 224,0 1 32,-1-1 0,22 0-160,-21-1 128,0-19-32,-1 20 0,-19-20 128,20 0-224,-20-20 288,0 20-128,0-19-160,0 19 128,20-20 64,0 20-320,-1 0 192,21 0-192,-1 20-320,2 19-770,-1-19-1985,-1 19-6406</inkml:trace>
  <inkml:trace contextRef="#ctx0" brushRef="#br0" timeOffset="232434.5703">18844 11567 18385,'0'0'2498,"19"20"-1537,1 0 641,0-1-449,19 42-384,-19-22-513,21 1-32,-2-1-32,-19-19-96,20 0 0,-40-20 0,20 20 97,-1-40 95,-19 20-32,0-20-64,0 0-32,0 1 129,0-21-321,0 1 64,-19-1-160,19 19-257,0-18-383,0 39-322,0-20-447,19 40-1378,-19-20-896</inkml:trace>
  <inkml:trace contextRef="#ctx0" brushRef="#br0" timeOffset="232820.3125">19419 11607 18577,'-39'19'1794,"-1"1"-737,20 1 480,1 19-95,19-1-578,0 1-351,0-1-161,19-19-224,1 0 0,0-20-160,0 0 97,-1-20-98,1 0-63,0 0 64,-20 1-96,0-21 128,0 1 64,0-1-32,0-1 64,-20 22 97,20-1 287,-20 0 193,20 20-257,0 0 33,0 20-449,20 0 320,-20-1-384,20 22 64,0-21-96,20 19-353,0-19-512,-1 0-768,1 0-1474,0-1-1185</inkml:trace>
  <inkml:trace contextRef="#ctx0" brushRef="#br0" timeOffset="233117.1875">19737 11825 14093,'-20'-20'5797,"20"-19"-3971,-20 19-64,20-19 160,-20-1-449,20-1-704,0 2-257,0-1-288,0 1-192,20 19-96,-20 0-192,40 20-641,-19 0-384,18 20-449,-19 0-928,19 0-65,-19-1 353,20 1 769,-21 0 1248,1 19 449,0 2 769,0-21 865,0 19-97,0-19 33,0-20-1346,0 20-384,20-20-544,-21 0-802,1-20-2209</inkml:trace>
  <inkml:trace contextRef="#ctx0" brushRef="#br0" timeOffset="233277.3437">19935 11448 19154,'-19'-19'1889,"19"-1"-1472,0 20 191,19-20-159,1-1-353,0 21-288,20 0-641,0 21-1377,0-21-2723</inkml:trace>
  <inkml:trace contextRef="#ctx0" brushRef="#br0" timeOffset="233589.8437">20294 11508 18897,'-21'39'2114,"1"1"-993,0-1 129,20 2 415,0-21-287,20 0-802,0-1-256,20 1-159,-20-20-65,20 0-32,-21-20 0,1 1 32,0-1 0,-20 0-128,0-1 160,-20 1-32,20 1 160,-20-1-256,1 20 225,19 0-193,0 0 0,0 20-64,0-1-65,19 1 33,21 21-704,-1-21-481,1-1-705,1 1-1634,-2-20-864</inkml:trace>
  <inkml:trace contextRef="#ctx0" brushRef="#br0" timeOffset="234054.6875">20511 11210 18321,'-20'-39'2466,"0"19"-928,20 20 95,0 0 449,0 0-544,0 0-642,0 20-255,0 19-128,0 1 127,20-1-223,0 1-193,0-1-128,1 22-64,-2-22-32,1 1 32,0-20-160,0-1 96,0 1-128,-1-20 64,1 0-65,0-20 1,0 1 160,-1-1-32,1 20 0,0-20 32,0 20 0,1 0 128,-2 20-288,1 0 192,0-1-32,-20 1 32,0 0 64,0 0-256,0-1 64,-40-19-192,21 20-33,-22-20 161,1 0 0,1 0-32,-1 0-256,21 0-449,-1 0-705,0 0-672,20 0-993,0 0-2338</inkml:trace>
  <inkml:trace contextRef="#ctx0" brushRef="#br0" timeOffset="234475.5859">20849 11230 21204,'-19'0'2338,"19"0"-2018,0 39 609,19 1 512,-19 19 65,20 2-609,20-2-417,-1 0-320,1-19-32,-1-1-192,22-19 32,-2 1-64,-19-21 64,19-21-288,-39 1 192,19 1-321,-39-1 97,20-20 96,-20 21 64,-20-21-1,0 20 97,1 0 96,-21 1 160,20 19 65,1 19-33,-21 1-64,20 0 128,20 20 32,0-1-31,0 20-129,20-18-96,0-1 32,19-21-256,21 1 96,-21 0 0,22-20-161,-22 0-832,1 0-769,-1-20-1665,-19 20-3459</inkml:trace>
  <inkml:trace contextRef="#ctx0" brushRef="#br0" timeOffset="234642.5781">21762 11766 26809,'20'20'352,"0"-20"-992,-20 0-674,19 0 578,-19 0-770,0 0-2594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3T00:24:37.30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478 3466 13612,'20'-59'1314,"-20"19"383,0 21-159,0-21-513,0 20-32,-20 1 0,20-1 64,-20 0-673,-19 20-256,19 0-96,-39 20 96,19 19-224,-20 1 128,0 19 0,1 0-128,39-18-128,0 18 192,40-19 32,20-1 0,19-19 32,1 20 32,20-20-96,18-1 64,-38-19 64,20 21-192,-41-1 192,-19-20 128,0 20 32,-20 0 1,-20-1-193,0 1 96,-19-20-96,-20 20-224,18 0-481,-18-1-544,19 1-448,1 0-962,19 0-2754</inkml:trace>
  <inkml:trace contextRef="#ctx0" brushRef="#br0" timeOffset="283.2031">895 3724 14509,'20'0'1922,"-20"21"-320,0-1 255,0 0-383,0 19-706,0-19 33,0 20-160,0-21-33,20-19-255,19 20 159,1-20-288,1-20-127,-2 1 63,-19-21-128,0 20-128,-1-19 0,-19-1 96,0 0-225,-39 20-31,19-20-256,-40 20-97,20 20-192,-19 0-768,19 20-705,1 0-3172</inkml:trace>
  <inkml:trace contextRef="#ctx0" brushRef="#br0" timeOffset="538.0859">617 4102 21556,'-59'20'1313,"39"-20"-416,1 0-256,38 0 352,1-20 128,20 0-64,19 20-257,0-19-575,2-1-129,18 20-32,0-20 64,0 20-513,1 0-95,-1 0-97,0 0-544,-18 0-256,-2 0-1089,0 0-577,-19 0-2787</inkml:trace>
  <inkml:trace contextRef="#ctx0" brushRef="#br0" timeOffset="706.0547">1510 3665 23189,'0'-20'225,"0"0"-962,0 20-1185,20 0-1537,-20 0-6951</inkml:trace>
  <inkml:trace contextRef="#ctx0" brushRef="#br0" timeOffset="842.7734">1610 3923 23670,'20'40'96,"0"-40"192,-20 0 1,20 0-257,-20 0-673,0 0-1473,0 0-1762</inkml:trace>
  <inkml:trace contextRef="#ctx0" brushRef="#br0" timeOffset="2663.0859">2484 3466 12716,'-40'-39'1729,"20"19"65,1 0-129,-21 0-479,19 1 95,-18 19-96,19 0-384,0 19-257,0 1-31,1 20 159,19-1-319,-20 22 127,20 18-128,0 0-95,0-19 31,20 0-256,19-1 0,1-39 96,40 19 0,-21-39-96,20 20-448,-20-20-513,2-20-833,-2 20-736,20-20-1121</inkml:trace>
  <inkml:trace contextRef="#ctx0" brushRef="#br0" timeOffset="3004.8828">3138 3367 16783,'-19'0'1634,"19"0"-225,-20 0-95,-20 20-161,20 20 128,1-1 128,-1 22-736,0-2-353,0 0-128,20 1-128,20-20-64,0 0-288,0-1-385,19 1-416,1-20-768,-1-20-610,22 0-1440</inkml:trace>
  <inkml:trace contextRef="#ctx0" brushRef="#br0" timeOffset="3361.3281">3457 3566 19186,'-40'20'1281,"40"0"-32,-21-1-320,21 1 0,0 20 192,0-1-481,0-18-415,21-1-1,19 0-96,-1 0 192,-19-20-352,20-20-224,-21 0 64,1 0-417,0-1 65,-20-18-65,0 19 65,-20-20-1,0 1 353,-19 19 320,19 0-64,0 20 481,1-19 223,-1 19 97,20 0-384,20 0-353,-20 0 192,39 0 64,1 0-223,-1 0-97,21 19-353,0-19-543,-20 0-578,-1 0-832,1 0-1249,-40-19-13613</inkml:trace>
  <inkml:trace contextRef="#ctx0" brushRef="#br0" timeOffset="3549.8047">3913 3407 16976,'100'39'2050,"-21"-19"672,-40 21-896,21-2-609,-20 1-352,-20-1-353,-20 1-255,0 0-97,0 0-385,-20-20-95,0 0-288,-20 0-642,20-1-1120,0-19-1570</inkml:trace>
  <inkml:trace contextRef="#ctx0" brushRef="#br0" timeOffset="5060.5469">4648 3586 704,'0'0'2114,"0"0"256,0 0-192,0 0 289,0-20 384,0 20-321,0 0-512,0 0-481,0 0-416,0 0-160,0 0-224,19 0 32,1 0-1,20 0-447,-19 0 31,18 0-352,1 0 128,-1 0-320,1 0-64,-21-20-897,21 20-2018,-20 0-3492</inkml:trace>
  <inkml:trace contextRef="#ctx0" brushRef="#br0" timeOffset="5256.8359">4787 3785 19634,'0'20'1666,"20"-20"-1186,0 0 961,-1-20-223,41 20-418,-21-20-575,1 20-97,0 0-160,0 0-641,-1 0-736,1 0-1602,0 20-1505</inkml:trace>
  <inkml:trace contextRef="#ctx0" brushRef="#br0" timeOffset="5692.3828">5621 3407 17328,'0'-20'2658,"0"20"-1312,20 0-802,-20 0 129,19 20-1,21 19 193,-20 2 128,-1 18-512,1 1-257,0-1 32,1 0-192,18-18-256,-19-1-352,0-21-353,19 1-929,-19-20-640,0 0-1314,0-39-9224</inkml:trace>
  <inkml:trace contextRef="#ctx0" brushRef="#br0" timeOffset="5868.1641">5918 3367 17936,'0'20'2467,"0"-20"-2147,0 40 257,0 20 448,0-20 128,20 19-320,-20 0-705,20 1-32,19-20-385,1 0-575,-19-20-578,18-20-1120,-39 0-1186</inkml:trace>
  <inkml:trace contextRef="#ctx0" brushRef="#br0" timeOffset="6077.1484">5402 3665 19410,'-39'0'2626,"39"0"-1825,19-20-513,21 20 577,19-20 513,21 1-482,0 19-447,18-20-321,-17 0-64,17 20-320,-19 0-769,-18 0-993,-2 0-1025,-39 20-1858</inkml:trace>
  <inkml:trace contextRef="#ctx0" brushRef="#br0" timeOffset="6253.9063">5720 3724 20531,'-40'0'1025,"40"0"-224,20 0-193,0 0 225,39-19 384,1-1-320,19 0-673,20 20-160,-19-20-864,0 20-1090,-1-20-1249,-19 20-2402</inkml:trace>
  <inkml:trace contextRef="#ctx0" brushRef="#br0" timeOffset="6557.6172">6534 3586 6950,'0'20'14798,"0"-20"-14510,-20 19 1,20-19 95,20 20 193,-20 20 191,19-20-191,22-1-289,-1-19 64,-1 0-191,20 0-33,-19-19-128,-1-1-192,2-20 63,-41 20-415,0-19 95,-21 19 1,-18-19-64,-1 39 319,-19-20 193,0 20 257,-1 0-1,20 0-64,20 20-512,20-1-769,0 1-1153,20 20-1186</inkml:trace>
  <inkml:trace contextRef="#ctx0" brushRef="#br0" timeOffset="6760.7422">7030 3724 19090,'-20'-39'1505,"0"19"417,-19-20-353,-20 1-672,19-1 288,-20 1 129,20-22-546,20 2-736,1 20 128,19-21-448,19 21 160,21-2-352,-1 2 63,22 19-512,-2 20-1089,0 0-1249,-39 20-1121</inkml:trace>
  <inkml:trace contextRef="#ctx0" brushRef="#br0" timeOffset="6914.0625">6574 3487 24407,'-60'20'1057,"60"-20"-641,20-20-576,20 20 96,0-21 160,19 1-128,20 1-160,21 19-1666,-41 0-2178</inkml:trace>
  <inkml:trace contextRef="#ctx0" brushRef="#br0" timeOffset="7451.1719">7606 3645 7751,'19'-39'-3684,"2"-1"1923,19 20 2818,-20-19 1409,19-2 1410,-19 21-385,0-19-961,-20-1-640,19 21-288,-19-21 95,0 20-383,-19 1-450,-1-1 289,0 20 65,0 0-514,1 0-383,-1 20-353,-20 19 192,0 1 128,20 19-192,0 0-192,20-18 96,0 18 96,20-19-672,19-1-257,22-19-545,-2 0-800,0-20-352,20 0-2947</inkml:trace>
  <inkml:trace contextRef="#ctx0" brushRef="#br0" timeOffset="7727.5391">8082 3487 18161,'-39'0'1633,"19"20"-832,20 0 160,-20-1-96,20 21 160,0-20-32,20 19-449,0-19-448,19 0 96,21 0 97,0-40-33,19 20-128,-39-40 32,19 1-192,-39-1 32,-20 1-32,0 19-288,-20-21-32,-39 2 95,19 19-31,-39 0-96,19 20-1,0-20-191,21 40-193,-1-20-800,20 20-834,20 0-2786</inkml:trace>
  <inkml:trace contextRef="#ctx0" brushRef="#br0" timeOffset="8193.3594">8400 3546 16207,'40'40'2851,"-40"-20"-1538,20-20 609,-20 0-929,20 0-385,-20 0 545,0 0-320,20 0-481,-20-20-127,0 0-33,0 0-128,0 1-96,0-1 0,0 0-192,0-1-225,20 1-127,-20 20 31,19 0 65,-19 20 255,40 1 161,-20-1 192,-1 0-160,21-1-96,-20-19 160,1 20 64,-2-20-64,-19 0 225,20-20 31,-20 1-288,0 19 256,20-20-224,-20 0 0,0-1 160,20 1-288,-20 1 32,19 19 32,-19 0-192,20 0 96,0 19-96,0 1-577,19 1-384,-19-1-225,0 0-992,1-1-3011</inkml:trace>
  <inkml:trace contextRef="#ctx0" brushRef="#br0" timeOffset="8583.9844">9314 3923 18097,'19'40'800,"1"-21"1282,-20 1-1121,20-20-352,-20 0 416,0 0 480,0 0-288,-20 0-640,0-20-417,1-19-32,-21-1 0,1 1-192,-22-20 32,22-1 0,-21 0-32,21-19-160,39 0-96,-20-2-161,40 42-31,0-1 287,39 21-127,-20 19 160,22 19 192,-2 1-192,-19 20 352,-1-1-224,-19 2 160,0-2 0,-20 1-96,0-20 96,-20-1 64,-20 1-128,21 0-96,-41-20-160,41 0-385,-22 0-1152,21-20-1154,20 0-3651</inkml:trace>
  <inkml:trace contextRef="#ctx0" brushRef="#br0" timeOffset="8998.0469">9671 3387 19346,'-40'0'2562,"20"20"-2081,1-20 608,-1 20-321,0 19 1,0-18 288,20 19-737,0-1-159,20-19 63,20 19-320,-21-19 96,21-20-256,-20 0 63,19-20-127,-19 1-32,-20-1-65,0-20 33,0 1 32,-20-2 288,0 2 96,1 19-225,-1 0 482,0 20 31,0 0 96,20 0-31,0 20-257,0 0 256,20-1-63,0 22-129,19-21-32,1 19-128,1-19 0,-2 0-352,1-20-641,-21 20-385,1-20-896,-20-20-1185,0 0-9898</inkml:trace>
  <inkml:trace contextRef="#ctx0" brushRef="#br0" timeOffset="9260.7422">9949 3546 16335,'19'40'1730,"1"-20"608,-20-20-512,21 0-193,-42 0 353,21-20-1153,-20 0-321,1-19-31,-1 19-193,0-21 32,0 21 193,20 1-385,0-21-128,20 20-96,0-19 96,19 19-321,2 0 161,18 20-384,-19 0-898,-1 0-736,1 40-1986,-20-20-9577</inkml:trace>
  <inkml:trace contextRef="#ctx0" brushRef="#br0" timeOffset="9427.7344">10326 3527 21972,'20'19'1089,"0"-19"1506,0 20-769,-1-20-994,-19 0-415,20 20-385,0-20 32,-20 0-160,20 0-609,-20 20-929,0-20-1601,0 0-1505</inkml:trace>
  <inkml:trace contextRef="#ctx0" brushRef="#br0" timeOffset="9572.2656">10267 3269 22325,'-21'-61'1377,"21"41"-672,0 20-866,0-19-799,0 19-866,0 0-1698</inkml:trace>
  <inkml:trace contextRef="#ctx0" brushRef="#br0" timeOffset="10182.6172">10683 3427 12011,'20'-40'2498,"-20"20"-448,0 1-673,0 19 385,-20-20 96,-19 20-833,19 0-801,-19 20 225,-1-20 95,-1 19-256,41 1-288,-19 0-32,38 0-96,1 19 192,1-18-160,38-1 192,1 0-64,-21 19 32,20-19 64,2 0-256,-41-1 128,-1 1 192,-19 0-288,0-20 257,0 20 159,-19-20-192,-1 20-256,-21-20-96,21 0-161,1 0-383,-1 19-1090,20-19-865,-20-19-3363</inkml:trace>
  <inkml:trace contextRef="#ctx0" brushRef="#br0" timeOffset="10472.6563">11101 3507 18129,'0'20'1633,"-20"-1"-608,20 21 513,20-20-577,0-1-353,-1 1 97,1 0-129,20-20-287,-1 0-65,1 0 0,-1-20-128,-18 20-32,-21-39-288,0 19 128,-21 0-417,-18 0-287,-1 1 255,-19-1-63,0 0 287,-1 20 257,20 0-64,0 20-320,20-20-673,1 0-897,19 20-2370</inkml:trace>
  <inkml:trace contextRef="#ctx0" brushRef="#br0" timeOffset="10829.1016">11318 3507 18417,'41'39'993,"-21"-19"1537,19 0-1249,-39 0-544,20-20 160,-20 0-32,20 0-449,-20 0 97,0 0-161,0 0 129,0-20-257,0 0-96,0 0-64,0 1-32,0-1-64,20 0-192,-20-1 224,39 1-385,-19 20 97,0 0 96,20 20 96,-20 21 128,0-21-64,19 19 32,-19-19 0,20 0-288,-21-1-385,1-19-833,0 0-1024,0 0-769,0 0-8072</inkml:trace>
  <inkml:trace contextRef="#ctx0" brushRef="#br0" timeOffset="11170.8984">12073 3308 20243,'20'-20'1729,"-40"20"-704,0 0 96,-19 0-736,-1 20 127,1 0 257,-1 19-321,20-19-384,20 0-320,0 19 160,20-19-96,0 21-289,39-21 97,0-1 0,1 1 159,0 0-255,-20 0 256,-1-1 96,-19-19 32,0 20 96,-20 0 0,0-20 64,0 20 352,-20-20 32,0 20-287,-19-20-129,19 19-257,-20-19-191,0 0-865,0 21-2050,1-21-12236</inkml:trace>
  <inkml:trace contextRef="#ctx0" brushRef="#br0" timeOffset="13192.3828">12709 3249 14733,'0'-61'2179,"0"42"-226,0-1-287,20 20-161,-20 0-352,0 0-256,0 0-480,0 20 63,19-1 161,1 22-129,0-1 33,0 19-417,0-20-64,-1 1 96,21-20 0,1-1-32,-2 1 33,1 1-65,-1-1 64,20-20-128,-19 20 64,1 19-192,-2-19 64,-19 19 128,0 1-256,-1-20-32,-19 19 192,0-18-33,0-1 33,0 0 193,-19-20-257,-1 20-65,0-20 1,0 0 32,1 0-64,-22-20 0,21 0 160,0 0-384,1-1-65,-1 2 65,20-1 96,0 0 159,0 0-127,20 20 352,-1 0-288,1 0 288,21 20-32,-2-20-160,21 0 64,-21 0 64,21 0 0,-21 0 128,22-20-256,-2 0 64,-39-19 128,19 19-64,-19-19 64,-20 19 193,0 0 95,0-21-96,-20 22 129,0 19-97,1-20 96,-1 20-352,0 0-64,0 20 0,20-1-320,-19 22 288,19-1-32,0-1 128,19 1-224,1-1 96,0-19-288,19 0-97,1 0-672,-1-20-641,1-20-960,1 0-1410,-22-20-10954</inkml:trace>
  <inkml:trace contextRef="#ctx0" brushRef="#br0" timeOffset="13367.1875">13761 3249 17072,'0'-41'2146,"0"41"-481,20 0-351,-20 21 63,20 19-160,19-1-256,-19 1-417,20 19-319,-1 0-129,2 2-449,-2-22-511,1 1-258,-1-21-1216,1-19-1345</inkml:trace>
  <inkml:trace contextRef="#ctx0" brushRef="#br0" timeOffset="13548.8281">13602 3487 20435,'0'-21'128,"20"21"1089,19-20 192,22 20-1088,-2-19-257,0 19-64,20 0-545,-18 0-1280,-2 0-1090,0 0-6438</inkml:trace>
  <inkml:trace contextRef="#ctx0" brushRef="#br0" timeOffset="14325.1953">14197 3466 16431,'0'61'1057,"20"-42"545,1 1-417,-1 0 192,-1 0-832,1-1-33,0-19-64,0 0-191,0 0-97,-20 0-64,19 0-192,1 0 224,-20-19-160,20-1 128,-20 0-256,0 0-32,20 1 32,-20 19-33,0 0-63,19 0 32,-19 0 160,20 0 0,1 0-128,-21 19 192,20-19 64,0 20 0,-1-20-32,1 0 192,0 20 32,0-20 32,19 0 1,-19 0-1,0-20-64,0 20 64,-1 0 161,22 0-65,-21 0 193,0-20-225,-1 1 65,1-1-353,20 0 160,-21-1-96,1-18 32,0 19 96,-20 0 1,0 0-129,-20 20 128,0-19-160,1 19 32,-1 0-320,0 19 96,0 1-96,1 0 96,-1 0 0,20-1 128,0 1-64,20 21 224,-1-21-192,1-1 160,20 1-32,19-20 256,1 0-384,-20 0 225,19 0 31,-19-20-160,-1 1 192,1-1-352,-20 0 320,-1-1-128,-19 1 129,0 1-161,0-1-96,0 0 0,0 0 96,-19 20-96,19 0 0,-20 0-128,20 0 64,-20 0-128,20 20 256,-20 20-225,20-21 290,0 22-33,20-21-96,0 19 160,0-19-288,20 0 128,0 0-193,-1-20-159,1 0-705,-20 0-865,19 0-1601,-19-20-4260</inkml:trace>
  <inkml:trace contextRef="#ctx0" brushRef="#br0" timeOffset="14689.4531">15588 3446 17264,'0'0'5925,"0"0"-5796,0 0 575,0 20 706,0 1-385,20-1-225,-20 0-95,0-1-161,0 1-223,19 0-257,-19-20 160,0 0-192,0 0 64,20 0-32,-20 0 0,20 0-32,-20-20-32,20 0-32,-1 20 160,1-19-288,0 19 192,20-20 96,-20 20-320,0 20 96,20-1-256,-20 1-321,-20-20-896,19 20-1218,1 0-1601</inkml:trace>
  <inkml:trace contextRef="#ctx0" brushRef="#br0" timeOffset="15192.3828">16322 3446 21556,'21'0'1409,"-21"20"-1569,19-20 929,1 21 352,0-1-609,0 0-255,-1-1-257,1 1 96,0 0-192,-20-20-545,20 20-800,-1-20-1923,-19 0-1408</inkml:trace>
  <inkml:trace contextRef="#ctx0" brushRef="#br0" timeOffset="15349.6094">16402 3229 15919,'20'-41'2562,"-20"41"-2242,-20-19-448,20 19-128,0 19-1346,0-19-1280,20 20-2339</inkml:trace>
  <inkml:trace contextRef="#ctx0" brushRef="#br0" timeOffset="15619.1406">16620 3566 17648,'20'40'1730,"0"-40"-289,-20 0 289,0 0 96,0 0-481,0-20-512,0 0-161,0 0-319,0 1-353,0-1 64,0 0-64,20-21-64,-1 41-32,1-19-97,0 19 65,0 0-32,0 19 64,19 1 192,-19 21-192,1-21 64,18 19-609,-19 1-416,20-21-1025,-21 1-1473,21 0-3780</inkml:trace>
  <inkml:trace contextRef="#ctx0" brushRef="#br0" timeOffset="15916.9922">17196 3903 15438,'20'40'2723,"0"-40"-1730,-20 0 1057,0 0 256,0 0-705,-20-20-1184,20-19 255,-20-1-287,0 1-65,0-1-384,1-1 96,-2-18-32,1 0-64,20 19 32,0-19-96,20 18-96,1 21-97,18 1 129,-19 19 192,0 19-224,0 1 288,-1 21-256,1-21-161,0 19-63,-20 1-225,0-21-608,20 21-609,-20-40-896,0 20-3076</inkml:trace>
  <inkml:trace contextRef="#ctx0" brushRef="#br0" timeOffset="16207.0313">17415 3446 15118,'19'20'3011,"-19"1"-2018,0-1 768,0 0 65,20-1-801,-20 21-545,0-40 193,0 20-385,20-20 33,-20 0-161,20 0 96,-1 0-32,1-20-128,0 0 0,0 0-160,-1 1 64,1 19-128,0 0 64,1 0-448,-1 0 31,-20 19-320,19 1-896,1 0-449,20 0-737,-20-20-4228</inkml:trace>
  <inkml:trace contextRef="#ctx0" brushRef="#br0" timeOffset="16389.6484">17772 3249 18513,'19'0'1826,"-19"0"-513,20 39 513,20-19-417,-1 39-864,-19-19-385,21-1-64,-2 2-737,1-21-352,-1 0-1025,1-20-1185,-40 0-10730</inkml:trace>
  <inkml:trace contextRef="#ctx0" brushRef="#br0" timeOffset="16541.0156">17632 3367 22197,'-20'0'896,"20"0"-63,41-19 320,-2 19 0,21-20-736,39 20-161,-19 0-64,-1 0-800,0 0-1667,-20 0-2529</inkml:trace>
  <inkml:trace contextRef="#ctx0" brushRef="#br0" timeOffset="17129.8828">18923 3446 20595,'0'0'2210,"0"0"-1986,0 0 129,19 0 864,-19 0-256,41 0-705,-21 0-128,19-19 0,1-1 32,-20 0-64,0 0-192,-1 1-160,1-1 128,-20 20 96,-20-20 32,1 20-224,-1 0 192,-20 0-64,1 20 32,-1 19 128,19 1-32,1-1 128,1 2-32,19-1-32,19-1-64,1 1-96,21-1-32,18-39-385,1 20-95,-1-20-609,21-20-1153,-21 0-801,-19 1-9033</inkml:trace>
  <inkml:trace contextRef="#ctx0" brushRef="#br0" timeOffset="17500.9766">19360 3188 17072,'0'0'2402,"-20"20"-2178,20 1 1185,0 19 641,0 19-512,20-20-481,0 21-128,-1 0-641,21-1-192,-1-19 128,2-20-128,18-1-32,1-19-64,-21 0-64,21-19-128,-39-1 0,18 0 96,-19-19-32,-20 19 0,0-21-161,0 21-127,-40 1-32,21-1 159,-2 20 257,1 0 32,0 0 193,0 20-290,1 19 258,19-18 127,0 19-64,19-21-192,21 21 128,1-20-64,18-1-544,0 1-193,0-20-1409,1 0-1345,-20-20-3203</inkml:trace>
  <inkml:trace contextRef="#ctx0" brushRef="#br0" timeOffset="18219.7266">20134 3427 18737,'20'80'2114,"0"-60"-288,0 19-449,-1-19-256,-19 0-448,20-20-96,-20 19 95,0-19-448,20 0 129,-20-19-1,0 19-288,0-20-160,0 0 32,0 0-288,0 1 63,0-1-383,0 0-97,0-1 160,0 21 97,20 0-33,-20 0 161,21 0 160,-2 0 128,-19 21 224,20-21-256,-20 20 96,20-20 160,-20 0 0,20 0 0,-20 20-160,0-20 160,0 0-160,19 0 32,-19-20 0,20 20 0,0 0-128,-20 0-32,20 0 288,-1 0-352,-19 0 256,40 0 224,-20 20 96,1-20 161,-2 0 192,21 19-129,0-19 97,-1 0 95,1-19-415,-1 19-129,1-20 32,0 0-96,-20-1 33,0 1-161,-20-19-32,20 19-64,-20 0-161,-20 20-31,0-19-96,0 19 128,1 0 63,-22 19-95,21 1 96,0 0 160,1 19 128,19-19 224,0 21-384,19-2 64,21-19 65,20 0-33,0 0-128,-21-20-353,1 0-223,-1 0-706,1 0-672,-19-20-896,-2 0-1795</inkml:trace>
  <inkml:trace contextRef="#ctx0" brushRef="#br0" timeOffset="18509.7656">21088 3367 18545,'0'20'1409,"0"20"-256,0-21 513,19 1 160,-19 1-385,20 19-448,0-21-96,0-19-385,0 20-63,-20-20-321,0 0 64,0 0 64,19 0-192,-19 0-96,20-20 32,-20 1-96,20 19-32,0-20-32,-1 20 160,1 0-160,0 0-128,1 20 160,-1-1 128,-1 1 96,-19 0-769,20 0-320,0-20-96,0 0-577,-20-20-1408,19 0-4454</inkml:trace>
  <inkml:trace contextRef="#ctx0" brushRef="#br0" timeOffset="18698.2422">21563 3288 20275,'20'20'2274,"-20"0"-1762,21 0 609,-1 19 225,0 1-225,-1-21-256,21 22-225,-1-21-352,-19 0-191,0-1-226,0-19-511,-20 0-385,0 0-513,0-19-2113,-20 19-3332</inkml:trace>
  <inkml:trace contextRef="#ctx0" brushRef="#br0" timeOffset="19134.7656">21405 3367 19026,'0'0'384,"40"0"-384,-1 0 160,1 0 545,-1 0 192,22 0-289,-2 0 1,0 0-385,1 0-128,-1 0-96,1 0-32,0 0-32,-21-19 0,21-1 32,-21 20 32,-18-20 96,-1 0 0,-20 20 545,0-19 223,-20 19-287,-1 0-225,-18 0-95,-1 0 351,0 19-191,1-19 223,19 20-448,20 0-320,0 0 96,20 19 96,0-19 64,19 0 161,-19-1-321,20 1 160,-1 1-64,-18-1 192,-21-20-32,20 20 97,-20-20-1,0 19 64,0-19 129,-20 0-65,20 0-384,-21 0-160,1 0-192,1 0-545,-1 20-448,0-20-1025,20 20-1986,-20-20-5286</inkml:trace>
  <inkml:trace contextRef="#ctx0" brushRef="#br0" timeOffset="19280.2734">22239 3665 25880,'20'0'737,"-20"0"-513,0-20 64,0 20-224,0 0-736,0 0-1891,-20 0-1441</inkml:trace>
  <inkml:trace contextRef="#ctx0" brushRef="#br0" timeOffset="22002.9297">2523 4618 14541,'0'-19'2210,"0"19"-256,-20 0-352,20 19-1122,-19 1 257,-1 40 288,-20-1-128,21 21-353,-21-1-191,-1-20-33,22 1-288,-21-20 64,20 0-32,20-1-128,-19-19-384,-1 0-289,20-20-576,-20 20-865,20-20-993,-20 0-4164</inkml:trace>
  <inkml:trace contextRef="#ctx0" brushRef="#br0" timeOffset="22236.3281">2027 4757 16879,'0'-40'2018,"0"40"257,0 0-1090,0 0-481,0 20 289,19 0 288,1 21-448,0-2-384,21 20-257,-22 1-224,21-21 160,19 1-128,1 0 288,0 0-416,-1-20-384,-19-1-289,19-19-544,-39 0-769,19 20-801,-19-40-2626</inkml:trace>
  <inkml:trace contextRef="#ctx0" brushRef="#br0" timeOffset="22403.3203">2602 5095 16047,'21'20'1217,"-1"-20"-32,0 20 1025,-1-1-1121,1 1-608,0-20-289,0 20-128,19-20-160,-19 0-1057,0 0-673,0 0-2242</inkml:trace>
  <inkml:trace contextRef="#ctx0" brushRef="#br0" timeOffset="22547.8516">2682 4936 16976,'-19'-20'993,"19"0"-1122,19 20-127,-19-19-513,0 19-672,20 0-257,-20 0-6245</inkml:trace>
  <inkml:trace contextRef="#ctx0" brushRef="#br0" timeOffset="22794.9219">2980 5135 14445,'59'79'1986,"-39"-59"0,0 19-64,0 1-64,0 0-257,-1 0-256,-19-20-416,0 19-384,21-19-129,-21 19 0,0-39-255,0 20-1,-21 0 128,21-20-128,0 0-448,-19 0-481,-1 0-448,0-20-833,0 0-416,-19-19-833,19-1-11820</inkml:trace>
  <inkml:trace contextRef="#ctx0" brushRef="#br0" timeOffset="22940.4297">2762 4916 16815,'-20'-20'513,"20"20"-705,0 0-1154,20-19-1312,-1 19-1858</inkml:trace>
  <inkml:trace contextRef="#ctx0" brushRef="#br0" timeOffset="23230.4688">3377 4717 18833,'-20'0'897,"20"0"-448,0 20 191,-20 20 673,20-19 225,0 38 127,-20-20-511,20 21-962,20-21 256,0 20-576,0-18 288,-1-21-320,2 19-288,19-19-161,-20-20-864,19 0-193,-19 0-1089,0 0-2401</inkml:trace>
  <inkml:trace contextRef="#ctx0" brushRef="#br0" timeOffset="23580.0781">3595 4857 3138,'-20'39'16912,"20"-19"-15951,0 20 449,0-21 319,0 21-1472,20-1 383,0-18 1,0-1-449,0-20-32,20 0 32,0 0-96,-20 0-224,-1-20-256,1-1-97,-20 2-223,-20-21-65,1 20 193,-21 1 255,20-1-191,-20 0 992,20 0 1,0 20-97,20-19 449,0 19-289,0 0-255,20 0-257,0 0 128,0 0 32,20 0 32,19 0-384,-19 0-288,-1 0-1090,1 0-512,-1 0-929,-18 0-3619</inkml:trace>
  <inkml:trace contextRef="#ctx0" brushRef="#br0" timeOffset="23768.5547">4072 4757 15118,'79'20'2915,"-19"-20"-1762,-20 21 768,0 18-543,-1-19 159,-19 19-320,-20-19-224,0 20-993,0-21 481,0 1-385,0 0-384,-20 0-129,20-20-640,-20 19-801,20-19-1921,0 0-3780</inkml:trace>
  <inkml:trace contextRef="#ctx0" brushRef="#br0" timeOffset="24023.4375">4965 4737 19250,'0'0'4772,"20"0"-4323,-20-20-129,0 20-384,21 0 224,-2 0 128,21 0-95,-1 0-161,1 20-417,19-20-896,-39 20-1346,0 0-608,-20 20-6694</inkml:trace>
  <inkml:trace contextRef="#ctx0" brushRef="#br0" timeOffset="24182.6172">5065 4956 22421,'-20'0'961,"40"0"-225,-20 0-127,39 0-385,1-20 481,0 20-129,-1 0-480,2 0-192,-2 0-576,-19 0-898,0 20-1953,-20-1-10058</inkml:trace>
  <inkml:trace contextRef="#ctx0" brushRef="#br0" timeOffset="25937.5">5899 4678 13548,'-20'-60'5253,"20"41"-2402,0 19-1986,0 0-513,0 0-224,0 19 257,20 21 1376,-1 19-1056,1 22-545,0-22-160,0 0 32,19 0-32,2-19-320,-21-1-129,19-18-544,-19-1-544,20-20-1121,-40 20-610,19-20-9896</inkml:trace>
  <inkml:trace contextRef="#ctx0" brushRef="#br0" timeOffset="26132.8125">6078 4737 16623,'0'-20'2082,"0"20"-352,0 0-1378,0 20 385,19 0 672,1 21-192,0 18-320,0 0-673,19 0-160,1-19-448,-1-1 352,22-18-641,-22-1-768,1-20-481,-40 0-1153,20 0-11819</inkml:trace>
  <inkml:trace contextRef="#ctx0" brushRef="#br0" timeOffset="26315.4297">5859 4975 16399,'-39'0'3748,"39"0"-2499,0 0-705,39 0-31,-19-19 800,39-1-448,0 20 96,22-20-769,-2 20-320,0-20-929,-20 20-577,2 0-1441,-42 0-1505</inkml:trace>
  <inkml:trace contextRef="#ctx0" brushRef="#br0" timeOffset="26474.6094">5918 5095 19858,'-39'0'1057,"39"0"-768,20 0-289,19-20 192,20-1 160,22 2-96,18-21-224,-1 1-672,2 19-1314,19-20-512,-19 21-6151</inkml:trace>
  <inkml:trace contextRef="#ctx0" brushRef="#br0" timeOffset="26743.1641">6931 4817 18385,'-39'40'2626,"19"-20"-1889,0 19 672,20 1-255,-21-21 223,42 21-769,-21-20-287,40-1 255,-1-19-255,20 0 63,1-19 64,-21-21-640,2 20 320,-1-19-544,-40-1 832,-20 21-448,-20-21-352,0 20 160,-20 1-193,1 19 417,19 0-224,1 0-160,19 19-481,20 1-512,0 0-577,40 19-865,19 1-3779</inkml:trace>
  <inkml:trace contextRef="#ctx0" brushRef="#br0" timeOffset="26924.8047">7347 4995 15983,'-19'-39'2850,"-21"19"-1088,1-20 256,-21 1-224,21-1-257,-22 0-320,2 0-320,19 1-352,21-21-257,19 21-64,0-1-512,19-1 128,21 2-577,19 19-384,2 20-545,-2 0-1152,0 0-1506</inkml:trace>
  <inkml:trace contextRef="#ctx0" brushRef="#br0" timeOffset="27092.7734">7030 4698 19890,'-99'39'3620,"79"-39"-2499,1 0 576,19 0-928,19 0-705,21-20 160,-1 20-160,41-19-96,0-1-512,19 20-1442,-20 0-1826,-19 0-10089</inkml:trace>
  <inkml:trace contextRef="#ctx0" brushRef="#br0" timeOffset="27564.4531">7983 4599 17424,'-59'-40'2178,"39"40"-801,-1 0 353,-18 0-449,19 20-480,-19 19-257,19 21 97,0-21-96,20 21-289,0-20-288,20 0 96,19-1-160,1 1-449,20-20-255,0-20-610,19 0-608,0 0-608,-19-20-3076</inkml:trace>
  <inkml:trace contextRef="#ctx0" brushRef="#br0" timeOffset="27803.7109">8261 4757 17712,'-39'0'1185,"-1"20"289,21 1 31,19 18-480,0 1 128,0-1-256,19-19-416,21 0-321,-1-1 160,21-19-160,-1 0 0,-18-19-64,18-1-608,-39-20 576,0 1-480,-20 19-161,0-19 353,-20-2-353,-20 21-127,-20 0-738,20 1-319,-19-1-1,19 20-64,1 0-1857</inkml:trace>
  <inkml:trace contextRef="#ctx0" brushRef="#br0" timeOffset="28247.0703">8559 4857 19186,'20'39'1537,"-20"-19"-896,0-20 576,20 0-609,-20 0-223,0 0 896,0 0-416,0 0-641,0-20-192,19 1-32,-19-1-32,0 0-128,0 0 192,0 1-320,0 19-193,0-21-95,0 21 31,20 0 129,0 0 384,0 21 352,1-2-224,18 1 224,-19 0-384,0 0 128,-1-20 129,-19 0-1,20 0 64,-20 0 64,20-20-31,-20 20-97,20-20 0,-20 0 32,19 1-352,-19-2 160,20 1-96,-20 20-32,20 0-96,0 0-257,1 0-544,-2 0-512,21 20-1025,0 1-930,-21-2-9800</inkml:trace>
  <inkml:trace contextRef="#ctx0" brushRef="#br0" timeOffset="28559.5703">9333 5234 13773,'60'59'2946,"-40"-18"-255,-20-41-289,19 19-1121,-19-19 1,0 0 575,0 0-672,-19-40-704,-1 20-161,0-20-288,-20 1 321,21-21-193,-21 1-128,1-1 0,19-19-96,-1-20-513,21 19 1026,0 20-834,21 1 161,18 39 0,-19 0 224,20 20-128,-21 20 64,21 20 32,-20-1 32,0 21 32,-1-20-64,1 20-129,-20-21-479,0 1-257,0-21 128,-20 1-832,20-20-737,-19 0-1218</inkml:trace>
  <inkml:trace contextRef="#ctx0" brushRef="#br0" timeOffset="28952.1484">9690 4638 19634,'0'0'1153,"0"0"96,-19 20-192,-1 0-448,0 19 448,0 1 32,1 1-352,19-2-449,19 1-320,-19-1 32,20-19-192,20 0 448,-21-20-320,1 0 256,0-20-320,1-20 640,-1 1-447,-20-1-130,0 21 130,0-22-1,-20 1 64,20 21 160,-21 19-224,21-20 256,0 20-95,0 0-257,0 20-161,0-1 386,21 1-290,-1 20 97,-1 0-96,21-20-672,-20 20-834,19-21-800,1 21-1666,-1-40-5221</inkml:trace>
  <inkml:trace contextRef="#ctx0" brushRef="#br0" timeOffset="29125.9766">10009 4956 18545,'-21'-40'3043,"1"1"-929,1 19-32,19-20-737,-20 0-32,20 20-95,0-20-450,0 1-543,20-1-386,-1 20 225,1 1-480,21-1-321,-2 20-1024,21 0-706,-21 0-1697,1 20-5797</inkml:trace>
  <inkml:trace contextRef="#ctx0" brushRef="#br0" timeOffset="29272.4609">10366 4757 20755,'20'20'1121,"-1"1"865,-19-21-320,20 0-930,0 19-479,-20-19-1,20 0-448,-20 0-257,20 0-960,-20 0-2018,0-19-2051</inkml:trace>
  <inkml:trace contextRef="#ctx0" brushRef="#br0" timeOffset="29410.1563">10366 4539 18385,'-40'-21'3459,"21"2"-2082,19-1-704,0 0-673,0 20-608,0 0-1218,19-20-2018</inkml:trace>
  <inkml:trace contextRef="#ctx0" brushRef="#br0" timeOffset="29957.0313">10823 4618 16815,'-20'-19'833,"-1"19"0,1-20 1473,1 20-480,-1 20-993,-20-1-193,21 1 97,-1 0-225,20 0-447,20 0-33,-1 19 96,41-39-64,-21 20-32,22 0 32,-2 1 0,0-2-160,-39 1-128,0 0 128,-40 0 160,0-1 192,1-19-320,-21 20 192,0 0-224,21-20-96,19 0-513,-20 0-1185,20-20-1377,20 0-2498</inkml:trace>
  <inkml:trace contextRef="#ctx0" brushRef="#br0" timeOffset="30215.8203">11081 4717 544,'20'40'20339,"-20"-20"-20082,0 1 1248,0-2 128,20 21-992,19-20-321,-19-1 33,19-19-129,1 0-32,19 0 32,-18-19-31,-21-1-97,-1-20-225,-38 21-191,-1-2 32,-21 1-321,2 0 65,-21 20 191,-19-20 257,20 20-32,-1 0 0,20 0-544,20 0-770,20 0-1056,0 0-4325</inkml:trace>
  <inkml:trace contextRef="#ctx0" brushRef="#br0" timeOffset="30535.1563">11359 4618 96,'39'60'19794,"-19"-40"-19217,20-1 1281,-20 1-289,-1 0-768,1 0-128,0 1 287,0-21-447,-20 0-513,0 0 160,0 0 32,0 0-192,0 0 0,0 0-96,0-21 32,0 21 32,0-20-64,19 0 64,2 0 0,-1 1 64,0 19 0,19 19 64,-19 1-32,20 0-64,-1 0-32,1 1-576,-20-2-610,20 1-928,-40-20-704,20 20-2243</inkml:trace>
  <inkml:trace contextRef="#ctx0" brushRef="#br0" timeOffset="30840.8203">12193 4618 18641,'0'-19'1442,"-20"-1"-450,0 20 642,0 20-545,-20-20-96,20 19 256,0 1-672,0 20-385,20-20-256,20-1 96,20 21 0,0-20-224,20 1-33,-21-2-63,1-19-160,-1 20 160,-19 0 223,-20-20 162,0 20-65,-20-20 0,0 0-257,-19 0-415,19 0-930,-19 19-1280,-1-19-2147</inkml:trace>
  <inkml:trace contextRef="#ctx0" brushRef="#br0" timeOffset="32456.0547">13186 4360 19090,'-20'-19'1473,"20"19"-704,0 0-65,0 19-223,0 1 288,0 0-97,0 19 65,20 1-193,-1-20-287,-19 20-97,20-20-32,0-20 32,0 20 32,-20-20 97,19 0-129,1 0 128,-20-20-64,20 20-128,0 0 0,0-20-96,-20 20-64,19 0 0,1 20 32,21 20 32,-21-21-32,19 41 32,-19-21-32,19 1-160,-19-20 128,-20 20 64,0-20-32,0 0 64,-20 0-32,1-20-160,-1 19 128,-20-19-160,1 0 159,-2 0-95,21 0 32,1 0-160,-1-19 0,0 19-32,20-20-129,0 0 161,0 0 32,20 20 96,0-19 256,19 19 160,2 0-288,-2 0 32,1 0 32,-1 0-32,1 0 96,-1 0 192,1-21-159,1 1 63,-22 0 32,21 0-160,-20-19 64,-20 19 33,0 0-1,0 0 192,0 1-320,0 19 64,-20 0-64,0-20 0,0 40 64,1-20-256,19 19-32,-20 21 192,20-20-192,0 19 128,20-19-64,-1 0-64,21 0-321,0 1-287,19-42-514,-20 21-703,22-20-1122,-22-20-2787</inkml:trace>
  <inkml:trace contextRef="#ctx0" brushRef="#br0" timeOffset="32637.6953">14019 4400 15951,'0'-40'3075,"0"40"-1922,0 20-225,20-20 706,0 40-449,0-1-224,-1 1-256,21 20-257,-1-20-512,1-1-128,1 1-609,-2-20-448,-19-1-545,0-19-1281,-20 0-4708</inkml:trace>
  <inkml:trace contextRef="#ctx0" brushRef="#br0" timeOffset="32805.6641">13919 4579 19186,'20'0'1889,"1"-20"-1408,-1 20 800,39-20-640,-19 20-545,19 0-481,0 0-704,-18-21-1569,-2 21-3108</inkml:trace>
  <inkml:trace contextRef="#ctx0" brushRef="#br0" timeOffset="33488.2813">14376 4518 17040,'0'41'672,"20"-21"513,0 0 737,0 19-641,-1-19-640,1 0-96,-20 0-33,21-1-416,-1 1 0,0-20-160,-20 20-32,19-20-192,-19 0 224,20 0 64,-20 0 32,0-20 256,20 20-288,-20 0 96,0-20 32,20 20-64,-20 0 0,19 0 129,1 20-258,20-20 162,-20 0 127,20 0 96,0 0 129,-20 0-129,19-20 128,1 20 65,-1-19-33,-19-1-31,19 20-129,-18-20-64,-1 0 0,0 0 1,-20 1-97,0-1 32,0 20 0,0-20-288,0 20-64,0 0 32,-20 0-128,20 0-33,0 20 161,0 0 192,0-1-160,0 1 320,0 0-224,20 0 96,19-20 33,1 0 31,19 0 64,-19 0-64,20-20 64,-20-20-128,-1 21 161,-19-1-225,0 0-64,-20-21 128,0 22-192,0 19 128,-20-20-64,0 20-32,1 0-129,-1 0 161,0 20 0,20 20-32,-20-20 64,20 20 32,20-21-32,0 1-32,19 0-160,1 0-32,19-20-193,0 0-287,2 0-545,-22 0-609,1-20-1121,-20 0-704,-1 20-9418</inkml:trace>
  <inkml:trace contextRef="#ctx0" brushRef="#br0" timeOffset="33909.1797">15806 4539 21748,'0'20'1602,"0"0"-609,0 0 256,0-1 96,20 1-640,-20 0-1,0-20-127,0 0-161,0 0-63,20 0-289,-20 0 128,20-20-192,0 0 32,-20 1 32,19-1-256,21 0 224,-20-21-96,19 41 224,-19-19-64,0 19 32,20 19 96,-20 2-192,0-1-64,0 0-224,-1 0-609,1 19-352,0-19-1153,0-20-1954,0 0-7303</inkml:trace>
  <inkml:trace contextRef="#ctx0" brushRef="#br0" timeOffset="35478.5156">16977 4420 14221,'-19'-20'2402,"19"0"-608,0 0 864,19 20-928,1-19-577,20-1-416,-1 20-64,1 0-161,0 0-288,0 20-160,-20 19 0,0 1 32,-20-1 161,-20 1-257,0 20 64,0-20 0,0-1-32,-20 1 32,20-20-32,20-1 0,-20-19 0,20 20-128,0-20 96,20 20-128,-20-20 96,41 0 32,-2 0 96,1-20-481,-1 0-704,1 20-1185,-20-19-1826,-1-1-14221</inkml:trace>
  <inkml:trace contextRef="#ctx0" brushRef="#br0" timeOffset="35638.6719">16997 4678 19122,'0'-20'480,"20"20"1,19-20 1152,1 20-512,20-20-480,0 1-193,-1-1-384,20 0-64,1 20-1281,-20-20-1730,-21 20-2562</inkml:trace>
  <inkml:trace contextRef="#ctx0" brushRef="#br0" timeOffset="35792.9688">17612 4698 18609,'41'39'1281,"-41"-39"-96,20 20 289,19 0-545,-19 1-641,0-2-320,0-19-32,-20 20-609,19-20-1152,-19 20-2051</inkml:trace>
  <inkml:trace contextRef="#ctx0" brushRef="#br0" timeOffset="35944.3359">17553 4459 21620,'-20'-20'1121,"20"1"-1377,20-1-609,19 0-961,1 20-2946</inkml:trace>
  <inkml:trace contextRef="#ctx0" brushRef="#br0" timeOffset="36430.6641">18645 4420 19570,'-60'-20'705,"41"20"-513,-1 0 897,0 20-32,0-1-224,1 21-129,-1-1-255,20 2-161,0 18-192,20-19-160,-1-20 96,21 0 0,-1-1-192,-19-19-160,20-19-1,-20-1 33,-1 0 0,-19-20 192,0 21 160,-19-21-64,-1 20 128,0-1 224,0 2 225,20 19 127,0 0-255,0 0-225,0 19 96,0 2 97,40 19-161,-1-1-96,2-19-256,18 0-609,1 0-576,-21 0-577,1-20-1889,-1 0-9193</inkml:trace>
  <inkml:trace contextRef="#ctx0" brushRef="#br0" timeOffset="36714.8438">18883 4499 9673,'20'40'7463,"0"-20"-4997,19 0 96,-18 0-383,-1 19-610,0-19-672,-20-20-353,19 20-223,-19-20-65,0 20-128,0-20 160,20 0 65,-20-20-33,0 20-64,20-20-224,0-20 32,0 21-96,19-1 160,-19 0-384,0 20 160,20 0-96,-20 0-192,20 0-65,-21 40-448,1-21-544,0 1-1314,0 20-1793</inkml:trace>
  <inkml:trace contextRef="#ctx0" brushRef="#br0" timeOffset="37092.7734">19559 4459 18161,'-20'-20'2530,"20"20"-1569,0 0-288,0 20 1184,0 0-832,0 19-192,20-18-545,-1 19-63,1-40-161,0 20 32,20-20 192,-21-20-320,1 0-32,0 0-192,-20-20-97,0 0 129,0-19 0,-20 19-96,-19 1 256,19-1-65,20 0 65,-20 20 64,20 0 449,0 20 159,0 0-287,0 20 351,20 19 353,0 2-256,-1-1 0,21 19-449,1-20-192,-2 21-224,1-20-577,-1-20-480,1 20-704,-1-21-1314,-19 1-6054</inkml:trace>
  <inkml:trace contextRef="#ctx0" brushRef="#br0" timeOffset="37535.1563">20412 4400 19474,'40'-20'1633,"-21"0"-576,21 20 321,-20-19 31,1 19-800,-2 0-257,1 19-32,-20 1-31,0 20 31,0-1-160,-20 1-32,20 0 64,0 20-352,0-21 224,20-19-64,0 20 128,0-21 1,0-19 95,19 20-64,-19-20-160,19-20-961,1 20-609,-20-19-2209,-20-21-4069</inkml:trace>
  <inkml:trace contextRef="#ctx0" brushRef="#br0" timeOffset="37703.125">20531 4518 14637,'-40'0'7816,"40"0"-6887,0 0-641,20 0 769,-20 21 96,41-21-416,-22 20-129,41 0-351,-1-20-193,0 20-897,22-20-1249,-22 0-1826,-20 0-1569</inkml:trace>
  <inkml:trace contextRef="#ctx0" brushRef="#br0" timeOffset="37949.2188">21067 4579 17392,'40'59'2658,"0"-19"-319,-20-1-738,19-19-127,-39 20-513,0 0-129,0-20 33,0 0-320,-19 0-129,-1-1 32,-20-19-383,20 0 127,-20 20-96,20-20-673,0 0-159,-19-20-770,19 20-544,0 0-1409,20 0-417</inkml:trace>
  <inkml:trace contextRef="#ctx0" brushRef="#br0" timeOffset="38101.5625">21027 4400 23221,'-20'0'2371,"20"-20"-2307,0 20-769,20 0-128,20 0-1601,-19 0-1314</inkml:trace>
  <inkml:trace contextRef="#ctx0" brushRef="#br0" timeOffset="66930.6641">519 6365 11114,'-41'-59'2178,"21"39"160,20-20 129,-20 21-33,20-1-704,0 20-481,0 0-481,0 0-319,20 0 256,0 20-65,0-1-191,1 41-161,18-1-96,1 21-64,-21-1-224,21 0-288,-20-18-225,-1-2-832,1-19-609,0-1-993,0 1-1826</inkml:trace>
  <inkml:trace contextRef="#ctx0" brushRef="#br0" timeOffset="67417.9688">320 6445 18609,'-100'-39'2050,"60"19"-1025,20-1 0,1 1-224,-1 0-161,20 1-544,20-1-64,-1-20-96,21 21 0,20-41-160,0 21-192,-1-2 31,20 21 225,-39 0-128,20 1 128,-20 19 0,-21 0 128,21 19 32,-20 21 288,-1 20 288,1 20-191,20-1 95,-19 1-191,-2-1 223,21 0-96,-40 0-63,20-38-193,0-2 128,-1-19-320,-19 0 64,20 0 128,-20-20 193,0 0 223,0 0-255,0-20-65,0 0-288,0-19 96,0-1 32,0-1-320,20 22 64,-20-1-65,20 0 193,-1 20 64,1 20 96,0 19-64,21-19-96,-22 21-160,21-2-416,-20 1-577,19-20-641,1-1-961,-20 1-1601</inkml:trace>
  <inkml:trace contextRef="#ctx0" brushRef="#br0" timeOffset="67665.0391">1233 6524 19986,'0'20'1506,"19"20"-65,-19-21 97,0 22-161,20-1-768,-20-1-161,20-19-192,1 0 65,-1-20-225,-1 19 352,1-38-320,0 19-448,0-20-129,-1 0-511,-19 0-834,0-19-1377,0 19-865</inkml:trace>
  <inkml:trace contextRef="#ctx0" brushRef="#br0" timeOffset="67947.2656">1591 6465 18321,'39'-20'3395,"-39"20"-2594,-20 0 672,-19 20 65,18 0-161,-19-1-416,21 1-513,-21 0-448,40 20-64,0-21 160,40 1-192,-21 1 128,42-21-32,-2 20-96,20 0-288,-19-20 224,0 19 32,-20 1 160,-21-20 256,1 20-192,-20 0-224,-20-1-289,1 21-768,-21-20-256,-1-1-801,2 21-1698</inkml:trace>
  <inkml:trace contextRef="#ctx0" brushRef="#br0" timeOffset="68180.6641">994 7139 21716,'-39'0'2659,"39"0"-2147,0 0 449,0 0 801,39-19-385,22 19-352,-2 0-384,40-20-353,1 20-96,-1-20-128,19 20-384,2 0-609,-21 0 0,-19-20-128,-1 20-865,-20 0-1313,-19-20-769,-20 20-9384</inkml:trace>
  <inkml:trace contextRef="#ctx0" brushRef="#br0" timeOffset="68370.1172">2186 6504 27001,'0'0'1153,"0"0"-1057,0-19-384,0 19 96,20 19-801,0-19-673,-1 20-2850</inkml:trace>
  <inkml:trace contextRef="#ctx0" brushRef="#br0" timeOffset="68507.8125">2344 6802 22549,'21'40'2915,"-21"-40"-1762,0 0-705,0 0-352,0 0 32,20 0-1057,-20 0-544,20 0-2307,-1 0-11978</inkml:trace>
  <inkml:trace contextRef="#ctx0" brushRef="#br0" timeOffset="69739.2578">2722 6365 18609,'-20'-59'1698,"0"59"224,20 0-97,20 0-1376,0 19 127,0 21 513,19 1-544,21 38-97,0 20-192,19-19-63,-39-1-97,19-20-32,-19 0 96,0-19-32,0-19-192,-20-1 64,-1-20 32,1 0 224,-20 0 481,-20-41-128,20 1-289,-19-19-256,-21-20 0,20 0 32,-1-21-192,2 21 0,-1 0-64,20 38-129,0 2-607,0 39-322,0-20-864,20 20-480,-20 39-1121,19 1-10379</inkml:trace>
  <inkml:trace contextRef="#ctx0" brushRef="#br0" timeOffset="69942.3828">2880 6743 23382,'-20'0'1986,"20"-20"-1218,0 0 97,20 1-96,21-1-193,-2-21-191,1 21-481,-1-19 0,21 39-353,0-20-800,0 20-1089,-1 0-1602,0 20-2722</inkml:trace>
  <inkml:trace contextRef="#ctx0" brushRef="#br0" timeOffset="70327.1484">3675 6584 20851,'-40'39'1057,"40"-18"32,-20 19 385,20-1-289,0 1-320,0-1-321,20 1-448,0-21 128,20 1-320,0-20 160,-1 0-224,1 0-96,-20-20-64,-1 1-161,-19-21-127,0 20 191,-39-19-95,19 19 224,-19-19 320,-1 19-64,0 20 512,0-20 193,20 20 95,0 0 1,20-21 32,0 21-449,0 0-320,40 0 0,0-20 256,20 1-159,-1-1 31,20 0-609,1 0-512,-40 20-448,19 0-641,-39 0-1697,0 0-7816</inkml:trace>
  <inkml:trace contextRef="#ctx0" brushRef="#br0" timeOffset="70647.4609">4429 6842 19218,'60'19'3107,"-40"-19"-2467,0 20 97,19 21-417,-19-21-64,-20 19 65,0 1-257,0-1-545,-20-19-704,20 20-1025,-39-21-1441</inkml:trace>
  <inkml:trace contextRef="#ctx0" brushRef="#br0" timeOffset="71757.8125">5820 6544 9256,'-41'-99'1442,"1"60"544,21-2 416,-1 1 160,0 1-448,-19 19-96,19 0-320,0 20-513,0 0-448,0 20-97,1 20-159,-1 19 31,-1 1-31,1 19-33,0 1-256,20 0 0,0-21-256,20 0 224,21-19-384,-2-1-320,1 1-417,19-19-481,1-21-1056,20 0-1442,-21 0-10922</inkml:trace>
  <inkml:trace contextRef="#ctx0" brushRef="#br0" timeOffset="72135.7422">6295 6386 16335,'-39'0'2370,"-1"0"-800,20 0 352,1 20-417,-21-1-32,20 21-127,-19 19-193,19 1-256,-1 20-321,21-21-160,0 0-191,41 1-417,-22-21 95,41 2-639,-1-21-257,0-1-609,2-19-480,-2 0-1249,0-39-1377</inkml:trace>
  <inkml:trace contextRef="#ctx0" brushRef="#br0" timeOffset="72462.8906">6574 6564 17424,'-21'-20'2466,"2"20"33,-1 20-610,20 19-607,-20 2-97,20-1-320,0-1-545,20-19-192,19 19-160,-18-39 0,19 20-160,-20-20-64,-1-20-33,1 1-63,0-1-32,-20 0 95,0-19 129,-20 19 32,-19-21 32,19 2 32,0 19 64,20 0 512,-20 20-63,20 0 127,20 0-127,0 0 384,19 0-129,1 0-319,19 0-257,0 0-320,2 20-897,-22-20-161,1 0-704,-1 0-1505,-39-20-3331</inkml:trace>
  <inkml:trace contextRef="#ctx0" brushRef="#br0" timeOffset="72659.1797">7050 6445 17136,'159'79'3843,"-60"-39"-1440,-39-1-385,0 22-897,-41-2-577,1-19-224,-20-1-191,0-19-65,0 0-385,-20-1-415,1-19-610,-1 0-1152,-20 0-1025,19-39-6695</inkml:trace>
  <inkml:trace contextRef="#ctx0" brushRef="#br0" timeOffset="72876.9531">7745 6445 26104,'40'0'256,"-1"-20"65,1 20-97,20 0-224,-20 0 64,-21 20-544,21-20-834,-20 20-2497,-20 19-12653</inkml:trace>
  <inkml:trace contextRef="#ctx0" brushRef="#br0" timeOffset="73016.6016">7904 6743 22421,'60'0'704,"-21"-20"642,21 0-738,19 1-576,-39-1 32,20 20-768,-41 0-1795,1 0-5252</inkml:trace>
  <inkml:trace contextRef="#ctx0" brushRef="#br0" timeOffset="74126.9531">9294 6128 3106,'39'-41'9353,"-19"21"-6854,-20 20-129,0-20-544,0 20-1,0 0-31,-20 0-641,1 0-448,-41 20-161,0 20-319,1 0 127,-20 0-64,19 0 97,0-1 95,0 1-288,21-21 64,-1 21-127,21-19 159,19-21-288,0 20 0,0-20-32,19 0-96,21 0 160,19 0 64,2-20-64,-2 20-64,20 0-32,-20 0-257,-19 20-127,1-1 192,-22 1 32,-19 0 256,0 19 32,-19 1-32,-1 0 128,-41 20-224,22-40 320,-20 19-224,19 1 288,20-20 33,-19-1-1,39 1-64,0-20-128,19 0 65,21 0 127,0 0-192,39 0 0,21-20-64,-21 1-64,20-1-32,-19 0 32,-1 0-192,0 20-512,-40-19-225,1 19-609,-19 19-704,-21-19-1569,0 20-5190</inkml:trace>
  <inkml:trace contextRef="#ctx0" brushRef="#br0" timeOffset="74621.0938">8758 7279 20083,'20'-20'3299,"-20"20"-2210,19 0-321,-19 0-63,20 20 0,0 0-417,0-1-160,-20-19-96,19 20-32,1 0-801,-20-20-480,0 0-1313,0 0-1090</inkml:trace>
  <inkml:trace contextRef="#ctx0" brushRef="#br0" timeOffset="74766.6016">8718 7100 18225,'-19'-40'2754,"19"40"-1601,19-20-288,-19 1-737,20 19-192,0 0-672,19 0-1026,-19 19-1665</inkml:trace>
  <inkml:trace contextRef="#ctx0" brushRef="#br0" timeOffset="74958.0078">9036 7139 19602,'20'0'2915,"-20"0"-2595,0 0 225,19 0-1,21-19-352,-20 19-224,19 0-160,2 0-1057,-21 0-1410,-1 0-2369</inkml:trace>
  <inkml:trace contextRef="#ctx0" brushRef="#br0" timeOffset="75136.7188">9115 7279 19314,'-20'20'2883,"20"-20"-1891,20 0 610,0 0-385,-1 0-608,21-20-225,1 20-384,-2 0-576,20 0-610,-19 0-1024,0 0-1697,-21-20-15119</inkml:trace>
  <inkml:trace contextRef="#ctx0" brushRef="#br0" timeOffset="75312.5">9710 7060 18737,'20'20'4260,"-20"0"-3875,0 0 127,21-1-256,-1 1-256,-20 1-352,19-1-353,-19-20-1601,20 0-1922</inkml:trace>
  <inkml:trace contextRef="#ctx0" brushRef="#br0" timeOffset="76095.7031">8460 5889 13068,'0'0'3139,"0"0"-1153,0 0-673,0 0-224,20 20 416,-20 0-319,20 0-290,-20-1-383,20 1-257,-1 0 32,-19 0-63,20-1-65,-20-19 0,0 0 0,20 0 64,-20-19-64,0 19-31,20-20-354,-20-20 65,0 21 0,0-1 96,0-20-224,0 40 192,0-19 32,0 19-289,0 19 193,0 1 352,19 0-256,1 0 128,20 19-128,-19-19-96,-2 0-1121,21-1-385,-20-19-608,-1 0-1441</inkml:trace>
  <inkml:trace contextRef="#ctx0" brushRef="#br0" timeOffset="76262.6953">8857 5968 15022,'19'0'2882,"1"-19"-2081,0 19 128,21 0-673,-22 0-192,1 0-64,20 0-832,-1 0-2051</inkml:trace>
  <inkml:trace contextRef="#ctx0" brushRef="#br0" timeOffset="76444.3359">9174 5789 19346,'0'40'1217,"0"-40"-256,20 41 192,1-22-833,-1 1-320,-1 0 96,1 0-736,20-1-1763,-21 1-1440</inkml:trace>
  <inkml:trace contextRef="#ctx0" brushRef="#br0" timeOffset="77592.7734">10803 5988 15342,'20'-20'2370,"-20"20"-960,0-19-97,0 19 769,0 0-256,-20 0-1218,-1 19-480,-18 21 161,-21-20 31,1 19 64,0 22-224,-2-42 321,2 21-129,0 0-160,19-1-32,20-19 1,1 0-1,19-20-128,0 19-32,19-19 32,1 0 32,39 0 32,1 0-64,20-19-64,-1 19-96,0-20 96,0 20 32,-18 0-256,-22 0-193,1 20 161,-40 19 256,0 2-192,-40-2 192,20 1 32,-39-1 64,18 1 0,-18 0 256,20-1 0,-1-18-31,1 19 191,39-21-352,-20-19 257,40 20-225,-1-20 64,21 0 96,19 0-128,0-20 1,22 1-129,18-1 0,-1 0-64,2-21 32,-40 41-321,-1-19-319,-20 19-641,-19 0-225,-20 19-1376,0 22-1635,-20-21-9992</inkml:trace>
  <inkml:trace contextRef="#ctx0" brushRef="#br0" timeOffset="78035.1563">10445 7120 8456,'0'0'9448,"0"19"-8775,20-19 1441,0 20 0,-1 1-737,1-1-127,21 0-546,-21 19-287,-1-19-129,-19 0 32,0-1 1,0 1-33,-19 0-96,-1 0-96,-21-20-192,21 0-224,-19 0-97,19-20-287,0 20-482,-19-20-575,19 0-1538,0-19-3171</inkml:trace>
  <inkml:trace contextRef="#ctx0" brushRef="#br0" timeOffset="78202.1484">10307 6901 19954,'0'-40'2819,"0"40"-2178,0 0-673,19 0 64,-19 0-545,0 0-63,20 20-898,-20 0-1857</inkml:trace>
  <inkml:trace contextRef="#ctx0" brushRef="#br0" timeOffset="78398.4375">10664 7040 6470,'19'0'16239,"1"0"-15887,0-19 129,-20 19-33,20 0-352,-1 0-576,1 0 95,-20 0-1600,0 19-1571</inkml:trace>
  <inkml:trace contextRef="#ctx0" brushRef="#br0" timeOffset="78558.5938">10703 7139 17616,'0'0'1858,"0"0"-609,20 0 1249,0-19-1120,-1 19-609,1-20-193,21 20-512,-21 0-801,19 0-448,-19 0-1729,0 0-1154</inkml:trace>
  <inkml:trace contextRef="#ctx0" brushRef="#br0" timeOffset="78812.5">11121 7120 20435,'0'19'2562,"0"-19"-2466,0 20 865,19 1-480,1-21-257,-20 20-96,20 0-256,0-20 96,-20 19-609,19-19-512,-19 0-608,0 0-802,0 0-1601</inkml:trace>
  <inkml:trace contextRef="#ctx0" brushRef="#br0" timeOffset="78964.8438">11101 6922 18481,'-20'-21'2691,"20"21"-1634,0 0-385,0 0-864,0 0-288,0 0-193,20 21-1153,-20-21-2466</inkml:trace>
  <inkml:trace contextRef="#ctx0" brushRef="#br0" timeOffset="79190.4297">11318 7040 21332,'41'0'897,"-21"0"192,19 0-321,-19 0-672,20 0-64,-21-19-128,21 19-320,-20 0-833,-1 0-737,2 0-96,-1 0-1121,-20 0-4516</inkml:trace>
  <inkml:trace contextRef="#ctx0" brushRef="#br0" timeOffset="79386.7188">11438 6981 21300,'-20'20'1025,"20"0"416,0-1-128,0 21-800,20-20-449,0 0-64,0-1-288,-1 1-834,1-20-1184,0 0-1409</inkml:trace>
  <inkml:trace contextRef="#ctx0" brushRef="#br0" timeOffset="79560.5469">11696 6901 12940,'20'21'8520,"-20"-1"-7399,0-1 673,20 21-801,-20-1-609,19 1-448,1-20 64,0 0-577,0-1-544,0 1-1121,0-20-1473</inkml:trace>
  <inkml:trace contextRef="#ctx0" brushRef="#br0" timeOffset="80570.3125">10326 5750 14125,'0'20'2114,"0"-20"-320,0 19-33,20 1-255,-20 0-417,0-20-224,0 20-321,0-20-288,20 0-96,-20 0 1,0 0 191,0-20-288,20 0 32,-20 0-192,0 1 32,0-1-64,19 0 128,-19 20-128,0-20-65,20 40 161,0-20 161,0 20 127,0 0-224,-1-1 0,22 21-96,-1-40-577,-1 20-1281,1 1-1377,-21-21-8712</inkml:trace>
  <inkml:trace contextRef="#ctx0" brushRef="#br0" timeOffset="82545.8984">12589 5929 12587,'0'-20'2050,"0"20"1025,0 0-993,-20 20-64,1 0-929,-1 39-192,0 0 0,-19 21-32,-1-20-353,20 19-127,-20 0-129,20-19 0,-20-20-128,20 19-128,1-19-32,19-20-352,-20 19-449,20-18-544,0-1-289,-20-20-928,20 0-161,-20 0-3139</inkml:trace>
  <inkml:trace contextRef="#ctx0" brushRef="#br0" timeOffset="82815.4297">12033 5949 20211,'-19'0'2786,"19"0"-1793,19 0-384,21 19 544,1 21-416,18-1-289,0 1-160,20 20-128,-19 0-96,20-1-64,-21 0-32,0-19-96,1 1-128,-20-2 96,0-19-481,-20 0-31,-1-1-1,-19-19-384,20 0-320,-20 20-289,0-20-800,0 20-1826</inkml:trace>
  <inkml:trace contextRef="#ctx0" brushRef="#br0" timeOffset="83055.6641">13007 6524 21844,'39'20'1634,"-19"0"-994,0 0 449,-1-1-192,1 22-544,0-21-193,1 19 64,-1-19-192,-1 0-224,1-20-289,-20 20-1024,20-20-865,-20 0-1250,-20-20-9800</inkml:trace>
  <inkml:trace contextRef="#ctx0" brushRef="#br0" timeOffset="83200.1953">12887 6286 7302,'-20'-40'13165,"0"21"-12044,20 19-865,0-20-224,20 20-576,-20 0-834,20 0-31,1 20-1634</inkml:trace>
  <inkml:trace contextRef="#ctx0" brushRef="#br0" timeOffset="83491.2109">13284 6524 19218,'80'99'2114,"-41"-58"-801,-19 18 320,21 0-447,-2 1-161,-19-1-225,0-18 97,-1-2-320,1 1-193,-20-1 0,0-19 65,0 0-161,-20 0-128,1 19 0,-1-18-192,0-1-256,-19-20-384,19 20-129,-1-20-160,-19 0-513,21 0-672,-1-20-800,-20-21-802</inkml:trace>
  <inkml:trace contextRef="#ctx0" brushRef="#br0" timeOffset="83665.0391">13205 6286 19154,'-39'0'640,"18"0"-640,21 0-192,-20 0-256,20 0-2531,20 0-7976</inkml:trace>
  <inkml:trace contextRef="#ctx0" brushRef="#br0" timeOffset="83985.3516">13641 6128 17008,'-19'0'4067,"-1"19"-3266,0 1 512,0 20 161,20-1-257,-19 21 32,19-1-160,0 1-512,19 0-449,21-1-64,-1-19-160,1-1-353,1 2-127,18-21-385,-19-1-609,-21-19-1248,21 0-962,-40-19-12555</inkml:trace>
  <inkml:trace contextRef="#ctx0" brushRef="#br0" timeOffset="84377.9297">14019 6286 19730,'-19'20'2467,"19"-1"-1667,0 1 738,-20 21-129,20 18-320,0-19-256,20 19-160,-1-39-673,21 19 96,-20-19-96,19-20-289,1 0-191,-1-20-97,-19 1-255,-20-21 191,0 20 225,-20-19-225,0-1 417,-19 20 160,-1-19 32,1 18 192,19 1 128,-19 20 160,19 0 97,20 0-161,0 0-352,0 0 97,20 0 159,19 0 0,1 0-32,19-20 65,0 20 127,2 0-256,-22 0-192,1 0-256,-1 0-641,-19 0-897,0 0-1633,-20-19-897</inkml:trace>
  <inkml:trace contextRef="#ctx0" brushRef="#br0" timeOffset="84566.4063">14455 6128 20275,'160'59'2050,"-81"-19"-193,-19 19 1,-20 0-1025,-1 2-385,-19-22-191,-20 20-65,0-39-513,0 20-671,0-20-770,-20-1-2242,1 1-7847</inkml:trace>
  <inkml:trace contextRef="#ctx0" brushRef="#br1" timeOffset="164213.8672">359 8788 1761,'0'-20'1057,"0"-1"128,0 21 257,0 0 512,0 0-161,-19-19-31,19 19 192,0 0-481,0 0 65,0 19 191,19-19-287,-19 41-97,20-1-288,0-1-352,0 40-385,-1-19-192,1 20-64,0-21-32,0 0 128,1-19-256,-2 1 0,1-22-545,-20 1-896,0-20-353,0 20-672,0-20-2435</inkml:trace>
  <inkml:trace contextRef="#ctx0" brushRef="#br1" timeOffset="164555.6641">458 9125 2049,'-59'-99'8264,"19"39"-5285,21 1-705,-1 19 0,0 1-800,20-21 31,20 20-63,0 0-289,-1 1-160,21-1-705,-1 1-192,-19 39 64,0 0 64,0 0-31,-20 39-65,21 1-64,-21 19-64,0-20-64,0 22 32,0-22-193,19-19 65,1 20 64,0-21-32,19 21 64,-19-20 128,20 20-128,-1-20 128,1 20 0,-19-20 160,-2 19 97,-19-19 95,0 19-64,0-19-159,0 0-97,-19 21-321,-2-22-63,21 1-673,-20 0-640,0-20-994,0 20-1344</inkml:trace>
  <inkml:trace contextRef="#ctx0" brushRef="#br1" timeOffset="164846.6797">935 8966 23702,'0'-20'192,"0"20"0,0 0 609,20 20 128,-1 0-513,1 20-223,20 0-129,-19 0-321,18-1-607,1-19-930,19 0-1089,-19-1-929,-1-19-11306</inkml:trace>
  <inkml:trace contextRef="#ctx0" brushRef="#br1" timeOffset="165013.6719">1372 9066 18929,'20'-20'1154,"-20"40"671,0 0-255,0 39-33,0 0-160,0 1-384,0 20-192,-20 19-737,20-40-160,0 21-192,0-20-705,0-1-673,-20-20-1793,20 21-1794</inkml:trace>
  <inkml:trace contextRef="#ctx0" brushRef="#br1" timeOffset="165521.4844">1788 8688 18193,'0'-39'1665,"0"39"225,0-20-160,20 20-33,-20 20-287,0-20-33,21 39-448,-1 1-353,0 40-351,-1-21-33,1 20-288,0 1 96,19 0-385,-19-1-319,20-40-610,-21 1-992,1-40-1569,0 21-3140</inkml:trace>
  <inkml:trace contextRef="#ctx0" brushRef="#br1" timeOffset="165681.6406">2146 9066 20883,'20'40'1666,"0"-21"-1,0 1-928,0 0-449,-20 0-192,19-20-128,-19 0-640,20 0-1442,-20 0-1986</inkml:trace>
  <inkml:trace contextRef="#ctx0" brushRef="#br1" timeOffset="166261.7188">2066 8629 21812,'41'0'993,"-41"20"-288,39-1 544,-19 41-64,40 0-512,-21 19-289,20 0 64,-18 21-255,-1-40-97,-1 19 0,1-40 128,-40 1-224,19 0 64,-38-20 353,19 0-97,-20-20-160,20 0 224,-20 0-288,0-20-224,1 0 32,-1-20 96,20-20-256,0 1 64,20 20 0,19 19-1,-19 0 193,19 40-160,1-20 192,-20 20 32,19 19-64,2-19 128,-2 0-192,-19-1 0,20 1 64,-20-20 0,19 0 0,-19 0 96,0-20 33,-1 1-1,1-1 0,-20 0-64,21 0 32,-21-19-96,0-1-32,0 0-128,0 20-96,-21-20 63,21 20-31,-20 1 320,1 19-256,-1 0 96,0 0 96,0 19 32,20 21-32,-19 0 128,19 0-32,0 0-128,19-1 0,1 1-64,20-20-160,-21-1-481,42-19-416,-22 0-1121,1 0-1089,-1-19-2434</inkml:trace>
  <inkml:trace contextRef="#ctx0" brushRef="#br1" timeOffset="166618.1641">3119 8946 8167,'0'-39'9769,"0"39"-7879,0 0 416,0 0-352,0 19-544,-20 21 95,0 20-384,20 0-320,0 19-257,0-20-319,20-19-33,0 0-416,20 0 352,-20-40-320,0 0-1,19-20 97,-19 0-256,-20-20 224,0 0 64,0-19-32,-20 39 96,1-19 64,-1 19 128,20 0-288,0 0 256,-20 20 64,20 0 0,20 20 225,-20 0-257,20 0 0,-20 19 0,39-19-192,-19 19-192,19-19-96,-19-20-609,20 20-352,-21-20-1025,2 0-1314,-21 0-1152</inkml:trace>
  <inkml:trace contextRef="#ctx0" brushRef="#br1" timeOffset="166835.9375">3477 9264 16687,'19'0'4004,"-19"0"-1441,-19-20 127,19 0-544,-20-19-737,0 19-416,0-20-160,-1 1-641,21-1-128,21 20-160,-21-20 32,20 20-64,20 20 0,-1 0-128,1 0-673,-1 0-416,1 0-1090,0 20-1152,0-20-1090</inkml:trace>
  <inkml:trace contextRef="#ctx0" brushRef="#br1" timeOffset="167003.9063">3814 9046 21716,'20'0'833,"-1"20"993,1-20 191,0 20-351,0 0-577,-20 19-352,19-19-449,2 0-480,-1-1-225,-20 1-672,0-20-960,20 0-1667,-20-20-2370</inkml:trace>
  <inkml:trace contextRef="#ctx0" brushRef="#br1" timeOffset="167149.4141">3774 8649 22805,'-19'-60'2691,"-1"60"-1666,20-19-865,20 19-352,-20 0-865,19 0-1282,1 0-800</inkml:trace>
  <inkml:trace contextRef="#ctx0" brushRef="#br1" timeOffset="167642.5781">4032 8609 19570,'20'-59'1345,"-20"59"65,0-20 191,20 20-256,0 20-224,0 19-31,-1 1-258,1 39-383,0 1-193,20 19-160,0-20-32,0-19-224,-1 0-353,1-21-127,-21 1-994,1-20-1152,-20-20-1346,0 0-12172</inkml:trace>
  <inkml:trace contextRef="#ctx0" brushRef="#br1" timeOffset="167825.1953">3993 8966 20755,'0'-20'1826,"0"20"-513,0 0 673,39-20-224,-19 20-769,20-19-513,-1 19-512,21 0 128,0 19-672,-20-19-545,19 20-993,-20-20-1282,-19 0-960</inkml:trace>
  <inkml:trace contextRef="#ctx0" brushRef="#br1" timeOffset="168187.5">4489 8847 20979,'0'0'769,"20"20"1249,0 0-64,19 0-673,-19 19-576,20 1-289,-1-20-320,21 0-96,-20-20-192,0 20-192,-1-40-385,1 20-352,-20-40 32,-1 20 192,-19 0 128,0-19 193,-19 19 480,19 0 352,-20 20 545,0 0-1,20 20 1,-20 19 0,20 1-321,20 20 1,0 0 31,0-1 1,-1 0 95,21 22-255,-20-22-97,-20-20-64,0 21 0,0-21-64,0 1 1,-20 0-226,-20-20-415,1 0-769,19 0-833,-19 0-1057,-1-20 256</inkml:trace>
  <inkml:trace contextRef="#ctx0" brushRef="#br1" timeOffset="168652.3438">5542 8986 16912,'0'-40'2402,"0"20"-96,0 20 64,0 0-512,-20 0-801,20 40-160,-21 0-64,1 20-385,20-20-192,0 19-128,20-20-128,21-19-64,-2-20 32,-19 0-288,20-20 384,-1 1-160,-19-41-192,-20 21 63,0-21 193,-40 20-160,21-20 64,-21 21 32,-19 19-128,39 0 0,-21 1 96,21 19-33,20 19-159,20 21-224,0-1-1026,21 1-2113,38 20-2307</inkml:trace>
  <inkml:trace contextRef="#ctx0" brushRef="#br1" timeOffset="168841.7969">5899 9145 16047,'19'0'3171,"-19"0"-577,-19-20-736,-1 1-160,-20-21-481,1-20-288,-22 0-65,22 1-255,-1-20-289,1-21-192,19 21-160,20 0 32,20 19-224,0 20 32,39 20-321,-20 0-351,22 20-386,-2 20-223,-19 0-2210,-21 40-6215</inkml:trace>
  <inkml:trace contextRef="#ctx0" brushRef="#br1" timeOffset="168994.1406">5501 8808 22293,'-40'0'2594,"40"0"-2049,20 0 191,21 0 1,18-20-385,20 20-320,0 0 32,-18 0-224,18 0-1633,-40 0-3428</inkml:trace>
  <inkml:trace contextRef="#ctx0" brushRef="#br1" timeOffset="169604.4922">6534 8907 19122,'0'0'1697,"19"0"-1441,2-20 1250,-1 20-65,20 0-448,-1-20-480,1 20-97,-21-20-192,21-19 33,-1 19-225,-19 0 32,-20-20-64,0 20 32,-20 0-64,1 0 32,-21 20 96,-19 0-192,19 20 192,-19 20 160,-1 0-256,20 20 320,0-21-160,1 20 65,19 1-33,20-20-224,20 20-64,0-40-32,19-1-321,21 1-224,0-20-127,-1 0-417,20-20-577,-19-19-704,0 19-1378</inkml:trace>
  <inkml:trace contextRef="#ctx0" brushRef="#br1" timeOffset="169750">7150 8808 16751,'20'20'2627,"-20"19"-801,-20 1-193,0 19-512,20-19-416,-20 20-289,-1-20-127,21-21-386,-19 1-575,19 0-1154,-20-20-1505,0 0-7848</inkml:trace>
  <inkml:trace contextRef="#ctx0" brushRef="#br1" timeOffset="169924.8047">6831 8926 20083,'21'0'1761,"-1"0"-672,0 0 1634,39 20-994,0 0-575,-19-20-322,20 20-800,0 0-64,-1 0-320,-20 0-321,21-20-480,-41 20-608,22-20-1442,-41 0-1218</inkml:trace>
  <inkml:trace contextRef="#ctx0" brushRef="#br1" timeOffset="170563.4766">7566 9423 17904,'40'79'897,"-21"-38"673,2-2 384,-1-19-705,-20 0-384,0-20 288,0 0-96,-20-20-609,-20 0-288,20-19-64,-20-2 33,1-38-65,-1 20 64,1-41-224,19 1 0,-20 0 96,40-1 0,0 21 32,0 20 0,20 19-64,20-1 32,-21 22 64,21 19-128,0 19 32,-21 2 32,1 19-257,0 19-255,0-19-1,-20-1 65,0 1-33,0 0 1,0-20 224,-20 0 128,20 0 32,-20-20-65,20 20 97,-20-20 96,20 0-192,0-20 96,0 20 0,20 0 96,0-20 0,19 20 64,2-20 96,-1 0 65,-1 0 191,20 0-192,-19 0 161,-20 0-1,20-19-256,-40 19 96,20-20-127,-20 21 159,-20-21-96,-1 20-64,2-1 160,-21 21-223,20 0 223,-19 21-224,19-1-32,0 39-32,1-19 0,19-1 0,19 21-192,21-20-97,-1 0-864,21-20-352,0-20-1058,19 0-992,-19 0-4164</inkml:trace>
  <inkml:trace contextRef="#ctx0" brushRef="#br1" timeOffset="170759.7656">8261 8867 17808,'-39'-59'2467,"-1"39"223,21 0-608,-22 20-352,21 20-609,0 20-288,-19-1-257,39 20-287,0 1-193,0 0-96,39-20 64,1-1-321,40-19-223,-21-20-321,1 0-128,-1-20-352,1-19-865,-40-1-1057,0 0-865</inkml:trace>
  <inkml:trace contextRef="#ctx0" brushRef="#br1" timeOffset="170933.5938">8421 8510 19090,'-21'-20'3235,"21"20"-1089,21 0-353,-21 40-31,19 0-673,21 19-320,0 0-289,-1 0-288,1 2-384,-1-2-224,1-19-417,0-21-160,0 1-929,-20-20-1089,-20-20-1473</inkml:trace>
  <inkml:trace contextRef="#ctx0" brushRef="#br1" timeOffset="171108.3984">8142 8728 22421,'0'0'1153,"40"-20"1121,20 0-897,-1 0-736,20 1-353,21-1-128,-21 0-128,0 20-160,1-20-1025,-20 20-1666,-21 0-448</inkml:trace>
  <inkml:trace contextRef="#ctx0" brushRef="#br1" timeOffset="171609.375">9095 8708 22997,'-99'39'1185,"60"2"-704,-2-1 352,21-1-385,20 20-256,0-19-32,0 0 33,40-20 127,0-20-224,0 0 96,0 0-192,-1-20-96,1-20 0,-21 20 0,21-19 0,-40-1 32,0 1 288,21-1-352,-21 20 288,-21-1 224,21 2 353,-20 38-353,20 2-223,-20-1 31,20 20-32,0-1-128,40 1 0,-19-1-160,38-19 0,0-20-289,-19 0-223,19-20-289,-39 0-673,21-19-352,-41-1-928,0 1-321,-21-22-3171</inkml:trace>
  <inkml:trace contextRef="#ctx0" brushRef="#br1" timeOffset="171784.1797">9333 8410 13260,'-19'-39'5029,"19"39"-2243,0 19-575,0 1-65,19 40-289,21-20-736,0 39-320,-1-19-224,22-1-577,-22 1 0,20-20-192,-19-1-481,-1-19-480,-19-20-801,-20 0-1313,0 0-256,-39-20-9322</inkml:trace>
  <inkml:trace contextRef="#ctx0" brushRef="#br1" timeOffset="171987.3047">9174 8629 18705,'41'-20'1442,"-2"0"-129,1 20 705,39 0-417,-20 0-191,22 20-257,-2 0-192,0 0-481,-20 19-128,-18 1-288,-2-21-320,1 22-160,-21-21-321,-19 0-480,20-1-577,-20-19-1249,0 0-576</inkml:trace>
  <inkml:trace contextRef="#ctx0" brushRef="#br1" timeOffset="172140.625">9592 8470 21716,'-20'-20'1890,"0"0"-897,40 20 64,0 0-385,-1 0-575,21 0-258,-1 0-607,1 20-1571,1 0-1696</inkml:trace>
  <inkml:trace contextRef="#ctx0" brushRef="#br1" timeOffset="172895.5078">10267 8728 14285,'-21'-20'1249,"1"0"225,1 0 63,-1 1 1,0 19-161,-19 0-224,19 19 160,-20 1-160,1 20-32,19 20-320,-1-1-128,21 1-257,0-21-32,0 1-416,21-20 129,19 0-97,-21-20 96,21 0-96,-20-20-32,-1-20-129,1 0-63,0-19 96,-20 0 32,0 19 256,0-20-256,-20 1 64,20 19 64,0 1-32,0 19 192,20 20 97,-20 0-97,20 39 128,-1 1-160,1-1-64,1 21-64,-1-20 0,0-20 96,19 0-192,-19 0 128,0-20-32,-1 0 33,1-20-65,0 0 64,-20 0-96,20 20 96,0-21-160,-1 21 192,1 0-96,1 21 0,19-1 0,-1 0-64,1 0-545,-1-1-544,1 1-1153,-21-20-1442,1 0-4964</inkml:trace>
  <inkml:trace contextRef="#ctx0" brushRef="#br1" timeOffset="174432.6172">519 10038 18449,'-21'-20'384,"1"20"641,20-19-993,-20 19 64,20 0-32,20-20-96,0 20 32,1 0-32,-2-20 32,21 20 0,-1 0-32,1 0 0,19 0 64,2-20 64,-2 20 65,0 0 63,20 0 192,21 0-320,-1 0 97,20 0-97,20 0 128,21 0-224,37-20 128,22 1-64,0 19 32,-1-20-96,-39 20 160,-1-20-128,1 20 128,0-20 161,-1 20-33,1-19-32,20 19-32,-21-21-95,1 21-65,0-20 160,19 20-128,-19 0-128,-20-20-96,19 20 320,1 0-256,0 0 192,-1 0 0,-19-20 32,20 20 0,-1-19-95,1 19-1,0 0 0,-20-20-32,20 20 96,-20-20-96,19 20 96,1 0-224,-20-20 64,19 20 160,-19-19-32,20-1 128,-20 20 65,-20 0-33,19-20-128,2 20-32,-2 0 160,-19 0-288,1 0 192,-2 0-256,2 0 128,-22 0 32,22 0 0,-22-20 65,22 20-33,-22 0 0,1-20 96,1 1-352,-21 19 352,1-21-288,-21 21 160,-20 0-128,0-20 192,-18 20 0,-21 0 353,19 0-129,-19 0-32,0 0-128,-20 0-64,20 0 33,-20 0-65,0 0 0,0 0 96,0 0-160,0 0 192,0 0-64,0 0-32,0 0-63,0 0-33,0 0 0,0 0-32,19-20 96,-19 20-192,0 0 0,0 0 31,20 0-127,-20-19 160,0 19-256,20 0 0,-20 0-1,20 0-95,-20-20-417,19 20-480,1 0-513,21-20-1216,-21 20-546,-1-20-5316</inkml:trace>
  <inkml:trace contextRef="#ctx0" brushRef="#br1" timeOffset="174694.3359">11200 8589 23478,'-20'-39'224,"0"39"-224,20 0-641,0 0-1248,0 0-738,20 0-2978</inkml:trace>
  <inkml:trace contextRef="#ctx0" brushRef="#br1" timeOffset="174833.0078">11239 8966 19730,'0'40'3395,"20"-40"-2754,-20 20 64,20-20-481,-1 0-993,22 0-1985,-21-20-1346</inkml:trace>
  <inkml:trace contextRef="#ctx0" brushRef="#br1" timeOffset="178224.6094">12391 8530 13805,'0'-20'1985,"0"20"161,20 0-512,-20 20 384,20 20-577,0-1-224,-20 20-95,20 20-450,-1 2-159,1-2-65,0 0-160,19 1-31,-19-21 31,-20-19-256,20 19 160,0-19 128,-20-19-224,21 18-31,-21-39 223,19 20-160,1-20 32,0 0-32,19-20 32,1 0-128,0 1 225,19-2-450,-18 1-191,18 0-96,-20 20-97,1 0-480,-20 0-576,-1 0-257,-19 0-1089,0 20-1057</inkml:trace>
  <inkml:trace contextRef="#ctx0" brushRef="#br1" timeOffset="178421.875">12490 9026 20115,'20'-40'1345,"0"20"-993,19-20 833,1 21 481,1-21-1250,18 20-320,-20 20 0,1-19-960,0 19-1122,-21 0-2338</inkml:trace>
  <inkml:trace contextRef="#ctx0" brushRef="#br1" timeOffset="178588.8672">12411 8668 18769,'-20'-59'1794,"20"39"-801,20 1 224,0-21-128,20 20-1057,-1 0-32,20 20-416,1 0-1154,-20 0-2113</inkml:trace>
  <inkml:trace contextRef="#ctx0" brushRef="#br1" timeOffset="179008.7891">13383 8490 20339,'-59'-20'1185,"19"0"-577,1 20 674,-1 0 223,1 20-352,-22-20-384,22 40-385,19-20-160,0 20-159,20-1-226,0 20 257,40 1-352,-20 0 0,39-1 64,-18 1-32,-2-1-97,1-19 65,-21 20 256,-19-1-32,0-19 128,0-1 96,0 1 129,-19-20 255,19 1-159,-20-2 223,20-19-544,20 0 449,-1 0-417,21 0 0,0 0-64,-21-19 96,21 19-576,1 0 63,-2-21-479,1 21-353,-21 0-353,1 0-832,0 21-1089,-20-21-5222</inkml:trace>
  <inkml:trace contextRef="#ctx0" brushRef="#br1" timeOffset="179306.6406">13840 8747 14509,'-39'-79'5670,"19"60"-4549,-20-1 192,1 20 352,-2 20-319,21-1-161,-19 21-288,-1 20-289,21 0-287,19 19 31,19 0-160,1 1-160,20-21-96,19-19-64,1-1-288,20-19-33,-1 0-544,-19-40-320,-1 0-160,1 1-898,-21-21-800,-39 1-3683</inkml:trace>
  <inkml:trace contextRef="#ctx0" brushRef="#br1" timeOffset="179649.4141">13840 8609 16047,'0'-20'4740,"20"20"-3875,20-19 704,20-1 321,19 0-641,-20 0-384,1 20-96,-1-20-577,-18 20-96,-2 20-32,1-20-64,-20 20 32,-20 20-64,19-1 0,-19 1 32,0 19-96,20 1-64,-20 19 96,20-19-64,0-1 64,-1 1-224,22-20 63,-21 0-159,19-1 288,-19 1 0,0-21 128,0 1 64,-20 0 32,0 0 0,-20-20-96,-20 21-160,1-21-64,19 0-1249,-21 0-1282,2 0-1313</inkml:trace>
  <inkml:trace contextRef="#ctx0" brushRef="#br1" timeOffset="180230.4688">15131 8728 20531,'0'-20'1601,"20"20"-287,-1-20 608,21 20-161,0 0-960,20 0-417,-20 0-288,19 0-64,0 0-128,-19 20-640,0 0-738,0 20-1376,-20-20-642</inkml:trace>
  <inkml:trace contextRef="#ctx0" brushRef="#br1" timeOffset="180390.625">15310 9046 3331,'20'20'18417,"0"-20"-17904,19-20 608,20 0 544,1 0-672,20 0-801,-21 20-384,0-20-577,1 20-832,0 0-2019,-20 0-15694</inkml:trace>
  <inkml:trace contextRef="#ctx0" brushRef="#br1" timeOffset="181371.0938">16660 8311 17072,'39'-39'1505,"-39"19"-672,0 20 736,0-20 577,0 20-800,-19 20-642,-21 0-191,1 0-33,-22 19-95,2 1-33,0 19-64,-20-19 65,38 0-1,-18 0-160,39-20-160,0 19 96,0-19-224,20-20 224,20 20-192,0-1 96,19-19 32,21 0 0,0 0-32,-1-19 0,20-1 65,2 20-65,-2-20-97,0 20 130,-20 0-194,2 0 129,-22 20-384,-19 0-64,-20-1 255,0 21 65,-40-1 128,1 2 64,-22-1-192,2-1 160,0 20 96,-1-19 97,20-20 127,0 20 32,20-20-95,20 0-97,20-20-64,0 0 128,21 0-32,38 0 65,0-20-321,21 0 96,-1-20 64,-1 20-288,-17 0 32,-22 20-353,-19 0-256,-1 0-544,-19 20-833,-20 0-1601,0 20-5478</inkml:trace>
  <inkml:trace contextRef="#ctx0" brushRef="#br1" timeOffset="181698.2422">16282 9502 23221,'0'20'2018,"0"-20"-2018,0 21 417,0 18 448,0 1-129,0-20-544,0 19-63,20-19-225,-20 0-193,20-20-544,1 0-1249,-2 0-1505,-19-20-961</inkml:trace>
  <inkml:trace contextRef="#ctx0" brushRef="#br1" timeOffset="181856.4453">16203 9324 21107,'-20'-20'2691,"20"1"-2499,0 19-224,0 0 64,20 0-448,-20 19-673,20 1-1217,0 0-2627</inkml:trace>
  <inkml:trace contextRef="#ctx0" brushRef="#br1" timeOffset="182002.9297">16501 9463 19218,'79'-20'2050,"-39"0"-737,20 20-833,-21 0-480,1 0-448,-20 0-1346,-1 0-1441</inkml:trace>
  <inkml:trace contextRef="#ctx0" brushRef="#br1" timeOffset="182176.7578">16520 9701 19698,'0'0'1730,"20"0"-833,20-20 1185,-19 20-481,38-20-672,-20 1-577,21-1-224,-1 20-31,2-20-994,-22 20-1089,1 0-1954,-21 0-2210</inkml:trace>
  <inkml:trace contextRef="#ctx0" brushRef="#br1" timeOffset="182366.2109">17196 9443 22357,'20'39'3011,"-20"-39"-2819,0 40 673,0-19-225,20 18-512,-20-19-96,19 0-448,1 0-289,0-1-1088,0-19-1571,-1 0-1088</inkml:trace>
  <inkml:trace contextRef="#ctx0" brushRef="#br1" timeOffset="183266.6016">15746 8132 9513,'0'-19'5445,"0"19"-3491,20 0-129,-20 19 417,0-19-352,20 40-673,0-20-32,-20 20-512,20 0 0,0-20-385,-20 19 0,20-39-96,0 20-31,-20-20-33,19 0 32,-19-20-96,0 0-96,20 1-128,-20-1 32,0-20 192,0 19-224,0-18 63,0 19 129,20 0-160,-20 20-64,0 0 0,20 20 160,-1 0 64,1 0-64,0-1 64,19 22-128,2-21-256,-21 0-930,19-1-447,1-19-994,-20 0-1185</inkml:trace>
  <inkml:trace contextRef="#ctx0" brushRef="#br1" timeOffset="183443.3594">16322 8192 18673,'0'-20'1666,"21"20"-1026,-2 0-31,1-20-609,0 20-96,0 0-865,-1 0-1313,1 0-2691</inkml:trace>
  <inkml:trace contextRef="#ctx0" brushRef="#br1" timeOffset="183607.4219">16540 7953 18129,'0'0'2690,"20"21"-1537,-20-1 353,0 0-289,20-1-929,1 21-256,-2 0-192,21-21-641,-20 1-1601,19 0-1762</inkml:trace>
  <inkml:trace contextRef="#ctx0" brushRef="#br1" timeOffset="184697.2656">18189 8132 16495,'59'-39'1922,"-59"19"-1281,20 20 63,-20 0 930,0 0 63,0 0-640,-20 20-544,-19 19-65,-2-19 97,2 20-129,-1 20-160,-19-20 161,-20 19-353,18-20 160,-18 1-160,20 0-160,-1 0 160,21 0 32,18-20 0,21-1 32,0-19-320,21 0 192,18 0 64,1 0 0,39 0-32,0-19 64,1-1-256,-1 0 160,-19 20 128,-1-20-96,2 20-192,-42 0 0,1 20 160,0 0-96,-40 19 224,0 1-160,1-1 96,-21 1-32,-1 20 0,2-20 0,-21-1 128,41 1-31,-21-1-33,20-19 128,1 0 32,19 0-64,19-20 1,1 0 63,20 20 64,39-20-192,-20-20 32,41 0-32,-1 0-63,1 0-1,-1-19 32,-20 19-64,-19 0-353,-20 20-287,-1-19-385,-19 19-352,-20 0-353,0 19-576,0-19-1378,-20 20-10953</inkml:trace>
  <inkml:trace contextRef="#ctx0" brushRef="#br1" timeOffset="185430.6641">18209 9364 10025,'0'19'7815,"0"-19"-7206,20 20 1505,-1 0-448,1 20-1,0-1-704,0 2-384,-1-22-97,1 21-256,-20 0 0,0-21-31,0 1-33,0-20 32,-20 20 96,1-20-320,-1 0-32,-20 0 0,21 0 96,-21 0-448,19 0-1,1-20-640,1 20-384,-1 0-737,0-20-1217,20 1-11820</inkml:trace>
  <inkml:trace contextRef="#ctx0" brushRef="#br1" timeOffset="185606.4453">18089 9244 17936,'0'-20'3268,"0"0"-1603,20 1-704,-20 19-705,20-20-256,-1 20-32,-19 0-897,20 0-608,1 20-1474,-21-1-14221</inkml:trace>
  <inkml:trace contextRef="#ctx0" brushRef="#br1" timeOffset="185780.2734">18387 9304 18225,'39'0'5253,"-18"-19"-4453,-1 19-63,0-21-288,19 21-353,-19-20-513,-20 20-736,20 20-1762,-20-20-1633</inkml:trace>
  <inkml:trace contextRef="#ctx0" brushRef="#br1" timeOffset="185933.5938">18467 9403 20563,'0'20'737,"20"-40"256,-1 20 704,1 0-287,0-20-642,19 20-608,-19 0-160,20-19-448,-20 19-1089,-1 0-738,-19 0-1600</inkml:trace>
  <inkml:trace contextRef="#ctx0" brushRef="#br1" timeOffset="186114.2578">18765 9364 14509,'39'19'4837,"-39"1"-2659,20-20-128,0 40-64,-1-20-801,-19-1-1025,20 1-96,-20 0-64,20-20-448,-20 0-898,0 0-1248,0 0-1410</inkml:trace>
  <inkml:trace contextRef="#ctx0" brushRef="#br1" timeOffset="186284.1797">18765 9224 19442,'-20'-39'3459,"20"19"-2370,0 20-704,0 0-385,0-20 32,0 20-449,20 0-864,-20 20-1249,0 0-994</inkml:trace>
  <inkml:trace contextRef="#ctx0" brushRef="#br1" timeOffset="186469.7266">18883 9285 15054,'40'0'7367,"-21"0"-6054,1 0 256,21-21-383,-21 21-578,19-20-544,-19 20-96,0 0-416,0 0-385,-1 0-672,-19 20-1666,0-20-1025</inkml:trace>
  <inkml:trace contextRef="#ctx0" brushRef="#br1" timeOffset="186659.1797">19023 9185 17520,'0'0'4132,"0"19"-2883,0 1 481,0 0 256,0 21-737,0-2-1153,0 1 224,19-21-544,1 21-609,0-20-672,0-20-641,-20 0-1602,20 0-9865</inkml:trace>
  <inkml:trace contextRef="#ctx0" brushRef="#br1" timeOffset="186833.0078">19201 9165 16559,'19'39'5734,"2"-19"-4165,-1 20 1,0 0-545,0 0-769,-1-1 32,21-19-384,-20 0-417,-1 0-511,1-20-866,0 0-2146</inkml:trace>
  <inkml:trace contextRef="#ctx0" brushRef="#br1" timeOffset="188169.9219">17653 7795 14573,'0'20'1666,"0"0"-289,-21-1-96,21 21 193,0-20-513,0 19-321,21-18-31,-1-1-97,-20-20-63,19 0-65,-19 0-32,20-20-255,0-1 31,-20 1-128,20 1-64,-20-21-32,20 20 31,-20-19 65,19 19 0,-19-19 0,20 39 0,-20 0 97,0 0 255,20 0-192,0 39-96,19-19 0,2 19-64,-21-19-320,19 20-673,1-21-961,-21 1-1057,1 1-2818</inkml:trace>
  <inkml:trace contextRef="#ctx0" brushRef="#br1" timeOffset="188969.7266">19559 8192 9673,'0'-40'6630,"0"40"-4452,0-20-1121,0 20 512,0 0-127,0 20-257,0 0-416,0 19-97,19 2-95,-19 18-97,0 1-191,20-1-97,0 21 96,0-40-256,0 19 192,-20 0-192,19-19 64,1-1 1,-20 2 159,20-21-160,0 0 0,1-1 32,-2 1 64,21-20-64,-1 0 0,-19-20 1,39 20-97,-19-19 0,0 19 0,0 0-32,-20-20-160,20 20-385,-1 0-320,-19 20-256,0-20-705,-1 0-1248,-19 19-1122</inkml:trace>
  <inkml:trace contextRef="#ctx0" brushRef="#br1" timeOffset="189172.8516">19618 8570 19538,'-20'-20'2402,"20"0"-2210,20 0 385,20 0 1185,-1 0-545,1 20-1121,0-20-64,0 20-320,-1-20-962,1 20-1056,-20 0-1537</inkml:trace>
  <inkml:trace contextRef="#ctx0" brushRef="#br1" timeOffset="189339.8438">19499 8152 18609,'0'-20'1249,"20"1"-1121,0-1 449,39 0 800,1 0-800,19 0-417,21 20-769,-21 0-1665,0 20-2018</inkml:trace>
  <inkml:trace contextRef="#ctx0" brushRef="#br1" timeOffset="189819.3359">20730 8073 19154,'-40'-40'1665,"20"21"-1505,-19-1 417,-1 0 1153,-20 20-513,20 0-385,-19 0-31,19 20-512,1 0-193,-1 19-64,40 1-96,-19-1 96,38 21-96,-19 0-257,20-1-159,0 1-97,0-1-159,-1 1 383,-19 0 257,0-1 0,0-19 192,-19-1-32,19 1 353,-20-21 383,20 2-127,20-21-257,-1 0-31,1 0-33,20 0 0,19-21-127,1 2-1,0 19-32,-1-20-128,0 20 0,-19 0-288,1 0-96,-2 0-385,1 20-512,-21-20-449,1 19-1249,0 2-1345</inkml:trace>
  <inkml:trace contextRef="#ctx0" brushRef="#br1" timeOffset="190102.5391">21366 8093 21300,'0'-40'897,"-20"40"-865,20 20 256,0 0 1025,-21 19-608,1 40-65,0-18 129,20 18-321,0 0-319,-19 1-33,19-20-481,0-21-95,0 1-513,0-40-673,0 19-1280,-20-19-8009</inkml:trace>
  <inkml:trace contextRef="#ctx0" brushRef="#br1" timeOffset="190320.3125">20968 8192 13292,'20'-40'7079,"-1"40"-5414,1 0 674,20 20-1,20 0-448,-20 20-225,-1 0-1024,1 19-321,-1 0-128,1 1-160,1 0-224,-2-20-288,1-1-33,-21-19-256,1 0-544,20 0-929,-40-20-1698,0 0-5028</inkml:trace>
  <inkml:trace contextRef="#ctx0" brushRef="#br1" timeOffset="190516.6016">21683 8629 23221,'20'39'2339,"0"-19"-1923,-20 0 289,19 0 96,-19-1-449,20 2-416,-20-21-32,20 0-289,0 0-992,-20 0-1442,19-21-1537</inkml:trace>
  <inkml:trace contextRef="#ctx0" brushRef="#br1" timeOffset="190662.1094">21644 8410 14125,'19'-20'7047,"-19"1"-7304,40 19-447,-20-20-546,-20 20-1024,0 0-5253</inkml:trace>
  <inkml:trace contextRef="#ctx0" brushRef="#br1" timeOffset="190923.8281">21941 8550 20499,'59'99'2498,"-39"-60"-320,0 1-800,0 20 223,0-1-224,-20-19-448,0 19-352,0-19-129,-20 0-127,20 0-65,-20-20-160,0 0-32,0-20-416,1 19-385,-1-19-128,-20-19-160,21-1-384,-22 0-961,21 0-1410,-19-20-2530</inkml:trace>
  <inkml:trace contextRef="#ctx0" brushRef="#br1" timeOffset="191083.9844">21762 8470 19186,'-20'-20'2658,"20"0"-1409,20 0-1249,0 20 128,0 0-320,-1-20-801,1 20-1249,0 0-1601</inkml:trace>
  <inkml:trace contextRef="#ctx0" brushRef="#br1" timeOffset="191512.6953">21882 8014 21876,'59'-40'577,"-19"19"352,19 21 64,-19-20 0,20 20-257,-20 0-223,-1 20-225,1 1-192,-1 19 0,-19-1 0,0 1 0,-20 39 32,19-19 65,-19 19-65,0 0-192,0-19 128,20 0-64,1 0 192,-1-21-320,0 1 192,-1-1-128,21 1 64,-20 0-32,0-20-32,-20 0 96,0 0 0,0-20 160,-20 19 0,-20 1-448,20-20 128,-19 20 0,19-20-705,20 20-1377,-21-1-2114,1-19-10827</inkml:trace>
  <inkml:trace contextRef="#ctx0" brushRef="#br2" timeOffset="207890.625">13503 8073 8456,'-80'-20'608,"40"0"1378,-19 20-769,19 0-32,-19 0-96,0 0 0,-2 0-256,2 0-160,0 0-289,0 0 32,-2 0-31,22 0-1,-21 20-192,1 0 33,19 0-289,-20 0 128,1 19-64,19 20 64,-19-18-160,19 18 128,0-19-32,0 19 0,20-19 64,0 20-32,1 0 64,19 19 0,0 0-64,0 1 256,0 19-224,19-20 96,1 21-96,20-1 65,20-20-33,0 1 32,19-1-128,0-20 64,21 2 32,-1-2-32,1-19 64,18-1 96,2 1-320,-2-21 128,1-19 64,1 0-64,-2 0 129,22-39-193,-21 19 64,0-19-64,-20-1-1,0-19 66,1 18-33,-1 2-257,-40-21-63,2 21 160,-2-21 160,-39-20-256,-1 1 320,1-20 0,-20-21-32,0 2 128,-20-22 352,1 22-223,-21-2-289,-19 1 96,-21 19-64,1 21-32,-20 0 0,-1 20 32,-19 18 0,-20 2-32,20 19 64,-21 20-96,2 0 64,18 0-64,21 20 32,1-20-192,37 19-769,2 1-1057,0 1-3523</inkml:trace>
  <inkml:trace contextRef="#ctx0" brushRef="#br2" timeOffset="208457.0313">14197 7953 16815,'0'-20'1730,"0"1"-673,20-21-384,21 1 736,18-1-544,20 1-609,21-21-32,38-20-256,22 1 160,-2 0 33,1-1-418,-20 1-255,-20 19-930,-20 1-575,1 18-1411,-60 22-9480</inkml:trace>
  <inkml:trace contextRef="#ctx0" brushRef="#br2" timeOffset="209655.2734">16223 6763 14029,'-40'-60'1601,"1"41"-287,-1-1 287,20 20-288,-20 0 33,20 0-706,0 20 161,0-1-449,1 21 33,19 19 255,0-19-512,19-1 0,1 2-63,20-2 63,0-19-128,0 0-449,-1 0-416,21-20-1088,-21-20-898,21 0-2434</inkml:trace>
  <inkml:trace contextRef="#ctx0" brushRef="#br2" timeOffset="210062.5">16719 6603 14830,'-39'0'1441,"-1"0"-320,20 20 192,1 21 225,19-2-321,-21 1-224,21-1-257,21-19-351,18 0-65,1-20 64,-1 0-63,21-20 63,-21-19-352,2-1 128,-21 1-64,-20 19-192,0-21-128,-20 21-352,-1 1-578,-19-1-575,1 20-449,-1 0-96,1 20-2147</inkml:trace>
  <inkml:trace contextRef="#ctx0" brushRef="#br2" timeOffset="210766.6016">16859 6644 16719,'39'40'1602,"-19"-40"-609,0 19 384,0-19-128,-1 0-384,-19 0-288,20-19-33,0-1-288,-20 0-95,20-1-97,-20-18-64,0 19-32,0 0-97,0 0-319,-20 0 96,20 20-65,0 0 161,0 0-64,0 20 320,20 0 544,-1-20-223,1 20 255,0-20-384,0 0 321,1-20-321,-2 20-96,1-20 32,-20 20 32,20-20-64,-20 1-96,20-1 0,-20 20-32,0-20-224,20 20-224,-1 20-65,1 0-63,20-1-65,-21 21-288,21 0 320,1-1-159,-2 2 415,1-2 545,-1-19-63,-19 0-65,0-20 736,-1 0-31,1 0 224,-20 0 96,0-20-64,-20 0-513,1 1 1,-21-21-257,20-1-224,-19 2 192,19-21-288,-19 21 64,39-20-64,0-2 32,19 22-64,21 19 32,-1 0 224,1 20-256,-20 20 128,19 0-160,-19 19 416,1 2-224,-1-21-128,-20 19 288,0-19-352,-20-20 0,20 20-65,-21-20-864,1 0-736,0 0-962,1-20-3299</inkml:trace>
  <inkml:trace contextRef="#ctx0" brushRef="#br2" timeOffset="210956.0547">17673 6028 17456,'59'19'3331,"-39"-19"-2018,0 20 193,-1 0-33,1 21-544,0 18-416,0-19-321,19-1-96,-19 1-128,21-21-545,-2 21-608,-19-19-801,0-21-960,-20 20-1667</inkml:trace>
  <inkml:trace contextRef="#ctx0" brushRef="#br2" timeOffset="211095.7031">18049 6286 16719,'20'0'1250,"0"0"479,0 20-287,0-20-930,-1 0-352,1 19-640,1-19-1346,-21 0-2082</inkml:trace>
  <inkml:trace contextRef="#ctx0" brushRef="#br2" timeOffset="211231.4453">17951 6047 16783,'0'-39'1634,"19"19"-1474,1 0-192,20 1-288,-1 19-1570,1 0-2274</inkml:trace>
  <inkml:trace contextRef="#ctx0" brushRef="#br2" timeOffset="211450.1953">18605 5929 16944,'-59'20'3875,"19"-20"-2562,1 19 353,19 1-129,-21 0-319,22 19-642,-1 21-352,20-20-128,20 0-63,-1 0-322,22-21-544,18 1-416,-19-20-641,-1 0-1345,1-20-1601</inkml:trace>
  <inkml:trace contextRef="#ctx0" brushRef="#br2" timeOffset="211733.3984">18725 5988 9929,'-41'20'7431,"22"0"-6022,-1-1 385,0 21 224,0 1-513,20-22-544,0 21-544,20-40-129,0 20-64,0-20 64,20 0-63,-20-20-129,0 0 64,0 0-352,-20 1 160,19-2-129,-19 1 226,-19 20-386,19 0 481,0 0-256,0 0-32,0 20-64,19-20 288,1 21-288,0-2-128,19 1-1154,-19-20-992,20 0 0,-40-20-2627</inkml:trace>
  <inkml:trace contextRef="#ctx0" brushRef="#br2" timeOffset="211921.875">18824 5809 19698,'20'0'2499,"-20"20"-1603,19 0 802,21 1-417,-1-2-448,2 21-513,-21-20-448,19 19 513,1-19-578,0-20-511,-40 20-481,19-20-833,-19 0-1217,-39 0-7496</inkml:trace>
  <inkml:trace contextRef="#ctx0" brushRef="#br2" timeOffset="212350.5859">18625 6008 7046,'20'-20'12268,"19"20"-10507,22-20-992,18 1-416,-20 19-225,0 0-160,2 0-513,-2 0-1024,-19 0-481,-1 0-1057,1 0-1506,-20 19 1538,-1-19 5254,-19 0 2209,21 0-673,-21-19-864,0 19-961,20-20-33,0 0-415,0 0-577,-1 1-225,1-22-127,-20 21-481,0 0 384,0 20-192,0-19-192,0 19-160,-20 0-256,1 19 96,-1-19 95,0 20 161,0 20-128,-1-19 96,2-2 96,19 21-160,-20-20 128,20-1-32,20 21-160,-1-20-289,2-20-63,19 0-161,-1 0-320,1 0-320,-1 0-673,1-20-128,-20 0-769,-1 0-2690</inkml:trace>
  <inkml:trace contextRef="#ctx0" brushRef="#br2" timeOffset="212663.0859">19519 5870 3331,'0'-21'7687,"-20"21"-3972,-1-20-1216,2 20-513,19 20 32,0-20-705,-20 21 192,20 18-480,0-19-544,20 0-257,-1-1 96,2-19 97,-1 0 63,20-19-256,-21-1 193,1 0-257,0-19-128,-20-2-32,0 1-288,-20 1-65,-19-1-191,-1 1 287,20-1 1,-1 20 384,2 20 65,-1 0 63,0 20-64,20 20 96,20-1 1,19 21-161,2-21 128,38 1-128,0 0-160,-19-20-352,20 0-129,-41-20-704,1 20-1153,-20-20-1538</inkml:trace>
  <inkml:trace contextRef="#ctx0" brushRef="#br2" timeOffset="224867.1875">20511 7557 12780,'-59'-20'-193,"39"20"257,-20-20-256,1 20 1634,-1-20 832,0 20-1409,0-19-417,-19 19 225,19 0 192,1 0-193,-21 0 65,20 0-257,0 19-63,1-19-193,-1 20-160,20 0-128,-19 0 256,19 0-288,0-1 96,-20 1 64,20 0 32,0 0-96,0-1 32,-19 22-32,19-21 192,0 0 65,-19 19-321,-1-19 320,20 19-192,-20 1 160,20-1-288,-20 2 256,21-1 0,-21-1 33,20 1 63,1-1-32,19 1-128,-20 20-128,20-20 192,0 19-96,0-19-31,20 19 63,-20 1 64,19 0 32,1-1-224,20-19 224,-21 19-32,21-20-95,-20 22 63,20-22-160,0 21 64,-1-21-32,1 21 0,0 0 32,19-20 128,-18 19-32,18-20 64,0 1-160,-19 1 65,19-2-193,1-19 512,-20 19-352,19-19 96,1 0 0,-1 0-95,1 0 63,0-1-32,-1 1-32,0-20 0,2 0 96,18 20-320,-20-20 192,0-20-64,1 20 64,20-20 64,-21 1-224,0 19 160,1-20-160,0 0 192,0 0-192,19 20 160,-20-20-224,1 20 32,0 0 0,-1 0 128,0 0-224,2 0 63,-2-19 129,0 19-160,20-20 224,-18 20-224,-2-20 224,0 20-288,-19-20-32,19 20 384,-18 0-288,18 0 192,-19-19-193,-1 19 386,1-21-418,-1 1 225,-19 0 32,21 0-32,-2 1-96,-19-1 128,20 0 32,-1 0-64,1 1 64,-20-1-32,19 0 32,-18-20-192,-1 20 128,19 0 32,-39 0 97,20 0-194,-20-19 97,20-1 65,-20 1-97,-20-1 224,0-1-352,1 2 160,19-1 160,-20 1 0,0-1-32,-1-19 128,-18 19-352,19 0 64,20-20 97,-20 21 159,0-20-224,1 19-192,-1-1 320,0-18-128,0 20 32,-19-1 32,19-19-128,-21 19 0,2-1 96,-1 2-32,-19-1 32,0 21-64,19-21 0,-20 20 64,0 1 96,1-1-96,19 0 32,-20 0-160,1-1-32,19-18 96,-19 19 0,0 0 64,19 1 32,-20-1-128,20 0 32,-19 0 129,-1 0-194,0 20 65,1-19 65,-1 19-162,1 0 194,0 0-162,-22 0 258,2 0-289,-19 19 96,-2-19 160,1 0-160,20 20 96,-2-20 0,2 0-64,20 0-192,-1 0-353,20 0-768,40 0-1121,-20 0-2243,20 0-7558</inkml:trace>
  <inkml:trace contextRef="#ctx0" brushRef="#br2" timeOffset="225958.9844">20769 7378 5220,'0'0'2531,"0"0"-1314,0 0-320,0 0 544,0 0 33,0 0-225,0 0-224,0 0 256,0 0-96,0 0-192,0 0-64,0 0-96,0 0 128,20-20 0,-20 0 31,20-39-415,1 0-65,18-41 97,1 1 256,19 20-321,0-21-223,2 40-289,-2 1-545,0 20-352,1 19-352,-21 0-2050,2-1-2306</inkml:trace>
  <inkml:trace contextRef="#ctx0" brushRef="#br2" timeOffset="232327.1484">21902 6286 128,'-20'-20'16367,"-1"0"-16239,1 20 449,0-19 928,-19 19 257,19 0-1282,-19 19 161,-1-19-417,1 40 0,-1-20 257,19-1-193,21 1-256,0 0 64,21 1-128,19-1-96,-1-20 0,20 19 160,1-19 0,-1 0-128,-18 20-64,-22-20 32,1 20 224,-20 0-64,0-1 128,-20 1 128,-19-20-288,18 20 64,-19 0-32,1-20-224,19 0-224,0 0-1282,20 0-1697,0 0-10602</inkml:trace>
  <inkml:trace contextRef="#ctx0" brushRef="#br2" timeOffset="232495.1172">22080 6406 18609,'0'19'-32,"0"1"-96,0-20 64,0 20-96,0 0-801,0-20-1473,0 19-6151</inkml:trace>
  <inkml:trace contextRef="#ctx0" brushRef="#br2" timeOffset="232654.2969">21921 6246 18353,'-19'-19'1569,"-1"19"-1152,20 0-545,0-20-225,20 20-383,-20 0-1667,19 20-6725</inkml:trace>
  <inkml:trace contextRef="#ctx0" brushRef="#br2" timeOffset="233132.8125">22180 6386 15983,'19'20'1921,"1"-1"-1280,-20-19 288,20 0 128,-20 0-224,0 20-449,0-20-32,0 0 1,0-20-129,20 20-32,-20-19-160,0 19 160,0-20-96,0 20-192,0-21 192,19 21-192,-19 0 0,20 0 224,-20 0-160,20 0 32,0 0 32,-20 21-160,19-21 417,-19 0-482,0 0 257,20 0-32,-20 0 193,0 0-65,0 0-128,0-21 64,0 21-96,21 0-128,-21-20-64,20 20-353,0 0-448,-1 0-1057,1 20-1217,-20 1-2082</inkml:trace>
  <inkml:trace contextRef="#ctx0" brushRef="#br2" timeOffset="233416.9922">22676 6703 15374,'20'0'3043,"-20"0"-2050,0-19 384,0-1-128,-20 0-768,-1-1-97,21-18-384,-20-21 0,20 1 96,-19 0-256,19-22-96,0 22-385,0 0 161,19 19 384,-19 1-64,20 39 63,1 0 1,-1 0-32,0 39 32,-1 1-128,-19-1 352,0 1-320,0-1-257,0-39-415,0 61 864,-19-41-3364,19-1-864</inkml:trace>
  <inkml:trace contextRef="#ctx0" brushRef="#br2" timeOffset="233875.9766">22755 5949 16559,'-20'59'609,"20"0"63,20 2-287,-20-2 448,20 0 480,0 1-512,19-1-705,1-18-128,20-22-32,-1 1-321,-19-20 161,0 0 0,-1-20 256,1-19-96,-21 18 64,-19 1 64,0-19 224,0-1-160,-19-19 257,-1 19 447,0 20 97,0 20-384,20 0-481,0 0 0,0 20 288,0 0-416,0 20 288,20-21-128,20 21-32,-21-20 65,2-1-450,-1-19-447,20 20-386,-21 0-607,21-20-289,19 0-1377,-39 0-9225</inkml:trace>
  <inkml:trace contextRef="#ctx0" brushRef="#br2" timeOffset="234085.9375">23291 5611 20179,'0'0'2306,"0"0"-1794,0 20 769,20 0 385,-20 20-769,20-1-673,-20 20 0,19 1-384,1 0-352,20-1-994,-20 1-1056,20-21-897,-20 1-8393</inkml:trace>
  <inkml:trace contextRef="#ctx0" brushRef="#br2" timeOffset="234246.0938">23628 6325 23382,'0'40'1057,"0"-19"-1890,0-1-1505,0-20 1088,0 0-1440</inkml:trace>
  <inkml:trace contextRef="#ctx0" brushRef="#br3" timeOffset="251893.5547">876 10952 12844,'0'-40'672,"-20"21"674,0-1 415,0-1-287,0 1-385,-20 0-225,20 20 97,-20-19-416,-19 19-193,20 19-31,-21 1-129,0 0 192,20 21-384,1-2 96,-1 1 32,21-1-256,19 1 288,39-1-128,1-19 64,19 1 1,21-1 95,-1 0-288,0-1 160,1-19 64,-20 20-224,-1 0 96,-19 0 192,-21-1 64,-19 21-96,0-20 97,-39 19-97,-1-18 192,1-1-448,-21 0 160,20-1-384,-20 1-481,21-20-576,-1 20-609,21-20-1409,19 0-11852</inkml:trace>
  <inkml:trace contextRef="#ctx0" brushRef="#br3" timeOffset="252104.4922">1153 11250 18129,'20'19'1217,"-20"1"-1377,0-20 768,20 20 898,-20-20-417,0 0-769,20 20-160,-20-20-128,20 0 64,-20 19-736,0-19-1218,0 0-480,19 0-1602</inkml:trace>
  <inkml:trace contextRef="#ctx0" brushRef="#br3" timeOffset="252446.2891">1153 10952 20723,'0'0'737,"0"0"-737,0 0 897,20 20 32,0 0-385,0 19 1,0 1-257,19-1-160,22 22 64,-22-22 32,1-19-160,-1 19 225,-19-19-161,19-20-32,-39 20 64,20-20 128,-20 0 417,0 0 128,0 0-417,0 0-352,-20-20-32,20 0-96,0 20 64,0-19-224,0-1-288,20 20 319,0 0 289,1 20-320,-1-1-352,19 1-866,1 0-672,19-20-640,-19 20-1666</inkml:trace>
  <inkml:trace contextRef="#ctx0" brushRef="#br3" timeOffset="252800.7813">1967 11171 18769,'0'-20'1634,"0"20"256,0 0-97,0 0-800,0 20-640,0-1 31,0 21 225,0-20-289,40 19-160,-20 1-64,19-21 96,2-19-32,-2 0 97,21 0-65,-21-39 64,1 19-480,-1 0-32,-19 1 63,-20-1-159,0 0-160,-39 0-33,19 1 129,-20 19 159,1 0 193,19 19 193,-20 1-65,21 0 96,19 19 0,0-19-32,19 0-64,41-20 64,19 0 128,1 0-352,-1 0-833,0 0-1056,-39 0-2051</inkml:trace>
  <inkml:trace contextRef="#ctx0" brushRef="#br3" timeOffset="255196.2891">3258 10753 13869,'0'0'1986,"0"0"-833,0 20 192,0 0 224,0 19-127,0 2-577,0 18-65,0-19-255,20 19 95,0-19-63,-1-1-65,1 2-63,0-21 127,0-1-287,-20 1-97,19 0 192,2 0-352,-21-20 128,20 19 97,0 1-65,0-20-256,-20 20 160,19-20-64,-19 0 32,20 0 96,-20 0 0,0 0 193,20 0-257,-20 0 256,0-20-320,0 20 256,-20-20-320,20 20 128,0-19-64,0 19-32,-20 0 0,20 0 0,0 0-96,0 0 64,0 0-32,0 0 96,0 0-160,0 0 128,0 0 0,0 0 0,0 0-64,0 0 96,0 0 0,0 0-32,0 0-32,0 0-32,0 0 0,0 0 0,0 0 0,0 0-32,-19 0 0,19 0-64,0 19-65,0-19-95,0 0-32,0 0-33,0 0 97,0 0 256,0 0-32,0 0 96,0 0-32,0 0 0,19 0 0,-19 0 32,0 0-96,-19 0 0,19 0-32,0 0-128,0 0 128,0 0-97,0 0-31,0 20 96,0-20 160,0 0-192,0 0 160,0 0 96,0-20-192,0 20 96,0 0 0,0 0 0,0 0 96,0 0-192,0 0 192,0 0-192,0 0 192,-20 0-192,20 0 96,0 20 96,0-20-192,0 0 160,0 0-192,0 0 96,0 0 0,0 0 128,0 0-160,0 0 32,0 0 32,0 0 96,0 0 32,0 0-256,0 0 224,0 0-224,0 0 224,0 0-256,0 0 96,0 0 128,0 0-224,0 0 128,0 0 64,0 0-128,0 0 63,0 0 1,0 0 0,0 0 0,0 0 64,20 0-32,-20 0 64,0 0-160,-20 0 192,20 0-192,0 0 160,0 0-192,0 0 128,0 0 0,0 0 0,0 0-64,0 0 32,0 0 32,0 0 0,0 20 0,0-20 0,0 0 96,0 0-64,0 0-160,0 0 224,0 0 32,0 0-256,0 0 160,0 0 129,0 0-258,0 0 161,0 0-31,0 0 95,-20 0-160,20 0 32,0-20 192,0 20-352,0 0 160,20 0 64,-20 0-32,0 0 64,20 0-32,-1 0 32,21 0 160,-20 0-352,19 0 32,-19 0 96,0 0-96,20 0-320,-20 0-129,-20 0-544,20 0-704,-20 0-386,0 0-415,0 0-3364</inkml:trace>
  <inkml:trace contextRef="#ctx0" brushRef="#br3" timeOffset="255574.2188">3278 11110 14221,'-20'-20'1377,"0"20"-224,20-19 897,20 19-320,0-20-417,0 0-192,-1 0-64,21 20-704,-1-19-257,2 19-96,-21-20-289,0 20-447,19 0-674,-39 0-479,20 0-866,-20 0-3395</inkml:trace>
  <inkml:trace contextRef="#ctx0" brushRef="#br3" timeOffset="255756.8359">3099 10893 17712,'-20'-41'1346,"40"21"-386,0-19 930,20 19-769,0-20-929,19 21-192,0 19-160,-19-20-833,20 20-1665,-20 20-2915</inkml:trace>
  <inkml:trace contextRef="#ctx0" brushRef="#br3" timeOffset="256234.375">4131 10773 17392,'-19'-40'288,"-21"21"1090,20-1 639,-19 0-447,-1 0-321,-1 20-192,2 0-640,-1 0-33,21 20-512,-1 0 128,0 19 96,20-19-256,0 20 128,20-21 64,19 42-96,-19-22-257,0 1-127,0 19 352,-20-19 64,19-1 96,-38 2-64,19-1 128,-20-21 160,20-19 65,0 20-193,0-20-192,0 0 224,20 0 160,-20-20-160,40 20-96,-20-19-31,0 19-1,19 0-257,-19 0-223,0 0-321,0 0-448,0 19-865,-1-19-993,1 20-4388</inkml:trace>
  <inkml:trace contextRef="#ctx0" brushRef="#br3" timeOffset="256510.7422">4628 10753 20563,'20'-59'1826,"-40"39"-1506,20 20 257,-20 20-33,20 0-96,-20 19-31,0 20 191,1 22-159,19-22-257,19 0-128,-19 1-32,20-21-224,-20-18-160,20-1-321,-20-20-1025,0 0-640,-20 0-641</inkml:trace>
  <inkml:trace contextRef="#ctx0" brushRef="#br3" timeOffset="256708.9844">4231 10753 17744,'20'-20'2947,"0"20"-929,19 0 352,1 20-608,19 0-545,-19 19-736,0-19-193,20 21-64,-21-2-160,21 1-64,-21 0-480,22-1-321,-22-19-769,1 0-832,-21-1-1922</inkml:trace>
  <inkml:trace contextRef="#ctx0" brushRef="#br3" timeOffset="256977.5391">5025 11051 16431,'0'0'7111,"20"0"-6759,-20 20 193,20-20 736,-20 19-576,20 22-449,-1-21-160,-19 0-32,20-1 0,20 1-801,-20 0-800,-20-20-1730,19 0-1442</inkml:trace>
  <inkml:trace contextRef="#ctx0" brushRef="#br3" timeOffset="257128.9063">5006 10832 22325,'-21'-20'896,"42"20"-1184,-2 0 160,1 0-1217,0 0-1602</inkml:trace>
  <inkml:trace contextRef="#ctx0" brushRef="#br3" timeOffset="257492.1875">5323 11031 21684,'40'20'1441,"-21"-20"-608,21 39 1025,-1-19-833,1 41-352,1-22-289,-22 20-288,1-19 32,0 19 0,-20-18 32,0-21-96,-20 19 65,0-19-161,-19 0-97,-2-20-159,2 0-288,-21 0-257,21-20-192,-20 0-641,39 0-1633,-1-19-6886</inkml:trace>
  <inkml:trace contextRef="#ctx0" brushRef="#br3" timeOffset="257669.9219">5264 10852 21460,'0'-40'704,"0"40"-800,0-19-192,0 19-577,20 0-736,-20 0-3204</inkml:trace>
  <inkml:trace contextRef="#ctx0" brushRef="#br3" timeOffset="258000">5382 10594 21396,'40'0'1537,"-1"-20"-1056,22 0 864,-2 20-448,-19 0-353,19 20-191,-19 0-289,19 21 64,-18 18-32,-2 0-32,1 20-160,-1-18 128,-19-2-160,19 0 128,22 1-224,-22-21 127,1 2-159,-20-2 160,0-19 96,-20 0 0,0-20 160,-20 20-96,-20-1 64,1 1-128,19-20 0,-21 20-224,21-20-1185,1 20-1442,-1-20-608</inkml:trace>
  <inkml:trace contextRef="#ctx0" brushRef="#br3" timeOffset="260452.1484">6574 10812 18001,'0'-19'1857,"0"19"-640,20-20 705,0 0-448,0 20-802,-1 0-415,21 0-193,-1 0 128,1 20-352,19-20-289,-18 20-608,-2-1-961,1 1-1697</inkml:trace>
  <inkml:trace contextRef="#ctx0" brushRef="#br3" timeOffset="260623.0469">6713 11110 19570,'0'21'1794,"39"-42"-929,1 21 896,20-20-864,19 1-705,-20 19-352,21-20-865,-20 20-1569,-20 0-1154</inkml:trace>
  <inkml:trace contextRef="#ctx0" brushRef="#br3" timeOffset="265438.4766">7706 10793 10602,'-40'-40'2594,"20"20"-384,-1 20-192,2 0-352,-1 0-65,0 20-544,20 20-192,-20-1 128,1 22-128,19 18-65,19 0-127,1-20-385,0-18 97,19-2-65,22-19-160,-2 0 32,0-20 1,20-20-33,2 0 32,-2-19-64,-20-22-64,2 2 0,-22 0-192,-19-1 0,-20 0-128,-20 1-257,-19 19 129,-22 1 128,-18 19 159,0 0 33,18 20-32,-18 20 64,20 0-96,0-1-416,19 21-930,40-20-1473,0 19-864</inkml:trace>
  <inkml:trace contextRef="#ctx0" brushRef="#br3" timeOffset="265721.6797">8539 10972 21748,'-19'-20'865,"19"0"-897,0 20 64,0 0 64,0 0-576,0 0-577,0 20-1602</inkml:trace>
  <inkml:trace contextRef="#ctx0" brushRef="#br3" timeOffset="266862.3047">8421 10972 10409,'0'0'2307,"-21"0"-770,21-20 769,0 20-320,0 0-833,0 0-160,0 0-32,0 0-320,0 0-225,0 20 257,0-20-193,0 0 1,0 20 31,0-20-192,0 0-95,0 0 31,21 0 32,-21 0-128,0 0 32,0 0-63,0 0-33,0 0 64,0 0-128,0 0-128,0-20 160,0 20-256,0 0-353,-21 0-31,21 20-321,0-20-1089,-20 0-1377,20 0-9514</inkml:trace>
  <inkml:trace contextRef="#ctx0" brushRef="#br3" timeOffset="267952.1484">8876 10753 14189,'-19'-20'2626,"-1"20"-512,20 0-576,20 20-65,-20 20-63,19-1-514,21 22-255,1-2-160,-2 0-65,1 1-320,-20-21 96,19-18 0,1-1 257,-21 0-417,1-20 224,-20 0 64,0-20 289,0 0-289,-20-1-160,-19-18-128,-1-1-32,-19-19 129,19 19-450,0-19-63,0-2-161,1 2 1,19 0 127,20 19 385,0 1-128,20 18 160,19 1 96,1 20 32,20 20-31,0 1-194,-1 18 130,0 1-1,-18-1-32,-21 1 0,-20-1 64,0-19-160,0 0 96,-41 1-97,21-1-31,0-20-288,1 0-321,19 0-736,-20 0-1026,20-20-832,20 20-11595</inkml:trace>
  <inkml:trace contextRef="#ctx0" brushRef="#br3" timeOffset="268133.7891">9452 11051 18577,'20'-20'1858,"-40"0"-193,20-19 97,-20 19-641,1-20-480,-21 21-417,20-22-160,0 21 128,20 20-448,-19 0-481,19 0-1185,19 0-928,1 20-1570</inkml:trace>
  <inkml:trace contextRef="#ctx0" brushRef="#br3" timeOffset="268474.6094">9751 10635 20467,'-21'-61'2530,"1"41"-1216,0 20 63,-19 0-384,19 0-577,0 20-448,20 0 0,0 1 0,0 18 64,20 1-64,0-1 32,0 1-128,-1 19 32,1-18 32,-20 18 0,0-19 128,0-1 64,0 1-224,-20-20 256,20-1 32,0 1-160,0 1 96,0-1-32,20-20 129,0 0-1,21 0-192,-2 0 96,1-20-224,-1 20-288,1-21-513,-20 21-320,-1 0-1250,1 0-1184,-20 21-2915</inkml:trace>
  <inkml:trace contextRef="#ctx0" brushRef="#br3" timeOffset="268721.6797">10366 10654 20531,'0'-39'1922,"0"39"-897,0 0-32,-20 20-193,20 19 65,0 20-288,0 1-97,-20-1-256,20 21-95,20-20-33,-20-1-385,20-20-479,-20-19-546,0 1-896,0-1-1441,0-20-9610</inkml:trace>
  <inkml:trace contextRef="#ctx0" brushRef="#br3" timeOffset="268917.9688">10029 10753 19346,'0'-39'3555,"0"19"-1665,20 20 352,19 0-448,1 0-577,-1 39-608,1 1-321,-1-1-160,2 1-64,18 20-256,-19-20-769,-1 0-288,1-1-321,-1-19-704,-19 0-1634,1-1-3459</inkml:trace>
  <inkml:trace contextRef="#ctx0" brushRef="#br3" timeOffset="269091.7969">10644 10972 14093,'39'20'7207,"-39"-20"-5542,0 19 193,20-19-385,-20 20-768,20 0-513,-20 0-64,20-20-96,-20 19-384,19-19-897,-19 0-1410,0 0-640</inkml:trace>
  <inkml:trace contextRef="#ctx0" brushRef="#br3" timeOffset="269252.9297">10644 10812 19890,'0'-39'1538,"20"19"-1570,-20 20-417,19-20-159,1 20-321,-20 20-929,20 0-2178</inkml:trace>
  <inkml:trace contextRef="#ctx0" brushRef="#br3" timeOffset="269433.5938">10862 11071 16719,'40'80'3043,"0"-60"-256,-21 19-225,1-19-1024,0 0-225,-20-1-160,0-19-256,0 20-385,0-20-223,0 20-97,-20-20-288,0 20-353,1-20-255,-21 0-610,20 0-639,-19 0-1186,19 0-1538</inkml:trace>
  <inkml:trace contextRef="#ctx0" brushRef="#br3" timeOffset="269586.9141">10803 10694 19986,'0'-20'225,"20"0"-866,-20 20-320,20 0-1057,-20 20-2818</inkml:trace>
  <inkml:trace contextRef="#ctx0" brushRef="#br3" timeOffset="269767.5781">11001 10812 18097,'39'-19'3267,"-18"-1"-1730,19 0 449,-1 0-833,1 1-512,-1 19-545,1 0-128,-1 0-609,-19 19-1120,1 21-2115,-21-20-8007</inkml:trace>
  <inkml:trace contextRef="#ctx0" brushRef="#br3" timeOffset="269923.8281">11219 10972 20947,'0'0'2242,"0"0"-1377,20 0 1345,0 0-864,0-20-706,19 20-351,22-20-289,-2 0-97,-19 20-703,-1 0-930,20 0-1089,-38 0-1505</inkml:trace>
  <inkml:trace contextRef="#ctx0" brushRef="#br3" timeOffset="270203.125">11736 10753 18001,'0'0'3395,"0"20"-2306,-20 0 801,20 19-161,-20 2-576,20-2-736,20 1-65,19-20-64,1 0-128,20-20 1,-20 0 31,19-20-64,-19 0-448,-1 0-65,-39 0-191,0 1 63,0-22-95,-39 21 223,-1-19 129,1 19 160,-1 20 128,0-20 224,0 20 65,0 0-225,21 0-96,-21 20-321,40 0-960,0-20-2274,20 19-4357</inkml:trace>
  <inkml:trace contextRef="#ctx0" brushRef="#br3" timeOffset="270552.7344">11954 10594 21652,'60'-40'1345,"-21"21"-64,1 19 609,0-20-609,0 20-704,-1 0-353,1 0-64,-20 20-96,19-1 129,-19 21-257,0 1 128,-20-2 0,20 1-32,0 19-64,0 0-32,0-18 32,0 18-64,19-19 192,-19-20-160,0 19 128,-20-19-64,0 19 64,0-19 64,-20 1 0,0-1 0,1-20 64,-1 0-448,0 0-609,0 0-993,0 0-2177,0 0-6311</inkml:trace>
  <inkml:trace contextRef="#ctx0" brushRef="#br3" timeOffset="271040.0391">12928 10893 20371,'0'-20'2818,"0"-1"-1248,0 1 63,19 20-576,1-20-448,0 20-353,19 0-128,1 0-31,-1 20-130,1-20-319,1 20-545,-22-20-800,21 21-1058,-40-21-672,0 0-8649</inkml:trace>
  <inkml:trace contextRef="#ctx0" brushRef="#br3" timeOffset="271220.7031">13007 10753 21364,'0'20'1697,"0"0"33,19-1 160,1 21-897,0 1-897,0-22-64,-1 21-160,1 0-929,21-21-1089,-21 1-2242</inkml:trace>
  <inkml:trace contextRef="#ctx0" brushRef="#br3" timeOffset="271802.7344">13464 10635 15822,'0'-20'5285,"0"-1"-3363,19 21-192,1 21-32,-20 18-577,20 1-225,0 39-255,-1-20-160,1 2-193,0-22-192,19 1 32,-19-1-256,0-19-609,1 0-352,-21-20-737,20 0-1601,-20 0 320</inkml:trace>
  <inkml:trace contextRef="#ctx0" brushRef="#br3" timeOffset="272703.125">14019 10852 11723,'0'-20'3010,"-19"20"-1024,19 0 64,-20-20-160,20 20-513,-20 0-320,-1 0 32,21 20-192,-20 0-160,20-20-128,0 21-1,0-1-127,20-1-129,-20-19-64,21 0 0,-1 0 65,0 0-225,-20-19 224,19-1-416,-19-1 224,20 1-128,-40 20 0,20-20-64,-19 20-64,-1 0-128,0 0-128,-1 0-481,1 0-833,20 20-1152,0 0-1506,0-20-13998</inkml:trace>
  <inkml:trace contextRef="#ctx0" brushRef="#br3" timeOffset="273233.3984">14317 10753 21140,'20'20'1153,"-20"19"-929,20-19 993,-20 41 128,19-22-384,21 21-576,-20-21-97,19 1 0,2-1-288,-2-18 96,-19-1-32,-20-20 192,20 0-95,-40 0 223,0-20-256,-19-21-160,-2 22 64,2-21-32,-21-19-32,21-1 32,-1 0-256,1-19 32,19 0-65,20 20-127,0-2 224,20 22 32,19 19 64,1 0 31,-1 20 226,1 20-33,19 0-64,-18 19-32,-21 2 32,-1 18 64,-19-19-192,0-1 224,-19 1 0,-21-21-64,-1 1 97,2 0-290,-1-20 97,1 21-512,19-21-257,20 0-1024,0-21-1282,0 21-1890</inkml:trace>
  <inkml:trace contextRef="#ctx0" brushRef="#br3" timeOffset="273458.0078">14794 11031 21043,'0'0'2531,"0"-20"-1314,0 1 481,-20-1-577,0-20-449,-1 20 1,-18-19-417,19-2-160,0 21-64,0-19-64,20 19-128,0 20-352,0-20-257,20 20-288,0 0-801,20 0-1121,0 20-960</inkml:trace>
  <inkml:trace contextRef="#ctx0" brushRef="#br3" timeOffset="273778.3203">15091 10635 14285,'0'-20'6118,"-19"-1"-4132,-1 1 96,-20 20-225,0 0-864,20 20-448,0 1-65,0 18-223,20-19-418,0 20 225,20-1-128,0 20 225,19-19-354,-18 1-191,-1-2 96,0 1-65,-20-1 257,0 1 96,-20-20 193,0-1-258,20 1 418,-21-20 31,21 0-32,0 0-159,21 0-33,-1 0-96,20 0 64,-1 0-160,1-20-64,-1 20-192,1 0-769,-1 0-481,22 0-896,-41 0-1506,19 0-3843</inkml:trace>
  <inkml:trace contextRef="#ctx0" brushRef="#br3" timeOffset="273974.6094">15667 10635 17616,'0'-20'3331,"0"20"-2178,-20 0-544,20 20 928,-20 19-319,1 20-482,-1 1-319,20-1-193,0 1-64,0 0-224,0-21-577,20 1-159,-20-20-321,0-20-1506,0 0-1281</inkml:trace>
  <inkml:trace contextRef="#ctx0" brushRef="#br3" timeOffset="274316.4063">15290 10773 21364,'0'0'3075,"0"-20"-1730,20 20 609,20 0-289,-1 0-448,1 0-704,-1 20-321,1 19-160,0-19-64,20 0-576,-21 21-898,1-41-223,-1 19-674,-19-19-1376,0 0-3652</inkml:trace>
  <inkml:trace contextRef="#ctx0" brushRef="#br3" timeOffset="274513.6719">15925 10932 18865,'20'20'5381,"-20"0"-3747,20-20-97,-20 20-95,19-1-802,1 1-383,-20 0-97,20 0-224,0-1-577,-20-19-608,19 20-993,-19-40-2595,0 20-13324</inkml:trace>
  <inkml:trace contextRef="#ctx0" brushRef="#br3" timeOffset="274684.5703">15886 10733 20787,'0'-19'2210,"0"-1"-2210,0 20-256,19-20-641,1 20 225,0 20-1699,0 0-1921</inkml:trace>
  <inkml:trace contextRef="#ctx0" brushRef="#br3" timeOffset="274856.4453">16124 10952 14285,'59'79'4420,"-39"-39"-1313,0-1-576,0 2 287,-1-2-1152,-19 1-513,0-20-96,0-1-673,-19 21-95,-1-40-1,0 20-256,0-20-449,-19 0-63,19 0-97,20 0-896,-40-20-1089,19 0-1955,2 0-4900</inkml:trace>
  <inkml:trace contextRef="#ctx0" brushRef="#br3" timeOffset="275020.5078">16004 10773 12651,'0'-20'5638,"20"0"-4709,-20 20-929,20 0 32,-1 0-737,2 20-2114</inkml:trace>
  <inkml:trace contextRef="#ctx0" brushRef="#br3" timeOffset="275376.9531">16422 10852 18801,'-40'-20'2659,"40"20"-1218,0-20 161,0 20 127,0-19-479,40 19-578,-21 0-191,41 0-321,-21 0-192,1 0-481,20 0-896,-40 19-1025,-20 1-2083</inkml:trace>
  <inkml:trace contextRef="#ctx0" brushRef="#br3" timeOffset="275565.4297">16402 10992 21043,'-20'19'2339,"40"-19"-1923,0 0 1057,19-19 1,1 19-289,-1 0-609,22 0-255,-2-20-257,-20 20-513,1 0-1184,0 0-705,-1-20-2147,-39 0-14829</inkml:trace>
  <inkml:trace contextRef="#ctx0" brushRef="#br3" timeOffset="275753.9063">16938 10635 20275,'-20'0'3331,"20"19"-2338,0 21 736,0-20 33,20 39-321,-20-20-608,20 22-609,-1-2 1,1-19-353,0-1-481,19 1-256,-19-40-224,-20 20-833,20-20-768,-20-20-1602</inkml:trace>
  <inkml:trace contextRef="#ctx0" brushRef="#br3" timeOffset="276088.8672">17056 10574 22132,'20'-20'1634,"20"20"-737,0 0 480,20-19 97,-21 19-321,1 19-673,19 1-224,-18 0-128,-2 1-63,-19-1-65,0 19 32,0 1-257,-1-1 65,1 1-160,0-1 0,19 2 31,-19-2 97,0 1 224,1-20-224,-1 19 224,-1-19 96,-19 0 32,-19 19 257,-1-19 95,-1 1-224,1-1-191,0 0 31,1-1-353,-1-19-511,0 0-1058,0 20-1986,1-20-6886</inkml:trace>
  <inkml:trace contextRef="#ctx0" brushRef="#br4" timeOffset="280171.875">7586 11646 8808,'-20'21'384,"20"-21"-288,-20 20-192,20-20 1057,-19 0 961,19 0 288,-20 0-512,20 0-225,-20 0-544,20 0-160,-20 20-33,20-20-223,0 0 159,0 0-191,0 0-225,0 0-32,0 0-128,0 0 193,0 0-193,0 0 0,0 0-64,0 0-160,0 0 160,0 0-32,20 0 64,0-20 160,0 20-288,-1-20 192,21 20 0,-1-21-96,2 1 0,18 1 0,1-1 64,-21 0 161,41-19-193,-1 19 128,1-20 96,20 1-160,18-1-192,1-20 160,20 0-64,0 1-32,40-20 64,0-1 65,20 1 127,-21 0 64,1-2-224,0 2 128,-21 0 33,1-1-225,-21 21 64,-38-1-32,-1 1-32,-20 0 0,2 18-32,-42 2 32,20 19-32,-39 0 32,0 0 0,0 1 96,-1-1-192,-19 0 96,0 20 192,0-20-256,-19 20 32,-1 0 64,-20 0-96,-19 0 32,0 0-96,-2 0 128,2 20-64,-20-20 96,39 0-32,-19 0 96,38 20-63,1-20-65,20-20 64,20 20-96,21-20 0,38 20-97,0-19 258,0 19-290,21 0 161,-21 19 32,0 1 0,-18 0-128,-2 0 256,-19 19-256,-21-19 96,1 0-352,0-1-513,-20 1-352,0 21-416,-20-21-1314,20-1-7559</inkml:trace>
  <inkml:trace contextRef="#ctx0" brushRef="#br4" timeOffset="281188.4766">11180 9959 10313,'-40'-40'2178,"21"40"225,-1 0-482,-20 0 1,19 20-96,-18 0-449,19 20-256,0-1-224,20 2-224,20-2-129,20 1 33,0-20-97,20-20-159,-1 0 127,0 0-288,20-20 64,-18 0-31,-2-19-97,-39 19-96,19-21-128,-39 2-33,-19-1-319,-1 20-33,-40 0 65,1 1 0,-1 19-1,-19 0-416,0 0-1825,-2 19-833</inkml:trace>
  <inkml:trace contextRef="#ctx0" brushRef="#br3" timeOffset="285767.5781">18049 10793 18417,'20'-20'2658,"-20"0"-1312,20 20 383,-20 0 353,20-20-1057,-20 20-608,20 0-33,19 20-384,-18-20 0,19 0-352,19 0-545,-20 20-705,21-20-864,-41 0-1858</inkml:trace>
  <inkml:trace contextRef="#ctx0" brushRef="#br3" timeOffset="285937.5">18229 11071 19346,'39'0'2594,"1"-20"-1953,-1 0 288,20 0-321,2 1-415,-2 19-930,0 0-608,-19 0-1987</inkml:trace>
  <inkml:trace contextRef="#ctx0" brushRef="#br3" timeOffset="290264.6484">19062 10733 15438,'0'0'2498,"0"20"-1729,0 0 961,0 39 160,20 2-641,0-2-160,0 0-481,-1 1-223,1-21-161,0 2 96,0-21-31,-1-20 31,-19 19-64,0-19 193,0-19-97,-19 19-192,-1-40-224,-20-1-128,1 2 96,-1-1-193,1-39-95,-1 20 320,-1-41-160,2 21-449,19-21 193,20 41 416,20-1 128,0 21 32,19 19-64,2 20-64,-2 20 64,21 19-32,-21 1 64,1 19-128,-20 2 32,-1-2 32,-19-20-64,0 21 32,-19-21-96,-1-19-129,0 21-255,0-41-225,1 19-1121,19-19-1024,-20 0-5094</inkml:trace>
  <inkml:trace contextRef="#ctx0" brushRef="#br3" timeOffset="290482.4219">19539 11090 15630,'39'0'5670,"-39"-19"-4325,-19-1-544,-1 0 576,0-19 0,-21-1-768,22 0-129,-21-20-480,20 20-32,20 1-320,0-1-257,0 1-416,20 39-160,0 0-865,19 0-1025,22 20-2690</inkml:trace>
  <inkml:trace contextRef="#ctx0" brushRef="#br3" timeOffset="290905.2734">20055 10455 12780,'-40'-59'4356,"0"39"-2979,20 20 193,-19 0 415,-1 20-832,1 20-800,-1-1-193,1 21-96,18-1 32,1 1-224,20 0 128,20-1-256,1-20-97,18 1 1,-19 20-32,0-20 63,-1 0 97,-19-1 288,0 1 128,0-21 321,-19 1 224,19 1-1,0-21 193,19 0-192,1 0 0,0-21-353,19 21-256,21-20-64,-20 1-384,0-1-353,19 20-480,-19 0-480,-1 0-898,1 0-992,-20 20-7720</inkml:trace>
  <inkml:trace contextRef="#ctx0" brushRef="#br3" timeOffset="291157.2266">20690 10416 20275,'-20'-20'1089,"1"40"-833,-1 19 32,0 1 1025,0 39 161,0 1-545,1-1-417,19 0-256,0-18-256,0-2-672,0 1-449,0-21-417,0-19-960,-21-20-2146</inkml:trace>
  <inkml:trace contextRef="#ctx0" brushRef="#br3" timeOffset="291359.375">20273 10554 21172,'-20'0'2690,"20"0"-1377,20 0 1090,20 40-866,0 1-608,-1-2-609,1 40 33,19-20-417,-19 2-257,20-22-415,0 1-578,-1-20-255,-20 0-769,1-20-1602,-20 0-5029</inkml:trace>
  <inkml:trace contextRef="#ctx0" brushRef="#br3" timeOffset="291549.8047">20968 10912 10217,'39'20'12396,"-39"0"-10250,20-20-288,0 20-673,-20 0-545,20 19-383,-20-39-417,0 20-481,21 0-576,-21-20-1121,0 0-2275</inkml:trace>
  <inkml:trace contextRef="#ctx0" brushRef="#br3" timeOffset="291724.6094">20968 10714 19090,'-20'-40'1089,"20"20"-1378,0 20 1,0 0-545,20 0-1537,-20 0-3043</inkml:trace>
  <inkml:trace contextRef="#ctx0" brushRef="#br3" timeOffset="291892.5781">21246 10912 18801,'59'99'2851,"-39"-39"-1025,1-21-417,-21 22 321,20-22-193,-20 1-640,0-1-256,-20 1-449,-1-21 0,1 1-160,0-20-160,1 0-192,-21 0-257,20 0-640,1-20-481,-21-19-928,20-1-1890,-19 1-14509</inkml:trace>
  <inkml:trace contextRef="#ctx0" brushRef="#br3" timeOffset="292063.4766">21167 10694 22100,'20'-20'2915,"-20"0"-2114,19 1-128,1-1-609,0 20-64,0 0-993,-1 0-865,1 0-1954,-20 0-9608</inkml:trace>
  <inkml:trace contextRef="#ctx0" brushRef="#br3" timeOffset="292225.5859">21484 10674 18481,'40'0'4773,"-1"-20"-3044,2 1-287,18 19-674,1-20-287,-21 20-609,20 20-897,-39-20-1602,-20 39-1665</inkml:trace>
  <inkml:trace contextRef="#ctx0" brushRef="#br3" timeOffset="292394.5313">21583 10912 10153,'21'20'12652,"-21"-20"-11883,20-20 960,19 20 289,21-19-897,-1-1-704,0-1-353,2 21-705,-2-20-1409,-20 20-2690,-19 0-11307</inkml:trace>
  <inkml:trace contextRef="#ctx0" brushRef="#br3" timeOffset="292683.5938">22298 10396 26521,'-20'0'1793,"20"20"-1312,0 39 704,0 1-64,0 20-384,0-1-193,20 20-544,20-40-32,-1 21-544,-18-40-417,19-1-481,-21-19-672,1 0-1249,-20-20-1698</inkml:trace>
  <inkml:trace contextRef="#ctx0" brushRef="#br3" timeOffset="293053.7109">22457 10337 23382,'0'0'2850,"0"-21"-1889,40 1-384,0 20 768,19-20-288,0 20-544,2 0-257,-2 0-224,0 20 128,0 0-512,-18 21 31,-1-2-223,-21 1 127,1 19 97,-20-19 0,20 40 32,-20-21-97,0 0 97,20 20-161,0-18-95,-20-2 96,19 1 223,-19-1 225,-19-20 64,19 2 385,-20-1-1,20-21-63,-20 1-97,0 0-192,0-20-512,1 0-866,19-20-2593,-20 0-8905</inkml:trace>
  <inkml:trace contextRef="#ctx0" brushRef="#br0" timeOffset="303206.0547">876 12798 13773,'-20'-39'2754,"20"19"-640,-20 0-384,20 20-321,0 0-480,0 0 448,0 20-352,20 20-32,-20 39-352,20-20-161,-20 21-127,39-1-129,-19-19 128,0-21-352,-1 1 96,1-19-96,0-2-32,-20 1-32,20-20-288,1 0-161,-21 0-640,0 0-192,0 0-481,0 0-1056,0 0-1859</inkml:trace>
  <inkml:trace contextRef="#ctx0" brushRef="#br0" timeOffset="303771.4844">617 12917 20563,'-59'0'641,"39"-20"287,20 1-223,0-1 736,20-20-640,0 1-352,39-21-321,0 0 0,-19 1-64,20 19-64,0-19-224,-40 19 160,19 19 160,-19-18-256,-20 39 160,20 0 224,-20 0-320,19 0 448,-19 20 289,0 20-161,20 39-192,0 0 97,-20 0-97,41 21-32,-22-1-96,21-18 65,-1-22-129,1 0-64,0 0 192,-1-19-96,2 1-64,-21-22 0,-1 1-224,1 0 128,-20-20 256,0 0-32,0-20-127,-20 0-1,20 1-96,0-22 160,20 1-481,-20 21 225,40-1-128,-21 40 160,1-1-897,20 1-577,-1 20-864,2 0-705,18 0-1954</inkml:trace>
  <inkml:trace contextRef="#ctx0" brushRef="#br0" timeOffset="303975.5859">1670 13076 4932,'0'-19'14926,"19"19"-14253,1 0 1089,-20 19 832,20 1-832,0 0-737,0 0-833,-1-1 0,1 1-128,1 0-32,-1-20-384,0 0-449,-1-20-576,1 0-737,0 1-1858,-20-21-801</inkml:trace>
  <inkml:trace contextRef="#ctx0" brushRef="#br0" timeOffset="304207.0313">1967 12858 16527,'20'0'2595,"-20"0"-1667,0 0 802,0 39 448,-20-19-352,1 20-929,19 0-673,0-20-96,19 20 160,-19-21-384,40 1 160,-1 0-96,22 19-192,-22-19-96,21 0-65,-21 0 417,-19 1-128,0 18 96,-20 1-320,0-1-801,-20 1-384,-19-20-1058,-1 19-2658</inkml:trace>
  <inkml:trace contextRef="#ctx0" brushRef="#br0" timeOffset="304600.5859">2722 12897 20083,'0'-19'7591,"0"19"-6919,0 0-864,0 0-448,0 0-674,0 0-960,0 19-2242</inkml:trace>
  <inkml:trace contextRef="#ctx0" brushRef="#br0" timeOffset="304788.0859">2860 13175 24311,'0'40'800,"20"-19"-832,-20-2 0,0-19-897,0 0-1953,0 0-4037</inkml:trace>
  <inkml:trace contextRef="#ctx0" brushRef="#br0" timeOffset="305770.5078">1333 13433 16912,'-81'0'64,"62"0"1537,-21 0-1473,20-19 353,0 19 127,20 0-159,0 0 255,-19 0 1,19 19-449,0-19 65,0 20 159,0-20-64,-20 0-159,20 20-33,-20 0 64,0 1-224,1-2 160,19 1 193,-21-20-65,21 20-256,0-20 257,0 20-33,-20-20-96,0 0 257,20-20 95,0 20-95,-20 0-1,20-20-384,0 20 288,0 0-95,20-20 31,-20 20-128,20 0 96,0-19-31,20 19 31,0 0 64,-1-21-31,41 21-33,20 0 0,-2-20-160,1 20-128,21 0 64,-1 0-32,0 0 32,-20 0-64,0 0 32,-19 0-32,-1 0-128,0 0-160,-18 0-224,-22 0-353,1 0-416,-20 0-641,-20 0-961,19 0-1121,-19 0-7078</inkml:trace>
  <inkml:trace contextRef="#ctx0" brushRef="#br0" timeOffset="306876.9531">3496 12659 11947,'20'-20'3299,"-20"0"-1313,0 1-353,0 19 449,-20-20-256,20 20-545,0 0-96,0 0-128,0 0-256,0 0-224,0 0 223,20 20-255,-20 19 32,0 1 95,20 0-191,-20 39-225,20-19 0,-1-1-32,-19 21-32,20-20-63,0-1 63,-20 0 0,20-19 0,-20 0-128,20-20 64,0 20 65,0-40-193,0 19 0,0-19 0,19-19 0,1 19 0,-1-20-321,1 0-95,-1 20-609,-18-20-256,19 20-193,-20 20-544,-1 0-1025,-19 0-1345,0-1-10218</inkml:trace>
  <inkml:trace contextRef="#ctx0" brushRef="#br0" timeOffset="307095.7031">3695 12978 20403,'-40'-21'2338,"20"1"-1345,0 20 1377,0-20-672,20 0-865,0 1-545,20-1-256,0 0-96,20 0-481,0 0-512,-20 1-608,19 19-770,1-20-768,-1 20-1729</inkml:trace>
  <inkml:trace contextRef="#ctx0" brushRef="#br0" timeOffset="307267.5781">3595 12540 416,'-20'-39'17328,"20"39"-16655,0-20-257,20 0 930,0-1-385,20 2-1058,0 19-1248,20-20-1762,-1 20-10442</inkml:trace>
  <inkml:trace contextRef="#ctx0" brushRef="#br0" timeOffset="307683.5938">4489 12540 21460,'-60'-19'1377,"20"-1"129,1 0 608,-20 20-833,19 0-513,0 0-511,0 0-1,20 20-512,20 0 224,0 19 32,20 1 0,0 19 32,20 1-64,-20 0 32,20-1-32,-21 20 224,1-18-352,-20-2 192,20 0 96,-20 0 96,0-19-32,0 1 161,0-22-225,0 1 256,0-20 64,20 0-95,-1 0-33,1-20-256,20 1-96,-19-2 32,-2 21-192,21-20-192,-20 0-353,-1 20-192,21 0-576,-20 0-641,0 0-545,-1 0-2242,-19 20-12299</inkml:trace>
  <inkml:trace contextRef="#ctx0" brushRef="#br0" timeOffset="308031.25">5006 12560 18321,'-61'-59'2915,"41"39"-1762,-19 0 769,-1 20-193,1 20-223,-1 0-129,0 19-512,0 21-97,20-1-255,1 21-257,19-1-128,19 0-128,21 2 0,20-42-416,19 1-257,-19-21-480,19-19-769,1 0-672,-1-19-2115,-20 19-8391</inkml:trace>
  <inkml:trace contextRef="#ctx0" brushRef="#br0" timeOffset="308525.3906">5124 12361 22325,'0'-20'2562,"0"-19"-2017,0 19 512,40 0 128,-20 1-577,19-1-287,2 0-33,18 20-192,-19 0-96,-1 0 160,1 20-320,-1 0 128,-19 19 96,1 1 160,-1-1-256,-1 1 0,-19 20 64,40 19-64,-20 20 0,0-19 32,19 19-32,1-20-32,19-19 32,-18 0 32,18-1 192,-20-19-288,-19-1 128,0-19-64,-20 0-384,0 0-385,-20 1-544,-19-2-769,-1-19-1890,-19 0-8008</inkml:trace>
  <inkml:trace contextRef="#ctx0" brushRef="#br0" timeOffset="311271.4844">6514 12580 17616,'-40'-20'2723,"20"20"-737,20-20 416,-19 20-128,19 0-1089,0-19 32,0 19-672,19 0-193,21 0-224,0-20 97,0 20-322,20 0-127,-21 0-480,20 0-482,1 0-831,-21 20-1026,2-1-1281,-2 1-13485</inkml:trace>
  <inkml:trace contextRef="#ctx0" brushRef="#br0" timeOffset="311467.7734">6594 12838 19218,'-20'59'3427,"20"-39"-2274,0-20 801,20 0-32,0-20-1057,19 20-545,21-19-288,-21-1-384,20 20-193,-18-20-928,-1 20-449,-1 0-1089,-19 20-1249</inkml:trace>
  <inkml:trace contextRef="#ctx0" brushRef="#br0" timeOffset="313458.0078">8281 12282 2114,'20'-59'10922,"0"39"-8039,-20 20-577,0-20-64,0 20 0,0 0-897,0 0-320,-20 0-160,-20 20-256,1 20-65,-1-1-63,0-19 63,0 19-352,1-19 161,-21 20-1,21-20-64,-21 20 1,20 0 159,0-20-320,20-1 0,1 1 0,19-20 289,19 0-385,21 0 64,-1-20-32,42 1-32,-2-1 128,0-20-160,1 40-64,-21-21-128,1 21 32,-1 0-97,-18 0-31,-22 21 192,-19-1 192,0 20 0,0-21-96,-40 21 64,0-1 0,1 1 97,-1-1 63,-19 2 0,19-21-32,21 19 96,-2-19-224,21 0 257,21-20-33,-2 20 0,21-20-192,19-20-224,20 20 160,-18-20 0,18 0-256,-20 1-160,0 19-353,-19 0-384,20 0-545,-40 0-640,20 19-673,-21 1-1729,-19 0-9353</inkml:trace>
  <inkml:trace contextRef="#ctx0" brushRef="#br0" timeOffset="313916.0156">7765 13295 16143,'0'0'3651,"0"0"-928,0-20 31,0 20-383,0-20-1250,0 20-288,20 20-129,-20 0-384,19 0-287,1 19-66,-20 1-223,20-20-192,0 19-289,-20-19-288,19 0-929,-19-20-160,0 21-865,0-21-2177</inkml:trace>
  <inkml:trace contextRef="#ctx0" brushRef="#br0" timeOffset="314094.7266">7765 13057 19954,'-20'-40'2371,"20"20"-1891,-20 1-192,20-2 97,-19 21-642,19 0-511,0 21-545,0-21-1090,19 39-1793</inkml:trace>
  <inkml:trace contextRef="#ctx0" brushRef="#br0" timeOffset="314367.1875">7983 13275 21300,'0'20'2690,"20"-20"-1377,-20 0 769,20 0-928,0-20-578,0 20-480,19-20-192,22 20-64,-22-19-449,1 19-1024,-1 0-481,1 0-1281,-21 19-1474</inkml:trace>
  <inkml:trace contextRef="#ctx0" brushRef="#br0" timeOffset="314545.8984">8182 13453 12684,'0'20'6277,"20"0"-4355,-20-20 288,20-20 289,19 0-1090,-19 20-640,20-20-417,-1 20-928,1-19-225,0 19-737,0 0-1440,0 0-2051</inkml:trace>
  <inkml:trace contextRef="#ctx0" brushRef="#br0" timeOffset="314759.7656">8718 13195 22901,'20'41'2883,"-20"-22"-1954,0 1 416,20 0-929,0 0-223,-1-1-225,1 1-577,0 0-448,0 0-1281,-1 0-2114</inkml:trace>
  <inkml:trace contextRef="#ctx0" brushRef="#br0" timeOffset="315819.3359">7507 12083 11178,'0'0'2563,"0"-19"-1186,20 19 545,-20 0-97,0 0-704,0 0-256,19 0 128,-19 19-96,0 1-64,0 0-96,0 0-321,20-1 32,-20-19-159,0 21-33,0-21 0,0 0 0,0 0-63,0 0 191,0 0-96,0-21-384,0 2 192,0-1-192,0 0 0,0 0-32,20 1 64,-20 19-32,0-20-64,20 40 95,-1-20-31,2 19 64,-1 1 0,20 0-448,-21 0-449,1-1-192,0-19-449,19 21-960,-39-21-2114</inkml:trace>
  <inkml:trace contextRef="#ctx0" brushRef="#br0" timeOffset="316005.8594">7864 12064 12940,'19'-20'3875,"2"20"-1921,-1 0 160,20-20-929,-21 20-832,1 0-577,0 0-289,0 0-928,0 0-641,-1 0-2883</inkml:trace>
  <inkml:trace contextRef="#ctx0" brushRef="#br0" timeOffset="316190.4297">8142 11904 18193,'0'21'1089,"21"-1"0,-21 0-256,0 19-641,19-19-192,-19 0-609,20 0-1249,0-1-2658</inkml:trace>
  <inkml:trace contextRef="#ctx0" brushRef="#br0" timeOffset="317509.7656">9592 12064 7078,'19'-20'8232,"-19"0"-6598,0 20 127,0 0 257,0-20-480,0 20-738,-19 20-319,19 0 480,-20 0-289,0-1 33,-19 21-257,-2-1-63,1-18-1,1 19-192,-1-1 161,1-19-97,-1 20-32,20-40 96,20 19 1,-19-19-193,19 20-96,0-20 192,0 0-96,39 20-96,-19-20 64,19-20-128,21 20 32,-1-20 0,21 1 32,-20 19 64,-1 0-352,-20 0 128,-19 19-96,0 1 96,-20 0 160,0 0 0,0 19 0,-20-18 224,-19 19-352,19-20 448,-20-1-224,21 1-96,-1 0 129,20-20-1,-20 20-32,20-20 96,20 0 32,0 0-192,19 0 0,1 0 97,-1 0-193,22 0 64,-2-20-64,0 20-289,1-20-672,20 20-128,-21 0-1185,-19 0-1249,-1 0-2819</inkml:trace>
  <inkml:trace contextRef="#ctx0" brushRef="#br0" timeOffset="317901.3672">9513 13076 17264,'0'-19'1762,"0"19"-962,0 0 1250,0 0-448,0 19-289,0 21-64,0-20-416,19 19-64,1 22-257,0-22-192,-20 1-127,20-1-33,-20 1-64,0-1-32,0 1-128,0-20-192,-20-20-65,0 21-159,0-21-577,1-21-481,-1 1-896,-1 0-673,-19-19-1986</inkml:trace>
  <inkml:trace contextRef="#ctx0" brushRef="#br0" timeOffset="318085.9375">9373 12818 20467,'0'-20'3075,"0"20"-2755,0 0-192,0-19-256,0 19-160,20 0-385,-20 0-1185,20 19-896,-1-19-8169</inkml:trace>
  <inkml:trace contextRef="#ctx0" brushRef="#br0" timeOffset="318267.5781">9631 12997 19410,'20'40'3043,"0"-40"-1794,-1 0 32,1-20-512,0 20-353,1-20-576,-1 20-673,-1 0-1249,1 0-1729,-20 20-10603</inkml:trace>
  <inkml:trace contextRef="#ctx0" brushRef="#br0" timeOffset="318455.0781">9710 13155 17232,'-20'20'2562,"20"0"-1569,0-20 1089,20-20-256,0 20-545,1-20-352,-1 20-417,-1-19-415,21 19-514,-20 0-608,19 0-1057,-19 0-1089,0 0-1313</inkml:trace>
  <inkml:trace contextRef="#ctx0" brushRef="#br0" timeOffset="318636.7188">9988 13116 15118,'21'0'4612,"-1"20"-3074,-20-20 992,20 19-96,-20-19-992,19 20-898,1 20-416,-20-19-160,20-2-384,0 1-705,-20 0-1025,19-20-769,-19 0-1345</inkml:trace>
  <inkml:trace contextRef="#ctx0" brushRef="#br0" timeOffset="318821.2891">10009 12957 20179,'-21'-40'2434,"1"20"-1441,1 1 576,19 19-896,0-20-865,19 20-129,-19 0-607,20 0-578,1 0-1729,-21 20-7847</inkml:trace>
  <inkml:trace contextRef="#ctx0" brushRef="#br0" timeOffset="319006.8359">10167 13017 18193,'40'0'3171,"-21"0"-1153,1 0 224,21-20-1121,-21 20-577,19-19-640,-19 19 0,19 0-865,-19 0-993,0 0-1249,0 0-1505</inkml:trace>
  <inkml:trace contextRef="#ctx0" brushRef="#br0" timeOffset="319192.3828">10326 12878 19378,'0'0'2979,"0"19"-1538,0 1 1089,0 0-704,0 0-1217,0 20-257,0-20-352,20 20-352,0-1-449,0-19-704,19 0-994,-19-20-1761,-20 0-9609</inkml:trace>
  <inkml:trace contextRef="#ctx0" brushRef="#br0" timeOffset="319393.5547">10565 12917 21075,'39'0'3300,"-39"20"-2115,20 0 801,-20 1-737,20-2-1089,0 21-160,-1-1-416,21 1-289,-20-1-1121,-1-19-2210,1 0-4099</inkml:trace>
  <inkml:trace contextRef="#ctx0" brushRef="#br0" timeOffset="320225.5859">9016 11865 11979,'20'0'2466,"0"0"-96,-20 20-288,0-20-416,0 19-577,0 2-160,0-21-128,0 0-225,0 0 97,19 0-97,-19 0-287,0 0 319,0-21-736,0 2 416,0-1-256,20 0-96,-20 0-128,20 0 96,0 20 0,-1-19 64,-19 19-32,40 0 64,-19 19 96,-1 1 96,-1-20-320,1 20 128,0 0-64,0-20-352,-1 20-738,1-20-191,0 0-833,-20 0-1313,0 0-12428</inkml:trace>
  <inkml:trace contextRef="#ctx0" brushRef="#br0" timeOffset="322060.5469">10843 12203 12780,'0'-20'2562,"0"-1"-480,0 21-64,0 21 32,19-1-545,1 20-256,20 19-256,-20 20-192,-1-20-352,1 2-33,20-22-224,-21 21 193,2-1-1,19 1-64,-20-20-128,-1-20-128,1-1 129,-20 1 31,0-20 0,0 0-128,-20-20-64,1 1-32,-21-21 0,20-20-96,-20 0 0,0-19-128,1-21-32,-1-18-33,40-1 65,0 19 128,0 21-160,40 40-33,-1-1 386,20-1-162,-18 41 97,18 0-96,-19 41-64,-20-1-224,-1 39 320,1-20-192,-20 21 192,0-21 64,-20-19 0,1 19 32,-21-39 0,20 0 0,1-20 96,-21 20-384,20-20-128,-1 0-577,-18 0-673,19 0-544,20-20-352,-20 20-2371</inkml:trace>
  <inkml:trace contextRef="#ctx0" brushRef="#br0" timeOffset="322381.8359">11597 12858 18417,'0'20'2466,"0"-20"-864,0 0 127,-21 0-159,2-20-513,-1 0-224,0-20-225,0 1-351,1-1-1,19-20-256,-20 20-417,20-19-127,20 20-65,-1-1-1056,1 20-641,20-1-1250,0 21-10409</inkml:trace>
  <inkml:trace contextRef="#ctx0" brushRef="#br0" timeOffset="325892.5781">12073 12143 8840,'0'-40'3139,"0"1"-417,0 19-383,0 0-289,-20 20-417,0-20-320,1 20-256,-1 20-448,-20-20-33,21 20-351,-21 19-1,20 1-96,0-20 64,20 20-32,0 0-128,0 19 64,0-19-224,20-1 192,-20 1-32,20-1-64,0-18-96,-20 19 32,20-1 32,-20 21 64,0-1 64,0-20 128,0 2 129,0 18 544,-20-39-161,20 20-31,0-20-257,20-1 97,-1-19-161,1 0-160,20 0-128,19 0-96,-18-19-320,-2 19-161,1-20-447,-1 20-450,1-20-544,-21 20-1249,1 0-1890</inkml:trace>
  <inkml:trace contextRef="#ctx0" brushRef="#br0" timeOffset="327583.9844">12411 12421 17456,'0'-40'1666,"20"0"191,0 21 1,0-1-320,19 0-545,1 20-897,-1 0-32,-19 0-64,0 40 32,1-1-96,-21 1 32,0-1 128,0 2 0,-21-21 288,21 19-64,-20 1 65,0-1-33,0 1 0,20-20 65,0 20-449,0-40 320,0 20-320,20-20 96,20 0-32,-19 0-128,18 0-448,1 0-674,19-20-479,-39 20-417,19 0-1313,-19-21-3140</inkml:trace>
  <inkml:trace contextRef="#ctx0" brushRef="#br0" timeOffset="327776.3672">12569 12619 16143,'-39'-19'2626,"39"19"-1761,0 0 737,0-20 63,20 20-448,19 0-640,1-20-545,0 20-256,20 0-1186,-21 0-1184,1 0-1666</inkml:trace>
  <inkml:trace contextRef="#ctx0" brushRef="#br0" timeOffset="328099.6094">13026 12639 17232,'40'40'2082,"-40"-21"-256,0 2 127,20-1-255,-20 0-801,0 0-257,19-1-255,-19 1-289,20-20 0,-20 20-576,20-20-417,-20 0-577,0 20-1312,0-20-1442</inkml:trace>
  <inkml:trace contextRef="#ctx0" brushRef="#br0" timeOffset="328296.875">12967 12540 12363,'20'-39'5958,"-20"19"-4100,0 0-769,20 20-641,-20-21-416,0 21-160,19 0-577,-19 0-832,20 21-1506,-20-1-9609</inkml:trace>
  <inkml:trace contextRef="#ctx0" brushRef="#br0" timeOffset="328522.4609">13304 12739 14285,'40'59'3331,"-20"-39"-1057,-1 20-192,1-20-1057,0 19-352,1-19-417,-21 21-64,20-22-224,-20 1-448,0-20-417,0 0-1441,-20 0-1890</inkml:trace>
  <inkml:trace contextRef="#ctx0" brushRef="#br0" timeOffset="334699.2188">13562 12501 4516,'0'-61'5637,"0"42"-2402,0-1-96,0 0-865,0 0-384,0 0-417,20 1-287,20-1 95,-21 0-384,1 20-289,21 0-480,-41 0 129,20 20-321,-1 19-97,-19 1 482,0 0-417,0 0 224,-19-20-320,19 20 160,0-21 128,-20 1-192,20 0 224,0 0-289,0-1 290,0 1-161,20-20-65,-20 0 130,19 0 63,-19 0-225,40 0 129,-20 0 129,0 0-129,-1 0-161,-19 0 97,20-20-544,0 20-33,0 0-704,-1 0-32,1 0-609,-20-19-801,0 19-4420</inkml:trace>
  <inkml:trace contextRef="#ctx0" brushRef="#br0" timeOffset="334904.2969">13681 12540 8039,'0'-19'11179,"-20"19"-9322,20 0-415,0 0 832,0-20-833,20 20-672,1 0-481,-1 0-256,-1 0-64,1 0-352,20 0-449,-1 0-864,1 0-578,-1 0-1472,-19 0-9097</inkml:trace>
  <inkml:trace contextRef="#ctx0" brushRef="#br0" timeOffset="335185.5469">14079 12560 4195,'39'20'13838,"-19"0"-11885,0-1-383,-1-19-65,21 20-127,-19 20-578,18-21-255,-19 2-97,0 19 129,0-20-417,-20-1 160,0 21 1,-20-20-65,0 0-96,0-20-288,1 0-128,-22 0-321,21 0-384,0 0-448,1 0-929,-1-20-1122,0 0-4515</inkml:trace>
  <inkml:trace contextRef="#ctx0" brushRef="#br0" timeOffset="335372.0703">14000 12481 18545,'-20'-41'1762,"20"22"-1634,-20-1 0,20 20-224,20-20-96,-20 20-833,20 0-1602,-1 0-6694</inkml:trace>
  <inkml:trace contextRef="#ctx0" brushRef="#br0" timeOffset="338237.3047">15131 12540 11306,'0'-39'1794,"0"19"-225,-20 0 706,0-1-514,1 21-191,-1-19-449,0 19-64,0 19-256,-1 2-129,2-1 1,-1 0 63,20 0-543,0-1 31,0 1-224,0 0 192,20 19-160,-1-39-128,-19 20 96,21-20 64,-1 0-192,0-20 96,-20 1 32,20-1-128,-20-20 64,0 21 32,0 19 32,0-20 160,0 20-256,0 20 224,0-1-224,19 1 128,-19 20-64,40 19 32,-20-20-64,19 22 64,1-2-64,-1-19-193,2-1 65,-1 1-96,-40 1 256,0-22-288,0 21 31,-20-20-63,-20-1 224,0-19-353,0 20 129,0-20-192,1 0 223,-1-20 1,21 1 288,-1-1 64,20 0 64,0-19 64,20 18 96,-1 1 161,21-20-417,-1 21 32,1-1 128,0 0-256,0-20 224,0 1 224,-20-1-384,-1 0 161,1 0 127,0-19 64,-20 19 96,0 1-63,-20 19-1,0 0 0,1 20 97,19 0-545,-20 20 96,20 0 0,0 0 32,-20 19-64,20-19 0,20 39-32,-20-39-225,20 19-383,19-18-834,-19-1-736,0 0-737,19-20-4964</inkml:trace>
  <inkml:trace contextRef="#ctx0" brushRef="#br0" timeOffset="338425.7813">15527 12322 15406,'0'-20'5061,"0"20"-3492,0 0 193,0 39 160,21 21-449,-1 0-1088,0 0-321,0-21-224,-1 1-609,21-21-384,-1 21-1057,-19-1-2018</inkml:trace>
  <inkml:trace contextRef="#ctx0" brushRef="#br0" timeOffset="338610.3516">15508 12560 21075,'0'-20'1250,"0"20"255,19-19 609,22 19-641,-21 0-1120,39-20-513,0 20-801,1 0-1377,20 0-1538</inkml:trace>
  <inkml:trace contextRef="#ctx0" brushRef="#br0" timeOffset="339339.8438">16302 12619 15214,'0'-59'1794,"-20"39"-321,20 1 353,-20-1 160,20 0-833,-19 20 96,19 0-352,-20 0-353,0 20 33,0 0-289,20-1-128,-20 21 321,20-1-257,0 1-128,0-1-96,0 2-96,20-21-705,20 19-320,-1-19-545,1-20-864,1 0-993,18-20-1922</inkml:trace>
  <inkml:trace contextRef="#ctx0" brushRef="#br0" timeOffset="339601.5625">16601 12560 13292,'0'-20'2627,"0"1"-1218,-21 19-224,21 19 449,-20 1-161,20 0-448,0 19-96,0 1-545,0-1 1,41-18-257,-22 19-224,21-20 128,-1-20 160,1 0-128,0 0-32,-21-20-64,1-20-256,0 19 127,-20-18-63,-20-1-416,-19 21-33,-1-21-544,0 20 320,1 1 32,-20-1-224,18 20-993,21 20-2402</inkml:trace>
  <inkml:trace contextRef="#ctx0" brushRef="#br0" timeOffset="340073.2422">16759 12600 12684,'59'39'5605,"-18"-19"-4228,-21 0-608,19-1 288,-19-19-128,0 0-225,-1 21-223,1-21-65,-20 0 33,0 0-129,20 0-128,-20-21-192,-20 2 0,20-1 32,0 0-32,0-19 0,0 19 128,0 0-192,20 0-32,0 1-128,-20 19 256,19 19-32,1-19 96,0 20-224,0 0 128,1 0 32,-2-1-32,-19-19 32,20 0 192,-20 0-128,0 0 96,20 0 33,-20-19-129,0-1 32,20 20-384,0-20-193,-1 20-31,1 0-321,0 0-865,0 0-1280,19 40-1250</inkml:trace>
  <inkml:trace contextRef="#ctx0" brushRef="#br0" timeOffset="340386.7188">17612 12957 14093,'41'60'2594,"-21"-40"-1248,-1 0 95,1-1-96,-20-19 353,0 0-705,0-19-321,0-1-31,-20 0-161,1-19-127,-1-22-193,-21 22 32,21-41-320,-19 1 160,19-1-32,0-19 0,20-1-160,20 41 288,0 39 192,19 20-352,1 20 64,-19 20 0,18-21 0,-19 22 96,0-1-544,0-1 0,-20 1-65,20-1-191,-1 1-546,-19-21-511,0 2-289,-19-1-2050</inkml:trace>
  <inkml:trace contextRef="#ctx0" brushRef="#br0" timeOffset="340762.6953">18049 12481 19506,'-39'-20'1730,"19"40"-802,-19-20 482,19 20-1,-1 19-288,1-19-736,20 20-257,0-21-32,20 21-64,1-20-96,18-20-64,-19 19-129,20-19 129,-21-19-128,1-1 224,0 0 0,-20 0 32,0-19 32,0 19 224,-20-19-256,0 19 64,1 0 161,19 20 127,-20-20-128,20 20-64,0 0 32,0 20-160,0 0-96,0 19-352,20-19-929,-1 20-1346,1-21-1152</inkml:trace>
  <inkml:trace contextRef="#ctx0" brushRef="#br0" timeOffset="341228.5156">18288 12739 15182,'0'0'4772,"0"0"-4291,-20-20 31,20-1 1058,-20 2-129,20-1-576,-19 0-385,19 0-31,0 1-545,0-1 96,0 0-96,0 0 96,0 20-96,19-19 64,1 19-321,0 19 33,19-19 32,-19 20-1,20-20 385,-21 20-256,22 0 160,-1-20 257,-1 0-97,-19 0 288,19 0-160,-19 0 33,20-20-1,-20 0 96,-20 0-127,19 1-161,-19-21 96,0 20-128,-19-1-32,-21 2 96,20 19-32,0 0 129,1 19 95,-1-19-96,20 21 1,-20-1-65,20 0-96,0 19 64,0 1-416,20-20-33,-20 19-800,39-19-128,-19 0-32,20-1-2018,-1-19-1826</inkml:trace>
  <inkml:trace contextRef="#ctx0" brushRef="#br0" timeOffset="341606.4453">18883 12521 19186,'-20'-20'2402,"20"20"-1473,-19 20 672,-1-20 129,20 39-513,-20-19-608,20 19-321,0 1-160,0-20-64,20 20-64,0-20 96,19-20-224,1 0-96,-21-20 128,1-1 64,1 2-96,-1-21 96,-20-19-32,0 0-225,-20-41 161,-21 20 0,22 1-256,-1 0 352,0 39 64,-19 20 672,39 20-31,0 20 64,0-1-417,0 22 225,0-1 127,19 19-95,1 0-289,0 1-192,0 0-64,19-20-737,-18-1-288,19-19-384,-21 0-897,21 19-1345,0-39-5766</inkml:trace>
  <inkml:trace contextRef="#ctx0" brushRef="#br0" timeOffset="342035.1563">19181 12162 21972,'0'-19'1826,"0"19"-1346,20-20 962,-1 20 159,2 0-640,-1 0-672,-20 0-225,20 20 32,0-20-64,-1 19 0,1 22 64,0-21-448,-20 19 63,20-19 193,-20 0 128,19 19-160,1-19 160,0 20-32,0-20-32,-20-1 160,19 22-256,2-21 32,-1 0-32,0 19 128,0 1-128,-1-1 0,1 1-33,0 0 97,0 0 0,0-1 257,-20 1-226,0-20 258,0 0-289,-20-1 160,0-19-128,0 0-193,-19 0-191,19 0-513,0 0-929,0 0-1633,20 0-4164</inkml:trace>
  <inkml:trace contextRef="#ctx0" brushRef="#br0" timeOffset="345415.0391">20154 12978 12651,'0'0'2979,"0"0"-993,0 0-544,0 0 63,0 0-256,20 0-704,-20 0-97,0 0-448,0 19 288,0-19-256,0 0 225,20 0 63,-20 0 160,0 0 1,19-19-65,-19 19 97,0 0 127,0-21 129,0 21-192,0 0-129,0 0-96,0 0-127,0 0-1,0 0-64,-19 21-64,19-21-128,0 0 32,-20 19-96,20-19-64,20 0-417,-20 0-1152,19-19-2435,1-2-6470</inkml:trace>
  <inkml:trace contextRef="#ctx0" brushRef="#br0" timeOffset="353056.6406">21325 12302 14413,'0'-40'2114,"-20"40"-32,0 0-224,20 0 832,-19 0-960,-1 20-961,20 20 192,-20 19 320,20-19-288,0 0 64,0 0-545,0-20-223,20 19 63,0 20-480,-1-19 224,1-1-192,21-18-128,-21-1-193,19 0-800,1 0-513,-21-1-480,1 1-1409,0-20-1154</inkml:trace>
  <inkml:trace contextRef="#ctx0" brushRef="#br0" timeOffset="353325.1953">21604 12282 19794,'0'-20'2435,"0"20"-1763,0 0 1282,-21 0-192,21 40-577,0-1-352,0 1-97,0 0-127,0 0-129,21 0-448,-21-1 96,20 1 1,0 19-514,19-19-223,-19 0-385,0-20-417,-1 20-640,1-21-1024,0-19-802</inkml:trace>
  <inkml:trace contextRef="#ctx0" brushRef="#br0" timeOffset="353543.9453">21464 12560 20275,'-39'0'3299,"39"0"-1794,-20 0 705,20 0-512,20 0-993,-20 0-577,39 0-64,-19-20-96,20 20-609,-1 0-224,2-19-480,-1 19-545,-1 0-1057,-19 0-1793</inkml:trace>
  <inkml:trace contextRef="#ctx0" brushRef="#br0" timeOffset="353899.4141">21861 12341 11466,'-40'0'4773,"21"20"-2403,-1 0 32,-20 0 33,21 0-417,-1-1-609,0 2-224,-19 19-801,19-1-191,0 1-97,-1-1-160,1-19 0,1 0-609,-1 19-384,20-18-641,-20-1-576,20-20-480,-20 20-1667</inkml:trace>
  <inkml:trace contextRef="#ctx0" brushRef="#br0" timeOffset="354166.9922">21285 12421 20147,'0'0'3074,"20"-20"642,21 0-1634,18 20-833,-19 0-800,-1 20-289,1 0-96,-20-20-64,19 19-321,-18 2-383,19-1-257,-1 0-897,-19 0-736,0-1-1634,-1-19-12524</inkml:trace>
  <inkml:trace contextRef="#ctx0" brushRef="#br0" timeOffset="354395.5078">21683 12183 24118,'99'20'2883,"-20"0"-1345,1 19-225,-1 21-352,-19 19-481,0-40-31,-20 2-257,-21-1-64,21-1-64,-20 20-288,19-19 32,-39-1-577,0 2-288,0-1-801,-20-1-1185,-19-19-1281</inkml:trace>
  <inkml:trace contextRef="#ctx0" brushRef="#br2" timeOffset="359676.7578">3932 11885 9545,'-19'0'96,"19"0"833,-20 0-769,0 0-96,0 0-64,1 0 576,-1 0-159,-20 19 223,1-19 1,19 0 608,-20 21-64,20-1-544,-20-20-353,20 40-192,-19-21 0,-1 21-96,1-1 32,-1 1-64,-1-1 64,2 22-32,-1-22 0,1-19 32,19 0-32,0 0 32,1 19 0,-21-19-32,20 20 32,-1 0 0,2 20 32,-1-21-31,20 20-1,-20 1-32,0 0 0,20-1 0,-20 21 32,20-21 0,-19 1 96,19 0 64,0-1-32,0-20-32,19 21-160,-19-20 64,20 0-32,0-1 32,0 1 160,19 19-96,-18-19-96,19 1 0,-20-2 65,19 1-65,1-1 32,-1-19-32,1 19-97,0-19 65,20 20 0,-21-19 64,20-2-64,1 21 64,-20-20 0,20 0-32,-1 19 129,0-19-97,20 0 0,-18-1 0,18-19-64,0 20-64,21 0 128,-21 1-64,20-21 32,-19 20 32,19-20-64,0 0 64,1 0-64,18 0 32,-18 0 64,19 0-128,1 0 32,-2 0-33,-19 0 65,21 0-96,-1 0 128,-19 0-64,18-20-64,2 20-224,-21 0-64,19 0 63,-18 20 257,-1-20 64,-20 0-32,21 0 96,-1 0-96,-20 19 32,21-19 32,-21 0 0,21 0-64,-21 20 32,20-20 0,-19 0-64,-1 20 0,1-20 32,-21 0 32,21 20 0,-1-20 0,0 0 96,21 0 0,-21 0 97,0-20-65,21 20 64,-21 0-96,0 0-96,21 0 32,-20 0-64,-1-20-64,0 20 96,1-20 0,19 20 0,-20 0 0,21 0 0,-21 0 0,21-19 0,-1 19 64,-20 0-64,21 0 32,-1 0-32,-1 0 32,2 0-64,-1-20 32,-20 20 64,21-21-32,-1 1-32,1 20 0,-1-20 32,0 20-32,1-19 0,-1-1 64,19 20-32,-18-20 0,19 0 0,1 20-96,-2-19 128,-18-1-64,19 20 0,-1-20-32,2 0-32,-1 20 64,1-20 0,18 20-32,-18-19 64,-2 19-64,2-21 64,18 1-64,-18 20 32,19-20 0,0 20 0,-1-20-32,2 20 64,-2-19-32,2-1 0,-22 20 32,22-20-32,-2 20 0,-18-20-32,18 20 0,-18 0 0,19-19 32,-20 19 0,0-20 32,1 20 64,18 0-64,-18 0-64,-2-20 0,2 20-160,-1 0-128,-1 0 31,-18 0 129,19 0 96,-19 0 96,19 0 32,-21 0 32,22 0 129,-21 0-161,1 0 32,-21 0-96,20 0 0,1 0 0,-1 20 0,1-20 32,-1 0-64,19 0 96,-18 0-64,-1 0 32,21 0-64,-2 0 96,1-20 0,1 20-64,-2 0-32,-18-20 64,19 20-64,-19 0 32,19-19 32,-21 19 0,-17-21 0,17 21 0,1-20-64,1 20 64,-1-20-160,-20 0-64,21 20-129,-21-19 161,0-1 160,-18 0 0,18 0 32,0 20 0,-19-20 64,19 1 0,-19-1 65,-1 0-65,2 0-96,-2 1-32,0-2 32,0 1 0,-19 0 0,20-19 0,-20 19 64,0-20 64,-21 1 64,21-1 0,-20 0 64,-1 0-159,-19 1-33,20-21 32,-20 21-96,0-1 32,0-1-64,-20 2 64,1-1-64,19 1 0,-20-1 32,-20-19-64,21-1 96,-41 20-64,20-19 96,-20-1-32,1 21 64,0 19 0,-1-21-64,0 2-64,1 19 32,-1 0-64,1 1-96,-21-1 64,1 0-1,0 0 129,-2 1-32,2-1 0,-20 20 0,-20-20 0,20 0 289,-20 20-642,-1 0 610,2-21-450,-22 21-127,22 0 64,-22 0 32,2 0 192,-2-19-32,2 19 96,18 0 0,-18 0 32,-2 0 32,22 0-32,-42 0-32,21 0-32,0 0-160,0 19-321,20-19-31,-20 0 95,0 0 289,0 0 160,1 0 96,-22 0 161,22 0 31,-2 0-128,2 0-96,-2 0-96,-18 0 0,19 0-96,-20 21 0,20-21-96,0 20 96,-20-20 32,20 0 96,-19 20-32,18-20 128,2 20-288,-2-20 480,1 0-512,20 0 416,-40 0-416,21 0 480,-2 0-288,2 0 128,18 0 0,-18 0 1,18 0-97,-19 0 32,0 0-128,20 0 64,0 0 32,0 0-64,0-20 0,0 20 256,0-20-416,-1 20 416,-18 0-448,-2 0 480,2-20-128,18 20-128,-18 0 0,18 0 0,1-21 0,0 21 0,-20-19-32,0 19 64,20 0-64,-20-20 64,20 20-32,-20-20 96,0 20 128,19 0-32,-18-20-95,-2 20-97,22 0 0,-22-20-64,22 20-65,-22 0 1,2 0 96,18-19 64,-18 19-32,-2 0 0,22-20 0,-2 20 0,-19 0 0,20-20 0,-20 20 0,20 0 0,0-20 0,-1 20 0,2 0 0,-1 0 0,19-19 0,-19 19 0,0 0 0,0-20 0,19 20 0,-19 0 0,21-20 0,-2 20 32,-19 0 32,19-21 32,1 21 33,0 0-65,-1 0 64,-18 0 0,18 0-64,-19 0 32,20 0-32,-20 0 32,0 0-64,-1 21 0,2-21 64,-2 20-96,1-20 32,20 20-32,-1-1 64,2 1-672,-2 0-577,1 0-513,20-1-2146,-2 1-7110</inkml:trace>
  <inkml:trace contextRef="#ctx0" brushRef="#br5" timeOffset="387577.1484">11160 13155 8776,'0'0'961,"0"0"512,0 0-704,0 0-193,-20 0 481,20 0-128,0 20-224,0-20-129,20 0 1,-20 20-32,0 0-33,0 1-64,20-2 65,-20 1-225,0 0-96,20 0 129,-20 19-1,0-19-128,19-20-192,-19 20 64,20 0 128,-20-20 161,20 0-193,0 0-128,-1 0 32,1 0 96,1-20-128,-1 20 64,0 0 0,-1-20-224,1 20 224,0 0-64,0 0 32,0 0 161,-1 0-353,1 0 256,20 20-224,-21-20 96,2 0 192,19 0-352,-20 20 224,19-20-64,1 0 32,-21 0 0,21-20 0,0 20-96,-20 0 96,20 0 0,0 0 64,-21 0-192,21 0 128,-20 0-64,19 20 96,-19-20-64,21 0-32,-22 0 480,1 0-63,0 0 63,19 0-256,-19 0 32,0 0-128,19 19-96,-19-19 97,20 0-65,-20 0 32,20 20 32,0-20-96,-1 20 96,21-20 0,-21 0 32,22 20-224,-2-20 96,0 0-128,1 0 128,20 0 0,-21 0-32,20 21-64,-20-21 224,22 0-320,-2-21 128,0 21-65,-20 0 65,41-20-96,-21 20-32,0-20 32,21 0 64,-21 20-96,0-19 64,2 19 192,-2 0-193,0-20 97,1 20 32,-21 0 0,20-20 129,-19 20-258,20 0 97,-21 0 0,0-20 32,1 20-64,20 0 96,-21 0-192,1-20 64,-1 20-64,1 0 192,0 0-160,-21 0 96,1-19 32,19 19-32,-19 0 64,0 0 64,0-20-96,-1 20-160,1 0 160,-1-20-64,1 0 160,20 20-320,-20 0 192,-1-19 32,1 19-32,-1 0-33,1-21 97,0 21-64,-20 0 32,20 0 0,0 0 0,19 0-32,-20 0 32,1-20-64,-1 20 32,22 0 0,-22-20 0,1 20 32,19 0 96,-19 0-192,20-20 0,0 20 0,-21 0 0,20 0-160,1 0 160,-20 0 0,20-19 96,-1 19-64,-19 0-1,19 0 162,1 0-226,0 0 226,-1 0-258,-20-20 33,21 20 128,-20 0-32,0 0 192,19 0-288,-19 0 192,-1 0-128,1 20 192,20-20-288,-20 0 160,-1 0 32,1 0-192,19 0 160,-18 0-288,-2 19 384,21-19-320,-21 0 224,21 0-64,-1 0 160,-18 20-192,18-20 256,0 0-288,1 0 160,-21 0 0,22 0 96,-22 0 96,1 0-128,-1 0 96,1 20-160,-1-20 64,2 0 65,-21 0-129,19 0 64,-19 0-64,19 0 0,1 0 0,-20 0 32,19 0-64,2 0 64,-21 0 128,19 0 192,1 0-287,-1 0 63,1 0-128,-1 0 0,2-20-32,-21 20 160,19 0-256,-19 0 64,0 0 32,0 0 192,0 20-320,-20-20 160,19 0 64,-19 0-64,20 20 0,-20-20 32,20 0 385,-20 0 95,20-20 65,-20 20-97,19-20-192,2 0 257,-21 1-97,20-1 97,0 0 0,-20-19-449,0 19-64,0 0-64,0 0-353,0 1-543,0-2-674,0 1-736,-20 20-1474,20 0-12043</inkml:trace>
  <inkml:trace contextRef="#ctx0" brushRef="#br5" timeOffset="389236.3281">16084 13414 3427,'0'-20'961,"0"0"384,20 20 769,-20-20-545,0 20-448,0 0-416,-20-20-96,20 20-193,-21 0-64,2 0 225,19 0 288,-20 20 192,0-20 64,20 0-416,-20 0-545,20 0 64,0 20 64,0-20-32,0 0 1,0 20 127,0 0 321,20-1-321,-20 1 97,0 0 31,20 0 33,-20 20-225,0 0-32,20-1-32,-1 1-128,-19-1-96,21 1 129,-21 1-97,20-2 96,-20-19-192,20 20 32,-20-21 64,20 1-64,-20 0 32,0 0-224,19-1 576,-19 1-384,20-20-64,0 20 64,0-20 64,0 0-32,19 0 32,-19 0 160,21 0-256,-2 0 321,20 0-97,-19 0-256,19 0 96,-19 0-96,20-20-321,-20 20-383,-1 0-994,1 0-1057,-1-20-3459</inkml:trace>
  <inkml:trace contextRef="#ctx0" brushRef="#br5" timeOffset="408492.1875">17076 14009 11562,'0'21'2050,"0"-21"-640,0 0 512,0 0-513,0 20-448,0-20-96,0 0 31,20 19-191,-20-19-256,0 0 351,0 20-640,0-20 33,0 0 31,0 0 128,0 0-224,0 0-128,0 20 192,0-20-159,0 0 31,0 0-96,0 0 32,0 0-32,0-20 128,0 0-289,0 1 129,20-1 32,-20 20 192,21-21-352,-2 1 224,1 20-32,20 0 32,-20 0 0,-1 20-32,1-20 32,20 0 97,-21 21-194,1-21-191,0 0 320,1 0 225,-1 0-65,-20 0-128,19 0-32,-19 0-128,20-21 224,-20 21-224,0-20 96,20 20 96,-20-20-96,0 20 192,0-19-160,-20 19-64,20 0-32,-20 0 161,20 0 159,-19 0-320,-1 0 64,20 19 96,-21-19 0,21 20-32,0 0-256,0 1 448,0-21-576,0 20 288,21-1 64,-1-19-608,-1 0-481,21 20-705,-20-20-993,19-20-2145</inkml:trace>
  <inkml:trace contextRef="#ctx0" brushRef="#br5" timeOffset="408707.0313">17870 13890 7655,'20'20'11819,"-20"-20"-10153,0 20-866,0-20 481,-20 20-159,20-1-514,-19 1-864,19 21 544,-20-21-416,20-1-449,0 1-832,0 0-1153,0-20-1026</inkml:trace>
  <inkml:trace contextRef="#ctx0" brushRef="#br5" timeOffset="408924.8047">17712 14050 15310,'0'-20'3107,"0"20"-1602,0 0 1122,20 0-225,0 0-1217,-20 0-864,39 0-193,-19 20-449,0-20-1216,0 19-513,19 1-1601,-19-20-10475</inkml:trace>
  <inkml:trace contextRef="#ctx0" brushRef="#br5" timeOffset="409143.5547">18069 13910 20371,'20'0'3683,"-20"0"-3555,0 0 897,0 20 353,0-20-1026,0 20-288,0-1-160,20 1-320,0 0-802,-20 1-1024,19-21-1441,1 20-2147</inkml:trace>
  <inkml:trace contextRef="#ctx0" brushRef="#br5" timeOffset="409360.3516">18049 13989 3235,'0'20'16175,"0"1"-13837,0-21-704,0 0 448,20 0-1121,0-21-1090,0 21 290,19 0-674,-19 0-1281,21 0-1953,-2-20-14671</inkml:trace>
  <inkml:trace contextRef="#ctx0" brushRef="#br5" timeOffset="409975.5859">18506 13969 15150,'20'20'2690,"-20"-20"-1633,0 20 705,-20-20-96,20 21-609,0-1-353,20-1-479,-20 1 543,20 0-479,0-20 191,-1 20-64,-19-20 65,20 0 127,0 0-544,0 0 385,-20-20-257,20 0-32,-20 0-320,0 1-224,19-1-385,-19-1-576,0 1-33,21 0-1120,-21 20-865,0 0-10538</inkml:trace>
  <inkml:trace contextRef="#ctx0" brushRef="#br5" timeOffset="410182.6172">18804 13969 16655,'40'20'2659,"-21"0"-1410,1-20-480,-20 0-545,20 21-480,0-21-833,-1 20-1025,-19-20-2787</inkml:trace>
  <inkml:trace contextRef="#ctx0" brushRef="#br5" timeOffset="410400.3906">18903 13851 16527,'0'0'2787,"-20"0"-1890,20-20-929,0 20 0,0 0-417,20-20-640,0 20-1826</inkml:trace>
  <inkml:trace contextRef="#ctx0" brushRef="#br5" timeOffset="411172.8516">19141 13969 1569,'0'20'9673,"0"-20"-7078,-19 0-289,19 0-160,0 0-577,0 0-159,-20 0-353,20 20 96,0 1-160,-20-1-353,20-1-287,0 1-385,0 0 384,0-20-480,20 20 160,0-20 32,-1 0 128,1 0-480,0-20 64,0 0 127,-1-19-159,-19 19 256,21-21 64,-21 2-128,0-1 96,0 20-96,-21-19 32,21-1 160,-19 20-192,19 1 192,-20 19 33,20 0-194,0 0 354,0 0-1,-20 19-288,20 1 352,0 20-255,20-1 31,-20 1-32,20-1-64,-20 1-224,19-19 416,2 18-256,-1-19 32,0 0-256,0-20 448,19 0-224,1 0-32,-21-20-320,21 0 512,-20 1-192,-1-1 32,2-1 64,-21-19-128,0 21 128,0-1-256,0 0 480,-21 0-192,21 1 32,-19 19-64,-1 0 32,20 19 32,-20-19-31,20 40-33,0-20 0,-20-1-32,20 21 96,20-19-384,0-1-577,0-1-320,-1-19-32,2 20-1378,19-20-1377,-1-20-10089</inkml:trace>
  <inkml:trace contextRef="#ctx0" brushRef="#br5" timeOffset="411442.3828">19797 13890 16655,'-20'20'2659,"20"-20"-1442,-19 0 673,-2 20-129,21 0-447,0-1-578,-20 21-447,20-19-225,20-1 96,1-20-192,-2 19 32,21-19 160,-1 0-608,1-19 287,-20-1 129,-1-1-128,1 1-256,-20 0 192,-20-19-481,1 19 256,-1 20 161,-20-20-545,-19 20-1249,20 0-1281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3T00:31:58.20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438 3765 13196,'-19'-60'1858,"-1"20"-97,20 20 385,-20 20-32,20-20-672,0 20-545,0 0-897,0 40 2530,0 0-1857,20 20 31,0 39-95,-1 0-289,1-19-31,0 19-193,-20-99-192,60 139 96,-40-79-97,0-21-63,19 1-352,-39-21-545,20 1-673,0-20-640,-20 0-865,20 0-4997</inkml:trace>
  <inkml:trace contextRef="#ctx0" brushRef="#br0" timeOffset="530.2734">895 4380 14926,'0'-20'1665,"0"20"161,-19 0 0,19 0 512,0 0-224,0 0-673,0 0-288,0 0-416,0 0-160,0 0-193,0 0 0,0 0-192,0 0-63,0 0 31,0 0-192,0 0 160,0 0 32,0 0-96,0 0 0,0 0 32,0 0-64,19-19 160,-19 19 97,0 0 95,0 0-192,0 0 0,0 0-192,-19 19 0,19-19-192,0 20 160,-20-20-64,20 20-320,0-20 95,0 0 1,0 0 128,20-20-32,-20 0-865,19 20-513,-19-19-864,0-1-1954,0 20-12813</inkml:trace>
  <inkml:trace contextRef="#ctx0" brushRef="#br0" timeOffset="2910.1562">1571 3943 18609,'0'-99'1377,"0"60"1090,-21 19-930,21 0-31,0 20-802,21 0 321,-21 0 0,20 40-96,19 19-769,-19 20 64,39 1-320,-19-1 64,-1 0-576,2-19-577,-1 0-1186,-1-1-1440</inkml:trace>
  <inkml:trace contextRef="#ctx0" brushRef="#br0" timeOffset="3091.7969">1610 4439 18033,'-60'20'4484,"40"-20"-3587,20 0-33,0 0 770,20 0-385,21 0-224,-2-20-512,20 20-385,21-19-224,0 19-385,19-20-768,-20 20-1217,-20-20-929,-18 20-1794</inkml:trace>
  <inkml:trace contextRef="#ctx0" brushRef="#br0" timeOffset="3302.7344">1193 4043 22613,'-40'-41'993,"21"21"160,38 1 320,21-21-704,0 20-609,40-19-256,19 19-288,-1 0-1154,-98 20-800,278-59 2338,-138 39-18129</inkml:trace>
  <inkml:trace contextRef="#ctx0" brushRef="#br0" timeOffset="3970.7031">2523 4023 20659,'-59'0'1762,"39"0"224,0 20-641,1 19-576,-21 1-1,40-40-191,0 99-577,0-39 352,20-40-480,19 20 0,-39-40-352,79 19 480,-39-38-513,-20-1 161,-1-20-65,1-20 321,-20 1-160,0-1 224,-20-19 64,1-1 0,-21 1-96,1 0 96,-1 18 0,1 2 384,39 59 193,-40-40-609,40 40 1057,0 0-865,0 20-128,0 40 160,20 0 161,0 39-225,19 0 160,20-19-256,-19-1 0,19-20 0,2 1-96,-61-60 64,118 40-32,-78-40-416,19 0 224,-38-21 128,-1-18-64,0 19 96,-20-39 64,-20 19 0,0 1-32,-21-1 0,22-1 64,-21 22 96,20 19 0,1 0 32,-1 19-96,0 22 0,20-1 65,0 19 127,20 20-256,0-20-128,19 2-32,20-41-513,-18 19-416,18-19-897,1-20-864,-1 0-770,-19-20-6886</inkml:trace>
  <inkml:trace contextRef="#ctx0" brushRef="#br0" timeOffset="4253.9062">3059 4023 20467,'0'40'1377,"20"-21"481,0 21 96,0 0-225,-1-1-383,2 1-225,-21-21-673,20 2-288,0-1-160,0 0 32,-20-20-160,0 0 0,19-20 128,-19 0-32,20-20 0,-20 20-64,20-20 64,0 21 32,-1-1-352,1 20 127,20 20 97,-21-1-32,22 1-801,-1 0-832,-1 0-1218,-19-20-320,19 0-2947</inkml:trace>
  <inkml:trace contextRef="#ctx0" brushRef="#br0" timeOffset="4435.5469">3496 3665 22164,'0'20'1922,"20"0"224,0 40-192,0-1-737,19 20-736,-19 0-289,20 2-192,0-22-545,0-19-608,-1-21-800,1-19-1251,-20 0-1504</inkml:trace>
  <inkml:trace contextRef="#ctx0" brushRef="#br0" timeOffset="4689.4531">3317 3963 15598,'0'19'7944,"20"-19"-7912,20 0 2242,20 0-576,19-19-898,-20 19-575,21 0-33,0 0-256,-1 19 128,-20 1-192,0 1-65,2-1 97,-22 19 160,1 1 65,0 0 159,-21-1 0,1 1-192,0-21-96,0-19-352,-20 21-609,20-21-961,-20-21-993,-20-18-4195</inkml:trace>
  <inkml:trace contextRef="#ctx0" brushRef="#br0" timeOffset="4820.3125">3873 3844 10954,'-20'0'12043,"20"-20"-10665,0 20 415,0 0-1889,20 0-320,0 20-1986,0-20-2403</inkml:trace>
  <inkml:trace contextRef="#ctx0" brushRef="#br0" timeOffset="6208.0078">4608 4241 15246,'0'19'1345,"0"-19"737,0 0-480,0 0 255,0 0 1,-20 0-480,20-19-321,-20 19-385,1-20-127,-21-20 31,20 21-255,-20-41-33,0 21 0,20-42-64,-19 22-320,-1-20 128,21 20 0,-1-2-32,20 2-32,0 39-192,39 0-288,-19 1-193,20 19-1121,-1 19-1633,1 21-1602</inkml:trace>
  <inkml:trace contextRef="#ctx0" brushRef="#br0" timeOffset="6397.4609">4171 4023 21876,'0'-41'641,"20"22"384,20-1 320,0 0-576,-1 0-641,21 1-64,-21-1-160,22 20-1281,-2 0-1250,0 20-1185</inkml:trace>
  <inkml:trace contextRef="#ctx0" brushRef="#br0" timeOffset="6730.4687">4787 4002 20050,'20'0'1314,"-20"0"704,20 21 352,-20-1-608,19 0-257,1-1-640,20 21-385,-21-20-384,21 0-192,1-1 96,-2-19 32,1 0 0,-21-19 64,1-1 65,0 0-193,-20 20 288,0 0-192,0 0 64,0 0-192,20 20 288,0 19-256,19 1 128,22 40 0,-22-21-160,20 20 0,-19 0 96,-1-18-32,-19-2 0,-20-19 0,-20 19-96,-19-19-256,-1 0-417,-19 0-352,20-20-929,-22-1-1569,2-19-8233</inkml:trace>
  <inkml:trace contextRef="#ctx0" brushRef="#br0" timeOffset="16189.4531">5958 3963 7591,'-20'19'10249,"20"-19"-10377,0 41 705,20-21 1120,-20 19-31,20 1-705,-1-20-256,1 19 352,-20-39-321,0 0-95,20 20-129,-20-20 385,-20-20-96,20 1-353,-20-1-287,1-20-226,-1 1 290,0-1-225,0-20-192,1 20 127,-1 1-159,20-1 0,20 1-96,-1 19-385,21 20-224,19 0-640,2 0-898,-2 20-992</inkml:trace>
  <inkml:trace contextRef="#ctx0" brushRef="#br0" timeOffset="16588.8672">6494 3864 19570,'-40'-20'1121,"21"20"513,-1 0-353,0 20-416,0 0-257,20-1 65,-19 41-225,19 0-127,0-1-129,0-19-224,19 0 160,1-21-224,0 1 0,0 0 32,-1-20-161,1-20-95,0 0 128,0-19 160,-20-1 64,0 20 64,0-19 32,-20-2 64,20 21 129,-20 20 415,20-19-351,0 38-97,0-19-480,0 20 192,0 21 64,20-2-128,20-19-64,0 20-417,0-20-576,19-20-609,-19 0-864,-21 0-961,1 0-8297</inkml:trace>
  <inkml:trace contextRef="#ctx0" brushRef="#br0" timeOffset="16865.2344">6594 3903 16335,'20'20'1794,"0"0"352,-1 19 32,21 2-481,-20-1-319,-1-1-161,1-19-545,-20 0-127,20-20-513,-20 20 128,20-20-64,-20 0 0,0 0 0,0-20 225,0 0-353,0 0-32,0 0 0,0 1 0,0-1-129,19 20-127,1 0 64,1 0-257,19 20-352,-1-1-640,1 21-1474,-1-20-928</inkml:trace>
  <inkml:trace contextRef="#ctx0" brushRef="#br0" timeOffset="17235.3515">7130 3963 17808,'-20'-20'1890,"-1"20"32,21 20-1025,0 19 128,0 2 352,0 18-352,21-19-641,-1-1-352,0-19-64,19 0 0,-19-20-128,20-20 32,-40 0 64,19 1 32,-19-21-192,-19-19 0,-1 19 128,-20-1-193,-19-18 1,18 0 96,2 0 96,-1-1 128,1 0 256,19 40 353,0 0 63,20 0-255,20 40-65,-20 0-64,20 0 161,-1 19 95,41 22-223,-21-2-193,22 20-128,-2-20-577,0-18-640,20-1-833,-18-21-1185,-22-19-929</inkml:trace>
  <inkml:trace contextRef="#ctx0" brushRef="#br0" timeOffset="17497.0703">7467 3884 19154,'-20'19'1217,"20"1"641,0 20-1,0-1-415,20 2-321,0-2-673,20 1-352,19-20-96,-20-20-128,22 0-64,-22-20-192,1 0-193,-40-19 257,0 19 224,-40-21-321,1 21 129,-1-19-321,-20 19 97,1 0-257,19 1 0,0-1 449,21 20-545,-1 0-1409,40 0-4516</inkml:trace>
  <inkml:trace contextRef="#ctx0" brushRef="#br0" timeOffset="17925.7812">7824 3963 20467,'0'39'1922,"0"2"-641,0-21 128,0-1-448,20 1 0,-20-20 32,0 0-288,0 0-577,0 0-32,0 0-32,0 0 0,-20-20-384,20 1 320,0-1-385,-20-21 33,20 21-225,20-19 129,-20 19 288,20 20-96,0 0 416,-1 40 64,2-21-32,-1 22 161,-20-21-289,20 0 160,0-1-192,-1-19 64,-19 0-32,20-19 160,-20-1-64,20 0-32,-20-1 65,20 1 127,-20 1 64,0-1-352,20 20 32,19 20-32,-19-1-32,40 1-480,-20-20-577,-1 21-1505,1-1-2147,-1-20-10473</inkml:trace>
  <inkml:trace contextRef="#ctx0" brushRef="#br0" timeOffset="19334.9609">8758 3982 18609,'0'-59'96,"0"39"1057,20 1 161,-1 19-33,1 0-256,0 0 288,19 39-544,21 20-353,-20 2-288,0-2 32,19-19-128,-19-1 0,-20-19 97,19 0 31,-19-20 128,-20 0-192,21 0 385,-21 0-1,0-40 64,0 1-576,-21-1 97,1-19-130,20 18-191,-20-18-384,20 19-289,0 1-256,0 19-609,20 20-769,0 0-575,1 40-9226</inkml:trace>
  <inkml:trace contextRef="#ctx0" brushRef="#br0" timeOffset="19734.375">9572 3864 18673,'-40'-20'1025,"21"20"609,-1 20-577,-1 0-257,1 19 706,0 20-449,20 2-256,-19-2-225,19 1-512,19-21 225,1-19-386,0 0 226,1-20-97,-1 0 0,-1-20 128,1 0 128,0-19-256,-20 19 32,0-20 160,0 1-128,0-1 1,-20 19 95,20 21 96,0 0 0,0 0-96,0 0-384,0 21 0,20-1 128,0 19-384,19-19-513,1 20-897,-1-1-1217,2-19-192,-2 0-4548</inkml:trace>
  <inkml:trace contextRef="#ctx0" brushRef="#br0" timeOffset="19886.7187">9909 4301 18417,'0'-60'1377,"-20"40"865,20-20-288,-20 1-769,1-21 65,19 21-578,-20-2-512,20 2-224,0-1-128,20 20-1057,-1 1-769,1 19-544,0 19-898</inkml:trace>
  <inkml:trace contextRef="#ctx0" brushRef="#br0" timeOffset="20025.3906">10226 4122 19602,'20'20'897,"1"-20"1473,-1 20-1377,-20-20-897,0 0-192,20 0-480,-20 0-930,0-20-1345,0 0-7366</inkml:trace>
  <inkml:trace contextRef="#ctx0" brushRef="#br0" timeOffset="20163.0859">10108 3824 19218,'-20'-19'576,"20"-1"513,20 0-736,0 0-385,19 20-193,1-21-255,-1 21-1442,2-19-3075</inkml:trace>
  <inkml:trace contextRef="#ctx0" brushRef="#br0" timeOffset="20482.4219">10565 3805 21107,'-41'59'865,"21"0"1506,1 0-610,19-18-864,0-1-513,0-1 1,39-19-225,-18 0 96,19-20-256,-21 0-32,1-20-320,0 0 352,-20 0 0,0 1-160,0-1 192,-20 0 32,20-1 64,0 1 32,-20 20 64,20 0-224,20 20 0,-20 1 0,40 19-64,-21-1-448,21-19-513,19 0-929,-18-20-416,-2 0 63,1-20-2401</inkml:trace>
  <inkml:trace contextRef="#ctx0" brushRef="#br0" timeOffset="20853.5156">10723 3546 19410,'0'-39'2851,"0"39"-609,0 0-545,0 20-608,0-1 96,20 21 129,-1 19-546,1 20-191,1-18-545,19-2-128,-1-19 128,21-21-320,-21 1 95,-19 0 65,19-20 0,2 0 64,-21 0 32,0 20-32,19-20 160,-19 19-64,0 22-96,-1-21 256,1 19-224,-20-19 32,20 0-64,-20 0-192,-20-20 64,20 0-257,-39 0-95,19 0 31,-20 0-159,1 0-353,-1 0-481,19 0-608,-18 0-1153,39-20-4676</inkml:trace>
  <inkml:trace contextRef="#ctx0" brushRef="#br0" timeOffset="21222.6562">11219 3546 21972,'-19'60'673,"19"-21"448,0 21 128,19 20-256,1-1 128,0-20-160,19 20-352,2-18-385,18-22-96,1 1-160,-1-20 32,-19-1-192,20-19 96,-20-19-289,-1-1 193,-19-20-96,0 1-96,-20-1 191,-20 19 33,0-18 192,0 19-128,-19 20 32,19 0 160,0 0 128,-1 39 33,2-19-1,19 41-32,19-22-224,22 1-128,18-20-353,1-1-576,-1-19-1153,21 0-2050,-20-19-13773</inkml:trace>
  <inkml:trace contextRef="#ctx0" brushRef="#br0" timeOffset="21710.9375">12153 3387 22421,'-20'0'1345,"20"0"-352,20 20 384,0 0-192,0 40-1089,19-1 161,1 1-193,-1-21-353,1 1-575,0-1-482,20-18-960,-21-21-929,-19 0-2210</inkml:trace>
  <inkml:trace contextRef="#ctx0" brushRef="#br0" timeOffset="22146.4844">12808 3466 8167,'0'21'10666,"-20"-1"-10281,0 19 1569,-19 21-449,-1-21-288,1 1 224,-2-20-480,21-1-448,0 2-193,20-21 129,0 0-257,0 20-192,0-20 96,0 0-32,0 0-160,0 0 224,0 0-192,0 0 160,0 20 0,-19 0-160,-1 19 128,0-19 0,0 0 32,20-20 0,-19 0 0,19 0-128,0 0 257,19 0-225,-19 0 288,20-20 64,-20 20 129,20-20-257,-20 20 192,0 0 65,0 0-225,0 0-64,20 20-64,-20 19-64,0 21 0,19-21-128,1 2-32,-20-21-288,20-1-225,0 1-544,-20 0-448,21-20-1026,-21 0-1569,0-20-5445</inkml:trace>
  <inkml:trace contextRef="#ctx0" brushRef="#br0" timeOffset="23293.9453">13344 3507 21524,'0'-80'608,"0"60"65,0 20 1121,0 0-257,0 20-1248,20 40 63,-20 19 288,19 20-159,1 21-193,0-21-224,21-1-160,-2-37-416,-19-22-449,19 1-833,-19 0-1057,0-40-960</inkml:trace>
  <inkml:trace contextRef="#ctx0" brushRef="#br0" timeOffset="23714.8437">13284 4023 19954,'-19'0'1698,"19"0"-1538,0-21 1025,19 21 353,21-20-513,0-19-257,-1 19-415,2-19-129,-2-1-256,-19 1-32,20-1-32,-40-1 0,19-18 96,-19 0 64,0 19-32,0 20-32,0 1 288,0 19 0,0 39-480,20 1 288,0 19 257,0 41-129,-1-21-64,21 0 0,1 0 321,-2-38-129,1-2 128,-20-19-287,-1-20 127,1 20-224,0-20 96,-20-20 160,20 20 33,-20-20-161,0 1-128,0-21-32,19 19-160,1 1 0,1 20 0,-1 0 32,19 20-128,1 1-321,19 19-480,-19-21-736,19 1-1378,-18 0-1057,18-20-6022</inkml:trace>
  <inkml:trace contextRef="#ctx0" brushRef="#br0" timeOffset="23969.7265">14376 3923 21940,'-59'0'1762,"39"0"-32,0 40 320,1-21-1186,-1 22-351,-1-1 95,21-1-159,0 1-481,0-20-32,21-1 0,-21 1-96,20-20-33,-20 0-31,19 0 0,-19 0 64,40 0-96,-20-20 63,0 20-383,-1-19-65,-19 19-352,20 0-160,0 0-641,-20 0-288,20 0-704,-20 0-3460</inkml:trace>
  <inkml:trace contextRef="#ctx0" brushRef="#br0" timeOffset="24151.3672">14455 3705 17456,'0'-60'2819,"0"60"256,20 0-1057,-20 20-97,41 20-607,-21 20-610,19 19-319,1-20-289,-1 1-513,1 0-704,20-40-352,-20 0-1154,-1-20-1024,-19 0-3556</inkml:trace>
  <inkml:trace contextRef="#ctx0" brushRef="#br0" timeOffset="24304.6875">14357 3903 22677,'0'0'609,"39"0"704,1 0 641,20-19-833,39 19-833,20-20-160,0 0-448,0 0-1858,-19 1-2371</inkml:trace>
  <inkml:trace contextRef="#ctx0" brushRef="#br0" timeOffset="24877.9297">15588 3805 21300,'-40'0'1601,"19"19"-576,21 1 513,0 0 31,0 19-896,21 1-257,-1-20-416,20-1 32,-21 1 64,21-20-64,-1 0 32,1-20-448,0 1 192,0-21 0,-20 20 96,-20 1 128,0 19 224,0 0 192,0 0 161,0 19-385,0 21 128,0 40-31,0-21 31,0 21-64,40-1-224,-21-19-192,21-1-224,-1-19-225,-19-1-223,0-19-322,0-20-895,-1 20-834,2-40-640,-21 0-6759</inkml:trace>
  <inkml:trace contextRef="#ctx0" brushRef="#br0" timeOffset="25146.4844">16163 3864 20691,'0'0'2018,"-19"20"-1409,-1 19 1184,20 1-159,-20-1-801,20 2-353,20-2-288,0-19-96,-1 0-128,21-20 192,0-20-192,-21 0-192,1 1 160,-20-21-96,0-1-64,-20 2 32,1-1-289,-21 1-256,20 19-320,-19 0-480,19 1-705,0 19-1153,20 0-14382</inkml:trace>
  <inkml:trace contextRef="#ctx0" brushRef="#br0" timeOffset="25401.3672">16282 3785 22549,'20'39'1633,"-20"-19"225,20 0-32,1 19-673,-2 1-769,1-20-288,0 19 97,0-39-97,19 21-96,-19-21-64,0-21 32,-1 1-64,1 1 63,0-21-31,-20 20 64,0 1-32,20 19-96,1 0 96,-2 0 128,1 19-32,20 1 65,19 0-930,0 0-1602,2-1-2497,-2-19-14831</inkml:trace>
  <inkml:trace contextRef="#ctx0" brushRef="#br0" timeOffset="26518.5547">2066 5770 17584,'20'19'352,"-20"-19"770,0 0 95,0 0-320,-20-19-449,20-21 64,-20 1 193,1-1-160,-1 0-161,0-20-64,20 1-128,-20-20-224,20 19 64,0 20-128,0 0-32,20 40-32,0 0 0,19 0 96,1 20-32,20-20-289,0 20 65,-21 1-64,21-2 63,-21 1 193,2-20 192,-21 0-128,-1 0 257,1 0-1,-20-20 288,0 1 97,0-2-321,0 1-96,0 0-64,-20 0 32,20 20 225,-19-19 127,19 19 33,-20 19-257,0 1-320,20 0 64,0 40-32,0 0 32,0 19-64,20-20 32,0 21-225,19-40-832,1-1-704,19-19-321,0-20-929,2-20-8584</inkml:trace>
  <inkml:trace contextRef="#ctx0" brushRef="#br0" timeOffset="26816.4062">2801 5334 19602,'-39'39'609,"19"1"992,0 19-320,0-20-288,20 21-160,20-20-384,-20-20-225,20 0-64,19-20-160,1 0 0,-1-20-192,-19 0 0,21 1-1,-41-2 193,0 1 160,0 0-224,0 0 161,0 20-1,0 0 96,0 0-128,20 20-96,-20 0 160,39 0-288,1 1-321,-1-2-608,1 1-704,-1-20-33,2-20-769,-21 20-3298</inkml:trace>
  <inkml:trace contextRef="#ctx0" brushRef="#br0" timeOffset="27035.1562">2860 4877 19122,'20'0'2434,"-20"0"-1793,21 0 95,-1 39 1795,19 20-1570,1 1-65,-1 40-351,21-1-257,-21-20-224,22 1-224,-2-21-897,-19 0-224,-1-39-705,1 0-769,-21-20-960</inkml:trace>
  <inkml:trace contextRef="#ctx0" brushRef="#br0" timeOffset="27202.1484">3159 5115 20050,'0'0'1250,"0"0"-1,40 39 865,-1 1-737,1 19-416,19 22-448,-19-22-417,20 0-801,-1 0-993,1-19-1216,-21-20-962</inkml:trace>
  <inkml:trace contextRef="#ctx0" brushRef="#br0" timeOffset="27586.914">3834 5253 18321,'-20'20'6054,"0"0"-5254,20 0 450,20 20-610,-20 0-127,39-1-481,-19 1 32,0-20-64,0-1-32,20-19-64,-20 0 32,0-19-225,-20-1 225,0 0 96,20 20 32,-20-20 32,0 20-32,0 20 33,19 20-65,21 19 128,0 21-160,19-1 32,1 0 32,0 2 128,-21-2-64,-19-20 128,0 0-63,-20-19-1,-20 0-192,0-20-385,-19 0-672,-21 0-864,20-20-1218,-20-20-3460</inkml:trace>
  <inkml:trace contextRef="#ctx0" brushRef="#br0" timeOffset="28087.8906">5203 5253 19314,'-79'-19'1409,"40"19"577,-1 0-288,20 0-545,1 0-513,-2 19-31,1 1-33,20 0-383,-20 21-161,20 18-64,20 0-64,21-19-193,-2 19-576,1-18-448,19-22-993,0-19 96,2 0-224,-22-19-2851</inkml:trace>
  <inkml:trace contextRef="#ctx0" brushRef="#br0" timeOffset="28421.875">5422 5253 16815,'-20'-19'2435,"0"38"-866,1 1 1,19 0-225,-20 40-96,20 0-32,0-1-480,0 0-257,20-19-415,19 0 127,1-40 0,-1 0-256,-19 0 0,21-19 0,-41-2 96,19-19 32,-19 1-64,-19-1 160,19 1-64,-20-1 32,-1 20-32,1 1 128,20-2 225,-20 21-97,20 0-256,20 21-288,-20-2 160,20 21 32,1-1-96,18 1-320,21-20-449,-21 19-577,21-39-1280,-41 20-33,21-20-1473</inkml:trace>
  <inkml:trace contextRef="#ctx0" brushRef="#br0" timeOffset="28872.0703">5839 5531 1761,'20'20'13069,"0"-20"-10571,-20 0 449,20 0-193,-20 0-672,0-20-384,-20 0-449,20 1-544,-20-1-225,0-20-127,1 1-193,-1-1-128,20 0-96,0 0-64,-21 1-97,21 19-127,21 20-128,-1 0-1,-1 20-31,41-1 223,-21 1 33,20 20 96,2-19 128,-22-2-32,21-19 32,-21 0 96,21-19 96,-41-2-224,22 1 192,-41-20 64,20 21 32,-20-21 33,20 20-1,-40 0-32,20 1 32,-20-1-31,-1 20-65,1 0-224,-19 20 64,19 19 0,0 1-32,1-1 192,19 1 192,19 20 33,21-20-129,19-1-320,2-19-32,-2 0-289,0-20-832,20 0-1025,-18 0-2210,-22 0-6054</inkml:trace>
  <inkml:trace contextRef="#ctx0" brushRef="#br0" timeOffset="29431.6406">7467 5174 17424,'-59'-39'1473,"19"19"770,0 20-97,0 0-481,1 20-576,-1 19-192,1 21-481,19-1-95,20 1-289,20-20-64,19-1-64,-19-19 0,19-20-65,1-20 193,-1 1-160,2-21-64,-1 1 256,-21-22-256,-19 22 160,0-1 64,0 20 64,-19 0 32,19 20 0,0 0-32,0 20-192,0 0 32,0 20-96,39-1 96,1 1-288,-1-19-513,21-2-705,-20-19-351,20 0-1,-21-19-833,1-2-2754</inkml:trace>
  <inkml:trace contextRef="#ctx0" brushRef="#br0" timeOffset="29904.2969">7586 4678 18033,'-20'-79'2146,"0"59"416,20 0-128,0 20-768,0 0-353,20 0-128,-20 0-480,0 0-193,0 40 33,20-1-65,-20 21-191,39 19-65,-18 1-224,19-21-160,-1-19 160,21-1-192,-1-19-65,-20 0 97,22-1-32,-22-19 32,1 21 32,0-1 32,-1-20 32,-19 20 32,21 19-257,-2-19 321,-19 0-256,0 20 128,-1-40 64,-19 19 0,-19-19 64,-1 20-192,-20-20 0,0 0 128,-20 0-161,21-20 1,-21 20 160,21-19-192,-1-1-160,0 0-97,20 20-63,0 0-385,20 0-1538,20 0-415,19 20-770,22-20-7590</inkml:trace>
  <inkml:trace contextRef="#ctx0" brushRef="#br0" timeOffset="30208.9844">8440 5075 21300,'0'20'672,"0"0"930,-19 19-33,19 1-768,0 0-96,19-1-33,1 1-255,0-19-289,20-2-32,-1-19-96,1-19 0,-1-2-96,1 1-64,-40-20 128,21 1-64,-21 19 64,-21-20 32,-19 21 32,1-1-64,-1 0 128,-19 0-128,19 20 128,1 0-160,18 20-385,1-20-736,20 20-929,0 0-1025,20-1-2626</inkml:trace>
  <inkml:trace contextRef="#ctx0" brushRef="#br0" timeOffset="30469.7265">8738 5135 17072,'-20'19'6021,"20"1"-5028,0 20 801,20-20-673,0 19-640,0-19 95,-1-20-31,1 20-225,0-20-128,0 0-64,19 0-64,-19-20-32,-20 20 32,20 0-32,-20 0 96,21 0-352,-2 20 0,1-20-256,0 0-481,0 0-417,0 0-1120,-1-20-1057,1 0-3012</inkml:trace>
  <inkml:trace contextRef="#ctx0" brushRef="#br0" timeOffset="30652.3437">9036 4817 18769,'0'0'3235,"0"20"-1537,0 20 768,20-1-960,-1 20-545,21 1-353,-1 20-352,1-21-352,1 1-320,-22-21-609,21-19-705,-20-20-1120,-1 0-482,-19-20-7013</inkml:trace>
  <inkml:trace contextRef="#ctx0" brushRef="#br0" timeOffset="30834.9609">8876 5054 20243,'0'0'2946,"20"0"-1824,0 0 1664,40 21-1473,20-21-416,-1-21-224,21 21-289,-41-19-192,0 19-416,1 0-416,-21 0-1282,-19 0-2242,1 19-6630</inkml:trace>
  <inkml:trace contextRef="#ctx0" brushRef="#br0" timeOffset="30966.7969">9771 5293 25752,'19'41'2018,"1"-22"-993,-20-19-897,20 20-256,-20-20-897,0 0-993,0-20-1954</inkml:trace>
  <inkml:trace contextRef="#ctx0" brushRef="#br0" timeOffset="33181.6406">578 7001 19954,'-40'20'1602,"40"-20"544,-19 0 320,19 0-800,0 0-833,-21 0 96,21-20-417,0 0-64,0 0-255,0-19-1,21-2-192,-2 2 96,21-21-96,-20 41-64,19-21 0,1 40 160,-1 0-160,1 40 96,0 19-320,0 20-33,0 21 65,-21-1 32,21-19 32,-40-1-129,20-20 65,-20 1 32,-20 0 224,20-20 32,-20-21 160,-19 1-192,19-20 192,0 0 161,-20-20-129,21 1-32,-2-21 96,1-1 193,0 2-1,20-1-288,0 21-64,0 19-256,20 0 128,21 0-256,-2 0-481,1 19-672,19 1-993,0 0-2243,1 0-6213</inkml:trace>
  <inkml:trace contextRef="#ctx0" brushRef="#br0" timeOffset="33304.6875">1352 7378 23702,'40'19'2114,"-20"-19"-961,-20 0-256,0 0-417,0 0-1056,19 0-1634,-19-19-1282</inkml:trace>
  <inkml:trace contextRef="#ctx0" brushRef="#br0" timeOffset="42947.2656">1869 6822 18609,'19'-59'288,"-19"19"-63,0 20 1312,0 20 33,0-19-1506,0 19 416,20 19 481,-20 1 32,0 20-288,0-1-65,20 20-191,-20 2-97,20-2-224,-20 20-192,19 0 128,1-18 64,0-2-128,0-39 160,19 0-64,-19-1-64,21 1 97,-2-20-129,1 0 128,-1 0-192,21 0-385,-21-20-576,22 1-672,-22 19-962,1-20-736,-21 0-12716</inkml:trace>
  <inkml:trace contextRef="#ctx0" brushRef="#br0" timeOffset="43115.2344">1948 7200 20787,'-20'0'929,"20"0"-1345,0 0 672,0 0 160,39-20-256,1-1-31,39 1-258,-19-19-1184,20 19-673,-41 0-1825</inkml:trace>
  <inkml:trace contextRef="#ctx0" brushRef="#br0" timeOffset="43282.2265">1948 6802 17808,'-60'0'1410,"41"0"-866,-1 0 257,0-20 256,-1 20-961,21-19 128,21 19-224,19-20-32,19 0-769,40 0-960,20 20-2820</inkml:trace>
  <inkml:trace contextRef="#ctx0" brushRef="#br0" timeOffset="43500">2941 6822 20307,'-40'39'768,"40"-19"-479,-21 21 960,1-2 288,20-19-255,-19 20-450,19-1-543,-20 1-257,0-1-289,0-19-415,1 21-866,19-21-832,-20-20-481,0 0-5733</inkml:trace>
  <inkml:trace contextRef="#ctx0" brushRef="#br0" timeOffset="43666.9922">2503 7080 8167,'0'-40'11916,"20"40"-10347,-20-19 65,40 19 255,-1 0-543,-18 19-770,38 1-640,-19 0 96,19 0-224,-19 0-160,19-1-609,2 1-1698,-22 1-95,-19-21-2531</inkml:trace>
  <inkml:trace contextRef="#ctx0" brushRef="#br0" timeOffset="44066.4062">3099 7060 16783,'39'60'1186,"-18"0"479,19-20-416,-1 19-32,1 0-192,-1 0-160,1 2-384,20-22-353,-40 1 0,20-20 0,-40 0 0,19-20-32,-19 0 705,-19 0-417,-1-20-256,-20-20-256,0-19 128,-39-2 0,19 2 0,1-20-128,-1-21-192,20 21 64,20 0-33,20 0 1,20 38 128,0 2 64,19-1 160,2 40-384,18 20 320,1 19-257,-21 1 257,1 20 0,0 19 0,-20-19-160,-20-1 128,0-18-416,0-21-193,-20 19 129,-1-39-257,2 20-1569,-1-20-4805</inkml:trace>
  <inkml:trace contextRef="#ctx0" brushRef="#br0" timeOffset="44488.2812">3516 7220 17936,'0'0'2723,"0"-20"-2114,0 0 1088,0-21-480,0 22-128,-20-21-288,20 0-609,0 1-128,0-1-160,20 21-64,0 19-224,0 0-129,-1 19 353,21 1 160,0 20-128,20-1 192,-20-19 64,19 0-192,-20 0 288,1-20-63,-1-20 127,2 0 64,-21 0-160,0 0 97,-20-19-161,0 19 32,-20-19-224,0 19-32,0-1 32,-20 21 0,20-20 64,0 20-321,0 20 161,20 21 160,-19-22-96,19 21 192,0 19 0,19-19-96,1-1 0,0 2-352,19-21-769,-18 0-833,19-20-352,-1 0-1954</inkml:trace>
  <inkml:trace contextRef="#ctx0" brushRef="#br0" timeOffset="44857.4219">4291 6881 13741,'0'-39'5285,"0"39"-4261,0-20 290,-20 40-610,0-20 65,0 19 96,20 1-96,-20 21-513,0-21-32,20 19 96,0-19-63,0 0 255,0 19-31,0-19-97,20 0-128,-20-20-96,20 20 33,0-20-33,-20 19 64,20-19-320,0 0-32,-1 0-64,-19 0-129,0 0-287,-19 0 31,19 20 97,-20-20-33,0 21-288,0-1-95,0 0-1,0-20 352,20 19 289,0-19 160,20 0 64,0-19-64,0 19 64,-20 0-897,20-20-2370,-20 20-10987</inkml:trace>
  <inkml:trace contextRef="#ctx0" brushRef="#br0" timeOffset="45526.3672">4667 6842 16687,'-59'0'1602,"39"0"-1026,0 19 930,1 1-353,-21 0 352,20 21 65,-20-2-609,40 1-577,0-21-224,0 1-32,40 20 65,0-20-290,-1-20 226,21 19-65,-1 1-32,-19-20 32,0 21-224,0-21 95,-40 20 98,0-20 191,-20 20-256,0-20-64,-20 0-129,0 19-607,1-19-1218,19 0-1634,-20 0-14733</inkml:trace>
  <inkml:trace contextRef="#ctx0" brushRef="#br0" timeOffset="46065.4297">5164 6544 18737,'-20'-59'2467,"20"39"-385,0 20-513,20 0-608,0 20-256,-1 19 223,21 1-319,1 19-353,-2-18 1,20 18-289,1-19-353,-1-21-384,1 1-352,-20 0-929,19-20-832,-19 0-898</inkml:trace>
  <inkml:trace contextRef="#ctx0" brushRef="#br0" timeOffset="46354.4922">5839 6644 17424,'-19'20'2883,"-1"0"-2627,-1 19 833,-19 1 160,1-1 193,19-19-33,-19 19-608,-1-19-353,20 0-416,0 1 128,1-21-96,19 0-32,0 20-32,0-20 193,0 0-193,19 19 320,1 1-160,-20 0 128,20 19-192,0 1 161,0 0-225,-20-21 32,0 22 0,19-21-256,-19 0-353,20-20-160,-20 0-384,20 0-1121,-20 0-897,20-20-5317</inkml:trace>
  <inkml:trace contextRef="#ctx0" brushRef="#br0" timeOffset="47539.0625">6534 7001 11979,'0'-40'3043,"0"21"-1121,0-1 192,0-1-801,0 21-320,-20-20 256,0 20 64,0 0-800,0 0-1,1 41 1,-1-2-225,-20 1 128,21 19-159,19-19 31,-20-1-96,40-19-96,-20 1-32,19-1 0,21-20 256,-20 0-352,-1-20 161,1-21-33,20 22-160,-40-21 128,20 0 96,-20 1-160,0 19 64,-20 0 32,20 1 0,0 19 96,0 19-160,0-19 32,0 40 0,0-20 65,20 19-226,-1 1-351,22-1-481,-1-19-448,-1 1-865,1-21-513,-1 0-1473</inkml:trace>
  <inkml:trace contextRef="#ctx0" brushRef="#br0" timeOffset="47800.7812">6971 6922 17552,'-40'-21'2466,"20"21"-1601,1 0 865,-1 21-481,0-21-128,20 39-128,0-19-448,0 0-577,40 19 96,-1 1 64,1-20-256,-1 0 32,21-1 128,-20 1-257,-20 1 225,0-1 0,-20-20 64,0 20 129,-20-20-129,-21 0-481,2 19-800,-1-19-865,1 20-608,-1-20-4485</inkml:trace>
  <inkml:trace contextRef="#ctx0" brushRef="#br0" timeOffset="48380.8594">8202 6881 15822,'0'-39'2467,"-20"19"-2051,-20 0 289,0 20 384,1 0-352,-21 20 159,21 0 226,-1-1-194,20 21-479,20 1-353,0-2-32,20 1-64,39-1 96,-19-19-64,39 20 64,-18-21-64,-22 1-96,1-20 128,-40 21-160,19-21 128,-38 20 256,-1-20-95,0 20-97,-19-20-288,-2 19-257,21-19-352,0 20-800,1 0-353,-1-20-1601</inkml:trace>
  <inkml:trace contextRef="#ctx0" brushRef="#br0" timeOffset="48730.4687">8400 6961 18897,'-20'20'1890,"0"0"-1602,20 0 1474,-20 19-513,20 1-256,0-1-224,20-19-64,20 1-289,-19-1-160,18-20-32,1 0 33,-20-20-65,19-21-64,-39 22-160,20-21 64,-20 0-192,-20 1 160,0 19-128,1-19 32,19 39 96,-20-20-64,20 20-32,0 20-385,0-1 449,20 21-96,19-1 128,-19 1-320,39-20-737,-19 0-609,20-1-704,-20-19-385,-21 0-5413</inkml:trace>
  <inkml:trace contextRef="#ctx0" brushRef="#br0" timeOffset="49144.5312">8797 6881 14253,'40'61'5061,"-20"-22"-3844,-1 1 673,-19-1-161,20 1-672,0-20-32,-20-20-288,20 19-224,-20-19-129,21 0-32,-21-19 33,0-1-353,0 0-96,-21 0 128,21-19-289,-20 19 1,20-20-96,0 21 64,0 19-65,20 0-63,-20 0 128,21 19 320,18 1 32,-19 0-192,0 0 352,0-20-192,-1 19 192,1-19-31,-20 0 127,20-19-96,-20 19 96,0-20-127,0 20-129,20-20 192,-20 20-448,19 0 224,1 20-352,21-20 256,-21 20-641,19-20-704,20 19-545,-19-19-865,0 0-4323</inkml:trace>
  <inkml:trace contextRef="#ctx0" brushRef="#br0" timeOffset="49463.8672">9850 6961 20371,'19'-19'3715,"-19"19"-3619,0 0 897,0 19 257,0 1-610,0 0 65,0 19-33,20-19-415,20 20-129,-20-40-160,19 0-32,2 0 128,-21-20-32,19 0-320,-39 0 31,0-19 65,0-1 160,-20 21-256,-19-22 256,-2 21-64,2 0-257,-21 20 257,40 0 288,-19 0-480,39 20-705,0 0-833,20 21-1088,19-22-2531</inkml:trace>
  <inkml:trace contextRef="#ctx0" brushRef="#br0" timeOffset="49666.9922">10326 7120 19122,'-19'-80'1953,"-1"41"-479,-21-1 672,2-20-1025,-1 1-320,1-1-225,-1-19-255,20 20-225,20-21-128,0 40-289,20-19-415,20 39-289,-1 20 0,1 0-1217,-1 20-481,-18 19-7975</inkml:trace>
  <inkml:trace contextRef="#ctx0" brushRef="#br0" timeOffset="49827.1484">9968 6802 25111,'-59'20'609,"59"-40"704,20 20-832,0-20-353,40 20-64,-1-19-96,20 19 32,-19-20-1089,0 20-1986,-20 0 544</inkml:trace>
  <inkml:trace contextRef="#ctx0" brushRef="#br0" timeOffset="50401.3672">11140 6763 18673,'0'-20'1890,"0"20"-577,0 0 545,0 0-737,0 20-192,0-1 96,0 21-160,0-1-385,20 1-256,0 1-160,-20-2-32,20-19-448,-1 0-257,1-1-448,0-19-961,-20 0-1025,0 0-960</inkml:trace>
  <inkml:trace contextRef="#ctx0" brushRef="#br0" timeOffset="50544.9219">10981 6564 18033,'0'-40'1985,"-20"20"-1408,20 1-513,0-1-288,20 20-929,0 0-1602,0 0-2145</inkml:trace>
  <inkml:trace contextRef="#ctx0" brushRef="#br0" timeOffset="50823.2422">11339 6861 18065,'40'81'1441,"-21"-62"-288,-19 1 1121,20-20-64,-20 0-1025,0 0-224,0 0 96,20-20-512,-20 1-321,20-1-192,0-21 160,-1 21-320,1-19 224,0-1-96,0 40-32,-20-19-128,19 19-32,2 19 96,-1 1-96,0 0 31,0 19-351,19 1-513,-19 1-577,19-2-479,1-19-610,0 0-1633</inkml:trace>
  <inkml:trace contextRef="#ctx0" brushRef="#br0" timeOffset="51208.0078">11974 6802 16815,'-20'-20'2595,"20"20"-1250,-19 0 225,19 40-161,0-20-288,0 19-96,0 2-64,19-2-481,1-19-63,20 0-385,-1 0 256,1-40-224,0 20 128,-20-40-64,0 1-128,-20-2 32,0 2-160,0-21-64,-40 21-192,21-20 288,-22-22-225,1 22-223,1 19 448,-1 1 224,21 19 128,19 20 32,0 0-191,0 20-1,0 0 224,19 39 160,21-19-31,-1 20-257,21-1 0,0 1-288,-1-21-545,1 1-319,-21-1-418,21-19-992,-40 1-1217,20-21-7528</inkml:trace>
  <inkml:trace contextRef="#ctx0" brushRef="#br0" timeOffset="51363.2812">12451 6822 21043,'20'20'-64,"-1"-1"1794,1 1 32,0 0-1058,0 1-544,19-21-480,-19 20-256,0-20-1122,1 0-1345,-21 0-11210</inkml:trace>
  <inkml:trace contextRef="#ctx0" brushRef="#br0" timeOffset="51490.2344">12431 6504 19474,'-20'-39'1409,"20"19"-1537,0 0-1153,20 20-1986</inkml:trace>
  <inkml:trace contextRef="#ctx0" brushRef="#br0" timeOffset="51956.0547">13145 6703 15182,'-40'-39'2242,"21"19"-640,-1-1 447,-20 21-191,21 0-545,-21 21-127,1 19-129,-2-21-353,21 21-287,0-1-193,1 21-192,19-21-96,19-19-64,1 21-481,21-22-448,18 1-480,0-20-1122,1 0-992</inkml:trace>
  <inkml:trace contextRef="#ctx0" brushRef="#br0" timeOffset="52297.8515">13344 6743 8520,'-60'0'10538,"41"20"-9802,-21 19 1218,20-19 224,1 19-640,-1 1-866,20 1-159,20-22-161,-1 1-64,21-20 65,-1 0-257,-19 0 32,20-20-128,-20-19-32,-1 18-64,-19 1 32,0-19 64,-19 19-32,-1-20 0,0 21 64,20 19-160,-20-20 96,20 20-33,-20 20-31,20-1 96,20 1 64,-20 20 33,40-21-33,-20 21-417,19-19-223,22-1-513,-22-1-641,20-19-608,-19 0-609,-20-19-5701</inkml:trace>
  <inkml:trace contextRef="#ctx0" brushRef="#br0" timeOffset="52494.1406">13562 6564 16239,'0'-40'3715,"20"40"-1729,0 20-32,0 0-352,-1 0-449,21 19-256,1 22-321,-2-2-288,21-20-192,-1 1-160,0-1-608,-18 1-481,-2-40-929,-19 21-1281,-20-21-4068</inkml:trace>
  <inkml:trace contextRef="#ctx0" brushRef="#br0" timeOffset="52677.7344">13423 6703 19506,'21'-19'2979,"18"19"-2275,-19-20-95,20 20-481,-1 0-320,-19 0-256,19 0-353,22 0-673,-22 0-832,1 20-3011</inkml:trace>
  <inkml:trace contextRef="#ctx0" brushRef="#br0" timeOffset="52951.1719">14059 6684 14253,'20'19'3171,"-20"1"-1377,0 0 256,0 0-257,0 19-159,0 1-449,0-1-352,0 2-417,19-21-96,21-1-31,-1-19 127,1 0-320,1-19 96,-2-1-128,1-21-320,-20 21 96,-20-19-160,-20-1 96,-20 21-129,1-21 97,-2 20 192,-18 1 192,19 19-192,-19 0 224,39 0-256,0 0-96,1 19-577,38 1-160,1 0-993,20 0-1249,19 19-4484</inkml:trace>
  <inkml:trace contextRef="#ctx0" brushRef="#br0" timeOffset="53111.3281">14496 6922 18737,'20'-21'2979,"-20"-19"-1025,-20 21 416,-1-21-640,21 1-577,-20-1-128,20 1-641,0-1-544,20 19 96,21-18-641,-2 19-352,21 20-1185,-1 0-1730,-19 0-5541</inkml:trace>
  <inkml:trace contextRef="#ctx0" brushRef="#br0" timeOffset="53744.1406">15230 6703 20883,'20'20'545,"-20"0"63,19 19 738,2 1-257,-1-1-289,0-19-127,0 0 0,-1 1 95,-19-21-159,20 0 0,-20 0-1,0-21-127,0 1-289,-20-19-96,1 19-64,-1-20 32,0 1-64,20-1 32,0 1-224,0-2-161,20 21-95,19-19-321,1 39-320,-1-20-256,21 40-961,0 0-833,-20-1-4837</inkml:trace>
  <inkml:trace contextRef="#ctx0" brushRef="#br0" timeOffset="54120.1172">15925 6664 12427,'-79'-20'7848,"39"20"-6791,0 0 352,0 20 64,1 0-416,19 19-128,-20 1-96,40-1-192,0 1-385,0-1-32,40-19-256,-1 1 96,1-1 96,20-20-160,0-20-128,-21-1 64,1-19-32,-20 21 64,-20-21 160,0 20-128,-20-19 0,0 19 0,0 0 64,1 1-64,19 19 64,-20 0-96,20 19 32,0 1-32,20 0 224,-1 0-320,21-1 160,-1 1-64,1 0-192,20 0-320,-20-20-481,-1 0-481,-19 19-960,0-19-65,-20 0-1216</inkml:trace>
  <inkml:trace contextRef="#ctx0" brushRef="#br0" timeOffset="54417.9687">16084 6664 17104,'20'20'1409,"0"-20"673,0 19 352,-20 21-352,19-20-448,1-1-417,0 1-640,0 0-1,0-20-95,-1 0-193,-19 0 0,20 0 0,-20 0 97,20-20-225,-20 0 0,20 1-96,-20-1 0,0-20-128,21 21 0,-2 19-160,-19 0-32,20 0-1,20 19 193,-21 1-480,21 0-257,-1 19-576,1-19-193,1 0-1120,-22 0-577,21-1-5061</inkml:trace>
  <inkml:trace contextRef="#ctx0" brushRef="#br0" timeOffset="54811.5234">16660 6723 18129,'-20'-20'1825,"0"20"-31,20 0 160,0 20-192,0 0-449,0 0-416,20 19-161,0 1-511,0-21 127,19 1-256,1-20-128,-1 0 256,1-20-160,-19 1-256,-1-1 96,-1-20-96,-19 1 32,-19-20-65,-22 19 1,1-20 32,21-20-288,-21 21 191,20 0 161,0-2-128,1 22 416,19 19 96,-20 20 225,20 0-321,0 20 192,0 19-127,0 1 255,20 20-96,-1 19-191,1-19-129,40 20-225,-1-21-159,1-19-256,-20 19-257,19-39-384,-39 19-705,19-39-737,-19 20-960,-20-20-6503</inkml:trace>
  <inkml:trace contextRef="#ctx0" brushRef="#br0" timeOffset="55065.4297">17116 6723 15342,'0'-20'3011,"0"20"-1314,-20 20 33,20 0 384,0 19-737,0-19-320,20 20-96,20-21-480,0 1 31,0 0-255,19-20-97,0-20 128,-18 20-192,-2-20-160,-19-19 32,-20 19-128,-20 0-128,1-19 191,-22 19-351,-18 0 224,-1 1 32,21 19 160,-21-20 96,20 20-769,0 0-1409,20 0-2018,1 0-7911</inkml:trace>
  <inkml:trace contextRef="#ctx0" brushRef="#br0" timeOffset="55742.1875">17673 6782 21748,'0'40'384,"0"-40"193,19 20 544,-19-1-64,20-19-256,-20 0 0,20 0-97,0 0-287,0-19-193,-1-1-128,1 0-128,0 0-96,-20-19 0,20 19-129,-20 0-95,0 1-64,0-1 31,19 20 97,-19 20-96,0-1 288,20 21 224,-20-20 64,20 19 64,1 1 129,-1-21 223,-1-19-480,1 0 193,-20 0 95,20 0-192,0 0 32,-20-19 97,0-1-257,0 0 96,0-19-96,0 19-96,19 0-192,-19 20 96,20-20 32,0 20-193,0 20 33,19 0 32,2 0-192,-1 19-225,19 1-512,0-1-1249,0 2-1602,2-21-9737</inkml:trace>
  <inkml:trace contextRef="#ctx0" brushRef="#br0" timeOffset="56104.4922">19023 6524 24695,'19'40'96,"1"-20"769,-20 40 544,20-20-480,-20 19-288,20-20-65,0-19-288,19 20 1,-19-21-129,0-19-32,-20 0 128,19 0 0,-19 0-63,21 0 95,-21-19-224,0-21 96,0 20-256,0-19-96,0-1-32,20 1-385,0-2-448,0 2-352,-1 19-673,1 20-1858,20 0-5861</inkml:trace>
  <inkml:trace contextRef="#ctx0" brushRef="#br0" timeOffset="56648.4375">19758 6644 18097,'-21'-60'768,"21"40"-319,-20 20 896,0-20 449,-19 20-289,-1 20-352,0 0 64,1 19-544,-1 22-192,0-22-97,20 20-160,0-19-192,40-1 0,0-19-32,40 0 192,-20-20-256,-1 0 192,1-20-32,-1-19-63,1 19-130,-20-20 33,-20 1 64,21-1-128,-21 1 64,-21 19 128,21-1 32,-20 1 97,20 20 63,0 20-192,0 1 192,0-1-96,0 19 64,41 1-63,-22-20-65,41-1-96,-21 1-160,1 0-353,-1 0-480,-39-20-352,20 0-577,-20 0-833,0-20-736,0 0-13005</inkml:trace>
  <inkml:trace contextRef="#ctx0" brushRef="#br0" timeOffset="56911.1328">19975 6723 17136,'40'40'897,"-20"-21"1153,0 1 64,0 0-97,0-20-799,-20 20 127,0-20-256,0-20 160,-20 20-833,0-20-191,0 0-97,0 1 128,0-21 0,0 20-96,20-19-128,0 19 129,0-21-257,20 2-97,0 19 97,20 20-480,0-20-289,-1 20-705,1 20-800,-1 0-929,-19 19-673,20-19-9224</inkml:trace>
  <inkml:trace contextRef="#ctx0" brushRef="#br0" timeOffset="57056.6406">20353 6743 16431,'20'20'3011,"-20"-20"-513,0 0 161,19 0-641,-19 0-673,20 0-576,-20 0-449,20 19-256,0-19 64,-1 20-416,1-20-609,0 0-672,-20 20-1314,20-20-608</inkml:trace>
  <inkml:trace contextRef="#ctx0" brushRef="#br0" timeOffset="57222.6562">20313 6465 16976,'-40'-40'5349,"40"1"-3812,0 18-1345,21 1-160,-2 20 0,1-20-544,0 20-930,19 20-1248,1-20-8873</inkml:trace>
  <inkml:trace contextRef="#ctx0" brushRef="#br0" timeOffset="57636.7187">20909 6524 20947,'-20'-39'705,"0"39"-577,0 0 705,-20 0 832,0 19-95,1 1-705,-1 20-32,20-1-353,1 2-416,38-1 0,-19-1-64,40-19 0,-20 0 128,-1-20-96,21 0-320,-20 0 32,1-20 0,-2 0 127,-19 0-31,0 1 0,0-1 128,0 0 192,0-1 96,0 21 97,0 0-193,0 21 160,20-1-31,0 0-225,0-1 32,39 21-32,-20-40-224,1 20-193,1-20-191,-22 0-673,1 0-673,-20-20-1025,0 20-480,-20-20-6823</inkml:trace>
  <inkml:trace contextRef="#ctx0" brushRef="#br0" timeOffset="58028.3203">21088 6325 14125,'0'-59'3299,"0"39"-1409,0 1-129,0 19 738,0-20-33,0 20-832,0 0-962,0 20 33,0 19 288,-21 20-545,21-19-127,0 20-129,21 0-128,-2-21-32,1 1 96,0-1-32,20-19 0,-1-20 0,-19 21 64,19-21 33,-19 0-225,21 0 192,-41 0-320,20 0 96,-1 20 32,1 0 0,-20-1-33,0 1 33,0-20-64,0 20-64,-20-20 128,1 0-448,-22 0 127,1 0-351,21 0-65,-1-20-288,0 20-288,0-20-1154,20 20-672,0-19-1345</inkml:trace>
  <inkml:trace contextRef="#ctx0" brushRef="#br0" timeOffset="58428.7109">21604 6187 19122,'0'20'2690,"-21"0"-1665,1 19 384,20 20 321,-19 2-577,-1 18-192,20-20-320,0 20-161,20-38-320,-1 18-32,22-39-31,-1 0-1,-1 0 0,1-20 0,19-20-96,0 0-96,-39 0 32,21-19-193,-22-2-191,1 2-65,-20-1-31,0 0 128,-20 21 352,1-1 31,-1 20 162,-21 0-65,21 20 32,-19-1 256,19 21-96,20 0 193,0-1-257,20 2 32,19-21 64,1-1-63,20 1-65,-20 0-160,-1-20-64,-19 0-705,0 0-800,0 0-1442,0 0-2018</inkml:trace>
  <inkml:trace contextRef="#ctx0" brushRef="#br0" timeOffset="59924.8047">22318 6623 17168,'39'-39'897,"-19"19"-833,1 0 128,-21 0 1377,0 0 33,0 1-769,0 19 31,0 0-159,-21 0-321,1 0-159,-19 0 127,-1 19 161,1 1-1,19 0-224,0 0-288,20 0 160,20-1-256,20 1 289,-1 1-290,20 19 290,-18-21-193,18 1-32,-19 0-32,-20 0 160,0-1-289,-20-19 225,0 20 385,-20-20-65,-20 0 1,1 0-418,-1 0 194,-1 0-65,22-20-160,-21 20-257,20 0-736,20-19-737,0 19-1088,0 0-1090</inkml:trace>
  <inkml:trace contextRef="#ctx0" brushRef="#br0" timeOffset="60091.7969">22716 6386 23798,'0'-21'1730,"0"1"-1666,-20 20-288,20 0 31,0 0-928,20 20-1281,-20 1-1121</inkml:trace>
  <inkml:trace contextRef="#ctx0" brushRef="#br0" timeOffset="60222.6562">22874 6664 22805,'0'20'1473,"0"-20"-1665,0 0 288,0 0-192,0 0-961,0 0-1665,-20 0-2659</inkml:trace>
  <inkml:trace contextRef="#ctx0" brushRef="#br0" timeOffset="62399.414">7566 8311 20467,'20'0'2787,"19"0"-2980,-18 0 418,39 0 191,-21 0-320,1 0-416,-1 0-97,1 20-447,-21-20-1218,2 20-3300</inkml:trace>
  <inkml:trace contextRef="#ctx0" brushRef="#br0" timeOffset="62552.7344">7686 8530 19410,'0'20'2883,"20"0"-2371,19-20 961,1 0-480,19-20-768,-20 20-161,22 0-224,-22-20-417,1 20-1857,-20 0-833</inkml:trace>
  <inkml:trace contextRef="#ctx0" brushRef="#br0" timeOffset="64416.0156">9235 8014 2914,'19'-20'15887,"-19"0"-15406,-19 20-161,-1 20 897,-1 0-480,-38-1-64,19 21-161,-19-20 193,-1 19-289,0 1-160,20-1 33,1 2 63,-1-21 64,40 0-416,-19-1 64,19 1-32,19-20 65,21 0 31,-1 0-64,1-20 64,20 20-224,20-19 160,-21 19-96,20-20 160,1 20-128,-21 0-288,-19 0 288,0 20-32,-21-1-32,-19 1-33,0 0 97,-19 19 129,-21 1-65,-19 0 32,-1-20 0,-20 20 352,21 0 33,0-1 223,19-19-544,0 0 193,21-1-65,19 1-32,0-20 33,0 20-161,39-20 128,-19 0 32,39-20-128,20 20-192,-18-20 32,18 1 96,0-1-224,-20 0-384,2 20-641,-22 0-321,-19 0-1569,0 0-832,0 20-10699</inkml:trace>
  <inkml:trace contextRef="#ctx0" brushRef="#br0" timeOffset="64940.4297">8638 9145 7975,'-20'40'10826,"20"-21"-10441,0 1 159,0 0 962,20-20-161,0 20-576,0-20 224,20 0-257,0 0-383,-1-20-257,1 0-192,-20 0-97,19-19 33,-39-1 0,20 21-160,-20-21-1,0 0 129,-20 0 0,20 20 160,-20 0 128,1 0 257,-1 20-129,0 20-96,0-20 32,1 40 0,-1-20 32,20 20 289,0 0-129,20-1 65,-1-19-65,21 20-320,-20-21 224,19 1-320,1-20 64,0 0-192,20 0-577,-21 0-640,1 0-1346,-1 0-512,-19-20-10666</inkml:trace>
  <inkml:trace contextRef="#ctx0" brushRef="#br0" timeOffset="65127.9297">9194 8966 21011,'21'-20'737,"-1"20"256,-1-20 544,-19 20-1440,20 0-226,0 20-319,0-20-737,-1 20-961,-19-20-1986</inkml:trace>
  <inkml:trace contextRef="#ctx0" brushRef="#br0" timeOffset="65295.8984">9235 9106 18449,'-20'0'2530,"20"0"-896,0 0 608,20-20-1153,-1 20-897,1-20-160,20 20-64,-21 0-1217,21 0-929,-20 0-1153,19-20-11563</inkml:trace>
  <inkml:trace contextRef="#ctx0" brushRef="#br0" timeOffset="65469.7265">9651 8926 17808,'0'20'4613,"20"-20"-4453,-20 20 961,19 0 0,-19 20-801,20-20-384,0 0-96,1 0-641,-1-20-832,-1 20-1282,1-20-10121</inkml:trace>
  <inkml:trace contextRef="#ctx0" brushRef="#br0" timeOffset="66340.8203">8678 7775 17360,'0'40'352,"0"-1"737,0-19 193,21 0-33,-21 0-449,19-20-31,-19 0 0,0 0-353,20 0-127,-20 0-1,0-20 0,0 0-352,0 0 96,0 1-192,-20-1 32,20 0-128,0 0 31,0 1 225,0 19-128,0 0-288,20 0 416,0 19 192,0-19-96,-1 20 192,1 0 1,0-20 31,0 20-320,-1-20 128,1 0 0,0 0 32,-20 0-224,20 0 32,1-20 0,-21 20 32,19-20-96,-19 20 64,20 0-32,-20-20-64,20 40 64,0-20-96,-20 20 224,20 0-737,19 19-832,-19-19-449,0 0-1121</inkml:trace>
  <inkml:trace contextRef="#ctx0" brushRef="#br0" timeOffset="67884.7656">10425 7933 15342,'20'-39'2627,"-20"19"-962,0 20-416,-20 0-192,0 40 160,1 20 1,-21-1-33,1 21-417,19 18-287,0-17 31,-1-2-384,1-20 33,1 1-97,19-20 0,-20 0 0,20-1-673,0-19-320,0 0-672,0-20-737,0 0 160,-20 0-673</inkml:trace>
  <inkml:trace contextRef="#ctx0" brushRef="#br0" timeOffset="68109.375">10029 7953 18481,'0'-39'1634,"0"39"-161,0 0-160,20 0 161,-20 39 95,19 2-448,1 18-320,0 20-289,0 0-223,19-18-97,20-2-96,-18 0 96,18 1-288,1-20-352,-1 0-385,0-20-384,-18 0-705,-1-1-1025,-21-19-384</inkml:trace>
  <inkml:trace contextRef="#ctx0" brushRef="#br0" timeOffset="68496.0937">10782 8728 19410,'61'19'1441,"-42"-19"-256,21 0 481,19 0-705,-19-19-449,20-21-127,-20 1 31,19-1-384,-39 1 256,19-1-448,-39 0 288,0 20-224,-19-20 64,-1 20 64,-20 0-32,1 20 224,-1 0-191,0 20 255,0 20 64,20-20-224,20 20 128,0 0 65,40-1 63,20-19-384,0 0 288,-1 0-416,0-1-416,20 1-417,-18-20-897,-2 0-2210,0-20-9481</inkml:trace>
  <inkml:trace contextRef="#ctx0" brushRef="#br0" timeOffset="70439.4531">796 9880 18225,'0'20'672,"0"-1"161,0 1 320,-19 0 289,19 0-65,0-20-96,-21 20-320,21-20-352,0 0-97,-20 0-128,20 0 65,0 0-97,0 0-31,-20 0-257,20-20 0,0 0 0,0 0 160,0 0-352,20-19 0,0 19 128,1-19-128,-2 18 96,21 1-97,0 0 161,-21 20-160,21 20 128,-1 0 96,-19 20-96,0 0 32,-20-1 0,20 1 1,-20 0-1,0-21-32,21 1 0,-21 0-97,0 1 129,19-21 97,1 20-129,0 19 64,19 1-32,-19-1-64,20 1 64,-20 19 32,-1-18 288,1-22-128,-20 21 1,0-20-1,-20-20-64,-19 19-352,-1-19 160,1 20-321,-1-20-511,1 0-129,18-20-769,1 20-1601,0 0-929</inkml:trace>
  <inkml:trace contextRef="#ctx0" brushRef="#br0" timeOffset="70644.5312">1749 10535 26873,'39'19'-384,"-39"-19"-385,0 0 384,-19 0-1056,19 0-1538,0 0-416</inkml:trace>
  <inkml:trace contextRef="#ctx0" brushRef="#br0" timeOffset="76173.8281">2166 10158 2081,'0'0'17393,"0"0"-16784,20 39 191,-20 1 866,20 19-513,-20 2-769,20-22-256,-20 1-64,19-21 33,-19 1-1,20-20 64,-20 0 128,0 0-96,20-59-192,-20 19 385,0 1-385,0-22 96,-20-18-32,0 20-256,20 59 192,-39-179 0,39 120 64,0-1-224,0 20 256,0 20-96,20 20-225,-20 0 65,19 20 256,21 20 64,-1 20 33,22-1-33,-22 20-96,1 1-32,-1-20 128,-19-1-192,0-20-352,19-19-449,-19 21-384,-20-41-353,0 20-127,0-20-578,0 0-3170</inkml:trace>
  <inkml:trace contextRef="#ctx0" brushRef="#br0" timeOffset="76355.4687">2226 10197 8840,'-20'-19'10602,"20"19"-8840,0 0-1666,0 0 768,20 19 450,19-19-834,1 0-256,20 0-608,-1 0-481,1-19-896,-1 19-994,0-20-9929</inkml:trace>
  <inkml:trace contextRef="#ctx0" brushRef="#br0" timeOffset="76856.4453">2860 10257 19890,'0'39'833,"0"2"-449,0 38 481,20 0 64,1 0-224,-1-18-161,19-2-287,-19-20-65,20 1-256,-21-20 128,1-1-128,0-19 32,-20-19-64,0-1 352,-20 0-448,0-39 96,-19 0 256,-1-22-320,-19-18 96,18 20-129,2-21 129,-1 21 64,40 20 96,0 20-96,0 19 0,20 20-160,20 20 224,-21-1 64,42 21-160,-22-1 64,1 1 64,-20-1-320,-1 1 128,1 1 96,-20-22-64,-20 1-576,20 0-1,-19 0-64,-1-20-128,0 0-704,20 0-1474,0 0-9993</inkml:trace>
  <inkml:trace contextRef="#ctx0" brushRef="#br0" timeOffset="77139.6484">3278 10694 12267,'20'20'3459,"-20"-20"-1313,0 0-160,-20-20-1057,0-20-352,0 1-289,-19-22 289,19 2-161,0 0-384,-1-20-64,2-2 32,19 2-64,-20 20 96,20 20-64,20 39 32,-1 0-384,2 19 319,19 21 97,-20-1 1,-1 21 127,1-1-32,0 1-352,0-20-193,-1-1 1,-19 1-545,0-20-256,0-20-641,-19 0-3075</inkml:trace>
  <inkml:trace contextRef="#ctx0" brushRef="#br0" timeOffset="77372.0703">3238 9900 16303,'0'19'3587,"20"1"-2914,-20 20 128,20-1 352,0 1-224,-1 20-289,21 0-383,-1-1-161,-18 0-545,19-18-768,-1-21-256,-19-1-513,0 1-1602,0-20-9832</inkml:trace>
  <inkml:trace contextRef="#ctx0" brushRef="#br0" timeOffset="77677.7344">3575 10197 15919,'0'-19'3459,"0"19"-2338,0 19 416,20 1 129,-20 20-417,20-21-704,0 1-257,0 0-288,20-20 160,-40 0-256,20 0 160,0-20-32,0 0-64,-20 1 64,19 19-32,1 0 96,-20 0 0,20 19 289,0 21 63,-20 20-192,19-20 1,1 19-161,0 1 0,-20-1 32,20-18-64,-20-2 0,0 1-128,0-21-353,0 1-223,-20 0-33,0 0-640,0-20-513,1 19-448,-1-19-5862</inkml:trace>
  <inkml:trace contextRef="#ctx0" brushRef="#br0" timeOffset="79981.4453">4509 9880 5413,'-39'-40'14445,"39"21"-13228,-21 19-63,21 0-1,0 19-481,0 1 545,21 20 33,-2 19-289,21 0-609,-20 22-96,19-22-96,1 0-64,-1-19 97,-19-1-482,20 2-319,0-21-289,0 19-737,-20-19-928,-1 0-769,-19-1-6631</inkml:trace>
  <inkml:trace contextRef="#ctx0" brushRef="#br0" timeOffset="80159.1797">4906 10138 15630,'19'40'2306,"1"-21"-1056,-20 1-482,20 20-319,0-21-321,-20-19-224,0 0-224,21 0-193,-21 0-1665,0-19-2755</inkml:trace>
  <inkml:trace contextRef="#ctx0" brushRef="#br0" timeOffset="80679.6875">4866 9821 18129,'40'19'897,"-21"1"576,1 20 705,20 19-673,0 0-352,-20 2-160,20-22-448,-1 21-225,-19-21-128,0-19-31,0 0 31,-20-1-128,19-19 0,-19 0 32,0 20-192,-19-20-32,19 0 96,0 0-289,-20 0 33,20-20 0,0 1-96,0-1 191,20 20-127,19 0 96,2 0 320,-2 20-224,1-1 128,19 21 32,-19-40-64,19 21 128,-18-21-256,-2-21 192,1 1-64,-20 0 224,-1-19-256,1 19 96,-20-19 160,0 19-128,0-20 192,-20 21 33,20-1 95,-19-1 64,-1 21-255,0-20 95,20 20-256,-20 20 192,0 1-416,20 18 160,-19-19 64,19 20-64,0 19 0,19-39-32,21 19-224,-20 2-417,19-21-512,1-20-1057,-1 0-1,22 0-1056,-41-20-10538</inkml:trace>
  <inkml:trace contextRef="#ctx0" brushRef="#br0" timeOffset="80958.0078">5879 10079 15022,'-20'-41'3011,"0"41"-1058,1 0 193,19 41-576,-20-2-97,20 1-159,-21 19-129,21-19-513,21-1-383,-1 2-65,19-21-256,-19-1 128,0-19-32,-1 0 64,1 0 0,0-19-128,-20-1 0,0-21 64,0 21 0,-20 1-160,0-21 32,20 20-224,-19 20-96,19 0-449,0 0-673,0 20-159,19 20-1282,1-1-640,0 2-5158</inkml:trace>
  <inkml:trace contextRef="#ctx0" brushRef="#br0" timeOffset="81108.3984">6058 10416 13708,'20'0'4132,"-20"-20"-1793,-20 0-129,20 1-288,-21-22-481,1 1-192,20 1-448,0-1-353,0-19-416,0 20-224,20-2-96,1 21-609,18 20-640,-19 0-1250,20 0-480,-1 41-2435</inkml:trace>
  <inkml:trace contextRef="#ctx0" brushRef="#br0" timeOffset="81232.4219">6395 10257 17840,'40'19'2018,"-40"1"-128,19-20-224,-19 0-1378,20 0-192,-20 0-384,20 0-545,-20-20-1345,0 1-2210</inkml:trace>
  <inkml:trace contextRef="#ctx0" brushRef="#br0" timeOffset="81438.4765">6395 9840 17904,'0'-19'2915,"0"-2"-1537,20 42 319,0-2 129,19 1-641,1 39-416,-20 1-353,20-1-256,0 2-160,-1-2-416,1-20-481,-20-19-160,-1 0-705,-19-20-1056,0 0-546</inkml:trace>
  <inkml:trace contextRef="#ctx0" brushRef="#br0" timeOffset="81833.9844">6415 10138 17328,'-20'-39'2755,"20"39"-1891,0-20 129,40-1 833,-21 21-705,41-20-352,0 0-321,0 1-192,19-1-127,-40 20-129,20 0 32,-18 20 0,-21-1 96,0 1 32,-20 0 32,19 21-32,-19-22-32,0 1 129,0 0-1,20-20-64,-20 0 32,0 0-64,0-20-31,20 20-194,-20-20 33,0 20-64,20 0 32,-1 20 224,-19 20 353,40-1 224,-20 1-1,19-1-223,2 22-65,-1-2-224,-1 0-31,1-19-97,-1-1 32,-19 1-288,-20 1-97,0-2-127,-40-19-96,21 19-545,-1-19-833,-20 0-2114,1-20-6117</inkml:trace>
  <inkml:trace contextRef="#ctx0" brushRef="#br0" timeOffset="82356.4453">7864 10197 18705,'0'-19'705,"-20"19"-65,0 19 257,0 21 769,20-20-97,0 19-544,0 2-192,40-21-352,-20-1-321,40-19 0,-20 0-32,-1-19 0,1-22-192,-20 1 32,-20 1-320,-20-1 128,0 1 95,-20-1-191,21 21-321,-21-1 65,20-1-257,-20 21-320,40 41-641,0-2-448,0 1-993,19 39-4965</inkml:trace>
  <inkml:trace contextRef="#ctx0" brushRef="#br0" timeOffset="82524.414">8122 10416 7078,'100'0'7143,"-80"0"-4036,-20-20-449,0 0-159,-40 1-930,20-22-352,-20-18-448,-20 19-224,21-19-385,-1 0-160,20-22-32,20 2-128,0 20-65,0 0-319,40 18-513,-20 21-929,19 20-608,-19 0-4261</inkml:trace>
  <inkml:trace contextRef="#ctx0" brushRef="#br0" timeOffset="82684.5703">7904 10158 21620,'-40'20'2658,"40"-20"-1568,19-20 95,22 0-385,18 0-671,1 1 63,19-1-352,21 20-801,-21-21-1602,-20 21-1312</inkml:trace>
  <inkml:trace contextRef="#ctx0" brushRef="#br0" timeOffset="83199.2187">8996 10058 20787,'0'0'1281,"20"0"-1088,0 21 1248,19-1 32,1-20-672,-1 19-385,22-19 97,-22 20-257,1-40 32,-1 20-255,1-19-1,-20-1-161,-20-1-63,0 21 160,-20-20 96,-20 0 0,1 20-256,-20 20 320,-2 0-96,2 21 32,0-2 161,19 1 95,20-1-320,0 1 32,20-21-64,40 21 96,-20-19-224,39-1-321,0-1 1,2-19-193,18 0-768,0-19-1218,-20-1-576,22-1-8904</inkml:trace>
  <inkml:trace contextRef="#ctx0" brushRef="#br0" timeOffset="83337.8906">9850 10079 19634,'-20'39'1762,"0"1"-1314,0-1 513,1 1-352,-1-1-321,-1 1-704,21-19-866,-20-1-928,0-20-6214</inkml:trace>
  <inkml:trace contextRef="#ctx0" brushRef="#br0" timeOffset="83504.8828">9513 10158 21556,'19'-20'2498,"1"20"-1793,0 0 672,19 20-768,21 0-481,-21-1-544,2 1-449,18 0-737,0 19-736,-19 1-673,19 1-4388</inkml:trace>
  <inkml:trace contextRef="#ctx0" brushRef="#br0" timeOffset="83984.375">10088 10495 4612,'40'99'5189,"-21"-58"-1474,1-2-319,-20-19-1186,20 0-769,-20-20-32,0 0 385,0-20-1057,-20-20-257,0 1 129,-19-2-33,-1-18-319,21-1-65,-21 1-96,19-21-96,21 1-96,0 0 64,0 20-64,41 18 128,-2 21-225,1 20 193,-1 0-192,21 20 224,-21 21-64,-18-2 0,-1 1-416,0-1-1,-1 1 33,-19-1 32,0 2 255,0-21-63,0 19 192,20-39 160,-20 20-192,20-20 161,-20 0 127,39-20-32,-19 0-96,20 1-96,-20-22 32,-1 1-32,1 1 96,-20-1-96,0 1 257,0 19 127,-20 0 161,1 1 95,-21 19-95,20 19-1,0 1-416,-19 20 289,39-1-257,-20 1-32,40-21-160,0 21-192,-1 1-384,21-22-481,19 1-481,2-20-640,-22-20-609,21 1-1056,-21-1-11468</inkml:trace>
  <inkml:trace contextRef="#ctx0" brushRef="#br0" timeOffset="84138.6719">10762 10237 6886,'0'-79'9001,"0"59"-5222,-19 0-512,19 20-768,-20 0-1122,0 40-256,0-1 32,20 1-192,20-1-641,0-19 1,19 21-418,2-41 97,18 20-352,-19-20-385,19 0-896,-19-20-1922,-1-1-6631</inkml:trace>
  <inkml:trace contextRef="#ctx0" brushRef="#br0" timeOffset="84551.7578">11160 9681 21300,'40'-20'2114,"-40"20"-833,19 20 384,1 39-31,0 1-513,-20 20-384,20-1-321,19 0-128,-18 1-288,19-20-224,-1-21-416,1 1-449,-20-21-481,-1 1-1473,1-20-1153</inkml:trace>
  <inkml:trace contextRef="#ctx0" brushRef="#br0" timeOffset="84741.2109">10981 10099 19538,'20'-41'2851,"0"21"-1314,20 0 641,20 1-640,-1-1-930,0 0-480,0 0-64,22 20-256,-2 0-576,-20 0-770,21 0-1249,-1 20-352,-19-20-2434</inkml:trace>
  <inkml:trace contextRef="#ctx0" brushRef="#br0" timeOffset="85044.9219">11915 10018 19986,'-60'20'1442,"20"0"-161,-20 21 705,21-2-417,-20 20-512,19-19 64,20-1-672,-1-19-321,21 0-128,21 1 0,19-21 0,-1 0 160,1-21-224,-1-19-32,21 1 128,-40-1 0,20 1 96,-20 19-96,0-19-64,-20 19 192,20 20 65,-20 0 63,0 20-224,19-1-32,1 21 64,0-1-192,19 1-353,1-20-223,20-1-481,0-19-513,-21-19-1345,1-1-576,-1-20-7816</inkml:trace>
  <inkml:trace contextRef="#ctx0" brushRef="#br0" timeOffset="85212.8906">12212 9760 17936,'0'-20'4100,"0"40"-2626,0 0 800,20 0-673,0 40-447,19-20-578,-19 19-384,20 0-288,0-19-128,0 1-673,0-22-1281,-1 1-1409,-39-20-65</inkml:trace>
  <inkml:trace contextRef="#ctx0" brushRef="#br0" timeOffset="85430.664">11935 9999 21940,'19'-20'1153,"21"0"-352,39 20 1217,1 0-609,-1 0-416,20 0-224,1 20 32,-21 0-449,20-1-96,-39 21-288,0 1-96,-21-22-96,-19 21-160,0-20-321,-20-1-160,20-19-768,-20 20-1634,-20-40 992</inkml:trace>
  <inkml:trace contextRef="#ctx0" brushRef="#br0" timeOffset="85568.3594">12530 9821 17680,'-40'-41'6438,"21"41"-5317,19-20-960,19 20-193,1 0-129,20 20-1440,19-20-1506,-18 20-4420</inkml:trace>
  <inkml:trace contextRef="#ctx0" brushRef="#br0" timeOffset="86331.0547">13324 9999 19250,'0'-40'1441,"0"20"-544,-20 20 448,0 0-96,1 0-352,-1 0-160,-20 20 64,21 0 160,-22 19-65,21 1-95,20 20-577,0-20 65,0 19-353,20-39 288,1 19-384,18-39 256,1 0-160,-1 0-64,-19-19-33,0-21-255,-20 1-160,0-1-1,-20-19 193,0 18 352,-19-18-129,19-1 97,0 21 64,1 19 225,-1 0 223,20 20-192,0 20-32,0 20 33,20 19 159,-1 0-96,21 2 1,-20-22-225,19 1 0,-19-1-32,0-19 32,0-20 0,-1 0 64,-19 0 32,20-20-95,-20 1-1,20-1 96,1 0-256,-1-19 128,-1 19-64,21-1-64,-1 1 96,1 40-96,-1 1 64,1 18 32,1 1-32,-2-1 32,1 1-32,-1-20-288,-19-1 31,20 1 33,-40-20-256,19 0-545,-19 0-609,0-20-928,0 1-257,20-1-608,-20 0-13101</inkml:trace>
  <inkml:trace contextRef="#ctx0" brushRef="#br0" timeOffset="86505.8594">14118 9800 24695,'-20'-20'2658,"20"20"-2305,0 0-225,20 20-96,0 1-481,19-2-896,-19 1-1698,0 20-1569</inkml:trace>
  <inkml:trace contextRef="#ctx0" brushRef="#br0" timeOffset="86636.7187">14258 10237 25848,'0'20'1377,"0"-20"-1313,0 0 161,19 0-418,-19 0-1152,0 19-1826,0-19-352</inkml:trace>
  <inkml:trace contextRef="#ctx0" brushRef="#br0" timeOffset="89176.7578">5958 11646 9128,'0'-39'3523,"0"39"-576,0-20-416,0 20-385,0-20-64,0 20-545,0 20-544,0 19-128,0 2-96,0 38-97,0 0-31,0 0-33,20 2-159,-1-2-161,21-20 193,1 1-129,-22-20-288,21-1 192,-20 1 129,0-20-289,-1-1-128,-19-19 96,20 20-32,0-20 32,0 0 32,-1 0-128,1 0 224,1 0-320,19-20 96,-1 1-449,1-1-191,19 0-385,-39 0-417,19 1-479,-18 19-418,-1-20-223,0 20-1794</inkml:trace>
  <inkml:trace contextRef="#ctx0" brushRef="#br0" timeOffset="89365.2344">6078 11985 18417,'-20'-20'2050,"20"20"-1217,20-20 576,-1 0-32,1 20-960,40-21-385,-21 2-545,20-1-1216,-18 0-802,-1 0-8263</inkml:trace>
  <inkml:trace contextRef="#ctx0" brushRef="#br0" timeOffset="89525.3906">5978 11587 18033,'-40'-40'1281,"20"21"-320,20-1 288,20 0 128,20 0-928,-1 0-417,22 1-321,-2 19-607,20 0-962,-20 0-2306</inkml:trace>
  <inkml:trace contextRef="#ctx0" brushRef="#br0" timeOffset="89931.6406">6892 11488 18801,'-40'-40'2467,"-1"21"-1218,2 19 929,-1-20-416,-19 20-577,20 20-385,-1-1-223,20 1-225,20 0-416,0 20 64,0-1-32,20 1-32,0 20-32,19 19-128,1 0-128,-20-19-33,19 20 1,-39-1 288,20-20 128,0 0 0,-20 2 96,0-22 192,0-19 33,0 20-33,0-40-64,0 19-32,19 1-64,-19-20 129,41 20-129,-21-20-64,19 20-160,1-20 0,-1-20-353,21 20-351,-21 0-385,22-20-673,-22 20-1057,-19 0-32,20-20-5092</inkml:trace>
  <inkml:trace contextRef="#ctx0" brushRef="#br0" timeOffset="95229.4922">6196 8033 14733,'-19'-59'513,"19"38"1185,-20 1 159,40 1-383,-20 19-65,0 0-320,19 0-64,1 19 128,0 22-352,19-1-321,2 19-95,18 0-97,1 20-192,-1-18-32,0-22 0,2 1 0,-2-1 128,-19-19-288,-1 0 96,-19-20 0,0 0 193,-20 0-65,19-20 96,-19 0-96,0-19 64,0-20-192,0-1 64,20-20-32,-20 1 96,0 0-224,0 18-416,21 22-129,-21 19-416,20 0-1313,-20 20-993,20 20-5221</inkml:trace>
  <inkml:trace contextRef="#ctx0" brushRef="#br0" timeOffset="95565.4297">6732 8410 20723,'0'20'1185,"-19"0"128,38 20 193,-19 20-289,20-21-288,0 21-320,19-1-513,-19-20 64,21 2-352,-21-1-641,19-21-1505,-19 1-1666,-20 0-10570</inkml:trace>
  <inkml:trace contextRef="#ctx0" brushRef="#br0" timeOffset="96584.9609">7010 11429 18513,'-20'-40'1249,"1"40"321,19 0 255,0 0-607,19 40 159,1 19-512,0 0-161,20 1-255,20 20-129,-20-41-64,19 1-320,-20-20 192,1-1 161,-1 1-97,-18-20 0,-1-20 32,-20 1-32,20-21 65,0-19-33,-20-2-128,0 2-32,0-20-32,0 20-352,0-2-449,0 22-224,0 19-769,0 20-1248,0 20-770,19-1-8904</inkml:trace>
  <inkml:trace contextRef="#ctx0" brushRef="#br0" timeOffset="96853.5156">7368 11786 22549,'-21'0'1986,"21"19"-897,0 21 96,21 19-416,-21-18-225,20-1-160,0-1-63,0 1-321,-1-1 0,1-19-321,20 0-671,-20-20-642,-1 0-544,-19 0-1634,20 0-5861</inkml:trace>
  <inkml:trace contextRef="#ctx0" brushRef="#br0" timeOffset="97246.0937">7646 11329 24214,'-21'-20'1570,"21"20"-1090,21-20 321,-21 20-96,20 0-161,20 0-352,-21 0 33,21 20-129,19 0 0,-19-1-320,0 22-1,0 18 1,-1 1 192,1-1-128,0 20-96,-1 1-64,1-1-321,0 1 225,-20-20 287,20-1 1,-21 1 385,1-21-257,0 1 384,-20 0-32,-20-20-96,0 0 129,1 0-449,-1-20-353,0 0-832,0 0-1409,1-20-97</inkml:trace>
  <inkml:trace contextRef="#ctx0" brushRef="#br0" timeOffset="97735.3515">8876 11746 21908,'-19'-20'1826,"19"20"-577,19-19 96,1 19 1,41-20-481,-22 20-609,40 0-192,0 0-417,-18 0-736,18 20-1505,-40-1-1858</inkml:trace>
  <inkml:trace contextRef="#ctx0" brushRef="#br0" timeOffset="97885.7422">9174 12044 23702,'0'0'480,"41"0"161,-2-20 961,21 20-1186,-1-20-512,0 20-769,2-19-801,-2 19-1857,-19 19-10506</inkml:trace>
  <inkml:trace contextRef="#ctx0" brushRef="#br0" timeOffset="99145.5078">10762 11528 14221,'41'-40'4260,"-41"20"-2819,0 0 193,0 20-193,-21 0-192,-18 20-704,-1 0-65,1 20 33,-40-1-225,18 1-192,2-1 257,-1 2 223,21-2-159,-1-19-65,40 0-352,0-20 0,20 0 96,0 0-96,39 0 64,1 0-32,20-20-32,-1 0-96,0 20 96,-20 0-32,-18 0-128,-2 20 160,-39 0-192,0 19 192,-19 21 32,-42-21 96,22 22-192,-21-2 160,1-19 224,20-1 0,-1-19 129,19 0-1,21-1-352,21-19 32,19 0 33,19 0-65,20-19-128,1-1 64,39 0-32,-20 0-96,-19 20-193,-1 0-736,-20 0-672,-19 0-802,-21 20-960,-19 0-6182</inkml:trace>
  <inkml:trace contextRef="#ctx0" brushRef="#br0" timeOffset="99646.4844">10346 12779 19442,'-20'19'2018,"1"1"-833,19 0 192,0 0-96,0-20-544,19 20-641,1-20 64,0 0 33,19-20-386,-19 0-95,20-20-128,-20 1 127,-1-22 225,1 22 32,-20-20 96,0 19 33,-20 20 95,1-19 448,-1 39-255,0-20 31,20 20 161,-20 20-193,20-20-96,0 39 97,0-19 63,0 39-224,20-19-288,0 20 224,0-20-288,19-1-160,-18 1-449,19 0-448,-1-21-929,1 1-1185,-21-20-3171</inkml:trace>
  <inkml:trace contextRef="#ctx0" brushRef="#br0" timeOffset="99822.2656">10723 12659 19506,'20'-20'3363,"-20"20"-1441,0 0 0,19-20-673,1 20-672,1-19-513,-1 19-321,0 0-415,19 0-1058,-19 0-1409,0 0-769</inkml:trace>
  <inkml:trace contextRef="#ctx0" brushRef="#br0" timeOffset="99988.2812">10862 12759 19698,'0'0'2563,"0"0"-1378,0 0 1025,0 0-801,20-20-640,0 20-833,20-20-289,-21-1-672,21 2-1121,-1-1-1761,2 20-10699</inkml:trace>
  <inkml:trace contextRef="#ctx0" brushRef="#br0" timeOffset="100132.8125">11298 12521 7975,'41'39'13581,"-41"-19"-12716,20 0-32,0-1-97,-20 1-704,19 0-480,1-20-1090,0 20-1793</inkml:trace>
  <inkml:trace contextRef="#ctx0" brushRef="#br0" timeOffset="100917.9687">10167 11250 17488,'20'19'737,"-20"-19"640,0 20 193,0-20-225,0 0-512,0 0-289,20 0-95,-20 0-129,0 0-64,0 0-32,0 0-32,0-20-95,0 1-33,0-1 0,0-20-64,0 21-64,19-1 96,-19 0-128,20 20 32,1 0 96,-21 20 192,20 0-64,0 19-32,-1-19-32,1-20-32,-20 20 0,20-20-32,0 0 128,-20 0-96,0-20-96,19 0 0,-19 0 32,0 1 129,20-1-258,-20 0 129,0 20 129,20 0-129,0 20 32,0 0 32,-1-1-321,22 21-768,-1-1-2049,-1-19-738</inkml:trace>
  <inkml:trace contextRef="#ctx0" brushRef="#br0" timeOffset="101970.7031">11597 11409 15470,'-21'-20'2851,"21"20"-1378,0 0-192,0 40 577,21-1-384,-1 21-642,20 19-159,-21 1-321,21-1 1,-1 0-65,-19-20-384,20-18 224,-20-1-64,20-21 128,-20-19-288,-20 0 288,0 0-32,0-39-127,0 19-162,-20-21 33,-20-18 128,20 19-256,-20-19 0,1 0 0,-1-21-129,1 1 33,19-1-192,0 0 223,20 1 321,20 20-64,0 19 96,19 40-64,20 0 128,-19 20-31,20 20 31,-20 19 0,0 21-224,-21-21 32,1 1 96,-40-21 0,1 21 32,-21-21-32,0-18-64,-20-1 64,20 0-96,1-20-96,19 0-353,0 0-864,1 0-801,19-20-641,19 0-4035</inkml:trace>
  <inkml:trace contextRef="#ctx0" brushRef="#br0" timeOffset="102319.3359">12351 11985 20083,'0'39'1281,"0"-39"544,-20 0 418,0-20-706,0 1-640,1-21-192,-21-1-161,20 2-192,20-1-127,-19-19-386,19 19-95,19 1-96,1-2-513,0 21-512,19 20-961,21 0-1314,-20 20-8071</inkml:trace>
  <inkml:trace contextRef="#ctx0" brushRef="#br0" timeOffset="104477.539">13026 11289 17680,'-59'-39'417,"20"39"544,-22 0 288,22 0 288,-21 0-192,1 19-544,19 1-288,0 0-33,20 0-192,0-20-191,20 19-65,0 1 32,20 21-64,0-21-32,20 39-129,-20-19-319,0 19 96,0 21 95,-1-21-31,-19 20 96,0-19 160,0 20 128,0-21 416,0-19 353,-19-1-160,19 1 95,0-20-63,19-1-192,1-19-257,20 0 64,-1-19-32,22 19-192,-2-20-63,-19 0-514,19 20-192,-20-20-512,1 20-416,-19-19-513,18-1-481,-19 20-4067</inkml:trace>
  <inkml:trace contextRef="#ctx0" brushRef="#br0" timeOffset="104804.6875">13722 11348 22613,'0'-19'608,"-20"19"-704,-1 39 257,1 2 1024,0 38-288,1 0-321,-1 21 97,0-1-385,0 0-288,20-19-32,0-21-384,0-19-577,0-1-353,0-19-1152,0 0-929</inkml:trace>
  <inkml:trace contextRef="#ctx0" brushRef="#br0" timeOffset="105022.4609">13304 11488 19410,'-20'-59'3011,"20"59"-1474,20 0 225,0 19-193,20 21-255,-21 19-225,42 1-513,-22 20-384,21-21-160,-1 20-64,0-39-288,2-1-289,-22 2-383,-19-1-162,20-21-896,-40 1-1249,19-20-1217</inkml:trace>
  <inkml:trace contextRef="#ctx0" brushRef="#br0" timeOffset="105451.1719">14138 12203 18961,'20'40'2018,"-1"-40"-1729,1 0 351,0-20 225,1 20 32,18-40-705,-19 0-32,0 0-96,0 1 32,-20-21-96,0 21 193,0-1 95,-20 0 545,0 20 96,-19 20-129,19-20-223,-1 40-65,1 0-255,0 20-193,1 0-32,19-1 0,19 1 0,1-1-160,21 1 64,18-20-129,-19-1-479,19-19-642,-19 0-800,-1 0-288,-18 0-416,-1-19-10731</inkml:trace>
  <inkml:trace contextRef="#ctx0" brushRef="#br0" timeOffset="105676.7578">14536 11746 23382,'0'0'2530,"0"-20"-1505,19 20 544,21-19-255,-20 19-546,19 0-607,-19 0-97,20 19-449,0-19-1056,-20 0-1506,0 20-2306</inkml:trace>
  <inkml:trace contextRef="#ctx0" brushRef="#br0" timeOffset="105893.5547">14694 12024 21524,'-20'20'1409,"20"-20"-544,40 0 384,-21 0-352,22-20-449,-1 20-608,19-20-128,-39 20-1057,19-19-1570,-19 19-544</inkml:trace>
  <inkml:trace contextRef="#ctx0" brushRef="#br0" timeOffset="107580.0781">15131 11508 16591,'0'-40'2435,"0"20"-514,0 20-223,0 0 128,0 40 31,0 0-511,20 19-289,-1 0-449,1 21-255,0-1-193,0-39-128,0 19-64,-1-18-128,2-21-129,-1 0-383,0-1-417,0-19-897,-20 0-961,19 0-1025</inkml:trace>
  <inkml:trace contextRef="#ctx0" brushRef="#br0" timeOffset="108024.414">15170 11348 14765,'0'-39'5766,"0"19"-3524,0 0-416,40 1-161,-20-1-95,19 0-1058,22 20-319,-22-20-97,1 20 0,19 0 64,-19 0-288,-21 20 128,2 0 64,-1 19 32,-20 21 0,20 20-64,0-1 32,-1 0-64,21 21-32,-1-21-32,1 0-64,20-19-128,0 20-97,-21-41 97,21 1 256,-41-1-160,1 1 128,-20-20 192,-20 20 192,1-20-127,-21-20-33,1 0 64,-1 0-448,20 0-257,-20 0-640,40 0-1601,-20 0-65</inkml:trace>
  <inkml:trace contextRef="#ctx0" brushRef="#br1" timeOffset="117004.8828">11915 10952 8872,'-40'-20'352,"20"20"1058,20-20-450,-20 20 162,20-19-226,0 19-191,-20-20 32,20 20-1,0-21-31,-20 21-224,20 0-97,-20-20-160,0 20-96,1 0 0,-1 0 65,0 0-65,0 20 32,1-20 64,-21 0 32,20 21-128,-1-21 161,-18 20-289,19-1 0,0-19 128,1 20 32,-1-20-96,0 0 128,20 20 0,-20-20-63,20 0-129,0 20 0,-20 0 160,20-1 160,0 1-64,0 20-192,-19-1 64,19 2-160,0-2 128,-20-19-31,20 20-33,-20-1 256,20-19-288,0 19 224,-21 2-96,21-1 224,0-1-31,21 1-65,-1 19-64,-20-19-32,20-1-160,-1 22 64,1-22-64,0 20 97,0-19-65,0 19-32,-1 2 0,-19-22 192,20 1-96,0 19 320,0-19-224,20 0 161,-20 0-65,20-20-128,-21 19-64,21-19-32,-1 0 128,1-1-288,-20 21 289,20-20-322,-20-20 258,20 20-193,-20-1 128,-1 2-32,21-21-32,-1 20 32,-19 0 32,20 0 96,20-1-192,-20-19 192,-1 0-160,1 0-96,-1 0 128,1 0 32,-20 0-96,20 20 64,-20-20 0,20 0 64,-21 20 96,21-20-64,-20 0-64,19 20 65,-19-20-97,21 0 32,-2 0-32,-19 19 64,19-19-160,1 20 192,0 0-64,-1-20-192,22 20 128,-22-1 0,20 2 64,1-1-128,-1-20 256,1 20-352,0-20 288,-1 20-288,20-20 128,-18 19-32,-2-19 224,20 20-320,0-20 160,-19 0 0,20 20 160,18-20-352,-17 0 128,-2-20-32,19 20-129,-17 0 97,18-20 192,-20 20-256,1 0 96,-1 0 160,-20-19-96,20 19 0,-18 0 64,18 0 0,-20-20-64,21 20 32,-20-20 160,19 20-320,-20-20 96,0-1-32,2 21 160,18-19-256,-20-1 192,0 0 0,2 0 0,-2-19 0,0 19 0,1 0-32,0 1 32,19-21-192,0 20-1,-19-20-95,0 0 96,-1 20 128,-39 0 64,20 1 160,-20-1-160,19-20-160,-19 21-32,0-1 160,1-20 256,-21 19-416,19-18 448,-19-1-256,0 21 160,20-21-224,-20 1-64,-20-1 192,1-1 64,19-18-160,-21 19 64,1-19-32,0 20 0,0-22 32,1 2-192,19 0 32,-20-1-160,20 1-129,-20 18 321,0-18 0,20 19 64,-20 1 32,1 19 96,19 0-32,-20 1-32,-20-1 0,19 0 160,2-1-288,-21 21 64,20-20 64,-19 20-64,-1-19 96,1 19-96,-1-20 32,0 20 0,0-20 0,0 0 32,1 1 0,-1 19 0,-19-20-32,18 0-32,-18 0 64,0 0 96,0 20-64,-1-19 33,20-1-194,-20 20 97,1-21-64,19 21-64,-19-20 32,-1 0 96,0 20-128,1-19 128,0-1 96,19 20-96,-20 0-160,20-20 160,-19 20 0,0 0-64,-2 0 32,2 0 0,0 0-32,-1 0 128,1 0-224,-2 0 224,-18 0-96,20 0 0,0 20 64,-21-20-96,20 0-32,1 0 160,0 0-224,-2 0 224,2 0-128,-20 0-1,20 0 33,-2 0 32,2 0 97,-20 0-97,19 0-65,0 0 33,1-20 161,-1 20-193,1 0 96,0 0 32,-2-20-225,2 20 226,0 0-162,-1 0 129,0 20 33,-19-20-130,-20 20 162,19-20-162,-19 20 33,0-20 32,-1 19 65,1-19-162,20 0-831,-1 0-610,21 0-1409,-1 0-7270</inkml:trace>
  <inkml:trace contextRef="#ctx0" brushRef="#br1" timeOffset="118760.7422">15330 10773 23286,'0'0'0,"59"-20"1569,-19-19-736,39-1-96,1-40-481,-1-19-320,0-20-225,1 39-575,-20 1-225,-1 59-1602,-20 1-576,1 19-7623</inkml:trace>
  <inkml:trace contextRef="#ctx0" brushRef="#br1" timeOffset="121066.4062">16262 9681 19090,'0'0'0,"0"0"224,0 20-224,0-20 1153,0 39-577,0 1-447,20-20-33,0 20-385,-20-40-223,20 20-737,1-20-1730,-21 0-6598</inkml:trace>
  <inkml:trace contextRef="#ctx0" brushRef="#br1" timeOffset="121218.75">16362 9740 18481,'0'-19'1089,"0"19"-448,0 0 512,20 19-481,0-19-415,0 20-129,-1 0-577,21 0-319,-20 1-1058,19-2-2050</inkml:trace>
  <inkml:trace contextRef="#ctx0" brushRef="#br1" timeOffset="121501.9531">16838 9900 18385,'41'39'2434,"-22"-19"-1665,21 0 768,-20 19 33,19 1-577,-19 20-641,-20-60 33,59 99-385,-39-59 928,0-1-671,-20 2-1,0-2-64,0-19-32,0 20-128,-20-21-64,0-19-96,-19 20-224,19-20-481,-20-20-608,1 20-834,-1-39-992,1-1-3011</inkml:trace>
  <inkml:trace contextRef="#ctx0" brushRef="#br1" timeOffset="121655.2734">16680 9721 17840,'19'-40'1570,"-19"40"-1410,0-20-160,0 20-416,0 0-1026,0 20-832,0-20-2274</inkml:trace>
  <inkml:trace contextRef="#ctx0" brushRef="#br1" timeOffset="121895.5078">17056 9840 19218,'0'60'2274,"0"-41"-1377,0 1 512,0 20 257,20-20-705,0-20-449,0 0-160,20 0-127,-20 0-129,20-20-353,-20 0-479,-1 0-546,1 0-319,0 1-385,-20-1-256,20 0-1730</inkml:trace>
  <inkml:trace contextRef="#ctx0" brushRef="#br1" timeOffset="122133.789">17334 9740 12780,'0'0'4452,"0"0"-2979,0 0 161,0 20 31,0-20-63,0 20-353,0 0-672,20 1-161,21-21-32,-21 19-159,19 1-65,-19 0-64,19 0-64,-19-1 224,0 1-320,-20 0 256,0 0-32,0 0-128,-20-1-64,0-19-192,1 0-128,-1 0-545,0 0-737,0-19-287,1 19-770,-1-20-3171</inkml:trace>
  <inkml:trace contextRef="#ctx0" brushRef="#br1" timeOffset="122300.7812">17533 9602 18385,'40'0'2178,"-21"0"-833,1 20 129,0 0-129,1 19-769,-1 1-447,-1-1-161,1-19-353,0 21-480,0-22-768,-20-19-353,0 20-2306</inkml:trace>
  <inkml:trace contextRef="#ctx0" brushRef="#br1" timeOffset="122460.9375">17434 9780 19218,'0'0'3299,"20"0"-2915,20 0 1506,-1-20 64,20 0-1121,2 1-641,-2 19-384,-19-20-577,19 20-865,-39 0-1441,0 0-1185</inkml:trace>
  <inkml:trace contextRef="#ctx0" brushRef="#br1" timeOffset="122853.5156">17951 9344 20147,'0'-20'1697,"0"20"-640,0 0 385,0 20-546,0 0-383,-20 19-545,20 1 224,0-1-320,0-19-385,20 0-768,-20 1-673,19-21-768,1 0-2819</inkml:trace>
  <inkml:trace contextRef="#ctx0" brushRef="#br1" timeOffset="122992.1875">18089 9344 17264,'20'0'4036,"-20"0"-2979,0 20 480,0-1-63,0 1-994,0 0-672,20 0-289,-20 19-864,19-19-1121,1 0-673</inkml:trace>
  <inkml:trace contextRef="#ctx0" brushRef="#br1" timeOffset="124261.7187">18546 9661 13805,'20'0'2626,"-20"20"-1024,19 0 383,1 39-255,-20-59-577,20 80-1153,0-40 1442,0-20-962,-20-1-64,19 1-95,2-20 63,-21 0-256,20 0 160,-20 0-95,0-20 63,0-19-256,0 19 0,0-19-128,-20-2 64,20 1-161,0 21 129,0-1-224,20 0 96,0 20 224,0 20-192,19 0 256,1-1 0,19 1 0,-20 0 32,2-20 64,-1 20-32,-1-40 225,1 20-225,-1-20 128,-19-19-32,0-1-96,-20 20 0,0-19 97,0 19 191,0 0-256,-20 0 32,0 20-96,-19 0 33,19 0-129,0 20-32,20 20 32,-20-20 0,20 19 160,20 1-64,0-21 32,0 1 32,19-20-64,1 0 0,20 0 0,0 0-160,-21-20 256,1-19-288,-21 19 224,1-19-128,-20-1 97,0 20-1,-20 0-32,1 1-32,-1-2 64,0 21-64,0 21 0,1-21-64,19 39 0,-20-19 0,20 20 32,20-21-128,-1 21-257,21-20-319,-20-1-481,19 1-833,20-20-641,-59 0-736,61-20 3395</inkml:trace>
  <inkml:trace contextRef="#ctx0" brushRef="#br1" timeOffset="124588.8672">19559 9582 4067,'-40'0'12812,"40"0"-10954,0 0-384,0 0 415,0 40-1889,20-20 3396,0 19-2435,-1-19-577,1-20-224,0 0 32,20 0-96,-21-20 97,-19 20-226,20-59 33,-20-1-192,0 20 96,-20 0 64,-19-19 0,39 59 0,-79-99 32,39 39-64,-1 20 32,22 20 512,-1 1 33,20 38-97,0 1-255,0 0 95,20 40 64,-1 0-352,22 19 192,18-20-224,1 1-512,19 0-866,1-40-448,-1-1-1281,-79-19-512,119 0 3683</inkml:trace>
  <inkml:trace contextRef="#ctx0" brushRef="#br1" timeOffset="124799.8047">20035 9165 18161,'0'0'3715,"20"0"-3715,0 20 2915,0 19-1378,19 22-287,-19-22-386,0 20-832,19 1 161,-19-1-321,41-18-385,-42-2-320,21-19-224,-1-20-704,-39 0-1090,20 0-1121</inkml:trace>
  <inkml:trace contextRef="#ctx0" brushRef="#br1" timeOffset="125120.1172">19995 9423 15790,'0'0'3780,"0"-20"-2819,20 20 737,20-20 223,0 1-479,19 19-481,0-20-129,22 20-319,-22 0-129,0 0-224,-19 20 33,-21-1-193,1 1 192,0 0 32,21 0-64,-22 0 32,1-20-64,0 0-31,0-20 191,-20 20-320,39-40 32,-19 20-192,-40 1 96,1-1-353,-1 0 33,-20 20 256,-20 0-193,20 0 1,1 0-289,-1 20-672,1 0-1698,19-1-6694</inkml:trace>
  <inkml:trace contextRef="#ctx0" brushRef="#br1" timeOffset="125925.7812">17374 10773 15758,'-40'-20'2467,"21"20"-898,19 0-288,-20 20 97,20 19 127,20 1-288,-1 20-224,21-20-288,-19 0-225,38-21-95,-19 1-225,-1-20 32,1 0-32,19 0-192,-38-39 160,18 19-320,-19-20 96,0 1 96,-20-2-128,-20 1-32,0 1 160,1 19 0,-1 0 96,-1 1-160,1 19 64,0 19 32,1 21 128,19-1-192,19 1 96,1-19-32,0 18-32,21-19-128,-2 20-513,21-40-384,-21 0-768,20 0-481,-19 0-417,-19-20-3074</inkml:trace>
  <inkml:trace contextRef="#ctx0" brushRef="#br1" timeOffset="126208.9844">17831 10753 8071,'20'0'11371,"-1"0"-10538,-19 20 992,40 0 129,-19-1-256,-21-19-353,59 40-1345,-39-19 1570,0-1-1282,-1-20-32,1 19-128,0-19 64,-20 0-127,0 0 223,0 0-384,0-19 64,0-1-128,0-1 63,0 1-287,0 0 0,20 1-289,0-1-32,-1 20-31,22 20-385,-21-20-481,19 39-832,-39-39-1986,79 41 4420</inkml:trace>
  <inkml:trace contextRef="#ctx0" brushRef="#br1" timeOffset="126775.3906">18447 10615 18609,'0'0'993,"-60"39"-993,60 1 3043,0-1-1281,0-19-289,19 20-832,1-1-257,21-19-224,-2 1-160,1-21 96,-1-21-160,1 21 192,-20-40-128,0 21-160,-1-21 64,-19 1-192,-19-1 96,-1-19-65,0 18 97,0-18-288,-19 19-1,19-19 225,-20 19 288,21 21-96,-21-1 224,19 20-160,1 0 321,1 20 63,-1-1 33,20 21 95,20-1 97,-1 21-289,1-1 192,21 2-63,-2-2-353,1 0-128,19-19 192,1-21-224,0-19 64,19 0-32,-20-19 96,-19-1 97,-1-20-258,-39 40-159,20-98 224,-20 57-160,-39 1 32,-1 21 96,1-1 128,-1 0-192,1 20 128,19 0 0,-20 0 0,19 20-64,21 0-32,0 19-128,0 2-321,41-21-384,-1 19-544,-1 1-1410,1-21-864,19 1-11660</inkml:trace>
  <inkml:trace contextRef="#ctx0" brushRef="#br1" timeOffset="126932.6172">19042 10733 20787,'-19'-59'2338,"-1"20"-608,0-2 128,20 1-481,0 1-800,20-1-321,0 1-352,-1 19 192,21 0-737,0 0-704,-1 20-1410,20 0-1505,-18 0-14670</inkml:trace>
  <inkml:trace contextRef="#ctx0" brushRef="#br1" timeOffset="127328.125">19519 10357 16143,'-80'0'5157,"21"0"-4100,19 19-481,20 1 321,1 20-128,-1-21-577,40 21-224,19-20 32,1 0 32,39-1-224,1 1-64,-21 0-33,1 1 257,-21-1 32,-19-20 160,-20 19 257,-20 1 159,-19 0-31,19 0-33,-20-20-287,1 0-193,-1 19-161,20-19-191,-1-19-449,21 19-1281,-19-20-1121,19 0-1537</inkml:trace>
  <inkml:trace contextRef="#ctx0" brushRef="#br1" timeOffset="127509.7656">19638 10217 13388,'20'0'8744,"-1"20"-7943,-19 0 384,20 19-32,0 22 161,-20-2-546,20 0-607,1 1-161,18-21-321,-19-19-608,19 1-1121,-39-21-1185,20 0-1313</inkml:trace>
  <inkml:trace contextRef="#ctx0" brushRef="#br1" timeOffset="127663.0859">19539 10515 3555,'-20'-20'17809,"20"0"-16912,20 0 416,19 20 641,1-39-577,19 19-704,22 0-417,-2 1-320,0-1-1185,-20 20-1986,-19-21-1890</inkml:trace>
  <inkml:trace contextRef="#ctx0" brushRef="#br1" timeOffset="128119.1406">20174 10316 20883,'-99'21'1121,"39"-1"-96,20 19 353,20 1 95,-19-1-384,39 1-544,0-1-193,19 1-256,21-19 64,0-21-256,20 0 32,-20-21-128,19 1 0,-39 0 31,-1-19 65,1-1-32,-20 1 128,-20-1 192,20 20-288,-19 1 160,-1-1 257,20 20 255,0 0-159,-20 20-225,20-1 96,20 21-96,0-1-128,-1 1-160,1 0-705,20-21-320,0 1-416,-20-20-417,0 0-736,0-20-2275</inkml:trace>
  <inkml:trace contextRef="#ctx0" brushRef="#br1" timeOffset="128374.0234">20273 10357 17936,'21'0'1762,"-21"19"192,19 1 672,1 20-512,0-21-448,0 1-705,-20 0-288,19-20-481,-19 20 64,20-20-64,-20 0-64,20-20-32,-20 0-32,20 20-96,-1-20 64,1 1-288,0-1-64,0 20-193,1 20 33,-2-20-289,1 19-736,20 1-1026,-1 0-1024,-19-20-5125</inkml:trace>
  <inkml:trace contextRef="#ctx0" brushRef="#br1" timeOffset="128745.1172">20789 10197 7911,'-20'-39'11595,"0"39"-9321,1 20-1217,-1-1 513,0 21 127,0-1-512,20 22-480,20-22-289,0 1-320,19-1-63,-19-19 95,20-20-256,0 0 31,-20-20 1,0-19-96,-20-1-32,0 1-96,0-2 95,-20 2 129,0-21 0,-20 1-192,20 0 128,-20 18 256,40 2 448,-19 19 129,19 20 64,0 0-417,19 20 64,-19-1 97,40 21-97,1 20-352,-2-20-224,1-1-256,-1 1-962,1-1-1088,-1 1-1794,-19-19-7175</inkml:trace>
  <inkml:trace contextRef="#ctx0" brushRef="#br1" timeOffset="129304.6875">21147 9780 20595,'0'0'2755,"0"-59"-2755,0 78 2722,20 1-1216,-20 20-321,20 20-256,19-1-673,-19 21 32,19-21-128,1 1 0,1 0-256,-2-21-224,-19-19-321,19 0-416,-39-20-512,20 0 1569,-20 0-4837,-20 0 1026</inkml:trace>
  <inkml:trace contextRef="#ctx0" brushRef="#br1" timeOffset="129928.7109">21187 10138 18513,'0'-20'3523,"0"20"-1889,19-19 448,-19 19-449,20-20-1248,20-1-321,-21 21 0,1-20-64,0 0-416,1 1 159,-1-1-351,-1 0 31,-19-20-63,0 1 159,0-1 97,-19 0 224,19 20 160,0 0 320,0 20 192,0 0-255,0 40-257,0 0 800,19 20-447,1-1-65,0 0 0,19 2 33,-19-22 127,20 1-352,-20-1 96,-1-19-96,1-20-32,-20 0 65,21 0-33,-21 0-64,0 0-32,0-20 0,0 1 0,20-1-32,0 0-64,-1 0 31,1 1 97,20 19-192,-1 0 256,-19 0 1,39 0 31,-18 19-160,-2-19 96,21 0-32,-21-19 32,-39 19 0,40-41-64,-20 1 224,-20 21-96,0-21-32,0 20-64,-20 0 0,0 1-96,0 19 32,-19-20 0,39 20 0,-40 20 32,1 19-192,39-19 128,-20 20 64,-1-1-32,21 2 32,21-21-384,-21-20-289,39 39 673,1-39-2787,-1 0 257,-19-20-993,0 1-5958</inkml:trace>
  <inkml:trace contextRef="#ctx0" brushRef="#br1" timeOffset="130561.5234">22199 9860 9192,'0'-39'3299,"0"18"-2978,0 21 255,0-20 1410,0 20 160,-19 0-640,-1 0-65,-21 0 577,21 20-289,-19 1-127,19-2-257,20-19-128,-59 40-1217,59-1 1218,0-39-1058,19 40-160,1-40 288,20 20-320,19 0 32,2-20 64,-2 0-64,0 0 32,0 19-96,-18-19 96,-1 20-192,-21 0-64,1 1-289,-20-1 257,0-1-161,-20 1-351,1 0 63,-1 0 32,-21-20 1,2 19 159,-1-19 289,1 0 0,19 0 160,-20 0-192,40 0 192,0 0 64,0-19-65,20-1 33,20 20 32,-1-20 193,1 0 191,-1 1 257,2-22 63,-2 21 33,1-19-160,0-1-97,-1 0-96,-19 1-288,0-1 97,-1 0-161,-19 20 0,-19-20 0,-1 40 192,0-19-320,-19 38 256,19-19-64,-20 20-64,20 20 32,1 0 96,-1 0-224,20-1 128,20 1-96,-1-20 0,21 19-32,0-39-96,19 20-256,0-20-161,2-20-864,-22 1-289,1-1-608,-1-20-1025,-39 20-5926</inkml:trace>
  <inkml:trace contextRef="#ctx0" brushRef="#br1" timeOffset="131404.2969">22834 9086 20211,'0'-20'2146,"-20"20"-833,40 20-224,-20-20 897,20 99-1986,0-40 2658,-1 21-2081,1-21-417,1 1-32,19-1-128,-1-18-576,-19-2-481,-20-39-865,59 79 1922,-59-59-13581</inkml:trace>
  <inkml:trace contextRef="#ctx0" brushRef="#br1" timeOffset="131564.4531">23132 9821 23446,'0'19'3235,"0"-19"-2627,20 0-191,-1 20-289,-19-20-384,21 0-705,-21 0-1634,0 0-255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6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emf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QuickSort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41561"/>
            <a:ext cx="4648200" cy="1625589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I: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Decomp-osition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Principle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Necessary Background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Assumption: </a:t>
            </a:r>
            <a:r>
              <a:rPr lang="en-US" dirty="0" smtClean="0"/>
              <a:t>you know and remember (finite) sample spaces, random variables, expectation, linearity of expectation.  For review:</a:t>
            </a:r>
          </a:p>
          <a:p>
            <a:r>
              <a:rPr lang="en-US" dirty="0" smtClean="0"/>
              <a:t>Probability Review I (video)</a:t>
            </a:r>
          </a:p>
          <a:p>
            <a:r>
              <a:rPr lang="en-US" dirty="0" smtClean="0"/>
              <a:t>Lehman-Leighton notes (free PDF)</a:t>
            </a:r>
          </a:p>
          <a:p>
            <a:r>
              <a:rPr lang="en-US" dirty="0" err="1" smtClean="0"/>
              <a:t>Wikibook</a:t>
            </a:r>
            <a:r>
              <a:rPr lang="en-US" dirty="0" smtClean="0"/>
              <a:t> on Discrete Probability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Running Time of </a:t>
            </a:r>
            <a:r>
              <a:rPr lang="en-US" dirty="0" err="1" smtClean="0"/>
              <a:t>QuickSort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3640" y="1319400"/>
              <a:ext cx="8826120" cy="3216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600" y="1305720"/>
                <a:ext cx="8849520" cy="32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5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Preliminaries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-20520" y="1176840"/>
              <a:ext cx="9027360" cy="3866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7720" y="1166040"/>
                <a:ext cx="9045720" cy="38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3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Building Blocks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320" y="1105200"/>
              <a:ext cx="8477280" cy="3073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0" y="1092960"/>
                <a:ext cx="8505720" cy="30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69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063" y="2795084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6062" y="3252284"/>
            <a:ext cx="778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dirty="0" smtClean="0">
                <a:solidFill>
                  <a:prstClr val="black"/>
                </a:solidFill>
              </a:rPr>
              <a:t>0 </a:t>
            </a:r>
            <a:r>
              <a:rPr lang="en-US" dirty="0" smtClean="0">
                <a:solidFill>
                  <a:prstClr val="black"/>
                </a:solidFill>
              </a:rPr>
              <a:t>or 1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26063" y="3709484"/>
            <a:ext cx="7620000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dirty="0" smtClean="0">
                <a:solidFill>
                  <a:prstClr val="black"/>
                </a:solidFill>
              </a:rPr>
              <a:t>0, 1, or 2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 smtClean="0">
                    <a:solidFill>
                      <a:prstClr val="black"/>
                    </a:solidFill>
                  </a:rPr>
                  <a:t>Any integer between 0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3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7772" y="1276350"/>
            <a:ext cx="8365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Fix two elements of the input array.  How many times can these two elements get compared with each other during the execution of </a:t>
            </a:r>
            <a:r>
              <a:rPr lang="en-US" sz="2400" dirty="0" err="1" smtClean="0">
                <a:solidFill>
                  <a:prstClr val="black"/>
                </a:solidFill>
              </a:rPr>
              <a:t>QuickSort</a:t>
            </a:r>
            <a:r>
              <a:rPr lang="en-US" sz="2400" dirty="0" smtClean="0">
                <a:solidFill>
                  <a:prstClr val="black"/>
                </a:solidFill>
              </a:rPr>
              <a:t>?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50720" y="2262960"/>
              <a:ext cx="8199000" cy="2130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160" y="2251080"/>
                <a:ext cx="8218800" cy="21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4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Decomposition Approach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9160" y="1133640"/>
              <a:ext cx="8477280" cy="3953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0" y="1119600"/>
                <a:ext cx="850284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923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General Decomposition Principle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6440" y="1219320"/>
              <a:ext cx="8213040" cy="3431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400" y="1206000"/>
                <a:ext cx="8241120" cy="345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5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79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3852</TotalTime>
  <Words>116</Words>
  <Application>Microsoft Office PowerPoint</Application>
  <PresentationFormat>On-screen Show (16:9)</PresentationFormat>
  <Paragraphs>20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1_Lecture</vt:lpstr>
      <vt:lpstr>2_Office Theme</vt:lpstr>
      <vt:lpstr>3_Office Theme</vt:lpstr>
      <vt:lpstr>2_Lecture</vt:lpstr>
      <vt:lpstr>4_Office Theme</vt:lpstr>
      <vt:lpstr>Analysis I: A Decomp-osition Principle</vt:lpstr>
      <vt:lpstr>PowerPoint Presentation</vt:lpstr>
      <vt:lpstr>Average Running Time of QuickSort</vt:lpstr>
      <vt:lpstr>PowerPoint Presentation</vt:lpstr>
      <vt:lpstr>PowerPoint Presentation</vt:lpstr>
      <vt:lpstr>PowerPoint Presentation</vt:lpstr>
      <vt:lpstr>A Decomposition Approach</vt:lpstr>
      <vt:lpstr>A General Decomposition Principle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178</cp:revision>
  <dcterms:created xsi:type="dcterms:W3CDTF">2010-07-08T21:59:02Z</dcterms:created>
  <dcterms:modified xsi:type="dcterms:W3CDTF">2012-03-13T00:37:28Z</dcterms:modified>
</cp:coreProperties>
</file>