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1"/>
  </p:notesMasterIdLst>
  <p:sldIdLst>
    <p:sldId id="256" r:id="rId6"/>
    <p:sldId id="686" r:id="rId7"/>
    <p:sldId id="684" r:id="rId8"/>
    <p:sldId id="685" r:id="rId9"/>
    <p:sldId id="687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65" d="100"/>
          <a:sy n="165" d="100"/>
        </p:scale>
        <p:origin x="-120" y="-162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2T21:01:35.30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context xml:id="ctx1">
      <inkml:inkSource xml:id="inkSrc267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1" timeString="2012-03-12T21:10:36.814"/>
    </inkml:context>
  </inkml:definitions>
  <inkml:trace contextRef="#ctx0" brushRef="#br0">1153 4181 13516,'-39'-79'192,"19"40"1026,-19-1 607,-2-1 225,1 2-192,1 19-737,-1 0-192,1 1-160,-1 19-65,1 39-159,-2 1-1,1 20-191,1 19-33,-1 20-192,21 21 96,19-2-192,0-18 0,19-1 65,41-39-33,-1-1 224,21-18-96,19-41 96,0-21-160,1-39-63,19 1 127,-19-20-352,-2-1 31,-19 1-95,-39-20-256,-19-1-33,-21 21 193,0 0 288,-41-2 64,-18 42-128,-20 19-288,0 0 31,-21 20-448,21 20-1024,19 20-2820,0-1-4131</inkml:trace>
  <inkml:trace contextRef="#ctx0" brushRef="#br0" timeOffset="233.3984">1134 4321 21908,'-20'20'1346,"0"-20"-834,20 19 129,0-19 95,0 20-511,20 20-97,0-21-160,19 21 128,-19-20-288,20 20-641,-1-20-513,22 0-1120,-22 0-1826,1-1-9129</inkml:trace>
  <inkml:trace contextRef="#ctx0" brushRef="#br0" timeOffset="473.6328">1571 4420 5733,'20'19'14189,"-1"1"-13324,-19 0 673,20 19-481,0-18-225,0-1-159,19 20-128,1-40-193,-1 19-96,2-19-32,-1-19 33,-21-1-161,1 0-321,0 0-31,-20-1-512,0-18-1122,0 19-1409,0 0-1346</inkml:trace>
  <inkml:trace contextRef="#ctx0" brushRef="#br0" timeOffset="654.2969">2027 4400 20147,'19'59'1441,"1"-39"-288,-20 0-512,20-1-545,1 2-128,-21-1-385,20 0-319,-1-20-1346,21 0-1634,-40-20-12203</inkml:trace>
  <inkml:trace contextRef="#ctx0" brushRef="#br0" timeOffset="823.242">2046 4260 17072,'-19'-39'4644,"19"39"-3939,0-20-513,0 20-416,0-20-33,19 20-671,1 0-834,0 0-1858,1 0-8551</inkml:trace>
  <inkml:trace contextRef="#ctx0" brushRef="#br0" timeOffset="1032.2266">2324 4301 18705,'0'59'1345,"-19"-19"641,19 19-320,0-19-417,19 0-640,22 0-289,-1-20-160,-1-1-160,1-19-128,19 0-192,-20 0-353,2-19-672,-21-1-353,0-20-1537,-20 19-1569</inkml:trace>
  <inkml:trace contextRef="#ctx0" brushRef="#br0" timeOffset="1223.6326">2503 4063 15150,'0'0'3876,"0"0"-2659,0 0 961,20 19-96,0 21-193,0 19-896,-1 1-608,1 0-353,21-1-256,-21-19-545,19-1-352,1 1-577,-20-1-992,19-18-2019,-39-21-10633</inkml:trace>
  <inkml:trace contextRef="#ctx0" brushRef="#br0" timeOffset="1454.1014">2821 4281 16111,'-20'20'2114,"0"0"-160,1 19-257,-1-19-95,20 20-193,-20-21-512,20 21-353,20-20-191,0-1-1,-1-19 32,1 21-63,20-21-97,-1 0-128,2-21-192,-2 2-320,-19 19-353,20-20-640,-21 0-1090,1 20-3042</inkml:trace>
  <inkml:trace contextRef="#ctx0" brushRef="#br0" timeOffset="2412.1093">3396 4181 12748,'0'-39'1761,"-19"39"-351,19-20 672,-20 20-257,0 0-383,0 0-449,1 0-353,-1 20-384,0 19-63,0-19 63,20 20-160,0-21-256,0 22 160,40-21-96,-1 0 32,1-1 64,20-19-32,-20 20 0,-1-20 192,-19 0-288,0 20 160,-20-20 256,0 20 192,-20-1-127,0 1-65,1 0-256,-21 0-96,20-20-256,-1 0-225,2 19-448,-1-19-608,20 0-1346,0 21-1217</inkml:trace>
  <inkml:trace contextRef="#ctx0" brushRef="#br0" timeOffset="2695.3125">3715 4321 17424,'0'20'1377,"0"-20"-31,0 19 543,0 21-223,0-20-897,20-1-193,0 1-191,19 0-97,1-20-32,19-20-32,-20 0 1,-18 1 63,-21-1-128,0-20 32,-21 21-160,-18-1-160,-20 0-192,-1 0 160,21-1-161,-1 21-383,20 0-642,0 0-608,20 21-2177,0-21-898</inkml:trace>
  <inkml:trace contextRef="#ctx0" brushRef="#br0" timeOffset="2877.9297">4072 4459 22325,'0'0'1729,"-20"-20"-191,0 1-417,1-21-545,-1 1-223,0-1-33,20 20-128,-20-20-384,20 20 160,0-20-897,20 40-640,-20-19-1122,20-1-2178,19 20-3458</inkml:trace>
  <inkml:trace contextRef="#ctx0" brushRef="#br0" timeOffset="3066.4061">4251 3982 16367,'20'0'3683,"0"20"-2658,-1 1 705,-19 19-449,20 19-192,0 0-32,0 1-608,-1 20-321,1-21-96,20 0 64,0-19-705,0-1-319,-20-18-514,19-1-896,-39-20-2403,0 0-10665</inkml:trace>
  <inkml:trace contextRef="#ctx0" brushRef="#br0" timeOffset="3225.5859">4310 4400 21107,'-39'-20'1890,"39"20"-480,0 0-1,20 0-448,-1-20 256,21 20-352,-1-19-545,42-1-480,-22 0-737,20 0-800,-20 20-2179,22-21-9096</inkml:trace>
  <inkml:trace contextRef="#ctx0" brushRef="#br0" timeOffset="3567.3827">5303 3824 21524,'-39'-19'2178,"39"19"-609,0 0-704,0 39-320,0 20 320,0 20-1,20 2-447,-1-2-321,21 0-192,19 1-705,-19-40-352,-1-1-641,2-19-1185,-2 0-2978</inkml:trace>
  <inkml:trace contextRef="#ctx0" brushRef="#br0" timeOffset="4176.7576">4965 4043 18929,'0'-61'1634,"20"22"-737,20-20 736,20 19-576,-1 1-512,-19-1 224,-1-1-513,2 2-32,-2 19-128,1 20-96,-20 0-128,-1 0 224,1 40 0,20 0 128,-21 39-224,1 0 97,0 0-33,21 2-32,-22-22 64,21 0 64,-20 1-64,19-20 96,-39-20-32,20 20 0,-20-40 97,0 19-65,0-19 96,0 0-32,0 0-95,0 0-226,-20 0-63,20-39-256,0 19 192,20-21 0,0 22-1,0-1 65,-1 20 96,21 0-96,-19 0 128,18 0 0,1 0 32,-1 20-64,-19-20 32,20 0 0,-21 0 0,21-20 32,-19 0 128,-1 0-192,-20 1 224,0-1-31,0-20-1,0 20-192,-20 1 128,-1-1 32,1 20-128,0-20 192,1 20-288,19 20 0,-20-20 64,20 39-192,0 1 352,0 0-384,0-1 127,20 1-223,19 0-705,2 0-833,-2-20-960,21-20-2019,-21 0-5605</inkml:trace>
  <inkml:trace contextRef="#ctx0" brushRef="#br0" timeOffset="4432.6172">6316 4122 18577,'0'0'3267,"-21"0"-1185,21 0-1025,0 20-320,0 19-65,0 1 97,21-1-609,-1 2-32,0-21-63,19 0-194,1-20-31,-21 0 128,1-20 96,0-20 0,-20 19 97,0-18-322,-20-1-63,-19 1 160,-1 19-256,1 0-65,-1 20 225,-1 0-416,22 0-481,19 0-2595,0 0-8615</inkml:trace>
  <inkml:trace contextRef="#ctx0" brushRef="#br0" timeOffset="5195.3125">6693 4241 15118,'39'40'1441,"-39"-20"65,20-20 127,-20 20-448,20-20-128,-20 0 513,0-20 63,0 20-448,-20-20-832,20-20 255,-20 0-319,20 1-33,-19-1-160,19 0-96,0 1-256,0-2-1,0 21-575,0 20-225,19 0-481,1 0-320,0 20-544,19 21-160,-19-2 928,21-19 129,-2 0 768,1 0 481,-1 0 416,1-20 1025,0 0 801,0 0 448,0-20-160,-1 0-416,-19 0-448,0 0-353,-20 1-65,0-21-479,0 19 31,-20 1-223,0 1-161,1-1-32,-21 0 0,20 20-192,-20 0 0,20 20 64,-20 19-288,40 2 192,0-1 160,0 19-32,20 0-224,0-19 96,40-1-33,0-18-63,-1-1-416,20-20-225,-19 0-416,0-20-993,-21-1-2531,1-18-5829</inkml:trace>
  <inkml:trace contextRef="#ctx0" brushRef="#br0" timeOffset="5652.3436">7388 3923 13196,'40'59'4901,"-21"-18"-1923,21-1-767,-20-1-866,19 1-608,1-1-257,-20-19-64,-1-20-159,2 20-161,-21-20 224,20 0-160,-20 0 353,-20-20-449,20 0 128,-21 1-288,2-21-64,19 0-65,-20 1 97,20 19-256,0-1 224,20 1 64,-20 40-96,19-20 320,2 41 32,-1-21 128,0-1-224,0 21-32,-1-40 128,1 20-128,-20-20 128,20 0-31,0-20 159,-1 0-192,-19 0 224,20-19-320,0 19 32,-20-1 64,20 1 0,-20 20 129,19 20-33,2 1 96,-1-1-160,20 0-64,-1 19-288,1-19-609,-1 0-288,1 0-224,20-20-1314,-20 0-3458,-20 0-9322</inkml:trace>
  <inkml:trace contextRef="#ctx0" brushRef="#br0" timeOffset="6777.3436">915 5313 22068,'-39'0'129,"19"0"-1,0-20 128,0 20-512,20 0 31,20-20-127,0 20-32,0 0 320,19 0 32,1 0 0,-1 0 0,22 0 96,-2 0 32,20 0 288,0 20-64,21-20-159,19 0-65,40-20 64,-1 20-288,41-20 192,0 1 64,0-1 32,-22 0-160,3 0 0,-21 20 0,19-20 32,21 1 32,-20-1-128,19 20 32,-20-20 128,1 0-160,20-1 96,-21 2 96,-19 19-96,21-20-160,-22 20 128,1-20 96,-1 20-96,-18 0 449,19-20-225,-21 20-224,2 0 160,-2-19-32,2 19-192,-2-20 737,-18 0-1058,18 0 674,-18 20-33,-1-19-352,-1 19 256,2-20 96,-1 20 64,-19-20 33,18 20-417,-18-20 192,-21 20-160,-19 0 128,-1-19-64,1 19 128,-20 0 128,-20 0 1,19 0-65,-19 0-64,0 0-64,-20-21-32,0 21 0,0 0 96,0 0-96,0 0 0,0 0 1,0 0-98,0 0-127,0 0-224,0 0-385,0 0-768,0-20-1666,19 20-2467</inkml:trace>
  <inkml:trace contextRef="#ctx0" brushRef="#br0" timeOffset="7076.1719">8738 3864 21556,'-39'20'4292,"18"-20"-4164,1 0-512,40 0-1410,1 0-1025,-2 19-2754</inkml:trace>
  <inkml:trace contextRef="#ctx0" brushRef="#br0" timeOffset="7207.0312">8936 4260 21620,'0'21'192,"0"-1"-416,0-20-769,21 0-3299</inkml:trace>
  <inkml:trace contextRef="#ctx0" brushRef="#br0" timeOffset="11386.7187">7785 4798 320,'0'0'0,"0"0"128,0 0 897,-20 0 897,20 0 64,0 0-705,-20 0 96,20 0-64,0 19 33,-20-19-385,20 0-161,0 0-95,0 0 32,0 0 95,-19 0-95,19 0 352,0 0 224,0 0-256,0 0 32,0 0-544,0 0 32,0 0-289,0 0-160,0 0-32,19 20 352,1-20 33,20 0-33,19 0 97,1 0-417,0 0 64,-1 0-64,0 0-160,-19-20 32,20 20 32,-40 0-192,20 0-192,-21 0-257,-19 0-544,20 0-1057,-20 0-1890</inkml:trace>
  <inkml:trace contextRef="#ctx0" brushRef="#br0" timeOffset="13094.7265">9850 4599 10441,'0'19'1634,"19"-19"576,-19 20-448,0-20-161,20 20-223,-20-20-161,0 0-96,0 0-160,0 0-65,0 0 194,0 0-98,0 0 65,0 0-160,0-20-448,-20 0-257,1 1 32,-21-21-96,1-20-64,-2 0-32,1 1 96,1 0-256,19-2 128,-19 2-32,39 0 32,-20-1 32,20 21-224,20-2 64,-1 2-128,21-1-225,-1 20-255,1 1-449,1-1-449,-2 20-1441,1 20-2114</inkml:trace>
  <inkml:trace contextRef="#ctx0" brushRef="#br0" timeOffset="13291.9922">9393 4341 19314,'0'0'1473,"0"-20"-1185,20 20 866,19-20-642,2 0-448,-2 20 64,21-21-448,-1 21-545,0 0-1569,21 0-2179</inkml:trace>
  <inkml:trace contextRef="#ctx0" brushRef="#br0" timeOffset="13559.5702">10147 4341 20467,'-19'39'1089,"-1"-19"-288,0 19 416,20 1-448,0-1 63,20-18-223,0-1-257,-1-20-256,1 20 97,20-40 31,-21 20 128,-19-20-256,0-20-32,0 20 64,0-20-320,-19 21 0,-1-1 0,-20 0-129,21 0-255,-1 20-417,20 0-897,0 20-2658,0 0-2467</inkml:trace>
  <inkml:trace contextRef="#ctx0" brushRef="#br0" timeOffset="13734.3748">10366 4559 21716,'0'0'1345,"0"-20"865,0-20-896,-20 20-706,20-20-63,-20 1 31,20-1-544,20 1 64,0-1-480,19 0-257,1 40-287,19-20-738,2 20-1601,18 0-1698</inkml:trace>
  <inkml:trace contextRef="#ctx0" brushRef="#br0" timeOffset="16444.3358">11259 4341 3523,'0'0'8424,"0"0"-6054,0 0-480,0 0-769,20 0 673,-20 0-33,39 0-383,-18 19-514,19-19-415,-21 0-97,21 0-192,0 0 129,-21-19-65,1-1-96,0 0-96,0-21-192,-20 22-128,0-21 159,-20 20 193,-20 1-224,1-1 192,-1 20 32,20 0 32,-19 0 257,19 20 63,-1-1-352,21 1 0,0 20 64,21 0 65,-1 0 63,0 19-160,19-19-32,21-21-96,-21 21-384,20-20-289,2-20-352,-2-20-1153,0 20-1762,-39-40-4484</inkml:trace>
  <inkml:trace contextRef="#ctx0" brushRef="#br0" timeOffset="16749.0234">11676 4162 16719,'20'39'1121,"0"-19"1218,0 19-386,19 2-799,1-1-418,-20-1 129,20 1-384,-20-1-161,0-19-32,0 0 96,-1-1-352,-19-19 97,0 0 63,0 0-96,0 0 0,-19-19-32,19-1-224,-20 0 128,20-39-64,-20 19-225,20-19-159,0 18-32,0 22 223,0-1-95,20 20-513,0 0-448,-1 0-865,1 20-1250,0-20-2337</inkml:trace>
  <inkml:trace contextRef="#ctx0" brushRef="#br0" timeOffset="17069.3358">12114 4281 8295,'19'0'4292,"-19"0"-2114,20 0 929,0 0-961,0 0-960,-1 0-642,1 0-95,0 0 31,0 0-256,-1 0 0,1-21 161,-20 21 95,20-19-95,-20-1-65,-20 0-128,20 0 96,-20 1-160,1 19 33,19-20 31,-20 20-224,0 0 256,20 20-480,-20-1 192,20 21-64,0-1 192,0 2-257,20 18 161,0-19-416,0-20-577,19-1-641,1 1-544,0-20-640,-20 0 223,20 20-31,-20-20-481</inkml:trace>
  <inkml:trace contextRef="#ctx0" brushRef="#br0" timeOffset="17229.4922">12490 4479 5925,'-19'20'5541,"19"-20"-1857,0-20-898,0 0-607,0 0-642,-20-19-192,20-1-160,0 1-544,0-1-289,0 0-320,0 0 0,0 20-192,0 1-224,20-1-545,-20 20-608,19 0-898,1 0-1120,0 0-3075</inkml:trace>
  <inkml:trace contextRef="#ctx0" brushRef="#br0" timeOffset="17534.1795">12609 4181 10089,'20'20'4644,"1"0"-896,-21-20-929,19 20-898,1-20-831,20 19-162,-21-19-415,1 0 31,0-19-223,0-1 95,0 0-96,-1 0-159,-19 1 127,20-1-256,-20 20 128,0 0-288,20 20 224,-20-1-32,21 41 128,18 0-256,-19-1 64,0 20 0,19 0 128,-19 2-64,0-22 129,-20 0-1,0 1 96,-20-20-192,0 0-32,1-20-160,-21-1-481,20-19-127,-19 0-481,18-19-961,1-1-2595,0 0-6630</inkml:trace>
  <inkml:trace contextRef="#ctx0" brushRef="#br0" timeOffset="19760.7422">13781 4281 15630,'0'-21'2595,"0"21"-994,0 0 33,20 21-193,-20 19-256,20-1-544,-1 1-289,-19-1-192,20 1-224,0-20-32,0-1-288,-1 2-609,1-21-961,1-21-1505,-21 2-1538</inkml:trace>
  <inkml:trace contextRef="#ctx0" brushRef="#br0" timeOffset="19905.2734">13781 4063 14830,'-20'-40'2146,"0"19"-673,1 21-800,19-20-257,0 20-544,0 0-993,19 0-609,1 0-512,0 20-7015</inkml:trace>
  <inkml:trace contextRef="#ctx0" brushRef="#br0" timeOffset="20159.1795">14079 4281 14830,'19'40'2306,"1"-20"-128,-20-20-288,0 19-161,20-19-768,-20 0-32,0 0 32,0 0-417,0 0-415,0-19-65,0 19 128,0-20-384,20 20 192,-20-20-129,19 20 1,1 0 0,0 0 96,1 20-32,18 0-256,1-1-609,0 1-769,-1 0-704,-19 0-1377,19-1-2147</inkml:trace>
  <inkml:trace contextRef="#ctx0" brushRef="#br0" timeOffset="20495.117">14714 4698 15182,'60'79'2754,"-40"-58"-479,0 18-418,-20-39-639,19 20-193,-19-20 32,0 0 192,-19 0-481,-1-40-736,0 21 33,0-22 31,-20-18-32,0-1-32,0-19-128,21-1 0,-1 1-97,20 0 33,0 18 64,0 22 96,20 19-224,-1 20 288,21 0-288,-20 0 160,19 40-64,-18 0-321,-1 0 161,-20-1-193,0 1 33,0-1-97,0-19-608,-20 0-704,20-20-1154,-21 0-1473</inkml:trace>
  <inkml:trace contextRef="#ctx0" brushRef="#br0" timeOffset="20763.6718">14833 4260 17680,'0'41'1730,"0"-21"224,20 19-289,-20 1-448,20-20-608,-20-1-96,20 1-65,-20-20-128,19 0 1,1 0-97,0-20 0,0 1-128,-1-1-192,-19 0 96,21 0-128,-21 20-192,20 0 63,0 0-63,0 0-96,-1 20-673,1-20-673,0 0-576,-20 0-1058,20 0-1824</inkml:trace>
  <inkml:trace contextRef="#ctx0" brushRef="#br0" timeOffset="20922.8514">15131 4063 13708,'0'-40'3812,"0"40"-1153,0 0-1154,20 40 289,-1-1-577,1 21-544,0-1-449,20 1-320,0 0-641,0-21-833,-1 1-1056,1-40-1698,-20 0-9417</inkml:trace>
  <inkml:trace contextRef="#ctx0" brushRef="#br0" timeOffset="21083.0078">15151 4260 21140,'0'0'736,"19"0"962,-19-19 63,40 19-575,19-20-546,-18 0-319,38 20-610,-20-20-768,-19 20-1922,20 0-8071</inkml:trace>
  <inkml:trace contextRef="#ctx0" brushRef="#br0" timeOffset="21656.25">16262 4162 9096,'-59'-20'7207,"39"20"-4292,-19 20-1442,39-1-288,-20 41-160,20 0-256,0-1-161,0-19-127,20 19-65,19-19-512,-19-21 128,20-19 32,-1 0 161,-19-19 95,0-21 160,1 1-191,-21-1-33,0 1 64,0-1 97,-21 20-257,1-20 64,0 40-128,0-20 128,20 20 96,0 0-512,0 20-256,0 20 224,40 0 64,-20-1-641,20 1-512,20-20-577,-21 19-1217,20-19-2210</inkml:trace>
  <inkml:trace contextRef="#ctx0" brushRef="#br0" timeOffset="21832.0311">16759 4439 8520,'-40'-39'11659,"20"-1"-9994,1 21 289,-1-21-224,0-1-737,0 2-705,1 19-96,19 0-192,0 1-224,19 19-513,1 0-544,20 0-1025,19 19-2723,-19 1-10762</inkml:trace>
  <inkml:trace contextRef="#ctx0" brushRef="#br0" timeOffset="22012.6951">17056 4459 18641,'-39'-39'1474,"-1"19"63,21 0 225,-21-19-801,20-1-545,1-1-320,19 2-96,0-1-96,0 21 0,19-21-929,1 40-416,0 0-1282,19 0-1761</inkml:trace>
  <inkml:trace contextRef="#ctx0" brushRef="#br0" timeOffset="22355.4687">17315 4181 19186,'-40'40'3587,"1"-20"-2914,39 20 352,-20 0 0,20-1-609,0 1-288,20-20-128,-1-1-32,1 1 128,0-20-64,19-20-32,-19 1 0,-20-21 192,20 20-352,-20-19 224,0 19 161,-20 0-1,20-1 32,0 2-96,0 19 96,0 0-544,0 0 0,20 19 224,-20 2-449,21-1-512,18-20-352,-19 20-833,0-20-1185,0 20 32,-1-20-1602</inkml:trace>
  <inkml:trace contextRef="#ctx0" brushRef="#br0" timeOffset="22565.4297">17592 4201 16143,'-19'20'2594,"19"-20"-2049,19 20 1152,1-1-159,0 2-481,21-1-929,-2 0-32,1 0 32,-1-20-448,1 0-385,-1 0-832,1 0-1730,-19 0-1826</inkml:trace>
  <inkml:trace contextRef="#ctx0" brushRef="#br0" timeOffset="22906.25">18069 4221 15919,'-20'0'4868,"1"0"-3106,-1 39 192,-20 2-673,21 18-320,-1 1-257,-1 19-543,1 1-97,20-41-449,0 21-608,0-40-1121,20-1-2146,1 1-4932</inkml:trace>
  <inkml:trace contextRef="#ctx0" brushRef="#br0" timeOffset="23371.0937">18725 4281 6758,'-41'0'14990,"22"0"-14253,19 20-289,-20 0 225,20 19 160,20-19-417,-1 20-288,22-21 160,-1 1-288,-1-20 97,20-20 159,-19 1-96,-20-21 96,-1 20 129,-19-19-385,-19-1 32,-21 0-417,1 20 65,-1 0-161,1 20-287,19 0-546,0 20-1216,20 19-1698,20 2-7111</inkml:trace>
  <inkml:trace contextRef="#ctx0" brushRef="#br0" timeOffset="23531.25">19062 4420 15086,'20'-40'4100,"-60"20"-1922,21-19 64,-21-1-513,-1 0-736,2-20-768,-1 1-161,21 0-64,-1-2-32,40 2-128,-1 0-609,21 39-609,-20 0-960,19 20-3011</inkml:trace>
  <inkml:trace contextRef="#ctx0" brushRef="#br0" timeOffset="23691.4062">18824 4162 8584,'0'19'14253,"0"-19"-13708,20 0-385,19-19 769,1 19-513,40-20-352,-21 0-576,20 0-2403,0 0-6214</inkml:trace>
  <inkml:trace contextRef="#ctx0" brushRef="#br0" timeOffset="24280.2734">19658 3844 17969,'-20'0'2498,"0"0"-1793,20 20 63,0 19 738,0 21-321,20 20-673,-20-1-95,20 0-161,19 1-32,1-20-128,20-1-192,-20-39 0,19-1-32,-20-38 64,-19-1 64,20 0-32,-20-39-96,-20 19 128,0-20 64,0 20 128,-20-19-160,20 39 128,-20 0 128,0 1-31,0 19-1,20 0-192,0 19-192,0 1-96,0 40 384,20-21-224,0 20 64,20-18-32,0-1-289,20-1-607,-1-19-450,-20-20-576,1 0-1761,1-20-4869</inkml:trace>
  <inkml:trace contextRef="#ctx0" brushRef="#br0" timeOffset="24541.0154">20233 4102 13773,'0'0'6245,"0"20"-5668,20 0 864,0 0 705,1 19-288,-2-19-1089,1 19-161,0-18 65,0-1-224,-1 0-257,1 0-96,-20-20 32,20 0-128,-20 0 192,0 0-224,0 0 128,0-20-32,20 0-160,-1 0-352,1-1-321,0 2-256,21 19-160,-22 0-705,21 0-1281,0 19-2210</inkml:trace>
  <inkml:trace contextRef="#ctx0" brushRef="#br0" timeOffset="24897.4609">20889 4102 9673,'-59'-20'12043,"38"20"-9609,-19 20-832,20 0-609,20 20-128,-19-1-449,19 1-288,0 0-96,19-20-64,1 0-224,0-20 224,0 0-64,-20 0-32,0 0 288,0-20-32,21 0-96,-21-20 64,-21 40 32,21-20 0,0 20-64,21 20-128,-21 20 96,19 0 32,1 19-32,20 20-96,-21 1 32,1-1-64,-20-19 0,0-1 0,0-19-96,0 0-96,-20-20-449,1 0-64,-1 0-704,0-40-1282,-19 20-2434,18-40-10314</inkml:trace>
  <inkml:trace contextRef="#ctx0" brushRef="#br0" timeOffset="25116.2108">21047 3724 23894,'20'21'865,"-20"19"-481,0-1 449,21 40 192,-2-19-577,1 20-287,20-1-161,-20-20-385,19 1-512,-19-20-256,0-20-1249,-1 0-1826,-19-20-2018</inkml:trace>
  <inkml:trace contextRef="#ctx0" brushRef="#br0" timeOffset="25564.4531">20928 4221 19538,'0'0'1666,"20"0"-1570,0 0 1345,19 0 0,21-20-223,-20 0-1058,0 20-32,0-19 0,-1-21 288,-19 20-320,0-19-96,-1-1 97,-19-1-1,0-18 0,0 20 32,0-1-192,-19 20 448,19 1 225,0 19-33,0 0-255,0 19-257,0 21 128,0 19 64,19 20-128,-19-18-64,20-2 32,21 0-64,-21 1 128,19-20-256,-19-20 225,0 0-65,-20-20-128,19 0 64,-19 0 0,0-20 256,0 0-32,20-20-224,-20 0 96,20 1 32,-20 19-320,20-20 96,0 40-32,-1 0-32,1 20-1,21 0-543,-21 0-161,19 19-416,-19 1-769,19-21-1762,-19 2-5605</inkml:trace>
  <inkml:trace contextRef="#ctx0" brushRef="#br0" timeOffset="25950.1951">22040 4023 22677,'20'59'705,"0"-19"320,-20 0 64,19-1 96,1-19-641,1 0-287,-21-1-161,20 2 96,-20-21-64,0 0 0,20-21 0,-20 2 32,0-1-64,0 0 33,0-19-65,0 19-64,19-20 96,-19 20 32,40 1 160,-20 19 32,19 0 97,1 0-193,-21 19 32,1 1 32,1 20-127,-1-1-193,0 1-705,-1-20-544,-19-1-417,20 2-1024,-20-21-3428,0-21-10410</inkml:trace>
  <inkml:trace contextRef="#ctx0" brushRef="#br0" timeOffset="26110.3514">22716 4301 24759,'39'59'993,"-39"-39"-513,0 20-448,20-21 64,-20 1-96,0-20-544,20 20-897,-20-20-2051,0 20-7462</inkml:trace>
  <inkml:trace contextRef="#ctx0" brushRef="#br0" timeOffset="28653.3201">1491 5789 14445,'-20'-59'3011,"20"39"-545,-20 20-832,20-19-769,0 38 224,0 1-192,20 20-545,0 19-128,19 1 32,2 19-288,-2-19 160,1-1-544,-1 1-321,1-20-736,0-20-1186,-1 0-1633</inkml:trace>
  <inkml:trace contextRef="#ctx0" brushRef="#br0" timeOffset="29227.5389">1571 6187 15822,'-21'-20'1250,"42"0"-482,-21 1 546,20-2-65,-1-19-545,1 1-95,0-1-385,0 1 65,19-21-289,-19 0 0,0 20-97,-20-19 65,20 20 257,-20 19-225,0 0 96,0 20-320,0 0 127,0 40 386,19-21 63,-19 41 0,20-1 65,1-18-97,-1 18-32,0-20 33,19 1 31,-19-1-192,0-19-224,-20 0 256,19 0 0,-19-20-224,0 21 96,0-21-224,0 0 0,0 0 64,0-21-384,0 21 95,0-20 225,20 20 192,-20-20-64,40 20 128,-1 0 32,-19 20-64,21-20 161,-2 0-193,1-20-64,-20 0 256,-1 1-32,1-1 32,-20-20-224,0 1 160,0-1-160,-20 21 96,1-2 97,-1 21 95,0 0 64,0 0-128,20 21-192,-20 18-128,20 1-32,0-1 128,20 1 0,0 19-736,39-39-578,1 20-736,20-20-2082,-1-20-3747</inkml:trace>
  <inkml:trace contextRef="#ctx0" brushRef="#br0" timeOffset="29641.6014">3039 5909 17712,'-59'-39'2274,"20"39"-1217,-1 0 641,19 0-641,1 19 32,-19 1-480,39 20-193,-20-1-288,20 1-128,20 19 0,19-18-64,-19-22 32,41 1-384,-22-20 159,1 0 97,-21-20-128,1 1 160,-20-2 128,0-19 96,0 20-32,-20 1 96,1-21 160,19 20-127,-20 20 479,0-19-159,20 19-193,0 0-224,0 19-160,20 1-32,19 20 128,-19-21-641,40 1-608,-20 0-672,20 0-1154,-21-20-1506,-19 0-9672</inkml:trace>
  <inkml:trace contextRef="#ctx0" brushRef="#br0" timeOffset="30127.9297">3159 5870 15822,'40'19'2339,"-20"21"-97,19-20-609,1-1-640,-21 21-96,21-20-416,-20-1-193,-20 1-96,19-20-32,-19 20-32,0-20-128,0 0-32,0 0-32,0 0 0,0 0-128,0 0-32,0 0-64,0-20-33,0 0 129,0 1 96,0-1 96,21 0-224,-1 20 224,0 0 96,0 0 32,-1 0-160,21 0 128,-20 0 32,-1-20-224,21 20 160,-20-19-32,0-21 64,-20 20-32,20-20 64,-20 20-96,0-20 97,0 21 223,0-1-288,-20 0 256,20 20-64,-20 0 161,0 0-33,0 20-192,20 0-192,-20 19 0,20 1 0,0 20-160,20-20-32,0-1-449,0 1-896,20-1-929,0-19-2179,0 0-3554</inkml:trace>
  <inkml:trace contextRef="#ctx0" brushRef="#br0" timeOffset="30354.4922">3993 6047 19026,'-20'20'1825,"20"-20"802,0-20-1282,-20 20-384,-1-19-128,21-21 64,-19 20-641,19 1-224,0-21 32,0 1-192,19 18-417,2 1-544,-1 0-512,20 20-1346,-21 0-2146</inkml:trace>
  <inkml:trace contextRef="#ctx0" brushRef="#br0" timeOffset="30689.4531">4389 5809 20179,'-39'-20'1825,"19"20"-159,20 0-33,-20 20-447,1 0-450,-1 21-31,20-2-353,0 1-288,20-1-64,-1 1-96,1-1-256,20-39 96,-21 20 96,1-20-33,-20-20 161,20 0 64,-20 1-32,0-21 96,0 20-32,-20 1-31,20-21 95,0 40-64,0 0-64,0 0 192,0 0-320,20 20 32,0 0-257,1 19-800,-2-19-1409,21 0-2659,-1-1-1698</inkml:trace>
  <inkml:trace contextRef="#ctx0" brushRef="#br0" timeOffset="31276.3672">4687 5829 17072,'-20'-59'3043,"20"59"-97,-19 0-960,19 19-929,0 21-288,0 1 128,0-2-673,19 1-160,1-21-64,0 1-128,0 0-96,1-20-65,-2 0 161,-19-20 192,0 0-224,0-19 160,-19 19 192,19 0-320,-21 1 256,21 19-31,0 0-1,21 19-192,-2 21 128,1-1 0,20 21 0,-1-1-32,-19 1 192,19-20 96,-19 19 96,-20-19 1,0-1 191,-20 1-512,1 1 32,-1-22-192,-20 1-64,21-20-64,-1 0-64,-20 0 32,21-20-353,19 1 161,-21-22-1,21 1 161,21 1 64,-2-20 128,21-1-1,-20 0 161,19 20 161,1-19 95,-1 0-256,-19-1 32,-20 20-64,20-20 128,-20 21-128,0-1 0,0 21 257,0 19 223,0 0-31,-20 19-225,20 21-32,0 19-128,0 2-32,20-2-64,1 0-64,18-19-96,-19-21-64,19 1-193,1-20-223,0 0-770,-21 0-1376,1-20-5766</inkml:trace>
  <inkml:trace contextRef="#ctx0" brushRef="#br0" timeOffset="31922.8514">5739 5829 15758,'40'80'2851,"-19"-40"-385,-1-21-448,-1 21-672,1-40-353,-20 20 128,0-20 192,0 0-416,0-20-161,0 0-415,-20 0-225,1-39 96,-1 20-128,-1-22-64,1 22 128,20-21-160,0 21-160,0-1-160,20 20-193,1 20-288,18 0-96,1 0-480,19 20-1217,-19 0-3236,19 0-6950</inkml:trace>
  <inkml:trace contextRef="#ctx0" brushRef="#br0" timeOffset="32286.1326">6196 5691 20499,'20'19'865,"-20"1"512,0 20 64,20-1-63,0 1-513,-1-19 31,1 18-447,21-19-353,-21 0-64,-1-20 160,1 0-128,0 0-64,0-20 64,-20-20-32,0 0 0,0 0 225,0 20-290,-20-19 162,0 19 63,20 20 0,0 0 0,0 0-160,0 20-160,0 19 128,20 1-32,0 1 0,19-2-513,1-19-383,20 0-418,0-20-447,-21 0-1314,1 0-2114</inkml:trace>
  <inkml:trace contextRef="#ctx0" brushRef="#br0" timeOffset="32621.0937">6653 5631 16303,'0'20'897,"20"0"1793,0 19-640,0 1-704,-1 19 255,1-19-256,20 0-576,-21 0-192,-19-20-289,20-1-192,-20-19 128,21 0-32,-21 0-31,0-19 31,-21-1-192,21-20 96,-20 0-96,20 0 64,0 1-32,0 19 256,0-20-192,20 21-32,1 19 64,-1 0-31,0 39-65,19-19-97,1 19 98,-1 1-418,1 1-576,-20-2-320,20-19-320,-20 0-1442,0-20-2883,-20 0-9961</inkml:trace>
  <inkml:trace contextRef="#ctx0" brushRef="#br0" timeOffset="32911.1326">7110 5671 17616,'20'39'2242,"0"-19"513,0 20-961,-1-1-353,1 1-320,-20-19-320,0-2-257,20 1-384,-20-20-95,0 0 95,0 0 96,0-20 0,0 1-160,0-2 0,0-19-32,0 20 32,0 1-63,20-21 127,-1 40-128,1 0 0,0 0-64,19 20-64,2 0-417,-1-1-768,-21 1-192,21 0-770,-20 0-2049,0-20-6310</inkml:trace>
  <inkml:trace contextRef="#ctx0" brushRef="#br0" timeOffset="33078.1248">7586 5770 16431,'20'39'3555,"-1"-19"-1697,2 0 160,19-20-512,-20 21-994,-1-2-192,-19-19-160,20 0-576,-20 0-545,20-19-833,-20-2-3170,-20 1-8393</inkml:trace>
  <inkml:trace contextRef="#ctx0" brushRef="#br0" timeOffset="33179.6875">7546 5492 17648,'-19'-40'1986,"19"20"-1890,0 20-1121,0-19-3203</inkml:trace>
  <inkml:trace contextRef="#ctx0" brushRef="#br0" timeOffset="33753.9062">7824 5770 18801,'0'19'1698,"0"1"-1282,20 0 1250,0 0-257,-1 20-512,22-20-320,-21 0-65,-20-20-63,20 20-289,-1-20 96,-19 0-96,0-20-32,0 0-96,0 0 0,0-20 64,0 0-64,0 20-32,0-19 0,0 19-64,20 0-64,0 20 32,0 0 64,19 20-96,1 20-353,1-1-640,18 1-929,0 0-2754,-19-20-4581</inkml:trace>
  <inkml:trace contextRef="#ctx0" brushRef="#br0" timeOffset="34153.3202">8440 5750 18481,'-40'-20'3107,"40"0"-833,-20 20-192,20 20-1441,0 0-65,0 19 129,20 21-481,1-20-224,18 0 160,-19-20-544,20-1-33,-21-19-287,1 0-33,-20-19 193,0-1-289,0-20 192,-39 21 161,19-22 384,-20 21 160,20 20 512,1 0 257,19 0-385,0 20-319,19 21 191,21 18 32,19 0-63,1 0 95,19 22-256,-19-22-64,-1 0-32,-39 1 32,0-1 224,-20-18-191,-20-2 95,-19-19 0,-1 0-512,1-1 127,-2-19-159,1 0-160,1 0-321,-1-19-929,21-1-2082,19-39-6245</inkml:trace>
  <inkml:trace contextRef="#ctx0" brushRef="#br0" timeOffset="34378.9062">9036 5234 22709,'0'19'2338,"20"1"-2114,-20 41 449,19-2-417,1 20 193,0 0 255,19 21-415,-19-1-289,21-40-353,-21 2-319,19-2-962,-19-39-1985,0-1-1923</inkml:trace>
  <inkml:trace contextRef="#ctx0" brushRef="#br0" timeOffset="34589.8436">8936 5710 19794,'-20'-19'2467,"40"19"-1923,20-20 1346,20 20-449,-1 0-416,20 0 320,1 20-512,-1-1-609,-19 1-127,-21 0 31,22 19-609,-41-19-191,-1 0-321,1-20-353,-20 20-672,0-20-1185,-20-20-5701</inkml:trace>
  <inkml:trace contextRef="#ctx0" brushRef="#br0" timeOffset="35119.1405">9373 5393 16047,'20'-20'3363,"0"20"-2306,-1 40 1281,1-1-736,21 20-289,-2 1-320,-19 20-353,20-21-447,-21 1-418,21-1 289,-20-39-416,-20 20 256,0-40-32,0 20-192,0-20 256,0 0-129,-20 0 97,20-20 160,0 1-352,0-2 224,0-19-128,0 20-64,20 1 127,-1-1-95,-19 20 192,20 0 96,0 20 64,-20-20 97,21 19-193,-1-19 96,-1 20 32,21-20-32,-20 0-32,19 0 128,1 0 97,-1 0 63,2-20 96,-21 1-31,19-1-33,1 0 161,-1-19-129,-19-1-288,0 20 33,-20 0-1,0 1 32,0-2-64,0 21-96,-40 0-192,21 21 192,-21 18-96,20 1 256,1 19-160,19-19 161,39 19 127,1-18-288,19-22 320,21 1-352,-21 0-128,-19-20-192,19 0-673,-19-20-1025,-1 0-1345,-19 1-6951</inkml:trace>
  <inkml:trace contextRef="#ctx0" brushRef="#br0" timeOffset="36873.0469">11379 5651 16367,'-40'0'1345,"19"20"417,21 19-96,0 1-161,0-1-736,21 21-97,-1-20-383,19-20 31,1-20-224,0 0 64,19-20-64,-39 1-160,-1-22-160,-19 21 0,0-19 288,-19-1-320,-21 1 127,1-1-95,-1 20-96,0-19-161,21 39 193,19 0-609,0 0-1024,0 39-33,19 21-449,21-21-2177</inkml:trace>
  <inkml:trace contextRef="#ctx0" brushRef="#br0" timeOffset="37033.2029">11815 5929 14221,'20'0'3715,"-20"-20"-2049,-20 0 704,0-20-864,-20 0-609,1-19-1,19 0-351,-19-1-129,19-20-448,0 1-128,0 20-609,20-20-896,20-2-1378,0 42-1377,0-1-8168</inkml:trace>
  <inkml:trace contextRef="#ctx0" brushRef="#br0" timeOffset="37214.8436">11497 5571 18801,'-39'21'2178,"19"-21"-1409,20-21 384,20 1-448,0 0-33,19 20-351,20-20-193,2 1-256,18 19-737,0 0-1185,21 0-2306,-21 0-8488</inkml:trace>
  <inkml:trace contextRef="#ctx0" brushRef="#br0" timeOffset="37534.1795">12510 5393 18033,'-79'0'4003,"39"0"-2978,0 20 385,20-1-417,20 21-609,0 19 96,20 2 129,0-2-289,40 0-95,19-19-354,20-20-31,1-20 32,-21-20-64,0 0 32,-18-19-32,-22-1-33,-39 0 161,-20 21 96,-19-42 32,-22 22-128,-18-1 0,0 1-160,-1-1 160,1 20-96,0 20 0,19-19-545,20 38-288,20-19-2242,0 20-2306</inkml:trace>
  <inkml:trace contextRef="#ctx0" brushRef="#br0" timeOffset="37723.6326">12709 5551 19762,'20'60'1410,"-20"-40"736,19 20-161,1-1-1056,20-19-736,-20 0-65,19 0-96,2-1-160,-2-19-385,1 20-640,-1-20-1121,1-20-2819,-20 20-8360</inkml:trace>
  <inkml:trace contextRef="#ctx0" brushRef="#br0" timeOffset="37955.078">13086 5611 19314,'19'40'1890,"1"0"-1,0-21-319,21 1-545,-22 0-545,21 0-31,-1-20 95,-19 0-223,0-20-225,0 0 32,0-19-128,-20 19-128,0-20-129,0 1-639,-20 18-129,0-19-1346,0 20-2978,0 20-7463</inkml:trace>
  <inkml:trace contextRef="#ctx0" brushRef="#br0" timeOffset="38101.5625">13423 5631 8584,'60'60'10826,"-40"-41"-8872,0 1-673,0-20-448,-1 20-609,1-20-608,-20 0-97,20 0-896,-20-20-2403,0 0-9320</inkml:trace>
  <inkml:trace contextRef="#ctx0" brushRef="#br0" timeOffset="38252.9295">13444 5472 17072,'-21'-40'2242,"21"40"-2178,0-19 96,21 19-64,-1-20-128,-1 20-961,21 0-480,-20 0-513,19-20-1249</inkml:trace>
  <inkml:trace contextRef="#ctx0" brushRef="#br0" timeOffset="38434.5702">13661 5452 18065,'-20'59'1761,"20"-19"-31,0 1 256,0-2-673,20 1-672,21-1-161,-2-19-31,21 0-129,-21-20-448,21 0-225,0-20-191,-20 0-577,-1-19-833,-39 19-1473,0-20-1698</inkml:trace>
  <inkml:trace contextRef="#ctx0" brushRef="#br0" timeOffset="38596.6795">13801 5234 18513,'-20'0'2691,"20"19"-1602,20 1 832,0 20-543,19 0-193,1 20-320,-1-1-609,22 0-288,-2-19-737,-20 0-576,1-20-641,-1 20-1249,-19-40-1858</inkml:trace>
  <inkml:trace contextRef="#ctx0" brushRef="#br0" timeOffset="38798.828">14258 5373 18257,'-81'20'2530,"62"19"-416,-21-19-96,20 20-448,20-1-545,0-19-129,0 21-159,40-22-513,-1 1 33,22 0-482,-22-20-159,1 0-385,19 0-576,-19 0-1314,-20-20-2914</inkml:trace>
  <inkml:trace contextRef="#ctx0" brushRef="#br0" timeOffset="39372.0702">14912 5353 15598,'-59'-19'2338,"20"19"-768,-1 0-289,-1 0 193,22 39-610,-21-19-63,40 19-384,0-19-385,20 20 0,19-1 0,2-19-32,38 0 0,-20 20-161,1-20 97,-20 0-32,-20 0 128,-40 0 257,-1-1 159,2-19-352,-21 20 160,1-20-320,-1 0 64,20 0-288,1 0-321,19 0-864,0-20-1442,0 1-1761</inkml:trace>
  <inkml:trace contextRef="#ctx0" brushRef="#br0" timeOffset="39626.953">15190 5592 19634,'0'39'865,"0"-19"961,0 20-289,0-21-736,20-19-353,0 0 65,19 0 127,-18-19-383,19-1 95,-20 0-64,-20-20 33,0 0-193,-20 20-128,-20 0-161,0 0-159,0 20-128,-19 0-1,19 0-159,1 20-161,19 0-897,0 0-1152,40 20-2051</inkml:trace>
  <inkml:trace contextRef="#ctx0" brushRef="#br0" timeOffset="39793.9452">15508 5691 20787,'-20'-40'1890,"-20"20"-833,21-19 448,-1-2-768,0 21-545,0-19-192,20 19-32,0 0-352,20 0-993,0 1-1186,0 19-3138</inkml:trace>
  <inkml:trace contextRef="#ctx0" brushRef="#br0" timeOffset="39960.9375">15786 5154 8071,'60'20'13421,"-40"0"-12044,0 20-288,-1 19-192,1 21-256,0-1-385,0 0-160,19 1-160,1-20-449,0-21-576,0-19-2114,-20 0-2050</inkml:trace>
  <inkml:trace contextRef="#ctx0" brushRef="#br0" timeOffset="40127.9295">15766 5511 20467,'-40'-19'4004,"40"19"-3268,20-20 449,40 0 289,20 0-609,-1-19-673,19 19-96,2 0-416,-20 1-1122,-1 19-1120,-19 0-3524</inkml:trace>
  <inkml:trace contextRef="#ctx0" brushRef="#br0" timeOffset="42492.1875">17275 5253 15150,'-39'-59'1665,"19"39"353,0 20 192,-20 0-544,21 20-385,-22 20 32,21 19-480,0 1 32,20 19-288,20 0-257,0-19-128,21 0 0,-2 0-384,21-21-320,19-19-353,1 0-641,-1-1-896,-20-19-2755,0 0-11434</inkml:trace>
  <inkml:trace contextRef="#ctx0" brushRef="#br0" timeOffset="43410.1562">17553 5492 14285,'-20'-60'3812,"20"41"-962,0 19-672,0 0-1121,0 0-448,0 39 352,20 1-288,-20 19-289,39-18-224,-19 18 64,21-39-224,-21 0-32,19-1 96,-19-19-160,20 0-32,-40-19 0,19-1 64,-19 0 128,0 0-192,0 20 160,0-20-32,0 20 128,20 20-128,-20-20 128,20 20 0,19 0-128,1 0 32,1-20 160,-2 0-288,1-20 128,-21-20 32,1 20-64,0-20-416,-20 0-225,0 1-480,-20 19-512,20 0-834,-39 20-1696,19 0-7785</inkml:trace>
  <inkml:trace contextRef="#ctx0" brushRef="#br0" timeOffset="43555.6639">18109 5571 15214,'39'40'4100,"-39"-40"-2178,20 20-705,-20-20-705,0 20-384,21-20-192,-21 0-544,20 20-1058,-20-20-1761,0-20-801</inkml:trace>
  <inkml:trace contextRef="#ctx0" brushRef="#br0" timeOffset="43773.4375">18168 5194 17168,'0'-40'4036,"-20"40"-2083,20-19-351,0 19-513,0 19-801,20 1 161,1 20-97,-1 19-288,19 2 32,-19-2-32,20 0-288,-1 0-481,1 1-256,-21-20-704,1 0-1282,-20-20-1633</inkml:trace>
  <inkml:trace contextRef="#ctx0" brushRef="#br0" timeOffset="44195.3125">18129 5551 3555,'0'0'15471,"19"0"-14254,1-20-96,1 0 96,19 1-705,-1-1-480,1 0-64,-1 0-128,-19 1-256,0-1-545,-20-20-160,0 21-32,0-22 256,0 1 545,-20 1 352,20 19 128,-20 0 929,20 20 416,0 0-1024,0 40-193,20-1 384,0 21-127,-1 0-97,22-1 1,-1 1-1,-1-1-160,1-39 161,-21 20-193,21-40 256,-20 20-352,0-20 129,-20 0 127,19-20 64,-19 1 33,0-2-449,0 1 64,0 0-192,0 0-64,21 20-96,-1 0-129,20 0-255,-1 20-353,20 20-1185,1-19-2467,-21 18-7911</inkml:trace>
  <inkml:trace contextRef="#ctx0" brushRef="#br0" timeOffset="44492.1875">19380 5611 18065,'19'60'2402,"-19"-60"-2082,0 0 737,0 0 833,-19 0-641,19-20-544,-20 0-449,0 0 128,0-20 1,-19 0-129,19 1-160,0-1 160,20 1-288,0-1-32,0 1-160,20 18-352,0 1-610,19 0-1152,-19 40-2498,20-20-6791</inkml:trace>
  <inkml:trace contextRef="#ctx0" brushRef="#br0" timeOffset="44827.1483">19598 5393 21684,'-59'39'1217,"39"-19"-640,0 20 191,20-1 161,0 1-352,0 0-481,20-20 0,0 0-192,19 0 160,-19-20-128,0 0 32,0-20 160,-20 0 0,0 0 160,0 1-63,0-2-129,-20 1 160,20 0 192,0 20-31,-20 0-129,20 0-192,20 0-160,-20 20 0,20 0 64,19 1-416,-19-2-481,20 1-673,0 0-1056,-20-20-2403,0 0-5733</inkml:trace>
  <inkml:trace contextRef="#ctx0" brushRef="#br0" timeOffset="45081.0547">19777 5452 17072,'0'0'3235,"20"20"-2338,0 0 1185,0 19-97,-1-19-511,1 21-577,0-22-385,0 1-127,-1-20-161,-19 20-32,20-20-32,-20 0 64,20-20 33,-20 20-129,0-20-160,20 1-32,0-2-417,0 21-31,0-20-97,0 20-224,0 0-448,19 20-1057,-19-20-1922,0 21-4132</inkml:trace>
  <inkml:trace contextRef="#ctx0" brushRef="#br0" timeOffset="45429.6875">20194 5432 14317,'-20'0'3876,"20"20"-2979,0 0 1088,0 19-63,0 1-641,20 1-640,-1-22-96,1 1-257,0 0-352,21-20 192,-22 0-224,-19-20 224,20 0-64,-20-20 0,0 0-160,-20-19 160,1 19-160,-22-19 256,21-1-288,0 0 128,20 21 32,-19 19 128,19 0 289,0 0 191,0 40-416,0 0-31,0 0 127,19 39-160,1 2-96,0-2-256,0 0-609,20 0-480,0-19-513,-1 1-1697,1-22-4228</inkml:trace>
  <inkml:trace contextRef="#ctx0" brushRef="#br0" timeOffset="45690.4295">20531 5432 13933,'0'20'7207,"0"0"-5958,0 0-64,21 19 448,-2-19-351,-19 21-674,40-2-223,0-19-161,-21 0-64,21-20-96,-1 0 64,-19-20-288,-20 0 64,0 0-32,0-20-161,-20 0-95,1 20-128,-1-19-289,-20-1 64,1 21-96,19-1-352,-20 0-961,21 20-1313</inkml:trace>
  <inkml:trace contextRef="#ctx0" brushRef="#br0" timeOffset="46402.3436">20909 5413 17072,'19'0'1089,"-19"19"-833,20 1 1602,0 0 192,0 19-929,-1 1-289,1-20-31,0 1-96,-20-2-193,20 1-287,-20-20 223,0 0-320,21 0 321,-21-20-129,0 1-160,0-22-128,0 1-32,0 1-128,0 19 0,0-19 128,0 19-128,19 20-97,-19 0 33,20 20 352,0 19 1,-20 1-161,20-1-96,19-19 96,-19 0 0,0 1 96,19-21-96,-19 0 96,0 0 96,1-21-64,-1-19-64,-1 20 96,-19 1 64,20-21-352,0 20 256,0 1-256,-20-1 64,19 20 64,1 0 0,0 20-32,0-20-32,0 39-192,-1-19-289,1 0-480,21-1-704,-21 21-930,-1-20-2305,1 1-8169</inkml:trace>
  <inkml:trace contextRef="#ctx0" brushRef="#br0" timeOffset="46758.7889">22080 6008 12748,'19'59'6053,"1"-39"-4483,-20-20-1,0 0 225,0 0 0,-20 0-1090,20-20-127,-19 0-353,-21-19 128,20-20-31,-19 19-65,19-20-160,-20-19 128,21 0-224,19-20-96,0-1 64,0 21-32,19 19-64,21 0 192,-20 60 32,19 0-64,-19 0 0,20 41 32,-21 18-64,1-20-352,1 21 64,-1-1-97,0-18-223,-20-2 127,0 1-576,0-40-192,0 0-737,-20 0-2338,0 0-6246</inkml:trace>
  <inkml:trace contextRef="#ctx0" brushRef="#br0" timeOffset="46947.2654">22259 5432 17392,'39'40'3395,"-19"-20"-1537,-20 19-513,20-19 129,-20 21-898,19-22-288,-19 1-256,0-20-192,20 20-544,-20-20-706,0-20-1697,0 20-2402</inkml:trace>
  <inkml:trace contextRef="#ctx0" brushRef="#br0" timeOffset="47289.0625">22199 5194 19154,'0'-20'768,"0"0"-800,0 1 32,20 19 128,0 0-224,-20 0 160,20 19-416,-1 1 288,21 20 64,-20 19 192,-1 2 353,1-2 352,21 20 288,-2-40 160,-19 21 96,20-20-288,-20-20-32,-1-20-64,1 20-288,-20-20-64,20-20-65,-20 20 161,0-39-448,-20 18-97,20-19-192,-20 1 0,20-1-224,0 1-417,20 19-352,-20-20-256,20 40-256,0-19-897,-1 19-1346,1 19-3747</inkml:trace>
  <inkml:trace contextRef="#ctx0" brushRef="#br0" timeOffset="47487.3047">22814 5452 19282,'0'40'1729,"0"-21"-447,0 21 223,0-20 161,0 20-609,20-20-449,20-20-255,-21 20-161,1-20 0,1-20-192,-1 20-288,-20-39-193,0 18-95,0-19-385,-20 1-801,-1 19-1345,-18-20-3235</inkml:trace>
  <inkml:trace contextRef="#ctx0" brushRef="#br0" timeOffset="47674.8047">22974 5154 22485,'0'20'1697,"19"0"-255,-19 20 95,20-1-288,0 22-640,-20-2-417,40 0-192,-21 0-224,1-19-513,0 1-320,0-22-640,-20-19-738,19 0-2657,-38-19-9835</inkml:trace>
  <inkml:trace contextRef="#ctx0" brushRef="#br0" timeOffset="48059.5702">22854 5334 21556,'0'0'641,"20"0"-545,-1-21 897,22 21 416,-1 0-769,-1 0-351,21-20-161,-1 20 32,-20 0-512,-18-20-321,19 20-192,-20 0 32,-1-20 225,1 20 288,-20 0 191,20 0 418,-20 0-161,-20 0 256,0 0 129,1 0 159,-1 20-127,0 0-417,0 21 160,20-22-256,20 21-64,0-1 128,19 1-32,1-20 193,-1 19 127,-19 1 353,20-19 63,-40-2 1,0 21-288,0-20-33,-20-20-480,-20 20-192,21-20-288,-1 0-449,0 0-801,0-20-993,1 20-2722,-1-20-9545</inkml:trace>
  <inkml:trace contextRef="#ctx0" brushRef="#br0" timeOffset="48255.8594">23490 5035 21748,'119'60'1345,"-60"-20"225,1 19-385,19 20 449,-19-18-930,-21 18-416,1-20-159,-20-20-65,-20 1-192,0 1-545,-20-22-480,0 1-673,-20 0-1505,21-20-6534</inkml:trace>
  <inkml:trace contextRef="#ctx0" brushRef="#br0" timeOffset="49976.5625">1829 7120 20275,'0'-60'1857,"0"40"-479,0 20-353,0 0-673,-21 0 417,42 0 224,-21 0-257,20 20-415,0 20-225,-1-20-128,21 19 0,-20 2-417,19-21-480,-19-1-544,0-19-993,-20 0-2723,-20-19-11563</inkml:trace>
  <inkml:trace contextRef="#ctx0" brushRef="#br0" timeOffset="50142.578">1769 6881 20243,'-20'-59'2562,"20"39"-1313,-20 0-416,0 20-609,20 0-352,0-19 32,0 19-256,20 0-449,20 0-993,-1 0-1921,2 0-1730</inkml:trace>
  <inkml:trace contextRef="#ctx0" brushRef="#br0" timeOffset="50375">2127 6763 17680,'0'39'1506,"-20"-19"-513,20 0 384,-21 19-224,21 2-160,21-2-545,-1 1-191,39-1-289,0-19-97,20 0-191,-18 0-96,-2 0-1,-19-1 193,-21 1 384,-19 1 193,-19-1 159,-1 0-256,-20-1-63,21 1-97,-1-20-705,0 20-1217,20-20-3523</inkml:trace>
  <inkml:trace contextRef="#ctx0" brushRef="#br0" timeOffset="50963.8672">3417 6743 19570,'-40'-20'993,"0"0"192,1 20 641,19 20-545,-20 0-480,1 39 0,19 0 95,0 22-191,40-22-321,0 0-31,39 1-289,20-41-128,1 1-128,-1-20-1,0-20 33,1-19 32,-20-21-160,-20 21-161,-21-1 65,-19 1 32,-39-22-1,-1 22-383,-20-1-97,0 21-288,1-1 160,0 0-384,-2 0-1826,22 20-5990</inkml:trace>
  <inkml:trace contextRef="#ctx0" brushRef="#br0" timeOffset="51574.2186">4112 6584 16559,'-40'-20'2755,"20"20"-609,0 0-577,1 39-544,-1 2-96,20 18-32,0 1 32,0 19-545,20-20-95,-1 1-1,21 0-320,0-21-64,-1 1-609,21-40 0,-20 20-384,19-20-576,-19-20-1026,-1 0-1953</inkml:trace>
  <inkml:trace contextRef="#ctx0" brushRef="#br0" timeOffset="51872.0702">4370 6901 17136,'39'60'1890,"1"-40"95,-19 0-319,18 0-65,-19-1-511,0 1-130,-20-20-287,19 0-257,1 0-63,-20 0-33,20 0-64,-20-20 1,0 1-97,20-1 0,-20 0-96,0-19-64,20 19-64,-20-21-96,19 41-32,1 0-33,0 20 65,0 1 64,20-1-320,0 19-417,19-19-1025,0 0-896,1-1-2499</inkml:trace>
  <inkml:trace contextRef="#ctx0" brushRef="#br0" timeOffset="52133.7889">5343 6564 13484,'0'0'9994,"0"20"-9194,0 19 514,0 22-129,0-2-192,0 0-192,20 20-257,-1-18-576,21-22-288,-1 1-289,1-1-320,1-39-480,-2 20-705,1-20-2082,-20-20-4388</inkml:trace>
  <inkml:trace contextRef="#ctx0" brushRef="#br0" timeOffset="52374.0232">5739 6763 19858,'-19'39'1954,"19"-19"-416,0 19 31,0 1-640,19-19-449,1 18 1,21-39-161,-21 20-96,19-40 1,1 1-161,-21-1 64,1-21-320,-20 21 160,0-19 96,-20 19-417,-19 0-63,19 1-97,-19-1-512,-2 20-192,21 0-801,-19 20-3331</inkml:trace>
  <inkml:trace contextRef="#ctx0" brushRef="#br0" timeOffset="53064.453">6395 6723 2754,'0'-39'17649,"-20"39"-16336,1-20-64,19 20 257,-20 20-545,0-1-257,20 21 129,0-1-353,0 21-287,0-21 31,0-19-288,20 1-96,0-21-65,-1 0 1,1 0 128,0-41-128,-20 21 320,0-19-256,0 19 160,0 0 96,0 20 192,0 0-288,0 40 96,0-1-160,20 22 32,19-2 0,1 20 0,-1-19 64,2 0 32,-21-20-128,-20 19 417,0-20-257,-20 1 128,-21-20-224,2-1 96,-1 1-544,1-20-193,-1 0-96,20-20-832,1 20-769,-1-39-2755,20 19-7047</inkml:trace>
  <inkml:trace contextRef="#ctx0" brushRef="#br0" timeOffset="53433.5935">6892 6743 21844,'0'20'1826,"0"-1"-1602,19 1 865,-19 0-576,0 19 223,0 1 225,20-19-320,-20-1-353,0-20 32,0 0-320,0 0 64,0 0-128,20 0 96,-20-20 129,0-1-161,0-19-129,20 21 97,-1-21 32,1 20 289,0 1-129,20 19-96,0 0 64,0 19-32,-1 1-96,1 0-448,-1 0-545,-19-1-513,20-19-864,-21-19-3267,-19-1-7592</inkml:trace>
  <inkml:trace contextRef="#ctx0" brushRef="#br0" timeOffset="53631.8358">7328 6406 14317,'100'39'4901,"-61"1"-2467,21-1-608,19 21-321,-39 0-31,0-1-417,-20 1-609,-1-21-288,-19 20-128,0-19-160,-19-19-64,-1-1-449,0-1-704,0-19-1698,-1 0-1313</inkml:trace>
  <inkml:trace contextRef="#ctx0" brushRef="#br0" timeOffset="53783.2029">8122 7001 27417,'0'20'-128,"0"-20"-96,20 0 128,-20 0-1409,0 0-1346,-20 0-1633</inkml:trace>
  <inkml:trace contextRef="#ctx0" brushRef="#br0" timeOffset="76931.6404">498 8232 12908,'-20'-21'1505,"0"21"1,20-19 479,0 19-543,0 0-513,0 19 32,0-19 32,0 41-321,20-1-191,-20-1-161,20 40 0,1-19-224,-2 0 161,-19-1 31,20-19 32,0-1-160,-20-19-288,0 0 384,20 0 97,-20-20 159,0 0 193,0 0-321,-20 0-320,20-20 0,-20 0-96,0-19-96,1-1 32,-2-19-160,-19-1 0,20-20 128,1 21 160,19 0-193,-20 19 193,20-1 33,0 22-162,0 19 65,20 0 128,-1 19 33,21 2-65,1 39 32,18-21-160,-20 20 0,21 1 64,-1 0 0,1-20-64,0-1 0,-21 1 192,-19-20-256,0-20 128,0 19 96,-20-19 448,0 0-352,0 0-160,-20-19 0,0-21-64,0 1 64,1-1-384,-1-20 0,-20 0-257,20 1-64,1 0-63,19 19-577,0-1-1890,0 41-1025,0 0-2755</inkml:trace>
  <inkml:trace contextRef="#ctx0" brushRef="#br0" timeOffset="77221.6797">1134 8490 21364,'-20'0'1761,"20"20"-1408,0 0 319,0-20 129,0 20-384,20 0-129,19-1-224,1 1 0,19-20-64,-18 0 160,18-20-224,-19 20 32,-21-19-160,1-1-32,-40 0-577,1 0-256,-1 0-545,-39 20-384,18-20-1633,-18 20-6310</inkml:trace>
  <inkml:trace contextRef="#ctx0" brushRef="#br0" timeOffset="77439.4529">1372 8192 20371,'0'0'1890,"0"0"-1474,-20 19 225,20 2 127,0-1-255,0 20-161,20-1-320,0 1 64,19-1-448,1 1-513,-1 0-640,22-20-1538,-22 0-1602</inkml:trace>
  <inkml:trace contextRef="#ctx0" brushRef="#br0" timeOffset="77789.0623">1412 8410 20083,'-20'0'2242,"40"0"-1570,-20 0 770,39 0-353,1 0-801,19 0 96,1 0-159,0-20-193,-1 1 128,0-1-192,-18 0 32,-21 0-257,0 20 129,-1-19-64,-19-1-224,-19 0 31,-1 20 1,0-20 288,-1 20 160,-18 0 32,19 20 0,-20 0-96,20 19 32,20 1 64,0-1-96,20 1-128,0 0-416,20 0-97,-1 0-288,22-20-897,-22-1-2402,1 1-2530</inkml:trace>
  <inkml:trace contextRef="#ctx0" brushRef="#br0" timeOffset="78057.6171">756 8966 21716,'-40'20'2819,"40"-20"-2659,0-20 1185,40 20-32,20-20-320,39 0-512,0 1-161,40-1-64,0 0-416,20 0-224,20 1-545,-21 19-256,-18 0-96,-2 0-385,-77 0-1697,-22 0-2659</inkml:trace>
  <inkml:trace contextRef="#ctx0" brushRef="#br0" timeOffset="78231.4451">2226 8331 22741,'19'-20'2594,"-19"20"-2177,0 0-513,0 0-257,0 0-960,0 0-1185,20 20-2627</inkml:trace>
  <inkml:trace contextRef="#ctx0" brushRef="#br0" timeOffset="78369.1404">2405 8629 22229,'39'39'2594,"-39"-39"-2017,0 0 63,0 0-255,0 0-353,0 0-545,20 0-832,0 0-2082,-20 0-6503</inkml:trace>
  <inkml:trace contextRef="#ctx0" brushRef="#br1" timeOffset="91499.0234">9909 4975 6982,'0'0'545,"0"0"768,0 0 64,0 0 65,0 0-33,0 0 0,0 0-96,0 0-224,0 0-352,0 0-160,0 0-161,0 0-192,0 0-160,0 0-32,0 0 65,20 0-97,-20 0 32,20 0-257,-1 0 482,-19 0-225,20 0 32,1 0 160,-1 0 256,0-19-287,-1 19-129,1 0 64,-20 0-224,20 0 128,0 0-257,-1 0 514,-19 0-578,20 0 514,0 0-418,0 0 514,-1 0-353,1 0 160,1 0-128,-1 0-32,0 0 96,-1 0-64,1 0 96,0 0-192,19 0-96,-19 0 192,20 0 224,-20 0-224,19 0-224,-18 0 448,19 0-224,-21 19 0,21-19 0,-20 0-32,19 0 96,-19 0-64,19 0-256,2 0 320,-1 0 160,-1 0-192,-19 0-160,20 0 544,-1 0-416,1-19 96,0 19-128,-20 0-128,20 0 160,-1 0 32,20-20-96,-19 20 481,19-20-289,-18 20-128,18-20 96,1 20-128,-1-19 128,1 19 160,0 0-128,-1 0 0,-20 0-64,21-20 32,-20 20-96,20 0 65,-1 0 31,0 0-96,1-20 0,0 20 32,-1 0 0,-19 0-32,19 0 96,-19 0-192,0 0 256,-20 0-192,20 0-96,-20 0 320,-1 0-192,21 0-96,-20 0 96,19 0 32,1 20 96,-19-20-224,18 0 96,-19 0 0,19 0 0,1 0 0,-20 0 96,19 0-96,1 0-96,1 0 192,-2 0-192,1 0 256,-1 0-320,1 0 192,-1 0-64,2 0 32,-2 0 32,21 0-224,-21 0 256,1-20-160,19 20 160,-18 0-192,18 0 128,-19 0 0,-1 0-32,1 0 64,19 0 96,-18 0-256,-2 0 192,21 0-160,-21 0 96,20 20 160,2-20-288,-22 0 128,21 0-32,-1 0 0,0 0 160,2 0-224,-22 0 96,21 0-65,-1 0 98,-20 0-33,22 0-33,-2-20 66,0 20-98,-19 0 65,19 0 0,2 0 0,-2 0 97,0 0-162,1 0 65,-20 0-32,20 0 97,-21 0 63,20 0-256,-19 0 128,0 20 0,0-20 128,0 0-256,19 0 128,-19 0 32,19-20-64,-20 20 64,2 0 64,18 0-192,-19 0 96,-1 0 0,1 0 0,0 0 0,-20 0 64,20 0-160,0 0 128,-1 0-32,1 0 64,-1 0-128,1 0 160,0 0-192,0 0 192,-20 0 0,19 0-224,-19-20 128,20 20 32,-21 0 64,21 0-192,-20 0 96,1 0 0,18 0 96,-19 0-192,19 0 96,-19 0 96,0 0-192,19 0 96,-19 0 0,20 0 0,0 0 32,0-19 0,-20 19-64,19 0 32,1 0 160,-1 0-288,-19 0 96,21 0 32,-2 0-32,1 19 224,-1-19-320,-19 0 128,20 0 0,-1 0 32,-19 0 32,21 0 32,-2 0-96,-19 0 96,20 0 32,-21 0-224,1 0 96,20 0-64,-21 0 160,21 0-96,1 0 0,-22 0 64,21 0-160,-1 0 160,-19 0-32,20 0-64,-1 0 64,-19 0-32,21 0 64,-2-19-96,1 19 32,-1 0 32,1 0 0,-1 0-32,1 0-96,1 0 96,-22 0 32,21 0-32,-1 0 96,1 0-128,0 0 32,-1-21 0,2 21 0,-2 0 96,1 0-96,-1 0-64,1 0 64,-1 0 0,2 0-32,-1 0 32,-1 0 0,1 0 128,-1 0-256,21 0 224,-20 0-64,20 0-160,-21 0 96,20 0 64,-19 0-32,19 0 32,-18 0-64,-2 0 64,1 0-64,0 0 32,19 0 0,-20 0 0,2 0 96,-1 0-192,19 0 160,-20 0 0,1 0-160,20 0 128,-20 0-32,-1 0 32,21-20-32,-21 20 64,1 0 32,1 0-32,-2 0-64,1 0 97,-1 0-33,1 0 0,-21 0 64,21 0-160,-20 0 32,20-20 128,-20 20-224,0 0 288,0 0-160,19 0-64,-39 0 64,20 0-96,20 0 160,-21 0-64,1 0 0,0 0-32,0 0 0,1 0 32,-2 0-64,1 0 32,0 0 0,0 0 128,-1 0-256,1 0 160,-20 0 96,20 0-192,0 0 192,-1 0-64,1 0-192,0 0 160,0 0 64,1 0 0,18 0 33,-19 0-161,20-20 192,-21 20-288,1 0 128,20 0 64,-21 0-64,21 0 0,-20 0 128,20-19-256,-20 19 192,0 0-128,19 0 0,-19 0 96,0 0 0,19 0-96,-19 0 128,0 0-96,21 0 32,-22 0 32,1 0-64,-20 0 64,20 0-96,0 0 96,-20 0-96,20 0 64,-20 0-32,19 0 64,-19 0-32,20 0 0,0 0 128,-20 0-192,20 0 0,-1 0 96,-19 0-32,20 0 0,-20 0-32,20 0 96,1 0-96,-1 0 128,-1 0-128,1 0 160,0 0-192,0 0 128,-1 0-32,21 0-160,-20-20 128,19 20 0,-19 0 192,1 0-384,19 0 160,-21 0 256,1 0-224,20 0-96,-21-20 32,21 20 128,-1 0-128,1 0 64,1 0 64,-2 0-128,-19 0 128,19 0-128,1 0 32,-20 0 64,0 0-32,-1 0 0,1 0 64,1 0-32,-1 0 0,0 0 64,-1 0 64,21 20-32,-20-20 0,-1 0 65,1 0-1,0 0 96,0-20 32,-20 20 1,19 0-129,-19 0 128,0 0-224,0 0-288,0 0-673,0 0-1185,0 20-1665,0-20-4421</inkml:trace>
  <inkml:trace contextRef="#ctx0" brushRef="#br0" timeOffset="104966.7967">2643 8232 15790,'0'-40'1794,"0"20"-769,0 0 929,0 20 288,0 0-1249,0 0-897,20 20 481,-1 19 223,1 22-479,0-2 63,20 20-192,-21-19-192,1 0 96,20-20-96,-21-1 64,1-19-64,1 0 0,-21-20 0,20 19 0,-20-19 32,0-19 97,0-1 63,0 0-96,0-19 64,0-1-96,0 0 0,0 0-96,20 20 0,-1 20 32,-19 0 32,40 20-32,-20 20-32,19-20-352,1 20-353,-1-1-736,22-19-1186,-22 0-2370,1-20-8776</inkml:trace>
  <inkml:trace contextRef="#ctx0" brushRef="#br0" timeOffset="105222.6561">3317 8550 18417,'-19'20'1633,"19"-1"-63,0 1-161,19 0-544,1 19-481,0-19-287,19 0-1,2-20-128,-1-20-32,-21 20 32,1-20-33,0 1 65,-20-1 129,-20 0 63,0 0-96,1 1-416,-21-1 127,20 20-639,-1-20-193,2 0-865,-1 20-2082,0-20-8520</inkml:trace>
  <inkml:trace contextRef="#ctx0" brushRef="#br0" timeOffset="105425.7811">3417 8232 19506,'0'-21'3075,"0"21"-1410,0 0-223,0 0-545,20 21-65,0 19-255,0-1-353,-1 1-160,21 19 0,-1-19-320,1 0-417,0 0-448,0 0-480,0-21-1154,-20 1-2818</inkml:trace>
  <inkml:trace contextRef="#ctx0" brushRef="#br0" timeOffset="105803.7107">3873 8410 11979,'0'0'9225,"-20"20"-8040,20 0 0,0 0 128,0 0-480,20 20-225,-20 0-576,40-1-32,-21-19-160,2-20 96,19 0-32,-20 0-128,-20-20 160,19 0 64,-19-19 64,-19-1-128,-1 0 64,0-20 96,-21 1-96,2 0 0,-1-1 0,21 20 160,-1 0 257,20 20 159,-20 20-95,20 0-97,0 20-320,20 20 256,0 0-64,19 20-223,1-1-130,0 0-575,20-19-641,-1 0-385,0-20-1121,-19 0-2690</inkml:trace>
  <inkml:trace contextRef="#ctx0" brushRef="#br0" timeOffset="106086.9139">4370 8252 19762,'-20'0'1506,"0"20"-193,-19 0-32,19-1 32,0 21-320,20-1-96,0 1-673,40-20-416,-21 20 128,41-20-96,-21 0-256,22-20-97,-22 20 321,1 0 96,-21-20 0,-19 19 64,0 1 96,-19 0-96,-1 0-160,0-20-257,0 19-960,-20-19-1570,20 0-6822</inkml:trace>
  <inkml:trace contextRef="#ctx0" brushRef="#br0" timeOffset="106610.3516">5303 8550 16463,'40'59'1249,"-20"-19"-768,-1-40 1280,-19 19-255,20-19-193,-20 0 0,0-19-64,-20-1-928,1-20-33,-21 21 32,1-41-224,-2 20 129,1-20-129,-19 1 96,39 0-256,-19-1 128,39 0-128,0 1-32,0 19 32,19 0-32,21 21-129,0 19-575,-1 0-482,2 19-1248,-21 1-4965</inkml:trace>
  <inkml:trace contextRef="#ctx0" brushRef="#br0" timeOffset="106987.3047">4906 8371 17872,'-20'0'2851,"20"0"-2146,20-20 672,19-20-288,1 21-801,20-21-159,-1 20-97,1 20-577,-1-21-480,2 42-929,-2-21-1505,-20 20-513,1 20-4324,-20-1 4293,-1 1 8134,-19-1 2564,20 1-1987,-20 0-1056,20 0-1154,1 0-896,-1-1-417,19-39-449,1 20-479,-1-20-65,21-20-32,-41 0-160,1 1 96,0-21 192,-40 20-95,0-20-290,-19 20 161,-20 0-192,-1 0-96,21 20-64,-2-20-161,21 20-864,0 20-961,20-20-2178,20 20-3556</inkml:trace>
  <inkml:trace contextRef="#ctx0" brushRef="#br0" timeOffset="107134.7654">5779 8589 15726,'21'0'5381,"-21"-19"-3202,0 19 191,0-40-865,-21 20-800,21-20-129,0 0-383,21-19-129,18 19-609,1-19-928,19 19-1026,0 19-3650</inkml:trace>
  <inkml:trace contextRef="#ctx0" brushRef="#br0" timeOffset="107960.9373">6395 8390 14509,'0'0'1346,"20"0"543,0 0 417,-1 0-736,1 0-801,0 0-225,0 0 1,0-19-417,-1 19 96,2-20-96,-21 0 64,20 0-128,-20 1-64,-20-1 32,20 0-288,-21 0 192,-18-1-160,19 21 224,0 0-32,0 0-64,1 21 192,-1 19 0,0-20 96,20 39-64,0-20 161,0 21 127,20-20-352,19 0 192,1 0-256,0-21 0,0 1-128,20 0-480,-21-20-417,1-20-1025,-21 20-2210,-19-20-7367</inkml:trace>
  <inkml:trace contextRef="#ctx0" brushRef="#br0" timeOffset="108476.5623">6653 8311 6790,'40'40'8840,"-20"-20"-5957,-1 19-256,21 1-802,-1-20-960,-19 20-64,21-20-321,-21 20-223,-1-21-97,1 1-32,-20 0 64,0 0-192,-20-20 0,20 19 0,-19-19-352,-1 0 127,0-19-63,-1-1-32,21-20-129,0-19 97,0-1-513,21 0-512,-1 21 256,0-1 224,-1 40 417,1 0 191,0 0 321,0 20 353,-1 0 512,1 19 96,20-19-257,-20 0-127,20 0-65,0 0-223,-1-20-1,1 0 0,-20-20-32,19 20-31,-39-20 127,20 0 0,-20-20-127,-20 21 159,20-21-352,-20 20 192,1-19-288,-21 19 128,20 0-31,-19-1 63,19 21-64,0 21 96,-1 19-224,2-1 160,19 1-96,0 19 64,19 1-128,22 0-737,18-20-1057,1-1-1409,-1-19-1409</inkml:trace>
  <inkml:trace contextRef="#ctx0" brushRef="#br0" timeOffset="108658.2029">7467 8649 15822,'-39'-40'4261,"19"20"-2724,0-19 641,20-1-993,-20 0-320,20-20-385,20 21-416,0-21-64,0 21-32,-1 19-64,1 0-704,0 20-674,0 0-832,19 20-1954,-19 0-1537</inkml:trace>
  <inkml:trace contextRef="#ctx0" brushRef="#br0" timeOffset="108941.406">7606 8351 8103,'19'59'5509,"2"-39"-1825,-1 0-1186,20-20-832,-21 0-897,1 0-161,0-20 289,0 0-320,-1-19-97,1 19-32,-20-20-127,0 21 95,0-1-224,0 0 161,0 20 95,0 0-288,0 20-96,0 0 0,20 39-32,0 0-192,-1 1 160,22 0 0,-1 19 32,-1-20 64,-19 20 32,-20-18 97,0-22-129,0 21 64,-40-21-192,21-19-224,-21 0-257,-20 0-640,0 0-993,-19-20-2723,-21 0-5348</inkml:trace>
  <inkml:trace contextRef="#ctx0" brushRef="#br0" timeOffset="109152.3435">6553 8907 20403,'21'-20'1601,"39"20"-319,19-20 896,39 20-673,41-20-416,1 20 96,-2 0-544,21 0-385,-41 0-224,2 0-224,-41 0-385,-19 0-448,-21 0-192,-19 0-897,-40 0-704,20 0-2596</inkml:trace>
  <inkml:trace contextRef="#ctx0" brushRef="#br0" timeOffset="109638.6719">8360 8351 17680,'0'0'2467,"0"0"-1314,0 0 384,20 20 417,0-1-993,1 21-353,-2 0-255,1 0-225,0-20-96,0 0-256,0 0-481,-1-1-640,1-19-1250,-20 0-2978</inkml:trace>
  <inkml:trace contextRef="#ctx0" brushRef="#br0" timeOffset="109791.992">8301 8093 14862,'0'-60'5349,"0"41"-5093,0-1-32,0 0-416,20 20-737,-20-21-1665,19 21-866</inkml:trace>
  <inkml:trace contextRef="#ctx0" brushRef="#br0" timeOffset="110089.8435">8678 8331 17552,'60'79'2402,"-40"-59"-768,0-20 352,-1 20-769,-19-20-288,0 0-192,0 0-1,20-20-287,-20 0-353,0 0-32,0-19 64,20-1-32,-20 1-256,0-1 160,20 19-32,-20 21 64,19 0 0,1 21 96,0 19 0,21-1-256,-2 1 128,21-1-641,-21-19-704,20 0-865,-19 0-1890,-19-20-5893</inkml:trace>
  <inkml:trace contextRef="#ctx0" brushRef="#br0" timeOffset="110452.1484">9373 8728 4708,'59'119'14510,"-39"-79"-13678,0-1 290,1-19 479,-1-20-640,-20 0 32,0 0 128,0 0-384,-20-20-513,-1-19 64,-19-1-416,21-19 352,-21-21-320,0 1 96,21-20 0,-1-1-32,0 21 32,20 20 128,0 19-320,20 20 192,0-1 96,19 21-160,1 21 128,-20 19 64,19-1-128,-19 21-224,1-1-64,-21-19-641,0 0 96,0 0-320,0-1-64,-21-39-1153,1 20-1058,20-20-5380</inkml:trace>
  <inkml:trace contextRef="#ctx0" brushRef="#br0" timeOffset="110881.8359">9631 8292 16623,'0'-20'3844,"0"20"-1538,0 20-384,0-1-160,0 21-802,20-1-159,-20 1-448,20-20-33,-1 20-416,1-20 96,0-20-32,21 0 32,-41 0-257,19 0 193,1-20 32,0 0-32,-20 0 32,0 0 192,0 20-224,0 0 64,20 0 32,-20 0-32,0 20 0,19-20-352,1 20-385,0 0-288,0-20-448,0 0-1506,19 0-1953,-18-20-8777</inkml:trace>
  <inkml:trace contextRef="#ctx0" brushRef="#br0" timeOffset="111106.4451">10029 7914 21268,'0'39'3171,"20"2"-1570,-1-2-224,1 21-255,0 19-450,0-19-287,-1 19-418,21-19-127,-20-1-416,19-39-289,-18 0-32,-1 0-512,-20-20-1090,0-20-2529,-20 0-7784</inkml:trace>
  <inkml:trace contextRef="#ctx0" brushRef="#br0" timeOffset="111302.7344">9830 8172 20787,'0'0'3107,"20"0"-1601,19 0 800,21 0-737,20-20-416,-1 20-736,0-20-97,1 20-192,-40 0-352,19 0-417,-39 0-384,-1 20-384,1 0-1025,-20-20-2659,0 20-10378</inkml:trace>
  <inkml:trace contextRef="#ctx0" brushRef="#br0" timeOffset="111493.1641">10664 8450 26617,'19'40'961,"-19"-20"-897,20-20 64,-20 0-384,20 0-545,-20 0-480,0-20-1826,0 20-7047</inkml:trace>
  <inkml:trace contextRef="#ctx0" brushRef="#br0" timeOffset="112367.1875">11696 7894 16335,'-59'-59'1922,"19"39"-161,0 20-127,-20 20-321,21-20-480,-1 39-385,1 1-95,19-1-65,20 2-448,20-2 160,-1 1-32,21 0-192,0 19-289,-1-20-352,1 2 129,-40-1 319,19 19 97,-38-20 480,19 1 0,-20 0 353,0-20 31,20 0 129,-20 0-129,20 0-287,0-20 159,20 20 257,0-20-385,19 0-192,2 0 32,-1 0-352,-1-20-289,20 20-191,-19 0-321,20-20-641,-20 20-1953,-20-20-3716</inkml:trace>
  <inkml:trace contextRef="#ctx0" brushRef="#br0" timeOffset="112694.3359">11935 8132 16719,'0'0'2339,"19"20"-546,1 20-191,0 0-321,0 0-737,-1 19-127,21-19 127,-20-1-159,1-19-129,-2 0-64,-19-20 96,20 0-256,-20 0 321,0-20-65,0 0-96,0-19-128,20-1-128,-20 1 288,20-21-256,-20 20 32,19 0 0,1 20-32,0 20-64,-20 20-160,20 0-32,-1 19-289,1 2-608,0-1-1153,20-1-1602,-20-19-2594</inkml:trace>
  <inkml:trace contextRef="#ctx0" brushRef="#br0" timeOffset="112925.7811">12490 8252 17712,'20'40'2979,"0"-21"-1538,0 1 129,19 0-481,1-20-769,0 20-31,0-20-97,-1-20-32,1 0 0,-20 0-32,0 1-352,-20-21 96,-20 20-128,-20-20-33,1 20-479,-1 20-353,1-20-513,-2 20-2242,21 0-4131</inkml:trace>
  <inkml:trace contextRef="#ctx0" brushRef="#br0" timeOffset="113710.9373">12629 8172 288,'-20'-20'10057,"20"20"-8711,-20-20 31,20 20 64,-20 0 289,1 0 320,19 0-449,-20 0-287,0 0-546,0 20-319,1 0-385,-1 0-64,0 20-192,20-20-1122,0 20-1248,0-21-1954</inkml:trace>
  <inkml:trace contextRef="#ctx0" brushRef="#br0" timeOffset="114270.5077">13641 8053 17008,'-79'0'928,"40"0"258,-20 20 511,18 0-31,1 19-577,1 1-192,19 20-385,0-20-224,20-1-159,20 1-65,0-20-96,19-1-97,22-19 129,-22-19-64,1-1 32,-20-20 0,-1 21-64,-19-21 224,0-1-64,-19 22 33,19-21 255,-20 20 160,0 1 257,20 19-288,-20 0-1,20 0-384,0 19-128,20 1 32,0 20-320,19-21-481,1 2-544,-1-1-513,22 0-1569,-2-20-2371</inkml:trace>
  <inkml:trace contextRef="#ctx0" brushRef="#br0" timeOffset="114532.2264">13919 8053 19410,'-59'20'1762,"39"-20"-161,20 20-416,0 0-384,0-1-257,20 1-255,20 0-129,20 19-160,-1-18 0,-19-1-192,-1 0 0,-19 0-65,-20-1 353,0 1-64,-20 0 0,1 0-64,-21-1-96,20-19-96,-19 0-449,19 0-768,20-19-1634,0-1-2114</inkml:trace>
  <inkml:trace contextRef="#ctx0" brushRef="#br0" timeOffset="114807.6171">14277 7994 18801,'-60'20'2691,"40"-20"-1602,-19 19 416,39 21-320,-20-20-352,20 19-320,20 1 63,-1-20-576,42 20 64,-2-20-32,20 0-256,-19 0-96,-21-1 0,-18-19 223,-21 20 258,-41 0-33,2 0-160,-1-20-96,1 19 128,-21-19-353,41 0-223,-22 0-545,41 0-1154,0-19-2593,0 19-7400</inkml:trace>
  <inkml:trace contextRef="#ctx0" brushRef="#br0" timeOffset="115141.6016">14516 8113 20435,'-20'19'2018,"20"21"-993,0-20 416,0 20-224,20 0-448,0-1-417,-1-19-63,21 0-161,-1-20-64,-19 0-64,0-20 0,0 0-32,0 1 0,-20-1 64,0-20-64,-20 0 128,20 20-192,-20-20 128,20 21 160,0 19-160,0 0-96,0 0 96,0 19 160,20 1-192,0 0 32,-1 19-32,22-18-352,-21 19-609,19-20-545,1-20-928,-20 19-3716</inkml:trace>
  <inkml:trace contextRef="#ctx0" brushRef="#br0" timeOffset="115882.8123">14972 8073 18865,'0'40'3748,"19"-21"-2211,-19 21-159,21-1-33,-1 2-640,-20-21-321,20 0-384,0-1 224,-1-19-288,1 0 96,0 0-32,-20-19-32,20-1 0,-20-20-96,-20 19 128,20-18 64,0-1-64,0 21-64,0-1-32,20 0 128,-1 20-160,1 0 224,0 20 0,0 19 64,0-19-96,-1 20-160,-19-21 96,21-19 32,-1 21-64,-20-21 192,0-21-160,20 2 96,-20-1-96,0 0 64,20 0-32,-1-19 0,-19 19-128,20 20 64,0 0-224,19 0-160,-19 20-417,0 19-448,0 21-289,20 0-1056,-20-1-481,0 1 1281,19 19 1153,-19-19 705,20-20 833,-21-1 1153,1 1-128,-20-20-321,20-1-127,-20-19-129,-20 0-160,20-19-480,-20-1-33,1 0-319,-1-39-225,0 19-64,0-20 32,1-19-64,-1-20 0,20 19-96,0 1-128,20 19-33,-1 1 65,21 39 160,-1 20 160,-19 0 64,20 40 129,-20-1 127,0 21-63,-20-21-257,0 20-64,-20-18 96,0-1-416,0-1-257,0-39-127,-19 20-898,19-40-1409,0 20-3907,0-39-7272</inkml:trace>
  <inkml:trace contextRef="#ctx0" brushRef="#br0" timeOffset="116333.0077">15886 7736 17616,'0'-61'3075,"0"42"-897,0-1-448,0 20-225,19 0-192,1 39-320,20 2-128,-21 18-160,21 20-641,-1 0 224,2-18-544,-1 18-545,-1-39-576,1-1-289,-20-19-1280,-1 0-1859</inkml:trace>
  <inkml:trace contextRef="#ctx0" brushRef="#br0" timeOffset="116558.5935">15806 7974 18353,'40'-21'3299,"-20"1"-2146,39 20 1025,0-19-736,20 19-770,-18 19-416,-2 1-224,20 21-32,-19 18 0,0-19-192,-20-1-512,-1 1-65,-19-1 320,0-18-127,-20-21-545,0 20-481,-20-20-2177,0-20-4485</inkml:trace>
  <inkml:trace contextRef="#ctx0" brushRef="#br0" timeOffset="116704.1016">16183 7756 19122,'-20'-20'3171,"20"20"-2659,0 0-256,20 0-224,0 20-32,20-20-993,-1 39-1761,1-19-1154</inkml:trace>
  <inkml:trace contextRef="#ctx0" brushRef="#br0" timeOffset="117211.9139">16620 7933 20211,'-19'20'2594,"-2"1"-2338,21-1 353,0 19 512,21 1-224,-21 0-481,19-1-192,21-19 33,-20-20-289,-1 0 64,1 0 96,0-20-320,-20 0 384,0 1-416,-20-21 95,0 0 194,1 1-65,-1-22-33,20 22-31,-20-1-96,20 21 128,20-1 96,-20 20 64,20 20 161,19-1-1,-19 21-352,20-1 320,-1 2-320,2-1 224,-2-21-160,-19 1 0,0-20 96,-20 20-160,0-20 224,0 0 1,0-20-129,0 20 32,0-20-64,0 1 0,20 19-64,-1-20 32,1 20-65,0 0 194,19 0-194,1 39-63,-20-19-416,20 0-481,0-20-449,-20 20-1280,0-20-2531,-20 0-8745</inkml:trace>
  <inkml:trace contextRef="#ctx0" brushRef="#br0" timeOffset="117473.6327">17354 7874 13580,'0'-59'3748,"0"59"-1762,0-20-128,-20 20-161,20 20-704,-19 0-352,19 19-161,0 1-448,39-21-64,2 22-320,-2-1-481,1-21-448,-1 21 128,1-20 736,-20 0 481,-20-1 289,-20 1 351,0-20 1,-19 20-160,-21-20-385,21 20-64,-22-20-128,22 0-513,19 0-1953,0 0-8136</inkml:trace>
  <inkml:trace contextRef="#ctx0" brushRef="#br0" timeOffset="118193.3594">18387 8033 14669,'0'-39'2018,"-20"-2"0,0 21 64,0 1 192,1 19-576,-21 19-385,20 1-128,1 21-608,-1 18 31,0 1-191,20-1-161,20-20-256,19 2-32,1-21-128,-1-20-32,1 0-97,-1-20-127,-19-21-32,1 2 127,-21-20 65,0 19 288,-21-19 64,1 19 160,20-20-224,0 20 129,0 1 31,0 19-96,0 20 64,20 20-128,1-1 160,19 21-32,-21-1-224,21 2 32,-1 18 64,-19-39-96,0 20 192,0-20-384,-20-20 224,0 0 64,0 0-192,0 0 224,0-20-32,0 0 128,20 0-288,-20 0 160,19 1 64,22-1-224,-1 0 0,-1 20 64,20 20 128,-19 0-192,-1 39 64,2-19-609,-1 19-1088,-1-20-1410,-19-18-2307,20-1-8231</inkml:trace>
  <inkml:trace contextRef="#ctx0" brushRef="#br0" timeOffset="118432.6171">19281 7577 18129,'0'0'4003,"0"0"-2849,0 0-162,20 19 738,-1 21-609,1-1-352,20 22-321,-21 18-223,1 0-129,0-20-224,19 2-161,-18-2-512,19-19-320,-20-21-800,-1 1-898,1-20-2050</inkml:trace>
  <inkml:trace contextRef="#ctx0" brushRef="#br0" timeOffset="119028.3203">19141 7854 21940,'0'-19'1121,"20"19"-192,20-20 577,20 0-513,-1 0-481,1-19-320,-1 19-96,-20 0-160,22-1-128,-22-18-160,-19 19-321,0 0 289,0 20 256,-20 0 64,20 0 320,-20 40 32,-20-1 32,20 22-191,0-2 95,0 0 0,20 1 32,-20 0-192,19-20 225,1-21-354,0 21 130,-20-20 63,20 0 0,-20-20-32,-20 0-256,20 0 128,0 0-32,0-20-32,20 0 96,1-20 0,18 21 0,1-21-129,-1 19 65,1 1 64,-1 20 64,1 0-160,0 0 224,0 0 1,-20 20 95,19-20-128,-19 0 0,20-20 160,-40 20-224,19-19 128,1-21-64,-20 20 33,0 1-129,-20-1-225,1 0 97,-21 0 64,20 20 32,-19 20-32,19 0 192,0 0 32,0 19 1,20 1 63,0-1 0,20 2-192,20-21-128,-1 19-256,21-19-481,19 0-865,-19-20-1345,-20 0-7303</inkml:trace>
  <inkml:trace contextRef="#ctx0" brushRef="#br0" timeOffset="119610.3516">20988 7933 19858,'-60'-19'1506,"41"-1"-673,-21 20-225,20 0 289,-20 20 192,0 19-352,20 2-97,1 18-63,38-19-225,1-1-160,20-19-160,20 0-128,-20-20 0,19-20 32,-20 0-64,1-39-192,-20 19 288,1-19-32,-21-21 64,-21 21 32,1-20-64,0-2 96,0 2-32,-19 20-64,19 0 288,0 39 160,20 0 257,0 20-385,-19 20-64,19 19 129,0 21 383,19-1-383,1 21-1,0-20-128,19 19-96,1 0-256,1-19-192,18-1-641,-19-19-96,19 0-448,0-21-898,-18-19-3682,-2 0-6343</inkml:trace>
  <inkml:trace contextRef="#ctx0" brushRef="#br0" timeOffset="119965.8203">21544 7815 20403,'-60'20'1537,"40"-1"-288,-19 21 257,19 19-161,0-18-384,20 18-384,0-19-289,20-1-352,20-19 128,-1 0-224,1-20-32,-1 0-1,-19 0 65,21-40 96,-21 21 0,-20-21 96,0 0-160,-20 1 96,0-2 160,-1 2-224,-18-1 96,39 40 289,-20-20-33,20 20 32,0 20-384,0 0 288,0 19 33,0 2-289,39-21-65,2 19-159,-1-19-545,19 0-672,0-20-577,-19 0-1505,-1-20-4965</inkml:trace>
  <inkml:trace contextRef="#ctx0" brushRef="#br0" timeOffset="120168.9451">21742 7596 16271,'0'-39'3876,"20"39"-1666,-20 0 32,20 39-256,0 1-545,-1-1-544,1 22-224,21-2-417,-21 20-192,19-39-320,1 20-289,-1-20-320,-19-21-480,0-19-833,0 0-1474,-20 0-5732</inkml:trace>
  <inkml:trace contextRef="#ctx0" brushRef="#br0" timeOffset="120351.5623">21504 7756 16463,'-40'-20'6470,"40"20"-5445,20 0 0,20 0 320,19-20-224,21 20-608,-1 0-289,20 0-128,1 20-256,-21-20-609,-19 0-864,0 20-1474,-20-20-2787</inkml:trace>
  <inkml:trace contextRef="#ctx0" brushRef="#br0" timeOffset="120713.8671">22377 7795 18577,'-59'20'2787,"19"0"-1058,21-1-319,-21 21 95,20-1-128,1 2-800,19-1-321,0-1-256,39-19-128,1 0 0,-1 0-64,1-20-64,-21-20-33,1 0 65,1 0 32,-21 0 96,0-19 32,0-2 64,-21 21 192,21-19-160,-20 19 320,20 20 225,0 0 160,0 0-353,0 20 32,0 0-159,20 19-193,21-18-64,-21 19-64,19-21-289,1 1-255,19-20-353,-19 0-449,-21 0-1344,1-20-3268,1 1-8199</inkml:trace>
  <inkml:trace contextRef="#ctx0" brushRef="#br0" timeOffset="121077.1484">22418 7557 6758,'0'-20'16496,"20"0"-15952,19 20 129,1 0 704,19 0-64,20 0-512,1 0-353,-20 20-255,19-20-65,-19 20-32,-20 19 0,-1-19-64,-19 20-224,0 0 192,-20 0-96,20 19 0,-20-19-161,0-1 161,0 20 0,19-18 32,-19-1 32,20-1-32,-20 1 0,20-1 96,-20 1 0,0-20 96,-20-1 160,0 2 129,1-21-33,-1 20-320,-20-20 96,20 0-448,1 0-192,-1 0-289,0 0-737,20 0-1504,-21 0-8778</inkml:trace>
  <inkml:trace contextRef="#ctx0" brushRef="#br0" timeOffset="123770.5077">716 9900 13388,'-20'19'1794,"20"-19"-1346,0 0 1346,20 0 704,0 0-191,0 0-1539,1 0-576,18 0-95,-19 0-354,39 0-543,-19 0-1090,-1 0-1826,1-19-9672</inkml:trace>
  <inkml:trace contextRef="#ctx0" brushRef="#br0" timeOffset="127788.0859">1431 9880 13068,'0'-20'1057,"0"20"-737,0 20 1762,20 0 96,0-1-416,0 1-577,-1 20-416,1-1-257,21 1 1,-21-19-33,-1-1 97,1-20 159,-20 19-31,0-19-96,0-19-257,-20-1-256,1-1 64,-1-19-128,-1 1 0,1-1-32,0-19-32,1 19-32,19 0 32,0-20-192,0 21 192,19-1-160,1 21-129,21-1-287,-2 20-289,1 0-672,19 0-994,1 20-1889,-21-1-6406</inkml:trace>
  <inkml:trace contextRef="#ctx0" brushRef="#br0" timeOffset="128107.4219">1948 9760 14509,'0'20'737,"0"-20"704,0 0 673,0 0-128,19 20-544,1-20-193,20 0-449,-21 0-31,21 0-352,-19-20-33,-1 0-96,-1 20-96,-19-20 97,0 1-1,0-1-224,-19 20-32,-1-20 64,-1 20-192,-19 0 128,1 20 32,19 0 32,0 19-96,20-19 128,0 21-288,0-2 96,0 1-32,40-1-192,-1-19-289,1 0-480,20 0-736,20-20-1026,-21-20-1473,0 20-7239</inkml:trace>
  <inkml:trace contextRef="#ctx0" brushRef="#br0" timeOffset="128471.6797">2841 9701 19282,'-40'-20'1505,"20"20"33,1 0 415,-21 0-639,20 40-321,0-21-385,1 21-319,-1 20-225,20 0-32,0-21-225,20 21-383,-1-41-481,1 21-545,20-19-1088,-20-21-1442,19 0-2050</inkml:trace>
  <inkml:trace contextRef="#ctx0" brushRef="#br0" timeOffset="128755.8594">2960 9821 16815,'-39'-21'3524,"39"21"-1442,-20 0-417,-1 0-544,21 21-192,0 18-160,0-19-385,0 19-224,0-19-127,21 0-98,-1 0 1,19-20-64,-19 0 32,0-20 32,-20 0 96,20 20-64,-20-20 192,0 20-256,0-19 160,0 19-64,0 0-96,19 19 96,-19 1-64,20 0-128,0-20-769,0 20-801,0-20-640,-1 0-2018,-19 0-3940</inkml:trace>
  <inkml:trace contextRef="#ctx0" brushRef="#br0" timeOffset="128958.0077">3000 9423 23574,'39'40'1505,"-19"-1"161,0 21-449,0 0-256,0 19-385,20-20-351,0 2-353,-1-2-353,21-39-480,-21-1-288,-19 1-513,0-20-1441,-1 0-2018</inkml:trace>
  <inkml:trace contextRef="#ctx0" brushRef="#br0" timeOffset="129131.8359">3219 9482 23990,'0'20'897,"19"21"320,1-2 161,0 1-706,19 19-448,1-19-640,-1-1-513,2-19-1121,18 0-2562,-39 1-8425</inkml:trace>
  <inkml:trace contextRef="#ctx0" brushRef="#br0" timeOffset="129909.1797">4171 9740 10890,'-20'-39'6630,"0"19"-4196,20 20-544,-19 0-320,-1 20-385,0 0-288,20 39-161,0-18-351,20 18 95,0-39-95,19 19-193,1-39-64,20 0-32,-20 0-96,19-20 128,-20-19-32,-19-1-256,0 21 0,-20-22 128,-20 1 64,-19 21-320,-1-1-225,1 0-192,-1 0-127,0 20-386,20 0-479,0 20-1730,0 20-1538</inkml:trace>
  <inkml:trace contextRef="#ctx0" brushRef="#br0" timeOffset="130192.3827">4470 9721 6309,'0'19'11339,"0"-19"-9801,0 20 95,0 0 161,0 21-193,19-22-351,21 21-289,-20-20-289,19-1-223,1-19-1,-1 0-352,1-19 160,1-1-96,-41 0-288,19-19-384,-19 18-193,-19 1-384,-2-20-352,1 21-769,0-1-2082,0 20-4549</inkml:trace>
  <inkml:trace contextRef="#ctx0" brushRef="#br0" timeOffset="130410.1561">4945 9900 18641,'40'0'2338,"-40"0"801,-20 0-929,20-20-992,-20 0-225,0-19-513,1-2-96,19 1-288,0 1-64,0-1-128,0 1 128,19 19-544,1 20-353,0 0-352,21 0-321,18 0-2145,-20 20-8681</inkml:trace>
  <inkml:trace contextRef="#ctx0" brushRef="#br0" timeOffset="136019.531">5958 9681 9128,'0'-59'5061,"-20"39"-3203,0 0 512,1 0-128,-21 20-480,20 20-417,-19 0-320,-2 20-320,21-1-257,20 1-32,-19-1 33,38-19-289,-19 0-64,20 1 32,21-21 96,-21-21-320,-1 1 96,1-20-128,0 1 64,0-1 64,-1 21-32,-19-1 32,0 0 0,0 20 288,20 0-384,-20 40 289,20 19-129,0 0 0,19 21-32,-19-20 32,21 19-64,-2-20 64,-19 2-64,0-2 0,-20-20 96,0 1-96,-20-1-32,0 1-128,-19-19 32,-2-1-385,1-1-160,1 1-832,19-20-1025,0-20-2755,20-19-5157</inkml:trace>
  <inkml:trace contextRef="#ctx0" brushRef="#br0" timeOffset="136346.6797">6216 9701 18769,'0'20'3331,"0"-1"-2338,0 1 577,0 20-289,0 0-512,20 20-33,0-41-415,-1 21-225,1-20-64,21 0 32,-21-20 0,-1-20-224,1-20 0,0 20 0,-20-19-1,0-20 97,0 18 64,0 21-32,-20-19 96,20 19 129,0 20 31,0 0-64,0 0-96,0 20-256,20 19 224,0-19-288,-1 0-513,21 20-672,-20-40-866,19 20-2049,-18-20-2050</inkml:trace>
  <inkml:trace contextRef="#ctx0" brushRef="#br0" timeOffset="136485.3514">6634 9760 13452,'19'20'2274,"1"-20"417,0 20-641,0 1-1057,-1-2-865,1-19-737,20 20-1152,-21-20-1955,1-20-10057</inkml:trace>
  <inkml:trace contextRef="#ctx0" brushRef="#br0" timeOffset="136638.6719">6634 9562 4356,'-40'-19'15694,"40"-2"-14284,0-19-738,0 21-479,20-1-257,19 20-257,1-20-255,-1 20-1666,-19 0-1634</inkml:trace>
  <inkml:trace contextRef="#ctx0" brushRef="#br0" timeOffset="136963.8672">6911 9543 16399,'-19'79'2146,"19"-20"-320,0-19 448,0 19-480,19-18-962,1-22-287,0 1-193,19-20-160,-19 0 1,20-39 31,-20 18-224,-1-19-160,-19-19 160,0 19-128,-19-19-65,-1 0-31,-20 18 64,20-18 0,-19 19 160,19 1 96,0 19 352,20 20 225,0 0-160,0 0-65,20 39 353,0 1-1,0 19-543,19 2-65,1 18-224,20-20-705,0-19-640,-1-1-321,0-19-736,-19 0-3171,-21-20-4197</inkml:trace>
  <inkml:trace contextRef="#ctx0" brushRef="#br0" timeOffset="137124.0233">7388 9642 18385,'20'39'3587,"-20"-19"-1857,20 19 192,-1-19-801,1 0-769,0 0-352,0 1-288,0-21-161,-1-21-1312,1 1-2275,-20 0-7431</inkml:trace>
  <inkml:trace contextRef="#ctx0" brushRef="#br0" timeOffset="137407.2264">7388 9383 18897,'20'20'3171,"19"0"-1921,-19 20 511,20-1-832,-1 2-384,1-2 31,-1 21-127,2-21-257,-1-19-32,-21 0 32,1-1-64,-20 1 64,0-20-31,0 0 287,0 0-96,0 0-159,0-20-97,0 20-128,0-19-97,0-1-159,20 0 64,0 0-737,19 20-64,1 20-160,0 0-705,0 0-1217,-1-1-2018</inkml:trace>
  <inkml:trace contextRef="#ctx0" brushRef="#br0" timeOffset="137726.5625">8222 9543 19218,'-40'-41'2178,"21"21"224,-2 20-480,1 0-449,0 20-448,20 0-320,0 20-321,20-20-288,-20 20-128,20-20-32,1-1-320,-2 1-193,1-20-191,-20 0 191,0 0 289,0 0 96,0 0 31,0 0 226,20 20 95,-20 19 288,20 1 65,-1 40-289,1-1 0,0 0 64,-20-18-128,20 18-192,-20-40 32,0 21 0,-20-21-512,20-19-385,-40 1-1121,21-21-3939,-41 0-8105</inkml:trace>
  <inkml:trace contextRef="#ctx0" brushRef="#br0" timeOffset="138423.8279">9056 9740 17424,'19'160'1986,"1"-101"-673,0 20-480,0-18-321,19-2-319,-19-20 351,1-19 33,-1-20 63,-1 0-63,1-20-65,-20-19-159,-20-1-161,1 1-96,-22-22 64,1 2-64,1-20-64,-20-1-64,19 1 0,0 0 96,21-1-256,19 20 192,0 21 96,19 19-192,21 0 256,0 20-128,19 20 0,0 0 32,-18 39-96,-2 1-192,1 0-96,-20-1 128,-20 0-97,0-19 289,-20-19-448,0-2 63,0 1-479,-19-20 95,18 0-576,-19-20-1794,21 1-641,-1-2-9897</inkml:trace>
  <inkml:trace contextRef="#ctx0" brushRef="#br0" timeOffset="138765.625">9452 9721 11915,'61'39'6214,"-42"-39"-3652,-19 0-192,0 0 1,0-20-1186,-19 1-417,-1-1-127,-1-20-193,21 21-31,-20-21-257,0 0-192,20 0-128,0 0-257,0 1-255,20 19-289,0 20-448,1 0-257,18 20-704,1 19-833,-1 1 128,1 0 192,-1 0 1794,1 0 1698,1-21 1985,-22 21 513,1-20-352,0-20-866,0 19-928,-20-19-769,0 0-416,0 0-384,0-19-1218,0-1-2210,0-20-6662</inkml:trace>
  <inkml:trace contextRef="#ctx0" brushRef="#br0" timeOffset="139041.9922">9710 9423 15630,'41'20'2082,"-2"0"289,1 19 127,-1 2-833,1-2-543,19 1-162,-18-1-511,-1 1 31,-21-20-352,1-1 65,0 1-97,-20-20 32,0 0 224,0 0-352,-20 0 0,20-20 0,-20 1 0,20-21 192,20 1-416,0-1 96,19 20-577,-19 0-95,20 20 127,-1 0-192,2 20-1057,-2 0-1857,1 0-3492</inkml:trace>
  <inkml:trace contextRef="#ctx0" brushRef="#br0" timeOffset="139259.7656">10504 9522 16591,'-39'-20'3427,"19"0"-1248,0 20 159,20 20-865,-20 0-512,20 20-96,0 0-96,20 0-289,0-1-352,20 1-64,-1-21 32,22-19-640,-2 0 95,-20-19-159,1-1-353,-20-20-128,-1 21-1217,-19-21-3172,0 20-7366</inkml:trace>
  <inkml:trace contextRef="#ctx0" brushRef="#br0" timeOffset="139418.9453">10782 9602 19986,'21'40'2146,"-1"-21"-96,0-19-416,-1 20-1025,1-20-417,-20 20-160,20-20-449,0 0-1120,-20 0-2339,0-20-7879</inkml:trace>
  <inkml:trace contextRef="#ctx0" brushRef="#br0" timeOffset="139575.1953">10743 9383 19218,'0'-39'1569,"0"19"-864,19 0-385,1 1-480,1 19-1025,19 0-961,-1 0-1826</inkml:trace>
  <inkml:trace contextRef="#ctx0" brushRef="#br0" timeOffset="139870.1172">11219 9919 18865,'20'80'2018,"0"-61"-737,-20-19 609,0 0-384,0 0-513,-20-19-353,20-1-384,-20-20-31,-19 1-33,19-21-128,0-20-224,1 21 256,-1-20-96,20 19-224,20 0 96,-1 21-1,1-1-31,20 40 64,-1 20 192,-19 0-32,19 19 129,-19 21-258,-20-20 97,21 0-96,-21-1 32,-21-19-64,21 0-32,-20-1-544,1-19-514,-1-19-1472,0 19-3748</inkml:trace>
  <inkml:trace contextRef="#ctx0" brushRef="#br0" timeOffset="140930.6639">11418 9125 12139,'-39'0'2979,"19"0"-833,20 20 32,-20 0-256,20 19-545,0 21-32,0 0-320,20-1-384,0 21-129,19-21-191,1-19-97,-1 0-128,21 0 0,-20-40-32,20 0 96,-1 0-384,-20-20 32,-19 0-96,0-20 95,0 21 33,-20-22 96,-20 2-32,0 19 96,0-20-64,-19 20 96,19 20 160,0 0-32,1 20 97,-1 0-321,0 20 160,20-1 192,0 2-352,0-2 32,40 1-224,-1-20-577,20-1-897,1-19-1088,20 0-2147,-40 0-8648</inkml:trace>
  <inkml:trace contextRef="#ctx0" brushRef="#br0" timeOffset="141191.406">12093 9443 15406,'0'-60'2018,"-20"60"-224,20-19 544,0 19-352,-20 0-1057,20 19-481,20 1 65,0 0-385,20 20-128,0-21 0,-1 21 128,1-19-352,-1 18 63,-19-19 161,-20 0-32,0 0 193,-20-1 127,1 1 128,-21-20-95,1 20-257,19-20-160,-20 0-289,21-20-512,19 20-864,-21-20-2211,21 20-5253</inkml:trace>
  <inkml:trace contextRef="#ctx0" brushRef="#br0" timeOffset="141460.9375">12669 8828 23221,'0'-20'1442,"0"40"-97,-19-1 32,-22 41 65,21-1-257,0 21-448,20-1-353,0-19-384,20-21-192,20 1-673,-19 0-640,18 0-577,1-20-1890,-21-20-9193</inkml:trace>
  <inkml:trace contextRef="#ctx0" brushRef="#br0" timeOffset="141592.7734">12847 9582 23990,'0'40'1281,"0"-40"-1184,0 20-194,0-20-799,0 0-2179,20 0-513</inkml:trace>
  <inkml:trace contextRef="#ctx0" brushRef="#br0" timeOffset="184461.9139">696 11031 11498,'-19'-20'2595,"19"1"256,-20 19 191,20-20-415,-20 20-769,20 0-577,0 0-705,0-20 545,20 20-128,0 0-224,19 0-481,1 0-159,0 0-65,20 0-385,-1 0-608,-19 0-704,19 0-1154,-18 0-3427</inkml:trace>
  <inkml:trace contextRef="#ctx0" brushRef="#br1" timeOffset="191254.8826">2841 6465 7655,'0'0'1537,"0"0"321,0 0 256,0 0-801,0 0-128,0 0 129,0 0-450,0 0-415,0 0-225,0 0 160,0 0 289,19 0-225,-19 0 97,0 0-353,20 0 193,-20 0-225,0 0 192,21 0-96,-21 0-64,20 0-63,0 0-65,-20 0 96,19 0 0,1 0 32,0 0 0,19 0 32,1 0-31,0-20 95,0 20 0,39 0-192,-19 0 161,38 0-1,-17-20-64,17 20-64,2 0 96,19 0-32,0 0 33,0 0 63,20-19 160,-19 19 193,-2-20 0,2-1-161,-21 1-192,-20 0-95,-19 20-33,-20-19-32,-20 19 64,-1 0-320,-19 0 160,0 0-96,20 0 96,-20 19-32,20-19 32,0 0-96,-1 20-256,1-20-321,0 20-416,0-20-673,1 21-1377,-2-1-2562</inkml:trace>
  <inkml:trace contextRef="#ctx0" brushRef="#br0" timeOffset="220284.1797">1630 10753 13965,'0'-39'2979,"-20"39"-1026,20-20 225,-19 20-1024,19 0-834,0 0 192,0 20-159,19-1-225,1 1-64,0 20-160,0-21-193,19 1-319,-19 0-289,0-20-576,0 21-641,-1-21-513,-19 0-1441,0 0-4868</inkml:trace>
  <inkml:trace contextRef="#ctx0" brushRef="#br0" timeOffset="220433.5935">1749 10753 11018,'0'-59'3075,"0"39"-737,0 20 257,0-20-706,0 20-864,20 0-352,-20 0-385,19 20-192,1 0-352,1 19-545,-1 1-1056,19-20-1699,-19 19-7558</inkml:trace>
  <inkml:trace contextRef="#ctx0" brushRef="#br0" timeOffset="220909.1797">2324 10972 13324,'-19'-60'1409,"-1"60"385,0-19 640,0 19-384,1 0-736,-1 19-514,0 21-319,20 19 31,-20-19-127,20 19-97,0-18-288,40-2-32,-20-19-32,19-20 64,1 0 0,-21 0 32,22-39-64,-21 19 128,0-21-96,-20 2 96,-20-1 96,20 20-192,-20-19 128,-1 39 225,21-20 127,-20 20-95,20 0-65,0 20-352,20 0 96,1 19-64,-1 1 96,19-1-64,1-18-801,-1 19-160,21-40-160,-21 19-1281,-18-19-1762,-1 0-2274</inkml:trace>
  <inkml:trace contextRef="#ctx0" brushRef="#br0" timeOffset="221199.2187">2523 10932 17072,'20'20'1345,"0"0"897,-1 19-384,22-19-225,-21 20-768,19-1-288,-19-18-289,0-1-64,0 0-32,0-1 33,-20-19-225,19 0 192,-19 0-320,0 0 192,0 0-128,0-19-32,-19-1-1,-1 0 33,20-21-32,0 2-704,0-1 63,0 21-256,0-1-673,20 20-1152,-1 0-802,1 0-9064</inkml:trace>
  <inkml:trace contextRef="#ctx0" brushRef="#br0" timeOffset="221511.7187">2960 11051 15054,'20'0'2979,"-20"0"-1602,20 0 1345,0-20-1056,-1 20-929,1-20-257,0 1-31,0-1-257,0-20-96,-1 20 96,-19 1-224,0-1 64,0 20 32,-19-21-32,-1 21 0,0 0-64,0 21 224,-19-21-128,19 20 161,0-1-225,20 21-96,0 0 224,0-1-321,0 1 161,20-21-160,0 22-384,19-21-577,1 0-641,-1-20-608,-18 0-2179,19 0-9704</inkml:trace>
  <inkml:trace contextRef="#ctx0" brushRef="#br0" timeOffset="221672.8514">3278 11131 16143,'-20'-21'2498,"20"1"-256,0 1-64,-20-1-864,20-20-161,-19 21-641,19-21-384,0 20-96,0 0-256,0 1-481,19 19-896,1 0-1602,0 0-2146</inkml:trace>
  <inkml:trace contextRef="#ctx0" brushRef="#br0" timeOffset="222041.9922">3675 10832 15662,'-20'-20'1922,"0"20"-192,0 0 672,0 0-608,0 20-417,1 21-288,19-2-384,-20 21-321,20-21-160,0 21-224,0-21-96,20 2 64,-1-21-64,1-20-64,0 0 32,0 0-32,0 0 288,-20-40-128,0 19-128,0 1 160,0-19 0,0 19 0,-20 0 0,0 20 128,20-19-96,0 19-32,0 19 32,20 1-320,-20 0-321,20 0-448,20-20-800,-20 19-994,20-19-2146,-21 0-9288</inkml:trace>
  <inkml:trace contextRef="#ctx0" brushRef="#br0" timeOffset="222666.9922">3913 10893 17456,'-20'-41'3043,"0"41"-481,0 21-512,20-1-1089,-19 19-64,19-19-320,0 20-321,19-1-128,1-19-352,20 0-97,-21-20-63,-19 0-64,21 0 223,-21-20-31,0 0-96,-21 0 288,2 1 64,-1-1 192,0 20 0,20 0 193,0 0-193,0 20-192,20 19 32,0 1-96,20 20 224,0-1-160,-1 1 256,1-1-96,0-20-128,-21 22 64,1-22-32,-20 21 97,0-21 95,-20 1-288,1-20-128,-21-1-65,0 1-31,21-20-64,-21 0 64,-1-20 31,41 1 65,-19-21 192,19-19-64,19 19-64,2-19 96,19-2 96,-1 22 96,1-1 65,0-19 31,-1 20-32,1-1-96,0-20-64,0 20 65,-20 1 159,-20-1 0,0 0-64,0 21 161,-20-1 127,0 20-255,0 0 127,20 0-352,-20 39 128,0-19-352,20 20 128,20-1 64,0 1-256,0-1 128,20-19 0,-1 1 128,1-21-449,-21 0-31,21 0-385,1-21-576,-2-18-897,-19 19-2883,0 0-5766</inkml:trace>
  <inkml:trace contextRef="#ctx0" brushRef="#br0" timeOffset="224203.125">4707 10535 13965,'20'-40'1761,"-20"20"-351,0 0 287,0 20 545,0 0-1088,-20 20-482,20 0-31,0 20-33,0-1-480,0 2-160,0-2 161,0-19-226,0 0-607,0 0-481,0-1-1634,20-19-1121,-20 0-11338</inkml:trace>
  <inkml:trace contextRef="#ctx0" brushRef="#br0" timeOffset="224375.9764">4807 10554 16623,'0'0'2338,"0"0"-832,0 20 31,-20 0-544,20 1-608,0-1-289,-20-1-96,20 21-224,20-20-866,-20-1-1568,0 1-2018</inkml:trace>
  <inkml:trace contextRef="#ctx0" brushRef="#br0" timeOffset="224725.5859">5641 10852 9545,'0'60'128,"-20"-20"-160,20 0 736,0-1 1923,20 1-769,-20-1-609,19-18-416,1-1-481,0 0-288,0-20-352,-1 0-1026,-19 0-1664</inkml:trace>
  <inkml:trace contextRef="#ctx0" brushRef="#br0" timeOffset="224914.0625">5382 10733 19538,'-19'-19'2114,"19"-1"-1666,0 20-480,0 0 0,0 0-800,19 20-802,1-20-1697,0 19-12876</inkml:trace>
  <inkml:trace contextRef="#ctx0" brushRef="#br0" timeOffset="225241.2109">5997 10753 21364,'-19'0'768,"-21"20"-639,1 0 928,19 19 128,0 2-96,0-21-737,20 19-256,20-19-64,20 20-64,19-21-32,-20 1 32,22 0-320,-2 0 224,-19-1 32,-20-19 128,-1 41 0,-38-21 96,-1 0-32,0-20-96,-20 19-192,21-19-1058,-1 0-1824,-21 0-6375</inkml:trace>
  <inkml:trace contextRef="#ctx0" brushRef="#br0" timeOffset="225875.9764">6971 11011 11274,'-20'-79'1506,"0"59"127,0-19 289,1 18 352,-1 1-224,0 20-288,-1 0-257,1 20-704,1 1-225,-1 18-31,20 21-65,0-1 65,0 0-257,20-18-160,-1-1 161,22-21-385,-21-19 192,19 0 0,-19-19-32,0-1-32,0-21-224,-20 2-97,-20-1-95,20 20-161,-20-19-704,0-1-544,1 20-1378,-1 1-1762</inkml:trace>
  <inkml:trace contextRef="#ctx0" brushRef="#br0" timeOffset="226425.781">6971 10852 10954,'59'41'7751,"-59"-22"-5541,20 1-512,0 20-225,-1-1-608,2-19-224,-1 20-65,-20-1-191,20-18-289,0-1-32,-1 0 0,-19-1-128,0-19 32,0 0 0,0 0-128,-19 0-1,19-19 1,-20-21 128,20-1-128,-20 2-416,20-1-33,0 1 193,0 19 63,0 0 65,0 20-32,0 0 95,20 20 97,0-20 96,-1 20 0,21-20 96,-1 0-320,1 0-32,20 0-161,-20 0 289,-20 0 64,19 0 64,-19 0 0,-20 0 32,20 0 32,-20 0 224,20 0-63,-20 0 191,19 0 128,-19-20-63,0 0-65,0 0-160,0 1-192,0-1 161,0-1 31,-19 1 96,-1 0-224,-20 20 417,20 20-321,1 0 128,-1 1-64,0 18-320,20 21 96,0-21-64,20 1-32,0-1-192,19 2-353,1-21-672,19 0-1217,0-20-3171</inkml:trace>
  <inkml:trace contextRef="#ctx0" brushRef="#br0" timeOffset="226585.9375">7765 11131 20947,'-20'-41'1890,"0"2"-545,20-1 289,0 1-705,0-1-289,20 1-351,20-2-161,-1 21-288,1 0-705,0 20-833,20 0-2081,-21 0-8329</inkml:trace>
  <inkml:trace contextRef="#ctx0" brushRef="#br0" timeOffset="228329.1014">8539 11011 14125,'0'79'512,"0"-38"289,0-21 480,0 0 673,0-20-96,0 0-96,0 0-641,-19-20-321,19 0-255,0-21-353,-20 2 192,0-20-159,20 19-33,0-19-128,0 18 0,0-18-256,0 19 32,20 20-193,0 1-223,19 19-449,1 19-609,-1 1-1601,22 39-1890</inkml:trace>
  <inkml:trace contextRef="#ctx0" brushRef="#br0" timeOffset="228729.4922">9016 10893 11050,'-40'-20'5509,"21"-1"-4228,-22 21 385,21 0 96,0 0-609,1 21-481,19 18-159,-20 21-33,20-21-448,20 21 32,-1-21-32,1 2 32,20-21-128,0-1 128,0-19 33,-20-19 127,19-21-288,-19 19-32,-20-18 256,0-1 0,0 1 64,0-1 0,-20 20 33,1-19 159,-1 19 64,20 20-127,-20 0-65,20 0-256,20 20-160,-20 19 64,39-19 32,-19 20-320,39-21-513,-19 1-352,1 0-481,-2-20-1281,1 0-1569</inkml:trace>
  <inkml:trace contextRef="#ctx0" brushRef="#br0" timeOffset="229004.8826">9254 10873 15919,'0'0'2306,"20"20"-641,-20-1 193,20 21-481,0-20-576,-1 0-128,1-1 31,0 1-255,0-20-1,0 0-416,-1 0 161,1-20-97,-20 20 224,20-19-288,-20-1 64,0 0-224,0 0 96,0 0-64,21 20-96,-21 0-1,20 0-127,19 20-288,1 0-353,-1 0-769,1 0-2178,-1-1-1409</inkml:trace>
  <inkml:trace contextRef="#ctx0" brushRef="#br0" timeOffset="229360.3514">9790 10932 15502,'-19'20'2627,"19"-20"-1314,0 20 513,0 0-65,0 19-736,19-19-672,21 0-161,-1-20 0,1 0-288,-20 0-64,19-20 0,-19 0 160,-20-19 0,0 19 0,0-40 0,-20 21 0,-19-2 96,19-18 64,-20 0-288,21-1 96,-21 0 64,20 20 416,1 21 65,19-1 159,-20 20-95,20 20-289,0-1-96,20 21-96,-1 20 0,1 0 97,20 19-386,-1-20-319,21 1-225,0-20-704,-1-20-897,1 0-2018,-21-1-4549</inkml:trace>
  <inkml:trace contextRef="#ctx0" brushRef="#br0" timeOffset="229629.8826">10307 10812 17392,'0'0'3363,"0"20"-2178,0 21 257,0-2 63,0 1-512,19 0-545,1-1-127,20-39-65,-21 20-320,21-40 96,0 0-64,-21 1 0,-19-1 0,0 0-64,0-20-64,-19 21-33,-21-1-191,0-21-96,1 41 287,19-20-191,-19 1-449,19 19-672,20 0-2115,0 0-2882</inkml:trace>
  <inkml:trace contextRef="#ctx0" brushRef="#br0" timeOffset="230014.6484">10585 10873 19410,'19'39'3043,"-19"-19"-2018,20 0 512,-20-20-31,20 20-642,0-20-383,-20 0-65,0 20-159,19-20-129,-19-20 32,0 20 128,0-20-480,-19 0 160,19 0-32,0 1-64,0-22 0,0 21-129,19 0 1,1 1 128,0 19 224,0 19-192,-1 1 224,1 0 32,1 1 128,-21-1-95,20-1-33,-20-19 32,20 0 64,-20 0-64,0 0-128,0 0 65,19 0-65,1 0-64,0-19-160,20 19-33,-1 0-575,1 19-642,0 1-960,0 0-3524,-1-20-9896</inkml:trace>
  <inkml:trace contextRef="#ctx0" brushRef="#br0" timeOffset="230523.4375">11815 10832 15694,'-40'-79'1250,"1"40"415,19 19-95,0 0-1,0 0-96,-19 20 1,39 0-577,-20 0-257,20 40-159,0-1-97,20 21-96,0-1 97,-1 1-385,21 0 0,-1-21-288,21 1-321,0-20-288,0-20-480,-1-20-1186,-20-20-2433,1 1-7784</inkml:trace>
  <inkml:trace contextRef="#ctx0" brushRef="#br0" timeOffset="230828.125">11915 10455 16335,'0'0'2979,"0"40"-1506,20 0 193,-1-1-257,21 41-160,-20-20-480,19 19-32,1-20-513,20 1-128,-20-20 0,-1-20-32,-19 0 0,0-20-32,-1 0 32,-19 0 193,0 0 63,-19-20-192,19 0 32,-20-20-96,20 1 96,0-2-256,0 21 192,20 1-320,-1-1 160,1 20-64,20 0-32,0 20-545,0-1-544,0 1-769,19 0-1697,-20 1-2403</inkml:trace>
  <inkml:trace contextRef="#ctx0" brushRef="#br0" timeOffset="231060.5469">12650 10812 13356,'-41'0'5189,"41"0"-2947,-20 20-448,20 21-385,0-21-416,0 19-192,20-19-385,0 0-224,20-20-127,0 0 31,-1-20 0,-19 0 0,-20 0-32,0 1 32,0-22-32,-39 21-288,19-19-96,-20 19-353,0 0-64,0 0 129,20 1-674,20 19-1504,0 0-2531</inkml:trace>
  <inkml:trace contextRef="#ctx0" brushRef="#br0" timeOffset="231210.9375">12828 10793 17392,'39'39'3459,"-19"-19"-1569,-20 1-449,21-1-1216,-1-1-257,-1-19-97,21 0-767,-20 0-1058,-1 0-2466,-19-19-11628</inkml:trace>
  <inkml:trace contextRef="#ctx0" brushRef="#br0" timeOffset="231361.3279">12847 10654 10954,'-19'-19'8520,"19"-1"-6822,0-1-1314,0 1-160,19 20-352,1-20-641,0 20-704,1 0-1314,18 0-4804</inkml:trace>
  <inkml:trace contextRef="#ctx0" brushRef="#br0" timeOffset="231685.5469">13066 10674 14445,'20'59'5317,"-20"-19"-3587,0-1-193,19 22-31,1-22-289,0-19-641,40 0-351,-20 0-1,19-20-128,20 0-64,-18-20-256,-22-20-32,1 21-65,-1-22 129,-39 1 32,0 21 64,0-21 160,-19 20-32,-1 1 64,0-1 288,0 20 193,1 0-161,-1 20-159,-1-1 127,1 21-288,0-1 224,20 1-31,0 20-257,0-40-96,40 20-321,1-20-320,18-20-255,-20 0 31,21-20-961,-21 0-1697,2 0-1859</inkml:trace>
  <inkml:trace contextRef="#ctx0" brushRef="#br0" timeOffset="231968.75">13939 10674 12203,'41'-80'4260,"-41"40"-2050,-20 21-640,-1 19 31,-18 0 33,-1 0 63,1 39-608,-1 2-64,0-2-192,21 1-320,19-1-513,39-19-32,21 0-129,-1 0 33,0-20 64,21 19-128,-20-19-96,-21 20 128,-19-20 32,0 20 95,-20 1 130,0-1 63,-20-1 96,-20 1-64,21 0-96,-21 0-160,20 0-128,1-1-513,-1-19-640,0 0-1506,20 0-5220</inkml:trace>
  <inkml:trace contextRef="#ctx0" brushRef="#br0" timeOffset="235394.531">14694 10852 4388,'-20'-20'8520,"20"0"-5894,-20 20-608,20 0-673,0 20-256,0 0 193,20 1-353,-20 18-257,0-19-223,20 0-97,0 0 64,-20 0-159,19-20-1,-19 0-32,0-20 32,0 0-128,0 0 33,0 0-129,0-19 0,0-2 96,0 2-224,21 19-97,-21-20 161,0 40-96,20 0 0,0 20 128,0 0 160,-1 19-256,21-19 192,-20 21-192,19-21 96,1-20 192,-21 19-320,2-19 385,-1 0-257,-20 0 64,0 0 160,20-19 0,-20-1-64,0-1 0,0-19-32,0 21-128,20-21 32,-1 20-96,-19 20-32,20 0 64,0 20 64,19 0-96,1 19-384,0-19-449,0 21-833,20-21-1889,-21-20-1794</inkml:trace>
  <inkml:trace contextRef="#ctx0" brushRef="#br0" timeOffset="235729.4922">15588 10773 1249,'-20'-20'15406,"0"20"-13356,-1-20-192,21 40-481,-19-20-288,19 40-32,-20-1-288,20 2-321,0-21-191,20 19-193,-1-19-32,2 0-32,-1-20 64,0 0-224,0-20 96,-1 0-129,1-19 258,-20 19-258,0-21 257,0 21 32,0 1-96,0-1 129,-20 20 159,20 0-288,0 0-32,0 20-32,0-1 32,20 1-385,0 0-319,19 1-642,-19-21-736,20 20-1601,-20-20-2307</inkml:trace>
  <inkml:trace contextRef="#ctx0" brushRef="#br0" timeOffset="236259.7656">15846 10773 9961,'0'20'5573,"0"-1"-3555,0 1-64,0 21-224,0-2-417,0 1-352,20 0-481,0-21-288,-1 1 1,21-20-193,-20-20 0,-1 1 0,1-1-64,-20-40-1,0 21 65,0-22-32,-20 22 96,1-20 97,-1-20-129,0 18-128,-19 2 96,19 19 288,0 20 224,0 20-31,0 0 127,20 20-351,0 0 159,0 39-256,20 2 321,0 18-193,20-20 0,-1 20-288,20-18 0,1-22-96,0 1 0,19-20 96,-39-20-288,19 0 192,-19 0-65,0-20 1,-20 0-160,-20-20 288,0 21 32,0-22-32,-20 21 32,1-19 32,-2 19 0,-19 20 160,20 0 128,20 0-95,-19 20-129,19-1 128,19 1-192,21 0-192,1 1-64,18-1-225,0-20-448,0 0-448,1 0-1121,0 0-2659,-1-20-8584</inkml:trace>
  <inkml:trace contextRef="#ctx0" brushRef="#br0" timeOffset="238484.375">16997 10515 17680,'0'0'2146,"0"0"-1537,0 20 31,0-1 514,0 21-290,0 20-127,0-20-385,20-1-63,-20-19-97,20 0-64,-1-20-32,1 20 32,0-20 0,0-20 64,20 20-159,-20 0-33,20 0 64,-20 20-32,-1 19 64,21 2-64,-40-2 32,20-19-32,-20 20 32,0-1 128,0-19-288,0 0 128,-20 0 32,0-20-96,0 0-160,1 0-257,-1-20-415,0 0-514,0 20-928,0-20-1986,20 1-4100</inkml:trace>
  <inkml:trace contextRef="#ctx0" brushRef="#br0" timeOffset="238832.031">17395 10873 15502,'59'0'2563,"-19"0"-1026,-21 0 321,1 0-577,0 0-352,0 0-192,-1 0-33,1-21-415,0 1-33,1 0-128,-1 1-64,-1-1-32,1 0 128,-20 0-320,0 20 160,20 20-96,0 0 160,-20 19-64,20 22-96,19-2 0,-19 1-32,0-1-32,19 21 127,-39-21 98,0 1-130,0-1 98,-20-20 63,1 2-32,-21-1-32,1-21-96,19 1-97,-20-20-191,20 0-929,-19-20-833,39 1-2050,-21-1-993</inkml:trace>
  <inkml:trace contextRef="#ctx0" brushRef="#br0" timeOffset="239086.9139">18248 10475 19122,'-19'-20'2338,"19"20"-1313,0 20-449,0 20 417,0-1 128,19 22-448,1 18-321,0-20-256,19 20-96,1-38-256,-1 18-609,2-19-960,-21-20-1731,0-1-2017</inkml:trace>
  <inkml:trace contextRef="#ctx0" brushRef="#br0" timeOffset="239689.4529">18109 10852 21556,'20'-20'1569,"-1"0"-992,1 1-289,1 19-160,-1-20-64,19-20-32,-19 21 32,20-21 1,-21 1-354,21-2 97,-20 1 64,-20 1 128,19-1 32,-19 20 192,0 20 64,20 0-31,-20 20 191,0 20-224,21 19 1,-21 2 95,20-2 64,0 0-95,-1 0-129,1 2 0,0-41-64,-20 19-32,20-19 32,-20-20-64,0 20-32,0-20-32,0 0-32,0-20 32,0 20-160,0-20 64,19 20-32,-19-20-129,20 20 97,0 0 192,0 0-192,19 0 288,2 0-32,-1 0-160,-1 0 160,20 0 0,-19 0-64,-1-39 64,2 18-32,-1-19 32,-21 1 32,1-1-32,-20 1 64,0 19 65,-20 0 31,1 1 320,-1 19-223,0 19 95,-1 1-224,1 20 65,20-1 31,0 1-288,20-1 0,21-19-96,-2 21-353,21-22-287,-1-19-674,0 0-1697,2 0-7271</inkml:trace>
  <inkml:trace contextRef="#ctx0" brushRef="#br0" timeOffset="240263.6719">20174 10694 17520,'-59'-20'2659,"19"20"-1442,0 0-64,20 40 64,0-1-96,0 20-448,20-19-417,0 1-192,20-2-32,0-39 0,20 0-32,0 0-192,-1-20 64,1-19-161,-20-2 225,-20-18 96,0 19 33,0 1 31,0-1 32,-20 21 224,20 19 0,-20 0-159,20 19-97,-20 21-64,20-1 32,20 21-128,0-21-225,19-19-543,21 1-353,-20-21-417,0 0-832,-1 0-1314,-19-21-3459</inkml:trace>
  <inkml:trace contextRef="#ctx0" brushRef="#br0" timeOffset="240446.2889">20353 10455 15438,'0'-59'3139,"0"39"-1249,20 1 256,-20 19-641,19 19-63,-19 21-577,20-1-225,0 21-416,0 19-192,19 1-128,-19-21-769,21 1-640,18-1-1089,-19-18-2339,-1-22-10378</inkml:trace>
  <inkml:trace contextRef="#ctx0" brushRef="#br0" timeOffset="240851.5625">20968 10594 10345,'-40'-20'11435,"21"40"-9769,-21 1-930,20 18 161,1 21 0,19-21-481,0 1-127,19-1-353,1 2-32,20-21-161,-21-20 33,21 0-160,-20-20 224,-1-21-65,-19 21-63,0-19 288,0 19-32,0 0-32,-19 20 352,-1 0-63,20 20-1,0 0 0,0 39-128,0-18-96,20 38-32,-1-20-32,21 20 128,-20 2-64,20-22 32,-20 0-192,-20 0 128,0-18 0,-20-1 128,-20-21-256,0 1-161,1-20 65,-1 0-448,1 0 95,-21-20-544,20 20-961,20-39-1185,0 19-1634</inkml:trace>
  <inkml:trace contextRef="#ctx0" brushRef="#br0" timeOffset="241165.0389">21285 10773 6950,'0'0'14125,"-19"0"-12587,-1 39-930,20-19 321,0 21-192,20-21-353,-1 19-127,1-39-161,21 20-32,-2-20-128,1-20 96,-20-19-353,-1 19 289,-19-21 129,0-18-33,-19 19 0,-21 1 160,1-1-32,-2 21 0,1-1-32,1-1-128,-1 21-192,21 0-160,19 0-289,0 21-319,0-1-610,19-1-1152,21 1-2051</inkml:trace>
  <inkml:trace contextRef="#ctx0" brushRef="#br0" timeOffset="241446.2889">21663 10873 20339,'0'-41'2178,"-19"21"-609,19-19-63,0-1-577,0 1-353,0-1-288,0 1-224,19-2-128,1 21-96,0 20-256,19 0-321,-19 0-512,20 20-256,-21 0 416,1 21 224,0-22 673,1 21 288,18-1 192,-19 1 160,0-20-352,0-1-256,-1-19-224,1 0-769,0 0-2114,-20 0-2627</inkml:trace>
  <inkml:trace contextRef="#ctx0" brushRef="#br0" timeOffset="241651.3672">21981 10257 17392,'0'-20'3363,"-20"20"-1954,20 0-384,20 20 769,-20 19-352,19 41-546,1-1-511,-20 1-225,40 0-320,-20-1-353,19-20-255,2-19-322,-21-21-831,-1 1-2275,-19-20-3588</inkml:trace>
  <inkml:trace contextRef="#ctx0" brushRef="#br0" timeOffset="242129.8826">21921 10615 16879,'-19'-21'2499,"38"21"-1987,1 0 609,20 0 289,-1 0-161,21-20-544,-21 20-577,2-20-160,-2 1 96,-19-21-160,0 20-65,0-19-31,-20-1 64,0 1 128,-20-2-32,20 1 32,0 1 64,-20 19 481,20 20 63,0 0-319,0 20 31,20 19 96,-20 1 97,20 20-1,-1 19-63,1-19-129,20 19-192,-21-19-96,1 0-32,1-21-32,-1 1 224,0-40-352,-20 19 128,0-19 0,0-19 224,0-1-256,0 0 64,0-19 96,0-1 161,0 1 63,19-2 32,1 1-96,0 21-63,20 19-257,-21 0 192,21 19-64,-20 21-96,-1 20-257,1-20-383,21 19-449,-41-19-513,20-1-1120,-20-19-2916,0-20-6726</inkml:trace>
  <inkml:trace contextRef="#ctx0" brushRef="#br0" timeOffset="242558.5935">22755 10475 11947,'20'40'9321,"-20"-1"-7368,20 1-703,-1 1-289,1-2-257,0 1-127,0-21-385,-20 1-32,19-20 32,-19 0 0,20 0-63,-20-20-65,0 1-32,0-1 32,0-20 0,0 21-160,21-22 64,-21 1 0,20 21 32,0-1-64,-20 20 192,19 0 224,1 20 32,-20 19-95,20-19-193,0 1 0,-20-1 96,20-1-256,-1-19 256,21 0-32,-20 0-32,-1-19-63,2 19 31,-1-20-96,0 20 0,0-21 0,-1 21 0,1-20 0,0 40-32,0-20-545,-1 41-512,1-22-1121,0 21-2787,0-20-7463</inkml:trace>
  <inkml:trace contextRef="#ctx0" brushRef="#br0" timeOffset="244789.0625">2543 11904 13516,'-59'-39'2371,"39"19"-642,-20 0-512,21 0 961,-21 20-768,19 20-610,1 0-319,1 39-1,-1-18-191,20 38-65,0-20-64,20 1 160,19 0-320,2-20 0,-21-1-224,19-19-224,-19-20-257,0 20-384,19-20-641,1 0-1889,-1-20-2082</inkml:trace>
  <inkml:trace contextRef="#ctx0" brushRef="#br0" timeOffset="244968.75">2781 12162 16527,'0'61'2082,"0"-22"-1089,20-19 128,-20 0-192,0 0-545,20-20-544,-20 19-320,20-19-161,-1 0-1377,1 0-1793</inkml:trace>
  <inkml:trace contextRef="#ctx0" brushRef="#br0" timeOffset="245126.9529">2742 12004 15438,'-20'-19'2050,"0"-1"-641,20 20-768,0 0-577,0 0-320,0 0-1154,20 0-704,0 20-2562</inkml:trace>
  <inkml:trace contextRef="#ctx0" brushRef="#br0" timeOffset="245320.3125">3039 12183 20275,'0'0'1185,"0"-21"-1602,0 21 321,0 0 96,0 0-672,0 0-577,0 0-33,20 0-255,-20 21-3108</inkml:trace>
  <inkml:trace contextRef="#ctx0" brushRef="#br0" timeOffset="245667.9685">3337 12223 10890,'20'-20'7335,"0"20"-6534,-20-20 416,19-1-577,2 2-319,-21-1-161,20 0 128,-20-19 0,0 39-64,0-20 289,-20 0-65,20 20 481,-21 0-224,2 20-289,-21 0 65,20-1-65,1 21 97,-1-20-385,20 20-32,0 0-96,20-20 64,-1-1-224,21-19-96,-20 0-417,20 0-128,0-19-1185,-1-1-1249,1 0-1601</inkml:trace>
  <inkml:trace contextRef="#ctx0" brushRef="#br0" timeOffset="245833.0078">3516 12183 17616,'0'0'2883,"0"0"-1666,0 0-128,0 0-192,20-21-673,-20 21-192,20-19-288,-1 19-865,1 0-673,0-20-1921,0 20-7304</inkml:trace>
  <inkml:trace contextRef="#ctx0" brushRef="#br0" timeOffset="245982.4217">3794 12243 15726,'40'59'1794,"-21"-39"-481,1-1 417,0 1-705,0 0-673,-20 0-128,19 0-224,-19-1-800,0 2-2243,-19-1-2178</inkml:trace>
  <inkml:trace contextRef="#ctx0" brushRef="#br0" timeOffset="251115.2343">4370 12243 13132,'-20'0'2306,"20"0"-768,0 0 31,20 19 353,-1 21-513,1-20-352,-20 19-416,20 1-289,0-1-160,1 2-32,-2-1-63,21-21-33,-20 21 32,-1-40 32,-19 20 224,0-20-96,0 0-95,0 0-129,-19-20 32,-1 0-32,-20-19-32,21-1-64,-42-1 128,22-38-96,-21 0-32,21 0 192,19 19-192,0 20-193,40 1 289,0 19-288,19 0 384,1 20-192,19 0 96,2 20-96,-22 19 224,1 1-416,-1-1 160,-19 2 96,-20-21 0,0 19 192,0-19-288,-20 0 96,0-20-32,1 20 32,-1-1-256,0-19-193,0 0-415,1 0-642,-2 0-544,1 0-1121,20-19-3971</inkml:trace>
  <inkml:trace contextRef="#ctx0" brushRef="#br0" timeOffset="251313.4764">4727 12143 11530,'21'19'5638,"-2"2"-3652,1-1-289,0 0-255,0 0-610,-1-1-511,1-19-193,0 20-160,0-20-417,-1 0-768,-19 0-1826,0 0-1473</inkml:trace>
  <inkml:trace contextRef="#ctx0" brushRef="#br0" timeOffset="251653.3201">4687 11904 17712,'0'-19'1890,"20"-1"-1313,-20 20 384,0 0-449,20 0-224,1 20-192,-2-1 0,21 22-31,-20 18-1,19-19-32,1 39 0,-21-40 64,21 22-32,1-22 160,-22-19 256,1 0 353,0-20-224,-20 0 128,20 0-97,-20 0-31,0-20-97,0 0-31,0-19-417,0-1 192,-20 0-416,0 20-225,20-20-287,0 1-97,0 39-288,0 0-801,20 0-1088,0 0-1282,-1 20-6791</inkml:trace>
  <inkml:trace contextRef="#ctx0" brushRef="#br0" timeOffset="251856.4453">5243 12162 15118,'21'41'3043,"-1"-21"-929,-20 0 256,19-1-737,1 1-704,0-20-256,0-20-289,19 1 65,-19-1-385,19 0-32,-39 0 192,20-20-224,-20 20-96,-20 20 64,1-20-513,-21 20-63,1 0-673,19-20-481,-20 20-1825,21-19-1026</inkml:trace>
  <inkml:trace contextRef="#ctx0" brushRef="#br0" timeOffset="252045.8983">5284 11865 15406,'19'-20'5093,"1"40"-3331,0-20 288,0 20-225,-1 20-672,1 20-640,0-21-385,19 20-160,-19-19-449,21-1-608,-2-18-256,-19-1-1249,0-20-2467,-20 0-9993</inkml:trace>
  <inkml:trace contextRef="#ctx0" brushRef="#br0" timeOffset="252206.0545">5402 12083 16367,'0'0'4869,"0"-19"-3684,20-1 608,0 20-447,19-20-866,2 0-288,18 1-768,-19-1-1250,19 20-3715</inkml:trace>
  <inkml:trace contextRef="#ctx0" brushRef="#br0" timeOffset="252866.2109">6236 11985 14477,'-59'-40'1954,"39"20"-320,0 20-65,0 0 225,0 0-321,-19 20-352,39 0-416,-21 19-257,21 21-63,0-21-97,0 20-160,21-38 32,18 19-288,1-20 160,19-20-704,-19 0-321,19-20-513,-18 0-1184,-21-21-2179</inkml:trace>
  <inkml:trace contextRef="#ctx0" brushRef="#br0" timeOffset="253208.0078">6216 11726 15342,'0'-19'3267,"0"38"-1890,20 1 737,0 20-544,-1-1-481,1 21-480,1 0-225,19-1-224,-21-19-96,21-1 0,-20 1-32,19-20 96,-19-1-96,-20-19 128,20 0-192,-20 0 161,0 0-129,0 0 256,0 0-128,0-19 0,0-1-256,0 0 256,20 0-256,-20 1 64,19 19 160,2 0-320,-1 0 160,0 19 64,19-19-192,-19 20-577,20 0-801,-1-20-832,1 0-1986,-21-20-3363</inkml:trace>
  <inkml:trace contextRef="#ctx0" brushRef="#br0" timeOffset="253448.2422">6852 12024 15502,'-21'20'3075,"21"0"-1441,0 19 287,0-19-351,21 0-673,-1-20-417,19 19-95,-19-19-289,20-19 96,-21-1-64,1 0 32,-20 0 64,0 1 33,-20-1-353,1-20 31,-1 21-447,0-1-65,-19 0-159,19 20-97,0-20-608,-1 20-930,21 0-1632,0 0-9066</inkml:trace>
  <inkml:trace contextRef="#ctx0" brushRef="#br0" timeOffset="253617.1875">7070 12064 14926,'40'59'3587,"-20"-39"-1601,0-1-609,0-19-1056,-1 21-193,1-21-321,0-21-864,-20 2-1985,20 19-2307</inkml:trace>
  <inkml:trace contextRef="#ctx0" brushRef="#br0" timeOffset="253781.25">7070 11925 17840,'0'-21'2531,"0"2"-1827,0-1-415,19 20-193,2-20-160,-1 20-513,0 0-1216,0 0-1795</inkml:trace>
  <inkml:trace contextRef="#ctx0" brushRef="#br0" timeOffset="254086.9139">7288 11945 17616,'0'59'2402,"20"-19"-608,0-20-320,-1 19-353,2 1-609,19-21-160,-1-19-63,21 0-289,-21 0 224,21-19-320,-20-21-64,0 20 96,-20 1 32,-1-21-32,-19 20-33,0 1 65,0-1 32,-19 0 0,-1 20-64,-20 0 160,19 0-96,2 20 97,-1 19 31,0-19-32,0 20 128,20-21-192,0 21-32,20-20-192,20-20-513,0 19-384,0-19-576,19 0-898,-19-19-1697</inkml:trace>
  <inkml:trace contextRef="#ctx0" brushRef="#br0" timeOffset="254363.281">7944 11845 18033,'-61'0'2274,"42"20"-737,-1 0-95,0-1-193,20 22-513,0-21-415,40 0-97,0 19-192,20-19 32,-1 0-160,0-1 32,-19 1 32,-20 0 32,1 0 96,-21-1 32,-21 2 128,-19-1-256,1 0 64,19-20-128,-20 0-448,1 0-289,19 0-800,0 0-2339,0 0-5381</inkml:trace>
  <inkml:trace contextRef="#ctx0" brushRef="#br0" timeOffset="254581.0545">8163 11646 20723,'138'21'1986,"-79"-1"-737,2 39-32,-22-19-352,1 39-448,-40-19 31,20 19-160,-20-19-128,0-1-64,0 1-256,0-20-416,-20-20-673,20-1-1410,0 1-7046</inkml:trace>
  <inkml:trace contextRef="#ctx0" brushRef="#br2" timeOffset="322468.75">3337 6703 2594,'-20'-19'1185,"20"-1"417,-19 20-866,19-20-191,-20 20-225,20 0 417,-20-21 288,0 21-64,20 0 96,-19 0 32,-1 0-449,0 0-159,0 0-65,-1 0-160,2 0-192,-1 0-64,0 0 0,0 21 65,0-21 31,20 0 256,-19 20-160,-1-20 128,20 20-191,-20-20-1,20 19 0,-20 1-64,20-20-32,-19 20 0,19 0 32,0-1-32,-20 1-32,20 0 64,0 0 32,-20-1 64,20 1 33,0-20-97,0 20 32,-21 1-64,21-1-64,0-1 0,0 1 0,0 0 0,0 0 0,0-1 96,0 1-64,21 0 0,-21 0 0,20 0-32,-20 19 32,20-18 0,-1-1 0,1 0-32,0-1 32,0 1 0,-1 0 0,21 0-32,-20-1 0,0-19 0,-1 20 0,2 0 0,19 0 32,-1-1-32,1 1 0,-1 1 32,1-21 32,-1 20-64,2 0 32,-1-1-32,19 1 32,-20 0-32,1-20 0,20 20 0,0 0-64,-1-20 32,20 19 32,-20-19 0,22 20 0,-2-20 0,0 20 0,21-20 32,-21 0-32,0 0 0,1 0 32,-1 20-32,0-20 0,2 0-128,17 0-32,-19 0 0,21 19-32,-1-19 128,0 0 64,1 0 0,-1-19-32,1 19 32,-21 0 32,20 0-32,1-20 0,-1 20-32,-20-20-97,21 20 33,-1-20-64,-1 20 96,2-19 32,-21-1 32,1 0 0,20 20 32,-21-20 0,19 0-32,-17 20 0,17-19 0,-18-1 32,20 0-64,-2-1-160,-19-18-160,21 19 192,-20-20 63,-1 21 33,1-21 64,-1 20 0,0-19 0,-19 19 64,19-1-32,1-18 1,-21 19-66,1 0 1,0-20-352,-1 21-353,-20-1-480,-19 0-128,0 0 608,0 1 641,1-1 192,-21-1 161,0 1-33,0 0-256,-21-19 0,21 19 64,-20 0 32,0 1 224,0-1 160,-19 0 65,-1 0-97,1 1 129,-20-1-193,-22 0-32,22-1-95,0 1-129,-22 20-64,22-19-32,-20-1 32,0 20-96,-1-20-32,1 20-129,0 0 65,-2-20 0,-17 20 64,19 0 96,-2-20 0,-18 20 0,20 0 0,20-19 32,-21-1 32,1 20-64,0-20 0,-1 20 0,0-20 96,21 20-64,-20-19 64,-21 19-96,21 0 0,0 0 0,-1 0 0,1 0 0,0 0 0,-2 0 0,2 0 0,20 0 0,-20 0 0,-1 0 0,1 19 0,-20-19 0,-1 20 96,1 0 33,-1 0 191,-19-1 224,0 21-95,20-20-1,-40 0 1,20-1-129,0 1-160,-1 1-128,-18-1 32,18 0-64,21-20-128,-20 19-192,20-19-161,0 0 33,-1 0 128,1 0-545,0 0-1057,19 0-8904</inkml:trace>
  <inkml:trace contextRef="#ctx1" brushRef="#br2">24915 9710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3T01:05:34.37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1055 3466 6502,'-21'-39'6278,"21"19"-4389,-20 0 161,0 20-352,-19-20-513,19 1 449,0 19-257,-19 0-192,-1 0-576,0 19 63,0 1-191,0 20 191,1 20-95,-1-1-1,20 20-223,-19 20 127,19 1-256,20-21-63,20-19-65,0 0 64,19-20-96,1-1 0,19-19-128,1-20-320,0 0-385,-1 0-448,-19-20-705,19 0-1634,-18 1-2497</inkml:trace>
  <inkml:trace contextRef="#ctx0" brushRef="#br0" timeOffset="443.3593">1510 3586 7847,'-19'-59'7783,"19"59"-5412,-20-20-193,0 0-64,0 20-417,20 0-416,-19 0-576,19 20 0,-20 0-1,0 19-127,20 20-97,-20 1-351,20 20-97,0-21 96,0 1-353,20-21-543,0 1-65,19-1-320,1-18-833,-1-21-1345,1 20-2050</inkml:trace>
  <inkml:trace contextRef="#ctx0" brushRef="#br0" timeOffset="843.75">1808 3724 18577,'0'-19'1890,"0"19"64,0 0-673,-20 19 96,20 2-224,0 19-320,0-1-641,20 1-64,-20-1-128,21 1 32,-1-20 0,0-1-64,-1 1 64,1-20-160,0 0-96,0-20-32,-20 1-64,0-1-1,0-20 33,0 21 128,0-21-128,-20 20 288,0-19 192,0 39 256,1-20 65,-1 20 63,20 0-95,-20 0 191,20 0-479,0 0 127,0 0-32,20 20-128,19-20-32,-19 0-320,20 0-352,-1-20-193,1 20-704,-21-20-1282,-19-1-2242,0-18-7430</inkml:trace>
  <inkml:trace contextRef="#ctx0" brushRef="#br0" timeOffset="1032.2265">2086 3487 17520,'100'20'3459,"-41"19"-416,1 1-1025,0 19-384,-20 1-545,-1 0-609,-19-1-288,0-19-64,-1-1-128,-19 1-160,0-20-256,0-1-321,0 1-512,0-20-545,0 21-1088,-19-21-2211</inkml:trace>
  <inkml:trace contextRef="#ctx0" brushRef="#br0" timeOffset="1257.8125">2801 3625 24983,'40'0'1345,"-1"0"-672,-18 20 224,19-20-545,-1 20-63,1-20-97,-1 20-224,-19 0-417,20-20-704,0 19-961,-20-19-2722,-20 21-11083</inkml:trace>
  <inkml:trace contextRef="#ctx0" brushRef="#br0" timeOffset="1403.3203">3059 3864 24535,'20'20'833,"0"-20"384,40 0-449,0-20-255,-21 20-225,20 0-96,-19 0-384,-1 0-769,-18 0-1025,-1 0-3267</inkml:trace>
  <inkml:trace contextRef="#ctx0" brushRef="#br0" timeOffset="9774.414">3932 3427 12011,'0'-20'2050,"0"20"-705,0 0 161,21 0-1,-21 20 449,20-1-385,-20 22-480,20-1-448,0 19-321,-20-20 33,19 1-450,-19-20 290,20 0-193,0-1-64,-20 2-257,20-21-447,-20 0-386,0 0-735,20 0 63,-20-21-736,0-18-1314,-20-1-3523</inkml:trace>
  <inkml:trace contextRef="#ctx0" brushRef="#br0" timeOffset="9948.2421">4092 3546 2818,'-20'-139'3620,"20"80"63,0 19-192,0 1-576,0 39-416,0-20-546,20 20-800,-20 20 161,20 19-289,-1 20-161,-19 20-255,40-18-257,-20 18-223,0-20-129,20 1-97,-20-20-287,19 0-257,-19-20-544,0-20-576,0 19-1474,-20-19-2947</inkml:trace>
  <inkml:trace contextRef="#ctx0" brushRef="#br0" timeOffset="10167.9687">3853 3586 19090,'-19'0'2370,"19"0"-737,0 0-383,19 0-258,1-20 194,0 20-225,19 0-577,22-20-224,-2 1-128,20 19-288,-19-20-353,0 20-768,-1 0-737,-19 0-1986,-40 20-9257</inkml:trace>
  <inkml:trace contextRef="#ctx0" brushRef="#br0" timeOffset="10326.1718">3913 3765 18641,'-40'20'2755,"40"-20"-2211,0 0-31,40 0 576,0-20 160,20 0-192,-1-20-673,20 20-352,1 0-352,-1 20-1346,0-20-1825,-19 20-3523</inkml:trace>
  <inkml:trace contextRef="#ctx0" brushRef="#br0" timeOffset="10724.6093">4965 3606 19314,'-40'0'2786,"21"19"-1697,19 1-96,-20 0-448,20 20 352,0 0 32,0-20-353,20 20-384,19-1-160,1-39 0,0 20 0,0-40-224,-20 0 64,19 1 32,-19-1 64,-20-20 32,-20 19-32,0-18 0,-19 19-224,-1 0 96,0 0-129,0 1-63,20 19-96,1 0-481,19 0-1121,19 19-481,1 1-832,20 20-8520</inkml:trace>
  <inkml:trace contextRef="#ctx0" brushRef="#br0" timeOffset="10914.0625">5402 3824 20787,'0'0'1377,"0"-19"225,-20-21-289,-19 20-576,-1-40 256,1 0-417,-22 1-447,22-20-161,-1-1 64,20 1-97,20 0 33,0 38-288,0 2-160,0 19-673,20 20-897,0 20-1057,0-1-2178</inkml:trace>
  <inkml:trace contextRef="#ctx0" brushRef="#br0" timeOffset="11075.1953">4985 3507 22485,'-20'20'1697,"20"-20"-223,0-20-1090,41 20 257,-2-20 256,20-1-257,21 1-608,0 1-448,-21 19-1090,0 0-1633,-19 0-6021</inkml:trace>
  <inkml:trace contextRef="#ctx0" brushRef="#br0" timeOffset="11735.3515">6177 3446 15790,'-40'-39'1218,"20"39"671,0-20-191,1 20 544,-1 0-768,-1 20-610,1 0-383,0 19-65,1 22 33,-1-2-225,20-20-256,20 1 32,-1 0-192,21 0-545,1-20-608,18-20-769,20 0-1410,-20-20-2273</inkml:trace>
  <inkml:trace contextRef="#ctx0" brushRef="#br0" timeOffset="12010.7421">6474 3507 13132,'-20'0'4580,"1"0"-2594,-1 20-64,0-1-577,20 21-32,0-1 33,0 21-385,0-21-545,20-18-224,19 19-64,1-40 161,19 0-321,2-20 128,-22 0 0,1-20-96,-40 0 64,20 20 0,-40-19-128,-20-1-96,1 1-385,-1 19 65,-20 0-97,20-1 1,1 21-33,-1 0-480,20 0-641,20 21-864,0-21-1314,0 20-7815</inkml:trace>
  <inkml:trace contextRef="#ctx0" brushRef="#br0" timeOffset="12512.6953">6732 3527 17808,'20'59'1218,"0"-20"543,0 1-704,-1-20-128,-19 0 0,20-1-256,1 2-257,-21-1-128,20-20-96,-20 0 1,0 0 95,0 0-96,0-20-96,0-20-256,-20 20 96,20-20-64,0 1 96,0-1-289,0 20 257,0 1-128,0 19 224,20 19 32,-20 1 225,20 20-161,-1-1 96,1 1-352,0-20 128,0-1 160,-1-19-192,-19 0 160,20 0 64,-20 0-32,20-19 65,-20-1-1,0 0-64,0 0-64,20-19-32,-20 39-32,20-20 32,-1 0-64,2 20 32,-21 0-96,40 20 128,-20-20-96,-1 20-96,21-1-160,-20 1-193,-1 0-319,21 20-482,-20-21-864,20 2-993,-20 19-800,20-1-2147</inkml:trace>
  <inkml:trace contextRef="#ctx0" brushRef="#br0" timeOffset="12802.7343">7586 4043 9801,'60'79'3715,"-20"-39"-736,-20-1-513,-1-19-416,1-20-448,-20 0-33,0 0-448,0 0 161,0-40-866,-20 1-96,-19-1 33,-1-39-97,0 19-128,-20-39-192,21 0 32,-1-1-256,20 21 192,1 0-65,19 38-63,0 21 128,19 1-256,1 19 256,20 0 64,-1 39 32,1 2 32,-1-2-256,-18 21-33,-1-1-255,-20-19-193,0 0-384,0-20-512,0 0-385,-20-20-1410,-1 0-9448</inkml:trace>
  <inkml:trace contextRef="#ctx0" brushRef="#br0" timeOffset="13158.2031">7804 3407 20307,'0'20'1665,"-19"-20"-512,-1 39-32,20 2-96,-20-2 225,0 40-193,20-19-545,0 0-448,20-20 0,0-1 64,0-19-320,19-20 192,-19 0-256,0 0 224,-1-39 96,-19 19-384,0-20 192,0 0 95,0 0 162,-19 0-97,-1 1-160,0-1 63,0 21 130,20 19 223,0 0-64,0 0-96,0 19-192,20 1 160,-20 0-96,20 19 0,0-19-416,20 0-1090,0 0-1024,-20 0-1570,19-1-5253</inkml:trace>
  <inkml:trace contextRef="#ctx0" brushRef="#br0" timeOffset="13327.1484">8102 3805 17680,'20'-20'2082,"-40"-20"641,20 19-577,-20-18-513,1-21-191,19 21-321,-20-20-737,20 19-288,0-1-192,0 2-384,20 19-545,-1 0-1057,1 20-1506,20 0-4035</inkml:trace>
  <inkml:trace contextRef="#ctx0" brushRef="#br0" timeOffset="13479.4921">8440 3606 20691,'20'39'1858,"0"-19"608,-20-20-1281,0 0-832,0 0-161,20 20-288,-20-20-128,0 0-930,0 0-992,0 0-2274,0-20-13773</inkml:trace>
  <inkml:trace contextRef="#ctx0" brushRef="#br0" timeOffset="13623.0468">8321 3269 21556,'-20'0'1826,"20"0"-609,0-20-1409,0 20-321,20 0-960,-1 0-1890,1 0-13389</inkml:trace>
  <inkml:trace contextRef="#ctx0" brushRef="#br0" timeOffset="14211.914">8857 3446 16944,'-60'-19'608,"41"19"545,-1 0 1153,-20 0-992,21 19-706,-2 1-287,1 1-129,20 19-192,20-21-96,20 1 192,0 20-160,19-21 160,-19-19-128,19 20 0,-39 0 0,1 0 32,-21 0 192,0-1 160,-21 2-64,-19-1-31,20-20-97,-19 20-96,19-20-96,20 0-449,0 0-512,0-20-1313,0 20-641,40-20-1665</inkml:trace>
  <inkml:trace contextRef="#ctx0" brushRef="#br0" timeOffset="14444.3359">9154 3625 17648,'20'20'1602,"-20"0"512,0 0-577,0 0-352,0-1-256,0 2-288,20-1-289,21-20-128,-22 0 33,1-20-1,0-1 96,0-18-64,-20 19-31,0-20-289,-20 1-193,-20 19-159,1 0-449,-22-19-352,22 39-801,-20-20-832,19 20-1571,20 20-10985</inkml:trace>
  <inkml:trace contextRef="#ctx0" brushRef="#br0" timeOffset="14728.5156">9314 3625 18545,'39'40'2338,"1"-40"-256,-20 20-769,-20-20-416,19 0-32,-19 0-256,20 0-257,-20-20-32,0 0-159,0 0 31,0 1-256,0-1 32,0-20 0,0 21-32,20-1-161,-20 0 65,21-1-64,-21 42 192,20-21-160,-1 20 256,21 19-64,-20-19-32,19 20-641,1-21-800,-1 1-641,2-20-2050,-21 0-6438</inkml:trace>
  <inkml:trace contextRef="#ctx0" brushRef="#br0" timeOffset="14974.6093">9889 3387 11018,'0'0'8840,"-20"0"-6758,20 0-160,-19 20-993,19 0 32,-20 19-160,20 2-449,20-2-384,19-19 0,-19 20-288,39-21-65,-18 1-127,-21 0 159,0 0 161,-1-20 320,-19 20-64,-19-1 97,-1-19-129,-21 0 0,21 21-353,-19-21-159,19 0-1602,0 20-3395</inkml:trace>
  <inkml:trace contextRef="#ctx0" brushRef="#br0" timeOffset="15767.5781">10803 3427 17616,'-41'-40'1345,"22"40"-31,-1 0 511,0 20-191,0 19-897,20 2-33,-19 38 161,19 0-256,19-19-289,21 0-192,-1-40-32,22 0-64,-2-20 32,20-20 32,-19-20-96,0 0-128,-1-20 0,-39 1 32,-20 0 256,-20-2-352,-19 2 32,-22 0-353,2 19 225,0 1 0,-20 19-96,18 20 159,22 0-928,-1 0-1121,40 39-2210,-20-19-8745</inkml:trace>
  <inkml:trace contextRef="#ctx0" brushRef="#br0" timeOffset="15956.0546">10902 3487 20723,'20'59'2178,"-20"-39"-897,20 0 289,-20 19-801,19-19-481,21 0-256,-20 0 32,20 0-320,0-1-449,-1-19-416,1 0-1281,-20 0-1698,-1-19-4356</inkml:trace>
  <inkml:trace contextRef="#ctx0" brushRef="#br0" timeOffset="16152.3437">11239 3586 16527,'0'20'2883,"20"-1"-1474,-20 21 865,20-20-672,-1 0-545,22-1-352,-21 2-417,19-21-128,-19-21-64,20 21 0,-20-19-416,-1-21-225,-19 20-287,0-19-738,0 19-992,-19-20-2371,19 21-11178</inkml:trace>
  <inkml:trace contextRef="#ctx0" brushRef="#br0" timeOffset="16283.2031">11537 3586 14509,'39'59'3299,"-18"-39"-896,19 0-225,-1 0-865,-19-20-737,0 19-159,0-19-417,-1 0-545,1 0-864,0-19-2242,-20-1-11211</inkml:trace>
  <inkml:trace contextRef="#ctx0" brushRef="#br0" timeOffset="16429.6875">11637 3407 15534,'0'-20'4484,"0"0"-4452,20 20 513,-1-19-673,1-1-224,20 20-225,-21 0-960,1-20-2948</inkml:trace>
  <inkml:trace contextRef="#ctx0" brushRef="#br0" timeOffset="16587.8906">11835 3427 15022,'0'80'4420,"0"-21"-2498,0-19 416,20-1-993,0 1-448,0-20-192,20-1-161,-1 2-416,1-21-64,19 0-448,-18 0-513,18-21-1025,-39 2-1697,-1-1-2531</inkml:trace>
  <inkml:trace contextRef="#ctx0" brushRef="#br0" timeOffset="16770.5078">12053 3249 21524,'20'20'897,"-20"-1"1569,20 21-1249,20-1-416,-20 21 224,0 0-801,0-1-288,19 1-577,-19-21-832,19 1-577,-19-20-1601,0-20-2275</inkml:trace>
  <inkml:trace contextRef="#ctx0" brushRef="#br0" timeOffset="16967.7734">12391 3466 19762,'-60'21'2370,"40"-1"-704,0 0 128,-19 19-577,39 1-224,-20-21-256,20 21-577,40-40-128,-1 20-224,1-20-321,20 0-320,0-20-992,-1 20-770,-20-20-2306,1 0-8743</inkml:trace>
  <inkml:trace contextRef="#ctx0" brushRef="#br0" timeOffset="17263.6718">12828 3288 15630,'-60'-19'4549,"21"19"-2724,19 0 97,-20 19-1057,0 1 0,20 0 480,0 0-704,0 19-545,40 1-128,0-1-64,21-18-193,18 19-95,0-21-225,1 1 161,-21 0 192,2 19 128,-21-19 320,-20 0-64,-20 20 448,-1-21-159,-19 2-161,21-1-128,-1 0-128,0-20-384,20 0-769,0 0-1858,0-20-2915</inkml:trace>
  <inkml:trace contextRef="#ctx0" brushRef="#br0" timeOffset="17517.5781">13007 3705 22229,'-20'60'960,"40"-20"162,-1-21-546,1 1-352,20-20 65,-1 0-129,-19 0 128,21-20-224,-22-19 32,1 19-160,-20-21 96,-20 22 32,1-1-224,-22 0 160,1 0 32,1 0-96,-1 20-128,1 0 224,-1 0-64,21 0-417,-1 20-1312,20-20-3973</inkml:trace>
  <inkml:trace contextRef="#ctx0" brushRef="#br0" timeOffset="18004.8828">13483 3805 20050,'20'19'705,"-20"-19"672,0 0 769,0-19-352,0 19-993,0-40-96,-20 20-33,1-20-416,-22 0-63,21 0-65,20 1-192,-20-20 128,20 39-737,0-21-96,0 21-288,20 20-608,0-19-1122,1 19-2402,18 19-10506</inkml:trace>
  <inkml:trace contextRef="#ctx0" brushRef="#br0" timeOffset="18185.5468">13661 3348 19666,'0'0'2531,"0"0"-2115,20 19 961,-20 1-160,21 39-416,-1 22-352,-1-22-225,21 20-192,0-20-609,-1-18-1088,1-1-1186,-21-21-2626</inkml:trace>
  <inkml:trace contextRef="#ctx0" brushRef="#br0" timeOffset="18339.8437">13622 3645 20979,'0'-20'1922,"0"20"-1922,39-19 1762,2-1-513,18 0-833,20 0-352,0 1-448,2-1-1858,-2 20-2242</inkml:trace>
  <inkml:trace contextRef="#ctx0" brushRef="#br0" timeOffset="19043.9453">14416 3546 17072,'20'60'1217,"-20"-41"-609,0 21 866,19 0-289,1-21-352,1-19-449,-21 21 289,20-21 95,-20 0-127,0 0-161,20-21-31,-20 2-161,0-21-64,0 0-95,0 1-97,0-20 0,-20 19-96,20 19-1,0 1-63,0 1 32,20 19-160,-20 19 288,19 22 96,1-1-96,0-1 224,0 1-352,19-21 256,-19 1-31,0 0 159,0-20-224,-20 0 160,19 0 161,-19 0-1,0-20 0,0 0-192,21-19-95,-21 19-33,0 0-64,20-19-64,0 39-129,0-20 65,-1 40-32,1 0 32,0-1-673,19 21-192,1-20-672,-1 19-1634,2-19-2083,-1-20-7590</inkml:trace>
  <inkml:trace contextRef="#ctx0" brushRef="#br0" timeOffset="19341.7968">15151 3507 9577,'-20'-20'8936,"0"20"-6886,0 0 160,1 0-608,-1 40-738,0-1-159,20 1-64,0-1-417,0-19-128,20 0-192,0 0 64,-1-20 0,21 0 32,-20-20-32,-1 0 160,-19 0-32,20-19-96,0 19 192,-20 0-320,0 0 128,0 20 0,20-19-160,-20 38 32,0 1 224,20 0-288,-1 0 96,2-1-449,-1 21-672,0-40-513,19 0-224,-19 0-1281,-20-20-5509</inkml:trace>
  <inkml:trace contextRef="#ctx0" brushRef="#br0" timeOffset="19530.2734">15250 3288 864,'0'-39'17841,"0"39"-15503,0 0-544,0 0-256,19 20-353,2 19-449,-1 1 161,0 19-576,19 21-161,-19-21-385,20 1-896,-1-21-512,1-19-769,0 0-1634,-20-20-5413</inkml:trace>
  <inkml:trace contextRef="#ctx0" brushRef="#br0" timeOffset="19886.7187">15608 3367 19314,'-60'0'2530,"39"0"-1313,2 40 65,19-1-65,-20 2-352,20 18-129,0 1-127,0-21-385,20 1-128,20-1-128,20-39-64,-21 0 128,20 0-320,-19-19 160,0-21-65,0 0 97,-20 21 0,-20-21 64,0 1 64,0-1-128,-20-1 32,20 22 32,-20-1 96,0 20 160,0 0 33,0 0-33,20 20-32,-20 19-64,20 2 0,0-21-64,20 19-352,0 1-353,20-21-544,0-19-993,0 20-1345,-1-20-1378,1-20-10217</inkml:trace>
  <inkml:trace contextRef="#ctx0" brushRef="#br0" timeOffset="20118.164">16084 3407 17648,'-60'-20'2050,"40"40"-64,20-20-384,-20 39-610,40-19-415,0 21-545,19-21 64,22 19-96,-2 1 128,1-21-480,-1 1 96,-18 0 256,-22 0 96,-19 0 384,-19-1 289,-22 2 0,1-21-289,21 20-288,-21-20-704,20 0-769,0 0-1826,20 0-8136</inkml:trace>
  <inkml:trace contextRef="#ctx0" brushRef="#br0" timeOffset="20787.1093">16779 3427 19410,'-40'-20'1281,"40"20"-704,0 0 1152,0 0-31,0 39-897,0 2-161,20 18-448,-20-19-95,20 19 63,-1-39-64,1 0-192,21 0 64,-21-20-64,-1 0-97,1-20 257,-20 0-192,20 0 160,-20 0-32,20 1 32,-20 19 193,0 0-1,0 0-32,0 19 224,19 1 1,1 0-385,0 0 224,0-20-320,19 0 0,-19 0 128,21-20-352,-22 0-225,1 0-320,0-19-544,-20 19-481,0 0-704,-20 1-1986</inkml:trace>
  <inkml:trace contextRef="#ctx0" brushRef="#br0" timeOffset="20939.4531">17315 3625 21812,'19'20'513,"-19"-20"-545,0 0 32,0 0 64,20 0-1249,-20 0-1090,20-20-1600</inkml:trace>
  <inkml:trace contextRef="#ctx0" brushRef="#br0" timeOffset="21135.7421">17415 3149 32,'0'0'22293,"0"0"-20628,0 0-832,0 20 384,19 19-96,1 2-576,0 18-481,19 0 160,-19 1-448,20 0-737,-1-20-545,-19-1-896,21-19-1602,-41-20-8712</inkml:trace>
  <inkml:trace contextRef="#ctx0" brushRef="#br0" timeOffset="21513.6718">17334 3507 20371,'0'0'576,"20"-20"97,0 20 993,21-21-417,-2-18-833,1 19-192,-1 0 289,-19 0-129,19 1-320,-19-21 64,0 40-64,1-20-64,-21 20-64,20 20 160,-1 0 65,-19 19 159,20 21-352,0-21 32,0 22 0,0-22 32,-1 1 128,-19-21-224,20 1 128,0-20-224,-20 0 256,20 0 64,-20 0 128,19-20-127,-19 1 95,20-1-192,0 20-64,1-20-192,-1 20 224,-1 20-256,21 0 63,-20-1-832,-1 21-736,1-20-2403,0 0-4965</inkml:trace>
  <inkml:trace contextRef="#ctx0" brushRef="#br0" timeOffset="21695.3125">17137 3308 23734,'-41'-20'1057,"41"20"-1505,0 0-513,20-19-737,20 19-2530</inkml:trace>
  <inkml:trace contextRef="#ctx0" brushRef="#br0" timeOffset="22400.3906">18645 3507 3843,'39'39'17297,"-39"21"-16625,21-1-512,-1 41 193,0-21 351,0 0-447,-1-20-33,1-18-32,0-1 352,-20-40-159,0 19 223,0-38-447,-20-1-258,0-41 162,-19 2-162,19-20 129,-21 0 0,22-21-64,-1 1-32,0-1 0,40 1-64,-20 40 224,39 20-256,-18 19 160,-1 20 64,20 20-96,-21-1 96,1 21-160,0-1 96,0 1 96,-20 19 0,-20-18 64,0-2 33,0 1-161,1-20 96,-1-20-256,20 0-321,-20 0-672,20 0-1505,-20-20-1570,20 0-6727</inkml:trace>
  <inkml:trace contextRef="#ctx0" brushRef="#br0" timeOffset="22530.2734">18903 3427 16559,'39'19'1954,"-19"1"-705,1 1-128,-1-21-128,0 20-801,-20 0-31,19-20-802,-19 0-1377,0 0-2370</inkml:trace>
  <inkml:trace contextRef="#ctx0" brushRef="#br0" timeOffset="22849.6093">19003 3129 18897,'20'0'1858,"-1"0"-64,1 0-257,-20 20-255,40 39-322,-20 2-287,-1-2-289,21 20-287,-1-20 31,-18 2 0,-1-22-32,0 1 64,0-40 0,-1 19 225,-19-19-257,0-19 416,0-1-63,0 0-193,0-19-96,0-22-192,0 22-128,20-21-417,0 21-287,0 19-578,19 0-479,-19 20-1058,19 0-1730,-18 20-4035</inkml:trace>
  <inkml:trace contextRef="#ctx0" brushRef="#br0" timeOffset="23046.875">19578 3387 14125,'0'20'3908,"0"0"-1282,-19-1-448,19 22-288,19-21-961,1 0-417,0 19-159,0-39-193,19 20-64,-19-20 64,20-20-128,0 0-64,-20-19 32,-20 19-224,20-21-257,-40 22-383,20-21-226,-39 20-287,18 1-1057,-19-1-513,1 0-2434</inkml:trace>
  <inkml:trace contextRef="#ctx0" brushRef="#br0" timeOffset="23199.2187">19697 3089 19762,'20'-19'1986,"0"38"641,1 1-866,-2 20-319,1 19-610,20 2-479,-21-2-97,21 0-640,-1 0-769,1-18-1122,-20-21-1600,0-20-4741</inkml:trace>
  <inkml:trace contextRef="#ctx0" brushRef="#br0" timeOffset="23583.9843">19717 3308 19954,'-20'-20'2723,"20"20"-2659,20-19 673,21 19 384,18-20-609,20 0-480,-20-1-32,21 1-224,-20 1-481,-1-1-672,-19 0 32,-1 20 160,-39-20 256,20 20 673,-40 0 512,0 20 64,1 0 289,-21 0 640,1 19 0,19-18-128,0 19-512,20-21-129,20 21-480,39-20 32,0-1-128,22 1-64,-2 20 32,0-21-257,-40 1 257,-19 1 705,-20-1 672,-20 0 289,0-1-321,-19 1-609,-1-20-319,1 20-289,-1-20-513,21 0-640,19 20-1506,-21-20-3074,21 0-9545</inkml:trace>
  <inkml:trace contextRef="#ctx0" brushRef="#br0" timeOffset="24113.2812">21385 3269 21075,'-39'0'801,"18"19"-416,21 1-33,-20 39 865,0-19-160,1 19-544,19-18-225,19-2 0,1-19-416,0-20 224,21 0-160,-2-20-96,1-19 64,-21-2-385,-19-18 257,-19 0 224,-1 19 256,-20 1-63,1-1 543,-2 19 161,21 21-96,1-20 128,19 20-257,19 0-640,1 0 64,60 0-64,-1 0-224,20 0-448,21-19-417,-1-1-1378,-19 0-2625,-41 0-7080</inkml:trace>
  <inkml:trace contextRef="#ctx0" brushRef="#br0" timeOffset="43852.539">856 4837 17328,'0'-39'1441,"0"18"-288,-20 21 1057,20 0-992,0 0-1186,0 21 288,-20-2 96,20 41-127,-20-21-1,1 20-288,19 1 64,-21 0-32,21-20-32,0-1-320,0 1-353,-20-20-672,20-1-801,0-19-481,0 0-3170</inkml:trace>
  <inkml:trace contextRef="#ctx0" brushRef="#br0" timeOffset="44070.3125">558 4916 14541,'-60'-99'3780,"40"80"-2018,-20-2 416,21 1-289,19 20-864,0 0-416,0 0 352,19 20 0,1 20-257,20 0-479,20 19-225,-20-19 128,39 19-128,-20-20-32,1 2-160,-20-1-321,19-21-320,-19 1-192,-1 0-672,-19 0-1282,0-20-2178</inkml:trace>
  <inkml:trace contextRef="#ctx0" brushRef="#br0" timeOffset="44275.3906">1114 5135 22164,'0'19'289,"0"1"-129,0-20 128,0 20-32,0 0-159,0 0-65,20-20-385,-20 19-928,19-19-1281,-19 0-3140</inkml:trace>
  <inkml:trace contextRef="#ctx0" brushRef="#br0" timeOffset="44434.5703">1055 4975 19858,'-21'-19'1217,"21"-1"-640,-20 20-993,20 0 704,0 0-897,20 0-448,-20 0-1601,21 0-4037</inkml:trace>
  <inkml:trace contextRef="#ctx0" brushRef="#br0" timeOffset="44666.0156">1272 5174 16495,'61'60'2531,"-22"-21"-193,1 1-513,-21 0-511,21 0-257,-20-1-64,-20 1-353,19-1-448,-19-19 161,0 20-225,0-19 96,0-2-64,-19 1-256,-1 0-288,0-20-385,-19 0-544,19 0-1121,-20-20-1698,1 0-5766</inkml:trace>
  <inkml:trace contextRef="#ctx0" brushRef="#br0" timeOffset="44804.6875">1153 5075 14221,'20'-40'3395,"-20"40"-2530,0-20-833,0 20-352,0 0-1282,20 0-1441</inkml:trace>
  <inkml:trace contextRef="#ctx0" brushRef="#br0" timeOffset="45124.0234">1788 4837 18161,'20'-20'2050,"-20"1"-417,0 19-288,-20 0-352,20 19 0,0 1 0,0 0-256,-19 39-449,19-19-384,0 19 64,0 1-32,19 0-320,1-1-353,1-19-448,-1-21-929,19 1-1666,1-20-3619</inkml:trace>
  <inkml:trace contextRef="#ctx0" brushRef="#br0" timeOffset="45458.0078">2046 4916 18225,'0'20'1954,"0"0"-961,0-1 416,-19 21 192,19-1-287,0 2-385,19-1-865,1-21 32,0 1-64,1-20 0,18 0-321,-19 0-159,0-20-129,-20 1-31,0-21-385,0 20-96,0-20 224,-20 20 257,0 0 576,1 0 96,-22 1 544,41 19 65,-20 0 640,20 0-1025,0 0 641,20 0-576,1 0 415,18 0-479,21 0-161,-1 0-289,0 0-447,-18 0-1026,-1-20-864,-21 0-865,1 0-10666</inkml:trace>
  <inkml:trace contextRef="#ctx0" brushRef="#br0" timeOffset="45625.9765">2484 4817 15855,'79'40'2754,"-40"-1"161,2 21-257,-21-21-800,19 20-1025,-19-18-449,-20 18-127,20-19-386,-20 0-255,0-21-545,0 21-544,-20-20-1730,0-20-2210</inkml:trace>
  <inkml:trace contextRef="#ctx0" brushRef="#br0" timeOffset="45815.4296">3020 4956 24599,'39'0'480,"-19"-20"-352,20 20 609,0 0-1249,-20 0 768,0 0-1249,19 0-609,-39 20-4131</inkml:trace>
  <inkml:trace contextRef="#ctx0" brushRef="#br0" timeOffset="45974.6093">3219 5115 19858,'19'20'3588,"1"-20"-2435,20-20 416,-1 20-640,1-20-192,-21 20-705,2-20-32,19 20-961,-20 0-1153,-20 0-2691,19 20-15180</inkml:trace>
  <inkml:trace contextRef="#ctx0" brushRef="#br0" timeOffset="47794.9218">4072 4678 17616,'-20'-20'1922,"20"20"-481,0 0-191,0 0-193,0 20-609,20 0 321,-20 39-1,20 1-383,0 0-417,19-21 160,-19 1-128,20-1-352,0-19-65,-20 0-384,19-20-864,-19 0-481,-20 0-385,20-20-1601,-20-20-6405</inkml:trace>
  <inkml:trace contextRef="#ctx0" brushRef="#br0" timeOffset="47961.914">4310 4717 5509,'-19'-79'9513,"19"59"-6022,0 20-1153,0 0-1217,0 20-672,19 0 864,-19 20-160,20 19-512,0 21-449,19-21-160,1 1-256,1-21-257,-2-19-384,1 0-448,-1-20-1377,-19 0-1058,-20-20-11402</inkml:trace>
  <inkml:trace contextRef="#ctx0" brushRef="#br0" timeOffset="48128.9062">4211 4857 18033,'-20'0'2498,"0"0"-1313,40 0-288,-20 0-192,40-20 352,0 20-545,-1-20-448,21 20-128,-1 0-993,1 0-1121,-20 0-2274</inkml:trace>
  <inkml:trace contextRef="#ctx0" brushRef="#br0" timeOffset="48289.0625">4271 4956 19602,'-40'19'1794,"40"-19"-961,0 0-257,20 0-256,0 0-159,39-19 31,0-1-769,22 20-1120,-2-20-2435</inkml:trace>
  <inkml:trace contextRef="#ctx0" brushRef="#br0" timeOffset="48564.4531">5104 4857 19186,'-19'59'3043,"-1"-39"-2371,0 19 513,20-19-480,0 0-128,0 0 31,20-20-159,0 0-97,19 0-64,-19-20-160,20-20-416,-21 1-128,1-1-129,-20 1 961,-20 19-480,-19-19-512,-21 39-33,21-21 353,-20 21 64,18 21 160,21-2-64,0 1-1506,20 20-960,20-1-1122,20 1-8808</inkml:trace>
  <inkml:trace contextRef="#ctx0" brushRef="#br0" timeOffset="48747.0703">5481 5015 19794,'0'-40'1634,"-20"1"416,1-1-1121,-41-19 416,21 20-448,-20-22-353,-2 2-352,22-1 1,19 21-289,0-1 31,20 19-159,20 2-512,0 19-610,19 0-768,2 19-1729,-2 22-7304</inkml:trace>
  <inkml:trace contextRef="#ctx0" brushRef="#br0" timeOffset="48899.414">5184 4837 19186,'-60'20'4804,"40"-20"-3491,20 0 385,0-20-1153,20 20-513,20-20 224,19 1-320,21-2 0,-20 1-1121,-1 20-1250,0 0-2561</inkml:trace>
  <inkml:trace contextRef="#ctx0" brushRef="#br0" timeOffset="49436.5234">6017 4539 19282,'0'-60'1665,"0"40"-95,0 20-417,0 0-609,0 0-159,20 20 608,1 19-32,-1 42-353,-1-22-255,1 20-418,20 1 1,-1-20-320,1-21-449,19 1-544,-18-21-1442,-21 1-1793</inkml:trace>
  <inkml:trace contextRef="#ctx0" brushRef="#br0" timeOffset="49683.5937">5958 4837 19314,'0'0'2530,"20"-20"-1729,-1 1 608,42-2-95,-2 21-354,1-20-319,19 20-673,-19 0 128,-20 0-96,19 20-64,-20 20 96,-19-20-128,0 20 96,0-21 0,0 1-320,-20 0-225,19-20 1,-19 20-1763,-19-20-31,19-20-2146</inkml:trace>
  <inkml:trace contextRef="#ctx0" brushRef="#br0" timeOffset="49822.2656">6316 4579 21140,'0'-40'1377,"0"19"-192,0 21-897,0-19-448,0 19 32,20 0-545,0 0-1505,19 0-1729</inkml:trace>
  <inkml:trace contextRef="#ctx0" brushRef="#br0" timeOffset="50671.875">6634 4717 15374,'19'60'2338,"1"-20"97,0 0-930,-20-1-576,20-19-64,-1 0-129,1 0-223,0-20-769,-20 0 960,0 0-768,0 0 737,0-20-769,0 0 672,0 0-576,-20 1-96,20-21-64,-20 20-64,1 1 0,19-2 128,0 21-65,0 0 97,0 0-672,0 0 479,19 21 97,1-21 288,0 19-224,0 1 96,-1 0 0,-19-20 0,20 0 0,-20 0 96,21 0-128,-21 0 128,20 0 33,-20 0-193,0 0 224,20 0-256,-20 0 224,0 0 64,19 0 128,-19 20-64,20-20 1,0 19-65,0 1-32,-1 0 0,1 0-160,0-20 481,20 0-513,0-20-129,0 0 802,-1 0-641,1 1 96,-20-1 32,-1 0-32,1 0 32,0 1 1,-20-22 31,0 21 0,-20 0 32,0 20-96,1-19-96,-1 19 64,0 0 0,20 19-64,-20 1 64,20 0 32,0 21-96,0-2-32,0 1-32,0-1-64,20 1-160,20-21-833,-1-19 64,1 0-577,0 0-1344,20-39-1795,-21-1-7527</inkml:trace>
  <inkml:trace contextRef="#ctx0" brushRef="#br0" timeOffset="50918.9453">7666 4618 13068,'0'-59'2370,"-20"59"-64,-1 0 161,2 0-930,-1 20-288,-20 0 353,21 19-545,19 1-673,0-1-256,0 1 0,39 1-288,20-22-128,2 1-96,-2 0 63,0 19-351,1-19 383,-41 0 193,2 0 192,-21-1 225,0 1 415,-21-20-191,2 20-289,-1 0-192,-20-20-480,21 0-833,19 0-1890,-20 0-6278</inkml:trace>
  <inkml:trace contextRef="#ctx0" brushRef="#br0" timeOffset="52571.289">8678 4638 6149,'-20'-20'8905,"20"20"-6823,0-19-513,20 19-480,1-20 224,-2 0-223,21 20-386,-1-20-416,-19 40-256,0 0 129,0 0-1,-20 19 64,0 21-128,-20-21 0,20 1 160,-20 0-95,0 0 159,1-20-64,19 19-64,-20-19-64,20-20-256,20 20 449,-20-20-385,39 0 160,-19 0-128,19-20 32,1 0-193,1 20 193,-2-20-896,-19 20-706,-20 0-1313,0 0-1569</inkml:trace>
  <inkml:trace contextRef="#ctx0" brushRef="#br0" timeOffset="52746.0937">8738 4896 16527,'0'-19'2691,"20"19"-2179,-20-20 1218,39 20-225,1-20-288,-1 0-512,1 20-449,1-19-224,18 19-704,-19 0-834,-1 0-2017,1 0-1538</inkml:trace>
  <inkml:trace contextRef="#ctx0" brushRef="#br0" timeOffset="52898.4375">9235 4916 15438,'19'40'2787,"1"-40"-737,0 19-161,0 1-287,-20-20-769,19 20-353,1-20-352,-20 20-64,20-20-736,0 0-898,0 0-2145,-20 0-2819</inkml:trace>
  <inkml:trace contextRef="#ctx0" brushRef="#br0" timeOffset="53056.6406">9154 4678 20243,'0'-20'832,"0"0"-864,20 20-352,0 0-1089,1 0-97,-1 0-1056,-1 0-11948</inkml:trace>
  <inkml:trace contextRef="#ctx0" brushRef="#br0" timeOffset="53536.1328">9810 4579 21844,'-20'-20'1858,"1"20"-1314,-1 0 898,20-20-738,-21 20-479,1 20 415,20 0-544,-20 0-160,20-1-32,0 1-128,20 20-449,-20-20-320,20-20 129,-20 19 255,21-19-320,-21 0 673,0 20 256,0-20 352,0 0 257,0 0-33,0 0 65,0 0-193,0 0-159,0-20-257,20 20-128,-20 0-225,19 0-383,-19 0-289,20 0-673,-20 20-992,20-20-738,-20 20-864,0 0-2690,20 1 6085,-20-2 5349,0-19 33,0 20-1026,19 0-993,-19 0-960,0-1-385,20-19-961,-20 20-128,20 0-224,-20-20-929,20 20-1089,-20-20-1666,0 0-8936</inkml:trace>
  <inkml:trace contextRef="#ctx0" brushRef="#br0" timeOffset="53697.2656">9690 4439 18577,'-19'-19'1121,"19"19"-1281,0 0-673,0 0-1473,19 0-2370</inkml:trace>
  <inkml:trace contextRef="#ctx0" brushRef="#br0" timeOffset="54059.5703">10108 4539 20531,'39'0'1409,"-19"-21"-992,0 21 768,19 0-705,-19 0-224,1 21 97,-1-1 63,-20 0-95,20 19-418,-20 1 546,0 19-385,0-19 0,0 1 128,0-22-160,0 1 224,19 0-288,-19-20 161,20 20 31,0-20-224,0 0-97,19 0-511,-19-20-545,0 0-1122,0 0-2177,-20 1-10602</inkml:trace>
  <inkml:trace contextRef="#ctx0" brushRef="#br0" timeOffset="54205.0781">10267 4717 21812,'-41'0'737,"41"0"96,20 0-257,1 0-63,19 0 191,19-19-255,0 19-353,1 0-416,0 0-1090,-20 0-2017,-1 0-2306</inkml:trace>
  <inkml:trace contextRef="#ctx0" brushRef="#br0" timeOffset="54402.3437">10703 4717 17072,'20'40'1473,"0"-20"-288,-1 20 961,22 0-128,-21-1-416,0 1-321,-1-1-480,1 1-705,-20-1 64,0-18 0,0-1-128,-20 0-192,1-20-353,-1 20-800,0-20-352,-1-20-1699,-18 0-1152</inkml:trace>
  <inkml:trace contextRef="#ctx0" brushRef="#br0" timeOffset="54540.039">10585 4539 18033,'0'-21'3042,"0"21"-2849,0 0-289,0 0-993,19 0-2467,-19 21-8840</inkml:trace>
  <inkml:trace contextRef="#ctx0" brushRef="#br0" timeOffset="55499.0234">11438 4638 18705,'-59'0'1826,"19"-20"-961,19 40-97,21 0 289,-20 0-608,20 0-289,0-1-96,0 1-32,20 0 32,21 0-32,-21-20-160,19-20-96,-19 20-96,-20-40-33,0 21 225,0-1 288,0 0-256,0 0 384,-20 20 257,20 0-225,0 20-320,0 0 64,0 19 225,20 21-353,20 0 96,-1 19 32,20-20-64,-18 1 224,18-20-737,-39 0 321,0-1 160,0-19 256,-20 0-160,-20 0 65,-20 0-1,1-20-32,-1 0-256,0 0 416,-20-20-128,21 0-320,-1-20-161,20 1 129,20-1-609,0 0 545,0-20 64,20 21-96,20 19 192,-1-19 704,1-1-384,-1 20-192,22-20 160,-22 20-95,1-20 63,-1 1-32,-19 19 32,0 0 64,-20-19 96,0 19-192,-20 20 193,20-20 31,-20 20-32,1 20-32,-1 0-256,0-1 161,20 21-97,0 0 32,0-1-192,40 1 128,-21 0-385,21-20-511,0-20-610,20 0-832,-20-20-1345,-21 1-8361</inkml:trace>
  <inkml:trace contextRef="#ctx0" brushRef="#br0" timeOffset="55659.1796">12014 4321 20179,'0'20'1057,"19"-1"608,1 21-384,0 19-480,0 0-352,1 2-289,18-2-96,1-19-865,-1-1-608,-19 1-1570,0-40-1666</inkml:trace>
  <inkml:trace contextRef="#ctx0" brushRef="#br0" timeOffset="55811.5234">11954 4658 18801,'0'0'3716,"0"0"-3108,20 0 1250,20-20-705,-1 20-768,22-20-289,-2 20-256,0 0-1602,-19-19-3043</inkml:trace>
  <inkml:trace contextRef="#ctx0" brushRef="#br0" timeOffset="56276.3671">13403 4380 18193,'-119'20'3491,"40"-20"-2658,19 39 640,1 1-288,19-1-416,-19 22 0,39-2-193,0-19-223,40 19-257,0-19-64,19 0-320,21-20-577,20-20-352,-21 0-513,20-20-1057,-19 1-1377,-1-22-8552</inkml:trace>
  <inkml:trace contextRef="#ctx0" brushRef="#br0" timeOffset="56472.6562">13464 4539 15438,'-81'-21'3427,"62"21"-1473,-1 21-160,0 19-449,0-1-320,20 1-128,0 0-256,20-1-353,0-19-96,19 0-128,1-20 128,20 0-64,-20-20-224,-20 0-96,-1 0-256,-19-19-225,0 19-320,-19-20-1089,-21 21-1217,1-21-5669</inkml:trace>
  <inkml:trace contextRef="#ctx0" brushRef="#br0" timeOffset="57125.9765">13523 4638 17712,'79'40'2435,"-59"-20"-1122,-1-1 224,1-19-448,-20 0-576,0 0 320,0 0 224,0 0-545,0 0-384,0-19-160,0-1-64,-20 0-32,20-20-32,0 21-225,0-21-159,20 20 224,-20 20 31,20 0 193,1 20 417,-1 0 31,-1 0-160,1 19 96,0-19-31,0 0-289,0 0 224,-1-20 0,1 0 64,0 0 32,-20-20-63,20 0 31,-1 0-64,-19 0-96,0 1-64,20-1 32,1 0-224,-1 20 32,0 0-64,-1 0-129,21 20-127,-1 19-321,-19 1-192,20 19-448,-1 1-481,-19 0-576,21-1 192,-2 20 1185,-19-19 1057,20-20 256,-21 0 961,1-1 353,0-19 63,-20-20 97,0 0-65,0 0 161,0-20-737,0 1-705,-20-21 225,20-20-193,-20 0-192,1-19-576,-1 0 1153,0-1-961,20-19-33,0 40 1,20-2 160,-20 42 32,20-1-352,-20 20 223,19 39-95,1-18 224,-20 39 96,0-1-96,20 0-416,-20 1-609,20-20-801,-1 0-1729,1-20-3268</inkml:trace>
  <inkml:trace contextRef="#ctx0" brushRef="#br0" timeOffset="57452.1484">14694 4518 19474,'-40'21'2370,"20"-1"-2338,1 20 1890,-1-1-737,20 1-512,0-1-193,0 1-191,20 1-97,19-22-320,-19-19 224,20 0-64,-21 0 64,2-19-128,-1-22 0,-20 1-32,0 21 64,-20-21-64,-1 0 96,21 21-96,-19 19 32,-1-20-97,20 20-127,0 0-705,0 20-128,0 19-929,20-19-2082,-1 20-8744</inkml:trace>
  <inkml:trace contextRef="#ctx0" brushRef="#br0" timeOffset="57845.7031">14873 4857 15214,'0'0'4292,"0"-20"-3267,0 0 673,0 1-225,-20-22-544,20 21-192,0-19-1,0-1-512,20 0-224,0 1-96,19 19-352,-19 0-1,0 20 129,-1 0 128,2 0 32,-1 20 128,0 0 32,0 0 160,19-1 192,-19 1-31,0-20-129,19 0 64,-19 0-96,0-20 193,0 1-193,-1-1-192,-19 0 32,0 0 32,0-1 96,0 2-192,-19-1 192,-21 20-288,20 0 256,-19 0-32,19 20 128,0-1 32,0 2-256,20 19 96,0-1-32,0 1-96,20 0-128,20-21-320,19 21-385,0-20-577,2-20-1569,-22 0-1601,21 0-7816</inkml:trace>
  <inkml:trace contextRef="#ctx0" brushRef="#br0" timeOffset="58194.3359">15527 4499 13933,'-19'-20'5765,"-1"20"-4612,20 20 32,0-1 321,-20 22-353,20-1-545,20 19-31,0-19-289,-1-1-128,22-19-63,-1 0-33,-21-20-32,21-20 32,-40-20-224,20 21-129,-20-41-63,0 1 0,-20-2 159,0 2 322,0 0-129,1 19 544,19 21 193,-20-1 288,20 20-289,0 0-607,20 39 191,-1 1 192,21 19-159,-1 0-193,1 22-160,20-22-481,0-19-768,-1 19-128,-19-18-1314,-1-22-4355,-19 1-6311</inkml:trace>
  <inkml:trace contextRef="#ctx0" brushRef="#br1" timeOffset="61155.2734">8539 5472 16527,'20'0'1602,"0"-20"-545,0 20-64,19-20 0,1 20-641,0-19-160,20 19 321,-1 0-161,20-20-160,1 20-128,-1-20 96,0 20-544,-18 0-385,-2 0-288,0 0-320,-19 0-449,-20 0-2498</inkml:trace>
  <inkml:trace contextRef="#ctx0" brushRef="#br1" timeOffset="61540.039">10207 5373 20211,'0'0'1761,"19"-20"-1601,22 20 609,-1 0-352,-1-19-257,20-2-96,1 1 192,20 20-352,-21-20-513,-19 20-768,-1 0-1249,-19 20-1699</inkml:trace>
  <inkml:trace contextRef="#ctx0" brushRef="#br1" timeOffset="62288.0859">8857 5551 12299,'0'-20'705,"0"0"512,0 20-801,19 0-95,1 20 127,0-20 385,21 40 64,-2-19 0,21 18-321,19 1 225,40-1-32,0 1-161,21-1-384,37-19-63,2 0 63,1 0 32,-3-20-64,2 0-32,-39 0-32,-21 21 1,-21-21-161,-17 19 32,-22-19 0,0 20-481,-19 0-544,-20-20-769,-1 0-416,-19 0-2434</inkml:trace>
  <inkml:trace contextRef="#ctx0" brushRef="#br1" timeOffset="62658.2031">10287 5432 10121,'20'0'3459,"-1"20"-2786,21 0 1185,39 19 352,-20 1-929,2 1-512,-2 18-129,0 0-223,-19 1-289,-1-21 0,2 1-32,-21-19-160,0-2-577,-20 1-1344,0 0-2436</inkml:trace>
  <inkml:trace contextRef="#ctx0" brushRef="#br1" timeOffset="69076.1718">11219 5949 18705,'0'0'1217,"0"0"-800,0 0 416,20 0 512,-20 19-384,20 21-257,-20-20-511,20-1-161,-20 21 32,19-20 96,1-20-288,1 21-321,-21-21-704,20 0-1217,0 0-1121,-20-21-8232</inkml:trace>
  <inkml:trace contextRef="#ctx0" brushRef="#br1" timeOffset="69229.4921">11200 5829 15855,'0'-40'1665,"-20"21"-1152,20-1 63,0 20-288,0-20-159,20 20-194,-20 0-863,0 0-1186,19 0-2275</inkml:trace>
  <inkml:trace contextRef="#ctx0" brushRef="#br1" timeOffset="69431.6406">11339 5611 17136,'0'0'800,"0"20"-223,0 0 1025,0 20-417,0-1-353,0 1-575,20 19-33,0-39-224,-1 20-545,1-20-672,20 0-833,-20-20-2018</inkml:trace>
  <inkml:trace contextRef="#ctx0" brushRef="#br1" timeOffset="69824.2187">11318 5889 18129,'0'0'1793,"21"0"-1152,-21-19 544,20 19-448,0-21-641,-1 1 0,1-20 0,0 21-192,0-21 32,0 20-320,-1-19 352,-19 19-257,0 0 545,0 20-191,0 0 31,0 0-321,0 20 322,0 0 95,0 19-32,0-19 160,20 0 32,-20 0-191,20-1-33,-20-19 160,20 0-288,-20 0 128,19 0 96,2-19-96,-1-1-95,-20 20-1,20 0-64,0 0-129,-20 0 161,19 39-352,1-19 448,0 20-897,0-19-1120,-1-2-1731,1 1-9512</inkml:trace>
  <inkml:trace contextRef="#ctx0" brushRef="#br1" timeOffset="70028.3203">12033 5949 18417,'40'39'2723,"-20"1"-2211,1-1 65,-2 1-97,1 0-448,0 0 0,0 0-224,-20-1-449,19 1-1505,-19-21-2114</inkml:trace>
  <inkml:trace contextRef="#ctx0" brushRef="#br1" timeOffset="70565.4296">12451 5929 19250,'20'39'640,"-1"-19"-447,1 20 799,0-1-63,0 1-512,-20 0-33,19-20-32,-19 0 161,0 0-193,0 0-32,-19-20 33,19 19-1,-40-19-736,20 0-1,-19-19-255,-1 19-994,20-20-1024,0-20-2147</inkml:trace>
  <inkml:trace contextRef="#ctx0" brushRef="#br1" timeOffset="70709.9609">12252 5809 15086,'20'-20'2018,"-20"20"-2082,0 0-449,19 0-256,1 0-1601,0-19-3684</inkml:trace>
  <inkml:trace contextRef="#ctx0" brushRef="#br1" timeOffset="70906.25">12471 5551 1057,'19'0'16527,"-19"20"-16271,0 1 481,20 18-96,-20 1 256,20-1-737,0 1-64,19-20-288,-19 19-1,0-19-735,20 0-898,-40-20-1569</inkml:trace>
  <inkml:trace contextRef="#ctx0" brushRef="#br1" timeOffset="71226.5625">12569 5849 17744,'0'0'961,"0"-20"-352,20 20 864,-20-40-864,20 21-193,0-1-512,1-20 224,-2 21-128,1-1 0,0 0 32,-20 0 32,0 20-128,0 0 224,0 0 161,20 20 191,-20-20 1,0 20-225,0 0-96,19-1-96,1 1 192,0-20-127,0 0-33,0 0 64,-1 0-128,-19 0 64,20 0-352,0 0-321,1 20 1,-21 0-129,20-1-992,-20 21-1731,19-20-11241</inkml:trace>
  <inkml:trace contextRef="#ctx0" brushRef="#br1" timeOffset="72368.164">13423 5889 12716,'-20'-40'1793,"0"40"-832,1 0 320,-1 0-320,-20 0-576,1 21-65,-1-2 160,20-19 161,1 20-193,-1 0-255,20-20-193,20 20 96,19-20 192,1 0-544,-1 19 736,21-19-512,-1 0-64,-18 20 128,-2-20-32,-19 20 96,-20-20-64,0 20 0,-20-1 96,0-19-32,1 20-160,-22-20 32,21 20-224,0-20-192,1 0-417,-1 20-673,20-20-1440,0 21-6151</inkml:trace>
  <inkml:trace contextRef="#ctx0" brushRef="#br1" timeOffset="72803.7109">13602 5909 14733,'0'20'129,"0"-20"928,0 20 448,20 19-512,-20-19-224,0-20 128,0 20-97,0-20-223,0 0-321,19 0 64,-19 0-31,20-20-257,-20 0 32,20 0-128,-20 1-96,0-1-1,21 0-287,-21 0 96,20 20 352,-20 0-353,0 0 257,0 20 320,0 0 65,19 0-33,-19 19 32,20-39-160,-20 20 97,20-20 95,0 0-96,-20 0 0,20 0-64,-20-20 1,19 20-161,-19-20 192,20 1-320,-20 19 160,20-20-225,-20 20 129,0 0-288,20 0-128,-1 20-353,-19-1-256,20 1-609,1 0-1761,-1-20-6631</inkml:trace>
  <inkml:trace contextRef="#ctx0" brushRef="#br1" timeOffset="73102.539">14158 5889 13805,'-20'-19'2338,"0"19"-1057,0 19 96,20 1-95,-19 0-642,19 0-448,0-1 161,0 1-161,0 0-64,19-20 64,-19 20-160,20-20-128,0-20 448,0 20-384,-1-20-128,1 0-96,-20 1 160,20 19-224,-20 0 95,0-20-255,0 40 384,0-20-385,21 19 706,-21 1-225,0 0-545,20 0-1024,-1-1-706,1-19 129,0 0-2946</inkml:trace>
  <inkml:trace contextRef="#ctx0" brushRef="#br1" timeOffset="73327.1484">14317 5691 12908,'-20'-20'2018,"20"20"-769,20 0 192,-20 20-192,20-1-288,-20 21 0,20 19-288,-1-19-289,1 0-288,0 0-192,0-1-288,-1-19-321,1 0-64,1-20-544,-1 0-769,0-20-929,-20 0-8167</inkml:trace>
  <inkml:trace contextRef="#ctx0" brushRef="#br1" timeOffset="73654.2968">14496 5631 13292,'-21'20'1730,"21"0"-129,0 19 193,21 1-417,-21 19 161,20 2-289,19-22-384,1 1-577,-1-1 0,1-19-320,0 0 96,20-20-128,-20-20-32,-1 0-96,1 0-32,-21 1-129,1-21 65,0 20 0,-40-20-129,20 0 161,-20 20 128,1 1 128,-1 19 64,0 0 64,-19 0-64,19 19 0,20 1 97,-20 20-33,20 0 0,20-20-160,-20 20-192,39-21-449,-19 1-1057,20-20-864,-1 0-2371</inkml:trace>
  <inkml:trace contextRef="#ctx0" brushRef="#br1" timeOffset="73885.7421">15151 5770 13548,'-20'0'2691,"0"0"-2051,20 0 514,0 19-290,0 1-95,40 0-545,-21 0 257,21 1-289,0-2 32,0 1-416,-20 0 480,0 0-96,0-20-192,-20 19 257,-20 1-33,0-20-128,0 0-416,-1 20-321,-18-20-864,19-20-1794,0 20-7592</inkml:trace>
  <inkml:trace contextRef="#ctx0" brushRef="#br1" timeOffset="74082.0312">15369 5631 18577,'20'60'1602,"-20"-21"255,20 1-800,0-1-672,-1 1 63,1 0-448,0 0-256,0-20-128,20-1-385,-20-19-961,0 0-1729,0-19-9193</inkml:trace>
  <inkml:trace contextRef="#ctx0" brushRef="#br1" timeOffset="74228.5156">15290 5829 20691,'0'0'865,"40"0"-481,-1-20 513,40 0-448,-19 20-289,0-19-609,-1 19-1697,-19 0-2402</inkml:trace>
  <inkml:trace contextRef="#ctx0" brushRef="#br1" timeOffset="74911.1328">16362 5829 16751,'0'0'1538,"0"-20"-1410,20 20 96,-20 0 385,20 0-289,0 0-320,-1 0 160,-19 0 96,0-20 33,0 20-1,0-19-160,0 19 0,-19-20-128,-1 20 160,0 0-288,-19 0 352,18 20-192,1-1-32,-20 1 609,40 20-513,0 0 256,0-20 97,0 20-577,40-1 448,1-19-224,-2 0-480,20-20-353,-19 0-480,-1-20-1185,1 0-2563</inkml:trace>
  <inkml:trace contextRef="#ctx0" brushRef="#br1" timeOffset="75178.7109">16540 5770 14029,'0'39'2338,"20"-19"-801,0 21 65,-20-22-353,21 1-416,-2 0-96,-19 0-161,20-20-127,-20 0-97,20 0-192,0 0 64,-20-20-192,19 0-64,1 0 0,0 1-64,0-2-64,-20 1-64,20 20-96,-1 0-321,1 0 192,0 20-191,1 1-161,-1 18-544,-1-19-1250,1 0-1280</inkml:trace>
  <inkml:trace contextRef="#ctx0" brushRef="#br1" timeOffset="75368.164">16977 5571 15310,'20'0'2691,"-20"21"-2467,0 18 673,20 1 448,-20 19-640,20-19-577,-1 19-288,1-18-481,0-22-640,0 1-1314,-20-20-2273</inkml:trace>
  <inkml:trace contextRef="#ctx0" brushRef="#br1" timeOffset="75746.0937">16798 5691 15726,'40'0'2146,"-19"0"-1153,18 0 32,1 19-352,19-19-161,-19 40-223,-1-20-257,22 19 32,-22-19 128,1 0-288,-1 1 192,-19-2 96,0-19 481,0 20 192,-20-20-1,0-20 354,0 20-674,0-19 33,0-22-225,0 21 0,-20-19-63,20-1-193,0 1-288,0 19-193,20 0-191,-20 20-225,19 20-64,-19 0-32,20 19 225,0 1 191,1-21 321,18 21 32,-19-20-449,0 1-223,0-21-225,-1 19-865,-19-19-2402</inkml:trace>
  <inkml:trace contextRef="#ctx0" brushRef="#br1" timeOffset="76138.6718">17395 5571 15310,'0'-40'2626,"0"40"-2337,0-20-321,0 20-32,20 0-129,-20 20-415,19 20 63,1-19-127,0 18-641,0 21-257,19-21-128,-19-19 834,19 19 928,1-39 768,1 0 1058,-2 0-96,1-19-96,-1-1-449,1 0-545,-20 0-351,-1 1 191,-19-1-288,0 0-127,-19 0 95,-21 20-192,20 0 96,-19 0 96,-1 0 353,20 20-289,-19 20 96,18-21 1,21 21-65,-20-1-64,20 1-224,20 1-384,21-2-673,-22-19-769,21-20 225,19 0-1826,1 0-3556</inkml:trace>
  <inkml:trace contextRef="#ctx0" brushRef="#br1" timeOffset="76356.4453">18069 5691 10794,'0'-40'3779,"-20"40"-1857,1 0-288,19 0-257,0 20-416,0 0-545,19-1-31,21 1-65,0 0-128,-1 0-192,2 19-32,-2-19-64,-19 0 96,-20 1 32,0-21 288,-20 19-127,1-19-1,-21 20-256,19-20-609,-18 20-1505,-1-20-2082</inkml:trace>
  <inkml:trace contextRef="#ctx0" brushRef="#br1" timeOffset="76910.1562">18923 5750 17392,'0'20'2306,"0"-20"-2210,0 19 193,0 1 671,0 0-31,0 21-224,0-22-513,19 1 0,-19 0-448,20 0-224,1-20-866,-21 0-1152,0-20-1634</inkml:trace>
  <inkml:trace contextRef="#ctx0" brushRef="#br1" timeOffset="77184.5703">18903 5592 16463,'20'19'2659,"-20"-19"-2339,19 20 513,1 20 416,1-20-416,-1 39-193,0-20-287,19 1-33,-19-20-160,0 1-192,0-2 448,-20-19-287,19 0-129,-19 0 512,20-19-288,-20 19-128,20-21-96,0 1 0,-20 0 96,19 0-384,2 20-192,-1 0-33,20 20-95,-21 0-802,1 21-1344,20-2-3460</inkml:trace>
  <inkml:trace contextRef="#ctx0" brushRef="#br1" timeOffset="77896.4843">20194 5691 14125,'-40'0'1730,"20"19"-481,-19 1 32,19 20 224,0-1-320,20 1-512,0 0 0,0-20-321,0 0-96,20 0 1,0-20-129,0 0 160,-1 0-192,1-20-224,-20 0-64,20-19 128,-20-2 64,0 21 64,0-19-32,0 19 0,0 20 192,-20-20 0,20 20-128,0 0-192,0 20 128,0 0 128,0 19-31,0-19-129,20 0 64,0 1-257,-1-2-223,21 1-193,-20 0-608,20-20-1089,0 20-1377,-1-20-2243</inkml:trace>
  <inkml:trace contextRef="#ctx0" brushRef="#br1" timeOffset="78078.125">20491 5968 11146,'0'-19'4228,"0"-1"-2723,-20 0 642,1 0-162,19 1-511,-20-22-513,20 21-161,0-19-639,0 19 95,0-20-320,0 21-353,20 19-351,-1 0-706,1 0-960,0 19-1378,0 1-7494</inkml:trace>
  <inkml:trace contextRef="#ctx0" brushRef="#br1" timeOffset="78288.0859">20849 5949 15214,'-19'-20'2178,"-2"0"-769,1 0 257,0 1-385,0-22-512,1 21-289,19-19-320,0 19-192,19-20-224,1 21-609,0-1-736,0 20-193,-20 0-1089,21 0-1313</inkml:trace>
  <inkml:trace contextRef="#ctx0" brushRef="#br1" timeOffset="78660.1562">21127 5730 17392,'-39'0'1089,"-2"0"32,21 0 481,0 20-353,1 19-320,19-19-449,0 0-256,0 21-32,0-41-95,19 19-194,1-19 65,0 0-128,0 0-32,1-19 128,-21-2-160,19 1 224,-19 0-32,0 0 64,0 1 32,0 19 64,0-20 0,0 20-32,0 0-128,0 20-32,20-1 64,-20 1-32,20 0-192,0 0-577,0 1-512,-1-2-545,1-19-1313,0 0-2050</inkml:trace>
  <inkml:trace contextRef="#ctx0" brushRef="#br1" timeOffset="79000">21366 5710 14509,'-20'0'5381,"20"20"-4548,0-20-128,0 20 384,20 0-352,-1-1-289,1 1-96,20-20-31,-21 0-1,21-20-224,-20 20-64,0-39 64,-1 19-224,-19 0 128,20 20 0,-20 0 0,0 0-256,0 0 64,0 20 352,21 20-64,-1-1 0,0 22 0,19-22-32,-19 20 64,19 1-192,-39-21 224,20 22-256,-20-2 0,-20-19 0,-19-1-320,-1-19 95,1 19-223,-22-19-834,2-20-1632,19 20-4870</inkml:trace>
  <inkml:trace contextRef="#ctx0" brushRef="#br0" timeOffset="108022.4609">379 7577 16143,'-20'-40'1089,"1"40"-609,19 20 417,0 0 577,0 19-385,0 1 32,19 40-609,1-21-320,0 20 32,0-20 65,-20-18-1,19-1-192,1-1 32,0-39 193,-20 20-65,0-20 352,0 0-415,0-20-225,0 0 64,-20-19-97,-19-22 1,-1-18-64,1 0-192,19 0-192,-20-21 287,20 1 65,0 19 96,0 21 32,20 0 64,20 39-192,0 0-64,0 20 288,0 0-128,20 0 0,-1 40 32,1-1-353,-21 20 193,21 2 32,-20-2 32,1 20 160,-2-19-64,-19 20 32,0-21 128,20 0-192,-20-19 96,0-20 160,20-1 224,0-19-31,-1 0-97,1 0-96,20-19-160,-1 19-32,1-40 96,0 20-128,0 1 32,-20-21-288,19 1 160,-19 19 224,-20-20-384,0 0 256,0 20 32,-20 0 128,1 0 0,-21 20 128,20 0 65,-19 0-225,18 20 128,1 20-64,20 0-96,0 0-160,0-1 128,20 21-576,20-21-97,0-19-832,19 0-962,1-1-2209</inkml:trace>
  <inkml:trace contextRef="#ctx0" brushRef="#br0" timeOffset="108219.7265">1252 7656 18961,'-19'-20'1794,"-1"0"-705,20 20-128,-20 0-288,20 0 160,-20 20 127,20 0-703,-20 20-129,20 20-192,20-21-257,-20 1-479,40-1-898,-20 1-992,19-21-1667</inkml:trace>
  <inkml:trace contextRef="#ctx0" brushRef="#br0" timeOffset="108545.8984">1591 7675 17936,'0'-19'2467,"-20"38"-1602,-1 2 320,1-1-64,0 20-160,20-1-257,-19 1-640,19-1 1,0-19-194,0 0-31,19-20 160,-19 0-96,20 0 0,0 0 96,-20-20-224,21-20 224,-1 21-64,-20-1 128,19 0-32,-19 0 64,0 20 0,20 0 64,-20 20 96,20 0-127,0 0-1,-1 19-353,1 1-639,0-21-353,20 22-1250,-21-21-800,22 0-1762</inkml:trace>
  <inkml:trace contextRef="#ctx0" brushRef="#br0" timeOffset="108771.4843">1888 7318 19346,'20'-19'2306,"0"38"-1377,-20 1 480,20 20-384,-20 20-96,19 39-545,-19 0-287,20 1-450,20-21-159,-21-20-97,21-39-416,-19 0-576,-1-20-1090,-1-20-704,1 0-1730</inkml:trace>
  <inkml:trace contextRef="#ctx0" brushRef="#br0" timeOffset="108938.4765">2086 7318 20083,'21'40'1633,"-1"-20"-63,-1 40-161,1 19-352,20 0-481,-20 0-191,-1 2-449,21-22-705,-1 20-480,2-20-257,-1-18-800,-21-21-2530</inkml:trace>
  <inkml:trace contextRef="#ctx0" brushRef="#br0" timeOffset="109323.2421">617 8331 24278,'-119'40'1057,"59"-1"-736,41-39-609,-1 0 384,40 0 832,39 0 258,21 0-161,19-20-257,0 1-543,40 19-33,21-20-32,-2 20 64,21 0-160,20 0-256,-2-20 128,2 20-192,0 0 63,-61 0 33,-18 0 64,-61 0 64,1 0-64,-21 0-224,-18 0-321,-1 0-416,-20 0-480,20 0-1058,-20-20-2241,0 1-10763</inkml:trace>
  <inkml:trace contextRef="#ctx0" brushRef="#br0" timeOffset="109490.2343">2742 7537 25271,'-20'-40'193,"20"40"-2564,0 0-1985,0 20-256</inkml:trace>
  <inkml:trace contextRef="#ctx0" brushRef="#br0" timeOffset="109614.2578">2821 7894 23254,'0'39'1729,"0"-39"-1633,0 0-192,-20 0-384,20 0-1090,0 20-3010</inkml:trace>
  <inkml:trace contextRef="#ctx0" brushRef="#br0" timeOffset="110333.0078">3477 7378 18225,'-20'-20'1890,"20"0"-673,0 20-641,0 0-191,0 20 95,0 19 865,20 2-128,-1 38-576,-19 0-32,20 21-193,-20-1 65,20-20-289,-20 0 288,20-18-192,-20-22 97,19-19-161,1 20-64,20-40 128,-20 19-288,20-19 97,0 0 95,-1 0-64,21 0-32,-21 0-32,1 0-128,20 20 224,-20-20-416,-1 20-193,21 0-576,-41-1-512,21 2-385,-20-21-897,0 20-2145,-20-20-6535</inkml:trace>
  <inkml:trace contextRef="#ctx0" brushRef="#br0" timeOffset="110545.8984">3595 7795 21204,'-20'-20'1057,"20"1"-321,20 19 610,0 0-33,0-20-705,20 20-255,20 0-129,-21-20-673,1 20-127,-1 0-449,1 0-833,-20-20-1665,-1-1-1442</inkml:trace>
  <inkml:trace contextRef="#ctx0" brushRef="#br0" timeOffset="110704.1015">3457 7458 20083,'0'0'1024,"0"-20"-1280,39-1 256,21 1 32,19 1 32,1-1-32,-1 0-736,0 20-1250,21 0-2306</inkml:trace>
  <inkml:trace contextRef="#ctx0" brushRef="#br0" timeOffset="111110.3515">4568 7358 18833,'-19'-40'2819,"-1"21"-1762,0-1 512,0 0-287,-20 0-65,0 20-128,1-19-416,19 19-481,0 19-256,0 1 0,20 0-33,0 19 33,0 1-224,20 19 64,0 2-128,0-2 63,-1 0 97,1 20 192,0-38-64,0 18 32,-20 1 64,0-21-64,0 20 0,0-18 32,0-21 32,0 19 128,21-19-128,-21 0 64,19 0 0,-19-20 97,20 20-97,20-20 0,-21 0-192,1 0-64,0 0-129,20 0 1,-21 0-96,1 0-417,0 0-512,21-20-769,-22 20-961,1 0-1538</inkml:trace>
  <inkml:trace contextRef="#ctx0" brushRef="#br0" timeOffset="111408.2031">5144 7478 19186,'-20'-100'1793,"0"80"-1120,1 0 512,-1 20 64,0 0-896,-19 40 415,-2-1 161,21 41-288,-19 0-33,19 18-31,20-17-385,20-2 32,-1 0-224,41-19-320,0-20 0,-1-1-417,21-19-128,-21-40-96,21 20-1185,-21-39-2210,-19-1-9321</inkml:trace>
  <inkml:trace contextRef="#ctx0" brushRef="#br0" timeOffset="111786.1328">5461 7299 23093,'40'0'737,"-19"-20"128,18 20-96,1 0-129,0 0-95,-21 0-321,21 0-224,-20 20-32,-1 19 128,1-19-192,0 19 96,1 22-256,-1-2-33,-1-19-159,1 19 32,20 0-33,-1-18 161,-19 18 192,0 1 128,19-21 64,-39 20-64,20-18 128,-20 18 192,0-19-63,-20-20-1,20 0-224,-20-1-32,1-19-128,19 0 0,-40 0-96,20 0-225,1 0-544,-1-19-1569,0 19-5926</inkml:trace>
  <inkml:trace contextRef="#ctx0" brushRef="#br0" timeOffset="112331.0546">6831 7517 18481,'-39'-20'2659,"19"20"-1058,20-19 161,-20 19-769,40 0-257,0 0 289,-1 19-128,42-19-416,-22 20-417,21-20 96,-1 20-769,0-20-320,22 20-480,-42-20-1346,20 20-3202</inkml:trace>
  <inkml:trace contextRef="#ctx0" brushRef="#br0" timeOffset="112498.0468">6931 7835 21107,'0'19'2595,"40"-19"-2563,19-19 577,0-1-321,22 20-128,-2-20-288,-20 20-64,1-20-1090,-20 20-2017,-1 20-6662</inkml:trace>
  <inkml:trace contextRef="#ctx0" brushRef="#br0" timeOffset="113609.375">8678 7159 15919,'21'0'2306,"-21"-20"-1794,0 20 545,0 20-64,-21-20-192,-19 21-160,1-1 127,-1 0 65,1 19-513,-21-19 33,0 19-1,20 1 32,-19-20-63,19-1 95,1 1-160,19 1-63,0-1 95,20 0-128,20-20-32,0 0-96,0 19 32,39-19 32,0 0-32,2 0 96,18 0-320,-20 0 64,20 20-160,-18 0-257,-22 0-255,1 0 319,-21-1-223,-19 21 447,0-20 225,-39 20 193,-1-20-225,0 20 288,0-21 128,-19 1-31,19 20 63,1-21-128,-1 1 1,20-20 31,1 20-64,19-20 32,0 20 33,19-20 95,21 0-64,19 0-159,1-20 31,19 20-64,21-20 0,-2 0-192,-17 1-256,-2 19-289,-20-20-159,0 20-225,2 0-577,-22 20-1088,-19-1-2595,-20-19-6534</inkml:trace>
  <inkml:trace contextRef="#ctx0" brushRef="#br0" timeOffset="114040.039">8122 8331 19218,'-20'0'3107,"20"20"-2243,0-20-63,0 20-96,20-1-225,-20 1-255,20 0-161,-20 0-32,21-20-160,-2 20-577,-19-20-384,20 0-1217,-20 0-1602,0-20-7495</inkml:trace>
  <inkml:trace contextRef="#ctx0" brushRef="#br0" timeOffset="114197.2656">8043 8033 19314,'0'-19'2434,"0"19"-2210,0 0-448,0 0 32,0 0-353,20 0-287,-20 19-450,19 1-2561</inkml:trace>
  <inkml:trace contextRef="#ctx0" brushRef="#br0" timeOffset="114373.0468">8281 8211 17424,'40'0'3267,"-1"0"-2210,-19 0 96,21-19-576,-2 19-481,1 0-320,-1 0-321,-19 0-1569,0 0-2242</inkml:trace>
  <inkml:trace contextRef="#ctx0" brushRef="#br0" timeOffset="114541.0156">8440 8371 17200,'-19'19'2947,"19"-19"-2595,19 0 1281,1 0-223,0-19-641,0 19-417,19 0-192,-19 0-897,20 0-800,-1 0-1698,-19 0-1506</inkml:trace>
  <inkml:trace contextRef="#ctx0" brushRef="#br0" timeOffset="114764.6484">8996 8272 21364,'0'39'1633,"0"-19"-1761,20 20 160,-20-1-160,20-19-481,0 0-608,-1 0-320,1-20-2371</inkml:trace>
  <inkml:trace contextRef="#ctx0" brushRef="#br0" timeOffset="115476.5625">7883 6961 16431,'0'0'1185,"0"0"-672,0 20 672,0 0-32,0 19 32,0-19-352,0 0-193,0 0-223,0 0-97,0-1-384,21-19 224,-21 0-32,0-19 225,0 19-289,20-20 96,-20 0-416,0 0 224,0 0 32,0 1 0,0 19-97,0-20 97,20 40 97,-20-1-33,20 1 32,-1 20-32,1-20-320,0 19-385,0-18-704,0-1-641,-1 0-705,1-20-2690</inkml:trace>
  <inkml:trace contextRef="#ctx0" brushRef="#br0" timeOffset="115643.5546">8182 7120 8744,'20'0'8488,"-20"0"-7303,20 0 32,-20-20-256,20 20-577,-1 0-320,21-20-32,-20 20-544,-1 0-1154,21 0-1569,-20 0-6374</inkml:trace>
  <inkml:trace contextRef="#ctx0" brushRef="#br0" timeOffset="115796.875">8460 6961 17136,'0'20'2402,"0"-20"-2082,0 20 641,0 0-608,20-1-450,-20 1 97,20 0-512,0 0-1442,-1 0-3427</inkml:trace>
  <inkml:trace contextRef="#ctx0" brushRef="#br0" timeOffset="117001.9531">10147 7060 13132,'40'-39'2210,"-20"19"-929,-20 20 97,0 0-33,0 0 0,0 0-256,-20 0-256,0 20-257,-19 19-159,19-19 31,-39 20-127,19-1-1,-1-18 96,2 19-224,-1-1-95,1 1 63,-1-1 160,20-19-256,1 0 32,19-1 0,0-19 0,19 0 97,21 0-226,-1 0 130,21-19-97,-1 19 32,21-20 64,-20 20-160,19-20 64,-19 20 128,-1 0-288,-19 0 64,-20 20-65,-1 0 65,-19-1 96,0 22 96,-19-21-96,-21 19 128,1 1 1,-22 0-129,2-1 0,0 1 128,-1 0 224,21 0 0,-2-20-63,21-1-65,20 1 64,0-20-64,0 20 65,41-20 95,18-20-160,1 20-96,19-20 32,21 1-288,-21-1 96,0 0-256,-20 20-577,2 0-384,-22 0-384,1 0-802,-21 20-1472,-19 19-6055</inkml:trace>
  <inkml:trace contextRef="#ctx0" brushRef="#br0" timeOffset="117459.9609">9869 8232 13452,'0'0'3780,"0"20"-3011,20-20 928,-20 40 417,20-21-833,0 21-256,-20-20-160,20 19-288,-1-19-225,-19 0-288,0 0 64,0-20 64,0 20-63,-19-20-129,-1 0-129,0 0-31,0 0-384,0-20-257,1 20-608,-1-20-866,0 20-1120,0-20-4260</inkml:trace>
  <inkml:trace contextRef="#ctx0" brushRef="#br0" timeOffset="117641.6015">9730 7974 20275,'0'-21'416,"0"21"-896,21-20 63,-21 20-608,20 0-608,-1 20-705,-19-20-2307</inkml:trace>
  <inkml:trace contextRef="#ctx0" brushRef="#br0" timeOffset="117823.2421">9988 8113 18449,'21'0'2594,"-1"0"-1312,0-20 127,-1 20-1153,1-20-256,0 20-288,0 0-513,-1 0-1121,1 20-2530</inkml:trace>
  <inkml:trace contextRef="#ctx0" brushRef="#br0" timeOffset="117983.3984">10009 8272 17904,'0'0'1410,"0"0"-193,20-20 705,0 20-801,19-20-865,1 20-192,-21-21-288,21 21-833,-20 0-1345,-1 0-1602</inkml:trace>
  <inkml:trace contextRef="#ctx0" brushRef="#br0" timeOffset="118194.3359">10326 8211 18801,'0'21'2595,"20"-21"-1698,-20 20 608,0 0-608,20 0-801,-20-20-32,20 19 96,-1 1-736,1-20-642,-20 20-1152,20-20-1505,-20 0-7881</inkml:trace>
  <inkml:trace contextRef="#ctx0" brushRef="#br0" timeOffset="118352.539">10346 7994 18577,'-20'-20'2370,"1"20"-1921,19-21-449,0 21-256,0 0-769,0 0-1089,0 21-769,0-1-1698</inkml:trace>
  <inkml:trace contextRef="#ctx0" brushRef="#br0" timeOffset="118541.9921">10465 8132 18897,'20'0'1666,"-1"0"-481,22-19-256,-21 19-609,19 0-320,-19 0-64,20-20-224,-21 20-705,1 0-1185,0 0-737,0 0-1985</inkml:trace>
  <inkml:trace contextRef="#ctx0" brushRef="#br0" timeOffset="118739.2578">10565 8033 20339,'0'20'704,"0"20"834,20-20-225,-1 19-864,-19 1-161,20-21-192,0 22-416,0-21-545,-1 0-1185,1-1-1377,0-19-3492</inkml:trace>
  <inkml:trace contextRef="#ctx0" brushRef="#br0" timeOffset="118906.25">10862 7994 19698,'20'39'1345,"-20"1"-480,0 0-352,0-1-417,20 1-64,-20 0-320,20-20-609,-20 0-1345,20 0-1634</inkml:trace>
  <inkml:trace contextRef="#ctx0" brushRef="#br0" timeOffset="119711.914">9710 6802 15214,'0'40'1089,"0"-21"-577,0 1 481,0 0-160,0-20-128,0 0-193,20 0 417,-20 0-256,0 0-353,21-20-288,-21 0-32,0 1 128,20-1-128,-20 0-128,19 0 224,-19 1-256,20 19 0,0 0 128,0 0 160,-1 0-128,1 19 96,0 21-32,0-20-352,19-1-577,-19 1-1505,1 0-1890</inkml:trace>
  <inkml:trace contextRef="#ctx0" brushRef="#br0" timeOffset="122360.3515">11318 7159 11883,'-20'-59'1986,"20"39"-385,0 0-256,0 20 449,0-20-128,20 20-353,-20 20-352,21 0-96,-21 0 32,20 39-257,0 2-191,-1 18-193,1 0-96,0 1-96,0-21 128,0 1-224,19-21-32,-19 1 128,0-21 128,-1 2-128,-19-21-32,0 0-96,0 0 321,0-21-225,-19 2-193,-1-1-31,0-20 32,-19-19-32,19 0 128,0-22-160,0-17-97,20 19-127,-20-21 160,20 20 192,20 1 160,-20 40-160,20-2-33,0 21 65,19 20 32,-19 0 32,0 20 161,19 21-258,-18-2 65,-1 21-64,-20-21-32,0 21-224,0-21 288,-20 2 128,-20-21 96,20-1-32,-20 1-128,1 0 0,-1-20-32,20 0-160,1 0-192,-1 0-481,20-20-1377,0 20-1025,20 0-1922</inkml:trace>
  <inkml:trace contextRef="#ctx0" brushRef="#br0" timeOffset="122630.8593">12014 7716 18257,'0'20'1729,"0"-40"-1280,-20 20 864,20-41 96,-40 22-255,21-21-386,-1 1 1,-20-1-353,20 0-352,0-19-128,20 18-128,0 2-320,0 19 95,40 0-640,0 1-512,19 19-994,20 0-1697</inkml:trace>
  <inkml:trace contextRef="#ctx0" brushRef="#br0" timeOffset="123079.1015">12589 6922 17904,'-59'-41'1570,"19"41"-545,1 0 352,-1 0-608,-20 20-225,0 1-223,21 18 223,-1 1-512,21-1 32,19 1-224,19 19 32,1-18-160,20-1 0,-1 19-193,-19 0-95,0-19-1,0 20 257,-20-1 288,0-19 320,0-20 481,-20 0-129,20-1 193,0 1-128,0-20-225,20 20 65,-20-20-161,40 0-64,-20-20-63,20 20-161,-21 0 0,21 0-609,-1 0-63,-19 0-449,0 20-385,21 0-1216,-22-1-1890</inkml:trace>
  <inkml:trace contextRef="#ctx0" brushRef="#br0" timeOffset="123362.3046">13125 6961 16719,'-20'-19'1890,"20"38"-1281,-19 1 159,19 0 802,-20 39-321,0 1-224,20 0 192,-20 19-768,20-20-225,0 1-320,0-21-128,0 2-161,20-2-768,-20-39-609,0 20-1409,0-20-4003</inkml:trace>
  <inkml:trace contextRef="#ctx0" brushRef="#br0" timeOffset="123565.4296">12768 7001 18417,'-20'0'3203,"20"20"-2530,20-1 1377,0 21-385,20 0-448,-1-1-480,2 22-609,-2-2-64,21 0 32,-21-19-480,20-1-417,-19-18-192,1-1-704,-22 0-1026,21-20-2498</inkml:trace>
  <inkml:trace contextRef="#ctx0" brushRef="#br0" timeOffset="123747.0703">13483 7458 21364,'20'0'2658,"0"20"-1953,-20-20-161,20 0-319,-1 19-257,-19-19-417,0 0-448,20 20-1537,-20-20-1730</inkml:trace>
  <inkml:trace contextRef="#ctx0" brushRef="#br0" timeOffset="123884.7656">13403 7259 18321,'-20'-20'2018,"20"1"-2050,0 19-160,20 0-769,0 0-1281,1 0-3011</inkml:trace>
  <inkml:trace contextRef="#ctx0" brushRef="#br0" timeOffset="124140.625">13622 7397 16719,'39'81'2787,"-19"-22"-545,1-19-480,-1 19-289,-1-20-704,1 2-64,0-1 127,-20-1-223,20-19-449,-20 0-64,-20-20 96,0 19-96,0-19-224,1 0-224,-22-19-353,21-1-384,-19-20-865,-1 21-416,1-21-1794,19-1-7463</inkml:trace>
  <inkml:trace contextRef="#ctx0" brushRef="#br0" timeOffset="124299.8046">13503 7239 20755,'20'-19'545,"-20"19"-577,39-20-32,-19 20-609,0-20-640,0 20-897,-1 0-2339</inkml:trace>
  <inkml:trace contextRef="#ctx0" brushRef="#br0" timeOffset="124489.2578">13801 7200 5925,'20'20'14958,"-1"-40"-14285,41 20-609,-21-20 352,22 20 65,-22 0-353,1-21-352,-1 21-449,-19 21-1665,0-1-1121</inkml:trace>
  <inkml:trace contextRef="#ctx0" brushRef="#br0" timeOffset="124656.25">13939 7397 19410,'0'20'2915,"41"-20"-2595,-21-20 737,39 20 0,-20-19-609,21-1-191,-1 20-97,-18-20-128,-2 20-641,1 0-1249,-20 0-2177,-1 0-5286</inkml:trace>
  <inkml:trace contextRef="#ctx0" brushRef="#br0" timeOffset="124866.2109">14455 7120 16335,'0'0'5413,"20"0"-4516,1 19 416,-1 22 0,0-1-256,-1 19-416,1 0-225,0 20-223,0-18-193,-20-2-673,19 0-256,1-19-96,0-20-833,0-20-1729,0 0-6599</inkml:trace>
  <inkml:trace contextRef="#ctx0" brushRef="#br0" timeOffset="125229.4921">14615 6981 20115,'19'-39'2402,"1"19"-1826,20 20 609,-20 0-256,40 0-128,-20 0-160,-21 20-225,21-1-192,-20 21-288,19-1 128,-19 21 64,0-21-160,-1 22 0,2-2-224,-21 0 256,20 1-32,0 0-32,0-1-32,-1 1 0,1-21-64,0 21 32,0-20 96,-20 20 192,0-21-256,0-19 192,0 19-32,-20-19 32,0-20 0,0 0-128,1 0-256,-1 0-129,0-20-672,20 1-1505,-20-1-6631</inkml:trace>
  <inkml:trace contextRef="#ctx0" brushRef="#br2" timeOffset="127912.1093">11657 6842 12780,'-60'-20'-193,"39"20"97,-18-20-384,19 20 352,-19-20 128,19 20 32,0-19 128,-20 19 513,21 0-97,-21-20 1,-1 20 31,2 0-319,-1 0-225,1 20-64,-20-1-32,19 1 64,-1 20-32,-18-1 0,20 2 32,-1-2-32,20-19 64,0 20 96,20-1-128,-19 1 128,19-20-128,0 19 0,0 22-192,19-22-32,-19 1 128,0 19 32,0-20 64,20 22 0,0-22 0,0 21 0,19-21-64,21 1-32,0-20-64,19 20-161,-20 0 161,1-20 128,20 19 0,-21 1 0,20-21 32,0 21 288,2-20 33,17 19-33,2-18-128,19-1-128,0 0-64,0-1-128,-20 1 0,21-20-288,-1 20 127,0 0 225,0-20-160,1 20-64,-2-20 256,1 0 0,1 19 32,-2-19 0,2-19 32,-1 19-64,0 0 160,0 0 192,1-20 193,-2 20-353,-19 0 64,1-20-96,19 20-160,-19-20-128,-21 0-32,20 1 224,1-1 0,-1-21 160,-1 21 64,2-19 33,-21 19-129,1-19-64,0-1-64,-1 20 0,-20-19 128,0 19-32,22-21-96,-22 2 32,0-1-32,-19-19 64,0 19 225,0-19 191,-20 18 33,0-18-129,-20 20-160,-20-21 1,0 21-225,-20-2 128,0 2-32,-20-21 32,1 21-160,0-1 64,-41 20-64,21-19 32,-20 18 64,-21-19-192,-18 21 96,-2-1 160,2 0-288,-21 0 96,-1 1 32,2 19 32,-1-20-32,-19 0 0,19 20-32,-20-20-32,1 1 32,-21-1-64,0 20 224,0 0 128,2 0-96,-2 0 1,-20 20-225,1-1 96,19 1 0,1 0-289,39 0-223,19-1-1410,41 1-2178</inkml:trace>
  <inkml:trace contextRef="#ctx0" brushRef="#br2" timeOffset="128682.6171">15866 7517 13260,'-20'-20'32,"0"1"-384,20 19 256,-20-20 288,20 20 352,0-20 866,20 20 127,0 0-384,20-21-416,-1 21-32,1 0-161,-1 0-544,1 21 64,-21-1 0,22 0-64,-21 19 32,0-19 0,19 0-96,-19 0-160,0-1-513,0-19 129,-1 0-577,1-19-897,0 19-833,-20-20-4132</inkml:trace>
  <inkml:trace contextRef="#ctx0" brushRef="#br2" timeOffset="129321.289">16560 7438 16655,'0'0'1858,"0"-21"-865,0 21 160,20 0 128,1-20-704,-2 20-161,21 0-352,-1 0-32,21 0-448,-21 20-929,1-20-1058,1 21-2177</inkml:trace>
  <inkml:trace contextRef="#ctx0" brushRef="#br2" timeOffset="129474.6093">16699 7636 14445,'20'20'4837,"20"-20"-4421,-1-20-224,1 20-32,1-20-512,18 20-1249,-20 0-1474,1 0-993</inkml:trace>
  <inkml:trace contextRef="#ctx0" brushRef="#br2" timeOffset="130244.1406">17275 7338 17904,'0'0'1282,"20"0"-1090,-20 20 480,39 39 546,-19-18-514,0 18-255,21 1-225,-2-1-96,1-20-96,-21-18 64,21 19-96,-20-40 32,-20 0-64,0 0 128,0-20-32,0 0-160,-20-20 0,-20-20 96,1 1-32,-1 0 0,1-22 32,18 2-32,1 0-320,0-1 95,20 21 225,20 19 129,0 20 31,1 20-128,18 20 0,-19 20 96,20-1-128,-21 42 32,-19-22-160,0 20 128,0-40 128,-19 22-160,-1-41 128,-20 19-64,21-19-128,-1-20-385,-1 20-416,1-20-736,20 0-1250,0-20-2050</inkml:trace>
  <inkml:trace contextRef="#ctx0" brushRef="#br2" timeOffset="130440.4296">17831 7736 18513,'-20'-61'1153,"0"22"-32,-19-1 513,19 1-673,0-21-545,0 21-320,20-2 96,0 21-352,20 1-224,0 19-1154,20 0-1633,19 19-2658</inkml:trace>
  <inkml:trace contextRef="#ctx0" brushRef="#br2" timeOffset="131442.3828">18308 7080 15470,'-40'-40'1121,"1"21"321,19-1-449,-21 20 64,2 0-257,19 0-287,0 20-257,0-1-160,20 21-96,0 0 96,20 20-224,0-1 160,19 1-288,2-1-257,-1 21-95,-21-21-161,-19-19 64,0 19 545,0-19 160,-19-1 32,-1 2 160,0-21 225,20 0 31,0-1 97,0-19 159,0 0 129,20 0-256,19-19-193,1 19-288,19 0-160,-19-20-705,20 20-576,-20 0-224,-1-20-545,1 20-1954</inkml:trace>
  <inkml:trace contextRef="#ctx0" brushRef="#br2" timeOffset="131995.1171">18566 6861 15406,'59'-39'2082,"-19"19"-961,-21-19-608,22 39 159,-1 0-383,-21 0-257,1 19 32,-20 1 32,0 20-96,0 19 64,-20-18 64,-19 18 96,19-20 0,0 1 353,-1 0-321,21-21 32,-19 1-63,19 1 127,19-21-256,2 0 64,-1 0-32,0 0-64,19 0-128,1-21-480,-20 21-994,-1 0-1056,-19 0-2371</inkml:trace>
  <inkml:trace contextRef="#ctx0" brushRef="#br2" timeOffset="132155.2734">18605 7100 15951,'0'0'2210,"0"0"-1954,20-20 545,20 20 1249,0-20-737,0 20-897,-1 0-608,1 0-416,-1 0-1186,1 0-1473,-20 0-7239</inkml:trace>
  <inkml:trace contextRef="#ctx0" brushRef="#br2" timeOffset="132330.0781">19102 7100 15662,'0'0'3748,"20"20"-3364,-20-20 833,0 0-96,19 19-672,-19 1-417,0-20 32,0 21-705,0-21-864,20 0-1634,-20 0-8328</inkml:trace>
  <inkml:trace contextRef="#ctx0" brushRef="#br2" timeOffset="132460.9375">19042 6961 16944,'0'-19'32,"0"19"-1314,20 0-736,-20 0-1537</inkml:trace>
  <inkml:trace contextRef="#ctx0" brushRef="#br2" timeOffset="132664.0625">19399 7080 16111,'20'40'833,"0"-21"-353,-20 1 65,20 1-1,-20-1-192,0-20-288,0 0-256,0 20-705,-20-20-1825,20-20-8329</inkml:trace>
  <inkml:trace contextRef="#ctx0" brushRef="#br2" timeOffset="132975.5859">19717 6802 32,'60'-20'20179,"-40"20"-19731,0-19-512,0 19 352,-1 19-31,-19-19-65,0 20 224,0 20-64,-19-21 1,19 21-1,0 1 32,0-2 1,0 1 31,19-21-31,-19 1-97,20 0-224,0 0-32,0-20-160,-1 20-225,-19-20-639,20 0-290,-20 0-1248,0-20-1506</inkml:trace>
  <inkml:trace contextRef="#ctx0" brushRef="#br2" timeOffset="133122.0703">19717 7001 18929,'-20'0'1794,"20"-20"-769,20 20 128,0 0 96,20-20-672,20 20-545,-21 0-384,1 0-801,-1 0-897,-19 0-2339,20 0-9095</inkml:trace>
  <inkml:trace contextRef="#ctx0" brushRef="#br2" timeOffset="133309.5703">20035 6961 8616,'40'20'7463,"-20"0"-6246,0 0 673,-1-1 288,1 21-353,0-20-639,0 0-290,-20-1-287,0 1-353,0 1-160,0-21-96,-20 20-256,-20-20-256,21 0-674,-21 0-767,20-20-1667,-20-1-7238</inkml:trace>
  <inkml:trace contextRef="#ctx0" brushRef="#br2" timeOffset="133427.7343">19975 6842 17648,'20'-20'673,"-20"20"-897,20 0-1730,0 0-1602</inkml:trace>
  <inkml:trace contextRef="#ctx0" brushRef="#br2" timeOffset="134261.7187">20948 6922 14413,'0'0'2242,"-20"-21"-1185,1 21-128,-1 21 577,0-1 95,-19-1-736,18 1-128,21 0-513,0 0-128,0-1 0,21-19-64,-21 0 96,19 0-480,-19-19-129,20-1-159,-20 0 127,0 0 321,-20 1 288,1-1-32,19 20 353,-21 0 159,21 0-256,0 0-127,0 39 223,21 1 97,-2-1-449,21 1 64,-1 19-192,1-18-129,-1 18-31,-19-19-96,0-1 32,-20-19 224,0 0-32,-20 0 31,-19-1-31,-1-19 192,1 0-224,-1-19 128,1-1 0,-2 0 32,21 0-64,20-19-64,0-1 128,0 21-192,20-21 0,0 19 64,20 1 0,0 20 224,-20-19-160,19 19 224,1 0 32,-21-20 129,21 20-33,1-20 32,-22 20-31,21-20-65,-20-19 160,0 19-352,-1 0-64,1-19 0,-20 19-128,20-21-160,-20 21-32,0 1 223,0 19 162,0-20-162,0 20 33,0 20-64,-20-20 224,20 19 32,0 21 65,0-19-65,0 18-96,20 1-128,-20-20-96,39 19-417,-19-39-416,0 0-544,21 0-1154,-22-20-3491</inkml:trace>
  <inkml:trace contextRef="#ctx0" brushRef="#br2" timeOffset="134443.3593">21445 6723 19506,'19'20'2114,"-19"0"-1057,20 19 801,0 1-641,0-1-769,19 2-288,2-2-95,-21-19-258,19 0-543,-19 0-770,0-20-1697,-20 0-1345</inkml:trace>
  <inkml:trace contextRef="#ctx0" brushRef="#br2" timeOffset="134589.8437">21366 6861 18033,'-20'0'2562,"20"0"-2306,20 0 65,19 0 511,20-19-479,1 19-706,-21 0-2593,22 0-10699</inkml:trace>
  <inkml:trace contextRef="#ctx0" brushRef="#br2" timeOffset="135279.2968">19062 7557 15118,'-39'-20'1665,"19"20"-736,0 0-160,20 0 833,-21 20-289,1 0-416,20-1-257,0 21 33,20-20-385,1 20-128,-1-20-448,19 0-289,21 0-319,-1-20-1314,-19 0-1698</inkml:trace>
  <inkml:trace contextRef="#ctx0" brushRef="#br2" timeOffset="135511.7187">19340 7577 8968,'-39'19'8040,"19"1"-6535,20 0-320,-20 19 289,20-18 63,0-1-768,40 0-65,-21-20-223,21 20-321,-1-20-128,1-20 64,-20 0-160,-1 20-96,2-20-32,-21-20-257,0 20-383,-21 0-674,-18 20-384,19-20-288,-19 1-544,-1 19-2531</inkml:trace>
  <inkml:trace contextRef="#ctx0" brushRef="#br2" timeOffset="135947.2656">19559 7696 10762,'19'40'8840,"-19"-40"-8263,20 0 31,-20 0 353,0 0 0,0 0-288,20-20-353,-20 20-288,0-20 128,20-1-384,-20 2 224,0-1-416,20 0 63,-20 0-127,19 1 95,-19 19 97,20 0 96,-20 19 384,20 1 96,0 0 97,1 0 159,-2-1-288,1-19 1,0 21 31,0-21 32,-1 0 65,1 0-65,0-21-128,-20 21 128,20-19-223,-20-1-129,19 20-33,-19-20 1,20 0-224,0 20-288,0 0-97,0 0-320,0 20-32,0-20-961,0 20-1890,-20 19-7046</inkml:trace>
  <inkml:trace contextRef="#ctx0" brushRef="#br2" timeOffset="136238.2812">20194 7994 11178,'39'59'2851,"-19"-39"-449,0 0 64,1 0-288,-21-20-640,0 0 31,0-20-287,0 0-802,-21 0-192,1-19 129,0-1-353,0-1-64,1-18 0,19 0-32,-20 0-96,20-1-289,0 0 97,20 40 0,-1-19 127,1 39-31,0 0 128,21 0-96,-22 39 32,21-19-289,-20 19 65,-20 2-128,19-1-321,-19-1-352,0 1-545,0-21-480,0-19-2114</inkml:trace>
  <inkml:trace contextRef="#ctx0" brushRef="#br2" timeOffset="136608.3984">20651 7616 17616,'-60'0'1249,"40"0"-224,1 20 577,-2 0-193,1 20-512,20-20-320,0 20-161,20-21-224,1 1-32,-2-20-128,21 20 64,-20-40-32,0 20 1,-1-20-130,1-19 98,-20 19-33,0 0-129,0-20 161,-20 20 65,20 20-33,-19-20 256,19 20-320,-20 0 64,20 0-128,0 20-32,0 0 0,20-1-289,-20 2-512,39-1-95,-19 20-930,19-21-1730,-19 1-1857</inkml:trace>
  <inkml:trace contextRef="#ctx0" brushRef="#br2" timeOffset="136978.5156">20889 7854 7302,'0'-19'7656,"0"-1"-6471,-20 0 320,20-19 513,0 19-128,0-20-897,0 0-160,20 20-417,0 0-224,-1 0 96,1 1-288,0 19-192,0 0 192,19 19-96,-19 1 0,21-20 160,-22 20-128,21 0 128,-20-20-96,19 0 160,-19 0 129,0 0-33,0-20 0,-20 0-64,0 0 96,0 1-128,0 19 33,-20-20-97,0 0 32,0 0-224,-19 20 192,19 0-64,0 20 0,0 0 0,20 0 32,-19 19 64,19-19-96,0 19 64,19-18-641,1 19-480,0-20-352,20-1-1538,-1-19-1377</inkml:trace>
  <inkml:trace contextRef="#ctx0" brushRef="#br2" timeOffset="137328.125">21366 7596 18705,'0'0'1986,"0"20"-1537,0-20 768,0 40 160,19-21-128,1 2-672,0-1-1,19 0-544,1-20 64,0 0 32,-1 0-320,-18-20 64,-1 0 0,-20-20-32,0 0 64,0 1 96,-20-1 64,-1 20 0,1-19 256,1 19 257,-1 0 31,20-1-480,0 21 33,0 21-386,0-1 97,0 0 128,20 19 96,19-19-160,-18 20 0,19-21-416,-21 21-321,21-20-352,-20-1-993,19 2-1281,-19-21-5862</inkml:trace>
  <inkml:trace contextRef="#ctx0" brushRef="#br2" timeOffset="137879.8828">21663 6842 18705,'0'-20'1185,"20"20"-1185,39 0 513,1 0 832,-1 0-192,1 20-544,0-1-417,-21 21-32,21 1-128,0-2 32,-20 20-32,19 1-320,-20-1 64,1 2 192,-1-2 32,-19 0-64,1 0 64,-1 2 0,0-22-64,-20 21 32,0-21 96,0-19-128,0 20 96,-20-21 224,20 2 224,-20-1-191,20-20-161,-21 20-64,21 0-96,-20-20-225,20 19-639,-19-19-898,19 0-2594</inkml:trace>
  <inkml:trace contextRef="#ctx0" brushRef="#br3" timeOffset="184500.9765">17395 8272 6758,'0'0'1441,"0"-20"-736,0 20-417,0 0 737,0 0 32,0 0-64,0 0-320,0 0-257,0 0 33,0 0 159,20 0 1,-20 0-1,0 0 33,19 0-97,1 0-127,-20 0-33,20 0 129,0 0-129,-20 0-96,0 0-63,19-20 63,-19 20 64,0 0-224,0 0-32,0 0 32,0 0-63,20 0-33,-20 0 96,20 0 0,0 0 160,-20 0-256,19-21 32,1 21-32,0 0-128,-20 0 96,21 0 0,-1 0 64,-1 0-128,1 0 96,0 0-32,0 0 64,0 0-96,19 0 32,-19 0 0,19 0 96,1 0-160,-19-19 160,18 19-160,-19 0 128,20 0 32,-1 0-64,1 0-160,-1 0 128,2-20 0,18 20 32,-19 0 0,19 0 0,-19 0-128,20 0 256,-1 0-256,-19-20 96,19 20 32,1 0-64,-20 0 96,20 0-64,-1 0 96,0-20-160,0 20 96,-18 0 97,18-19 95,-19 19-224,0 0 128,19 0-160,-20 0 32,2 0 32,18 0 32,1 0-32,-1 0 0,1 0 32,0 0 32,-1 0-32,0 0 32,1 0-32,0 0 0,-1 0-64,-19 0 257,19 0-97,1 0-128,-20 0 96,20 0-32,-1 0 0,0-20 96,2 20-320,-2 0 224,20 0-64,-20 0 0,21 0 32,-20 0-64,19 0 32,0 0 1,1 0-33,-1 0 32,0 0 32,-18 0 0,18 0 128,0 0 192,0 0-288,21 0 64,-21 0-31,21 0-33,-21 0-160,20 0 192,-20 0-32,1 0-96,-1 20-96,0-20 192,-18 0 224,-2 0 193,-19 0 287,19 0 1,0 0-256,-18 0-193,-2 0-128,1 0-96,0 0 129,-21 0-1,1 0-96,0 0-32,-20 0-32,0 0 64,0 0-128,0 0-96,0 0-32,0 0-544,0 0-321,0 19-609,-20 1-1024,20 0-2499,-20-20-7623</inkml:trace>
  <inkml:trace contextRef="#ctx0" brushRef="#br3" timeOffset="205796.875">379 10812 16527,'-39'-39'801,"19"19"288,20 20-256,0 0 608,0 0-32,20 40-544,-20-1-128,19 22-161,1-2-159,20 20-33,-21-20-288,21 2 97,-20-2-161,1 0 32,-2-39-32,1 20-641,0-1-160,0-18-736,-1-1-737,-19-20-929,20 0-2787</inkml:trace>
  <inkml:trace contextRef="#ctx0" brushRef="#br3" timeOffset="206711.914">756 10714 17904,'0'-20'32,"-20"20"-128,20 20 321,0-1 383,-20 21-127,20-1-97,-20 22 353,1-2 95,-1-19-351,0-1-129,-19 1-128,39-20 33,-20-1-161,0 1 64,0 1-32,20-21 32,-19 20 64,19-20-31,-21 0-97,21 0-160,0 0 32,0 0 0,0 0 128,21 0 128,-21 0-96,19 0-96,1 0 64,0 0-32,0 20 32,-1-1 96,1 1-288,0 0 32,0 19 128,-1-19-224,21 0 160,-20 0-32,20-1 32,-20 1 0,20-20 96,-1 0-192,1 0-32,-1 0 64,-19-20-32,20 1-64,-19-1 224,18-20-256,-39 1 160,20 19 0,-20-19 64,0-1-32,-20 19 192,0 1 288,1 1 161,-22 19-161,21 0-31,0 19-65,1 1-416,19 1 128,-20 19-32,20-1-96,20 20 0,-1-19-224,1-1-289,0 2-640,21-21-448,18 0-770,-20-20-1408,1 0-8168</inkml:trace>
  <inkml:trace contextRef="#ctx0" brushRef="#br3" timeOffset="207045.8984">1372 11110 18033,'0'-20'1665,"-20"20"-448,20 20 257,-19 1-674,19-1-319,0 19-353,19-19-160,1 0-160,0 0-193,0-20 289,19 0 32,-19-20 96,19-20 0,-19 21 64,0-1-96,-20 0 97,21 20 319,-21 0 225,20 20 31,-1 0-287,21 19-193,-1 20 64,21 1 192,-21 0-127,42 39-33,-42 0-224,1-19 128,-1-21 161,-59-19-385,20-1-65,-19-19-255,-1 0-545,0-20-961,-19 0-2241,-1 20-7560</inkml:trace>
  <inkml:trace contextRef="#ctx0" brushRef="#br3" timeOffset="207540.039">2385 10714 18225,'-61'-40'1505,"42"40"-544,-1 0-160,-20 20-161,21 19 193,-1 21 160,0-1-256,0 21-161,20-1-512,20 0 129,20-18-257,-1-2 0,20 0-353,2-39-576,-2 0-416,20-20-993,-20-20-513,-18-19-3363</inkml:trace>
  <inkml:trace contextRef="#ctx0" brushRef="#br3" timeOffset="207721.6796">2563 10694 19218,'-40'-40'2402,"20"40"-865,1-19-95,19 19-353,0 19-737,0 21 33,19-1 95,1 40-288,20 2-96,-1-2-288,2 0-384,18 1-481,1-21-801,-1 1-1345,0-21-1986</inkml:trace>
  <inkml:trace contextRef="#ctx0" brushRef="#br3" timeOffset="208078.125">3020 10912 18769,'-40'40'1506,"20"0"-513,1-1 448,-1 20-256,20 2-352,0-22-289,20 1-544,-1-20 0,1-1-32,0-19 0,0 0 64,19-19-288,-39-1 256,20-20 0,-20 1 0,0-2 96,0 2-64,0-1 128,0 20-160,-20 1 193,20 19-65,0 0 128,0 19-160,0 1 0,20 20-32,-20 20-64,20-20-160,19-1-609,-18-19-896,19 0-802,-1-20-1761,-19 0-11530</inkml:trace>
  <inkml:trace contextRef="#ctx0" brushRef="#br3" timeOffset="208240.2343">3337 11131 17424,'20'59'2691,"-20"-39"-770,20 20-639,-1-1-674,2-19-448,-1 0-288,0-20-448,19 0-385,-19 0-1345,-20-20-1826</inkml:trace>
  <inkml:trace contextRef="#ctx0" brushRef="#br3" timeOffset="208393.5546">3238 10852 16944,'-39'-79'1249,"39"59"-993,0 0-32,0 1-192,20-1-128,-20 0-865,19 0-2274</inkml:trace>
  <inkml:trace contextRef="#ctx0" brushRef="#br3" timeOffset="208811.5234">3536 11131 17712,'20'99'1570,"-1"-79"-97,-19-1-96,0 1-255,20-20-258,-20-20-223,0 20 0,0-39-449,20-1-96,-20-19-128,0 18-128,0-18 160,-20 0-64,20-1-33,0 41 162,0 19-162,0 0 322,0 19 127,20 21 0,-20 19-352,20-19 0,0-20 0,0 19 0,0-39 0,0 0 0,0 0 32,0 0 0,-20-20-32,19-19 32,-19 19 32,0 0 1,0 20 383,0-19-160,40 19 1,-20 19-97,19 1-96,1 0-96,-21 19 160,22-19-512,-1 1-417,-21-1-480,21 0-609,-40-1-1185,20 1-1537,-20-20-8393</inkml:trace>
  <inkml:trace contextRef="#ctx0" brushRef="#br3" timeOffset="209399.414">438 11707 15919,'-39'19'192,"39"-19"-448,0 0 864,20 0 609,-1 0 64,21 20-352,20-20 385,19 0-386,20 0-479,41 20-321,18-20-32,41 0-128,59 0 192,40-20-256,79-19 160,0-1 353,-20 19 159,-58 1 65,-82 1-289,-18 19-448,-39 0 320,-22-20 0,-18 20 193,-41-20-193,0 20-96,-39 0 192,0 0-31,0-20-225,-21 20-32,1 0 64,0 0 96,-20 0-384,20 0-160,-20 0-65,19 0-736,1 0-673,-20 0-1152,0 0-1603</inkml:trace>
  <inkml:trace contextRef="#ctx0" brushRef="#br3" timeOffset="209632.8125">4568 10773 25271,'-39'0'-128,"19"0"-256,20 0-1474,20 0-896,0 20-2275</inkml:trace>
  <inkml:trace contextRef="#ctx0" brushRef="#br3" timeOffset="209785.1562">4648 11190 22421,'0'40'2594,"-20"-20"-2434,20-20-256,20 0 0,-20-20-416,19 20-834,-19-20-928,20 0-2146</inkml:trace>
  <inkml:trace contextRef="#ctx0" brushRef="#br3" timeOffset="211149.414">5124 10733 14509,'0'-98'1922,"0"57"96,0 21-481,20 0-127,0 20-353,19 0 160,1 40-64,1 20-384,18 39 160,-20 21-737,21 18 0,-1-18-96,1-1 32,-20-40-128,0 1-32,-1-41 0,1 1 0,-21-40-32,-19 20-32,0-40 224,0-20-32,0-19-160,-19-21 288,-1-39-352,0 0 192,0-20-64,1 19 0,-1 2 192,20 18-288,0 41-96,-20 19-320,20 20-513,0 20-1346,0 20-1889,0 20-8327</inkml:trace>
  <inkml:trace contextRef="#ctx0" brushRef="#br3" timeOffset="211323.2421">5382 11090 22517,'-19'41'2242,"19"-62"-1569,19 21 31,21-20 289,-20-19-737,39 19-288,-18-19-416,18 19-609,-19 20-1537,-1-20-2595</inkml:trace>
  <inkml:trace contextRef="#ctx0" brushRef="#br3" timeOffset="211861.3281">6117 11110 18481,'0'0'1505,"20"0"-31,0 21 159,-20 19-544,20-21-384,-1 21-641,1-20-32,0 19 32,0-39-192,-20 20-609,19-20-1120,-19 0-1603,0-20-8519</inkml:trace>
  <inkml:trace contextRef="#ctx0" brushRef="#br3" timeOffset="212012.6953">6017 10812 19122,'-20'0'1953,"20"-19"-1504,0 19-289,0 0-192,0 0-1089,20 19-1249,0-19-2147</inkml:trace>
  <inkml:trace contextRef="#ctx0" brushRef="#br3" timeOffset="212413.0859">6752 10773 16143,'0'0'2178,"0"0"-1890,-20 20-288,1 19 897,-1 2 96,0-2 64,-19 1-160,19 0-96,0-1 127,20-19-479,0 0 63,0-20-223,0 19 191,20-19-160,-20 20-127,39-20-97,-19 0-64,20-20-32,-1 20-417,1 0-640,-1-19-929,2 19-1761,-21 0-6215</inkml:trace>
  <inkml:trace contextRef="#ctx0" brushRef="#br3" timeOffset="212971.6796">7368 10972 1825,'0'0'10154,"0"0"-7624,0 0-480,20 20 417,-20 19-321,40 1-321,-21 20-511,1-1-482,0 20-351,0-19-257,0 0 224,-20-1-127,0-19 127,-20 0 65,0-21-481,0 1 128,-19 0-192,19-20-353,-20 0-319,0-20-802,20-19-1697,-20 19-2562</inkml:trace>
  <inkml:trace contextRef="#ctx0" brushRef="#br3" timeOffset="213147.4609">7229 10654 12844,'0'-19'9865,"-20"19"-9673,20-20-608,0 20-705,20-21-2050</inkml:trace>
  <inkml:trace contextRef="#ctx0" brushRef="#br3" timeOffset="218376.9531">8043 11368 21588,'59'41'448,"-39"-2"-127,21 1-257,-41 0 256,19-1-160,-19 1-64,0-1-288,-19 2-416,-2-2-642,1-19-1120,0 0-2466</inkml:trace>
  <inkml:trace contextRef="#ctx0" brushRef="#br3" timeOffset="219197.2656">8797 10773 15534,'20'-20'1281,"0"40"-640,0 0 1185,-1 39-97,1 21-608,0-1-256,21 0-160,-2 2-385,-19-22 33,20 0-225,-21-39 64,1 0-32,0-1-32,-20-19 224,0-19 449,-20-1-609,0-20-192,-19-19 129,19 20-322,-20-42 97,0 2-32,0-20-160,20-1 0,1 2-257,-1-1-128,20 38 481,20 2 256,-1 19 64,1 40-128,20 0 193,-19 20-161,18 40 128,-19-1 96,0 21-352,0-1 192,-20 0-128,0-18 32,0-22 32,-20 1-128,20-20-32,-20-1-417,20 1-1024,-20-20-1090,20 0-992,0 0-9578</inkml:trace>
  <inkml:trace contextRef="#ctx0" brushRef="#br3" timeOffset="219393.5546">9472 11348 17456,'21'0'3331,"-21"-19"-2146,0-1 353,-21 0-513,-19-19-673,21-1-32,-1-19-95,0 18-193,0 2-128,0-1-257,20 20-319,20 1-898,0 19-1377,20-20-1665</inkml:trace>
  <inkml:trace contextRef="#ctx0" brushRef="#br3" timeOffset="220701.1718">9929 10396 14733,'-40'-39'2307,"1"39"-898,-1 0 32,1 19 129,-2 1-577,1 20-481,1-1-191,-1 1-193,40 19 0,-19-18 0,38-2-96,1 21-32,0-21 64,0 20 0,19 2-96,-19-2 64,1 1-64,-1-1 96,-1-20-32,1 2 0,0-1 160,0-1 161,-20-19-129,19 19 160,-19-19-63,20 0-161,0 0-64,-20-1 64,20-19-32,19 0 32,-19 0-288,21 0-224,-2 0-97,1 0-704,19 0-1057,-19 0-2274,-1 0-9706</inkml:trace>
  <inkml:trace contextRef="#ctx0" brushRef="#br3" timeOffset="224237.3046">10049 10753 13676,'19'-59'3139,"-19"19"-1729,40 1-193,-1 18 416,1 1-383,-20 0-674,-1 20-384,1 20 1,1 21-193,-21 18 64,0 0 0,0 20 0,-21-18-64,21-2 32,0-19 32,0-1-64,0-19 96,21 0 0,-1-20-96,0 20 224,-1-20-320,1 0 128,20 0-160,-21-20-384,21 20-545,-40 0-1057,20 0-1698,-20 0-8680</inkml:trace>
  <inkml:trace contextRef="#ctx0" brushRef="#br3" timeOffset="224416.9921">10068 11011 17936,'0'-39'801,"20"19"-32,20 0 929,-1 0-65,1 1-512,20-1-480,-20-1-449,-1 21-288,1 0-1025,-1 0-833,1 21-1569,-20-21-4037</inkml:trace>
  <inkml:trace contextRef="#ctx0" brushRef="#br3" timeOffset="224621.0937">10604 11011 18417,'20'20'1569,"0"0"-1024,-20-20 576,20 20-641,-20-1-223,19 1-193,1 1 128,-20-21-512,20 0-962,-20 0-1632,20 0-2788</inkml:trace>
  <inkml:trace contextRef="#ctx0" brushRef="#br3" timeOffset="224775.3906">10604 10832 18033,'0'-20'480,"0"1"-768,0 19-513,0 0-672,0 0-866,20 0-3810</inkml:trace>
  <inkml:trace contextRef="#ctx0" brushRef="#br3" timeOffset="225037.1093">10922 10992 16559,'59'19'3716,"-19"1"-3300,-21 20-128,2-21 257,-21 22-97,20-21-223,-20 0-97,-20-1-64,20 1-321,-21 0-639,21-20-674,-19 0-1729,19 0-7623</inkml:trace>
  <inkml:trace contextRef="#ctx0" brushRef="#br3" timeOffset="225477.539">11121 10714 11146,'19'-20'6182,"1"20"-5445,-20-20 320,20 20 608,0 0-576,-1-20-544,1 20-1,0 0-480,0 0 0,-1 0 32,1 20-96,-20-20 0,21 20 32,-21 0 33,0-1 31,0 21 0,-21-1 32,1 1 64,20 1 32,0-22 97,-19 21-33,19-20-320,19 19 160,-19-19 32,20-20 32,1 20-96,-1-20-96,0 20 32,-1-20-32,1 0-128,0 0-160,0 19-993,0-19-673,-20 0-1922,0-19-7078</inkml:trace>
  <inkml:trace contextRef="#ctx0" brushRef="#br3" timeOffset="225650.3906">11180 10992 17872,'20'-20'705,"-1"0"-128,21 0 512,-1 0 32,2 1-449,-1-1-544,-1 20-352,1-21-673,-20 21-1473,-1 0-2498</inkml:trace>
  <inkml:trace contextRef="#ctx0" brushRef="#br3" timeOffset="225820.3125">11537 10893 5220,'20'59'10570,"-1"-19"-9192,22-1 159,-21-19 225,0 19 64,-1 2-289,1-21-96,-20 0-800,0-1-481,0 1 0,-20 0-128,1 0-224,-1-20-224,-20 0-577,19 0-833,-18-20-1569,-1 0-2435</inkml:trace>
  <inkml:trace contextRef="#ctx0" brushRef="#br3" timeOffset="225959.9609">11398 10733 16495,'0'0'737,"0"0"-897,0 0-1602,0 0-2338</inkml:trace>
  <inkml:trace contextRef="#ctx0" brushRef="#br3" timeOffset="226866.2109">12033 10832 17488,'-59'-39'577,"39"39"-417,1 0 801,-1 19 192,0 1 64,0 21-160,20-21-224,0 19-449,20-39-192,0 20-64,19-20 65,-19-20-1,0 0-352,0 1-1,-1-22-31,-19 21 64,20 0 224,-20 20 32,0 0-224,0 20 128,0 21 192,0 18-159,20 1-97,21 19 32,-2 1 64,1-21-225,19-19 33,-20 19 32,-19-20 96,0-19 0,0 21 32,-20-21 128,-20-1-320,0 1 128,-19-20 0,-1 0 64,-19 0-32,19 0-224,0-20-160,0 1-33,1-1 65,19 0 64,20-1 127,0 1 65,20 1 32,19-1 0,1-20 0,0 21 32,0-1-64,-1-20 96,1 1 128,-1-22-256,1 2 160,-20 0 288,0 19-256,0-19 289,-20 18 127,0 21 193,-20 1-161,0 19-63,20 0-129,-20 0-160,20 0-160,-20 19 96,20 21-64,0-19-64,20 18 0,-20 1 64,20 0-96,0-1-96,0 1-512,0-21-257,0-19-833,0 0-416,19-19-1313,-19-1-8040</inkml:trace>
  <inkml:trace contextRef="#ctx0" brushRef="#br3" timeOffset="227041.0156">12510 10615 17712,'0'-21'2723,"0"42"-2051,20-1 642,-20 19-353,20 20-449,-1 1-224,21-1-512,1-18-737,-2-2-929,1-19-1601,-21-20-12972</inkml:trace>
  <inkml:trace contextRef="#ctx0" brushRef="#br3" timeOffset="227183.5937">12471 10812 16399,'0'0'5798,"19"-19"-5382,21 19 417,-1-20-225,21 20-576,0-20-640,-1 20-2371,1 0-11595</inkml:trace>
  <inkml:trace contextRef="#ctx0" brushRef="#br3" timeOffset="227744.1406">13324 10753 17232,'-40'-20'1153,"21"20"-352,-1 0 128,0 0 128,20 20-353,-20 0 129,20 19-192,0 1-193,0 1-256,20-2-192,0 1 0,0-1-224,19 1-641,1-40-480,-1 0-833,1 0-1602,1-40-8904</inkml:trace>
  <inkml:trace contextRef="#ctx0" brushRef="#br3" timeOffset="227977.539">13543 10793 13260,'-20'0'2146,"20"19"-1313,-20 1 961,20 0-161,0 21-95,0-22-321,20 21-352,0-20-257,19 0-224,1-1-63,-1-19-129,2-19-32,-2-1 64,-19 0-256,0-20-416,-20 21 128,0-22-1,-20 21-63,0-19-545,1 19-448,-22 20-417,21 0-640,-19 0-1922</inkml:trace>
  <inkml:trace contextRef="#ctx0" brushRef="#br3" timeOffset="228427.7343">13801 10873 13901,'0'39'3491,"20"-39"-3299,-20 20 321,19-20 159,-19 0-31,0 0 96,0 0-33,0 0-223,20 0-225,-20-20-192,0 1 64,0-1-32,0-1 64,0 1 1,0 0-194,0 20 33,20-19-32,-20 19-96,20 19 192,-1 1-256,-19 0 256,20 21 0,1-22-96,19 1 96,-21 0-32,-19-20 129,20 0-161,-20 0 544,0 0-128,20-20-63,-20 0-129,0 1 32,0-1-128,20-1-128,-20 21-32,19-20 0,1 20-64,0 0-416,0 0-257,-1 0-929,1 20-1216,21-20-2756</inkml:trace>
  <inkml:trace contextRef="#ctx0" brushRef="#br3" timeOffset="228740.2343">14475 11269 11787,'61'79'3075,"-42"-59"-705,1 1-288,0-1-641,-20-20-288,0 0 289,0-20-481,-20-21-289,0 22-191,-19-21-257,-2-19 128,2 0-224,-1-22 64,1 22-288,19-20 64,20 20 32,0 18 64,20 1-160,-1 21-96,1 19 224,20 0-320,-1 19 384,-18 21-576,19-19 95,-1 18-223,-19 1 127,19 0-480,-39-21-256,20 21-577,-20-20-896,0-20-1730</inkml:trace>
  <inkml:trace contextRef="#ctx0" brushRef="#br3" timeOffset="229110.3515">14853 10773 1345,'-59'20'15791,"39"-1"-14702,0 1-192,-1 21 192,2-2 64,19 1-545,0-20-127,0 19-321,19-39-128,22 20 128,-21-20-64,0-20 0,-1 1 0,1-1-128,0-20 32,-20 1-64,20 19-96,-20-21-160,-20 2-161,20 19 65,-20 0 160,20 20 320,0 0-32,0 0-64,0 20-32,0 0 256,0-1-352,20 1 128,-20 21-545,39-21-1793,-19-1-2018</inkml:trace>
  <inkml:trace contextRef="#ctx0" brushRef="#br3" timeOffset="229524.414">15091 10992 6213,'0'-20'11467,"0"-20"-10282,0 20 225,0 1 159,0-22-448,0 1-512,0 21-609,0-1-32,20 20-32,-20 0-321,20 20 129,0-1 0,-1 1 192,1 0-32,0 1 64,0-21 128,19 20 0,-18-20 64,19-20 64,-20-1 0,19 1-127,-19 0-1,-20 1-64,0-1 32,0 0 64,0 0 0,-20 1 0,0 19 160,-19 0-63,19 0-1,0 19-128,-1 1-64,2 0-32,19 19 160,0-19-256,0 21 224,0-21-416,0 19-417,19-19-864,22 0-1250,-21 0-1825</inkml:trace>
  <inkml:trace contextRef="#ctx0" brushRef="#br3" timeOffset="229895.5078">15448 10793 19218,'-19'19'865,"19"1"-257,0 21 930,0-21 63,19 19-640,1-19-417,0 0-159,0-20-1,20 0-256,-20-20-32,0 0-64,0-19 97,-20 19-226,19-21 97,-19-18-192,-19 19 32,-1-19 64,0 0-128,0-2 64,-1 22 96,2-1 32,19 1 224,-20 39 192,20 0-96,0 19-191,0 1 415,20 40 129,-20-1-353,19 1-128,22 0-160,-1-21-192,-1 20-673,1-19-288,-1 1-1089,1-22-1730,-20-19-6021</inkml:trace>
  <inkml:trace contextRef="#ctx0" brushRef="#br3" timeOffset="230265.625">15687 10337 21172,'19'-21'1153,"1"1"-769,20 20 897,0-20-128,0 20-768,0 20-257,-1-20 128,20 41-256,-19-2-96,-1 1 0,2 19 0,-21 1-193,19-1 193,1 1 32,0 0-320,-1-1 416,1-20-96,0 22 64,0-41-64,-1 19 64,-39 1 96,0-20 128,0-1 64,-39 21 129,-1-20-161,0-1-160,0 1-96,-19 1-224,19-1-801,20 0-1666,-19-1-1825</inkml:trace>
  <inkml:trace contextRef="#ctx0" brushRef="#br3" timeOffset="230992.1875">17056 10574 18033,'0'0'3235,"20"-20"-1698,0 1-31,21-1-65,-2 20-384,1 0-288,19 0-385,-19 0-128,19 0-64,1 0-160,0 0-128,-1 0-256,0 0-257,-18 0-223,-2 20-482,-19-20-1408,-20 19-2467,0 1-7175</inkml:trace>
  <inkml:trace contextRef="#ctx0" brushRef="#br3" timeOffset="231188.4765">17236 10832 20339,'0'20'2050,"19"-20"-1218,21 0 1315,19 0-610,-18 0-864,18 0-385,0 0-160,1 0-128,-1 0 32,-18 0-609,18 0-544,-39 0-480,19 0-994,-39 0-2241</inkml:trace>
  <inkml:trace contextRef="#ctx0" brushRef="#br3" timeOffset="232633.789">19439 9900 2530,'-20'19'11114,"20"-19"-9768,0 0 576,0 0 416,0 0-32,0 20-1057,0-20-160,-20 20-192,20 0-96,0-20-65,0 20-63,0-20-96,0 0-1,0 0 1,0 0-193,0-20-192,0 0-32,0 0-64,0 0-31,0-19-65,20 19 32,0-19-32,0 18-64,20 1 31,0 0-31,-1 20 32,1 0 64,0 0 97,-1 40-258,1-19 193,0 38-128,0 0 96,-20 1-64,-1-1 32,-19 1-160,-19-20 32,-1-1 32,-20 1 0,0-20 96,0-1-64,1-19 96,-1 0-32,20 0 32,0-19 64,1-1-96,19 0-160,0-19 256,19 19 0,1 0 0,20 0 64,-1 20-96,1 0-96,1 20 0,-2 0-352,1 0-449,19-1-544,-20 1-257,1-20-1601,0 0-5029</inkml:trace>
  <inkml:trace contextRef="#ctx0" brushRef="#br3" timeOffset="233265.625">18824 10535 14285,'0'0'2851,"20"0"-1986,-1 19 1088,21-19 418,19 0-706,21 0-191,19 0 31,41-19-480,18-1-352,21 0-449,0 0-160,-1 0-96,-19 1-128,1 19 64,-42-20 0,-19 0-1,-19 20 129,-20 0-96,-1 0 128,-39 0-128,-1 0-576,1 0-673,0 0-898,0 0-1280,-20 0-4677</inkml:trace>
  <inkml:trace contextRef="#ctx0" brushRef="#br3" timeOffset="234291.0156">19023 11071 11210,'0'0'2851,"0"0"-2082,0 0 1152,0 0 1,0 0-705,0 0 33,19 19-33,1 1-192,20 21-161,-20-2-479,-1 1-65,21-1-320,-20 21 32,-20-41 64,19 22-32,-19-21 64,-19 0 65,19-1 31,-20 1-64,-20-20-64,21 0 0,-21 0-96,20 0 64,-19 0-448,19 0 32,-21 0-417,21 0-641,1 0-704,-1 0-2017,0-20-8265</inkml:trace>
  <inkml:trace contextRef="#ctx0" brushRef="#br3" timeOffset="234501.9531">18824 10893 19314,'20'-20'288,"-20"20"-864,19 0-129,-19 0 96,20 0-1473,0 0-2914</inkml:trace>
  <inkml:trace contextRef="#ctx0" brushRef="#br3" timeOffset="234908.2031">19301 11110 21908,'0'-20'1890,"19"1"-1153,1-1 384,20 20-96,-21-20-513,21 20-512,-1 0 64,2 0-416,-1 0-385,-21 0-352,1 0-1121,0 20-1441,-20-20-834</inkml:trace>
  <inkml:trace contextRef="#ctx0" brushRef="#br3" timeOffset="235169.9218">19856 11071 6342,'20'19'16111,"-20"-19"-16015,0 20 576,20 1 770,-20-1-257,0 0-320,20-1-577,-1 1-192,1 0 0,-20 0-160,20-20-608,0 0-161,-20 0-577,20 0-992,-20-20-2402</inkml:trace>
  <inkml:trace contextRef="#ctx0" brushRef="#br3" timeOffset="235340.8203">19817 10832 20275,'-40'0'2242,"21"0"-2498,19 0 31,0 20-159,0-20-385,0 21-1537,19-21-1345</inkml:trace>
  <inkml:trace contextRef="#ctx0" brushRef="#br3" timeOffset="235990.2343">20194 11110 15662,'-20'0'3139,"0"0"-2050,20 0 705,0-20 64,20 20-321,0 0-480,-1 0-64,21-19-288,-20 19-577,20 0-128,0 0 0,-20 0-192,19 0-289,-19 0-127,-20 0-385,20 0-481,-1 0-672,-19 0-1569,0 0-2403</inkml:trace>
  <inkml:trace contextRef="#ctx0" brushRef="#br3" timeOffset="236215.8203">20313 10972 11242,'0'0'9673,"0"0"-7975,0 0-417,0 0 353,0 39-353,0-19-416,20 20-577,0-1-288,0 2 64,-1-2-480,1-19-193,0 0-256,0 0-480,-20-20-1057,19 0-2787</inkml:trace>
  <inkml:trace contextRef="#ctx0" brushRef="#br3" timeOffset="236412.1093">20571 10912 17168,'20'0'5829,"-20"0"-4772,0 20-416,-20 20 256,20 19 160,0-19-705,20 20-224,-20-20-448,20-1-353,0-19-576,19 19-1089,-19-19-2915</inkml:trace>
  <inkml:trace contextRef="#ctx0" brushRef="#br3" timeOffset="237015.625">20789 10812 18257,'60'20'2947,"-20"0"-1538,-20 21-320,19-2-352,-19 40-129,-20-19-576,20 20 64,-20-21-96,0-19-160,0 19-160,0-39-385,-20-1-992,20 1-2531</inkml:trace>
  <inkml:trace contextRef="#ctx0" brushRef="#br3" timeOffset="237835.9375">18585 10912 14798,'-39'40'2722,"19"0"-1345,0-1 289,20 20-353,0 2-352,0-2-320,20 0-417,20 1-192,-1 0-705,21-40-1248,0 19-2404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3T01:10:06.8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19638 648 12139,'0'-20'673,"0"0"-321,0 20-288,0 0 0,0 0 32,0 0 257,0 0 63,20 0 64,-20 20-95,0 0-65,0-1 225,19 1-129,-19 20-256,0-21 64,20 21-288,-20 0 256,0 0-63,20 0-33,-20-1 0,20 21-32,-20-1 32,0 1-64,21 0-32,-21 19 96,0 0 32,0 1-32,19 19 0,-19 0-128,20 1 128,-20 18-224,20 22 64,-20-2-32,20-18-64,-1 18 128,-19-38 0,20 19 0,0-19 64,0 19-64,-1-21 128,1 22-96,0-21 64,-20 21 0,20-21 128,-20-1-192,0 22 32,0-21 96,-20 21-128,20-21 32,0-1-64,0 2 64,0-20-160,0 18-32,-20-17 96,20 17-64,-20-19 32,20 2 32,-19-2 96,-1 0-32,20 1 0,0-1 64,-20-20 0,20 20-224,-20 2 160,20-22 0,-19 20-96,19-18 0,0-2 96,0 0 0,19-19 0,-19 19 0,20-18 0,-20-2 0,0 1-32,0-20 64,0 19-32,0-19 64,20 0-32,-20-20-32,0 19 160,20-19-32,-20 20 96,19-20 97,-19 20-33,20-20-32,0 0 32,-20 0-320,20 20 289,-20-20-161,20 0 32,0 0 0,20 0-96,0 0 0,-1 0-96,20 0 32,-19 0-32,40 0 64,-21 0-96,40 0-32,1 0 31,-1 0 33,20 0-128,20 0 32,1 0-96,-2 0 96,2 0 128,-2 0 0,21 0 64,-1 21 0,2-21 0,-1 0 0,-1 19 0,1-19 0,0 20-64,20-20 32,0 20 32,-41-20 32,2 20 64,-42-20 32,2 19 32,19 1 193,19 0-257,2 0 128,19-1 0,-20 1-32,0 0-159,0 0-65,0 1 0,-20-2-129,0 1-159,-20-20-384,0 20 223,-19-20 193,-1 20 192,-19-20 32,-1 0 64,1 0-64</inkml:trace>
  <inkml:trace contextRef="#ctx0" brushRef="#br0" timeOffset="1469.7266">20294 1105 7655,'-21'-21'1441,"21"1"577,0 20-352,0-20-289,0 20-320,21 0 480,-21 20-416,19 0 33,-19 20-674,20 0 64,20-1-255,-21 1 95,1 19-320,0-19 0,0 1 64,-20-22 97,19 1-225,-19 0 960,0-20-511,-19 0-321,-1-20-448,0 0 256,0-20 128,-19 0-481,-1-39 257,0 20-1089,20-20 1057,0-2 224,20 2 64,0 20-64,0-1 96,20 40-320,0 0 160,20 20 0,-20 0 32,0 40 32,19 20-224,-19-1-513,-20 1 321,0-1 224,0 1 160,0-20-129,-20-1-63,1 1-769,-1-20-1057,0-20-1121,0 0-6213</inkml:trace>
  <inkml:trace contextRef="#ctx0" brushRef="#br0" timeOffset="1685.5469">20651 1342 16079,'39'-20'897,"-39"-19"-577,-20 19 288,1-20 610,19 1-546,-20-1-768,0 1 64,20 18-576,0-19-257,0 40-1057,20-20-833,0 20-9128</inkml:trace>
  <inkml:trace contextRef="#ctx0" brushRef="#br0" timeOffset="2274.4141">21107 826 12491,'-19'-40'2947,"-2"0"-961,1 21-1057,0 19 576,-19-20-768,19 40-449,0-20-256,0 19 0,1 21-192,19-20 160,0 20-32,0 0 32,19 19-160,1-19-32,-20 19 160,20-19 224,-20 0-384,0 0 224,0-1 416,0 1-127,0-20 255,0-20 1,20 20 384,-20-20-481,19 0-288,21 0-128,-20-20-512,20 20-897,20-20-1538,-21 20-1537</inkml:trace>
  <inkml:trace contextRef="#ctx0" brushRef="#br0" timeOffset="3698.2422">21346 1005 10890,'0'-20'2562,"-21"0"193,21 0-641,-20 1 160,20 19-769,0-20-608,20 20 0,1-20-96,-1 20-513,-1-20-192,1 20-96,20 0 64,-21 20-96,-19 0 96,20 19-96,-40 21-96,20-21 32,-19 22 96,-21-22 0,20 1 32,20-1-96,-19-19-32,19 0 64,0-20 64,0 20-128,19-20 256,1 0-320,0-20-545,19 20-1153,-19 0-672,0-20-1730</inkml:trace>
  <inkml:trace contextRef="#ctx0" brushRef="#br0" timeOffset="3880.8594">21305 1144 16815,'-20'0'2403,"20"0"-1827,20-20 930,-20 20 448,20 0-545,1 0-801,18-19-415,-19 19-129,20-21-224,-1 21-930,1 0-1344,-20 0-2082</inkml:trace>
  <inkml:trace contextRef="#ctx0" brushRef="#br0" timeOffset="4090.8204">21723 1203 21268,'39'20'576,"-39"-20"-704,20 20 769,-20-20-65,0 20-320,0-20-224,20 20-32,-1-1-640,1-19-769,-20 0-1090,20 0-1633</inkml:trace>
  <inkml:trace contextRef="#ctx0" brushRef="#br0" timeOffset="4250">21703 1105 19698,'0'-41'1506,"-20"21"-1442,20 20-160,20-20 192,-20 20-545,20 0-1216,-20 0-577,19 0-3588</inkml:trace>
  <inkml:trace contextRef="#ctx0" brushRef="#br0" timeOffset="4461.9141">22000 1164 12395,'40'39'5189,"-20"-19"-3972,-20-20-128,20 20 257,-20 0-418,19 0-543,-19-1-417,0 1 96,0 0-513,0-20-608,0 20-992,0 1-1443,0-2-8807</inkml:trace>
  <inkml:trace contextRef="#ctx0" brushRef="#br0" timeOffset="4797.8516">22160 1005 22164,'20'-40'833,"-1"20"-865,-19 1 160,20-1 65,-20 20-193,0 0-97,20 20 65,-20-20 129,0 19-65,0 21-97,20-20 33,-20 19 64,0-19-32,0 21 0,0-22 65,19 21 63,-19-20 192,20-1 32,-20-19 65,20 0-161,0 0-128,-1 20-512,1-20-641,1 0-1153,-21-20-2787</inkml:trace>
  <inkml:trace contextRef="#ctx0" brushRef="#br0" timeOffset="4955.0782">22199 1124 16912,'-19'-19'3491,"19"19"-2498,0-21-64,0 21 672,19 0-832,1-20-673,0 20-128,0 0-1121,19 0-1185,1 0-2499</inkml:trace>
  <inkml:trace contextRef="#ctx0" brushRef="#br0" timeOffset="5136.7188">22497 1124 14253,'40'20'1794,"-21"0"288,-19 0-385,20-1 193,0 1-641,-20 0-672,20 20-321,-20-40 32,0 19-352,0 1-384,0-20-801,-20 20-1282,0-20-2145</inkml:trace>
  <inkml:trace contextRef="#ctx0" brushRef="#br0" timeOffset="5261.7188">22377 985 19378,'0'-20'-96,"21"0"-2178,-21 20-833</inkml:trace>
  <inkml:trace contextRef="#ctx0" brushRef="#br0" timeOffset="6118.1641">23092 1084 20851,'60'-60'641,"-60"41"-449,0-1 449,0 20 928,0 0-704,-20 0-737,0 0 64,0 20 97,1-1-33,-1 21-320,0 1 128,20-22-128,0 21-161,0-40-223,20 20 32,-20-20 320,20 0-65,-1-20 193,-19 0 0,20 0-128,-20 1 289,0 19-65,0 0-160,0 0 160,20 19-32,-20 1-128,20 20 192,-1-1-448,22 21-33,-21-21-95,0 22 224,-20-22 96,19 1-64,-19-1 31,-19-19 1,19 0-96,-40-20 256,20 0-224,-20 0 256,0 0 0,1-20-160,19-20-32,0 21-385,0-21 65,20 20 192,20 1 416,0-2-192,0 21 256,19-20 64,1 0-31,20 0 63,-20 1-96,-1-1 385,1 0-321,-1-20 128,-19 1-352,20-20 161,-40 18 63,0 1-160,0 1 96,0-1 161,0 40-33,-20-19-256,20 19-224,-20 0 64,20 19 256,0 1-320,0 20 224,0-1-256,20-19-192,-20 21-161,20-22-576,20 1-288,-20 0-1250,0-20-1793</inkml:trace>
  <inkml:trace contextRef="#ctx0" brushRef="#br0" timeOffset="6262.6954">23589 886 18801,'20'-20'1986,"-20"20"96,19 20-769,-19 20-704,20-1-353,0 1-544,0 19-993,-1-18-801,22-2-1474</inkml:trace>
  <inkml:trace contextRef="#ctx0" brushRef="#br0" timeOffset="6408.2032">23530 1064 19698,'0'0'2274,"19"-20"-2242,1 20 193,20-20-129,19 20 32,1 0-2563,0 0-2337</inkml:trace>
  <inkml:trace contextRef="#ctx0" brushRef="#br0" timeOffset="6940.4297">21544 1919 14221,'19'-41'1698,"-19"21"-481,0 0 1057,-19 20-128,19-19-705,0 19-640,0 0-513,-20 0-96,20 0 225,-20 39-257,0 2-32,20-2-128,0 21-64,0-21-320,40 1-705,-1-21-897,2-19-1441,-1 0-3044</inkml:trace>
  <inkml:trace contextRef="#ctx0" brushRef="#br0" timeOffset="7143.5547">21782 1919 17712,'-40'59'1378,"21"-20"31,19 1-96,0-20-512,19-1-321,1 1-31,20-20-193,-1 0-64,2 0-64,-21-20-96,-1 1-160,-19-21-288,0 20-289,0 1-832,-19-21-1602,-22 20-2178</inkml:trace>
  <inkml:trace contextRef="#ctx0" brushRef="#br0" timeOffset="7550.7813">21921 1998 12684,'40'59'4388,"-20"-59"-3556,-20 20-31,19-20 384,-19 19 97,0-19-706,0-19-256,20 19 225,-20 0-417,0-20-256,0 20-32,0-20-64,0-19-129,0 19-351,0 20 415,0-20 193,0 20 0,20 20 160,-20-20 417,0 20-289,20-1-160,0 1 32,-1-20 32,1 20 128,1-20-224,-1 0 128,-20-20 129,20 20 63,-1-20 192,1 20-352,-20-19-127,20-1-66,0 20 1,-1 0-896,1 0-258,0 20-415,0-1-865,-1 41-1378,1-21-5765</inkml:trace>
  <inkml:trace contextRef="#ctx0" brushRef="#br0" timeOffset="7783.2032">22497 2355 256,'40'80'8007,"-21"-60"-3875,-19-1-1025,0 1-320,0-20-97,0 0-640,-19-20-1121,-1 1-352,0-22-1,0 1-223,-19 1-161,19-20-224,0-21 0,20 20 160,0 1-480,0-1 191,0 21 33,0 19 128,20 20-160,-20 0 32,20 20 64,-1 0-64,1 19-289,0 1-576,0-1-512,0 1-769,-20-19-2210</inkml:trace>
  <inkml:trace contextRef="#ctx0" brushRef="#br0" timeOffset="8125">22755 1938 512,'0'-19'17809,"-20"19"-17104,20 0-641,0 19 896,-19 1 546,19 20-545,-20-1-96,20 1-321,20-1-288,-1 1-160,21-19 33,-20-21 63,-1 0 96,1 0-96,0-21 97,0 1-65,-20-20-64,0 1 64,0 19-256,0-19 128,0 19-192,0 0 64,-20 20 32,20 0 32,0 0-320,0 0-289,20 20 289,-20 0-737,19 19-1441,22-19-1570,-21 19-5285</inkml:trace>
  <inkml:trace contextRef="#ctx0" brushRef="#br0" timeOffset="8496.0938">23073 2177 14990,'0'-21'2434,"0"-19"-1153,0 20 929,-20-19-320,20-1-769,0 21-512,20-21-545,-20 20-64,19 1-64,-19 19-225,20 0-415,-20 0 127,20 0 225,0 19 320,-1 1-32,2 0-128,-1 0 352,20-1-160,-21-19 64,21 20 160,-20-20 0,19-20 97,-19 1-289,0-1 128,-20 0 128,0 0-32,0 1-32,-20 19 33,0-20-161,0 20-96,1 0-160,-21 0 96,20 20 96,1-1 0,19-19-192,-20 40 95,20-20-95,0-1-352,20 21-641,-1-20-545,1-1-480,20-19-1698</inkml:trace>
  <inkml:trace contextRef="#ctx0" brushRef="#br0" timeOffset="8829.1016">23470 1958 18513,'-20'0'1121,"20"20"160,0 0-64,20-1 65,-20 1-514,20-20-351,20 20 159,-21 0-287,1-20 95,20-20-96,-21 20-288,-19-20 64,20-19-128,-20-1 64,0 1-96,0-2 32,-20 1-32,1 1 128,-1-1 0,20 20 224,0 1-31,-20 19-225,20 0 640,0 0-256,20 39 33,-20 1-225,20 19-96,-1 2-192,1-2-448,20-20-257,-21 21-320,22-41-545,-21 21-1793,0-40-5125</inkml:trace>
  <inkml:trace contextRef="#ctx0" brushRef="#br0" timeOffset="9149.4141">23768 1700 21844,'20'-40'1442,"-20"21"-353,19-2 192,-19 21 128,20 0-896,-20 0-449,20 0 128,19 21-160,-19-2 64,20 1-128,-20 20 96,20-1-32,20 1 0,-21-1-64,-19 1-96,19 1 160,-19-2-128,20 1 64,-19-1-96,-2-19 32,21 19-65,-40-19 129,20 0 0,-20 0 128,0 1 33,0-2-33,-20 1-192,0-20-449,-19 0-736,18 20-1666,-19-20-5733</inkml:trace>
  <inkml:trace contextRef="#ctx0" brushRef="#br0" timeOffset="9743.1641">22080 2871 17040,'0'-20'2562,"0"20"-992,0 0-770,0 0 129,0 20-128,0 19-353,19 2-320,1-1-31,-20-1-97,21 1-545,-1-21-544,0 1-1089,-1 0-1281,-19-20-13549</inkml:trace>
  <inkml:trace contextRef="#ctx0" brushRef="#br0" timeOffset="9889.6485">22278 2891 18353,'20'0'3940,"0"0"-3428,-20 19 513,20 22-544,-1-1-161,1-1-288,1 20-641,-1 1-1473,0-21-1793</inkml:trace>
  <inkml:trace contextRef="#ctx0" brushRef="#br0" timeOffset="10587.8907">22199 3685 12395,'20'-40'6310,"-20"20"-4516,20 20-545,0 0 128,-1 0-320,1 40-352,20 0-321,-21 20-223,1-20-33,1 19 32,-21 0-96,0-19-96,0-1 64,0-18 0,-21-21-32,1 20 160,1-20-288,-1-20 320,0-1-96,0 1 128,1 1-224,19-21 161,0 20-161,0 1 192,19-1 0,-19 20-96,20 0-160,0 20 192,0-1-256,19 1 96,-18 20-961,19-1-737,19-18-1729,-19-1-7015</inkml:trace>
  <inkml:trace contextRef="#ctx0" brushRef="#br0" timeOffset="11146.4844">21445 4400 17040,'-20'0'1409,"20"0"-1249,20-20 96,-1 20 1474,41 0-96,20 0-449,58 0-224,22 0-65,18-20-479,40 20-65,21-19-96,-1 19-480,-20-20 0,-40 20-353,-58 0-95,-41 20-449,-19-20-225,0 0-896,-20 19-1761</inkml:trace>
  <inkml:trace contextRef="#ctx0" brushRef="#br0" timeOffset="11632.8125">21524 4618 18705,'-40'-19'1634,"20"19"-801,20 0-353,-19 19 865,-1 21-224,0 0-160,20 19-288,0 1-289,0-20-288,20 19-32,19-19-192,1-21-288,19 1-289,-18 0-672,18-20-1089,-19 0-2083</inkml:trace>
  <inkml:trace contextRef="#ctx0" brushRef="#br0" timeOffset="11849.6094">21762 4857 15662,'59'39'2627,"-39"-19"-1250,0 20-448,1-1 480,-1 1-480,-1 0-384,1 0-97,-20-20-256,0 19 289,0-19-97,-20 20-288,1-40 160,-1 19-608,-1 1-32,-19-20-321,21 0-640,-21-20-1186,1 1-1793</inkml:trace>
  <inkml:trace contextRef="#ctx0" brushRef="#br0" timeOffset="12009.7657">21624 4658 19986,'0'-20'1474,"0"20"-1378,0 0-1057,0 0 224,20 0-992,-1 0-1891,-19 20-6373</inkml:trace>
  <inkml:trace contextRef="#ctx0" brushRef="#br0" timeOffset="12206.0547">21961 4837 18161,'39'0'1249,"1"0"224,-20 0 97,19 0-1250,-19 0-224,21 0-640,-2-20-641,1 20-1442,-20 0-1217,19 0-10537</inkml:trace>
  <inkml:trace contextRef="#ctx0" brushRef="#br0" timeOffset="12380.8594">22438 4896 17808,'19'40'3203,"1"-20"-2466,-20-20 320,0 19 32,20 1-672,0-20-417,-20 20 160,20 0-737,-20-20-800,0 0-1154,0 0-1825</inkml:trace>
  <inkml:trace contextRef="#ctx0" brushRef="#br0" timeOffset="12541.0157">22398 4638 19730,'-21'-20'1410,"21"20"-1250,0-19-353,0 19-255,0 19-1089,0 1-1218,0 0-1633</inkml:trace>
  <inkml:trace contextRef="#ctx0" brushRef="#br0" timeOffset="12766.6016">22596 4877 20691,'39'0'2370,"2"0"-2338,-1-20 449,-1 20-609,1-20 192,-1 20-288,-19 0-385,0 0-544,-1 0-1345,1 0-1442</inkml:trace>
  <inkml:trace contextRef="#ctx0" brushRef="#br0" timeOffset="12969.7266">22795 4757 21716,'-20'20'1281,"20"1"-864,0-2 576,0 21 576,0-20-1120,20 19-353,-1 1-417,1-1 65,0-19-929,19 0-705,-19-1-1249,-20-19-1409</inkml:trace>
  <inkml:trace contextRef="#ctx0" brushRef="#br0" timeOffset="13186.5235">23073 4757 22036,'0'0'1538,"0"20"-1218,19 1 833,-19 18 225,0 1-706,20-1-544,-20 1-160,20-1-352,0-19 96,-20 0-481,19-1-640,-19-19-866,21 0-2753</inkml:trace>
  <inkml:trace contextRef="#ctx0" brushRef="#br0" timeOffset="13391.6016">23271 4618 20947,'60'60'2499,"-21"-21"-2115,-19 21-256,0 0-64,0-1 96,0 1-288,-20-1 0,20 1-480,-20-20-610,0-1-1953,0-19-7367</inkml:trace>
  <inkml:trace contextRef="#ctx0" brushRef="#br1" timeOffset="18226.5625">598 3308 17584,'-40'-39'545,"20"39"127,20 0 225,0 19 256,0 21-96,20 19-576,0-19 31,0 40-95,-1-21-257,21 0-32,-1-19 0,-19 0-32,20 0 96,-19-40-32,-2 0 65,1 0-97,-20-21-320,0 2-257,0-21 161,-20-19 192,-20-1 0,20 21 64,-20-22 32,-19 2 192,20 0 320,-1 19 1,1 1-33,-2 19 1,1-21-97,21 22-256,19-1 32,0 0 0,19-20-127,21 21-98,1-21 33,18 1-736,0 19-706,0 0-960,-19 20-2883</inkml:trace>
  <inkml:trace contextRef="#ctx0" brushRef="#br1" timeOffset="18387.6954">519 3446 20018,'-41'41'65,"41"-41"-258,20 0 386,1 0 287,18-21-448,20 21-673,-19-20-864,19 1-2563</inkml:trace>
  <inkml:trace contextRef="#ctx0" brushRef="#br1" timeOffset="18525.3907">1034 3446 8712,'40'41'8007,"-20"-21"-5797,0 19-160,0-19-512,-1 0-898,1 19-383,0-19-1,0 0-416,-20-20-513,20 20-1473,-20-20-2466</inkml:trace>
  <inkml:trace contextRef="#ctx0" brushRef="#br1" timeOffset="18670.8985">994 3288 20083,'0'-19'256,"0"19"-1473,0 0-225,20 0-1056,0-20-5958</inkml:trace>
  <inkml:trace contextRef="#ctx0" brushRef="#br1" timeOffset="18823.2422">1729 3249 18961,'59'59'225,"-39"-19"447,-20-1-223,0 1 319,-20-1-383,1 2-129,-1-2-897,-20-19-2273,1 0-2339</inkml:trace>
  <inkml:trace contextRef="#ctx0" brushRef="#br1" timeOffset="18975.586">1412 3487 22132,'0'-21'513,"19"21"31,1 21 738,20-21-321,-1 20-769,22-20 0,-22 20-352,40-1-705,-19-19-1025,0 0-1793,-1 20-10539</inkml:trace>
  <inkml:trace contextRef="#ctx0" brushRef="#br1" timeOffset="20188.4766">1788 3487 8936,'-19'20'1794,"19"-20"-225,0 0-640,0 0-128,0 0 608,0 0-480,0 20-256,-20-1-97,20 1 1,0 0 31,-20 0 33,20-1 64,-20 1-129,0 0-159,20 0-97,-19-20-64,-1 20-256,20-1 64,-20-19 160,20 21-256,-20-21-96,20 0-160,0 0-96,-19 0 223,19 0 193,0-21-32,0 21-64,0-19 353,0 19-257,0 0 192,0-20-160,0 20 32,19-20 64,-19 20-64,20-20 385,0 0-193,-20 1-32,20 19-128,-1-20 33,21 20-129,-20 0-32,0 0 96,-1 0-128,1 0 64,1 20-32,-1-1-481,0 1-768,-1 0-865,1-20-1922</inkml:trace>
  <inkml:trace contextRef="#ctx0" brushRef="#br1" timeOffset="20749.0235">2781 3149 20179,'20'-20'672,"0"0"-31,0 0 896,19 20-384,2 0-576,-2 0-225,-19 20-128,0 20 33,-20-1-257,0 2 64,0 18-32,0 1 32,0-21-64,-20 1 64,20-1-32,-20 2-32,20-21 32,0-1-64,0 1 32,20 0-96,-20 0 256,20-20-256,0 19 64,-20 1 192,39 0-288,-19 0 288,20-20-384,-21 0-353,22 0-512,-21-20-800,0 0-802,-20 20-1953</inkml:trace>
  <inkml:trace contextRef="#ctx0" brushRef="#br1" timeOffset="20923.8282">2801 3487 18161,'-20'0'2754,"20"0"-2145,20 0 320,0-21 96,19 1-289,22 20-447,-22-19-193,40 19-288,-19-20-1698,0 20-2082,0 0-10890</inkml:trace>
  <inkml:trace contextRef="#ctx0" brushRef="#br1" timeOffset="21083.0079">3457 3446 19890,'0'20'833,"20"-20"929,-20 21-65,19-21-351,-19 20-770,20 0-320,-20-20-191,0 19-130,20-19-607,-20 0-1026,20 20-2466,-20-20-10377</inkml:trace>
  <inkml:trace contextRef="#ctx0" brushRef="#br1" timeOffset="21234.375">3396 3348 21107,'-19'-20'961,"38"20"-1121,-19-20 192,21 20-608,-1 0-1378,20 0-320,-21 0-2371</inkml:trace>
  <inkml:trace contextRef="#ctx0" brushRef="#br1" timeOffset="21525.3907">3913 3487 13164,'19'20'3555,"-19"-20"-2402,0 20 1570,21-20-993,-21 19-33,20 1-287,-20 0-962,20 0 64,0 19-415,-20 1 31,19-20-32,-19-1-288,0 22-97,0-21-415,0 0-1026,0-20-1281,-19 19-1857</inkml:trace>
  <inkml:trace contextRef="#ctx0" brushRef="#br1" timeOffset="21896.4844">4211 3208 22517,'60'-39'32,"-40"19"1185,19 0-480,-19 20-417,0 0-64,-20 0 129,0 20-97,0 0-192,0 19 96,0 22-192,0-2 128,0 0-96,0 0 0,19-18 225,-19-1-321,20-1 288,20-19-256,-19-20 96,18 0-32,1 0-417,-21-20-479,21 20-674,-20-20-2209,-20 1-10187</inkml:trace>
  <inkml:trace contextRef="#ctx0" brushRef="#br1" timeOffset="22063.4766">4231 3466 20947,'20'0'1826,"20"-20"-1698,-1 20 993,40-19-736,-18 19-257,18-20 32,-20 0-128,-19 20-769,19 0-1249,-18 0-832,-22-20-1891</inkml:trace>
  <inkml:trace contextRef="#ctx0" brushRef="#br1" timeOffset="22245.1172">4866 3387 18321,'20'40'2274,"0"-21"-160,-1 22-545,1-1-351,0-1 63,0 1-256,1-1-385,-21-19-351,0 20-33,0-21-224,0 2-96,-21-1-192,1 0-385,0-20-384,0 0-544,-19 0-1154,19-20-2658</inkml:trace>
  <inkml:trace contextRef="#ctx0" brushRef="#br1" timeOffset="22382.8125">4807 3169 22805,'-20'0'1025,"20"0"-1313,0 0-417,20 0-2017,-20 0-1699</inkml:trace>
  <inkml:trace contextRef="#ctx0" brushRef="#br1" timeOffset="23007.8125">5581 3269 20083,'-20'0'1729,"20"0"-1248,0 19 191,0 21 353,0-1-32,20 1-320,-20-1-193,20-19-288,-20 1-128,20-1 65,0-20-33,-1 0 160,1-20-416,-20 20 160,20-21 0,-20 21 64,0 0 96,0 0-96,20 0-160,-20 21 288,19-1 32,1 0-63,0-1 31,1 1-128,18 0-160,-19-20 32,0 0-65,0-20-287,-1 0-545,-19 1-833,20-21-1601,-20 19-5349</inkml:trace>
  <inkml:trace contextRef="#ctx0" brushRef="#br1" timeOffset="23138.6719">5997 3446 14125,'40'41'3683,"1"-41"-2081,-22 20-737,21-20-609,0 20-576,-21-20-321,1-20-480,0 20-2595</inkml:trace>
  <inkml:trace contextRef="#ctx0" brushRef="#br1" timeOffset="23333.9844">6216 3010 22389,'0'40'1153,"20"-20"-705,0 19 449,-1 1-513,22 19-223,-21 21-33,19-20-128,1-21-289,-1 1-383,-19-1-449,0-18-1282,0-1-1760</inkml:trace>
  <inkml:trace contextRef="#ctx0" brushRef="#br1" timeOffset="23682.6172">6275 3446 19538,'0'0'1537,"0"0"-768,0 0 544,20-19-288,1-1-192,-1 0-128,19 0-481,-19 1-160,0-21 96,0 20-64,-1 1-64,-19-1-32,20 0 32,-20 20-224,0 20 0,20-20 320,0 39 128,-20-19-31,20 20-65,-1-1 64,2-19 160,-1 0 33,0-20-161,19 0 32,-19 0-224,0 0 64,0 0 1,-1-20-129,1 20-161,-20-20-127,20 20-224,0 0-1,-20 20-352,19 0-352,1-1-2658,1 22-8073</inkml:trace>
  <inkml:trace contextRef="#ctx0" brushRef="#br1" timeOffset="24200.1954">7666 3229 21844,'0'-21'1954,"20"21"-1089,-20 21 192,20-21 192,-1 40-544,-19-21-129,20 21-191,0-20-353,0 19 32,-1-19-32,1 0-353,0-1-511,-20-19-994,20 0-1954,-40 0-5669</inkml:trace>
  <inkml:trace contextRef="#ctx0" brushRef="#br1" timeOffset="24359.375">7527 2991 20499,'-20'-20'3203,"20"20"-2787,0 0-159,0 0-802,20 0-832,-1 0-129,21 0-1601,-1 20-11755</inkml:trace>
  <inkml:trace contextRef="#ctx0" brushRef="#br1" timeOffset="24634.7657">8281 3050 22933,'-20'39'-288,"1"-39"768,-1 40-351,0-20 319,0 0 833,1-1-128,-2 1-416,21-20-417,0 21-31,0-21-33,0 20 0,40-20-128,-20 0 64,20 0-64,-1 0-31,20 0-706,-19 0-576,20 0-641,-20 0-1921,19 0-7945</inkml:trace>
  <inkml:trace contextRef="#ctx0" brushRef="#br1" timeOffset="24881.836">8857 3249 20115,'39'79'1889,"1"-40"514,-19 21-770,-2 0-960,1-1-65,-20 1 193,0-1-128,0-19-289,-20 0-160,1-20 129,-2 0-225,1 0-256,-20-20-289,21 0-319,-21-20-482,20 0-223,-19-21-641,-1 2-1249,21-1-2883</inkml:trace>
  <inkml:trace contextRef="#ctx0" brushRef="#br1" timeOffset="25048.8282">8678 2991 24823,'21'-20'-320,"-2"20"95,1-20-479,20 20-2691,-1 0-1282</inkml:trace>
  <inkml:trace contextRef="#ctx0" brushRef="#br1" timeOffset="25231.4454">9333 3507 25848,'40'20'2787,"-20"-40"-3044,-20 20 514,20 0-450,-20 0-575,0 0-674,0 0-1472,0 0-4229</inkml:trace>
  <inkml:trace contextRef="#ctx0" brushRef="#br1" timeOffset="42928.711">696 4658 16463,'-39'-40'769,"19"21"1313,0 19 256,-19 0-512,19 0-1186,-19 0 1,18 19 0,1 1-129,0 20-128,0 19-159,1 21-97,19-20 0,0 19-128,19-20-160,21-20-225,1 22-640,18-41-800,0 19-1507,0-39-287</inkml:trace>
  <inkml:trace contextRef="#ctx0" brushRef="#br1" timeOffset="43408.2032">1034 4857 21043,'-60'39'737,"41"1"-673,19-20 609,0 19 192,0-19-225,0 0-255,19 20-97,1-20-64,20 0-256,-19-20 32,18 20-128,-19-20 64,0 0-32,-1-20 128,-19 20-32,-19-20-256,19 0 159,-40-20 130,20 20-66,1-20-351,-22 1 512,21 19-32,20-19 64,0 39-192,0 0 161,20 0-1,-20 19 0,41 1 96,-22 0-384,21 0 192,-20 19-64,19-19-192,-19 0 608,20-20-448,-21 19 128,-19-19 64,20 0 160,-20 0 97,0 0-97,0-19-32,0 19-352,0-20 32,0 0-128,20 20 32,-20 0-160,21 0 320,-1 0-193,19 0-736,1 20-576,-1-20-2050,1 20-3748</inkml:trace>
  <inkml:trace contextRef="#ctx0" brushRef="#br1" timeOffset="43676.7579">1808 4837 19282,'21'0'2114,"-21"0"-961,-21 0 192,1 0-288,1 0-64,-1 20-416,0 0-385,20-1-256,0 1 96,0 0-288,20 0 256,0-1 96,19 1-481,2 0 257,-21 0 32,-1-20 96,-19 19 160,0 2-192,0-21-96,-19 20-545,19-20-608,-20 20-929,0-20-737,-1 0-2049</inkml:trace>
  <inkml:trace contextRef="#ctx0" brushRef="#br1" timeOffset="43792.9688">1908 5015 14157,'79'39'1377,"-59"-39"-864,0 21-321,-1-21-1473,1 0-3075</inkml:trace>
  <inkml:trace contextRef="#ctx0" brushRef="#br1" timeOffset="43924.8047">1967 4798 17328,'-19'-21'192,"19"1"-512,0 20-1666,0-20-2114</inkml:trace>
  <inkml:trace contextRef="#ctx0" brushRef="#br1" timeOffset="44461.9141">2146 4777 1217,'0'60'17424,"0"-20"-15886,0-1 319,20 1-159,-20-1-897,20-19-257,0 0-223,0-1-257,-1-19 32,1 0-96,20 0 0,-21-19-385,-19-1 193,0-20 96,0 1-192,0-1-353,-19 1 257,-1-20-353,-20-2-32,21 2 97,-1 19 287,0 1 321,20 19 545,-20 0 320,20 20 159,0 0-159,0 0-416,0 20-65,20 0 160,-20 39-127,20-19 31,0 39-64,-1-19-63,21-1-33,-1 1-64,-19-21-352,21 1 384,-2-21-256,1 2 128,-20-21-64,19 0-64,-19-21-32,0 2-32,-20-21 32,0 1-1,0-1-127,0 1 288,-20 19-160,0-20-128,20 21 256,-20 19 32,1 0 128,-1 0-256,20 39-32,0-19 128,0 19 64,0 21-416,20-21-897,-1 1-2018,21-21-2242</inkml:trace>
  <inkml:trace contextRef="#ctx0" brushRef="#br1" timeOffset="44591.7969">2702 5075 1313,'0'-40'14830,"0"20"-12140,-20-20 33,20 1-897,0-1-769,0 1 128,0-1-801,20 0-416,0 20-224,20 0-1089,19 0-2563,0 20-11467</inkml:trace>
  <inkml:trace contextRef="#ctx0" brushRef="#br1" timeOffset="44905.2735">3298 4559 20307,'-20'59'544,"20"-19"1122,20 19-225,-1 1-448,21 0-448,-20 19-289,20-20-192,0-19-384,-1-1-673,-19-18-289,20-1-1953,-40-20-1793</inkml:trace>
  <inkml:trace contextRef="#ctx0" brushRef="#br1" timeOffset="45471.6797">3179 4936 19890,'0'0'481,"0"-20"-161,40 20 353,-21-20 384,21 1-192,-1-1-225,-19 0-288,20 0-159,-21 1-1,2-22-160,-21 1-192,0 21 128,0-21 64,0 20 32,0 20 64,0 0 128,0 0-192,20 20 96,-20 20 225,20 19-161,0 1 96,-1 0-224,1-1 0,0-20 97,0 1 63,-1-20-224,-19-1 64,20 2-32,-20-21-96,0 0 64,0 0 0,0 0 32,0 0-64,0-21-64,20 2 32,-20-1-96,20 0 64,0 20-64,0 0 160,20 0 96,-20 0-192,19 0-64,1 0 416,-1 0-224,-19 0 0,20 0 0,-21-20 128,2-19-320,-21 19 449,0 0-386,0 1-63,-21-1-32,2 0 320,-1 20-96,0 20 0,0-20 65,20 39-65,-19-19 0,19 20-64,19-21 32,1 1-128,20 0-161,20 0-543,-1-20-1955,-19 0-4420</inkml:trace>
  <inkml:trace contextRef="#ctx0" brushRef="#br1" timeOffset="46284.1797">4807 4658 20147,'-80'-20'928,"40"20"-159,20 0 961,-19 0-417,19 20-929,20 0-191,0 0-257,20-1 128,19 21-32,21 1 32,-20-22-128,20 21-97,-21-1-127,1-19-96,-21 20-161,-19-21 385,0 21 64,-39-20 32,19-1-480,-19 2 191,-1-1 65,1-20-64,18 0 191,1 0-95,0-20-128,20 20 64,0-21 159,0 2 161,20-1 225,0 20-289,1 0 544,-2 0-544,21 0 224,-1-20-96,1 20 32,-1-20 0,1 1-32,1-21-64,-22 20 289,-19 1-1,0-1 0,0 0 0,0 0 225,0 1-65,-19 19 33,19 0-33,-21 0-256,21 0-160,0 19-352,0 1 320,0 20-64,21-1-64,-2 1-224,1-21-962,20 1-383,-1-20-545,-19 0-1186,20 0-8199</inkml:trace>
  <inkml:trace contextRef="#ctx0" brushRef="#br1" timeOffset="46451.1719">5184 4599 14669,'19'19'3844,"1"1"-1826,0 20-32,1 19-801,-1 2-609,-1-22-319,21 20-257,-20-19-449,19-20-992,1-1-1730,-21-19-3812</inkml:trace>
  <inkml:trace contextRef="#ctx0" brushRef="#br1" timeOffset="46599.6094">5184 4896 18417,'-20'20'3812,"40"-40"-3812,19 20 672,2-19-95,18 19-545,20-20-321,0 0-2946,1 0-16750</inkml:trace>
  <inkml:trace contextRef="#ctx0" brushRef="#br1" timeOffset="47236.3282">6017 4618 18225,'20'-19'1281,"1"-1"-1057,-1 0 1602,19 0-193,21-1-672,-21 21-833,1 0-95,-21 0 31,1 21 64,1 19-32,-21 19 64,-21-19-32,1 19 64,1 21-128,-21-40-32,20 19 64,20-39 257,-19 19-706,38-19 353,-19-20 97,20 20-290,20-20 578,-21 0-257,22 0-192,-21 0 64,19-20-545,-39 20-288,20 0-800,0-20-962,-20 1-1665</inkml:trace>
  <inkml:trace contextRef="#ctx0" brushRef="#br1" timeOffset="47432.6172">6117 4896 20819,'0'0'2050,"20"0"-1441,-20 0 992,20-19-544,19 19 32,1-20-448,-1 0-225,2 20-448,-1-20-352,19 20-417,-20-19-1089,1 19-1537,-20 19-2242</inkml:trace>
  <inkml:trace contextRef="#ctx0" brushRef="#br1" timeOffset="47607.4219">6693 4956 17328,'39'39'2178,"-39"-19"256,20 0-96,-20-1-1152,20 2-610,-20-1-191,20-20-97,-20 20-448,19 0-225,-19-20-736,20 0-1537,-20 0-2691</inkml:trace>
  <inkml:trace contextRef="#ctx0" brushRef="#br1" timeOffset="47738.2813">6634 4798 18897,'-20'-21'705,"20"1"-3075,20 20-353</inkml:trace>
  <inkml:trace contextRef="#ctx0" brushRef="#br1" timeOffset="49778.3204">7050 5054 17200,'39'-19'1121,"-39"19"-641,21 19 321,-1 2 1153,0-1-993,-20 20-705,20-1-32,-20 1-32,19-1-95,-19-19 95,20 20-160,-20-40 32,0 21-545,0-21-672,0 0-929,-20 0-2242</inkml:trace>
  <inkml:trace contextRef="#ctx0" brushRef="#br1" timeOffset="50605.4688">7328 4678 17584,'19'-60'1538,"2"41"-65,-1-1 225,20 0-609,-21 0-96,21-1-385,-20 21-512,0 21 64,-20-1-288,19 20 192,-19-1 0,-19 21-32,-1-1 97,0-18-97,0 18 0,20 0 64,-20-19 384,20-21-768,0 1 768,0 0-384,20-20 193,0 20-97,0-20-128,19 0-32,-19 0 32,20 0-32,0 0-128,0-20-224,-1 20-225,-19 0-512,0 0-224,0 0-1057,-20 0-1186,0 0-5252</inkml:trace>
  <inkml:trace contextRef="#ctx0" brushRef="#br1" timeOffset="50790.0391">7408 4896 18897,'-20'0'1890,"20"-19"-1121,20-1 576,0 20-288,-1-20-64,21 0-416,-20 20-513,19 0-417,21 0-800,-20 0-1313,0 0-2787</inkml:trace>
  <inkml:trace contextRef="#ctx0" brushRef="#br1" timeOffset="51114.2579">8043 4995 21556,'0'0'1794,"0"20"-962,0-20-63,0 20 128,0-1-288,20 2-1,-20-1-480,19 0-96,-19 0-160,20-20-352,0 0-673,-20 0-1057,0 0-1122,0-20-2817</inkml:trace>
  <inkml:trace contextRef="#ctx0" brushRef="#br1" timeOffset="51266.6016">7924 4817 20691,'0'-19'1313,"0"19"417,0 0-1666,0 0-288,0 0 64,20 0-577,0 19-1954,-20 21-1473</inkml:trace>
  <inkml:trace contextRef="#ctx0" brushRef="#br1" timeOffset="51469.7266">8202 5015 15919,'40'-20'2466,"-21"20"-2146,1 0 1122,0 0-1218,0 0-288,-1 0 128,1 0-96,0 0-545,0 0-384,1 0-544,-2 0-1730,-19 0-8136</inkml:trace>
  <inkml:trace contextRef="#ctx0" brushRef="#br1" timeOffset="51666.9922">8360 4916 20307,'-20'20'1089,"20"0"1185,0-1-1057,0-19 385,0 20-994,20 0-95,-20 0-545,20-1-64,0 2-481,1-1 64,-21-20-1056,19 0-961,-19 0-2275</inkml:trace>
  <inkml:trace contextRef="#ctx0" brushRef="#br1" timeOffset="51855.4688">8579 4896 20851,'0'20'1762,"0"0"-32,0 0-193,0-1-1057,0 1-223,20 0-65,-20 19-192,19-18-128,1-1-449,-20-20-640,20 20-1345,0-20-2243</inkml:trace>
  <inkml:trace contextRef="#ctx0" brushRef="#br1" timeOffset="52058.5938">8896 5015 21172,'20'20'1825,"0"-20"546,1 19-866,-2 22-1089,-19-21 129,0 19-257,0-19-192,0 0-160,0 0-576,0 0-482,-19-1-799,19-19-2435,-21 0-10346</inkml:trace>
  <inkml:trace contextRef="#ctx0" brushRef="#br1" timeOffset="52639.6485">9314 4916 15022,'-20'0'2594,"20"0"-1377,0 0 1474,-20 0-1026,20 0-704,0 0-384,0 0-513,0 0-577,20 0-672,0 0-480,-1 0-1346,21 0-2915</inkml:trace>
  <inkml:trace contextRef="#ctx0" brushRef="#br1" timeOffset="52763.6719">9631 4916 16815,'20'20'129,"0"-20"863,19-20-703,-19 20-802,21-20-1825,-22 20-2819</inkml:trace>
  <inkml:trace contextRef="#ctx0" brushRef="#br1" timeOffset="52901.3672">9949 4896 19986,'19'20'609,"-19"-20"416,20 0 256,1 0-1057,-21 0-192,20 0-288,0 0-1377,-1 0-2115,1 0-12619</inkml:trace>
  <inkml:trace contextRef="#ctx0" brushRef="#br1" timeOffset="53163.086">10644 4857 18897,'20'0'4036,"-1"20"-3972,1-1 1121,0 1-736,0 20-449,-20-1 160,19-19-480,-19 19 512,0-18-737,0-1-768,0 0-1409,0 0-1218</inkml:trace>
  <inkml:trace contextRef="#ctx0" brushRef="#br1" timeOffset="53750.9766">11081 4599 18705,'20'-40'1410,"-20"20"-257,39-1 672,1 2-704,-20-1-160,19 20-320,-19 0-417,0 20-64,-20-1-32,0 22 161,0-1-257,0-1 32,0 21-64,0-21 64,-20 1-96,20 0 96,20-20 0,-20 0 64,19 0 0,1-1 0,1 1-96,-1-20 0,0 0 32,19 0 0,1 0-384,-1 0-384,-19-20-738,0 1-1889,0-1-2755</inkml:trace>
  <inkml:trace contextRef="#ctx0" brushRef="#br1" timeOffset="53925.7813">11200 4817 20403,'0'0'1153,"19"0"-384,1-19 1024,20 19-768,-1-21-224,22 21-128,-22-20-481,21 20-96,-21-20-576,1 20-1154,-21 0-1985,2 0-5894</inkml:trace>
  <inkml:trace contextRef="#ctx0" brushRef="#br1" timeOffset="54143.5547">11775 4936 17040,'60'39'2530,"-40"-19"129,0 20-129,-20-21-1249,0 2-256,0-1-224,-20 20-161,0-21-319,0-19-161,-20 20-64,1-20-160,19 0-320,-20 0-161,21 0-544,-1-20-801,20 1-1665,-20-21-1282</inkml:trace>
  <inkml:trace contextRef="#ctx0" brushRef="#br1" timeOffset="54274.4141">11557 4737 18033,'19'0'1569,"2"-20"-1793,-1 20 160,20 0-1986,-1 0-5862</inkml:trace>
  <inkml:trace contextRef="#ctx0" brushRef="#br1" timeOffset="54449.2188">11994 4936 4900,'59'0'16880,"-39"-20"-16143,21 20 288,-22-20-449,21 20-672,-20-19-544,-1 19-321,1 0-1506,-20 19-1568</inkml:trace>
  <inkml:trace contextRef="#ctx0" brushRef="#br1" timeOffset="54608.3985">12351 4916 22357,'20'20'961,"0"0"736,0-1-480,0 21-1185,0-20-320,0-1 192,-1 2-897,-19-1-1762,20-20-6245</inkml:trace>
  <inkml:trace contextRef="#ctx0" brushRef="#br1" timeOffset="55052.7344">12967 4916 19890,'40'20'417,"-40"0"1569,19-1-737,1 1-384,-20 20-897,20-21 128,-20 2-289,0-1 290,20 0-1379,-20-20-960,19 0-1441,-19 0-8489</inkml:trace>
  <inkml:trace contextRef="#ctx0" brushRef="#br1" timeOffset="55444.336">13186 4559 19794,'19'-41'897,"1"22"256,20-1 801,-21 20-833,1 0-384,0 0-385,-20 0 65,0 39-97,0 2-160,0-1-64,0 19-32,0 0-32,0-19-64,0 1 64,20-2 128,0 1-160,-1-21 225,21-19-97,1 0 32,-2 0-160,1 0-513,-1-19-960,-19-1-1602,0 0-2338</inkml:trace>
  <inkml:trace contextRef="#ctx0" brushRef="#br1" timeOffset="55604.4922">13324 4737 20755,'-20'0'929,"40"0"-641,-20-20 1186,20 20-706,19 0-287,1 0-385,20 0 96,-20 0-448,19 0-1378,-19 20-2498,-1-20-13869</inkml:trace>
  <inkml:trace contextRef="#ctx0" brushRef="#br1" timeOffset="55829.1016">13821 4837 9064,'39'59'11115,"-19"-19"-8777,0-20 0,-1 19-512,-19-19-833,0 0-161,0 20-31,-19-20-320,19 0-97,-20 0-192,0-20-64,0 19-448,1-19-385,-1 0-320,0 0-704,-20 0-738,21-19-2049,-1-1-8905</inkml:trace>
  <inkml:trace contextRef="#ctx0" brushRef="#br1" timeOffset="55974.6094">13681 4698 18641,'0'-20'4356,"21"0"-4452,-1 0 449,-1 20-97,21-20-1313,0 20-1922,-21 0-1633</inkml:trace>
  <inkml:trace contextRef="#ctx0" brushRef="#br1" timeOffset="56133.7891">14158 4975 25848,'0'20'737,"0"-20"-801,0 0 256,0 0-705,0 0-1088,0 0-2467,19-20-13645</inkml:trace>
  <inkml:trace contextRef="#ctx0" brushRef="#br1" timeOffset="110877.9297">696 6246 14862,'-19'-59'672,"-1"39"834,20 0 159,0 1 417,0 19-929,0 0-384,0 0 416,0 19-160,20 21-448,-20 0-257,19 19-128,1 0 64,0 2-320,0 18-96,1-20-288,-2 0-705,1-18-577,0-1-1761,0-1-2179</inkml:trace>
  <inkml:trace contextRef="#ctx0" brushRef="#br1" timeOffset="111081.0547">716 6743 1153,'-59'0'18001,"19"0"-15983,21 0-705,-1 0 352,0 0-319,20 0-417,0 0-353,0 0 97,20 0-385,0 0-224,-1 0 32,21 0-608,-1 20-97,21-20-128,0 0-320,-20 0-672,19-20-1378,-19 20-1666</inkml:trace>
  <inkml:trace contextRef="#ctx0" brushRef="#br1" timeOffset="111314.4532">240 6286 21396,'-139'-20'1665,"100"0"-1537,19 1 897,20-1-64,39 0-160,1-20-545,39 21-256,21-22-160,-21 21-544,20 0-706,-19 20-864,19 0-1153,-20 0-2339</inkml:trace>
  <inkml:trace contextRef="#ctx0" brushRef="#br1" timeOffset="111641.6016">1055 6345 17584,'19'100'1474,"1"-60"63,0-1-32,0 1-319,-20-1-290,19-19-191,1 1-257,0-21-223,-20 20 31,0-20 128,20-20-63,-20 20-161,0-21-64,0-18 32,0-1-128,0 0 0,0 21 64,0-21-224,0 40 160,0-20-192,0 40 224,20 0-32,-1 0-513,21 19-448,1 1-1121,-2-1-1281,20-19-1858</inkml:trace>
  <inkml:trace contextRef="#ctx0" brushRef="#br1" timeOffset="112026.3672">1630 6465 18321,'0'-20'1858,"0"20"-1762,-20 0 993,20 20 384,0 0-384,0 19-160,0 1-416,20-20-385,0 19-64,0-18 128,-1-21-256,1 0-160,20 0 192,-20-21-65,-1-18-63,-19-1 128,0 0 32,0-19 0,-19 0 0,-21-2-192,20 2 288,-19 0-128,-1-1 320,1 20-127,19 0 255,-1 20-224,21 20-224,0 0 160,0 20 417,0 20-353,41 0-96,-22 20-96,21-1-224,-1 20-417,21-18-320,-21-2-640,22-20-833,-22 1-1987,21-20-6789</inkml:trace>
  <inkml:trace contextRef="#ctx0" brushRef="#br1" timeOffset="112331.0547">2007 6325 19954,'-20'20'1346,"20"0"-1,0 21 96,20-2-224,-20 1-480,20-1 0,-20-19-545,19 0-160,1 0 32,0-20 32,1 0-64,-21-20-64,20 0 32,-20 0-32,19 0 64,-19-19 64,0 19-192,0 0 96,0 1 32,0 19-96,0 0-192,20 19 96,-20 1-193,20 0-511,0 19-866,0-19-832,19-20-1763,-19 0-5252</inkml:trace>
  <inkml:trace contextRef="#ctx0" brushRef="#br1" timeOffset="112708.9844">2464 6345 18289,'-40'0'1665,"21"20"-63,-1 21-65,0-2 65,-1 1-193,21 19-384,0 0-352,21-18-513,19-1-224,-1-21-32,1 1-224,19-20-289,-20 0 0,2-20-480,-1-19-576,-1 19-1,-19-21 193,-20 2 256,0-21 256,0 21 128,0-20-320,-20-2-256,0 2-97,1 19 1538,19 1 1121,0 19 545,-20 0 544,20 20-544,20 0 127,-20 20 225,19 20-448,1-1-545,0 20-481,0 2-448,0-2-96,-1-19-320,21-1-288,-1 1-449,2-20-577,-21-20-1633,0 0-4516</inkml:trace>
  <inkml:trace contextRef="#ctx0" brushRef="#br1" timeOffset="112918.9454">2602 6386 19090,'21'20'256,"19"-20"961,-1 19 288,1-19 193,19 20-417,0 0-896,2 0-225,-22-1-96,21 1-256,-41 0-97,1-20-383,0 20-321,0-20-865,-20 0-2178,0-20-7879</inkml:trace>
  <inkml:trace contextRef="#ctx0" brushRef="#br1" timeOffset="113058.5938">2860 6167 6918,'0'0'15118,"0"0"-14445,0 0-1346,20 0-223,1 0-2756</inkml:trace>
  <inkml:trace contextRef="#ctx0" brushRef="#br1" timeOffset="113893.5547">3159 6306 18321,'-21'-20'1826,"21"20"-225,0 0-480,0 0-544,0 20 768,21-1 96,19 21-576,-20 1-577,19-2-95,-19 1-97,19-21 32,-19 1 0,0-20-128,-20 20 96,20-20-128,-20 0-160,0 0 0,0 0 160,0 0-64,0-20-193,0 0 1,-20 1-96,20-1 31,0 0 65,0 20 64,0-20 0,20 20-33,-1 20 257,2-20-192,-1 20 192,0 0 96,19-1-192,1 1 160,-20-20-96,19 0 96,-19 0 0,20 0-32,-20-20 96,0 1 1,-20-1 95,20 0-128,-20-19 64,-20 19-32,20-1 32,-20 1-32,0 0 161,20 20 63,-20 0-32,0 20-192,20-20-96,0 41-32,0-2 225,0-19-321,20 20 96,0-1-64,0-19-65,0 0-255,20 0-96,-1-20-193,1 0-192,-20-20-704,-1 0-962,1 0-1601,-20-19-3683</inkml:trace>
  <inkml:trace contextRef="#ctx0" brushRef="#br1" timeOffset="114103.5157">3853 6028 18225,'0'-20'3363,"0"20"-1794,0 20-448,0-1 129,0 1 223,0 41-128,0-2-544,20 20-449,-20-20-255,40 2-97,-21-2-97,22-19-575,-21-21 95,19 21-384,-19-40 0,20 20-480,-20-20-641,-1-20-1505,1 20-2083</inkml:trace>
  <inkml:trace contextRef="#ctx0" brushRef="#br1" timeOffset="114401.3672">4171 6325 17616,'-20'0'3395,"20"20"-1889,0 0-1,20 1-416,0-1-96,0-1-576,0 1-353,0-20 192,0 0-192,0 0 192,-1 0-352,1-20 64,-20 20 96,0 0 32,20 0-160,-20 0 224,0 20 385,20 20-225,-1-1 161,1 21-353,0 0 128,0-1-288,1-19 64,-2 19 64,1-19 32,-20-1-224,0-19-32,-39 21-256,18-2-289,-19-19-416,-19 19-897,59-39-2210,-139 40 4196</inkml:trace>
  <inkml:trace contextRef="#ctx0" brushRef="#br1" timeOffset="115265.625">777 7159 17360,'-41'21'480,"21"-21"97,20 0-417,0 0 769,20 0 448,0 0-224,20 0-352,0 0-320,19-21-225,20 21-128,2 0 32,37 0-128,1 0 64,20 0 0,60-20 32,20 20 33,39-19-161,-21-1 64,-18 0 192,-20 20-224,-40-20 224,-21 20 32,22 0-63,-2 0-161,1-20 192,-20 20-32,0 0-128,0 0 0,-20 0 32,0 0 129,-19 0 63,-21 0-64,-20 20 33,1-20-257,-20 0 128,-20 0 160,19 0 32,1-20 193,-20 20-65,19 0-288,1-19-31,0 19-33,-20 0 32,20 0-192,-21 0-32,-19 0 160,20 0-192,-20 0 160,0 0-64,20 0-96,-20 0 32,-20 0-64,20 19-161,-20-19-255,1 20-161,-1-20-160,0 20-384,20-20-993,-20 20-2434,1-20-6567</inkml:trace>
  <inkml:trace contextRef="#ctx0" brushRef="#br1" timeOffset="115520.5079">4748 6107 24375,'-61'21'1857,"41"-21"-1248,20 0-641,0 0-64,0 0-289,0 0 65,20 19-288,0 1-1506,0 0-1474,-20 20-5701</inkml:trace>
  <inkml:trace contextRef="#ctx0" brushRef="#br1" timeOffset="115650.3907">4846 6603 23286,'0'41'768,"20"-21"-287,-20-20-257,20 0-352,-20 20-609,0-20-704,20 0-2339</inkml:trace>
  <inkml:trace contextRef="#ctx0" brushRef="#br1" timeOffset="160163.086">5700 6465 12651,'-40'-40'2211,"21"40"-129,-21-19-993,20 19 832,0-20 33,-19 20-1121,18 20-288,1-20 63,0 39-224,20-19 161,-19 19-289,19 21 65,19-21-97,1 2-224,0-21 0,1 0 0,18-1 32,-19-19-64,20 0-192,-20-19 127,-1-1 1,1 0 160,-20-21-64,0 2 97,0 19-1,-20-20 64,1 21 96,-1-1 321,20 20-33,0 0-96,0 0-544,0 0-96,0 20 128,20 19 32,-1 1-128,21-20-641,-1 19-512,1-18-705,1-1-1249,-2 0-1986</inkml:trace>
  <inkml:trace contextRef="#ctx0" brushRef="#br1" timeOffset="160490.2344">6117 6386 15822,'0'-41'4036,"-20"41"-3043,1 0 32,-1 0 32,-1 20-384,1 1-97,0-1-223,20-1-193,0 21-352,0-20 160,20-1-257,21 21-127,-2-40-32,1 20 63,0 0-448,-1-1 353,1-19 352,-21 20 256,1-20-192,-20 21 416,0-21 257,-20 0-257,1 20-256,-1-20-192,0 0-544,-19 0-706,19 0-2722,0 0-10826</inkml:trace>
  <inkml:trace contextRef="#ctx0" brushRef="#br1" timeOffset="161151.3672">6594 6187 16559,'-20'-40'2242,"-1"40"-512,21-19-64,0 19-545,0 19-353,0-19 257,21 40-288,-21 0-353,20 19-159,0 20 31,0-19-160,19 19-64,-19-19-160,19-1-353,-19-18-383,20-2-546,-1 1-800,-18-40-1121,-1 20-2595</inkml:trace>
  <inkml:trace contextRef="#ctx0" brushRef="#br1" timeOffset="161733.3985">6971 6386 13612,'-20'0'4004,"0"0"-2466,20 0 223,-20 20-95,20-1-545,-19 21 160,19-1-416,19 1-513,-19 0 1,40-1-449,-20 2 160,19-21-64,1-20-96,-20 0-1,20 0-95,-40-20 0,20 0 0,-20-1-192,-20-18 127,-1-1 33,2 20 128,-1 0 0,-20 1 96,20-1 64,20 0-32,-19 20 224,19-20-224,0 20-32,19 0 192,21 0-31,-20 20-33,19 0-32,2 0-64,-1-1-32,-1 21 32,-19-20 32,19 0-32,-19-1 0,-20-19 160,0 20-32,20-20 0,-20 0 193,0 0-33,-20-20-224,20 1 64,-20-1-256,20 0 96,0-20 0,0 1-96,0-1 160,20 21-160,0-1 0,0 20 192,-1 20-224,22-1 128,-21 21 0,19-20 0,-19 19-192,20 1-801,-1-20-384,1-1-866,-20-19-1472,-1 0-2659</inkml:trace>
  <inkml:trace contextRef="#ctx0" brushRef="#br1" timeOffset="162147.461">7824 6345 10121,'0'-39'5958,"0"19"-4613,0 20 1185,-20 0-512,1 0-769,-1 39 481,-20 1-577,21 1-512,19-2-193,0 20-256,0-39-192,19 0 64,-19 0-96,40-20-192,-20 0 96,-1-20-96,1 0 96,-20-19-64,20 19 96,-20 0-97,0 0 161,0 20 96,0 0-32,0 0-32,0 40 64,0-20 97,20 39-1,-1 0 32,2 2-64,-1-2 64,20 0 0,-1-19-95,-19-1 31,-20 1 128,20 1-192,-40-22 224,0 1-448,0 0-96,-19-20-97,-1 0-383,0 0-706,-20 0-1216,21-20-2723</inkml:trace>
  <inkml:trace contextRef="#ctx0" brushRef="#br1" timeOffset="162982.4219">8718 6425 12491,'-40'-60'2082,"20"40"-833,-20 20 289,21-20 224,-21 20-417,1 0-64,19 20-480,-20 0-225,20 21-127,1-2 63,19 20-159,0-19 31,19-20-288,1 19-32,0-19 32,20-20-96,-21 0 32,21 0-32,-20-20-32,-1 1 32,1-21 32,-20 0 64,0 1-96,0-1 64,-20 21 33,20-1 127,0-1 192,-19 21 1,19 0-257,0 0-353,0 21 129,0 18 0,19-19-64,1 20-352,0-21-481,0 1-352,1 0-513,-2-20-1185,21 0-1826</inkml:trace>
  <inkml:trace contextRef="#ctx0" brushRef="#br1" timeOffset="163308.5938">9016 6286 14733,'0'-40'3908,"0"40"-3203,-20 0 320,0 20 256,1-20-608,-22 40 288,21-21 128,0 21-673,1-19-352,19-1-32,0-1-160,19 1 64,21 0 0,1 0-32,-2-20-161,21 0-223,-1 19-193,-20-19 289,1 20 160,-19-20 64,-1 20 192,-20 0 416,-20 0-96,-1-1 65,1 1-97,-19-20-160,19 21-160,0-1-480,0-20-673,1 0-1378,19 20-1665</inkml:trace>
  <inkml:trace contextRef="#ctx0" brushRef="#br1" timeOffset="165672.8516">9929 6485 10185,'0'-40'2755,"0"20"-257,0 1-256,0 19-320,0 0-352,0 0-738,0 0-319,0 19-33,0 1 1,0 20 31,20-21-320,-20 21 1,0-20-129,19 0 128,-19-20-128,0 0 32,0 0 192,0 0 97,0-20-1,0 0-480,0-20 192,-19 21-128,19-21 96,0 1-224,0-2 0,0 21 128,19 20 96,-19 0-96,20 0-64,21 20 96,-21 21 0,19-2 0,-19 1-161,19-1-351,1-19-353,-20 20-929,-1-21-896,1-19-1058,1 0-7462</inkml:trace>
  <inkml:trace contextRef="#ctx0" brushRef="#br1" timeOffset="165941.4063">10386 6386 16335,'0'0'1922,"-20"0"-481,20 20 161,0 19-513,0 1-160,0-1-353,39-19-192,-19 0-319,0 0-1,20-20 0,-21 0-96,22 0 256,-41-20-384,20 0 384,-20-20-352,0 21-160,-20-21 63,-1 20-63,1 1-321,1-1-255,19-1-193,-20 1-769,0 20-480,20 0-2243</inkml:trace>
  <inkml:trace contextRef="#ctx0" brushRef="#br1" timeOffset="166428.711">10545 6365 13805,'20'41'1921,"0"-22"386,-1 1-802,1 0-480,0 0-128,0-1-96,-1-19-353,1 20-160,-20-20-31,0 0-129,0 20-128,0-20-193,0 0 65,0 0 128,0 0-352,0-20 32,0 0 63,0 1 161,0-1 64,0 0-64,0 20 128,20 0 32,-20 0-64,39 0 321,-19 20-289,1 0-64,19-1 32,-21 1-64,21-20 96,0 0-64,-1 0 96,-19 0 0,19-20 64,2 1-192,-21-21 224,0 20-128,-1 1 96,-19-1 0,0-1 64,0 21 65,-19-20 63,-1 20-32,0 0-64,0 20-63,-1-20-129,21 21 128,-19-1-224,19 19 288,0 1-256,0-21 32,19 21-224,2-20-193,19 0-255,-1-1-546,21-19-1312,-21 0-1890</inkml:trace>
  <inkml:trace contextRef="#ctx0" brushRef="#br1" timeOffset="166733.3985">11617 6386 15310,'0'0'4869,"-20"0"-3684,20 20 544,0-1-544,0 21-544,0-20-417,0 19-96,20-19-96,20 0-160,-1-20-96,1 0-64,-1 0 96,-19-20 32,0 0 127,-20 0 130,0-19 127,-20 19-160,0-19-32,-19 19 96,-1-1-64,1 1 64,19 20-128,0 0 64,0 0-448,20 20-161,0 1-384,20-1-1088,0 19-2243,19 1-8200</inkml:trace>
  <inkml:trace contextRef="#ctx0" brushRef="#br1" timeOffset="166929.6875">12073 6603 17840,'0'-39'2403,"-20"19"-1026,0 0 417,-19-19-321,-1-1-608,21 1-96,-21-22-161,0 2-480,20 0-192,20-21 96,-20 40-160,20 0-32,20 1-288,0 39-481,20 0-865,-20 19-1409,19 1-1986</inkml:trace>
  <inkml:trace contextRef="#ctx0" brushRef="#br1" timeOffset="167089.8438">11815 6306 16815,'-40'0'5606,"40"0"-4870,0 0 161,40 0-32,0 0-481,0 0-319,19 0-322,1-20-1056,-1 20-2883,-18 0-9865</inkml:trace>
  <inkml:trace contextRef="#ctx0" brushRef="#br1" timeOffset="169355.4688">12669 6266 9192,'0'-59'3171,"0"39"-64,0 0-641,20 0-512,-20 1-160,20 19-417,-20 0-512,20 0-32,-20 19-289,19 1-95,1 20-193,0 19-128,0 0-32,-20-19 32,20 20-544,19-20-257,-19-1-416,-20-19-256,21 0-1025,-21-20-1858,-21 20-11083</inkml:trace>
  <inkml:trace contextRef="#ctx0" brushRef="#br1" timeOffset="169928.711">12748 6386 1185,'40'-41'17264,"-40"2"-15727,20-1-319,19 1-225,-19-1-97,0 0-479,1 21-33,-21 19-256,20 0-160,-20 0 64,19 19-32,-19 21 256,0 0-288,0 19 64,0 0 33,20-18-130,-20-2 258,0-19-225,0 0 224,20-20-32,-20 20-256,0-20 192,0 0-64,0 0 128,0 0-64,20-20-96,-20 20-96,0-20-64,19 0 32,1 20 64,0 0-64,-20 0 0,20 0 96,-1 20 64,1 0-32,21 0 32,-21-1 64,19 1-224,-19-20 128,19 0 64,1-20 32,0 1 64,-21-21-160,1 20 192,0-19-224,1 18 32,-21 1 32,0 0 64,-21 1 0,21 19 0,-20 0-64,0 0 0,1 0-64,19 19 0,-20 21 0,20-19 32,0-1-96,0 19 0,0-19-384,20 0-513,-1-20-545,21 0-832,1 0-993,-22-20-1314</inkml:trace>
  <inkml:trace contextRef="#ctx0" brushRef="#br1" timeOffset="170430.6641">13622 6306 7559,'0'-40'5381,"0"20"-2851,-20 20-352,20-19-128,0 19-705,0 19-512,-20 1-256,20 0-193,20 0-192,0-1-96,-1 21-64,21-19-64,1 18 0,18-19-256,-19 0-192,-1 0-97,-19-1 97,-20 1 384,0 0 64,-20-20 128,0 20-160,1-20 64,-21 20 0,0-20 32,21 0-32,-22-20 96,21 20-128,20-20 0,-20 20 0,20-20 0,0 20-65,20 0 33,0-20 128,21 20-64,-2-19 321,1 19-161,-20-20-128,39 20 32,-20-20-32,2-19 32,-1 19 32,-21-21 64,21 21 225,-40 1 159,0-1 193,0 0-161,-20 0-95,0 20-33,1 0-159,-1 0 191,0 20-448,20 0 160,-21 19-256,21-19 160,21 21-64,-1-21-32,19-1 64,1 1-800,-1 0-417,1 0-641,-20-20-1793,19 0-5638</inkml:trace>
  <inkml:trace contextRef="#ctx0" brushRef="#br1" timeOffset="214211.9141">14873 6465 6726,'0'-40'1858,"0"40"160,-20-19 96,20-1-32,-20-1-449,20 1-160,-19 0-159,19 1 159,-20 19-256,0 0-384,0 0-96,-1 0-33,2 0-415,-1 39 31,0-19 96,0 40-352,0-20 257,20 19-161,0-19 0,0-1-128,20-19 0,0 1 32,20-21 32,-21 0 0,2-21-64,19 1 64,-20-19-128,-1 19 32,-19-20 0,0 21 64,0-21-31,0 20-1,0 1 160,-19 19-224,19-20 128,0 20 0,0 0-32,-20 0 32,20 0-352,0 20 160,20-1 0,-20 1-289,19 0-512,1 0-384,0-20-384,0 19-481,-1 1-1186,1-20-1024</inkml:trace>
  <inkml:trace contextRef="#ctx0" brushRef="#br1" timeOffset="214625.9766">15052 6603 3587,'20'20'5926,"-1"1"-3364,1-21-256,-20 0-352,0 0 160,0-21-416,0 1-673,0 1-257,0-21-191,0 20-161,0-19-224,-20-21-96,20 21-128,0 18 32,20-19-32,-20 21-128,0 19 0,20 0-160,0 19 64,-1 1-97,1 0 33,0 21 32,20-22 63,-21-19 161,22 20-64,-1-20 64,-1-20 192,-19 20-160,19-19 64,-19-1-32,0-1 32,-20-19 64,0 21 1,0-1 31,0 0 128,-20 20 320,0 0-191,1 0 191,-1 0-319,0 40 127,0-21 0,1 21 97,19 1-129,0-2-128,19-19-128,1 19-32,20-19-576,-1 0-321,20 0-864,2-20-1090,-2 0-2242</inkml:trace>
  <inkml:trace contextRef="#ctx0" brushRef="#br1" timeOffset="214873.0469">16084 6306 19698,'-80'0'1602,"60"0"-385,1 19 128,-1 21-320,0-19-512,20 18-353,20 1-64,19-20 0,1 19-577,20-39-383,0 20-834,-1-20-928,-19-20-1346,-1 0-7047</inkml:trace>
  <inkml:trace contextRef="#ctx0" brushRef="#br1" timeOffset="215214.8438">16183 6028 9929,'-20'-20'8168,"1"20"-5894,19 0-897,0 20-128,0 19 289,19 1-417,1 40-449,0-21-319,20 20-225,-1-18-128,1-22-96,20 1 128,-20-20-224,-21-1 128,1-19 32,0 0-33,-20 0 65,0 0 97,0-19 127,0-1-224,0 0 96,0-19 0,0 19-64,0-1-32,0 1 0,0 0-32,20 20-64,-20 20 64,19 0-32,1 21-224,0-22-673,0 21-481,1-20-1120,-2-1-1986,1-19-3172</inkml:trace>
  <inkml:trace contextRef="#ctx0" brushRef="#br1" timeOffset="215455.0782">16779 6345 15919,'0'20'2626,"0"-20"-1024,0 21 191,0 18-191,0-19-930,19 0-287,1-20-97,0 0-128,21 0-96,-22-20-64,1 0-96,0 1 32,-20-1-32,0-1-64,-20 21-128,0-20-161,1 20-159,-22-20 95,1 20-416,21 0-96,-1 0-929,20 0-1857</inkml:trace>
  <inkml:trace contextRef="#ctx0" brushRef="#br1" timeOffset="216100.586">17216 6227 19282,'-40'0'1793,"20"0"-1248,20 0-353,0 19 257,0 1 383,0 0-159,20 19-161,20 1-255,-1 1-1,1-2-160,-1 1-608,-19-1 223,0-19-63,1 0 384,-21 0 32,0-1-96,-21 1 224,1-20-288,-19 0 192,-1 0-64,20 0 128,-19-20-256,19 20 192,0-19-192,20-1-32,0 0 64,20 0 64,0 0 0,0 20 96,19-19 0,1 19 193,-1-20-289,2 20 96,-2-20 128,1 0 64,-1 1-64,1-1-192,-20-1 32,-1 1 225,1 0-225,-40 1 160,20 19-128,-19-20 32,-1 20 0,0 0-32,-19 20 1,19-1 31,0 21-32,0 1 160,20-2-160,0 1-64,0-1-64,40 1-256,-20-20-321,19-20-127,1 19-450,-1-38-767,-19 19-1058,1-20-1313,-1-20-9353</inkml:trace>
  <inkml:trace contextRef="#ctx0" brushRef="#br1" timeOffset="216369.1407">17653 6246 16431,'0'0'2242,"20"20"192,-20 0-448,19 19 192,1 1-800,0 1-481,-20-2-161,20-19-319,0 19-257,-1-39-96,-19 20 128,20-20-384,-20 0 160,0 0 32,20 0 32,-20-20-32,20-19-96,-1 19 96,21 0 0,-19 1-96,18 19 64,-19 0-32,20 19 32,-1 1-545,1 0-640,-1 19-897,-19-19-2370,21 0-9866</inkml:trace>
  <inkml:trace contextRef="#ctx0" brushRef="#br1" timeOffset="218391.6016">796 7854 13228,'-19'-39'1089,"-2"19"128,1 20 417,0-20 480,20 20-513,-20 0-576,1 0-512,-1 0-129,20 0-256,0 20 193,0 20-65,0-1 32,0 1-192,0-1-64,20-18 0,-20 19 0,19-21-224,1-19 64,0 0-64,-20 0 32,20-19 63,1-1 162,-21 0-1,0-1-32,0-18 128,0 19 288,0 20 193,-21-20-161,21 20-320,0 0-288,0 0 0,0 0 128,0 20 128,21 0-640,-2-1-225,1 1-288,20 1-801,-20-1-1088,-1 0-1699</inkml:trace>
  <inkml:trace contextRef="#ctx0" brushRef="#br1" timeOffset="218689.4532">1173 7756 64,'20'-40'18449,"-20"20"-16879,0 20-546,-20 0 33,0 0 161,1 20-386,-1 0-351,20 0-353,-20-1-256,20 1 128,20 0-32,0 0 32,-1-1-128,21 1 64,0 0 128,-1 0-224,-19-1 63,21 1 194,-22-20-33,-19 0-96,0 21-64,0-21-1,-19 0-543,19 0-161,-20 20-1121,-1-20-800,1 0-898,0 20-8391</inkml:trace>
  <inkml:trace contextRef="#ctx0" brushRef="#br1" timeOffset="219132.8125">2027 7675 15534,'-40'0'1185,"20"0"161,1 21 383,-1-21-63,20 20-321,-20 0-256,0 0-769,20 19-320,-19-19 129,19 0-322,19-1 129,-19-19-96,20 0 128,0 0-64,0 0 192,-1-19-288,1-21 192,-20 20 96,0 20 0,0-19 32,0 19 128,0 0-63,0 0-129,0 19-288,0 1 127,20 0-63,0 0-416,-1-20-673,21 19-994,1-19-1504,-2 0-3716</inkml:trace>
  <inkml:trace contextRef="#ctx0" brushRef="#br1" timeOffset="219553.711">2762 8053 15919,'59'99'1441,"-39"-40"128,-1-18 1,22-1 224,-41-21-609,20 1-192,-20 0-193,0-20-255,0 0-225,0-20 1,-20 0-257,-21-19 32,2-1 0,-1-20-128,-19 1-64,19-21-97,1-20-95,-2 21-96,21-19 320,1 38-192,-1 20 63,20 20-31,0 20-64,20 0 192,-1 0 96,1 20 96,21-1 128,-21 22-320,19-1 96,-39-1 160,20 1-352,-20-1 192,0-19-288,0 0 31,0-20 1,0 0-801,-20 0-1185,20 0-1121,-20-20-673</inkml:trace>
  <inkml:trace contextRef="#ctx0" brushRef="#br1" timeOffset="219743.1641">2821 7716 18385,'39'59'2594,"-19"-39"-960,1 20-225,-1-21-320,0 1-608,-20 0-225,19 0-160,-19-20-224,0 0-641,20 0-576,-20-20-801,0 0-1890,-20 0-9000</inkml:trace>
  <inkml:trace contextRef="#ctx0" brushRef="#br1" timeOffset="219903.3204">2801 7557 17744,'-20'-20'1858,"20"0"-1377,0 20-449,0-20-97,0 20-127,0 0-224,20 0-705,-20-19-897,20 19-577,-20 19-1312,20-19-4229</inkml:trace>
  <inkml:trace contextRef="#ctx0" brushRef="#br1" timeOffset="220106.4454">2921 7616 1825,'59'100'9001,"-39"-60"-4709,19-1-1409,-19 1-417,20-1-256,-20-19-288,-1 0-577,2-20-576,-1 0-129,-20 0-95,0-20-129,20 0-95,-20 0-33,0 1-352,0-21 0,-20 1-289,20-1-255,0 20-97,0-1-96,0 21-736,20-19-833,-20 38-1250,20-19-1793</inkml:trace>
  <inkml:trace contextRef="#ctx0" brushRef="#br1" timeOffset="220352.5391">3396 7716 19250,'0'20'2082,"0"0"-449,0-1-63,0 1-65,0 0-640,21 0-256,-1-20-257,0 19-320,0-19 32,-1 0 32,1 0-256,0-19 64,-20 19-128,20-20 31,-20 0-191,0 0-96,-20 1 223,0-1-479,0 0-97,-19 0-288,19-20-289,0 20-447,-1 20-770,2-20-1601</inkml:trace>
  <inkml:trace contextRef="#ctx0" brushRef="#br1" timeOffset="220556.6407">3556 7497 19186,'19'0'1281,"-19"0"384,20 20-95,-20 0-97,20 0-640,0 19-160,0 1-385,0-1-160,0 2-160,0-21-160,0 19-353,0-19-31,-1-20-577,1 20-673,0-20-2370,-20-20-9321</inkml:trace>
  <inkml:trace contextRef="#ctx0" brushRef="#br1" timeOffset="220731.4454">3516 7636 19506,'-20'0'2530,"40"0"-2434,0 0 865,19-20-64,1 20-416,20 0-321,-20 0-96,0-20-673,-1 20-576,1 0-2306,-21 0-5285</inkml:trace>
  <inkml:trace contextRef="#ctx0" brushRef="#br1" timeOffset="222929.6875">4291 7835 6438,'0'0'11018,"0"0"-9897,19 0-672,1 0 864,0 0-288,-20 19-225,20 1-351,-1 20-289,1-21-128,0 1 160,-20 1-352,20-1-288,-20 0-417,0-20-737,0 19-1184,0-19-2371</inkml:trace>
  <inkml:trace contextRef="#ctx0" brushRef="#br1" timeOffset="223394.5313">4866 7736 12491,'0'-20'641,"-20"0"288,1 20 736,-1-21 321,0 21-384,0 21-321,1-21-512,-2 40-385,1-20-224,20-1-96,0 21 32,0-20-64,20-1 0,-20-19-96,21 0 64,18 0-96,-19-19-32,0-1 96,-1 0-32,1 0 128,-20-19-128,0 39 160,0-20 0,0 20 96,0 0-63,20 0 95,-20 20-288,0 0 256,20-1-224,-1 1 96,1 0-480,0-20-257,0 20-416,1-20-577,18-20-1088,-39 20-2467</inkml:trace>
  <inkml:trace contextRef="#ctx0" brushRef="#br1" timeOffset="223619.1407">5045 7378 14509,'0'0'2851,"0"0"-1602,0 19 0,0 1 257,0 21-321,20-2-513,0 21-383,-1-21-193,1 1 128,20-1-480,-20-18 0,-1-1-353,1-20-416,0 0-576,1 0-1058,-21-20-1985</inkml:trace>
  <inkml:trace contextRef="#ctx0" brushRef="#br1" timeOffset="223764.6485">5164 7358 17168,'20'20'2146,"-20"19"-993,19 2-224,1-2-449,0 21-320,21-21-160,-2-19-384,1 20-1474,-21-21-2402</inkml:trace>
  <inkml:trace contextRef="#ctx0" brushRef="#br1" timeOffset="225777.3438">6196 7596 10570,'-19'-39'1121,"-1"-1"480,0 40-544,0-20 160,20 1 161,-20 19 287,1 0-352,-1 0-448,20 0-160,-21 19-257,21 21 33,0 0 63,0 19-159,0-20 63,0 2-320,21-21 64,-1 0 1,-1-1-129,21-19 0,-20-19-64,0-1-64,-1 0-33,1-21-223,-20 2 224,0 19 128,0-19-160,0 19 192,0 0-96,-20 0 224,20 20 129,0 0-33,0 0-192,0 20 0,0 0-32,20 0 160,-20-1-352,20 1 160,0 0-320,19-20-225,-18 20-415,-1-20-610,0 0-1152,-1 0-2083</inkml:trace>
  <inkml:trace contextRef="#ctx0" brushRef="#br1" timeOffset="226315.4297">6435 7577 14285,'19'39'1858,"1"-19"-513,-20 0-160,20-20 128,0 19-159,-20-19-258,0 0-511,20 0-97,-20-19 192,0 19-319,0-20-97,-20 0-32,0-19-32,20 19-128,-20-20-1,20 20-415,0-19 384,0 19 0,0-1 96,20 21-225,0 0 33,0 21 64,-1-1-96,2 0 63,-1-1-255,20 1-65,-21 0 353,21-20 32,-20 20 160,-1-20 32,21 0 96,-20 0 193,-1-20 287,-19 20 97,20 0-65,1-20-223,-1 0-33,-20 20-160,0-19 65,20-1-193,-20 0 128,-20-1-224,20 21 128,-20-20-32,20 20 160,-21 20-127,1-20-162,1 41 194,-1-2 191,20 1-160,0 0 32,0-21 161,0 21-417,39-20 128,2-1-192,-1 2-289,19-21-415,0 0-674,1 0-1729,0 0-4324</inkml:trace>
  <inkml:trace contextRef="#ctx0" brushRef="#br1" timeOffset="226874.0235">7646 7577 14541,'40'39'2082,"-20"1"-416,19 20 224,-19-1-449,19 1-448,1-1-352,-20-20-513,-1 2 64,2-21-64,-1 0-96,-20-20 96,0 0 128,0 0-96,-20-20-160,-20-21-64,0 2 96,-19-1-96,19-19-32,-19 0-64,18-22 0,2 22 192,19 0-256,0-1 160,20 21 32,20-2 32,20 41 0,0 0 224,0 21-32,-1-1-160,1 0 96,-1 19-320,1 1 0,-40-1 0,20 1 96,-20-20-97,0 20-191,-20-20-192,0-20-193,0 20-993,1-20-928,19 0-3300</inkml:trace>
  <inkml:trace contextRef="#ctx0" brushRef="#br1" timeOffset="227208.0079">8023 7478 12812,'0'0'4868,"-20"19"-3042,20 1-64,-20 20-513,20-20-64,0 19-96,0 1-577,0-21-223,20 2-353,0-1 96,0-20-32,0 0-160,-1-20 192,1-1-289,0 2 65,-20-1 0,0-20 192,0 21 0,0-1 64,0 0 32,-20 0 32,20 20 128,0 20-127,0-20 63,0 40-96,0-1-192,20-19 0,0 19-769,1-18-865,18-21-1825,1 0-3171</inkml:trace>
  <inkml:trace contextRef="#ctx0" brushRef="#br1" timeOffset="227492.1875">8421 7397 11883,'-41'0'6598,"21"0"-5317,0 20-64,20 1-160,0-1-416,0 0 96,0-1-417,20 1-224,20 0 128,-19 0-480,18 0 160,1-1 64,-20 1-224,-1 0 224,1-20 32,-20 20 0,0-1 96,0-19 0,-20 21-160,1-21-257,-1 0-383,0 0-641,0 0-898,0 0-1216,20-21-8296</inkml:trace>
  <inkml:trace contextRef="#ctx0" brushRef="#br1" timeOffset="228043.9454">8658 7438 15182,'-20'-21'4420,"20"21"-3075,-20 0-256,20 21-128,0-21-128,0 20-64,0 0-289,40 19-352,-20-19-128,20 0 64,0 0-256,-1-1-32,-19 1-128,20 20 224,-21-21-321,-19 2 65,0-21 224,0 20 128,0 0-32,-19-20-257,-1 0-319,-20 0 191,21 0 1,-1 0-97,20 0 129,-20-20-33,20 0 97,0 20 256,20-21 128,0 2 96,19 19 96,-19-20-128,19 0 97,1 20 479,1-20 97,-22 1-96,21-21-129,0 20-159,-1 0-65,-19-19-224,0 19-64,-20-1 128,0 1 96,0 20-31,-20 0 95,0 0 224,-19 0-319,19 20-33,0 1 0,-20 19 0,40-1-96,-19-19 64,19 20-160,19-1 96,1-19-448,0 0-160,20-1-321,-1-19-256,1 0-833,-1 0-640,2-19-802,-2-1-1664</inkml:trace>
  <inkml:trace contextRef="#ctx0" brushRef="#br1" timeOffset="228371.0938">9314 7517 7366,'0'-39'4901,"-20"39"-1826,20 0-352,0 19-609,-20 1-545,20 20-448,0-1-160,0 1-288,0-1-161,0 2-352,40-21 0,-21 0-95,1-20 95,20-20-160,-20 20 64,-1-40-385,1 0 129,-20 0 32,0 1-32,-20-21-289,1 1 289,-1-2-192,0 2 160,0 0 288,0 39 384,1 0 225,19 20 160,-20 0-65,20 20-95,20 20 160,-1-1-481,21 20 97,0-18-481,-1 18-97,22-19-735,-22 0-354,20-21-767,-39 1-1795,0 0-6918</inkml:trace>
  <inkml:trace contextRef="#ctx0" brushRef="#br1" timeOffset="230197.2657">10226 7318 12299,'0'-59'961,"0"39"801,-19 1 128,19 19-129,0 0-351,0 0-770,19 19-95,-19 1 287,20 20-223,1 19-129,-1 0-480,0 2 129,-1-22-65,1 1-96,20-1-545,-21-19-736,-19 0-1442,0 0-1793</inkml:trace>
  <inkml:trace contextRef="#ctx0" brushRef="#br1" timeOffset="230544.9219">10226 7557 224,'0'-20'15406,"0"0"-14253,20 0 449,1 1 192,19-1-97,-21 0-992,21 20-193,-1-21-223,-19 21-193,20 21-160,-20-21 32,-1 40 32,1-21-32,1 21 64,-1-20-32,-20 19 0,20-39 96,-1 20-96,1-20 224,20 0-128,-21-20-192,1 1-160,0-1-1,-20 0 1,0 0 32,0-19 32,-20 19-64,0 0-161,1 20 33,-1 0 256,-20 0-64,21 0-129,-1 20-223,0-20-257,20 20-1281,0-1-2114</inkml:trace>
  <inkml:trace contextRef="#ctx0" brushRef="#br1" timeOffset="230822.2657">11298 7299 19250,'0'0'1633,"0"0"-1441,0 19 449,0 1 640,20 20-224,-20-1-640,41 2-129,-21 18-320,-1-19 0,21-20-833,-20 19-320,19-39-641,-39 20-1505,20-20-7783</inkml:trace>
  <inkml:trace contextRef="#ctx0" brushRef="#br1" timeOffset="231395.5079">11180 7517 16623,'-20'-20'1121,"40"1"-1025,-20-1 225,20 0 95,-1-1-288,1-18-96,0 19 96,0 0-288,-1-19 64,1 19-64,1 20 192,-1-20 96,-20 20 449,20 0 159,-1 20 449,1 19-63,0 1-450,0-1-159,19 2-161,-19-1-64,0-1-64,0 1-320,-1-20 192,2-1 65,-1 1-322,-20-20 97,0 0 32,0 0 32,0 0 96,0 0-416,0-20 256,0 1 64,20-1-64,-20 20 0,20-20 0,-1 20 160,1 0 96,0 0-32,0 0-32,19 0 65,-19 0 127,20 0-384,-20-20 128,0 20 32,0-39-64,0 19-64,-20 0 32,0-1-96,-20 21 192,20-20-96,-20 20 0,0 20 96,0 1 96,0-1-64,0 19 193,0 1-97,20-20-64,20 19-32,0-19-128,20-20-288,20 20 64,-1-20-897,20-20-1121,-18 20-2883</inkml:trace>
  <inkml:trace contextRef="#ctx0" brushRef="#br1" timeOffset="232085.9375">12650 7358 14445,'0'-59'1410,"-21"59"-161,1-20 32,0 20 320,0 0-447,1 0-450,-21 20-159,20-1-129,20-19-224,-19 20-192,19 0 64,19 19-224,1-19 128,20 1 0,-1-1 96,1-20-160,0 20 128,0-1-32,-20-19-32,-1 20 160,-19-20 225,0 20 31,0 0 0,-19 0-127,-1-1-65,0-19-192,0 20 96,20-20-481,-19 20-447,19-20-321,0 0-1346,0 0-832,0 0-2531</inkml:trace>
  <inkml:trace contextRef="#ctx0" brushRef="#br1" timeOffset="232442.3829">13007 7378 16271,'-20'19'2434,"0"22"-1217,0-21 257,1 19-257,19 1-480,0-20-257,0-20-192,19 20 33,1-20-65,0 0-192,19-20-32,-19 0-128,-20 0 160,20 0-96,-20 1-96,0-21 128,0 40 192,-20-21-224,20 21 192,-20 0 128,20 0-320,-19 0 128,19 21-224,19-21 64,-19 40 64,20-21-96,20 1-64,-21-20-641,21 20-192,1-20-576,-22 0-930,1 0-1120,0-20-9545</inkml:trace>
  <inkml:trace contextRef="#ctx0" brushRef="#br1" timeOffset="233131.836">13245 7318 13324,'0'60'2915,"0"-41"-513,0 22-64,20-1-704,-20-21-449,19 1-801,1 0-63,0 0 31,0 0-320,0-20 0,-1 0-96,1 0 0,-20-20 0,0 0-32,0 0-64,-20 0 64,1 1-161,-1-1 33,20-21-256,-20 21 95,20 1 417,0 19-288,0-20 96,0 20 32,0 20 128,20-20 96,-20 19-160,20 1 160,-20 1-224,19-1 128,1-20 0,0 20-64,-20-20 128,0 0 32,21 19-288,-21-19 128,20 0-32,-20 0 96,19 0 64,-19 0-160,20 0 96,-20 0 96,20 0-96,0 0 320,-1 0-224,1 20 64,0-20 64,19 0 65,-19 0-97,0 0 96,21 0-160,-22-20 64,1 1-128,0-21 1,-20 19-226,0 1 161,0 1-96,0-1 96,-20 0 0,0 20 0,1 0 128,-1 20 257,-1-20-97,1 39 96,20-19 1,0 21-65,20-2-192,1-19-128,18 20-96,21-20-448,-1-20-866,0 0-1152,2 0-4837</inkml:trace>
  <inkml:trace contextRef="#ctx0" brushRef="#br1" timeOffset="233953.125">14416 7537 15566,'0'0'961,"0"0"32,20 0 384,-20 0 417,0 0-353,0-20-544,0 0-96,0 1-192,19-1-353,-19 0-32,0-21-128,0 22-64,0-21 32,20 20-64,-20 20-32,0-19 96,0 19-320,21 19 224,-21-19 0,20 20 192,0 0-288,19 0 64,-19-1 64,19-19 0,1 20 0,-20-20 96,19-20-192,-18 1 128,-1 19 32,0-20-32,-20 0-32,0 0 32,0 1 32,0-1 0,-20 20 0,0-20-32,-1 20 32,2 0 161,-1 20-161,0 0 32,0-1 32,0 21-32,1-20 128,19 19-224,0-18-32,19 19-32,1-21-192,20 1-385,-1-20-288,22 0-736,-22 0-1314,1-20-1377,19 1-7463</inkml:trace>
  <inkml:trace contextRef="#ctx0" brushRef="#br1" timeOffset="234170.8985">15072 7279 14509,'-40'-20'3171,"40"20"-1665,-20 20 383,-1-20 1,2 20-769,19 19-288,0 1-96,0-21-161,0 22-287,40-1-289,-20-21 32,20 1-609,-1-20-31,1 0-225,-1 0-609,1-20-544,-20 1-448,-1-1-705,2 0-1793</inkml:trace>
  <inkml:trace contextRef="#ctx0" brushRef="#br1" timeOffset="234381.836">15250 7318 14894,'-20'20'2146,"20"0"-769,0-20 577,0 20-321,20-1-544,-1 22-128,2-41-160,19 20-353,-1-20-319,1 0 63,-1-20-352,-19-1 64,0 1-225,0 1-255,-20-1-65,0 0-352,0-19-256,-20 39-160,0-20-673,0 20-801,20 0-2306</inkml:trace>
  <inkml:trace contextRef="#ctx0" brushRef="#br1" timeOffset="234584.961">15627 7478 17488,'-19'-20'2114,"19"0"-609,-20-1-319,0 1-290,20-19-511,-20 19-161,20 0-224,0-19-96,20 19-256,0 0-545,0 20-288,-1-19-577,1 19-961,0 0-1793</inkml:trace>
  <inkml:trace contextRef="#ctx0" brushRef="#br1" timeOffset="234846.6797">15826 7159 13356,'20'0'3523,"-20"0"-1056,-20 0-770,20 21-415,-20-21-418,20 40 129,-20-21-480,20 21-257,20-20-192,0 19 0,20-19-64,-1 19-96,21-19 96,-21 1 64,1-1-224,-40 0 256,19-1-96,-19-19 192,-19 20 33,-1-20-65,0 0-64,0 0-32,-19 0-64,19 0-160,-19 0-321,19 0-352,20-20-1249,0 20-1121,0-19-1697</inkml:trace>
  <inkml:trace contextRef="#ctx0" brushRef="#br1" timeOffset="235006.836">16124 7378 9224,'39'39'9289,"1"2"-6791,-20-21-1216,0-20-898,-1 19-256,1-19-128,-20 0-480,0 0-705,0-19-1506,0-1-1729</inkml:trace>
  <inkml:trace contextRef="#ctx0" brushRef="#br1" timeOffset="235151.3672">16084 7159 18801,'-21'-39'1634,"21"39"-929,0-20-97,0 20-512,21 0-160,-21-20-641,20 20-896,0 0-1666,-20 0-9065</inkml:trace>
  <inkml:trace contextRef="#ctx0" brushRef="#br1" timeOffset="235623.0469">16223 7259 15566,'39'99'1922,"-19"-60"-384,20 2 95,-19-1 225,18-21-225,-19 1-704,0-20-160,-1 0-353,-19 0-191,20 0-225,0-20 32,-20 1 64,0-1-288,0-21 95,-20 21-127,20-19-192,0 19-33,20 0 129,-20 20 128,20 0 160,-20 0-64,19 20 128,1-20-32,0 20-160,0 0 160,1-1 128,18 1-256,-19-20 256,0 0-128,-1-20 32,21 1-160,-20-1 320,0 0-192,-1 0 96,-19-19 96,0 19-64,0 0 32,0 1 1,-19 19-65,-1 0 256,0 0-192,0 0 160,0 19 33,20 21 63,-19-20 257,19 19-33,0 1-159,19-21-289,1 1-288,0 1 64,20-1-224,-1 0-417,22-20-576,-22-20-737,20 20-1954,-39-20-5541</inkml:trace>
  <inkml:trace contextRef="#ctx0" brushRef="#br1" timeOffset="236074.2188">17772 7259 18641,'-99'-20'1826,"38"20"-769,22 0 192,-1 20 96,-19 0-480,19 19-64,21 1-225,-1 19-319,-1-18-193,21-2-256,21 1-161,18-20-255,21 0-417,-1-20-449,0 0-1024,2-20-1250,18-20-2113</inkml:trace>
  <inkml:trace contextRef="#ctx0" brushRef="#br1" timeOffset="236393.5547">17931 7318 13901,'-61'0'3331,"22"0"-1313,-1 20-257,21 0-159,-21 0-641,20 19-192,20-18-225,0-1-352,0 0-128,0-1 0,20 1-96,0-20-64,19 0 0,-19-20-96,0 1-128,0-1-65,-1 0 289,-19-1 32,0 21 32,0-20 160,0 20 128,-19 0-159,-1 20 159,20-20 0,0 41-32,0-21 0,0-1-320,20 1 64,19 0-288,2-20-289,-2 0-287,1-20-738,-1 20-1024,-19-20-994,0-19-5669</inkml:trace>
  <inkml:trace contextRef="#ctx0" brushRef="#br1" timeOffset="236604.4922">18010 7159 11114,'-40'-39'1922,"40"39"576,0 0 1,0 19-353,20-19 0,-20 41-673,20-1-512,0-1-481,-1 20 1,1-19-225,20-1-288,-1 2 96,-19-21-288,21 0-96,-2-20-673,-19 0-353,0-20-1536,0 0-1603</inkml:trace>
  <inkml:trace contextRef="#ctx0" brushRef="#br1" timeOffset="236800.7813">18229 6981 21075,'19'40'1826,"-19"-1"-192,20 21-129,20 0-63,-21-1-642,21 1-576,-20-1-63,19 0-450,2-18-223,-21-2-673,-1-19-417,1-20-1248,0 0-994</inkml:trace>
  <inkml:trace contextRef="#ctx0" brushRef="#br1" timeOffset="237380.8594">18705 7537 20275,'-21'0'-257,"21"0"-1440,0 0-2403</inkml:trace>
  <inkml:trace contextRef="#ctx0" brushRef="#br1" timeOffset="328202.1485">836 9006 11114,'0'-40'1666,"-20"20"127,20 0 33,-20 1 128,1-1-321,19-20 1,-21 21-161,1-1-223,0 20-450,0-20-127,1 20-257,-1 0-127,0 20-65,0 19 32,1 21 0,-21 19-31,20 1-33,20-1-128,-19 20-128,19-39 160,19 19-192,1-39-32,0 0-449,39-21-448,-19 1-320,19-20-1090,21 0-1344,-1-20-6407</inkml:trace>
  <inkml:trace contextRef="#ctx0" brushRef="#br1" timeOffset="328704.1016">1173 9125 18769,'-39'-19'1538,"19"19"-193,0 19 257,0 1-193,1 0-224,-2 19-256,21 1-609,0 1-128,21-2 1,-2 1-386,21-1 193,-20-19-192,19 0 96,1-20-160,-1 0-64,-19-20-65,0 0 193,-20 0 160,0-19-64,-20-1 320,0 0-320,-19 20 64,19-20 256,-20 1 64,21 19-95,19 20 63,0-20-64,0 20 0,19 0 64,1 20-191,20 0-33,-1 0 0,1-1-32,1 21 160,-2-20-352,-19 1 320,0-21-353,-1 19 290,-19-19-130,0 0 33,20 0-64,-20 20 64,0-20-64,-20-20-96,20 20 32,0 0 160,0-19 0,0 19-224,0-21 192,20 21 96,0 0-96,0 21-128,19-21-321,2 19-960,-2 1-865,21-20-673,-21 0-3459</inkml:trace>
  <inkml:trace contextRef="#ctx0" brushRef="#br1" timeOffset="329030.2735">1928 9125 19794,'0'-39'1474,"0"19"-449,0 20 608,-20 0-416,20 0-224,-20 20-224,20 0-449,-19-1-320,19 1-160,0 20 64,0-21-96,19 21 0,1-20-1,20 20 322,-21-20-322,1 0 225,0 0 129,-20-1 223,0-19-32,-20 20-63,20-20-65,-20 20-192,1-20-96,19 0-192,-20 0-353,20 0-608,-20 0-1121,20 0-1378,0-20-4259</inkml:trace>
  <inkml:trace contextRef="#ctx0" brushRef="#br1" timeOffset="329168.9454">2127 9344 17712,'39'39'897,"-19"-39"-769,0 20-64,0-20-224,-1 0-1185,1 0-2243</inkml:trace>
  <inkml:trace contextRef="#ctx0" brushRef="#br1" timeOffset="329321.2891">2086 9006 18865,'-40'-20'577,"21"20"-609,19 0-705,0 0-2017</inkml:trace>
  <inkml:trace contextRef="#ctx0" brushRef="#br1" timeOffset="330192.3829">2582 9106 15822,'-19'-20'897,"19"20"320,0 0 65,-20 20-417,20-1 31,0 1-31,0 20-128,0 19-417,0-18-96,20-2-192,-1-19-192,1-20 160,1 0 0,-1 0-96,0-20 0,-1-19-96,-19-2 160,0-18-192,0-1 160,0 1 64,-19-1-129,-1-20 97,0 21-64,-1 20 160,1-1 193,20 20 287,-19-1-95,19 21-1,0 21-160,0-21-224,0 40 289,0-1 127,19 21-95,1 19 31,21 1-256,-21-1-64,19-20-64,1 1 32,19-20-224,-19-20 160,-1 0-32,2-20 32,-2 0 32,-19-20 32,0 0 32,-20 1-96,0-22 32,0 1-160,-20 1 32,0-1 0,1 1 32,-1 19 64,-21 0 32,21 20 64,1 0-64,19 20 64,-20 0 64,20 19-32,20 1 33,-1-1-193,1 1-225,21 1-543,18-2-482,-19 1-992,19-21-544,-19 1-2820</inkml:trace>
  <inkml:trace contextRef="#ctx0" brushRef="#br1" timeOffset="330342.7735">3238 9364 12395,'-39'-20'6919,"19"-20"-5061,0 0-417,20 0-160,-21 1-704,21-1-257,21 1-256,-1-1-448,39 20-1026,-19 0-1472,19 0-4517</inkml:trace>
  <inkml:trace contextRef="#ctx0" brushRef="#br1" timeOffset="332027.3438">3755 8887 14637,'-20'-59'1474,"20"39"255,-20 20-255,20-20 287,0 20-768,20 20-160,-20-20 64,20 39-64,-1 1-193,1 19-159,20 1-385,-21 20-128,1-41 32,20 21-160,-21-21-609,2-19-608,19 0-353,-40 1-1153,20-21-2562</inkml:trace>
  <inkml:trace contextRef="#ctx0" brushRef="#br1" timeOffset="332629.8829">3695 9106 16463,'0'-20'1409,"20"0"-640,0 0 256,19-20-256,-19 20-481,20-20-192,-21 20-32,21-19-256,-20-1-32,-1 21 96,2-21 224,-21 20-160,0 20 160,0-21 160,0 21 96,0 21-31,20-1 351,-20 20 161,20-1-128,0 20 64,-1 1-257,21 0-160,-20-20-127,19-1-129,1 1 0,-20-1-64,0-19-96,0-20-64,-20 20 0,20 0-1,-20-20-63,-20 0 160,20 0 96,0-20-128,0 20-64,0-40 96,0 21 0,0 19 32,20-20 64,0 20 32,0 20 0,19-20 0,1 19 97,-1 1-290,-19-20 129,21 0-32,-2 0-32,-19-20 32,0 1 0,-20-1 0,0 0 0,0-19 0,-20 19 64,0 0-31,0 0 31,1 20 160,-2 0-160,1 20 0,20-20 32,-20 20-128,20 0 96,20 19-192,0-19 64,1 0-160,18-1-545,1 1-1153,-1-20-608,1 20-2531</inkml:trace>
  <inkml:trace contextRef="#ctx0" brushRef="#br1" timeOffset="332942.3829">5124 9204 16815,'60'40'1121,"-41"-20"65,1-20 287,-20 21-224,20-21-64,-20 0 32,0-21-63,-20 1-610,0 0-256,1-19-95,-21-1-1,-19 1-64,19-1-32,-20-20-64,0 0-96,21 1 32,-1 0 32,21-1 32,19 20-128,0 0-64,19 1 64,21 19-193,-1 0-479,1 0-514,1 20-1184,-2 20-1217,1 0-10123</inkml:trace>
  <inkml:trace contextRef="#ctx0" brushRef="#br1" timeOffset="333242.1875">4807 8867 15822,'-40'20'2114,"21"-20"-1121,19 0-32,19 0 32,21-20-32,-1 20-96,1-20-288,19 1-385,-19 19-224,0 0-321,0 19-447,-1 1-514,-19 0 129,20 0 160,-20 19 321,-1 1 479,1-20 418,0 20 671,21 0 642,-22-1 223,1 1-640,0-1-32,0 1-416,-1-20-481,1 1-64,0-21-96,0 0-800,-20 0-578,19 0-1408,-19-21-1795</inkml:trace>
  <inkml:trace contextRef="#ctx0" brushRef="#br1" timeOffset="333407.2266">5203 8768 19058,'-19'-21'1633,"19"21"-1537,0-19-32,19 19-224,-19-20-641,20 20-576,0 20-801,1-1-2883</inkml:trace>
  <inkml:trace contextRef="#ctx0" brushRef="#br1" timeOffset="333641.6016">5581 9285 18705,'20'19'2563,"-20"-38"-1346,-20-2 320,0 1-384,1-20-544,-22 1-65,21-1-127,-19-19-257,19 19-352,20-20 96,0 20-161,0 21-383,20-1-225,-1 0-480,1 20-641,21 0-448,-21 20-1410,19-20-7335</inkml:trace>
  <inkml:trace contextRef="#ctx0" brushRef="#br1" timeOffset="333916.0157">5800 8867 17200,'-41'0'2178,"2"20"-1313,-1 0 320,20-1 192,-19 1-64,-1 20-288,40 0-576,0 0-289,20-20-192,20 0-128,19-1 32,-20 21-65,22-20 161,-2-1 0,-19 1 64,-21 0 129,-19 0-33,0-20 96,0 21 96,-19-2-128,-21 1 1,1-20-129,19 0-257,-21 0-127,21 0-801,1-20-1121,19 1-1474,-20-2-8519</inkml:trace>
  <inkml:trace contextRef="#ctx0" brushRef="#br1" timeOffset="334105.4688">5918 8708 22773,'40'20'1153,"-20"20"385,-1 0-481,1 19-449,0 20-255,1-19-353,-1 0-33,-1-1-703,21-19-513,-20-20-1346,0-20-1441,-1 0-10441</inkml:trace>
  <inkml:trace contextRef="#ctx0" brushRef="#br1" timeOffset="334265.625">5839 9006 21107,'0'0'1890,"20"0"-1601,39-20 511,1 20-287,-1-20-481,21 0-352,-20 20-577,-21-20-1666,1 20-1248</inkml:trace>
  <inkml:trace contextRef="#ctx0" brushRef="#br1" timeOffset="335056.6407">7110 8966 11050,'-21'-59'3075,"2"19"-865,-1 20-320,0 1-97,0-1 33,20 20-449,-20 0-416,1 20-224,-1 19-288,0 1-161,0 19-128,20 21 64,0-20-160,0-21-32,20 1 64,20-21-320,-21 1-32,1-20 64,20-20-33,-20 1 65,-1-21 0,-19 1 96,0-1 64,0 0 96,-19 0 0,19 20-64,-20 0 64,20 0 225,-20 20-1,20 20-192,0-20-32,20 40 193,-20-20-386,20 20 97,20-20 161,0 0-482,-1 0-191,1-20-321,-1 0-192,-19 0-929,0 0-1025,-20-20-3459</inkml:trace>
  <inkml:trace contextRef="#ctx0" brushRef="#br1" timeOffset="335506.836">7308 8847 4195,'20'40'14510,"-20"-1"-12748,19 21-97,2-20-319,-1 0-546,0 0-95,0-21-192,-20-19-257,19 20-64,-19-20 64,20 0-224,-20 0-160,-20-20 256,20 20-352,-19-19 160,19-21-32,-20 20 192,20-20-352,0 0 96,0 20 96,0 0-129,20 20 33,-1 0 256,1 20 97,0 20 95,0 0 0,0-20-224,-1 20 32,1-20 64,0-1-160,0-19 0,-20 0 193,0 0-257,19 0 64,-19 0 64,0-19-32,0-1-32,21 0 0,-21-20 32,20 40-96,20-20-97,-21 20 33,21 20-64,-20 0-609,19 0-608,-19 20-961,0-21-1122,20-19-10889</inkml:trace>
  <inkml:trace contextRef="#ctx0" brushRef="#br1" timeOffset="336073.2422">8122 8926 17904,'-20'20'1954,"0"20"-1281,20 0 960,0 0-576,20-20-672,-20 19-65,20-19-384,0 0 128,1-20-32,-2 0-96,1-20 64,-20 0-32,0 1-96,0-21-32,-20 0 64,1 0 0,-22 20 96,21-20 160,0 21 96,1-1-32,19 20 225,0 0-225,0 0-32,19 20 32,1-1 0,20 21-288,0-20 161,0 20 95,-1-20-32,-19 0-32,20 0-128,-40-20 96,19 0-96,-19 0 64,0 0 64,0 0 32,0-20-224,0 0 96,0 0-32,0-20-32,0 0 64,20 20-64,0-19 0,0 39 0,1 0 160,-2 0-192,1 20 64,0 19-32,20-19 0,-21 20-704,21-20-770,-20 0-800,19 0-705,-19-20-5893</inkml:trace>
  <inkml:trace contextRef="#ctx0" brushRef="#br1" timeOffset="336503.9063">8936 8887 16719,'0'-59'2787,"-20"39"-1922,20 0 512,-20 0 449,0 20-513,1 20-416,-1 0-64,0 19-289,0 21-223,20-1-418,20-19 65,0 0-224,0 0-224,19-40-1,-19 20 1,0-40-1,1 0 65,-21 0 32,19-20 191,-19 0 161,-19 20 32,-2 20 128,1 0 289,20 0-33,-20 20-95,20 20-1,0 0 64,20 0-32,0-1-63,1 21-321,18-21-65,1 22-127,-20-22 32,-1 1 160,-19-1 64,0-19-128,-39 20 64,19-21-289,-39 1-287,18 0-449,-18-20-1410,-1 0-1889</inkml:trace>
  <inkml:trace contextRef="#ctx0" brushRef="#br1" timeOffset="338437.5">9730 8808 15374,'0'-40'1121,"0"19"-32,21 2 256,-1-1 225,19 0-225,1 20-608,-1-20-257,1 40-255,-1-20-129,-19 40 0,21 0-96,-41 0 64,20 19 96,-40-19-32,0 39 32,-1-39 128,-18 20 33,-1-21 287,20 1-31,0-20-161,1-1-95,19 1-161,0-20 0,19 0-64,21 0-32,-20-20-64,39 1-352,-18-1-257,-2 0-544,1 0-737,-1-19-896,-39 19-2595</inkml:trace>
  <inkml:trace contextRef="#ctx0" brushRef="#br1" timeOffset="338619.1407">9810 9006 18737,'0'20'801,"0"-20"-256,0 0 1152,20 0 33,19-20-705,1 0-481,19 20-320,-18-20-224,18 0-544,-19 20-641,-1 0-1057,-19 0-961,0 0-1762</inkml:trace>
  <inkml:trace contextRef="#ctx0" brushRef="#br1" timeOffset="338779.2969">10287 9066 8199,'39'40'8232,"-19"-21"-6278,-20 1 256,20 0-288,0-20-705,-1 20-769,1-20-384,-20 19-128,20-19-576,0 0-1282,-20 0-1313,0 0-9930</inkml:trace>
  <inkml:trace contextRef="#ctx0" brushRef="#br1" timeOffset="338932.6172">10267 8966 11146,'-21'-20'7271,"21"0"-7079,21 1-288,-1 19-288,0-20-801,-1 20-2499,1 0-6950</inkml:trace>
  <inkml:trace contextRef="#ctx0" brushRef="#br1" timeOffset="339113.2813">10703 9125 19602,'40'60'1473,"-21"-41"-1088,1 21 319,-20 1-127,21-22-193,-21 21-416,0-20 193,0-20-226,0 19-575,-21-19-1698,21 0-2723</inkml:trace>
  <inkml:trace contextRef="#ctx0" brushRef="#br1" timeOffset="339432.6172">10843 8808 18897,'79'-20'1378,"-59"0"-1410,19 20 288,-19 0-64,0 20 160,-1 0 97,-19 0 95,0 19-63,0 1-257,0 19-160,0-19 192,0 0 417,0 0 64,0-1-481,21-19-160,-1 0 128,0 0-384,-20-1 128,20 1 160,-1-20-480,1 0-129,-20 0-383,20 0-386,-20-20-671,0 1-2275</inkml:trace>
  <inkml:trace contextRef="#ctx0" brushRef="#br1" timeOffset="339614.2579">10823 9086 20371,'0'0'929,"0"0"-353,20-20 1026,19 20-417,21-20-641,-1 0-223,1 0-385,0 20-129,-1-20-992,-20 20-1121,-19 0-448,0 0-2243</inkml:trace>
  <inkml:trace contextRef="#ctx0" brushRef="#br1" timeOffset="339948.2422">11379 9145 18833,'0'20'2787,"0"-20"-1410,0 20 97,0-1-321,0-19-641,19 20-448,-19-20-32,20 20-256,-20-20-384,0 0-674,0 0-1152,0 0-769,0-20-8392</inkml:trace>
  <inkml:trace contextRef="#ctx0" brushRef="#br1" timeOffset="340106.4454">11279 8966 13773,'-20'-40'4804,"20"40"-3843,0 0-288,0-19-353,0 19-384,20 0-128,-1 0-641,-19 19-1794,20 1-2722</inkml:trace>
  <inkml:trace contextRef="#ctx0" brushRef="#br1" timeOffset="340283.2032">11458 9145 18321,'39'-20'1281,"-19"20"-640,0-19 576,19-1-480,-18 20-609,-1 0-160,0-20-385,0 20-896,-1 0-1185,-19 20-2563</inkml:trace>
  <inkml:trace contextRef="#ctx0" brushRef="#br1" timeOffset="340478.5157">11597 9026 19442,'0'0'2306,"-21"0"-1217,21 20 385,0 0-482,21 0-735,-21 19-65,20-19-256,0 0 64,-20 0-801,20-20-416,-20 19-641,19-19-736,-19 0-2339</inkml:trace>
  <inkml:trace contextRef="#ctx0" brushRef="#br1" timeOffset="340660.1563">11795 9086 17488,'20'20'2498,"-20"-20"-736,20 19-128,0 1-321,-20 0-769,20 0-319,0-1-129,0 1-128,0 0-385,-20-20-351,19 0-1186,1 0-1217,0 0-961</inkml:trace>
  <inkml:trace contextRef="#ctx0" brushRef="#br1" timeOffset="340854.4922">12073 9066 17744,'60'40'2595,"-40"-1"-705,20-19-353,-21 19-544,-19-19-481,20 20-223,-20-19-129,0-2-192,0 1-96,0 0-737,0-20-929,0 0-736,0 0-2755</inkml:trace>
  <inkml:trace contextRef="#ctx0" brushRef="#br1" timeOffset="341416.0157">12650 9066 18705,'0'0'1089,"-21"0"-897,21 0-384,21 0 160,-21 0-448,19 0-353,1 0-833,0 0-2530</inkml:trace>
  <inkml:trace contextRef="#ctx0" brushRef="#br1" timeOffset="341554.6875">12847 9066 16783,'20'0'193,"-20"0"-225,20 0 64,-20-20-289,21 20-2113,18 0-1698</inkml:trace>
  <inkml:trace contextRef="#ctx0" brushRef="#br1" timeOffset="341712.8907">13205 9046 15054,'20'0'1569,"-20"0"-1665,20 0 96,0 0-192,-20 0-1986,19-20-2947</inkml:trace>
  <inkml:trace contextRef="#ctx0" brushRef="#br1" timeOffset="341858.3985">13444 9066 14733,'0'0'1057,"0"0"-1409,20 0-769,-1-20-512,1 20-5734</inkml:trace>
  <inkml:trace contextRef="#ctx0" brushRef="#br1" timeOffset="341991.211">13722 9046 17584,'0'0'1121,"0"0"-1217,0 0 64,19 0-32,1 0-929,-20 0-993,20 0-1505</inkml:trace>
  <inkml:trace contextRef="#ctx0" brushRef="#br1" timeOffset="342178.711">13980 9026 16271,'39'40'2178,"-19"-20"-705,0 19 449,-20 1-384,20-20-738,-20 19-575,0-19-33,19 0-480,-19 1-513,0-2-929,20-19-1633,-20 0-1378</inkml:trace>
  <inkml:trace contextRef="#ctx0" brushRef="#br1" timeOffset="342672.8516">14258 8788 16912,'-20'-41'1601,"20"22"-640,20 19 256,-20-20 32,39 20-288,-19-20-64,20 20-96,-1 20-32,1 0-545,-1-1-64,-18 22-128,-21-1 32,0-1-160,-21 1-32,21 19 32,-20-19-64,1 0 160,-1 0 0,20-20 32,20-1-32,-20 1-65,19-20 1,22 0 193,-1 0-290,-1-20-191,-19 1-609,19-1-736,-19 0-1154,0 0-1697</inkml:trace>
  <inkml:trace contextRef="#ctx0" brushRef="#br1" timeOffset="342846.6797">14297 8946 17936,'-20'20'1826,"20"-20"-1377,20 20 351,0-20 482,20 0-610,19 0-351,0 0-161,2-20-128,-2 20-32,-20 0-801,1 0-1217,0 0-1249,-40 0-1153</inkml:trace>
  <inkml:trace contextRef="#ctx0" brushRef="#br1" timeOffset="343115.2344">14833 9066 19218,'40'59'2466,"-40"-39"-864,20 20-1,-1-1 1,-19 1-642,0-19-383,0 18-289,0-19 65,0 0-97,0-1-128,-19-19-256,19 0-64,-20 0-353,0 0-31,0 0-609,1-19-161,-1-1-672,0-20-352,0 0-1858</inkml:trace>
  <inkml:trace contextRef="#ctx0" brushRef="#br1" timeOffset="343276.3672">14674 8887 18513,'0'-20'2050,"0"0"-1345,0 20-289,0 0 97,20 0-546,0 0 98,-1 20-258,22-20-1024,-21 20-1345,0 0-2563</inkml:trace>
  <inkml:trace contextRef="#ctx0" brushRef="#br1" timeOffset="343439.4532">15012 9086 17360,'40'0'2018,"-1"0"-1346,1 0 353,-20 0-352,19 0-385,-19 0-384,0-20-1089,0 20-961,-1 0-1986</inkml:trace>
  <inkml:trace contextRef="#ctx0" brushRef="#br1" timeOffset="343608.3985">15350 9026 17552,'39'40'3203,"-39"-20"-1601,20 0-225,19 19-448,-19-19-192,0 19-417,0-19-576,-20 20-225,19-19-1216,2-2-2115</inkml:trace>
  <inkml:trace contextRef="#ctx0" brushRef="#br1" timeOffset="344392.5782">15766 9066 18705,'20'-20'2082,"0"20"-1697,-20 20 287,0 0 353,20 0 96,-20 19-768,0-19 95,20 19-256,-20-19-192,20 0-32,-20 0-256,20 1-609,-20-21-128,0 0-737,0 0-416,0 0-1697</inkml:trace>
  <inkml:trace contextRef="#ctx0" brushRef="#br1" timeOffset="344727.5391">15965 8828 20243,'39'-40'1313,"-19"20"-672,0 20 576,20-21-417,-40 21-703,20 21-1,-20-1-32,20 0 0,-20 19-64,-20 1 0,20 19 64,0-19 32,-20 0 288,20 0 1,0 0 31,20-21-256,-20 1 0,20-20-32,0 0-31,19 0-97,1 0-65,-20-20-447,19 20-481,-19-19-576,0-1-1314,-20 0-2306</inkml:trace>
  <inkml:trace contextRef="#ctx0" brushRef="#br1" timeOffset="344887.6954">15984 8966 17584,'0'0'1826,"0"0"-1730,20 0 993,0-20 513,19 20-802,22-20-608,-22 20-192,1 0-352,19 0-1378,-39 0-1441,20 0-7975</inkml:trace>
  <inkml:trace contextRef="#ctx0" brushRef="#br1" timeOffset="345083.0079">16441 9066 15022,'40'59'2242,"-20"-39"-320,-1 0 832,1 19-512,0-19-800,-20 0-129,20 0-640,-40 1-321,20-2-352,0 1-352,-20-20-65,0 20-287,1-20-450,-1-20-831,0 20-1315,0-20-1344</inkml:trace>
  <inkml:trace contextRef="#ctx0" brushRef="#br1" timeOffset="345250.9766">16362 8926 17328,'20'-19'1089,"-20"-1"-1089,0 20-256,-20 0-449,20 20-1569,0-20-8905</inkml:trace>
  <inkml:trace contextRef="#ctx0" brushRef="#br1" timeOffset="348819.336">17196 8688 14637,'0'-39'2659,"-20"19"-545,20 20-481,0 0-255,20 0-706,-20 20 449,0 39-448,20 1-321,0 0-95,-1-1-225,21 0-32,-20 1-257,19-40-223,2 20-417,-21-20-448,-1-20-1250,-19 0-2241</inkml:trace>
  <inkml:trace contextRef="#ctx0" brushRef="#br1" timeOffset="349233.3985">17196 9086 16591,'20'-20'1121,"-20"20"-1025,20-20-32,-1 0 65,1 0-97,-20 0 64,20-20-64,0 1-32,-1-1-128,1 1-1,-20-21 65,20 20 64,1-20 289,-1 41 383,-20-1-31,0 0 64,19 20-161,-19 20 193,20 0-33,0 19-159,-20 20-33,20 2 1,-1-22-193,21 21 33,-20-41-129,-1 1-32,1 0 64,0 0-32,1-20-31,-1 0-193,-1 0 128,1-20 0,0 0-64,0 20 96,0-20-288,-20 1 288,19 19-544,21 0-129,-20 19-352,19-19-864,2 20-930,-2 0-2049</inkml:trace>
  <inkml:trace contextRef="#ctx0" brushRef="#br1" timeOffset="349524.4141">18189 8808 19410,'-80'0'1762,"60"20"-1314,-20 19 449,21-19 512,-1 19-576,0 1-289,20-20-383,20 0-65,0 0 0,-1-20-288,1 0-161,0 0 193,0-20 0,0 0 128,-1 0-32,-19 0 96,0 20-64,20 0 32,-20 0-96,0 0-64,21 20-513,-1-20-320,0 20-705,-20-20-287,19 0-1411,1 0-3810</inkml:trace>
  <inkml:trace contextRef="#ctx0" brushRef="#br1" timeOffset="349699.2188">18367 8688 5509,'0'-39'12716,"-20"39"-9962,20 0-1408,0 19 287,20 21-223,-20-1-386,20 22-895,-1-2-97,22-19-545,-1-1-352,-1-19-320,1 0-801,-21-20-1281,1 0-9161</inkml:trace>
  <inkml:trace contextRef="#ctx0" brushRef="#br1" timeOffset="349866.211">18229 8867 20595,'-20'0'2562,"20"0"-2594,20 0 385,19-20 928,20 1-640,1 19-481,20-20-769,-21 0-512,-19 20-1057,19 0-2434</inkml:trace>
  <inkml:trace contextRef="#ctx0" brushRef="#br1" timeOffset="352541.0157">19439 8986 6758,'20'-40'8648,"-20"1"-7014,0 19-641,0 20 288,0-20 512,0 20-415,-20 0-385,0 0-385,-19 20-159,19 19-1,0-19-192,0 0-95,20 20-193,-19-40-1,19 20 130,19-20-450,-19-20 161,20 20 128,0-20 64,0-20 0,-1 20-64,1 1 128,0-1-64,-20 20 64,20 20 0,-1-1 96,-19 21 0,21 40-160,-1-1 161,0 0-258,19 2 97,-19-2-96,0-20 32,0 0 0,-20-19 64,20 0-32,-20 0 0,-20-20 0,20-20 64,-20 20-96,0-20 0,-19-20 32,19 0 0,-20 0-32,19-19 64,2-2-320,19 2 288,0-21-193,0 21 161,19-21 0,2 20 32,-1-20 0,0 21-32,19-1 192,1 1-224,-20-1 64,19 0 64,-19 0 0,0 20-32,-20 0 32,0 1 128,0-1 225,0 20-97,0 0-96,-20 20-64,20-1-64,0 1-64,0 20 97,0 0-194,20 0-31,0-20 0,1 0-192,18-1-289,1-19-480,-1-19-416,-19-1-737,19-20-1698,-19 0-2754</inkml:trace>
  <inkml:trace contextRef="#ctx0" brushRef="#br1" timeOffset="352715.8204">19995 8668 11562,'0'-79'5157,"0"60"-2370,0 19-929,0 19-897,0 1 704,0 20-512,20-1-608,0 41-257,0-20-320,0-1-448,0-20-321,19 1-737,-19-20-704,0 0-1345</inkml:trace>
  <inkml:trace contextRef="#ctx0" brushRef="#br1" timeOffset="353098.6329">19876 8907 19026,'-39'0'1185,"39"0"-929,0 0 384,19 0 129,1-20-641,20 20-96,19-20-192,-19 0-416,20 20-257,-20-19 64,19-1-224,-20-20 353,21 19 383,-20 2 97,-20 19 32,0-20 0,-20 20 224,-20-20 320,20 40 1,-20-20 63,-20 20 161,20-1 160,0 2 128,0-1-449,20 0-288,20 0-32,20 19-96,0-19 0,20 0 1,-1-1-418,0 1-351,2 0 31,-22 20 289,1-20 351,-20 0 66,-20-20 575,-20 20 257,-20-20-321,1 0-127,18 0-417,-19 0-769,1 0-1409,-1 0-3299</inkml:trace>
  <inkml:trace contextRef="#ctx0" brushRef="#br1" timeOffset="354197.2657">1571 10099 15086,'-41'-61'1121,"21"41"96,-19 1 417,-1-1-1,21 0-320,-21 20-160,20 0-416,-19 0-96,-2 40-289,21-21 129,20 42-33,0-22-224,0 21-32,20-1-160,21-20-64,-2-19-352,21 21-481,-1-41-64,0 0-416,21 0-705,-20-41-769,-21 21-2273</inkml:trace>
  <inkml:trace contextRef="#ctx0" brushRef="#br1" timeOffset="354524.4141">1550 9840 16335,'-59'-40'1794,"59"40"-1346,0 0 577,0 0 673,19 40-417,21-20-480,1 39-129,-2-19-415,1 19-97,19-19 32,-19 1 0,-1-22-32,2 1-96,-21 0 32,-1 0-96,1-20-96,-20 0 64,20 0 64,-20 0 32,0 0-128,0-20 32,0 20-32,0-20-64,0 0 64,0 1-288,0 19 95,20 0 193,-1 0 32,1 39-512,20-19-609,-1 0-513,22-20-544,-42 0-1345,21-20-2819</inkml:trace>
  <inkml:trace contextRef="#ctx0" brushRef="#br1" timeOffset="354763.6719">2285 10018 15983,'-20'0'2306,"20"20"-609,-20 0 97,20 1-417,0 18-256,20-19-416,0 0-256,19 0-161,2-20-288,-1 0 128,-21-20-64,1 0-96,0-19-32,-20 19 0,-20-1-320,0 1-65,1 20-63,-21-20-449,19 20-128,-18 0-32,19 0 128,-20 20-577,21 0-1409,19 1-1249</inkml:trace>
  <inkml:trace contextRef="#ctx0" brushRef="#br1" timeOffset="355330.0782">2643 9939 18513,'0'0'1666,"0"0"-97,-20 0-31,20 0-353,0 0-513,0 20-415,0-20 159,20 20-288,19 0 0,-19-1-64,20 21-64,-1-19 32,-19-1-160,20-1 32,-21 1-64,1 0 32,-20 0 128,0-1-321,-20 1 33,1-20 64,-1 20-353,0-20 289,0 20-224,1-20 95,-1 0-351,20-20 479,0 20-63,0 0-32,0-20 384,0 20 128,20 0 224,-1 0-96,1 0 161,0 0-353,0-20 288,-1 20-192,22-19 64,-21-1-192,19 0 129,-19-19-193,0 19 96,-20-1 64,20-19 0,-20 21 0,0-1 32,0 0-32,0 20 225,-20 0-97,20-20-64,-20 20-64,20 20 96,-20 0-160,20 0 1,0 19-65,0 2 96,20-2 0,-20 1-128,40-20 0,-21-1-96,21 1-289,0-20-191,0 0-706,0-20-736,-20 1-1185,-1-1-6342</inkml:trace>
  <inkml:trace contextRef="#ctx0" brushRef="#br1" timeOffset="355606.4454">3219 9900 17136,'19'39'2050,"1"1"-1153,0-1 1249,0-19-385,-20 21-159,19-21-385,1 19-224,-20-19-609,0-20-320,20 20 0,-20-20-32,0 0-192,0 0 64,0 0 64,0-20-192,20 0 64,-20 0 96,19 1 96,2-1-192,-1 20 63,20 0 65,-21 20 32,21-20-576,-1 19-641,1 1-1250,-20 0-2209</inkml:trace>
  <inkml:trace contextRef="#ctx0" brushRef="#br1" timeOffset="356339.8438">4687 9939 13260,'-39'-39'1249,"19"19"321,0 0 448,0 0-32,0 20-193,1 0-480,-1 20-512,0 20-64,0 19 0,1-19-193,19 19-63,19-18-417,-19-2 96,40-19-128,-20 0 96,-1-20-96,1 0-96,20-20-128,-20 0 0,-20-19-33,19 19 65,-19-1 160,0 1-32,-19-19 32,19 39 192,-20-20 1,20 20-65,-20 0 32,20 20-128,0-1-32,0 1-32,20 21-32,0-21-64,-1-1-417,21 1-512,1 0-897,-2-20-928,1 0-2371</inkml:trace>
  <inkml:trace contextRef="#ctx0" brushRef="#br1" timeOffset="356594.7266">4985 9959 17584,'-40'-20'1281,"20"20"-352,20 20 769,-19-20-289,-1 20-608,20 0-321,20-1-191,-1 1-257,21-20 160,1 20-224,18 1-32,0-21-32,1 20 96,-21-1-160,-19 1 128,1-20 96,-21 20 192,-21 0-192,1-1-64,-19-19-224,19 20-897,-20-20-1410,20 20-2337</inkml:trace>
  <inkml:trace contextRef="#ctx0" brushRef="#br1" timeOffset="357334.961">6117 9999 13388,'-59'-20'2434,"38"20"-159,-19 0-674,21 20-63,-1-1-129,0 1-352,0 21-384,20-21-161,0-1-384,20 1-128,20 0 32,-21-20 64,21-20-64,1 0-192,-22 1-32,1-22 160,-20 21 32,0-19 0,0 19 96,-20 20 96,1-20 161,19 20 159,-20 0-288,20 20 161,0 0-321,20-1 64,-1 1-64,1 0-641,20 1 33,-1-1-737,-19-20-481,20 0-192,-1 0-1409,-18 0-8873</inkml:trace>
  <inkml:trace contextRef="#ctx0" brushRef="#br1" timeOffset="357771.4844">6872 10237 17936,'79'100'1282,"-59"-41"-450,-1-19 546,1-1-33,0 1-288,-20-20 32,0-20-224,0 19-160,0-19-129,0-19-544,-20-1 128,-19-20-128,-1 1 161,1-1-290,-1-19 97,-1-2 0,2-18 64,-1 0-320,21-1 96,19 21 128,0-1-96,19 41 64,1-1-32,20 20 320,-21 0-32,22 20-96,-1 19 64,-21-19-128,1 39 97,-20-19-97,0 1-96,0-22-65,0 21 33,-20-20-192,1-20-288,19 19-193,-20-19-416,0-19-1057,-1 19-737,21-20-1602</inkml:trace>
  <inkml:trace contextRef="#ctx0" brushRef="#br1" timeOffset="357946.2891">7010 9959 16591,'40'59'2883,"-20"-39"-1378,-1 0-384,2 21-128,-1-22-416,0 1-449,-20-20-128,20 0-288,-20 0-865,19 0-929,-19-20-1474</inkml:trace>
  <inkml:trace contextRef="#ctx0" brushRef="#br1" timeOffset="358265.625">7010 9800 16912,'0'-40'992,"0"40"-671,20-20-33,0 20-288,0 0-320,-1 0-65,2 40 129,-1-20 128,0 20 128,19 20 32,1-1 609,-20-19 448,19 19 576,-19-18-191,19-2 95,-18-19-224,-1 0-159,0-20-322,0 0-191,-1 0-289,-19-20-63,20 0-65,-20 0-96,0-19-64,0-2-192,-20 2-224,20 19-385,0-20-512,0 20-289,20 1-736,-20 19-865,0 0-1953</inkml:trace>
  <inkml:trace contextRef="#ctx0" brushRef="#br1" timeOffset="358512.6954">7566 9999 17712,'0'39'1666,"20"-39"160,-20 20 159,0 1-575,20-21-513,-1 0-353,2 20-159,19-20-65,-20-20-352,-1 20 64,1-21 64,0 21-64,-20-20-224,0 0 32,0 1-97,-20-1 1,0 0-160,1 0-65,-1 20-127,-20-20-321,19 1-833,2-1-64,-1 0-352,0 0-2466</inkml:trace>
  <inkml:trace contextRef="#ctx0" brushRef="#br1" timeOffset="358711.9141">7745 9681 20531,'20'20'1666,"0"0"415,-1-1 290,-19 21-674,20 20-768,0-20-320,0 19-577,-1-19 96,2-1-673,19-19-127,-20 0-353,-1-20-481,1 0-928,-20 0-1954</inkml:trace>
  <inkml:trace contextRef="#ctx0" brushRef="#br1" timeOffset="358898.4375">7646 9900 20050,'-40'0'3171,"40"0"-2690,19 0 1217,22 0 480,-1 0-961,39-20-577,-20 0-127,21 20-321,-21 0-160,-19 0-480,0 0-930,-1 0-800,-19 0-416,0 20-1826,1 0-11724</inkml:trace>
  <inkml:trace contextRef="#ctx0" brushRef="#br1" timeOffset="359049.8047">8340 10038 22132,'40'20'1858,"-20"1"-865,-20-21-320,21 0-193,-21 0-608,0 0-609,19 0-1441,-19 0-2178</inkml:trace>
  <inkml:trace contextRef="#ctx0" brushRef="#br0" timeOffset="374488.2813">777 11190 16944,'-41'-19'1377,"41"19"128,0 0 257,-20 0-32,20 0-449,0 0-384,0 19-129,20 1-223,0 0-385,-20 19-96,21-19-96,-2 20 64,1-21-224,-20 22-321,20-21-255,-20 0-321,20-20-673,-20 19-672,0-19-1442,20 0-6886</inkml:trace>
  <inkml:trace contextRef="#ctx0" brushRef="#br0" timeOffset="374858.3985">677 11011 12908,'-99'20'2114,"59"-20"96,0 40-224,0-1-32,20 2-449,1 18-256,-1 0-256,20 1-641,20 20-63,-1-21 159,21-19-352,1-1 32,18-19-64,20-20-32,0-20 0,21-19 33,-21-21-65,-20 1-257,1-21 1,-39 21 64,-2-20 128,-19 18-96,-19 2 32,-22 0 160,1 19 96,-19 20-32,-20 0-256,20 40-1,-2-20-1024,2 20-2370,0 0-10026</inkml:trace>
  <inkml:trace contextRef="#ctx0" brushRef="#br0" timeOffset="381321.2891">1550 11348 17200,'0'-19'1826,"0"19"-834,0 0 610,0 0 32,21 0-417,-21 19-320,0 1-321,20 21-288,-1-21-128,1 19-192,20-19 97,-21 0-354,1 0-544,0-1-416,0-19-1409,-20 0-866,20-19-13163</inkml:trace>
  <inkml:trace contextRef="#ctx0" brushRef="#br0" timeOffset="381483.3985">1431 11090 18193,'-19'-39'2274,"-1"19"-1505,0 20-321,20 0-256,0 0-800,0-20-385,20 20-577,19 0-1793,1 20-7976</inkml:trace>
  <inkml:trace contextRef="#ctx0" brushRef="#br0" timeOffset="381729.4922">2066 11448 18097,'20'20'2370,"-20"-40"-929,0 20 321,-20-19-609,0-1-416,-19-21-545,-1 21 224,21-19-159,-1 19-161,0-19-96,0-1-64,1-19 32,-1-2 96,-21 2-128,41 0-33,-20 19-191,20 20 32,20 1-417,1 19-864,-1 0-1058,0 19-2754</inkml:trace>
  <inkml:trace contextRef="#ctx0" brushRef="#br0" timeOffset="381914.0625">1808 11190 20851,'-20'20'1794,"20"-20"-1410,0 0 353,0-20 512,0 20-800,20-19-385,21-1-160,-2 0-641,21 20-1121,-1 0-1441,0 0-3684</inkml:trace>
  <inkml:trace contextRef="#ctx0" brushRef="#br0" timeOffset="382293.9454">2484 11031 18321,'39'-39'1249,"-19"39"-256,0-20 1249,-1 20-1185,22 0-673,-21 0-223,0 20-33,-1-1 192,1 21-288,-20-1-32,20 22 96,-20-22 0,0 21-32,-20-21 128,20 1 65,0-1 255,0-18-95,0-1-353,20-20 32,0 20 32,19-20 64,-19-20-96,20 20-224,-21-20-513,22-1-512,-21 21-576,-20-20-1186,0 20-2082</inkml:trace>
  <inkml:trace contextRef="#ctx0" brushRef="#br0" timeOffset="382480.4688">2503 11368 768,'0'0'21461,"0"0"-20981,20-20 865,0 1 705,19-1-1153,2 0-384,18 0-449,-19 1-160,0 19-705,19 0-1153,-20 0-1345,-19 0-2435</inkml:trace>
  <inkml:trace contextRef="#ctx0" brushRef="#br0" timeOffset="382669.9219">3079 11309 19986,'40'20'2627,"-21"-1"-801,2 1 256,-21 1-769,20-1-801,0 0-512,0-1-64,-1 1-352,-19 0-737,20-20-801,0 0-1601,-20 0-609</inkml:trace>
  <inkml:trace contextRef="#ctx0" brushRef="#br0" timeOffset="382824.2188">3020 11051 23093,'-40'-20'1666,"40"20"-1602,-20 0-160,20 0-801,20 0-1793,-20 0-1955</inkml:trace>
  <inkml:trace contextRef="#ctx0" brushRef="#br0" timeOffset="384162.1094">3774 11250 11370,'20'-20'1634,"-20"20"-129,0 0 449,0 0-609,0 0-832,0 0-289,0-20 0,0 20-96,0 0-128,0 0 0,0 0-64,0 0-160,0 20-352,0-20-738,0 0-1376,0 0-2916</inkml:trace>
  <inkml:trace contextRef="#ctx0" brushRef="#br0" timeOffset="384684.5704">3774 11250 4836,'60'-40'2146,"-60"40"-64,0-20 384,0 20-384,0 0-480,0 0-289,0-19-128,0 19-192,0 0-224,0 0-128,0 0 31,-20 0-159,20 0-161,0 0 96,0 0-191,-20 0 191,20 0 33,-20 19 95,1 1-95,19 0 127,-20 19 1,20 1-1,0-1-159,0 2-65,20-21-160,-1 0-96,1-20-192,20 0 353,-1 0-193,-19-20-128,19-21-128,-18 2-129,-1-1 33,0 1 128,-40 19 32,20-20-128,-20 21-97,-20 19-95,0-20-33,20 20 129,-19 0-32,19 0-577,0 20-929,20-1-672,0 1-2275</inkml:trace>
  <inkml:trace contextRef="#ctx0" brushRef="#br0" timeOffset="384887.6954">4131 11389 18833,'0'-21'1858,"-19"-18"-897,-1-1 480,20 1-288,-20-1-896,20 1 95,0-22-384,0 22 0,20 19-384,0 0-577,19 0-353,-19 20-415,20 0-994,0 20-7783</inkml:trace>
  <inkml:trace contextRef="#ctx0" brushRef="#br0" timeOffset="385833.0079">4687 11011 17840,'20'-59'1218,"0"39"-97,1 0 224,18 1-96,-19 19-768,19 0-353,-19 19 32,-20 21 64,20 19-224,-20 1 32,0 20-32,-20-21 96,20-19-64,-20 19 96,20-20 289,0-19-225,0 1-32,0-1 0,0 0-96,20-20-32,0 0-32,0 0-384,-1 0-417,1-20-672,20 0-1090,-40-1-2081</inkml:trace>
  <inkml:trace contextRef="#ctx0" brushRef="#br0" timeOffset="386016.6016">4727 11289 16719,'0'0'2114,"0"0"-1153,21-20 961,-2 1 128,21-1-833,19 20-768,-19-20-481,19 0-321,-18 1-640,-2-1-1377,1 20-1378,-21 0-12395</inkml:trace>
  <inkml:trace contextRef="#ctx0" brushRef="#br0" timeOffset="386208.9844">5124 11250 7879,'60'59'7623,"-41"-20"-5733,42-19 576,-22 21 1,1-21-930,-1-1-512,-19 1-160,-20 0-289,20-20-191,-20 20-97,-20 0 64,0-20-608,1 19 96,-41-19-705,21 0-416,-22 0-1185,2 0-1218,19-19-10665</inkml:trace>
  <inkml:trace contextRef="#ctx0" brushRef="#br0" timeOffset="386381.836">5045 10932 21428,'0'0'320,"-20"0"-1025,20 0-223,0 20-898,0 0-3619</inkml:trace>
  <inkml:trace contextRef="#ctx0" brushRef="#br0" timeOffset="387676.7579">6078 11171 15887,'-41'-81'1441,"21"62"-448,-19-21 576,19 40 289,-20 0-513,21 0-448,-21 20-64,20 0 0,1 19-545,19-18-64,0-1-32,19 0-63,1-20-33,20 0-64,-21-20-224,21 0-129,-20-1-31,-20 1 64,19 1 288,-19-1-64,0 20 32,0 0 64,0 20 0,0-1 96,20 42-96,0 18 96,21-20-64,18 20-96,0 1 96,-19-20-128,19-21 64,-38 1-32,19-20 32,-40-1 32,0 1-96,0 1 32,-40-21 32,-1 20-96,2-20-96,-20 0 224,19 0-193,-19-20 33,18-1-32,1-18-128,21 19 0,-1-20 191,20 21-127,0-1 160,20 0-32,19-20 0,2 21 64,-2-1 0,1-21-96,19 21-385,-19-19 129,-1-20 64,-19 19-33,21 1 33,-41-1 288,20-1 192,-20 2 225,-20 19 191,20 0 321,-20 20-128,20 0-225,-21 20-224,21 20-127,0-1-193,21 2 32,-1-2-64,0 1-321,19-20-95,1-1-673,-1-19-577,1 0-416,-1 0-2050,-18-19-7815</inkml:trace>
  <inkml:trace contextRef="#ctx0" brushRef="#br0" timeOffset="387840.8204">6534 10972 18513,'0'20'1762,"0"-1"160,19 21-33,-19 19-415,41-18-898,-21-2-608,19 1-224,1-1-481,-1-39-896,1 20-1442,-20-20-673</inkml:trace>
  <inkml:trace contextRef="#ctx0" brushRef="#br0" timeOffset="388186.5235">6534 11210 4003,'-20'-20'14606,"20"1"-14382,39-1-160,-18-21 929,39 21-320,-1-19-513,-20-1-96,21 21-160,0-21-384,-20 20-257,-1 0-128,1 1 289,-21 19 447,-19 0 129,0 0 577,-19 19-257,-1 1 449,0 20 448,-19-20 385,19 19-193,20 1-800,-20-1-33,40-18-416,0-1-224,19 0 128,20-1-96,1 1-160,0-20-64,-20 20-32,-1 0 31,-19-20 225,-20 19 160,-20-19 1,1 20-194,-21 0-447,-20 0-1025,20-20-1538,0 0-5798</inkml:trace>
  <inkml:trace contextRef="#ctx0" brushRef="#br0" timeOffset="388738.2813">7924 11071 15822,'-41'-40'737,"22"20"544,-21 20 1,20 0 31,1 20-96,-1 0-256,20 19 0,-20 22-192,20-22-225,20 1-256,0-1-288,-1 1-96,21-20-224,-1-1-417,2-19-576,-1-19-705,-1-21-1153,-19 1-3107</inkml:trace>
  <inkml:trace contextRef="#ctx0" brushRef="#br0" timeOffset="389057.6172">7804 10773 18129,'0'0'2242,"0"20"-1570,0 19 898,20 22-161,0 18 65,19-20-834,22 0-319,-2 2-129,1-22-32,-1-19-160,-18 0 32,-2-20-64,1 0 32,-40 0-64,19 0 32,-19 0 32,0 0 96,-19-20-128,-1 0 64,0-19 128,20 19-320,0-1 96,0 1 64,0 1-192,20 38 64,19-19 63,-19 20-191,20 21-545,-1-21-640,1-1-1185,0 1-866,0 0-7366</inkml:trace>
  <inkml:trace contextRef="#ctx0" brushRef="#br0" timeOffset="389260.7422">8539 11071 17168,'-19'19'2818,"19"-19"-1568,-20 41 319,20-21-160,0 0-448,20 19-672,-1-19-161,21-20-32,-20 0-128,19 0-64,-19-20-225,0 0-223,-20 1-1,0 19-608,-20-20-448,0 0-705,0-1-2563</inkml:trace>
  <inkml:trace contextRef="#ctx0" brushRef="#br0" timeOffset="389762.6954">8638 10992 18225,'20'39'1793,"-20"-19"-255,20 0 192,1-1-289,-2 22-320,21-21-480,-1 0-257,21-1-64,-1 1-448,1 0-192,-20 0-193,0-20 97,-21 19-65,-19 1-63,-19-20-257,-1 20 97,-20 0 191,1-20 161,-2 0-33,-18 0-95,19 19-193,20-19 289,1 0 416,-1-19 192,20 19 96,20 0-352,-1-20 257,21 0 159,-1 0-224,1 1 64,20-1-63,0-20-129,-21 21 32,1-21-32,-1 19 32,1 1 224,-40-19-96,21 19 257,-42 20 127,21-20-256,-40 20 257,21 0-33,-21 0-223,1 0 31,19 20-256,0 20 0,0-21-32,0 22 0,20-1-64,20-1-32,0 1-32,20-1-224,-1-19-481,1 0-480,19-20-545,-18 0-255,-22-20-2244</inkml:trace>
  <inkml:trace contextRef="#ctx0" brushRef="#br0" timeOffset="390016.6016">9235 11011 14637,'0'-19'2787,"0"19"-1698,0 19 993,19 1 160,-19 20-448,20-21-353,0 22-288,0-21-352,-20 0-609,19-1-32,-19-19-96,20 20-64,-20-20-64,0 0-160,20-20 160,20 1-256,-21-1 128,21 0 63,-19 20 65,18 0-256,-19 0-224,20 20-1186,-21 0-1986,21-20-6725</inkml:trace>
  <inkml:trace contextRef="#ctx0" brushRef="#br0" timeOffset="390634.7657">10405 11309 16079,'0'39'1409,"0"-39"-128,0 0 481,0 0 608,0 0-993,0-19-384,-19-1-256,-1-20-160,0 1-65,-19-1-320,-1 1 33,-1-22 223,2 2-352,-1 0 96,21-1-192,-1-20-64,20 21 128,0 19-96,20 1-128,-1-1-64,1 21-417,20 19-352,-21 0-672,1 39-1314,-20 1-1153</inkml:trace>
  <inkml:trace contextRef="#ctx0" brushRef="#br0" timeOffset="390903.3204">9889 11090 15150,'0'20'4452,"0"-40"-3875,40 1 448,-1-21 672,22 20-320,18 1-992,-20-1-257,-19 20-32,20 20-192,-20-1-96,19 21-129,-20-1 1,-19 2 256,20-1 128,-20-1 160,-1 1 129,22-21 95,-21 1-160,0 0-256,-20 0-64,19-20-928,1-20-834,-20 0-1697,0 0-9866</inkml:trace>
  <inkml:trace contextRef="#ctx0" brushRef="#br0" timeOffset="391075.1954">10366 10873 20147,'-20'0'993,"40"0"-865,0 0 448,-1 0-544,21 20-736,0-1-802,-1 21-2530</inkml:trace>
  <inkml:trace contextRef="#ctx0" brushRef="#br0" timeOffset="391243.1641">10823 11269 19218,'0'-19'1505,"-20"-1"-864,20 0 1569,-21-19-288,1-1-609,20-1-833,-19 2-352,19-1-128,19 21-224,-19-1-512,20 0-610,1 0-479,-1 20-802,0 20-704,19-20-2146</inkml:trace>
  <inkml:trace contextRef="#ctx0" brushRef="#br0" timeOffset="391462.8907">11021 10972 11018,'0'0'4804,"0"20"-2593,-20-1-33,-20 1 128,21 20-673,19-21-800,0 22-448,19-21-193,1 0 128,20 19-160,20-19-160,-20 0 64,-1-1-64,1 21 32,-40-20 64,0-1 0,0 1 1,-20-20-97,0 21 0,-19-21-417,-1 0 33,-1 0-289,22-21-448,-1 1-1185,0 1-2146</inkml:trace>
  <inkml:trace contextRef="#ctx0" brushRef="#br0" timeOffset="391652.3438">11259 10773 23350,'20'39'1505,"-1"1"-320,-19 20 160,20 0-768,1 19-257,-1-20-160,0 2-192,-1-22-32,21 1-961,-20-21-800,0 1-1122,-20-20-2306</inkml:trace>
  <inkml:trace contextRef="#ctx0" brushRef="#br0" timeOffset="391834.961">11160 11031 15438,'0'0'7655,"0"-20"-6470,40 20 1,19-19 415,0 19-768,2-20-353,-2 20-480,0 0 64,1 0-928,-20 0-1026,0 20-1473,-40-1-1442</inkml:trace>
  <inkml:trace contextRef="#ctx0" brushRef="#br0" timeOffset="392019.5313">11915 11250 22325,'59'98'2370,"-39"-57"-1858,-20 18-512,0-19 193,0-40 63,-20 99-256,-19-79-897,19 19-961,-20-18-2017</inkml:trace>
  <inkml:trace contextRef="#ctx0" brushRef="#br2" timeOffset="400154.2969">18585 3208 13164,'-19'-20'1153,"19"20"-1121,19 0 160,-19 0 1794,20-19-801,-20 19-993,20 0-160,0 0-32,19-20 129,-18 0 255,19 0-128,19 0 65,20-19-129,0-1 32,21-19 96,19-1-96,1 0-63,18-19-1,21-21-224,1 21 192,-2 0-64,1-1-32,-21 1 0,-18 0-32,-1 19-64,-40 0 544,1 1-416,-21-1 0,1 21 65,-41-1 127,-19 21-96,0-1 0,-19 20-256,-21 0 32,1 0 160,-21 0 256,0 0-224,0 20 97,41-20-97,-1 0-224,40 0 96,-1 0 64,21 0 64,20 0-96,20 0-32,-1 0 0,-20 0 32,1 19-128,-40 1 32,0 0-32,0 19 0,-40-19-289,20 20-864,-40-1-1409,21-19-3396</inkml:trace>
  <inkml:trace contextRef="#ctx0" brushRef="#br0" timeOffset="432943.3594">12351 10812 17936,'-20'-59'1474,"20"20"-1,0 39 1,0-20 159,0 20-704,0 0-545,0 20-63,0-1 191,20 21-31,0 19-129,0 2-288,0-2 32,20 0-32,-1 1-448,-19 0-161,20-20-448,-21-21-768,-19 21-962,20-20-2242</inkml:trace>
  <inkml:trace contextRef="#ctx0" brushRef="#br0" timeOffset="433285.1563">12252 11151 16431,'0'-20'1986,"0"-1"-993,0 1 801,20 1-97,-1-1-448,1-20-416,0 1 64,20-1-417,0 1-127,0 19-385,-20-1-385,19 1-255,-19 20-321,0-20-1153,-1 20-1025,-19 0-2627</inkml:trace>
  <inkml:trace contextRef="#ctx0" brushRef="#br0" timeOffset="433735.3516">12510 10714 12972,'20'0'2754,"-20"19"-608,20 1-32,-1 20-64,1-1-832,0 2-290,0 18-383,1-19-97,-2 19-255,1-39-1,-20 19-160,20 2 64,-20-21-32,0 0-64,0-20-32,0 0 96,0 0-64,0 0 0,0-20-128,0 0 32,0-1 96,20 1-96,-20 20 96,39 0 288,-19 0-224,0 0 288,19 20-384,1-20 128,-19 0-64,18 0 32,1 0-64,-20-20 64,19 1-64,-39-1 0,0 0-64,0 0-32,0 1 96,-20-1-64,1 0 160,-1 0-288,0 20 256,0 0-64,1 20 0,19 0 128,0 0 0,0 19 33,19 1-193,1-21 0,20 1-321,19 1-608,-20-21-1249,1 0-2082,1 0-13100</inkml:trace>
  <inkml:trace contextRef="#ctx0" brushRef="#br0" timeOffset="434782.2266">13145 11051 14317,'0'-20'1922,"0"20"-897,0 0 160,0 0 64,0 20 160,0 0-480,21-20-416,-1 19-65,-20 1-159,19-20 127,-19 21-320,20-21 224,-20-21 33,20 21 63,0-20-384,-20 1 32,19-21 0,1 20-32,-20 1 32,20 19-96,-20-20-64,0 40 64,20-1-64,0 1 96,-1 0-224,1 0-769,0-1-1153,1 22-1121,-1-41-9257</inkml:trace>
  <inkml:trace contextRef="#ctx0" brushRef="#br0" timeOffset="437340.8204">14059 10893 16143,'0'-61'2082,"20"41"-1121,-1-19 448,1 19 417,20 0-545,-21 1-769,21-1-351,-19 20-161,-1 20 0,-1 19 32,-19 20 32,0 2 0,-19 18-64,-1-20 64,-1 20-128,-19-18 288,21-22-384,19 1 224,0-20 96,0-1 32,19 1-64,1-20 0,0 0-64,21-20 65,-2 1-610,1-1-127,-1 0-930,1 20-768,-20-20-1410,-20 1-10057</inkml:trace>
  <inkml:trace contextRef="#ctx0" brushRef="#br0" timeOffset="437518.5547">14019 11110 17360,'0'0'1313,"0"-20"-480,40 20 1153,-1-39-96,1 19-961,19 0-289,2 1-736,-2-1-448,-19 20-578,-1 0-1088,1 0-2338</inkml:trace>
  <inkml:trace contextRef="#ctx0" brushRef="#br0" timeOffset="437693.3594">14536 11131 14830,'19'20'3907,"1"0"-2497,0-1 832,0-19-256,-1 20-993,1 0-961,0 0 64,0-1-160,0 1-481,-1 0-768,2-20-1121,-21 20-2980</inkml:trace>
  <inkml:trace contextRef="#ctx0" brushRef="#br0" timeOffset="437861.3282">14536 10952 19058,'-20'-20'1409,"20"20"-1761,0-20-1,0 20-127,0 20-1282,20-20-2050</inkml:trace>
  <inkml:trace contextRef="#ctx0" brushRef="#br0" timeOffset="438314.4532">15250 10912 17008,'-60'40'2402,"21"-20"-1729,19 19 736,0-19 96,0 20-448,20-1-736,0-18-97,40-1-192,-20 0-128,19-20-193,-19-20-159,20 0-96,-21-1 255,-19-18-255,21 19 191,-21-20 225,-21 21 160,2-21 32,-1 20 257,20 20 127,-20-20 33,0 20 159,20 20-223,0 0 63,0 0 65,20 19-289,0 1-64,0-20-160,20 19-96,-20-18-705,20-1-160,-1 0-832,-19-20-289,-20 0-1730,0 0-9000</inkml:trace>
  <inkml:trace contextRef="#ctx0" brushRef="#br0" timeOffset="438583.0079">15369 10952 14381,'20'20'4132,"0"0"-2402,0-1 448,-20 1-417,19 0-351,1 0-417,-20-1-577,20-19-128,0 0-63,-20 0-65,19 0-64,-19 0-192,0-19 64,0-1-32,21 0-32,-21 0-129,0 1-31,20-1 64,0 20-257,-20 0 1,20 20-32,-1-1-129,1 1-1121,0 20-672,0-21-1762,-1 1-7815</inkml:trace>
  <inkml:trace contextRef="#ctx0" brushRef="#br0" timeOffset="438946.2891">15806 10932 7751,'0'0'9673,"-20"0"-7943,20 20-289,0 20 609,0-1-352,0-19-770,0 19-415,20-19-289,0-20-96,0 0-128,0 0 64,0-20 0,19-19-224,-39-1 32,20 1-96,-20-21 64,-20 21 64,0-22-321,1 2-159,-1 0-65,0 19 353,0 1 640,0 18 0,20 21 321,-20 0-128,20 41 255,0-2 257,20 1-64,0 19-256,0-20-224,39 22-417,-19-22-353,19 21-351,-19-40-545,0 19-609,-20-19-864,0 0-2948</inkml:trace>
  <inkml:trace contextRef="#ctx0" brushRef="#br0" timeOffset="439607.4219">16461 10812 17969,'40'-59'2754,"-21"39"-1409,21-19-256,-20 39-192,1 0-480,-2 20-161,-19-1-320,0 21 96,0-1-32,0 22-96,0-22-64,0 21 64,0-21 128,-19 1 64,19-1-160,0-19 96,0 1-64,19-1 160,-19-20 64,40 0-128,-20 0 32,19-20-224,1-1-385,-1 1-1280,1 1-610,-40-1-3170</inkml:trace>
  <inkml:trace contextRef="#ctx0" brushRef="#br0" timeOffset="439790.0391">16520 11011 14445,'0'0'3972,"0"0"-3107,20-19 192,20 19-128,0-20-737,-20 0-673,20 20-704,-1 0-1025,1 0-2883</inkml:trace>
  <inkml:trace contextRef="#ctx0" brushRef="#br0" timeOffset="439958.0079">16898 11090 16047,'60'41'2754,"-21"-1"-1633,-19-21 705,-20 1-385,0 0-31,0 0-513,0-1-417,0-19-288,-20 20-224,0-20-256,1 20-192,-1-20-674,-20 0-1184,21 0-1634</inkml:trace>
  <inkml:trace contextRef="#ctx0" brushRef="#br0" timeOffset="440142.5782">16719 10852 18129,'0'-20'1249,"0"20"-1858,0-20-864,20 20-1346</inkml:trace>
  <inkml:trace contextRef="#ctx0" brushRef="#br0" timeOffset="441052.7344">17632 10812 16815,'-40'-19'1698,"1"19"-1506,19 0 481,0 19 544,-19 1-64,19 21-384,0-21-353,20 19-160,0-19-191,20-20 95,0 0-128,0 0 0,-1-20-128,1 0-65,0-19-95,0 18-32,-20 1 384,0 0-192,0 1 416,0 19 257,0 19-353,0 1-32,0 0 289,19 21-97,1 18-96,0 0-63,21 1-225,-2 0 64,1-20 96,-20 19-256,-1-20-97,1 1 193,-20-20-32,-20 19 32,-19-18-32,19-1 32,-39 0-64,18-20-32,1 19 64,1-19-224,-1 0-64,1-19-1,19-1 97,20-21 192,0 2-32,0-1 32,40 1 32,-21-21 0,21 21 160,-1-22-96,1 22 128,1-1 1,-22 1 63,21-1 96,-20 1-128,0-2 97,-1 21-129,-19 0 32,0 1-96,0 19 32,0 0 1,0 0-161,0 19 64,-19 1 0,19 21-128,0 18 64,0-19 0,0-1 0,19 1 0,21-1-64,-1-19-321,1 1-416,1-21-544,-2-21-352,1 1-353,-21 1-1570,1-21-6694</inkml:trace>
  <inkml:trace contextRef="#ctx0" brushRef="#br0" timeOffset="441235.3516">18069 10654 12491,'-20'-80'4292,"20"60"-1921,0 20-450,0 0 193,20 20-160,0 0-576,-20 21-225,20 18-641,0 20-288,-1-20-288,1 21-640,1-40-449,-1 0-289,0-1-896,-1-19-1762,-19-20-14285</inkml:trace>
  <inkml:trace contextRef="#ctx0" brushRef="#br0" timeOffset="441416.0157">17931 10893 20147,'0'0'1441,"20"-20"-384,-1 20 480,21-21-223,-1 1-994,21 20-288,-21-20-673,22 20-1345,-2 0-2177</inkml:trace>
  <inkml:trace contextRef="#ctx0" brushRef="#br0" timeOffset="441976.5625">18903 10793 13773,'-40'0'1633,"21"-20"-544,-1 20 224,0 0 385,0 20 64,1-1-513,-1 1-480,20 21-257,-20-21 1,20 19-161,20 1-256,-20-20-32,39 19-192,-19-19-673,39-20-352,-19 0-577,-1 0-864,2-20-1474,-1 0-4964</inkml:trace>
  <inkml:trace contextRef="#ctx0" brushRef="#br0" timeOffset="442222.6563">19141 10852 10185,'0'0'4132,"-19"0"-2338,19 21 128,-20-1-161,20 19-159,0 1-353,20-20-352,-1 19-609,21-19 32,-20-20-192,20 0-31,0 0-33,-1-20-385,-19 0-63,0-19-417,-20 19 161,0 0 159,-40-19-63,21 19-161,-21-1 32,-1 1-512,2 0 288,-1 20 97,21 0-1282,-1 0-2274</inkml:trace>
  <inkml:trace contextRef="#ctx0" brushRef="#br0" timeOffset="442687.5">19340 10912 15246,'40'40'3395,"-40"-20"-2018,19 0-255,-19-1-130,0-19 1,0 0-256,20 0-321,-20 0-63,0 0 31,0 0-256,0-19-224,0 19 32,20-20 64,-20 0 96,0-20-288,0 21 128,20 19-32,-20-20 160,19 20-320,2 0 192,-1 20 32,0-20 32,0 19 0,-20 1 32,19-20 32,1 0 192,0 20-288,0-20 192,-20 0 224,20-20-127,-1 20 31,-19-20-320,20 20 64,0-19-128,-20 19 160,20 0-352,1 0-65,-2 0-223,-19 0-193,20 19-416,0 1-385,0 20-992,-1-20-3203</inkml:trace>
  <inkml:trace contextRef="#ctx0" brushRef="#br0" timeOffset="443014.6485">20095 11448 12395,'20'40'2979,"-1"-40"-1826,-19 0 705,0 0 256,0 0-705,-19-20-544,-1-19-224,0-1-257,0-1-128,-20-18-160,0-20 0,0 0-128,1-1 32,19 1 97,0 19-162,1 0 194,19 20-258,0 21 97,19 19 32,1 0 0,20 0 161,-1 39-65,-19-19-32,20 21 0,0-2-128,-20 21-257,0-21-447,0 1-257,-20-1-256,0-18-257,0-1-256,-20-20-800,0 0-1378</inkml:trace>
  <inkml:trace contextRef="#ctx0" brushRef="#br0" timeOffset="443399.4141">20273 10852 18801,'-40'0'1378,"20"21"-289,1-1 448,-1 19-160,0 1-480,20-20-352,20 19-417,0-19 96,-1 0-352,21-20 288,-20-20-288,20 0-128,-20 0 128,0-19-129,-20 19 257,0-20-128,0 21 0,0-22 128,-20 21 64,0 0 64,1 20 129,-2 0 63,21 0-96,0 20-64,0 0-128,0 1-96,21-1-224,-2-1-609,1 21-512,0-20-994,19 0-1344,1-1-8104</inkml:trace>
  <inkml:trace contextRef="#ctx0" brushRef="#br0" timeOffset="443813.4766">20511 11051 13004,'-20'-40'3267,"20"21"-1569,0-21-65,0 0-224,0 21-576,0-22-673,20 1-128,0 21 96,1-1 1,-2 20-225,1 20 63,0-1 33,0 1 161,0 0-257,-1 1 512,1-1-128,20-20-32,-1 0 257,1 0-33,-19-20-287,18-1 63,-19 1-64,0 0 0,-20 1-32,0-21 33,0 20-65,-20 1 32,20-1-192,-40 20 160,21 0 224,-22 0-64,21 20-127,-19-1 95,19 1 0,-20 20 64,40-1-31,-19 22-97,19-22-192,19 1-192,1-1-193,20-19-383,-1 0-257,22-20-225,-2 0-767,-20 0-802,1-20-1954</inkml:trace>
  <inkml:trace contextRef="#ctx0" brushRef="#br0" timeOffset="444155.2735">21047 10753 13292,'-40'-39'4420,"21"39"-2306,-1 19 96,0 1-352,0 20-384,20-1-289,0 22-321,0-22-511,20 1-257,20-20-32,-1-1 64,22-19-128,-22-19-64,21-1 32,-41 0-192,21-20 32,-40-20 192,0 20 32,-20-19-128,0 0 96,-19 0-161,19-2 322,-20 22-33,21-1 256,-2 40 96,-19 0 65,40 0-193,-20 40 33,20-21 127,20 42-288,20-22-96,0 1-95,20-1-386,-1 1-640,0-1-448,2-19-257,-2 0-2049,0 1-6087</inkml:trace>
  <inkml:trace contextRef="#ctx0" brushRef="#br3" timeOffset="450441.4063">657 12521 9160,'0'19'1986,"-20"-19"-513,20 0 257,0 0 448,0 0-865,0 20-448,0-20 128,0 0-96,0 0-224,0 20-97,0-20-95,0 0 191,0 0 33,0 0-545,-20-20 96,20 20 1,-19-20 31,19 1-64,0-1 0,0 0-256,0 0 224,0-1-31,0 2-65,19-1 32,1 20-192,-20-20 352,20 20-352,19 20 224,-19 19-288,20-18 160,0 39-64,0-21-64,0 20-64,-21-19 32,1 20-65,0-20 65,-20-1-96,-20 1 32,20-20 96,-20 0 64,1-1 32,-21-19 64,20 0 0,0 0 0,1-19 96,-2-1-192,1-20 288,0 20-63,20 1-161,0-1 192,0 20-224,20 0-128,0 0 64,20 0-449,0 20-608,0-20-993,-21 0-416,21 19-1826,-20-19-9930</inkml:trace>
  <inkml:trace contextRef="#ctx0" brushRef="#br3" timeOffset="450819.336">558 12282 17328,'-100'20'1794,"61"0"-769,-1 19 32,1 1 768,19 40-191,20-1-705,20 0-353,-1 21-287,21-1-129,19 0 128,2-39-64,37 0-32,-19-41-160,21-38 97,-1-1-129,0-39-161,-19-2 1,-1-18 0,-19 0 0,-21-1 128,-19 1-160,-20 0 96,-39 19-193,-21 0 161,1 20 64,-41 1 96,21 39-64,-20 0-160,-1 19-737,21 1-1665,0 20-2019</inkml:trace>
  <inkml:trace contextRef="#ctx0" brushRef="#br3" timeOffset="478998.0469">1769 12639 17232,'19'-20'1057,"-19"20"-481,0 0 706,0 0 415,0 0-704,20 20-384,-20 0-65,21 0-288,-1-1-224,-20 2 161,20-1-386,-1 0-223,-19 0-545,20-20-736,0 19-738,-20-19-2754</inkml:trace>
  <inkml:trace contextRef="#ctx0" brushRef="#br3" timeOffset="479184.5704">1749 12381 17264,'-40'-59'1217,"20"39"-448,1 0-417,19 20-160,0-20-192,0 20-352,0 20-32,0-20-866,19 20-1632,21 0-3012</inkml:trace>
  <inkml:trace contextRef="#ctx0" brushRef="#br3" timeOffset="479426.7579">2166 12878 14733,'99'59'2082,"-59"-59"-672,-21 0 672,1 0-353,-20-20-672,-20 0-480,1 1 128,-21-21-97,1-19-352,-1-1-192,-19 0-64,18-19 129,-18 0-258,19 18 65,20-18 0,1 20 64,-1 19-96,20 1-32,0 19-384,20 20-513,-1 0-225,1 20-864,20 0-2530</inkml:trace>
  <inkml:trace contextRef="#ctx0" brushRef="#br3" timeOffset="479617.1875">1967 12501 20211,'-19'20'1409,"-1"-1"-768,20-19 95,0 0 385,0 0-96,20 0-704,-1-19-225,41-1-288,-1 0-577,1 0-993,20-1-832,-21 2-2307</inkml:trace>
  <inkml:trace contextRef="#ctx0" brushRef="#br3" timeOffset="482530.2735">3020 12679 13805,'-20'-60'608,"0"21"1026,20-1-65,-20 1-95,1 19-1,19-21-320,-20 22-224,0-1 96,20 20-481,-21 0-383,21 0 255,0 39-128,0 2-128,0-1 65,21-1-97,-1 1 96,0-1-352,19-19 192,-19 0 64,0-20-256,-1 0 96,1 0-96,-20 0 96,0-20-64,0 0 64,0 0-65,-20 1 226,20-21-418,-19 1 225,-1 19-96,0-20 64,20 19 128,0 2-192,0-1 32,0 20 32,20 0 192,0 0-192,19 20 96,1-1 192,-1 2-192,2 19-256,-21-1 160,0 1 31,-1-20 194,-19-1-258,0 1 194,0 0-33,0 0-129,0-20 97,0 0-96,-19 0 0,19-20 0,0 0 32,0 0-128,19 1-224,1-1 352,0 20-97,0 0 65,-1 20 64,21-1 128,-1-19-160,-18 20-96,19 0 128,-20-20 32,19 0 64,-19 0 64,0-20 0,-20 0 33,19-19-65,-19 19 0,20-19 320,-20 19-352,0-20 353,0 19 159,-20 2-224,20 19-287,-19 0 127,19 0-192,0 19 96,-20 2 0,20-1 64,0 20-320,20-21 192,-20 21-673,39-1-256,1-19-704,0-20-737,20 0-2435</inkml:trace>
  <inkml:trace contextRef="#ctx0" brushRef="#br3" timeOffset="482864.2579">4291 12461 16623,'-20'20'3395,"0"-20"-2113,0 20 383,20 19-352,0-19-320,0 20-160,20-21-1089,20 1 416,-1 0-64,1-20 128,19-20-448,-18 0 128,-2 1-64,-19-21 128,-20 1-64,0 19 96,-20-20-32,-19 19 32,-2 2 0,-18 19 64,19-20-96,-19 20-160,39 0-577,0 20-833,20-20-608,20 19-1313,0 2-10058</inkml:trace>
  <inkml:trace contextRef="#ctx0" brushRef="#br3" timeOffset="483072.2657">4667 12580 19506,'40'0'1441,"-40"0"321,0-20 256,-20 0-993,-19-19-192,19 19-257,-20-21-352,1-18-224,-1 0-64,1-40-288,18 19-96,21 20 31,0 21-95,21 39-577,-2 0-705,21 0-897,-20 20-2145</inkml:trace>
  <inkml:trace contextRef="#ctx0" brushRef="#br3" timeOffset="483256.836">4370 12322 21748,'-40'0'1762,"20"0"-609,1 0 288,38-20-256,1 20-672,39 0-385,22-20-480,-22 20-834,-20 0-831,1 0-2756</inkml:trace>
  <inkml:trace contextRef="#ctx0" brushRef="#br3" timeOffset="484822.2657">5065 12322 10537,'-20'-20'1442,"20"20"704,0-20 224,0 0-384,20 1-577,0-1-31,-1 0-193,21 0-224,-20 20-225,19 0-608,1 20-31,-19 0 63,-1 19 160,-1 1-192,-19-1-128,0 1 192,-19-20 289,19 19-97,0 2 193,-20-1-257,20-1 0,0 1-63,0-21-1,0 1-192,20-20 0,-1 20 0,1-20-64,20 0 0,-21 0-192,21-20-385,-1 20-544,-19-20-224,0 20-481,1-19-640,-21 19-1698,0-20-7111</inkml:trace>
  <inkml:trace contextRef="#ctx0" brushRef="#br3" timeOffset="485000">5243 12540 16559,'-59'0'1986,"39"0"-609,0-19-31,20 19 415,20 0-191,0-20-417,19 0-384,2 0-385,-2 20-288,1-21-576,19 21-353,-19-19-256,-1 19-1153,2 19-1602,-21-19-9897</inkml:trace>
  <inkml:trace contextRef="#ctx0" brushRef="#br3" timeOffset="485222.6563">5720 12619 21652,'39'20'993,"-19"0"288,-20 0 193,21-1-257,-1 2-737,-1-1-160,-19 0-448,20 0 96,0-1-352,0 1-513,-1-20-640,1 0-577,0 0-705,-20 0-2626</inkml:trace>
  <inkml:trace contextRef="#ctx0" brushRef="#br3" timeOffset="485402.3438">5720 12501 17232,'-40'-40'1601,"20"19"-544,20 2-384,0 19 192,0 0-961,0 0-161,20 0-1312,0 19-1954</inkml:trace>
  <inkml:trace contextRef="#ctx0" brushRef="#br3" timeOffset="485587.8907">5938 12639 18321,'40'0'2178,"-21"0"-192,1-20-449,0 1-640,1-1-641,18 20-96,-19-20-608,20 20-673,-1-20-1345,-19 20-2403</inkml:trace>
  <inkml:trace contextRef="#ctx0" brushRef="#br3" timeOffset="485778.3204">6117 12481 20275,'20'40'1954,"-20"-21"-705,0 1 416,0 20-127,0-1-898,0-19-479,20 19-65,0-18-321,-1-1-768,21 0-384,-1-20-1602,-19 0-2594</inkml:trace>
  <inkml:trace contextRef="#ctx0" brushRef="#br3" timeOffset="485976.5625">6375 12540 20563,'20'0'2242,"-20"0"-448,0 20-65,0 0-736,20 0-608,0 19-321,-1-19-32,1 19-352,0-39-289,20 21-640,-21-21-1089,2 0-1378,19 0-7398</inkml:trace>
  <inkml:trace contextRef="#ctx0" brushRef="#br3" timeOffset="486157.2266">6653 12600 22036,'60'39'1826,"-21"-39"-128,1 20-641,-1 0-385,-18-1-95,-1 2-385,0 19-128,-20-20-32,0-1-256,-20 1-321,20 0-31,-20 0 159,20-20-672,-21 20-128,1-20-769,1 0-1153,19 0-2114</inkml:trace>
  <inkml:trace contextRef="#ctx0" brushRef="#br3" timeOffset="486359.375">7130 12639 23125,'20'0'257,"0"-20"-578,-20 20 97,19 0-64,1-19-897,0 19-705,-20 0-1313,20-20-6951</inkml:trace>
  <inkml:trace contextRef="#ctx0" brushRef="#br3" timeOffset="486561.5235">7447 12600 13164,'20'0'6150,"0"19"-5574,-20-19-191,20 0 351,0-19-672,-20 19-960,19-20-1347,1 20-4451</inkml:trace>
  <inkml:trace contextRef="#ctx0" brushRef="#br3" timeOffset="486761.7188">7725 12560 17744,'40'20'545,"-40"-20"960,20 0 321,-1 20-1474,-19-20-352,20 0-192,0 0-416,-20 0-1410,20-20-3395</inkml:trace>
  <inkml:trace contextRef="#ctx0" brushRef="#br3" timeOffset="487124.0235">8261 12560 17552,'0'-20'1377,"0"20"65,20 0 800,-20 20-577,20 0-800,0 0-448,-20 19-129,19 1-416,1 0 0,-20 0-289,0-20-1024,20-1-1250,-20 1-2465</inkml:trace>
  <inkml:trace contextRef="#ctx0" brushRef="#br3" timeOffset="487435.5469">8400 12322 20915,'60'-40'1378,"-20"1"-289,-1 19 704,21 20-1088,-41 0-385,21 0-256,-20 39 0,1-19-32,-21 20 0,19-1 1,-19-19-130,0 20-63,-19 0 192,19 20 0,0-21 161,0 20-129,0-19-32,0-20 64,19-1 96,21-19-320,-20 0-96,19 0-193,1 0-576,-21-19-768,21-1-2403,-40 0-10602</inkml:trace>
  <inkml:trace contextRef="#ctx0" brushRef="#br3" timeOffset="487639.6485">8599 12501 19346,'-20'0'1473,"20"0"-480,0 0 1025,20 0-480,-1-20-1058,21 20-448,1 0-256,-2-20-449,20 20-1889,1-21-2435</inkml:trace>
  <inkml:trace contextRef="#ctx0" brushRef="#br3" timeOffset="487836.9141">9016 12461 17616,'40'60'2178,"-1"-41"321,1 21-385,-21-1-481,21 1-384,1-1-448,-22 2-192,1-1-481,-20-21-32,0 21-32,0-20-128,-20-20-224,1 20-481,-1-20-160,-21 0-448,2-20-481,-1 0-929,1 0-1985</inkml:trace>
  <inkml:trace contextRef="#ctx0" brushRef="#br3" timeOffset="488038.086">8837 12381 10409,'20'-20'8168,"-20"20"-7399,19 0-513,-19 0-544,20 0-1154,0 0-2818</inkml:trace>
  <inkml:trace contextRef="#ctx0" brushRef="#br3" timeOffset="488244.1407">9274 12600 19954,'40'19'2531,"-1"-19"-1666,-19 0-129,20 0-383,-1-19-321,2 19-128,-2 0-385,1-20-800,-1 20-1249,-19 20-4261</inkml:trace>
  <inkml:trace contextRef="#ctx0" brushRef="#br3" timeOffset="488442.3829">9690 12521 22004,'20'0'1762,"0"0"-64,-20 19-1,21 1-800,-21 20-673,20-1-96,-1 1-288,1 0-224,20 0-1122,-21-1-1472,1-19-1827</inkml:trace>
  <inkml:trace contextRef="#ctx0" brushRef="#br3" timeOffset="491971.6797">10585 12501 5252,'0'-20'9097,"0"-21"-6727,-20 22-512,20-1-449,-20 20 129,-1-20-641,1 20-129,20 0 33,-19 20-416,-1 0-1,20-1-224,0 2 64,0-1-96,0 0-192,0 0 0,0-20 96,20 0-64,-20 0-64,19 0 160,-19-20-192,20 0-96,-20 0 352,0-1-256,21 21 160,-21 0-32,0 0 96,0 21 32,20 19-192,0-1 96,-1 21-32,21-1 0,-20-20 128,19 22-352,1-22 224,-21 1 96,1 0-96,-20-21-160,0 1 160,0 0 0,-20 0-96,1 1 192,-1-21-224,0 0 128,-19-21 64,19 21-320,0-40 128,0 1 128,1-1-97,-1 0 194,20 1-194,0-1 162,20 19-65,-1 2 32,-19 19-64,20-20 32,0 0 192,0 0-192,-1 1-160,1-1 160,20 0 64,-21-19-128,1 19 160,1-20-96,-21 19 160,0-18 64,20 39 192,-20-20-63,0 20 63,0 0-416,0 0 160,0 20-128,0 19 64,0-18-288,0 19-32,20-20-288,-1 19-225,1-19-384,0-20-865,0 0-897,0 0-5156</inkml:trace>
  <inkml:trace contextRef="#ctx0" brushRef="#br3" timeOffset="492162.1094">10922 12262 16399,'-20'-59'2338,"20"59"-288,0 0-320,20 20 352,0 0-449,19 19-448,1 20-736,-21-19-321,22 0-128,-21 0-609,0-20-384,19 20-416,-19-21-1121,19 1-1250,-19 0-10505</inkml:trace>
  <inkml:trace contextRef="#ctx0" brushRef="#br3" timeOffset="492516.6016">10961 12540 17936,'-19'-19'993,"19"-1"-288,0 0 512,19 0-64,21-1-544,-1 2-545,42-21-416,-22 0-513,20 21-416,-40-21-513,2 20-1345,-1 20 480,-21-19 1570,-19 19 833,0 0 384,0 19 993,-19 1 1121,-1 0 257,0 0-770,-1 19-255,1-19-353,20 20-160,0-40-513,0 19-31,0 2-193,41-1-128,-1 0-128,-1-20-64,21 20 0,-1-1 96,-20-19 0,2 20 32,-21-20 416,0 20-320,-40 0-224,0-20 160,-21 19-672,2-19-994,-1 0-992,21 0-5830</inkml:trace>
  <inkml:trace contextRef="#ctx0" brushRef="#br3" timeOffset="493097.6563">12212 12501 13965,'-19'-20'2082,"-21"0"64,20-1-417,-20 2 97,20 19-385,0 0-512,0 0-192,1 19-224,-1 2-225,20 19 0,0-1-128,0 1 64,20-20-352,19 19-96,1-19-705,0 0-96,20-20-576,-21-20-1026,20 0-2049</inkml:trace>
  <inkml:trace contextRef="#ctx0" brushRef="#br3" timeOffset="493423.8282">12153 12143 17104,'-20'-20'1761,"20"20"-704,0 20 705,20 20-225,0 0-255,19 19-353,-19 0-65,20 21-511,-1-40-97,-19 0-64,0-1-256,20-19 160,-20 0-64,20 19 0,-20-39 96,-20 20-160,19-20-32,-19 0 32,-19 0 32,19-20-32,0 1 0,-20-21 0,20 1-64,0-1 192,0-1-160,20 22-128,-1 19 128,1 0-96,0 19-449,0 2-192,-1-1-832,21 0-545,-20 0-1378,20-20-5412</inkml:trace>
  <inkml:trace contextRef="#ctx0" brushRef="#br3" timeOffset="493670.8985">12808 12440 384,'0'-19'17040,"0"19"-15054,-20 19-609,20 2 161,0-1-65,0 0-576,0 19-385,0-19-287,20 0-193,0-20 64,-1 20 160,21-40-320,-19 20 224,-21-20 32,0 0-352,0 1 96,0-1-256,-41 0-161,21 0-127,-19-1-161,-1 21-256,1 0-288,39 0-1154,0 0-2818</inkml:trace>
  <inkml:trace contextRef="#ctx0" brushRef="#br3" timeOffset="494185.5469">12987 12361 18033,'0'0'1985,"-20"20"-287,20 0-32,-20 0-65,20 20-704,0-20-481,20-20-31,0 20-257,19 19-288,21-19 224,-1 20-64,1-21-353,-20 1 257,-1 0 0,-19 0-96,0-1-32,-20 2 32,-20-1 192,0-20 32,-19 20-160,19-20 128,-19 20-193,-2-20-191,1 0 96,21-20 64,-1 0 288,20 0-192,0-1 95,0 2 162,39-1 63,-19 0 224,21 0-256,-2 1-224,1-1 96,-20 0 160,19 0-320,-19 1 289,0-21-226,19 20 65,-39-20 65,20 20 31,-20 0 0,-20 0-32,20 20 160,-19 0-320,-1 20 160,0 0-64,20 0-64,-20 20 128,20-20-32,0 20 32,-20-1-96,20 1 96,20-1-448,0-19-97,0 0-352,0-1-768,19-19-289,-19 0-2242,1 0-7367</inkml:trace>
  <inkml:trace contextRef="#ctx0" brushRef="#br3" timeOffset="494447.2657">13423 12322 14509,'0'-20'2819,"21"20"-1346,-21 39 449,20 1-224,-20 0 95,19 0-543,-19 0-289,20-20-609,-20 19-32,20-19-288,0 0 96,-1-1-96,1-19 128,-20 0-352,20 0 160,-20 0 192,20-19-288,-20-1 96,0 20 0,19-20 32,-19 20-32,20-20 32,21 20-865,-21 20-256,19-20-1441,21 0-2082</inkml:trace>
  <inkml:trace contextRef="#ctx0" brushRef="#br3" timeOffset="502358.3985">14337 12659 10537,'20'20'1858,"-1"-20"-224,1 19 31,-20 2 65,20-21-96,-20 20-321,20-20-160,-20 20-352,0-20 160,19 0 160,-19 0-449,0-20-31,0 0-289,-19-1 129,-1 2-161,0-21-224,-19 1 128,-1-1-352,-19-19 256,18-21-192,1 0 96,1 1 64,39 20-320,0 18 320,20 2-128,19-1-160,2 21 0,-2-1-225,1 0-511,0 20-162,-1 0-927,-19 20-1122,-20 19-5766</inkml:trace>
  <inkml:trace contextRef="#ctx0" brushRef="#br3" timeOffset="502583.9844">14079 12361 17712,'-40'0'897,"40"0"-224,0 0 320,20 0 704,-20 0-672,20 0-544,-1 0-65,1 0-160,0 0-256,19 0-64,1-20-32,1 20-737,-2 0-192,1 0-896,-1 0-450,1 0-1536,-20 0-7112</inkml:trace>
  <inkml:trace contextRef="#ctx0" brushRef="#br3" timeOffset="503011.7188">14733 12580 20883,'0'0'833,"21"0"-673,-21 20 193,0-1 672,20 21-161,-20-20-319,20 20-225,0-20-224,-1 0-480,1-20-225,0 20-480,0-20-1121,-20-20-897,19 0-8199</inkml:trace>
  <inkml:trace contextRef="#ctx0" brushRef="#br3" timeOffset="503212.8907">14634 12381 17712,'-19'-79'1185,"19"59"-32,0 20 193,19 0-898,-19-20-416,20 20-512,0 0-321,0 20-704,0 0-2499</inkml:trace>
  <inkml:trace contextRef="#ctx0" brushRef="#br3" timeOffset="503492.1875">14991 12759 16047,'0'20'2114,"21"-20"-1249,-21 0 800,0 0-192,0-20-383,-21 20-162,21-20-31,-19-21-128,-1 22-449,0-1-31,0-20-129,20 21-160,-19-21 96,19 20-288,0-19-33,19-1-95,21 19-577,-1 2-192,-18 19-544,19 19-449,-20-19-2531</inkml:trace>
  <inkml:trace contextRef="#ctx0" brushRef="#br3" timeOffset="503854.4922">15310 12401 12748,'0'-20'4772,"0"20"-3715,-20 0-64,20 20 128,-21-20 96,2 20-384,-1 20-192,0-20-129,20 0-320,-20 0-128,20-1 97,0 1-386,20 20 321,-20-21-288,40-19 64,0 20-32,0-20 64,-1 20-32,21-20 64,-21 0 32,-19 20 256,0-1-160,-20 2 256,0-1-96,-20-20 1,0 20-33,-19 0-160,19-20-96,-20 0-1025,21 0-929,-1 0-865,0 0-2114</inkml:trace>
  <inkml:trace contextRef="#ctx0" brushRef="#br3" timeOffset="504080.0782">15468 12262 21620,'0'0'929,"0"20"-385,20 20-95,-20 19 480,20-19 192,-1 20-417,-19-20-575,21-21-97,-1 1-257,0 0-639,19 0-450,-19-1-672,20-19-480,-21 0-2050</inkml:trace>
  <inkml:trace contextRef="#ctx0" brushRef="#br3" timeOffset="504285.1563">15389 12481 21300,'-20'0'1569,"40"-20"-1056,0 20 896,19-21-192,1 2-865,20-1-287,0 20-354,-21-20-1056,20 0-801,-19 20-1345</inkml:trace>
  <inkml:trace contextRef="#ctx0" brushRef="#br3" timeOffset="507892.5782">16163 12937 13100,'0'-59'1057,"0"19"1121,-19 20-673,19 0-127,0 20 223,0-19-576,0 19-320,0 19-257,0 1-63,0 20-1,19-1-384,1 21 128,-20-20-224,20 0-320,-20-1-321,20-19-288,-20 0-737,20 0-832,-20-20-1538</inkml:trace>
  <inkml:trace contextRef="#ctx0" brushRef="#br3" timeOffset="508131.836">16322 12560 12651,'0'-59'737,"0"39"1633,-20 0-512,0-1-64,20 2-225,0 19-640,0 19-288,0 2-1,20-1-127,0 20-225,-20-21-160,21 21-384,18-1-224,-19 1-417,0 20-577,19-40-768,-19 20-2466</inkml:trace>
  <inkml:trace contextRef="#ctx0" brushRef="#br3" timeOffset="508806.6407">16382 12759 13292,'0'-20'2691,"-20"0"-1859,20-1-511,0 21-97,0-19 513,0 19-257,0-20-256,20 0-224,-20 0 0,20 1 225,-20-1-386,20-20 161,-1 1 64,1-1 161,-20 0 191,20 20-320,-20-20 128,20 40-320,-20-20 96,0 1 32,0 19-32,0 0 257,19 0-257,-19 0 576,0 19-224,0 1-127,20 20 287,-20-1-96,0 2 161,20-21-289,-20 19-320,20-19 96,1 20 129,-2-1-193,1-19 256,0 0-160,-20-1 64,20-19-128,-20 21 192,0-21-256,0 0 224,0 0 1,0-21-290,0 21 33,0-19 32,19 19-32,-19-20 32,0 0 128,0 20-96,20 0-96,0 0 128,0 0 96,0 20-128,19-20 225,-19 20-418,21-20 290,-2 0-33,1-20 32,-21 0 0,21 0-96,-20 1 64,-20-1-256,0 0 288,0-19-64,0 39 160,-20-20-224,0 20 224,0 0-192,1 20 32,-21-1 96,20 1 32,1 20-95,-1-21-258,20 21 257,0-20-576,20 20-353,19-40-929,1 20-672,-1-20-2114</inkml:trace>
  <inkml:trace contextRef="#ctx0" brushRef="#br3" timeOffset="509098.6329">17137 12501 17136,'0'0'1377,"0"20"-480,0-1 480,0 1-64,19 20-159,-19-21-226,20 1-159,-20 0-256,20 0-161,0-20-160,0 19-160,-20-19 32,19-19-64,-19 19-96,20 0 96,-20-20 32,0 0-128,20 0 0,-20 1 192,20-1-320,-1 0 224,1 20-32,-20 0 0,20 20-833,21 0-737,-22 19-1152,1-19-2051</inkml:trace>
  <inkml:trace contextRef="#ctx0" brushRef="#br3" timeOffset="511001.9532">18010 12461 9416,'0'0'2211,"0"0"-162,0-21 97,0 21-224,0-19-480,0 19-545,0-20-129,0 20-255,0 0-65,20-20 161,-20 20-257,19 0 64,-19 0-127,20-20-33,20 20-96,-20 0 96,-1 0-160,22 0-31,-21 0-1,-20 20-32,20 0 32,-20 0 64,0 20 96,0-20-320,0 0 256,0 19 0,0 1 32,0-1 1,0 1-65,0-1-32,0 2 32,19-21 128,-19 0-96,20-1-224,0-19 96,19 0 0,-19 0-32,20 0-64,-21 0-128,22 0-288,-1-19-289,-21 19-448,1-20-1378,0 20-1344,-20-20-9546</inkml:trace>
  <inkml:trace contextRef="#ctx0" brushRef="#br3" timeOffset="511210.9375">18089 12679 18545,'-20'0'1249,"20"0"-928,0 0 832,20 0 448,0 0-95,19 0-417,2-20-257,-1 20-511,-1-20-289,20 20-801,-19 0-608,19-20-449,-18 20-897,-21 0-4259</inkml:trace>
  <inkml:trace contextRef="#ctx0" brushRef="#br3" timeOffset="511413.086">18566 12739 19122,'39'20'864,"-19"0"322,0-1 703,0 1-832,-1 20-160,2-20-769,-1-1 97,-20 1-418,20 0-255,0 0-577,-20-20-1281,19 0-929,-19 0-10250</inkml:trace>
  <inkml:trace contextRef="#ctx0" brushRef="#br3" timeOffset="511613.2813">18566 12560 19250,'-20'-39'1025,"20"19"64,-20 0-609,20 20-384,0 0-32,0-20-1025,20 20-1153,0 0-1729</inkml:trace>
  <inkml:trace contextRef="#ctx0" brushRef="#br3" timeOffset="512120.1172">19261 12361 18225,'-20'-20'1249,"-20"20"-544,20 0 288,0 0 32,-19 20-65,-1 0-383,0 20-129,21-21-159,-1 2-257,0-1-64,20 0-128,0-20 31,20 20-767,0-20-386,19 0 97,-19 0 609,20 0-1,-21 0 513,1 0 160,-20 0 481,20 19 512,-20-19-417,-20 20 257,20 0-160,0 0-225,-20-1-447,20-19-65,0 20-673,0 0-512,20-20-673,0 0-608,0 0-2178</inkml:trace>
  <inkml:trace contextRef="#ctx0" brushRef="#br3" timeOffset="512318.3594">19241 12698 17136,'0'41'1345,"0"-21"-288,0 0-480,20-1-289,-20 1-32,20-20-929,0 0-704,-20 0-1986,19-20-8712</inkml:trace>
  <inkml:trace contextRef="#ctx0" brushRef="#br3" timeOffset="512520.5079">19023 12262 19922,'-20'-39'1121,"20"39"-704,0 0-417,20-20-224,-1 20-705,1 0-769,0 0-2402</inkml:trace>
  <inkml:trace contextRef="#ctx0" brushRef="#br3" timeOffset="513064.4532">19539 12421 16944,'20'-80'1281,"-1"41"384,1-1-287,20 21-1,-1 19-416,-19-20-737,0 40-160,-20-1 64,20 21-96,-20-1-64,-20 21-32,0-21 96,0 22-224,20-41 288,-19 19 0,19 1-192,0-1 288,0 1-192,0 0 160,19-20 97,-19-20 31,40 20 0,-20-20-128,20 0-160,0-20-320,19 20-481,-39-20-160,19 20-928,-19-21-866,0 21-4484</inkml:trace>
  <inkml:trace contextRef="#ctx0" brushRef="#br3" timeOffset="513274.4141">19559 12619 18609,'0'-19'801,"0"19"-353,19-20 609,1 0 641,20 20-609,19-20-801,2 20-256,-2-19-961,0 19-704,0 0-1410,-19 0-8168</inkml:trace>
  <inkml:trace contextRef="#ctx0" brushRef="#br3" timeOffset="513474.6094">20095 12639 18513,'39'40'801,"1"-21"320,-20 22 480,19-1-351,-19-1-450,21-19 129,-41 20-64,19-21-641,-19 21-64,0-20 1,-19 1-129,-2-2-257,1-19-319,0 20-193,0-20-480,-19 0-1025,19-20-1185,-19 20-3172</inkml:trace>
  <inkml:trace contextRef="#ctx0" brushRef="#br3" timeOffset="513676.7579">19935 12421 19986,'20'-40'833,"-20"20"-705,0 20-608,0 0-289,20 0-608,-20 0-3043</inkml:trace>
  <inkml:trace contextRef="#ctx0" brushRef="#br3" timeOffset="515782.2266">21107 12659 8295,'-19'-40'737,"19"21"993,-21-1-65,21 0 225,-20 0-96,0-19-225,0 19-223,1 0-354,-1-1 290,0 2-225,0-1-417,1 20-255,-1 20 159,0-1-192,0 2-159,20 19 31,-19-1 160,19 21-288,0-1 97,0 1-97,19 0-32,1-21-32,0-19-32,19-20 0,-19 0-64,20 0-64,-21-40-65,1 21 193,0-21-160,-20-1 128,0 2 32,0-1 32,0 1 32,0 19 289,-20 0-193,20 1 288,-20 19-224,20 0-63,-19 0-65,19 19 0,0 1 0,19 20-160,1-21-160,0 21-353,0-20-288,20-1-544,0 2-737,-20-21-865,19 0-3844</inkml:trace>
  <inkml:trace contextRef="#ctx0" brushRef="#br3" timeOffset="516247.0704">21346 12719 15118,'39'20'1153,"-19"-20"0,0 0-32,0 0 256,-20 0 65,0 0-321,0 0-641,0-20-31,-20-1-65,20 2-128,-20-21-96,0 20-288,20 1 160,0-21-320,-19 20 160,19 1 128,0-1-160,19 20-32,1 20 256,0-20-224,0 19 95,-1 1 97,21 0-96,0 0 128,-1-1-192,-18-19 128,19 0 193,-1 0-161,1-19 128,-1 19-64,-19-40 0,0 20-64,-1-19 64,-19 19-96,-19 0 0,-1-1 64,0 2 256,-19 19 97,19 0-33,-20 19 129,21 22-65,-1-1-192,20-21-160,0 21-64,39-1-288,1-19-352,-1 0-257,40-20-1089,-18 0-1473,-2-20-8873</inkml:trace>
  <inkml:trace contextRef="#ctx0" brushRef="#br3" timeOffset="517985.3516">1510 13493 12267,'-19'-40'1377,"19"1"385,0 39-128,0-20-1,19 0-352,-19 20-768,0 0 95,20 20 321,-20 19-640,20 1 31,21 1-256,-2 18 192,1-20-64,-1 1-96,-19-20 65,0-1-65,0 1 32,-20-20 64,19 0 96,-19 0-96,0 0 65,0 0-417,-19 0 160,-1-20-97,0 1 97,0-1-64,0-20 32,20 1-320,-19-1 256,-1 0-32,20 0 64,0 20-32,0 1 96,20 19 0,19 0 0,-19 19 32,20 1-32,-21 0 0,22 21 0,-21-22 0,0 1 0,-1 0 0,1 0 0,0-1 0,-20-19 0,20 0 0,-20 0 192,0 0-384,0 0 160,0 0-32,0 0 224,19 0-320,-19-19 96,0 19 32,0 0 64,20 19 0,-20-19 32,40 0 0,-21 0 32,1 0 160,0-19-352,1 19 224,-1-20 0,-20 0-96,19-19-32,-19 18 0,0-19 64,-19 20 0,19 1 64,-20 19-63,20-20 31,-21 20 160,1 20-320,20-20 64,0 19-32,0 21 32,0-20 0,20 20-128,1 0 128,-1-20-257,-1 19-127,21-19-385,-20-20-288,19 0-512,-19 0-865,0 0-4005</inkml:trace>
  <inkml:trace contextRef="#ctx0" brushRef="#br3" timeOffset="518544.9219">2206 13374 17232,'39'20'480,"-19"0"673,0-1 289,0 1-65,19 20-480,2-19-417,-2 18-63,-19-19-1,20 0-224,-21-1-32,1-19-31,0 20 191,0-20-288,-20 0 192,0 0-96,0 0-64,0-20-160,0 1 32,-20 19-256,20-20 32,-20 0-385,20 0 128,0 1-159,0 19 319,0 0 257,20 0 96,-20 0 32,20 0 256,-1 0-191,1 19 319,1 1-288,19-20 384,-21 0-95,1 0-1,0-20 1,0 1-289,0-22 128,-1 1-128,1 21 0,0-21 128,-20 20-128,20 0-256,-20 20 128,0-19 64,-20 19-224,20 0 96,-20 0 64,0 0-224,20 0 192,-19 19 64,-1 1 64,20 20-64,0-20-32,0-1-32,0 21-1,20-20-95,-20 1-448,19-2-481,1 1-160,20-20-513,-21 20-2178,1-20-9160</inkml:trace>
  <inkml:trace contextRef="#ctx0" brushRef="#br3" timeOffset="518756.836">3059 13612 17808,'20'0'1314,"-20"-19"736,0-1 192,-20-20-545,0 21-480,1-22-512,-1 1-321,0 1-63,20 19-353,0-20 96,0 40-641,20-19-576,19-1-769,1 20-1665,19 0-3908</inkml:trace>
  <inkml:trace contextRef="#ctx0" brushRef="#br3" timeOffset="519708.0079">3973 13453 13388,'0'-39'256,"-20"19"577,20 0 1313,-21 0-64,2 0-416,19 1-193,-20 19-416,0 0-160,0 0-384,1 0-225,-1 19 0,20 21-256,-20 0 224,20-1-128,-20 1-63,20 0-33,20 0-64,-20-20-1,20-1-703,19 1-161,1-20-641,-1 0-511,2 0-1251,-21 0-3650</inkml:trace>
  <inkml:trace contextRef="#ctx0" brushRef="#br3" timeOffset="519970.7032">4131 13433 14253,'20'-39'2114,"-20"39"-961,-20 20 545,20-1 63,-19 1-383,19 20-449,0 0-65,0 0-223,0-20-577,19-1 0,21-19 96,-20 0-192,20-19-96,-20-21-96,20 1-96,-21-2-33,-19 1-159,0 1-97,-19 19-31,-21 20 63,20 0 65,-20 20-161,0-20-416,1 20-1345,19-20-4005</inkml:trace>
  <inkml:trace contextRef="#ctx0" brushRef="#br3" timeOffset="520528.3204">4409 13334 4996,'20'40'11755,"-20"-20"-11146,0 0 640,20 19 128,-20-19-159,21 0-354,-2 1-127,1-2-256,-20 1-1,20-20-480,-20 20 96,0-20 64,0 0 0,0 0-256,0-20 288,0 0-352,-20 1 160,20-2 32,0 1-96,0 0-128,0-19-128,0 39 224,20-20 64,-20 20 32,20 20 32,-1-1 64,1 21 32,-20-20 64,20 20-32,0-20 64,-20-20-63,0 0 63,20 0 96,-20 0-32,19-20-31,-19 1 31,20-2-352,-20-19 192,0 20-288,20 1 160,-20-1-96,20 0-64,1 20-321,-2 0-384,1 20-704,0-20-1282,0 20-5285</inkml:trace>
  <inkml:trace contextRef="#ctx0" brushRef="#br3" timeOffset="520971.6797">5124 13533 15214,'40'119'2114,"-40"-80"-2018,20 21 416,-1-20 1,1-20 256,21 0-33,-21 0 193,-20 0-320,0-20-161,0-20-320,0 0-64,-20-20-64,-21 0 32,21 0 161,-19-19-289,-1 0 96,1-1 0,-1-20 64,20 21-64,1-1 64,19 41 160,19-21 160,1 40 1,20 0-161,-21 0-32,21 40-128,-20-21 64,19 21-320,-19 0 192,-20-1-256,20 1-225,-20-19-736,-20-2-769,20-19-2338</inkml:trace>
  <inkml:trace contextRef="#ctx0" brushRef="#br3" timeOffset="521640.625">5522 13394 15118,'-21'-20'1089,"21"20"128,0 0 256,-20 0-352,20 20-64,-20 19-256,20 1-192,-19 1-33,19-2-544,0 1 32,19-21-32,1 1 0,-20-20 225,20 0-257,1 0-64,-21-20-161,20-19 97,-20 19 64,0-19 0,0 18 160,0 1 64,-20 0-224,20 20 385,-21 0-161,21 0 32,0 0-96,0 0 0,0 20-32,21 0-32,-1 20-32,-1-20-416,1 0-513,0 0-672,20-1-417,-21-19-2403</inkml:trace>
  <inkml:trace contextRef="#ctx0" brushRef="#br3" timeOffset="522119.1407">5820 13612 19634,'0'0'961,"0"0"-288,0-19 672,-20-1-160,-1 0-320,21 0-257,-20-20-223,0 20-449,1-20 128,19 21-96,0-1-32,19 0-128,-19 20-193,20 0-223,21 20-193,-21 0 160,19-20 641,1 19-224,-21 1 320,21-20 32,-1 20 64,1-20 129,-19 0 127,18 0-96,-19 0 1,20-20-161,-20 0 32,-20 1-256,19-21 128,-19 20 193,0 0-354,0 1 322,-19-1-161,-1 20-192,0 0 192,-20 0 0,21 20 128,-1-1-320,-1 1 128,1 20 32,20-1-64,0 1-128,0 1-160,0-2-193,20-19-544,1 0-416,18-1-513,-19-19-1153,20 0-8360</inkml:trace>
  <inkml:trace contextRef="#ctx0" brushRef="#br3" timeOffset="522497.0704">6295 13354 12235,'0'0'5990,"0"0"-4389,0 0-95,0 20-65,0 0-160,0 0-352,0 19-256,21 1-257,-21 0-128,20-20-320,0 0 32,-1 0 0,1-20-64,-20 0 128,20-40-256,-20 20-96,20-20 96,-20 0 192,-20 1-160,0-21 128,0 21 32,1-21 96,-21 20-128,19 0 192,1 20 0,-19 1 160,19 19 65,20 0-129,0 19 192,0 1-127,20 0 159,0 21-192,-1-2-224,22 1-128,-1-21-416,19 21-833,-20-20-193,1 0-960,0-1-1890,-21-19-12172</inkml:trace>
  <inkml:trace contextRef="#ctx0" brushRef="#br3" timeOffset="526236.3282">6594 13672 1057,'0'19'4548,"0"-19"-3972,-20-19 1218,20 19-449,0-20 417,-21 20-64,21 0-225,-19 0-480,19 0-32,0-20-128,-20 20-129,20 0-223,0 0-225,-20 0-128,20 0-160,0 0 128,0 0 32,-20 20 353,20-20-289,0 0 0,0 0-32,0 0 97,-20 0-97,20 0-128,0 0 64,0 0 0,0 0 0,-19 0-192,19 0 96,0 0 96,-20 0-224,20 0 384,0 0-448,-20 0 288,20 0-96,-20 0-32,20 0 32,-19 0-32,-1 0 64,20 0-64,-20 0 32,-1 0 0,1 0 64,1 0-160,-1 20 128,-20-20 128,21 0-352,-1 19 224,-20-19-32,20 0-64,1 0-64,-22 0 96,21 0 96,0 0-64,-19 0 32,19 0 128,0 0-288,1 0 160,-21 0 160,20 0-384,1 0 160,-1 0 0,-1 20 32,-19-20 128,21 0-256,-1 0 128,0 20 32,-19-20-96,19 0 64,0 0 0,0 0 96,-19 0-192,19 0 32,-1 0 192,-19 0-256,21 20 128,-21-20 160,20 0-320,1 0 192,-21 0 0,20 0-64,-19 0 0,18 0 96,-19 0-96,21-20 64,-21 20 160,0 0-256,21 0 128,-1 0 96,-20 0-320,21 0 64,-2 0-64,1 0 64,0 0 64,0 0 0,-19 0 64,19 0 0,-19 0 32,19 20 32,0-20-96,-19 0 32,18 21-64,1-21 32,-20 0-64,21 0 32,-1 19 0,0-19 0,0 0 64,0 0 0,1 0-64,-21 0 224,20 0-320,1 0 256,-2 20-96,-19-20 0,20 0-32,1 0 0,-1 0-32,0 0 0,0 0 32,1 0 32,-1 0 64,0 0-288,-20 0 320,20 0-160,0 0 256,0 0-320,-19-20 288,19 20-192,0 0 0,0 0 0,0 0-32,1 0 32,-21 0 128,20 0-128,-1 0-128,2 0 96,-21 0 64,20 0 0,1 0 32,-21 0-128,20 20 224,1-20-128,-21 0-224,20 0 224,0 0 128,0 0-192,0 0-128,0 0 224,0 0 64,-19 0-96,39 0-160,-20 0 160,0 0 0,0 0 0,1 0-32,-1 0 0,0 0 64,0 0-96,-1 0 0,2 0 0,-21-20 64,20 20-32,1 0 32,-21 0-64,20 0 64,1-19 0,-1 19 0,0 0-32,0 0 97,-20 0-65,20 0 0,0 0 0,0 0 32,0 0-64,1 0 0,-1 0 0,0 0-64,0 0 32,1 0 32,-1 0 0,0 0 64,-1 0-128,1 19 64,1-19 0,-1 0 32,0 0-32,0 20 32,-19-20-64,39 0 0,-20 0 64,0 0 64,0 0-192,1 0 96,19 0 0,-20 0 0,0 0 32,-1 0-32,1 0-32,1 0 96,-1 0-96,0 0 192,20 0-192,-20 0 96,1 0-192,-1 0 96,0 0 64,0 0-32,1 0 0,-21 20 0,19-20 0,-18 0-128,19 0 352,0 20-32,-19-20-192,19 0-96,0 0 320,0 20-352,0-20 576,-19 0-95,18 0-289,1 0 32,0 19-64,1-19 32,-1 0 96,0 0-288,0 0 384,20-19-256,-19 19 128,-1-20-448,0 20 704,0 0-287,1 0-1,-21 0 288,-1 0-256,22 0-416,-21 0-225,20-20-608,0 20-865,20 0-2818</inkml:trace>
  <inkml:trace contextRef="#ctx0" brushRef="#br3" timeOffset="574437.5">7408 13175 11114,'20'-39'3299,"-20"19"-961,0 0-576,-20 0-481,20 1 32,-20-1 1,0 20-225,-20 0-417,20 0-447,-20 0-1,1 20 32,19-1-256,-19 1 0,19 20 0,0-1 0,20 1-64,0 0 64,0 0-64,20 19-96,0-19 160,-20-1-224,19 21 320,-19-20-224,0 0 160,0-1-32,20-19 160,-20 0-256,0-20 128,0 20 96,20-20 32,0-20-96,-1 20 128,1-20-288,0 0 128,19 20-96,-18-19-224,-1 19-417,0 0-544,-20 0-961,20 0-1153,-20 0-9193</inkml:trace>
  <inkml:trace contextRef="#ctx0" brushRef="#br3" timeOffset="574830.0782">7844 13275 20275,'0'-39'480,"0"39"-448,-20-21 673,0 21 64,-19 0 159,19 0-191,0 0-513,1 21-160,-1-2-96,20 21 0,0-20 0,0 19 96,20-19-288,19 0-32,1 0 0,-1-1 96,-19 1-97,0-20 449,-1 20-256,-19 0 193,0-20-1,0 0 64,-19 21-64,-1-21-96,0 0-64,-19 19-32,19-19-256,0 0-641,0 20-1345,20-20-1634</inkml:trace>
  <inkml:trace contextRef="#ctx0" brushRef="#br3" timeOffset="582392.5782">8122 13573 13196,'-20'0'1826,"20"-20"-545,-20 20 128,20-20-704,-19 20 480,19 0-416,0 0-97,0 20-63,19 0-97,1 19-191,0 1-97,0 19-320,1-19 192,-2 20-32,1-20 224,0-1-224,0 1 193,-1-20-450,1-1 386,0 1 127,-20-20 449,0 0-353,-20-20-96,20 20-288,-39-19 0,19-21 97,-20 1-97,0-1 96,0-19-96,20-2-160,-19-18 224,19 20 96,0 19-64,20-20-64,0 40-64,20-19 32,0 19 32,19 0-160,1 20 96,20 0-128,0 20-128,-21 0-1,1 19 161,-21-19-192,1 21 448,-20-2-288,-20-19 160,1 0 0,-21-1-32,1 1 32,-1 0 32,1-20-288,-2 0-256,21 0-353,-19-20-480,39 20-417,-20-20-800,20 1-2083</inkml:trace>
  <inkml:trace contextRef="#ctx0" brushRef="#br3" timeOffset="582667.9688">8380 13136 16527,'0'-40'2402,"0"40"-896,0-20 31,0 20-223,0 0 95,0 0-448,0 20 0,20 20-385,-20-1-127,21 1-161,-2 20-320,1-1 192,0-19-352,0 0-192,0 19-353,-1-39-352,1 20-545,20-20-1120,-40 20-1218,19-40-10698</inkml:trace>
  <inkml:trace contextRef="#ctx0" brushRef="#br3" timeOffset="582884.7657">8758 13414 18961,'0'39'1378,"20"-19"-738,-20 0-95,0 1-225,0 18-160,19-19-224,-19-20-256,0 20-513,20-20-1057,-20 19-2434</inkml:trace>
  <inkml:trace contextRef="#ctx0" brushRef="#br3" timeOffset="583105.4688">8738 13315 17584,'-20'-40'801,"20"20"-641,0 1-288,0-2-224,0 21-193,20-20-1120,-20 0-2307</inkml:trace>
  <inkml:trace contextRef="#ctx0" brushRef="#br3" timeOffset="583319.336">8837 13037 7366,'39'0'11243,"-19"20"-8905,0-1-896,0 1-97,1 0-32,-2 19-288,21 1-384,-20 20-449,19 19-128,-19-19 0,0-1-160,19-19-256,-19 0-97,0 0-512,1-20-640,-21-1-2019,0-19-2305</inkml:trace>
  <inkml:trace contextRef="#ctx0" brushRef="#br3" timeOffset="583537.1094">8857 13394 21396,'-40'20'2306,"40"-20"-2018,0 19 1090,20-19-129,19 0 96,1-19-961,1 19-224,18-20-192,0 20-288,1-20-352,-1 20-738,1-20-800,-20 20-1890,-1-20-12139</inkml:trace>
  <inkml:trace contextRef="#ctx0" brushRef="#br3" timeOffset="586669.9219">9690 13453 10217,'40'-20'897,"-40"1"384,21 19 865,-21 0 609,0 19-769,0 1-449,0 0-352,20 0-224,-20 20-224,19-20-353,1 0-95,-20 0-65,20-1-160,0 1-32,-1-20-352,1 0-769,0 0-1218,0 0-351,-20 0-3652</inkml:trace>
  <inkml:trace contextRef="#ctx0" brushRef="#br3" timeOffset="586892.5782">9690 13295 17616,'0'-40'1185,"0"21"-384,0-2-160,-19 1-161,19 20-448,19-20-96,-19 0-480,0 20-642,20 0-2049,0 0-10602</inkml:trace>
  <inkml:trace contextRef="#ctx0" brushRef="#br3" timeOffset="587116.211">9889 13374 14926,'40'79'1697,"-20"-39"33,-1-19 32,1 18 352,1-39-961,-21 20-257,20-20-95,-20 0-128,0 0-385,0 0-384,-20-20 160,20 0-96,0 1 64,0-2-96,20 1 0,-20-20 96,0 21-224,20-1 160,-20 20 160,19 20-224,1-1 64,0 1-96,0 20-609,19 0-704,-19-20-866,19 0-960,2 0-6470</inkml:trace>
  <inkml:trace contextRef="#ctx0" brushRef="#br3" timeOffset="587344.7266">10287 13275 10826,'0'-60'7335,"0"40"-5349,0 0-161,20 20-255,-20 20-129,19 21-864,1-22-385,20 41-192,-21-21-288,21 1-769,0 19-769,-1-19-1057,-18-19-2946</inkml:trace>
  <inkml:trace contextRef="#ctx0" brushRef="#br3" timeOffset="587581.0547">10187 13374 20307,'0'0'2594,"0"0"-1697,20-20-32,19 0-385,-18 1-255,19-1-225,-1 20-97,1-20-735,-1 20-898,1 0-1377,-1 0-1954</inkml:trace>
  <inkml:trace contextRef="#ctx0" brushRef="#br3" timeOffset="587813.4766">10703 13334 11210,'20'20'4933,"-20"0"-3043,0 0 448,0 0-128,0-1-513,0 21-896,0-20-352,0 1-257,20-2 64,-1 1-288,1-20 96,21 0-32,-21-20-128,19 1-64,-19-2-32,0 1 0,-20 0 63,-20 0-255,0 1 256,0 19 64,-19-20 64,-22 20-481,22 20-736,-1-20-1121,1 0-1377</inkml:trace>
  <inkml:trace contextRef="#ctx0" brushRef="#br3" timeOffset="588507.8125">11736 13315 15983,'-40'-20'1217,"20"20"-577,1 0 321,-21 0 192,20 20 129,-20-1-193,20 21-481,0 0 1,20-1-97,0 1-544,0 0 96,20 0 161,0-20-161,20-20-128,-20 0 160,20 0-96,-21-20 0,21-20-225,-40 0 129,20 0 32,-20-19 32,0-1 96,-20 21-128,0-20-128,0-2 288,1 22-96,-21 19 256,20-20 97,-1 21 223,21 19 1,0 0-289,0 0 32,0 19 385,0 1-225,21 20-127,-1-1-129,0 22 64,0-2-256,19 0-160,-19 1-32,19-21-513,1 1-320,0 0-288,0-20-576,-20 0-1154,0-20-2402</inkml:trace>
  <inkml:trace contextRef="#ctx0" brushRef="#br3" timeOffset="588737.3047">12033 13334 19474,'40'40'2594,"-20"-20"-1857,1 19-577,-21-19-96,19 0 161,-19 21-386,20-22-543,-20 1-930,20 0-416,-20-20-2722</inkml:trace>
  <inkml:trace contextRef="#ctx0" brushRef="#br3" timeOffset="588954.1016">11994 13195 17840,'-20'-59'961,"20"39"-1025,0 20-416,0 0-65,20 0-800,0 20-3876</inkml:trace>
  <inkml:trace contextRef="#ctx0" brushRef="#br3" timeOffset="589176.7579">12490 13593 18289,'0'19'1025,"0"-19"-545,-19 0 545,-1-19 224,0-1 65,0-20-514,0 21-351,0-42-257,0 22-64,-20-21-160,40 1 32,-20-21 64,20 20-224,0 1-192,0 20-385,0 19-224,20 0-544,0 20-1026,0 20-3010</inkml:trace>
  <inkml:trace contextRef="#ctx0" brushRef="#br3" timeOffset="589407.2266">12629 13573 18417,'0'20'480,"-20"-20"-31,20-20 768,-20 20 32,20-20-544,-20 0-129,1-20-223,-1 20 127,-20-20-288,21 1-128,-21-21 32,20 21-63,0-20-66,0 18 130,0 21-290,20 0 161,0 1-288,20 19-513,20 0-576,-20 0-673,20 19-2306</inkml:trace>
  <inkml:trace contextRef="#ctx0" brushRef="#br3" timeOffset="589646.4844">12133 13315 19794,'-19'0'1570,"-2"0"-1378,21 0 545,0 0 640,21 0 32,18 19-736,1-19-513,-1 0-192,20 0-577,1 0-576,-20 0-865,20 20-1569,-21-20-12428</inkml:trace>
  <inkml:trace contextRef="#ctx0" brushRef="#br3" timeOffset="590875">12331 13394 8680,'0'0'1729,"0"0"-768,-20 0 769,20 0 64,0 0-513,0 0-512,0 0-129,0 0 1,0 0-1,20 20-95,-20-20 224,0 0 31,20 0-351,0 0-225,0 0 0,0 0-64,0 0-64,20 0 1,-21 0-97,21-20 0,-20 20 96,-1 0-513,1 0 33,0 0-449,-20 0-448,0 0-1057,0 0-3172</inkml:trace>
  <inkml:trace contextRef="#ctx0" brushRef="#br3" timeOffset="591493.1641">12987 13493 15855,'0'21'1121,"20"-21"-385,-20 0 257,19 0 96,1 0-704,20-21-97,-21 21-192,1-20 0,0 0-32,-20 20 128,0-20-288,0 1 160,0-1 32,0 20 97,-20-20-1,0 20 512,1 0-95,-21 0-193,20 0 65,1 20-225,-1 0-64,0 19 64,0 1-95,20 0-129,0 0-64,20-20-32,20 19-225,-1-39-800,1 20-480,-1-20-1090,2 0-1825</inkml:trace>
  <inkml:trace contextRef="#ctx0" brushRef="#br3" timeOffset="592021.4844">13364 13573 17648,'0'20'1474,"0"-20"-610,-20 0 225,20 0 0,-20 0-416,0-20-449,20 0-31,0 0-65,-20-20-64,20 20-96,20-20 32,-20 21 160,20-1-256,0-20 128,0 40 32,-1-20-224,1 20 128,0 20 32,1-20 0,-1 20 0,19 20 0,-19-21 96,19 1-288,1 0 192,-1 0 0,-19-20-32,21 0 96,-2 0 96,-19 0-224,20-20 128,-20 0 160,-1 20-224,-19-20 352,20 1-288,-20-1 96,0-20-63,0 20-1,-20 1 192,1 19-320,-1-20 384,-20 20-352,20 0 192,-19 20-128,18-1 1,-19 1 95,21 20-128,19-1 32,0 1-64,0 1-64,19-2-64,1 1-449,21-21-224,-2 1-576,21-20-897,-21 0-353,21 0-5861</inkml:trace>
  <inkml:trace contextRef="#ctx0" brushRef="#br3" timeOffset="592342.7735">13939 13315 16687,'0'39'1410,"0"-19"-193,0 0 352,0 19 385,21-19-609,-1 20-640,0-19-353,-1-2 33,1-19-385,-20 20 128,20-20-32,0 0 128,-20 0-64,0-20-224,0 1 128,0-2-32,0 1-32,0 0-64,19-19 0,-19 19-32,20 0 64,0 0-32,0 20 160,-1 0-288,1 20-288,0 0-193,1 19-929,-1-19-576,-1 20-608,1-19-3364</inkml:trace>
  <inkml:trace contextRef="#ctx0" brushRef="#br3" timeOffset="592580.0782">14337 13175 17296,'20'-39'2466,"-20"39"-640,0 0-225,19 39-191,1-19-257,-20 21-577,20 18-479,0-20-194,-1 21-287,1-21-385,1-19-512,-1 20-929,0-40-1025,-20 21-8040</inkml:trace>
  <inkml:trace contextRef="#ctx0" brushRef="#br3" timeOffset="592812.5">14277 13334 13132,'-19'0'8520,"19"0"-7495,0-19 0,19 19 0,21 0-320,-20-20-513,19 20-64,21 0-416,-21 0-385,2 0-1121,-2 0-2177,1 0-14511</inkml:trace>
  <inkml:trace contextRef="#ctx0" brushRef="#br3" timeOffset="593846.6797">14991 13433 6758,'0'0'5317,"-19"-19"-2594,19 19-289,0 0-961,0 0 1,0 0 287,0 19-672,0 21-224,19-20-384,2 20-65,-1 0-160,0-20 0,-20-1 1,20 1 31,-1-20 0,-19 0 97,0 0-193,0-20 64,0 1-320,0-1 96,-19-20 0,19 0 96,-20 0-256,20 1 128,-20-1 128,20 0-320,0 1 96,20 19-32,-20 20-128,20 0-225,-1 20-416,1-20-672,20 20-449,-1-1-320,-19 1-929,20 0-2979</inkml:trace>
  <inkml:trace contextRef="#ctx0" brushRef="#br3" timeOffset="594166.9922">15369 13433 12908,'20'0'2722,"-20"0"-864,20 0 64,0-19 32,-1 19-609,1-20-352,20 20-513,-21-20-63,2 0-129,-1 20 0,0-20 97,-20 20-97,0 0 64,0-19-384,-20 19 96,0 0 32,-1 0-96,-18 0 97,-1 19-65,1 1-161,-1 0 290,1 0-65,19 0 224,-21 19-64,41-19 161,0 21-257,0-22 160,21 1-288,19 0-96,-1 0-32,21-20-256,-1 0-801,1 0-641,0 0-2114,-21-20-7943</inkml:trace>
  <inkml:trace contextRef="#ctx0" brushRef="#br3" timeOffset="596953.125">15984 13453 5541,'0'0'2947,"0"-20"-417,-19 20-448,19-19-513,-20 19 1,20-20-321,-20 20-192,0-20-96,20 20 192,-19-20-192,-1 20-288,20 0-65,-20 0-127,0 20-97,0 0 0,0 19-31,0 1-257,0 1 96,20-2-96,-20-19 96,20 19-96,0-19-480,20 0 640,0-20-288,20 0-192,0 0-577,19 0 97,-19-20-257,19 0-961,-19 20 0,-21-19-2851</inkml:trace>
  <inkml:trace contextRef="#ctx0" brushRef="#br3" timeOffset="597257.8125">16243 13414 14765,'-20'0'2050,"0"0"-640,0 0 63,20 19 129,0-19-193,0 20-320,0 20-609,0-19-159,20-2-1,20 1-160,-21 0-288,41-20-128,-20 0 320,0 0-416,-1-20-161,1-19-352,-20 18-128,-1 1-160,1-20-256,-20 21-577,-20-1-1922</inkml:trace>
  <inkml:trace contextRef="#ctx0" brushRef="#br3" timeOffset="597702.1485">16759 13514 16815,'20'39'609,"-20"-19"-97,19 0 257,-19-20 673,0 0-225,20 0-256,-20 0-417,0 0-31,0-20 127,-20 0-480,20 0 129,-19 1 63,-1-22-192,20 21-64,0-19 0,0 19-96,0-20 0,0 20-32,20 1 64,-1 19-736,21 0-513,-19 0-1154,18 19-1088,1-19-9481</inkml:trace>
  <inkml:trace contextRef="#ctx0" brushRef="#br3" timeOffset="598187.5">17275 13315 12812,'0'-20'2978,"0"20"-1536,0 0-577,0 0 512,-20 0 128,20 0-832,-19 0-193,19 20-159,-20-1-97,0 1-96,0 0-128,0 0 64,20 0 0,0-1-160,20-19-32,0 20 0,0 0 64,19-20-224,1 20 320,-20-20-96,-1 21 96,1-2-32,0 1 160,-20-20 96,0 20 96,-20 0 1,0-20 223,1 0-384,-21 19 1,20-19-258,1 0-63,-1 0-416,0 0-193,0 20-800,20-20-1122,0 0-2466</inkml:trace>
  <inkml:trace contextRef="#ctx0" brushRef="#br3" timeOffset="598428.711">17434 13433 17520,'20'20'1345,"-20"0"-896,20-20-513,-20 20 256,0-20 256,0 21-448,20-21-320,-20 19-609,0-19-480,0 0-3556</inkml:trace>
  <inkml:trace contextRef="#ctx0" brushRef="#br3" timeOffset="598664.0625">17395 13295 15822,'-21'-40'1698,"21"21"-929,0-2-289,0 21 1,0-20-481,0 20-673,0 0-2562</inkml:trace>
  <inkml:trace contextRef="#ctx0" brushRef="#br3" timeOffset="599349.6094">17592 13394 9769,'20'0'6086,"-20"0"-4997,0-20-64,0 20 448,0 0 513,20 0-897,-20 20-320,21 0-161,-21 19-224,20-19 33,-1 21-385,1-2 128,0-19 32,0 0 97,0-1-161,19-19 128,-39 0-64,20 0 64,0 0 161,-20-19-353,19-1 256,-19-20-352,0 21 96,0-22-128,20 21-160,-20-19-257,0 19-223,0 0-417,20 20-513,-20 0-768,0 0-1186,21 20-9800</inkml:trace>
  <inkml:trace contextRef="#ctx0" brushRef="#br3" timeOffset="599727.5391">18089 13394 15214,'20'0'2626,"0"0"-2305,-20 0-161,19-20 96,-19 20 385,20 0-225,1-20-160,-1 20-96,0-20-95,-20 20 31,19-19-32,-19-1 128,0 20-64,0-20 96,0 20 32,-19 0 129,-1 0-33,0 0-96,-1 20 1,-18 0 31,19-1 128,0 1-95,0 20-289,20-20 64,0 19 0,20-19-64,0 0-32,19 1 96,2-21-705,-1 0-127,-1 0-1026,1 0-1441,-1 0-14188</inkml:trace>
  <inkml:trace contextRef="#ctx0" brushRef="#br3" timeOffset="600650.3907">18844 13394 6213,'0'-20'7431,"0"0"-6085,0 20-193,0-20 32,0 20 288,-20-19-127,0 19-386,0 0-255,1 0 0,-1 19-161,0 1-95,0-20-1,-1 40-160,21-20-191,-19-1-129,19 21 32,0-20 0,0 1 0,19-2-513,2 1-672,-1 0-321,20-20-575,-21 0-1923</inkml:trace>
  <inkml:trace contextRef="#ctx0" brushRef="#br3" timeOffset="601093.75">19360 13295 17008,'-40'20'928,"21"-20"-607,-1 0 95,0 0 865,0 19-95,-1 1-354,2 0-223,-1 0-65,0 0-415,0 19-1,20-19-128,0 0 0,0 1-32,20-2 32,0-19-64,0 0-129,-1-19-31,2 19 256,-21-21-192,20 1 320,-20 0-256,20 0 96,-20 1 32,0-1 224,0 20 1,0-20-1,-20 20-64,20 0-96,0 20-32,0-20 0,0 20-32,0-1-32,20-19 96,-20 20-768,20 0 31,-1-20-544,1 20-769,0-20-416,0 0-2467</inkml:trace>
  <inkml:trace contextRef="#ctx0" brushRef="#br3" timeOffset="601330.0782">19340 13236 13805,'0'-21'2818,"0"1"-1921,0 20 96,0 0 801,0 0 160,0 20-609,20-20-448,-20 40-353,20-20 65,-1 20-545,1-1 160,0 1-576,0-20 95,-1 19-351,2-19-193,-1 0-704,0-20-417,0 21-576,-1-21-1795</inkml:trace>
  <inkml:trace contextRef="#ctx0" brushRef="#br3" timeOffset="601568.3594">19499 13175 3138,'0'-20'15247,"0"1"-13742,-21 19-992,21 0 1056,0 19 353,21 1-641,-21 20-576,20 0-449,-20 0-64,20-1-352,19 1-224,-19-20-513,0 19-672,20-19-1090,-21 0-1377</inkml:trace>
  <inkml:trace contextRef="#ctx0" brushRef="#br3" timeOffset="603025.3907">19955 13354 2081,'0'0'7143,"0"0"-5605,0-20-545,0 20 448,0 0 193,0-19-417,20 19-96,-20-20-32,0 20-32,20-20-96,-20 20 64,0 0-353,0 0-255,-20 0-1,0 0-128,0 0-95,1 20-33,-21 0 64,20-20-128,-19 19 32,19 1-128,20-20-32,0 20 128,0-20-224,20 20 256,0 0-96,19-20-192,1 19 64,-1-19 64,1 20-256,-20 0 256,0-20 32,0 20 0,-20 1 0,0-21 160,0 19 0,-20 1 160,20-20 1,-20 20-65,0 0-96,0-20-128,0 19 64,0-19-608,20 0-962,0 0-448,0 0-1249,0-19-11018</inkml:trace>
  <inkml:trace contextRef="#ctx0" brushRef="#br3" timeOffset="603962.8907">20174 13155 9641,'0'-19'2658,"0"19"-448,-20 0-416,20 0 96,0-20-97,0 20-319,20 0-225,0 0-480,-1 0-289,21 0-320,-20 0-96,20 0 32,0 0-31,-20 20-33,19-20 0,-19 0 0,0 19 32,-1 1 160,-19-20-320,0 20 160,0 0 0,0 1-96,0-2 64,0 1-32,0 20-32,20-21-96,-20 1-96,20 20 63,0-20-319,1-1 224,-2 1-33,1 0 289,0 0-160,0 1 256,-20-2-224,0 1 160,0 0 128,0 0-63,-20-20 63,0 19 0,-19 1-160,18 0 0,1 0-224,0-20-161,0 0-351,1 19-962,19-19-768,-20 0-6118</inkml:trace>
  <inkml:trace contextRef="#ctx0" brushRef="#br4" timeOffset="663357.4219">21782 10316 9961,'-20'0'1153,"20"0"-224,0-20-224,0 20 736,0 0 289,0-20-481,0 20-288,0 0-289,0 0-95,0 0 128,0 0 159,0 0-351,0 0 63,0 0-63,0 20-65,0-20-127,20 0-33,-20 20 128,0-20-95,0 0 159,0 0-352,0 21 96,0-21-160,-20 20 65,20-1-1,0-19-160,0 20 96,0 0-64,0 0 32,20-20 64,-20 19-96,0-19-160,0 20 224,0-20 64,20 20-256,-20-20 160,0 20-32,19-20 32,-19 20 0,0-1-32,0 1 64,0 0 160,0 1-320,0-1 192,0 19-96,0 1 32,0-21 32,0 21-64,0-1 96,0-19 0,20 21 97,-20-21 31,0 19 64,0 1-288,20-1 128,-20 21 96,0-21-96,0 22-192,21-22 96,-21 1 65,0-1-1,0 1 160,20-21-320,-20 22 160,0-1-32,19-21-32,-19-19 32,0 80-64,0-61 32,0 21 0,0-1 128,20 2-256,-20-1 192,0-1-160,0 1 64,0-1 64,0 1-160,0-1 224,0 2-256,0-1 224,0-1-224,0 20 160,0-19-32,0-1 64,0 2-32,0-1-32,0-1 160,0-19-256,0 19 128,0-19-96,0 0 128,0-20-64,0 40 0,0-21 32,0 2 96,0-1-224,20 20 128,-20-21-32,0 21 161,0-1-258,20 1 226,-20-1-193,0 2 128,0 18-32,0 1 64,0-1 160,0 2-352,0-22 384,0 20-384,0-19 320,0-1-288,19 1 96,-19 1 96,20-2-192,-20 1 64,20 19 32,-20-39-32,20 19 64,-20 1-64,0 1 129,20-22-322,-20 21 193,0-20 32,19-1-64,-19-19-64,20 20-64,-20 0-32,21-20-289,-21 0-351,0 0-962,20 0-961,-20-20-1889,0 0-6631</inkml:trace>
  <inkml:trace contextRef="#ctx0" brushRef="#br4" timeOffset="664212.8907">21902 11348 12171,'0'0'96,"0"-19"-384,19 19 320,-19 0 0,0 0 64,0 0 32,0-20 32,20 20 257,-20 0 447,0 0-127,0 0 192,20-20 64,-20 0-64,20 1 128,19-41-96,1 1-128,19-21 31,2 1 386,-2-20 63,0 19-192,0-19-352,-18 20-353,-1-1-192,-21 20-384,1 21-96,0-1-129,0 1-832,-20 39-929,0 0-1858,-20 19-11050</inkml:trace>
  <inkml:trace contextRef="#ctx0" brushRef="#br4" timeOffset="665167.9688">22596 9543 11530,'-20'-41'2755,"20"21"-1250,0 1 802,0 19-321,0 0-449,0 0-608,0 0-481,0 19 289,0 21 224,20 0-353,0 20-31,-1-1-65,1 20 1,1-18-193,-1-2-63,19 0-257,-19 1 96,0-21-160,0 2 64,-1-2-577,-19-19-192,20 0-64,-20 0-480,0-20-993,0 0-897,0 0-5477</inkml:trace>
  <inkml:trace contextRef="#ctx0" brushRef="#br4" timeOffset="665662.1094">22974 9800 2049,'-20'-20'9097,"20"0"-7848,-20 20 577,20 0-289,-21 0-672,1 20 192,-19 0-32,19 20 160,-19 0-128,19-1 225,0 21-257,20-21-481,20 1-256,0 1 289,19-22-449,1 1 256,-1-20-288,2 0 1,18-20 127,-19 1-384,-1-22 31,1 21 97,-20-19-96,-1-1 128,2 20-32,-21 0 0,0-19 32,0-1 256,-21 0-320,2 20 128,-1 20 97,0 0 127,0 20-32,1 20 32,-1 0 65,20-1 127,0 21-95,0-21-353,39 1-32,-19 1-161,20-22-127,-21 1-513,22 0 33,-21-20-802,0 0-832,-1-20-673,1 20-2306</inkml:trace>
  <inkml:trace contextRef="#ctx0" brushRef="#br4" timeOffset="665996.0938">23350 9840 17232,'0'-19'2947,"-19"38"-1762,19 1 128,0 0 32,0 0-480,0-1-641,19-19-32,1 20-127,0-20 31,0 0-321,0-20 65,0 1 160,0-21-96,0 20 96,-20-20 0,0 20 64,20 20 96,-20 0 225,20 0 255,-20 20-191,19 20-1,1 0 97,0 19-161,19 20-192,21 2-32,-20-22 65,0 20-418,-1 0 33,-19-19-128,-20-20-128,0 19-385,-39 1-320,-1-21-641,-40-19-864,1 21-1026,0-22-5188</inkml:trace>
  <inkml:trace contextRef="#ctx0" brushRef="#br4" timeOffset="666804.6875">22556 10932 10826,'0'-20'4484,"0"20"-2626,0 0-161,0 0 257,20 0-256,-20 20-417,0 0-320,20 20-160,0 19-353,-20-20-128,19 2-127,1-1-193,21-21-193,-21 1-255,-1 0-257,1-20-1056,-20-20-994,0 0-1985</inkml:trace>
  <inkml:trace contextRef="#ctx0" brushRef="#br4" timeOffset="667182.6172">22537 10694 15310,'0'-20'2306,"0"20"-2242,0 0-32,19 0-32,1 0-96,0 0-384,0 20-321,19 19 64,-18 1 577,19-1 160,-21 22 641,21-2 512,-20 20 416,-1-19 97,1-21 64,-20 2-449,20-21-160,-20-1-288,20-19-321,-20 0-128,19 0 193,-19-19-449,20-21-160,-20-1 416,0 2-384,0-1 64,21 1-64,-21 19 0,0 0-64,0 20-96,0 0 32,20 20 32,0 20-448,-1-1-449,21-19-641,-20 19-1024,19-19-1186,-19 1-7847</inkml:trace>
  <inkml:trace contextRef="#ctx0" brushRef="#br4" timeOffset="667487.3047">23232 10912 16623,'-20'-39'2274,"20"18"-1729,-20 21 896,-20 0 289,20 0-449,-20 21-288,40-1-288,0 19-449,0-19-128,20 0-64,0 19-96,19-19 32,-18 0 32,19-20-128,-20 20-320,-1-1 256,1 1 160,-20 1 128,20-1-160,-20-20 96,-20 20-32,20-20-32,-20 19-385,1-19 289,-1 0-801,0 0-256,20-19-416,-20 19-1058,20 0-2978</inkml:trace>
  <inkml:trace contextRef="#ctx0" brushRef="#br4" timeOffset="667737.3047">23390 11031 18897,'40'40'1378,"-40"-21"-1218,20-19-128,-20 20 0,0-20-128,0 21-737,0-21-1313,0 0-2082</inkml:trace>
  <inkml:trace contextRef="#ctx0" brushRef="#br4" timeOffset="667987.3047">23311 10733 17616,'-20'-19'320,"20"19"-640,0 0 32,0 0-737,0 19-1762,20-19-7366</inkml:trace>
  <inkml:trace contextRef="#ctx0" brushRef="#br4" timeOffset="668301.7579">23707 10893 16143,'-19'0'1954,"-1"0"-865,0 0 1089,-19 19-481,19 21-480,0 0-672,20-21-353,-20 21 64,20-1-448,20-19 192,0-20-96,0 21-64,-1-21 32,1-21 32,0 1 96,0 1 0,-20-1 32,19 0-64,-19 20 256,21 0 96,-21 20 33,0 0-129,20 19-96,0 22-96,0-2 32,-1 20-64,1-20 0,0 2-64,0-2 96,-1 0 192,-19-19-416,0-1 64,-19 2 96,-1-21-128,0 0-289,-19-1-704,-1-19-352,-1 0-705,22-19-1666,-21-1-8584</inkml:trace>
  <inkml:trace contextRef="#ctx0" brushRef="#br4" timeOffset="668701.1719">23768 10733 18961,'0'0'1954,"0"0"-833,0 20-96,0 0 513,0 0-385,-20-1-224,20 21-257,0 1-287,20-2 127,-20-19-512,20 0 192,-20 0-192,19-20 64,1 19-31,0-19 95,0-19-64,-20-1-64,19 20 32,1-20 96,-20 0-256,0 20 96,20-20 32,-20 20 0,20 20 64,0-20-32,0 40-224,0-20-289,0-1-384,0 1-160,0 0-160,-1 0-673,-19-20-896,20 0-1378,-20 0-8872</inkml:trace>
  <inkml:trace contextRef="#ctx0" brushRef="#br4" timeOffset="668970.7032">24204 10635 8744,'0'-20'12716,"0"-1"-10602,0 21-609,0 0 481,0 21-769,20-1-192,-20 19-640,21 1-225,-2 19-128,1-20-160,20 22-417,-21-22-160,21 1-223,-20-20-450,0 0-1024,-1-20-1698,1 0-4868</inkml:trace>
  <inkml:trace contextRef="#ctx0" brushRef="#br4" timeOffset="669212.8907">24125 10812 20179,'-20'0'2722,"20"0"-2017,0 0 992,20 0-95,0 0-801,19-19-609,1 19-320,20-20-577,-20 20-1153,19 0-1793,-19 0-5766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3T01:21:57.1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677 3387 9384,'-20'-39'3940,"20"19"-1409,0 20-321,0 0-481,0 0-416,0 0 97,0 0-129,0 20-288,0-1-256,20 21-289,-20-1-192,19 2-96,1 18-95,-20-19-65,0-1-193,20 1-287,0-20-225,-20 19-448,0-39-769,21 21-1281,-21-21-512,0 0-7944</inkml:trace>
  <inkml:trace contextRef="#ctx0" brushRef="#br0" timeOffset="379.8828">558 3109 16239,'-80'0'1601,"40"40"-223,1-1 159,-1 22 65,21-2-65,-1 20-512,20 21-673,0-1-63,20 0-97,19-19-128,40-21-96,1-19 64,-1-20-288,20-20-33,-19-20-63,19-20 96,-39-19-161,-1-1-351,-18-39 287,-2 20 97,-39-21 0,-20 21 159,1 19 450,-42 21-1,22-2-224,-21 21-385,1 20-896,0 0-3459</inkml:trace>
  <inkml:trace contextRef="#ctx0" brushRef="#br0" timeOffset="6881.8359">1670 3407 14413,'-40'-20'1922,"40"0"352,-20 20-128,1-19-769,19 19-255,0-20-98,19 20-159,1-20-192,20 0-257,-1 20-352,1 0-32,-1 0 97,-19 20-97,1 20 0,-1-1-225,-20 20 193,0-18-32,-20 18 193,20-19-129,-21 19-96,21-19 96,-20-20-97,20 20 130,-19-20-194,19 0 161,0 0-192,0-1 64,0-19-32,19 20-32,1-20-353,1 0-319,-1 0-738,0-20-672,-1 20-1185,-19-19-5734</inkml:trace>
  <inkml:trace contextRef="#ctx0" brushRef="#br0" timeOffset="7056.6406">1630 3665 18417,'-20'0'1185,"20"0"-352,20 0 832,-20 0-191,40-20-673,-21 20-257,41-20-480,-21 1-672,2-1-1090,18 20-1889,-19-20-3524</inkml:trace>
  <inkml:trace contextRef="#ctx0" brushRef="#br0" timeOffset="7223.6328">2107 3745 18513,'39'20'1473,"-39"0"577,20 0-160,-20-20-609,0 19-768,20 1-289,-20 0-96,0-20-448,20 20-513,-20-1-897,20 1-2273,-20-20-3076</inkml:trace>
  <inkml:trace contextRef="#ctx0" brushRef="#br0" timeOffset="7376.9531">2127 3507 14509,'-20'-41'4677,"20"41"-5382,0 0-384,0 0-961,0 0-4644</inkml:trace>
  <inkml:trace contextRef="#ctx0" brushRef="#br0" timeOffset="7731.4453">2722 3566 19698,'-20'20'2242,"0"-20"-1281,20 20 128,-19-1-288,19 21 64,0-20-64,0 0-225,19-1-544,1 2 0,0-21 96,0 0-64,0 0 0,-1-21-96,-19 2-32,0-1 64,0 0-32,-19-20-192,-1 21 32,0-1-417,0 20-159,0 0-706,1 0-1216,-1 20-1923,20-1-8199</inkml:trace>
  <inkml:trace contextRef="#ctx0" brushRef="#br0" timeOffset="7890.625">2880 3765 20787,'21'-41'1730,"-21"22"-161,-21-21-95,21 0-321,0 1-384,-20-1-513,20-19-224,20 18-224,21 2-833,-2 19-1121,1 0-3235,19 20-12845</inkml:trace>
  <inkml:trace contextRef="#ctx0" brushRef="#br0" timeOffset="8486.3281">3536 3288 19890,'0'-19'1378,"20"-1"-33,-20 20 96,39-20-640,-19 20-385,0 0-319,20 0 127,-20 20-192,0 0-96,0 19 64,-20 1-64,0 19 64,0-20 0,-20 22 224,0-22-192,20 1-128,-20-1 128,20 1 96,0-20-64,0 0 0,0-20-32,20 0 32,0 0 128,0 0-256,19 0-576,-19-20-770,0 0-1152,-20 0-2275</inkml:trace>
  <inkml:trace contextRef="#ctx0" brushRef="#br0" timeOffset="8631.8359">3536 3625 18801,'0'0'1506,"0"0"-1154,20 0 641,-1 0-32,41-19-160,-20-1-225,20 0-864,-21 0-1442,21 20-992,-21-19-770</inkml:trace>
  <inkml:trace contextRef="#ctx0" brushRef="#br0" timeOffset="8835.9375">4032 3606 14733,'40'59'2050,"0"-39"-96,-21 19 481,21 2-738,-20-1-544,0-1 225,-20 1-386,0-21-351,-20 1-257,20 0-63,-20 0-129,-20-1-288,1-19-224,19 0-481,-20-19-737,1-1-1056,19-20-1890,-21 1-2787</inkml:trace>
  <inkml:trace contextRef="#ctx0" brushRef="#br0" timeOffset="8945.3125">3953 3387 16751,'0'0'-544,"0"0"-2979,20 0-8841</inkml:trace>
  <inkml:trace contextRef="#ctx0" brushRef="#br0" timeOffset="9271.4844">4748 3446 18353,'-61'-19'1089,"41"-1"288,1 20 577,-1 0-577,0 0-416,0 0-32,20 20-480,-20 19-193,20 2-32,20 18-128,0-19-64,0-1-32,19 1-384,1-20-65,1-20-159,-22 0-449,21-20-833,-20 0-2306,-1-20-5445</inkml:trace>
  <inkml:trace contextRef="#ctx0" brushRef="#br0" timeOffset="9583.9844">4748 3169 10762,'0'0'8392,"19"19"-7143,1 1 1057,-20 41-640,20-22-257,0 40-320,-1-20-384,1 2-385,0-2-320,0-19 224,-1-21-288,1 1 128,0 0-64,-20-20 0,20 0-32,-20 0 96,0-20 0,0 0 32,0-19-64,21 19-32,-21-19-32,19-1-32,1 40-32,-20-21-64,20 21 128,0 21-64,-1-1-192,21 0-609,-20 19-833,0-19-1377,-1 0-1729,1-20-2659</inkml:trace>
  <inkml:trace contextRef="#ctx0" brushRef="#br0" timeOffset="9794.9219">5284 3507 13901,'0'0'4996,"0"20"-2914,0-20-64,0 39-224,0-19-609,19 19-384,1-19-449,0 0-160,19-20 65,-19 0-386,20-20 65,-21 0 128,1 1-192,-20-21 0,-20 20-32,1 1-352,-1-21-353,-20 40-320,1-21-161,-1 21-1184,-20 0-1794</inkml:trace>
  <inkml:trace contextRef="#ctx0" brushRef="#br0" timeOffset="10630.8594">5938 3387 18097,'-20'-20'736,"-19"20"129,19 0 897,-19 0-353,19 20-512,-1 0-320,1 0 191,0-1-479,20 22-161,20-1 0,21-1 32,-2 1-256,1-1 32,19-19-417,-19 20-95,-21-21 63,1 2 129,-20-1 160,0 0 224,-20-20 64,1 20-160,-21-20 32,20 0-129,-19 0-31,19 0-192,-19 0-385,39-20-416,0 0 769,0 20-1,19-20 353,1 20 160,0-21 256,0 21 449,19 0-192,1 0 63,-21 0-95,21 0-289,1-19 192,-22 19-63,21-20-97,-20-20 0,0 20-31,-20 1 63,0-21-224,0 1 0,0 19 32,0 0 32,-20-1-32,20 21 193,-20 0-193,0 0-64,20 0-320,0 21 192,-20 19 160,20-1-224,20 1 96,0-1-225,0 1-607,19-20-674,1-1-544,-20-19-1185,19 0-3139</inkml:trace>
  <inkml:trace contextRef="#ctx0" brushRef="#br0" timeOffset="10923.8281">6316 3427 17616,'20'39'833,"-20"-18"1825,20 19-864,-20-1-449,19 1-127,-19-21-546,0 21-383,20-20-193,-20-20 96,0 20-256,20-20 128,-20 0 64,0 0-64,0-20 32,20 0 0,-20-20 0,19 21-224,1-1-96,0-20 96,-20 40-160,40 0-65,-21 0-223,2 20-449,19 20-513,-1-21-1473,1 21-1345</inkml:trace>
  <inkml:trace contextRef="#ctx0" brushRef="#br0" timeOffset="11247.0703">7249 3665 16815,'39'20'1346,"-19"0"832,0-20-577,-1 0-704,2 0 673,-21 0-161,0 0-320,0 0-96,-21-20-737,2 0-128,-21 0 0,1-19-32,-1 19-31,-19-20-1,-2 1-64,2-22 64,19 2-96,21 0 0,-1 0-97,0-2 1,40 2 0,0 19-64,-1 1 0,21-1 64,0 20-577,20 20-288,-20 0-1057,-1 20-1825,-39 20-3396</inkml:trace>
  <inkml:trace contextRef="#ctx0" brushRef="#br0" timeOffset="11508.7891">6811 3348 16879,'0'0'3428,"0"0"-2179,20-20-320,1 20-128,19-20-33,19 20-31,-20 0-385,21 0-224,-21 0-192,22 20 128,-22 19-128,21 1 32,-21-1 192,1 2-256,-21-1 225,22-1-129,-21 1 0,-20-21-129,20-19-319,-20 20-481,19-20-897,-19-20-2274,0 1-8744</inkml:trace>
  <inkml:trace contextRef="#ctx0" brushRef="#br0" timeOffset="11655.2734">7288 3229 19986,'-20'-21'1186,"20"21"-610,20 0-192,0 0-287,0 21-129,20-1-321,0 19-1344,-1 21-1827,1-21-10153</inkml:trace>
  <inkml:trace contextRef="#ctx0" brushRef="#br0" timeOffset="11828.125">7666 3645 17296,'-20'-20'2787,"-1"1"-802,21-1 225,-19-20-736,-21 1-129,20-2-128,20 2-704,-19-1-321,19 1-288,19-1-192,1 20-705,20 1-705,0 19-1249,0 0-2338,-20 0-4580</inkml:trace>
  <inkml:trace contextRef="#ctx0" brushRef="#br0" timeOffset="12045.8984">7864 3288 19890,'-40'20'1634,"20"0"576,20 0-1121,0-1-609,0 1-191,0 20 95,20-21-32,20 22-288,-21-1-224,22-1 160,-21-19 0,-20 19 32,0-19 129,0 0-161,0-20-97,-20 0 97,0 0-480,-1 0-673,2-20-897,-1 0-1505,0-19-802</inkml:trace>
  <inkml:trace contextRef="#ctx0" brushRef="#br0" timeOffset="12235.3516">8023 3129 2466,'20'20'18609,"-20"0"-16206,20 19-33,-1 2-1025,1 18-480,0 0-224,21 1-417,-22-21-128,1 2-288,0-2-385,0-19-191,-1-20-578,1 0-1088,-20 0-2563,0-20-9705</inkml:trace>
  <inkml:trace contextRef="#ctx0" brushRef="#br0" timeOffset="12381.8359">8043 3387 23830,'0'0'320,"20"0"737,-1 0-192,41 0-641,-20 0 1,20 0-225,-1 0-705,-20 0-2082,1 0-1825</inkml:trace>
  <inkml:trace contextRef="#ctx0" brushRef="#br0" timeOffset="12846.6797">9075 3229 21844,'0'0'1121,"0"0"641,0-21-609,20 21-384,-20 0-97,20 0-159,19 0-577,1 0 96,1 21-224,-2-21-385,20 20-672,-19-20-1346,0 20-3234</inkml:trace>
  <inkml:trace contextRef="#ctx0" brushRef="#br0" timeOffset="13020.5078">9274 3427 23350,'-20'19'352,"1"-19"545,38 0-545,-19 0 65,40 0 95,-20 0 33,19 0-353,1-19-288,19 19-513,-18-20-992,-21 0-1346,19 0-2595</inkml:trace>
  <inkml:trace contextRef="#ctx0" brushRef="#br0" timeOffset="13215.8203">9513 3089 18769,'19'0'321,"1"20"896,20 0 480,19 0-1056,-20 19-97,22 2 33,-22-1-353,-19 19-32,0-20-576,-20 1 32,0-1-257,0-19 289,-20 1 128,-19-21-481,19 20-2562,-1-20-6054</inkml:trace>
  <inkml:trace contextRef="#ctx0" brushRef="#br0" timeOffset="13717.7734">10445 3149 18801,'0'-40'2114,"0"40"-800,-20 0 607,20 0-191,0 0-1121,0 20-257,0 0 385,20 39-193,-20 2-224,20-22-159,0 20-65,-1 1-160,22-21-513,-21 2-320,0-21-608,-20-1-1122,0-19-2433,0 0-10411</inkml:trace>
  <inkml:trace contextRef="#ctx0" brushRef="#br0" timeOffset="14334.9609">10287 3407 20115,'20'-20'2274,"-20"20"-1185,19-20 576,21-19-960,-20 19-545,-1 0 64,21 20-320,-20-19-96,0-1-320,-1 0-513,1-1-257,1-18-63,-21 19 256,0-20 384,20 20 641,-20 1 321,0 19 575,0 0-127,0 19-192,0 1 31,0 20 161,20 19-257,-20 2-31,19-2-33,1 0-128,0 0-160,0-18 160,-20-21-352,19 19 225,-19-19-97,0-20 32,0 0 32,0 0 64,0 0 192,0-20-96,20 1-95,-20-1 31,0 0-352,20-1 192,-20 1-32,20 20 128,-1 0-32,1 0 192,1 0-256,19 20 160,-21 1 97,21-21-225,0 0-128,-1 0 128,-19 0 64,19-21-32,-18 1 0,-1 1 0,-20-21 160,0 20-224,0 1 0,0-1 161,-20 0-322,-1 20 193,2 0 129,-1 0-161,0 0 64,20 0-128,-20 20-64,20 0 32,0-1-129,0 1-159,20 0-289,0 0-383,19-1-418,-18 1-1184,19-20-1795,-20 0-4707</inkml:trace>
  <inkml:trace contextRef="#ctx0" brushRef="#br0" timeOffset="14655.2734">11200 3288 20563,'0'0'1666,"0"20"-417,0-20-641,19 20-223,-19 0 63,20-20-192,0 19-160,0-19-192,-1 0 0,1 0-96,-20 0 128,21-19-96,-21 19 384,0 0-128,0 0 256,0 0-31,0 19-225,20 1 192,0 20 0,19 20 1,-19-1-161,20 1-64,-21-1 32,21-19-64,-40 0 160,0 0-256,0-1 96,-40-19 32,21 0-224,-21 0-160,0-20-513,21 0-769,-21 0-2914,-1 0-6855</inkml:trace>
  <inkml:trace contextRef="#ctx0" brushRef="#br0" timeOffset="15498.0469">12133 3288 18929,'0'-39'1762,"0"39"-929,0 0 352,0 0 0,0 20-801,-19-1-159,19 21 255,-21-20-288,21 19-96,0-19 161,0 0-482,21-1-191,-21-19 128,0-19 32,0-1 95,0 0-127,0-19 288,0 19 0,0 20 96,0 0 160,-21 0-576,42 20-64,-21 19 448,19 1-128,21 40 192,-1-1-705,1 0-384,19 1 193,-19-20 223,0-1 225,-20-20 352,-20 1 0,0-20 384,-20-1 1,0 1-257,-20-20-32,0 0 32,1 0 32,-1-20 97,1 1-193,19-21-32,0 20-64,1-19 32,19-1-64,19 1 64,1-1-128,20 0 96,-1 0 288,1 0-352,-1 1 192,-19-1 64,20-19 32,-20 18 65,0 22 223,0-21 33,-20 1-1,0 19-31,0 0-65,0 20 225,0-20-321,-20 20-192,20 20-192,-20 0-128,20 19 32,0 1 32,0-1-160,20 2-481,0-1-192,20-21-608,-1-19-609,1 0-929,-21-19-865</inkml:trace>
  <inkml:trace contextRef="#ctx0" brushRef="#br0" timeOffset="15671.875">12669 3070 17424,'20'0'1602,"-20"19"672,20 21-224,-20 0-961,20 20-289,-1-1-575,1 1-225,20-21-641,-1 1-864,1-1-449,1-39-1890,-22 0-8904</inkml:trace>
  <inkml:trace contextRef="#ctx0" brushRef="#br0" timeOffset="15868.1641">12471 3288 22036,'19'0'353,"1"0"383,20-19 417,-1 19-736,22-20-97,-2 0-256,-20 20 32,21 0-608,-21 0-930,1 0-1120,-19 0-2242</inkml:trace>
  <inkml:trace contextRef="#ctx0" brushRef="#br0" timeOffset="16499.0234">11994 3367 11659,'-40'-19'2626,"40"19"-864,-19-20 256,19 20-481,0 20-64,-20-20-127,20 0-385,0 19-577,20 1 32,-20 0 1,19 0-65,1-20-320,0 19 64,0-19-32,19-19-160,-19 19-96,0-20 64,-20 0-128,21 20-65,-42-20 129,21 1-192,-40 19-97,20 0 97,-19 0-161,-1 0 161,21 19-481,-1-19-1793,20 20-866</inkml:trace>
  <inkml:trace contextRef="#ctx0" brushRef="#br0" timeOffset="17219.7266">13880 3269 18609,'-40'-40'1474,"21"19"415,19 1 33,-20 20-416,0 0-353,-20 0-321,21 0-63,-1 0-128,-21 41-129,21-21-416,1 19 193,-1 21-450,20-21 161,0 1-320,20-1-352,-1-18-385,21-1-353,20 0-576,-20-20-1217,19-20-1537</inkml:trace>
  <inkml:trace contextRef="#ctx0" brushRef="#br0" timeOffset="17458.9844">14000 3308 15630,'0'-20'3107,"-20"20"-929,20 0-512,-20 20-737,-1 0 192,21 19 128,0 1-384,0-20-321,0 19-640,41-18 192,-21-1 0,19-20-96,-19 0 0,0-20 97,-20-1-354,0 1 33,0-19-64,-20-1-225,0 21-191,0-21-1,-19 20-192,19 20-32,-21-19-448,22 19-993,-1 0-1538</inkml:trace>
  <inkml:trace contextRef="#ctx0" brushRef="#br0" timeOffset="18200.1953">14079 3348 23286,'19'39'192,"-19"-39"416,20 20 385,-20 0-416,0-20-289,20 0 160,-20 0-31,0 0-257,0 0 32,0 0-320,0 0 256,0-20-384,0 0 64,0 0-64,20 1 127,-20-1 65,0 0-192,19 20 128,-19 0 160,20 0 96,-20 0 32,20 20-128,-20-20 64,21 20-32,-1-20-31,-20 19 159,19-19-192,-19 0 128,20 0-64,-20-19 96,20 19-96,-20-20-32,20 20 0,0-20-224,-20 20 64,19 0-257,1 0-255,20 20-129,-21 0-224,22 19 289,-1 1 319,-21-1 321,21 22 32,-20-22 160,-1 20 32,21-19-160,-20 0 96,0 0-31,-1 0 159,-19-1 128,21-19 96,-21 0 193,0 0 32,-21-1-1,21-19 161,-19 0-352,-1-19-257,0-1 192,-20-20-288,21 1 65,-21-22-193,20 2 160,1-20-32,19 0-320,0-1 192,19 1 0,1 19-129,0 41-63,19-1 224,-19 20-128,20 20 224,-1-1-256,2 1 160,-21 20-256,0-1-96,-1 1-129,-19-1-63,0-18-513,0-1-96,0-20-705,-19 0-993,-1 0-1633,0 0-8200</inkml:trace>
  <inkml:trace contextRef="#ctx0" brushRef="#br0" timeOffset="18563.4766">15091 3229 22100,'-19'0'1089,"-1"0"0,0 20 161,0 19-450,-1-19-127,2 20-96,19-1-193,19 1-224,2-21-288,-1 1-128,0-20 96,19 0-33,-39-20-63,20 1 224,0-21-32,-20 20 32,-20-19 128,20 19 96,-20-19-32,1 39 161,19-20 127,-20 20-127,20 0-97,0 0-481,20 0 1,-20 20 160,19-1-673,1 1-608,0 20-1025,19-21-2243,-19 1-3875</inkml:trace>
  <inkml:trace contextRef="#ctx0" brushRef="#br0" timeOffset="18962.8906">15269 3446 15790,'0'-19'929,"0"-1"1666,0 0 223,0 0-992,0-19-513,0 19-159,0 0-450,21-19-544,-21 19-320,20-1 96,0 21-96,0 0-224,-1 0 95,21 21-191,-20-1 288,19 0 160,1-1 0,-21 1 256,22-20-320,-1 0 320,-21 0-32,21 0 96,-20-20-31,19 1-129,-39-1-32,20 0 0,-20-21 160,0 41 0,-20-19 1,0-1 159,1 20-160,-1 0 33,-20 0-97,21 20-32,-21 19-192,40-18-64,-20 19 0,20-1 64,0 1-449,20-1-480,0-19-352,19 0-288,1-1-898,-1-19-2658,1-19-3619</inkml:trace>
  <inkml:trace contextRef="#ctx0" brushRef="#br0" timeOffset="19275.3906">15866 3288 11915,'0'-39'3907,"-20"39"-1120,0 0-353,20 20-384,0-1-544,-20 1-417,40 20-545,-20-21-31,20 1-289,20 0-96,-21-20-96,21-20 0,-20 0-96,-1 1-128,-19-21-288,0-19 63,-19 18-127,-1-18 255,0 19 1,0 1 288,-19-1 192,39 20 193,-20 20 447,20 0-63,0 0-385,20 40 321,19-1-160,1 1-321,19 19-192,0-18-192,-18 18-289,18-19-704,-19-20-993,-20 19-2722,-20-39-5734</inkml:trace>
  <inkml:trace contextRef="#ctx0" brushRef="#br1" timeOffset="22734.375">598 4896 16815,'-60'-19'417,"41"19"-129,19 0 1057,0-20 481,-21 20-449,21-20 33,0 0-129,0 1-416,21-2-353,-2 1-63,1 20-129,0-20-224,0 20-32,19 0-32,-19 20-32,0 21-160,-1-2-64,1 1 128,0-1-193,-20 1 129,0-1 224,0 1-256,-20-21 160,0 2-32,1-1 64,-1-20 64,0 20 0,0-20 128,1-20-352,19 20 96,-20-20 0,20-1 128,20 21-160,-1-19 64,1 19-32,20 0-32,-21 0-192,21 0-289,-20 0-384,1 19-768,18-19-193,-19 0-545,0-19-255,0 19-3973</inkml:trace>
  <inkml:trace contextRef="#ctx0" brushRef="#br1" timeOffset="23047.8516">716 4757 8872,'-99'-59'1409,"60"19"609,-20 20-256,-2 0-193,22 20 289,-21 20-224,21 0-257,-1 39 64,0 1-95,20 0-33,0 19-128,20 20-833,40-19-192,0-1-31,20-19 255,38-21-288,2-19 96,-1-20-160,20-20 0,-39-19-160,19-21 0,-40 1 32,-19-2-32,-19 2-257,-2-20 417,-38 20-160,-2 0 64,-19-2 64,-19 41 32,-20 1-352,19 19-705,-20 0-1666,21 0-3010</inkml:trace>
  <inkml:trace contextRef="#ctx0" brushRef="#br1" timeOffset="32774.4141">1729 4995 1473,'0'0'1569,"-20"0"33,20-20-33,0 20-448,-20 0-192,20 0 0,0-19 160,-19 19-224,19 0-32,-20 0-32,20-20-65,0 20-191,-20 0 127,20 0-383,-20 0 511,20-20-671,-19 20 415,19-20-31,-20 20 63,-1 0 161,1-19 192,20 19-193,-20 0 129,1-20-256,-1 20-1,0 0 65,0 0-32,-19 0-65,19 20-95,0-1-129,1 1 32,-1 20-191,-1-1 127,21 1 32,0 20-128,0-20-96,0-1 1,21 1 31,-1-20 0,19-1 0,1-19-32,-1 20 32,-19-20-128,19-20 32,1 1-160,1 19 96,-22-40-160,1 20 128,0 0-64,-20-19 96,0 19 0,0-21 0,-20 22 128,20-1-128,-20 0-96,1 0 64,19 1-256,0-1 672,0 20-960,0-20 832,0 20-320,0 0-192,19 0 95,1 0 97,0 0 64,0 0-128,19 20-192,-19-20 640,20 20-480,-1-1 128,-18 1 64,-1 0-64,-20-20 32,20 20 32,-1-1-64,-19-19 32,0 21 32,0-1 32,0-20-160,0 0 128,0 20-32,0-20 96,0 0-224,0 0 64,0 0 64,-19-20-288,19 20 96,0 0-65,0 0-255,0 0-1,0 0-63,0 0-33,0 0 417,0 0-96,0 0 160,0 0-65,0 0 129,19 0-32,-19 0 128,0 0 32,0 0-64,0 0 64,0 0-128,0 0 96,0 0-32,0 0 0,0 0 0,0 0 161,0 0-65,0 0 64,0 0 64,0 0-64,0 0-128,0 0-32,0 0 0,0 0-32,0 0-128,0 0 448,0 0-416,0 0 448,0 0-191,0 0 63,0 0-32,0 0-64,0 0-64,0 0 0,0 0 64,0 0-128,0 0 96,0 0-32,0 0 64,0 0-32,0 0 32,0 0-31,0 0-1,0 20 0,0-20 0,20 0 32,-20 20 32,0-20-64,0 0 0,0 19 64,0-19-64,0 0 192,0 0-127,0 0 191,0 0-32,0 0-32,0-19-320,0 19 32,0-20 96,0 0-352,-20 20 480,20-20-256,0-1 32,0 2-32,20 19-96,-20 0 32,0 0 0,20 0 32,-20 0 160,20 0-160,-20 19 96,19 2 0,1-1-32,20 0 32,-21-20 192,1 20-256,0-20 160,21 0-64,-22 19 32,1-19 32,0-19-32,0 19 32,19-20 32,-39 0-64,20 0-32,0-1-32,-20-18 0,0 19 0,0 0 32,-20 1 129,20 19-161,-20 0-97,20 0 674,-19 0-1090,-1 19 1026,20 1-641,-20 0 96,20 0 32,20-1-32,0 22 0,19-21-481,1-20-416,20 20-608,-1-20-993,1 0-1602,-1-20-2627</inkml:trace>
  <inkml:trace contextRef="#ctx0" brushRef="#br1" timeOffset="33123.0469">2880 4995 18065,'-20'0'1441,"1"0"-160,19 20-128,0 0 513,-20-1-513,20 22-384,20-21-449,-1 0-128,1-1-64,21-19 129,-21 0-129,19 0-32,-19-19 0,0-1-32,-1 0-288,-19-21 31,-19 22 33,-1-21-128,-20 20-128,1 1-33,19 19-255,-21-20 415,2 40-992,19-20-384,20 39-1442,0-19-96,20 19-5958</inkml:trace>
  <inkml:trace contextRef="#ctx0" brushRef="#br1" timeOffset="33297.8516">3059 5174 10281,'60'20'4452,"-41"-40"-1152,-19 20-546,0-20-896,-19-19-513,-1 19-288,0-21-224,-20 22-288,1-21-289,19 1-128,0-21-416,1 1 736,19-1-1025,0 20-223,19-19-417,21 39-801,-1 0-1954,1 20-705</inkml:trace>
  <inkml:trace contextRef="#ctx0" brushRef="#br1" timeOffset="33464.8438">2941 4877 1537,'-61'39'20339,"41"-39"-18833,20 0-97,0 0-544,0 0-513,0 0-128,41 0-128,-1-20 1,19 1-546,0 19-1152,20-20-2211,-18 20-3971</inkml:trace>
  <inkml:trace contextRef="#ctx0" brushRef="#br1" timeOffset="33972.6563">3477 4857 17360,'-20'-40'1377,"40"21"-704,-20-2 96,19 1 384,21 20-321,-1-20 578,1 20-641,0 0-609,0 0 32,-20 20-96,0 21 0,-20-2-32,20 20 64,-20-19-64,-20 19 32,0 0-128,20-18 32,0-21-32,0 19 0,0-19 0,0-20-32,20 20-128,-20-20-64,20 20-65,-1-20-255,1 0-289,0 0-224,0 0-1057,-20-20-1025,0 0-9449</inkml:trace>
  <inkml:trace contextRef="#ctx0" brushRef="#br1" timeOffset="34169.9219">3536 5015 20915,'-20'20'1089,"20"-20"-672,0 0-193,20 0 352,0 0 802,-1-20 223,41 20-1216,0-20-257,19 20-192,-39-20-449,19 20-352,-39-19-672,19 19-865,-18 0-1218,-1 0-8583</inkml:trace>
  <inkml:trace contextRef="#ctx0" brushRef="#br1" timeOffset="34379.8828">4092 5095 18897,'20'20'1666,"-1"0"480,1-1-512,-20-19-353,20 20-320,-20 0-353,20 0-319,0-20-161,-20 20-160,20-1-289,-20-19-287,20 20-289,-20-20-673,0 0-1120,0 0-2275</inkml:trace>
  <inkml:trace contextRef="#ctx0" brushRef="#br1" timeOffset="34533.2031">4072 4956 7431,'-20'-20'14061,"20"20"-13100,0 0-961,0 0-577,0 0-127,0 20-97,20-20-480,-20 19-1954</inkml:trace>
  <inkml:trace contextRef="#ctx0" brushRef="#br1" timeOffset="34728.5156">4251 5135 19410,'20'19'1762,"-20"-19"-1122,20-19 449,-1 19-192,1-20-224,0 20-289,0-20-352,-1 20-416,1 0-225,0 0-1313,-20 0-2146,0 0-2402</inkml:trace>
  <inkml:trace contextRef="#ctx0" brushRef="#br1" timeOffset="34917.9688">4370 4995 20851,'0'20'705,"0"-20"320,0 20 480,0-1-416,19 2-480,-19-1-449,20 20-192,-20-21-128,20 1-417,0 0-287,-20-20-834,0 20-1153,21-20-1185</inkml:trace>
  <inkml:trace contextRef="#ctx0" brushRef="#br1" timeOffset="35121.0938">4549 5075 19986,'0'0'2211,"19"20"-1827,-19 0 609,0 0 608,20-1-544,-20 1-768,20 0-193,-20 0-96,20 0-192,0-20-289,-1 19-576,-19-19-1217,20 0-2082,0-19-8264</inkml:trace>
  <inkml:trace contextRef="#ctx0" brushRef="#br1" timeOffset="35324.2188">4787 5035 16047,'40'19'4452,"-21"2"-2306,21-1-513,-20 0-928,-1 19 64,1-19-32,-20 0-513,0 0-96,0 0-160,0-1-385,0-19-447,-20 20-546,20-20-1024,-19 0-1986</inkml:trace>
  <inkml:trace contextRef="#ctx0" brushRef="#br1" timeOffset="35972.6563">5243 5075 15758,'21'0'1762,"-21"0"-513,0 0-32,0 0-288,0 0-480,0 0-545,0 0-353,0 0-416,0 20-608,20-20-1025,-20 20-4197</inkml:trace>
  <inkml:trace contextRef="#ctx0" brushRef="#br1" timeOffset="36094.7266">5422 5115 13805,'20'0'1569,"-20"0"-1505,19 0-416,1 0-1538,0-20-2786</inkml:trace>
  <inkml:trace contextRef="#ctx0" brushRef="#br1" timeOffset="36249.0234">5641 5115 14189,'0'0'1441,"0"0"-63,0 0-706,0 0-608,19 0 32,-19-20-224,20 20-961,-20 0-1313,20 0-7239</inkml:trace>
  <inkml:trace contextRef="#ctx0" brushRef="#br1" timeOffset="36443.3594">5938 5075 16239,'20'40'1890,"0"-20"-513,-1-1-128,-19 21-544,0-20-417,20 0-192,-20-1-32,0-19-320,0 20-609,0-20-1313,0 0-1057,20 0-9993</inkml:trace>
  <inkml:trace contextRef="#ctx0" brushRef="#br1" timeOffset="36777.3438">6177 4798 17456,'59'-21'1922,"-39"21"-1442,-20 0 705,19 0-704,1 21-1,1-2 257,-21 1-96,20 20-481,-20-1 0,0-19 0,0 19 192,0 1-63,20-20-97,-20 20 481,0-20-257,0 0-384,19 0 128,-19-1 0,20-19-32,-20 20-32,20-20-96,0 0-224,-20 0-352,19 0-577,1-20-929,-20 1-2242,0 19-5734</inkml:trace>
  <inkml:trace contextRef="#ctx0" brushRef="#br1" timeOffset="36951.1719">6216 5035 18033,'0'0'3331,"0"0"-3171,20 0 513,0 0 95,19 0 289,2-20-192,18 20-609,-19-20-288,-1 20-608,1 0-449,-20 0-1346,-1 0-1953,2 0-11851</inkml:trace>
  <inkml:trace contextRef="#ctx0" brushRef="#br1" timeOffset="37366.2109">6732 5075 19890,'20'20'2146,"0"0"-736,-20 0 31,20-1-480,-20 1-160,19 0-33,-19 0-351,0 0-97,0-1-320,0-19 160,0 20-64,0 0-64,0-20-128,-19 20-160,19-20-64,-20 21-97,0-21-95,20 0-129,-20-21-864,-19 21-673,19-20-737,0-20-640,1 1-9129</inkml:trace>
  <inkml:trace contextRef="#ctx0" brushRef="#br1" timeOffset="37496.0938">6574 4975 15470,'0'-19'1826,"0"19"-705,20 0-128,0 0-224,0 0-385,-1 0-768,1 0-449,20 0-2178,-21 19-10025</inkml:trace>
  <inkml:trace contextRef="#ctx0" brushRef="#br1" timeOffset="37685.5469">6931 5095 21812,'20'0'1409,"-20"0"-287,20 0-65,19 0-545,-19-20-192,20 20-416,-21 0 224,2 0-736,-1 0-577,0 0-1154,0-21-2273,-20 21-8809</inkml:trace>
  <inkml:trace contextRef="#ctx0" brushRef="#br1" timeOffset="37831.0547">7209 5015 20755,'20'20'1506,"0"-20"-289,-20 19 160,19 22-961,1-21-159,0 0-129,0-1-384,-1 21-898,2-20-1696,-1-20-642</inkml:trace>
  <inkml:trace contextRef="#ctx0" brushRef="#br1" timeOffset="38448.2422">7964 4896 10089,'-20'-39'5157,"20"19"-3524,-20 0 1,0 20-417,20-19 128,-21 38-288,21-19-288,-19 40-128,19-1-161,0 1 129,0-1-97,19 1-576,2-20 288,-1 20-352,20-20-64,-1-20-448,1 0-834,-20 0-896,19-20-1634</inkml:trace>
  <inkml:trace contextRef="#ctx0" brushRef="#br1" timeOffset="38760.7422">7983 4599 16655,'20'39'1794,"0"1"128,0-1-449,0 21-128,-1 0-320,21-20-448,-20-1-65,20 1-255,0-21-193,-20 1 64,-1 0-32,-19-20 0,0 0 192,0 0-95,0 0 319,0 0-512,0 0-224,0-20 320,0 0-320,0 20-129,0-19-223,20-1-385,20 20 577,-21 0-1186,21 20 289,-20-1-1474,20 1-480,0-20-7239</inkml:trace>
  <inkml:trace contextRef="#ctx0" brushRef="#br1" timeOffset="38963.8672">8618 4936 16079,'-19'-20'2818,"19"20"-479,-20 0-866,20 0-224,0 20-160,0 0-192,0-1-993,0 1 608,20 0-832,-1-20 544,1 20-160,-20-20-64,20 0-288,-20-20-192,0 0-161,0 20-480,-20-20-801,0 1-1473,1-1-64</inkml:trace>
  <inkml:trace contextRef="#ctx0" brushRef="#br1" timeOffset="39419.9219">8699 4798 16591,'19'0'2819,"1"19"-1314,0 1 353,0 0-449,-1 19-416,1-19-96,0 0-609,0 19 65,19-19-449,-19 0 0,0 0 0,-20-20-129,21 0 65,-21 0 64,0 0 128,-21 0-448,1 0-257,0-20 449,0 20-353,-19-20 577,39 20-384,-20-20-32,20 20 287,0-19 65,20 19 192,0-20 129,-1 20 351,21-20 1,-20 20-129,1-20-448,18 20 225,-39-19-353,20 19 96,0-20-129,-20 20 65,0-20-192,0 20 224,-20-20-32,20 20-64,-20 0 128,20 20 96,-20 0-224,1 0 224,19 19 0,0-19-288,19 19 128,1-19-353,0-20-479,20 0-674,-1 0-896,-19 0-833,0-20-8969</inkml:trace>
  <inkml:trace contextRef="#ctx0" brushRef="#br1" timeOffset="39646.4844">9135 4757 14221,'0'0'2338,"0"20"-1793,0 1 1569,19-2-32,1 21 0,-20-20-385,20-1-832,1 1-449,-21 0-384,20 0 385,-1-20-289,-19 0-64,20 0-64,0-20-64,0 20 416,-1 0-480,21-20-128,0 20-705,-1 0-705,2 20-1921,-2 0-5798</inkml:trace>
  <inkml:trace contextRef="#ctx0" brushRef="#br1" timeOffset="40169.9219">10267 5035 17648,'20'19'609,"-20"-19"608,0 0 32,0 0 321,0 0 255,0-19-1024,-20-1-352,-1-20-449,1 1 288,-19-1-384,-1-19 768,-19 20-544,20-22-31,-22 2 63,22-1-224,19 1 96,0 18-64,20 2 64,0 19-96,0 0-65,20 20 97,0 0-288,19 0 160,2 20-449,-2 0-864,1 0-1986,-1 20-353</inkml:trace>
  <inkml:trace contextRef="#ctx0" brushRef="#br1" timeOffset="40489.2578">9771 4717 19666,'0'0'769,"0"0"-705,39 0 993,-19 0-128,39 0 320,-19 0-320,19 0-897,-18 20-64,18-20-449,-19 0-319,-1 20-578,20 0-672,-39-20 1025,21 21 801,-2-2 224,-19 21 321,0-20 671,0 19 386,19-19-97,-19 0-224,0-1-320,0 1-321,-20 0-288,19-20-96,-19 0-384,0 0-1057,0 0-321,0-20-2306,-19 0-9256</inkml:trace>
  <inkml:trace contextRef="#ctx0" brushRef="#br1" timeOffset="40621.0938">10307 4658 15790,'-20'-20'5350,"20"0"-4902,0 20-224,20 20-224,-1-20 32,21 20-320,-1 0-993,1 19-2659</inkml:trace>
  <inkml:trace contextRef="#ctx0" brushRef="#br1" timeOffset="41092.7734">10664 4936 19314,'-40'-40'2146,"20"21"-32,1-1-801,19-20-416,-20 21 64,20-2-449,0-19-480,20 20-128,-1 20 96,1-19-384,0 19-193,0-20-287,19 20-418,-19 0-607,19 0-802,2 0-384,-21 0-256,19-20-481,-19 20 1538,20 0 1986,-20 0 1889,-20-20 1987,0 20-449,0 0 64,0 20-1377,-20-20-257,0 20-192,0 0-95,-19-1-258,19 21-479,20-20-481,0 20-64,39-20 96,1 20-288,0-21 192,19 21-96,1-20 96,-20-1 32,-20 1-192,-1 0 224,-19-20 32,0 20 64,-19-20 32,-21 0-416,-1 0 96,2 0-160,-1-20 31,21 20-351,-1-20-1346,0 0-2306,20 1-2530</inkml:trace>
  <inkml:trace contextRef="#ctx0" brushRef="#br1" timeOffset="41282.2266">11180 4599 20659,'39'19'3043,"-39"21"-1281,20 0-97,0-1-736,-20 22-192,20-22-225,-1 20-448,1-19-96,-20-20-352,21 19-32,-1-39-193,0 0-1089,-1 0-928,-19 0-2755</inkml:trace>
  <inkml:trace contextRef="#ctx0" brushRef="#br1" timeOffset="41441.4063">11121 4837 24311,'-20'0'1505,"40"0"-576,-1 0-257,21 0-191,-1 0-33,40-20-255,-18 20-482,-2 0-1216,1 0-962,-41 0-3010</inkml:trace>
  <inkml:trace contextRef="#ctx0" brushRef="#br1" timeOffset="42044.9219">12173 4678 20179,'-20'-20'1953,"20"20"-319,0-20-321,0 20-160,20 0-96,19-20-416,-19 20-385,20 0-256,-1 0 0,1 20-128,20 0-448,0-20-546,-21 20-543,1 0-1282,-21-20-2178</inkml:trace>
  <inkml:trace contextRef="#ctx0" brushRef="#br1" timeOffset="42225.5859">12311 4857 20595,'-39'20'2691,"39"-20"-1474,0 0-385,0 19-159,0-19 256,39 0 224,1 0-320,20-19-449,0 19-128,19-20-544,-20 0-545,1 0-63,0 1-706,-21 19-1056,-19-21-3012</inkml:trace>
  <inkml:trace contextRef="#ctx0" brushRef="#br1" timeOffset="42458.0078">12490 4559 17808,'40'-20'993,"-1"20"289,21-21 351,20 21-224,-1 0-127,0 0-514,1 21-575,-20 19-1,-1-20-256,-20 19 224,-39 1-64,0 19 64,0-39 64,-19 21-224,-1-2 0,0-19-512,0 0-225,1-1-1153,-1-19-3042,20 0-8970</inkml:trace>
  <inkml:trace contextRef="#ctx0" brushRef="#br1" timeOffset="43119.1406">13681 4618 19186,'0'-19'1793,"0"-1"-1152,0 20 192,41-20 224,-2 20 64,1 0-384,-1 0-545,1 0-96,-1 40-96,-19-1 96,1 1-32,-21 19 0,0-19 64,0 20-192,-21-20 96,1-1 32,20 1-64,0-21 385,0 1-385,0-20-97,20 0 97,1 20 97,-1-20-578,19-20 1,1 20-641,-20-20-1090,-1 1-2497,-19-1-12460</inkml:trace>
  <inkml:trace contextRef="#ctx0" brushRef="#br1" timeOffset="43286.1328">13722 4817 18129,'0'0'4388,"0"0"-4100,19 0 417,1 0 576,20 0-192,19 0-416,-19-19-609,20 19-224,-1 0-481,1 0-993,-21 19-2273,-19-19-2660</inkml:trace>
  <inkml:trace contextRef="#ctx0" brushRef="#br1" timeOffset="43446.2891">14217 4975 19378,'21'20'672,"-1"-20"1410,-20 20-96,19 0-1057,1-20-673,0 0 129,-20 0-321,20 0-929,0 0-801,-20 0-2914,0 0-12652</inkml:trace>
  <inkml:trace contextRef="#ctx0" brushRef="#br1" timeOffset="43599.6094">14158 4737 20851,'-20'-20'2338,"20"1"-1985,0 19-353,0 0-288,20 0-705,-1 0-321,1 19-1697,0 1-9032</inkml:trace>
  <inkml:trace contextRef="#ctx0" brushRef="#br1" timeOffset="43788.0859">14516 4936 19602,'39'39'2338,"-19"-19"-1089,0 20 289,0-21-865,-1 22-321,-19-21-352,20-20 0,-20 20-545,20-20-576,-20 0-1281,0 0-1794</inkml:trace>
  <inkml:trace contextRef="#ctx0" brushRef="#br1" timeOffset="44064.4531">14615 4658 17040,'59'-40'3043,"-19"40"-2051,0-19 450,0 19-577,-1 0-481,-19 19 225,-20 1-33,0 20-288,0-1-95,0 1 31,0 20-224,0-20 128,0 19 64,0-39 0,20 0 129,0-1-482,-1 1 193,1-20-256,20 0-224,-40-20-769,19 1-1057,-19-1-2179,-19 0-5540</inkml:trace>
  <inkml:trace contextRef="#ctx0" brushRef="#br1" timeOffset="44194.3359">14733 4837 19410,'-39'-20'2690,"39"20"-1088,0 0-1122,20 0 129,40-19-193,-20 19-127,19-21-225,0 21-993,0 0-993,-18 0-2754,-1 0-8553</inkml:trace>
  <inkml:trace contextRef="#ctx0" brushRef="#br1" timeOffset="44382.8125">15151 4916 18481,'39'40'1313,"-19"-1"1122,20-19-770,-21 0 1,2 20 191,-21-20-864,0 0-480,-21 0-513,21-1 224,-19-19-768,-1 20 31,0-20-512,-20-20-416,21 20-929,-21-19-2755,1-21-9801</inkml:trace>
  <inkml:trace contextRef="#ctx0" brushRef="#br1" timeOffset="44514.6484">14972 4717 21524,'0'-19'1089,"0"19"-1025,0-20-96,19 20-96,2 0-705,-1 0-1665,-20 0-3588</inkml:trace>
  <inkml:trace contextRef="#ctx0" brushRef="#br1" timeOffset="45364.2578">15886 4579 20499,'0'0'1537,"0"0"-1184,19 20-65,-19-1 513,0 21 256,20 19 0,0 1-321,0-20-447,19 0 63,-19-1-128,0-19-160,-1-20 96,2 20 1,-21-20-161,0 0 608,0 0-544,-21-20-64,21 0-96,-19 1 64,19-21 128,0 20-288,0-20 32,19 20-128,2-20 159,-1 21-95,0 19 96,19 0 0,-19 19 160,20 1-32,-20 20-64,19-19 224,1-2-448,-19 1 480,18 0-192,-19-20-32,19-20 64,-19 0 0,0 1-64,0-22 32,-1 21-32,-19-19 288,0-1-352,0 20 256,-19-19-96,-1 19 193,0 20-97,0 0-32,20 0 0,-19 0-192,-1 20-32,0 19 192,20 1-160,0-1 32,20 1-64,0 1 96,19-2-96,1-19-289,-1 0-287,1-20-417,20 0-641,-20-20-1377,-21 0-1505,1 0-6983</inkml:trace>
  <inkml:trace contextRef="#ctx0" brushRef="#br1" timeOffset="45806.6406">16660 4518 16623,'20'21'1762,"-1"-1"32,1 20 127,0-1-223,20 1-417,-1-1-32,-19 1-416,21-20-224,-22 1-385,1-2-128,-20 1 32,0-20 32,0 0-64,0 0-64,0 0-96,0-20-32,0 20-64,0-19 32,0-2-96,0 1 96,20 0-161,0 0-31,-1 20 128,21 0 192,-20 0-192,19 0 160,-19 20 64,21-20 64,-22 0-64,21 0 32,-20-20 64,0 20 32,-1-19-64,1-21 0,-20 20 1,0 0-97,0-19 0,-20 39 32,1-20 0,-1 20-32,0 0 32,0 0-64,0 40 32,1-1-129,-2 1 33,21-1-224,21 1-737,-2 1-1698,1-22-2594,20 1-4324</inkml:trace>
  <inkml:trace contextRef="#ctx0" brushRef="#br1" timeOffset="45930.6641">17354 4817 18001,'0'-40'2754,"20"20"-928,-20 0-129,21 0-575,-21-19-418,39 19-287,-19-20-353,39 21-769,-19-1-1345,19 0-3267</inkml:trace>
  <inkml:trace contextRef="#ctx0" brushRef="#br1" timeOffset="46411.1328">18487 4518 17488,'-40'-59'2018,"19"39"-1025,1 1 192,1 19-192,-21 19 96,20 1 96,-19 0-192,-1 40-384,21-20-193,-1 19-64,20 1-384,0-21 64,20 1-96,19 0-416,1-20-257,19 0-608,0-20-641,2-20-961,-2 0-480,-20 1-3428</inkml:trace>
  <inkml:trace contextRef="#ctx0" brushRef="#br1" timeOffset="46635.7422">18645 4599 17936,'-40'19'2147,"20"1"-866,20 20 0,-19-1-128,19-19 128,0 20-544,19-19-257,21-2-448,0-19 193,0 0 159,0 0-320,-1-19-64,1-22 0,-40 21-352,0-19 31,-20-1-159,-19 20-417,19-19-544,-20 19-129,0 0-95,0 20-289,20 0-1153</inkml:trace>
  <inkml:trace contextRef="#ctx0" brushRef="#br1" timeOffset="47064.4531">18844 4698 19634,'19'39'1217,"1"-19"769,-20 0-737,20-20-352,-20 21 64,20-21-256,-20 0-353,19-21 32,-19 21 97,0-20-385,20 0 64,-20 0-96,21 1-160,-21-21 0,20 20-64,0 0-64,-1 1-1,1 19 97,0 0-32,0 19 128,0 1 64,-1 20-32,1-20 0,0-20 0,0 19 96,-1-19-64,2 0 160,-1 0 161,-20-19-1,20 19 97,0-20-129,-1 0-96,1 20-224,0 0-96,0 0-32,-1 0 0,1 20-705,20 0-416,-21 19-545,22 1-1633,-21 0-1794,0 0-8296</inkml:trace>
  <inkml:trace contextRef="#ctx0" brushRef="#br1" timeOffset="47340.8203">19717 5194 12748,'41'59'4003,"-41"-39"-1857,0-20 32,19 20-544,-19-20 640,0-20-736,-19 0-866,19-19-159,-21-1 63,1-19-319,0-21-290,0 20-63,1-38-64,19-2 737,0 1-833,0 20 63,0-2-63,19 42 192,-19 19-32,20 20 0,0 20-128,0 0 320,1 40 0,-2-20-128,1 19-385,-20 0-511,20 1-386,19-20-1536,-19-20-2083,-20 0-7046</inkml:trace>
  <inkml:trace contextRef="#ctx0" brushRef="#br1" timeOffset="47717.7734">20213 4499 18705,'-59'19'2499,"20"2"-1763,19-1 417,-20 39 65,40-19-258,-20 0-223,40-1-385,0 1-287,0-19 127,0-2-449,19-19 322,-19 0-226,19-19 193,-19-22-96,-20 21 32,20-19 64,-20-1-96,0 0 32,-20 1-64,0 19 32,20 0 160,-19-1 96,-1 21-64,20 21-256,0-1 96,0 0-64,20 19 96,-1 1-576,21 0-1410,1-1-2082,18-19-4868</inkml:trace>
  <inkml:trace contextRef="#ctx0" brushRef="#br1" timeOffset="48210.9375">20491 4817 15086,'0'-40'3235,"0"20"-1089,-20 0 192,20-19-416,0 19-417,0-20-255,0 1-738,20-1-448,0-1 32,0 22-192,1-1-64,18 0-128,-19 20 63,0 0-127,0 0-160,-1 20-65,1 0 1,0-1 255,19 22 161,-19-21 0,20 0 256,-19-20-96,18 19 160,-19-19 32,19 0 1,-19 0 223,0 0-288,0-19 192,-1 19-160,1-40 65,-20 20 31,20-1-288,-20 2 320,0-1-320,-20 0 160,20 0-64,-20 20 96,-19 0-31,19 0-33,-19 20-32,-1 20-64,1 0 32,18 0-96,1-1 64,20 1 32,20 0-288,20-21-33,0 1 1,-1 0-64,-19-20-97,39 0-352,-39-20-608,20 0-577,0 1-1057,-20-21 417,0 20-1730</inkml:trace>
  <inkml:trace contextRef="#ctx0" brushRef="#br1" timeOffset="48524.4141">21147 4499 13324,'-20'-20'5349,"20"40"-2882,-20-1-706,1 22-31,19-21-449,0 19-448,0 1-257,19-20-191,1 0-65,0-1 0,20-19-127,-21 0-33,1-19-128,0-1-32,-20-20-96,0-19-129,0 19-95,0-20 160,-20-19-64,0 20 192,20-1 32,0 20 96,0 20 320,-19 0 225,19 20 224,0 0-481,0 20-64,19 19 129,-19 42-353,20-2 0,20 0-96,19 1-449,-18-21-351,-2 1-546,1-21-671,-1-19-1315,-19 0-7270</inkml:trace>
  <inkml:trace contextRef="#ctx0" brushRef="#br2" timeOffset="74488.2813">399 6723 8904,'-20'0'673,"20"20"159,-20-20 321,20 20 417,0-20-545,0 19 0,0 1-64,0-20 32,0 20 96,0 0-32,0-1-160,0 1-97,0 0-223,20-20-97,-20 0-31,0 21 63,0-21 65,0 0 95,0 0 65,0-21-192,0 21-225,0-20-96,-20-19-128,1-1 0,-1 1-32,0-21-64,-20 1 0,20-21-224,0 1 416,0 0-256,0 18 192,0 2-224,20 39 321,0 0-289,0 20 256,20 0-481,-20 0 321,40 20 33,-20 20-65,40 19 0,-20 1 0,19 19 0,-20-19-33,21-1-31,-20-18 32,0-2 96,-1-19-96,-19 0 32,0-20 97,0 0 95,-20-20-32,19 0-32,-19-19-32,-19-2-96,19-18 96,-20-1-192,0-19 32,0-1-64,1 21 32,-1 0-160,20 39-353,0 0-768,0 20-1346,0 0-128,0 20-832</inkml:trace>
  <inkml:trace contextRef="#ctx0" brushRef="#br2" timeOffset="74822.2656">974 6584 20915,'-19'-20'1121,"19"20"32,-20 0-224,20 0-32,0 20-64,0 19-256,0-18-449,0 19-64,0-1-64,20-19-32,19 0 0,-19-20-96,21 0 224,-22 0-192,1-20 128,0 0 32,-20 0 160,0-19-416,0 19-129,-20-21-159,0 22-129,1-1-320,-2 0-448,21 20-1538,-20-20-1825</inkml:trace>
  <inkml:trace contextRef="#ctx0" brushRef="#br2" timeOffset="75046.875">1094 6266 20018,'0'-39'2691,"0"39"-1666,0 0-256,0 19 480,0 1-288,0 20-385,0 19-448,20 1-63,0 0-290,-1-21-287,21 21-257,0-21-480,-1-18-929,2-1-1762,-21 0-1921</inkml:trace>
  <inkml:trace contextRef="#ctx0" brushRef="#br2" timeOffset="75396.4844">1074 6524 18801,'-19'0'2114,"19"0"-1537,0 0 512,0 0 833,19 20-353,1-20-576,0 0-609,19 0-255,21 0-1,-21 0 32,22-20-352,-2 0 96,-19 1-161,-21-21-31,1 20 96,-20 1-32,0-1 224,0-1 0,-20 1-64,1 20-129,-21 0 354,20 20-65,-19 1 256,18 18-288,1 1 96,20-1-160,0 1 0,0 0-64,41-1-96,-2 2-256,21-21-97,-1-1-832,0-19-1218,-18 20-2177,18-20-6919</inkml:trace>
  <inkml:trace contextRef="#ctx0" brushRef="#br2" timeOffset="75665.0391">696 7001 21940,'-59'20'2435,"59"-20"-1987,0 0 641,20 0 416,19 0-576,21 0 32,20-20-224,19 20-609,0-20-32,40 0-64,1 1-448,-22-1-97,1 20 1,1 0-97,-41 0-352,1 0-288,-40 0-737,-1 20-1313,-19-20-1185</inkml:trace>
  <inkml:trace contextRef="#ctx0" brushRef="#br2" timeOffset="75832.0313">1967 6325 23894,'0'-19'3011,"-19"19"-2755,19 0-1089,0 0-896,0 0-738,-20 19-1857</inkml:trace>
  <inkml:trace contextRef="#ctx0" brushRef="#br2" timeOffset="75962.8906">2127 6684 23542,'0'19'1249,"0"-19"-1345,0 0-417,0 0-1088,0 0-3300</inkml:trace>
  <inkml:trace contextRef="#ctx0" brushRef="#br2" timeOffset="78990.2344">2880 6544 12684,'0'-59'2114,"-20"39"-513,20 0 161,-19 0-1,-1 1-159,0-1-385,0 20-160,-19 0-577,19 20-223,0-1-129,0 1 128,1 20-320,19-21 96,0 1-32,0 20 96,19-20-128,1-20-64,20 19 32,19-19 64,-19 0-64,20 20 32,-1-20 32,-19 21 64,-1-21-128,-39 20 160,20-20 128,-40 20 225,20-1-1,-19-19-96,-21 20-288,20 0 33,1-20-33,-1 0-193,0 0-255,-1 20-96,21-20-738,0 0-639,-20 0-1923,40 19-832</inkml:trace>
  <inkml:trace contextRef="#ctx0" brushRef="#br2" timeOffset="79166.0156">3199 6644 15566,'20'20'2274,"-1"0"-960,-19-1-514,0 1-479,0-20-129,0 20-192,20-20-545,-20 0-1505,0 0-992,0-20-8650</inkml:trace>
  <inkml:trace contextRef="#ctx0" brushRef="#br2" timeOffset="79498.0469">3119 6365 19026,'0'0'352,"19"21"993,2-1 481,19 19-449,-1 1-256,1 19-352,-1-19-481,-19 20 0,20-20-127,0-21-33,-20 1 0,-20 0-64,20-20 64,-20 0-32,0 20 289,0-20 31,0-20-32,0 20-63,0-20-321,0-19 0,0 19-32,0-21-65,0 21-31,0 20-64,0 0 64,20 0 0,19 20 96,-19 1-32,19-1-289,1 0-607,0-1-450,-20 1-768,20-20-1153,-20 0-801</inkml:trace>
  <inkml:trace contextRef="#ctx0" brushRef="#br2" timeOffset="79840.8203">3794 6524 18801,'0'20'2563,"0"-20"-1506,0 20 0,0 19 160,0 2-256,20-1-353,19-21-351,1 21-97,-1-20-320,2-20 160,-1 0 0,-1-20 0,1 0-96,-20 0-97,-1-19 129,1-2 32,-20 21 96,-20-19-128,1 19 32,-1 0 160,0 20 65,0 0 95,20 0 0,-20 20-96,20 0 64,0 19-223,0-19-66,20 21 130,20-21-258,-1-20-415,21 0-193,0 0-800,19 0-1442,-39-20-1826</inkml:trace>
  <inkml:trace contextRef="#ctx0" brushRef="#br2" timeOffset="82170.8984">4866 6524 15118,'0'20'1121,"0"20"128,20 20 224,0-1-95,-1 20-129,1 0-192,20 2-320,-19-22-417,18-20-64,-19 1 0,0-20-31,-1 0 31,1-1 96,-20-19-96,0 0 257,-20 0-257,1-19-64,-1-1-320,-20-20 128,-20-19-32,20 0-64,1-22-128,19 22 0,-19-20 224,39 0-289,0 19 193,0 20-32,19 0-192,1 21 128,20-1 32,19 20 224,-18 0-225,18 20 129,-20-1-32,-19 21 0,0 0 64,-20-1 64,0-18 65,-20 19 31,-19-21 0,-1 1 32,1 0-192,18-20 32,-19 0-96,20 0-256,1 0-321,19-20-800,0 0-962,0 1-447,19-1-1699</inkml:trace>
  <inkml:trace contextRef="#ctx0" brushRef="#br2" timeOffset="82360.3516">5284 6564 18641,'39'39'1922,"-19"-39"-513,0 20-640,-1 1-32,1-1-385,-20 0-96,20-1-256,0-19-384,-1 0-865,-19 0-1121,0 0-1858</inkml:trace>
  <inkml:trace contextRef="#ctx0" brushRef="#br2" timeOffset="82738.2813">5284 6306 17072,'0'-40'2402,"0"40"-1890,0-20-448,19 20-128,-19 0-352,20 0 96,0 0-417,-20 0-352,20 20 192,-1 0 641,1 39 352,0-18 288,0 18 673,19 0 161,-19 1-97,21-1 288,-2-18 289,-19-21-65,20-1-288,-21 1-480,1-20-256,0 0 31,-20 0-159,20-20 159,-20 1-319,0-21-65,-20-1-320,0 2 128,0-1-320,20 1-225,-19 19-31,19 0-1,0 0-672,0 20-512,19 0-417,1 20-769,0 0-993,19 0-5989</inkml:trace>
  <inkml:trace contextRef="#ctx0" brushRef="#br2" timeOffset="82949.2188">5879 6603 16719,'0'20'2947,"20"-20"-1057,-20 21-64,19-21-321,1 20-544,0-20-320,0 0-513,19 0 0,-19-20-160,21-1 96,-22 21-352,-19-20 95,20 1 33,-40-1 32,20 0-128,-39 0-193,18 20-223,-19-20-481,1 1-289,19 19-768,0-20-1794</inkml:trace>
  <inkml:trace contextRef="#ctx0" brushRef="#br2" timeOffset="83144.5313">5997 6227 17520,'20'0'3523,"-20"19"-1825,20 21 0,-20-1-385,21 1-512,-1 20-161,19 0-448,1-1-224,-1-19-384,1-1-321,-20-18-352,19-1-961,-39-20-608,21 0-1474,-42 0-9225</inkml:trace>
  <inkml:trace contextRef="#ctx0" brushRef="#br2" timeOffset="83544.9219">5938 6465 9705,'-20'-20'10474,"20"20"-8328,0 0-769,20-20-320,0 20-160,19-19-385,1-1-223,20-1-642,0 1-480,-1 0-224,0 1-896,-18 19-834,-1-20-32,19 20 673,-39-20 545,19 0 896,-19 20 993,0-19 1346,-20 19 704,-20 0 96,20 19-640,-20 1-192,0 0-481,1 0-224,-1 19-225,20-19-384,0 21-159,20-22-161,19 21-65,1-20-127,20-1-352,-20 21-1,-1-40 161,-19 20 288,0 0 256,-20-20 320,-20 19-288,-19-19 97,19 20-129,-20-20 0,19 0-673,21 0-736,-19 0-3075,19 0-6246</inkml:trace>
  <inkml:trace contextRef="#ctx0" brushRef="#br2" timeOffset="83981.4453">7408 6406 5957,'-80'-20'11627,"60"20"-9545,-20 0-320,1 20 192,-1-1-737,1 21-96,-1-1-384,40 1-481,0 0-256,0-21-32,20 1-32,20-20-32,-21 0 0,21-20-1,-20 1-31,19-1 32,-19 0 128,-20 0-32,20 0-160,-20 1 224,19 19-128,-19 0-64,0 0 128,21 19-224,-1 1-65,20 0-768,-21 0-992,1-20-1154,20 0-385,-20 0-7687</inkml:trace>
  <inkml:trace contextRef="#ctx0" brushRef="#br2" timeOffset="84191.4063">7368 6047 16879,'20'0'3460,"-20"20"-1827,20 0 449,0 21-704,-1 18-418,1 0-255,20 20-449,-20 2-224,19-22-416,1 0-192,0-19-706,0-1-672,-1 2-1024,-19-21-1154,0-20-11946</inkml:trace>
  <inkml:trace contextRef="#ctx0" brushRef="#br2" timeOffset="84568.3594">7745 6325 19378,'0'0'3235,"0"0"-2114,0 40 224,0 1-192,20-2-320,0 1-128,-1-1-353,1 1-320,0-20-64,19-1-128,-18 1-32,-1-20 0,-20 0-1,20-20-95,-20 20-96,0-19 192,0-21 128,0 20 32,0 0 32,0 1 0,0 19 64,20 0 192,-20 0-64,19 19 0,21-19-96,-20 20-64,0-20 64,-1 0-192,1 0 0,0 0-96,0-20-352,1 20-738,-21-19-511,0-1-1571,0 0-1056</inkml:trace>
  <inkml:trace contextRef="#ctx0" brushRef="#br2" timeOffset="84888.6719">8261 6386 17936,'0'0'2179,"-19"20"-97,19 19-161,0-19-415,-20 19-321,20-19-320,20 20-673,-20-20-224,19-1 64,1-19-128,0 0-64,0 0 32,-20-19 31,19-1 1,-19-20 32,0 20 128,0 1-64,0-1 64,0 0-64,-19 0-64,19 20 321,0 0-257,0 0-32,0 20 0,19 0-65,-19 19 1,20-19-576,0 20-866,0-40-1120,1 20-1442,-2-20-3395</inkml:trace>
  <inkml:trace contextRef="#ctx0" brushRef="#br2" timeOffset="85070.3125">8421 6386 20147,'19'20'1793,"1"-1"161,20 1-737,-1 0-704,1 19-97,-1-39-320,1 20-192,-20-20-641,20 0-1088,-20-20-1859,0 1-191</inkml:trace>
  <inkml:trace contextRef="#ctx0" brushRef="#br2" timeOffset="85246.0938">8817 6325 21396,'-20'20'1537,"20"21"449,-19 18-609,19 0 65,-20 21 95,0 0-159,20-1-738,-20-20-800,20-19-224,0 19-193,20-38-288,-20-1-384,0-20-577,0 0-1377,0 0-2850</inkml:trace>
  <inkml:trace contextRef="#ctx0" brushRef="#br2" timeOffset="85571.2891">9135 6386 13933,'0'-41'4868,"0"41"-3298,-20-20 31,0 20-191,0 20-321,1-20 384,-1 41-768,0-21-417,0-1-288,20 21-32,0-20-96,20-1-160,0-19 63,19 20-287,21-20 31,-21 0 1,2 20 352,-21-20-64,-1 20 256,1 0 320,-20-1 257,0 1 256,-20 1-417,20-1-160,-19 0-192,-1-20-288,-1 0-865,21 0-1313,-20 0-3139</inkml:trace>
  <inkml:trace contextRef="#ctx0" brushRef="#br2" timeOffset="86276.3672">9909 6425 8936,'-20'-80'5765,"0"60"-3811,1-19 96,-1 19 320,0 20-352,0-20-640,20 40-289,-19 0-417,-1 19-223,20 22 63,-21-2-223,21 0-161,21 1-32,18-21-128,-19 2-160,39-21-225,-19 0-31,19-20-417,-18 0 64,-1-20-576,-21-21-833,1 2-1314,-20-21-223</inkml:trace>
  <inkml:trace contextRef="#ctx0" brushRef="#br2" timeOffset="86603.5156">9988 6028 10121,'0'-20'8136,"0"20"-6407,0 20-511,0 19 479,21 22-512,-1-2 161,0 20-386,19 0-351,1 1-321,-1-20-95,1-1 31,-21-19-160,22-21-64,-21 1 0,-20 1 64,20-21-96,-20 0 192,0 0-192,0-21 288,0-18-192,0-1-256,0 0 256,19 1-32,-19-1-160,20 21 64,0-1-32,0 20 32,-1 20-64,1-1 32,20 21 32,-20-1-641,19-19-352,-18 20-577,19-20-1441,-1-20-1441,-19 0-7015</inkml:trace>
  <inkml:trace contextRef="#ctx0" brushRef="#br2" timeOffset="86857.4219">10624 6425 17584,'-20'-19'2178,"20"38"-288,0 1-256,0 0-225,0 19-384,20 1-577,0-20-224,0 0-191,-1-1-66,21-19 66,-20 0-98,-1-19 33,-19-1 64,0-20 97,-19 20-1,-1 1-288,0-21 31,-19 20-159,-1 20 32,20-19-64,-19 19 31,39 0-479,0 0-994,0 0-1537,0 0-801</inkml:trace>
  <inkml:trace contextRef="#ctx0" brushRef="#br2" timeOffset="87358.3984">10902 6306 21268,'-40'19'1313,"40"-19"833,-19 20-609,-1 21-608,20-21-64,20 19-192,-1 1-353,21-1-448,19 1-32,1-20-97,0 19-255,-20-39 96,-21 21 223,1-21-95,-20 20 192,-20-20-160,-19 0 32,-1 0 128,-20 0 96,20-20 64,-19 20-96,39 0 0,-19-21-161,39 21 129,-20 0 0,40-20 0,-1 20 160,21 0 96,0-19-63,19 19 319,1-20-224,0 0-320,-1 0 160,-20 0-96,1 1 64,-20-21 0,-1 20-64,1-19 32,-20 18 0,0 1 64,-20 20 96,1-20-96,-1 20 33,0 20 31,0 0 64,1 21-160,-1-2 0,0 1 160,20-1-192,20 1-96,0-1-32,-1-19-128,21 1-353,19-21 65,-18 0-802,-21-21-1312,19 1-1698,-19-19-2339</inkml:trace>
  <inkml:trace contextRef="#ctx0" brushRef="#br2" timeOffset="87642.5781">11438 6246 17136,'20'40'3203,"-20"-1"-1057,20 1-96,-1 1-513,-19 18-224,0-20-256,20-19-288,0 0-577,-20 0 129,20 0-353,-20-20 160,0 0-160,19-20-32,-19 20 32,0-20 32,21-20-64,-1 21 224,0-1-320,0 0 128,-1 0 32,1 20-97,20 0 129,-1 20-224,-19 20-512,20-21-385,0 21-1346,0 0-3266,-20-21-8617</inkml:trace>
  <inkml:trace contextRef="#ctx0" brushRef="#br2" timeOffset="88302.7344">12391 6306 16944,'-20'0'2594,"0"19"-960,0 21-97,0 1 32,20-2-544,0 20-384,0-19-321,20-20-31,0 0-161,0-1 64,20-38-96,-20 19-64,20-40-160,-21 0 64,1 1-32,0-1 32,-20 21 64,0-22 64,0 21-64,0 0 192,0 20 96,0 0-192,0 20 32,20 0 97,-1 1-97,1 18-96,0 1-160,21-1-321,-22-19-127,21-20-577,-20 20-193,-1-20-704,-19 0-1569,20-20 0</inkml:trace>
  <inkml:trace contextRef="#ctx0" brushRef="#br2" timeOffset="88594.7266">12729 6325 15374,'19'20'2755,"1"21"-834,0-21 546,0 19-513,0-19-577,-20 0-416,19-1 0,-19 1-513,20-20-192,-20 20-191,0-20 31,0 0 32,20 0 128,-20-20-320,0 0 128,0-19-160,0 19 160,0-19-96,21 19-96,-21-1 0,20 21-32,19 0-33,-19 21 65,19-1-160,1-1-449,-1 21-352,1-1-1057,-19-19-2498,18 0-2691</inkml:trace>
  <inkml:trace contextRef="#ctx0" brushRef="#br2" timeOffset="88739.2578">13225 6465 15630,'20'20'2883,"0"-20"-1410,-20 19 898,19 1-962,1 0-1313,0-20-448,0 20-321,0-20-1089,-1 0-2658</inkml:trace>
  <inkml:trace contextRef="#ctx0" brushRef="#br2" timeOffset="88898.4375">13205 6187 17392,'20'-20'2498,"0"0"-2530,0 20-32,-1 0-64,21 0-897,0 20-416,-1 40-225,2-1-1184</inkml:trace>
  <inkml:trace contextRef="#ctx0" brushRef="#br2" timeOffset="89101.5625">13641 6584 13933,'20'19'3491,"-20"-19"-64,0-19-1217,0-1-672,-20-20-577,1 1-289,-1-1 65,-20-19-609,1-2 64,-1 2-288,1-20 96,18-1 32,21 20-160,0 1 64,0 0-160,21 19-64,18 21-257,-19 19-256,20 19-800,-21 1-1378,-19 20-737</inkml:trace>
  <inkml:trace contextRef="#ctx0" brushRef="#br2" timeOffset="89472.6563">13245 6345 19314,'-40'0'2434,"40"-20"-1729,20 20 288,0-19-64,39-1-289,1 0 1,20 20-449,-1-20-96,0 20-224,-20 0-609,2 20-512,-2-20-192,-19 40 127,-21-21 129,1 1 385,-20 21 575,0-21 770,0-1 1120,20 1-127,-20 0-481,20-20-256,19 0-161,-18 0-287,19 0-129,-1-20-160,-19 0 32,-20-19 0,20 18-64,-40-19 96,0 21-192,-19-1 32,-1 0-96,-20 20 96,20 0-32,1 0-32,19 0-641,20 20-993,-20 19-1793,20-19-3331</inkml:trace>
  <inkml:trace contextRef="#ctx0" brushRef="#br2" timeOffset="89654.2969">14118 6544 18513,'0'-59'5061,"-20"19"-3043,20 1-321,0-2-928,20-18-481,0 19-320,19 20-128,1 1-352,1-1-577,18 20-993,-19 20-2499,-1-1-4195</inkml:trace>
  <inkml:trace contextRef="#ctx0" brushRef="#br2" timeOffset="90250">14217 6406 19314,'0'19'1057,"0"1"32,0 0 769,21 19-289,-21-19-288,20 0-544,-1 0-128,-19-20-193,20 0-224,-20 0-96,20 0 192,-20-20-416,0 0 160,0 0-192,0-19 64,0-1 0,20 1 64,-20-2-128,20 21 64,-1 1 0,1-1 0,0 40 96,0-1 64,-1 1 64,22 21-64,-21-2-32,0-19-32,-1 0 32,1 0-128,0-20 192,-20 0 0,20 0 128,-20-20 0,0 0-224,19 0 97,-19 1-1,0 19-96,20-20-32,0 20-32,0 0 128,0 20-96,20-1-449,0 1-95,-20 0-578,19 0-575,-19-20-866,0 0-1633,-20 0-3363</inkml:trace>
  <inkml:trace contextRef="#ctx0" brushRef="#br2" timeOffset="90460.9375">14694 5988 19986,'0'-20'2082,"20"40"-448,-20 0 544,40 19-673,-20 1-640,20 20-480,-1 0-193,-19 19-288,39-20-481,-19-18-576,-21-2-769,2-19-704,-1 0-2467,-20-20-8232</inkml:trace>
  <inkml:trace contextRef="#ctx0" brushRef="#br2" timeOffset="90634.7656">14991 6187 18097,'61'40'3939,"-41"-21"-2593,19 21-1,1-1-384,19-19-769,-19 0-160,0 1-128,0-21-705,-1 0-993,1 0-1697,-20-21-1121</inkml:trace>
  <inkml:trace contextRef="#ctx0" brushRef="#br2" timeOffset="90773.4375">15429 6227 17136,'-40'39'3811,"20"1"-1472,1 19-578,-21 21-416,20 19-352,-1-20-320,21 1-705,0-1-192,0-19-577,0-1-544,0-18-1122,0-22-2529</inkml:trace>
  <inkml:trace contextRef="#ctx0" brushRef="#br2" timeOffset="91720.7031">16124 6345 14285,'0'-79'448,"-20"59"481,20-19 545,-20 39 608,-1-20-96,2 40-641,-21 0-416,1 19-64,-1 20-353,20 22-192,1-22-31,19 0-161,0-39-64,39 0 32,1 0-96,-21-20 96,21-20 0,-1 0-192,-18-20 256,-21 21-128,20-21-128,-20 1 160,0-2-32,-20 1 32,20 21-32,0 19 160,0 0 33,0 0-257,0 19-32,20 1 32,0 0 32,0 21-449,-1-22-480,21 1-768,0 0-385,-21-20-1250,21 0-479</inkml:trace>
  <inkml:trace contextRef="#ctx0" brushRef="#br2" timeOffset="91902.3438">16262 6147 8808,'-19'-100'4804,"19"81"-1280,0-1-738,0 20-1056,0 0-385,19 39 65,1 1-385,0 1-577,21 38-288,-2-20-160,1 0-576,-1-19-417,20-19-705,-19-1-1473,-20-20-320</inkml:trace>
  <inkml:trace contextRef="#ctx0" brushRef="#br2" timeOffset="92077.1484">16203 6286 15214,'-20'0'4901,"20"-20"-3973,0 20-31,20 0 961,20-20-321,19 20-704,21-19-641,-1 19-192,0 0-288,1 0-897,-1 0-1217,1 0-2275,-21 0-8519</inkml:trace>
  <inkml:trace contextRef="#ctx0" brushRef="#br2" timeOffset="92360.3516">17236 6485 17232,'39'59'2338,"-19"-39"-448,-20-20-257,20 0 161,-20 0-385,-20-20-672,0 0 0,20 0-161,-20-19-287,-19-1-1,19-20 32,0 20-320,0-19 224,20 0-224,0 19-64,20 1-160,20-2-416,-20 21-321,19 0-481,20 20-832,-19 20-1890,1-20-4228</inkml:trace>
  <inkml:trace contextRef="#ctx0" brushRef="#br2" timeOffset="92694.3359">17592 6128 17712,'-59'19'3075,"20"1"-1569,-1 20 479,20-1-127,-19 21-897,18-1-288,21-18-289,21 18-384,-1-39 64,19 19-160,1-39 96,19 0-256,-39-20 128,19 1 32,-19-21 128,-20 1-32,0-2 64,-20 1 96,0 1-192,20 19 32,-19 0 384,19 1-224,0 19 65,0 0-225,0 39 160,19-19-128,21 19 64,-19 1-448,18 1-353,21-22-352,-21 1-1057,1 0-833,-20-20-1729,-20 0-7432</inkml:trace>
  <inkml:trace contextRef="#ctx0" brushRef="#br2" timeOffset="92970.7031">17772 6246 17712,'39'60'2659,"1"-41"-97,-21 21-352,21-19-192,-19-1-576,-1-1-834,-1-19-31,-19 20-353,20-20-32,-20 0 32,0 0 1,0-20-33,0 1-192,20-1 0,-20-1-96,20 1 32,-1 0-193,1 1-31,0 19-96,20 0-161,-21 0 33,22 19-385,-21 21-641,19-19-1120,-19-1-2275,0-1-4612</inkml:trace>
  <inkml:trace contextRef="#ctx0" brushRef="#br2" timeOffset="93340.8203">18308 6286 18321,'-20'-20'2947,"20"20"-1570,-20 20 417,20 19-97,0-19-480,20 21-320,0-2-512,-1 1-1,21-20-512,-1-20 64,2 0 32,-21 0-321,19-20 193,-39-20 96,20 1-384,-40-2 160,1-18-1,-1 0-31,-21-1 32,21-20 128,-19 1-1,19 20 386,0 19-257,1 20 448,-1 1-96,20 19 321,0 0-225,20 19 161,-1 21 256,-19-1-289,40 40-31,-20 2-481,19-22 64,2 20-481,-2-20-576,-19-19-384,20 20-673,-21-40-2338,1 0-7463</inkml:trace>
  <inkml:trace contextRef="#ctx0" brushRef="#br2" timeOffset="93726.5625">18804 6246 20211,'-59'20'2274,"39"0"-1634,0 0-191,20-1 832,0 21 96,0 1-512,40-2-416,-1-19-257,21 19-128,19-39-192,-19 0 0,-20 0-97,-1-19-191,-19-21 256,-20 20-321,0-19-31,-20-22 95,0 22 161,-19-1 160,-22 21 288,22-21-160,-1 20-64,21 20 32,-21-20-192,40 20-705,-20 0-864,20 0-962,20 20-480,-20-20-4676</inkml:trace>
  <inkml:trace contextRef="#ctx0" brushRef="#br2" timeOffset="94104.4922">19062 6345 18833,'40'61'3331,"-20"-42"-1409,-1-19-256,-19 20-513,20-20-192,-20 0-321,0 0-351,0 0-65,0-20-160,0 1-96,0-1-192,0-21 96,0 21 32,0 1-97,0-21-95,20 20-32,-20 1 128,20 19 128,-1 0 128,2 0 224,-1 39 192,0-19-31,0 0-1,-1-1-224,1 1 65,0-20-33,0 20-128,-1-40 32,1 20 32,0-20-96,19 1-63,-18 19-33,19-20-33,-20 20-31,-1 0-192,21 20-288,-20-1-289,19 1-448,-19 21-1058,0-21-3266,0-1-5830</inkml:trace>
  <inkml:trace contextRef="#ctx0" brushRef="#br2" timeOffset="96469.7266">19896 6406 18257,'59'19'2146,"-39"-19"-961,0 40-448,0-1-353,-20 1 193,0 0-481,0 20-96,0-20-193,-20-21-671,0 21-1026,0-20-2050</inkml:trace>
  <inkml:trace contextRef="#ctx0" brushRef="#br2" timeOffset="114102.5391">20651 6425 14669,'0'-19'1698,"0"19"-353,19 0 289,-19 0 224,20-20-609,0 20-737,0 0-191,-1-21-161,1 21-64,0-20 224,0 0-352,1-19 96,-21 19 96,19-19-320,-38 19 224,19 0-128,-21 0 128,-19 0 64,20 20-32,1 20 97,-21-20 223,20 40-32,1-1 97,-1 1 31,20 19-223,0-18-33,0-2-192,20 1-32,19-20-64,1-1-320,-1 1-225,22-20-544,-22 0-513,20 0-1761,-19-20-961</inkml:trace>
  <inkml:trace contextRef="#ctx0" brushRef="#br2" timeOffset="114416.0156">21088 6286 15822,'-21'-20'3268,"21"20"-1315,-20 0-255,20 20 256,-20 0-513,20-1-704,0 21-705,0-19 32,20-1-128,21-1 64,-22 1-160,21-20 224,-20-20-416,19 20 191,-19-19-31,0-1 96,-20-1 192,0 1-160,-20 0 0,0 1 128,1-1 96,19 20 97,-20 0-257,0 20 160,0-1-256,20 21 0,0-19-161,20 18-511,0-19-1058,19-20-608,-19 0-1538,20 0-4420</inkml:trace>
  <inkml:trace contextRef="#ctx0" brushRef="#br2" timeOffset="114604.4922">21425 6306 13036,'-20'-40'3363,"20"40"-1345,-20 0 160,1 0 32,-1 20-512,-1 19-385,21 1-737,0 1-95,0-2-545,41-19-32,-2 19-128,1-39-129,19 20-351,-19-20-257,-1-20-705,2 1-896,-21-1-898,-20-20-1152</inkml:trace>
  <inkml:trace contextRef="#ctx0" brushRef="#br2" timeOffset="114902.3438">21563 6028 17648,'20'-20'3299,"-20"40"-1697,0-1 704,0 21-448,21 1-513,-21 18-384,20 0-545,-20-19-288,39-1-128,-19-19 0,0 0 225,19 1-385,-19-21 224,-20 0-193,20 0 65,0-21 32,-20 1 96,19 0-128,-19 1 96,20-1-192,0 0 128,1 20-32,-21 0-64,39 20 64,-19 0 96,20 19-192,-21 2-705,21 18-608,0-39-1090,-1 19-2562,2-39-5188</inkml:trace>
  <inkml:trace contextRef="#ctx0" brushRef="#br2" timeOffset="115250.9766">22556 6246 11691,'-19'40'9641,"-1"-40"-8232,20 20-384,0 19 577,0-19-513,20 1-673,-1-1-288,21-1 32,-1-19-160,22 0-64,-2-19-64,-19-1 192,-21-1-192,1-19 320,-20 21-288,-20-21 160,-19 20-416,-1-19 256,-40 19-32,21 0 256,0 20-32,19 0-192,20 20 96,0 0-481,20 0-287,20 39-514,0-20-1088,20 1-2306,19 1-7656</inkml:trace>
  <inkml:trace contextRef="#ctx0" brushRef="#br2" timeOffset="115432.6172">22954 6504 16047,'39'-39'3651,"-58"-1"-2242,19 1 321,-40-2 224,-1 2-353,2-21-704,-1 1-512,1 0-129,19-2-256,0 2 0,1 0 128,38 19-224,1 1-320,20 18-353,-21 21-384,21 0-609,-1 21-1505,-39-2-449</inkml:trace>
  <inkml:trace contextRef="#ctx0" brushRef="#br2" timeOffset="115593.75">22616 6147 20787,'0'0'3139,"0"0"-2082,19-19 352,22 19-352,18-21-768,1 21-289,19 0-545,-40 0-896,22 0-2050,-22 21-7208</inkml:trace>
  <inkml:trace contextRef="#ctx0" brushRef="#br2" timeOffset="116848.6328">736 7537 18129,'-40'-40'1377,"21"21"-352,19-1 576,19 0 257,1-1-641,0 1-288,0 1-160,20-1-481,0 0-96,0 20-128,-1 0 1,-19 40-258,0-21 257,-1 42-256,-19-22 224,-19 21-64,-1 19 96,0-19 32,0-20-64,1 19 161,19-39-289,-20 0 96,20-1 0,20 1 64,-1-20 192,1 0-320,20-20-64,-1 20-289,1-19-319,20-21-546,-20 20-960,-21 1-2178,1 19-3844</inkml:trace>
  <inkml:trace contextRef="#ctx0" brushRef="#br2" timeOffset="117030.2734">816 7775 12235,'-39'0'8456,"39"-19"-7495,0 19 384,0-20 737,19 0-544,21 0-577,-20-1-769,19 2-224,1-1-321,-1 0-800,21 20-1409,-20 0-2979,20 0-8585</inkml:trace>
  <inkml:trace contextRef="#ctx0" brushRef="#br2" timeOffset="117220.7031">1333 7716 8648,'39'40'12492,"-39"-40"-10859,20 19 321,-20-19-96,20 20-641,-20 0-865,19-20-160,1 20-96,0-1-384,0-19-320,-1 20-257,1 0-993,0-20-1697,1 20-513</inkml:trace>
  <inkml:trace contextRef="#ctx0" brushRef="#br2" timeOffset="117371.0938">1292 7537 22581,'-40'-20'1121,"40"20"-1089,-19 0-288,19-20-673,0 20-416,0 20-801,19-20-1474</inkml:trace>
  <inkml:trace contextRef="#ctx0" brushRef="#br2" timeOffset="117597.6563">1729 7736 23574,'59'20'801,"-18"-1"-1,-21-19-223,0 20-321,-20 20-64,19-21-64,-19 1-352,20 0-897,-20 0-480,0-1-1474,0 1-1313</inkml:trace>
  <inkml:trace contextRef="#ctx0" brushRef="#br2" timeOffset="117931.6406">1908 7478 22036,'40'-61'1185,"-1"41"-1185,1-19 257,-21 39-1,21-20-96,-19 20-256,-21 20 256,20 19-544,-20 2 192,19-1 128,-19 19 0,0-19 96,0-1 256,0 20 96,20-18-128,-20-21-95,0 0-129,20-1 32,0 1 64,0-20 64,-1 0-128,21-20-256,-20 20-577,-1-19-704,-19-1-2083,0 0-2497</inkml:trace>
  <inkml:trace contextRef="#ctx0" brushRef="#br2" timeOffset="118113.2813">1967 7675 22293,'-19'0'1409,"19"0"-833,19 0 802,1-19-193,20-21-512,40 20-417,-21 1-192,1-1-481,-21 0-543,20 20-1122,-18 0-1730,-21 0-1377</inkml:trace>
  <inkml:trace contextRef="#ctx0" brushRef="#br2" timeOffset="118280.2734">2484 7596 17232,'19'40'2274,"1"-20"-448,-20-1 288,20 2-96,0 19-673,-1-20-480,1-1-577,1 1-256,-1 0-64,0-20-641,-1 20-480,-19-20-1153,20 0-2819,-20 0-7751</inkml:trace>
  <inkml:trace contextRef="#ctx0" brushRef="#br2" timeOffset="118447.2656">2444 7438 20371,'0'-21'4388,"0"1"-4228,20 20-768,-20-19 383,20 19-1152,-1 0-1121,1 19-481,0 1-10090</inkml:trace>
  <inkml:trace contextRef="#ctx0" brushRef="#br2" timeOffset="118628.9063">2762 7636 20083,'39'0'2402,"-19"-20"-1025,0 20 193,-1-20-770,1 20-607,1-19-129,-1 19-321,-20 0-832,20 0-1057,-20 0-2338,-20 0-5766</inkml:trace>
  <inkml:trace contextRef="#ctx0" brushRef="#br2" timeOffset="118802.7344">2841 7517 15887,'0'0'6534,"0"20"-5669,0-20 127,0 20 962,0 19-897,19-19-768,1 20-193,-20-21-288,21 22-321,-1-21-608,0-20-577,-1 20-1633,1-20-1762</inkml:trace>
  <inkml:trace contextRef="#ctx0" brushRef="#br2" timeOffset="118963.8672">3079 7596 21588,'0'20'1377,"20"0"33,0 0 223,-20-1-832,19 22-705,2-21 96,-1 0-480,0-1-865,0 1-801,-1-20-3651</inkml:trace>
  <inkml:trace contextRef="#ctx0" brushRef="#br2" timeOffset="119500">3437 7716 21684,'40'-20'833,"-21"20"-321,1 20-31,0 0 223,0 19-319,-20 1-129,0-1-192,0 1-384,0-20-129,0-1-383,0 1-1282,0-20-2146,-20 0-8264</inkml:trace>
  <inkml:trace contextRef="#ctx0" brushRef="#br2" timeOffset="119666.9922">3675 7795 21940,'40'0'257,"-20"0"-418,0-20 161,-1 20-224,1 0-1185,20-19-289,-1 19-1377</inkml:trace>
  <inkml:trace contextRef="#ctx0" brushRef="#br2" timeOffset="119813.4766">4052 7716 17104,'20'0'2466,"-20"0"-1249,0 0-64,0 0-864,20-20-257,0 20-641,-20 0-1025,19 0-1472,1 0-674</inkml:trace>
  <inkml:trace contextRef="#ctx0" brushRef="#br2" timeOffset="119951.1719">4251 7716 14573,'20'0'3652,"0"0"-2083,-20 0 962,0 0-1058,0 0-960,19 0-546,1 0-127,0-20-1601,0 20-2660,-20 0-13003</inkml:trace>
  <inkml:trace contextRef="#ctx0" brushRef="#br2" timeOffset="120125.9766">4628 7736 21364,'20'39'1537,"-20"1"1,19-20-545,-19 19-641,20-19-96,-20 0-352,20-20-224,-20 19-769,20-19-865,-20 20-2402,21-20-8617</inkml:trace>
  <inkml:trace contextRef="#ctx0" brushRef="#br2" timeOffset="120589.8438">4886 7378 16399,'39'-20'1153,"1"20"-512,1 0 992,-2 0-704,1 0-128,-21 20 64,1 19-289,0 2-544,0-2 225,-20 1-129,0 0-64,-20 19 32,0-20 64,20 2 417,-20-21-65,20 0-192,0-1-128,0 1-31,20-20 63,0 0-128,20 0 64,-1-20-192,2 1-256,-21-1-385,19 0-512,-19 0-833,-20-1-1025,-20 21-672</inkml:trace>
  <inkml:trace contextRef="#ctx0" brushRef="#br2" timeOffset="120736.3281">5065 7596 17104,'-20'0'2818,"20"0"-2177,0 0 320,20 0 96,19 0-192,1-19-353,0 19-288,19 0-544,-18 0-769,-2 0-2050,-19 0-1281</inkml:trace>
  <inkml:trace contextRef="#ctx0" brushRef="#br2" timeOffset="120946.2891">5422 7656 15182,'20'40'2434,"-1"-20"-288,1 20 321,0-21-193,1 21-609,-1-1-287,-1 1-610,-19-20-447,0-1-161,0 22 32,0-41-352,-19 20-128,-22-20-257,21 20-64,0-40-512,-19 20-672,-1-20-1731,21-21-1953</inkml:trace>
  <inkml:trace contextRef="#ctx0" brushRef="#br2" timeOffset="121098.6328">5264 7537 19282,'20'-20'1697,"-1"20"-1376,1 0 31,0 0-320,0 0-737,19 0-864,-19 0-1730</inkml:trace>
  <inkml:trace contextRef="#ctx0" brushRef="#br2" timeOffset="121294.9219">5680 7716 18513,'40'0'3523,"-21"0"-2466,21-20-96,1-1-416,-22 21-449,1-19-160,0 19 32,-20 0-1057,20-20-1025,-20 20-1954,0 0-6054</inkml:trace>
  <inkml:trace contextRef="#ctx0" brushRef="#br2" timeOffset="121439.4531">5938 7616 19346,'20'40'2915,"-20"-21"-1826,0 2 320,20 19-576,-20-1-609,19-19-192,-19 0-320,20 0-1186,0-1-2626,1-19-9833</inkml:trace>
  <inkml:trace contextRef="#ctx0" brushRef="#br2" timeOffset="121898.4375">6395 7675 19282,'20'0'3331,"-20"21"-2466,20-1 448,-20 20-512,19-1-353,-19 1-96,0-1-191,0 1-97,0-21-353,20 1-351,-20 1-545,0-21-1154,-20 0-2785</inkml:trace>
  <inkml:trace contextRef="#ctx0" brushRef="#br2" timeOffset="122239.2578">6415 7378 19602,'39'-20'2466,"1"0"-1729,-20 20 480,19-20-96,-18 20-512,-1 0-225,0 20 193,0 20-449,-1-1-64,-19 2 128,20-2-160,-20 21 160,0-21-320,0 1 224,0 20 0,0-20 1,-20-20 159,20 19-224,20-19-128,0-20 128,0 20 32,-1-20-96,21 0 128,-20-20-256,19 0-65,-18 0-319,-1 1-609,0-1-833,-20-20-2530,-20 19-4869</inkml:trace>
  <inkml:trace contextRef="#ctx0" brushRef="#br2" timeOffset="122398.4375">6474 7596 13324,'0'0'7047,"0"0"-6278,20 0 384,0 0 160,19 0-673,22-19-159,-22 19-289,21 0-224,-1 0-641,-20 0-1024,-19 0-1730,1 0-97</inkml:trace>
  <inkml:trace contextRef="#ctx0" brushRef="#br2" timeOffset="122595.7031">6971 7596 18321,'19'40'1922,"21"-20"-129,-20 20 257,0-20-448,20 20-417,-20-1-96,-20-19-480,20 0-353,-20-1-96,0 1-224,-20 0-128,0 0-353,-1-20-31,-18 0-257,19 0-576,-20 0-898,1-20-2561,-1 20-4741</inkml:trace>
  <inkml:trace contextRef="#ctx0" brushRef="#br2" timeOffset="122741.2109">6852 7397 20787,'-21'0'2306,"21"0"-2594,0 0-288,21 0-1538,-21 0-2371</inkml:trace>
  <inkml:trace contextRef="#ctx0" brushRef="#br2" timeOffset="124833.0078">7686 7537 18033,'0'-40'2370,"0"40"-1121,0 0-192,0 0-32,0 20-160,20 0 0,-20 0-321,19 19-416,1-19-128,0 0-64,0 0-384,19-1-417,-19-19-640,-20 0-1763,20 0-1216</inkml:trace>
  <inkml:trace contextRef="#ctx0" brushRef="#br2" timeOffset="124993.1641">7646 7299 18801,'-21'-20'961,"21"20"-897,0 0-320,0 0-513,21 0-864,-1 0-417,0 0-6022</inkml:trace>
  <inkml:trace contextRef="#ctx0" brushRef="#br2" timeOffset="125203.125">7944 7338 17552,'0'59'1057,"-20"-18"320,20-1 65,20-1-257,0 1-416,19-20-449,21 19-320,-21-39-256,22 20-161,-42-20 33,1 20-32,0-20 255,-20 0 1,-20 0-192,0 0-993,1 19-1250,-2-19-1377</inkml:trace>
  <inkml:trace contextRef="#ctx0" brushRef="#br2" timeOffset="125814.4531">8797 7537 21300,'0'20'1793,"0"-20"-1761,20 20 449,0-1-193,0-19-224,-1 0 32,1-19 64,0-1-160,0 0-160,1-20-320,-2 1-97,-19 19 97,0-21-1,-19 22 513,-22 19 32,21 0-64,-19 0 225,19 0 255,-20 19 353,1 22-160,19-1-193,20-1 97,-20 1-321,20-1-160,20 1-32,0-20-641,19-1-384,1-19-544,-1 21-1282,21-42-864,-20 21-6022</inkml:trace>
  <inkml:trace contextRef="#ctx0" brushRef="#br2" timeOffset="126121.0938">9115 7397 17008,'-40'-19'2018,"21"38"31,19 1-159,-20 21-544,0-2-97,20 1-256,0 0-289,0-21-479,20 1-65,0 0-96,-1-20-160,1 0 64,20 0 32,-21-20-32,1 0 64,0 20 64,1-19-128,-21 19 64,20 19 128,-20 21-32,0-1 64,0 22-320,0-2 96,19 0-160,-19-19 0,20-1-417,-20 22-96,20-41-256,-20 19-640,20-19-1250,-20 0-1409,0 0-6854</inkml:trace>
  <inkml:trace contextRef="#ctx0" brushRef="#br2" timeOffset="126446.2891">9393 7417 19186,'-20'21'2850,"0"-1"-1889,0 19 417,20 21-610,0-21-287,0 1-1,20-1-159,0-18-257,0-1-64,0-20-64,-1 0-97,-19-20 33,20-1 0,0 2 64,-20-21 192,21 20-256,-21 1 160,0-21 32,0 40 192,0-20-192,0 40 65,0-20-161,0 20-193,20 0-447,-20-1-770,19 1-1152,21 0-1506,-20-20-4548</inkml:trace>
  <inkml:trace contextRef="#ctx0" brushRef="#br2" timeOffset="126757.8125">9710 7458 15630,'0'-20'2787,"-20"20"-737,1 20-96,19 19-673,-20-19-96,20 20-320,0-1-225,0-19-319,0-20-417,20 20 32,-1-20-32,1 0 96,-20-20-161,20 0 161,1 1 129,-21-1-194,0 0 33,20 20 32,-20 0 32,0 0-32,0 0 65,0 20-65,19 0 32,-19-1-129,20 1 1,-20 0-544,20-20-129,0 20-480,-1-20-385,1 0-1024,-20-20-385,0 0-2594</inkml:trace>
  <inkml:trace contextRef="#ctx0" brushRef="#br2" timeOffset="126991.2109">9830 7040 18097,'0'20'3427,"0"0"-1409,0 20-289,20 20-383,-1-1-193,-19 1-32,20-1-545,0 0-512,0 2-224,0-22-192,19-19-225,-18 0-191,-1-20-257,0 0-192,-20-20-481,0 0-1025,0-19-1024,0-1-2307</inkml:trace>
  <inkml:trace contextRef="#ctx0" brushRef="#br2" timeOffset="127136.7188">9968 7080 15758,'0'20'4965,"0"19"-2434,0 2-674,0 18-704,20 1-448,-20-1-96,41-20-705,-21 2-193,19-1-864,1-21-1089,-1 1-2755,1 0-9609</inkml:trace>
  <inkml:trace contextRef="#ctx0" brushRef="#br2" timeOffset="127783.2031">10604 7417 13388,'-19'0'7399,"19"21"-6214,0-1-160,0 19 160,0-19-384,19 0-641,1 0-96,0 0 64,0-20-192,-1-20-160,1 0 32,-20-20-192,20 21 159,-20-21 97,0 19 160,0 1-96,0 20 160,0 20 97,0 1-225,20 19 288,-20 19 32,39 0-192,-18 20 160,19-18 65,-21 18 351,21-20-415,-20 0-1,0 2 96,-1-22 97,-38-19-65,-1 20-96,0-40-32,-20 20-95,1-20-65,-2 0-160,2-20-129,19 0-415,-20 0-481,21-19-705,-1 19-800,20-21-2083,20 2-5156</inkml:trace>
  <inkml:trace contextRef="#ctx0" brushRef="#br2" timeOffset="128081.0547">11298 6961 22325,'-19'-19'896,"19"19"194,0 19 255,19 1 96,1 39-160,1 1-160,-1 20-576,19-1-513,-19 0-64,20-20-224,-1-18-225,-19-1-448,20-1-256,-21-39-801,2 20-1217,-21-20-3779</inkml:trace>
  <inkml:trace contextRef="#ctx0" brushRef="#br2" timeOffset="128233.3984">11617 7417 17904,'20'61'2211,"-20"-42"-834,20 1 32,-20 0-960,19-20-417,1 0-321,-20 0-191,0-20-897,20 0-2467,-20 1-6566</inkml:trace>
  <inkml:trace contextRef="#ctx0" brushRef="#br2" timeOffset="128421.875">11576 6981 9480,'0'-20'10506,"0"40"-8776,21 0 224,-21 19-192,20 1-705,0 39-257,0-18-415,-1 18-225,1-20-320,0-20-32,0 22-705,-1-41-256,1-1-673,0 1-1249,0-20-1409</inkml:trace>
  <inkml:trace contextRef="#ctx0" brushRef="#br2" timeOffset="128799.8047">11895 7159 18321,'-20'21'2690,"0"-1"-1857,0 0 737,0 19-161,0 20-256,0 1-64,20 0-192,0-20-577,40-1-160,-20 1 1,40-40-322,-20 20 97,-1-40 0,1 0-32,-1 0 0,1-19-96,-19-1 64,-21-1 256,0 2-352,0-1 128,0 1-225,-21-1 129,1 21 288,20 19-128,-20 0 64,0 19 32,1 1 128,19 20 65,0 19-65,0-20 32,19 2-192,21-1-32,1-21-256,-2 1-160,1-20-449,-1 0-384,1-20-1026,-21 1-1536,1-1-641</inkml:trace>
  <inkml:trace contextRef="#ctx0" brushRef="#br2" timeOffset="129010.7422">12193 7040 15118,'-20'-39'4164,"20"39"-2274,20 20 544,-20-1-288,19 1-545,1 20-31,-20-1-225,20 22-704,0-2-353,-1 0-384,1-19-64,0 19-289,0-18-319,0-21-193,0-1-385,0-19-671,0 0-1058,0 0-1378,-20-39-255</inkml:trace>
  <inkml:trace contextRef="#ctx0" brushRef="#br2" timeOffset="129308.5938">12471 7279 12075,'0'-40'5605,"0"21"-1729,0 19-1506,0 19-961,0 1-512,19 0-480,-19-20-65,0 20-224,20-1-160,-20-19-288,20 20 32,0-20 63,-20 20-127,19-20 256,1 20 32,0-1 64,-20 22 0,20-1 96,1-1 64,-2 21 64,21-21 129,-20 20-129,-1-18 64,1 18 64,-20-19-223,20 19 95,-20-19 32,-20-1-288,0-18 0,20-21-96,-39 59 128,19-59-1506,-19 0-479,18 0-3076,1 0-5733</inkml:trace>
  <inkml:trace contextRef="#ctx0" brushRef="#br2" timeOffset="129838.8672">13205 7021 20499,'0'-20'2402,"0"20"-1537,0 39 0,0 1 160,0 19-256,0 41-385,20-21-96,-20 20-128,40-19-320,-21-20-352,21-21-673,-20-19-833,0 0-1506,-1-20-992</inkml:trace>
  <inkml:trace contextRef="#ctx0" brushRef="#br2" timeOffset="130136.7188">13105 7397 9128,'-19'-19'10666,"19"-1"-9481,0 20-320,19 0 801,21 0-33,1 0-416,18 0-672,0 20-257,-19-1-160,19 1-32,2 21-224,-2-21 0,-20-1-160,1-19-64,-1 0 63,-19-19 97,0-1 64,-20 0 128,-20-1 32,0 1 96,1 1-160,-21-1 128,-19 0-192,19 20 128,1 0-32,-2 20 0,21-20-256,1 20-289,19 19-896,19-18-1121,1-1-2403</inkml:trace>
  <inkml:trace contextRef="#ctx0" brushRef="#br2" timeOffset="130913.0859">14138 7001 20371,'-20'-20'2658,"20"20"-1441,0 0 65,20 40 191,-20-1-128,20 21-544,-1 0-64,21-1-321,-19-19-256,18-1-32,1 1-31,19-20-1,-19-1 0,-1 1-128,2-20-32,-21 0 32,19 0 32,-19 21 32,0-1-257,0 0 129,-1 19-96,1 1-32,-20-1-192,0 1 191,0-20-63,-39 20 0,19-20-65,-20 0-63,1-20 128,-2 20-385,2-20 193,-21 0 223,21 0 193,19-20-192,0 0 224,20 0-96,0-20 160,20 20-192,20-20 64,-1 21 96,1 19 128,20 0 128,-20 0-160,19 0 0,0 0-192,1 0 192,0-20-96,-20 0-128,-1 0 160,-19 0 32,0 1-128,-20-21 320,0 19-352,-20 1 225,0 20 255,-19 0-256,-1 0 320,-1 41-287,22-21-33,-21 19-64,40-19-32,0 20 64,0-20 0,40-1-96,0 1 32,20 0-256,-1 0-353,0-20-576,-19 0-1730,20-20-6117,-20 0-2243</inkml:trace>
  <inkml:trace contextRef="#ctx0" brushRef="#br2" timeOffset="133027.3438">15786 7299 4131,'0'-60'12236,"-20"21"-9481,20 19-898,0-1-127,0 21-193,0 0-287,0 0-642,0 0-223,20 21 255,-20 19-191,40 19-33,-20 0-288,0 0 32,19 2-128,1-2-288,-20-19-256,19-20-513,-19-1-609,0-19-1761,-20 20-1826</inkml:trace>
  <inkml:trace contextRef="#ctx0" brushRef="#br2" timeOffset="133616.2109">15568 7517 19026,'-41'0'2306,"22"-20"-1313,19 20 416,19-19 289,22-1-545,-1 0-449,19-1-768,-20-18 128,21 19-160,-20-20-96,0 21-352,0-21 63,-1 1-63,-19-1 63,0-1 225,-20 22 256,0-1 96,0 20 288,0 20-159,-20-1-65,20 22 192,0 18 64,0 1 65,20-1-257,-1 0 128,1-18 225,20-2-449,-21 1 160,2-20-224,-1-20 161,0 20-289,0-20-97,-20-20 161,19 20-192,-19-20 128,0 0 32,0 0-32,20-19 128,-20 19-64,0 20-32,0 0 96,20 0 32,0 0-32,0 20-32,19-20 32,1 20-32,0-20-64,0 0 32,-1 0 64,1-20-256,-1 0 32,-39-21 64,20 22-128,-20-1 160,-20 0 32,1 0 0,-21 20 32,20 0 0,-19 0 192,19 20-96,0 0-128,20 0 32,0 19 0,0 2-96,40-2-224,-1-19-449,21 20-705,19-20-2113,1-20-5958</inkml:trace>
  <inkml:trace contextRef="#ctx0" brushRef="#br2" timeOffset="133993.1641">17216 7438 14669,'59'40'2723,"-39"-21"-705,19 1 32,1 0-417,-19 0-319,-21-20-129,20 0-449,-20 0-31,0 0-64,0-20-289,-20 0-288,-21-19 0,2-1 128,-1-1-224,-19-18 96,19 20 0,1-21-64,-2 1 97,1-1-194,40 0 1,0 1 192,0 19-256,40 21 64,1-22-96,-2 21 224,1 20-288,-1 0-609,21 20-865,-41 1-2177,1-1-4581</inkml:trace>
  <inkml:trace contextRef="#ctx0" brushRef="#br2" timeOffset="134276.3672">16879 7220 18961,'-41'19'2563,"41"-19"-2051,21 0 97,18-19 800,21-1-608,-1 20-481,20 0-256,-19 0-384,0 20-673,-1-1-576,-19 1-1634,19 20 480,-18-1 1122,18 20 1408,-20-18 962,-19-1 1217,0-1 897,0-19-65,-1 0-960,1 0-865,-20-20-801,0 0-160,0 0-416,0-20-513,0 0-1217,0 0-2658,-20-19-7752</inkml:trace>
  <inkml:trace contextRef="#ctx0" brushRef="#br2" timeOffset="134420.8984">17315 7139 18417,'0'0'1666,"39"0"-1763,2 20 194,-2-20 63,21 41-417,-1-2-1440,-20 21-1378</inkml:trace>
  <inkml:trace contextRef="#ctx0" brushRef="#br2" timeOffset="134583.0078">17831 7557 19218,'-20'-20'1313,"20"-20"64,0 21 513,-20-1-192,20-21-962,-19 2-191,19-1-609,19 20 64,1-19-385,20 19-672,-21 0-192,21 1-961,-19 19-1089,-1 0-96,-1 0-5478</inkml:trace>
  <inkml:trace contextRef="#ctx0" brushRef="#br2" timeOffset="134792.9688">17990 7200 1473,'20'0'8680,"-20"0"-4644,-20 20-1698,20-20 577,0 19-513,-20 1-1057,20 0-288,20 0-416,0 19-353,19 1-128,-19-1-31,20 2-129,-20-2 96,19 1-64,-39-20 128,0 0-64,0-1 128,-20-19-128,1 0-288,-21 0-224,0 0 31,1-19-191,19 19-673,-19-20-1122,19 0-1857,20-20-7206</inkml:trace>
  <inkml:trace contextRef="#ctx0" brushRef="#br2" timeOffset="134989.2578">18189 7040 23350,'20'60'2114,"0"-21"-609,-20 22-192,19 18-384,1-20-192,0 0-609,0 2-320,-1-22 96,21 1-705,-1-20-320,2 0-513,-21-20-1120,0-20-2755,-20 0-10186</inkml:trace>
  <inkml:trace contextRef="#ctx0" brushRef="#br2" timeOffset="135149.4141">17990 7358 22325,'20'0'1153,"19"0"160,1 0 288,19 0-415,22 0-770,-22 0-288,0 0-160,0 0-641,2 0-2337,-22 0-4293</inkml:trace>
  <inkml:trace contextRef="#ctx0" brushRef="#br2" timeOffset="135293.9453">18665 7596 23350,'19'20'2658,"2"-20"-2626,-1 0-256,0 0-513,-20 0-544,0 0-3395,-20-20-13582</inkml:trace>
  <inkml:trace contextRef="#ctx0" brushRef="#br3" timeOffset="205278.3203">17632 3070 3683,'21'-20'4676,"-21"20"-3042,20 0 128,-20-20 191,0 20-543,0 0-289,0-20-64,0 20-352,0 0-289,0 0-32,0 0 129,0 0 127,0 0-127,0 0-225,0 0-192,0 0-64,-20 0-32,-1 0 128,1 20-160,-19-20 32,-1 20 0,1 0 0,-1-1 32,-19-19 0,-2 20 0,-18 0-32,20 0 0,-21 0-96,1-1 160,0 1-32,0 1-32,18-1 97,2 0 287,-1-20-96,21 19-128,19-19 161,-19 20-33,39-20 0,-21 0 32,21 0-31,0 0-33,0 0-160,0 0 0,0 0-96,0 0 64,0 0 0,0 0 32,0 0 161,0 0-33,0 0-96,0-20-64,21 1-128,-21-1-96,19-21-32,-19 21-193,20 1 225,-20-21-160,20 20 224,-20 0-96,20 1 63,-20-1 97,19 20-64,-19-20-32,0 20 128,0 0-32,0 0-192,0 0 96,0 20 96,-19-20 64,19 20 64,-20 19 0,0 1-32,0-20 0,1 19 128,-2 2 33,1-21-1,20-1 0,-20 1-96,20 0 128,-20 0-256,20-1 289,0-19-193,20 0 320,-20 20 65,20-20-193,0 0 96,1 0-256,18 0-64,1 0 32,-21 0-480,21 0-160,0 0-417,-1 0-321,2 0-639,-2 20-2179,-19 0-8136</inkml:trace>
  <inkml:trace contextRef="#ctx0" brushRef="#br2" timeOffset="221283.2031">994 9264 13901,'-59'-40'3299,"39"40"-1602,0 0-736,1-20 449,19 20 127,0 0-448,0 0-512,0-19 31,0 19-31,39 0-385,-19 0 0,39 0-192,2 0 0,-2 0-32,20 0-544,-20 19-481,22-19-705,-2 0-672,-20 20-866,-20 0-3234</inkml:trace>
  <inkml:trace contextRef="#ctx0" brushRef="#br2" timeOffset="221478.5156">1213 9423 576,'-99'59'18898,"59"-39"-17232,21-20-674,-2 20 482,1-20-289,20 0-448,20 0 63,1-20-191,18 0-257,20 1-384,21-1 96,0 0-288,-1 0-673,20 0-224,-19 1-1121,-1-1-1954,0 0-4484</inkml:trace>
  <inkml:trace contextRef="#ctx0" brushRef="#br2" timeOffset="221726.5625">1510 8986 19634,'-39'20'641,"59"-20"-225,-1 0 673,21 0-288,20 0-96,19 20-577,20-20-96,-18 20 0,17 20 32,-38-1-128,-1-19 64,-38 20 128,-21-21 128,-21 1-128,1 0-352,-19 21-224,19-22-321,-20 1-833,21 0-2209,19 0-9354</inkml:trace>
  <inkml:trace contextRef="#ctx0" brushRef="#br2" timeOffset="222575.1953">2901 9086 16912,'0'-20'2594,"0"20"-1569,0 40 64,20-1 769,0 20-65,19 41-992,1-1-352,-1 0-1,1 1-320,-1-21-32,2-20 32,-21-19-128,19-20 64,-39 1 0,20-21 33,-20 0 223,-20 0-224,1-21-64,-21-19-352,-20-19 192,0 0-225,21-40-31,-21-21-289,1 1 129,18 0-97,22 0 321,-1 19 224,20 41 192,0-1-192,39 41 256,-19 19-64,21-20 128,-2 40-224,1-1 192,-1 21-96,1-1-31,-20 21 31,0-20-32,-40 20 64,0-1-32,0-19 32,0 19-64,-19-39-64,19 20-192,20-40-225,-20 20-511,20-20-1315,20 20-1600,-20-20-962</inkml:trace>
  <inkml:trace contextRef="#ctx0" brushRef="#br2" timeOffset="222773.4375">3595 9740 22325,'0'-19'1377,"-20"-1"-865,1-20 609,-1 1-128,-20-21-512,21 0-321,-1 1-224,20-20-96,0 19-449,20 20-608,-1 20-833,21 0-2370,-1 20-3684</inkml:trace>
  <inkml:trace contextRef="#ctx0" brushRef="#br2" timeOffset="223239.2578">4251 8728 19314,'-80'-20'1665,"40"20"-1088,1 20 384,-1-1 0,-19 22 160,19 18-320,0 1-449,20-1-352,20 1 0,20 0-192,-1-1-193,22 0-63,18 1 192,-19 0-65,0-1 1,-21 1 160,-19-21 192,0 22 160,0-22 321,-19 21 223,19-21 65,-20-19 96,20 0-224,0-1-97,20 1-127,-1-20-161,1 0-96,40 0-32,0 0-544,-1-20-321,0 20-64,-19-19-896,1 19-1154,-2-20-2402</inkml:trace>
  <inkml:trace contextRef="#ctx0" brushRef="#br2" timeOffset="223913.0859">4509 9145 20275,'20'-79'1569,"19"39"-608,1 0 384,19 0-352,-19 20-576,1 1-225,-2 19-192,-19 39 32,0 1-96,-1 20 96,-38 39-96,-1 0 96,0-19 96,0 19-352,1-40 384,-2 2 0,1-2 0,20-39 193,0 19-289,20-39 128,1 20 32,-2-20-32,21-20-128,-1 1-160,1-1-288,-1 0-417,-19-20-833,0 21-2273,-20-22-2211</inkml:trace>
  <inkml:trace contextRef="#ctx0" brushRef="#br2" timeOffset="224074.2188">4588 9463 5669,'-20'0'13453,"20"-20"-12172,20 20-64,20-20 641,19 0-385,2 0-576,-2 1-737,20-1-320,-20 20-641,2 0-960,-2 0-1507,0 0-1536</inkml:trace>
  <inkml:trace contextRef="#ctx0" brushRef="#br2" timeOffset="224214.8438">5243 9502 6534,'21'41'13164,"-21"-22"-10922,20 1-288,-20 0-160,19 0-673,1-20-705,0 20-448,0-20 0,-1 0-576,-19 0-706,20 0-1536,-20-20-1474</inkml:trace>
  <inkml:trace contextRef="#ctx0" brushRef="#br2" timeOffset="224374.0234">5203 9285 10025,'0'-21'11915,"0"1"-10890,0 20-1313,20-20-128,0 20-898,1 0-1024,-1 0-1345</inkml:trace>
  <inkml:trace contextRef="#ctx0" brushRef="#br2" timeOffset="224556.6406">5561 9423 11370,'60'79'9609,"-40"-38"-7687,-20-2-160,19 1-129,-19-1-1024,0 1-385,0-20-96,0 19 32,20-19-480,-20 0-320,0 1-642,0-21-1793,0 19-2658</inkml:trace>
  <inkml:trace contextRef="#ctx0" brushRef="#br2" timeOffset="224806.6406">5820 9086 22869,'59'-40'801,"-20"20"-353,1 40-95,-20 0-193,-20 20 32,0 19 32,0 20-96,0 1-96,0-1-128,0-19 256,0-1-96,0-19-31,19-20-66,21 0 66,-19-20-322,-1 0-191,-1-20-545,1 0-1538,0-20-2305</inkml:trace>
  <inkml:trace contextRef="#ctx0" brushRef="#br2" timeOffset="224960.9375">5839 9364 16463,'-39'-20'4516,"18"20"-3266,21 0 95,41 0 64,-2-20-608,20 0-513,20 1-128,2 19-1057,-22-21-1217,0 21-1985,1 21-290</inkml:trace>
  <inkml:trace contextRef="#ctx0" brushRef="#br2" timeOffset="225130.8594">6356 9522 20851,'19'120'1986,"1"-61"-641,0 0 321,0-19-321,-1 20-288,1-20-192,-20 19-481,0-39-223,0 19-258,0-19-351,0-20-449,0 0-672,-20 0-1378,1-39-4036</inkml:trace>
  <inkml:trace contextRef="#ctx0" brushRef="#br2" timeOffset="225271.4844">6236 9165 19410,'0'0'2210,"0"0"-4708,0 20-1218</inkml:trace>
  <inkml:trace contextRef="#ctx0" brushRef="#br2" timeOffset="226462.8906">7249 9224 16719,'-40'-39'2050,"1"19"-128,19 20-64,0 0-545,-21 39-192,22 1-64,-1 1-384,0-2-385,20 1-96,20-21-96,0 1-32,-1-20 161,22-20 31,-21 1-128,19-21-32,-19 20-96,0-20 96,0 20 128,-20 20-96,19 20-224,-19 1 160,20 38 1,0 0-98,0 20-95,20 1-96,-20 0 128,0-1 128,0-20-256,-20-18 192,0 18 32,0-20-128,-20-19 0,0 0 32,-21 0-193,2 0 193,-1-20-96,-19-20 96,20 0 0,19-39 96,0 19 0,20-20-96,0 0 96,20 21 160,19-20-256,1 19 224,19 0 32,-19 0-64,0 0-96,20 1 32,-21-21 64,-19 21-64,0-20-160,0 18 96,-1-18 32,-19 19-64,0-19 32,0 39 32,-19 0 0,-1 0 256,0 40 1,0 0-1,0 39-128,1 1 96,19 19-256,0 1-32,19-21 64,1 1-512,40-21-257,-21-19-512,20-20-1154,2 0-2049,-22-20-2531</inkml:trace>
  <inkml:trace contextRef="#ctx0" brushRef="#br2" timeOffset="226637.6953">7765 8907 19026,'20'0'3171,"-20"19"-1218,19 41-127,-19 0-737,20 19-480,0 0-321,0 2-480,20-22-449,-20-20-288,20-19-800,-1 0-1859,-39-20-4740</inkml:trace>
  <inkml:trace contextRef="#ctx0" brushRef="#br2" timeOffset="226787.1094">7686 9264 21844,'-20'-20'1634,"20"20"-834,40-20 770,-1 20-609,1-20-865,39 1-256,1 19-1346,-21-20-4035,1 20-12972</inkml:trace>
  <inkml:trace contextRef="#ctx0" brushRef="#br2" timeOffset="227217.7734">8699 9046 17616,'0'-40'897,"-21"20"160,1 20 1249,0 0-832,0 20-65,-19 20-288,-1 20-96,21-1-352,-1 0-193,0 21-160,20-20-416,0-21 160,20 1-96,19-1-480,1-19-193,19-20-352,2 0-576,-2-20-1474,20 1-1826,-40-21-7591</inkml:trace>
  <inkml:trace contextRef="#ctx0" brushRef="#br2" timeOffset="227428.7109">8976 9204 15438,'-40'0'3972,"0"40"-2499,20 1 481,1-2-192,-1 20-513,20-19-384,0 0-353,20-1-255,19-19-97,1-20 128,0 0-352,0-20 64,0-19-96,-21 19 0,-19-20-96,0 1-353,-19 19 33,-21-20-930,0 0-832,0 0-2018,0 1-3972</inkml:trace>
  <inkml:trace contextRef="#ctx0" brushRef="#br2" timeOffset="228133.7891">9095 9344 19442,'40'39'1698,"-40"-19"-321,19 0 160,-19 0-608,20-20-512,-20 0-33,0-20-32,20 20-256,-20-20-160,0-19-96,0-1 0,0 1-64,0-2-353,0 1-159,0 1 319,21 19-127,-21 20 319,20 20 482,-20 19-65,19 21 288,1-20-191,0 0 31,0-1-96,-1-19 0,1-20 0,0 0 1,0 0-33,0 0 128,-20-20-192,0-19 32,0 19-95,0 0 31,19 1 0,-19-2-96,20 21 96,0 0-288,1 21 128,18 18 96,1 1-577,-1 19 321,1 0-128,-1 21 159,1-20-95,1 19 96,-22-20 128,21 2 96,-40-22 96,20 1 160,-20-21 161,0 1-33,0-20 257,0 0-1,-20 0 65,0-20-160,0-19-161,1-1-96,-22 0-160,21-39-96,0 0 33,20-1-129,-19-39-193,38 20 1,1-1-32,0 1 224,21 40-32,-2-1-160,1 40 160,-1 20-65,-19 20 129,0 40-160,0-1 128,-20 0 160,0 22-416,-20-22 128,0-20 160,0 1-64,-19 0-288,19-21-225,-20-19-192,21 0-576,-1 0-737,-1-19-1217,21-21-1378</inkml:trace>
  <inkml:trace contextRef="#ctx0" brushRef="#br2" timeOffset="228446.2891">10167 9185 21716,'-39'0'1570,"-1"19"-449,20 1 512,1 20-448,-1 20-640,0-20-257,20-1 0,20-19-192,19 0-96,1 0-64,-1-20 0,1-20-96,-20-20 128,-1 20-160,-19-19 32,0 19-32,-19-19 160,-1 18-65,0 1-255,0 0-353,1 20-608,19 0-1281,0 20-2531,0 0-7751</inkml:trace>
  <inkml:trace contextRef="#ctx0" brushRef="#br2" timeOffset="228823.2422">10346 9423 23702,'0'-20'609,"-20"0"319,20-19 193,0 19-288,-19-19-128,19-22-321,19 22-224,1-1-63,0 20-290,0 20 97,19 0-96,-19 20-96,20 0 64,-21 19 160,22 1 31,-1-20 66,-1 1 159,1-21-96,-21 0 96,1 0 64,0-21-224,-20 1 96,0 0-192,-20 0-64,0-19 32,1 19-32,-1 0 256,-20 20-288,1 0 224,19 20-160,-21 0 128,22 19-32,-1 1-64,0-20 64,40 20-288,0 0-641,19-20 64,2-20-544,18 0-705,-19 0-1314,-1 0-383,1-20-7848</inkml:trace>
  <inkml:trace contextRef="#ctx0" brushRef="#br2" timeOffset="229157.2266">10782 9285 13805,'-20'0'3715,"1"19"-1345,19 1-224,-20 0-576,40 0-321,-20-20-320,19 19-481,1-19-159,1 0-97,-1 0-96,0 0 128,-1 0-256,1-19 32,0-21-192,-20 20 64,-20-20 64,20-20-96,-20 1-65,1 0 225,-1-1-96,0 0 96,20 1 224,-21 39-159,21 0 415,0 20 0,0 20 161,0 0 64,0 39 95,0 1-351,21 0-257,19 19-96,-21-20-160,41 2-352,-21-22-289,1-19 64,-1 0-672,-18-1-865,-1-19-2562,0-19-4165</inkml:trace>
  <inkml:trace contextRef="#ctx0" brushRef="#br2" timeOffset="229484.375">10942 8907 16143,'0'-60'3395,"0"21"-2274,0 39 801,19-20 320,1 0-512,20 20-705,-21 0-353,22 20-319,-1-20-193,-1 20-32,1 0-256,-1 19 96,1 1-160,-1-1 31,-18 1 33,-1 20 96,0 0-32,-20-1 64,19-20-256,1 21 0,-20-20 96,20 0 63,0-20 194,-20-1-1,0 1 96,0 0-96,-20-20 0,0 20-96,0-20 0,1 20-192,-1-20-577,0 0-1761,-21 0-3332,22-20-8744</inkml:trace>
  <inkml:trace contextRef="#ctx0" brushRef="#br2" timeOffset="229927.7344">12431 8966 24022,'0'-40'2691,"0"40"-2179,0 0-31,20-19 384,0 19-289,19 0-320,1 0-224,-1 0 0,22 0-288,-2 0-1153,-20 19-737,1 1-2435,-20 0-5700</inkml:trace>
  <inkml:trace contextRef="#ctx0" brushRef="#br2" timeOffset="230090.8203">12471 9224 24759,'-20'40'801,"40"-40"-257,39 0 705,0 0-512,21-20-513,-1 0-256,1 20-352,-21-20-577,1 20-1281,0-19-2370</inkml:trace>
  <inkml:trace contextRef="#ctx0" brushRef="#br2" timeOffset="234397.4609">14575 8589 14061,'-20'0'737,"20"0"-417,0 0 1185,0 0 257,0 0-545,0 0-352,0 0 128,0-19-192,0 19-257,0-20 129,0 0-161,0-20 1,20 20 63,0-20-127,0 0-33,-1 21-160,1-21 289,20 20-193,-1 20-160,2 0-160,-1 20 32,-1 0 0,1 39 1,-1 1-65,1 0-97,-21-1-95,2-19-128,-21 19-193,-21-19 65,2 0 64,-21 0-97,1-20 321,-1-1-96,1-19 224,-1 0 32,-1-19 256,22-1-160,-1 0 321,20-21 191,0 22 1,20-1-1,20 20-351,0-20 319,-1 20-128,21 0-319,-1 20-258,1 0-287,0-20-961,-21 19-609,1-19-1858,-21 0-5925</inkml:trace>
  <inkml:trace contextRef="#ctx0" brushRef="#br2" timeOffset="235333.9844">13722 9125 5060,'-41'0'5029,"1"0"-3876,21 0 192,19 0 513,-20 20-224,0-20-33,20 0-159,-20 0-193,20 0-416,20 0-321,0 0 481,19 0 96,22 0-96,-2 0-32,40 0-481,41 0 97,-2-20-193,41 20-192,20-19-128,18-1 65,22 0 31,-1-20-160,-19 20 128,-1 0 96,-39 0-160,-40 20 64,-20-20 129,-20 20 127,-39 0-352,-21 0-32,1 0-32,-19 0 0,-2 0-128,-19 0-129,0 0-191,0 0-481,0 0-416,0 20-865,0-20-1826,0 0-5413</inkml:trace>
  <inkml:trace contextRef="#ctx0" brushRef="#br2" timeOffset="238660.1563">13821 9482 10634,'-20'-39'2498,"0"19"-608,20 0 576,-20 20-224,0 0-320,1 0-545,-1 0-224,20 40-288,-21-20-32,21 39-224,0-19-97,0 20-128,21-1-127,-1-19-129,19-1-32,-19-19-320,20 0-417,-1-20-320,20 0-704,-18 0-1154,-21-20-2082</inkml:trace>
  <inkml:trace contextRef="#ctx0" brushRef="#br2" timeOffset="238914.0625">14039 9622 17520,'40'59'1025,"-40"-19"160,19-1 160,1 22-63,0-22-161,19 20-641,-19-19-63,-20 0-257,20-21 32,-20 21-128,0-19 96,-20-1-32,0-1-32,1 1 0,-1-20-320,-20 0-32,21 0-385,-21-20-576,20 1-1249,-19-1-2211</inkml:trace>
  <inkml:trace contextRef="#ctx0" brushRef="#br2" timeOffset="239083.0078">13900 9463 18801,'19'-20'1378,"-19"0"-2051,20 20-224,1 0 128,-1 0-1633,0 0-2691</inkml:trace>
  <inkml:trace contextRef="#ctx0" brushRef="#br2" timeOffset="239313.4766">14277 9642 17552,'20'0'3716,"-20"-20"-2916,20 0 33,0 20 224,19-20-352,-19 20-577,0 0-128,19-20-192,2 20-513,-21 0-896,19 20-1026,-19-20-800,0 0-8328</inkml:trace>
  <inkml:trace contextRef="#ctx0" brushRef="#br2" timeOffset="239510.7422">14873 9622 18737,'20'39'3716,"-20"-19"-2211,19 20-128,1-21-127,-20 21-578,20 1-447,0-22-161,-20 1-96,19-20-385,2 20-448,-1-20-672,-20 0-1186,0-20-2049</inkml:trace>
  <inkml:trace contextRef="#ctx0" brushRef="#br2" timeOffset="239685.5469">14873 9463 20819,'-20'-20'1986,"20"0"-1313,0 20-321,0 0-160,0 0-512,0 0-865,0 0-1153,0 20-1986</inkml:trace>
  <inkml:trace contextRef="#ctx0" brushRef="#br2" timeOffset="240054.6875">15210 9622 22645,'0'-20'1537,"20"0"-704,0 20 673,20-20-161,-20 20-769,0 0-223,19 0-225,1 0-96,-20 0-481,-1 0-383,1 0-161,0 0-192,0 20-609,-20-20-1922,0 0-1633</inkml:trace>
  <inkml:trace contextRef="#ctx0" brushRef="#br2" timeOffset="240258.7891">15350 9482 18065,'0'0'4164,"-20"20"-2819,20-20 384,0 41 33,20-22-385,-20 21-608,0 0-384,19-1-385,1 1-289,0-21-479,0 21-322,-1-20-351,1-20-769,0 0-2659,-20 0-5957</inkml:trace>
  <inkml:trace contextRef="#ctx0" brushRef="#br2" timeOffset="240454.1016">15588 9502 18417,'20'0'4484,"-1"20"-3042,-19-20 223,0 40-191,20 0-514,-20 0-511,20-1-257,-20 1-256,20-1-384,-20-19-161,19 0-736,-19 1-545,20-21-1409,-20-21-1089</inkml:trace>
  <inkml:trace contextRef="#ctx0" brushRef="#br2" timeOffset="240651.3672">15746 9364 21268,'80'19'2402,"-40"1"-512,19 0-193,-19 20-223,-1 19-481,-19 1-577,19 0-256,-39-1-96,21 0-320,-21-19-417,0 0 1,-21 0-193,21-40-769,-19 20-1537,19-20-6406</inkml:trace>
  <inkml:trace contextRef="#ctx0" brushRef="#br4" timeOffset="246114.2578">14833 8211 9096,'-19'-39'1634,"-1"19"223,0 0-832,0 1-224,-1 19-192,2-20-1,-1 20-95,-20 0-33,20 0 225,1 0-193,-21 20-159,20-1-129,1 1 0,-21 0 96,19 0 33,-18 20 191,19 0 97,0 19-97,0 0 1,20 1-65,0 20-95,0-1-161,20-20 32,20 20 0,20-18-127,-1-2 31,20-19 160,1-1-32,0-39-96,19 0-31,-1 0 31,2-39-128,-21-1 64,1 1-288,0-42-128,-21 22 95,-19 0-95,-21 0 160,1-1 96,-40 0-96,-19 20 256,-20 1-64,-1 19-96,-40-20 96,21 21-128,-20 19 192,19-20-128,1 20-320,20 0-609,-2 20-576,42-20-1955,-1 19-4804</inkml:trace>
  <inkml:trace contextRef="#ctx0" brushRef="#br4" timeOffset="246818.3594">15488 8510 12459,'0'0'737,"0"-20"-353,20 20 353,20-20 640,0 0-63,19 0 319,40 0 193,21 0-417,38-19-96,21 19-384,0 20-320,40 0-449,-2 0-64,-18 0-288,-20 20-224,-21-20 384,-18 0-129,-22 0 65,-18 0 0,-40 0-769,-1 0 65,-20 0-97,-19 0-737,-20 0-1345,-20 0-10505</inkml:trace>
  <inkml:trace contextRef="#ctx0" brushRef="#br4" timeOffset="247559.5703">18447 8390 10441,'-21'-59'1442,"1"39"-225,1 20 416,-1-19 353,0-1-96,0 20-224,1 0-609,19 20-353,-20 19 97,0 1-64,20-1 64,0 1-193,0 0-320,20 0-191,19 0 95,1-21-96,-1 1-320,2 0-1,18-20-607,1-20-450,-21 0-1056,1 1-1377,-1-21-2691</inkml:trace>
  <inkml:trace contextRef="#ctx0" brushRef="#br4" timeOffset="247886.7188">18585 8132 16335,'0'0'1954,"20"20"-1314,-20 20 930,20 0 63,-20 0-479,20-1-354,0 21-191,-1-21-353,2 1-128,-1 0 0,0-40-32,0 20-31,-1-20 31,1 20-32,-20-20-32,0-20 160,0 0-256,0 0 64,0 0-32,0-20 32,0 20 0,0-19 0,20 39-256,0 0 63,-1 0 1,1 20 128,0-1-544,0 1-610,-1 0-543,22 0-674,-21 0-383,0-20-1410</inkml:trace>
  <inkml:trace contextRef="#ctx0" brushRef="#br4" timeOffset="248100.5859">19102 8351 13132,'-20'20'3587,"0"-20"-1729,20 19 224,0 21-128,-20-20-449,20 0-640,20-20-288,0 20-193,0-20-64,0 0-192,-1-20 97,1 0-129,0 0-481,-20 0 1,0 0-353,0-19-416,-20 19-544,0 0-610,1 20-383,-1-19-1282</inkml:trace>
  <inkml:trace contextRef="#ctx0" brushRef="#br4" timeOffset="248248.0469">19122 8371 14701,'59'39'3652,"-39"-39"-2211,-1 20 65,22 0-706,-21-20-671,0 20-33,-1-20-545,1 0-736,-20 0-2338,20-20-10218</inkml:trace>
  <inkml:trace contextRef="#ctx0" brushRef="#br4" timeOffset="248398.4375">19201 8172 17264,'0'-20'384,"19"0"-1024,2 20-129,-1 0 96,-20 0-480,20 0-1185,0 0-7656</inkml:trace>
  <inkml:trace contextRef="#ctx0" brushRef="#br4" timeOffset="248678.7109">19340 8211 1953,'0'61'12588,"20"-22"-9833,-20 1-673,20-1 32,-1-19-352,1 0-577,20 0-513,0 0-31,0-20-449,19-20 0,-19 20-64,-1-20-64,-19-20 33,0 21-450,0-1 33,-20-20 0,0 21-129,-20-1 1,-20 0 95,21 0 161,-21 20 192,20 20 256,-19-20-224,19 20 193,0 19-33,0-19 128,20 0-352,20 19 32,0-19-96,0-20-352,19 20-577,1-20-609,-1 0-1281,21-20-800</inkml:trace>
  <inkml:trace contextRef="#ctx0" brushRef="#br4" timeOffset="248889.6484">19876 8232 13516,'-20'-21'3908,"1"2"-2050,-1 19-449,20 0 321,0 19-545,0-19-480,39 21-97,1-1-95,19 0-385,-19 0-64,20-1-32,-20 1-256,-1-20 95,-39 20 258,0 0-33,-19-20 0,-1 0-352,-20 19-33,0-19-479,20 0-1795,0 0-1216</inkml:trace>
  <inkml:trace contextRef="#ctx0" brushRef="#br4" timeOffset="249636.7188">20452 7894 17744,'0'-20'2018,"0"20"-1089,0 20-128,0 0 993,0-1-321,0 22-736,19 18-289,1-19-256,20 19 0,-19-19-256,18-1-256,1 2-449,-20-21-736,19 0-929,-39-1-2051</inkml:trace>
  <inkml:trace contextRef="#ctx0" brushRef="#br4" timeOffset="250041.0156">20373 8211 14830,'39'-39'3203,"-19"-1"-1858,19 1-416,-19 19-129,0-20-351,0 1-225,1 19 32,-2-21 33,1 2-321,0 19 64,0 20-32,0 0 32,-20 0 128,0 40 224,19-1-224,-19 2 161,20 18 95,-20-19-256,20 19 64,-20-39 193,20 19-97,-1-18-64,1-21-63,0 0 127,0 0 32,1-21-64,-2 2-127,1-21-65,0 20-64,0 1 96,-1-1-224,-19 0 64,20 0-32,0 20 32,-20 20-161,20-20-191,19 40-417,-19-21-800,21 1-609,-22-20-1410,21 20-800</inkml:trace>
  <inkml:trace contextRef="#ctx0" brushRef="#br4" timeOffset="250332.0313">21285 8014 15182,'-59'0'2658,"39"0"-1408,-19 19 447,19 21 225,-20-20-449,21 0-640,19 19-480,0-19-257,0 0-32,19-20 96,1 0-32,0 0 0,0-20-160,0 0 32,19 0-64,-39 1-64,20 19 128,-20-20-96,0 20 64,0 0-64,20 0-32,-20 20 31,19-1 1,1 1 0,0 0-576,1-20-353,-1 20-513,19-20-672,-19-20-448,-20 0-3140</inkml:trace>
  <inkml:trace contextRef="#ctx0" brushRef="#br4" timeOffset="250519.5313">21385 7835 15726,'0'-20'4517,"0"20"-3204,20 20 192,-20 19 193,20 1-833,0-1-609,19 22-96,-19-22-448,20 1-385,-1-20-224,2-1-1441,-2-19-2370,-39 0-8425</inkml:trace>
  <inkml:trace contextRef="#ctx0" brushRef="#br4" timeOffset="250678.7109">21385 8053 19890,'-19'0'1954,"19"0"-1601,0 0 704,39-20 800,1 20-864,19 0-833,0-19-96,22 19-576,-2 0-1090,0 0-2305,-20 0-3941</inkml:trace>
  <inkml:trace contextRef="#ctx0" brushRef="#br4" timeOffset="251093.75">22020 7675 18033,'-20'0'3010,"20"21"-2689,0-1 544,0 20 704,0-1-192,0 1-352,20 19-608,20 0-65,-1-18-224,22-2-64,-22-19 0,21-20-96,-1 0-128,-20 0 32,2-20-160,-21 1-1,0-21-31,-20 19 192,0-18-32,0-1-96,-20 20 160,0 1-1,-1-1 226,1 20 159,1 0-128,-1 0 64,20 20 32,-20-1-63,20 1-129,0 20 64,20-1-128,0-18-288,-1 19-417,22-21-64,-1 1-576,-1-20-865,1 0-1346,-1 0-2241</inkml:trace>
  <inkml:trace contextRef="#ctx0" brushRef="#br4" timeOffset="251407.2266">22596 7815 16143,'-59'0'3299,"39"20"-1922,0 19 1,20-19 191,-20 19-384,20-19-672,0 1-129,20-1-384,0 0 32,0-1-64,-1-19 64,1-19-128,-20 19 128,20-20-96,0 0 64,-20-1-96,0 1 0,0 1 160,0-1-32,-20 20 64,20 0 128,-20 20-160,20-20-32,0 19-64,20 22-192,0-21-641,19 0-704,2-1-545,-2-19-1025,21 0-929</inkml:trace>
  <inkml:trace contextRef="#ctx0" brushRef="#br4" timeOffset="251734.375">22814 7894 14733,'-59'0'3171,"39"0"-1313,-19 20-416,39-1-1,0 1 0,20 1-384,-1-1-608,41 0-1,-21-1-288,1-19 129,-1-19-321,2-1 64,-21 0-161,-1-21-63,-19 2-128,0-1 32,-39 1 96,19-20 95,-21-1-191,22 20 352,-21 0 353,1 20 287,19 20 193,0 0 128,20 0-192,0 20-64,0 20-97,40 20-383,19-20-193,0 19-385,21-20-575,-20 1-129,-1-1-865,-19-19-705,-21 1-2658,2-21-8776</inkml:trace>
  <inkml:trace contextRef="#ctx0" brushRef="#br4" timeOffset="252394.5313">19340 8808 15887,'-20'-20'2530,"20"0"-1121,0 20 161,0 0-577,0 40 288,20-20 0,0 39-320,0 0-288,19 1-257,-19 0-288,19-20 96,-18-1-384,19 1-128,-20-1-192,19-39-417,-39 20-449,20 0-960,-20-20-1698,-40 0-4227</inkml:trace>
  <inkml:trace contextRef="#ctx0" brushRef="#br4" timeOffset="252721.6797">19241 9165 15310,'0'-40'3107,"20"21"-1858,0-1 449,0 0 320,39-20-353,-20 20-928,1 0-609,-1 20-64,-18 20-96,19-20-32,-20 40 128,-1-20 0,1 20 32,20-1 64,-20 1-288,19-40 160,1 19 64,0-19-32,0-19-224,-20-1 32,19-20-96,-39 21-160,0-1 127,0-20-127,-39 20-32,-1 20 31,1-20-63,-2 20 416,-18 0 64,39 20-256,-20 0-449,40 0-929,0 0-1376,0 0-866</inkml:trace>
  <inkml:trace contextRef="#ctx0" brushRef="#br4" timeOffset="253056.6406">20749 8808 17456,'-98'-20'1153,"58"0"64,0 40 705,-20-20-288,20 20-353,1 19-128,-1 1-352,21-1-289,-1 1-95,20 0-353,20 20-96,-1-40-64,21 19-353,19-19-159,2-20-353,-2 0-609,0 0-1537,1-20-1441</inkml:trace>
  <inkml:trace contextRef="#ctx0" brushRef="#br4" timeOffset="253390.625">20909 8828 15951,'-40'-20'2178,"20"20"-321,1 0 33,-2 20-320,1-1-33,0 21-480,0-1-416,40-19-353,0 20-224,21-20 96,-22-20-96,21 0 64,-1 0-96,-19 0 0,0-20-32,0 0-64,-1 0 193,-19 0-290,0 1 129,0-1 96,-19 0-224,-1 20 160,0-20 128,0 20-64,20 20-96,-19 0 0,19 0-128,0-1 128,0 1-32,19 0-544,1 0-706,20 0-575,-1-20-418,1 0-1120,-19-20-3555</inkml:trace>
  <inkml:trace contextRef="#ctx0" brushRef="#br4" timeOffset="253854.4922">21147 8847 14541,'-20'0'4485,"0"0"-2724,20 0-704,0 0 32,0 20-96,20-20-320,0 20-385,20 0-256,-1-1-160,1 1-192,-1 0-97,-19-20 33,-20 20 128,0 0 224,-20-20-353,-19 0 193,-1 0 32,1 0-32,-1 0 160,20 0 32,-19 0 0,18-20 96,21 0-192,0 20 96,21-20 32,-2 0 128,1 1 224,20-1 193,19 0 224,-19 20-545,-1-20-96,-19 1-160,1-1 192,-1 20-192,-1-20 32,1-21 32,-20 41 225,-20-19-289,1-1 96,-1 20 96,-1 0 96,1 0 0,0 20-95,20-1-161,0 2 128,0 19 32,0-1 0,40 1-64,-19-20-160,18-1-320,21 1 32,-1 0-545,0-20-417,2 0-1184,-2-20-2595,-19 0-8744</inkml:trace>
  <inkml:trace contextRef="#ctx0" brushRef="#br4" timeOffset="254174.8047">22199 8589 18513,'0'20'4100,"0"-20"-2947,20 20 256,0 0 33,0-1-193,-1 21-576,1-20-385,0 20-224,19-20 96,-19 0-256,1 0-224,-21-20-65,20 0-480,-20 0-352,0 0-160,0 0-1089,-20-20-1826,-1-20-129</inkml:trace>
  <inkml:trace contextRef="#ctx0" brushRef="#br4" timeOffset="254500.9766">22080 8450 15022,'-99'20'3235,"59"20"-1442,-19-20-95,18 20 32,2 19 95,19 0-607,20 0-482,0 2-287,59-2-129,2-19 0,18-1-95,20 1-97,1-40 0,-2 0-32,1 0 32,-19-40-64,-40 1 32,0-1-256,-21 1-64,-19-21-64,0 0-257,-19 1-192,-21-1 1,0 1 768,-19 39-64,18 0 224,-18 0-64,0 20-128,0-20 64,19 20-737,19 20-1152,-18 0-3236,39 0-6983</inkml:trace>
  <inkml:trace contextRef="#ctx0" brushRef="#br4" timeOffset="256418.9453">13483 9502 10217,'-39'-20'801,"18"1"288,1 19-352,0 0 352,1 0 0,-1 0-64,-20 0 0,20 19-193,1 1-223,-21 21-353,20-22 65,1 21-97,-1-20 224,-1 39-256,21-19 97,-20-1-33,0 22 96,1-22-128,19 20 65,0-19-97,19 0-64,-19-1 32,40 2 32,-19-2-192,-1 1 96,19-20 97,1 19-225,-1-19 160,1 0-64,19-1-32,-18 1 32,18-20 0,-19 20-96,19-20 192,0 21-224,21-21 128,-20 20 32,19-20 32,1 0-128,-21 0-224,20 19 64,0-19 32,-18 0-96,18 20 95,-20-20-159,20 0 192,-18 0 64,-2 0 224,0-20-64,1 20-288,0 0 352,19-19-352,-19 19 256,19 0-256,-19 0 160,19 0 0,-20-20 128,21 20-256,0 0 224,-21-21 193,20 21-289,-20-20 96,2 20-64,18-20 288,-20 1-96,1-1-160,0-20 128,19 21-160,-20-21 0,1 1 97,-20-2-161,20 21-32,-21-19-1,1-1 65,-1 0-96,1 21 96,1-21-32,-22 1-32,21 18 64,-20-19 0,-1 20 32,1 1 0,-20-21 0,0 20-64,0-19 64,-20 19 0,20 0 0,-19 0 65,-1 1-65,0-2 64,0 1-96,-20 0 128,0 1-256,20 19 128,-19-20 0,19 0-32,-20 20 32,-19-20-64,18 20 32,-18-20-1,-20 20-95,20-19 32,-1 19 160,0 0-96,1-20 0,-1 20 64,1 0-64,-1 0 32,20-20 64,-19 20-128,19 0 96,1 0 32,-1 0-96,0-20-32,0 20 128,0 0-96,1 0 32,-1 0 0,-19 0-32,18 0 32,2 0 128,-20 0-224,19 0 64,1 0 192,-1 0-320,-20 0 160,0 0 0,1 0 0,0 20-64,-22-20 32,2 20 32,0 0 0,-1-1 32,-19-19-64,20 20 32,0 0 32,-21-20-32,21 20 32,0 0-32,-1-20-32,1 0 32,0 0 64,-2 0 0,22 0-256,0 19-64,19-19-417,20 0-1088,1 20-2115,19-20-8264</inkml:trace>
  <inkml:trace contextRef="#ctx0" brushRef="#br4" timeOffset="257086.9141">16203 9939 15566,'-20'0'2370,"20"0"-1473,0 0-64,20 20 961,0 0-257,39-20-63,2 20-577,-2-1-449,20-19-256,0 0-128,1 20-32,-1-20-192,0 0-32,-18-20-64,-22 20-1,1 0-191,-20 0-129,-1 0-255,-19 20-514,20-20-1472,-20 20-994</inkml:trace>
  <inkml:trace contextRef="#ctx0" brushRef="#br4" timeOffset="257668.9453">17592 9760 13388,'-39'-39'3139,"39"19"-769,0 20-800,0 0-129,0 20 193,0-1-1,20 21-287,-1 20-482,21 0-287,-19-1-353,18 0-128,1 2-96,0-2-224,-21-39-160,1 19-417,0-19-224,-20-20-833,0 20-1025,-20-20-1601,0 0-11691</inkml:trace>
  <inkml:trace contextRef="#ctx0" brushRef="#br4" timeOffset="258053.7109">17513 10138 15118,'0'-39'3235,"0"19"-1313,0-1-161,20 21-415,-20-20-546,20 20-543,0-20-97,-1 1-128,21 19-32,1-20-96,-22 20-64,21 0-65,0 0-31,-21 0-128,21 0 288,-20 20 96,19-20-32,-19 19 320,1-19-160,-1 20 288,-20 0 193,19 1 224,1 18-321,0-19 33,0 0-193,19-20-32,-19 0-159,20 0-33,-21-20-64,1 0-288,-20 1-257,0-1 161,-20-1-129,-19 1 65,-21 0-64,21 20 127,-20 0 193,18-19-352,1 19-225,21 0-608,19 0-1570,0 0-1377,0 0-11081</inkml:trace>
  <inkml:trace contextRef="#ctx0" brushRef="#br4" timeOffset="258263.6719">18109 9780 17456,'20'0'4869,"-20"0"-3172,19 0-672,-19 20 192,20 20-288,1 0-160,-21-1-577,40 21 0,-21-1-96,21-18-192,19-2-416,-19-19-321,-1 0-416,2-20-929,-21 0-2370,-20-20-4357</inkml:trace>
  <inkml:trace contextRef="#ctx0" brushRef="#br4" timeOffset="258454.1016">18030 10038 16559,'-40'-20'3556,"40"1"-2243,20 19 32,19-20 353,1 0-577,0 0-673,20 20-384,-20-20-224,19 20-577,0 20-480,0-20-1249,-18 20-1602,-1 0-4356</inkml:trace>
  <inkml:trace contextRef="#ctx0" brushRef="#br4" timeOffset="258757.8125">18705 9979 18033,'-40'20'1697,"0"-1"-896,20 1 1089,-19 0-225,19 1-351,20-1-578,0-1-383,0 1-97,20-20-224,-1 0 160,-19 0-256,40 0 32,-20-20-32,-20 1 64,20-1-32,-20-1 64,0 1-96,0 0 128,0 20-32,0 0 128,0 0-96,0 20 32,19 0-192,2 1 32,-1 18-352,0-19-513,19-20-192,1 20-96,-20-20-833,-1-20-1570,1 0-2369</inkml:trace>
  <inkml:trace contextRef="#ctx0" brushRef="#br4" timeOffset="258938.4766">18784 9821 16335,'-19'0'4837,"19"0"-2916,19 19-63,-19 1-128,20 20-417,20-1-704,-1 1-513,1-1-224,-1 1-481,22 1-352,-22-2-384,-19-19-1314,20-20-1056</inkml:trace>
  <inkml:trace contextRef="#ctx0" brushRef="#br4" timeOffset="259500">19301 9740 17744,'0'-19'3396,"0"-1"-1923,19 20-384,1 0 96,-20 20 32,20 19-224,0 22-320,-1-2-1,1 0-575,0 1 31,19-21-64,-18 2 32,19-2-384,-20-19-289,19 0 0,-19-20-512,-20 0-288,20 0-673,-20-20-1377,0 0-385,-20 1-6694</inkml:trace>
  <inkml:trace contextRef="#ctx0" brushRef="#br4" timeOffset="259696.2891">19578 9821 15118,'-19'-61'3555,"19"61"-1056,0 0-866,19 0 161,-19 20-417,0 21-320,20-2-384,0 20-417,20-19-64,-21 19-32,21-19-384,1 1-96,-22-22-97,21 1-383,-20-20-385,-20 0-481,-20 0-576,0 0-2435,-19-20-8263</inkml:trace>
  <inkml:trace contextRef="#ctx0" brushRef="#br4" timeOffset="259892.5781">19301 9999 14413,'-60'-20'4196,"60"20"-2018,0-20-1121,20 20 801,0-20 0,19 20-577,21-20-448,-1 1-257,1 19-704,0-20 96,-1 20-480,-19 20-545,-21-20-481,1 19-1248,-20 1-2243,0-20-10250</inkml:trace>
  <inkml:trace contextRef="#ctx0" brushRef="#br4" timeOffset="260053.7109">19360 10058 19570,'-40'21'2755,"21"-21"-2211,38 0 898,1 0 287,20 0-672,19 0-576,1-21-97,19 1-576,1 20-385,-1 0-928,-19-20-929,-1 20-2275,1 0-4676</inkml:trace>
  <inkml:trace contextRef="#ctx0" brushRef="#br4" timeOffset="260392.5781">20353 9919 17232,'-40'0'3235,"21"0"-2498,-2 20 576,1 0 481,0 0-417,20 0-640,0-1-257,20 1-192,0 0-128,20 1 33,20-21-129,-21 0-96,20-21-32,-39 1-1,0 0-95,0 1-160,-40-21 160,0 20 32,-19-19-128,-1 19 31,-19 0 129,19 20 288,0 0-192,0 0-160,20 20-224,1 0-577,38-1-929,21 21-1985,1-20-3108</inkml:trace>
  <inkml:trace contextRef="#ctx0" brushRef="#br4" timeOffset="260588.8672">20651 10038 15951,'-40'-39'3203,"0"-1"-1282,0 0-383,20-19-1,-20 20-384,21-22-416,-1 2-256,20 0-353,0-1-64,20 21-96,-1 18-32,1 21-481,20 0-800,-19 21-737,18-2-2018,-39 21-4932</inkml:trace>
  <inkml:trace contextRef="#ctx0" brushRef="#br4" timeOffset="260755.8594">20452 9840 19986,'-60'0'3684,"41"0"-2563,19 0-160,19 0-481,1 0 1,20 0-353,19 0-256,1-19-929,0 19-1890,-21 0-1441</inkml:trace>
  <inkml:trace contextRef="#ctx0" brushRef="#br4" timeOffset="261388.6719">21445 9840 8584,'-20'-40'4676,"0"0"-2114,-19 20-448,19 1-224,-1 19 32,-19 0-384,21 0-449,-1 19-96,-20 1-289,40 20-191,-19 20 95,19-20-287,0 19-225,19-19 0,21-1-256,19-19-97,-18 1-319,18-21-385,0-21-513,1 1-1761,-40-19-1889</inkml:trace>
  <inkml:trace contextRef="#ctx0" brushRef="#br4" timeOffset="261715.8203">21405 9522 16944,'0'0'3139,"0"21"-2531,0-2 1154,20 1 63,0 40-351,-1-1-577,1 0-257,20 2-319,-20-2-97,19-20-96,2-19 0,-21 20 32,-1-40-160,1 20 160,0-20-160,0-20 225,-20 20-225,19-40 32,-19 20 32,20-19 96,-20-1-256,20 0 32,-20 20 32,20-20-32,-1 40-193,1 0 33,0 20 0,1 0-128,18 0-385,-19 20-640,20 0-898,-1-20-1312,-19-1-673</inkml:trace>
  <inkml:trace contextRef="#ctx0" brushRef="#br4" timeOffset="261991.2109">22140 9800 15022,'-21'0'3619,"1"0"-1313,1 0-1153,-1 21 449,20-2-33,0 1-512,20 0-224,-1 0-320,22-1-225,-21-19-128,19 0-32,1 0-32,-20-19-32,-1-21 0,-19 20-96,0-20-160,-39 20-64,19-20-64,-39 21 160,18-1-353,-18 0 161,19 0 63,20 20-319,1 0-641,-1 20-609,20 0-1121,20-20-704,-1 20-12299</inkml:trace>
  <inkml:trace contextRef="#ctx0" brushRef="#br4" timeOffset="262164.0625">22318 9821 19346,'39'19'2947,"-19"1"-1634,-20 0-320,21-20-224,-1 20-577,0-20-128,-20 19-320,19-19-481,1 0-705,-20 0-1024,0-19-2114</inkml:trace>
  <inkml:trace contextRef="#ctx0" brushRef="#br4" timeOffset="262334.9609">22318 9622 16207,'-20'-60'1729,"20"41"-1632,20 19-1,-20-21 32,20 21-192,-1 0-609,-19 0-1025,20 0-3010</inkml:trace>
  <inkml:trace contextRef="#ctx0" brushRef="#br4" timeOffset="262652.3438">22497 9602 17360,'0'40'3075,"20"-21"-1378,-20 21 257,20-20 96,19 19-801,1-19-512,20 0-320,19-20-225,-20 0-32,1 0-128,0 0 0,-20-20-128,-21-20-128,1 21-65,-20-1-95,-20-20 32,1 21-1,-1-21 97,0 20 192,-21 20 128,22 0 32,-21 0 0,1 0 0,19 40 64,0-20 161,0-1-129,40 21-32,-20-1-128,40 1-64,-21-20-224,21 1-32,-1-2-97,22 1-287,-41-20-578,19 0-800,1-20-1377,-1 1-737,-19-2-8135</inkml:trace>
  <inkml:trace contextRef="#ctx0" brushRef="#br4" timeOffset="262921.875">23271 9602 15534,'20'-59'2306,"-40"59"-800,1-21-289,-21 21 705,-1 21-353,2-21-480,-1 19-480,21 1-97,19 20-255,39-20-33,1-1-160,0-19 32,20 20 0,-21 0-352,1-20 128,-1 20 32,21-20 160,-20 19-32,0 1 0,-40-20 96,0 20 0,-20-20-96,0 0-96,-20 20-96,20-20-417,-20 21-768,1-2-1954,19-19-4869</inkml:trace>
  <inkml:trace contextRef="#ctx0" brushRef="#br4" timeOffset="270371.0938">657 11190 16591,'-59'-39'1922,"19"19"-64,1-1 64,18 1-161,1 40-447,-20-20-546,21 41 1,19 18 64,-20 0-225,40 1-255,-1 20-321,1-21 32,41-19 64,-2-1-64,0-39-32,20 0-64,1-19 0,-20-21-96,-21 0 32,1 1-129,-20-2 65,-1 2 64,-38-21-192,-21 41 96,1-21-129,-21 20 193,0 1 96,0 19-352,1 0-193,20 0-512,-1 19-1249,1 1-1762,39 0-2114</inkml:trace>
  <inkml:trace contextRef="#ctx0" brushRef="#br4" timeOffset="270618.1641">756 11289 22229,'-20'20'2049,"20"0"-767,0-20 447,0 0-544,0 19-672,20 1-193,1 1-320,-2-1 0,1 0-320,20-1-64,-20 1-545,-1-20-385,21 20-575,-20-20-1218,-1 20-1442,1-20-12042</inkml:trace>
  <inkml:trace contextRef="#ctx0" brushRef="#br4" timeOffset="270975.5859">1134 11269 16719,'0'-19'3011,"0"-1"-1473,0 20 896,0 0-736,0 0-738,0 20 97,0-1-192,-20 21-32,20-1-449,20 2-127,-20-1-65,39-21-256,-19 21 96,20-20-352,19-20-321,-18 20-128,18-20-512,-20 0-449,21-20-736,-21 20-1794,-19-20-4548</inkml:trace>
  <inkml:trace contextRef="#ctx0" brushRef="#br4" timeOffset="271153.3203">1352 11429 224,'-80'0'18097,"60"0"-16432,1 0 33,19 0 160,-20 0-801,20 0-673,20-20-192,-1 0-288,1-1-384,0 21-1090,21-20-1473,-22 1-1505</inkml:trace>
  <inkml:trace contextRef="#ctx0" brushRef="#br4" timeOffset="271338.8672">1173 11269 17872,'-79'0'2050,"59"-19"-897,1-1 417,19 20-33,-21-20-1088,42-19-321,-21 19-192,39-21-224,-19 2-1250,19 19-2113,1-20-321</inkml:trace>
  <inkml:trace contextRef="#ctx0" brushRef="#br4" timeOffset="271677.7344">1530 11110 16912,'80'80'2466,"-40"-40"-256,-20-1 96,19 1-384,1-20-737,-1-1-801,-19 1 97,21 1-449,-21-21 64,-20 0-96,19 0 256,-19 0-544,0 0 0,-19-21 63,-21 21-31,-1-20 160,2 1-96,-21-21 32,1 20 96,20-19 96,-2-1-160,1 1 288,40 19-224,0-1 192,20 1 0,21 20 224,-2 0-224,21 0 129,19 20-289,-20 1 128,-18-1-64,-2 19-32,1-19 32,-20 20 128,-20-1-64,0-19-96,-20 0 0,20 19 32,-20-18-544,0-21-129,1 20-256,-1-20-736,0 0-2179,20 20-2050</inkml:trace>
  <inkml:trace contextRef="#ctx0" brushRef="#br4" timeOffset="271961.9141">2066 10733 21972,'0'-39'2787,"0"39"-1602,0 0-320,0 20 384,0 19 0,0 1-192,0 19-544,20 1-289,-20 0-224,41-1-128,-22-19-705,21-1-384,-20 22-929,0-42-2467,-1 1-10441</inkml:trace>
  <inkml:trace contextRef="#ctx0" brushRef="#br4" timeOffset="272142.5781">2285 11409 24599,'0'20'1537,"0"-20"-1537,20 0 0,-20 0-128,0 0-1089,19 0-2178,-19 0-6054</inkml:trace>
  <inkml:trace contextRef="#ctx0" brushRef="#br2" timeOffset="289873.0469">1213 12600 12299,'-20'-60'1313,"0"41"33,20-21 319,-20 20 289,1-20-641,-1 20-160,0 0-64,20 0 257,-39 20-610,18-20-159,1 20-65,0 20-63,-19 0-65,-1 20-31,1 0-97,19 0-32,0 19-192,20-19-128,0-1 288,20 1-384,19 0 224,21 0-64,-1-1 0,21-19-32,-1 20-128,0-1 96,-18 1 128,-22 20 128,-39 0 32,0-1 96,-19 0 97,-22 2-1,1-22-384,1 1 128,-1-1-448,1-19-257,19 0-992,0-20-898,20-20-2401,20-20-8297</inkml:trace>
  <inkml:trace contextRef="#ctx0" brushRef="#br2" timeOffset="290126.9531">1550 12917 21172,'41'80'1633,"-41"-40"-95,0 19-33,0-19-288,0-1-416,39 1-321,1-19-95,-1-21-289,21 0 64,-21-21-128,22-19-64,-22 1 160,-19-21-128,0 1-256,-20 20 96,-20-2-97,0 1-159,-19 21-128,-1 19-161,-20 0-416,0 19-1346,1 1-2145,19 20-8232</inkml:trace>
  <inkml:trace contextRef="#ctx0" brushRef="#br2" timeOffset="290395.5078">1252 13533 23734,'-99'60'1537,"60"-41"1,19-19-193,0 0-64,20 0-160,20-19-64,20 19-192,19-20-576,20 0-289,41 0 0,-2 1 0,2-2 0,-1 1 0,-19 20 0,-1-20-641,-40 20-256,0 0-192,2 0-128,-42 0-128,21 20-673,-40-20-2659,20 20-8007</inkml:trace>
  <inkml:trace contextRef="#ctx0" brushRef="#br2" timeOffset="290576.1719">2324 12818 27193,'0'-39'961,"-19"19"-769,19 20-288,-20 0-448,20 0-1154,0 0-1793,0 20-4100</inkml:trace>
  <inkml:trace contextRef="#ctx0" brushRef="#br2" timeOffset="290757.8125">2444 13175 23766,'20'40'1922,"-20"-19"-1602,0-21-352,0 19-128,0-19-1281,0 0-2563,20-19-10346</inkml:trace>
  <inkml:trace contextRef="#ctx0" brushRef="#br2" timeOffset="291747.0703">3575 12302 17712,'0'-20'1602,"0"0"-225,-19 20 257,19 0 127,0 0-576,0 0-608,0 20 192,19 0-225,-19 0 161,0-1 0,20 21 127,-20 0-447,20 20 31,-20 19 129,0 0-289,20 1 160,-20-1-63,20-19 31,-20-1 0,20 2-159,-20-22-225,20-19 0,0 19 0,0-19 0,19-20 0,1 0 0,19-20 0,0 20 0,2-19 0,-2-1 0,1 0-193,-21 20-736,21 0-448,-20 0 32,-20 0-161,0 20-383,-20 0-1923,0-20-4099</inkml:trace>
  <inkml:trace contextRef="#ctx0" brushRef="#br2" timeOffset="291958.9844">3735 12719 21748,'-60'0'2627,"40"0"-1634,20 0 288,0 0 416,0 0-864,40 0-320,0-21-449,19 2-481,0-1-319,1 0-610,0 0-960,-1-19-3139,-19 19-8136</inkml:trace>
  <inkml:trace contextRef="#ctx0" brushRef="#br2" timeOffset="292133.7891">3635 12381 21684,'-40'-20'1602,"40"0"-417,0 1 352,20-1-544,20-39-801,20 19-672,19-1-1058,0 22-1120,-20 19-1698</inkml:trace>
  <inkml:trace contextRef="#ctx0" brushRef="#br2" timeOffset="293194.3359">4687 12123 17360,'0'-59'1858,"-20"39"-193,1-20 65,-1 21 352,-20-1-641,1 20-416,-1 0-32,1 20-416,-2-1-1,1 21-255,1-1-193,19 21-32,20 0-32,0-20-96,20-1 32,0 1-32,19-1-353,-19 1 65,21 20-64,-2 0 352,1 19-160,-21 0 224,1-19 224,-20 19-64,0 0 320,0 2-255,-20-22 319,1 0-384,-1-19 33,0-1 191,0-19-192,20 0-64,0-20 1,20-20-33,20 0-96,-1-19-32,1-1-96,-1 1-193,21 19-479,-20-20-193,0 40-192,-20 0-353,19 0-448,-19 0-2242,0 0-3779</inkml:trace>
  <inkml:trace contextRef="#ctx0" brushRef="#br2" timeOffset="293521.4844">5264 12341 18897,'-80'-118'1954,"40"98"32,0 0 256,1 20-512,-1 40-289,0-1 1,20 21-321,0-1 32,0 0-352,20-18-801,20 18 0,0 1 0,40-1 0,0-20 0,-1 2-161,20-21-639,1 0-450,-20-20-479,-1 0-962,0-20-2530,-18 20-7783</inkml:trace>
  <inkml:trace contextRef="#ctx0" brushRef="#br2" timeOffset="294000.9766">5481 12103 3427,'-39'-39'19026,"19"-1"-17104,20 20-161,20 1-127,-1-1-289,1 0-576,41 0-97,-22 20-319,21 0-225,-21 20-128,20 20 32,-19-1-64,20 20 32,-20 20-96,-1 2-289,21-2 97,-41-20-320,21-19 351,-19 20-159,18-20 352,1 19-64,19 0 32,-19 0 160,-1-18-160,-19-1 160,1-1 96,-21 1 256,0-20-288,0-1 97,-21 1-386,1 0 1,-19-20-256,19 20-641,-19 1-1153,-1-21-3492,20 19-7494</inkml:trace>
  <inkml:trace contextRef="#ctx0" brushRef="#br2" timeOffset="297279.2969">6931 12162 19410,'-20'-19'2658,"20"-1"-736,20 20-352,-20 0-417,20-20-577,19 20-319,1 0-161,19 20 64,2-20-577,-2 0-447,20 20-770,-39-20-1024,20 19-2820</inkml:trace>
  <inkml:trace contextRef="#ctx0" brushRef="#br2" timeOffset="297467.7734">7170 12421 3971,'-81'60'17457,"62"-40"-15599,-1-20-545,20 20 448,20-20-511,20 0-706,20 0-448,-1-20-288,20 20-769,-19 0-961,19-20-1985,-19 20-7048</inkml:trace>
  <inkml:trace contextRef="#ctx0" brushRef="#br2" timeOffset="298837.8906">8936 11646 12267,'21'-20'1345,"-21"1"-320,0 19 769,0-20 576,0 20-448,0 0-705,0 0 32,-21 0-352,1 0-160,0 20-160,-19-1-97,-1 22-64,1-1-31,-21-1-353,-20 20 64,41-19 32,-21-20 224,21 19 33,-1-18-97,20-1-64,1-20 32,19 20-127,19-20-129,1 0 160,20-20 128,-1 0-320,21 20 32,-1-21 32,21 2 32,-21-1-32,1 0 32,-1 20-320,1 20 32,-20 0-129,-20-1-63,-20 2 128,0 19 128,-20-1 192,-20 1-97,0 19 65,0-19 97,-19 0 127,0 0-128,19-1 288,1 1 97,18-20 95,1-1-320,20-19 289,0 20-257,20-20 129,20 0-97,0 0-192,39 0-32,41-20-96,-2 1-128,1-1-609,-19 0-256,-41 20-288,-19 0-224,-20 0-1410,-20 20-3683,-20-20-5958</inkml:trace>
  <inkml:trace contextRef="#ctx0" brushRef="#br2" timeOffset="320572.2656">8559 12779 16463,'0'0'2466,"0"0"-1345,0 19 353,0 1-321,20 0-352,-20 20-289,0-21-512,20 21 64,-20-20-32,19 1-192,1-2-416,-20-19-353,20 20-993,-20-20-1537,0-20-6791</inkml:trace>
  <inkml:trace contextRef="#ctx0" brushRef="#br2" timeOffset="320758.7891">8460 12580 15534,'-20'-40'3331,"1"21"-1793,19-1-289,-21 20-640,21 0-706,0 0-415,21 0-769,-21 0-1602,19 0-2114</inkml:trace>
  <inkml:trace contextRef="#ctx0" brushRef="#br2" timeOffset="320972.6563">8738 12759 20851,'0'20'2306,"0"-20"-1537,0 0 769,0 0-353,20 0-993,0 0-160,-1 0 0,1-20-320,0 20-737,19 0-961,-19 20-1153,0-20-1506</inkml:trace>
  <inkml:trace contextRef="#ctx0" brushRef="#br2" timeOffset="321159.1797">8896 12917 19154,'-20'20'3555,"20"-20"-2370,0 0 577,20 0-705,0 0-993,0-20-128,1 20-385,18-20-928,1 20-1410,-20 0-2626</inkml:trace>
  <inkml:trace contextRef="#ctx0" brushRef="#br2" timeOffset="321763.6719">9254 12759 22773,'20'-20'1538,"-20"20"-1058,0 20 609,0 0-96,0-1-545,0 21-576,0 0 32,20-1-448,0-19-1186,-1 0-2210,-19 1-2530</inkml:trace>
  <inkml:trace contextRef="#ctx0" brushRef="#br2" timeOffset="323004.8828">8122 11429 14701,'0'19'2915,"0"1"-1313,20 0 352,-20 0 31,21 0-671,-21-1-417,0 1-225,19 0-159,-19-20-33,0 0-320,0 0 32,0 0 65,0 0-33,0-20-160,0 0-64,0 1 0,0-21 32,0 20-128,0-19 96,20 19 0,-20 0 0,20 20 0,0 0 0,-1 20 64,1 0-32,20 19-64,-21-19 0,21 20-256,-20-21-193,1-19-416,-2 20-480,1-20-1057,-20 0-1698,0 0-449</inkml:trace>
  <inkml:trace contextRef="#ctx0" brushRef="#br2" timeOffset="323215.8203">8520 11468 17136,'19'0'4068,"-19"0"-2211,0 0 450,20-20-898,-20 20-1057,20 0-288,0 0-224,19-19-545,-19 19-672,21-20-1377,-22 20-2467</inkml:trace>
  <inkml:trace contextRef="#ctx0" brushRef="#br2" timeOffset="323407.2266">8738 11269 18897,'0'0'4292,"0"20"-2658,0-20 416,20 20-961,0 19-801,-20-19-192,19 21-192,1-21-480,20 19-1090,-21-19-1537,1-20-705</inkml:trace>
  <inkml:trace contextRef="#ctx0" brushRef="#br2" timeOffset="324605.4688">10049 11528 11146,'0'-20'2466,"0"0"-1345,0 20 257,0 0 704,0 0-417,0 0-351,0 0-322,-20 0-191,0 20 96,-1 19-384,-18-19 255,-1 20-191,0-1-161,1 2-160,-1-2-63,21 1-97,-22-20 128,21-1 96,20 1-96,-20-20-95,20 0-129,20 0 192,21 0-128,-2 0-128,1-20 128,19 1-32,1-1-32,0 20 0,-1-20-32,-19 20-192,-1 20 192,-19-20-193,0 20 161,-40 19 96,0 1 0,-19-1 0,-1 2 0,1-1 33,-22 19-65,22-20 192,19 1 64,0-1 64,20-18 33,0-1-193,20-20 0,20 0 96,-1 0 64,22-20-127,18-1-225,-20-18 192,0 19-288,2 0 160,-2-19-289,-20 39-383,-19-20-321,0 20-673,0 0-1024,-20 20-2595,0 0-6086</inkml:trace>
  <inkml:trace contextRef="#ctx0" brushRef="#br2" timeOffset="325223.6328">9909 12719 13100,'-20'-21'4452,"20"21"-2946,0 0 576,20 21-129,-20-1-255,20 0-673,0 19-352,19 1-417,-18 0-256,-1-1 128,0 1 64,-20 0-32,0-20-96,0 20 0,0-21 32,-20 1-256,0-20-32,-1 20-448,1-20-417,-19 0-1122,19-20-1568,0 0-3556</inkml:trace>
  <inkml:trace contextRef="#ctx0" brushRef="#br2" timeOffset="325419.9219">9751 12501 2978,'0'-40'17393,"20"19"-15632,-20 21-1568,0-19 31,0 19-352,19 0-321,-19 0-1505,20 19-1921</inkml:trace>
  <inkml:trace contextRef="#ctx0" brushRef="#br2" timeOffset="325605.4688">10068 12619 21268,'20'0'2402,"-20"0"-1601,20 0 96,0-19-513,-1 19-384,1 0-288,0 0-1122,0 0-1537,-1 0-2113</inkml:trace>
  <inkml:trace contextRef="#ctx0" brushRef="#br2" timeOffset="325790.0391">10187 12759 17424,'-20'20'2626,"20"-20"-1440,0 0 1184,20 0-769,0 0-960,-1-20-289,1 20-512,21-20-416,-21 20-994,-1-20-1505,21 20-1153</inkml:trace>
  <inkml:trace contextRef="#ctx0" brushRef="#br2" timeOffset="325971.6797">10465 12679 19826,'20'40'2819,"-20"-40"-481,19 20-608,-19 0-929,20 0-641,1-1-128,-1 1-353,0 0-351,-20 0-962,19 0-1601,-19-20-2370</inkml:trace>
  <inkml:trace contextRef="#ctx0" brushRef="#br2" timeOffset="326156.25">10465 12481 19026,'-20'-20'3779,"0"-1"-3202,20 21-33,-20 0-416,20 0-384,0 0-1153,0 0-1570,0 21-288</inkml:trace>
  <inkml:trace contextRef="#ctx0" brushRef="#br2" timeOffset="326357.4219">10485 12639 21492,'39'0'2210,"-18"0"-641,-21-20-223,40 1-962,-21 19-384,1-20-96,0 20-545,0-20-608,-1 20-1153,-19 0-2178,0 0-1474</inkml:trace>
  <inkml:trace contextRef="#ctx0" brushRef="#br2" timeOffset="326558.5938">10604 12540 17648,'0'0'4292,"0"20"-2562,0-20 416,0 40-320,0-21-1026,0 21-607,0-1-193,20 2-385,0-21-383,0 0-1122,-1-1-1217,21-19-2242</inkml:trace>
  <inkml:trace contextRef="#ctx0" brushRef="#br2" timeOffset="326577.1484">10862 12440 12812,'20'21'11531,"-20"-21"-9834,20 40-576,-20-20-640,0 19-545,20 1-225,0-21-511,-1 1-610,1 20-1633,0-40-736</inkml:trace>
  <inkml:trace contextRef="#ctx0" brushRef="#br2" timeOffset="327590.8203">9493 11289 15214,'20'40'1505,"-20"-21"-95,19 1 127,-19 1 33,0-21-577,20 20-129,-20-20-159,0 0-225,0 0-159,0 0 159,0-20-416,20-1 32,-20-18-64,0 19 32,20-20-31,-20 1-66,19 19 66,1 0 63,0 20 32,0 0 32,-1 20-160,1 0 128,0 19-64,1-19-96,18 20-480,-19-1-674,0-18-992,-20-1-1601,20 0-6311</inkml:trace>
  <inkml:trace contextRef="#ctx0" brushRef="#br2" timeOffset="336402.3438">11537 11309 6534,'0'0'3331,"0"0"-961,0 0 128,0 0-319,0 0-322,0 0-479,0 0 159,-20 20-608,20-20-64,0 19 32,0-19-225,0 0-63,0 0-193,0 20-96,0-20-127,0 0-33,0 0 32,0 0-32,0 0 128,-20 0-224,20 0 65,0-20-1,-19 1-32,19-1-32,0 0 160,0 0-256,0 1 160,0-21-32,19 20-32,1 1 129,0-1-97,0 20 0,-1 0 96,2 0-96,19 20-192,-20 19 128,19 1 64,-19-1-160,0 20 64,-1-18-128,-19 18 160,0-19-320,0 0 224,0-1-161,-19-19 161,-1 0-96,-20-1 32,21-19 32,-1 0 64,-20 0 64,19-19-32,21-1 32,-19 0 128,19 0 0,0 1 64,19-1 129,2 20-65,-1 0 32,20 0-127,-1 20-161,-19-1-64,19-19-353,1 20-287,0-20-193,-20 20-384,0-20-705,0 0-1057,-20 0-1505,0 0-5510</inkml:trace>
  <inkml:trace contextRef="#ctx0" brushRef="#br2" timeOffset="337070.3125">11081 11925 3331,'-20'-21'11595,"20"21"-9898,0-19 97,20 19 672,0 0-480,0 0-480,19 0-385,1 0-289,19 19-159,0-19-225,21 0 65,0 21-417,-1-21-64,-19 0-160,19 0 160,0-21-160,-19 2-64,-20 19-65,0-20-63,-1 0 32,1 20-225,-20-20-159,-20 20-257,19 0-961,-19 0-2210,0 0-1505</inkml:trace>
  <inkml:trace contextRef="#ctx0" brushRef="#br2" timeOffset="337703.125">11379 12262 15150,'-20'0'2562,"20"-19"-768,-20 19 576,20 0-448,0 19-641,0 1-320,0 20-416,0-21 159,20 21-319,-20-20-289,20 0-96,-1-1 0,-19 2-96,40-21-289,-20 20-287,0-20-577,-1 0-641,1 0-1762,0 0-832</inkml:trace>
  <inkml:trace contextRef="#ctx0" brushRef="#br2" timeOffset="337978.5156">11557 12302 13516,'0'20'2691,"0"-1"-673,19 1 416,-19 0-736,21 20-481,-1-21-192,0 2-449,0-1-95,-1 20-385,1-21 96,0 21-160,0-1 320,-1 1-223,1-20-33,-20-1 32,0 22 0,0-41-64,-20 20-96,1-20 0,-1 0-64,0 0-353,0-20-63,1 20-769,-21-20-385,20 20-1633,-1-21-1089</inkml:trace>
  <inkml:trace contextRef="#ctx0" brushRef="#br2" timeOffset="338180.6641">11537 12162 20179,'0'0'2338,"-20"0"-2242,20 0-192,0 21 224,20-1-448,-20 0-1058,20 0-1633,-1-1-1249</inkml:trace>
  <inkml:trace contextRef="#ctx0" brushRef="#br2" timeOffset="338428.7109">11716 12361 16047,'20'0'6502,"-20"0"-5157,19 0 129,1-20-33,20 20-897,-20-19-512,0 19-64,0 0-128,20 0-320,-20 0-705,-1 19-641,1-19-448,-20 0-1121,20 20-769</inkml:trace>
  <inkml:trace contextRef="#ctx0" brushRef="#br2" timeOffset="338634.7656">12053 12381 21172,'20'0'3203,"-20"20"-1826,20 0 353,-20-1-866,21-19-511,-21 21-321,19-1-192,-19 0-353,20 0-256,0-20-704,-20 19-545,0-19-640,0 0-2179</inkml:trace>
  <inkml:trace contextRef="#ctx0" brushRef="#br2" timeOffset="338837.8906">12053 12203 20563,'-39'-20'2562,"19"20"-1537,20 0-480,0 0-481,0 0-448,0 0-1186,20 20-1697,-20 0-1185</inkml:trace>
  <inkml:trace contextRef="#ctx0" brushRef="#br2" timeOffset="339096.6797">12252 12361 15662,'20'0'6663,"-20"0"-5382,19 0 160,-19-20 33,20 20-738,0 0-415,0 0-321,0 0-64,0 0 128,0 0-481,0 0-191,-20 0-353,20 0-256,-20 0-897,0 0-1890,0 0-1409</inkml:trace>
  <inkml:trace contextRef="#ctx0" brushRef="#br2" timeOffset="339307.6172">12371 12262 20307,'-20'20'3011,"20"0"-1698,-20 0 673,20 19-705,0 1-480,0-1-769,0-18 32,20-21-224,-20 20-321,20 0-480,-20-20-544,20 20-609,0-20-2338,-20 0-3844</inkml:trace>
  <inkml:trace contextRef="#ctx0" brushRef="#br2" timeOffset="339506.8359">12510 12243 14413,'0'19'8969,"0"-19"-7080,20 40-479,-20-20 63,20 19-608,-20 1-256,19-1-641,-19-18-65,20-21-447,-20 20-289,20 0-448,-20-20-385,20 20-1665,-20-20-4740</inkml:trace>
  <inkml:trace contextRef="#ctx0" brushRef="#br2" timeOffset="339737.3047">12709 12083 20915,'39'20'4420,"1"0"-3042,-20 0 608,19 20-577,-19 0-704,0 19-417,1-19-256,-1 19-32,-1-19-288,-19-21-385,0 2-544,0-21-417,0 20-1376,-19-20-2820,19 0-12650</inkml:trace>
  <inkml:trace contextRef="#ctx0" brushRef="#br2" timeOffset="340557.6172">11815 11925 9769,'-20'0'2530,"20"0"-928,0 0 223,0 0-319,0 0-417,0 0-192,0 0 64,20 0-161,-20 0-191,0 0 32,0 0 223,0 0-31,20 0 0,-20 0-224,20 0-1,0 0-127,20 0-129,-1 0-160,21 0-32,-1 0 128,21 0 129,-1-21-33,0 21-160,-19 0-159,20-19 31,-21 19-96,0 0 32,1 0 32,-20 0-64,-20 0-64,0-20-64,0 20-257,-1 0-384,-19 0-384,0 0-448,0 0-1282,0 0-2146,0 0-8423</inkml:trace>
  <inkml:trace contextRef="#ctx0" brushRef="#br2" timeOffset="341372.0703">12053 11885 8263,'-20'-20'2178,"20"20"-544,-19 0-33,19 0-319,-20 0-385,20 0-289,-20 0-31,20 0 31,-20-20 193,20 20-192,-19 0 159,19 0-127,-20 0-65,0 0 33,0 0-161,0 0-31,0 0 159,0 0-159,20 0-65,-20 20-192,20-20 64,-20 0 1,20 0-1,0 0 160,0 0-95,0 0-193,20 0-96,-20-20 224,20 20-256,0 0 160,0 0-128,0 0 160,0 0-352,0 0 160,0 0 0,-1 0-481,1 0 97,0 0-577,0 0-416,-1 20-1218,-19-20-1216,20 0-8361</inkml:trace>
  <inkml:trace contextRef="#ctx0" brushRef="#br5" timeOffset="348666.9922">4052 11309 9480,'-59'20'-288,"19"-20"352,0 0 64,0 19 97,1-19-161,-1 20-32,1 1-32,-1-1 96,-20 19-96,20-19 224,-19 0 64,19 0-64,1 19-127,-21-19-33,20 20-32,-20-1 32,21-18-32,-1 19 64,1-1 32,-1 1 192,0-1-128,0 1-192,0 20 32,21-20-128,-21 19 128,20-19-32,20 19 0,-19-20 32,19 2-32,0-1 0,-20-21 0,20 21 0,0-20 193,20-1 255,-20 21-96,0 0-223,0 0-33,0 20-64,19-21 64,-19 20-64,20 1-32,0-20 32,-20 20-32,20-1-64,-1 0-32,-19 1 64,20-20 32,0 20 32,0-1-32,0-20-32,-1 21 64,2-20-32,19 0 0,-1-1-32,1 1 96,-1 0-96,21-21 64,-20 21-32,20-20 0,-1 20 64,-20-20-64,21 20 0,-20-21 0,20 1 0,-1 20 0,0-21-96,1 1 32,0 0 0,19 0 64,-19 1-65,19-2 65,1 1 0,-1 0 0,0 0 0,1 0 0,-1-1 0,0-19 0,21 20 0,-21-20 0,20 20 32,1-20-32,-1 0 0,0 0 33,1 0-1,-1 0 32,20 20-32,-20-20 64,20-20-96,1 20 32,-2-20-32,2 20 0,-1-20 0,0 20 0,0-19 0,1 19-32,-2 0-96,2-20 64,-1 20 64,-1-20-32,22 20 32,-22-20 32,22 20-64,-21-20 32,20 1 32,-20 19-32,20-21 0,0 21 0,0-20-32,-20 0 32,1 20 32,18-20-32,-18 20 32,-2-19 0,22-1-32,-22 20 0,22-20 32,-21 20-64,0-20 32,0 20-32,1 0-32,-2 0 64,2-19 0,-1 19 0,-21-20 0,22 20 0,-21-20 0,21 20-33,-21 0 33,-1 0-32,22 0 32,-21-20 0,21 20 0,-21 0 0,-1 0 0,2 0-32,-1 0 96,1 0-64,-1 0 0,20 0 0,1-19 33,-22-2-33,2 21 0,-1-20 0,0 0 32,-19 0-32,19 1 32,0-1-64,-19 0-33,19-20-31,0 21 32,1-21 0,-21 20 64,21-20 0,-21 0-32,-20-19 96,20 19-96,-18-19 0,-22 20 32,1-2 0,-1 1-32,-19-19 32,20 19-64,-21-19 0,1 18-32,0-18 32,-20 20 160,21-21 96,-21 1 32,0-21-95,0 20-65,0-19 64,0 20-128,-21 18-64,21-18 128,-20 20-64,0-21 0,1 1-128,-1-1 384,0 20-160,-19-19-96,19-1 32,-20 21-64,21-22-64,-22 22 0,1-1-32,1-19 0,-1 19 63,-19-19 33,0 18 32,-2-18 0,-18 20 32,20-1 129,-20 1 159,18-1 32,-18-1-96,20 2-127,-21 19-65,1-19-64,19 19 0,-19-20-32,-21 20-32,21-19 32,-20 18 0,19 1 32,-19 0 32,0 1-64,-1-1 32,2 20 0,17-20 32,-17 20-64,-1-20 32,-1 20-33,1 0 33,-20-19 0,19 19 0,-18 0-96,18 0-128,1 19-96,-21-19 0,21 0 223,0 0 65,-20 0 32,20 0 0,-21 20-32,21-20 32,0 0 0,-20 0 0,20 0 0,-1 20 0,-19-20-32,20 0 32,-20 20 0,0-20 32,19 0-64,-19 19 32,0 1 0,0-20-32,0 20 32,0 1 0,0-1 0,-20-1 32,20 21 0,-1-20 65,2 0-1,-2-1-64,21 1 64,-20 0-96,0 0 64,0-1 64,-1 1 64,2 1 0,18-1-64,-19 0-128,20-1 32,-21 1-32,22 0 0,-22 0 32,21-1-32,-21 1 32,21 0-32,1 0 0,-2-20 33,1 19-1,20 1-32,-21-20 32,1 21-64,-1-1 32,1 0 0,0-20 0,-1 19 0,21-19-32,-20 0-1,-1 20 33,1-20 0,1 0 0,-2 20 65,1-20 63,-1 0 64,1 20-160,0-20-32,-1 20-320,1-1-481,0 1-1377</inkml:trace>
  <inkml:trace contextRef="#ctx0" brushRef="#br5" timeOffset="350303.7109">13761 12679 8231,'-39'-20'2915,"-2"20"-1121,21 0-449,0 0 32,1 0 1,-1 0 95,0 0-96,20 0-127,0 0-386,0 0 193,20-20-32,19 0 160,22 1-384,38-21-64,39-19-193,21 19-448,1-20-63,-22 40-98,-18 0-255,-41 0-64,-20 1-1,20 19-383,-18 0-257,-22 0-417,1 0-95,-1 0-1090,-19 0-415,-20 19-3909</inkml:trace>
  <inkml:trace contextRef="#ctx0" brushRef="#br5" timeOffset="351095.7031">15290 12123 13708,'-60'-40'1922,"40"40"320,0 0-320,20 20-96,-20 0-192,20 40-513,0-20 32,20 39-256,0-20-385,0 1-128,0 0-223,-1-20-161,2-21 96,-1 21-128,20-20-193,-1 19-383,20-19-641,-19 0-641,-1-20-1698,2 0-1184</inkml:trace>
  <inkml:trace contextRef="#ctx0" brushRef="#br5" timeOffset="351372.0703">15608 12103 17424,'0'-39'2691,"0"19"-898,0 20-351,0 0-353,0 0-257,0 20-63,0 19-64,19 1-65,-19 20-159,20 19-385,0-20 96,0 1-96,-1 0 0,1-20-192,0-1-224,0-19-417,0 0-256,20 0-384,-20-1-1217,0 1-1731,-20-20-5540</inkml:trace>
  <inkml:trace contextRef="#ctx0" brushRef="#br5" timeOffset="351581.0547">15448 12521 15919,'-39'0'4644,"39"0"-3587,-20-20 32,40 20 705,0-20-193,19 0-1056,20-1-289,2 2-352,18-1-96,-20 0-33,1 0-671,0 20-738,-1-20-1088,-19 1-1795</inkml:trace>
  <inkml:trace contextRef="#ctx0" brushRef="#br5" timeOffset="351782.2266">15945 12183 17232,'-40'0'2947,"21"20"-2307,-1 0 289,0 19 288,-20 1-96,20 19-256,-20 1-448,20-20-321,0 0-128,20-1-257,-19-19-576,19 0-800,0 0-1090,-20-1-1633</inkml:trace>
  <inkml:trace contextRef="#ctx0" brushRef="#br5" timeOffset="351985.3516">15350 12421 21043,'-20'0'2146,"40"0"-1153,-1 0 897,21 0-769,-1 19-672,1-19-417,-20 21 0,20-21-64,0 20-257,-1-20-543,21 20-546,-21-20-832,21 0-2370,-20 0-7880</inkml:trace>
  <inkml:trace contextRef="#ctx0" brushRef="#br5" timeOffset="352186.5234">15687 12064 17840,'79'0'4549,"-19"19"-2339,39 1-769,0 20-640,1 20-513,-21 19-192,0 0 96,-18-19-256,-22 0-384,1-20 64,-1-21-481,-19 21-577,0-1-63,-1 1-1186,-19-20-1408</inkml:trace>
  <inkml:trace contextRef="#ctx0" brushRef="#br5" timeOffset="378482.4219">17494 11468 9192,'0'-59'3908,"-20"18"-1506,20 21-576,-20-19 96,0 19 64,1 20-577,-22 0-192,21 0-704,0 0 31,1 20-128,19 0-480,-20-1 128,20 22-31,0-1-66,0-1-31,0 1 64,20 19 0,-1-19-160,-19 20-224,0-20 32,20-1 352,-20 20-97,-20-39-31,20 20 256,0-20-160,20-1 289,-20 2-161,20-21 192,1 0-160,-1 0 64,19 0-96,-19 0-31,19-21-65,-19 21-65,0 0-223,0 0-192,-1 0-321,1 0-897,0 0-1505,-20 21-961</inkml:trace>
  <inkml:trace contextRef="#ctx0" brushRef="#br5" timeOffset="378962.8906">17931 11547 15566,'-21'-39'1762,"21"19"-673,-40 0 256,21 20 481,-1-20-545,-20 20-576,21 20-193,-1 0-191,20 0-33,-20 0-192,40-1-96,0 21-64,19-20 96,1-20-32,19 19-96,1-19 192,-20 20-224,-1 1 96,-19-1 32,0 0 0,-20-1 32,-20 1 32,20 0 32,-39 0 0,19-20-128,-20 19 32,21 1-32,-22-20 32,1 20-224,21-20-449,-1 20-992,20-20-1538,-20 0-1218</inkml:trace>
  <inkml:trace contextRef="#ctx0" brushRef="#br5" timeOffset="379196.2891">18069 11429 12844,'0'-20'6182,"-20"20"-4197,20 0-1408,0 20 512,20-1 128,-20 21-448,20-20-353,0 19-320,0 1 0,19 19-96,-18-18-448,-1-21-609,0 19-1057,-1-19-2018,-19-20-9705</inkml:trace>
  <inkml:trace contextRef="#ctx0" brushRef="#br5" timeOffset="379426.7578">17970 11646 15086,'40'-20'3779,"-1"1"-1504,1-1 95,19 0-609,-18 20-928,18 0-512,-19 20-129,-1 0-96,1-1-96,-1 1-32,-19 21-128,1-21-65,-1-1 65,0 1-416,-20-20 63,0 20-352,0-20-800,0 0-1250,-20 0-1665</inkml:trace>
  <inkml:trace contextRef="#ctx0" brushRef="#br5" timeOffset="379635.7422">18288 11389 17392,'-40'-21'1377,"40"21"-1441,-19-20-416,19 20-129,0 0-1441,19 0-9481</inkml:trace>
  <inkml:trace contextRef="#ctx0" brushRef="#br5" timeOffset="380117.1875">18546 11389 17616,'0'-41'2691,"0"41"-1346,0-19-224,0 38 384,0 1-159,20 1-481,-20 38-385,19-19-256,1 19-160,0-19-32,0-1-160,0 2-352,20-21-161,-20 0-960,-20-20-1090,20 0-1761,-20 0-6791</inkml:trace>
  <inkml:trace contextRef="#ctx0" brushRef="#br5" timeOffset="380325.1953">18605 11409 15822,'20'-41'4164,"-20"41"-1953,20 0-65,0 21-449,-1 19-544,2-1-672,-1 21-417,20-21-192,-1 1-769,1-21-929,-1 22-2178,-19-21-6662</inkml:trace>
  <inkml:trace contextRef="#ctx0" brushRef="#br5" timeOffset="381447.2656">19201 11468 13164,'0'-20'2018,"-20"20"-545,20 0 545,0 0-256,0 20-161,0 20-640,20-1-288,-1 1-161,2-1 65,-1 2-449,0-21 128,-20 0-256,20-1 96,-20-19 33,0 0-129,0 0 224,0 0 0,0 0-192,-20-19 0,0 19-96,20-20-96,0 0-96,0-1-161,0 1 97,20 20 128,-20 0 96,20 0 64,19 20 0,-19 1 64,19-21 0,-19 20 64,20-20-32,0 20 160,0-20-288,-20-20 128,19 20 32,1-41 0,-20 21-64,-1 1 64,-19-1-32,0 0 161,-19 0-225,-1 1 64,0 19 32,0 0 96,0 0 32,1 0-128,-1 0 224,20 19-320,-20 1 97,20 0 159,20 19-32,0-19-96,-1 1-64,21-1 0,0 0 0,-1-1-64,22-19 32,-22-19 0,1 19 0,-21-20 64,1 0-63,0-21-33,-20 22 0,-20-1 0,0 0 0,1 0 32,-1 1 32,0 19 32,0 0-32,1 0 192,19 19-288,-21 1 128,21 20-32,0-21-64,21 22-32,-2-1-32,21-21-961,-1 1-448,1-20-801,-1 0-1826,1 0-4901</inkml:trace>
  <inkml:trace contextRef="#ctx0" brushRef="#br5" timeOffset="381796.875">20015 11528 17744,'-20'19'2242,"20"1"-928,0 0 415,0 0-95,0 19-353,0-18-897,20-1-223,20 0-65,-20-20-64,20 0 64,-21-20-64,1 0-64,-20-21-160,0 22-1,0-21 97,-20 1 96,1-1-32,-1-19-32,-20 19 0,20-20 32,0 20 128,0 20 96,0 20 289,20 0-97,0 20 1,0 20 159,0-1-127,20 22-97,20-2-256,0-19-64,19-1-481,1 1-640,-21-21-768,22 1-1699,-22-20-5348</inkml:trace>
  <inkml:trace contextRef="#ctx0" brushRef="#br5" timeOffset="382031.25">20531 11210 22805,'0'20'1441,"0"-20"-960,0 20 640,21 19 64,-2 1-320,1-1-577,0 2-32,20 18-416,-1-39-96,1 20-449,-1-21-864,-19 1-577,-20 0-2691,0-20-9128</inkml:trace>
  <inkml:trace contextRef="#ctx0" brushRef="#br5" timeOffset="382384.7656">20373 11448 19794,'39'-19'1762,"1"-1"-769,-1 0 160,22 20 0,-22-21-544,1 21-417,-20 0-192,19 21-160,-19-1 32,0 0 63,-20-1 65,19 21 161,1-20-257,0 0 192,0-1 96,20 1 192,0-20-256,-20 0 32,19-20-63,-19 20-65,19-19-129,-39-1-31,20 0 32,-20 0 64,-20 0-480,1 1 352,-21 19-225,-19 0 257,0 0 160,18 0-96,1 19-224,21-19-1250,-1 0-2722,20 0-9000</inkml:trace>
  <inkml:trace contextRef="#ctx0" brushRef="#br5" timeOffset="382980.4688">21723 11329 17328,'-20'-60'1473,"0"41"-864,0-1 672,-19 20 257,-2 0-289,2 20-128,-1-20-545,0 39 65,21-19-321,19 0-224,0-1 0,19 22-192,21-21 96,0 19-32,20-19 32,-20 0-64,19 0-32,-20 0-32,-19 19-64,0-19 128,-20 0 64,-20-20 32,-19 19 0,19 1 0,-20-20 64,21 0-160,-1 0-160,0 0-449,-1-20-832,21 20-1314,0-19-1345,-20-1-9897</inkml:trace>
  <inkml:trace contextRef="#ctx0" brushRef="#br5" timeOffset="383306.6406">21604 11151 16976,'40'-20'3235,"-21"20"-2178,1 20 32,0 19 256,0 1-352,-1 19-417,1 0-287,20 2-129,-21-2-96,1-19-32,21-20 0,-41-1 160,20 1-288,-20-20 192,0 0 289,0 0-33,0-20-352,0 1 96,0-1-32,19-20 96,-19 1-256,20 19-128,0 0 32,-20-1 32,20 21 31,-1 21 65,1 19-352,0-21-289,0 21-1152,19-20-1507,-19 0-960</inkml:trace>
  <inkml:trace contextRef="#ctx0" brushRef="#br5" timeOffset="383647.4609">22239 11389 2402,'0'0'14606,"-20"20"-12781,20 0 97,-20-1 160,1 21-320,19-20-769,0 19-417,0-19-287,19 0-193,1-20 0,0 0-32,0 0 0,-1-20-32,1 0-224,-20 1-97,0-21 97,0 20 96,-20-19-128,1-1 128,19-1 32,-20 22 32,20-1 160,-20 0-32,20 20-192,0 0 64,-20 20 0,20 0-128,0-1-929,0 1-1153,0 1-1730,0-1-4773</inkml:trace>
  <inkml:trace contextRef="#ctx0" brushRef="#br5" timeOffset="384025.3906">22377 11409 18705,'0'20'1858,"0"-1"-96,0 1-289,0-20-96,0 20-640,21 0-224,-1-20-321,0 0-96,-1 0 0,1 0 0,0 0 0,0-20 160,-20 0-384,0 20 96,0-20 32,0 20 64,0 0-32,0 20 0,0-20 225,0 20-33,0 0 0,20-20-128,-1 0-64,1 0 128,20 0-96,-1-20-96,-18-20-64,19 1-96,-40 19 128,0-21-417,0 22-287,-20-1-674,-21 0-1601,21 0-2017</inkml:trace>
  <inkml:trace contextRef="#ctx0" brushRef="#br5" timeOffset="384810.5469">17910 12262 12587,'21'-19'6118,"-21"-1"-4036,0 20-1697,0 0 415,0 20 353,20 19-288,-1 20-416,-19 1-193,20-21-160,0 2-96,0-1 0,-1-21-673,1 1-896,0 20-930,0-21-1825</inkml:trace>
  <inkml:trace contextRef="#ctx0" brushRef="#br5" timeOffset="385268.5547">17870 12639 15790,'40'0'3236,"-19"-20"-1795,-1 20-704,-1-19-513,-19-1-96,20 20 96,0-20-288,0 0 192,-20-19-128,19-1-192,-19-20 192,20 20-480,-20-19 95,0 0 97,0 39 192,0 0 96,0 0 256,20 20-192,-20 20 353,20 0-1,0 19 0,-1 1 257,1 19-129,1-19 33,-1-1-65,0 2-159,-1-21-225,1 0-96,0-1 96,0 1-32,-1 0 64,1-20 0,-20 20-63,20-20 95,-20-20-96,0 20-32,0-20 0,0 0-96,0-19 160,0 19-352,0 0 128,20 20-289,-20-21 161,19 21-513,1 21-928,1-1-673,-21 0-1346,20 19-4099</inkml:trace>
  <inkml:trace contextRef="#ctx0" brushRef="#br5" timeOffset="385488.2813">18546 12580 12491,'20'0'2307,"-1"0"-1699,1 0-480,-20 20-128,20-20-801,0 0-4003</inkml:trace>
  <inkml:trace contextRef="#ctx0" brushRef="#br5" timeOffset="385706.0547">18487 12302 17456,'-20'-40'2787,"20"21"-2467,0 19-288,0-20 256,0 20-288,20 0-384,-1 0-1025,-19 0-1442,20 20-7463</inkml:trace>
  <inkml:trace contextRef="#ctx0" brushRef="#br5" timeOffset="385925.7813">18725 12302 16944,'-41'59'3074,"22"-39"-1856,-1 0-33,20 0-320,20-1-353,-20 2-512,40-21 0,0 20 32,19-20-384,0 0-225,1 20-31,0-20 351,-20 0 161,-21 20 513,-19-20-65,0 19 128,-19 1-287,-1-20-97,0 20-224,-1 0-1218,1-1-2465,1-19-9065</inkml:trace>
  <inkml:trace contextRef="#ctx0" brushRef="#br5" timeOffset="386984.375">19618 12282 1281,'-20'-39'10858,"20"-1"-7623,0 40-929,-20-20-320,20 20-256,0 20-865,0 0-129,0 39 97,0 0-224,0-19 63,20 19-351,-20-38-289,20 19 128,-20-20-32,40-1-96,-21 1 32,21 0-32,1-20 32,-2-20-192,1 0-96,-21 1 32,1-21-33,-40-20 1,20 0 0,-39 1-32,-1 19 160,0 1-193,0 19 321,1 20 0,19 0-96,-20 0-32,20 0-384,20 20-545,0 0-705,20-1-1761,0 1-4228</inkml:trace>
  <inkml:trace contextRef="#ctx0" brushRef="#br5" timeOffset="387275.3906">20154 12103 17840,'-39'-39'2627,"39"39"-1954,-20 0 640,0 19 64,0 1-448,20 20-224,-20 0-321,20 20 32,0-1 33,20 0-385,0-19-128,0-1-64,19-18-449,-19-1-576,20 0-801,-1-20-1281,1 20-833</inkml:trace>
  <inkml:trace contextRef="#ctx0" brushRef="#br5" timeOffset="387602.5391">20353 12262 14029,'0'40'2722,"0"-20"-1152,20 19 192,-20-19 31,19 20-287,-19-21-610,0 2-159,20-21-481,-20 20 33,20-20-129,-20 0 0,20 0 32,-1 0-64,-19-20 0,0-1-64,20-18 97,-20-1-289,0 1 256,0-1-353,20 40 161,-20-20 128,20 40-256,1-20 224,-2 40-64,1-21-160,20 1-641,-20 0-800,19 0-1506,-19 0-3011</inkml:trace>
  <inkml:trace contextRef="#ctx0" brushRef="#br5" timeOffset="388096.6797">20830 12064 19314,'-21'0'3235,"21"0"-2563,0 19 289,21 1 449,-2 20-642,21 0-511,-20 0-33,-1 19 32,1-19-224,20 19-192,-21-39-160,1 0-97,-20-1-640,20 2-640,0-21-1218,-20 0-1313,21 0-12106</inkml:trace>
  <inkml:trace contextRef="#ctx0" brushRef="#br5" timeOffset="388605.4688">21266 12302 13612,'-20'-20'2467,"0"20"-1058,0 0 225,20 0 223,-19 0-319,-1 20-513,0 0-321,20 19-63,0-19-353,0 0-160,20 0 33,-20-1-257,20-19 192,19 0-257,-19 0-63,19-19 96,-19-21-64,0 0 160,-20 21 64,-20-1 64,20 0-352,-20 0 128,1 20-289,-1-19-223,0 19-642,20 0-1312,-20 0-1089,20 19-8777</inkml:trace>
  <inkml:trace contextRef="#ctx0" brushRef="#br5" timeOffset="389070.3125">21464 12223 17872,'0'-20'2499,"0"20"-1859,0 0 289,-19 0 513,19 0-353,-20 20-417,20 0-287,0 19-225,0-19-64,20 0-32,-20-1-64,19 1 0,1-20 32,0 0-256,0 0 128,-20-20-129,0 1 129,0-1-128,0 0-64,0 0 256,-20 1 32,20 19 0,0-20 96,-20 20 128,20 20-160,0-1 32,0 21 32,20-1 33,0-19-65,0 20 96,-1-1-192,1-18 192,1 19-224,-1-1 0,-20 21 224,20-21-96,-20 1-96,0 0 64,-20 0 32,-21-20-96,21-1-32,-19-19-32,19 20-224,-20-20-288,21-20-578,-21 20-1312,40-19-2146,-20-1-6150</inkml:trace>
  <inkml:trace contextRef="#ctx0" brushRef="#br5" timeOffset="389475.5859">21723 12243 20691,'19'0'1185,"1"0"-448,-20 0 448,20 19 64,-20 1-352,20 0-352,-20 0-321,0-20-128,0 19-32,0 1-32,0-20 160,0 0-64,0 0-192,0-20 32,0 1 64,0-1-32,19 0 128,-19 0-224,20 1 96,0-1 192,1 0 65,-1 20 191,-1 0-320,1 20 160,0 19-191,0-19-129,-1 0-225,-19 0-255,20-20-385,-20 19-160,0-19-416,0 0-962,0 0-1569,0 0-4900</inkml:trace>
  <inkml:trace contextRef="#ctx0" brushRef="#br5" timeOffset="389795.8984">22180 11965 19314,'59'20'2722,"-20"-1"-992,1 1-897,-20 20 0,19-1-129,-39 20-448,21-18-256,-21-21 193,0 19-482,0-19-31,0 0-673,0 0-993,-21-1-1313,21-19-769</inkml:trace>
  <inkml:trace contextRef="#ctx0" brushRef="#br5" timeOffset="390550.7813">22616 11885 18641,'19'-40'2979,"-19"20"-1474,0 0-640,20 20 192,-20-19-224,21 19-545,-1 0-31,0 0-225,19 0 32,-19 19-32,19-19 0,-19 20 96,0 0-224,0 0 160,-20 19-32,0 2 0,0-1 0,19 19-160,1 0 256,21 0-352,-2-18 96,1 18-97,0-19-223,-1-1-65,-19-19 65,0 0 416,-20 0-128,0 0 64,0-1-32,-20-19 192,0 21-64,-19-21 96,19 0-481,0 20-1152,-20-20-1026,21 0-1440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648200" cy="1625589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II:       The Key Insight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Running Time of </a:t>
            </a:r>
            <a:r>
              <a:rPr lang="en-US" dirty="0" err="1" smtClean="0"/>
              <a:t>QuickSort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640" y="1319400"/>
              <a:ext cx="8826120" cy="3216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00" y="1305720"/>
                <a:ext cx="8849520" cy="32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Story So Far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200" y="1105200"/>
              <a:ext cx="8055720" cy="3166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0" y="1093320"/>
                <a:ext cx="8083800" cy="31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3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Proof of Key Claim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120" y="218880"/>
              <a:ext cx="9106200" cy="4817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" y="210240"/>
                <a:ext cx="9129960" cy="48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Proof of Key Claim (</a:t>
            </a:r>
            <a:r>
              <a:rPr lang="en-US" dirty="0" err="1" smtClean="0"/>
              <a:t>con’d</a:t>
            </a:r>
            <a:r>
              <a:rPr lang="en-US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600" y="1083600"/>
              <a:ext cx="8406360" cy="3938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60" y="1069200"/>
                <a:ext cx="8434440" cy="39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2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8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3836</TotalTime>
  <Words>34</Words>
  <Application>Microsoft Office PowerPoint</Application>
  <PresentationFormat>On-screen Show (16:9)</PresentationFormat>
  <Paragraphs>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1_Lecture</vt:lpstr>
      <vt:lpstr>2_Office Theme</vt:lpstr>
      <vt:lpstr>3_Office Theme</vt:lpstr>
      <vt:lpstr>2_Lecture</vt:lpstr>
      <vt:lpstr>4_Office Theme</vt:lpstr>
      <vt:lpstr>Analysis II:       The Key Insight</vt:lpstr>
      <vt:lpstr>Average Running Time of QuickSort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180</cp:revision>
  <dcterms:created xsi:type="dcterms:W3CDTF">2010-07-08T21:59:02Z</dcterms:created>
  <dcterms:modified xsi:type="dcterms:W3CDTF">2012-03-13T01:29:32Z</dcterms:modified>
</cp:coreProperties>
</file>