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0"/>
  </p:notesMasterIdLst>
  <p:sldIdLst>
    <p:sldId id="256" r:id="rId6"/>
    <p:sldId id="686" r:id="rId7"/>
    <p:sldId id="684" r:id="rId8"/>
    <p:sldId id="685" r:id="rId9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165" d="100"/>
          <a:sy n="165" d="100"/>
        </p:scale>
        <p:origin x="-120" y="-162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2T21:01:35.30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context xml:id="ctx1">
      <inkml:inkSource xml:id="inkSrc267">
        <inkml:traceFormat>
          <inkml:channel name="X" type="integer" max="1920" units="cm"/>
          <inkml:channel name="Y" type="integer" max="1920" units="cm"/>
        </inkml:traceFormat>
        <inkml:channelProperties>
          <inkml:channelProperty channel="X" name="resolution" value="28.36041" units="1/cm"/>
          <inkml:channelProperty channel="Y" name="resolution" value="45.39007" units="1/cm"/>
        </inkml:channelProperties>
      </inkml:inkSource>
      <inkml:timestamp xml:id="ts1" timeString="2012-03-12T21:10:36.814"/>
    </inkml:context>
  </inkml:definitions>
  <inkml:trace contextRef="#ctx0" brushRef="#br0">1153 4181 13516,'-39'-79'192,"19"40"1026,-19-1 607,-2-1 225,1 2-192,1 19-737,-1 0-192,1 1-160,-1 19-65,1 39-159,-2 1-1,1 20-191,1 19-33,-1 20-192,21 21 96,19-2-192,0-18 0,19-1 65,41-39-33,-1-1 224,21-18-96,19-41 96,0-21-160,1-39-63,19 1 127,-19-20-352,-2-1 31,-19 1-95,-39-20-256,-19-1-33,-21 21 193,0 0 288,-41-2 64,-18 42-128,-20 19-288,0 0 31,-21 20-448,21 20-1024,19 20-2820,0-1-4131</inkml:trace>
  <inkml:trace contextRef="#ctx0" brushRef="#br0" timeOffset="233.3984">1134 4321 21908,'-20'20'1346,"0"-20"-834,20 19 129,0-19 95,0 20-511,20 20-97,0-21-160,19 21 128,-19-20-288,20 20-641,-1-20-513,22 0-1120,-22 0-1826,1-1-9129</inkml:trace>
  <inkml:trace contextRef="#ctx0" brushRef="#br0" timeOffset="473.6328">1571 4420 5733,'20'19'14189,"-1"1"-13324,-19 0 673,20 19-481,0-18-225,0-1-159,19 20-128,1-40-193,-1 19-96,2-19-32,-1-19 33,-21-1-161,1 0-321,0 0-31,-20-1-512,0-18-1122,0 19-1409,0 0-1346</inkml:trace>
  <inkml:trace contextRef="#ctx0" brushRef="#br0" timeOffset="654.2969">2027 4400 20147,'19'59'1441,"1"-39"-288,-20 0-512,20-1-545,1 2-128,-21-1-385,20 0-319,-1-20-1346,21 0-1634,-40-20-12203</inkml:trace>
  <inkml:trace contextRef="#ctx0" brushRef="#br0" timeOffset="823.2419">2046 4260 17072,'-19'-39'4644,"19"39"-3939,0-20-513,0 20-416,0-20-33,19 20-671,1 0-834,0 0-1858,1 0-8551</inkml:trace>
  <inkml:trace contextRef="#ctx0" brushRef="#br0" timeOffset="1032.2266">2324 4301 18705,'0'59'1345,"-19"-19"641,19 19-320,0-19-417,19 0-640,22 0-289,-1-20-160,-1-1-160,1-19-128,19 0-192,-20 0-353,2-19-672,-21-1-353,0-20-1537,-20 19-1569</inkml:trace>
  <inkml:trace contextRef="#ctx0" brushRef="#br0" timeOffset="1223.6325">2503 4063 15150,'0'0'3876,"0"0"-2659,0 0 961,20 19-96,0 21-193,0 19-896,-1 1-608,1 0-353,21-1-256,-21-19-545,19-1-352,1 1-577,-20-1-992,19-18-2019,-39-21-10633</inkml:trace>
  <inkml:trace contextRef="#ctx0" brushRef="#br0" timeOffset="1454.1013">2821 4281 16111,'-20'20'2114,"0"0"-160,1 19-257,-1-19-95,20 20-193,-20-21-512,20 21-353,20-20-191,0-1-1,-1-19 32,1 21-63,20-21-97,-1 0-128,2-21-192,-2 2-320,-19 19-353,20-20-640,-21 0-1090,1 20-3042</inkml:trace>
  <inkml:trace contextRef="#ctx0" brushRef="#br0" timeOffset="2412.1093">3396 4181 12748,'0'-39'1761,"-19"39"-351,19-20 672,-20 20-257,0 0-383,0 0-449,1 0-353,-1 20-384,0 19-63,0-19 63,20 20-160,0-21-256,0 22 160,40-21-96,-1 0 32,1-1 64,20-19-32,-20 20 0,-1-20 192,-19 0-288,0 20 160,-20-20 256,0 20 192,-20-1-127,0 1-65,1 0-256,-21 0-96,20-20-256,-1 0-225,2 19-448,-1-19-608,20 0-1346,0 21-1217</inkml:trace>
  <inkml:trace contextRef="#ctx0" brushRef="#br0" timeOffset="2695.3125">3715 4321 17424,'0'20'1377,"0"-20"-31,0 19 543,0 21-223,0-20-897,20-1-193,0 1-191,19 0-97,1-20-32,19-20-32,-20 0 1,-18 1 63,-21-1-128,0-20 32,-21 21-160,-18-1-160,-20 0-192,-1 0 160,21-1-161,-1 21-383,20 0-642,0 0-608,20 21-2177,0-21-898</inkml:trace>
  <inkml:trace contextRef="#ctx0" brushRef="#br0" timeOffset="2877.9297">4072 4459 22325,'0'0'1729,"-20"-20"-191,0 1-417,1-21-545,-1 1-223,0-1-33,20 20-128,-20-20-384,20 20 160,0-20-897,20 40-640,-20-19-1122,20-1-2178,19 20-3458</inkml:trace>
  <inkml:trace contextRef="#ctx0" brushRef="#br0" timeOffset="3066.4061">4251 3982 16367,'20'0'3683,"0"20"-2658,-1 1 705,-19 19-449,20 19-192,0 0-32,0 1-608,-1 20-321,1-21-96,20 0 64,0-19-705,0-1-319,-20-18-514,19-1-896,-39-20-2403,0 0-10665</inkml:trace>
  <inkml:trace contextRef="#ctx0" brushRef="#br0" timeOffset="3225.5859">4310 4400 21107,'-39'-20'1890,"39"20"-480,0 0-1,20 0-448,-1-20 256,21 20-352,-1-19-545,42-1-480,-22 0-737,20 0-800,-20 20-2179,22-21-9096</inkml:trace>
  <inkml:trace contextRef="#ctx0" brushRef="#br0" timeOffset="3567.3827">5303 3824 21524,'-39'-19'2178,"39"19"-609,0 0-704,0 39-320,0 20 320,0 20-1,20 2-447,-1-2-321,21 0-192,19 1-705,-19-40-352,-1-1-641,2-19-1185,-2 0-2978</inkml:trace>
  <inkml:trace contextRef="#ctx0" brushRef="#br0" timeOffset="4176.7575">4965 4043 18929,'0'-61'1634,"20"22"-737,20-20 736,20 19-576,-1 1-512,-19-1 224,-1-1-513,2 2-32,-2 19-128,1 20-96,-20 0-128,-1 0 224,1 40 0,20 0 128,-21 39-224,1 0 97,0 0-33,21 2-32,-22-22 64,21 0 64,-20 1-64,19-20 96,-39-20-32,20 20 0,-20-40 97,0 19-65,0-19 96,0 0-32,0 0-95,0 0-226,-20 0-63,20-39-256,0 19 192,20-21 0,0 22-1,0-1 65,-1 20 96,21 0-96,-19 0 128,18 0 0,1 0 32,-1 20-64,-19-20 32,20 0 0,-21 0 0,21-20 32,-19 0 128,-1 0-192,-20 1 224,0-1-31,0-20-1,0 20-192,-20 1 128,-1-1 32,1 20-128,0-20 192,1 20-288,19 20 0,-20-20 64,20 39-192,0 1 352,0 0-384,0-1 127,20 1-223,19 0-705,2 0-833,-2-20-960,21-20-2019,-21 0-5605</inkml:trace>
  <inkml:trace contextRef="#ctx0" brushRef="#br0" timeOffset="4432.6172">6316 4122 18577,'0'0'3267,"-21"0"-1185,21 0-1025,0 20-320,0 19-65,0 1 97,21-1-609,-1 2-32,0-21-63,19 0-194,1-20-31,-21 0 128,1-20 96,0-20 0,-20 19 97,0-18-322,-20-1-63,-19 1 160,-1 19-256,1 0-65,-1 20 225,-1 0-416,22 0-481,19 0-2595,0 0-8615</inkml:trace>
  <inkml:trace contextRef="#ctx0" brushRef="#br0" timeOffset="5195.3125">6693 4241 15118,'39'40'1441,"-39"-20"65,20-20 127,-20 20-448,20-20-128,-20 0 513,0-20 63,0 20-448,-20-20-832,20-20 255,-20 0-319,20 1-33,-19-1-160,19 0-96,0 1-256,0-2-1,0 21-575,0 20-225,19 0-481,1 0-320,0 20-544,19 21-160,-19-2 928,21-19 129,-2 0 768,1 0 481,-1 0 416,1-20 1025,0 0 801,0 0 448,0-20-160,-1 0-416,-19 0-448,0 0-353,-20 1-65,0-21-479,0 19 31,-20 1-223,0 1-161,1-1-32,-21 0 0,20 20-192,-20 0 0,20 20 64,-20 19-288,40 2 192,0-1 160,0 19-32,20 0-224,0-19 96,40-1-33,0-18-63,-1-1-416,20-20-225,-19 0-416,0-20-993,-21-1-2531,1-18-5829</inkml:trace>
  <inkml:trace contextRef="#ctx0" brushRef="#br0" timeOffset="5652.3436">7388 3923 13196,'40'59'4901,"-21"-18"-1923,21-1-767,-20-1-866,19 1-608,1-1-257,-20-19-64,-1-20-159,2 20-161,-21-20 224,20 0-160,-20 0 353,-20-20-449,20 0 128,-21 1-288,2-21-64,19 0-65,-20 1 97,20 19-256,0-1 224,20 1 64,-20 40-96,19-20 320,2 41 32,-1-21 128,0-1-224,0 21-32,-1-40 128,1 20-128,-20-20 128,20 0-31,0-20 159,-1 0-192,-19 0 224,20-19-320,0 19 32,-20-1 64,20 1 0,-20 20 129,19 20-33,2 1 96,-1-1-160,20 0-64,-1 19-288,1-19-609,-1 0-288,1 0-224,20-20-1314,-20 0-3458,-20 0-9322</inkml:trace>
  <inkml:trace contextRef="#ctx0" brushRef="#br0" timeOffset="6777.3436">915 5313 22068,'-39'0'129,"19"0"-1,0-20 128,0 20-512,20 0 31,20-20-127,0 20-32,0 0 320,19 0 32,1 0 0,-1 0 0,22 0 96,-2 0 32,20 0 288,0 20-64,21-20-159,19 0-65,40-20 64,-1 20-288,41-20 192,0 1 64,0-1 32,-22 0-160,3 0 0,-21 20 0,19-20 32,21 1 32,-20-1-128,19 20 32,-20-20 128,1 0-160,20-1 96,-21 2 96,-19 19-96,21-20-160,-22 20 128,1-20 96,-1 20-96,-18 0 449,19-20-225,-21 20-224,2 0 160,-2-19-32,2 19-192,-2-20 737,-18 0-1058,18 0 674,-18 20-33,-1-19-352,-1 19 256,2-20 96,-1 20 64,-19-20 33,18 20-417,-18-20 192,-21 20-160,-19 0 128,-1-19-64,1 19 128,-20 0 128,-20 0 1,19 0-65,-19 0-64,0 0-64,-20-21-32,0 21 0,0 0 96,0 0-96,0 0 0,0 0 1,0 0-98,0 0-127,0 0-224,0 0-385,0 0-768,0-20-1666,19 20-2467</inkml:trace>
  <inkml:trace contextRef="#ctx0" brushRef="#br0" timeOffset="7076.1719">8738 3864 21556,'-39'20'4292,"18"-20"-4164,1 0-512,40 0-1410,1 0-1025,-2 19-2754</inkml:trace>
  <inkml:trace contextRef="#ctx0" brushRef="#br0" timeOffset="7207.0312">8936 4260 21620,'0'21'192,"0"-1"-416,0-20-769,21 0-3299</inkml:trace>
  <inkml:trace contextRef="#ctx0" brushRef="#br0" timeOffset="11386.7187">7785 4798 320,'0'0'0,"0"0"128,0 0 897,-20 0 897,20 0 64,0 0-705,-20 0 96,20 0-64,0 19 33,-20-19-385,20 0-161,0 0-95,0 0 32,0 0 95,-19 0-95,19 0 352,0 0 224,0 0-256,0 0 32,0 0-544,0 0 32,0 0-289,0 0-160,0 0-32,19 20 352,1-20 33,20 0-33,19 0 97,1 0-417,0 0 64,-1 0-64,0 0-160,-19-20 32,20 20 32,-40 0-192,20 0-192,-21 0-257,-19 0-544,20 0-1057,-20 0-1890</inkml:trace>
  <inkml:trace contextRef="#ctx0" brushRef="#br0" timeOffset="13094.7265">9850 4599 10441,'0'19'1634,"19"-19"576,-19 20-448,0-20-161,20 20-223,-20-20-161,0 0-96,0 0-160,0 0-65,0 0 194,0 0-98,0 0 65,0 0-160,0-20-448,-20 0-257,1 1 32,-21-21-96,1-20-64,-2 0-32,1 1 96,1 0-256,19-2 128,-19 2-32,39 0 32,-20-1 32,20 21-224,20-2 64,-1 2-128,21-1-225,-1 20-255,1 1-449,1-1-449,-2 20-1441,1 20-2114</inkml:trace>
  <inkml:trace contextRef="#ctx0" brushRef="#br0" timeOffset="13291.9922">9393 4341 19314,'0'0'1473,"0"-20"-1185,20 20 866,19-20-642,2 0-448,-2 20 64,21-21-448,-1 21-545,0 0-1569,21 0-2179</inkml:trace>
  <inkml:trace contextRef="#ctx0" brushRef="#br0" timeOffset="13559.5702">10147 4341 20467,'-19'39'1089,"-1"-19"-288,0 19 416,20 1-448,0-1 63,20-18-223,0-1-257,-1-20-256,1 20 97,20-40 31,-21 20 128,-19-20-256,0-20-32,0 20 64,0-20-320,-19 21 0,-1-1 0,-20 0-129,21 0-255,-1 20-417,20 0-897,0 20-2658,0 0-2467</inkml:trace>
  <inkml:trace contextRef="#ctx0" brushRef="#br0" timeOffset="13734.3747">10366 4559 21716,'0'0'1345,"0"-20"865,0-20-896,-20 20-706,20-20-63,-20 1 31,20-1-544,20 1 64,0-1-480,19 0-257,1 40-287,19-20-738,2 20-1601,18 0-1698</inkml:trace>
  <inkml:trace contextRef="#ctx0" brushRef="#br0" timeOffset="16444.3358">11259 4341 3523,'0'0'8424,"0"0"-6054,0 0-480,0 0-769,20 0 673,-20 0-33,39 0-383,-18 19-514,19-19-415,-21 0-97,21 0-192,0 0 129,-21-19-65,1-1-96,0 0-96,0-21-192,-20 22-128,0-21 159,-20 20 193,-20 1-224,1-1 192,-1 20 32,20 0 32,-19 0 257,19 20 63,-1-1-352,21 1 0,0 20 64,21 0 65,-1 0 63,0 19-160,19-19-32,21-21-96,-21 21-384,20-20-289,2-20-352,-2-20-1153,0 20-1762,-39-40-4484</inkml:trace>
  <inkml:trace contextRef="#ctx0" brushRef="#br0" timeOffset="16749.0234">11676 4162 16719,'20'39'1121,"0"-19"1218,0 19-386,19 2-799,1-1-418,-20-1 129,20 1-384,-20-1-161,0-19-32,0 0 96,-1-1-352,-19-19 97,0 0 63,0 0-96,0 0 0,-19-19-32,19-1-224,-20 0 128,20-39-64,-20 19-225,20-19-159,0 18-32,0 22 223,0-1-95,20 20-513,0 0-448,-1 0-865,1 20-1250,0-20-2337</inkml:trace>
  <inkml:trace contextRef="#ctx0" brushRef="#br0" timeOffset="17069.3358">12114 4281 8295,'19'0'4292,"-19"0"-2114,20 0 929,0 0-961,0 0-960,-1 0-642,1 0-95,0 0 31,0 0-256,-1 0 0,1-21 161,-20 21 95,20-19-95,-20-1-65,-20 0-128,20 0 96,-20 1-160,1 19 33,19-20 31,-20 20-224,0 0 256,20 20-480,-20-1 192,20 21-64,0-1 192,0 2-257,20 18 161,0-19-416,0-20-577,19-1-641,1 1-544,0-20-640,-20 0 223,20 20-31,-20-20-481</inkml:trace>
  <inkml:trace contextRef="#ctx0" brushRef="#br0" timeOffset="17229.4922">12490 4479 5925,'-19'20'5541,"19"-20"-1857,0-20-898,0 0-607,0 0-642,-20-19-192,20-1-160,0 1-544,0-1-289,0 0-320,0 0 0,0 20-192,0 1-224,20-1-545,-20 20-608,19 0-898,1 0-1120,0 0-3075</inkml:trace>
  <inkml:trace contextRef="#ctx0" brushRef="#br0" timeOffset="17534.1794">12609 4181 10089,'20'20'4644,"1"0"-896,-21-20-929,19 20-898,1-20-831,20 19-162,-21-19-415,1 0 31,0-19-223,0-1 95,0 0-96,-1 0-159,-19 1 127,20-1-256,-20 20 128,0 0-288,20 20 224,-20-1-32,21 41 128,18 0-256,-19-1 64,0 20 0,19 0 128,-19 2-64,0-22 129,-20 0-1,0 1 96,-20-20-192,0 0-32,1-20-160,-21-1-481,20-19-127,-19 0-481,18-19-961,1-1-2595,0 0-6630</inkml:trace>
  <inkml:trace contextRef="#ctx0" brushRef="#br0" timeOffset="19760.7422">13781 4281 15630,'0'-21'2595,"0"21"-994,0 0 33,20 21-193,-20 19-256,20-1-544,-1 1-289,-19-1-192,20 1-224,0-20-32,0-1-288,-1 2-609,1-21-961,1-21-1505,-21 2-1538</inkml:trace>
  <inkml:trace contextRef="#ctx0" brushRef="#br0" timeOffset="19905.2734">13781 4063 14830,'-20'-40'2146,"0"19"-673,1 21-800,19-20-257,0 20-544,0 0-993,19 0-609,1 0-512,0 20-7015</inkml:trace>
  <inkml:trace contextRef="#ctx0" brushRef="#br0" timeOffset="20159.1794">14079 4281 14830,'19'40'2306,"1"-20"-128,-20-20-288,0 19-161,20-19-768,-20 0-32,0 0 32,0 0-417,0 0-415,0-19-65,0 19 128,0-20-384,20 20 192,-20-20-129,19 20 1,1 0 0,0 0 96,1 20-32,18 0-256,1-1-609,0 1-769,-1 0-704,-19 0-1377,19-1-2147</inkml:trace>
  <inkml:trace contextRef="#ctx0" brushRef="#br0" timeOffset="20495.1169">14714 4698 15182,'60'79'2754,"-40"-58"-479,0 18-418,-20-39-639,19 20-193,-19-20 32,0 0 192,-19 0-481,-1-40-736,0 21 33,0-22 31,-20-18-32,0-1-32,0-19-128,21-1 0,-1 1-97,20 0 33,0 18 64,0 22 96,20 19-224,-1 20 288,21 0-288,-20 0 160,19 40-64,-18 0-321,-1 0 161,-20-1-193,0 1 33,0-1-97,0-19-608,-20 0-704,20-20-1154,-21 0-1473</inkml:trace>
  <inkml:trace contextRef="#ctx0" brushRef="#br0" timeOffset="20763.6718">14833 4260 17680,'0'41'1730,"0"-21"224,20 19-289,-20 1-448,20-20-608,-20-1-96,20 1-65,-20-20-128,19 0 1,1 0-97,0-20 0,0 1-128,-1-1-192,-19 0 96,21 0-128,-21 20-192,20 0 63,0 0-63,0 0-96,-1 20-673,1-20-673,0 0-576,-20 0-1058,20 0-1824</inkml:trace>
  <inkml:trace contextRef="#ctx0" brushRef="#br0" timeOffset="20922.8513">15131 4063 13708,'0'-40'3812,"0"40"-1153,0 0-1154,20 40 289,-1-1-577,1 21-544,0-1-449,20 1-320,0 0-641,0-21-833,-1 1-1056,1-40-1698,-20 0-9417</inkml:trace>
  <inkml:trace contextRef="#ctx0" brushRef="#br0" timeOffset="21083.0078">15151 4260 21140,'0'0'736,"19"0"962,-19-19 63,40 19-575,19-20-546,-18 0-319,38 20-610,-20-20-768,-19 20-1922,20 0-8071</inkml:trace>
  <inkml:trace contextRef="#ctx0" brushRef="#br0" timeOffset="21656.25">16262 4162 9096,'-59'-20'7207,"39"20"-4292,-19 20-1442,39-1-288,-20 41-160,20 0-256,0-1-161,0-19-127,20 19-65,19-19-512,-19-21 128,20-19 32,-1 0 161,-19-19 95,0-21 160,1 1-191,-21-1-33,0 1 64,0-1 97,-21 20-257,1-20 64,0 40-128,0-20 128,20 20 96,0 0-512,0 20-256,0 20 224,40 0 64,-20-1-641,20 1-512,20-20-577,-21 19-1217,20-19-2210</inkml:trace>
  <inkml:trace contextRef="#ctx0" brushRef="#br0" timeOffset="21832.0311">16759 4439 8520,'-40'-39'11659,"20"-1"-9994,1 21 289,-1-21-224,0-1-737,0 2-705,1 19-96,19 0-192,0 1-224,19 19-513,1 0-544,20 0-1025,19 19-2723,-19 1-10762</inkml:trace>
  <inkml:trace contextRef="#ctx0" brushRef="#br0" timeOffset="22012.6951">17056 4459 18641,'-39'-39'1474,"-1"19"63,21 0 225,-21-19-801,20-1-545,1-1-320,19 2-96,0-1-96,0 21 0,19-21-929,1 40-416,0 0-1282,19 0-1761</inkml:trace>
  <inkml:trace contextRef="#ctx0" brushRef="#br0" timeOffset="22355.4687">17315 4181 19186,'-40'40'3587,"1"-20"-2914,39 20 352,-20 0 0,20-1-609,0 1-288,20-20-128,-1-1-32,1 1 128,0-20-64,19-20-32,-19 1 0,-20-21 192,20 20-352,-20-19 224,0 19 161,-20 0-1,20-1 32,0 2-96,0 19 96,0 0-544,0 0 0,20 19 224,-20 2-449,21-1-512,18-20-352,-19 20-833,0-20-1185,0 20 32,-1-20-1602</inkml:trace>
  <inkml:trace contextRef="#ctx0" brushRef="#br0" timeOffset="22565.4297">17592 4201 16143,'-19'20'2594,"19"-20"-2049,19 20 1152,1-1-159,0 2-481,21-1-929,-2 0-32,1 0 32,-1-20-448,1 0-385,-1 0-832,1 0-1730,-19 0-1826</inkml:trace>
  <inkml:trace contextRef="#ctx0" brushRef="#br0" timeOffset="22906.25">18069 4221 15919,'-20'0'4868,"1"0"-3106,-1 39 192,-20 2-673,21 18-320,-1 1-257,-1 19-543,1 1-97,20-41-449,0 21-608,0-40-1121,20-1-2146,1 1-4932</inkml:trace>
  <inkml:trace contextRef="#ctx0" brushRef="#br0" timeOffset="23371.0937">18725 4281 6758,'-41'0'14990,"22"0"-14253,19 20-289,-20 0 225,20 19 160,20-19-417,-1 20-288,22-21 160,-1 1-288,-1-20 97,20-20 159,-19 1-96,-20-21 96,-1 20 129,-19-19-385,-19-1 32,-21 0-417,1 20 65,-1 0-161,1 20-287,19 0-546,0 20-1216,20 19-1698,20 2-7111</inkml:trace>
  <inkml:trace contextRef="#ctx0" brushRef="#br0" timeOffset="23531.25">19062 4420 15086,'20'-40'4100,"-60"20"-1922,21-19 64,-21-1-513,-1 0-736,2-20-768,-1 1-161,21 0-64,-1-2-32,40 2-128,-1 0-609,21 39-609,-20 0-960,19 20-3011</inkml:trace>
  <inkml:trace contextRef="#ctx0" brushRef="#br0" timeOffset="23691.4062">18824 4162 8584,'0'19'14253,"0"-19"-13708,20 0-385,19-19 769,1 19-513,40-20-352,-21 0-576,20 0-2403,0 0-6214</inkml:trace>
  <inkml:trace contextRef="#ctx0" brushRef="#br0" timeOffset="24280.2734">19658 3844 17969,'-20'0'2498,"0"0"-1793,20 20 63,0 19 738,0 21-321,20 20-673,-20-1-95,20 0-161,19 1-32,1-20-128,20-1-192,-20-39 0,19-1-32,-20-38 64,-19-1 64,20 0-32,-20-39-96,-20 19 128,0-20 64,0 20 128,-20-19-160,20 39 128,-20 0 128,0 1-31,0 19-1,20 0-192,0 19-192,0 1-96,0 40 384,20-21-224,0 20 64,20-18-32,0-1-289,20-1-607,-1-19-450,-20-20-576,1 0-1761,1-20-4869</inkml:trace>
  <inkml:trace contextRef="#ctx0" brushRef="#br0" timeOffset="24541.0154">20233 4102 13773,'0'0'6245,"0"20"-5668,20 0 864,0 0 705,1 19-288,-2-19-1089,1 19-161,0-18 65,0-1-224,-1 0-257,1 0-96,-20-20 32,20 0-128,-20 0 192,0 0-224,0 0 128,0-20-32,20 0-160,-1 0-352,1-1-321,0 2-256,21 19-160,-22 0-705,21 0-1281,0 19-2210</inkml:trace>
  <inkml:trace contextRef="#ctx0" brushRef="#br0" timeOffset="24897.4609">20889 4102 9673,'-59'-20'12043,"38"20"-9609,-19 20-832,20 0-609,20 20-128,-19-1-449,19 1-288,0 0-96,19-20-64,1 0-224,0-20 224,0 0-64,-20 0-32,0 0 288,0-20-32,21 0-96,-21-20 64,-21 40 32,21-20 0,0 20-64,21 20-128,-21 20 96,19 0 32,1 19-32,20 20-96,-21 1 32,1-1-64,-20-19 0,0-1 0,0-19-96,0 0-96,-20-20-449,1 0-64,-1 0-704,0-40-1282,-19 20-2434,18-40-10314</inkml:trace>
  <inkml:trace contextRef="#ctx0" brushRef="#br0" timeOffset="25116.2108">21047 3724 23894,'20'21'865,"-20"19"-481,0-1 449,21 40 192,-2-19-577,1 20-287,20-1-161,-20-20-385,19 1-512,-19-20-256,0-20-1249,-1 0-1826,-19-20-2018</inkml:trace>
  <inkml:trace contextRef="#ctx0" brushRef="#br0" timeOffset="25564.4531">20928 4221 19538,'0'0'1666,"20"0"-1570,0 0 1345,19 0 0,21-20-223,-20 0-1058,0 20-32,0-19 0,-1-21 288,-19 20-320,0-19-96,-1-1 97,-19-1-1,0-18 0,0 20 32,0-1-192,-19 20 448,19 1 225,0 19-33,0 0-255,0 19-257,0 21 128,0 19 64,19 20-128,-19-18-64,20-2 32,21 0-64,-21 1 128,19-20-256,-19-20 225,0 0-65,-20-20-128,19 0 64,-19 0 0,0-20 256,0 0-32,20-20-224,-20 0 96,20 1 32,-20 19-320,20-20 96,0 40-32,-1 0-32,1 20-1,21 0-543,-21 0-161,19 19-416,-19 1-769,19-21-1762,-19 2-5605</inkml:trace>
  <inkml:trace contextRef="#ctx0" brushRef="#br0" timeOffset="25950.1951">22040 4023 22677,'20'59'705,"0"-19"320,-20 0 64,19-1 96,1-19-641,1 0-287,-21-1-161,20 2 96,-20-21-64,0 0 0,20-21 0,-20 2 32,0-1-64,0 0 33,0-19-65,0 19-64,19-20 96,-19 20 32,40 1 160,-20 19 32,19 0 97,1 0-193,-21 19 32,1 1 32,1 20-127,-1-1-193,0 1-705,-1-20-544,-19-1-417,20 2-1024,-20-21-3428,0-21-10410</inkml:trace>
  <inkml:trace contextRef="#ctx0" brushRef="#br0" timeOffset="26110.3513">22716 4301 24759,'39'59'993,"-39"-39"-513,0 20-448,20-21 64,-20 1-96,0-20-544,20 20-897,-20-20-2051,0 20-7462</inkml:trace>
  <inkml:trace contextRef="#ctx0" brushRef="#br0" timeOffset="28653.3201">1491 5789 14445,'-20'-59'3011,"20"39"-545,-20 20-832,20-19-769,0 38 224,0 1-192,20 20-545,0 19-128,19 1 32,2 19-288,-2-19 160,1-1-544,-1 1-321,1-20-736,0-20-1186,-1 0-1633</inkml:trace>
  <inkml:trace contextRef="#ctx0" brushRef="#br0" timeOffset="29227.5388">1571 6187 15822,'-21'-20'1250,"42"0"-482,-21 1 546,20-2-65,-1-19-545,1 1-95,0-1-385,0 1 65,19-21-289,-19 0 0,0 20-97,-20-19 65,20 20 257,-20 19-225,0 0 96,0 20-320,0 0 127,0 40 386,19-21 63,-19 41 0,20-1 65,1-18-97,-1 18-32,0-20 33,19 1 31,-19-1-192,0-19-224,-20 0 256,19 0 0,-19-20-224,0 21 96,0-21-224,0 0 0,0 0 64,0-21-384,0 21 95,0-20 225,20 20 192,-20-20-64,40 20 128,-1 0 32,-19 20-64,21-20 161,-2 0-193,1-20-64,-20 0 256,-1 1-32,1-1 32,-20-20-224,0 1 160,0-1-160,-20 21 96,1-2 97,-1 21 95,0 0 64,0 0-128,20 21-192,-20 18-128,20 1-32,0-1 128,20 1 0,0 19-736,39-39-578,1 20-736,20-20-2082,-1-20-3747</inkml:trace>
  <inkml:trace contextRef="#ctx0" brushRef="#br0" timeOffset="29641.6013">3039 5909 17712,'-59'-39'2274,"20"39"-1217,-1 0 641,19 0-641,1 19 32,-19 1-480,39 20-193,-20-1-288,20 1-128,20 19 0,19-18-64,-19-22 32,41 1-384,-22-20 159,1 0 97,-21-20-128,1 1 160,-20-2 128,0-19 96,0 20-32,-20 1 96,1-21 160,19 20-127,-20 20 479,0-19-159,20 19-193,0 0-224,0 19-160,20 1-32,19 20 128,-19-21-641,40 1-608,-20 0-672,20 0-1154,-21-20-1506,-19 0-9672</inkml:trace>
  <inkml:trace contextRef="#ctx0" brushRef="#br0" timeOffset="30127.9297">3159 5870 15822,'40'19'2339,"-20"21"-97,19-20-609,1-1-640,-21 21-96,21-20-416,-20-1-193,-20 1-96,19-20-32,-19 20-32,0-20-128,0 0-32,0 0-32,0 0 0,0 0-128,0 0-32,0 0-64,0-20-33,0 0 129,0 1 96,0-1 96,21 0-224,-1 20 224,0 0 96,0 0 32,-1 0-160,21 0 128,-20 0 32,-1-20-224,21 20 160,-20-19-32,0-21 64,-20 20-32,20-20 64,-20 20-96,0-20 97,0 21 223,0-1-288,-20 0 256,20 20-64,-20 0 161,0 0-33,0 20-192,20 0-192,-20 19 0,20 1 0,0 20-160,20-20-32,0-1-449,0 1-896,20-1-929,0-19-2179,0 0-3554</inkml:trace>
  <inkml:trace contextRef="#ctx0" brushRef="#br0" timeOffset="30354.4922">3993 6047 19026,'-20'20'1825,"20"-20"802,0-20-1282,-20 20-384,-1-19-128,21-21 64,-19 20-641,19 1-224,0-21 32,0 1-192,19 18-417,2 1-544,-1 0-512,20 20-1346,-21 0-2146</inkml:trace>
  <inkml:trace contextRef="#ctx0" brushRef="#br0" timeOffset="30689.4531">4389 5809 20179,'-39'-20'1825,"19"20"-159,20 0-33,-20 20-447,1 0-450,-1 21-31,20-2-353,0 1-288,20-1-64,-1 1-96,1-1-256,20-39 96,-21 20 96,1-20-33,-20-20 161,20 0 64,-20 1-32,0-21 96,0 20-32,-20 1-31,20-21 95,0 40-64,0 0-64,0 0 192,0 0-320,20 20 32,0 0-257,1 19-800,-2-19-1409,21 0-2659,-1-1-1698</inkml:trace>
  <inkml:trace contextRef="#ctx0" brushRef="#br0" timeOffset="31276.3672">4687 5829 17072,'-20'-59'3043,"20"59"-97,-19 0-960,19 19-929,0 21-288,0 1 128,0-2-673,19 1-160,1-21-64,0 1-128,0 0-96,1-20-65,-2 0 161,-19-20 192,0 0-224,0-19 160,-19 19 192,19 0-320,-21 1 256,21 19-31,0 0-1,21 19-192,-2 21 128,1-1 0,20 21 0,-1-1-32,-19 1 192,19-20 96,-19 19 96,-20-19 1,0-1 191,-20 1-512,1 1 32,-1-22-192,-20 1-64,21-20-64,-1 0-64,-20 0 32,21-20-353,19 1 161,-21-22-1,21 1 161,21 1 64,-2-20 128,21-1-1,-20 0 161,19 20 161,1-19 95,-1 0-256,-19-1 32,-20 20-64,20-20 128,-20 21-128,0-1 0,0 21 257,0 19 223,0 0-31,-20 19-225,20 21-32,0 19-128,0 2-32,20-2-64,1 0-64,18-19-96,-19-21-64,19 1-193,1-20-223,0 0-770,-21 0-1376,1-20-5766</inkml:trace>
  <inkml:trace contextRef="#ctx0" brushRef="#br0" timeOffset="31922.8513">5739 5829 15758,'40'80'2851,"-19"-40"-385,-1-21-448,-1 21-672,1-40-353,-20 20 128,0-20 192,0 0-416,0-20-161,0 0-415,-20 0-225,1-39 96,-1 20-128,-1-22-64,1 22 128,20-21-160,0 21-160,0-1-160,20 20-193,1 20-288,18 0-96,1 0-480,19 20-1217,-19 0-3236,19 0-6950</inkml:trace>
  <inkml:trace contextRef="#ctx0" brushRef="#br0" timeOffset="32286.1325">6196 5691 20499,'20'19'865,"-20"1"512,0 20 64,20-1-63,0 1-513,-1-19 31,1 18-447,21-19-353,-21 0-64,-1-20 160,1 0-128,0 0-64,0-20 64,-20-20-32,0 0 0,0 0 225,0 20-290,-20-19 162,0 19 63,20 20 0,0 0 0,0 0-160,0 20-160,0 19 128,20 1-32,0 1 0,19-2-513,1-19-383,20 0-418,0-20-447,-21 0-1314,1 0-2114</inkml:trace>
  <inkml:trace contextRef="#ctx0" brushRef="#br0" timeOffset="32621.0937">6653 5631 16303,'0'20'897,"20"0"1793,0 19-640,0 1-704,-1 19 255,1-19-256,20 0-576,-21 0-192,-19-20-289,20-1-192,-20-19 128,21 0-32,-21 0-31,0-19 31,-21-1-192,21-20 96,-20 0-96,20 0 64,0 1-32,0 19 256,0-20-192,20 21-32,1 19 64,-1 0-31,0 39-65,19-19-97,1 19 98,-1 1-418,1 1-576,-20-2-320,20-19-320,-20 0-1442,0-20-2883,-20 0-9961</inkml:trace>
  <inkml:trace contextRef="#ctx0" brushRef="#br0" timeOffset="32911.1325">7110 5671 17616,'20'39'2242,"0"-19"513,0 20-961,-1-1-353,1 1-320,-20-19-320,0-2-257,20 1-384,-20-20-95,0 0 95,0 0 96,0-20 0,0 1-160,0-2 0,0-19-32,0 20 32,0 1-63,20-21 127,-1 40-128,1 0 0,0 0-64,19 20-64,2 0-417,-1-1-768,-21 1-192,21 0-770,-20 0-2049,0-20-6310</inkml:trace>
  <inkml:trace contextRef="#ctx0" brushRef="#br0" timeOffset="33078.1247">7586 5770 16431,'20'39'3555,"-1"-19"-1697,2 0 160,19-20-512,-20 21-994,-1-2-192,-19-19-160,20 0-576,-20 0-545,20-19-833,-20-2-3170,-20 1-8393</inkml:trace>
  <inkml:trace contextRef="#ctx0" brushRef="#br0" timeOffset="33179.6875">7546 5492 17648,'-19'-40'1986,"19"20"-1890,0 20-1121,0-19-3203</inkml:trace>
  <inkml:trace contextRef="#ctx0" brushRef="#br0" timeOffset="33753.9062">7824 5770 18801,'0'19'1698,"0"1"-1282,20 0 1250,0 0-257,-1 20-512,22-20-320,-21 0-65,-20-20-63,20 20-289,-1-20 96,-19 0-96,0-20-32,0 0-96,0 0 0,0-20 64,0 0-64,0 20-32,0-19 0,0 19-64,20 0-64,0 20 32,0 0 64,19 20-96,1 20-353,1-1-640,18 1-929,0 0-2754,-19-20-4581</inkml:trace>
  <inkml:trace contextRef="#ctx0" brushRef="#br0" timeOffset="34153.3202">8440 5750 18481,'-40'-20'3107,"40"0"-833,-20 20-192,20 20-1441,0 0-65,0 19 129,20 21-481,1-20-224,18 0 160,-19-20-544,20-1-33,-21-19-287,1 0-33,-20-19 193,0-1-289,0-20 192,-39 21 161,19-22 384,-20 21 160,20 20 512,1 0 257,19 0-385,0 20-319,19 21 191,21 18 32,19 0-63,1 0 95,19 22-256,-19-22-64,-1 0-32,-39 1 32,0-1 224,-20-18-191,-20-2 95,-19-19 0,-1 0-512,1-1 127,-2-19-159,1 0-160,1 0-321,-1-19-929,21-1-2082,19-39-6245</inkml:trace>
  <inkml:trace contextRef="#ctx0" brushRef="#br0" timeOffset="34378.9062">9036 5234 22709,'0'19'2338,"20"1"-2114,-20 41 449,19-2-417,1 20 193,0 0 255,19 21-415,-19-1-289,21-40-353,-21 2-319,19-2-962,-19-39-1985,0-1-1923</inkml:trace>
  <inkml:trace contextRef="#ctx0" brushRef="#br0" timeOffset="34589.8436">8936 5710 19794,'-20'-19'2467,"40"19"-1923,20-20 1346,20 20-449,-1 0-416,20 0 320,1 20-512,-1-1-609,-19 1-127,-21 0 31,22 19-609,-41-19-191,-1 0-321,1-20-353,-20 20-672,0-20-1185,-20-20-5701</inkml:trace>
  <inkml:trace contextRef="#ctx0" brushRef="#br0" timeOffset="35119.1405">9373 5393 16047,'20'-20'3363,"0"20"-2306,-1 40 1281,1-1-736,21 20-289,-2 1-320,-19 20-353,20-21-447,-21 1-418,21-1 289,-20-39-416,-20 20 256,0-40-32,0 20-192,0-20 256,0 0-129,-20 0 97,20-20 160,0 1-352,0-2 224,0-19-128,0 20-64,20 1 127,-1-1-95,-19 20 192,20 0 96,0 20 64,-20-20 97,21 19-193,-1-19 96,-1 20 32,21-20-32,-20 0-32,19 0 128,1 0 97,-1 0 63,2-20 96,-21 1-31,19-1-33,1 0 161,-1-19-129,-19-1-288,0 20 33,-20 0-1,0 1 32,0-2-64,0 21-96,-40 0-192,21 21 192,-21 18-96,20 1 256,1 19-160,19-19 161,39 19 127,1-18-288,19-22 320,21 1-352,-21 0-128,-19-20-192,19 0-673,-19-20-1025,-1 0-1345,-19 1-6951</inkml:trace>
  <inkml:trace contextRef="#ctx0" brushRef="#br0" timeOffset="36873.0469">11379 5651 16367,'-40'0'1345,"19"20"417,21 19-96,0 1-161,0-1-736,21 21-97,-1-20-383,19-20 31,1-20-224,0 0 64,19-20-64,-39 1-160,-1-22-160,-19 21 0,0-19 288,-19-1-320,-21 1 127,1-1-95,-1 20-96,0-19-161,21 39 193,19 0-609,0 0-1024,0 39-33,19 21-449,21-21-2177</inkml:trace>
  <inkml:trace contextRef="#ctx0" brushRef="#br0" timeOffset="37033.2028">11815 5929 14221,'20'0'3715,"-20"-20"-2049,-20 0 704,0-20-864,-20 0-609,1-19-1,19 0-351,-19-1-129,19-20-448,0 1-128,0 20-609,20-20-896,20-2-1378,0 42-1377,0-1-8168</inkml:trace>
  <inkml:trace contextRef="#ctx0" brushRef="#br0" timeOffset="37214.8436">11497 5571 18801,'-39'21'2178,"19"-21"-1409,20-21 384,20 1-448,0 0-33,19 20-351,20-20-193,2 1-256,18 19-737,0 0-1185,21 0-2306,-21 0-8488</inkml:trace>
  <inkml:trace contextRef="#ctx0" brushRef="#br0" timeOffset="37534.1794">12510 5393 18033,'-79'0'4003,"39"0"-2978,0 20 385,20-1-417,20 21-609,0 19 96,20 2 129,0-2-289,40 0-95,19-19-354,20-20-31,1-20 32,-21-20-64,0 0 32,-18-19-32,-22-1-33,-39 0 161,-20 21 96,-19-42 32,-22 22-128,-18-1 0,0 1-160,-1-1 160,1 20-96,0 20 0,19-19-545,20 38-288,20-19-2242,0 20-2306</inkml:trace>
  <inkml:trace contextRef="#ctx0" brushRef="#br0" timeOffset="37723.6325">12709 5551 19762,'20'60'1410,"-20"-40"736,19 20-161,1-1-1056,20-19-736,-20 0-65,19 0-96,2-1-160,-2-19-385,1 20-640,-1-20-1121,1-20-2819,-20 20-8360</inkml:trace>
  <inkml:trace contextRef="#ctx0" brushRef="#br0" timeOffset="37955.078">13086 5611 19314,'19'40'1890,"1"0"-1,0-21-319,21 1-545,-22 0-545,21 0-31,-1-20 95,-19 0-223,0-20-225,0 0 32,0-19-128,-20 19-128,0-20-129,0 1-639,-20 18-129,0-19-1346,0 20-2978,0 20-7463</inkml:trace>
  <inkml:trace contextRef="#ctx0" brushRef="#br0" timeOffset="38101.5625">13423 5631 8584,'60'60'10826,"-40"-41"-8872,0 1-673,0-20-448,-1 20-609,1-20-608,-20 0-97,20 0-896,-20-20-2403,0 0-9320</inkml:trace>
  <inkml:trace contextRef="#ctx0" brushRef="#br0" timeOffset="38252.9294">13444 5472 17072,'-21'-40'2242,"21"40"-2178,0-19 96,21 19-64,-1-20-128,-1 20-961,21 0-480,-20 0-513,19-20-1249</inkml:trace>
  <inkml:trace contextRef="#ctx0" brushRef="#br0" timeOffset="38434.5702">13661 5452 18065,'-20'59'1761,"20"-19"-31,0 1 256,0-2-673,20 1-672,21-1-161,-2-19-31,21 0-129,-21-20-448,21 0-225,0-20-191,-20 0-577,-1-19-833,-39 19-1473,0-20-1698</inkml:trace>
  <inkml:trace contextRef="#ctx0" brushRef="#br0" timeOffset="38596.6794">13801 5234 18513,'-20'0'2691,"20"19"-1602,20 1 832,0 20-543,19 0-193,1 20-320,-1-1-609,22 0-288,-2-19-737,-20 0-576,1-20-641,-1 20-1249,-19-40-1858</inkml:trace>
  <inkml:trace contextRef="#ctx0" brushRef="#br0" timeOffset="38798.828">14258 5373 18257,'-81'20'2530,"62"19"-416,-21-19-96,20 20-448,20-1-545,0-19-129,0 21-159,40-22-513,-1 1 33,22 0-482,-22-20-159,1 0-385,19 0-576,-19 0-1314,-20-20-2914</inkml:trace>
  <inkml:trace contextRef="#ctx0" brushRef="#br0" timeOffset="39372.0702">14912 5353 15598,'-59'-19'2338,"20"19"-768,-1 0-289,-1 0 193,22 39-610,-21-19-63,40 19-384,0-19-385,20 20 0,19-1 0,2-19-32,38 0 0,-20 20-161,1-20 97,-20 0-32,-20 0 128,-40 0 257,-1-1 159,2-19-352,-21 20 160,1-20-320,-1 0 64,20 0-288,1 0-321,19 0-864,0-20-1442,0 1-1761</inkml:trace>
  <inkml:trace contextRef="#ctx0" brushRef="#br0" timeOffset="39626.953">15190 5592 19634,'0'39'865,"0"-19"961,0 20-289,0-21-736,20-19-353,0 0 65,19 0 127,-18-19-383,19-1 95,-20 0-64,-20-20 33,0 0-193,-20 20-128,-20 0-161,0 0-159,0 20-128,-19 0-1,19 0-159,1 20-161,19 0-897,0 0-1152,40 20-2051</inkml:trace>
  <inkml:trace contextRef="#ctx0" brushRef="#br0" timeOffset="39793.9452">15508 5691 20787,'-20'-40'1890,"-20"20"-833,21-19 448,-1-2-768,0 21-545,0-19-192,20 19-32,0 0-352,20 0-993,0 1-1186,0 19-3138</inkml:trace>
  <inkml:trace contextRef="#ctx0" brushRef="#br0" timeOffset="39960.9375">15786 5154 8071,'60'20'13421,"-40"0"-12044,0 20-288,-1 19-192,1 21-256,0-1-385,0 0-160,19 1-160,1-20-449,0-21-576,0-19-2114,-20 0-2050</inkml:trace>
  <inkml:trace contextRef="#ctx0" brushRef="#br0" timeOffset="40127.9294">15766 5511 20467,'-40'-19'4004,"40"19"-3268,20-20 449,40 0 289,20 0-609,-1-19-673,19 19-96,2 0-416,-20 1-1122,-1 19-1120,-19 0-3524</inkml:trace>
  <inkml:trace contextRef="#ctx0" brushRef="#br0" timeOffset="42492.1875">17275 5253 15150,'-39'-59'1665,"19"39"353,0 20 192,-20 0-544,21 20-385,-22 20 32,21 19-480,0 1 32,20 19-288,20 0-257,0-19-128,21 0 0,-2 0-384,21-21-320,19-19-353,1 0-641,-1-1-896,-20-19-2755,0 0-11434</inkml:trace>
  <inkml:trace contextRef="#ctx0" brushRef="#br0" timeOffset="43410.1562">17553 5492 14285,'-20'-60'3812,"20"41"-962,0 19-672,0 0-1121,0 0-448,0 39 352,20 1-288,-20 19-289,39-18-224,-19 18 64,21-39-224,-21 0-32,19-1 96,-19-19-160,20 0-32,-40-19 0,19-1 64,-19 0 128,0 0-192,0 20 160,0-20-32,0 20 128,20 20-128,-20-20 128,20 20 0,19 0-128,1 0 32,1-20 160,-2 0-288,1-20 128,-21-20 32,1 20-64,0-20-416,-20 0-225,0 1-480,-20 19-512,20 0-834,-39 20-1696,19 0-7785</inkml:trace>
  <inkml:trace contextRef="#ctx0" brushRef="#br0" timeOffset="43555.6638">18109 5571 15214,'39'40'4100,"-39"-40"-2178,20 20-705,-20-20-705,0 20-384,21-20-192,-21 0-544,20 20-1058,-20-20-1761,0-20-801</inkml:trace>
  <inkml:trace contextRef="#ctx0" brushRef="#br0" timeOffset="43773.4375">18168 5194 17168,'0'-40'4036,"-20"40"-2083,20-19-351,0 19-513,0 19-801,20 1 161,1 20-97,-1 19-288,19 2 32,-19-2-32,20 0-288,-1 0-481,1 1-256,-21-20-704,1 0-1282,-20-20-1633</inkml:trace>
  <inkml:trace contextRef="#ctx0" brushRef="#br0" timeOffset="44195.3125">18129 5551 3555,'0'0'15471,"19"0"-14254,1-20-96,1 0 96,19 1-705,-1-1-480,1 0-64,-1 0-128,-19 1-256,0-1-545,-20-20-160,0 21-32,0-22 256,0 1 545,-20 1 352,20 19 128,-20 0 929,20 20 416,0 0-1024,0 40-193,20-1 384,0 21-127,-1 0-97,22-1 1,-1 1-1,-1-1-160,1-39 161,-21 20-193,21-40 256,-20 20-352,0-20 129,-20 0 127,19-20 64,-19 1 33,0-2-449,0 1 64,0 0-192,0 0-64,21 20-96,-1 0-129,20 0-255,-1 20-353,20 20-1185,1-19-2467,-21 18-7911</inkml:trace>
  <inkml:trace contextRef="#ctx0" brushRef="#br0" timeOffset="44492.1875">19380 5611 18065,'19'60'2402,"-19"-60"-2082,0 0 737,0 0 833,-19 0-641,19-20-544,-20 0-449,0 0 128,0-20 1,-19 0-129,19 1-160,0-1 160,20 1-288,0-1-32,0 1-160,20 18-352,0 1-610,19 0-1152,-19 40-2498,20-20-6791</inkml:trace>
  <inkml:trace contextRef="#ctx0" brushRef="#br0" timeOffset="44827.1483">19598 5393 21684,'-59'39'1217,"39"-19"-640,0 20 191,20-1 161,0 1-352,0 0-481,20-20 0,0 0-192,19 0 160,-19-20-128,0 0 32,0-20 160,-20 0 0,0 0 160,0 1-63,0-2-129,-20 1 160,20 0 192,0 20-31,-20 0-129,20 0-192,20 0-160,-20 20 0,20 0 64,19 1-416,-19-2-481,20 1-673,0 0-1056,-20-20-2403,0 0-5733</inkml:trace>
  <inkml:trace contextRef="#ctx0" brushRef="#br0" timeOffset="45081.0547">19777 5452 17072,'0'0'3235,"20"20"-2338,0 0 1185,0 19-97,-1-19-511,1 21-577,0-22-385,0 1-127,-1-20-161,-19 20-32,20-20-32,-20 0 64,20-20 33,-20 20-129,0-20-160,20 1-32,0-2-417,0 21-31,0-20-97,0 20-224,0 0-448,19 20-1057,-19-20-1922,0 21-4132</inkml:trace>
  <inkml:trace contextRef="#ctx0" brushRef="#br0" timeOffset="45429.6875">20194 5432 14317,'-20'0'3876,"20"20"-2979,0 0 1088,0 19-63,0 1-641,20 1-640,-1-22-96,1 1-257,0 0-352,21-20 192,-22 0-224,-19-20 224,20 0-64,-20-20 0,0 0-160,-20-19 160,1 19-160,-22-19 256,21-1-288,0 0 128,20 21 32,-19 19 128,19 0 289,0 0 191,0 40-416,0 0-31,0 0 127,19 39-160,1 2-96,0-2-256,0 0-609,20 0-480,0-19-513,-1 1-1697,1-22-4228</inkml:trace>
  <inkml:trace contextRef="#ctx0" brushRef="#br0" timeOffset="45690.4294">20531 5432 13933,'0'20'7207,"0"0"-5958,0 0-64,21 19 448,-2-19-351,-19 21-674,40-2-223,0-19-161,-21 0-64,21-20-96,-1 0 64,-19-20-288,-20 0 64,0 0-32,0-20-161,-20 0-95,1 20-128,-1-19-289,-20-1 64,1 21-96,19-1-352,-20 0-961,21 20-1313</inkml:trace>
  <inkml:trace contextRef="#ctx0" brushRef="#br0" timeOffset="46402.3436">20909 5413 17072,'19'0'1089,"-19"19"-833,20 1 1602,0 0 192,0 19-929,-1 1-289,1-20-31,0 1-96,-20-2-193,20 1-287,-20-20 223,0 0-320,21 0 321,-21-20-129,0 1-160,0-22-128,0 1-32,0 1-128,0 19 0,0-19 128,0 19-128,19 20-97,-19 0 33,20 20 352,0 19 1,-20 1-161,20-1-96,19-19 96,-19 0 0,0 1 96,19-21-96,-19 0 96,0 0 96,1-21-64,-1-19-64,-1 20 96,-19 1 64,20-21-352,0 20 256,0 1-256,-20-1 64,19 20 64,1 0 0,0 20-32,0-20-32,0 39-192,-1-19-289,1 0-480,21-1-704,-21 21-930,-1-20-2305,1 1-8169</inkml:trace>
  <inkml:trace contextRef="#ctx0" brushRef="#br0" timeOffset="46758.7888">22080 6008 12748,'19'59'6053,"1"-39"-4483,-20-20-1,0 0 225,0 0 0,-20 0-1090,20-20-127,-19 0-353,-21-19 128,20-20-31,-19 19-65,19-20-160,-20-19 128,21 0-224,19-20-96,0-1 64,0 21-32,19 19-64,21 0 192,-20 60 32,19 0-64,-19 0 0,20 41 32,-21 18-64,1-20-352,1 21 64,-1-1-97,0-18-223,-20-2 127,0 1-576,0-40-192,0 0-737,-20 0-2338,0 0-6246</inkml:trace>
  <inkml:trace contextRef="#ctx0" brushRef="#br0" timeOffset="46947.2653">22259 5432 17392,'39'40'3395,"-19"-20"-1537,-20 19-513,20-19 129,-20 21-898,19-22-288,-19 1-256,0-20-192,20 20-544,-20-20-706,0-20-1697,0 20-2402</inkml:trace>
  <inkml:trace contextRef="#ctx0" brushRef="#br0" timeOffset="47289.0625">22199 5194 19154,'0'-20'768,"0"0"-800,0 1 32,20 19 128,0 0-224,-20 0 160,20 19-416,-1 1 288,21 20 64,-20 19 192,-1 2 353,1-2 352,21 20 288,-2-40 160,-19 21 96,20-20-288,-20-20-32,-1-20-64,1 20-288,-20-20-64,20-20-65,-20 20 161,0-39-448,-20 18-97,20-19-192,-20 1 0,20-1-224,0 1-417,20 19-352,-20-20-256,20 40-256,0-19-897,-1 19-1346,1 19-3747</inkml:trace>
  <inkml:trace contextRef="#ctx0" brushRef="#br0" timeOffset="47487.3047">22814 5452 19282,'0'40'1729,"0"-21"-447,0 21 223,0-20 161,0 20-609,20-20-449,20-20-255,-21 20-161,1-20 0,1-20-192,-1 20-288,-20-39-193,0 18-95,0-19-385,-20 1-801,-1 19-1345,-18-20-3235</inkml:trace>
  <inkml:trace contextRef="#ctx0" brushRef="#br0" timeOffset="47674.8047">22974 5154 22485,'0'20'1697,"19"0"-255,-19 20 95,20-1-288,0 22-640,-20-2-417,40 0-192,-21 0-224,1-19-513,0 1-320,0-22-640,-20-19-738,19 0-2657,-38-19-9835</inkml:trace>
  <inkml:trace contextRef="#ctx0" brushRef="#br0" timeOffset="48059.5702">22854 5334 21556,'0'0'641,"20"0"-545,-1-21 897,22 21 416,-1 0-769,-1 0-351,21-20-161,-1 20 32,-20 0-512,-18-20-321,19 20-192,-20 0 32,-1-20 225,1 20 288,-20 0 191,20 0 418,-20 0-161,-20 0 256,0 0 129,1 0 159,-1 20-127,0 0-417,0 21 160,20-22-256,20 21-64,0-1 128,19 1-32,1-20 193,-1 19 127,-19 1 353,20-19 63,-40-2 1,0 21-288,0-20-33,-20-20-480,-20 20-192,21-20-288,-1 0-449,0 0-801,0-20-993,1 20-2722,-1-20-9545</inkml:trace>
  <inkml:trace contextRef="#ctx0" brushRef="#br0" timeOffset="48255.8594">23490 5035 21748,'119'60'1345,"-60"-20"225,1 19-385,19 20 449,-19-18-930,-21 18-416,1-20-159,-20-20-65,-20 1-192,0 1-545,-20-22-480,0 1-673,-20 0-1505,21-20-6534</inkml:trace>
  <inkml:trace contextRef="#ctx0" brushRef="#br0" timeOffset="49976.5625">1829 7120 20275,'0'-60'1857,"0"40"-479,0 20-353,0 0-673,-21 0 417,42 0 224,-21 0-257,20 20-415,0 20-225,-1-20-128,21 19 0,-20 2-417,19-21-480,-19-1-544,0-19-993,-20 0-2723,-20-19-11563</inkml:trace>
  <inkml:trace contextRef="#ctx0" brushRef="#br0" timeOffset="50142.578">1769 6881 20243,'-20'-59'2562,"20"39"-1313,-20 0-416,0 20-609,20 0-352,0-19 32,0 19-256,20 0-449,20 0-993,-1 0-1921,2 0-1730</inkml:trace>
  <inkml:trace contextRef="#ctx0" brushRef="#br0" timeOffset="50375">2127 6763 17680,'0'39'1506,"-20"-19"-513,20 0 384,-21 19-224,21 2-160,21-2-545,-1 1-191,39-1-289,0-19-97,20 0-191,-18 0-96,-2 0-1,-19-1 193,-21 1 384,-19 1 193,-19-1 159,-1 0-256,-20-1-63,21 1-97,-1-20-705,0 20-1217,20-20-3523</inkml:trace>
  <inkml:trace contextRef="#ctx0" brushRef="#br0" timeOffset="50963.8672">3417 6743 19570,'-40'-20'993,"0"0"192,1 20 641,19 20-545,-20 0-480,1 39 0,19 0 95,0 22-191,40-22-321,0 0-31,39 1-289,20-41-128,1 1-128,-1-20-1,0-20 33,1-19 32,-20-21-160,-20 21-161,-21-1 65,-19 1 32,-39-22-1,-1 22-383,-20-1-97,0 21-288,1-1 160,0 0-384,-2 0-1826,22 20-5990</inkml:trace>
  <inkml:trace contextRef="#ctx0" brushRef="#br0" timeOffset="51574.2186">4112 6584 16559,'-40'-20'2755,"20"20"-609,0 0-577,1 39-544,-1 2-96,20 18-32,0 1 32,0 19-545,20-20-95,-1 1-1,21 0-320,0-21-64,-1 1-609,21-40 0,-20 20-384,19-20-576,-19-20-1026,-1 0-1953</inkml:trace>
  <inkml:trace contextRef="#ctx0" brushRef="#br0" timeOffset="51872.0702">4370 6901 17136,'39'60'1890,"1"-40"95,-19 0-319,18 0-65,-19-1-511,0 1-130,-20-20-287,19 0-257,1 0-63,-20 0-33,20 0-64,-20-20 1,0 1-97,20-1 0,-20 0-96,0-19-64,20 19-64,-20-21-96,19 41-32,1 0-33,0 20 65,0 1 64,20-1-320,0 19-417,19-19-1025,0 0-896,1-1-2499</inkml:trace>
  <inkml:trace contextRef="#ctx0" brushRef="#br0" timeOffset="52133.7888">5343 6564 13484,'0'0'9994,"0"20"-9194,0 19 514,0 22-129,0-2-192,0 0-192,20 20-257,-1-18-576,21-22-288,-1 1-289,1-1-320,1-39-480,-2 20-705,1-20-2082,-20-20-4388</inkml:trace>
  <inkml:trace contextRef="#ctx0" brushRef="#br0" timeOffset="52374.0231">5739 6763 19858,'-19'39'1954,"19"-19"-416,0 19 31,0 1-640,19-19-449,1 18 1,21-39-161,-21 20-96,19-40 1,1 1-161,-21-1 64,1-21-320,-20 21 160,0-19 96,-20 19-417,-19 0-63,19 1-97,-19-1-512,-2 20-192,21 0-801,-19 20-3331</inkml:trace>
  <inkml:trace contextRef="#ctx0" brushRef="#br0" timeOffset="53064.453">6395 6723 2754,'0'-39'17649,"-20"39"-16336,1-20-64,19 20 257,-20 20-545,0-1-257,20 21 129,0-1-353,0 21-287,0-21 31,0-19-288,20 1-96,0-21-65,-1 0 1,1 0 128,0-41-128,-20 21 320,0-19-256,0 19 160,0 0 96,0 20 192,0 0-288,0 40 96,0-1-160,20 22 32,19-2 0,1 20 0,-1-19 64,2 0 32,-21-20-128,-20 19 417,0-20-257,-20 1 128,-21-20-224,2-1 96,-1 1-544,1-20-193,-1 0-96,20-20-832,1 20-769,-1-39-2755,20 19-7047</inkml:trace>
  <inkml:trace contextRef="#ctx0" brushRef="#br0" timeOffset="53433.5934">6892 6743 21844,'0'20'1826,"0"-1"-1602,19 1 865,-19 0-576,0 19 223,0 1 225,20-19-320,-20-1-353,0-20 32,0 0-320,0 0 64,0 0-128,20 0 96,-20-20 129,0-1-161,0-19-129,20 21 97,-1-21 32,1 20 289,0 1-129,20 19-96,0 0 64,0 19-32,-1 1-96,1 0-448,-1 0-545,-19-1-513,20-19-864,-21-19-3267,-19-1-7592</inkml:trace>
  <inkml:trace contextRef="#ctx0" brushRef="#br0" timeOffset="53631.8358">7328 6406 14317,'100'39'4901,"-61"1"-2467,21-1-608,19 21-321,-39 0-31,0-1-417,-20 1-609,-1-21-288,-19 20-128,0-19-160,-19-19-64,-1-1-449,0-1-704,0-19-1698,-1 0-1313</inkml:trace>
  <inkml:trace contextRef="#ctx0" brushRef="#br0" timeOffset="53783.2028">8122 7001 27417,'0'20'-128,"0"-20"-96,20 0 128,-20 0-1409,0 0-1346,-20 0-1633</inkml:trace>
  <inkml:trace contextRef="#ctx0" brushRef="#br0" timeOffset="76931.6404">498 8232 12908,'-20'-21'1505,"0"21"1,20-19 479,0 19-543,0 0-513,0 19 32,0-19 32,0 41-321,20-1-191,-20-1-161,20 40 0,1-19-224,-2 0 161,-19-1 31,20-19 32,0-1-160,-20-19-288,0 0 384,20 0 97,-20-20 159,0 0 193,0 0-321,-20 0-320,20-20 0,-20 0-96,0-19-96,1-1 32,-2-19-160,-19-1 0,20-20 128,1 21 160,19 0-193,-20 19 193,20-1 33,0 22-162,0 19 65,20 0 128,-1 19 33,21 2-65,1 39 32,18-21-160,-20 20 0,21 1 64,-1 0 0,1-20-64,0-1 0,-21 1 192,-19-20-256,0-20 128,0 19 96,-20-19 448,0 0-352,0 0-160,-20-19 0,0-21-64,0 1 64,1-1-384,-1-20 0,-20 0-257,20 1-64,1 0-63,19 19-577,0-1-1890,0 41-1025,0 0-2755</inkml:trace>
  <inkml:trace contextRef="#ctx0" brushRef="#br0" timeOffset="77221.6797">1134 8490 21364,'-20'0'1761,"20"20"-1408,0 0 319,0-20 129,0 20-384,20 0-129,19-1-224,1 1 0,19-20-64,-18 0 160,18-20-224,-19 20 32,-21-19-160,1-1-32,-40 0-577,1 0-256,-1 0-545,-39 20-384,18-20-1633,-18 20-6310</inkml:trace>
  <inkml:trace contextRef="#ctx0" brushRef="#br0" timeOffset="77439.4528">1372 8192 20371,'0'0'1890,"0"0"-1474,-20 19 225,20 2 127,0-1-255,0 20-161,20-1-320,0 1 64,19-1-448,1 1-513,-1 0-640,22-20-1538,-22 0-1602</inkml:trace>
  <inkml:trace contextRef="#ctx0" brushRef="#br0" timeOffset="77789.0622">1412 8410 20083,'-20'0'2242,"40"0"-1570,-20 0 770,39 0-353,1 0-801,19 0 96,1 0-159,0-20-193,-1 1 128,0-1-192,-18 0 32,-21 0-257,0 20 129,-1-19-64,-19-1-224,-19 0 31,-1 20 1,0-20 288,-1 20 160,-18 0 32,19 20 0,-20 0-96,20 19 32,20 1 64,0-1-96,20 1-128,0 0-416,20 0-97,-1 0-288,22-20-897,-22-1-2402,1 1-2530</inkml:trace>
  <inkml:trace contextRef="#ctx0" brushRef="#br0" timeOffset="78057.6171">756 8966 21716,'-40'20'2819,"40"-20"-2659,0-20 1185,40 20-32,20-20-320,39 0-512,0 1-161,40-1-64,0 0-416,20 0-224,20 1-545,-21 19-256,-18 0-96,-2 0-385,-77 0-1697,-22 0-2659</inkml:trace>
  <inkml:trace contextRef="#ctx0" brushRef="#br0" timeOffset="78231.445">2226 8331 22741,'19'-20'2594,"-19"20"-2177,0 0-513,0 0-257,0 0-960,0 0-1185,20 20-2627</inkml:trace>
  <inkml:trace contextRef="#ctx0" brushRef="#br0" timeOffset="78369.1404">2405 8629 22229,'39'39'2594,"-39"-39"-2017,0 0 63,0 0-255,0 0-353,0 0-545,20 0-832,0 0-2082,-20 0-6503</inkml:trace>
  <inkml:trace contextRef="#ctx0" brushRef="#br1" timeOffset="91499.0234">9909 4975 6982,'0'0'545,"0"0"768,0 0 64,0 0 65,0 0-33,0 0 0,0 0-96,0 0-224,0 0-352,0 0-160,0 0-161,0 0-192,0 0-160,0 0-32,0 0 65,20 0-97,-20 0 32,20 0-257,-1 0 482,-19 0-225,20 0 32,1 0 160,-1 0 256,0-19-287,-1 19-129,1 0 64,-20 0-224,20 0 128,0 0-257,-1 0 514,-19 0-578,20 0 514,0 0-418,0 0 514,-1 0-353,1 0 160,1 0-128,-1 0-32,0 0 96,-1 0-64,1 0 96,0 0-192,19 0-96,-19 0 192,20 0 224,-20 0-224,19 0-224,-18 0 448,19 0-224,-21 19 0,21-19 0,-20 0-32,19 0 96,-19 0-64,19 0-256,2 0 320,-1 0 160,-1 0-192,-19 0-160,20 0 544,-1 0-416,1-19 96,0 19-128,-20 0-128,20 0 160,-1 0 32,20-20-96,-19 20 481,19-20-289,-18 20-128,18-20 96,1 20-128,-1-19 128,1 19 160,0 0-128,-1 0 0,-20 0-64,21-20 32,-20 20-96,20 0 65,-1 0 31,0 0-96,1-20 0,0 20 32,-1 0 0,-19 0-32,19 0 96,-19 0-192,0 0 256,-20 0-192,20 0-96,-20 0 320,-1 0-192,21 0-96,-20 0 96,19 0 32,1 20 96,-19-20-224,18 0 96,-19 0 0,19 0 0,1 0 0,-20 0 96,19 0-96,1 0-96,1 0 192,-2 0-192,1 0 256,-1 0-320,1 0 192,-1 0-64,2 0 32,-2 0 32,21 0-224,-21 0 256,1-20-160,19 20 160,-18 0-192,18 0 128,-19 0 0,-1 0-32,1 0 64,19 0 96,-18 0-256,-2 0 192,21 0-160,-21 0 96,20 20 160,2-20-288,-22 0 128,21 0-32,-1 0 0,0 0 160,2 0-224,-22 0 96,21 0-65,-1 0 98,-20 0-33,22 0-33,-2-20 66,0 20-98,-19 0 65,19 0 0,2 0 0,-2 0 97,0 0-162,1 0 65,-20 0-32,20 0 97,-21 0 63,20 0-256,-19 0 128,0 20 0,0-20 128,0 0-256,19 0 128,-19 0 32,19-20-64,-20 20 64,2 0 64,18 0-192,-19 0 96,-1 0 0,1 0 0,0 0 0,-20 0 64,20 0-160,0 0 128,-1 0-32,1 0 64,-1 0-128,1 0 160,0 0-192,0 0 192,-20 0 0,19 0-224,-19-20 128,20 20 32,-21 0 64,21 0-192,-20 0 96,1 0 0,18 0 96,-19 0-192,19 0 96,-19 0 96,0 0-192,19 0 96,-19 0 0,20 0 0,0 0 32,0-19 0,-20 19-64,19 0 32,1 0 160,-1 0-288,-19 0 96,21 0 32,-2 0-32,1 19 224,-1-19-320,-19 0 128,20 0 0,-1 0 32,-19 0 32,21 0 32,-2 0-96,-19 0 96,20 0 32,-21 0-224,1 0 96,20 0-64,-21 0 160,21 0-96,1 0 0,-22 0 64,21 0-160,-1 0 160,-19 0-32,20 0-64,-1 0 64,-19 0-32,21 0 64,-2-19-96,1 19 32,-1 0 32,1 0 0,-1 0-32,1 0-96,1 0 96,-22 0 32,21 0-32,-1 0 96,1 0-128,0 0 32,-1-21 0,2 21 0,-2 0 96,1 0-96,-1 0-64,1 0 64,-1 0 0,2 0-32,-1 0 32,-1 0 0,1 0 128,-1 0-256,21 0 224,-20 0-64,20 0-160,-21 0 96,20 0 64,-19 0-32,19 0 32,-18 0-64,-2 0 64,1 0-64,0 0 32,19 0 0,-20 0 0,2 0 96,-1 0-192,19 0 160,-20 0 0,1 0-160,20 0 128,-20 0-32,-1 0 32,21-20-32,-21 20 64,1 0 32,1 0-32,-2 0-64,1 0 97,-1 0-33,1 0 0,-21 0 64,21 0-160,-20 0 32,20-20 128,-20 20-224,0 0 288,0 0-160,19 0-64,-39 0 64,20 0-96,20 0 160,-21 0-64,1 0 0,0 0-32,0 0 0,1 0 32,-2 0-64,1 0 32,0 0 0,0 0 128,-1 0-256,1 0 160,-20 0 96,20 0-192,0 0 192,-1 0-64,1 0-192,0 0 160,0 0 64,1 0 0,18 0 33,-19 0-161,20-20 192,-21 20-288,1 0 128,20 0 64,-21 0-64,21 0 0,-20 0 128,20-19-256,-20 19 192,0 0-128,19 0 0,-19 0 96,0 0 0,19 0-96,-19 0 128,0 0-96,21 0 32,-22 0 32,1 0-64,-20 0 64,20 0-96,0 0 96,-20 0-96,20 0 64,-20 0-32,19 0 64,-19 0-32,20 0 0,0 0 128,-20 0-192,20 0 0,-1 0 96,-19 0-32,20 0 0,-20 0-32,20 0 96,1 0-96,-1 0 128,-1 0-128,1 0 160,0 0-192,0 0 128,-1 0-32,21 0-160,-20-20 128,19 20 0,-19 0 192,1 0-384,19 0 160,-21 0 256,1 0-224,20 0-96,-21-20 32,21 20 128,-1 0-128,1 0 64,1 0 64,-2 0-128,-19 0 128,19 0-128,1 0 32,-20 0 64,0 0-32,-1 0 0,1 0 64,1 0-32,-1 0 0,0 0 64,-1 0 64,21 20-32,-20-20 0,-1 0 65,1 0-1,0 0 96,0-20 32,-20 20 1,19 0-129,-19 0 128,0 0-224,0 0-288,0 0-673,0 0-1185,0 20-1665,0-20-4421</inkml:trace>
  <inkml:trace contextRef="#ctx0" brushRef="#br0" timeOffset="104966.7966">2643 8232 15790,'0'-40'1794,"0"20"-769,0 0 929,0 20 288,0 0-1249,0 0-897,20 20 481,-1 19 223,1 22-479,0-2 63,20 20-192,-21-19-192,1 0 96,20-20-96,-21-1 64,1-19-64,1 0 0,-21-20 0,20 19 0,-20-19 32,0-19 97,0-1 63,0 0-96,0-19 64,0-1-96,0 0 0,0 0-96,20 20 0,-1 20 32,-19 0 32,40 20-32,-20 20-32,19-20-352,1 20-353,-1-1-736,22-19-1186,-22 0-2370,1-20-8776</inkml:trace>
  <inkml:trace contextRef="#ctx0" brushRef="#br0" timeOffset="105222.6561">3317 8550 18417,'-19'20'1633,"19"-1"-63,0 1-161,19 0-544,1 19-481,0-19-287,19 0-1,2-20-128,-1-20-32,-21 20 32,1-20-33,0 1 65,-20-1 129,-20 0 63,0 0-96,1 1-416,-21-1 127,20 20-639,-1-20-193,2 0-865,-1 20-2082,0-20-8520</inkml:trace>
  <inkml:trace contextRef="#ctx0" brushRef="#br0" timeOffset="105425.7811">3417 8232 19506,'0'-21'3075,"0"21"-1410,0 0-223,0 0-545,20 21-65,0 19-255,0-1-353,-1 1-160,21 19 0,-1-19-320,1 0-417,0 0-448,0 0-480,0-21-1154,-20 1-2818</inkml:trace>
  <inkml:trace contextRef="#ctx0" brushRef="#br0" timeOffset="105803.7106">3873 8410 11979,'0'0'9225,"-20"20"-8040,20 0 0,0 0 128,0 0-480,20 20-225,-20 0-576,40-1-32,-21-19-160,2-20 96,19 0-32,-20 0-128,-20-20 160,19 0 64,-19-19 64,-19-1-128,-1 0 64,0-20 96,-21 1-96,2 0 0,-1-1 0,21 20 160,-1 0 257,20 20 159,-20 20-95,20 0-97,0 20-320,20 20 256,0 0-64,19 20-223,1-1-130,0 0-575,20-19-641,-1 0-385,0-20-1121,-19 0-2690</inkml:trace>
  <inkml:trace contextRef="#ctx0" brushRef="#br0" timeOffset="106086.9138">4370 8252 19762,'-20'0'1506,"0"20"-193,-19 0-32,19-1 32,0 21-320,20-1-96,0 1-673,40-20-416,-21 20 128,41-20-96,-21 0-256,22-20-97,-22 20 321,1 0 96,-21-20 0,-19 19 64,0 1 96,-19 0-96,-1 0-160,0-20-257,0 19-960,-20-19-1570,20 0-6822</inkml:trace>
  <inkml:trace contextRef="#ctx0" brushRef="#br0" timeOffset="106610.3516">5303 8550 16463,'40'59'1249,"-20"-19"-768,-1-40 1280,-19 19-255,20-19-193,-20 0 0,0-19-64,-20-1-928,1-20-33,-21 21 32,1-41-224,-2 20 129,1-20-129,-19 1 96,39 0-256,-19-1 128,39 0-128,0 1-32,0 19 32,19 0-32,21 21-129,0 19-575,-1 0-482,2 19-1248,-21 1-4965</inkml:trace>
  <inkml:trace contextRef="#ctx0" brushRef="#br0" timeOffset="106987.3047">4906 8371 17872,'-20'0'2851,"20"0"-2146,20-20 672,19-20-288,1 21-801,20-21-159,-1 20-97,1 20-577,-1-21-480,2 42-929,-2-21-1505,-20 20-513,1 20-4324,-20-1 4293,-1 1 8134,-19-1 2564,20 1-1987,-20 0-1056,20 0-1154,1 0-896,-1-1-417,19-39-449,1 20-479,-1-20-65,21-20-32,-41 0-160,1 1 96,0-21 192,-40 20-95,0-20-290,-19 20 161,-20 0-192,-1 0-96,21 20-64,-2-20-161,21 20-864,0 20-961,20-20-2178,20 20-3556</inkml:trace>
  <inkml:trace contextRef="#ctx0" brushRef="#br0" timeOffset="107134.7654">5779 8589 15726,'21'0'5381,"-21"-19"-3202,0 19 191,0-40-865,-21 20-800,21-20-129,0 0-383,21-19-129,18 19-609,1-19-928,19 19-1026,0 19-3650</inkml:trace>
  <inkml:trace contextRef="#ctx0" brushRef="#br0" timeOffset="107960.9372">6395 8390 14509,'0'0'1346,"20"0"543,0 0 417,-1 0-736,1 0-801,0 0-225,0 0 1,0-19-417,-1 19 96,2-20-96,-21 0 64,20 0-128,-20 1-64,-20-1 32,20 0-288,-21 0 192,-18-1-160,19 21 224,0 0-32,0 0-64,1 21 192,-1 19 0,0-20 96,20 39-64,0-20 161,0 21 127,20-20-352,19 0 192,1 0-256,0-21 0,0 1-128,20 0-480,-21-20-417,1-20-1025,-21 20-2210,-19-20-7367</inkml:trace>
  <inkml:trace contextRef="#ctx0" brushRef="#br0" timeOffset="108476.5622">6653 8311 6790,'40'40'8840,"-20"-20"-5957,-1 19-256,21 1-802,-1-20-960,-19 20-64,21-20-321,-21 20-223,-1-21-97,1 1-32,-20 0 64,0 0-192,-20-20 0,20 19 0,-19-19-352,-1 0 127,0-19-63,-1-1-32,21-20-129,0-19 97,0-1-513,21 0-512,-1 21 256,0-1 224,-1 40 417,1 0 191,0 0 321,0 20 353,-1 0 512,1 19 96,20-19-257,-20 0-127,20 0-65,0 0-223,-1-20-1,1 0 0,-20-20-32,19 20-31,-39-20 127,20 0 0,-20-20-127,-20 21 159,20-21-352,-20 20 192,1-19-288,-21 19 128,20 0-31,-19-1 63,19 21-64,0 21 96,-1 19-224,2-1 160,19 1-96,0 19 64,19 1-128,22 0-737,18-20-1057,1-1-1409,-1-19-1409</inkml:trace>
  <inkml:trace contextRef="#ctx0" brushRef="#br0" timeOffset="108658.2028">7467 8649 15822,'-39'-40'4261,"19"20"-2724,0-19 641,20-1-993,-20 0-320,20-20-385,20 21-416,0-21-64,0 21-32,-1 19-64,1 0-704,0 20-674,0 0-832,19 20-1954,-19 0-1537</inkml:trace>
  <inkml:trace contextRef="#ctx0" brushRef="#br0" timeOffset="108941.4059">7606 8351 8103,'19'59'5509,"2"-39"-1825,-1 0-1186,20-20-832,-21 0-897,1 0-161,0-20 289,0 0-320,-1-19-97,1 19-32,-20-20-127,0 21 95,0-1-224,0 0 161,0 20 95,0 0-288,0 20-96,0 0 0,20 39-32,0 0-192,-1 1 160,22 0 0,-1 19 32,-1-20 64,-19 20 32,-20-18 97,0-22-129,0 21 64,-40-21-192,21-19-224,-21 0-257,-20 0-640,0 0-993,-19-20-2723,-21 0-5348</inkml:trace>
  <inkml:trace contextRef="#ctx0" brushRef="#br0" timeOffset="109152.3434">6553 8907 20403,'21'-20'1601,"39"20"-319,19-20 896,39 20-673,41-20-416,1 20 96,-2 0-544,21 0-385,-41 0-224,2 0-224,-41 0-385,-19 0-448,-21 0-192,-19 0-897,-40 0-704,20 0-2596</inkml:trace>
  <inkml:trace contextRef="#ctx0" brushRef="#br0" timeOffset="109638.6719">8360 8351 17680,'0'0'2467,"0"0"-1314,0 0 384,20 20 417,0-1-993,1 21-353,-2 0-255,1 0-225,0-20-96,0 0-256,0 0-481,-1-1-640,1-19-1250,-20 0-2978</inkml:trace>
  <inkml:trace contextRef="#ctx0" brushRef="#br0" timeOffset="109791.9919">8301 8093 14862,'0'-60'5349,"0"41"-5093,0-1-32,0 0-416,20 20-737,-20-21-1665,19 21-866</inkml:trace>
  <inkml:trace contextRef="#ctx0" brushRef="#br0" timeOffset="110089.8434">8678 8331 17552,'60'79'2402,"-40"-59"-768,0-20 352,-1 20-769,-19-20-288,0 0-192,0 0-1,20-20-287,-20 0-353,0 0-32,0-19 64,20-1-32,-20 1-256,0-1 160,20 19-32,-20 21 64,19 0 0,1 21 96,0 19 0,21-1-256,-2 1 128,21-1-641,-21-19-704,20 0-865,-19 0-1890,-19-20-5893</inkml:trace>
  <inkml:trace contextRef="#ctx0" brushRef="#br0" timeOffset="110452.1484">9373 8728 4708,'59'119'14510,"-39"-79"-13678,0-1 290,1-19 479,-1-20-640,-20 0 32,0 0 128,0 0-384,-20-20-513,-1-19 64,-19-1-416,21-19 352,-21-21-320,0 1 96,21-20 0,-1-1-32,0 21 32,20 20 128,0 19-320,20 20 192,0-1 96,19 21-160,1 21 128,-20 19 64,19-1-128,-19 21-224,1-1-64,-21-19-641,0 0 96,0 0-320,0-1-64,-21-39-1153,1 20-1058,20-20-5380</inkml:trace>
  <inkml:trace contextRef="#ctx0" brushRef="#br0" timeOffset="110881.8359">9631 8292 16623,'0'-20'3844,"0"20"-1538,0 20-384,0-1-160,0 21-802,20-1-159,-20 1-448,20-20-33,-1 20-416,1-20 96,0-20-32,21 0 32,-41 0-257,19 0 193,1-20 32,0 0-32,-20 0 32,0 0 192,0 20-224,0 0 64,20 0 32,-20 0-32,0 20 0,19-20-352,1 20-385,0 0-288,0-20-448,0 0-1506,19 0-1953,-18-20-8777</inkml:trace>
  <inkml:trace contextRef="#ctx0" brushRef="#br0" timeOffset="111106.445">10029 7914 21268,'0'39'3171,"20"2"-1570,-1-2-224,1 21-255,0 19-450,0-19-287,-1 19-418,21-19-127,-20-1-416,19-39-289,-18 0-32,-1 0-512,-20-20-1090,0-20-2529,-20 0-7784</inkml:trace>
  <inkml:trace contextRef="#ctx0" brushRef="#br0" timeOffset="111302.7344">9830 8172 20787,'0'0'3107,"20"0"-1601,19 0 800,21 0-737,20-20-416,-1 20-736,0-20-97,1 20-192,-40 0-352,19 0-417,-39 0-384,-1 20-384,1 0-1025,-20-20-2659,0 20-10378</inkml:trace>
  <inkml:trace contextRef="#ctx0" brushRef="#br0" timeOffset="111493.1641">10664 8450 26617,'19'40'961,"-19"-20"-897,20-20 64,-20 0-384,20 0-545,-20 0-480,0-20-1826,0 20-7047</inkml:trace>
  <inkml:trace contextRef="#ctx0" brushRef="#br0" timeOffset="112367.1875">11696 7894 16335,'-59'-59'1922,"19"39"-161,0 20-127,-20 20-321,21-20-480,-1 39-385,1 1-95,19-1-65,20 2-448,20-2 160,-1 1-32,21 0-192,0 19-289,-1-20-352,1 2 129,-40-1 319,19 19 97,-38-20 480,19 1 0,-20 0 353,0-20 31,20 0 129,-20 0-129,20 0-287,0-20 159,20 20 257,0-20-385,19 0-192,2 0 32,-1 0-352,-1-20-289,20 20-191,-19 0-321,20-20-641,-20 20-1953,-20-20-3716</inkml:trace>
  <inkml:trace contextRef="#ctx0" brushRef="#br0" timeOffset="112694.3359">11935 8132 16719,'0'0'2339,"19"20"-546,1 20-191,0 0-321,0 0-737,-1 19-127,21-19 127,-20-1-159,1-19-129,-2 0-64,-19-20 96,20 0-256,-20 0 321,0-20-65,0 0-96,0-19-128,20-1-128,-20 1 288,20-21-256,-20 20 32,19 0 0,1 20-32,0 20-64,-20 20-160,20 0-32,-1 19-289,1 2-608,0-1-1153,20-1-1602,-20-19-2594</inkml:trace>
  <inkml:trace contextRef="#ctx0" brushRef="#br0" timeOffset="112925.7811">12490 8252 17712,'20'40'2979,"0"-21"-1538,0 1 129,19 0-481,1-20-769,0 20-31,0-20-97,-1-20-32,1 0 0,-20 0-32,0 1-352,-20-21 96,-20 20-128,-20-20-33,1 20-479,-1 20-353,1-20-513,-2 20-2242,21 0-4131</inkml:trace>
  <inkml:trace contextRef="#ctx0" brushRef="#br0" timeOffset="113710.9372">12629 8172 288,'-20'-20'10057,"20"20"-8711,-20-20 31,20 20 64,-20 0 289,1 0 320,19 0-449,-20 0-287,0 0-546,0 20-319,1 0-385,-1 0-64,0 20-192,20-20-1122,0 20-1248,0-21-1954</inkml:trace>
  <inkml:trace contextRef="#ctx0" brushRef="#br0" timeOffset="114270.5077">13641 8053 17008,'-79'0'928,"40"0"258,-20 20 511,18 0-31,1 19-577,1 1-192,19 20-385,0-20-224,20-1-159,20 1-65,0-20-96,19-1-97,22-19 129,-22-19-64,1-1 32,-20-20 0,-1 21-64,-19-21 224,0-1-64,-19 22 33,19-21 255,-20 20 160,0 1 257,20 19-288,-20 0-1,20 0-384,0 19-128,20 1 32,0 20-320,19-21-481,1 2-544,-1-1-513,22 0-1569,-2-20-2371</inkml:trace>
  <inkml:trace contextRef="#ctx0" brushRef="#br0" timeOffset="114532.2263">13919 8053 19410,'-59'20'1762,"39"-20"-161,20 20-416,0 0-384,0-1-257,20 1-255,20 0-129,20 19-160,-1-18 0,-19-1-192,-1 0 0,-19 0-65,-20-1 353,0 1-64,-20 0 0,1 0-64,-21-1-96,20-19-96,-19 0-449,19 0-768,20-19-1634,0-1-2114</inkml:trace>
  <inkml:trace contextRef="#ctx0" brushRef="#br0" timeOffset="114807.6171">14277 7994 18801,'-60'20'2691,"40"-20"-1602,-19 19 416,39 21-320,-20-20-352,20 19-320,20 1 63,-1-20-576,42 20 64,-2-20-32,20 0-256,-19 0-96,-21-1 0,-18-19 223,-21 20 258,-41 0-33,2 0-160,-1-20-96,1 19 128,-21-19-353,41 0-223,-22 0-545,41 0-1154,0-19-2593,0 19-7400</inkml:trace>
  <inkml:trace contextRef="#ctx0" brushRef="#br0" timeOffset="115141.6016">14516 8113 20435,'-20'19'2018,"20"21"-993,0-20 416,0 20-224,20 0-448,0-1-417,-1-19-63,21 0-161,-1-20-64,-19 0-64,0-20 0,0 0-32,0 1 0,-20-1 64,0-20-64,-20 0 128,20 20-192,-20-20 128,20 21 160,0 19-160,0 0-96,0 0 96,0 19 160,20 1-192,0 0 32,-1 19-32,22-18-352,-21 19-609,19-20-545,1-20-928,-20 19-3716</inkml:trace>
  <inkml:trace contextRef="#ctx0" brushRef="#br0" timeOffset="115882.8122">14972 8073 18865,'0'40'3748,"19"-21"-2211,-19 21-159,21-1-33,-1 2-640,-20-21-321,20 0-384,0-1 224,-1-19-288,1 0 96,0 0-32,-20-19-32,20-1 0,-20-20-96,-20 19 128,20-18 64,0-1-64,0 21-64,0-1-32,20 0 128,-1 20-160,1 0 224,0 20 0,0 19 64,0-19-96,-1 20-160,-19-21 96,21-19 32,-1 21-64,-20-21 192,0-21-160,20 2 96,-20-1-96,0 0 64,20 0-32,-1-19 0,-19 19-128,20 20 64,0 0-224,19 0-160,-19 20-417,0 19-448,0 21-289,20 0-1056,-20-1-481,0 1 1281,19 19 1153,-19-19 705,20-20 833,-21-1 1153,1 1-128,-20-20-321,20-1-127,-20-19-129,-20 0-160,20-19-480,-20-1-33,1 0-319,-1-39-225,0 19-64,0-20 32,1-19-64,-1-20 0,20 19-96,0 1-128,20 19-33,-1 1 65,21 39 160,-1 20 160,-19 0 64,20 40 129,-20-1 127,0 21-63,-20-21-257,0 20-64,-20-18 96,0-1-416,0-1-257,0-39-127,-19 20-898,19-40-1409,0 20-3907,0-39-7272</inkml:trace>
  <inkml:trace contextRef="#ctx0" brushRef="#br0" timeOffset="116333.0077">15886 7736 17616,'0'-61'3075,"0"42"-897,0-1-448,0 20-225,19 0-192,1 39-320,20 2-128,-21 18-160,21 20-641,-1 0 224,2-18-544,-1 18-545,-1-39-576,1-1-289,-20-19-1280,-1 0-1859</inkml:trace>
  <inkml:trace contextRef="#ctx0" brushRef="#br0" timeOffset="116558.5934">15806 7974 18353,'40'-21'3299,"-20"1"-2146,39 20 1025,0-19-736,20 19-770,-18 19-416,-2 1-224,20 21-32,-19 18 0,0-19-192,-20-1-512,-1 1-65,-19-1 320,0-18-127,-20-21-545,0 20-481,-20-20-2177,0-20-4485</inkml:trace>
  <inkml:trace contextRef="#ctx0" brushRef="#br0" timeOffset="116704.1016">16183 7756 19122,'-20'-20'3171,"20"20"-2659,0 0-256,20 0-224,0 20-32,20-20-993,-1 39-1761,1-19-1154</inkml:trace>
  <inkml:trace contextRef="#ctx0" brushRef="#br0" timeOffset="117211.9138">16620 7933 20211,'-19'20'2594,"-2"1"-2338,21-1 353,0 19 512,21 1-224,-21 0-481,19-1-192,21-19 33,-20-20-289,-1 0 64,1 0 96,0-20-320,-20 0 384,0 1-416,-20-21 95,0 0 194,1 1-65,-1-22-33,20 22-31,-20-1-96,20 21 128,20-1 96,-20 20 64,20 20 161,19-1-1,-19 21-352,20-1 320,-1 2-320,2-1 224,-2-21-160,-19 1 0,0-20 96,-20 20-160,0-20 224,0 0 1,0-20-129,0 20 32,0-20-64,0 1 0,20 19-64,-1-20 32,1 20-65,0 0 194,19 0-194,1 39-63,-20-19-416,20 0-481,0-20-449,-20 20-1280,0-20-2531,-20 0-8745</inkml:trace>
  <inkml:trace contextRef="#ctx0" brushRef="#br0" timeOffset="117473.6327">17354 7874 13580,'0'-59'3748,"0"59"-1762,0-20-128,-20 20-161,20 20-704,-19 0-352,19 19-161,0 1-448,39-21-64,2 22-320,-2-1-481,1-21-448,-1 21 128,1-20 736,-20 0 481,-20-1 289,-20 1 351,0-20 1,-19 20-160,-21-20-385,21 20-64,-22-20-128,22 0-513,19 0-1953,0 0-8136</inkml:trace>
  <inkml:trace contextRef="#ctx0" brushRef="#br0" timeOffset="118193.3594">18387 8033 14669,'0'-39'2018,"-20"-2"0,0 21 64,0 1 192,1 19-576,-21 19-385,20 1-128,1 21-608,-1 18 31,0 1-191,20-1-161,20-20-256,19 2-32,1-21-128,-1-20-32,1 0-97,-1-20-127,-19-21-32,1 2 127,-21-20 65,0 19 288,-21-19 64,1 19 160,20-20-224,0 20 129,0 1 31,0 19-96,0 20 64,20 20-128,1-1 160,19 21-32,-21-1-224,21 2 32,-1 18 64,-19-39-96,0 20 192,0-20-384,-20-20 224,0 0 64,0 0-192,0 0 224,0-20-32,0 0 128,20 0-288,-20 0 160,19 1 64,22-1-224,-1 0 0,-1 20 64,20 20 128,-19 0-192,-1 39 64,2-19-609,-1 19-1088,-1-20-1410,-19-18-2307,20-1-8231</inkml:trace>
  <inkml:trace contextRef="#ctx0" brushRef="#br0" timeOffset="118432.6171">19281 7577 18129,'0'0'4003,"0"0"-2849,0 0-162,20 19 738,-1 21-609,1-1-352,20 22-321,-21 18-223,1 0-129,0-20-224,19 2-161,-18-2-512,19-19-320,-20-21-800,-1 1-898,1-20-2050</inkml:trace>
  <inkml:trace contextRef="#ctx0" brushRef="#br0" timeOffset="119028.3203">19141 7854 21940,'0'-19'1121,"20"19"-192,20-20 577,20 0-513,-1 0-481,1-19-320,-1 19-96,-20 0-160,22-1-128,-22-18-160,-19 19-321,0 0 289,0 20 256,-20 0 64,20 0 320,-20 40 32,-20-1 32,20 22-191,0-2 95,0 0 0,20 1 32,-20 0-192,19-20 225,1-21-354,0 21 130,-20-20 63,20 0 0,-20-20-32,-20 0-256,20 0 128,0 0-32,0-20-32,20 0 96,1-20 0,18 21 0,1-21-129,-1 19 65,1 1 64,-1 20 64,1 0-160,0 0 224,0 0 1,-20 20 95,19-20-128,-19 0 0,20-20 160,-40 20-224,19-19 128,1-21-64,-20 20 33,0 1-129,-20-1-225,1 0 97,-21 0 64,20 20 32,-19 20-32,19 0 192,0 0 32,0 19 1,20 1 63,0-1 0,20 2-192,20-21-128,-1 19-256,21-19-481,19 0-865,-19-20-1345,-20 0-7303</inkml:trace>
  <inkml:trace contextRef="#ctx0" brushRef="#br0" timeOffset="119610.3516">20988 7933 19858,'-60'-19'1506,"41"-1"-673,-21 20-225,20 0 289,-20 20 192,0 19-352,20 2-97,1 18-63,38-19-225,1-1-160,20-19-160,20 0-128,-20-20 0,19-20 32,-20 0-64,1-39-192,-20 19 288,1-19-32,-21-21 64,-21 21 32,1-20-64,0-2 96,0 2-32,-19 20-64,19 0 288,0 39 160,20 0 257,0 20-385,-19 20-64,19 19 129,0 21 383,19-1-383,1 21-1,0-20-128,19 19-96,1 0-256,1-19-192,18-1-641,-19-19-96,19 0-448,0-21-898,-18-19-3682,-2 0-6343</inkml:trace>
  <inkml:trace contextRef="#ctx0" brushRef="#br0" timeOffset="119965.8203">21544 7815 20403,'-60'20'1537,"40"-1"-288,-19 21 257,19 19-161,0-18-384,20 18-384,0-19-289,20-1-352,20-19 128,-1 0-224,1-20-32,-1 0-1,-19 0 65,21-40 96,-21 21 0,-20-21 96,0 0-160,-20 1 96,0-2 160,-1 2-224,-18-1 96,39 40 289,-20-20-33,20 20 32,0 20-384,0 0 288,0 19 33,0 2-289,39-21-65,2 19-159,-1-19-545,19 0-672,0-20-577,-19 0-1505,-1-20-4965</inkml:trace>
  <inkml:trace contextRef="#ctx0" brushRef="#br0" timeOffset="120168.945">21742 7596 16271,'0'-39'3876,"20"39"-1666,-20 0 32,20 39-256,0 1-545,-1-1-544,1 22-224,21-2-417,-21 20-192,19-39-320,1 20-289,-1-20-320,-19-21-480,0-19-833,0 0-1474,-20 0-5732</inkml:trace>
  <inkml:trace contextRef="#ctx0" brushRef="#br0" timeOffset="120351.5622">21504 7756 16463,'-40'-20'6470,"40"20"-5445,20 0 0,20 0 320,19-20-224,21 20-608,-1 0-289,20 0-128,1 20-256,-21-20-609,-19 0-864,0 20-1474,-20-20-2787</inkml:trace>
  <inkml:trace contextRef="#ctx0" brushRef="#br0" timeOffset="120713.8671">22377 7795 18577,'-59'20'2787,"19"0"-1058,21-1-319,-21 21 95,20-1-128,1 2-800,19-1-321,0-1-256,39-19-128,1 0 0,-1 0-64,1-20-64,-21-20-33,1 0 65,1 0 32,-21 0 96,0-19 32,0-2 64,-21 21 192,21-19-160,-20 19 320,20 20 225,0 0 160,0 0-353,0 20 32,0 0-159,20 19-193,21-18-64,-21 19-64,19-21-289,1 1-255,19-20-353,-19 0-449,-21 0-1344,1-20-3268,1 1-8199</inkml:trace>
  <inkml:trace contextRef="#ctx0" brushRef="#br0" timeOffset="121077.1484">22418 7557 6758,'0'-20'16496,"20"0"-15952,19 20 129,1 0 704,19 0-64,20 0-512,1 0-353,-20 20-255,19-20-65,-19 20-32,-20 19 0,-1-19-64,-19 20-224,0 0 192,-20 0-96,20 19 0,-20-19-161,0-1 161,0 20 0,19-18 32,-19-1 32,20-1-32,-20 1 0,20-1 96,-20 1 0,0-20 96,-20-1 160,0 2 129,1-21-33,-1 20-320,-20-20 96,20 0-448,1 0-192,-1 0-289,0 0-737,20 0-1504,-21 0-8778</inkml:trace>
  <inkml:trace contextRef="#ctx0" brushRef="#br0" timeOffset="123770.5077">716 9900 13388,'-20'19'1794,"20"-19"-1346,0 0 1346,20 0 704,0 0-191,0 0-1539,1 0-576,18 0-95,-19 0-354,39 0-543,-19 0-1090,-1 0-1826,1-19-9672</inkml:trace>
  <inkml:trace contextRef="#ctx0" brushRef="#br0" timeOffset="127788.0859">1431 9880 13068,'0'-20'1057,"0"20"-737,0 20 1762,20 0 96,0-1-416,0 1-577,-1 20-416,1-1-257,21 1 1,-21-19-33,-1-1 97,1-20 159,-20 19-31,0-19-96,0-19-257,-20-1-256,1-1 64,-1-19-128,-1 1 0,1-1-32,0-19-32,1 19-32,19 0 32,0-20-192,0 21 192,19-1-160,1 21-129,21-1-287,-2 20-289,1 0-672,19 0-994,1 20-1889,-21-1-6406</inkml:trace>
  <inkml:trace contextRef="#ctx0" brushRef="#br0" timeOffset="128107.4219">1948 9760 14509,'0'20'737,"0"-20"704,0 0 673,0 0-128,19 20-544,1-20-193,20 0-449,-21 0-31,21 0-352,-19-20-33,-1 0-96,-1 20-96,-19-20 97,0 1-1,0-1-224,-19 20-32,-1-20 64,-1 20-192,-19 0 128,1 20 32,19 0 32,0 19-96,20-19 128,0 21-288,0-2 96,0 1-32,40-1-192,-1-19-289,1 0-480,20 0-736,20-20-1026,-21-20-1473,0 20-7239</inkml:trace>
  <inkml:trace contextRef="#ctx0" brushRef="#br0" timeOffset="128471.6797">2841 9701 19282,'-40'-20'1505,"20"20"33,1 0 415,-21 0-639,20 40-321,0-21-385,1 21-319,-1 20-225,20 0-32,0-21-225,20 21-383,-1-41-481,1 21-545,20-19-1088,-20-21-1442,19 0-2050</inkml:trace>
  <inkml:trace contextRef="#ctx0" brushRef="#br0" timeOffset="128755.8594">2960 9821 16815,'-39'-21'3524,"39"21"-1442,-20 0-417,-1 0-544,21 21-192,0 18-160,0-19-385,0 19-224,0-19-127,21 0-98,-1 0 1,19-20-64,-19 0 32,0-20 32,-20 0 96,20 20-64,-20-20 192,0 20-256,0-19 160,0 19-64,0 0-96,19 19 96,-19 1-64,20 0-128,0-20-769,0 20-801,0-20-640,-1 0-2018,-19 0-3940</inkml:trace>
  <inkml:trace contextRef="#ctx0" brushRef="#br0" timeOffset="128958.0077">3000 9423 23574,'39'40'1505,"-19"-1"161,0 21-449,0 0-256,0 19-385,20-20-351,0 2-353,-1-2-353,21-39-480,-21-1-288,-19 1-513,0-20-1441,-1 0-2018</inkml:trace>
  <inkml:trace contextRef="#ctx0" brushRef="#br0" timeOffset="129131.8359">3219 9482 23990,'0'20'897,"19"21"320,1-2 161,0 1-706,19 19-448,1-19-640,-1-1-513,2-19-1121,18 0-2562,-39 1-8425</inkml:trace>
  <inkml:trace contextRef="#ctx0" brushRef="#br0" timeOffset="129909.1797">4171 9740 10890,'-20'-39'6630,"0"19"-4196,20 20-544,-19 0-320,-1 20-385,0 0-288,20 39-161,0-18-351,20 18 95,0-39-95,19 19-193,1-39-64,20 0-32,-20 0-96,19-20 128,-20-19-32,-19-1-256,0 21 0,-20-22 128,-20 1 64,-19 21-320,-1-1-225,1 0-192,-1 0-127,0 20-386,20 0-479,0 20-1730,0 20-1538</inkml:trace>
  <inkml:trace contextRef="#ctx0" brushRef="#br0" timeOffset="130192.3827">4470 9721 6309,'0'19'11339,"0"-19"-9801,0 20 95,0 0 161,0 21-193,19-22-351,21 21-289,-20-20-289,19-1-223,1-19-1,-1 0-352,1-19 160,1-1-96,-41 0-288,19-19-384,-19 18-193,-19 1-384,-2-20-352,1 21-769,0-1-2082,0 20-4549</inkml:trace>
  <inkml:trace contextRef="#ctx0" brushRef="#br0" timeOffset="130410.1561">4945 9900 18641,'40'0'2338,"-40"0"801,-20 0-929,20-20-992,-20 0-225,0-19-513,1-2-96,19 1-288,0 1-64,0-1-128,0 1 128,19 19-544,1 20-353,0 0-352,21 0-321,18 0-2145,-20 20-8681</inkml:trace>
  <inkml:trace contextRef="#ctx0" brushRef="#br0" timeOffset="136019.5309">5958 9681 9128,'0'-59'5061,"-20"39"-3203,0 0 512,1 0-128,-21 20-480,20 20-417,-19 0-320,-2 20-320,21-1-257,20 1-32,-19-1 33,38-19-289,-19 0-64,20 1 32,21-21 96,-21-21-320,-1 1 96,1-20-128,0 1 64,0-1 64,-1 21-32,-19-1 32,0 0 0,0 20 288,20 0-384,-20 40 289,20 19-129,0 0 0,19 21-32,-19-20 32,21 19-64,-2-20 64,-19 2-64,0-2 0,-20-20 96,0 1-96,-20-1-32,0 1-128,-19-19 32,-2-1-385,1-1-160,1 1-832,19-20-1025,0-20-2755,20-19-5157</inkml:trace>
  <inkml:trace contextRef="#ctx0" brushRef="#br0" timeOffset="136346.6797">6216 9701 18769,'0'20'3331,"0"-1"-2338,0 1 577,0 20-289,0 0-512,20 20-33,0-41-415,-1 21-225,1-20-64,21 0 32,-21-20 0,-1-20-224,1-20 0,0 20 0,-20-19-1,0-20 97,0 18 64,0 21-32,-20-19 96,20 19 129,0 20 31,0 0-64,0 0-96,0 20-256,20 19 224,0-19-288,-1 0-513,21 20-672,-20-40-866,19 20-2049,-18-20-2050</inkml:trace>
  <inkml:trace contextRef="#ctx0" brushRef="#br0" timeOffset="136485.3513">6634 9760 13452,'19'20'2274,"1"-20"417,0 20-641,0 1-1057,-1-2-865,1-19-737,20 20-1152,-21-20-1955,1-20-10057</inkml:trace>
  <inkml:trace contextRef="#ctx0" brushRef="#br0" timeOffset="136638.6719">6634 9562 4356,'-40'-19'15694,"40"-2"-14284,0-19-738,0 21-479,20-1-257,19 20-257,1-20-255,-1 20-1666,-19 0-1634</inkml:trace>
  <inkml:trace contextRef="#ctx0" brushRef="#br0" timeOffset="136963.8672">6911 9543 16399,'-19'79'2146,"19"-20"-320,0-19 448,0 19-480,19-18-962,1-22-287,0 1-193,19-20-160,-19 0 1,20-39 31,-20 18-224,-1-19-160,-19-19 160,0 19-128,-19-19-65,-1 0-31,-20 18 64,20-18 0,-19 19 160,19 1 96,0 19 352,20 20 225,0 0-160,0 0-65,20 39 353,0 1-1,0 19-543,19 2-65,1 18-224,20-20-705,0-19-640,-1-1-321,0-19-736,-19 0-3171,-21-20-4197</inkml:trace>
  <inkml:trace contextRef="#ctx0" brushRef="#br0" timeOffset="137124.0233">7388 9642 18385,'20'39'3587,"-20"-19"-1857,20 19 192,-1-19-801,1 0-769,0 0-352,0 1-288,0-21-161,-1-21-1312,1 1-2275,-20 0-7431</inkml:trace>
  <inkml:trace contextRef="#ctx0" brushRef="#br0" timeOffset="137407.2263">7388 9383 18897,'20'20'3171,"19"0"-1921,-19 20 511,20-1-832,-1 2-384,1-2 31,-1 21-127,2-21-257,-1-19-32,-21 0 32,1-1-64,-20 1 64,0-20-31,0 0 287,0 0-96,0 0-159,0-20-97,0 20-128,0-19-97,0-1-159,20 0 64,0 0-737,19 20-64,1 20-160,0 0-705,0 0-1217,-1-1-2018</inkml:trace>
  <inkml:trace contextRef="#ctx0" brushRef="#br0" timeOffset="137726.5625">8222 9543 19218,'-40'-41'2178,"21"21"224,-2 20-480,1 0-449,0 20-448,20 0-320,0 20-321,20-20-288,-20 20-128,20-20-32,1-1-320,-2 1-193,1-20-191,-20 0 191,0 0 289,0 0 96,0 0 31,0 0 226,20 20 95,-20 19 288,20 1 65,-1 40-289,1-1 0,0 0 64,-20-18-128,20 18-192,-20-40 32,0 21 0,-20-21-512,20-19-385,-40 1-1121,21-21-3939,-41 0-8105</inkml:trace>
  <inkml:trace contextRef="#ctx0" brushRef="#br0" timeOffset="138423.8279">9056 9740 17424,'19'160'1986,"1"-101"-673,0 20-480,0-18-321,19-2-319,-19-20 351,1-19 33,-1-20 63,-1 0-63,1-20-65,-20-19-159,-20-1-161,1 1-96,-22-22 64,1 2-64,1-20-64,-20-1-64,19 1 0,0 0 96,21-1-256,19 20 192,0 21 96,19 19-192,21 0 256,0 20-128,19 20 0,0 0 32,-18 39-96,-2 1-192,1 0-96,-20-1 128,-20 0-97,0-19 289,-20-19-448,0-2 63,0 1-479,-19-20 95,18 0-576,-19-20-1794,21 1-641,-1-2-9897</inkml:trace>
  <inkml:trace contextRef="#ctx0" brushRef="#br0" timeOffset="138765.625">9452 9721 11915,'61'39'6214,"-42"-39"-3652,-19 0-192,0 0 1,0-20-1186,-19 1-417,-1-1-127,-1-20-193,21 21-31,-20-21-257,0 0-192,20 0-128,0 0-257,0 1-255,20 19-289,0 20-448,1 0-257,18 20-704,1 19-833,-1 1 128,1 0 192,-1 0 1794,1 0 1698,1-21 1985,-22 21 513,1-20-352,0-20-866,0 19-928,-20-19-769,0 0-416,0 0-384,0-19-1218,0-1-2210,0-20-6662</inkml:trace>
  <inkml:trace contextRef="#ctx0" brushRef="#br0" timeOffset="139041.9922">9710 9423 15630,'41'20'2082,"-2"0"289,1 19 127,-1 2-833,1-2-543,19 1-162,-18-1-511,-1 1 31,-21-20-352,1-1 65,0 1-97,-20-20 32,0 0 224,0 0-352,-20 0 0,20-20 0,-20 1 0,20-21 192,20 1-416,0-1 96,19 20-577,-19 0-95,20 20 127,-1 0-192,2 20-1057,-2 0-1857,1 0-3492</inkml:trace>
  <inkml:trace contextRef="#ctx0" brushRef="#br0" timeOffset="139259.7656">10504 9522 16591,'-39'-20'3427,"19"0"-1248,0 20 159,20 20-865,-20 0-512,20 20-96,0 0-96,20 0-289,0-1-352,20 1-64,-1-21 32,22-19-640,-2 0 95,-20-19-159,1-1-353,-20-20-128,-1 21-1217,-19-21-3172,0 20-7366</inkml:trace>
  <inkml:trace contextRef="#ctx0" brushRef="#br0" timeOffset="139418.9453">10782 9602 19986,'21'40'2146,"-1"-21"-96,0-19-416,-1 20-1025,1-20-417,-20 20-160,20-20-449,0 0-1120,-20 0-2339,0-20-7879</inkml:trace>
  <inkml:trace contextRef="#ctx0" brushRef="#br0" timeOffset="139575.1953">10743 9383 19218,'0'-39'1569,"0"19"-864,19 0-385,1 1-480,1 19-1025,19 0-961,-1 0-1826</inkml:trace>
  <inkml:trace contextRef="#ctx0" brushRef="#br0" timeOffset="139870.1172">11219 9919 18865,'20'80'2018,"0"-61"-737,-20-19 609,0 0-384,0 0-513,-20-19-353,20-1-384,-20-20-31,-19 1-33,19-21-128,0-20-224,1 21 256,-1-20-96,20 19-224,20 0 96,-1 21-1,1-1-31,20 40 64,-1 20 192,-19 0-32,19 19 129,-19 21-258,-20-20 97,21 0-96,-21-1 32,-21-19-64,21 0-32,-20-1-544,1-19-514,-1-19-1472,0 19-3748</inkml:trace>
  <inkml:trace contextRef="#ctx0" brushRef="#br0" timeOffset="140930.6639">11418 9125 12139,'-39'0'2979,"19"0"-833,20 20 32,-20 0-256,20 19-545,0 21-32,0 0-320,20-1-384,0 21-129,19-21-191,1-19-97,-1 0-128,21 0 0,-20-40-32,20 0 96,-1 0-384,-20-20 32,-19 0-96,0-20 95,0 21 33,-20-22 96,-20 2-32,0 19 96,0-20-64,-19 20 96,19 20 160,0 0-32,1 20 97,-1 0-321,0 20 160,20-1 192,0 2-352,0-2 32,40 1-224,-1-20-577,20-1-897,1-19-1088,20 0-2147,-40 0-8648</inkml:trace>
  <inkml:trace contextRef="#ctx0" brushRef="#br0" timeOffset="141191.4059">12093 9443 15406,'0'-60'2018,"-20"60"-224,20-19 544,0 19-352,-20 0-1057,20 19-481,20 1 65,0 0-385,20 20-128,0-21 0,-1 21 128,1-19-352,-1 18 63,-19-19 161,-20 0-32,0 0 193,-20-1 127,1 1 128,-21-20-95,1 20-257,19-20-160,-20 0-289,21-20-512,19 20-864,-21-20-2211,21 20-5253</inkml:trace>
  <inkml:trace contextRef="#ctx0" brushRef="#br0" timeOffset="141460.9375">12669 8828 23221,'0'-20'1442,"0"40"-97,-19-1 32,-22 41 65,21-1-257,0 21-448,20-1-353,0-19-384,20-21-192,20 1-673,-19 0-640,18 0-577,1-20-1890,-21-20-9193</inkml:trace>
  <inkml:trace contextRef="#ctx0" brushRef="#br0" timeOffset="141592.7734">12847 9582 23990,'0'40'1281,"0"-40"-1184,0 20-194,0-20-799,0 0-2179,20 0-513</inkml:trace>
  <inkml:trace contextRef="#ctx0" brushRef="#br0" timeOffset="184461.9139">696 11031 11498,'-19'-20'2595,"19"1"256,-20 19 191,20-20-415,-20 20-769,20 0-577,0 0-705,0-20 545,20 20-128,0 0-224,19 0-481,1 0-159,0 0-65,20 0-385,-1 0-608,-19 0-704,19 0-1154,-18 0-3427</inkml:trace>
  <inkml:trace contextRef="#ctx0" brushRef="#br1" timeOffset="191254.8825">2841 6465 7655,'0'0'1537,"0"0"321,0 0 256,0 0-801,0 0-128,0 0 129,0 0-450,0 0-415,0 0-225,0 0 160,0 0 289,19 0-225,-19 0 97,0 0-353,20 0 193,-20 0-225,0 0 192,21 0-96,-21 0-64,20 0-63,0 0-65,-20 0 96,19 0 0,1 0 32,0 0 0,19 0 32,1 0-31,0-20 95,0 20 0,39 0-192,-19 0 161,38 0-1,-17-20-64,17 20-64,2 0 96,19 0-32,0 0 33,0 0 63,20-19 160,-19 19 193,-2-20 0,2-1-161,-21 1-192,-20 0-95,-19 20-33,-20-19-32,-20 19 64,-1 0-320,-19 0 160,0 0-96,20 0 96,-20 19-32,20-19 32,0 0-96,-1 20-256,1-20-321,0 20-416,0-20-673,1 21-1377,-2-1-2562</inkml:trace>
  <inkml:trace contextRef="#ctx0" brushRef="#br0" timeOffset="220284.1797">1630 10753 13965,'0'-39'2979,"-20"39"-1026,20-20 225,-19 20-1024,19 0-834,0 0 192,0 20-159,19-1-225,1 1-64,0 20-160,0-21-193,19 1-319,-19 0-289,0-20-576,0 21-641,-1-21-513,-19 0-1441,0 0-4868</inkml:trace>
  <inkml:trace contextRef="#ctx0" brushRef="#br0" timeOffset="220433.5934">1749 10753 11018,'0'-59'3075,"0"39"-737,0 20 257,0-20-706,0 20-864,20 0-352,-20 0-385,19 20-192,1 0-352,1 19-545,-1 1-1056,19-20-1699,-19 19-7558</inkml:trace>
  <inkml:trace contextRef="#ctx0" brushRef="#br0" timeOffset="220909.1797">2324 10972 13324,'-19'-60'1409,"-1"60"385,0-19 640,0 19-384,1 0-736,-1 19-514,0 21-319,20 19 31,-20-19-127,20 19-97,0-18-288,40-2-32,-20-19-32,19-20 64,1 0 0,-21 0 32,22-39-64,-21 19 128,0-21-96,-20 2 96,-20-1 96,20 20-192,-20-19 128,-1 39 225,21-20 127,-20 20-95,20 0-65,0 20-352,20 0 96,1 19-64,-1 1 96,19-1-64,1-18-801,-1 19-160,21-40-160,-21 19-1281,-18-19-1762,-1 0-2274</inkml:trace>
  <inkml:trace contextRef="#ctx0" brushRef="#br0" timeOffset="221199.2187">2523 10932 17072,'20'20'1345,"0"0"897,-1 19-384,22-19-225,-21 20-768,19-1-288,-19-18-289,0-1-64,0 0-32,0-1 33,-20-19-225,19 0 192,-19 0-320,0 0 192,0 0-128,0-19-32,-19-1-1,-1 0 33,20-21-32,0 2-704,0-1 63,0 21-256,0-1-673,20 20-1152,-1 0-802,1 0-9064</inkml:trace>
  <inkml:trace contextRef="#ctx0" brushRef="#br0" timeOffset="221511.7187">2960 11051 15054,'20'0'2979,"-20"0"-1602,20 0 1345,0-20-1056,-1 20-929,1-20-257,0 1-31,0-1-257,0-20-96,-1 20 96,-19 1-224,0-1 64,0 20 32,-19-21-32,-1 21 0,0 0-64,0 21 224,-19-21-128,19 20 161,0-1-225,20 21-96,0 0 224,0-1-321,0 1 161,20-21-160,0 22-384,19-21-577,1 0-641,-1-20-608,-18 0-2179,19 0-9704</inkml:trace>
  <inkml:trace contextRef="#ctx0" brushRef="#br0" timeOffset="221672.8513">3278 11131 16143,'-20'-21'2498,"20"1"-256,0 1-64,-20-1-864,20-20-161,-19 21-641,19-21-384,0 20-96,0 0-256,0 1-481,19 19-896,1 0-1602,0 0-2146</inkml:trace>
  <inkml:trace contextRef="#ctx0" brushRef="#br0" timeOffset="222041.9922">3675 10832 15662,'-20'-20'1922,"0"20"-192,0 0 672,0 0-608,0 20-417,1 21-288,19-2-384,-20 21-321,20-21-160,0 21-224,0-21-96,20 2 64,-1-21-64,1-20-64,0 0 32,0 0-32,0 0 288,-20-40-128,0 19-128,0 1 160,0-19 0,0 19 0,-20 0 0,0 20 128,20-19-96,0 19-32,0 19 32,20 1-320,-20 0-321,20 0-448,20-20-800,-20 19-994,20-19-2146,-21 0-9288</inkml:trace>
  <inkml:trace contextRef="#ctx0" brushRef="#br0" timeOffset="222666.9922">3913 10893 17456,'-20'-41'3043,"0"41"-481,0 21-512,20-1-1089,-19 19-64,19-19-320,0 20-321,19-1-128,1-19-352,20 0-97,-21-20-63,-19 0-64,21 0 223,-21-20-31,0 0-96,-21 0 288,2 1 64,-1-1 192,0 20 0,20 0 193,0 0-193,0 20-192,20 19 32,0 1-96,20 20 224,0-1-160,-1 1 256,1-1-96,0-20-128,-21 22 64,1-22-32,-20 21 97,0-21 95,-20 1-288,1-20-128,-21-1-65,0 1-31,21-20-64,-21 0 64,-1-20 31,41 1 65,-19-21 192,19-19-64,19 19-64,2-19 96,19-2 96,-1 22 96,1-1 65,0-19 31,-1 20-32,1-1-96,0-20-64,0 20 65,-20 1 159,-20-1 0,0 0-64,0 21 161,-20-1 127,0 20-255,0 0 127,20 0-352,-20 39 128,0-19-352,20 20 128,20-1 64,0 1-256,0-1 128,20-19 0,-1 1 128,1-21-449,-21 0-31,21 0-385,1-21-576,-2-18-897,-19 19-2883,0 0-5766</inkml:trace>
  <inkml:trace contextRef="#ctx0" brushRef="#br0" timeOffset="224203.125">4707 10535 13965,'20'-40'1761,"-20"20"-351,0 0 287,0 20 545,0 0-1088,-20 20-482,20 0-31,0 20-33,0-1-480,0 2-160,0-2 161,0-19-226,0 0-607,0 0-481,0-1-1634,20-19-1121,-20 0-11338</inkml:trace>
  <inkml:trace contextRef="#ctx0" brushRef="#br0" timeOffset="224375.9763">4807 10554 16623,'0'0'2338,"0"0"-832,0 20 31,-20 0-544,20 1-608,0-1-289,-20-1-96,20 21-224,20-20-866,-20-1-1568,0 1-2018</inkml:trace>
  <inkml:trace contextRef="#ctx0" brushRef="#br0" timeOffset="224725.5859">5641 10852 9545,'0'60'128,"-20"-20"-160,20 0 736,0-1 1923,20 1-769,-20-1-609,19-18-416,1-1-481,0 0-288,0-20-352,-1 0-1026,-19 0-1664</inkml:trace>
  <inkml:trace contextRef="#ctx0" brushRef="#br0" timeOffset="224914.0625">5382 10733 19538,'-19'-19'2114,"19"-1"-1666,0 20-480,0 0 0,0 0-800,19 20-802,1-20-1697,0 19-12876</inkml:trace>
  <inkml:trace contextRef="#ctx0" brushRef="#br0" timeOffset="225241.2109">5997 10753 21364,'-19'0'768,"-21"20"-639,1 0 928,19 19 128,0 2-96,0-21-737,20 19-256,20-19-64,20 20-64,19-21-32,-20 1 32,22 0-320,-2 0 224,-19-1 32,-20-19 128,-1 41 0,-38-21 96,-1 0-32,0-20-96,-20 19-192,21-19-1058,-1 0-1824,-21 0-6375</inkml:trace>
  <inkml:trace contextRef="#ctx0" brushRef="#br0" timeOffset="225875.9763">6971 11011 11274,'-20'-79'1506,"0"59"127,0-19 289,1 18 352,-1 1-224,0 20-288,-1 0-257,1 20-704,1 1-225,-1 18-31,20 21-65,0-1 65,0 0-257,20-18-160,-1-1 161,22-21-385,-21-19 192,19 0 0,-19-19-32,0-1-32,0-21-224,-20 2-97,-20-1-95,20 20-161,-20-19-704,0-1-544,1 20-1378,-1 1-1762</inkml:trace>
  <inkml:trace contextRef="#ctx0" brushRef="#br0" timeOffset="226425.7809">6971 10852 10954,'59'41'7751,"-59"-22"-5541,20 1-512,0 20-225,-1-1-608,2-19-224,-1 20-65,-20-1-191,20-18-289,0-1-32,-1 0 0,-19-1-128,0-19 32,0 0 0,0 0-128,-19 0-1,19-19 1,-20-21 128,20-1-128,-20 2-416,20-1-33,0 1 193,0 19 63,0 0 65,0 20-32,0 0 95,20 20 97,0-20 96,-1 20 0,21-20 96,-1 0-320,1 0-32,20 0-161,-20 0 289,-20 0 64,19 0 64,-19 0 0,-20 0 32,20 0 32,-20 0 224,20 0-63,-20 0 191,19 0 128,-19-20-63,0 0-65,0 0-160,0 1-192,0-1 161,0-1 31,-19 1 96,-1 0-224,-20 20 417,20 20-321,1 0 128,-1 1-64,0 18-320,20 21 96,0-21-64,20 1-32,0-1-192,19 2-353,1-21-672,19 0-1217,0-20-3171</inkml:trace>
  <inkml:trace contextRef="#ctx0" brushRef="#br0" timeOffset="226585.9375">7765 11131 20947,'-20'-41'1890,"0"2"-545,20-1 289,0 1-705,0-1-289,20 1-351,20-2-161,-1 21-288,1 0-705,0 20-833,20 0-2081,-21 0-8329</inkml:trace>
  <inkml:trace contextRef="#ctx0" brushRef="#br0" timeOffset="228329.1013">8539 11011 14125,'0'79'512,"0"-38"289,0-21 480,0 0 673,0-20-96,0 0-96,0 0-641,-19-20-321,19 0-255,0-21-353,-20 2 192,0-20-159,20 19-33,0-19-128,0 18 0,0-18-256,0 19 32,20 20-193,0 1-223,19 19-449,1 19-609,-1 1-1601,22 39-1890</inkml:trace>
  <inkml:trace contextRef="#ctx0" brushRef="#br0" timeOffset="228729.4922">9016 10893 11050,'-40'-20'5509,"21"-1"-4228,-22 21 385,21 0 96,0 0-609,1 21-481,19 18-159,-20 21-33,20-21-448,20 21 32,-1-21-32,1 2 32,20-21-128,0-1 128,0-19 33,-20-19 127,19-21-288,-19 19-32,-20-18 256,0-1 0,0 1 64,0-1 0,-20 20 33,1-19 159,-1 19 64,20 20-127,-20 0-65,20 0-256,20 20-160,-20 19 64,39-19 32,-19 20-320,39-21-513,-19 1-352,1 0-481,-2-20-1281,1 0-1569</inkml:trace>
  <inkml:trace contextRef="#ctx0" brushRef="#br0" timeOffset="229004.8825">9254 10873 15919,'0'0'2306,"20"20"-641,-20-1 193,20 21-481,0-20-576,-1 0-128,1-1 31,0 1-255,0-20-1,0 0-416,-1 0 161,1-20-97,-20 20 224,20-19-288,-20-1 64,0 0-224,0 0 96,0 0-64,21 20-96,-21 0-1,20 0-127,19 20-288,1 0-353,-1 0-769,1 0-2178,-1-1-1409</inkml:trace>
  <inkml:trace contextRef="#ctx0" brushRef="#br0" timeOffset="229360.3513">9790 10932 15502,'-19'20'2627,"19"-20"-1314,0 20 513,0 0-65,0 19-736,19-19-672,21 0-161,-1-20 0,1 0-288,-20 0-64,19-20 0,-19 0 160,-20-19 0,0 19 0,0-40 0,-20 21 0,-19-2 96,19-18 64,-20 0-288,21-1 96,-21 0 64,20 20 416,1 21 65,19-1 159,-20 20-95,20 20-289,0-1-96,20 21-96,-1 20 0,1 0 97,20 19-386,-1-20-319,21 1-225,0-20-704,-1-20-897,1 0-2018,-21-1-4549</inkml:trace>
  <inkml:trace contextRef="#ctx0" brushRef="#br0" timeOffset="229629.8825">10307 10812 17392,'0'0'3363,"0"20"-2178,0 21 257,0-2 63,0 1-512,19 0-545,1-1-127,20-39-65,-21 20-320,21-40 96,0 0-64,-21 1 0,-19-1 0,0 0-64,0-20-64,-19 21-33,-21-1-191,0-21-96,1 41 287,19-20-191,-19 1-449,19 19-672,20 0-2115,0 0-2882</inkml:trace>
  <inkml:trace contextRef="#ctx0" brushRef="#br0" timeOffset="230014.6484">10585 10873 19410,'19'39'3043,"-19"-19"-2018,20 0 512,-20-20-31,20 20-642,0-20-383,-20 0-65,0 20-159,19-20-129,-19-20 32,0 20 128,0-20-480,-19 0 160,19 0-32,0 1-64,0-22 0,0 21-129,19 0 1,1 1 128,0 19 224,0 19-192,-1 1 224,1 0 32,1 1 128,-21-1-95,20-1-33,-20-19 32,20 0 64,-20 0-64,0 0-128,0 0 65,19 0-65,1 0-64,0-19-160,20 19-33,-1 0-575,1 19-642,0 1-960,0 0-3524,-1-20-9896</inkml:trace>
  <inkml:trace contextRef="#ctx0" brushRef="#br0" timeOffset="230523.4375">11815 10832 15694,'-40'-79'1250,"1"40"415,19 19-95,0 0-1,0 0-96,-19 20 1,39 0-577,-20 0-257,20 40-159,0-1-97,20 21-96,0-1 97,-1 1-385,21 0 0,-1-21-288,21 1-321,0-20-288,0-20-480,-1-20-1186,-20-20-2433,1 1-7784</inkml:trace>
  <inkml:trace contextRef="#ctx0" brushRef="#br0" timeOffset="230828.125">11915 10455 16335,'0'0'2979,"0"40"-1506,20 0 193,-1-1-257,21 41-160,-20-20-480,19 19-32,1-20-513,20 1-128,-20-20 0,-1-20-32,-19 0 0,0-20-32,-1 0 32,-19 0 193,0 0 63,-19-20-192,19 0 32,-20-20-96,20 1 96,0-2-256,0 21 192,20 1-320,-1-1 160,1 20-64,20 0-32,0 20-545,0-1-544,0 1-769,19 0-1697,-20 1-2403</inkml:trace>
  <inkml:trace contextRef="#ctx0" brushRef="#br0" timeOffset="231060.5469">12650 10812 13356,'-41'0'5189,"41"0"-2947,-20 20-448,20 21-385,0-21-416,0 19-192,20-19-385,0 0-224,20-20-127,0 0 31,-1-20 0,-19 0 0,-20 0-32,0 1 32,0-22-32,-39 21-288,19-19-96,-20 19-353,0 0-64,0 0 129,20 1-674,20 19-1504,0 0-2531</inkml:trace>
  <inkml:trace contextRef="#ctx0" brushRef="#br0" timeOffset="231210.9375">12828 10793 17392,'39'39'3459,"-19"-19"-1569,-20 1-449,21-1-1216,-1-1-257,-1-19-97,21 0-767,-20 0-1058,-1 0-2466,-19-19-11628</inkml:trace>
  <inkml:trace contextRef="#ctx0" brushRef="#br0" timeOffset="231361.3279">12847 10654 10954,'-19'-19'8520,"19"-1"-6822,0-1-1314,0 1-160,19 20-352,1-20-641,0 20-704,1 0-1314,18 0-4804</inkml:trace>
  <inkml:trace contextRef="#ctx0" brushRef="#br0" timeOffset="231685.5469">13066 10674 14445,'20'59'5317,"-20"-19"-3587,0-1-193,19 22-31,1-22-289,0-19-641,40 0-351,-20 0-1,19-20-128,20 0-64,-18-20-256,-22-20-32,1 21-65,-1-22 129,-39 1 32,0 21 64,0-21 160,-19 20-32,-1 1 64,0-1 288,0 20 193,1 0-161,-1 20-159,-1-1 127,1 21-288,0-1 224,20 1-31,0 20-257,0-40-96,40 20-321,1-20-320,18-20-255,-20 0 31,21-20-961,-21 0-1697,2 0-1859</inkml:trace>
  <inkml:trace contextRef="#ctx0" brushRef="#br0" timeOffset="231968.75">13939 10674 12203,'41'-80'4260,"-41"40"-2050,-20 21-640,-1 19 31,-18 0 33,-1 0 63,1 39-608,-1 2-64,0-2-192,21 1-320,19-1-513,39-19-32,21 0-129,-1 0 33,0-20 64,21 19-128,-20-19-96,-21 20 128,-19-20 32,0 20 95,-20 1 130,0-1 63,-20-1 96,-20 1-64,21 0-96,-21 0-160,20 0-128,1-1-513,-1-19-640,0 0-1506,20 0-5220</inkml:trace>
  <inkml:trace contextRef="#ctx0" brushRef="#br0" timeOffset="235394.5309">14694 10852 4388,'-20'-20'8520,"20"0"-5894,-20 20-608,20 0-673,0 20-256,0 0 193,20 1-353,-20 18-257,0-19-223,20 0-97,0 0 64,-20 0-159,19-20-1,-19 0-32,0-20 32,0 0-128,0 0 33,0 0-129,0-19 0,0-2 96,0 2-224,21 19-97,-21-20 161,0 40-96,20 0 0,0 20 128,0 0 160,-1 19-256,21-19 192,-20 21-192,19-21 96,1-20 192,-21 19-320,2-19 385,-1 0-257,-20 0 64,0 0 160,20-19 0,-20-1-64,0-1 0,0-19-32,0 21-128,20-21 32,-1 20-96,-19 20-32,20 0 64,0 20 64,19 0-96,1 19-384,0-19-449,0 21-833,20-21-1889,-21-20-1794</inkml:trace>
  <inkml:trace contextRef="#ctx0" brushRef="#br0" timeOffset="235729.4922">15588 10773 1249,'-20'-20'15406,"0"20"-13356,-1-20-192,21 40-481,-19-20-288,19 40-32,-20-1-288,20 2-321,0-21-191,20 19-193,-1-19-32,2 0-32,-1-20 64,0 0-224,0-20 96,-1 0-129,1-19 258,-20 19-258,0-21 257,0 21 32,0 1-96,0-1 129,-20 20 159,20 0-288,0 0-32,0 20-32,0-1 32,20 1-385,0 0-319,19 1-642,-19-21-736,20 20-1601,-20-20-2307</inkml:trace>
  <inkml:trace contextRef="#ctx0" brushRef="#br0" timeOffset="236259.7656">15846 10773 9961,'0'20'5573,"0"-1"-3555,0 1-64,0 21-224,0-2-417,0 1-352,20 0-481,0-21-288,-1 1 1,21-20-193,-20-20 0,-1 1 0,1-1-64,-20-40-1,0 21 65,0-22-32,-20 22 96,1-20 97,-1-20-129,0 18-128,-19 2 96,19 19 288,0 20 224,0 20-31,0 0 127,20 20-351,0 0 159,0 39-256,20 2 321,0 18-193,20-20 0,-1 20-288,20-18 0,1-22-96,0 1 0,19-20 96,-39-20-288,19 0 192,-19 0-65,0-20 1,-20 0-160,-20-20 288,0 21 32,0-22-32,-20 21 32,1-19 32,-2 19 0,-19 20 160,20 0 128,20 0-95,-19 20-129,19-1 128,19 1-192,21 0-192,1 1-64,18-1-225,0-20-448,0 0-448,1 0-1121,0 0-2659,-1-20-8584</inkml:trace>
  <inkml:trace contextRef="#ctx0" brushRef="#br0" timeOffset="238484.375">16997 10515 17680,'0'0'2146,"0"0"-1537,0 20 31,0-1 514,0 21-290,0 20-127,0-20-385,20-1-63,-20-19-97,20 0-64,-1-20-32,1 20 32,0-20 0,0-20 64,20 20-159,-20 0-33,20 0 64,-20 20-32,-1 19 64,21 2-64,-40-2 32,20-19-32,-20 20 32,0-1 128,0-19-288,0 0 128,-20 0 32,0-20-96,0 0-160,1 0-257,-1-20-415,0 0-514,0 20-928,0-20-1986,20 1-4100</inkml:trace>
  <inkml:trace contextRef="#ctx0" brushRef="#br0" timeOffset="238832.0309">17395 10873 15502,'59'0'2563,"-19"0"-1026,-21 0 321,1 0-577,0 0-352,0 0-192,-1 0-33,1-21-415,0 1-33,1 0-128,-1 1-64,-1-1-32,1 0 128,-20 0-320,0 20 160,20 20-96,0 0 160,-20 19-64,20 22-96,19-2 0,-19 1-32,0-1-32,19 21 127,-39-21 98,0 1-130,0-1 98,-20-20 63,1 2-32,-21-1-32,1-21-96,19 1-97,-20-20-191,20 0-929,-19-20-833,39 1-2050,-21-1-993</inkml:trace>
  <inkml:trace contextRef="#ctx0" brushRef="#br0" timeOffset="239086.9139">18248 10475 19122,'-19'-20'2338,"19"20"-1313,0 20-449,0 20 417,0-1 128,19 22-448,1 18-321,0-20-256,19 20-96,1-38-256,-1 18-609,2-19-960,-21-20-1731,0-1-2017</inkml:trace>
  <inkml:trace contextRef="#ctx0" brushRef="#br0" timeOffset="239689.4529">18109 10852 21556,'20'-20'1569,"-1"0"-992,1 1-289,1 19-160,-1-20-64,19-20-32,-19 21 32,20-21 1,-21 1-354,21-2 97,-20 1 64,-20 1 128,19-1 32,-19 20 192,0 20 64,20 0-31,-20 20 191,0 20-224,21 19 1,-21 2 95,20-2 64,0 0-95,-1 0-129,1 2 0,0-41-64,-20 19-32,20-19 32,-20-20-64,0 20-32,0-20-32,0 0-32,0-20 32,0 20-160,0-20 64,19 20-32,-19-20-129,20 20 97,0 0 192,0 0-192,19 0 288,2 0-32,-1 0-160,-1 0 160,20 0 0,-19 0-64,-1-39 64,2 18-32,-1-19 32,-21 1 32,1-1-32,-20 1 64,0 19 65,-20 0 31,1 1 320,-1 19-223,0 19 95,-1 1-224,1 20 65,20-1 31,0 1-288,20-1 0,21-19-96,-2 21-353,21-22-287,-1-19-674,0 0-1697,2 0-7271</inkml:trace>
  <inkml:trace contextRef="#ctx0" brushRef="#br0" timeOffset="240263.6719">20174 10694 17520,'-59'-20'2659,"19"20"-1442,0 0-64,20 40 64,0-1-96,0 20-448,20-19-417,0 1-192,20-2-32,0-39 0,20 0-32,0 0-192,-1-20 64,1-19-161,-20-2 225,-20-18 96,0 19 33,0 1 31,0-1 32,-20 21 224,20 19 0,-20 0-159,20 19-97,-20 21-64,20-1 32,20 21-128,0-21-225,19-19-543,21 1-353,-20-21-417,0 0-832,-1 0-1314,-19-21-3459</inkml:trace>
  <inkml:trace contextRef="#ctx0" brushRef="#br0" timeOffset="240446.2889">20353 10455 15438,'0'-59'3139,"0"39"-1249,20 1 256,-20 19-641,19 19-63,-19 21-577,20-1-225,0 21-416,0 19-192,19 1-128,-19-21-769,21 1-640,18-1-1089,-19-18-2339,-1-22-10378</inkml:trace>
  <inkml:trace contextRef="#ctx0" brushRef="#br0" timeOffset="240851.5625">20968 10594 10345,'-40'-20'11435,"21"40"-9769,-21 1-930,20 18 161,1 21 0,19-21-481,0 1-127,19-1-353,1 2-32,20-21-161,-21-20 33,21 0-160,-20-20 224,-1-21-65,-19 21-63,0-19 288,0 19-32,0 0-32,-19 20 352,-1 0-63,20 20-1,0 0 0,0 39-128,0-18-96,20 38-32,-1-20-32,21 20 128,-20 2-64,20-22 32,-20 0-192,-20 0 128,0-18 0,-20-1 128,-20-21-256,0 1-161,1-20 65,-1 0-448,1 0 95,-21-20-544,20 20-961,20-39-1185,0 19-1634</inkml:trace>
  <inkml:trace contextRef="#ctx0" brushRef="#br0" timeOffset="241165.0389">21285 10773 6950,'0'0'14125,"-19"0"-12587,-1 39-930,20-19 321,0 21-192,20-21-353,-1 19-127,1-39-161,21 20-32,-2-20-128,1-20 96,-20-19-353,-1 19 289,-19-21 129,0-18-33,-19 19 0,-21 1 160,1-1-32,-2 21 0,1-1-32,1-1-128,-1 21-192,21 0-160,19 0-289,0 21-319,0-1-610,19-1-1152,21 1-2051</inkml:trace>
  <inkml:trace contextRef="#ctx0" brushRef="#br0" timeOffset="241446.2889">21663 10873 20339,'0'-41'2178,"-19"21"-609,19-19-63,0-1-577,0 1-353,0-1-288,0 1-224,19-2-128,1 21-96,0 20-256,19 0-321,-19 0-512,20 20-256,-21 0 416,1 21 224,0-22 673,1 21 288,18-1 192,-19 1 160,0-20-352,0-1-256,-1-19-224,1 0-769,0 0-2114,-20 0-2627</inkml:trace>
  <inkml:trace contextRef="#ctx0" brushRef="#br0" timeOffset="241651.3672">21981 10257 17392,'0'-20'3363,"-20"20"-1954,20 0-384,20 20 769,-20 19-352,19 41-546,1-1-511,-20 1-225,40 0-320,-20-1-353,19-20-255,2-19-322,-21-21-831,-1 1-2275,-19-20-3588</inkml:trace>
  <inkml:trace contextRef="#ctx0" brushRef="#br0" timeOffset="242129.8825">21921 10615 16879,'-19'-21'2499,"38"21"-1987,1 0 609,20 0 289,-1 0-161,21-20-544,-21 20-577,2-20-160,-2 1 96,-19-21-160,0 20-65,0-19-31,-20-1 64,0 1 128,-20-2-32,20 1 32,0 1 64,-20 19 481,20 20 63,0 0-319,0 20 31,20 19 96,-20 1 97,20 20-1,-1 19-63,1-19-129,20 19-192,-21-19-96,1 0-32,1-21-32,-1 1 224,0-40-352,-20 19 128,0-19 0,0-19 224,0-1-256,0 0 64,0-19 96,0-1 161,0 1 63,19-2 32,1 1-96,0 21-63,20 19-257,-21 0 192,21 19-64,-20 21-96,-1 20-257,1-20-383,21 19-449,-41-19-513,20-1-1120,-20-19-2916,0-20-6726</inkml:trace>
  <inkml:trace contextRef="#ctx0" brushRef="#br0" timeOffset="242558.5934">22755 10475 11947,'20'40'9321,"-20"-1"-7368,20 1-703,-1 1-289,1-2-257,0 1-127,0-21-385,-20 1-32,19-20 32,-19 0 0,20 0-63,-20-20-65,0 1-32,0-1 32,0-20 0,0 21-160,21-22 64,-21 1 0,20 21 32,0-1-64,-20 20 192,19 0 224,1 20 32,-20 19-95,20-19-193,0 1 0,-20-1 96,20-1-256,-1-19 256,21 0-32,-20 0-32,-1-19-63,2 19 31,-1-20-96,0 20 0,0-21 0,-1 21 0,1-20 0,0 40-32,0-20-545,-1 41-512,1-22-1121,0 21-2787,0-20-7463</inkml:trace>
  <inkml:trace contextRef="#ctx0" brushRef="#br0" timeOffset="244789.0625">2543 11904 13516,'-59'-39'2371,"39"19"-642,-20 0-512,21 0 961,-21 20-768,19 20-610,1 0-319,1 39-1,-1-18-191,20 38-65,0-20-64,20 1 160,19 0-320,2-20 0,-21-1-224,19-19-224,-19-20-257,0 20-384,19-20-641,1 0-1889,-1-20-2082</inkml:trace>
  <inkml:trace contextRef="#ctx0" brushRef="#br0" timeOffset="244968.75">2781 12162 16527,'0'61'2082,"0"-22"-1089,20-19 128,-20 0-192,0 0-545,20-20-544,-20 19-320,20-19-161,-1 0-1377,1 0-1793</inkml:trace>
  <inkml:trace contextRef="#ctx0" brushRef="#br0" timeOffset="245126.9529">2742 12004 15438,'-20'-19'2050,"0"-1"-641,20 20-768,0 0-577,0 0-320,0 0-1154,20 0-704,0 20-2562</inkml:trace>
  <inkml:trace contextRef="#ctx0" brushRef="#br0" timeOffset="245320.3125">3039 12183 20275,'0'0'1185,"0"-21"-1602,0 21 321,0 0 96,0 0-672,0 0-577,0 0-33,20 0-255,-20 21-3108</inkml:trace>
  <inkml:trace contextRef="#ctx0" brushRef="#br0" timeOffset="245667.9684">3337 12223 10890,'20'-20'7335,"0"20"-6534,-20-20 416,19-1-577,2 2-319,-21-1-161,20 0 128,-20-19 0,0 39-64,0-20 289,-20 0-65,20 20 481,-21 0-224,2 20-289,-21 0 65,20-1-65,1 21 97,-1-20-385,20 20-32,0 0-96,20-20 64,-1-1-224,21-19-96,-20 0-417,20 0-128,0-19-1185,-1-1-1249,1 0-1601</inkml:trace>
  <inkml:trace contextRef="#ctx0" brushRef="#br0" timeOffset="245833.0078">3516 12183 17616,'0'0'2883,"0"0"-1666,0 0-128,0 0-192,20-21-673,-20 21-192,20-19-288,-1 19-865,1 0-673,0-20-1921,0 20-7304</inkml:trace>
  <inkml:trace contextRef="#ctx0" brushRef="#br0" timeOffset="245982.4216">3794 12243 15726,'40'59'1794,"-21"-39"-481,1-1 417,0 1-705,0 0-673,-20 0-128,19 0-224,-19-1-800,0 2-2243,-19-1-2178</inkml:trace>
  <inkml:trace contextRef="#ctx0" brushRef="#br0" timeOffset="251115.2343">4370 12243 13132,'-20'0'2306,"20"0"-768,0 0 31,20 19 353,-1 21-513,1-20-352,-20 19-416,20 1-289,0-1-160,1 2-32,-2-1-63,21-21-33,-20 21 32,-1-40 32,-19 20 224,0-20-96,0 0-95,0 0-129,-19-20 32,-1 0-32,-20-19-32,21-1-64,-42-1 128,22-38-96,-21 0-32,21 0 192,19 19-192,0 20-193,40 1 289,0 19-288,19 0 384,1 20-192,19 0 96,2 20-96,-22 19 224,1 1-416,-1-1 160,-19 2 96,-20-21 0,0 19 192,0-19-288,-20 0 96,0-20-32,1 20 32,-1-1-256,0-19-193,0 0-415,1 0-642,-2 0-544,1 0-1121,20-19-3971</inkml:trace>
  <inkml:trace contextRef="#ctx0" brushRef="#br0" timeOffset="251313.4763">4727 12143 11530,'21'19'5638,"-2"2"-3652,1-1-289,0 0-255,0 0-610,-1-1-511,1-19-193,0 20-160,0-20-417,-1 0-768,-19 0-1826,0 0-1473</inkml:trace>
  <inkml:trace contextRef="#ctx0" brushRef="#br0" timeOffset="251653.32">4687 11904 17712,'0'-19'1890,"20"-1"-1313,-20 20 384,0 0-449,20 0-224,1 20-192,-2-1 0,21 22-31,-20 18-1,19-19-32,1 39 0,-21-40 64,21 22-32,1-22 160,-22-19 256,1 0 353,0-20-224,-20 0 128,20 0-97,-20 0-31,0-20-97,0 0-31,0-19-417,0-1 192,-20 0-416,0 20-225,20-20-287,0 1-97,0 39-288,0 0-801,20 0-1088,0 0-1282,-1 20-6791</inkml:trace>
  <inkml:trace contextRef="#ctx0" brushRef="#br0" timeOffset="251856.4453">5243 12162 15118,'21'41'3043,"-1"-21"-929,-20 0 256,19-1-737,1 1-704,0-20-256,0-20-289,19 1 65,-19-1-385,19 0-32,-39 0 192,20-20-224,-20 20-96,-20 20 64,1-20-513,-21 20-63,1 0-673,19-20-481,-20 20-1825,21-19-1026</inkml:trace>
  <inkml:trace contextRef="#ctx0" brushRef="#br0" timeOffset="252045.8983">5284 11865 15406,'19'-20'5093,"1"40"-3331,0-20 288,0 20-225,-1 20-672,1 20-640,0-21-385,19 20-160,-19-19-449,21-1-608,-2-18-256,-19-1-1249,0-20-2467,-20 0-9993</inkml:trace>
  <inkml:trace contextRef="#ctx0" brushRef="#br0" timeOffset="252206.0544">5402 12083 16367,'0'0'4869,"0"-19"-3684,20-1 608,0 20-447,19-20-866,2 0-288,18 1-768,-19-1-1250,19 20-3715</inkml:trace>
  <inkml:trace contextRef="#ctx0" brushRef="#br0" timeOffset="252866.2109">6236 11985 14477,'-59'-40'1954,"39"20"-320,0 20-65,0 0 225,0 0-321,-19 20-352,39 0-416,-21 19-257,21 21-63,0-21-97,0 20-160,21-38 32,18 19-288,1-20 160,19-20-704,-19 0-321,19-20-513,-18 0-1184,-21-21-2179</inkml:trace>
  <inkml:trace contextRef="#ctx0" brushRef="#br0" timeOffset="253208.0078">6216 11726 15342,'0'-19'3267,"0"38"-1890,20 1 737,0 20-544,-1-1-481,1 21-480,1 0-225,19-1-224,-21-19-96,21-1 0,-20 1-32,19-20 96,-19-1-96,-20-19 128,20 0-192,-20 0 161,0 0-129,0 0 256,0 0-128,0-19 0,0-1-256,0 0 256,20 0-256,-20 1 64,19 19 160,2 0-320,-1 0 160,0 19 64,19-19-192,-19 20-577,20 0-801,-1-20-832,1 0-1986,-21-20-3363</inkml:trace>
  <inkml:trace contextRef="#ctx0" brushRef="#br0" timeOffset="253448.2422">6852 12024 15502,'-21'20'3075,"21"0"-1441,0 19 287,0-19-351,21 0-673,-1-20-417,19 19-95,-19-19-289,20-19 96,-21-1-64,1 0 32,-20 0 64,0 1 33,-20-1-353,1-20 31,-1 21-447,0-1-65,-19 0-159,19 20-97,0-20-608,-1 20-930,21 0-1632,0 0-9066</inkml:trace>
  <inkml:trace contextRef="#ctx0" brushRef="#br0" timeOffset="253617.1875">7070 12064 14926,'40'59'3587,"-20"-39"-1601,0-1-609,0-19-1056,-1 21-193,1-21-321,0-21-864,-20 2-1985,20 19-2307</inkml:trace>
  <inkml:trace contextRef="#ctx0" brushRef="#br0" timeOffset="253781.25">7070 11925 17840,'0'-21'2531,"0"2"-1827,0-1-415,19 20-193,2-20-160,-1 20-513,0 0-1216,0 0-1795</inkml:trace>
  <inkml:trace contextRef="#ctx0" brushRef="#br0" timeOffset="254086.9139">7288 11945 17616,'0'59'2402,"20"-19"-608,0-20-320,-1 19-353,2 1-609,19-21-160,-1-19-63,21 0-289,-21 0 224,21-19-320,-20-21-64,0 20 96,-20 1 32,-1-21-32,-19 20-33,0 1 65,0-1 32,-19 0 0,-1 20-64,-20 0 160,19 0-96,2 20 97,-1 19 31,0-19-32,0 20 128,20-21-192,0 21-32,20-20-192,20-20-513,0 19-384,0-19-576,19 0-898,-19-19-1697</inkml:trace>
  <inkml:trace contextRef="#ctx0" brushRef="#br0" timeOffset="254363.2809">7944 11845 18033,'-61'0'2274,"42"20"-737,-1 0-95,0-1-193,20 22-513,0-21-415,40 0-97,0 19-192,20-19 32,-1 0-160,0-1 32,-19 1 32,-20 0 32,1 0 96,-21-1 32,-21 2 128,-19-1-256,1 0 64,19-20-128,-20 0-448,1 0-289,19 0-800,0 0-2339,0 0-5381</inkml:trace>
  <inkml:trace contextRef="#ctx0" brushRef="#br0" timeOffset="254581.0544">8163 11646 20723,'138'21'1986,"-79"-1"-737,2 39-32,-22-19-352,1 39-448,-40-19 31,20 19-160,-20-19-128,0-1-64,0 1-256,0-20-416,-20-20-673,20-1-1410,0 1-7046</inkml:trace>
  <inkml:trace contextRef="#ctx0" brushRef="#br2" timeOffset="322468.75">3337 6703 2594,'-20'-19'1185,"20"-1"417,-19 20-866,19-20-191,-20 20-225,20 0 417,-20-21 288,0 21-64,20 0 96,-19 0 32,-1 0-449,0 0-159,0 0-65,-1 0-160,2 0-192,-1 0-64,0 0 0,0 21 65,0-21 31,20 0 256,-19 20-160,-1-20 128,20 20-191,-20-20-1,20 19 0,-20 1-64,20-20-32,-19 20 0,19 0 32,0-1-32,-20 1-32,20 0 64,0 0 32,-20-1 64,20 1 33,0-20-97,0 20 32,-21 1-64,21-1-64,0-1 0,0 1 0,0 0 0,0 0 0,0-1 96,0 1-64,21 0 0,-21 0 0,20 0-32,-20 19 32,20-18 0,-1-1 0,1 0-32,0-1 32,0 1 0,-1 0 0,21 0-32,-20-1 0,0-19 0,-1 20 0,2 0 0,19 0 32,-1-1-32,1 1 0,-1 1 32,1-21 32,-1 20-64,2 0 32,-1-1-32,19 1 32,-20 0-32,1-20 0,20 20 0,0 0-64,-1-20 32,20 19 32,-20-19 0,22 20 0,-2-20 0,0 20 0,21-20 32,-21 0-32,0 0 0,1 0 32,-1 20-32,0-20 0,2 0-128,17 0-32,-19 0 0,21 19-32,-1-19 128,0 0 64,1 0 0,-1-19-32,1 19 32,-21 0 32,20 0-32,1-20 0,-1 20-32,-20-20-97,21 20 33,-1-20-64,-1 20 96,2-19 32,-21-1 32,1 0 0,20 20 32,-21-20 0,19 0-32,-17 20 0,17-19 0,-18-1 32,20 0-64,-2-1-160,-19-18-160,21 19 192,-20-20 63,-1 21 33,1-21 64,-1 20 0,0-19 0,-19 19 64,19-1-32,1-18 1,-21 19-66,1 0 1,0-20-352,-1 21-353,-20-1-480,-19 0-128,0 0 608,0 1 641,1-1 192,-21-1 161,0 1-33,0 0-256,-21-19 0,21 19 64,-20 0 32,0 1 224,0-1 160,-19 0 65,-1 0-97,1 1 129,-20-1-193,-22 0-32,22-1-95,0 1-129,-22 20-64,22-19-32,-20-1 32,0 20-96,-1-20-32,1 20-129,0 0 65,-2-20 0,-17 20 64,19 0 96,-2-20 0,-18 20 0,20 0 0,20-19 32,-21-1 32,1 20-64,0-20 0,-1 20 0,0-20 96,21 20-64,-20-19 64,-21 19-96,21 0 0,0 0 0,-1 0 0,1 0 0,0 0 0,-2 0 0,2 0 0,20 0 0,-20 0 0,-1 0 0,1 19 0,-20-19 0,-1 20 96,1 0 33,-1 0 191,-19-1 224,0 21-95,20-20-1,-40 0 1,20-1-129,0 1-160,-1 1-128,-18-1 32,18 0-64,21-20-128,-20 19-192,20-19-161,0 0 33,-1 0 128,1 0-545,0 0-1057,19 0-8904</inkml:trace>
  <inkml:trace contextRef="#ctx1" brushRef="#br2">24915 9710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3T02:02:43.58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FF00FF"/>
    </inkml:brush>
    <inkml:brush xml:id="br5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519 3586 8423,'0'-40'1378,"0"21"672,-21 19-609,21-20 385,0 20 448,0 0-1121,0 0-672,-20 0-129,20 0 385,0 0 127,0 20-223,0 19-97,0 1 129,20-1-192,-20 21-1,21 20-96,-21-21-63,0 20-97,19 0-160,-19 1 0,20-20-32,0-1 32,-20-19 64,20 20-32,-1-40-64,1 19 193,0-19-129,-20 0 128,20 0-192,-1-1 224,1-19 129,0 0-257,21 0 32,-22 0-64,21 0-192,-20-19 224,19 19-577,1-20-223,-20 20-417,19 0-449,1 0-287,-19 0-642,-2 20-2401</inkml:trace>
  <inkml:trace contextRef="#ctx0" brushRef="#br0" timeOffset="263.6719">637 4102 17232,'-39'-20'704,"39"20"-351,0 0 63,0-19 577,19 19-288,1 0-321,0 0-192,19-20-128,1 20-608,1 0-257,-2 0-384,-19 0-1217,20 0-3684</inkml:trace>
  <inkml:trace contextRef="#ctx0" brushRef="#br0" timeOffset="465.8203">558 3685 17969,'-60'-20'1313,"40"0"-897,20 20-31,0-20 255,20 1-448,20-21-160,0 20 0,-1-19-608,1 19-769,19-1-1218,-19 1-4676</inkml:trace>
  <inkml:trace contextRef="#ctx0" brushRef="#br0" timeOffset="1083.0078">1451 3527 16143,'0'-40'801,"-20"40"256,-19-21 352,19 21-256,-39-20 64,18 20 0,2 20-256,-1-20-544,0 21-321,1-21 160,19 20-288,0 0-128,20-1 96,0 1 0,20 0 64,0 19-32,0-19 96,-1 20-32,1 20-64,0-20-32,0 19 160,0 0-96,-1 1-96,-19 0 64,20-20 96,-20-1 64,0 1 96,0-20 32,0 19 97,0-19-65,20 0 128,-20-20 33,0 0-65,21 19-96,-1-19-64,-1 0-127,21-19-194,-20 19-511,19 0-257,1-20-704,-21 20-802,21 0-575,-19 0-4902</inkml:trace>
  <inkml:trace contextRef="#ctx0" brushRef="#br0" timeOffset="1490.2344">1967 3685 17008,'0'-60'1121,"0"60"384,0-19-160,-19-1-288,19 20 0,-20 0-64,20 20-256,-20 19-225,0 1-63,1 20-97,-1 0-96,0-1-288,20 20 0,0-20 32,20-18-32,0-2-128,39-19-32,0 0-224,0-20-225,2-20-768,-22 0-481,1-19-737,0 19-3042</inkml:trace>
  <inkml:trace contextRef="#ctx0" brushRef="#br0" timeOffset="1904.2969">2226 3527 17936,'39'-40'1442,"-19"19"-385,19 21 544,-19-20-736,21 1-192,-2 19-1,-19-20-191,0 20-417,19 0 32,-19 20-96,0-20 96,0 19-96,-1 22 64,1-1 64,1-1 65,-21 20-258,40-19 65,-21 19 65,1-18-33,20 18 128,-1 1-256,1-21 128,-1 20 0,2-18-64,-21-21 96,19 19 0,-39-19 32,20 0-32,-20 0 96,-20 0 192,20-1-320,-39-19-96,19 20-160,-21-20-128,22 0-353,-21-20-992,20 20-1058,1 0-7110</inkml:trace>
  <inkml:trace contextRef="#ctx0" brushRef="#br0" timeOffset="3568.3594">3556 3805 18257,'0'0'1025,"0"0"-417,0 0-63,19 0 384,1 0 224,0 0 128,20 0-576,0-20-481,0 20 0,19 0-320,-19 0 32,-1 0-513,20 0-928,-18 0-193,-1 0-896,-21 0-4837</inkml:trace>
  <inkml:trace contextRef="#ctx0" brushRef="#br0" timeOffset="3751.9531">3735 3982 19794,'-20'20'1346,"20"-20"-322,0 0-287,20 0 384,19 0 128,-19 0-704,39-20-481,-19 20-96,20-19-513,0-1-576,-21 20-832,1 0-578,-20 0-2914</inkml:trace>
  <inkml:trace contextRef="#ctx0" brushRef="#br0" timeOffset="4760.7422">4945 3705 2049,'-20'19'10987,"1"-19"-9290,19 0 1,-20 0-289,20 21-352,0-21 64,-20 0 353,20 0-353,0 0-224,0 0-32,0 0-65,0 0-159,0-21-193,0 21-159,0-39-33,20 19-64,-20 0-96,20-19 0,-1 19 0,1 20-64,20-20 0,-19 20 32,18 20 1,1 19 159,-1 1-288,1 40 192,-1-20 32,-19 19-160,0 0 32,1-19-64,-21-1 128,0 1-384,-21-21 96,1 1 31,-19-20 65,-1-1 96,0-19 0,1 21 64,-1-42-32,21 21-32,-22-39 97,21 19-130,0 0 258,20 1-225,0-1 32,20 20 32,0 0 64,21 0 64,-2 0-32,20 20-128,-19-1 32,19-19-160,-19 20-192,1 0-289,-2-20-672,1 0-801,-21 0-1121,1 0-5765</inkml:trace>
  <inkml:trace contextRef="#ctx0" brushRef="#br0" timeOffset="5900.3906">6316 3427 12011,'20'0'2114,"-20"0"-897,0 0-32,0 0 1410,0 0-1282,-20 19-1057,-1 1 128,1 1 417,-39 19-352,20-1-1,-1-19-32,-19 19-127,18-19 159,1 20-63,21-20-33,-21-1-192,20 2 96,1-1-256,19-20 64,0 0-96,0 20-64,19-20 96,1 0 128,39 0 0,-19-20-31,40 20-33,-20-20 128,19-1-288,-19 21 96,-1 0-32,-19 0-64,-1 0-289,-19 21 65,-20 19 160,0-20 224,0 19-224,-20 1 192,-19-1 32,-1 1 96,1-1-64,-2 2 96,-18-21 353,39 19-321,0-19 64,1-20-160,19 20-64,0-20 161,39 0 31,-19 0 0,39 0-96,2-20-128,-2 20 192,0-20-320,1 20 192,-20-20-224,20 20-160,-21 0-353,1 0-255,-1 0-258,-19 0-992,0 0-576,-1 0-3652</inkml:trace>
  <inkml:trace contextRef="#ctx0" brushRef="#br0" timeOffset="7034.1797">5918 4579 15662,'0'0'1698,"0"0"-993,0 0-65,0 20 1,20-1 896,-20 1-544,0 20-544,20-20-225,-20-1-96,0 1-256,20 0 128,-20-20-128,19 20-257,-19-20-287,0 0-706,20 0-639,-20-20-2948</inkml:trace>
  <inkml:trace contextRef="#ctx0" brushRef="#br0" timeOffset="7208.0078">5879 4360 18641,'-20'-19'865,"20"19"-385,0 0-351,0 0-354,0 0-159,0 0-481,0 0-1057,20 19-3875</inkml:trace>
  <inkml:trace contextRef="#ctx0" brushRef="#br0" timeOffset="7416.9922">6078 4559 18609,'19'0'1025,"1"0"-192,0 0-225,20-20-415,-21 20-289,1 0 224,0-21-1025,0 21-897,-1 0-1889</inkml:trace>
  <inkml:trace contextRef="#ctx0" brushRef="#br0" timeOffset="7579.1016">6177 4698 13004,'0'0'5669,"0"0"-5124,19 0 191,-19 0 225,20 0-32,20-20-32,-21 0-513,22 0-352,-21 20-384,19-20-673,-19 20-801,20 0-1184,-40 0-4389</inkml:trace>
  <inkml:trace contextRef="#ctx0" brushRef="#br0" timeOffset="12260.7422">6673 4539 8584,'0'-21'2658,"0"2"417,0 19-1057,0 0-865,0-20-256,0 20 96,0 0 64,0 0-320,0 0-1,0 0 129,0 20 128,20-1-64,-20 2-32,0 19-705,0-1-96,0 1-32,20-20-64,-20 19-160,0-19-353,19-20-608,-19 20-1217,20-20-641,0 0-3587</inkml:trace>
  <inkml:trace contextRef="#ctx0" brushRef="#br0" timeOffset="13365.2344">5621 3109 8744,'0'-20'4932,"0"20"-3618,0 0 31,0 0-897,0 20 673,0 0 161,20 0-129,-20 0-449,19 19-287,-19-18-33,20 19-96,-20-40 33,0 19-65,20-19 32,-20 0-160,0 0 65,0 0 351,0 0-224,0-19-31,0-1-97,0 0-64,20-21-128,-20 22 32,0-1 32,0 20-96,0 0 96,0 0-192,19 0 160,-19 20-64,20-1 32,-20 1 0,20 1-288,1-1-417,-1 0-512,-1-1-96,1-19-641,0 0-1634</inkml:trace>
  <inkml:trace contextRef="#ctx0" brushRef="#br0" timeOffset="13561.5234">5958 3169 12107,'20'-20'4324,"-1"20"-3427,-19 0 608,20 0-640,-20 0-288,20 0-129,1-20-448,-21 20-32,20 0-416,-1 0-481,-19 0-897,20 0-2562</inkml:trace>
  <inkml:trace contextRef="#ctx0" brushRef="#br0" timeOffset="13728.5156">6177 3010 16912,'19'0'992,"-19"20"898,0 0-32,0 19-545,0-19-768,20 20-353,-20-1-192,20-19-320,0 1-865,-1-1-801,1 0-2403</inkml:trace>
  <inkml:trace contextRef="#ctx0" brushRef="#br0" timeOffset="15020.5078">8082 3348 9833,'0'0'737,"0"0"255,0-20 930,0 20-64,20 0-64,-20 0-225,-20 0-704,20 0-288,0 20-65,-39-20-96,19 19-63,-20 1 63,-19 20-96,18-21-159,-18 22-65,0-1 192,0-21 192,19 21-127,-1-20-33,2 19-64,19-19 1,0 0 127,1-20-160,19 20-32,0-20-96,0 19-64,19-19-160,1 0 224,20 0 129,20-19-257,-1 19 32,20-20 96,-19 0 160,20 20-192,-21-20 64,20 20-192,-39 0 0,20 0-32,-40 0 64,0 20-192,0-20 128,-1 0 96,-19 20 32,0 0-32,-19-1-32,-1 2-97,-20-1 161,0 0-160,0 0 32,1 19-32,-1-19 64,-19 0 128,19-1-160,20 1 288,-20-20-192,20 20 160,0 0-31,0-20 63,20 19 64,0-19-160,0 0 0,0 0-32,0 0 32,40 0 128,-20 0-159,40 0 127,-1 0 0,1-19-32,-1 19-32,21-20-64,-1 20-32,-19 0-64,-1-20-320,-18 20-481,-2 0-448,1 0-929,-1 0-417,-19 0-4579</inkml:trace>
  <inkml:trace contextRef="#ctx0" brushRef="#br0" timeOffset="15551.7578">7625 4420 16719,'0'0'1185,"0"0"-544,0 19 320,21 21 320,-21-20-256,20 20-32,-20 0-320,20-1-353,-20 1-32,20-20 225,-20 0-385,0-1 0,0 1 128,0-20 33,-20 20-225,20-20 32,-20 0-577,0 0 65,-20-20-385,20 0-320,0 1-256,20-1-673,-20 0-1634</inkml:trace>
  <inkml:trace contextRef="#ctx0" brushRef="#br0" timeOffset="15732.4219">7487 4260 2114,'0'-19'17232,"0"-1"-16303,20 20-705,-20-20-192,20 20-96,-1 0-224,1 0-481,-20 0-929,20 0-3523</inkml:trace>
  <inkml:trace contextRef="#ctx0" brushRef="#br0" timeOffset="15958.9844">7745 4420 18737,'20'0'96,"0"0"801,-1 0-128,1 0-417,0 0-224,0-20-128,-1 20-96,2 0-865,-1 0-736,0 0-3012</inkml:trace>
  <inkml:trace contextRef="#ctx0" brushRef="#br0" timeOffset="16132.8125">7864 4539 16079,'19'0'2050,"-19"0"-1153,21 0 800,-1-21-992,0 21-257,0 0-320,-1 0-32,1-19-352,0 19-641,-20 0-992,20 19-2147</inkml:trace>
  <inkml:trace contextRef="#ctx0" brushRef="#br0" timeOffset="16350.5859">8163 4479 17840,'19'20'1570,"-19"-20"-641,0 19 384,20 2-448,-20-21-289,0 20-351,20-20-225,-20 0-257,20 0-575,-20 20-322,19-20-511,-19-20-1218,0 20-3939</inkml:trace>
  <inkml:trace contextRef="#ctx0" brushRef="#br0" timeOffset="16524.4141">8163 4241 18225,'-21'0'1345,"21"0"-448,-20-20-224,20 20-673,0 0-225,0 0-223,20 20-129,-20-20-992,21 0-1538,-21 19-7912</inkml:trace>
  <inkml:trace contextRef="#ctx0" brushRef="#br0" timeOffset="16757.8125">8281 4420 16527,'20'0'1986,"0"0"-1089,-1 0 384,1 0-768,0 0-353,0 0-64,1 0-64,-2-20-64,1 20-449,0 0-383,0 0-930,-20 0-1281,0 0-2178</inkml:trace>
  <inkml:trace contextRef="#ctx0" brushRef="#br0" timeOffset="16968.75">8421 4321 13228,'-21'20'5573,"21"-1"-4452,0 1 737,0 0-609,0 19-480,21-19-385,-21 20-288,19-21-160,1 2-288,0-1-801,20-20-256,-21 0-609,1 0-2082</inkml:trace>
  <inkml:trace contextRef="#ctx0" brushRef="#br0" timeOffset="17135.7422">8699 4260 17424,'0'21'1281,"0"-1"129,19 0 255,-19 19-1313,0-19-255,20 20-97,-20-21-289,20 1-896,0 0-769,-20-20-1825</inkml:trace>
  <inkml:trace contextRef="#ctx0" brushRef="#br0" timeOffset="18399.4141">7546 3070 9384,'0'0'2851,"0"19"-1698,0-19 1281,0 20-832,0 0-417,20-20-192,-20 20-128,0 0-353,0-20-127,0 19 31,20-19-224,-20 0 33,0 0-65,0 0 64,0 0 96,0-19-480,20-1 32,-20 0 64,19-20-64,-19 21 32,0-1 96,21 20 0,-21 0-193,20 0 193,-20 0 65,20 20-65,0-1 64,-1 1-64,1 0-64,0 0-577,19 0-512,-19-1-321,0-19-1408,-20 20-12333</inkml:trace>
  <inkml:trace contextRef="#ctx0" brushRef="#br0" timeOffset="19373.0469">10147 3070 17328,'0'19'1057,"0"-19"-961,0 0 641,20 20 832,-20 0-288,20 20-448,-20-21-352,20 22-321,-1-21 32,1 0-128,1-1-416,-1 1-353,-20-20-320,20 20-256,-20-20-929,19 0-3235</inkml:trace>
  <inkml:trace contextRef="#ctx0" brushRef="#br0" timeOffset="20027.3438">8976 3625 8872,'0'0'2050,"0"0"-673,0 0 97,0 0 95,20 20-96,20-20-255,-1 0-450,21 0-63,20 0-193,-1 20 353,20-20-544,21 0-1,18-20-96,21 20 128,19-20-288,1 1 97,0-1 127,20 0-96,-41 0-96,21 1 160,-40 19-159,0 0 63,-20-20 128,-19 20-96,-21 0-96,0 0 32,-19 0-64,-20 0 129,-1 0-290,1 0 162,-20 0-97,-20 0-1,19 0-447,-19 0 32,20 0-385,-20 0-480,0 0-962,-20-20-4611</inkml:trace>
  <inkml:trace contextRef="#ctx0" brushRef="#br0" timeOffset="20740.2344">9552 3923 13708,'-20'-20'1506,"20"20"352,-19 0-513,19 0-256,0 0 96,-20 20-64,20 0-256,-21 0-64,21 19 224,0 2-353,0-2-576,21-19-32,-1 20 65,-1-20-386,21-1-255,-20 1-385,19-20-576,-19 0-353,0 0-1121,-1 0-8263</inkml:trace>
  <inkml:trace contextRef="#ctx0" brushRef="#br0" timeOffset="20993.1641">9790 4102 17232,'40'40'1313,"-40"-20"705,20-1-545,-1 1-416,1 20 32,-20 0-32,20 0-576,-20-20-65,20 19-320,-20-19 97,0 0-97,0-1 0,0 1-32,0-20 0,0 0-481,-20 0-31,20 0-545,-20-20-480,0 1-193,-19-1-480,19-20-2658</inkml:trace>
  <inkml:trace contextRef="#ctx0" brushRef="#br0" timeOffset="21145.5078">9710 3903 15214,'0'0'1441,"20"-19"-1184,-20 19-290,21 0-95,-21 0-512,20 19-834,-1-19-3010</inkml:trace>
  <inkml:trace contextRef="#ctx0" brushRef="#br0" timeOffset="21341.7969">10049 4063 15342,'39'0'3363,"-19"0"-3171,0 0 193,19 0-225,-19-20-288,19 20-385,-19 0-287,1-20-2211,-1 20-6983</inkml:trace>
  <inkml:trace contextRef="#ctx0" brushRef="#br0" timeOffset="21523.4375">10465 4063 13228,'20'19'4228,"-20"1"-2594,19 0 351,1 0-896,-20 0-832,21-20-161,-21 19 96,20-19-672,-20 20-674,20-20-543,-20-20-3012</inkml:trace>
  <inkml:trace contextRef="#ctx0" brushRef="#br0" timeOffset="21689.4531">10465 3903 18001,'0'-19'1505,"-20"19"-640,20 0-417,0 0-768,0 0-545,20 0 257,-20 19-578,20-19-4067</inkml:trace>
  <inkml:trace contextRef="#ctx0" brushRef="#br0" timeOffset="22176.7578">10823 4082 19122,'0'0'768,"0"0"-351,20 0 416,-1 0-257,1 0-31,20 0 127,-20 0-512,19-19-64,-19 19-384,0 0-224,-1 0-353,2 0-128,-21 0-224,0 0-481,0-20-3299</inkml:trace>
  <inkml:trace contextRef="#ctx0" brushRef="#br0" timeOffset="22380.8594">10942 3943 16431,'0'20'2370,"0"-1"-1601,0 1 1121,0 1-545,0 19 225,0-21-321,19 1-577,-19 20-640,20-20-96,-20-1-320,20-19-513,0 20-512,-1-20-417,-19 0-608,21 0-3204</inkml:trace>
  <inkml:trace contextRef="#ctx0" brushRef="#br0" timeOffset="22583.9844">11259 3923 19410,'0'20'737,"20"0"1216,-20-1-703,19 1-418,-19 21-63,0-21-128,20 19-481,1-19-64,-21 20-288,20-21-513,0-19-672,-1 0-385,1 0-640,-20 0-4517</inkml:trace>
  <inkml:trace contextRef="#ctx0" brushRef="#br0" timeOffset="22808.5938">11517 3745 128,'59'40'19730,"-18"-20"-18256,18-1 95,-19 21-672,19 19-256,-19-19-1,-20-1-159,0 2-385,0-21 0,-20 19-192,0-19-96,0-20-225,0 20-448,-20-20-800,0 0-481,0 0-2403</inkml:trace>
  <inkml:trace contextRef="#ctx0" brushRef="#br1" timeOffset="34362.3047">3834 3407 8295,'-79'-40'641,"59"40"993,-20-19 287,0 19-31,0 0-416,20 0-161,0 0-320,-19 19-225,19 21-223,0-1-97,20 22 225,-19-2-193,19 40 65,0 1-129,19-1-223,21 0 31,-1 1-288,1-21 192,20-20-160,0 0-96,19-38 128,0-21 96,1-21 96,-1-38-32,0 0-160,1-20-96,-40-21 96,0 21 0,-21-20 0,-19-1 0,-19 21-256,-21 0 32,-20 39-33,-19-1-95,19 22 128,-19 19-193,19 19-640,0 22-1601,1-1-12300</inkml:trace>
  <inkml:trace contextRef="#ctx0" brushRef="#br2" timeOffset="73896.4844">5680 5035 7014,'0'0'513,"-20"0"-321,20 0 961,0 19-320,0-19-193,0 0 706,0 21 63,0-1-544,20-20-257,-20 20-95,20 0-65,-20-1-160,20 1 97,-20 0-161,19-20-96,-19 20-64,20 0-64,-20-1 64,20-19-32,1 0 64,-21 0-32,20 20 33,-1-20-33,1 0-32,-20 0 32,40-20 0,-21 20 0,1 0-32,0 0-32,0 0 32,-1 0-64,1 0 32,0 0 0,1 0 0,18 0 32,-19 0-32,20 0 32,-1 0 0,1-19-64,-1 19 32,2 0 32,-1 0-64,19 0 64,-20 0-32,1 0 0,0 0 0,0 0 32,0 0-64,-1 0 32,1 0 32,-1 0-64,1 0 64,-1 0-32,2 0 32,18-20 0,-19 20 0,-1 0-64,1 0 64,0-20 0,0 20-32,0 0 0,-1 0 0,1 0 32,-1 0 0,1-20-32,-1 20 0,2 0 0,-1 0 0,-1 0 64,1-20-32,-1 20 96,1 0-96,-1 0 0,2 0 33,-1 0-33,-1 0 0,20 0-32,-19 0 32,20 0-32,-20 0 0,19 0 32,1 0 0,-1-19 32,1 19-64,0 0 128,-1-20-128,-20 20 0,21 0 96,-20 0-256,20 0 480,-21 0-224,1 0-64,19 0 64,-19 0-32,20 0-128,-20-20 545,19 20-481,0 0 96,2-20 128,-22 20-352,21 0 160,-1 0 0,0 0 0,-18 0 64,18 0-32,-19-21 32,-1 21 32,21 0-96,-21 0 32,22-19-31,-22 19-1,20 0-32,1 0-32,-21 0 32,22 0 0,-22 0-193,1-20 578,19 20-545,-19 0 160,-1 0-225,22 0 450,-22 0-193,20 0-64,-19 0 64,19 0-289,-18 0 546,-2 0-353,1 0 64,-1 0-225,1 0 450,0 0-225,-1 0 0,2 0 0,-2 0-193,21 0 386,-21 0-418,1 0 450,-21 0-450,22 0 482,18 0-514,-19 0 482,0 0-65,-1 20-288,1-20-33,0 0 322,0 0-161,-20 0 0,19 0 160,1 0-224,-21 19 0,21-19 64,-20 0 96,19 0-64,2 21-160,-21-21 128,19 0 32,1 0-257,-1 20 546,1-20-257,-1 0-64,-18 0 512,19 0 545,-1-20-224,-19 20-288,0-21 287,19 2-319,-19-1-65,20 0-288,-20-19 257,20 19-353,-20-20-609,0 21 1570,0-21-1217,-20 20-673,0 20-1024,0-19-1058,-20 19-6118</inkml:trace>
  <inkml:trace contextRef="#ctx0" brushRef="#br2" timeOffset="74492.1875">9016 5293 13516,'0'-20'1922,"-20"0"-993,20 20 576,-20 0-448,-20 0-384,0 20 897,1 0-225,-21 21-384,1-2-64,-1 1-545,0 19-544,1-20 288,20 1-256,-1 1-321,20-22-1088,20 1-577,0 0-1089</inkml:trace>
  <inkml:trace contextRef="#ctx0" brushRef="#br2" timeOffset="90716.7969">6534 6067 6694,'-40'-20'6310,"20"20"-5638,0-19 482,20 19 255,-19 0-480,19 19-64,-20 1-97,20 0-31,0 21-32,0-2-65,0 1-255,20 19-65,-1-19-96,1-21-64,20 1 32,-20 0-31,40 1-97,-20-21 128,19-21-128,-20 1 64,21 0-96,-21 1 0,2-21-288,-2 1 480,-19-1-224,-20 0-192,0 21 160,-20-22-32,1 1-64,-1 1 160,-21 19-128,21 20 192,-19 0-160,-1 0 192,1 0-32,-1 20 64,21 19 32,-1-19-96,0 20-32,40 0-64,0-20 64,-1 0-160,21 0-256,-1-20-321,21 0-256,0 0-448,-20-20-769,19 20-2114</inkml:trace>
  <inkml:trace contextRef="#ctx0" brushRef="#br2" timeOffset="90977.5391">7110 5949 17936,'-21'0'865,"2"0"128,-1 19 32,20 1-320,-20 0 64,0 19 288,20 1-641,0 1-320,0-2-96,20-19 160,0 20-320,0-1-416,20-19-65,-20 0-448,20-1-384,-21-19-385,21 0-1954,-40 0-10377</inkml:trace>
  <inkml:trace contextRef="#ctx0" brushRef="#br2" timeOffset="91327.1484">7249 6207 13612,'19'20'1730,"1"-1"-96,-20-19-97,20 20-928,0 0 95,-20 0 642,19-20-354,-19 19-319,0-19-289,0 0-127,0 0 63,21 0 32,-21 0 33,0-19-225,20-1-64,-20 0 32,0 20-96,0-20-96,20 20-32,-20 0-96,20 0 64,-20 0-97,19 20 161,-19 20 64,20-21 0,0 1 32,0 0-512,19-20-225,-19 21-352,0-21-128,-20 0-320,20 0-737,-20 0-2819</inkml:trace>
  <inkml:trace contextRef="#ctx0" brushRef="#br2" timeOffset="91653.3203">7546 5988 9545,'40'-20'3427,"-20"1"-1473,20 19-129,-20 0-1056,-20 0-385,20 19-127,-20-19 31,0 40-128,0-20-32,-20-1 193,20 1 95,0 0 289,0-20-97,0 20-127,0-20-65,0 21-160,20-21-288,-20 0 353,20 0-514,-1 19 225,1-19-576,20 0-225,-21 0-480,1 0-705,0 0-2882</inkml:trace>
  <inkml:trace contextRef="#ctx0" brushRef="#br2" timeOffset="91849.6094">7983 5988 12780,'60'20'3907,"-21"0"-2625,1-1 159,1 21-672,-22 1-353,21-2 289,-20 1-193,-20-1-192,19 1-352,-19-20-288,0-1-288,0 1-578,-19-20-1152,19 0-7335</inkml:trace>
  <inkml:trace contextRef="#ctx0" brushRef="#br2" timeOffset="92489.2578">8718 5909 16143,'-40'-39'1601,"40"39"-127,0-21 127,0 21-800,0 21-96,0-2 224,21 21-33,-2-1-255,1 1-353,0-1-96,0 21-192,19-39-64,-19 18-544,19-19-641,-19 0-353,0 0-512,0-20-1441,-20 0-9930</inkml:trace>
  <inkml:trace contextRef="#ctx0" brushRef="#br2" timeOffset="92845.7031">8699 6167 15758,'19'0'577,"1"0"1185,0 0 95,19 0-736,1 0-480,-1 0-289,1 0 65,1 0-289,-2-20 64,1 20-192,-20-19-352,-1-2 320,1 1-160,-20-20-33,0 21 161,-20-1-320,20 20 288,-19-20 32,-21 20 32,20 0-64,0 0 288,20 20-96,-19-20 256,19 20 1,-21 19-1,21-19-160,21 21 481,-2-22-449,1 1-96,20 0-32,-1 0-32,21 0-384,-21-20-513,22 0-480,-22 0-257,1-20-1152,-21 20-6791</inkml:trace>
  <inkml:trace contextRef="#ctx0" brushRef="#br2" timeOffset="93056.6406">9333 6207 12587,'0'-20'4901,"0"20"-4453,0-20 513,0 0-64,0-20-480,0 20-97,0 0 192,20-19-383,-20 19-161,0 0-353,20 0-287,0 20-962,0 0-1473,-20 0-10282</inkml:trace>
  <inkml:trace contextRef="#ctx0" brushRef="#br2" timeOffset="93499.0234">9631 6107 14894,'0'21'1633,"0"-2"-448,20-19 897,-20 0-801,0 0-448,0 0 64,0 0-32,0 0-160,0 0-545,0-19 0,20 19-96,-20-21 0,0 1-96,19 0 32,-19 0 0,0 1-352,0 19-33,20 0 65,-20 19-32,0 1 288,20 0 128,1 0-128,-21 1 96,20-2 32,-1-19-64,-19 20 480,0-20-192,20 0 33,-20 0-33,20-20-160,-20 20 0,0-19 0,20 19-32,-20-21-96,19 21-64,-19 0 96,20 21-96,0-21-64,0 19 32,0 1-544,-1 0-482,22 0-511,-21 0-321,19-20-1473,1 0-12044</inkml:trace>
  <inkml:trace contextRef="#ctx0" brushRef="#br2" timeOffset="93782.2266">10287 6067 16207,'0'-20'1377,"0"20"-64,-20 0 65,20 0-706,-21 0 1,1 0 64,20 20-289,0 0-416,0 0 32,20 1-96,1-21-224,19 19 128,-21 1-32,1-20 64,0 20-1,0 0 65,-1-20 64,-19 0-32,0 20 257,0-20 31,-19 0-192,19 19-32,-20-19-288,0 20-833,0 0-705,1 0-1505,-1-1-12748</inkml:trace>
  <inkml:trace contextRef="#ctx0" brushRef="#br3" timeOffset="112562.5">7130 3387 5509,'-20'0'1185,"20"0"-128,-21 0 480,21 0-480,0 0 64,0 0 97,-19-20-226,19 20-287,0 0-288,0-19-1,0-1-32,0 20 65,0-20-129,0 0-64,0 1-96,19-1-31,-19 20-97,0-20 0,21-1 32,-21 1-64,20-19 32,-20 19 0,20 0 0,-20 0-32,0 1 0,20-1 32,-20 0 32,0 20-32,19-20 32,-19 20-32,0-19-32,20-1 32,0 0 0,0 20-32,-1-21 0,1 1 32,0 1-32,0-1 0,-1 20 0,2-20 32,-1 0-64,20 20 96,-21-19-64,1-1 64,20 20-64,-20-20 32,19 0 0,1 20 0,0-20-32,0 1 0,-20 19 0,19 0 0,1-20 32,-1 20-32,-19-21 0,19 21 0,2 0 0,-21-20 96,19 20-96,1 0 0,0 0 32,-1 0-32,22-20 0,-22 20 0,20 0 0,-19-19 0,-1 19 0,1 0 0,1 0 32,-2 0-64,1 0 32,19 0 32,-19-20-64,19 20 64,-18 0-32,-2 0 32,20-20-32,-19 20 32,-1 0-32,1 0 33,1 0-66,18 0 66,-19 0-33,-1-20 32,20 20-32,-19 0 0,1 0 32,18 0-32,-20 0 0,1 0 32,19 0 32,2 0 0,-22 20-64,21-20 32,-21 0 0,20 0 0,-19 0 32,20 0-64,-20 0 32,-1 0 0,21 0-64,-21 0 64,22 0-64,-22 20 32,21-20 0,-21 0 32,1 20-32,20-20 0,-20 0 0,-1 19 0,20-19 0,-19 0 0,19 20 0,-18-20 0,18 0 0,-19 0 0,19 20 0,-19-20 32,20 0-64,-20 21 32,-1-21 0,1 0 0,-1 20 0,21-20 0,-20 19 0,0-19 0,-1 20 0,1-20 0,-1 0 32,1 20-64,-1-20 64,-19 0 0,21 0 0,-2 20-32,-19-20 0,20 0 32,-1 20-64,1-20 32,-1 0 0,2 19 96,-21-19 128,19 0-320,1 0 160,-20 20 64,19-20 65,-19 0-33,0 20-288,20-20 192,-20 20 0,0-20-96,0 19 96,19-19 32,-19 20 96,0-20-96,19 21-128,-19-1 96,0-20-32,21 20 96,-22-1-32,1-19-256,0 20 224,0-20-64,-1 20 225,-19-20-129,20 20-32,0-20-64,-20 19 128,20-19-32,-1 20 0,-19 0 96,20-20 193,0 20-161,20 0-128,-20-1 192,0 1 0,0 1-95,0 19 511,0-21-191,-1 1-65,1 0-352,0 0 32,0-1 0,-1 1-63,-19 0 127,20-20-224,-20 0 128,0 20-192,20-20-129,-20 0-159,0 19-321,20-19-255,-20 0-386,21 20-736,-21 1-800,0-21-6311</inkml:trace>
  <inkml:trace contextRef="#ctx0" brushRef="#br3" timeOffset="113275.3906">12114 2971 10602,'-21'0'1249,"21"0"512,0 0-608,21 0-448,-21 0-449,19 0 385,1 0 192,20 0 0,19 0-193,0-20 257,21 20 96,39 0 0,0 0-256,0 20-449,20-20-128,0 0-96,-20 20-32,1-20 32,-21 19-64,-19-19 0,-1 20 32,0-20-64,-20 20 32,-18-20-480,-21 20-577,19-20-321,-19 19-1344,-20-19-4101</inkml:trace>
  <inkml:trace contextRef="#ctx0" brushRef="#br3" timeOffset="114044.9219">14059 2891 5028,'-20'-40'8873,"20"20"-6855,0 1-225,0 19-768,0 0-448,0 0-481,20 19 448,0 21 545,-20 19-480,39 2-64,-19 18-257,0-20-64,-1 0-160,1-18 64,0-21 64,1 0-64,-1-1 1,-20-19 127,19 0 128,-19 0-31,20 0 223,-20-19-192,20-1-127,-20 0-65,20-21-160,-20 22 32,20 19-224,-20-20-64,19 20-33,1 20-127,0-20 224,0 19 32,19 1 64,2 21-673,-2-21-384,-19-1-160,20 1-257,-1 0-768,1-20-3523</inkml:trace>
  <inkml:trace contextRef="#ctx0" brushRef="#br3" timeOffset="114314.4531">14754 3149 15502,'-21'0'1762,"2"0"-1410,19 20 193,0-1 576,0 1-320,0 1-289,19-1 129,2 0-225,19-20-96,-1 0-63,1 0-65,-20-20-192,-1 20-96,1-20 0,-20-1-97,-20 1-255,1 1 96,-1-1-289,-20 20 161,1 0-321,19 0-384,0 0-1314,-1 20-2722</inkml:trace>
  <inkml:trace contextRef="#ctx0" brushRef="#br3" timeOffset="114639.6484">14972 3208 17872,'0'0'641,"0"0"-353,0 21 545,0-21-128,19 20-161,-19-20-159,21 20 127,-1-20-31,0 0-225,0 0 0,-1 0-64,1-20-96,-20 20-128,20 0 64,0 0-96,-1 0 128,1 0-160,0 0 160,0 0 32,0 0-64,-1 0 65,2-20-194,-1-1-447,0 1-513,0 1-128,-20 19-609,0-20-160,-20 0-2498</inkml:trace>
  <inkml:trace contextRef="#ctx0" brushRef="#br3" timeOffset="115359.375">15746 2891 17616,'-20'-20'1025,"20"20"64,0-20-448,0 40-545,0-20 128,0 39 449,0-19 31,20 41-159,0-22-353,-20-19-128,20 19 128,0-19 33,0 0-97,0-20 160,0 20 64,0-20-31,19 0-97,-19 0-352,0 0 96,19 0 0,-19 20 0,0-1-65,-1 22 97,-19-21 97,21 0-1,-21-1-192,0 1 96,-21 0 128,2-20-128,-1 20-96,0-20-289,-19 0-63,19-20-225,0 20-384,0-20-128,1 0-641,19 1-1409,0-21-6854</inkml:trace>
  <inkml:trace contextRef="#ctx0" brushRef="#br3" timeOffset="115511.7188">16183 3149 14445,'40'20'1410,"-40"-1"-1090,20-19 160,-1 20-320,1 1-224,-20-21-480,20 20-449,-20-20-2050</inkml:trace>
  <inkml:trace contextRef="#ctx0" brushRef="#br3" timeOffset="115649.4141">16203 3050 10441,'-20'-20'5446,"20"20"-5831,0 0-1344,20 0 351,0 0-2978</inkml:trace>
  <inkml:trace contextRef="#ctx0" brushRef="#br3" timeOffset="116042.9688">16759 3070 17264,'-40'19'1345,"20"1"-1121,1 0 545,-1 0 608,0 0-896,20 19-289,0-39-96,0 21 96,0-1-256,20-20 32,0 0-192,-1 0 32,1-20 128,-20-1-64,20 21 128,-20 0 96,0-20 0,0 20 256,0 20-288,0 1 96,0-1 417,0 19-353,0 21 64,0-1-160,20 0-31,0 2-33,-1-22-257,-19 1 1,0-1 96,-19 1-32,-21-20-32,0-1-385,1 2-351,-20-1-898,-2-20-3459</inkml:trace>
  <inkml:trace contextRef="#ctx0" brushRef="#br3" timeOffset="116624.0234">14595 3903 15118,'-59'-19'1601,"19"-1"-448,-1 20-96,2 20 64,19 19-160,-19-19-192,19 19 0,20 22-513,0-22-64,0 1-128,39 19-64,-19-39-288,20 20-353,20-21-448,-20 2-352,19-21-897,0-21-3940</inkml:trace>
  <inkml:trace contextRef="#ctx0" brushRef="#br3" timeOffset="116951.1719">14754 3982 13292,'-21'41'2402,"2"-21"-1729,-1 0 352,20 19 384,0 1-576,0-20-449,20 19-95,-1-19-97,22 0 0,-21-20-192,19 0 64,-19 0 32,0 0 257,0-20-161,-1 0-128,-19-19-96,0 19 96,0-20 96,-19 20 0,19 20 64,-20-19 193,0 19 31,20 0-608,0 19 32,0 1 32,0 0 128,0 0-32,20 19-64,19-19-481,1 0-320,-20 0-544,20-1-160,0-19-1891,-20 0-11145</inkml:trace>
  <inkml:trace contextRef="#ctx0" brushRef="#br3" timeOffset="117190.4297">15072 4082 8776,'0'0'5573,"19"20"-4996,-19-20 1248,0 20-63,20-20-833,-20 0-224,20 20-97,-20-20-191,20 0 63,-20 0-384,19 0 192,-19 0-288,20-20 225,-20 20-65,20 0-160,-20 0-192,20 0-97,0 0-127,-1 20-1,22 0-864,-21-1-480,19 1-2147</inkml:trace>
  <inkml:trace contextRef="#ctx0" brushRef="#br3" timeOffset="117459.9609">15766 3724 19570,'20'41'256,"-20"-21"-224,20 19 385,-20 1 255,20-1-544,20 21-96,-20-21 97,19 2-514,1-21-191,-1-1-738,1 1-960,-21 0-3171</inkml:trace>
  <inkml:trace contextRef="#ctx0" brushRef="#br3" timeOffset="117953.125">15687 4122 8584,'19'0'7046,"1"0"-6629,0 0-321,0-20 384,20 20-384,-20-20-288,20 1 64,-20-1-64,-1 0-257,1-21-95,-20 2 288,0-1 256,0 1 64,0 19 320,0-19 161,0 19 608,0 0 32,0 20-577,0 0-576,0 20 449,20 19 384,19 1 64,-19-1-193,20 21-191,0-21-353,-20 2 0,20-2-64,-21-19-32,1 0 32,0-20-63,0 20 127,0-20 64,-1-20-32,1 20 0,-20-20-63,20-19-97,-20 19-385,20 0 33,-20-1 64,0 1 32,0 20-353,21 0-31,-21 20 383,19 1 65,1-1-128,0 19-64,0-19-129,-1 0-159,1 0-577,0-20-545,0 0-2690</inkml:trace>
  <inkml:trace contextRef="#ctx0" brushRef="#br3" timeOffset="118091.7969">16520 4023 12395,'0'20'3235,"20"-20"-3171,-20 0 1186,20 20-866,0-20-704,-20 0-1474,21 0-2658</inkml:trace>
  <inkml:trace contextRef="#ctx0" brushRef="#br3" timeOffset="118243.1641">16520 3805 16559,'-19'0'1634,"19"-20"-1410,0 20-480,19 0-641,-19 0-1858,20 0-6117</inkml:trace>
  <inkml:trace contextRef="#ctx0" brushRef="#br3" timeOffset="118592.7734">16938 3884 18737,'-79'19'1730,"58"-19"-1666,1 0 128,0 0 32,20 20-256,0-20-64,20 20 224,0 0-32,21-1-64,-2 1-32,1 21-256,19-21 128,-39-1 0,-1 1 96,1 0 64,-20 0 160,0 0 96,-20-1 225,20-19 31,-19 0-319,-1 0-97,-20 0-224,21 0-513,-1 0-640,20 0-1442,-20-19-6437</inkml:trace>
  <inkml:trace contextRef="#ctx0" brushRef="#br3" timeOffset="119515.625">17513 3685 16783,'0'-20'2018,"0"20"-640,0 0-1026,0 0-224,0 20 481,0 0 287,20 20-287,-20 0 64,20-1-417,0 1 224,-1-1-416,1-19 129,0 0 63,1-20 0,-1 0 64,-1 0-95,1 0 31,0 0-64,-20-20-96,20 20-256,19 0-32,-19 20-32,20 0-1,-1 19 1,-19 2-256,1-2-65,-1 1 33,-20 0 127,0-21 129,0 1 32,-41 0-64,21 0 95,-19-20-63,19 0 160,-20 0 64,21-20 32,-1 0-96,0 0-64,20 20-64,0-19 31,0-1-191,20 0 128,0 20 96,-1 0 128,21 0-64,-1 0 32,1 0 160,20 0-64,-20 0-64,-1 0 96,1-20 192,0 20-64,-1-20-192,-18 1 192,-1-21-64,-20 19 33,0 1-161,0 1 160,0 19-128,-20-20 96,-1 20-96,-18 0 160,19 0 96,0 20 33,0 19-33,0-18 32,20 19-96,0-21-160,20 21 161,0-20-289,20 0 32,-1-1-193,2-19-447,18 0-513,-19 0-1057,-1-19-6759</inkml:trace>
  <inkml:trace contextRef="#ctx0" brushRef="#br3" timeOffset="119798.8281">18406 3586 18033,'81'-20'544,"-22"0"-256,20 1 897,1 19 1,-20-20-610,-1 20-640,-39 20 64,-1-1 0,1 1 64,-40 0 96,1 19 161,-1 1-33,-20 0 417,1 0 191,-1 0-255,19-1-289,2-19-256,19 20 33,0-21-418,19 1-447,22 20-546,-21-21-1152,19 1-1313</inkml:trace>
  <inkml:trace contextRef="#ctx0" brushRef="#br3" timeOffset="119922.8516">18903 4221 20050,'0'20'1314,"0"-1"-2211,20-19 513,-20 0-866,19 0-4483</inkml:trace>
  <inkml:trace contextRef="#ctx0" brushRef="#br0" timeOffset="122857.4219">438 8272 11178,'-19'39'929,"19"-19"1089,0 0-224,0-20-289,0 0-320,0 20-288,19-20 96,-19 0-256,0 0 127,0 0-63,0 0-128,0-20-161,0 0-223,0-19-193,0 19 96,0-41-64,0 22-128,-19-20 32,19-1-64,-20 1 32,20 18-64,0-18 32,-20 19 32,20 21-224,0 19-353,20 0 257,0 0 448,-1 19-128,21 41-128,1-21 224,18 22-64,0 18 160,-19-40-256,19 21 192,-18-20-64,18-20 128,-39 0 97,19-20 63,1 0 64,-20-20 1,-20 0-193,19-1 96,-19-18-224,-19-1-128,-1-19-128,0 0-224,0-2-129,1 2-255,-1 19-417,20 21-769,-20-1-865,20 20-640,20 20-3748</inkml:trace>
  <inkml:trace contextRef="#ctx0" brushRef="#br0" timeOffset="123142.5781">1213 8093 17712,'0'20'1346,"-20"-1"-866,20 1 385,-20-20 608,20 20-288,0 19-512,0-18-417,20 19 0,20-20 97,-21-1-161,21 1-192,1-20 224,-2 0-256,-19 0 160,0-20-256,-20 1 32,0-1-288,0 0 127,-20 0-607,0-1-1,-19 2-32,-2-1-544,1 20-1410,21 0-5381</inkml:trace>
  <inkml:trace contextRef="#ctx0" brushRef="#br0" timeOffset="123344.7266">1372 7835 18513,'20'-20'2178,"-20"0"-929,0 20-1121,0 0 545,0 20 416,0 0-288,0-1-161,20 21-479,-1 19-193,1-18-33,20 18-383,-1-19-225,22-1-864,-22 1-609,-19-20-1345</inkml:trace>
  <inkml:trace contextRef="#ctx0" brushRef="#br0" timeOffset="123693.3594">1392 8073 19218,'-40'0'1697,"40"0"-1505,0 0 577,40 20 641,-1-20-97,21 0-673,-1 0-319,21-20-33,-21 20-160,1-20-32,-1 0-32,-18 1-288,-2-1-160,-19 20 31,-20-20-383,0-1-1,0 1-128,-20 20 481,-19 0 256,-2 0 160,21 20 192,-19 1 96,19-1-64,0 0-95,20 19-1,20 1 32,0-1-128,19-19-320,22 20 32,-2-21-225,0 22-416,1-41-192,-21 20-1025,-39-20-1889</inkml:trace>
  <inkml:trace contextRef="#ctx0" brushRef="#br0" timeOffset="123933.5938">974 8510 20435,'-39'20'993,"39"-20"-865,20 0 1121,19 0 160,22 0-255,18-20-290,20 20-287,40-20-257,-20 0-416,20 0-192,0 20-385,-39 0-320,-2 0-512,-19 20-1026,-18-20-1440</inkml:trace>
  <inkml:trace contextRef="#ctx0" brushRef="#br0" timeOffset="124107.4219">2344 8014 23894,'0'-20'384,"0"0"-1441,0 20-608,0 20-353,0-20-2178</inkml:trace>
  <inkml:trace contextRef="#ctx0" brushRef="#br0" timeOffset="124223.6328">2405 8351 18449,'19'39'833,"1"-39"-2275,-20 0-768,0 0-4740</inkml:trace>
  <inkml:trace contextRef="#ctx0" brushRef="#br0" timeOffset="129266.6016">3317 8272 10217,'20'39'1986,"-20"1"-96,20-20-96,0-1-353,-1 1-288,2 0-128,-1-20 160,0 20-96,0-20-384,-1 0-1,-19-20 225,0 0-256,0 0 0,-19-19-193,-1-20-96,0-1-320,-40 0 129,20 1 31,-19-1-320,0-19 128,19 19 0,-1 0 32,22 21-96,-1-1 32,20 1-64,0 19 32,20-21-289,20 22 193,20-1-96,-1 20-224,20 0-321,-19 0-800,0 0-193,-21 20-512,1-20-2851</inkml:trace>
  <inkml:trace contextRef="#ctx0" brushRef="#br0" timeOffset="129651.3672">3039 7994 15919,'-39'20'1793,"19"-20"-992,40 0-513,0 0 129,19-20 191,1 0-159,20 20-225,19-21-192,0 1-224,0 20-417,-18 0-512,-2 0-576,0 0-321,-19 20 480,-20 1 609,0-1 865,-20 0 1089,0 19 1217,0-19-352,0 20-384,0-1-289,0 20 96,0-18-256,20-21-288,0 19-65,20-39-159,-1 20-97,-19-20-127,20-20-129,-1 20-32,-19-39-256,0 19-96,-20-21-97,0 2-159,-40 19-289,20 0-864,-19 1 159,-1-1-672,21 40-929,-1-20-2946</inkml:trace>
  <inkml:trace contextRef="#ctx0" brushRef="#br0" timeOffset="129812.5">3913 8371 15534,'40'0'3203,"-40"-20"-2306,20 0 705,-20-19 63,0-1-576,20-1-192,-20 2-449,20-20-415,-1 19-514,1 20-960,0 0-737,20 20-1154</inkml:trace>
  <inkml:trace contextRef="#ctx0" brushRef="#br0" timeOffset="130377.9297">4687 8113 17424,'0'19'769,"20"-19"-225,0 0 673,20-19-192,0 19-448,-1-20-161,-19-20-159,20 1-97,-21-1-96,1-1 0,0 22-128,-20-21 96,-20 20 32,0 1 0,1 19 128,-1 0-288,-20 19 224,21 1 224,-1 20-159,0-21 127,20 22-256,0 18-32,0-19-32,40 0-128,-21-1-481,41-19-416,-21 0-128,22-1-128,-22 2-1217,20-21-3908</inkml:trace>
  <inkml:trace contextRef="#ctx0" brushRef="#br0" timeOffset="130676.7578">5303 8053 15855,'-60'-20'2017,"40"20"-735,0 0 575,1 20-671,19 0-418,-20 0-127,20 0-65,20-1-415,19 1-33,-19-20 32,21 20-128,-2-20-64,-19-20 0,0 0 128,-1 1-320,1-1 288,-20 20-128,20-20 128,-20 0 192,-20 20-320,20 0 64,0 0-128,0 20-32,0 0 32,0 0-225,0 19-896,20 1-192,0-21-801,19-19-1410,2 0-9897</inkml:trace>
  <inkml:trace contextRef="#ctx0" brushRef="#br0" timeOffset="130867.1875">5680 8014 15182,'-20'-20'2883,"1"20"-1634,19 0 224,0 20-192,0 19-63,0 1-322,0-1-95,19-19-449,21 20-223,-1-21-65,22 2-577,-2-1-95,-19-40-802,-1 20-512,1-21-512,-40-18-3844</inkml:trace>
  <inkml:trace contextRef="#ctx0" brushRef="#br0" timeOffset="131134.7656">5759 7716 17552,'0'-41'2050,"0"41"-1217,20 21 544,1-1 65,-1 20-97,19-1-288,1 20-353,-21 1-383,21-21-97,-1 2-128,1-2 0,-19-19 0,-1-20-64,-1 0 192,1 0-256,0 0 97,-20 0-130,20-20 162,0 1-258,-1 19 1,1 0-96,20 0-224,-21 19-609,22 1-1090,-21 0-992,19 0-5220</inkml:trace>
  <inkml:trace contextRef="#ctx0" brushRef="#br0" timeOffset="131714.8438">7229 8053 12363,'20'40'2755,"-20"-20"-1154,19-1 193,-19-19-321,20 0-352,-20 0 33,0 0 351,-20-19-576,20-1-609,-19-20-64,-21 1-63,20-22-65,-19 22 224,-22-21-256,22 1-96,-1 0 64,20 19-96,1-20 0,19 1 0,0 19-32,19 0-32,1 21 0,20-1-160,20 20-705,-20 20-673,-1-1-288,1 21-768,-1 19-4965</inkml:trace>
  <inkml:trace contextRef="#ctx0" brushRef="#br0" timeOffset="131991.2109">6831 7914 16495,'0'0'1986,"21"0"-1409,19-20 576,-1 0 192,20 20-737,21-20-383,-20 20-33,19 0-224,-20 0 0,20 0-160,-18 20-97,-22-20 1,21 40 256,-21-21-32,-19 1 32,0 1 160,0 19 192,-1-21 33,-19 21-129,21-20-352,-21 0-321,20-1-640,-20-19-1089,0 20-3683</inkml:trace>
  <inkml:trace contextRef="#ctx0" brushRef="#br0" timeOffset="132159.1797">7487 7775 17969,'-40'-39'2498,"40"19"-1601,-19 0 0,19 20-641,19-21-416,1 21-417,20 0-224,-20 0-352,39 21-1441,-20-21-3620</inkml:trace>
  <inkml:trace contextRef="#ctx0" brushRef="#br0" timeOffset="132318.3594">7924 7736 14830,'40'39'2850,"-21"1"-1665,-19-20 609,20 39-417,-20-20-416,0 2-384,20-1-65,-20-1-416,20-19 65,-20 0-898,20 19-705,-20-39-543,-20 20-1827</inkml:trace>
  <inkml:trace contextRef="#ctx0" brushRef="#br0" timeOffset="132675.7813">7785 7933 18161,'19'-19'1665,"21"-1"-319,-1 20 511,2 0-287,18 0-705,1 0-353,19 0-160,-19 20-127,19-20-97,-19 0 96,-1 0-416,-18 0 96,-2-20-64,-19 20 63,-20-20-95,0 20 64,0-20 32,-20 1 64,0-1-32,1 20 96,-2-20-64,-19 20 0,20 0 0,-19 20 96,19-20 32,0 39 96,1-19-256,-1 20 64,20-1 64,20-18-160,-1 19-160,1-21-321,39-19-736,-19 20-705,1-20-128,18-20-1954</inkml:trace>
  <inkml:trace contextRef="#ctx0" brushRef="#br0" timeOffset="133023.4375">8599 7854 2081,'-40'20'15343,"20"0"-14318,20 0 160,-19 19 353,19 2-129,0-2-704,19-19 31,1 20-159,0-20-385,19-20-96,1 19-96,1-38-192,-22-1 96,21 0-32,-20-20-257,-20 1 97,0-22 32,0 22 160,-20-20-32,-20-20 31,21 19 1,-22 20 128,21 0 97,0 20 575,20 1 225,0 19-64,0 0-609,0 19 225,20 1 223,0 20-480,21 20-95,-2-20-33,1 19-321,-1 0-607,1-19-514,-21 20-415,21-20-353,-40-21-1570</inkml:trace>
  <inkml:trace contextRef="#ctx0" brushRef="#br0" timeOffset="133291.9922">9513 7894 21524,'0'20'2210,"0"-1"-2050,19 22 417,-19-1 31,0-21-287,20 21-257,0-20 32,0 0 32,-1-20-256,1 19-961,-20-19-993,20 0-801,-20 0-1537</inkml:trace>
  <inkml:trace contextRef="#ctx0" brushRef="#br0" timeOffset="133437.5">9452 7596 19122,'-39'-19'2338,"19"19"-2050,20 0-576,20 0-481,-20 0-1121,19 19-2882</inkml:trace>
  <inkml:trace contextRef="#ctx0" brushRef="#br0" timeOffset="135539.0625">10088 8172 9545,'40'0'7174,"-21"0"-6949,1 0-193,0 39 320,-20 2 224,0-1-319,0-1-65,0 1-32,0-1-64,0 1-128,-20-20-609,20 0-1473,0 0-3779</inkml:trace>
  <inkml:trace contextRef="#ctx0" brushRef="#br0" timeOffset="136467.7734">10703 7736 13708,'-20'-40'1410,"20"40"544,0 0-1122,0 20-191,0 0 160,20 39 96,-20-19 0,20 19-577,19 0-64,2-18-96,-1 18-128,-1-19-96,1-1-160,-1-19-641,1 0-672,-1 0-1570</inkml:trace>
  <inkml:trace contextRef="#ctx0" brushRef="#br0" timeOffset="137106.4453">10604 8033 15214,'0'0'1601,"0"0"-928,20 0 256,20-19 64,-21-1-577,41 0-352,-21-1 0,2-18-96,-2 19-512,1 0-257,-20-19-448,0-1-257,-20 20-640,19-19-256,-19-1 1473,-19 19 929,19 2 1570,-20-1 1024,20 20-672,0 0-1153,0 20-129,0-1 129,20 42 64,-1-22-192,1 21-193,0-1-64,0 0-159,20-18 191,-20-2-224,0 1-192,0-20 96,-20 0 0,19-20-96,-19 19 32,20-19 0,-20-19 161,0-1-97,20 0-64,-20 0-128,20 0 31,-20 1 130,19 19-194,1-20 65,0 20 257,0 20-97,19-20-128,-18 19 0,38-19 96,-19 0-128,0 0 128,-1-19-64,1-1 0,-21 0-96,2-21-1,-1 22 97,-20-1-32,-20 0 32,-1 0 32,2 20 33,-1 0 159,-20 20 64,21 0 96,19 0-384,0 19 128,19 2-128,1-21 33,20-1-354,20 1-736,-1 0-160,1-20-1762,-1 0-12267</inkml:trace>
  <inkml:trace contextRef="#ctx0" brushRef="#br0" timeOffset="137709.9609">12272 7874 16239,'0'0'1890,"0"0"-737,0 0-385,0 20 738,19 0-641,-19 19-97,20 2-159,0-2-321,0 1-288,0-20 96,20 0-288,-20-1-609,0 1-576,0-20-609,-20-20-2114</inkml:trace>
  <inkml:trace contextRef="#ctx0" brushRef="#br0" timeOffset="137847.6563">12272 7696 15406,'-20'-40'929,"20"20"-929,0 20-705,0 0-1217,20 0-2402</inkml:trace>
  <inkml:trace contextRef="#ctx0" brushRef="#br0" timeOffset="138152.3438">12550 7894 11787,'39'120'2850,"-39"-81"-1344,20-19 63,-20 0-127,20 0-321,-20-1-128,21-19-161,-21 0 97,0-19-384,0-1-289,19 0-160,-19-20-128,20 1 32,-20-2 0,20 2-96,-20-1 32,0 20 0,20 20-128,-20 0 32,19 20 128,-19 0 96,20 19-64,0 2 32,20-1-128,-21-21-705,21 21-128,-19-40-224,-1 20-577,-1-20-2626</inkml:trace>
  <inkml:trace contextRef="#ctx0" brushRef="#br0" timeOffset="138697.2656">12908 7815 7943,'20'20'7655,"-1"-1"-6213,1 1 415,0 20-511,0-1-225,19-18-288,-19-1-129,0 0-127,-1-1-97,1-19-480,0 0 64,-20 0 128,0 0-31,0 0 159,0-19-480,0-1 96,0 0 128,-20-1-224,20-18 160,0 19-193,0 0 97,0 0-96,20 1 0,-20 19 32,41 0 64,-22 0 96,21 19 128,-20 1-256,19 0 256,1 0-224,-20-20 96,19 19 128,-19-19-192,21 0 96,-22 0 0,21 0-32,-20 0 160,-1-19-32,1-1-160,0 0 32,0-19-160,-20 19 160,0-20-224,0 21 352,-20 19-256,0-20 96,0 20 32,1 0 0,-1 20 64,0-1 0,0 1 32,1 20 128,19-1-32,0 1-64,19-21-96,1 22-32,20-1-480,-21-21-481,21 1-672,-1 0-1058,1-20-7399</inkml:trace>
  <inkml:trace contextRef="#ctx0" brushRef="#br0" timeOffset="138858.3984">13781 8014 16879,'0'-40'2307,"-20"19"-1378,20-18 1088,20-1-575,-20 1-609,20-1-385,0 20-224,19-19-384,1 19-384,-1 0-1250,22 20-1121,-2-21-2210</inkml:trace>
  <inkml:trace contextRef="#ctx0" brushRef="#br0" timeOffset="139336.9141">14893 7656 14157,'-60'-40'1281,"21"20"-576,-1 20 736,19 0-384,-18 0-224,19 40-32,0-20 224,20 20-545,0-20-384,20 20 64,20-1-32,20-19-192,-1 19 161,-19 1-386,19-1-63,-39 2-193,-20-21 257,0 19 352,-20-19-32,-19 0 64,-1-20 0,1 0 65,-1 20-161,-1-20-97,22-20-95,19 20-384,-20-20-1154,20 0-2946</inkml:trace>
  <inkml:trace contextRef="#ctx0" brushRef="#br0" timeOffset="139678.7109">15012 7894 2754,'20'20'15759,"-20"-1"-15054,0 22-193,20-21 513,0 19-224,-1-39-513,21 20-128,-1-20 33,1 0 31,0-20-256,-21 1 96,2-1-128,-1-21-64,-20 21 160,0-19 32,0 19 96,0-19-128,-20 19 192,20 20 128,0-20 1,0 20-481,0 20 64,0 0 64,0 19 96,20 1-192,0-1-1,19 2-863,1-2-290,-1-19-607,1 0-1763</inkml:trace>
  <inkml:trace contextRef="#ctx0" brushRef="#br0" timeOffset="140136.7188">15588 7795 16815,'20'59'1730,"-1"-39"-96,-19 20 319,20-1-575,0-18-577,0-1-161,-20-20-191,19 20-1,1-20-288,-20-20 96,0 20-192,20-20-160,-20-21 64,0 22 0,0-21 0,0 20 64,0-19-96,0 19 64,20 0-96,-20 20 0,20 0-64,0 20 192,-20 0 320,20 19-288,0 1-32,0-1-32,0-19 0,-1 1 96,1-21 129,0 0-161,-20 0 160,20-21 32,-20 1-224,0 1 32,19-1 32,-19 20 32,0 0-160,20 0-64,0 0 0,0 20 0,-1 19-384,2-18-641,-1 19-801,0-21-865,19 1-2274</inkml:trace>
  <inkml:trace contextRef="#ctx0" brushRef="#br0" timeOffset="140418.9453">16838 7736 23382,'0'39'672,"21"1"-383,-1-1-1,-1 1-64,21-1-160,-20-19 96,-1 1-160,1-1-96,0-20-801,0 0-1409,-20 0-1313,0-20-14414</inkml:trace>
  <inkml:trace contextRef="#ctx0" brushRef="#br0" timeOffset="140572.2656">16818 7656 17712,'-39'-20'2403,"19"0"-1955,20 20-128,0 0-608,20 0-513,19 0-576,-19 0-1410,40 0-8968</inkml:trace>
  <inkml:trace contextRef="#ctx0" brushRef="#br0" timeOffset="140833.0078">17415 7557 18513,'-20'0'1570,"-1"0"-1346,-19 20 384,21-20 289,-1 19 96,20 1-320,0 20-193,0 0-256,39 0-224,22-20 32,-2 19-256,-19 1 32,19-21 96,-20 21 64,-19-20 64,-20-1 160,-20 1-192,1 1 192,-21-1-192,1 0 32,-21-20-1025,21 19-864,-22-19-1475</inkml:trace>
  <inkml:trace contextRef="#ctx0" brushRef="#br0" timeOffset="142796.875">3159 9006 12587,'0'-20'2339,"0"20"-1282,0-20 224,-21 20-192,2 20-256,-1-20-193,-20 20-31,-19 0 128,0 20-161,-22 0-192,22-1 321,0 1 224,-1-21-256,1 1-353,18 20 0,22-19 65,-21-21-161,40 19-160,0-19-64,0 0 32,40 0-64,-1 0 32,2-19 128,58 19-416,-20-21 96,21 1 160,-1 20-65,-20 0-159,1 0-160,-40 20 95,-1 1-127,-19-2 224,-20 21 192,-20-20-64,-19 19 96,-21 21 96,0-21 0,0 2 0,1-2 128,0 1 257,18-1-161,2-19 0,19 0-63,0 19-225,20-39 128,0 20 96,40 0 64,-1-20 1,41 0-65,19-20-64,1 0-96,19 20-32,-20-19-128,1-1-384,-41 20-353,0 0-737,1 20-1216,-20-20-1186</inkml:trace>
  <inkml:trace contextRef="#ctx0" brushRef="#br0" timeOffset="143457.0313">2305 10178 6470,'0'0'9801,"19"0"-9128,-19 19 704,20 1 288,1 20-319,-1-1-546,0 2-223,19-2 256,-19 21-577,0-21-160,-1-19 64,-19 20 64,0-21-31,0 1 127,0 0-32,-19-20-192,-1 21-96,-20-21-224,1 0-96,-2 0-513,21-21-544,-19 1-673,19 0-1121,0 1-13229</inkml:trace>
  <inkml:trace contextRef="#ctx0" brushRef="#br0" timeOffset="143625">2107 9939 18641,'-21'-20'641,"21"1"-737,0 19-385,21 0-191,-21 19-1378,20-19-2883</inkml:trace>
  <inkml:trace contextRef="#ctx0" brushRef="#br0" timeOffset="143886.7188">2543 10217 17232,'20'0'1986,"-20"-20"-1506,19 1 1186,22 19-321,-21-20-1057,0 0-288,19 20-128,-19 0-577,0 0-992,0 20-385,-1 0-3331</inkml:trace>
  <inkml:trace contextRef="#ctx0" brushRef="#br0" timeOffset="144053.7109">2682 10357 15919,'0'0'2402,"0"0"-2114,0 0 961,20 0 353,-20 0-769,40 0-673,-20-20-64,19 20-96,-19 0-1089,19 0-865,2 0-2018</inkml:trace>
  <inkml:trace contextRef="#ctx0" brushRef="#br0" timeOffset="144300.7813">3138 10296 20083,'0'20'672,"0"1"-191,21-21 832,-21 20-480,20-1-417,0 1-512,0 0 128,-1 0-577,1-20-768,0 0-865,-20 0-1730</inkml:trace>
  <inkml:trace contextRef="#ctx0" brushRef="#br0" timeOffset="144459.9609">3079 10118 16623,'-20'-39'1986,"20"39"-1730,0-21-224,0 21-32,0 0-352,20 0-833,-20 0-1281,20 21-9674</inkml:trace>
  <inkml:trace contextRef="#ctx0" brushRef="#br0" timeOffset="144663.0859">3258 10217 16976,'20'0'2338,"0"0"-2146,-1 0 1538,21 0-225,-20 0-960,-1 0-642,22 0 97,-21 0-576,0 0-801,-1 0-641,1 0-1570,0 0-10281</inkml:trace>
  <inkml:trace contextRef="#ctx0" brushRef="#br0" timeOffset="144859.375">3396 10118 16431,'0'20'3075,"0"0"-2595,0 0 1090,0 19 95,21-19-864,-21 0-577,20 19-127,0-19-258,19 1-639,-19-1-930,0-20-736,-20 0-2979</inkml:trace>
  <inkml:trace contextRef="#ctx0" brushRef="#br0" timeOffset="145003.9063">3675 10099 15406,'20'39'2947,"-20"-19"-2274,20 19-33,-20 1-352,20-20-320,0 19-704,-1-19-866,-19 21-2370</inkml:trace>
  <inkml:trace contextRef="#ctx0" brushRef="#br0" timeOffset="145949.2188">2385 8747 15022,'20'21'1697,"-20"-1"-287,19 0 63,-19 0-512,0-1-256,20 1 63,-20 0-159,0 0-161,0-20-223,20 0-65,-20 0 320,0 0-160,0-20-95,0 0-65,20 0-128,-20-19-32,19 19-32,-19 0-32,20-1 64,-20 21-128,20-19-161,-20 38 353,20-19-320,-1 21 64,22-1-1057,-21 20-545,19-21-1857</inkml:trace>
  <inkml:trace contextRef="#ctx0" brushRef="#br0" timeOffset="146741.2109">4588 8708 10409,'0'-20'5574,"0"20"-3396,0 0-737,0 0-160,0 20 353,0 19-609,0-18-192,20 19-289,0 19-256,0-19-127,-1-1-322,1-19-351,20 20-673,-19-20-641,18 0-832,-39-20-3684</inkml:trace>
  <inkml:trace contextRef="#ctx0" brushRef="#br0" timeOffset="147068.3594">4032 9285 18705,'-19'0'1410,"19"0"-1314,19 0 865,21 19 672,19-19-256,1-19-191,59 19-65,-20-21-417,41 1-127,18 0-289,1 0-96,0 20-96,-20-19-64,0 19 96,-20-20-352,-40 20 96,1 0-288,-20 20 31,-21-20-159,1 0-513,-21 19-929,-19 1-512,0 0-1090</inkml:trace>
  <inkml:trace contextRef="#ctx0" brushRef="#br0" timeOffset="147641.6016">4271 9562 7431,'-40'-19'6021,"20"-2"-3618,0 21-257,20 0-449,0 0-544,0 21-320,0-2 320,0 21-192,20 0-577,0-1-63,20 1-129,-1-21-96,1 1-128,-1 0-320,-19-20-673,20 0-705,-19 0-576,-2 0-2755</inkml:trace>
  <inkml:trace contextRef="#ctx0" brushRef="#br0" timeOffset="147881.8359">4489 9721 8039,'60'59'7143,"-41"-39"-5349,21 20 416,-20 0-289,0-20-415,-1 19-193,-19-19-224,20 20-224,-20-21-417,-20 1-319,20-20 95,-19 20-160,-1-20-224,0 21-65,0-21-703,0-21-161,1 21-737,-1-20-192,0 0-1441</inkml:trace>
  <inkml:trace contextRef="#ctx0" brushRef="#br0" timeOffset="148033.2031">4370 9482 14509,'19'0'-480,"1"0"-2307,0 0 1346,0 0-4389</inkml:trace>
  <inkml:trace contextRef="#ctx0" brushRef="#br0" timeOffset="148513.6719">4767 9760 17552,'0'0'1345,"0"-20"449,20 20-288,-20 0-289,20 0-865,0-19-288,19 19 0,-19 0-64,19 0-416,-19 0-353,0 0-352,0 0-160,1 0-577,-2 0-3363</inkml:trace>
  <inkml:trace contextRef="#ctx0" brushRef="#br0" timeOffset="148767.5781">5184 9701 19986,'19'20'1474,"-19"-20"-834,20 19 962,0 1-513,1 0-801,-1 0-192,-1 1 32,1-2-128,-20 1-160,20-20-705,0 0-736,-20 20-417,0-20-897,0-20-8487</inkml:trace>
  <inkml:trace contextRef="#ctx0" brushRef="#br0" timeOffset="148927.7344">5164 9502 17136,'-20'-20'1825,"20"1"-1568,0-1-161,0 20-64,20 0-256,-20 0-705,0 0-737,20 20-3811</inkml:trace>
  <inkml:trace contextRef="#ctx0" brushRef="#br0" timeOffset="149808.5938">5461 9721 17648,'0'-20'1410,"0"20"-289,40 0 608,-19-20-608,-1 20-608,-1 0-449,21-20 32,-20 20 0,19 0-192,1 0-256,-20 0-577,19 0-320,-19 0-833,1 0-2531</inkml:trace>
  <inkml:trace contextRef="#ctx0" brushRef="#br0" timeOffset="150163.0859">5561 9562 19186,'-39'20'1185,"39"-20"0,0 20 256,0 20-320,20-21-832,-1 21-193,1-20 0,0-1-417,0 1-639,0 0-706,-1 0-384,1-20-1185</inkml:trace>
  <inkml:trace contextRef="#ctx0" brushRef="#br0" timeOffset="150431.6406">5859 9482 19634,'0'0'2274,"20"0"-1569,-20 0 672,0 20-160,20 0-640,-20 20-417,19-20-64,1 20-64,0-20-32,0 19-416,-1-19-97,1 0-31,0-1-834,-20-19-511,21 0-1058,-21 0-2851</inkml:trace>
  <inkml:trace contextRef="#ctx0" brushRef="#br0" timeOffset="150649.4141">6196 9443 18609,'60'20'2178,"-21"-1"-1473,-18 21 608,-1 0-704,-20 0-289,20-20-192,-20 19-288,0 1-321,0-20-768,19-1-737,-19-19-1953</inkml:trace>
  <inkml:trace contextRef="#ctx0" brushRef="#br0" timeOffset="151129.8828">5561 9304 16047,'0'0'2082,"20"-19"-513,20 19 577,19 0-480,0 0-545,22-21-513,-22 21-479,20 0-97,-20-20-385,2 20-416,-2 0-512,-19 0-288,-1-20-737,-19 20-3460</inkml:trace>
  <inkml:trace contextRef="#ctx0" brushRef="#br0" timeOffset="153159.1797">7130 9244 16463,'-20'20'1762,"20"-20"-1346,20 0 353,0-20 512,19 20-448,21 0-385,-1 0-288,21-20-160,-21 20-768,21 20-738,-21 0-1633</inkml:trace>
  <inkml:trace contextRef="#ctx0" brushRef="#br0" timeOffset="153326.1719">7249 9642 18385,'0'19'1922,"19"-19"-1570,21 0 609,20 0-352,0 0-481,19 0-160,-20-19-737,21 19-704,-20 0-1923</inkml:trace>
  <inkml:trace contextRef="#ctx0" brushRef="#br0" timeOffset="173013.6719">8599 8788 12107,'-20'-20'3075,"20"-1"-929,0 21-384,0 0-289,0 0-320,0 0-448,0 0 63,20 21 161,-20-1-224,19 20 32,1-1-129,-20 1-255,20-1-161,0-19-96,1 20-64,-2-20 0,1 0-801,0 0-352,0 0-1185,-20-20-385,0 20-2786</inkml:trace>
  <inkml:trace contextRef="#ctx0" brushRef="#br0" timeOffset="173267.5781">8539 9304 18289,'-19'20'2754,"19"-40"-1408,0 20 255,19 0-223,1-19-674,20-2-319,-1 21-289,22-20-32,-2 20-64,-20-20 0,21 20-577,-21 20-288,-19-20-416,21 20-865,-22 1-705,1-2-3330</inkml:trace>
  <inkml:trace contextRef="#ctx0" brushRef="#br0" timeOffset="173682.6172">8618 9622 18033,'20'-40'1345,"0"20"256,21 1 1,-2-2-865,1 21-577,-21 0-64,21 0 0,-20 21-96,-1-2-64,-19 21 64,0 0 0,-19 19-128,-1-20 160,0 1 64,0 1 288,1-22 353,19 1 0,0 0-193,19-20-63,1 0-65,0 0-128,19 0-96,1-20-192,20 20-576,-20-20-481,19 1-673,-19 19-832,-20 0-833</inkml:trace>
  <inkml:trace contextRef="#ctx0" brushRef="#br0" timeOffset="176475.5859">9393 9285 8968,'-20'-21'3716,"20"21"-642,0 0-831,0 0-866,20 0-192,-20 0 320,20 0-191,-1 0-450,21 0-223,-19 0-417,18 0 33,-19 0-322,20 0 33,-21 0-384,1 0-449,0 0-544,0 0-385,-20 0-544,0 0-2082</inkml:trace>
  <inkml:trace contextRef="#ctx0" brushRef="#br0" timeOffset="176679.6875">9532 9125 15630,'0'-19'3460,"0"19"-1859,0 19-31,0 1-33,0 0-736,0 19-577,0 1-160,20 1-32,0-22-480,-20 21-289,20-20-576,-1-1-289,1 1-608,-20 0-3908</inkml:trace>
  <inkml:trace contextRef="#ctx0" brushRef="#br0" timeOffset="177131.8359">10187 8887 15662,'-20'-20'2819,"20"20"-1025,0 0-1,0 0 65,0 20-705,0 0-544,0 19-385,20-19-96,0 20-32,-1 0-160,1-20-448,1 20-449,-1-21-1025,-20 1-577,20 0-3586</inkml:trace>
  <inkml:trace contextRef="#ctx0" brushRef="#br0" timeOffset="177346.6797">10029 9324 19698,'0'0'2659,"20"0"-2275,-1 0 769,1 0-352,20-20-609,-1 20-64,1-19-224,-1 19-320,-18 0-1154,19 0-416,-21 0-608,1 0-3396</inkml:trace>
  <inkml:trace contextRef="#ctx0" brushRef="#br0" timeOffset="177827.1484">10207 9543 15022,'-20'-21'3107,"20"1"-2018,20 0 224,-20 1 288,19 19-255,1-20-161,21 0-705,-21 20-223,-1 0-65,1 0-288,-20 0 160,20 20-160,-40 19-33,20-19-31,-20 21-32,1-22 224,19 21-64,0-20 32,0 0 32,19-1-32,1 1 32,0 0 0,0-20 64,-1 20-160,1-1 96,-20-19 64,0 20 129,-20-20-65,1 20-32,-21-20 0,20 0-160,-19 0-192,19 20-897,-1-20-1506,1 0-352</inkml:trace>
  <inkml:trace contextRef="#ctx0" brushRef="#br0" timeOffset="178558.5938">10762 9324 14669,'0'0'2082,"0"0"-320,0-20-289,0 20 353,20-19-256,21-2-545,-21 21-545,-1 0-192,21-20-224,0 20-128,-21 0-160,21 0-545,-20 20-320,-20-20-736,19 0-738,-19 21-2401</inkml:trace>
  <inkml:trace contextRef="#ctx0" brushRef="#br0" timeOffset="178753.9063">10862 9145 17136,'0'20'2466,"0"-20"-1473,0 39 160,0-19-128,0 20-512,20 0-385,-20 0 0,20-1-416,0-19-609,0 0-481,-1 0-928,1-20-3043</inkml:trace>
  <inkml:trace contextRef="#ctx0" brushRef="#br0" timeOffset="179030.2734">11279 8788 17264,'19'0'2146,"-19"0"-1313,0 0 864,0 20 65,20 0-609,-20 19-352,21 1-449,-1-1-160,0 1-96,-1 0-160,21-20-416,-20 0-353,19 0-608,-19 0-897,-20-1-1282</inkml:trace>
  <inkml:trace contextRef="#ctx0" brushRef="#br0" timeOffset="179225.5859">11318 9285 14029,'21'0'6118,"-1"0"-4965,0 0 448,-1 0-320,21-21-864,0 21-321,-1-20-96,1 20-545,0 0-672,-20 0-737,20 20-1056,-40-20-5639</inkml:trace>
  <inkml:trace contextRef="#ctx0" brushRef="#br0" timeOffset="179436.5234">11576 9344 16623,'0'20'2883,"0"-1"-1410,21 1 257,-1 0-513,0 0-768,0 0-353,19-1 32,-19-19-288,19 0-545,-19 0-800,0 0-674,-20-19-447,0-1-1794,0 0-8168</inkml:trace>
  <inkml:trace contextRef="#ctx0" brushRef="#br0" timeOffset="179559.5703">11755 9364 8904,'-19'0'5894,"19"19"-3460,0-19-224,0 20-288,19 20-705,-19-20-609,20 19-415,0 2-129,0-22-577,0 21-1184,0-20-1346,0 0-11371</inkml:trace>
  <inkml:trace contextRef="#ctx0" brushRef="#br0" timeOffset="180192.3828">12053 9344 14573,'20'-20'3043,"-20"0"-1441,20 20-33,1 0-512,-21 0-384,19 0-385,1-19-64,20 19-256,-21 0-32,1 0-352,20-21-673,-21 21-513,1 0-768,-20-20-3844</inkml:trace>
  <inkml:trace contextRef="#ctx0" brushRef="#br0" timeOffset="180380.8594">12232 9145 15342,'0'40'3075,"0"-21"-1602,0 21 289,20 1-897,-20-2-385,0 1-191,0-21-257,20 21-289,-1-20-383,-19 0-609,20-1-994,0-19-2273</inkml:trace>
  <inkml:trace contextRef="#ctx0" brushRef="#br0" timeOffset="180795.8984">12768 9383 18705,'-20'0'1378,"20"0"-1122,0 0-192,20 0-288,-20 0-65,20 0-415,0 0-546,19-19-1472,-19 19-5766</inkml:trace>
  <inkml:trace contextRef="#ctx0" brushRef="#br0" timeOffset="180917.9688">13125 9383 12812,'20'20'2338,"21"-40"-2178,-22 20-1281,21-19-4196</inkml:trace>
  <inkml:trace contextRef="#ctx0" brushRef="#br0" timeOffset="181049.8047">13622 9383 16912,'39'0'1377,"-39"0"-1313,20 0-961,1 0-2434</inkml:trace>
  <inkml:trace contextRef="#ctx0" brushRef="#br0" timeOffset="196984.375">974 11825 9865,'-19'-59'2819,"19"19"-641,-20 21-257,20-21-415,-20 19-385,0 1-96,1 20 0,-21-19-321,20 19-159,-40 19 32,20 1 31,1 21-320,-21 18-95,21-19-97,19 19-32,0-19 0,40 0-160,0-20 96,39 20 0,0-21 0,22 1-64,-2 0-64,0 0-97,0-1 65,-19 1 0,-20 0 192,-20 0 64,-1 20 96,-38 0-224,-1-1 64,-20-19-64,0 20-96,0-21 0,1 1-1057,19 0-192,0-20-833,20 0-2499</inkml:trace>
  <inkml:trace contextRef="#ctx0" brushRef="#br0" timeOffset="197246.0938">1313 12143 19154,'20'19'320,"-40"2"289,20 19 992,0-20-640,0 19-320,20-19-129,19 0-384,1-1 128,-1-19 1,20 0-97,22-19-96,-42-21-224,1 1-32,-21 19-33,-19-20-159,0 19-833,-39-18-321,-1 39-31,1 0-673,-2 0-2819</inkml:trace>
  <inkml:trace contextRef="#ctx0" brushRef="#br0" timeOffset="197529.2969">974 12798 20883,'-39'0'1826,"39"-19"-993,0 19 128,0-20 288,39 0-480,1 0-321,40-1-512,-1-18 96,20 19-32,1 20-352,-1-20-129,21 20-448,-22 0-512,-18 0-545,-20 0-256,-1 0-1826</inkml:trace>
  <inkml:trace contextRef="#ctx0" brushRef="#br0" timeOffset="197726.5625">1948 12044 22517,'0'-59'1409,"-20"39"-576,20 20-929,0 0 128,0 0-609,0 0-1473,0 0-160,20 20-2178</inkml:trace>
  <inkml:trace contextRef="#ctx0" brushRef="#br0" timeOffset="197848.6328">2066 12401 20723,'20'39'641,"-20"-39"-865,0 0 256,0 0-1314,0 0-2753</inkml:trace>
  <inkml:trace contextRef="#ctx0" brushRef="#br4" timeOffset="204962.8906">1769 2951 14637,'-80'-100'-1121,"41"41"1634,-20 19-673,18-19-161,-18 18-543,19 21-578,-19-19-127,0 39 1056,-22 0 417,22 0 128,-20 20 96,-1-1 353,1 21 63,-20-19 193,20 38 128,-2-19-161,-17-1-415,19 21-129,-2 0 416,-17-1-480,18 1-31,-20-1-1,-38 319-128,59-1 64,41-20-33,38 1 1,80-299-96,16-19 128,23 19 0,1 1-160,18 0 96,2-1-256,-2 0 128,2-19 128,-2 20 32,1-20 32,0 19 224,40-19 128,0 19-128,40-18-128,39 18-64,-20 0 0,-1-19-32,-18-1 0,-20-19-64,0 0 64,19 1-64,0-2 128,0 1-96,1 0 32,-1-20 0,1 20 0,19-20 32,-20 20 0,0-20-64,1 19 64,19-19-32,-19 0 0,19 0 64,1 0-96,-21 0 64,19-19-32,-18 19 33,19-20-33,1 20 64,-21-20-64,21 20 0,-1-20 32,-19 20-64,-22-20 32,22 1 32,-20 19 0,19-21 0,-20 1-32,1 20 0,19-20 0,1 0 0,-20 1 0,18-1 64,-38-20-96,20 21 128,0-1-160,-1-20 32,-19 21-96,0-22-65,-1 1 129,-19 21 32,20-41-32,-41 21-160,2-1 96,-2-1 128,-38-18 0,-1 0 0,0 0-128,-19-20 897,-20 18-193,-21-18 321,1 0-353,-21 18-351,1-18-97,-20 0-321,0 20-63,-20-21-64,1 1 96,-21 0 160,-19-2 192,-20 2 224,-21 0 160,1 0-127,-21-1-289,2 21 0,-22-20-96,2-2 0,-22 22-64,-18 0 96,-20 0 0,19-2 0,-40 2 0,0-1 64,-18 1-32,-1 20 64,-20-22-32,19 2 32,-39 19-64,20-19 0,-20 19 0,0-20 0,1 20 64,-1 1-32,-21-1 161,21-19 95,-20 39 64,-19-19 33,19-2 31,-19 21-224,-2-19 0,2 19-63,-20 0-97,19 1-128,1-1 224,-2 0-384,2 0 416,-1 0-288,1 1 0,19 19 96,-20 0-129,20 0 97,20 0 32,0 19-96,59 1-160,22 0-160,57 0-481,-19 0-384,-19-1-1506,-1 21-3459</inkml:trace>
  <inkml:trace contextRef="#ctx0" brushRef="#br4" timeOffset="205674.8047">12709 5154 12171,'-100'-59'416,"80"39"2371,0-1-993,1 21-449,19 0-1025,39 0-224,22 21 289,18-1-129,39 20-256,42-1 320,-1 1-480,39 19 416,0 2-192,21-22 33,0 1-65,19-1 32,-1 1-32,2-21 64,-21 1-192,1 0 192,-20 0-64,-41-20-64,1 21 32,-40-2-577,-19-19-704,-21 20-1666,-40 0-5285</inkml:trace>
  <inkml:trace contextRef="#ctx0" brushRef="#br4" timeOffset="206321.2891">16461 5413 10570,'0'-40'6245,"-20"20"-5636,1 1 192,19 19-737,-20 19 32,0 1-96,-19 0 865,18 39-129,-19 0-255,40 1 224,0 20-417,20-21-384,0 1 256,40-1 160,-1-18-64,1-22-448,19 21-192,1-20 32,-1-20-225,-20 19-352,2-19-801,-22 0-1729,-19 0-9545</inkml:trace>
  <inkml:trace contextRef="#ctx0" brushRef="#br4" timeOffset="206540.0391">16938 5413 18833,'0'-20'929,"20"20"256,-20 0-1409,19 39 673,-19 1-97,20 19-384,0 2-96,0-2 512,-1 0-320,21 1-192,20-21-32,-20 1-449,0-19-288,-1-2-480,-19 1-2050,0-20-9706</inkml:trace>
  <inkml:trace contextRef="#ctx0" brushRef="#br4" timeOffset="206735.3516">16640 5730 18033,'-39'0'1665,"39"-20"-704,19 20-929,21-19 320,19 19-127,1 0-161,20-20-192,-21 20-129,20 0-31,0-20-449,1 20-288,0-20-576,-21 20-1890</inkml:trace>
  <inkml:trace contextRef="#ctx0" brushRef="#br4" timeOffset="206909.1797">17354 5492 15470,'-79'19'1762,"40"1"-641,-1 0-64,-19 21-288,18-2-97,1 1-351,21-1-418,-21 1 129,40-20-320,0-1-448,-20 1-33,20 0-1153,0-20-1858</inkml:trace>
  <inkml:trace contextRef="#ctx0" brushRef="#br4" timeOffset="207113.2813">16580 5592 9961,'-60'19'8424,"60"-19"-6951,0 0-928,20 0-97,0 0 545,40 0-673,-20 20 97,39-20-193,0 20-96,1-20-224,-20 20-192,19-20-481,-20 20-192,-18-20-448,-2 19-1250,1-19-2049</inkml:trace>
  <inkml:trace contextRef="#ctx0" brushRef="#br4" timeOffset="207316.4063">17236 5413 16815,'159'39'1474,"-60"1"-449,19-1-385,-18 22-287,-21 18-161,0-20-128,-39 0-192,1 1 128,-41-20-128,0 0-161,-41-1-928,1-19-64,-19 20-3139</inkml:trace>
  <inkml:trace contextRef="#ctx0" brushRef="#br0" timeOffset="213014.6484">2841 11904 16687,'0'-39'1249,"-20"19"-127,20 20-162,0 0 65,20 0-224,-20 20-481,0 0 673,19 20-128,1 39-96,1-19-385,19 19 129,-21 1-161,1-21 65,0-19-33,-20-1-128,20-19 0,-1 0-95,1 19 95,0-18 0,0-1-96,0 0 0,-1-20-32,22 0 1,-1 0-97,-1 0-96,1 0-193,19-20-447,-20 20-129,22-20-865,-22-1-672,1 21-385,-20 0-2273</inkml:trace>
  <inkml:trace contextRef="#ctx0" brushRef="#br0" timeOffset="213218.75">3059 12183 17328,'0'-40'1858,"0"40"-1058,20-20 674,0 20-417,19-20-577,2 20-480,-1 0-576,-1-20-802,1 20-864,-1 0-2979</inkml:trace>
  <inkml:trace contextRef="#ctx0" brushRef="#br0" timeOffset="213377.9297">2860 11925 16047,'0'-40'1569,"41"20"-928,-21-20 320,19 20-449,21-19-512,-21 19-608,21 0-1378,20 20-4452</inkml:trace>
  <inkml:trace contextRef="#ctx0" brushRef="#br0" timeOffset="213784.1797">3834 11707 18705,'-79'-40'1986,"19"40"-897,20 0 96,-20 0 32,40 20-416,-19 0-449,39 19-319,0-19-33,20 0-161,-1 19 33,21 21-256,20-20-193,-20 20-159,0-1 191,-1 20 193,1-19 256,-21-20 64,1-1 256,-20 1 320,0-20 129,0-20-96,0 19 255,0 1-287,-20 0 192,20-20-225,0 20-320,0-20-96,0 0-128,0 0 96,20 0-96,20 0-288,-21 0-289,22 0-704,18 0-929,-19-20-673,0 20-3395</inkml:trace>
  <inkml:trace contextRef="#ctx0" brushRef="#br0" timeOffset="214075.1953">4549 11845 15342,'-40'-59'1698,"20"39"-577,-20 0 672,20 20 193,-20 0-192,1 0-417,-1 40-128,21 19-127,-21 0-258,40 2-575,0-2-161,20 20 128,19-39-320,1 20 32,19-20-256,2-21-417,-2 1-160,-20 0-416,1-20-769,19 0-1441,1-20-2915</inkml:trace>
  <inkml:trace contextRef="#ctx0" brushRef="#br0" timeOffset="214394.5313">4707 11766 18513,'20'-59'3619,"1"39"-1953,18-21-385,1 21-288,19 1-608,-20-1-321,1 20 128,1 0-384,-2 0 192,1 39 0,-21 2-385,1-1-95,0 19-1,0 20 33,0-20-33,-1 2-63,21 18 224,1-20-97,-22 0 129,21 2-128,-20-22 287,-1 1 129,1-20-64,-20-1 32,0 1 32,0-20 0,0 20-640,-20-20-706,1 0-1632,-1-20-12621</inkml:trace>
  <inkml:trace contextRef="#ctx0" brushRef="#br0" timeOffset="215325.1953">5363 12341 10794,'0'0'2178,"19"0"64,-19 0-320,0 0-321,0 0-352,0 0-63,0 0-97,-19 0-481,19 0-127,-20 0-129,0 0-192,0 20-128,1-20-128,-1 0-897,-21 0-737,41 0-1152,-20 0-9898</inkml:trace>
  <inkml:trace contextRef="#ctx0" brushRef="#br0" timeOffset="215833.0078">6157 11667 15790,'20'-21'2050,"-20"1"-1665,0 20-1,-20 20 673,-20 21 32,1-2-288,-2 1 320,1 19-64,1 1-96,-1-20-192,21-20 63,-1 0-223,0 0 352,20-20-449,0 0-480,20 0 193,0 0 159,39-20-352,0 0 64,2 0-128,18 20 256,0-21-640,1 21-193,-1 0-1024,-39 0-1058,-1 21-992,-19-1-4197</inkml:trace>
  <inkml:trace contextRef="#ctx0" brushRef="#br0" timeOffset="216022.4609">6137 12243 21043,'0'0'1602,"20"0"-385,19 0 609,1-20-545,40 0-640,-1 0-385,0-1-224,-19 2-160,20 19-353,-41 0-1152,1 0-737,-1 19-545,-19 2-2530</inkml:trace>
  <inkml:trace contextRef="#ctx0" brushRef="#br5" timeOffset="219554.6875">4965 3427 11723,'-40'-40'672,"1"40"1186,19-20-289,-19 20-512,19 20-352,-20 0-128,0 0-193,0 40-96,1-1 225,19 40-65,0 1 33,0 19 223,20 19-319,20-18-65,0-1-160,19-39-160,21-1-32,20-20 32,19-39 32,-20-20 128,21-40 65,-1-19-33,-19-20 0,-1-1-96,-20-19-32,-19 0-128,-21 19-224,-19-19 64,0 20 63,-39-1 161,-1 40 96,1-19 1,-20 19-65,-2 21 0,-18-21-161,39 19-479,1 1-865,-1 1-1154,0 19-14189</inkml:trace>
  <inkml:trace contextRef="#ctx0" brushRef="#br0" timeOffset="226597.6563">7268 11707 6598,'0'-40'7911,"0"-1"-6373,0 22-161,40 19 96,-20-20-287,20 20 31,0 0-353,-1 0 1,1 39-96,19 2-513,-19 38-128,20 0-64,-20 0 1,-20 2-290,19-2 33,-39-20-224,20 21 320,-40-21 0,20-19-97,-20-1 321,-19-19-63,19-20-162,0 20 258,-20 0-290,20-20 386,-20 0-321,1-20 224,19-20 96,0 1 0,20-20 129,20 19 127,0 20 97,39-1-225,-19 21-32,20 0-255,-20 21-194,19-1-191,-20 0-256,1 0-321,20-1-673,-40-19-480,20 20-608,-21-20-4164</inkml:trace>
  <inkml:trace contextRef="#ctx0" brushRef="#br0" timeOffset="227105.4688">8500 11945 10217,'0'-20'3299,"0"20"-896,-20 0-97,20 0-513,0 0-127,0 0-225,-20 0-223,20 20-290,0-20-447,0 0-129,20 20 97,-20-20-33,20 0-256,-20 0 257,20-20-385,-1 20 256,-19-20-192,0 20 32,0-21 32,0 2 0,0 19-224,-19-20-160,-1 20-320,0 0-481,20 0-833,-20 20-1633,0-1-5926</inkml:trace>
  <inkml:trace contextRef="#ctx0" brushRef="#br5" timeOffset="235744.1406">3556 6325 1249,'-20'20'9224,"20"-20"-7910,-20 0-802,20 0 161,0 0 128,0 0 320,0 0 32,0 0-256,0-20-481,0 20 32,0 0 1,0 0-129,20-19-64,-20 19 33,20-20-129,-1 20 64,1-20-224,0 0 0,0 1 96,20-21 64,0 20-128,0-19 64,-1 18-96,1-19 96,-1 1-32,20-1 65,-18 1 63,18-21 192,1 20-64,-1-20-127,21 1-225,-1 20 32,-19-21 32,19 0 32,-19 0-64,-1 1 64,1 0-64,-1 0 224,21-2-384,-20 2 192,-1-1 96,0 1 64,2 18-256,-2 2 256,0-20-96,1 39-352,-21-20 608,2 1-320,-2 19 1,-19 0 127,20 1 96,-21-2 224,1 21-287,0-20 95,-20 20-32,20-20-96,-20 20 0,19 0 1,-19-20-194,20 20 98,-20 0-33,0 0 64,20 0-128,-20-19 96,0 19-32,21 0 64,-21 0-32,0-20-32,20 20 32,-20 0-64,0 0 128,0 0 0,0-20 160,19 20-288,-19 0 33,0-20 63,20 20-64,-20 0 32,0 0 0,0-20 64,20 20 0,-20 0 32,0-19-96,0 19-32,0-20-32,20 20 64,-20-20-96,0 20 96,0 0-32,0 0 32,0-20 0,0 20 33,0 0-1,0 0 32,0 0-64,0-21 0,0 21-32,0 0 32,-20 0-32,20-19 64,-20 19-96,20 0 0,-20 0-32,1 0 0,-1 0 32,-1 19 0,1-19 32,0 0-64,1 21 224,19-21-320,0 0 32,0 0 32,19 0 128,1 0-128,0 0 96,1-21 64,18 21-96,-19 0-192,0 0 192,0 0 32,0 21-96,-20-1 128,0 0 0,0 0-64,0-20-96,-20 19-128,20-19-577,0 20-865,0-20-864,0 0-417,20 20-4164</inkml:trace>
  <inkml:trace contextRef="#ctx0" brushRef="#br5" timeOffset="238507.8125">2444 6445 15086,'0'-39'1505,"0"39"33,0-20-353,0 20 256,0 0 161,0 0-1250,-20 20-96,20-1 65,-19 21 95,-1-20 64,0 19-384,20-19 1,-21 0 127,21 0-96,0-1-64,0 1-96,0 1 32,0-21 32,21 0 64,-1 20-32,19-20 96,-19-20-288,20 20-192,-1 0-417,1-21-672,-21 21-577,1-20-1121,1 20-5990</inkml:trace>
  <inkml:trace contextRef="#ctx0" brushRef="#br5" timeOffset="238667.9688">2424 6802 1505,'0'20'15567,"0"-20"-15247,20 0 417,-20 0 416,40 0-545,-21-20-255,21 20-257,-1-20-352,2 1-641,-21-1-1057,19 20-2787</inkml:trace>
  <inkml:trace contextRef="#ctx0" brushRef="#br5" timeOffset="238972.6563">2742 6584 15022,'0'39'1569,"20"-18"-191,-20 19-97,19-21-64,-19-19 160,0 20-288,20-20-224,-20 0-545,0 0-31,20 0 223,-20 0-128,0-20-191,0 1-1,20-1-288,-20 0 224,19-1-288,-19 1 96,20 1-129,-20 19-31,21 0 96,-1 0-512,0 19-1,-1 1-768,21 1-161,-20-1-992,-1 19-4325</inkml:trace>
  <inkml:trace contextRef="#ctx0" brushRef="#br5" timeOffset="239321.2891">3477 6564 18673,'-20'-20'449,"0"0"704,0 20 32,20 0 64,0 0-160,-21 0-609,21 20-383,0 0-129,0 19 160,0-19-64,0 1 32,21 19-64,-1-21 64,0-19-256,0 20-128,-1-20-321,1 0-224,0-20-800,19 1-642,-39-1-3842</inkml:trace>
  <inkml:trace contextRef="#ctx0" brushRef="#br5" timeOffset="239619.1406">3556 6386 14509,'0'0'2819,"0"0"-2595,0 20 961,0-1 417,19 1-289,1 20-128,-20-1-288,20 1-417,0-20-63,0 19-161,-20-18-64,0-21 32,20 20-159,-20-20 63,0 0 32,20 0 64,-20 0 128,0-20 33,0-1-385,20 1 0,-20 1 0,20-1-128,-20 0-1,20 20-351,-20 0-97,19 0-415,1 20-642,0 0-320,0-1-897,-20 1-3491</inkml:trace>
  <inkml:trace contextRef="#ctx0" brushRef="#br5" timeOffset="239874.0234">3932 6584 13100,'21'0'5413,"-21"0"-4420,0 19 256,0-19 545,0 20-449,0 1-448,20-1-224,0-20-353,0 0 128,-1 0-352,1 0 193,0-20-33,-20-1-64,0 1-160,0-19-160,0 19-224,-20 0-161,0 20-223,1-20-386,-1 20-511,0 0 192,20 0-898,-20 0-3843</inkml:trace>
  <inkml:trace contextRef="#ctx0" brushRef="#br5" timeOffset="240019.5313">4112 6623 8359,'19'41'9770,"-19"-41"-7849,20 20-319,-20-20-865,0 0-161,0 0-159,0 0-289,0-20-1121,20 0-1538,-20-1-1825</inkml:trace>
  <inkml:trace contextRef="#ctx0" brushRef="#br5" timeOffset="240455.0781">4131 6406 4996,'0'-20'11755,"0"20"-11306,20-21-321,-20 21-64,20 0-64,-20 0-160,20 0-545,-20 0-1793,20 0-2018,-20 0 320,20 21 2594,-20-1 2787,0-20 2723,20 19 64,-20 1-897,0 20-769,20-21-481,-20 1-159,20 0-353,-1 0-160,1 0-256,0-20-160,0 0-193,-1 0-159,21 0-161,-20-20-32,-20 0 0,21 0-448,-21 0 64,19 1-64,-19-1-97,-19 20-127,19-20 63,0 20 97,-21 0 192,21 20-64,-20 0 288,20-1 160,0 1 97,0 0-289,20 20-64,1-40 32,-2 19 0,1 1 96,20-20-224,-1 0-353,-19 0-512,20 0-1345,-40 0-1217</inkml:trace>
  <inkml:trace contextRef="#ctx0" brushRef="#br5" timeOffset="241022.4609">3059 7080 12427,'20'40'3620,"0"-21"-2147,0-19-64,-1 20-255,-19-20 63,21 0-128,-21 0 96,0 0-288,0 0-129,0-20-319,-21 1-289,21-1-32,-19 0 128,-1-20-352,-20 21 96,40-21 32,-20 1-64,1 19 128,19-1-256,0 1 96,19 0-32,1 1-32,0 19 0,0 0-64,0 0-353,20 0-1153,-20 0-480,0 19-1825</inkml:trace>
  <inkml:trace contextRef="#ctx0" brushRef="#br5" timeOffset="241370.1172">2880 7021 16623,'21'-20'1602,"-1"0"-1410,0 0 961,39 1-160,-20-1-224,1-1-353,0 21-224,0 0-352,-20 0-64,20 21-64,-40-21 95,19 20-223,-19-1 448,0 1 0,20 0 224,-20 0 129,0-1 191,0 1 1,20-20 31,0 20-31,-1-20-1,1 0-127,0-20-97,0 0-63,-1 1-289,2-1-97,-21 20-63,0-20-576,0 0-129,-21 1-641,-18 19-512,19 0-736,0 19-3364</inkml:trace>
  <inkml:trace contextRef="#ctx0" brushRef="#br5" timeOffset="241551.7578">3357 7120 16559,'20'0'1474,"-20"-20"479,0 0 225,0 0-416,0-19-320,0 19-482,0-20-671,19 21-289,2-22-128,-1 21-385,0 20-736,0 0-737,19 0-769,1 0-3362</inkml:trace>
  <inkml:trace contextRef="#ctx0" brushRef="#br5" timeOffset="241785.1563">3853 6961 13965,'0'0'7207,"20"0"-6823,-20 20 1057,20-20 449,-20 20-673,20-20-416,-1 20-224,2-1-289,-1 1-96,-20 0-96,20 0-224,0-20-417,-20 20-608,0-20-1409,0 0-897,0 0-3812</inkml:trace>
  <inkml:trace contextRef="#ctx0" brushRef="#br5" timeOffset="241931.6406">3873 6881 19954,'-20'-20'2275,"20"20"-1283,0-19-831,0 19-193,0 0-705,0 0-1089,0-20-1921</inkml:trace>
  <inkml:trace contextRef="#ctx0" brushRef="#br0" timeOffset="243473.6328">8916 11904 8712,'-20'-39'5317,"20"19"-3235,0 0-481,0 20-95,0 0 95,20 0-416,-20 20 0,20 0-63,1 19-290,-2 2-223,21 18-289,-20 1-32,19-21 33,-19 1-33,0 0-128,0-20 0,-20 0 0,0-20-31,19 0 95,-19 0 320,0-20-255,0-21-129,0 2-256,0-1 128,0 1 96,20-20-288,-20 19 128,20 20-96,1-1 320,-1 21-128,-1 0-64,1 21 32,20-1 64,-21 0-160,21 19-160,-20-19 224,19 0-513,-19 19 97,0-19-481,1 0 32,-21 0-96,20-1-320,-20 2-673,0-1-512,0 0-5382</inkml:trace>
  <inkml:trace contextRef="#ctx0" brushRef="#br0" timeOffset="244046.875">9929 11945 15214,'-20'-20'3107,"20"20"-1442,0 0 674,-20 0-257,20 0-353,0 0-640,-20 0-416,20 20-32,0 0-353,0-20 32,20 20-96,0-20 33,0 0-1,0 0 96,-1-20-416,1 0 64,1 20 448,-21-20-448,0-1 129,0 21 127,-21 0-128,1-19-128,1 19 0,-1 0-416,0 0-321,20 0-608,0 0-1346,0 19-2274,0-19-12299</inkml:trace>
  <inkml:trace contextRef="#ctx0" brushRef="#br5" timeOffset="257502.9297">8182 9939 7751,'0'-20'192,"-19"20"1634,19 0-1314,0 0 353,19 20 384,-19 0-128,20 20-128,-20-1-352,20 2-65,-20 18 1,20-19-193,-1-21-95,1 1 95,0 0 0,0 0-95,-1-1-97,1-19 0,-20 20-64,20-20-32,-20 0-64,0 0 0,20 0 32,1 0-160,-21 0 96,19 0 32,1 0-64,0 0 64,0 0-64,0 0 64,-1 0-64,1 0 32,20 0-160,-21 0 32,1 0 64,20 0-32,-19 0 32,18 0 32,1 0-32,19 0 32,0 0-129,2-20-63,-2 20 64,0 0 96,1 0-96,-1 0-160,1 0-1,-20 0 321,19 0-64,-19 0 32,19 0 32,-18 0-32,18 20 64,-19-20-96,19 0 96,-20 0-32,22 0-32,-22 0 64,21 20-64,-1-20 64,-19 0-32,40 21 0,-21-21 32,0 0-32,20 20 0,-18-20 0,18 0 0,0 19 0,0-19 0,21 0 0,-21 0 32,21 0-32,-1 0 32,20 0-32,-19-19 0,18 19 32,-18 0 0,-1 0 32,20 0-64,0 0 0,0 0 0,1-20 32,-2 20-64,-18 0 32,19 20 32,-20-20-32,21 0 0,-22 0 0,22 0 32,-1 0-64,-19 19 64,18-19-64,1 0 0,-19 0-32,-1 0 32,21 0 64,-22 20-64,21-20 32,-19 0 0,19 0 0,0 0 32,-20 0 0,21 0 0,-21 0-32,0 0 0,1 0 0,-2 0 32,-18-20-32,0 20 128,-1 0 129,-20 0-33,0 0 128,2 0-128,-41 0-95,19 0-33,-39 0 64,20 0 320,-20 0 321,0-19-128,0-1-385,-20-1 32,0 1 65,1-19-161,19-1 32,-20-19-192,20 19 0,0-20-512,0 40-513,0-19-1666,0 19-8327</inkml:trace>
  <inkml:trace contextRef="#ctx0" brushRef="#br0" timeOffset="269149.4141">10922 11587 96,'20'-20'10441,"-20"0"-8935,19 20 576,-19-19 32,20 19-288,-20 0-673,0 0-481,20-20 1,-20 20 64,0 0 288,-20 20-193,20-20-191,-20 19-161,1-19-95,-21 40-161,0-20-96,-19 19-160,18-18 32,-18 19 64,20-1-32,-21-19 64,41 0 161,-1-1-33,0 1-32,-1-20 192,21 0-480,21 20 288,-1-20-63,0 0 31,19-20-32,1 0-96,19 20 0,0-19 32,2-1-32,-22 20-64,21-20-32,-21 20 64,1 20-449,-21 0 321,2-1-320,-21 1 320,0 20-64,-21-1 160,-18 2 64,-1-1-64,1-1 160,-1 1-192,1-1 256,-1-19 64,19 0 128,21-1-287,0 2 127,0-21 288,21 0-384,19 0 97,19-21-33,0 21-32,20-19-128,2 19 32,-22-20-32,0 20 32,0 0-640,-39-20-289,21 20-545,-21 0-1088,-1 20-801,-19-20-6727</inkml:trace>
  <inkml:trace contextRef="#ctx0" brushRef="#br0" timeOffset="271324.2188">10485 12560 15758,'-20'-20'3107,"20"1"-1505,0 19 384,0 0-481,0 0-320,0 0-224,0 19-448,20 1-225,-20 20-96,19-1-64,1 1-64,1 0 129,-21 0-418,20-1-31,0-19-288,-1 0-385,-19 0-481,20 0-1024,-20-20-353,0 0-3202</inkml:trace>
  <inkml:trace contextRef="#ctx0" brushRef="#br0" timeOffset="271583.0078">10703 12639 15598,'0'-20'2242,"-20"20"-1249,1 0 833,-1 20 352,0-20-352,20 20-1089,-20 0-97,1-1-320,19 2-95,0-1 31,0 20-192,19-21-160,1-19 96,-20 20 128,20-20-288,0 0-289,19 0 1,-19-20-64,0 20-385,-1-19-577,1 19-800,1-20-545,-21 20-3619</inkml:trace>
  <inkml:trace contextRef="#ctx0" brushRef="#br0" timeOffset="271823.2422">10942 12679 19378,'0'-20'2851,"0"0"-1698,19 20 192,-19-20-704,20 1-417,0 19-256,19 0-513,-18 0-576,19 0-1153,-20 19-737,-1 1-5477</inkml:trace>
  <inkml:trace contextRef="#ctx0" brushRef="#br0" timeOffset="271982.4219">11040 12759 16143,'0'20'3235,"0"-20"-2466,0 0 608,0 0-32,21 0-608,19-20-577,-20 20-448,19 0-865,1-20-769,-21 20-1666</inkml:trace>
  <inkml:trace contextRef="#ctx0" brushRef="#br0" timeOffset="272288.0859">11279 12639 17712,'39'-20'2467,"-18"1"-834,19-1 161,-21 20-705,21 0-833,-20 0-192,0 20 0,-1-1-96,-19 21 32,0-20 32,0 20-160,0-20 160,-19 20 192,19-21 33,0 1-33,0-20 32,19 20-64,1-20 0,0 0-63,0 0-610,20 0-544,0-20-608,-1 0-642,-19 20-1600</inkml:trace>
  <inkml:trace contextRef="#ctx0" brushRef="#br0" timeOffset="273235.3516">10386 11348 15598,'0'41'2114,"0"-41"-1505,19 20 320,-19 0 288,0-1 192,0-19-640,0 0-193,0 0 1,0-19-321,20-1-160,-20-21-64,20 21 32,-20-19-96,0 19 193,20 0-322,-20 1 290,20-1-97,-1 20 64,-19 0 128,20 20 0,1-1 0,-1 1-192,0 0-32,-1 19-352,21-19-385,-20-20-1249,-1 21-1249,-19-21-11274</inkml:trace>
  <inkml:trace contextRef="#ctx0" brushRef="#br0" timeOffset="273955.0781">11935 11269 17200,'0'-39'2306,"0"39"-576,0 0 416,0 0-481,0 0-448,19 20-192,-19 19-192,20-19-128,-20 39-513,20-18 0,19-2-192,-19 1-32,0 0-288,21-21-417,-22 21-640,1-20-897,0-1-1090,-20 1-2305</inkml:trace>
  <inkml:trace contextRef="#ctx0" brushRef="#br0" timeOffset="274143.5547">11875 11805 19282,'20'0'1729,"0"0"385,19-19 96,1-1-512,19 20-865,2-20-225,-2 0-351,0 20-161,0-19-384,-19 19-449,0 0-769,0 0-1280,-20 19-1538</inkml:trace>
  <inkml:trace contextRef="#ctx0" brushRef="#br0" timeOffset="274812.5">11974 12223 8039,'-20'-40'8136,"1"0"-5574,19 40-416,0 0-96,0-20-96,0 20-705,0 20-384,19-1-32,1 2-128,0 19-193,0-1-160,19 21-256,-19-1 33,0-19 95,1-21-224,-2 22-256,1-41 95,-20 20-383,20 0-513,0-20-545,-20 19-544,0-19-672,0 0-930</inkml:trace>
  <inkml:trace contextRef="#ctx0" brushRef="#br0" timeOffset="275254.8828">12351 12103 8584,'0'-20'3107,"0"20"-1602,0 0 1121,0 0-415,0 20-1315,-20-20 65,20 20 32,-20 19 160,-19-18-32,19-1-224,-20 20 384,21-21-448,-21 21-256,20-20 63,-20-20-383,20 19-1,0 1 96,20-20-288,0 20 161,0-20 63,20 0 32,21 0 161,-22 0-257,21 0-128,19 0 128,-19 0-32,-1-20-224,1 20-64,0 0-256,0 20-321,-20-20-512,0 20-609,-20 0-1633,0-20-993</inkml:trace>
  <inkml:trace contextRef="#ctx0" brushRef="#br1" timeOffset="321337.8906">10922 10912 1985,'-40'-19'2178,"20"-1"-64,1 20-128,-1-21-448,0 21-321,-1-20-256,1 20-160,1 0-65,-1-20 1,0 20-64,0 0-161,1 0-128,-1 0-159,0 0 31,0 0 0,1 0 0,-1 0-63,0 0 31,-1 0 128,1 20 0,1-20-159,-1 20-1,-20 1-32,20-1 64,1-1-32,-21 1-63,20 0 31,1 0 32,-21 0 32,19-1 64,1 1-63,1 20 191,-1-21-160,0 1-192,0 21 160,1-21-159,19 19-98,0 1 226,-20-1-33,20 1-128,0-1 32,0-18 224,0 38-416,0-19 256,-20 0 32,0 19-256,1-20 224,19 2 33,-20 18 31,0-19-64,20 19-32,0-19 0,0-1-32,0 22 64,0-22-288,20 1 224,0-1-64,-20 1 96,19-1-64,1 2 32,-20-1 32,20-1 32,-20 1-128,20-1 33,-20-19 95,0 20-32,19 0-64,-19 0 160,20-1-224,-20 1 320,20-1-288,0 1 128,-20-1-128,19 2 96,1-1 0,1-1-96,-1 1 33,19-1-1,-19 1 64,0 1-128,0-22 0,-1 21 192,1-20-256,0 19 128,0-19-32,0 0 0,-1-1 0,1 1 32,1 0 96,19-20-32,-1 20-192,1-20 96,-1 21 32,1-21 96,20 0-224,-20 0 64,19 0-32,0 0-64,20 0 32,-18 0-1,-2 0 33,20 0-32,-20-21 0,22 1-224,-22 20 32,20-20 224,1 20-321,-1 0-63,0-20-1,1 1 65,0 19 288,-1-20 224,20 0-320,-19 0 192,-21 1 0,20 19-32,1-20 64,-20 0-64,19 0 0,-20 1 32,2 19-513,-2-21 129,0 1 192,1 0 0,-1-19 128,-18 19-257,18-20 129,-20 20-160,-19-19 416,20-1-64,-21 0-96,1 0 160,0-19 224,1 0 0,-1-22-31,-20 22-161,19-20-64,-19 20 0,0-1-32,20 0 64,-20 1 64,0 19-224,-20-19 0,20 19 416,-19-20-448,-22 20 160,21-19 64,-19 19 128,-1 1-192,-19-22 96,19 22-32,1-20-31,-22 19-33,22 0 64,-21 1 0,21-2-64,-20 2-32,-2-1 32,2 1 32,19-1 192,-19 20-160,19-19 96,0 19-288,0-21 128,-19 22 128,19-1-160,1 0 129,-1 0 31,-20 20-160,20-19 0,1 19 64,-1-20-32,1 0-32,-1 20 96,0-20 0,0 0 0,20 20-96,-19-19 0,-1-1 32,1 20 32,-1 0-128,-1 0 192,-18 0 0,0 0-128,-1 20 0,1-20 161,-1 0-226,0 19 65,-19-19 193,20 0-354,-21 0 322,21 0-514,-1 0-223,21 0-193,-1-19-256,19 19-801,1 0-3683</inkml:trace>
  <inkml:trace contextRef="#ctx0" brushRef="#br1" timeOffset="322122.0703">13225 11825 9641,'-39'0'1185,"19"0"1185,20 0-704,0 0-225,0 0-192,20 0 289,-1 20-225,41-20-160,-21-20-384,40 20-129,2-20-159,-2-19-129,19-1-96,22 1 1,-21-22-97,21 2-96,-21 20 64,-20-21-128,1 21 32,-21 19 32,-19 0-32,-1-1-128,1 1-96,-1 20 0,-19 0-417,21 0-640,-21 0-64,19 20-513,1 1-1730,-1-21-11882</inkml:trace>
  <inkml:trace contextRef="#ctx0" brushRef="#br1" timeOffset="322601.5625">15468 10992 14926,'-99'19'1825,"40"-19"-960,-1 20 641,20 20-225,0 20 224,1-20-159,-1 19-322,40-20-415,0 1-385,20-1-128,0 2 0,39-1-64,1-21-288,0 1-384,-1-20-642,20 0-447,-19 0-545,-20-20-1858</inkml:trace>
  <inkml:trace contextRef="#ctx0" brushRef="#br1" timeOffset="322818.3594">15588 10952 6213,'0'-40'11659,"-20"40"-9416,20 0-1186,0 20 480,0 0-64,20 20-512,-20 19-352,0 0-417,20 2-64,19 18-32,-19-40-224,19 20-160,1-18-513,0-1-448,0-21-641,0 1-512,-20 0-2275</inkml:trace>
  <inkml:trace contextRef="#ctx0" brushRef="#br1" timeOffset="323161.1328">16044 11151 15118,'-40'20'2722,"1"-1"-1280,-1 21 416,1-20-289,19 19-288,20 1-480,0-21-417,20 1-191,-1 1-97,21-21 64,-1 0-64,1 0 0,-20 0-192,20-21 32,-40 1-96,20 1-129,0-1 33,-20 0 0,0 0 160,0 1 0,-20 19 128,20 0 32,0 0 0,0 0-256,0 19 64,0-19 63,0 20-127,20 0-993,0 0-480,-1-20-257,1 19-1249,0-19-5125</inkml:trace>
  <inkml:trace contextRef="#ctx0" brushRef="#br1" timeOffset="323313.4766">16282 11289 16303,'0'40'2050,"20"-21"-1089,-20 1-160,20 1-673,1-21 0,-2 20-416,1-20-289,0 0-1313,0-20-4099</inkml:trace>
  <inkml:trace contextRef="#ctx0" brushRef="#br1" timeOffset="323468.75">16243 11051 14733,'-20'-40'961,"0"40"-833,20-19-896,0 19-770,20 0-2337,-20 0-5702</inkml:trace>
  <inkml:trace contextRef="#ctx0" brushRef="#br1" timeOffset="323937.5">16441 11289 17200,'20'40'2050,"0"-21"-641,0-19 225,-1 20-353,1-20-480,-20 0-1,20 0-223,-20 0-97,20-20-287,-20 1-193,21-1 64,-21 0-96,0-19-65,19 19-95,-19-20-32,0 21 128,0 19 0,0 0-32,0 0-32,0 19 352,0 21 32,20-1-32,0-19-32,0 0-32,-1 0 33,1-20-161,0 19 128,0-19 64,-20-19 0,20-1 32,-1 20-224,1-20 64,-20 0-32,20 1-96,1 19-192,-1 0-128,19 19-225,-19 1-576,0 20-1153,-1-21-321,-19 22-3811</inkml:trace>
  <inkml:trace contextRef="#ctx0" brushRef="#br1" timeOffset="324359.375">15190 11766 3779,'-20'0'16592,"60"-20"-14734,19 0-97,41 1 321,19-1-865,20 0-640,20-1-353,20 21-256,0-20 32,-21 1-160,21 19-160,-20-20-97,-1 0-63,-38 20-65,-41-20-127,0 1 479,-39 19 65,0 0 32,-40 0-32,0 0-513,0 0-416,0 0-224,0 19-480,0-19-1122,0 20-3139</inkml:trace>
  <inkml:trace contextRef="#ctx0" brushRef="#br1" timeOffset="324584.9609">17295 11011 25047,'0'0'353,"0"0"-2371,0 20 672,20 20-768,-1-21-448,-19 1-3204</inkml:trace>
  <inkml:trace contextRef="#ctx0" brushRef="#br1" timeOffset="324717.7734">17454 11368 20979,'0'21'1314,"0"-21"-1410,0 0 288,0 0-384,0 0-1026,0 0-1825</inkml:trace>
  <inkml:trace contextRef="#ctx0" brushRef="#br1" timeOffset="336523.4375">18148 10812 17392,'0'-19'1794,"0"19"-1506,0 19 417,0 1 704,20 21-288,-20 18-384,21 1-449,-1 19-128,0-19 32,-1 19-224,1-39-192,0 19-545,0-20-416,-1-19-673,1 1-2690</inkml:trace>
  <inkml:trace contextRef="#ctx0" brushRef="#br1" timeOffset="336756.8359">18030 11329 5285,'0'-40'13773,"19"20"-12524,-19 20-1345,20-19 320,0 19-128,-20-20 256,20 20-448,0-20 96,-1 20-32,1-20-576,1 20-289,-1-19-417,0 19-1248,-1 0-3011</inkml:trace>
  <inkml:trace contextRef="#ctx0" brushRef="#br1" timeOffset="337134.7656">18327 10932 14509,'20'-20'3107,"-20"1"-1762,20 19 65,-20 0 255,20 19-31,-20 21-481,19 0-224,1-1-96,1 20-257,-21 2-512,40-2 32,-21-19-64,1 19 32,0-39-32,0 19-32,-1-39 33,1 21-98,0-21 65,-20 0-32,20 0 32,-20-21 161,0-18-225,0 19 64,0-20 32,0 1 0,0-1 0,20 21-32,-20-1-96,0 20 31,19 20 97,2-1-64,-21 21-64,40-20-192,-20 19-224,-1-19-513,21 0-897,-20 19-416,-1-39-609,1 21-3844</inkml:trace>
  <inkml:trace contextRef="#ctx0" brushRef="#br1" timeOffset="337308.5938">18942 11269 16944,'20'20'3235,"-20"-20"-1954,21 20-320,-1-20-385,-20 0-384,20 20-160,-20-20-320,0 0-481,19 0-1537,-19 0-3683</inkml:trace>
  <inkml:trace contextRef="#ctx0" brushRef="#br1" timeOffset="337471.6797">18903 11110 17040,'-20'0'2210,"20"-20"-1730,0 20-448,20-19 32,-20 19-96,20-20-448,-1 20-513,1 0-1602,1 0-10217</inkml:trace>
  <inkml:trace contextRef="#ctx0" brushRef="#br1" timeOffset="337708.0078">19161 11051 17040,'-39'39'2370,"19"-19"-1633,20 1 672,0 19 32,0-1-448,0-19-833,39 0-96,1-1-64,-1 1 32,22 0-256,-22-20-224,1 20 160,-20-20 223,-1 19 98,-19 1 63,0-20-96,-19 0-32,-1 21-545,0-21-416,0 0-737,1 0-1665</inkml:trace>
  <inkml:trace contextRef="#ctx0" brushRef="#br1" timeOffset="339691.4063">20095 11151 19346,'20'-20'2498,"-20"40"-2113,0-20 607,19 20 194,-19 19-225,20-19-481,-20 19-224,20-19-96,-20 0-96,20 0-64,-1-1-224,-19-19-352,20 0-674,-20 0-735,0 0-738,0-19-3939</inkml:trace>
  <inkml:trace contextRef="#ctx0" brushRef="#br1" timeOffset="339851.5625">20035 10992 15534,'-20'-40'2467,"0"20"-1667,20 0 482,20 1-193,-20-1-705,20-1-416,-20 21-320,20 0-577,0 0-801,0 21-1921,0-21-10539</inkml:trace>
  <inkml:trace contextRef="#ctx0" brushRef="#br1" timeOffset="340120.1172">20353 10932 14701,'-20'40'1250,"0"-20"-674,20 19 833,-19 1 353,19-21-449,0 22-640,19-21-289,21 19-223,-1-19-65,21 0-128,-1 0-129,1-20-63,-20 19 128,-20-19 96,0 20 64,-20 0-32,0-20 128,-20 20 129,-20-1 127,1 22-256,18-21-192,-19 0-993,20-1-833,1-19-2978</inkml:trace>
  <inkml:trace contextRef="#ctx0" brushRef="#br1" timeOffset="341406.25">21563 10753 15822,'20'-20'2018,"-20"20"-1761,0 0 672,0 0 608,0 20-480,-20 0-577,20 0-159,-19 19 63,-1 2 65,0-2-353,0-19 96,0 20 288,1-20 33,-1-1 63,20-19 65,-20 20-97,20-20-255,0 0 31,0 0-64,20 0 161,0 0-129,19-20-96,1 20 96,-1 0-160,22-19 33,-22 19-97,1 0-224,19 0-193,-19 19-127,-21-19-449,1 20-641,21 0-832,-41-20-449,0 20-3266</inkml:trace>
  <inkml:trace contextRef="#ctx0" brushRef="#br1" timeOffset="341609.375">21563 11329 14477,'-19'0'6695,"19"19"-5638,19-19-32,1 0 864,21-19-479,-2 19-994,1 0-384,19-20-192,-19 20-256,19-20-866,-38 20-1152,18 0-513,-19 0-2402</inkml:trace>
  <inkml:trace contextRef="#ctx0" brushRef="#br1" timeOffset="342414.0625">22140 10535 14189,'0'0'2498,"-21"19"-1249,21 1 737,0 0 256,0 40-672,0-20-417,0 39-288,21-20-257,-1 21-63,0-20-353,19-1 32,-19 0-160,19-18 33,1-1-130,-20-21-223,-1 1-224,-19 0-417,20 0-801,-20-20-1056,21 0-1634</inkml:trace>
  <inkml:trace contextRef="#ctx0" brushRef="#br1" timeOffset="342842.7734">22497 10952 19442,'20'20'961,"0"0"-257,-20 19 802,19 1 63,-19-1-255,0 2-514,20-21-191,0-1-257,-20 1-95,20 0-1,-20-20-160,0 0 0,0-20 192,19 20-192,-19-39-64,0 19-96,0-21 64,0 2-32,20-1 0,-20 1 160,0 19-256,21 20 64,-21 0-32,0 0 160,20 39 96,0 1-224,19-20 128,-19 19-480,19 2-385,-19-21-256,0 19-576,0-39-674,-1 20-864,-19-20-5829</inkml:trace>
  <inkml:trace contextRef="#ctx0" brushRef="#br1" timeOffset="343713.8672">23470 11031 8776,'0'0'3908,"-20"0"-1218,20-20-31,-20 20-802,20 0-543,0 20 31,20-20-32,-20 20-96,0 19-352,0-19-288,20 21-129,-20-2-64,0-19 97,0 0-353,20 0-32,-20-1 128,0-19 129,0 0-129,0 0-96,0 0 0,-20-19-256,20-21 160,-20 1 64,0-1-192,20-20 96,0 20-96,0-19 192,0 39-64,20 0 96,-20 20-96,20 0 160,20 0-96,-20 20-32,-1 20-31,21-21-33,-20 21-129,-1-1-319,21 2-321,-20-1-288,-1-21-608,-19 1-706,21 0-511,-21 0-3588</inkml:trace>
  <inkml:trace contextRef="#ctx0" brushRef="#br1" timeOffset="344556.6406">24105 11329 8167,'0'0'2563,"0"0"-1634,0-20 1537,0 20-288,0 0-865,0 0-448,0 0-192,0 0-161,0 0 1,0 0 63,0 0-191,0 0-1,0 0 32,0 0 65,0 0-193,0 0-64,0 0-128,-20 0 161,20 0-289,0 0 160,0 0 64,0 0 64,-19 0 128,19 0 65,0 0-33,-20 0 33,20 0-129,0 20-96,0-20 0,0 0-31,0 19-97,20-19-32,-20 0 32,19 0 0,1 0-32,-20 0 96,20 0-192,-20-19 0,0 19-32,0-20-160,-20 0-449,20 20-1153,-20-20-1953,20 20-11788</inkml:trace>
  <inkml:trace contextRef="#ctx0" brushRef="#br1" timeOffset="357844.7266">7347 13772 6534,'21'19'-32,"-21"1"32,0-20 800,0 0 770,0 0 128,20 0-193,-20 0-320,20 0-320,-20 0-289,20 0-191,-1 0-33,1 0 0,20 0-95,-20 0-97,19 0-64,1 0-64,0 0 32,20 0-32,-21 0-32,20 0 32,1 0 32,0 0-96,-1 0 64,21 0-32,-1-20 0,1 20 32,-1 0-32,0 0 0,1 0 64,19 0-96,-20 0 64,21-19-96,-21 19 64,0 0-64,21 0-96,-21 0-96,0 0-97,2 19 97,-2-19-64,-20 0 192,0 20 64,22-20 64,-22 0 32,20 20-32,0-20 64,-19 0 0,19 20-64,20-20 0,-18 0 0,-2 0 0,19-20 0,-17 20-32,17 0 0,-18 0-32,20 0-64,-2 0-161,1 0 193,1 0 64,19 0 64,1 0-64,18 0 64,-18 0-32,38-20-64,-19 20 128,20 0 192,0 0 225,0 0 63,-1 0 1,2 20-385,-22-20 0,1 0-64,0 0 64,0 20-160,-20-20-448,-19 0-1250,-21 0-3555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3T02:08:52.75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00FFFF"/>
    </inkml:brush>
    <inkml:brush xml:id="br5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538 3527 9032,'-19'-40'769,"-2"19"480,21 1 609,0 1-737,0-1 737,0 0 63,0 0-511,0 1-449,0-1 32,0 20 64,0-20-97,0 20-351,0 0-257,0 0 385,0 20 32,0 0-225,0 19-95,21 1 31,-21-1-31,0 22 31,19 18-320,-19-20 32,20 0 1,-20-18 31,20 18 0,0-19-32,-1-20-128,21 19 128,-20-19 97,-1 0-353,1-1 160,20-19 32,0 20-96,-20 1-64,20-21-128,-1 20-353,1-20-159,-20 0-417,19 0-481,-19 0-256,0 0 65,1 0-161,-2 0-1794,1-20-10922</inkml:trace>
  <inkml:trace contextRef="#ctx0" brushRef="#br0" timeOffset="188.4766">756 3805 18033,'-60'0'2338,"41"-20"-1794,19 20-384,0-20 513,19 20 64,1-20-225,20-1-416,-19 21-256,18-19-993,1-1-993,-1 0-4004</inkml:trace>
  <inkml:trace contextRef="#ctx0" brushRef="#br0" timeOffset="333.9844">716 3407 18769,'-79'-20'833,"59"0"384,-19 20 385,19-19-545,20-1-577,0 0-512,20 20-320,19-20-1922,-19 1-2403</inkml:trace>
  <inkml:trace contextRef="#ctx0" brushRef="#br0" timeOffset="1125">1769 3249 18321,'-20'-41'448,"0"21"513,-20 1 769,1 19-577,-1-20-641,-20 20 65,20 20 192,-19-20-321,20 19-352,-1-19-192,20 20 224,20 1-288,-19-1 64,19 19 96,0 1 64,19-20-128,1 39-32,-20-20-96,20 2 64,-20 18 31,0-19 97,0 19 0,0-19 129,0-1-258,0 2 226,0-21 63,0 19-160,0-19 160,0 0-32,0 0-160,0-1 224,20-19-64,19 0 32,-19 0-96,39 0-224,-18 0-416,18 0-545,0 0-513,-19-19-416,19 19-1633</inkml:trace>
  <inkml:trace contextRef="#ctx0" brushRef="#br0" timeOffset="1474.6094">2186 3407 21428,'0'-59'128,"-20"39"-64,0 20 673,1-20 480,-22 20-448,21 20 416,-19 0-481,19 39-95,-20-20 32,21 22-97,19-22-160,0 21-384,-20-21-64,40 40 64,-1-18 64,21-2-512,19-19 32,21-21-289,0-19-448,-21-19-577,0-1-576,2-20-641,-42 1-2658</inkml:trace>
  <inkml:trace contextRef="#ctx0" brushRef="#br0" timeOffset="1844.7266">2484 3249 21172,'0'-20'1825,"0"20"-1024,19 0 128,1-21-128,-20 21-289,20 0-31,-20 0-33,20 21-256,-1-21-64,1 20-128,1 19 96,-1-19-32,0 0-31,19 19 63,1 1-96,-1-1 0,1 2-32,-1 18 96,2-19-192,-1 19 224,-1-19-192,-19-1 128,0 2 32,-1-1-32,-19-21 128,0 1 192,0 0 65,-19 0-129,-1-20-192,0 19-288,-19-19-193,19 0-351,-21 0-802,21 0-1825,1 0-5573</inkml:trace>
  <inkml:trace contextRef="#ctx0" brushRef="#br0" timeOffset="2905.2735">3873 3229 13901,'40'-41'1281,"-21"22"-288,2-1 1729,-1 0-672,-20 20-1089,0 0-192,0 0 352,-20 0-320,-1 40-481,2-21 225,-21 42-161,1-22 64,-1 1 65,1-1-225,19 1 225,0-20-353,0-1 192,20 1-64,0 1-31,0-21 127,0 0-320,40 0 224,-20 0-95,39 0 63,0 0-256,0-21 128,22 1-224,-22 20-32,0 0-609,1 0-320,0 0-865,-20 41-864,-1-21-418,-39 19-5155</inkml:trace>
  <inkml:trace contextRef="#ctx0" brushRef="#br0" timeOffset="3094.7266">3913 3805 20883,'-20'19'1794,"20"-19"-1057,20 0 448,-1 0 160,22-19-288,-1 19-288,19 0-545,0-20-192,21 20-224,-20 0-481,-21 0-672,1 0-865,-1 20-1057,-39-20-3043</inkml:trace>
  <inkml:trace contextRef="#ctx0" brushRef="#br0" timeOffset="4052.7344">5124 3288 15662,'0'-59'1378,"0"38"191,0 1 994,20 1-546,0-21-928,19 20 97,1 0-322,20 1-159,0-1-353,-21 20-95,1 20-65,-1 19-64,2 1 0,-21 40 0,-1-21 96,1 20-31,-20 0-225,0 2 32,0-22 32,-20 0 32,1-19-128,-22-1-32,21 2 31,-19-21 33,-1 0 129,20-20-258,-19 0 289,19-20-320,-19 0 128,19 0-32,20-1 64,0-18 0,0 19 0,20 0 64,19 0 32,-19 20 96,19 0-192,1 0 160,-1 20-288,1 0 64,1 0-544,-2-20-514,1 20-607,-1-1-706,-19-19-223,0 0-4389</inkml:trace>
  <inkml:trace contextRef="#ctx0" brushRef="#br0" timeOffset="4453.125">5918 3487 21332,'20'59'512,"0"-39"577,-20 20 609,20-1-705,-1-19 128,1 0-96,-20 0-481,20-20-287,-20 0-1,0 0 32,0 0-192,0 0 192,0 0 1,21-20-161,-21-20-160,0 20 64,0-19 96,0 19-224,20 20-64,-20 0 32,19 0-1,21 20 129,-20 0-32,19-1 64,21 1-448,-41 0-545,22 0-704,-1 0-1346,-21-1-1025</inkml:trace>
  <inkml:trace contextRef="#ctx0" brushRef="#br0" timeOffset="5643.5547">7388 3169 10281,'40'-40'2499,"-21"40"255,1-20-127,0 0-898,-20 20-544,20-19 1,-20 19 127,0 0-288,0 0-641,0 0 97,-20 19 31,0-19-352,-19 40 161,-1-20-65,-1 19 0,-18 2 32,0-21 1,0 19-129,19-19 192,-1 20-192,2-21 0,19-19 65,20 20-97,0-20-224,0 0-129,20 0 289,0 0-160,40 0 160,-1 0-64,1-20 97,-1 20-65,-20 0-161,22 0 65,-22 0-32,-19 20-128,0 0-160,0 0 192,-20-1 192,-20 1 96,0 21-32,0-21 32,-19 19 96,-1-19-128,0 19-32,20-19 128,-20 0 128,21 0 33,19-20-161,0 20-192,19-20 128,1 0 192,20 0-64,0 0-95,39-20-33,-19 20-64,19-20 0,-19 20 32,0 0-224,-1-20-353,-20 20-256,1 20-800,-20-20-1250,-1 20-896,2 0-5254</inkml:trace>
  <inkml:trace contextRef="#ctx0" brushRef="#br0" timeOffset="6095.7032">6852 3982 18065,'-21'0'2978,"21"-19"-1889,0 19 161,21 19-289,-21 1 352,20 1 32,0-1-576,-1 19-289,1 1-384,0 0 64,0-1-127,-1-19-33,1 19-257,0-18-255,-20-1-577,20-20-705,-20 20-736,20-20-97,-20-20-3555</inkml:trace>
  <inkml:trace contextRef="#ctx0" brushRef="#br0" timeOffset="6341.7969">7170 4063 15822,'-60'19'1730,"20"1"-449,20 0 1058,-20 0-418,20-20-63,1 20-384,-1-1-866,20 1-256,0-20-191,20 20 95,-1-20-32,1 0 0,0 0-128,20 0-96,0 0-224,-20 0-96,20 0-577,-21 0-416,1 0-673,0 0-545,0 0-1376</inkml:trace>
  <inkml:trace contextRef="#ctx0" brushRef="#br0" timeOffset="6552.7344">7388 4122 4836,'20'0'16848,"-20"0"-16592,20 0 1186,-1-20-610,1 20-768,20 0-31,-20 0-194,-1 0-992,21 0-801,-20 0-992,-1 20-10763</inkml:trace>
  <inkml:trace contextRef="#ctx0" brushRef="#br0" timeOffset="6705.0782">7487 4260 19186,'-20'21'1025,"20"-21"128,20-21 192,0 21-865,0-19 129,19 19-321,1-20-448,0 20-1089,-20-20-993,0 20-2050</inkml:trace>
  <inkml:trace contextRef="#ctx0" brushRef="#br0" timeOffset="6995.1172">7804 4063 16944,'60'-20'1857,"-41"20"-63,2 0 352,-1 20-1185,0-20-192,0 19 31,-20 21-511,-20-20 95,20 19-224,-20-19 0,20 0 1,-20 0 63,20-1-96,0-19 0,0 21-160,20-21 64,0 0 0,0 0 128,19-21-128,1 2-192,-1 19-609,1-20-640,-20 20-1250,1 0-864,-2-20-14094</inkml:trace>
  <inkml:trace contextRef="#ctx0" brushRef="#br0" timeOffset="7634.7657">6872 2871 18161,'20'0'1729,"-20"0"-1440,0 20 992,0-20-128,0 19 32,19 1-160,-19-20-352,0 0-417,0 0-32,20 0-64,-20 0 129,0 0 127,0 0 96,0 0-351,0-20-161,0 1-129,0-1 33,20 0-32,0 0-32,-1 20-64,1 0 288,0 0-192,20 0 224,0 20-96,0 0 0,-1 0-352,21-1-705,-21 1-769,1 1-705,-21-21-1504</inkml:trace>
  <inkml:trace contextRef="#ctx0" brushRef="#br0" timeOffset="8419.9219">8242 2910 6566,'0'-39'8007,"0"19"-5540,0 0-610,0 20 898,0 0 96,0-19-1602,0 19-609,0 19-223,0 1 159,19 0 193,-19 19-288,0 2-225,20-1-160,0-1 0,-20-19-256,20 19-321,-1-19-576,1 0-512,-20-20-1090,20 20-608,-20-20-2786</inkml:trace>
  <inkml:trace contextRef="#ctx0" brushRef="#br0" timeOffset="8644.5313">8718 3070 21556,'0'39'1025,"-19"-19"-64,-22 20 768,21-1-543,-19 22-161,-1-22-97,20 1-511,1-1-193,-1-19-320,0 0 96,0 19-288,20-18-257,-20-1-512,20 0-673,0-20-704,0 19-288,20-19-2211</inkml:trace>
  <inkml:trace contextRef="#ctx0" brushRef="#br0" timeOffset="8862.3047">8797 3348 22325,'0'59'192,"0"-20"1569,0 2-95,0-1-769,0 19-64,0-20-577,20 1-128,0-20-128,0 19-384,-1-18-321,1-1-576,-20-20-897,20 20-609,0-20-3299</inkml:trace>
  <inkml:trace contextRef="#ctx0" brushRef="#br0" timeOffset="9146.4844">9036 3507 17360,'-79'39'2594,"58"-19"-1312,-19 0 800,20 0-705,1-1-128,-1-19-32,20 20-608,0 0-353,0-20-64,20 20-128,-1-20 128,21 0-63,1 0-97,-2 0 160,1 0-480,-1-20-161,1 20-352,-20 0 97,-1 20-610,1-20-703,0 0-290,-20 20-1504</inkml:trace>
  <inkml:trace contextRef="#ctx0" brushRef="#br0" timeOffset="11369.1407">10644 2672 6342,'-20'-20'1569,"20"20"833,0-20-576,0 20-577,-20 0-416,20 20-224,0-20 864,20 41 193,-20-2-321,20 21-96,0 39 96,19 1-256,-19 38-96,0 41-192,-1 0-224,1-1-289,21 21 0,-21-40-96,19-40-96,-19-1 321,20-37-33,-21-2-32,1 0-63,0-19-225,0-20-32,-1-1-224,-19-19-289,0-20-448,21 0-832,-21 0-834,0-40-896</inkml:trace>
  <inkml:trace contextRef="#ctx0" brushRef="#br0" timeOffset="12879.8828">1074 5174 17008,'-19'-20'384,"19"1"-448,0 19 96,19-20-96,-19 0 32,40 20-96,-20 0 0,19-20 32,1 20 63,19 0 33,21 0 0,-20 0 0,19 0 65,21 0-1,-21-21 0,39 21 0,2 0 32,18 0 0,42 0-64,-21-19 32,19 19 32,-19 0 0,-1 0-32,1 0 64,40 0-96,-20 0 0,-1 19 32,21-19-64,0 0 33,19-19-1,0 19 0,1 0-96,19-20 128,-20 20-64,21 0 32,-1-20-32,20 20 32,-19-20 0,19 20-32,-20-19 0,19 19 64,-18-20-256,19 20 576,0-20 96,20 20-223,-20 0 159,0-20-288,0 20 96,0 0-31,20 0 95,-20 0-192,20 0-128,0 0 0,-20 0 96,20 0 0,1 0 192,-1 0 0,-20 0 65,40-19 63,-40 19-192,40 0-128,-20 0-32,19-20-32,-19 20 32,20 0 32,-1 0 33,1-20-194,1 20 162,-1-20-1,-1 20 128,21 0-288,-1 0 64,1-19 288,20 19-256,-1 0-96,0 0 224,21 0-224,-1 0 64,0 0 96,2 0-96,-3 0 96,-18 0-64,20 0 192,-21 19 0,20-19-32,1 20 161,-21-20-97,20 20 0,-18-20-128,-2 0 32,-20 0-64,-39 0 161,0 0 31,-20 0-32,-39 0-96,-40 0-64,-61-20 0,2 20-384,-1 0-737,-1 0-1249,2 0-833</inkml:trace>
  <inkml:trace contextRef="#ctx0" brushRef="#br0" timeOffset="13899.4141">11935 3466 3619,'0'-59'4132,"0"39"-1794,-20-19 417,20 19-257,-20 0-576,20-19-353,-20 19-255,0 0-161,0 20-64,20 0 32,-20 0-417,0 0-543,20 20 351,-20 19 161,0 21-129,1-1-127,19 21-33,0-21-64,0 1-128,19-1-127,1-19-1,20 0 32,0 0-128,20-20-96,-21-1-321,21 1-608,-1-20-32,-18 0-769,-2 0-224,-19-20-576,0 1-3268</inkml:trace>
  <inkml:trace contextRef="#ctx0" brushRef="#br0" timeOffset="14088.8672">12173 3328 11434,'0'-59'6438,"0"59"-4131,0 0-962,0 0-737,0 19 417,0 21 161,0 19-386,20 20-447,-1-18-129,1 18-224,0-20-192,19 0-385,1-18-544,0-1-609,0-21-480,-20 1-2146</inkml:trace>
  <inkml:trace contextRef="#ctx0" brushRef="#br0" timeOffset="14451.1719">12669 3566 16527,'-19'-20'1794,"-2"20"-353,1 20 193,-20 20-161,21-21 33,-1 21-417,0 0-609,20-21-320,0 22-160,20-41 32,19 20 32,-19-20 128,0 0-352,21-20-32,-22 0 0,1-1-32,0-18 128,-20 19 64,0 0 128,0 0 32,0 20 0,-20-19 160,20 19 33,0 0-257,0 19-64,0 1 128,0 0-160,0 20 32,20-21-192,19 2-449,-19-1-288,20-20-993,-1 0-320,-19 0-1249,0 0-12909</inkml:trace>
  <inkml:trace contextRef="#ctx0" brushRef="#br0" timeOffset="14613.2813">12987 3685 18129,'20'39'1185,"-1"-18"288,1-1-768,0 0-321,0-20-288,-1 20-64,1-20-480,-20 0-609,20-20-1538,-20 20-8647</inkml:trace>
  <inkml:trace contextRef="#ctx0" brushRef="#br0" timeOffset="14733.3985">12947 3427 8584,'0'-40'8424,"0"20"-8104,0 1-416,20-1-224,0 20-1346,19 0-2434</inkml:trace>
  <inkml:trace contextRef="#ctx0" brushRef="#br0" timeOffset="15207.0313">13186 3507 16271,'19'79'1409,"-19"-59"385,20-1 288,0 1-545,-20 0-191,20-20-129,-20 0-545,19 0-191,-19 0-257,0 0 128,0 0-63,0 0-97,0-20-160,0 0-256,0 1-161,0-1-95,20-20-97,-20 1 257,20 19 192,-20 20-192,20 0 256,-20 0 384,0 20 96,20 0 129,-20-1-129,19 21-128,-19-40 65,20 20-225,-20-1-32,0-19 0,20 0 256,-20 0-288,21-19 193,-21 19-257,20-20-96,-20 0 96,19 0-129,-19 20-31,20 0-96,0 0 96,0 0 192,-1 20-32,1 20-160,20-21-64,-21 21-577,21-20-480,-19 0-513,-1 20-448,-20-20-577,0-20-5573</inkml:trace>
  <inkml:trace contextRef="#ctx0" brushRef="#br0" timeOffset="15615.2344">11974 4102 21428,'0'0'1249,"20"0"-833,19 0 1218,1 0-481,40-20-448,19 20-97,0 0-127,40-19 63,0 19-352,20 0-31,0 0-1,-1-20-32,2 20-160,-22 0 0,-18 0 32,-21-20 96,1 20-224,-21-21 128,-20 21 64,-19 0-64,-21 0-96,-19 0-96,0 0-193,0 0-191,0 0-770,0 0-1184,-19 0-609,19-20-5445</inkml:trace>
  <inkml:trace contextRef="#ctx0" brushRef="#br0" timeOffset="15802.7344">13960 3446 25560,'0'-19'1121,"0"19"-1506,0 0-1729,0 0 1634,20 0-1922,-20 19-1378</inkml:trace>
  <inkml:trace contextRef="#ctx0" brushRef="#br0" timeOffset="15940.4297">14059 3765 20883,'20'40'3556,"-20"-40"-4293,0 0 961,0 0-160,0 0-448,0 0-801,0 0-641,0 0-2722</inkml:trace>
  <inkml:trace contextRef="#ctx0" brushRef="#br0" timeOffset="17226.5625">15190 3208 10922,'40'-20'2466,"-20"1"-960,-1 19-257,2-20 96,-1 20-160,-20-20-352,20 20-32,-20 0-225,0 0 33,0 0 416,-20 0-64,0 0-673,-1 20-128,-18 19-32,-21-19 225,21 21-65,-20-2 192,-1-19 1,0 20-193,20-21-96,1 1 32,19-20-127,20 20 31,-20-20-64,20 0-32,20 0-160,0 0 192,19 0 64,21 0-64,0 0 0,19-20-32,-20 20-96,1 0 32,-21 0 0,22 0-128,-41 20 96,-1 0-257,1-1-159,-20 1 256,-20 21-33,-19-2 129,19 1 256,-21-20-160,2 19 193,-1-19 95,20 0 64,1 0-128,-1-1 97,20-19-65,20 0-32,-1 21 352,21-21-223,19 0-193,2-21 64,38 2 0,-20 19-192,1-20 32,-21 20 32,0-20-608,-19 20-97,-20 0-512,0 20-801,0 0-768,-20-1-1186</inkml:trace>
  <inkml:trace contextRef="#ctx0" brushRef="#br0" timeOffset="17611.3282">14733 4043 20595,'0'0'1217,"0"0"-800,0 20 415,0-20 578,21 39-321,-21-19-321,20 20-415,0-21-129,0 21-320,-1-20-160,1-1-257,0 2-224,0-1-896,-1 0-97,1-20-928,-20 0-4549</inkml:trace>
  <inkml:trace contextRef="#ctx0" brushRef="#br0" timeOffset="17858.3985">15012 4122 10441,'-60'20'5638,"40"-20"-4197,-19 20 449,19-1 64,-20 1-225,40 0-383,-19 0-321,19-1-449,0-19-95,19 21-161,1-21-224,0 20 32,19-20-224,1 0 160,-1 0-769,2-20-63,-21 20-930,19 0-384,-19-21-1185,0 21-12524</inkml:trace>
  <inkml:trace contextRef="#ctx0" brushRef="#br0" timeOffset="18033.2032">15250 4162 19858,'19'0'961,"2"-20"192,-1 20-416,20-20-577,-21 20-64,1 0-929,0 0-512,0 0-737,-1 0-3171</inkml:trace>
  <inkml:trace contextRef="#ctx0" brushRef="#br0" timeOffset="18199.2188">15310 4260 17552,'-20'0'1954,"20"0"-1762,0 0 1282,20 21-1,-20-21-384,20 0-352,19 0-545,1-21-352,-20 21-961,19-19-673,-19 19-1153,0 0-5669</inkml:trace>
  <inkml:trace contextRef="#ctx0" brushRef="#br0" timeOffset="18504.8828">15608 4142 3843,'39'-20'15407,"1"0"-14318,-21 20 993,21 0-481,0 0-768,-20 0-320,0 0-353,-20 20 96,0 0-64,0 0-128,0 19-128,-20-19 32,0 19 64,0-18 32,0-1-32,20 0 192,0-20-192,0 0 65,0 0-1,20 0 96,0 0 32,20 0 32,0-20-416,-20 20-128,19-20-417,-19 20-544,19 0-1121,-39-21-769,20 21-7912</inkml:trace>
  <inkml:trace contextRef="#ctx0" brushRef="#br0" timeOffset="19101.5625">14634 2971 15630,'0'0'1410,"20"20"-962,-20-20 1090,0 0-353,0 0-256,0 19 63,0-19-319,0 0-192,0 0-33,20 0-96,-20-19 1,0 19-161,0-20-160,20 0-160,-20 20-64,20-21 63,-1 1 1,-19 20-64,21 0 128,-1 0 128,0 0 32,19 20-192,-19 1 32,20-1-737,-1 0-736,1-1-1250,-21-19-5381</inkml:trace>
  <inkml:trace contextRef="#ctx0" brushRef="#br0" timeOffset="19573.2422">16004 3129 16591,'-20'0'3427,"20"0"-2338,0 0-160,0 0 224,20 0 65,-20 20-225,0 19-641,20-19-160,0 21-128,-20-21-32,19-1-704,2 1-514,-1 0-1248,0-20-801,0 0-11403</inkml:trace>
  <inkml:trace contextRef="#ctx0" brushRef="#br0" timeOffset="19805.6641">16580 3188 21908,'21'41'865,"-21"-21"-417,0 39 1154,-21-19-193,1 19-192,0 0-384,0 2-544,1-22-33,-1 20-256,0-19 64,20-20-449,-20 19-31,20-18-449,-19-1-512,19 0-1185,0 0-449,0-20-2242</inkml:trace>
  <inkml:trace contextRef="#ctx0" brushRef="#br0" timeOffset="20001.9532">16680 3606 19122,'19'0'3299,"-19"19"-2979,0 21 1346,0-20-97,0 40-480,0-20-416,0-1-449,20 1-192,0-20-64,-20 19-448,20-19-481,0-20-1025,-1 20-929,1-20-801</inkml:trace>
  <inkml:trace contextRef="#ctx0" brushRef="#br0" timeOffset="20248.0469">16997 3724 17200,'-59'21'1601,"39"-1"-608,-19 0 769,-2 19 416,1-19-577,21 0-415,19 0-546,0-20-159,0 19-65,19-19 32,21 0-255,-19 0 31,18 0-160,1 0-128,-1 0-256,1 0-513,-20-19-577,19 19-960,-39 0-1153,20 0-3332</inkml:trace>
  <inkml:trace contextRef="#ctx0" brushRef="#br0" timeOffset="21003.9063">17951 3188 17840,'19'-19'1538,"-19"19"-1378,-19 19 192,-1 1 1154,-1 1-609,1 19-513,-19-1 32,-1 1 289,1-1 192,19 1-481,-20-21 33,20 1 95,1 1-63,19-1-65,-20-20 32,20 0-223,0 0-321,20 0 192,-1 0 64,1 0 128,40 0-128,-21 0-192,20 0 32,-19-20-32,20 20-512,0 0-609,-21 20-1090,1 0-928,-20-1-2466</inkml:trace>
  <inkml:trace contextRef="#ctx0" brushRef="#br0" timeOffset="21193.3594">17831 3765 20787,'0'20'2306,"0"-20"-2306,0 0 897,39-20 545,1 20-802,1 0-480,18-20-192,-20 20-608,1 0-994,19-21-1024,-39 21-1987</inkml:trace>
  <inkml:trace contextRef="#ctx0" brushRef="#br0" timeOffset="21918.9453">18487 3109 19794,'0'-20'1570,"0"1"-193,0 19 32,0 0-288,0 19-160,19 1 32,-19 20-224,20 19-96,20 21-225,-21-1-64,21-19-223,0 20 63,0-21-224,0 0-192,-1-19-1,1 0-479,-20-21-353,-1 2-609,1-1-672,-20 0-481,0 0-1056</inkml:trace>
  <inkml:trace contextRef="#ctx0" brushRef="#br0" timeOffset="22319.336">18942 3606 21428,'20'39'993,"1"-19"-32,-1-20 256,-20 20-224,20-20-64,-20 0-65,0 20-351,0-20-65,0 0-63,0-20 31,19 0-192,-19 0-192,20 0 0,0 1-96,0-1 0,-20 0 64,20 20-96,-1 0-128,1 0 160,0 20 224,0 0-224,-1 19-288,22 1-385,-21-20-1057,19-1-800,-19 2-801,0-21-8585</inkml:trace>
  <inkml:trace contextRef="#ctx0" brushRef="#br0" timeOffset="23342.7735">20174 3487 8231,'0'0'6727,"0"20"-5542,0-20 512,0 20 321,0 19-224,0-19-321,0 19-287,0 1-162,20-20-255,-20 0-160,19-1 63,1-19-159,-20 0 63,20 0-159,-20 0 63,20-19-63,-20-1-353,21 0 32,-2 0-192,-19-19 96,20 39 32,-20-20 0,0 20-352,20 0 63,-20 20 97,20-1 96,-1 1 64,21 20 0,-1-20-384,1 20-801,1-20-1026,-2 0-1632,1 0-5382</inkml:trace>
  <inkml:trace contextRef="#ctx0" brushRef="#br0" timeOffset="46531.25">578 5988 17424,'0'59'512,"0"-19"-31,20 1 640,-1 18-128,1 0-609,0 1-224,19-1 481,-19 1-225,0-20-159,0-20 63,1-1-64,-21-19 321,19 0 480,-19 0-545,-19-19-512,-2-21 64,1-19-128,0-2 32,-19-18-32,-1-20-64,20 19 64,-19-19-64,-1 20 128,21-1 96,-2 21 64,21 39-128,0 0-128,0 1 32,0 19 192,21 19-96,18 1 64,-19 20-64,19-1 128,1 22-192,-20-22 32,19 1 129,-39-1-1,0 1-128,0-21 32,0 1-32,-20 0-64,1-20-161,-1 20-223,0-20-321,0 0-416,20 0-737,-19 0-1153,19 0-4900</inkml:trace>
  <inkml:trace contextRef="#ctx0" brushRef="#br0" timeOffset="46763.6719">994 6485 18385,'20'0'1217,"-20"0"545,0-20 128,-20 0-769,20-19-96,-20-22-193,1 2-543,-1 0-225,0 19 0,20-19-96,-20 18-193,20 1-415,0 21-641,20 19-417,0 0-192,0 0-384,-1 0-3908</inkml:trace>
  <inkml:trace contextRef="#ctx0" brushRef="#br0" timeOffset="47017.5782">1233 6128 14477,'19'0'2947,"-19"0"-1954,0 19 961,0-19 0,0 20-225,-19 0-415,19 0-546,0 0-383,0-1-193,19-19 96,1 20-64,0-20 33,21 0-97,-22-20-64,21 1-64,-40-1-32,0 0-128,0 0-129,0 0-159,-20 1-385,0 19-96,1-21-480,-1 21-801,-1 0-641,21 0-3362</inkml:trace>
  <inkml:trace contextRef="#ctx0" brushRef="#br0" timeOffset="47256.836">1372 6167 4260,'79'20'9609,"-59"0"-6470,19 0-929,-19-1-449,21 1-351,-21 0-289,19 0-256,-19-20-449,19 0-96,-19 0 1,20 0-225,-20-20 128,-1 0 0,1-19-160,-20 19-128,0 0 0,0-20-96,-39 21 192,19 19-64,-20-21-192,-19 21-33,19 0-287,1 21-1058,18-21-608,1 19-1057,20 1-8552</inkml:trace>
  <inkml:trace contextRef="#ctx0" brushRef="#br0" timeOffset="47497.0703">2046 6386 20371,'0'-41'801,"-19"2"992,-1-1-63,0 1-609,0-1-416,1 0-1,-1 0-544,0 0-128,0-19 0,-19 0 33,19 19-97,20-20-129,0 40-223,0-20-513,20 21-704,0 19-1282,-1 0-1057</inkml:trace>
  <inkml:trace contextRef="#ctx0" brushRef="#br0" timeOffset="47665.0391">1829 6028 23894,'-80'19'1153,"60"-19"160,0 0-832,20 0-481,0 0 64,40-19-128,-1 19-192,22 0-1634,18-20-2146,-20 20-14221</inkml:trace>
  <inkml:trace contextRef="#ctx0" brushRef="#br0" timeOffset="48135.7422">2742 6047 18001,'-20'0'1121,"0"20"64,0 0 640,1 21-383,19-2-193,-20 21-416,20-41-161,20 21-351,-1-20-1,1-20-192,20 0 160,-20 0-63,-1-20-33,1 0 160,0-19-544,-20 19 0,0-20-289,-20 1 65,0 18-289,1 1-576,-1 0-417,0 20-223,20 0-1218,-20 20-3748</inkml:trace>
  <inkml:trace contextRef="#ctx0" brushRef="#br0" timeOffset="48382.8125">3059 6345 18097,'-20'0'1121,"20"0"1377,-19-20-416,-1 1-737,0-1-416,0-20-352,1 1-65,-21-21-384,40 0 129,-21-19-129,21 20-160,0-20 64,0 18 64,21 22-160,-1-1 96,0 1-385,19 19-511,-19 0-674,19 20-1505,-19 20-832</inkml:trace>
  <inkml:trace contextRef="#ctx0" brushRef="#br0" timeOffset="48566.4063">2722 6067 24599,'-20'20'672,"40"-40"-351,0 0 415,39 1-287,-19 19-417,20-20-320,-1 0-1154,1 20-2241,-1-20-6215</inkml:trace>
  <inkml:trace contextRef="#ctx0" brushRef="#br0" timeOffset="49022.461">3834 6008 12139,'-40'-59'6534,"20"39"-5893,-19 0 928,19 20 545,0 0-736,0 0-802,0 20 1,0 0-257,0 19-64,0 20-64,20 1-160,0-20 65,20 20-33,20-21-128,0-19-257,0 0-255,19 0-545,0-20-97,-19-20-543,-1 0-609,-39-19-2403</inkml:trace>
  <inkml:trace contextRef="#ctx0" brushRef="#br0" timeOffset="49212.8907">3814 5691 20563,'0'0'1473,"0"19"-992,0 1 608,0 0-32,20 39-160,-1 2-321,1 18-384,0-20-128,0 20-192,20-19-288,0 0-673,-1-21-609,1-19-576,0 0-1121</inkml:trace>
  <inkml:trace contextRef="#ctx0" brushRef="#br0" timeOffset="49568.3594">4271 6008 4452,'-40'0'15631,"20"0"-14639,0 20 450,0-1 63,0 21-480,0 1-128,20-2-416,0 1-353,20-1-128,0-19-32,0 0 192,20-20-160,-20 0-64,0-20 96,0 0-192,-1 1-1,-19-21-31,0 20 96,0-19-96,-19 18 128,19 1 0,0 20 224,0-20-96,0 20 0,0 20-32,19 0 353,-19 1-225,20-2-256,0 21 96,0-20-385,-1 0-223,1-20-706,0 0-992,0 0-961,-20 0-9865</inkml:trace>
  <inkml:trace contextRef="#ctx0" brushRef="#br0" timeOffset="49726.5625">4509 6147 18449,'20'60'1634,"-20"-40"223,20-1-1088,-1 21-513,1-40-128,-20 20-160,20-20-256,0 0-1153,-20-20-1090,0 0-7398</inkml:trace>
  <inkml:trace contextRef="#ctx0" brushRef="#br0" timeOffset="49857.4219">4489 5870 17969,'-19'-21'1313,"19"21"-1441,0-20-577,0 20-1217,19 0-4932</inkml:trace>
  <inkml:trace contextRef="#ctx0" brushRef="#br0" timeOffset="50279.2969">4648 6187 18897,'19'40'1698,"-19"-21"-449,20-19 289,-20 0-577,20 0 160,-20-19-225,20 19-479,-20-20-289,21 0-160,-21-20-32,19 21-224,-19-2 95,0-19-63,20 40 32,-20-20-64,0 20-33,0 0 289,20 20 481,-20 0-193,0 0-96,20 1 96,-20-2 1,0-19-257,19 0 224,1 0-32,-20 0 128,20 0-192,0-19-63,-20 19-1,19-21-64,-19 21 32,20 0-257,-20 21 257,20-21-160,0 19 0,1 1-544,18 0-385,-19 0-481,0-20-992,-1 20-417</inkml:trace>
  <inkml:trace contextRef="#ctx0" brushRef="#br0" timeOffset="51709.961">637 6981 14990,'-39'0'672,"39"0"-223,-20 0 608,20 0-289,0 0-383,0 0-289,0 0-96,0 0 0,20 0 0,-20 0 0,19 0 160,1 0 64,0 0 225,0 20-97,-1-20-96,21 0-192,-20 0 193,20 0-225,20 0 128,-21 0-160,1 0-96,19 0 320,2 0-256,-2 0-32,0 0 224,20 0-256,2 0 64,17-20 288,-19 20-480,21 0 224,19 0 224,1 0-320,-2-20 320,1 20 32,1-19-256,18 19 97,-38-20 255,19 20-192,-19 0-192,-1-21 192,-1 21-32,2 0-32,19 0 97,-19-20-1,19 20-160,-21 0 96,22-20-64,-41 20-32,21 0 128,-1 0-192,0 0 288,1 0-224,-1 0 64,-20 0 1,21 0-1,-1 0 96,-20 0-288,1-19 192,-21 19-128,20 0 64,-19-20 192,-20 20-352,20 0 384,-21 0 32,1 0 33,-21 0-1,21 0-256,-20 0-64,1 0 160,-2 0-32,1 0-128,0 0-96,-20 0 64,20 0-32,-20 0 0,0 0 96,0 0-64,0 0 64,0 0 64,0 0-64,0 0-32,0 0-96,0 0-641,0 0-352,0 0-416,19 0-129,-19 0-1376,20 0-8585</inkml:trace>
  <inkml:trace contextRef="#ctx0" brushRef="#br0" timeOffset="51993.1641">5481 5849 23958,'0'0'897,"0"-20"-673,0 20-704,0 0 320,20 0-1154,1 20-447,-21-20 95,20 21-224,-20-2-2113</inkml:trace>
  <inkml:trace contextRef="#ctx0" brushRef="#br0" timeOffset="52146.4844">5660 6365 20147,'0'0'1537,"20"0"-1569,-20 0-256,20-20-1154,0 0-3298</inkml:trace>
  <inkml:trace contextRef="#ctx0" brushRef="#br1" timeOffset="56924.8047">14615 4717 4708,'0'0'2370,"0"0"-736,-20 0 224,20 0 256,0 0-449,0 0-416,0 0-352,0 0-416,0 0-225,0 0-128,20 0 128,-20 20 225,19-20-33,21 0-128,19 0-63,2-20 31,38 20-192,20 0 64,20 0 64,0 0 193,39-19-1,21 19-224,0-20-64,-2 20-31,2-20 479,-39 0 225,19 0 64,-41 20-353,-18-19-448,-41 19-32,-20 0 64,-19 0-672,-21 0-673,-19 19-641,0-19-352,-19 20-3748</inkml:trace>
  <inkml:trace contextRef="#ctx0" brushRef="#br0" timeOffset="63115.2344">2146 7696 11659,'0'-21'224,"-19"2"544,19 19 289,0-20 257,0 20-97,0 0-64,0-20-160,-20 20-96,20 0-64,0 0 63,0 0-255,0 0-129,0 0-223,0 0-129,0 0-256,0 0 160,0 0-160,0 20 128,0-20 128,0 20 64,0-20-224,0 19 192,0 2 65,20-1-33,-20 0 32,19 0 96,1 19-223,-20-19 95,20 19-64,-20-19-64,0 20 96,0-1-64,20 2 32,-20-2-96,0 1 257,0 19-193,0-19-160,0 20 288,0-20-256,20 19 128,-20 0-64,0 1 0,0 0 32,19 19-31,-19-19 31,0 19 32,20 1-32,-20-1 64,0 0 0,0 1 0,20-1 0,-20 0 161,0 21-417,0-40 64,20 19 96,-20 0 0,0-19 0,19 19-32,1 0 32,1-19 32,-21 20-64,20-21 32,0 20 32,-20 2-32,0 17 257,0-19-129,0 21-192,0-21 0,0 20 0,0-18 96,0 17-160,0 1 96,19-19 96,-19 19-320,0-20 352,20 2-128,-20 17-128,20-19 64,-20 2 64,0-22-128,20 20 160,-20-20-96,0 22 128,19-22-256,-19 0 96,0 1 192,20 0-288,-20-1 160,0 1 0,0-1 32,0-20 160,0 22-192,0-22 96,0 1-160,0-20 256,0-1-320,20 1 288,-20 0-192,0 0 32,0 0 0,0-1-128,0-19 288,20 21-320,-20-21 256,0 0 32,0 0-224,0 0 256,0 0-224,0 0 224,0 0-192,0 0 64,0 0-128,0 0 32,0 0 32,0 0 160,0-21-224,19 21 64,-19 0 32,0 0 64,0 0-192,0 0 224,0 0-128,20 0 32,-20 0 0,0 0-96,0 0 160,21-19-64,-21 19-64,20 0 0,-20 0-32,20 0 64,-1 0 128,1 0-160,0 0 32,20 0 32,-21-20-32,21 20 64,19 0-128,-18 0 128,18-20 32,0 20-32,1 0-256,0-20 288,0 20-128,-1 0 64,20-20-96,-19 20 96,19 0 0,-19-19-33,19 19 162,-19 0-322,19 0 161,0-20 64,0 20-96,2 0 192,-2 0-128,0 0-64,1 0 64,-1 0 0,0 0-64,21 0 32,-21 0 32,0 0 128,2 0-224,-2 0 128,19 0-96,2 0 96,-21 0 129,40 0-322,1-20 129,-2 20 192,22 0-320,-41 0 160,21 0 0,-22-20 0,1 20 0,1 0 0,-1-19 128,1 19-256,-1 0 128,0 0 0,-19 0 0,19 0 0,-20 0 96,21 0-160,-21-20 32,20 20 32,1 0 32,-1 0-64,-1 0 64,2-20-64,-1 20 64,-20 0-64,21 0 64,-1 0-32,-19 0-32,19 0 64,0 0 64,1 0-192,-21 0 96,20 0 128,-19 0-224,19 0 257,-20 0-290,1 0 193,-1 0-128,20 0 161,-19 0-194,0 0 97,18 0 193,-17 0-322,-2 0 258,0 0-161,-20 0 64,21 0 32,-1 0-64,-19 20 32,-1-20-32,1 0 32,0 0 0,-1 0 64,20 0 32,-38 0-32,18 0 128,0 0-288,-19 0 160,-1 0-32,2 0-128,-1 0 64,-21 0 64,1 0-96,-20 0 192,20 0-288,-20 0 160,0 0 97,0 0-290,0 0-127,0 0-288,0 0-1026,20 0-1377,-20 0-928,0 0-5831</inkml:trace>
  <inkml:trace contextRef="#ctx0" brushRef="#br0" timeOffset="67291.9922">4489 12322 2402,'0'-20'2210,"0"20"-1602,0 0 1122,-19 0 192,19 0-865,0 0-865,0 0 224,0 0 257,0 0 480,0 0 673,0-20-96,19 20-321,-19-20-128,0 20-256,0-19-192,0 19-128,0 0-97,0 0 1,-19 0-97,19 0-288,-21 0 353,21 19-225,-20-19 33,20 0-129,-20 20 96,20-20-31,0 20-1,-20 0 96,20-20-192,0 19-160,0 1 193,20-20 159,-20 0-384,20 0 320,0 0-319,1 0-33,-2-20-33,1 20-31,0-19 161,-20-1-290,0 0 129,0 0 192,-20 1-288,0 19 128,-20 0 0,20 19 96,0-19 32,20 20 0,-20 0-128,20-20 96,0 20 33,0-1 63,20 1-96,-20 0 128,40 0-32,-19-20 96,-2 0-288,21-20 128,-20 20-32,-1-20 65,-19 0-161,20 1 32,-20 19-65,0-20 1,-20 0-96,1 20 128,-1 0-32,0 0 352,0 0-384,20 20 160,-19-20-96,19 20 161,0-20-226,0 0 322,19 0-353,1 0-289,0 0-448,0 0-352,19-20-1249,-19 20-1122,-20-20-8135</inkml:trace>
  <inkml:trace contextRef="#ctx0" brushRef="#br0" timeOffset="67834.961">4489 12719 18641,'0'0'1634,"0"20"-834,0 0 834,0-20-545,20 39-576,-20-19-321,20 0-96,0 0-224,-1 0-449,1-1-832,-20 1-1250,20 0-3010</inkml:trace>
  <inkml:trace contextRef="#ctx0" brushRef="#br0" timeOffset="68984.375">6395 12361 4932,'20'-20'1313,"-20"20"-384,0 0 2082,20 0 0,-20-19-1025,0 19-417,19 0-159,-19-20-385,0 0 160,0 20 64,20-20-160,-20 20-224,0 0 0,-20-19 64,20 19-449,0 0-64,-19 0-95,19 19-33,-20-19 32,20 20 65,0 0-193,-20-20 96,20 20-32,0-1 65,0-19-321,20 20 288,-20-20-288,20 0 224,-1 0-64,1 0-64,0 0 32,0-20-256,-20-19 32,20 19 64,-20-19 64,-20 19-128,0 20 96,20 0 0,-20 0-64,0 0 32,1 0 32,-1 20 64,0-1-32,20 1 128,0 0-128,0 0 128,0-20-95,20 19 63,-20-19 0,20 20 0,-1-20 0,21 0-96,-20 0 96,0-20-64,-1 20-32,-19-19 0,0-21-64,0 20-64,-19 1 64,-1 19-32,20 0-160,-20 0-225,0 0-736,20 19-704,0 21-1282,0-20-769,0-1-15405</inkml:trace>
  <inkml:trace contextRef="#ctx0" brushRef="#br0" timeOffset="69486.3282">6574 12759 18577,'20'-20'1025,"20"20"-512,-21-20 287,1 20-159,0 0-161,-20 0 97,20 20-289,-20 20 32,0-1 257,-20 1 288,20-20-225,-20 19 33,0 1-64,1-19-193,19-2-96,-20 1-63,20-20 191,20 20-64,-1-20-95,1 0-161,20-20 0,-1 20-480,-19-20-513,19 20-641,2-19-1440,-21 19-706,0 0-11851</inkml:trace>
  <inkml:trace contextRef="#ctx0" brushRef="#br0" timeOffset="70574.2188">8539 12262 5092,'0'0'4260,"0"-19"-2018,0 19-31,0 0 31,0 0-769,0 0-352,0-20 0,0 20 128,0 0-31,0 0-354,-19 0-255,19 0-161,-20 20 193,20-20-225,-20 19 161,0 1-161,20 0 1,0 0-33,0-20-224,0 0-96,0 19 193,20-19-33,-20 0 128,20 0-352,0-19 96,-1 19 0,1-20-32,-20-20-96,0 21 128,0-1-128,-20 20-32,1 0 32,-1 0-96,0 0 288,0 0 0,20 20 1,-20-1 159,20 1-160,0 0-32,20 0-128,0-20 128,0 0-32,0 0 65,-1 0-65,1 0 0,0 0-192,-20 0 0,20-20-193,-40 0-255,20 20-737,-20 0-641,0 20-1217,1 0-769</inkml:trace>
  <inkml:trace contextRef="#ctx0" brushRef="#br0" timeOffset="71053.711">8599 12818 18097,'0'-39'3651,"0"39"-2242,0-20 449,19 0 32,-19 20-1121,20-20-481,0 20-96,0 20-192,-20-20 64,0 20-32,21 0-128,-21 19-64,0-19 128,0 20 32,0-21-128,0 1-128,19 0 256,-19 0-193,20-20 193,0 21 97,0-2-97,-1-19 0,1 20 96,-20 0 0,0 0 160,0-1-288,-20-19 128,1 20-128,-1-20-192,-20 0-385,21 0-640,-2 0-1057,21 0-545,-20-20-6310</inkml:trace>
  <inkml:trace contextRef="#ctx0" brushRef="#br0" timeOffset="71351.5625">9353 12818 17904,'0'20'2018,"0"0"-1825,0-20-193,0 0-449,0 0-416,0 0-1121,20 0-4420</inkml:trace>
  <inkml:trace contextRef="#ctx0" brushRef="#br0" timeOffset="71510.7422">9631 12798 20819,'20'20'1698,"-20"-20"-897,20 0 127,-20 0-799,19 0-161,-19 0-1346,20 0-928,0 0-1121</inkml:trace>
  <inkml:trace contextRef="#ctx0" brushRef="#br0" timeOffset="71643.5547">10068 12818 20691,'40'20'993,"-20"-20"-641,-1 0-768,-19 0-545,20 0-1377</inkml:trace>
  <inkml:trace contextRef="#ctx0" brushRef="#br0" timeOffset="76080.0782">2305 9244 5605,'19'0'929,"-19"0"480,0-20 225,0 20-385,0 0-416,0-20 224,0 20-225,0 0 33,0 0 288,0 0-64,0-19-256,-19 19-192,19 0-1,0-20 97,0 20-160,0 0-1,0-20-63,-20 20 63,20 0-224,0 0 257,0 0 32,-20 0-1,20 0-159,0 0-33,0 0-256,-20 20 161,20 0-321,0-20 96,0 19 32,0 1-64,0-20 256,0 0-192,0 0 129,20-20-1,0 1-160,0-1-32,-1 0 0,1 0 97,1 1-97,-21-1-128,-21 0 160,1 20-128,1-20 64,-1 20-96,0 0 32,0 20-32,1-20 0,-1 20 64,20 0-64,-20 19 160,20-19 64,0 0 96,0-1-192,20 1 64,19 0-31,-19-20 223,20 0-352,-1 0 128,-18 0 64,19-20-128,-21 0 32,-19 20-128,0-19 0,0-1-96,0 0-32,-19 20 192,-1-20-256,-21 20 192,21 20-32,1-20 96,-1 20 192,0 0 32,0-20-224,20 19-32,0 1 32,20 0 0,-20-20-320,40 0-224,-1 0-1090,-18 0-1889,19-20 224</inkml:trace>
  <inkml:trace contextRef="#ctx0" brushRef="#br0" timeOffset="77536.1328">2464 10654 12587,'0'-19'1121,"-20"19"641,20-20 0,0 20-385,0 0-384,-20-21 0,20 21 64,0 0-256,0 0 32,-19-20 159,19 20-447,-20 0 0,20 20-161,-20-20-64,-1 21 0,1-21 65,1 20-225,19-1 32,-20 1-64,20 0 97,0-20-33,20 20 128,-20-20-160,19 0 289,1 0-161,1-20-160,-1 0 64,0 0 0,-20 1-64,0 19 65,0-20-65,0-1-32,-20 1 128,20 20-320,-20 0 128,-1 0-64,1 0 0,1 20-64,19-20 32,-20 21 96,20 18 0,0-19 0,0 0 32,20-20-32,-1 20 64,1-20 64,21 0 64,-21-20-224,-1 0 225,1 20-257,0-20-32,0 1 160,-20 19-128,-20-20-64,20 20-33,-20 0-31,0 0-128,1 0-160,-1 0-641,0 0-609,-1 20-2338,21-20-4644</inkml:trace>
  <inkml:trace contextRef="#ctx0" brushRef="#br0" timeOffset="78663.086">1510 9006 16303,'0'-20'2434,"0"20"-640,0 0-257,0 0 481,0 0-448,0 20-385,20-20-641,-20 40-63,0-20-449,20 20 32,-20-21-32,21 1-256,-21 0-353,20 0-832,-1-1-1442,-19-19-1313</inkml:trace>
  <inkml:trace contextRef="#ctx0" brushRef="#br0" timeOffset="79404.2969">1630 10396 7046,'0'-20'6695,"0"1"-4357,0 19 96,-20-20-416,20 20-128,0-21-513,0 21-64,0 0-192,0 0-640,0 0-193,-19 0 193,19 21-97,0-21-288,0 20 32,19-1 0,-19 1-512,20 20-225,0-21-672,-20 1-673,20-20-961,-20 20-2690</inkml:trace>
  <inkml:trace contextRef="#ctx0" brushRef="#br0" timeOffset="79607.4219">1510 10674 19410,'20'20'1826,"-20"-20"-1474,20 0 1442,-20 0-353,21-20-864,-1 20-321,-1-20-160,1 20-128,-20 0-545,20-19-960,-20 19-865,0 0-1987</inkml:trace>
  <inkml:trace contextRef="#ctx0" brushRef="#br0" timeOffset="79869.1407">1571 10733 1473,'20'20'14734,"-1"-20"-13997,1 20 1377,0-20-257,0 0-511,19 0-514,-19 0-351,0 0 159,-20 20-191,0-1 63,0 1-223,0 0 287,-20 1 33,0 18-33,20-19-223,-20 0-1,20 0-128,0-20-32,0 0-96,0 20 65,20-20-129,0 0-64,20 0-897,-1-20-513,2 20-1601,-21 0-992</inkml:trace>
  <inkml:trace contextRef="#ctx0" brushRef="#br0" timeOffset="80798.8282">2305 11389 448,'0'0'11243,"0"-21"-9001,0 21 224,0-20-256,0 20-448,0-19-353,0 19-192,0 0-160,0 0-288,-20 0-32,20 0-225,0 0-31,0 0-225,-20 19-128,20-19 32,0 20-160,0-20 64,0 0-64,0 0 32,0 21-32,0-21 32,0 0-32,0 0 0,20 0 64,-20 20-32,0-20 32,0 0 161,0 0-161,0 0 0,0 0-128,0 0 128,0 0-64,0 0 32,0 0 64,20 20-64,-20-20 64,19 0 64,-19 19-192,20-19 160,1 0-32,-1 0 97,-20-19-129,20 19-96,-20-20 0,0 20 64,0-20-225,-20 20 65,0-21-96,-1 21 64,1 0 32,1 0-32,19 0-129,-20 21-287,20-21-834,0 20-1184,20 0-673,-1-1-5958</inkml:trace>
  <inkml:trace contextRef="#ctx0" brushRef="#br0" timeOffset="81373.0469">1571 11389 18801,'0'-21'1570,"0"21"-769,0 0 544,0 0-160,0 0-833,-21 21 97,21-1-481,0 0 192,0-1-160,0 1-160,0 0-385,0 20-704,21-21-609,-1 1-1409,-20-20-13933</inkml:trace>
  <inkml:trace contextRef="#ctx0" brushRef="#br0" timeOffset="81590.8203">1769 11508 11562,'0'0'10538,"0"20"-10313,0-20-65,-20 0 96,20 19-32,0-19-224,0 20-192,20-20-384,-20 20-642,0-20-1216,19 20-2242</inkml:trace>
  <inkml:trace contextRef="#ctx0" brushRef="#br0" timeOffset="81911.1328">1829 11607 13388,'20'-20'6534,"0"20"-5637,-20-20 865,19 20-353,-19 0-928,20 0-289,-20 0-64,0 0 0,0 0-96,0 20 0,-20-20 64,20 20-192,0-20-96,0 19 96,20 1 96,-20-20-96,20 21 96,-20-1 128,20 0 128,-1-1-64,-19 1 129,0 0 63,0-20-32,0 20-576,-19-20-256,19 19-1346,0 1-1665,-20-20-13549</inkml:trace>
  <inkml:trace contextRef="#ctx0" brushRef="#br1" timeOffset="90128.9063">2344 9145 2178,'0'0'2306,"0"0"-513,-20 0-287,20 0-449,0 0-288,0 0-225,0-20-192,20 20 193,-20 0 320,0 0 128,0 0 192,0 0-192,0-19-321,0 19-63,0 0-64,0 0-129,0 0-32,0 0 33,0 0-161,0 0-64,0 0 32,0 0 161,0 0-129,0 0 32,0 0-32,21 19 161,-21-19 31,0 0-224,20 0 97,-20 0 95,20 0-64,19 0-127,-19 0-1,19 0-32,1 0 0,-1 0-128,2 0 289,18-19-225,-19 19 256,19 0-416,1 0 96,0 0 0,-1 0 32,1-20-32,-1 20-32,21 0 65,-20 0-162,-1 0 97,-20 0 1,1 0 255,20 0-256,-60 0-32,60 20 0,-41-20 192,21 0-128,-1 0 128,-19 0-288,20 0 192,-20 0-96,20 0 32,-20 0 32,20 0 32,-1 19-128,-19-19 96,19 0-64,1 0 32,-20 0 1,20 20 31,-20-20-96,20 0 64,-21 0 96,1 0-128,20 0 224,-20 0 0,-1-20-224,1 20 160,0 0 64,0 0-159,20-19-1,-20 19-96,0 0 256,0 0-320,-1 0 192,-19 0-96,0 0 128,0 0 0,0 0 64,0 0-64,0 0 32,0 0 65,0 0-161,0 0 0,0 0 128,0 0-224,0 0 128,0 19-96,0-19-64,0 0 224,0 20-64,0-20-192,0 20 128,0-20 32,0 20-32,0-1 160,0 1-192,0 0 65,0 0-33,0 20-32,20-20 96,-20 0-64,0 19 0,0-19 192,0 20-352,0-20 352,20 19-320,-20-19 128,0 20 0,0 0 32,20-20 0,-20 19 32,0 1-64,19-1 32,-19-19 32,0 20-32,0 0 0,0 0-31,0-20-33,0 19 64,20 1-32,-20-20 0,0 19 32,0-19 32,0 21 0,0-2-96,0-19 0,0 19-96,0-19 128,0 20 160,0-21-288,20 1 160,-20 0 32,0 1-128,20-1 32,-20-1 192,0 1-320,0 20 224,0-21-32,0 21 32,0-20-192,0 0 96,0 19 32,0-19 0,0 21 64,0-22 0,0 21-96,0-20-160,0-1 160,0 1 64,21 20-32,-21-21-96,0 1 128,0 0-64,19 1 0,-19-1 0,0-1 32,0 21 33,0-20-162,0 0 129,0-1-32,0 21 0,0-1-32,-19-19 32,19 21-64,0-21 64,0 19-32,0-19 32,0 19 0,0-19 32,0 20-64,0-21 96,0 22-192,0-21 96,0 0 32,0 19 0,19-19-64,-19 0 64,0 19 128,0-19-256,0 20 96,20-21 0,-20 22 64,0-21-96,0 19 96,0-19 64,0 20-224,0-21 96,0 1 128,0 0-192,20 0 64,-20 0 160,0-1-256,0 2 64,0-21 192,0 20-256,0 0 160,0 0 0,0-1 128,0-19-160,20 20-96,-20 0 96,0 0 32,0-20 160,0 19-320,0 1 128,0-20 0,0 20 64,0-20-64,0 20 160,0-20-128,0 19-160,0 2 160,0-21 64,0 20-96,0 0 161,0-20-290,19 20 97,-19-20 32,0 0-64,0 0 0,0 0 0,0 0-64,0 0 192,0 0-256,0 0-224,0 0-65,0 19-191,0-19-642,0-19-832,0 19-769,0-20-3459,-19 0-2017</inkml:trace>
  <inkml:trace contextRef="#ctx0" brushRef="#br1" timeOffset="92280.2735">4509 10455 480,'0'0'577,"0"0"-97,0 0 865,0 0 449,0 0-417,0 0-288,0-19 641,0 19-353,0 0-576,0 0-64,0 0 256,0 0 352,0-20-256,0 20-192,0 0-64,0 0 159,-20 0-223,20-20-96,0 20-1,0 0-191,-19 20-97,19-20 129,0 0-97,0 20-31,0-1 95,0-19-64,0 20-63,0 0 63,19-20-160,-19 20-31,20-20 31,0 0-32,-20-20-96,20 0-32,-20 20 32,19-20-32,-19 1 65,0-1-97,0 20 64,-19 0 64,19-20-96,-20 20 0,0 20 128,0-20-160,20 20 97,-19-1-33,-2 1-64,21-20-128,0 20-161,21-20-351,-21 0-865,19 0-545,1 0-641,0 0-5893</inkml:trace>
  <inkml:trace contextRef="#ctx0" brushRef="#br1" timeOffset="94101.5625">4549 10436 8231,'-20'0'705,"20"0"640,0 0-128,0 0 801,0 0-704,0 0-418,0 0-127,0 0-32,0 0-257,20 0-191,-20 0 31,19 0 160,1 0 97,0 0 31,0 0-223,0 19-193,-1-19-160,21 0 160,-20 0 96,20 0-159,0 0 223,-1 0-64,1 0 0,-1 0 33,1 0-1,1 0 32,18 0-320,-20 0 97,21 0-65,-21 0-96,22 0 32,-2-19 64,0 19-64,-19 0 96,19-20 192,-18 20-64,-2 0 0,1-20 65,0 20-1,-21 0-128,21-20-64,-1 20-32,1 0-32,-19 0 0,18 0 161,1 0-290,-1 0 97,-39 0 32,60 0-32,-41 0 257,1 0-385,21 0 256,-21 0-96,-1 0-64,1 0 224,0 0-224,0 0 64,-20 0 64,20 0 64,-20 0 0,0 0 64,19 0 33,-19 0-1,0 0 64,0 0-63,0 0-65,0 0 96,0 0-128,0 0-32,0 0 96,0 20-256,0-20 96,0 0 1,0 20 63,0-20 96,0 20-320,0-20 160,0 19 64,0-19 64,0 0-32,0 20-96,0-20 64,0 0 33,0 20-1,20-20-128,-20 20 64,0-20-192,0 20 96,0-1 32,0 1 32,20 0 0,-20 1-64,0-1-32,0-1 64,20 1-32,-20 0 32,19 19 32,-19-19-96,0 0 64,0 0 64,20-1-128,-20 21 32,0-19 0,0-1 32,0-1-32,21 21 96,-21-20-192,0 0 192,0-1-96,20 21-96,-20-20 256,0-1-320,20 1 160,-20 1 32,0 19-64,0-21 64,0 1-64,0 0 64,0 19 96,19-19-192,-19 0 128,0 0-128,0 19 0,0-18 96,0-1-32,20 0-32,-20 19 64,0-19-32,0 0 0,0 0 0,0 19 32,0-19 64,0 0-160,0-1 32,0 22 160,0-21-96,0 0-256,0-1 224,0 21-32,0-20 32,0-1 0,0 21 0,0-20 160,0 0-320,0-1 256,0 2-160,20-1 64,-20 20 32,0-21 64,0 1 0,0 20-160,0-21 96,0 1 129,20 20-258,-20-21 97,0 2 97,0-1-97,19-20 0,-19 20 192,0-20-288,0 20 128,20-20 64,-20 0-160,0 0-193,0-20 65,0 20-256,0-20-129,0 0-159,20-1-578,-20 2-223,0-1-769,0 0-1634,-20 20-5637</inkml:trace>
  <inkml:trace contextRef="#ctx0" brushRef="#br1" timeOffset="95547.8516">6375 11171 2210,'0'-20'1217,"0"0"1089,-19 20-448,19-21 31,0 21-191,0-20-96,0 20-161,0-19-320,0 19-384,0-20-193,0 20 97,0 0 224,0 0-289,0 0 33,0 0-193,0 0 33,0 0-65,0 0 64,0 0-127,-20 0 63,20 0 161,0 20-257,0-20 160,0 0-159,0 0 127,0 19-192,0-19-32,0 0 161,0 0-225,0-19 96,0 19 0,0 0-192,20-20 128,-20 20-128,0 0 97,0-20 31,-20 20-32,20 0 64,-20 20 64,20-20 0,0 20-31,-21-1 63,21 1-128,0 1 32,21-21-64,-21 20-96,20-20 225,0 0-289,-1-20 96,-19-1 64,20 21-96,0-20 224,-20 1-416,0 19 160,0-20 0,-20 20 224,20 0-288,-20 0 64,20 0 32,0 0-128,-19 20 96,-1-20-512,20 19-706,20-19-992,-20 0-833,19 0-5252</inkml:trace>
  <inkml:trace contextRef="#ctx0" brushRef="#br1" timeOffset="98343.75">6356 11071 2722,'-20'0'1025,"20"0"865,-20 0 0,20 0 512,0 0-256,-21 0-192,21 0-449,0 0-224,0 0-192,0 0-320,0 0-224,0 0-129,0 0-32,21 0 33,-21 0 31,20 0-95,-20 0 63,20 0 64,-1 0-127,-19 0 31,20-20-64,0 20 193,0 0-225,19 0 129,-19 0-353,0-20 96,19 20 0,2-20 128,-1 20-128,-1 0-224,1 0 128,-21 0 129,21 0-257,-1 0 128,2 20 0,-1-20 128,-21 0-288,41 0 352,-21 0-256,1 0 0,-1 0 96,2 0-96,-1 0 96,-1 0-64,20 0 32,-19 0 0,-1 0 161,2 0-225,-1 0 96,-1 0 96,1 20-96,-1-20 32,1 0-32,-1 0-64,-18 0 160,19 0-320,-1 0 192,-19 0-32,20 0 64,-21 0-32,1 0 33,20 0-1,-21 0-96,22 0 64,-21 0-32,-20 0 0,59 0-32,-39 0 32,20 0-32,-21 0 32,21 0-64,-20-20 64,1 20 32,-2 0-128,1 0 288,0 0-352,-20 0 160,20 0 0,-20 0-32,19 0 128,1 0-256,-20-20 160,20 20-32,-20 0 32,20 0-32,-20 0 32,0 0 0,19 0 64,-19 0-96,0 0 0,20 20 192,-20-20-320,0 0 192,0 0 64,0 0-64,20 0 33,-20 0 31,0 0 0,0 0-32,0 0 288,0 0-192,0 0 1,0 0-65,0 0 32,-20 0-64,20 0 0,0 20 32,-20-20-96,20 0 0,0 20 0,0-20 32,-19 19 32,19-19 1,0 20-1,0 1-128,0-1 0,0 0 96,0-1 32,0 1-96,0 0 0,0 19 64,0-19-96,19 0 32,-19 19-32,0-19 96,20 21-96,-20-2 32,20 1 0,-20 0 0,0-1 160,20 1-352,-20 20 288,21-20-224,-21-1-32,0 1 95,19-1-31,-19 1 64,0-1 0,20-18-32,-20 19 64,20-20-64,-20 19 64,20-19 96,-20 0-32,20 19-160,-20-19 160,19 0-192,-19-1 256,20 2-96,0-1-32,-20 0 0,20-20-192,-20 20 384,19-20-352,-19 19 288,0-19-288,0 0 64,0 20-160,20-20-64,-20 0 127,0 0-383,0-20-97,0 20-64,0-19-928,0 19-866,0 0-736,0-20-4708,0 0-2851</inkml:trace>
  <inkml:trace contextRef="#ctx0" brushRef="#br1" timeOffset="100262.6953">3099 10554 15822,'0'20'1698,"-20"-20"-417,20 0 353,0 0 224,20 0-97,0-20-672,-1 20-288,2-19-353,-1-1-223,20 0 31,-21 0-128,21 0-64,-20 1 32,-1-1-32,1 0 0,-20 20 32,0 0-96,0 0 193,20 0 127,-20 20 96,0 19 97,0 1-257,0 0 64,20-1-31,-1 22-33,-19-22-64,21 20-64,-1-19-96,0-1-32,0-19-96,-1 0-320,1 21-225,0-41-448,-20 19-769,20-19-1088,-20 20-930,0-20-8200</inkml:trace>
  <inkml:trace contextRef="#ctx0" brushRef="#br1" timeOffset="100458.9844">3317 10972 15214,'-19'0'4804,"19"0"-3779,19 0 1218,1-20-65,20 0-673,0 0-544,0 1-449,-1-1-319,1 20-193,-1-21-161,-19 1-447,20 0-545,-20 20-513,0 0-960,0-19-1122,0 19-14093</inkml:trace>
  <inkml:trace contextRef="#ctx0" brushRef="#br1" timeOffset="101761.7188">5045 11051 1121,'-20'-20'14285,"20"20"-12427,0 0 416,0 0-96,0 0-192,0 0-545,20 0 129,-20 20-513,20 0-288,0-1-193,-1 22-288,1-21-192,0 0-96,0-1-96,0-19-512,-20 20-449,19-20-769,1 20-1313,-20-20-416,0 0-5734</inkml:trace>
  <inkml:trace contextRef="#ctx0" brushRef="#br1" timeOffset="102073.2422">5104 11508 18609,'0'0'1377,"20"0"321,-20-20 576,40 0-576,-20 0-673,19 1-417,2-1-319,-2 0-257,1-1-193,-1 1-127,-19 20-577,0 0-672,0 0-1282,-20 0-864</inkml:trace>
  <inkml:trace contextRef="#ctx0" brushRef="#br1" timeOffset="102371.0938">5264 11707 21748,'20'-20'705,"-1"20"1056,21-20 257,-20-1-768,19 1-354,-19 1-639,19 19-1,-39 19-320,20 1 0,-20 21-257,-20-2-255,20 1 192,-19 19 255,-1-19 97,0-20 64,20 20 32,0-40 129,20 20 63,0-20 192,19-20-256,2 20-256,-2-21 0,1 2-512,0 19-673,-21-20-1762,21 0-1505</inkml:trace>
  <inkml:trace contextRef="#ctx0" brushRef="#br1" timeOffset="103142.5782">7050 11448 15022,'-20'-19'2562,"20"19"-480,0 0 288,20 0 129,-20 19-898,20 1-800,-20 0-353,19 0-159,2 19-161,-21-19-128,20 20-256,0-21-385,0 1-704,-20-20-929,19 21-769,-19-21-2883</inkml:trace>
  <inkml:trace contextRef="#ctx0" brushRef="#br1" timeOffset="103380.8594">7408 11528 14413,'20'0'7944,"-40"19"-7432,20 1 641,-20 0-128,20 0-672,0-1-289,0 1-64,20 1-32,-20-1-161,20 19-703,-1-19-450,-19 0-479,20-20-898,-20 20-5285</inkml:trace>
  <inkml:trace contextRef="#ctx0" brushRef="#br1" timeOffset="103678.711">7566 11626 19474,'40'-19'2210,"-40"19"-1153,19 0 160,2 0-448,-21 0-417,20 0-160,-20 19-128,0 1 65,20 1-258,-20-1-31,20 0 0,-1-20 128,1 19 0,0 1 64,0 20 64,-1-21 128,1 1 33,0 20-65,-20-20 96,0-1-192,0-19-64,0 21-352,0-21-865,-20 0-1378,0 0-736</inkml:trace>
  <inkml:trace contextRef="#ctx0" brushRef="#br1" timeOffset="105230.4688">8976 11626 3843,'0'-19'15759,"0"19"-14670,-19 0-416,19 0 95,0 0-287,0 0-577,19 0-64,-19 0-673,20 0-512,0 0-1410,20 0-7014</inkml:trace>
  <inkml:trace contextRef="#ctx0" brushRef="#br1" timeOffset="105353.5157">9294 11667 16944,'39'0'1089,"-19"0"-385,20-21-800,-20 21-1345,19 0-3075</inkml:trace>
  <inkml:trace contextRef="#ctx0" brushRef="#br1" timeOffset="105455.0782">9730 11687 15374,'0'20'-4004</inkml:trace>
  <inkml:trace contextRef="#ctx0" brushRef="#br2" timeOffset="114455.0782">4291 9106 11883,'0'-20'672,"0"20"161,0-20 416,0 20-64,0-20-288,0 20 32,0 0-160,0 0-385,19-20 193,-19 20 160,0 0 127,0 0 33,-19-20-224,19 20 32,0 0-161,0 0-64,0 0 1,0 0-65,0 0-159,0 20-129,-20 0 96,20 0-64,0 0-32,20-20 64,-20 20 1,19-20-33,-19 0 160,20 0-256,0 0 64,0 0 0,-20-20-96,19 0 0,-19 20 0,0-20-160,0 0 160,0 20-192,-19 0 256,-1-20-160,0 20 256,20 0-224,-20 20 128,1 0 97,-1 0-1,20 0 32,-20 0-64,20-1 0,20 1-32,0-20 97,-1 0-97,21 0 96,-20-20-128,19 1-96,-19-1-96,21 0 0,-41 0 32,0 20-256,0-20 127,0 20-191,-21 20 224,-19-20-353,20 20-127,1 0-129,-1 0-929,0 19-1152,0-19-5254</inkml:trace>
  <inkml:trace contextRef="#ctx0" brushRef="#br2" timeOffset="115479.4922">6196 10337 10986,'-19'0'2658,"-1"0"-576,20-21-128,0 21-480,0 0-1474,0 0 2178,-20-20-1121,20 20-321,0 0-255,0 0 159,-20 20-127,20-20-129,0 21 1,0-21 223,0 39-159,0-39-321,0 20 224,0 0-192,20-20-96,-20 20 161,20-20-1,0 0-64,-1-20-96,1 0 128,-20 0-288,20 20 192,-20-19-64,-20-1 96,20-1-96,-20 21 96,1 0 33,-1 0 31,0 0 288,0 21-320,20-1 161,0-1-161,0 1 0,0 0 0,20 0-128,0-20 32,19 0-32,-19 0 32,20 0-32,-21-20 129,-19 0-258,0 20-95,0-20 0,0 1-32,-19 19 0,-1 0-257,20 0-352,-20 0 833,20 0-4420,-20 19 256,20-19-8872</inkml:trace>
  <inkml:trace contextRef="#ctx0" brushRef="#br2" timeOffset="116526.3672">8301 11011 9192,'0'0'2274,"-20"-19"-544,20 19 512,0 0-320,-20 0-224,20-20-481,0 20 160,0 0-320,0 0-192,0 0-161,0 20 1,0-1 256,0 1-352,0 0-129,0 0-128,0-20-191,20 19 31,0-19 0,-20 0 128,20-19-320,-1 19 160,-19-20-31,20 0-33,-20 0 96,0 1-288,0-1 192,0 0 64,0 20-32,0-20-96,-20 20 224,1 0-352,19 20 288,-20 0-192,0 0 193,0-1-257,20 1 128,0 0 32,0-20-64,20 20-64,0-20 96,0 19-96,-1-19 64,1-19 96,0-1-96,0 20-64,-20-20 0,0 0-32,0 1 0,0-1-32,0 20-65,-20 0-31,0-20-352,20 20-641,-20 20-865,20-20-1794,-19 20 3844</inkml:trace>
  <inkml:trace contextRef="#ctx0" brushRef="#br2" timeOffset="144305.6641">3337 7397 320,'20'-19'416,"-20"19"417,0-20 416,0 20 353,0 0-1,0 0-736,0 0-513,0-20 33,0 20 351,0 0 33,0 0-64,0 0-225,0 0-63,0 0-129,0 0 0,0 0-32,0 0 33,0 0 127,0 0 161,0 0 191,0 0 33,0 0-96,0-20-33,0 20-95,0 0-65,0 0-159,0 0-33,0 0 64,0 0 65,0 0-129,0 0-128,0 0 161,0 0-129,0 0 64,0 0-224,0 0 128,0 0 33,0 0-1,0 0 0,0 0 0,0 0 129,0 0-193,0 0 96,0 20-64,0-20 64,0 0-63,0 20 31,0-20-160,20 20 0,-20-20 0,0 19-96,0-19 32,19 20 64,-19-20-96,0 21 128,0-1 0,21-20 64,-21 20-128,0-1 97,20 21-33,-20-20-32,20 0 64,-20-1-64,20 1-96,-1 20 160,-19-21-32,20 2-128,0 19 160,-20-20-128,20-1 64,-1 21 64,-19-20 64,20-1-256,-20 1 64,20 20 64,-20-21 65,0 1-161,20 21 96,0-21 0,-20-1 32,20 21 64,-20-20-256,20 0 96,0 19 32,-20-19 0,20 0 128,-20 20-288,20-20 160,-20 0-32,19 0 32,-19-1 0,20 21 32,-20-20-96,20-1 192,-20 21-256,20-20 64,-1 0 64,-19 0-32,20 0 0,0 0 64,-20 0-64,20-20-96,-20 20 128,19-1 96,-19 1-160,21 0 64,-21 0-32,20-1-32,-20 1 64,20 0-64,0 0 96,-20-1 0,19 2-224,-19-21 224,20 20-64,-20 0 32,20-20 32,0 20-160,-20-20 128,20 19-64,-20-19 64,19 20-32,1-20 0,-20 20 32,20-20-32,0 20 32,0-20 0,-20 19 32,20 1-160,0-20 64,0 20 64,0 0-32,-20-20 0,19 20 32,1-20 32,-20 20-96,20 0 161,0 0-1,-20-20-96,19 20 32,1 0 128,0-1-288,-20 1 64,20 0 64,1-20-64,-2 20 96,1-1 0,-20-19-384,20 20 544,0 0-160,-1-20-96,1 20 64,0 1 64,-20-2-288,20 1 384,0 0-160,-1-20-32,1 20 0,0-1 32,0 1-32,1 0 32,-2 0-32,1 0 0,20-20 0,-21 19 0,1 1 0,0-20 32,0 20 0,-1 1-32,1-2 32,0 1 0,0 0 0,1 0 128,-2 0-288,1-1 128,20 1 96,-21 0-128,1 0 64,20-1-32,-20 1 0,19-20 0,2 20 0,-21 0 0,19 1 0,-19-2 32,19-19-32,-19 20 32,0 20-64,0-21 64,-1 1 0,21 0 0,-19 0 65,-1-20-194,-1 20 65,1-1 193,20-19-290,-20 20 97,-1 0 64,1-20-32,0 21 0,0-1 0,-1-20 0,1 19-32,0 1 32,1-20 129,-1 20-129,-20-20-129,19 20 161,1-20-64,0 0 96,0 0-128,-20 19 64,19-19 0,1 0 0,0 0 32,-20 20 33,20-20-130,-1 0 65,-19 20 161,20-20-257,-20 20 63,20-20 66,1 0-66,-21 19 130,20-19-161,-1 0 31,-19 20 162,20-20-258,0 20 162,0-20-33,0 21 0,-20-21 0,19 20 160,1-1-320,0-19 160,0 20 0,-1-20 32,1 20-64,1 0-1,-1-20 66,0 0-33,-1 19 96,1-19-192,20 0 128,-21 20 0,-19-20-161,20 20 194,0 0-33,0-20-64,0 20 32,-1-20 0,2 19 0,-1-19 0,0 20 0,19-20 0,-19 20 0,0-20 0,0 21-33,-1-21 66,1 20-66,20-20 66,-21 0-33,1 0 0,1 19-33,19-19 33,-21 0-64,1 20 161,0-20-65,19 20-129,-19-20 129,0 0 97,0 20-225,19-20 96,-18 0-33,19 0 66,-1 0-33,-19 19 0,20-19 0,-21 0 0,1 0-33,0 20 66,0-20-1,-1 20-64,2-20 32,-1 0 32,0 20-32,0-20 0,19 0-32,-19 0 64,0 0-32,0 19 32,19-19-32,-19 0-32,0 0 192,20 0-256,-20 20 96,0-20-32,19 0 32,-19 0 0,0 20 0,0-20 32,19 0 64,-19 21-192,0-21 96,20 0-64,-20 0 96,0 0 32,0 20-160,19-20 64,-19 0 64,0 19-32,19-19 160,-19 0-320,0 20 192,0-20 0,20 20-32,-20-20 0,0 20 0,0-20 0,19 0 32,-19 20-64,19-20 32,-19 0 160,0 0-320,0 0 160,1 19 0,-2-19 96,1 0-128,0 20-32,0-20 160,0 0-160,-1 0 64,21 0 32,-20 20-32,-1-20 0,1 0 0,0 0-32,0 20 192,1-20-288,-2 0 256,1 19-128,0-19-128,0 0 160,-1 20-32,1-20 32,0 0-64,0 0 160,-1 21-256,21-21 224,-20 0-192,1 20 96,18-20 0,-19 0 0,20 0 0,-21 20 32,21-20-32,-1 0 0,-19 0 32,21 0-32,-2 19 128,-19-19-128,20 0-96,-21 20 64,21-20 64,-20 0 64,19 0-192,1 20 224,-19-20-160,18 0 0,-19 20 64,20-20 64,-21 19-224,21-19 160,-20 20 0,-1-20-64,21 0 64,-19 20 32,-1-20-64,19 0 0,-19 0 96,0 20-64,19-20 64,-19 0-32,0 0 32,0 19 0,-1-19-64,1 0 65,1 0-33,-1 0-32,0 0 32,-1 0 32,1 0 0,0 0 32,-20 0-32,20 0 96,-1 0-224,-19 0 96,20 0-64,-20 0 64,20 0-32,-20 0 0,20 0-96,-20 0 128,0 0-64,0 0 0,19 0 32,-19 0 97,0 0-258,0 0 129,0 0 65,0 0-130,0 0 322,0 0-353,0 0 160,0 0-128,0 0-32,0 0 160,0 0-289,0 0 129,0-19 64,0-1-32,-19 20 64,19-20-32,0 0-32,0-19 32,-20 19 0,20 0 0,-20 1 32,20-1-64,0 20 128,-20 0-96,20 0 32,0-20 32,0 20-160,0 20 32,20-20 96,-20 0 0,20 20-128,0-1 128,-1 21-64,22-20-32,-21-1-65,0 21 129,-1-20 0,1 19 64,0-18-64,0-1 96,-20 19 32,0-19-160,19-20 32,-19 20-32,0-20-480,20 0-930,-20 0-704,0-20-544,20 0-4037,-20 1-319</inkml:trace>
  <inkml:trace contextRef="#ctx0" brushRef="#br2" timeOffset="145445.3125">3258 7338 13388,'-20'0'449,"20"0"608,-19 0-225,19 0-287,0 20 224,0 0-129,19-1-95,-19 22-225,0-1 64,20-1-63,-20 1-225,0-20 192,20-1-64,-20 1-224,0-20 160,0 0-95,20 0 127,-20-20 320,19 1-384,-19-21 64,0 0-95,0-19 31,20 38 96,-20 1 96,0 1-64,0 19-191,20 0 63,-20 0 96,20 0-256,-1 19 128,2 1-416,19 1-609,-1-21-769,1 0-832,-1 0-3044</inkml:trace>
  <inkml:trace contextRef="#ctx0" brushRef="#br2" timeOffset="146593.75">5264 9721 9256,'0'19'1506,"0"-19"-513,0 0 352,-21 0 192,21-19-448,0-1-32,0-20 96,21-19-224,-1-21 128,-1 1 321,21 0 223,-1-21-416,1 21-768,-1 0-481,22 19 96,-61 60 96,99-100-128,-60 41-1185,21 39-65,-21-19 33,2 39-416,-2-20-930,-19 20-3554</inkml:trace>
  <inkml:trace contextRef="#ctx0" brushRef="#br2" timeOffset="148184.5703">6415 9006 9256,'0'20'1442,"20"0"255,-20 0 321,0 0-448,19 0-161,-19-1-288,20-19-160,-20 0-160,0 0-801,0 0 1377,0 0-800,0-19-577,0-21 864,-20 20-639,1-20 31,-1-20 64,-20 21-64,1-21-31,-2 21-129,-18-41 96,59 80-96,-99-119-96,79 60 192,-19 19-64,39 0 32,-20 0-128,20 0-32,20 21 0,-1-21 32,1 20-96,40 1 64,-21 19-640,1 0-673,-40 0-705,100 19 2018,-61 1-9609</inkml:trace>
  <inkml:trace contextRef="#ctx0" brushRef="#br2" timeOffset="148373.0469">6097 8688 17168,'-39'20'1537,"39"-20"-896,0 0-129,0 0 673,20 0-64,19-20-576,1 20-257,-1-20-192,1 1-768,19 19-994,2-20-768,-22 0-3492</inkml:trace>
  <inkml:trace contextRef="#ctx0" brushRef="#br2" timeOffset="148613.2813">6772 8450 19698,'-40'0'865,"21"20"-577,-1 0 929,0 20 129,0-20-482,1 39 129,19 0-64,-20 1-640,20 20-289,20-21 32,-20-19-128,19-1-385,21 1-384,-20-20-608,19 0-385,1-20-384,-1 0-2242</inkml:trace>
  <inkml:trace contextRef="#ctx0" brushRef="#br2" timeOffset="148794.9219">7050 8688 15182,'0'-20'2402,"0"20"-1697,0 20 160,0 0 96,0 19-65,0 2-319,-20-1-193,20-1-352,0 1-128,0-21-961,0 1-640,0 0-1538,-20-20-10795</inkml:trace>
  <inkml:trace contextRef="#ctx0" brushRef="#br2" timeOffset="148968.75">6892 8808 14733,'-20'0'3876,"20"0"-2787,20 0 353,-1 0 607,1 0-255,20 0-1025,-21 0-609,21 0-256,0 20-352,-21-20-738,22 0-255,-21 0-321,0 0-640,-20-20-3588</inkml:trace>
  <inkml:trace contextRef="#ctx0" brushRef="#br2" timeOffset="149174.8047">7010 8530 3747,'20'-40'11499,"0"20"-9577,19 20 416,2 0 192,18 20-608,1 20-512,-21 0-802,1-1-416,0 20 0,-20-19-127,20 20-130,-21-20-63,-19-20-256,20 19-193,-20-19-416,0 0-576,0-1-801,-20-19-2114</inkml:trace>
  <inkml:trace contextRef="#ctx0" brushRef="#br2" timeOffset="151846.6797">7904 8530 8167,'-40'-20'2563,"20"20"-193,20 0-416,-20-20-385,20 20-159,0 0-33,0 0 0,0 0-160,0 0-480,20 0 224,0-20-32,-1 20-225,2 0-575,19 0 63,-1 0-288,1 0 0,-20 20-129,19-20-736,-19 0-416,0 20-513,-20-20-992,20 40 2882</inkml:trace>
  <inkml:trace contextRef="#ctx0" brushRef="#br2" timeOffset="152028.3203">7964 8728 16207,'0'19'2210,"-20"-19"-1217,20 0-320,20-19 768,-1 19-96,1 0-128,0-20-608,20 20-449,-1-20-192,1 20-352,0 0-641,0 0-385,-1 0-511,-19 0-1667</inkml:trace>
  <inkml:trace contextRef="#ctx0" brushRef="#br2" timeOffset="152334.961">8618 8192 16879,'0'-20'961,"0"20"289,0 0-97,0 0 0,0 20 352,0-1-256,20 22-192,0-21-544,0 19-513,1 1 64,-2-20 0,1 19-320,20-19-449,-21 0-864,1 20-866,-20-20-1472</inkml:trace>
  <inkml:trace contextRef="#ctx0" brushRef="#br2" timeOffset="152558.5938">8599 8768 22453,'-20'0'1473,"40"0"-704,-1-21 192,21 2-32,-20-1-513,40 0-320,-20 0 0,-1 20-288,1-19-288,-1 19-481,1-20-673,0 20-1152,-20 20-738,0-20-7526</inkml:trace>
  <inkml:trace contextRef="#ctx0" brushRef="#br2" timeOffset="152776.3672">9154 8887 19506,'-39'59'673,"19"-39"159,0 20 354,1 0-194,-21 0-383,20-20-353,0 19-288,1-19 96,-2 0-672,21-1-353,-20 1-416,20 0-673,0-20-2178</inkml:trace>
  <inkml:trace contextRef="#ctx0" brushRef="#br2" timeOffset="152964.8438">8857 9046 16944,'0'0'2306,"0"0"-1089,19 20 480,1 0 65,20-20-417,0 20-768,0-1-417,19-19-128,-19 0-320,-1 0-257,1 0-704,1 0-288,-22 0-641,-19 20-2339</inkml:trace>
  <inkml:trace contextRef="#ctx0" brushRef="#br0" timeOffset="163318.3594">11359 5809 10473,'0'-59'2082,"0"19"-1441,0 21 1409,-20-1 288,20 20-1377,-41-20-480,22 20-353,-21 0 704,-19 20-287,0 19-97,-1 1 97,0-20-129,1 19-127,39 1 31,0 0-96,20-20 0,20 0-32,19 0 161,1-1-225,40 1-96,-1-20 64,0 20 32,0 0-128,-18-20-32,-22 19 64,1 1-64,-40 0 192,0 21 64,-20-22 97,-20 1-225,1 0-64,-2 0-160,2 0 0,-1-20-225,1 19-511,19-19-418,0 0-511,20 0-450,0-19-2113</inkml:trace>
  <inkml:trace contextRef="#ctx0" brushRef="#br0" timeOffset="163587.8907">11597 6087 17424,'20'41'1025,"-20"-22"705,20 1-353,-20 0-160,20 0 32,-1 0-448,1-20-256,20 0-97,19 0-256,-19-20 32,0 0-320,-20 0-96,0-19 128,-20 18-224,0 1-129,-20 0 1,-20 0-353,0 20 161,-20-19 159,21 19-384,-20 0-192,19 19-64,-1 1-800,2 0-2275</inkml:trace>
  <inkml:trace contextRef="#ctx0" brushRef="#br0" timeOffset="164009.7657">11160 6564 16719,'-20'0'3588,"20"0"-2788,20 0 322,20 0 607,19 0-287,21 0-97,19 0-384,20-20-609,0 20-256,-20 0 128,1 0-288,-1-20-288,-40 20-128,1 0-610,-60 0-607,80-20 1697,-80 20-5862,0 0-1088</inkml:trace>
  <inkml:trace contextRef="#ctx0" brushRef="#br0" timeOffset="164176.7578">12272 5968 20723,'19'-19'1890,"-19"19"-1282,20-20-608,-20 0 0,0 20-1121,0 0 1121,0 20-5285</inkml:trace>
  <inkml:trace contextRef="#ctx0" brushRef="#br0" timeOffset="164299.8047">12371 6207 20083,'20'59'2274,"0"-39"-1954,-20-20 385,20 0-545,0 0-384,0 0-481,-20 20-833,19-20-1953</inkml:trace>
  <inkml:trace contextRef="#ctx0" brushRef="#br1" timeOffset="174084.961">14634 4658 2434,'-19'-20'1313,"19"20"545,0 0-577,0-20-224,0 20-320,0 0-129,0 0 161,0 0-96,0 0-129,0 0-159,0 0-33,0 0 32,0 20-224,0-20 33,0 0-33,19 0-64,-19 0 32,20 20 256,-20-20 129,20 0 31,20 0-31,-21 0-161,2 0-128,19 0-64,-1-20 1,1 20-1,19 0-128,0 0 0,2 0-32,18 0 32,-20 20-32,41-20 32,-1 0 32,0 0 0,21 0 0,38 0 128,1-20 321,0 20 159,0-20-63,-20 20-289,19 0-128,-38 0-256,-21 0 193,1 0-258,-21 0 1,-20 0-288,-19 0-897,-21 0-1058,1 0-3010</inkml:trace>
  <inkml:trace contextRef="#ctx0" brushRef="#br3" timeOffset="183674.8047">5343 13155 6117,'0'0'1826,"0"0"-481,0 0 609,0 0-416,0 0-610,0-19-191,0 19 64,0 0 0,0 0-289,0-20 33,0 20 95,20-20 1,-20-19-257,0-1 161,19 1-65,1-22-224,-20 2 65,20-20-1,0-2 64,-1 2 97,21 0-385,-19 0 64,-1-21 64,-1 21-256,1 0 160,-20-1-224,20 40 0,-20 1 288,0 19-352,0 0 128,0 20 96,-20 0-32,0 0 0,1 20 129,-22 0-258,21 19 162,-19-19 159,19 0-128,20-20 192,0 0-352,0 0-32,0-20 256,20 0 0,19 1-32,-19-21 65,21 20-322,-22 1 226,1-1-162,0 20 65,0 0 161,-20 20 95,0-20-128,20 19-352,-20 1-321,19 0-288,-19-20-1152,20 20-1475</inkml:trace>
  <inkml:trace contextRef="#ctx0" brushRef="#br3" timeOffset="184853.5157">7507 12917 10217,'0'0'737,"0"0"-417,0 0 1442,0 0 96,0 0-609,0-20-577,0 20-159,0-19 31,0 19-31,0-20-161,0-20-31,20 20 63,-20-19 32,19-1-288,-19-20 97,20 20-65,0-19 160,0-20-320,-1-1 64,2-19-256,-1 20 192,0-1 160,-20 20-288,0 21 128,0 19 0,0-19 96,-20 39-64,-21-20 256,22 20-31,-1 0-97,0 20 128,0-20-160,1 19 289,-1-19-321,20 0-32,0 0-160,0 0 160,20 0 64,-1-19 64,1 19-288,0-20 192,19 0-256,-18 20 384,-1-20-320,0 20 96,-20 20 128,20-20 32,-20 20-64,19 0-160,-19-20-288,20 19-257,-20 1-320,20-20-928,-20 20-4005</inkml:trace>
  <inkml:trace contextRef="#ctx0" brushRef="#br3" timeOffset="185929.6875">9056 12004 11755,'19'0'1761,"-19"0"-544,0 0-448,0 0-96,0 0-385,20-19-256,0 19-288,0 0-1218,-1 0-4323</inkml:trace>
  <inkml:trace contextRef="#ctx0" brushRef="#br2" timeOffset="191273.4375">5045 9740 1761,'0'-39'417,"0"19"447,0 20-575,-20 0 383,1 20 834,-2 0 127,1 19 1,-20 1-385,21 20-448,-21-1-129,1 21 1,19-21-160,-20 1-353,0 0-64,20-1-32,0-20-160,0 1-865,20 1-1185,-19-22-1602</inkml:trace>
  <inkml:trace contextRef="#ctx0" brushRef="#br2" timeOffset="191527.3438">5085 10058 7206,'-40'80'-32,"20"-21"769,-20 20 32,0 2 64,1-2-417,-1 20 0,1-19-31,-1-1-193,1 0-160,18 0-416,1-19-385,0 0-544,20-1-193,0 0-1729</inkml:trace>
  <inkml:trace contextRef="#ctx0" brushRef="#br2" timeOffset="191795.8985">5382 10316 10762,'0'0'-225,"-19"0"225,-1 41 0,0-22 33,-19 41 63,-2 19 897,1 0 352,-19 41-641,0-22-287,-1 42-289,0-21-64,1 0-96,-1 0-192,1-19-609,20-1-736,-2-20-257,21-20-160,20 2 64,0-22-3587</inkml:trace>
  <inkml:trace contextRef="#ctx0" brushRef="#br2" timeOffset="192036.1328">5542 10436 11242,'59'-120'-608,"-39"120"191,-20 21-608,-20 18 801,0 21 224,0 39 384,-19 1 769,18 18-192,-19 41-256,1 0-417,-1 0-224,1 0-96,-20-1-160,18-38-64,1 18-673,21-58-640,-1 0-1314</inkml:trace>
  <inkml:trace contextRef="#ctx0" brushRef="#br2" timeOffset="192275.3907">5938 10753 11498,'20'-39'193,"-20"58"63,0 41-64,-20-1 160,-19 41 161,-1-1 288,1 21 224,-2 18-321,1-18-416,-19-2-191,20-19-129,19 21-385,0-41-1024,20-20-1826,0-18-3524</inkml:trace>
  <inkml:trace contextRef="#ctx0" brushRef="#br2" timeOffset="192495.1172">6395 10812 11370,'40'-19'2755,"-40"58"-2915,-20 22 224,0 38-64,-19 19 96,-1 2-32,-1 18 480,2-18 257,-1-1-352,1-19-321,19-21-609,20 0-2145,0-19-8329</inkml:trace>
  <inkml:trace contextRef="#ctx0" brushRef="#br2" timeOffset="193082.0313">7189 10852 7174,'-39'60'769,"19"0"1089,-21 19-609,22 21-288,19-100-481,-80 217-480,41-117 193,-1-1-129,21-40-128,19 22-225,-20-22-1376,20-20-2307</inkml:trace>
  <inkml:trace contextRef="#ctx0" brushRef="#br2" timeOffset="193307.6172">7527 11071 14669,'0'19'161,"-20"42"31,0-2-96,-20 60 0,1 0 224,-1 0 97,0 21-193,0-22-160,20 2-160,20-41-577,0-20-480,20-19-1185,0-1-1410</inkml:trace>
  <inkml:trace contextRef="#ctx0" brushRef="#br2" timeOffset="193525.3907">8043 11230 12587,'39'-20'545,"-39"40"-577,-39 19 128,19 21 0,-20 20 192,21 19 65,-21 0-65,-1 1-192,2-21-160,19 0-513,20-19-864,0 0-1570,0-21-5028</inkml:trace>
  <inkml:trace contextRef="#ctx0" brushRef="#br2" timeOffset="193750">8539 11269 11466,'-19'60'929,"-1"0"449,0 19-129,0 0-128,0 20-192,1-19-321,-2-1-287,1 1-386,20-20-831,0-20-1507,0-1-3778</inkml:trace>
  <inkml:trace contextRef="#ctx0" brushRef="#br0" timeOffset="204249.0235">13900 5949 13580,'60'-60'3524,"-60"41"-2019,0-2-224,0 1 97,-21 20 351,1 0-832,-19 0-256,-1 20-385,-19 1-192,-20 18 32,18 1 128,-18-1 1,0 20 31,19-19 96,1-20 65,19 20-225,0-20 128,40-20-64,0 20-192,0-20-64,40-20 160,19 20-31,41-39-97,-1 18 64,0 1-32,1 0-96,-21 20 32,-20 0-128,2 20-193,-22 0 65,-39 20 64,-19 0 64,-21 19 64,-20-19 128,-19 19 96,-1 2 0,20-2-64,-19-20 289,39 21-1,1-40-96,19 19-96,20-18-32,20-21 129,19 20-129,1-20 96,39 0-64,1-20-288,19-1 192,1 1-160,-1 20-448,-20-19-481,0 19-801,-19-20-1185,-20 40-1377,-20-20-14253</inkml:trace>
  <inkml:trace contextRef="#ctx0" brushRef="#br0" timeOffset="204648.4375">13186 7159 20018,'0'-39'3075,"-20"39"-1569,20 0-641,0 19 352,20 22-224,-1-1-385,1 19-159,0 0-449,0 0 64,19-18-224,-19-1-321,20-1-288,-21-19-800,21 0-1058,-19-20-1024,-21 0-9385</inkml:trace>
  <inkml:trace contextRef="#ctx0" brushRef="#br0" timeOffset="204903.3203">13543 7200 14926,'-79'20'2786,"38"-1"-1280,1 1 608,21 20 160,-21-1-577,20-19-640,0 19-320,20-19-256,0 1-161,20-1-96,0-20-96,20 0 32,-1 0 33,22 0-193,-2-20-449,-20-1-223,21 21-642,-41-20-1056,21 20-1378,-19 0-10569</inkml:trace>
  <inkml:trace contextRef="#ctx0" brushRef="#br0" timeOffset="205079.1016">13761 7259 10954,'20'0'10634,"0"0"-9065,0-20 353,19 20-673,-19-19-992,19 19-225,2 0-224,-21 0-1058,19 0-1568,-19 19-1506</inkml:trace>
  <inkml:trace contextRef="#ctx0" brushRef="#br0" timeOffset="205244.1407">13860 7397 17616,'0'20'3556,"0"-20"-2531,0 0 768,20 0-63,0 0-1025,19 0-321,2-20-448,-2 1-289,1 19-768,-20-20-1345,-1 0-705,1 20-6342</inkml:trace>
  <inkml:trace contextRef="#ctx0" brushRef="#br0" timeOffset="205541.9922">14238 7180 15630,'79'-21'3620,"-39"21"-1538,19 0 480,-20 41-1281,-19-2-736,1 1-129,-21 19-192,0-19-352,-21 20-96,1-20 64,-19-1-128,-1-19 224,21 0 96,-21-20 0,20 0 64,0-20 128,20 0 128,0 0 33,0-19 31,40 19 97,-20-1 191,19 21-191,1 0-289,-1 0-96,2 0-32,18 0-576,-19 0-385,-1 21-1057,-19-21-1473,0 0-481</inkml:trace>
  <inkml:trace contextRef="#ctx0" brushRef="#br0" timeOffset="206231.4453">13245 5631 18897,'0'20'641,"20"0"-96,-1 0 1440,1 19 1,-20 1-833,20-21-608,0 1-353,-20 0 64,20-20 161,-20 0-129,0 0-32,0-20-64,19 0-63,-19-19-33,0 19 32,0-19-288,0 19 96,0 0 64,0 0-129,20 20 33,-20 20 32,20 0 96,21 0-64,-22 19 0,21 1-640,-1-21-930,1 21-960,-1-20-449,-19-20-8360</inkml:trace>
  <inkml:trace contextRef="#ctx0" brushRef="#br0" timeOffset="206581.0547">14733 5511 21748,'21'-19'1409,"-21"19"-576,20 0 641,0 39-225,0 1-384,-20 0-257,19 20-159,1-1-353,20 0 0,-21 1-96,21-20-449,-1 0-351,-18-1-642,-1 1-1024,0-20-545,-20-1-2402</inkml:trace>
  <inkml:trace contextRef="#ctx0" brushRef="#br0" timeOffset="206798.8282">15310 5988 19602,'0'40'2466,"-41"-1"-1537,22 22 1025,-41 18-224,21-20-641,-21 20-417,21-18-383,-22-2-97,42 0-96,-21-19-352,20-20-193,1 19-383,19-18-514,0-1-800,0 0-672,19-20-1250</inkml:trace>
  <inkml:trace contextRef="#ctx0" brushRef="#br0" timeOffset="207016.6016">15290 6425 22325,'0'40'2050,"0"-1"-1442,0 21 801,0-1-159,0-18-546,0 18-415,0-19-225,20-1-32,-20 1-417,20-1-287,0-19-289,-1 1-833,1-1-961,-20-20-1088</inkml:trace>
  <inkml:trace contextRef="#ctx0" brushRef="#br0" timeOffset="207256.836">15588 6623 17328,'-80'61'1986,"20"-42"-1121,21 21 608,-1-1 545,1 1-256,19-20-834,20-1-575,0 1-161,40-20 64,-1 20 65,1-20-161,-1 0-96,1-20 0,20 20-513,-20 0-480,-21-20-480,1 20-1313,0 0-1250</inkml:trace>
  <inkml:trace contextRef="#ctx0" brushRef="#br0" timeOffset="207975.586">16699 5949 19986,'20'-20'289,"-20"20"-97,-20 0 160,1 20 609,-1 19-224,-20 1-193,0 19 193,-20 1 384,21-20-192,-1 19-224,1-19-33,-1-1 1,21-19-321,-2 0 33,21 1-97,0-21-96,21 20-32,18-20-32,1 0 0,19 0 1,0 0-97,21 0 32,-20 0-385,19 0-447,0 0-642,-19 19-1120,0 1-1954,-41 0-12813</inkml:trace>
  <inkml:trace contextRef="#ctx0" brushRef="#br0" timeOffset="208141.6016">16660 6723 20307,'-20'20'3267,"20"-20"-3171,20 0 1025,19-20 416,21 0-608,-1 20-480,21-19-289,-20-1-288,-1 20-609,0 0-640,-19 0-1762,0 0-929</inkml:trace>
  <inkml:trace contextRef="#ctx0" brushRef="#br0" timeOffset="208985.3516">18367 5789 16815,'-20'-79'737,"0"40"-577,1 19 641,-21 0 1057,20 0-449,-39 20-704,18 40-97,-18 0 33,0 19 320,19 0-288,-19 21-97,38-1-288,1 0 97,40-19-97,1 20 0,38-21-96,0 20-95,21-18-1,0-22-32,19 21 64,-20-1-224,-19 0-129,-20-18 97,-1 18 160,-39-19 0,0-1 257,-20 1-161,-19-20-64,-2-1 0,2 1-192,-1 0-289,20-20-704,1 0-1153,-1-20-1313,20 20-7047</inkml:trace>
  <inkml:trace contextRef="#ctx0" brushRef="#br0" timeOffset="213124.0235">18308 7259 11178,'0'-20'3940,"0"1"-1730,0 19-64,0 0 96,0 0-512,0 19-193,0 21-352,19-1-288,-19 21-352,20 0-193,0-20-160,-20-1-160,20 1 32,-1-20-384,1-1-513,1 1-544,-21-20-1698,20 0-961</inkml:trace>
  <inkml:trace contextRef="#ctx0" brushRef="#br0" timeOffset="215298.8282">18426 5373 13516,'0'-20'3171,"0"20"-1505,0 0-641,21 0 801,-21 20 63,20 20-383,-20-1-577,20 1-289,-20-1 33,19 1-129,-19-19-31,20-21 31,-20 19-255,0-19-1,0 0 64,20 0 65,-20-19-161,0-22-32,20 21-224,-20-19-32,19 19 64,-19 0-128,20 20 32,0-20-96,0 40 64,0-20 32,-1 20 96,22 0-321,-21-1-415,19 1-641,1 0-994,-20-20-1056,19 20-737</inkml:trace>
  <inkml:trace contextRef="#ctx0" brushRef="#br0" timeOffset="217433.5938">19559 5651 16944,'-20'-40'2690,"20"21"-1377,0 19 257,0 0 256,0 19-834,20 1 65,-20 0-224,19 39-128,1-19-289,0 19-31,0-19-289,0 0-64,-1-20 32,1 20-288,0-21-449,0 1-608,1 0-673,-21 0-1089,0-1-1185</inkml:trace>
  <inkml:trace contextRef="#ctx0" brushRef="#br0" timeOffset="217644.5313">19459 6246 20787,'-20'0'2178,"20"0"-1313,0 0 961,20 0 96,20 0-545,0-19-576,19 19-417,1-20-192,-1 20-96,1-20-160,0 20-288,-1-20-289,-20 20-736,1 0-1217,-20 20-1026,-20-20-352</inkml:trace>
  <inkml:trace contextRef="#ctx0" brushRef="#br0" timeOffset="217971.6797">19975 6504 20787,'0'0'2595,"0"0"-1602,0 0 128,-20 40 672,0-20-832,1 39-352,-1-18-257,0 18-160,0-19-192,20-1-352,-19 1-353,19-1-352,-20-19-672,20 1-738,-20-1-191,0-1-1955</inkml:trace>
  <inkml:trace contextRef="#ctx0" brushRef="#br0" timeOffset="218174.8047">19677 6644 18673,'0'-41'4068,"0"41"-2627,20 0 385,0 0 224,0 0-609,1 20-576,18 1-576,20 19-33,-19-21-320,19 1 0,-19 0-257,0 0-255,0-1-321,0 1-352,-21-20-769,1 0-1570,0 0-223</inkml:trace>
  <inkml:trace contextRef="#ctx0" brushRef="#br0" timeOffset="219024.4141">20830 6345 10537,'-21'-59'3396,"21"19"-1122,-20 1-160,0-1-609,0 20-95,1-20 287,-21 20-255,20 20-449,-19 0-129,-1 0-287,20 41-225,-20-2 161,0 21 63,20-1-95,20 0-97,0-18-192,20-2-96,20 1 0,0-1-96,0-39 64,19 0-128,-19-19-96,-1-1-128,-19-20 0,0-20 192,-20 1-161,0-1-95,-20-19 32,0-1-193,1 1 193,-21 0 224,1 20 192,19 18 224,0 1 33,0 21 223,0 19 1,20 0-129,0 0-256,0 19 193,20 21 63,0 1 193,0 18-353,19 0 0,1 20-32,-1 1-159,1 0-65,-20-21-96,20 0-257,0-18-544,-1-2-288,1-19-512,-20 0-1378,-1-20-1409,-19 0-6919</inkml:trace>
  <inkml:trace contextRef="#ctx0" brushRef="#br0" timeOffset="219264.6485">21385 6087 22901,'20'41'1826,"-40"-22"-1570,20 21 801,-19 19 705,19 1-449,-20-1-672,20 1-257,0-20-480,20 19 32,-20-19-224,19-20-225,-19-1-800,0 1-545,0-20-1505,-19-20 160</inkml:trace>
  <inkml:trace contextRef="#ctx0" brushRef="#br0" timeOffset="219447.2657">21127 6246 22677,'20'20'1730,"20"0"95,-1 0 65,1-1-416,19 21-1090,-18-19-288,18 18 0,0-19-416,-19 20-321,-1-21-896,-19-19-1442,1 20-1890</inkml:trace>
  <inkml:trace contextRef="#ctx0" brushRef="#br0" timeOffset="228513.6719">14774 9066 18833,'0'0'2050,"20"-20"-1761,0 20 255,19 0 1314,1 0-417,19-20-896,1 20-417,19 0-224,-19 0-353,-1 0-896,-19 0-1089,0 20-961</inkml:trace>
  <inkml:trace contextRef="#ctx0" brushRef="#br0" timeOffset="228695.3125">14972 9324 19154,'-60'40'3075,"60"-40"-2371,0 0-31,20 0 1153,20 0-289,0 0-416,39-20-512,-19 0-481,19 20-320,-19-20-385,0 20-576,-1 0-673,0 0-1857,-19 20-4933</inkml:trace>
  <inkml:trace contextRef="#ctx0" brushRef="#br0" timeOffset="229311.5235">15945 8570 18257,'-59'-60'1601,"39"60"1,20-20-65,0 20 1,0 20-321,20 20-288,-1 19 64,1 40-225,20 1-159,-1-1-64,1 0-257,0-19-192,0-1-64,-1 0 0,1-19-32,0-20-384,-21-1-1,21 1-576,-20-20-480,1 0-833,-21-1-993,0-19-3107</inkml:trace>
  <inkml:trace contextRef="#ctx0" brushRef="#br0" timeOffset="229704.1016">16402 9165 21268,'20'20'1281,"-20"19"-32,19-19 417,1 40-33,0-20-576,0-1-224,-20-19-128,19 0-481,1 0-32,-20 0-96,20-20 32,-20 0 0,0-20 129,0 0-225,0 0 0,0-19-128,0-1 128,0 1-64,0 18 0,0 1 32,20 0-65,-20 40-63,21-20 32,-2 41 160,1-2-128,0-19-352,19 19-257,-19-19-640,20 0-705,-20 0-640,-1 0-610,1-20-4675</inkml:trace>
  <inkml:trace contextRef="#ctx0" brushRef="#br0" timeOffset="229967.7735">17712 9165 21332,'0'0'1025,"-20"0"-769,1 39 1442,-1-19-65,-1 41-480,-19-22-288,21 20-865,-1-19 32,20 0-737,-20-21-928,20 1-1186,-20 0-864</inkml:trace>
  <inkml:trace contextRef="#ctx0" brushRef="#br0" timeOffset="230125.9766">17395 9285 19922,'0'-21'3524,"20"21"-3172,-1 21 1250,1-2-97,20 1-1121,-1 0-224,20 19-448,-19-19-673,1 0-1473,-2-20-1282,-19 20-9800</inkml:trace>
  <inkml:trace contextRef="#ctx0" brushRef="#br0" timeOffset="231062.5">18367 8470 18481,'-20'-20'1698,"20"20"-962,20 20 417,-20 0 1186,20 40-706,-1 19-576,1 39-288,1 22-161,19-1-191,-21 20-97,21-20-128,-1-20-224,1-19 353,0-21-321,0 0 0,0-20-289,-20-19-127,-1-19-225,1-21-992,-20 0-705,0-21-1122,0-19-4355</inkml:trace>
  <inkml:trace contextRef="#ctx0" brushRef="#br0" timeOffset="231745.1172">18725 8331 19730,'0'20'1057,"0"0"-96,20 19 993,-20 21-545,20-20-576,-20 0-352,19-1 63,1 1-224,0-20-95,0-20-65,-1 0 0,1 0 64,0-20-128,-20-20-96,20 21-64,-20-21 224,0 0-160,0 0-64,0 20 96,0 0 64,0 0 64,0 20-95,19 20-33,-19 20 96,20 0-64,1 0-96,-1 0-257,19 19-447,1-20-866,0 1-1088,-21-20-1058,21 20-10954</inkml:trace>
  <inkml:trace contextRef="#ctx0" brushRef="#br0" timeOffset="232298.8282">19161 9543 18577,'0'-41'4901,"0"41"-3076,20 20-639,-20 1 479,0-2-320,20 21-704,-1 19-321,-19-19-160,21-1-31,-1 1-322,0-20-511,0 20-321,-20-20-1025,19-20-2018,-19 20-4324</inkml:trace>
  <inkml:trace contextRef="#ctx0" brushRef="#br0" timeOffset="234435.5469">15032 11329 19826,'0'0'1602,"20"0"-994,0 0 1122,19-20 160,20 0-641,-19 0-608,19 20-609,2 0 64,-2 0-417,0 0-511,1 0-1507,-20 20-1088,-20 0-3107</inkml:trace>
  <inkml:trace contextRef="#ctx0" brushRef="#br0" timeOffset="234595.7032">15290 11587 12651,'-21'39'7912,"21"-39"-6439,0 0-255,21 0 992,19-19-609,-1 19-864,21-20-513,-1 0-192,1 0-512,0 20-738,-1 0-1248,-20 20-1698</inkml:trace>
  <inkml:trace contextRef="#ctx0" brushRef="#br0" timeOffset="235306.6407">16243 10753 20018,'0'-39'1922,"0"39"-544,0 0-514,0 39 578,0 1-33,19 40-352,1-1-320,0 20-161,0-19-480,20-1 129,-20 0-161,20-20 96,-21 2-352,21-22-161,-1 1-319,-19-20-321,20 0-513,-19-20-736,-2 19-801,1-19-2242</inkml:trace>
  <inkml:trace contextRef="#ctx0" brushRef="#br0" timeOffset="235765.625">16699 11289 21364,'20'-20'2818,"-20"20"-2241,20 20 32,0 0 448,0 19 96,-1 2-385,1-1-255,0-1-257,21 1-128,-22-20 0,-19-1-96,20-19 64,0 0 1,-20-19 95,20-1-64,-20 0-160,0-20 64,0 21 0,19-21-32,-19-1 32,0 22-32,20 19-32,-20 0-64,20 0 128,0 39-128,-1-18 96,1 19-513,20-1-672,0-19-929,0 0-1345,0 0-449</inkml:trace>
  <inkml:trace contextRef="#ctx0" brushRef="#br0" timeOffset="236179.6875">17592 11250 17872,'20'39'6342,"-20"-19"-5637,20 19-289,1 2 609,-1-1 225,-1-21-610,1 21-287,0-20-129,0-20-64,-20 0-64,20 0 32,-1-20-32,-19 0-64,0 0 0,0-19-32,0-2 32,0 21 64,0 1-128,0 19 64,20 0 97,0 0-194,0 19 1,-1 22 32,21-21-320,1 19-481,-2-19-1024,1 20-1699,-1-40-608</inkml:trace>
  <inkml:trace contextRef="#ctx0" brushRef="#br0" timeOffset="236465.8203">18745 11309 24439,'20'-20'1793,"-1"20"-1825,1-20 641,20 20 640,-21 0-672,21 0-481,-20 20 0,19-20-673,2 20-576,-21-20-2050,-1 0-897</inkml:trace>
  <inkml:trace contextRef="#ctx0" brushRef="#br0" timeOffset="236963.8672">19439 10852 21684,'0'-20'2594,"-20"40"-2081,20 1 832,0 18 193,20 21-481,-20 19-257,20 1-415,-1-1-193,2-20 0,-1 1-224,20 0-32,-1-20-416,1-21-161,-1 1-512,-19 0-481,0-20-1376,0-20-546,1 0-12715</inkml:trace>
  <inkml:trace contextRef="#ctx0" brushRef="#br0" timeOffset="237268.5547">19896 11230 19378,'0'59'2562,"20"-39"-1216,-20 19 255,0 2 33,19-1-257,-19-21-416,20-19-449,-20 20-127,20-20-161,-20 0 0,20 0-32,-20-20 32,20-19-95,0 19-129,-20-1 0,20 1 0,0 1 96,-20-1-224,20 20 31,0 20 33,-1-20-32,21 39-288,-1-18-321,-19-1-608,20 0-801,0-1-1473,0 1-65</inkml:trace>
  <inkml:trace contextRef="#ctx0" brushRef="#br0" timeOffset="237552.7344">20928 10714 19282,'40'59'8776,"-20"-20"-7271,19 42-1184,-19-2 351,0 0-95,1 1-193,-2-1-224,1-20-192,0 20-288,0-38-641,0-1-288,-1-1-1089,-19-19-2499,0-20-14189</inkml:trace>
  <inkml:trace contextRef="#ctx0" brushRef="#br3" timeOffset="241098.6328">19301 12044 10089,'-20'0'1025,"0"20"352,20-20 641,0 0-384,0 0-577,0 0-288,0 19-33,0-19-31,20 0-257,-20 0 33,0 0 63,20 0-191,-1 0-33,1-19-96,0 19 481,0-20-65,-1 0-63,1 20-321,20-20-32,0-19 65,20-1-1,-1-20-64,20 0-64,1-19 32,19-21 97,20-18-33,1-1 0,-2-1 33,2-18-129,-2 18-32,22-18-64,-21 18-32,0 2 384,0-2-256,-20 41-63,-19 0 191,19-2-192,-40 42-32,21-20-32,-20 19-32,-1 1 0,-19-2 128,-1 21-256,-39 0 224,0 1 0,-20 19-192,-19 0-96,-21 0 32,1 19 128,-21 1 96,-19 0-32,40 1-64,-1-1 96,0-20 64,40 0-64,20 0 32,20 0-128,0-20 192,40-1-320,0 1 192,19 0 0,1 1 32,-1 19 0,-20 0-64,1 19 0,-41 21 32,22-19-32,-21 18-640,0 1-1058,-1-20-736,-19 19-257,0 1-1184</inkml:trace>
  <inkml:trace contextRef="#ctx0" brushRef="#br3" timeOffset="241454.1016">22199 9780 20307,'-39'0'865,"19"0"-673,-21 20 192,22 20 1602,-21 0 64,40-1-897,0 21-416,0-21-225,40 1-192,20-19 97,19-1-129,-20-20-128,1-20-32,0 20-96,-20-41-160,-21 21-192,1 1-64,-20-21 95,-20 20-159,1 0-161,-21 20-31,-1-19-193,2 19-352,-1 0-1826,1 0-6822</inkml:trace>
  <inkml:trace contextRef="#ctx0" brushRef="#br0" timeOffset="243154.2969">15190 12858 17328,'0'-20'1537,"20"20"1,-20-20 288,20 20-257,-20-20-96,39 1-544,-18-1-704,-1 20-322,20-20 129,-1 20-736,1 0-1058,-1 0-1025,-19 0-992</inkml:trace>
  <inkml:trace contextRef="#ctx0" brushRef="#br0" timeOffset="243321.2891">15429 12937 19122,'-20'41'1633,"0"-22"-672,20 1 320,0-20 321,20 0-833,0 0-545,19 0-256,1 0-1025,20 0-1025,-20 0-833,19 0-10858</inkml:trace>
  <inkml:trace contextRef="#ctx0" brushRef="#br0" timeOffset="244032.2266">16481 12223 18897,'20'0'1153,"-20"20"-608,0-1 576,19 21 417,1 19-97,-20 1-288,20 0-512,0-20-129,-20-1-128,21 20 1,18-19-385,-19 20 96,0-20-96,19-1-32,-19 1-417,0-20-800,0 0-576,-1-1-866,-19-19-576,0 0-5734</inkml:trace>
  <inkml:trace contextRef="#ctx0" brushRef="#br0" timeOffset="244461.9141">16938 12619 18897,'20'0'2050,"-1"0"-1249,-19 20 320,20 0 353,-20 19-129,20-18-320,-20 19-256,20-20-193,-1-1-320,-19 1 161,20-20-289,-20 0 96,20 0 64,-20-20-320,20 1 96,-20-1-64,0-20 160,21 19-320,-21-18 128,19 19-32,-19 0 32,20 1-64,0 19 64,-20 0 0,20 19-32,0 1-352,19 0-449,-19 19-577,0-18-928,19 19-320,-19-20-2820</inkml:trace>
  <inkml:trace contextRef="#ctx0" brushRef="#br0" timeOffset="244991.211">17772 12600 18545,'19'0'1890,"-19"19"-193,20 1-95,0 0-161,0 0-512,-1 20-320,-19 0-193,20-20-63,0 19-1,1-19-128,-21-20-128,20 0 289,-20 0-257,0-20-64,19 0 32,-19 1-192,0-21 160,0 20-96,0-1 32,20-18 0,-20 39 64,0-20-160,20 20 0,0 20 96,-1 0-96,1 20-705,0-20-512,0 20-1090,0-1-832,-1 1-3267</inkml:trace>
  <inkml:trace contextRef="#ctx0" brushRef="#br0" timeOffset="245144.5313">18308 12878 21748,'39'0'2050,"-39"0"-2146,20 0-929,0 0-480,-1 0-257,-19 0 4997</inkml:trace>
  <inkml:trace contextRef="#ctx0" brushRef="#br4" timeOffset="247638.6719">20194 12719 3235,'-20'0'3427,"20"0"-897,0-21-288,0 21 225,0-19-642,0-1-287,0 0-225,0 0-192,0-19-128,-20 19 96,20 0 192,-20 1 33,1-1-65,-1 20-352,0 0-321,0 39-63,0-19-1,0 20-320,0 19 0,0 1-63,20-20-65,0-20-32,0 19 32,20-39-32,0 0-32,0-20-96,20 1 64,-20-21-161,0 20 193,-1-20-160,-19 20 96,0 0 192,20 0-96,-20 20 0,0 0-64,-20 20 161,20 20-33,0 20 128,20-20-384,-20 19 128,20 0-225,0-19-95,19 1-641,-19-2-256,0-19-865,1 0-833,-2-1-1217</inkml:trace>
  <inkml:trace contextRef="#ctx0" brushRef="#br4" timeOffset="247972.6563">20313 12719 18001,'40'-21'2850,"-40"21"-896,20-19-673,-1 19-352,21 0-448,-20-20-321,-1 20-96,21-20 0,-20 0-320,-20 1 192,21-1 64,-21 0 160,0 0-96,-21 1-192,1 19 256,0 0 64,-19 0 160,19 0-95,-20 19-129,21 21 64,-1-1-288,20-19 160,0 20-224,0-21-481,20 2-448,19-1-544,1 0-353,-21-20-160,21 20-3588</inkml:trace>
  <inkml:trace contextRef="#ctx0" brushRef="#br4" timeOffset="248292.9688">20670 12639 13004,'0'-20'4036,"0"20"-2499,-19 20-128,19-20 545,-20 40-512,20-21-417,0 22-353,0-21-416,20 0-191,-1-20-33,1 19 32,0-38 0,0 19-64,-20-40-96,19 20 32,1-20 128,-20 0 32,0-19-160,-20 19 96,1-19 192,-1 18 256,0 2 385,0 39 0,1 20-192,19-1-385,0 2-192,0-1-128,19 20-32,1-1-545,20 1-640,-1-1-993,22 1-1730,-2-21-8007</inkml:trace>
  <inkml:trace contextRef="#ctx0" brushRef="#br4" timeOffset="249628.9063">21346 12401 15534,'-41'-20'2274,"21"20"-352,1 0 0,-1 20 0,0 0-705,20-1-352,-20 2-193,20-1-383,0 20 159,0-21-416,0 21-128,20-1 64,0-19-512,0 20-610,19-21-896,2 2-352,-2-21-1057</inkml:trace>
  <inkml:trace contextRef="#ctx0" brushRef="#br4" timeOffset="249839.8438">21703 12540 16143,'0'-19'2434,"-20"19"-1313,0 0 545,1 0 384,-1 19-257,0 1-640,-1 0-512,21 19-289,0-19-256,0 20-63,21-21-130,19 2-191,-1-21-769,1 20-384,-1-20-1026,1 0-639,-1-20-2083</inkml:trace>
  <inkml:trace contextRef="#ctx0" brushRef="#br4" timeOffset="250029.2969">21841 12481 8199,'-39'-80'8136,"19"60"-5766,0 0-352,20 20 352,20 0-608,-20 0-417,0 20-544,20 0-320,-20 0-321,19 20-128,1-20-224,0 20-481,21-1-544,-2-19-481,-19 19-928,19-19-1090,-19 0-12363</inkml:trace>
  <inkml:trace contextRef="#ctx0" brushRef="#br4" timeOffset="250370.1172">22180 12540 17424,'-20'0'1281,"0"0"225,-1 20 447,1-20-191,1 20-737,19 19-352,-20-19-449,20 0-192,0 0 0,20-1 0,-1-19-32,1 0-160,1 0 32,-1-19-225,0-1 129,-1 0-160,1 0 320,-20 1-96,0-1 32,-20 20 160,20-20 256,-19 20 160,19 0-191,-20 20 63,20 0-64,0-1-128,0 1-96,0 0-576,20 0-225,19-20-544,-19 19-577,0-19-737,-1 0-3586</inkml:trace>
  <inkml:trace contextRef="#ctx0" brushRef="#br4" timeOffset="250529.2969">22318 12580 16111,'0'-20'2658,"20"20"-736,-20 0-96,0 20-257,19 0-832,-19-20-545,20 19-224,1 1-352,-21 0-353,20-20-1089,0 0-544,-20 0-3267</inkml:trace>
  <inkml:trace contextRef="#ctx0" brushRef="#br4" timeOffset="250676.7578">22338 12521 16047,'-20'-60'2210,"0"39"-1313,20-18 96,-20 19-353,20 0-480,20 0-64,-20 20-832,20 0-770,-20 0-1216,20 0-5958</inkml:trace>
  <inkml:trace contextRef="#ctx0" brushRef="#br4" timeOffset="251059.5703">22418 12421 15214,'20'60'2082,"-1"-40"-64,-19 0-257,20-1 450,-20 1-450,20-20-640,-20 20-480,0-20-257,20 0-160,-20-20-95,0 20-97,0-20 0,20 1 32,-20-1 96,0 0-480,0 20 223,0-20 162,0 20-354,0 0 481,19 0-95,-19 20-33,0 0-161,20-20 194,-20 20-65,20-1-32,0-19 32,-20 0 128,0 0-160,19 0 96,-19-19-32,0 19 64,20-20 0,-20 20 96,21 0-288,-21 0-32,20 0 192,0 20-608,-1-1-97,21 1-768,-20 0-577,-1-20-768,1 0-1186</inkml:trace>
  <inkml:trace contextRef="#ctx0" brushRef="#br4" timeOffset="251248.0469">22854 12183 19698,'59'0'2370,"-18"0"-288,18 20-32,1 20-608,-21 19-513,1 0-257,-21-19-191,2-1-449,-1 2 64,-20-1-288,0-1-321,20-19-256,-20 19-448,0-19-1794,-20 0-1249</inkml:trace>
  <inkml:trace contextRef="#ctx0" brushRef="#br1" timeOffset="254131.836">12887 7994 16239,'-20'0'1089,"20"-20"-128,20-1-609,21 21 257,57-20 480,21-19-385,60-1 193,40 1-128,19-1-257,60-19-447,19 18 159,1 2-320,-20-1-193,-20 1-127,-41 19-353,-38 0-288,-39 20-961,-62 0-3331</inkml:trace>
  <inkml:trace contextRef="#ctx0" brushRef="#br1" timeOffset="255943.3594">16680 13236 11210,'-40'0'3107,"20"0"-705,20-21-576,0 1-385,0 20-31,20-20-65,20 20 160,19-20-480,20 20-448,41-19-193,-2 19-191,22 0-129,-2 0-321,22 0-575,-22 0-482,-18 0-640,-2 0-672,-18 0-5638</inkml:trace>
  <inkml:trace contextRef="#ctx0" brushRef="#br1" timeOffset="274607.4219">716 4579 14125,'-59'-20'288,"39"20"1057,0 0-832,20-20 256,0 20 544,40 0 128,-1 0 33,42-21-353,37 21-321,42-19-223,18-1-417,40 0-96,40 0-192,-19 1-352,-1 19 31,-80 0-736,-58 0-577,-21 0-1473</inkml:trace>
  <inkml:trace contextRef="#ctx0" brushRef="#br1" timeOffset="276156.25">5243 4260 16623,'-20'0'1858,"20"-19"-737,20 19-128,21 0 160,18-20 256,0 20-31,20-20-481,1 20-481,19 0-416,-20-20 96,2 20-640,-22 0-225,-20 0-929,1 20-928,-20-20-2467</inkml:trace>
  <inkml:trace contextRef="#ctx0" brushRef="#br1" timeOffset="277973.6328">6892 2652 6694,'-40'-20'705,"19"1"608,21 19-480,-20 0 512,20 0 352,0-20-447,-19 20-674,19 0-352,-20 20-96,20-1 33,-20-19 223,0 40-64,1-19 1,-1 18-129,0 1-96,0 0-64,-19-1 32,19 20-32,0-18 96,-1 18-64,2 1 0,-1-1-64,0 0 32,20 2 0,0-2 0,-20 0 32,20 1 32,0 0-63,0-1 31,0 1-32,0-1 32,0 0-64,0-18 32,0 18 32,0 1 0,0-21 64,0 20 32,20-18 128,-20 18 1,20-19-33,0 0-64,-1-1-64,2 1-96,-1 0-64,20 0 160,-21-1-160,21-19 96,-20 20 32,19-21-128,1 21 161,-1-20-97,-18-1-129,38 2 162,-19-1 95,-1 0-96,21 0 0,0-1 32,0-19-128,-1 20 224,0-20-256,0 0 128,2 0-64,-2 0 32,1 0 32,-1-20-64,1 20 64,19-19-128,-19 19 64,-1-20-160,1 20 32,0-20-64,-1 20 32,0-20 63,22 20-31,-22-21 32,0 2 96,0 19-64,1-20 96,0 0-64,0-19 160,-1 19 32,0-20 225,21 21 31,-20-21-192,-1-1-320,0 2 224,-19-1-96,20 21 129,-20-21-33,-1 0-32,21 21 32,-41-21 32,21 19-128,1-18 96,-22-1-64,21 1 0,-20-1 32,-1-19 1,-19 19-33,20-20-32,-20 0-32,0-19 0,0 20-96,-20-1-1,1-19 97,-1 19 97,0 1-386,-19-1 257,-2-20 0,-18 21 64,-1 20-128,1-22 64,0 2-160,-22 0 128,22 19-32,-20 0-225,-1 1 65,-19-2 64,0 21 192,-1 1-320,1-1 160,-20 20 128,-20 0-353,-20 0 193,21 0 128,-2 39 192,2-19 224,38 0-223,1 21-386,40-2-928,19-19-4676</inkml:trace>
  <inkml:trace contextRef="#ctx0" brushRef="#br1" timeOffset="278634.7657">8699 4301 13228,'19'0'2114,"1"0"-1537,-20 0 1440,20 20-607,0 0-802,-1-1 1,1 1-193,0 0-223,0 0-97,-1-20 64,-19 19-128,20-19-417,0 0-768,-20 20-1057,20-20-3331</inkml:trace>
  <inkml:trace contextRef="#ctx0" brushRef="#br1" timeOffset="278968.75">9235 4341 13196,'0'0'4324,"-20"0"-4228,-1 19 673,1 1-128,0 0-33,1 0 417,-21-1-384,40 1-257,-20 0-64,20 0-95,0-1 287,0-19-192,0 0 193,20 0 256,-20 0-321,40 0-160,-21 0-128,1-19-288,21 19-480,-21 0-513,-1 0-417,1 0-1024,0 19-2083</inkml:trace>
  <inkml:trace contextRef="#ctx0" brushRef="#br1" timeOffset="279134.7657">9154 4698 15374,'0'0'2915,"20"0"-2018,0-20 864,1 20-864,-1-20-320,19 0-289,-19 20-160,19-20-448,1 20-737,-20 0-609,0 0-1793</inkml:trace>
  <inkml:trace contextRef="#ctx0" brushRef="#br1" timeOffset="279461.9141">9413 4221 19538,'0'0'1954,"0"0"128,0 0-993,0 0-513,0 0 1,0 20-129,19 20-191,1-20-161,0 20 0,1-1 0,-1-19-96,-1 19-128,1-19-128,0 0-321,0 0-320,-1-1-1057,1-19-352,0 21-1281</inkml:trace>
  <inkml:trace contextRef="#ctx0" brushRef="#br1" timeOffset="279862.3047">9730 4459 5957,'21'20'15855,"-21"-20"-15246,0 0 224,0 0 127,0 0-287,0 20 384,0-20-512,0 0-289,0 0 0,0 0-96,0 0 257,0 0-257,0-20 160,20 0-352,-20 20 128,0-20-192,19 20 0,-19 0-32,20 0-128,0 0 159,0 20-543,-1 0-321,21 0-769,-20-1-576,19 2-897,-19-1-2210</inkml:trace>
  <inkml:trace contextRef="#ctx0" brushRef="#br1" timeOffset="280160.1563">10108 4321 18833,'20'20'1922,"-20"-1"-1666,0-19 1154,19 20-481,-19 0-33,0-20-31,0 20-352,20-20-321,-20 0 96,0 0 97,0-20-97,20 20-160,-20-20-160,20 0-32,-1 20-32,-19-19 0,20 19-161,1 0 33,19 19-64,-21 1-192,21 0-610,-20 0-1152,19-1-1313</inkml:trace>
  <inkml:trace contextRef="#ctx0" brushRef="#br5" timeOffset="291222.6563">10823 14109 11562,'0'39'1089,"0"-19"-832,0-20-161,0 20-96,0-20 32,0 0 480,0 0 225,0 0 0,0 0-193,-20 0 129,20 0 256,0 0-161,0 0-191,0 20-417,0-20 193,0 0-193,0-20-96,0 20 0,0 0-96,0 0 224,0-20 128,0 20-96,0-20-95,0 20-1,0-19-64,0 19 160,0-20-128,0 0-224,0 0 320,0 1-160,0-22 0,0 21-128,0-19 128,0-1-224,0 1 448,0-1-128,0 0-192,0 0 192,0 20-192,-21-20 224,21 1 1,0-1-97,-20-19 32,20-1 64,0 20 128,0-39-192,0 20-192,0-1 96,0 0 32,0-19-64,0 20 224,0-1-288,20-20 64,-20 21 64,0-20-32,0 19 0,0 0 0,0-19 192,0 0-288,0-1 289,21-39-322,-21 20 258,0-1-226,0 21 129,0 0-32,20-1 65,-20 20 31,0-19 0,0-1 32,0 1 64,0 20-32,0-20-64,20-2 32,-20 2-32,0-19-128,0 17 64,0 2 1,19 0-1,-19-1 128,0 1-288,0 20 224,-19-20-32,19-2-160,0 22 96,0-20 96,0 20 96,0-22-64,0 22-96,0-20 96,-20 20-96,20-21 64,0 20 0,0-19-64,0-1 32,-20 21 33,20-20-97,-21-1 0,21 20 32,-20-19-32,20 20 96,-19-1 0,19-20 0,-20 21-96,0 0 96,20-1 0,-20 20-32,1-20 160,19 1-288,-20 19 128,20-19 0,-20-1-64,20 20 32,0 1-64,0-1 64,-20 1 65,20-1-97,0 0 224,0 0-256,0 20 224,0-20 64,20 21 64,-20-1-320,0 0 225,0 0-161,20 1 32,-20-1-32,20 20-192,-20-20 288,19 20-224,-19 0 0,20 0 160,-20 0-192,20 0 160,0 0-160,-1 20 96,1-20-32,1 0 224,-1 0-384,19 20 256,-19-20-64,20 0 0,-1 19 0,1-19 0,20 0 32,-20 0-32,19 20 0,0-20 160,1 0-160,0 0-160,19-20 256,0 20-224,-19 0 256,20-19-256,19 19 256,-20 0-224,1 0 64,-1-20 0,20 20 128,-19 0-288,-1 0 256,0 0-160,1 0 192,0 0-160,-1-20 32,21 20 32,-21 0 32,0 0 32,0 0-192,21-20 128,-21 20-64,0 0 128,1 0-32,-1 0-193,0 0 129,2 0-32,-22 0-32,20 0 64,-20 0 32,2-21 96,-2 21-192,0 0 128,-19 0-32,19 0 32,2-19 96,-22 19-224,1 0 160,-1 0 129,1 0-225,-1 0 96,-19 0 32,21 0-192,-22 0 32,21 0-33,0 0 129,-21 0-160,1 0 128,0 0 32,0 0 0,-20 0 97,0 0 159,19 0-32,-19 0 0,0 0-128,0 0 33,0 19-129,0-19 128,0 0-256,0 0 128,0 0 64,0 0 96,0 0-192,0 0 128,0 0-160,0 0 96,0 0 64,0 0-128,0 0 0,-19 0 0,19 0 64,0 0-32,0 0 128,0 21-127,0-21-66,-20 0 66,20 0 63,0 20-64,-20-20-64,20 0 64,0 20 32,0-20-128,0 20 64,-20-1 64,20 1-96,0 0 32,0 0 32,-19-1-96,19 21 128,-20-20-64,20 20 32,-20 20-32,20-21 0,-20 1 0,20 19 64,0-19-160,0 0 128,0 20-64,0-21 192,0 20-320,0-19 160,0 20 0,0 0 0,0-21 64,-20 40-224,20-19 160,0 20 96,-19-1-288,19 0 288,-20 1 0,20 19-64,-21 0-32,21 1 64,0-21-32,0 20 0,21 1 0,-1-21-32,19 21 0,-19-21-32,20 20 64,-21-20-32,1 21-160,0 18 256,0-18-320,-1 19 320,1 1-256,-20-2 128,21 2-33,-21-1 97,0 19-96,20-18 64,-20-1-32,0 0 32,20 0 129,-20 20-258,0-20 258,19 1-129,-19-21 0,0-20-33,0 1 66,0 19 31,0 21-128,0-2 160,0-19 0,0 21 160,0-2-320,0-18 192,0-21-192,0 0 96,0 2-128,0-22 0,0-19-32,-19-1-353,19 1 193,0-21-449,0-19-288,0 20-32,0-40-96,0 20-961,19 0 929,-19-19 64,0 19 192,0 19 0,0-19 64,0 20-704,0 0-6054</inkml:trace>
  <inkml:trace contextRef="#ctx0" brushRef="#br5" timeOffset="292130.8594">11497 8728 16431,'20'-40'1217,"0"1"385,-20 19-161,20 0 65,-20-19-417,0 19-161,0 20-287,-20-20 32,0 20-289,0 20-192,-19 0 0,19 19 1,-20 1-129,1-1 192,19 1-384,20-21 128,20 2 32,0-1-96,19 0 128,1 0 0,-1-1-128,21 1 64,-20 20 32,-20-21 0,0 1 0,-20 0 0,-20 0 32,0 0-64,-1-20-32,-18 20-32,19 0-224,0-20-321,1 0-576,19 0-929,0 0-513,19-20-1793</inkml:trace>
  <inkml:trace contextRef="#ctx0" brushRef="#br5" timeOffset="292356.4453">11716 8887 15086,'20'0'4036,"-1"0"-2787,-19 20 801,0 19-289,20-19-479,-20 20-418,20-40-287,20 20-225,-20-20-160,20 0 65,0-20-33,-1 0-288,-19-20 288,-20 20-384,0 1 0,0-1-128,-40 0-289,1 0-160,-1 20-128,0 20-608,-20-20-1346,21 40-2049</inkml:trace>
  <inkml:trace contextRef="#ctx0" brushRef="#br5" timeOffset="292581.0547">11318 9264 20787,'0'21'2595,"21"-21"-1859,19-21 1282,19 21-384,20-20-385,1 20-160,-1-20-352,0 0-417,1 20-288,0 0-128,-21 0-224,0 0-321,-19 0-224,1 0-480,-22 0-513,-19 0-896,20-19-449,-20 19-7335</inkml:trace>
  <inkml:trace contextRef="#ctx0" brushRef="#br5" timeOffset="292749.0235">12252 8808 19538,'20'-40'5605,"-20"19"-4932,0 21-801,0-19 160,0 19-897,0 19-1826,0 2-800</inkml:trace>
  <inkml:trace contextRef="#ctx0" brushRef="#br5" timeOffset="292897.461">12351 9066 22677,'20'20'1313,"-20"-20"-1089,0 20 97,0-20-642,0 0-1088,0 0-2338</inkml:trace>
  <inkml:trace contextRef="#ctx0" brushRef="#br5" timeOffset="293648.4375">11259 9721 16431,'0'-20'2146,"0"20"-993,0 0 160,0 0 449,0 0-385,0 39-480,0 1-64,0 1-96,0 18-193,0 20-159,20-20-97,-20 2 32,19-2 193,-19-19-257,20-1 192,1-19-320,-21 19 225,20-39-33,0 20-96,-1 0-192,1-20 64,0 0-32,20 0 65,-1 0-193,-19-20-65,19 20-351,2 0-97,-21 0-319,0 0-482,-1 0-768,1 0-704,-20 0-834,0 0-8616</inkml:trace>
  <inkml:trace contextRef="#ctx0" brushRef="#br5" timeOffset="293827.1485">11359 10118 17712,'0'-39'2467,"20"18"-866,-1 1 417,21 0-673,-20 1-1024,19 19-450,-19-20-543,20 20-1186,-21 0-1281,2 0-6790</inkml:trace>
  <inkml:trace contextRef="#ctx0" brushRef="#br5" timeOffset="293993.1641">11298 9840 18129,'-19'-40'2114,"19"20"-1250,0 0 450,19 0-129,1 1-833,21 19-832,-21-20-513,19 20-897,1 20-1986</inkml:trace>
  <inkml:trace contextRef="#ctx0" brushRef="#br5" timeOffset="294498.0469">11895 9760 16751,'-20'-39'2691,"0"19"-1474,0 0 577,-20 20-545,20 0-448,-19 0-97,19 0-287,0 20-417,20-20 0,0 20-64,20-1 0,-20 21-32,20 1-97,-20-2-31,0 20-288,0 1 416,0-1 64,0 2 64,0-22-32,-20 20 160,20-39 96,-20 20 96,20-21 225,0 1-33,20-20 97,-20 0-32,20 20-449,-1-20 64,1 0 0,0-20-288,20 20 0,-20 0-32,20-20-577,-20 20-416,19-19-544,-19 19-738,0 0-63,0-20-2082</inkml:trace>
  <inkml:trace contextRef="#ctx0" brushRef="#br5" timeOffset="294790.0391">12212 9880 8776,'-19'-40'9993,"-1"0"-8904,0 40 801,0-20-64,1 20-321,-2 20-224,-19 1-384,20 18-352,1 1 256,-1 19-161,20 0-191,20 2-289,-1-2-256,21-19 224,1-1-320,18-19-65,-20 0-159,1-1-353,-1-19-896,1 0-802,-20-19-576,0 19-1217</inkml:trace>
  <inkml:trace contextRef="#ctx0" brushRef="#br5" timeOffset="295138.6719">12311 9780 19602,'0'-40'2466,"0"40"-1441,20-19 801,0-1-320,0 20-642,0-20-543,0 20-161,0 0-160,0 0 0,0 0-192,-1 20 96,1 19-65,-20-19 129,20 41 128,-20-22-192,20 20-192,19-19 96,-19 19 96,0-19 0,20 20 96,-20-20-160,0-20 128,0 19 64,-20-19-64,0 19 64,-20-19-32,-20 0 64,21 1-64,-2-21-673,1 20-1377,-20-20-673,40 0-3843</inkml:trace>
  <inkml:trace contextRef="#ctx0" brushRef="#br5" timeOffset="295784.1797">13066 9661 19378,'20'-39'1826,"-1"39"95,-19-20-95,0 20-609,-19 20-832,-1 0-33,0 19-32,0 1 33,-19-1-1,19 22 32,-19-22 33,19 1-161,-1-1-64,21-19-64,-20 0 64,20 0-95,0-20 127,20 19-96,1-19 160,18-19-256,1 19 64,-1-20-224,1 0-288,-1 20-321,1-20-704,-19 20-673,-1 20-1282,-20 0-928</inkml:trace>
  <inkml:trace contextRef="#ctx0" brushRef="#br5" timeOffset="295955.0782">13026 10178 7847,'20'39'12524,"0"-39"-10666,19 0 288,-19 0-545,41 0-640,-22-20-609,1 20-288,-21 0-448,1 0-641,0 0-1537,0 0-1218</inkml:trace>
  <inkml:trace contextRef="#ctx0" brushRef="#br5" timeOffset="297639.6485">11061 11071 832,'-21'0'32,"2"0"1506,19 0 1248,-20 0-608,20 0-288,-20 0-192,20 0 256,0-20 64,-20 20-417,20-20-192,-19 20-63,19-20 31,0 1-128,0-1-64,-20 0-32,20-20-224,0 21 32,20-22-192,-20 21-96,19 0-129,-19 1-160,20 19-159,0 0-129,0 19-64,20 1 32,0 41 32,-1-2-96,1 20 64,-20-20 64,19 22-448,-19-22 192,-20 0-289,0-19 129,0 20 96,-20-20 96,0-1 96,-19-19 0,19 0 0,-19-20 64,-1 0 0,20-20-32,-20 0 96,40-19-32,0-1 0,0-1 225,19 2-321,22-1 320,-21 21 160,19 19-448,-19 19 64,20-19-32,-21 40-31,1-20-98,0-1-287,0 1-128,-1 1-289,1-1-576,1-20-641,-21 0-801,0 0-1121,0 0-11306</inkml:trace>
  <inkml:trace contextRef="#ctx0" brushRef="#br5" timeOffset="298192.3828">11438 11250 17744,'20'19'1666,"-20"1"-897,0 20 544,20-1 0,-1 2-224,-19-2-384,20 1-161,0-20 65,-20 0-289,0-20 33,0 0-1,20 0 64,-20-20-160,0 0-127,0 0 31,0-19-128,0-1 128,0 19-192,19 1 224,-19 1-320,21 19 128,-1 19 64,0 1-32,0 21-160,-1-21-417,1-1-544,20 21-896,-21-20-962,1-20-1634</inkml:trace>
  <inkml:trace contextRef="#ctx0" brushRef="#br5" timeOffset="298935.5469">11974 10832 10057,'0'-20'6534,"-20"20"-4228,20 0 321,0 0-641,0 20-225,0 41-511,20-2-193,0 0-225,0 20-287,-1-18-257,21-2-128,1 0-96,-22-19-32,21-20-288,-20 19-224,-1-18-449,-19-1-577,20-20-1408,-20 20-1346</inkml:trace>
  <inkml:trace contextRef="#ctx0" brushRef="#br5" timeOffset="299382.8125">12351 11230 19218,'0'0'1665,"0"20"-1184,20-1 1088,-20 1-576,0 20-32,20-1-448,-20 2 31,20-2-480,-20-19 288,20 0 1,-20-20-33,0 0 96,0 0 129,0-20-385,20-19 96,-20 19-31,0-21-1,20-18 32,-20 39-128,0-19 32,19 39-64,1 0-64,0 0 129,0 19-129,-1 1-32,21 20-417,-20-21-351,20 1-674,-20 1-1216,0-1-1378,0-20-7879</inkml:trace>
  <inkml:trace contextRef="#ctx0" brushRef="#br5" timeOffset="300007.8125">13007 11151 11787,'0'0'8263,"0"0"-6469,0 20-128,0 19-1,0 1-768,19-21-128,1 21-321,-20-1-63,20-39 95,0 20-384,-20-20 193,0 0 31,0 0-160,0-20 64,0-19-160,19-1 32,-19 1-32,20 19-128,0-19 128,1 39 161,-1 0-354,-1 0 162,1 39 63,20-19-32,-1 19-128,-19 1-321,20-1-800,-1-19-1153,-19 1-1986,1-21-8360</inkml:trace>
  <inkml:trace contextRef="#ctx0" brushRef="#br4" timeOffset="372864.2578">11617 13017 6149,'-20'-60'7752,"-1"40"-6119,2-20-736,19 21 512,-20-1-63,0 0-353,0 20 160,1 0-321,-1 0-287,20 20 32,0 19 127,0 1-223,0 20 159,20 19-576,-1 0 161,1 2-161,20-22-160,0 0 96,20-19 0,-1-40 96,0 0 32,1 0-320,-20-40-1,0 1 65,-20-1-64,-1-20-64,-19 0 0,-19 1-33,-21 0 65,0 19 64,0-20 320,-20 20-320,21 1 128,-20 19-256,19 20-353,-1 0-384,2 0-416,19 0-705,0 40-3844</inkml:trace>
  <inkml:trace contextRef="#ctx0" brushRef="#br4" timeOffset="373097.6563">11755 13017 18513,'0'40'1185,"0"-1"-224,20-19 192,-20 19-160,20 1-416,0 20-257,0-20-96,20-1-352,0 1 128,-20-20-609,19 19-512,1-19-672,-21 0-866,1-20-4163</inkml:trace>
  <inkml:trace contextRef="#ctx0" brushRef="#br4" timeOffset="373343.75">12114 13116 15822,'-21'0'2050,"21"0"-896,-20 20 415,20 19 193,0-19-129,0 21-736,0-2-64,20 1-609,20-1-96,0-19-64,-1 0-32,1 0-160,19-20-512,-19 0-257,0 0-1089,0 0-448,-20-20-1923</inkml:trace>
  <inkml:trace contextRef="#ctx0" brushRef="#br4" timeOffset="373505.8594">12232 13315 13516,'-39'19'2306,"19"-19"-1313,20 0 257,0 0 223,0 0-704,0-19-641,20 19-641,-1 0-832,1-20-1474,0 20-8039</inkml:trace>
  <inkml:trace contextRef="#ctx0" brushRef="#br4" timeOffset="373678.711">12114 13155 13260,'-41'-39'2627,"41"19"-1314,0-19 0,0 19-256,0 0-577,20-19-319,20 18-97,-20 1-577,0 0-832,19 20-1506,-19-20-6950</inkml:trace>
  <inkml:trace contextRef="#ctx0" brushRef="#br4" timeOffset="374098.6328">12391 12997 5092,'60'60'10314,"-40"-21"-8136,-1 20-736,1-19-161,20 1-481,-21 18 33,1-20-352,0 1-257,0-20 32,-20 0-224,21-20-64,-21 0 128,0 0-224,0 0-64,-21-20 0,-19 0 192,20-20-353,-19 1 418,-20-1-226,19-20 129,0 20 32,20-19-32,0 20 96,20 19 32,0 0 1,20 0 191,20 1 96,0 19-288,19 0-96,0 19 96,1 21-96,0-20-128,-20 39 160,-1-20-64,-39 1 192,20 1 193,-40 18-129,0-20-32,1 1-160,-21-20-64,20 19-320,1-19-609,-2 0-801,1-20-1121,0 0-5092</inkml:trace>
  <inkml:trace contextRef="#ctx0" brushRef="#br4" timeOffset="374432.6172">12887 12580 21300,'0'-20'1761,"21"20"-1601,-21 0 1058,20 40 383,-20-1-384,19 1-608,1 40-417,0-21 0,0 20-160,19-19-160,-19 0-641,0-1-191,19-19-962,-19-1-1474,-20 1-4675</inkml:trace>
  <inkml:trace contextRef="#ctx0" brushRef="#br4" timeOffset="374596.6797">13225 13473 22805,'0'41'801,"0"-41"-1186,0 19-223,20-19-705,-20 0 160,0 0-1826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QuickSort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241561"/>
            <a:ext cx="4648200" cy="1625589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III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    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 Calculations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Running Time of </a:t>
            </a:r>
            <a:r>
              <a:rPr lang="en-US" dirty="0" err="1" smtClean="0"/>
              <a:t>QuickSort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3640" y="1319400"/>
              <a:ext cx="8826120" cy="3216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600" y="1305720"/>
                <a:ext cx="8849520" cy="324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5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Story So Far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-34200" y="783720"/>
              <a:ext cx="8719560" cy="4203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2840" y="772920"/>
                <a:ext cx="8742240" cy="422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231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Completin</a:t>
            </a:r>
            <a:r>
              <a:rPr lang="en-US" dirty="0" smtClean="0"/>
              <a:t>g the Proof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9280" y="933480"/>
              <a:ext cx="8398800" cy="4181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240" y="922680"/>
                <a:ext cx="8423280" cy="42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69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85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3838</TotalTime>
  <Words>25</Words>
  <Application>Microsoft Office PowerPoint</Application>
  <PresentationFormat>On-screen Show (16:9)</PresentationFormat>
  <Paragraphs>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1_Lecture</vt:lpstr>
      <vt:lpstr>2_Office Theme</vt:lpstr>
      <vt:lpstr>3_Office Theme</vt:lpstr>
      <vt:lpstr>2_Lecture</vt:lpstr>
      <vt:lpstr>4_Office Theme</vt:lpstr>
      <vt:lpstr>Analysis III:       Final Calculations</vt:lpstr>
      <vt:lpstr>Average Running Time of QuickSort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Tim Roughgarden</cp:lastModifiedBy>
  <cp:revision>183</cp:revision>
  <dcterms:created xsi:type="dcterms:W3CDTF">2010-07-08T21:59:02Z</dcterms:created>
  <dcterms:modified xsi:type="dcterms:W3CDTF">2012-03-13T02:16:41Z</dcterms:modified>
</cp:coreProperties>
</file>