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23"/>
  </p:notesMasterIdLst>
  <p:sldIdLst>
    <p:sldId id="256" r:id="rId6"/>
    <p:sldId id="682" r:id="rId7"/>
    <p:sldId id="667" r:id="rId8"/>
    <p:sldId id="683" r:id="rId9"/>
    <p:sldId id="680" r:id="rId10"/>
    <p:sldId id="681" r:id="rId11"/>
    <p:sldId id="691" r:id="rId12"/>
    <p:sldId id="673" r:id="rId13"/>
    <p:sldId id="679" r:id="rId14"/>
    <p:sldId id="689" r:id="rId15"/>
    <p:sldId id="690" r:id="rId16"/>
    <p:sldId id="684" r:id="rId17"/>
    <p:sldId id="692" r:id="rId18"/>
    <p:sldId id="685" r:id="rId19"/>
    <p:sldId id="686" r:id="rId20"/>
    <p:sldId id="687" r:id="rId21"/>
    <p:sldId id="688" r:id="rId22"/>
  </p:sldIdLst>
  <p:sldSz cx="9144000" cy="5143500" type="screen16x9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164" d="100"/>
          <a:sy n="164" d="100"/>
        </p:scale>
        <p:origin x="-114" y="-180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5T17:56:42.54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816 3765 12555,'0'-41'1121,"0"2"321,-20 19 159,1-20 385,-2 21-705,1-1-288,0 0-256,0 0-192,-19 20-33,-1 20-128,-19 0-287,-1 19 159,0 21 32,21 0-192,-1 0-96,21-1-64,19 0 128,19 0-192,21-18 256,19-1-224,2-1 192,18-19-96,0 20 128,0-21-224,-19 1 64,0 20 192,-21-21-160,-19 2 353,0 19-65,-20-20 256,-20-1-223,-20 21-129,1-20-96,-1-1-64,1 1-352,-22 0-417,22-20-832,19 0-962,0 0-1665,20 0-11947</inkml:trace>
  <inkml:trace contextRef="#ctx0" brushRef="#br0" timeOffset="420.8984">1491 4162 20275,'0'-40'320,"-40"20"96,20 0 321,-19 20 128,-1-19 64,21 19 0,-1 0-417,-21 39-320,21-19-96,1 39 65,-1 1-161,20-20-64,0 20-1,20-21 1,-1 1 64,21-40-96,20 0 160,-20 0 0,-1-20 33,1-20-33,-20 1-32,-1-1 288,1 0-352,-20 20 224,0-20 0,-20 21 97,20 19 63,-19-20-384,-1 20-96,20 20 160,-20-1-96,20 1-32,0 0-1,20 19-287,19-18-353,1-1-576,1 0-1185,18-20-1090,0 0-10345</inkml:trace>
  <inkml:trace contextRef="#ctx0" brushRef="#br0" timeOffset="907.2266">1808 4082 18737,'41'40'1281,"-21"-20"65,-1 0-802,1 19 1,0-19-129,-20 0 33,20-1-97,-20-19-96,19 21-192,-19-21 449,0 0 63,0 0-480,-19-21-288,19 2 160,0-1-96,-20 0-96,20-19-64,0 19 255,0 0-319,0 0 96,0 20 320,0 0-96,20 20 288,-1 20-416,1-1 224,0-19-96,19 0 96,-19-20-32,0 0 224,-20 0 33,21 0-97,-1-20 32,-1 0-32,-19-19 161,20 19 255,-20 0-288,0 20 33,20 0-545,-20 0 96,20 0 96,0 20-33,19 0 66,-19-1-130,19 1-703,2 0-385,-1-20-577,-1 20-801,-19-20-2145</inkml:trace>
  <inkml:trace contextRef="#ctx0" brushRef="#br0" timeOffset="1343.75">2722 4459 17136,'40'80'993,"-21"-40"320,21-1-512,-20 1 31,-1-20 129,1 0-96,-20-1-416,21 1-385,-21-20 96,0 0 352,0-20 481,-21 1-1089,1-21 192,-19-19 0,19-22-32,-19 2-128,19 0-32,-20-21-192,20 21 384,20 20-288,0 19 128,20 1-256,0 19 127,0 20 97,19 0 160,1 40-160,-1-21 128,2 41 32,-21-21 0,0 1 64,-20-1-192,0-18 193,-20-1 31,0 0-192,-21 0-161,2-20-992,-1 0-1025,21-20-1858</inkml:trace>
  <inkml:trace contextRef="#ctx0" brushRef="#br0" timeOffset="2208.0078">3059 3566 15342,'-20'0'1057,"20"0"160,0 20-192,0 0-128,0 19 705,0 21-257,0 0 128,0 39-608,0-20-224,20 21-225,20-21-64,-20 0-63,20-20-257,-20 2 96,20-22 0,-1-19-64,1 0 96,19 0-192,-20-20 96,2 0-96,-1-20-96,-1 0-64,-19-19 96,0-1-96,-20-1 95,0-18 97,-20 20-128,20 19 192,-20-20 97,-19 20-129,19 20 160,0 0-64,20 0 64,-20 20-160,-1 20 192,21-1 0,0 1-95,0-1-129,21 2-96,19-1 96,-1-21-385,21 1-223,-1-20-385,1 0-737,0-20-1697,-1 1-3684</inkml:trace>
  <inkml:trace contextRef="#ctx0" brushRef="#br0" timeOffset="2622.0703">4429 3903 17520,'0'-19'1634,"-20"-1"63,0 20-191,1 20-577,-41-1 96,21 1 288,-21 20-352,0-21-353,40 22-416,20-21-384,0 0 96,40-1 32,0 1 32,20 0 192,19-20-352,-20 20-64,2-20-32,-2 20 159,-39-1 65,-1 1 96,-19 0 129,0-20 191,-39 20-64,19-1-64,-40 2-64,20-1 1,-19-20-65,19 0 0,21 20-96,-1-20-545,20 0-768,0 0-1698,20 0-160,19 0-4196</inkml:trace>
  <inkml:trace contextRef="#ctx0" brushRef="#br0" timeOffset="3021.4844">4965 4817 18257,'20'20'256,"-20"0"1025,0-20-512,0 0 128,0 0 416,-20-20-384,20 0-449,-20-20-191,-19 0-33,19-19-32,-20-20-128,1-2-96,-20-17-128,18-1-416,21-1 127,0 21 353,20 19-32,0 21-160,20-2 0,0 21-65,40 1 289,-20-1-64,19 20 416,-19 20-223,-1-1-65,1 1 160,-19 21-224,-2-2 160,-19 1 128,-19 0 32,-22-1-224,21-19 65,-19 0-65,19-1-449,0-19-928,0 0-1025,1 0-1570</inkml:trace>
  <inkml:trace contextRef="#ctx0" brushRef="#br0" timeOffset="3420.8984">5343 3963 21172,'-20'0'1153,"0"0"608,20 0-960,-19 0-32,-22 19 96,21 22-97,-19-1-255,19 19-353,20 0-64,20-19-160,-1-1 64,21-18-32,1-1-32,-2-20-32,1 0-160,-21 0-97,21-41 65,-20 2-32,-20-1-161,0 1 1,-20-1 191,0 20 225,0 1 353,-19-1-193,19 20 96,0-20-96,1 20 64,19 20-32,0 0-32,0-1 1,19 1-130,1 20 33,20-20-256,-1 19-512,1-19-546,19-20-1376,-18 20-97,-2-20-3907</inkml:trace>
  <inkml:trace contextRef="#ctx0" brushRef="#br0" timeOffset="3834.9609">5759 3982 17488,'-20'-19'2082,"1"19"192,19 0-1313,-20 19-416,20 1 287,0 21 386,0-2-578,0 1-288,20 19-95,-1 1-97,21-20 0,1 0 0,-2-20 0,20-1-64,1-19 257,-21-19-257,2-1-32,-2 0 96,1-21-160,-20 2 64,0-1 64,-20 21-96,0-21 0,0 0-32,0 1-64,-20 19-32,20-1 192,-20 21 0,20 0-64,-20 0 0,0 21 0,20-1 97,-19 19 191,-1 21-224,20-21-32,20 1 32,-1-1-96,41-18 256,-1-1-256,0-20 193,22 0-193,-22 0-193,0-20-1088,-19-1-1730,-1 2-4388</inkml:trace>
  <inkml:trace contextRef="#ctx0" brushRef="#br0" timeOffset="5836.9141">7070 4281 8167,'0'0'2018,"0"0"-1025,0 0-64,0 0-801,0 0 192,0 0 930,0 0 383,0 0-512,0 0 160,0 0-160,19 20 65,2-20-258,-1 20-159,0-20-256,0 20-65,19-20-256,1 0 32,-1 0 33,1 0 95,0-20-320,20 20 64,-21-20-64,1 0 64,-1-20 0,1 20 65,-20-20-1,-1 21-32,-19-41 32,0 21-256,-19-1 352,-21-1-256,1 2 32,-1-1 256,0 1 1,1 19 31,-1-19-128,0 19 64,20 0-224,0 0 33,20-1-65,0-18-33,20-1-127,0 1 64,20-1 32,0 1 0,19 19 128,20-21-288,-19 2 320,20 19-96,-1 0-192,-20 0 192,21 1 128,-20-1-288,-21 20 64,1 20-64,-1-1 128,1 21-97,-20-1 65,1 22 96,-21 18-160,0 0-32,0-20 160,0 22 0,0-2 0,-21-20 64,21 0 32,0-18 129,0-2-97,0 1 128,0 0-32,40-21 32,-20 1 33,39-20 127,-19 0-64,39 0-159,-19-20 31,20 20-448,-21-19-257,20 19-192,-19-20-736,-20 20-1538,19 0-4003</inkml:trace>
  <inkml:trace contextRef="#ctx0" brushRef="#br0" timeOffset="7244.1406">915 4936 8488,'-20'0'4804,"1"0"-4259,19 0 351,0 0-799,-20 20-194,20-20 129,20 0 33,-20 0 31,19 0-64,1 19 32,0-19 0,19 0 0,-19 0 128,20 0-96,20 0 0,-1 0 0,1 20 96,19-20 33,1 0-1,-1 0-128,20 0-32,40-20-32,-20 20 0,21-19 0,-2-1 32,2 20 449,-22-20-513,2 20 416,-21 0-192,1-20 1,-1 20-161,19 0 0,-18 0-32,19 0-64,1 0 64,-2-19-32,-18 19 64,-1 0-32,0 0-32,1 0 128,-1 0 32,20 0-32,-20 0 96,20 0 33,-19 0-161,18-20 0,2 20-32,-1 0 0,1-20-64,-2 0 96,1 20 64,20 0-160,-20-19-128,1 19 160,18 0-32,-18 0 128,-21 0 32,20-21 129,0 21-225,1 0 416,-2 0-384,2 0-32,-21-20 32,20 20 0,0 0-128,0 0 96,1 0-31,-22 0 63,22 0 0,-1 0 0,-20 0-64,20-20 192,-20 20 128,1 0-95,-1 0-129,0-20 32,1 20-32,-1-19 0,0 19 32,1 0 32,-21 0 129,0-20-33,1 20-96,-1 0 96,0 0-352,1-20 289,-20 20-161,-21-20-128,1 0 96,-1 20 32,-39 0 0,20 0-160,-20 0-64,0 0-321,0 0-864,0 0-1089,0 0-2051</inkml:trace>
  <inkml:trace contextRef="#ctx0" brushRef="#br0" timeOffset="9311.5234">9353 3844 16239,'0'-20'1377,"-20"20"-96,20 0-95,20 0-162,-20 0-383,20-19 32,0 19-97,0 0-255,19 0-161,2 0-32,-2 0-128,21 0-256,-21 0-737,20 0-993,-39 19-1345,0-19-12460</inkml:trace>
  <inkml:trace contextRef="#ctx0" brushRef="#br0" timeOffset="9484.375">9493 4122 18705,'0'0'1089,"0"0"-608,39 0 1088,-19-20-1345,20 0-95,-1 20-65,1-19-193,-21 19-351,21 0-1025,1 0-1410,-2 0-8392</inkml:trace>
  <inkml:trace contextRef="#ctx0" brushRef="#br0" timeOffset="10153.3203">10386 3665 18161,'0'-20'1121,"0"20"-705,0 0 801,19 20 32,-19-20-640,20 20-481,0 0-64,0-1-128,0 2-897,19-1-672,-18-20-1410,-1 0-8488</inkml:trace>
  <inkml:trace contextRef="#ctx0" brushRef="#br0" timeOffset="10305.6641">10585 3625 19762,'19'20'256,"-19"0"97,20 0-33,0 0-352,0 20-160,-1 0-545,1-1-864,0-19-3844</inkml:trace>
  <inkml:trace contextRef="#ctx0" brushRef="#br0" timeOffset="11040.0391">11339 4122 14958,'-41'-40'1569,"22"40"-224,-1-19 321,0 19-673,0 19-481,-19 1 225,19 20-256,0-1-193,1 1-96,19-1-64,19-18-96,1-1 160,0 0-160,0-20-64,19 0 128,1-20-64,-1-21-256,-18 22 32,-1-21 256,-20 20 0,0-19 160,0 39-95,0-20-129,0 20 608,-20 0-448,20 0-192,0 20-96,0 0 64,20 19 128,-20-19-288,39 19-385,1-18-768,0-21-833,-1 0-1506,1 0-8615</inkml:trace>
  <inkml:trace contextRef="#ctx0" brushRef="#br0" timeOffset="11292.9688">11517 3606 18833,'0'19'385,"0"1"127,0 0 641,20 39-160,-20 2 224,20-2-288,-1 20-480,2 0-321,19-18-64,-1-2 32,1 0-769,-1-39-352,1 0-608,0 0-577,0-20-2531</inkml:trace>
  <inkml:trace contextRef="#ctx0" brushRef="#br0" timeOffset="11482.4219">11755 3645 19410,'0'20'1057,"0"20"64,0 0 384,20 20-352,0-1-384,20 20-352,-20-20-225,40 2-352,-21-2-609,21-19-640,-21-1-994,1-19-1729</inkml:trace>
  <inkml:trace contextRef="#ctx0" brushRef="#br0" timeOffset="12172.8516">12808 4321 15694,'20'79'641,"-20"-20"96,19 0 224,1 2 32,0-2-417,21-19 65,-22-20 127,1-1 33,0-19-128,0 0-129,-1 0 225,-19-39-321,-19 19-223,-21-39-353,20-1 63,-40 0-63,1-19-128,19 0 32,-19-1-64,19 1 320,20 19 32,1 21-32,-2-1 224,21 19-320,0 1-32,40 20 160,0 0 64,-1 0-128,21 20 96,-21 1-160,1 19-192,1 19 32,-22-19 63,1 19 129,-20-20 64,-20-18-32,20 19 0,-19-20-224,19-1-1025,0-19-961,-20 0-2787</inkml:trace>
  <inkml:trace contextRef="#ctx0" brushRef="#br0" timeOffset="12440.4297">13026 4201 16879,'20'59'1090,"0"-38"159,0-1 0,19-20-544,2 0-321,-2 0-96,1-20 65,-1-1-97,-19 2-160,0-21-32,-20 1-352,0 19-1,-20-20-223,0 20 31,-19 20 129,-1 0 128,1 0 128,18 0 0,1 0-225,0 20-511,1-20-2051,19 20-4644</inkml:trace>
  <inkml:trace contextRef="#ctx0" brushRef="#br0" timeOffset="12760.7422">13661 4002 18609,'-20'-20'1089,"1"20"192,-21 0 65,20 0-706,-19 20-127,-1 1 287,21-1-319,19 0-545,19-1-160,1-19 96,39 20 63,1 0-127,-1-20-192,21 20-129,-40-20 225,-1 20-192,-19-1 191,-20 1 354,0 0-130,-20 0 162,1-1-129,-21 2 96,0-1 0,21 0-225,-1-20-1088,-1 0-1345,21-20-6439</inkml:trace>
  <inkml:trace contextRef="#ctx0" brushRef="#br0" timeOffset="13058.5938">14079 3963 21236,'-20'0'800,"-20"0"353,21 19 1,-1-19-610,-21 20 65,21 1-161,20-1-192,0 0-320,41-1 32,-21 1-64,19 0 64,21 0-64,-41-20-32,1 20 32,0-1 192,-20 1-64,0 0 224,-20 0-96,-19-1-32,-1 2-31,1-21-322,-1 20 129,-1-20-160,22 0-801,-1 0-1762,20-20-2241</inkml:trace>
  <inkml:trace contextRef="#ctx0" brushRef="#br0" timeOffset="13248.0469">14396 4162 22132,'40'19'-224,"-40"1"480,19 0 481,-19 0-192,0-20-449,20 19 160,-20-19-480,21 0-193,-21 0-1088,20 0-1794</inkml:trace>
  <inkml:trace contextRef="#ctx0" brushRef="#br0" timeOffset="13371.0938">14337 3982 9352,'-40'0'11083,"40"0"-11051,0-19-1249,0 19-3043</inkml:trace>
  <inkml:trace contextRef="#ctx0" brushRef="#br0" timeOffset="14068.3594">14555 3745 17488,'0'-21'1313,"0"2"-608,0-1 929,0 20 928,0 0-1249,0 0-960,0 20-97,20 20 352,-20 0-223,20 19-129,0-19 0,-1-1-288,1 1 128,0-1-32,0-39 64,19 21-31,2-21-1,-1 20 64,-1-20-128,1 0-96,-1 20 96,1-1 32,-21 1-96,2 20 96,-1-20-64,0-1 64,-20 1 32,0 0-160,0-20 64,0 0 160,-20 0-416,0 0-481,-1 0-32,2-20-224,-21 0-928,20 1-353,1-1-65,-1 0-2946</inkml:trace>
  <inkml:trace contextRef="#ctx0" brushRef="#br0" timeOffset="14424.8047">15032 3765 18513,'20'20'1762,"-20"0"-1474,0 19 993,0 20 257,0 1-385,0 20-320,20-21-385,-1 1-224,21-1 0,-1-39-96,21-1-160,0 2 129,0-42-65,-1 2-32,0-1-257,-19-20-127,0 1 32,-40-1 95,20 1 161,-40 19 32,-1 0 64,2-1 192,-21 21-95,1 21 415,19-1-128,0 0-223,20-1-97,0 1 32,20 0-256,19 0 31,21 0-191,0-1-705,-1-19-993,20 0-1025,-19 0-5381</inkml:trace>
  <inkml:trace contextRef="#ctx0" brushRef="#br0" timeOffset="15230.4688">16461 4082 15726,'-20'-19'1922,"1"19"-416,19 0 63,-20 0-95,20 0-482,0 19-255,0 21 224,0 0-224,20-1-257,-20-19-448,39 0 160,-19-1-192,19 2 32,21-42 129,-20 2 31,0-1-192,-20 0-64,-1-19-321,-19-1 321,-19 20-192,-1-19 96,-39 19-353,18 0 257,1 20-160,-19 0-385,20 0-416,19 20-609,0-20-993,20 20-5092</inkml:trace>
  <inkml:trace contextRef="#ctx0" brushRef="#br0" timeOffset="15536.1328">16859 4043 19730,'-21'0'1410,"21"20"-834,0-20 705,21 19 97,-21 21-866,39-20-31,-19 0-129,39-20-32,-19 19-128,-1-19 1,1-19 63,1 19-256,-22-20-64,1 0-225,-20 0-31,0 0-160,-20 1-161,1-1-544,-2 0-769,-19 20-640,20 0-4933</inkml:trace>
  <inkml:trace contextRef="#ctx0" brushRef="#br0" timeOffset="15848.6328">17275 3724 4131,'0'-19'17041,"-20"19"-15664,20 19-544,20-19 320,-20 41-224,20-1-353,0-1 65,-1 1-161,21 19-352,1 0-256,-2-18 0,-19-21-288,19-1-97,1 1-416,-20-20-1441,-20 0-1409,0 0-11628</inkml:trace>
  <inkml:trace contextRef="#ctx0" brushRef="#br0" timeOffset="16022.4609">17096 3982 21428,'0'0'1954,"20"-19"-1794,20 19 1281,20-20 1,19 0-770,0 20-480,1-20-192,-21 20-224,1 0-961,-21 0-1121,2 0-2178</inkml:trace>
  <inkml:trace contextRef="#ctx0" brushRef="#br0" timeOffset="16632.8125">18030 3844 16303,'-20'-20'1730,"0"20"-225,0 0 64,1 0-255,-22 20-449,21 0-129,0 19 33,1 1-128,19-20-161,0 19-160,19 2 33,21-21-417,1-1 96,-2 1-545,20-20-384,-19 0-928,19 0-386,-18 0-351,-1-20-5349</inkml:trace>
  <inkml:trace contextRef="#ctx0" brushRef="#br0" timeOffset="16975.5859">18447 3963 19186,'-21'0'1249,"21"0"160,0 0 161,-20 19-481,20-19-385,0 41-159,20-21-1,1 0-383,-1-1-129,19 1 288,21-20-352,-21 0 160,21 0 0,-20 0-192,-20-20-192,0 1 32,-20-21 160,0 19 64,-20 1-193,-21 1-159,-18-1-64,19 20-65,-19 0-224,20 0 193,-1 0-65,19 20-383,1-1-802,20 1-672,0 1-4357</inkml:trace>
  <inkml:trace contextRef="#ctx0" brushRef="#br0" timeOffset="17890.625">18863 3923 16719,'20'20'2114,"-20"0"-1153,20-1 897,0 22-385,-1-1-255,1-21-386,1 21-415,19-20-65,-21 0 0,1-20-352,-20 19 161,20-19-1,-20 0 0,0-19-96,-20-1-320,20 0 63,-20 0 226,1-19-258,-1-1 161,20-1 64,-20 22 0,20-1-96,0 0 64,0 20-224,20 20-96,-20-20 320,39 20 128,-19 19-96,0-18 0,0 19 0,19-21 192,-19-19-320,0 20 160,-20-20-64,20 0 96,-20 0 96,0 0-128,0-20 96,0 20-160,0-19 32,-20-1-128,20 0-256,0 20-97,0-21-512,20 21 385,-1 0 383,2 21 65,-1-1 160,0 0 64,0-1 160,19-19-224,1 20 257,-1-20 127,1 0 32,0 0 97,0 0-1,-1-20-223,1 20 191,0-19 33,-21-1 31,1 0-256,0-1 161,0 1-257,1 1-96,-21-21 128,0 20-224,0 1 0,-21 19-32,1-20-224,20 20 64,-20 0 0,0 20-33,1-1 129,-1 1 0,0 0 96,20 19-32,0 2 64,0-21-96,20 0 64,19-1-192,1 1-64,20-20-289,-20 0-416,-1 0-1057,1 0-1120,-1 0-1699</inkml:trace>
  <inkml:trace contextRef="#ctx0" brushRef="#br0" timeOffset="18195.3125">20174 3903 9641,'0'-19'11050,"0"-1"-9096,-20 20-609,0 0-192,1 0-96,-1 0-576,0 20-161,0-1-32,20 1-288,0 0-256,20 0 192,0-1-32,19 1-32,1 1 96,-1-1 0,1 0 96,-20-1 0,-20-19-96,21 20 160,-21 0 32,-21 0 160,1 0-127,0-1-1,0-19-320,-19 0-417,19 20-608,20-20-1377,0 0-2019,0-20-11402</inkml:trace>
  <inkml:trace contextRef="#ctx0" brushRef="#br0" timeOffset="18493.1641">20611 3586 21972,'20'20'897,"-20"-20"-480,0 0 640,20 19 224,-20 1-577,0 0-383,0 20-65,0 0-256,0-20-192,0 0-449,0 0-1056,0-1-1282,0-19-3171</inkml:trace>
  <inkml:trace contextRef="#ctx0" brushRef="#br0" timeOffset="18645.5078">20889 3586 20467,'20'20'4580,"-1"-1"-4708,-19 1 288,20 20-64,0-20-320,-20 20-897,20-20-1730,-20 0-2978</inkml:trace>
  <inkml:trace contextRef="#ctx0" brushRef="#br0" timeOffset="65236.3281">1372 5511 7591,'0'0'1089,"0"0"448,0 0 1186,0-19-257,0 19-640,0-20-481,-20 0-320,20 20 160,-19-20-352,-1 1-321,-1 19-159,1 0-289,0 0-32,1 0-64,-21 19 128,20 1-224,0 20 96,1-21 64,-1 21-224,20 1 192,-20-2 32,20 1-160,20-1 96,0 1 64,-20-1-97,19-19 98,1 20 63,0-19-225,0 18 194,-20-19 31,20 0-32,-20 19-64,0-19 32,-20 19 192,20-19-288,0 20 320,-20-19-320,20-2 224,0 1-256,0-20 256,20 20 0,0-20-160,-1 0 32,1 0-32,21 0-32,-2 0-448,1-20-257,-1 20-288,1 0-256,-1 0-449,1 0-1152,1 0-2852</inkml:trace>
  <inkml:trace contextRef="#ctx0" brushRef="#br0" timeOffset="65470.7031">1769 5949 16623,'19'0'417,"-19"0"95,0 0 737,20 0-64,-20 19-896,0 1-193,21 0 0,-1 0-352,-20-1-545,20 1-673,-1-20-2882</inkml:trace>
  <inkml:trace contextRef="#ctx0" brushRef="#br0" timeOffset="65628.9063">1769 5730 16944,'-40'-20'544,"20"1"-192,0 19-384,1-20-224,19 20-673,0-20-1569,19 20-4325</inkml:trace>
  <inkml:trace contextRef="#ctx0" brushRef="#br0" timeOffset="66000">1987 5909 17200,'40'40'416,"-40"-21"1,0 1 287,19-20 449,-19 20-32,0-20-192,0 0-192,20 0-289,-20 0 129,0-20-97,0 0-63,0 1-417,0-1 96,20 20-128,-20-20 64,0 20-256,21 0 160,-1 0-97,-1 0 161,-19 20 0,20 0 65,20 19-1,-20-19-128,-1 0-129,1-1-768,0 1-928,0-20-1122,-1 0-7944</inkml:trace>
  <inkml:trace contextRef="#ctx0" brushRef="#br0" timeOffset="66842.7734">2980 5929 13036,'-20'-20'2338,"20"0"-512,-19 20-97,-1-19-575,20 19-770,-20 0 160,-1 19-448,1 21 129,1-1-65,-1 21 64,20-21-128,0-19-128,20 0 96,-1 1 32,1-21 32,21 0 129,-21-21-65,19 1 0,-19-20 64,-20 21-64,20-1 33,-20-20-33,0 21 0,-20 19 32,20 0-256,0 0 96,0 0-352,0 0 0,20 19 192,-20 1 192,19 0-545,21 0-672,-20-1-384,0-19-129,20 0-1377,-20 0-3875</inkml:trace>
  <inkml:trace contextRef="#ctx0" brushRef="#br0" timeOffset="67075.1953">3099 5571 17136,'0'-20'1313,"0"20"-1057,0 20 289,0 1 576,20-2-128,-20 21-385,19 0-223,2-1-225,-1 20-128,20-19-64,-21 1-769,21-22-736,-20 1-225,-1 0-1697,1 0-8136</inkml:trace>
  <inkml:trace contextRef="#ctx0" brushRef="#br0" timeOffset="67577.1484">3516 5730 15534,'0'0'2114,"0"0"-1345,0 0 384,0 0 417,0 0-353,0 20-481,-20 0-31,20-1-160,-19 21-193,19 1-160,0-22-256,19 1 96,1 0-32,-20-20 32,20 0-32,0 0 32,-1 0-224,1-20-32,-20 0-161,0-20 161,-20 20 224,20 0-32,0 20 96,-19-20 96,19 20-64,0 20-96,0 0-192,0 21 96,19-2 96,1 1-32,20 19 64,0 0-160,20 2 160,-21-22 32,1 1-192,-1-1 256,-19 1 0,-20-20 385,0 19-33,-20-19-63,1 1-129,-21-21-32,20 0-64,-39 0-96,19 0-64,20 0-448,-20-21-417,20 1-608,0 0-1186,20 1-1985</inkml:trace>
  <inkml:trace contextRef="#ctx0" brushRef="#br0" timeOffset="67902.3438">3953 5829 18257,'-40'0'1922,"40"0"-961,-20 0-33,20 0-255,0 20 160,0 1-321,0-2-255,20 1-225,-1 0 32,22 0 96,-21-20 96,19-20-224,-19 20 160,-20-20 97,0 0-418,0-20-31,-20 20 0,1 0 32,-21 0-288,-1 1-33,2 19 1,19 0-257,0 19-576,1-19-321,19 20-1985,0 0-8873</inkml:trace>
  <inkml:trace contextRef="#ctx0" brushRef="#br0" timeOffset="68128.9063">4171 6028 19762,'0'0'897,"0"-20"897,0 0-705,0-19-256,0 19-353,0-20-64,0 0-416,0-20-32,20 41-32,-20-21-352,20 20-897,0 1-193,20 19-576,-20 0-2562</inkml:trace>
  <inkml:trace contextRef="#ctx0" brushRef="#br0" timeOffset="68289.0625">4509 5870 17936,'20'19'1346,"-20"1"640,20-20-641,-1 20-769,-19-20-415,20 20-161,0-20-32,-20 0-993,20 0-1282,0 0-4483</inkml:trace>
  <inkml:trace contextRef="#ctx0" brushRef="#br0" timeOffset="68447.2656">4549 5531 20883,'-20'-20'64,"20"1"-160,20-1-640,-20 0-546,19 0-1120,-19 1-2306</inkml:trace>
  <inkml:trace contextRef="#ctx0" brushRef="#br0" timeOffset="68600.5859">4667 5472 15855,'20'59'2274,"0"2"0,-20-22-641,20 40-768,1-19-577,-2-1-191,21 1-546,-1-20-832,-19-1-192,0-19-577,19-20-4933</inkml:trace>
  <inkml:trace contextRef="#ctx0" brushRef="#br0" timeOffset="68782.2266">4588 5870 22773,'20'-21'384,"20"21"481,-1-20-96,22 0-289,-2-19-287,20 19-161,-20 0-545,-19 20-1793,0 0-1345</inkml:trace>
  <inkml:trace contextRef="#ctx0" brushRef="#br0" timeOffset="69494.1406">4906 5432 19282,'19'0'704,"-19"0"-319,20 0 416,0 20-417,0 0 577,1 39-289,-2 2-287,1-2-161,0 20 32,19-20-224,-19-19 64,20 1 97,-20-22-97,-1 1 128,1 0-192,-20-20 160,0 20-128,0-20 224,0 0 97,0-20 31,0 0-608,0 0 192,0-20-32,0 0-96,20 20-32,-20 1 0,41 19-33,-22 0 161,1 19 32,20 1 0,-1 20 0,-19-19-192,19 18-416,1-19-353,1-20-481,-22 20-1120,21-20-2371</inkml:trace>
  <inkml:trace contextRef="#ctx0" brushRef="#br0" timeOffset="70016.6016">5561 5710 16399,'40'60'1473,"-20"-21"65,0-19-257,-1 0-352,1 1 64,0-2-128,-20-19-257,20 0-287,-20 0 31,0 0 96,0 0 257,-20-19-513,20-2-224,-20 1-288,0-20 64,20 1-513,-19-1-288,19 1 96,0 19 641,0 0 95,19 20 33,1 20 352,0 0 193,0 0 159,19 19 65,-19 1-321,1-21 32,-1 21-63,-1-20-97,1-20 32,-20 0 0,20 0 160,-20 0 129,-20 0-65,20-20-256,0 0-64,0-19 0,-20 19-64,20-20-96,20 21 32,-20-1-128,20 0-32,0 20 128,19 20 0,-19 0 128,19-1-32,-19 21-385,21-20-512,-21-1-576,19 1-769,-19 0-1217,-20-20-9482</inkml:trace>
  <inkml:trace contextRef="#ctx0" brushRef="#br0" timeOffset="70394.5313">6395 5611 19410,'0'-19'1281,"0"19"96,-20 0 97,20 0-353,-19 0-384,-21 19 31,19 1-255,1 0-385,1 0-224,19 0 32,0-1-96,0 1-1,19 0-31,22-20 64,-1 20-320,-1-20 384,-19 19-257,19 1 257,-19 0 96,-20-20 0,0 20 64,0 1 97,-20-2-1,1-19-128,-1 20 32,0 0-160,0-20-224,1 0-385,19 0-961,0 0-1376,0 0-4646</inkml:trace>
  <inkml:trace contextRef="#ctx0" brushRef="#br0" timeOffset="70569.3359">6831 5949 19026,'41'59'1473,"-41"-20"160,0 1-576,0-20-256,0 20-320,0 0-193,-20-20-256,20 0-545,-21-1-1152,21-19-2179</inkml:trace>
  <inkml:trace contextRef="#ctx0" brushRef="#br0" timeOffset="72838.8672">7268 5909 15118,'0'0'1890,"0"0"-833,0 0-257,0 0-127,0 0 576,20 0-64,-20 0-352,20 0-256,19 20 31,-18-20-159,19 0 31,-1 0-384,1 0 160,0-20-63,19 20-65,-20-20 32,2 1-96,-21-2-96,0 1 0,-20-20-64,0 1-96,-20-1-1,0 1-31,-21-1 64,2 20 128,-1-20 128,1 20-64,-1 0 96,20 20-128,20-20-128,0 20 320,20-19-224,0-1 0,20 20 128,-1-20-224,20 20-96,22-20 416,-22 40-192,0-20-256,0 20-192,-18 19 63,-1-19-95,-1 20 31,-39-19 674,0 18-290,0 1 226,0-1 511,-20-19-223,20 0 255,0 0-351,0-1-65,0 1-96,0-20 0,20 0-160,0 20 96,0-20-31,19 0-33,1 0-64,1 0-129,-2 0-607,1 0-321,-1 0-929,-19 0-993,19 0-3971</inkml:trace>
  <inkml:trace contextRef="#ctx0" brushRef="#br0" timeOffset="73115.2344">8817 5651 21652,'0'20'1057,"20"-20"-192,-20 0-32,20 20-545,-20-1 96,19-19-256,-19 20-96,20 0-96,0 0-480,-20-20-705,20 0-1346,-20 0-1985</inkml:trace>
  <inkml:trace contextRef="#ctx0" brushRef="#br0" timeOffset="73267.5781">8699 5492 19698,'-21'-20'1634,"21"0"-1634,0 20-160,21-20-769,-2 20-737,1-19-384,20 19-3267</inkml:trace>
  <inkml:trace contextRef="#ctx0" brushRef="#br0" timeOffset="73557.6172">9115 5492 16367,'-40'19'4164,"21"1"-3299,-1 0 544,20 0-928,0 1-417,0 18-32,20-19-32,-1 0 0,21 0-64,-1-1-257,1 1-127,1 0-33,-22 0 385,1-1 160,-20-19 97,0 20 223,0-20-160,0 20-32,-20-20-192,1 20-640,-1-20-834,-1 0-1312,1 0-13646</inkml:trace>
  <inkml:trace contextRef="#ctx0" brushRef="#br0" timeOffset="74756.8359">9730 5592 10121,'0'0'1954,"0"0"-128,0 0 95,0 0-1024,0 0 96,0 0 160,0 19-32,21 1 97,-1 0-322,-1 20-127,1-1 96,0-19-321,0 19-95,-1-19-225,1-20 96,20 0-63,-20 0 159,-1-20-320,22-19 128,-41 19-320,20-19 288,-20 19-480,0-20 64,0 20-449,-20-20-127,20 20-33,-21 20-961,21-20-736,0 20-3364</inkml:trace>
  <inkml:trace contextRef="#ctx0" brushRef="#br0" timeOffset="75112.3047">10386 5472 14830,'0'-20'1953,"0"20"-1216,-20 0 640,0 0-800,0 20 480,-19 0 288,19-1-320,-1 21-608,21-20-257,0 1-192,0-2-32,21 1 64,19 0 128,-21-20-160,21 20 128,-1 0-384,-19-20 95,0 19 161,-20 1 64,0 0 96,-20 0-63,0-20 31,1 19-128,-1 1 0,0-20-257,0 0-640,1 0-1088,19 0-1283</inkml:trace>
  <inkml:trace contextRef="#ctx0" brushRef="#br0" timeOffset="75410.1563">10585 5651 10121,'19'0'6118,"1"0"-5638,-20 20 994,0 0-641,20-20-97,0 19-63,-20 1 352,19-20-513,21 0 33,-20 0-321,-1 0-64,22-20 32,-41 1-31,20-1 31,-20 0-320,0 0-257,-20 0 65,-1-20-449,1 20-896,1 0-1122,19 0-9993</inkml:trace>
  <inkml:trace contextRef="#ctx0" brushRef="#br0" timeOffset="75904.2969">11298 5551 14317,'0'-20'1634,"-19"20"736,-1-20-737,0 20-383,0 20 159,-19-20-224,19 40-320,-19-19-321,-1 18-95,20 1-257,20-1-192,0 1 0,20-20 0,0-20-32,19 19 256,-19-38-160,20 19-64,-21-20 128,1-20-288,0 21 128,-20-1 224,0-20-192,-20 20-288,20 1 512,-20 19-96,20 0-192,0 0 160,0 0-512,0 0 576,20 19-192,-20 21 32,20-20-192,0 0-545,19-20-448,-18 19-416,-1-19-513,0 0-577,-20 0-3363</inkml:trace>
  <inkml:trace contextRef="#ctx0" brushRef="#br0" timeOffset="76151.3672">11259 5253 16239,'0'0'2210,"0"0"-1313,20 0 1057,-1 0-385,1 40-256,-20-20-448,21 40-256,-1-20-321,0 19-64,-1 0-128,1 2-224,20-22-160,-20-19-289,-1 0-223,1-20-353,-20 20-993,20-20-513,-20-20-3491</inkml:trace>
  <inkml:trace contextRef="#ctx0" brushRef="#br0" timeOffset="76340.8203">11438 5313 11979,'0'0'8200,"0"0"-7272,20 21 770,-20 18-417,20 1-256,-1-1-128,21 1-384,-1 19-385,-18-18-160,19-2-353,-1 1-319,1-20-578,-1-1-800,-19-19-864,0 20-4165</inkml:trace>
  <inkml:trace contextRef="#ctx0" brushRef="#br0" timeOffset="76558.5938">11835 5531 22709,'40'20'288,"-40"0"1058,40 1-161,-20 18-641,-1 1-256,21-1-223,-1-19-65,1 20-289,1-21-479,-2-19-450,1 0-960,-21-19-1569</inkml:trace>
  <inkml:trace contextRef="#ctx0" brushRef="#br0" timeOffset="76741.2109">12232 5531 11018,'-20'40'9449,"1"0"-7976,19 20 385,-20-1-64,0 0-385,0 22-288,20-22-608,-19 0-225,19 0-288,0-19-384,19 20-161,-19-20-640,0-20-929,0 0-2531,0-1-15117</inkml:trace>
  <inkml:trace contextRef="#ctx0" brushRef="#br0" timeOffset="77357.4219">12828 5651 10826,'19'59'4836,"1"-39"-3715,-20 0-32,20-20 449,-20 0 31,21 0 129,-21 0-385,0-20-416,0 0-705,-21-19-32,-19-1-31,21 1-33,-41-22-192,21 22 31,-21-21 97,20 21 1,20-1-33,-20 0 0,40 20 128,-19 0-160,38 0-97,1 1 33,20 19 64,0-20 32,20 20-160,-21 20-1025,21-1-801,-41 1-1345,1 20-11243</inkml:trace>
  <inkml:trace contextRef="#ctx0" brushRef="#br0" timeOffset="77568.3594">12431 5511 17584,'0'20'1858,"20"-20"-641,19 0 993,1-20-640,19 20-513,2 0-705,-2 0-448,0 0 384,1 0-544,-21 0-449,2 0-800,-2 0-833,1 20-33,-20-20-1953,19 0-6054</inkml:trace>
  <inkml:trace contextRef="#ctx0" brushRef="#br0" timeOffset="77707.0313">13186 5551 14926,'19'20'3395,"-19"-20"-1666,20 21 225,-20-2-576,20-19-930,-20 20-96,20 0-159,-20-20-97,19 0-769,-19 0-1089,20 0-1953</inkml:trace>
  <inkml:trace contextRef="#ctx0" brushRef="#br0" timeOffset="77858.3984">13086 5334 19186,'0'-21'224,"0"21"-1698,19 0-736,1 0-3491</inkml:trace>
  <inkml:trace contextRef="#ctx0" brushRef="#br0" timeOffset="78157.2266">13383 5511 2786,'40'81'16240,"-40"-62"-14991,21 1 512,-21 0-511,20 0-450,-20-20-159,19 20-385,-19-20 321,0-20-321,20 20 32,-20-20-256,0-20-32,0 21-32,0-2-32,0 1-64,0 0-64,20 20-32,0 0 224,-1 0-321,1 20-63,0 21-609,0-22-160,19 1-673,-19 0-1857</inkml:trace>
  <inkml:trace contextRef="#ctx0" brushRef="#br0" timeOffset="78346.6797">13801 5571 18897,'20'21'3396,"-1"-21"-2916,-19 19 449,20 1-609,0-20-160,0 20-352,-20 0-320,19-20-481,1 0-1506,-20 0-3522</inkml:trace>
  <inkml:trace contextRef="#ctx0" brushRef="#br0" timeOffset="78498.0469">13741 5313 20275,'-39'-20'2338,"39"20"-2210,0 0-480,20 0-449,-1 0-1473,1 0-4741</inkml:trace>
  <inkml:trace contextRef="#ctx0" brushRef="#br0" timeOffset="78782.2266">14019 5214 18929,'20'20'2755,"-20"-20"-2723,20 19 1249,0 21-192,-1 1-64,-19-2-576,20 20-129,0 1 32,19-21-352,-19 1-128,0 0-320,1-20-97,-21-20-320,0 0-1088,0 0-1250,0 0-12428</inkml:trace>
  <inkml:trace contextRef="#ctx0" brushRef="#br0" timeOffset="78992.1875">13900 5472 22709,'19'0'1281,"1"0"-32,21 0 65,-2 0-898,1 0-288,-20 0-160,19 0-32,1 0-384,-1 20-641,-19-20-1089,1 0-257,-1 19-63,-1-19-513,-19 0-4132</inkml:trace>
  <inkml:trace contextRef="#ctx0" brushRef="#br0" timeOffset="79311.5234">14317 5511 4900,'20'0'7655,"0"0"-4291,-1 0-1154,1 0 32,0 0-224,19 0-385,-19-19-416,21 19-288,-21 0-224,19-20-481,-19 20-64,-20-20-224,20 20 224,-20-20-384,0 1 64,-20-1-96,0 20-449,0 0 257,1 0 223,-1 0 161,-21 0-96,21 20 160,-19-1-32,19 21 321,20-20-289,-20 19 192,20 1 32,20-19-64,-20 18-64,40-19-96,-21-20 128,22 0 161,-1 0-193,-1 0-353,1-20-127,-21 0-289,21 1-864,-20-2-1474,19 1-3395</inkml:trace>
  <inkml:trace contextRef="#ctx0" brushRef="#br0" timeOffset="79725.5859">14694 5234 17328,'0'-20'1153,"0"20"-608,39-20 1184,-18 20 289,19-20-577,-1 20-31,-19-20-513,20 20-449,-21 0-224,1 20-32,-20-20-192,20 20 97,0-20 95,-20 20-128,19 0-353,2 19 546,-1-19-417,0 21 384,0-2-160,-20 1-32,19-1 128,1 1-192,0 19-96,0-18 160,-1-22 32,1 21-128,-20-20 224,0 0-96,0 19-64,0-39 128,0 20 64,-20 0-160,1-1-96,-1-19 0,0 0-128,0 0-577,1 0-480,-1 20-192,0-20-1410,0 0-3555</inkml:trace>
  <inkml:trace contextRef="#ctx0" brushRef="#br0" timeOffset="150639.6484">280 6942 13196,'-20'-20'1537,"20"40"-31,0-1 288,0 21-641,20-1-160,0 1-193,0 19-511,0 2 191,-1-22-224,1 1-31,0-1-33,0-19-32,-1 0 64,-19-20-32,0 0 513,0 0-32,0 0-513,0-20 64,-19 0-288,19-19 96,-20-20-64,0 19-64,0-20-225,1-20-63,19 21 384,0 20-96,0-22 96,19 41-224,1 1 192,0 19 96,0 0 64,19 0-64,1 19 64,0 21-64,20 1 0,-21 18-128,1-20 96,-1 21-160,1-21 32,-19 2 0,-2-1-481,1-1-351,0-19-514,-20 0-448,20-1-3683</inkml:trace>
  <inkml:trace contextRef="#ctx0" brushRef="#br0" timeOffset="150845.7031">519 7200 17904,'-41'0'2146,"41"0"-1217,-20 0 481,20 0-65,0 0-160,0-20-801,20 20-319,21-21-33,-2 21-257,1-20-543,-1 20-674,1 0-1120,-1 0-1602</inkml:trace>
  <inkml:trace contextRef="#ctx0" brushRef="#br0" timeOffset="151112.3047">876 6861 17680,'0'-19'1986,"-20"19"-961,20 0-160,0 0 128,0 0 320,20 19-352,-20 1-673,19 21-192,21-2-96,-20 1 64,-1-1-288,21-19-224,-20 20-865,20-20-1090,-20-1-1697</inkml:trace>
  <inkml:trace contextRef="#ctx0" brushRef="#br0" timeOffset="151511.7188">1412 6961 16463,'0'-19'1473,"0"19"-960,-20 0 768,0 0 289,0 0-257,-19 0-160,18 19-608,-19 1-225,21 0-256,19 0-160,-20-1-64,40-19 192,-1 20-257,1 0 193,21-20 0,-2 20 32,1-20-32,-1 20 0,1-1 32,-20-19 64,-1 20 129,-19 1-65,-19-1-96,-1 0 32,0-1-224,-19-19-321,19 20-864,0-20-545,0 0-1505,20-20-9353</inkml:trace>
  <inkml:trace contextRef="#ctx0" brushRef="#br0" timeOffset="151765.625">1610 7100 13612,'40'39'3908,"-20"-19"-2018,-1 1-128,-19-1-193,20 0-512,0-1-577,0-19-159,0 20-33,19-20-32,2-20-256,-21 1-128,19-1-128,-39-21 192,20 21-353,-20 1 225,-20-1-416,0 0 191,1 20 257,-21 0 96,-1 0-256,-18 20-769,19 0-449,-19-20-3138</inkml:trace>
  <inkml:trace contextRef="#ctx0" brushRef="#br0" timeOffset="152180.6641">617 7596 18353,'-19'20'3107,"-1"-20"-2595,20 0 417,20-20 192,19 20-256,20-19-256,1 19-161,20-20-224,19 20-64,21-20-63,-2 0-1,42 20-128,-22-20 96,21 20-128,-40-19 32,1 19 64,-22 0-64,-19 0-65,-39 0-95,-19 0 0,-1 0-128,-20 0-161,0 0-223,0 0-610,0-20-768,0 20-1185,0 0-12460</inkml:trace>
  <inkml:trace contextRef="#ctx0" brushRef="#br0" timeOffset="152448.2422">2245 7001 22004,'0'-20'1826,"0"20"-961,-19 0-705,19 0-64,0 0-160,0 0-545,19 0-832,1 0-1666,0 20-4036</inkml:trace>
  <inkml:trace contextRef="#ctx0" brushRef="#br0" timeOffset="152580.0781">2385 7180 21940,'20'20'1153,"-20"-20"225,0 0-642,0 0-479,0 20-257,0-20-577,0 0-1953,0 0-2499</inkml:trace>
  <inkml:trace contextRef="#ctx0" brushRef="#br0" timeOffset="153575.1953">2860 7100 15374,'0'20'1345,"20"-20"-832,1 0 1184,-1 0 642,0 0-1378,-1 0-545,21 0 64,-20 0 65,-1-20-97,1 0-255,-20 0 95,0 0 0,0 1-192,0-1 32,0 0-256,-20 0 96,1 1-64,-21 19 96,20 0-64,1 0 256,-21 19-352,19 21 480,1-20-288,20 19 161,0 1-129,0 19-128,20-18 128,1-21-225,-1 19-127,19-19-384,1 19-770,-1-39-1152,1 20-1026,0-20-9704</inkml:trace>
  <inkml:trace contextRef="#ctx0" brushRef="#br0" timeOffset="153902.3438">3417 7060 18513,'-40'0'2370,"20"0"-1024,20 20 223,-20-20-288,20 20-480,-20 19-256,20-19-385,20 21-128,0-21-128,0-1 0,-1 1-129,2-20 33,19 0-288,-20 0 127,-20-20-31,0 20 288,0-19 64,0-21 256,0 19-256,-20 1 64,0 1 64,20 19 128,0 0 33,0 0-257,0 0-225,0 0-31,0 19 256,20 22-32,0-21-769,-1 0-1569,1 19-1185,20-39-6791</inkml:trace>
  <inkml:trace contextRef="#ctx0" brushRef="#br0" timeOffset="154126.9531">3794 7060 17136,'-59'0'2658,"39"20"-1216,20-20 127,0 20-416,0 19-416,0-19-161,20 21-447,0-21-65,19-1 32,1 1-385,-1-20-351,20 0-449,-18 0-353,-1-20-672,-1 1-2818</inkml:trace>
  <inkml:trace contextRef="#ctx0" brushRef="#br0" timeOffset="154431.6406">3873 6861 18801,'0'20'1986,"20"0"-993,-20 1 448,20 18-159,-1 21-289,2-21-353,19 21-384,-1-21-159,1-18 31,-20 19-128,19-21 32,-19-19-96,-20 0-161,0 0 33,0 0 256,0-19-160,0-1 224,0 0-96,0-1-128,-20 1 64,20 1 0,20 19-160,0 0 160,0 0-128,20 19 160,0 1-288,-1 1-1410,1-1-2466,-1 0-10858</inkml:trace>
  <inkml:trace contextRef="#ctx0" brushRef="#br0" timeOffset="155085.9375">4886 7120 10954,'-20'-20'4676,"0"20"-2978,20-20-65,-19 20 225,19 0-128,0 0-385,0 20-640,0 0 64,-20 19-289,20 2-32,20-2-223,-1-19-161,1 0-32,0 0 96,19-20-128,-19-20 0,0 0-192,0 0-129,-20 1 65,0-1 64,-20-21 64,-20 21-257,1 1-127,19-1 31,-19 20 1,19 0-545,0 0-448,0 0-737,20 20-3524</inkml:trace>
  <inkml:trace contextRef="#ctx0" brushRef="#br0" timeOffset="155326.1719">5085 7180 13324,'0'0'6438,"0"20"-5349,0-20-544,19 0 480,1 20 32,0-20-289,0 19-127,19 1-353,1-20-160,20 0-63,-20 0 191,-20-20-288,-1 20-160,-19-19-225,20-1-480,-20 0-480,-20-1-1314,1 1-2754</inkml:trace>
  <inkml:trace contextRef="#ctx0" brushRef="#br0" timeOffset="155536.1328">5363 6802 18129,'19'-20'3651,"-19"40"-2530,0-20 160,0 40 97,0-21-481,20 21-321,0 20-320,0-20-128,-1 19-128,21-19-224,1-1-256,-2-19-673,1 1-705,-20-1-1281,-1-20-3107</inkml:trace>
  <inkml:trace contextRef="#ctx0" brushRef="#br0" timeOffset="155703.125">5284 7060 18321,'0'-20'3427,"19"20"-2402,21-19 801,-1-1-865,21 0-833,-21 0-64,22 20-160,-22 0-897,1 0-1858,-1 0-1985</inkml:trace>
  <inkml:trace contextRef="#ctx0" brushRef="#br0" timeOffset="156378.9063">6078 6961 12139,'-20'-19'2498,"-1"-1"-223,1 20-386,0-21-319,1 21-161,-21 0-192,20 0-96,1 21-448,-1-1-64,0-1-65,20 21-160,-20-1-191,20 1-97,0 0-96,20-1 0,0-18-289,19-1-511,-19 0-385,39-20-641,-19 0-480,20 0-1538</inkml:trace>
  <inkml:trace contextRef="#ctx0" brushRef="#br0" timeOffset="156669.9219">6316 7021 13965,'-21'0'4132,"21"19"-3011,-20 1 897,20 0-321,0 20-640,0-21-192,20 22-545,21-21-127,-2 0-226,1-20 258,-1-20-193,1 0 96,0-1-224,-21 1-160,-19 1 127,0-1-127,-19-20-32,-21 20-32,0 1-33,-19 19-63,0-20 352,18 20 192,2 0-320,19 0-289,20 20-960,0-1 32,0-19-321,20 20-2370</inkml:trace>
  <inkml:trace contextRef="#ctx0" brushRef="#br0" timeOffset="157446.2891">6653 6981 10698,'20'40'6886,"0"-1"-4772,0-19-160,-1 20-320,1-21-545,20 1-417,-21 1-255,1-1-193,1 0-32,-21-20-160,20 0 192,-20-20-64,0 20 1,-20-20-418,20-1 225,-21-18-320,1-1 384,1 20-320,-1 0 192,20 1-97,0-1 97,0 20 64,0 0-608,20 20 768,-1-1-96,1 21-32,21-20 32,-21 0-32,19-1 64,-19-19-128,0 20 192,-1-20-256,-19 0 128,0 0 128,0 0 96,0 0-192,-19 0 64,-1-20-192,20 20-160,0-19-385,0 19-159,20-20 287,-20 20 65,19 0 352,1 0-129,20 0 129,-20 20 64,20-1 96,-20-19 32,20 20-64,-1-20 161,-19 0 255,19 0-128,-19 0-63,0-20 287,19 1-159,-18 19 127,-21-20-64,20 0-319,0 0 223,-20 0-320,0 1 128,-20-1-224,20 0 128,-20 20-192,-1-20 288,2 20-128,-1 0 0,0 20-64,20 0 160,-20 19-32,20 1-96,0-20 0,40 19 128,-1-19-128,2-20-128,18 21 128,1-21-288,-1-21-801,0 1-2114,-38 20-7783</inkml:trace>
  <inkml:trace contextRef="#ctx0" brushRef="#br0" timeOffset="158812.5">8281 6981 16527,'0'0'2114,"0"-20"-576,0 20 31,0 20 289,0-20-801,20 20-385,0 0-63,-1-1-321,1 1-63,-20 0-161,20 0 160,-20 0-352,20-1-257,1-19-608,-21 0-896,0 0-1218,0 0-1794</inkml:trace>
  <inkml:trace contextRef="#ctx0" brushRef="#br0" timeOffset="158972.6563">8202 6763 14926,'0'-40'2786,"0"20"-800,0 1-993,0-1-705,0 20-320,20 0-96,-20 0-352,20 0-609,-1 20-1346,1-1-3971</inkml:trace>
  <inkml:trace contextRef="#ctx0" brushRef="#br0" timeOffset="159248.0469">8638 6723 18833,'-20'20'1282,"1"-20"31,19 20-128,-20-1 64,20 1 64,-20 39-288,20-19-416,20 1-513,0-2 64,19 1-96,1-21 0,20 1-64,-20 0 64,19-20-288,-20 0-288,1-20-545,-20 20-1025,1-20-1025,-21 1-3427</inkml:trace>
  <inkml:trace contextRef="#ctx0" brushRef="#br0" timeOffset="159401.3672">8678 6922 19890,'0'0'673,"21"0"-64,-2 0 704,1 0-609,20-21-415,-21 21-225,21 0-769,-1 0-1249,1 0-1249</inkml:trace>
  <inkml:trace contextRef="#ctx0" brushRef="#br0" timeOffset="159916.9922">9016 7060 12651,'20'40'4997,"-20"-40"-3844,20 20 801,-1-20-609,21 0-384,-1 0-192,1 0-417,1-20-159,18 0-33,-20 0-96,1 0-64,-20 1-64,0-1-96,-1-20-161,-19 21-63,0-22-193,-19 1 97,-1 21-1,0-21 353,0 20 160,-19 1-32,19-1 321,0 0 31,20 0 225,0 20 31,20-19-256,19-1 225,1 20-257,0 0-224,-1 0-64,2 20 0,-2-1-160,-19 21 32,-20-1 32,0 21 256,-20-21-256,20 2 96,-19-2 289,19 1 127,0-20-256,19-20 97,1 19-1,0-19 96,19 0-192,21 0-128,-21 0-128,2 0-544,-2 0-609,21 0-929,-21-19-2307</inkml:trace>
  <inkml:trace contextRef="#ctx0" brushRef="#br0" timeOffset="160802.7344">10207 6603 15887,'0'0'1921,"0"0"-1793,0 20 577,19 21 1345,1-2-737,1 1-480,-1 19-64,0 0 0,19-19-609,-19 20 0,0-20-96,-1-20 0,1-1 32,0 1-64,-20 0 0,20-20 32,-20 0 160,20-20 193,-20 0-353,0-19 64,19 19 0,-19-19-192,0-2 0,20 21 32,-20 20-96,21-20-64,-1 40 64,0-20 96,-1 20-33,1 21-127,20-2-416,-21-19-706,21 0-1056,-1-1-737,2 1-8840</inkml:trace>
  <inkml:trace contextRef="#ctx0" brushRef="#br0" timeOffset="161159.1797">10961 6861 7174,'0'-19'11595,"-19"19"-10730,19 0 961,-20 0-257,20 19-896,-20 1 352,20 0-192,0 21-449,0-2-224,0-19-128,20 19 0,19-39 32,-19 20 32,0-20-288,0 0 192,-1 0 0,-19-20-160,21 1 64,-21-21 0,0 20-32,-21 1 96,21-1 0,0 20 0,0-21 96,-19 21 0,19 0-96,0 21 32,0-1-64,19-1 96,2 1-128,-1 0-801,0-20-737,19 20-1024,-19-20-1442</inkml:trace>
  <inkml:trace contextRef="#ctx0" brushRef="#br0" timeOffset="161414.0625">11298 6842 14830,'-59'19'3299,"39"-19"-1922,20 0 192,0 20-1216,0 0-225,20-20 96,20 21-224,-1-21 32,22 20-672,-22-1-65,1-19 321,-20 20 191,-20 0 193,0 0 385,-20-1 480,0 1-257,-20 0-448,21-20-128,-1 20-736,0-20-1250,20 0-3716</inkml:trace>
  <inkml:trace contextRef="#ctx0" brushRef="#br0" timeOffset="162249.0234">12212 6861 11755,'-39'-19'2786,"19"19"-576,20 0-416,-20 0-353,1 0-512,-2 19-192,1 1 32,20 21-65,0-2-255,0 1-97,20-20-160,1-1-160,-2-19 129,-19 0-97,20 0 160,0-19 32,0 19-384,-20-40 192,0 20-160,0 1 128,0-1 32,0-1 32,0 21-96,0-20 64,0 20-32,0 20-256,0-20 128,19 21 32,1 18-353,0-19-544,0 0-992,19 0-546,-19-20-4515</inkml:trace>
  <inkml:trace contextRef="#ctx0" brushRef="#br0" timeOffset="162778.3203">13125 7060 18609,'41'99'609,"-21"-38"640,-1-22-320,1 1 64,0-1-225,-20-19 65,20 0-288,-20-1-65,0-19-127,0 0 127,0 0 257,-20-19-577,0-1-96,-19-20-32,19 1-128,-21-1 160,21-19-160,-19-21 64,19 20-128,0-19-33,1-1-287,19 21 32,19 19 287,-19 21 97,40-1-224,-20 20 256,-1 0-128,1 20 64,0-1 224,1 21-256,-1-1 128,-20 1 0,0 1-96,0-22 192,-20 1 0,-1 0-64,1 0-64,-19-20-160,19 19-193,-20-19-159,21-19-385,19 19-897,0-20-896,0 0-2563</inkml:trace>
  <inkml:trace contextRef="#ctx0" brushRef="#br0" timeOffset="162997.0703">13304 7021 19026,'0'0'1569,"0"-20"-96,0-20-63,0 21-289,0-22-641,0 1-448,20 21-32,-20-21 96,20 20-608,0 1-385,-20-1-288,19 20-641,1 0-416,0 0-3235</inkml:trace>
  <inkml:trace contextRef="#ctx0" brushRef="#br0" timeOffset="163222.6563">13562 6842 14093,'0'39'3843,"0"-19"-1889,20 1 32,0-1-352,0-1-898,-1-19-383,1 0 63,21 0 33,-21-19-225,-1-1-160,-19-1-64,0 1-32,-19 0-128,-1 1-65,-21-1 65,2 20-32,-21 0-96,21 0-161,-1 0-255,21-20-898,-1 20-1633,20 0-10954</inkml:trace>
  <inkml:trace contextRef="#ctx0" brushRef="#br0" timeOffset="163876.9531">13821 6524 19250,'0'0'1729,"0"0"-768,0 20 417,0 0 31,19 19-640,-19 2-193,20-1 161,20-21-481,-21 1-32,22 0-31,-21-20-65,19 0 96,-19 0-96,0 0-32,0 0-64,-1 0 64,1 0-32,0 0-288,0 20 224,-1-1 96,1 21-224,0-20 192,1 19-320,-21-19 288,0 1 32,-21-1-192,1-20 32,0 19 64,1-19-513,-21 0 225,1-19-97,19-1-575,0 20-674,0-21-1089,1 1-2690</inkml:trace>
  <inkml:trace contextRef="#ctx0" brushRef="#br0" timeOffset="164224.6094">14455 6763 16655,'-19'0'2114,"-1"0"-929,0 19 769,0 1-641,1 0-448,-1 19-32,20-19-481,0 0-191,20 1-225,-1-1 192,1-20-160,20 0 32,-21 0-161,1-20 33,1-1-96,-1 1 64,-20 0 160,0 1 0,0-1 0,-20 20 160,20-20-64,0 20 32,0 0-192,20 20-32,0-20 96,-1 20 32,1-1-416,20 1-545,-1 0-673,1-20-704,-20 0-705,-1-20-6021</inkml:trace>
  <inkml:trace contextRef="#ctx0" brushRef="#br0" timeOffset="164588.8672">14575 6445 19762,'0'0'2755,"0"0"-2243,0 20 994,20 0 63,0 19-576,-20 1-224,19-1-193,1 2-287,0-1-161,20-21 96,0 1-288,-20-20 96,0 20 0,19-20 0,-19 0-128,0 0-96,0 0 192,-1 0-353,1 20 129,0-1 0,0 1 32,-20 20 0,0-21-33,0 1 33,0 0 96,0 1-416,-20-21-1,0 0-159,0 0-289,-19-21 64,19 21 0,0-20-256,-19 0-353,19 1-2465</inkml:trace>
  <inkml:trace contextRef="#ctx0" brushRef="#br0" timeOffset="164780.2734">15111 6881 20275,'20'20'1473,"-20"-20"193,0 0-898,0 0-479,0 0-321,20 0 224,-20 0-545,0 0-768,0 0-1889,0-20-3108</inkml:trace>
  <inkml:trace contextRef="#ctx0" brushRef="#br0" timeOffset="165162.1094">15072 6345 19058,'0'0'2562,"0"20"-2050,0-20 642,0 41 479,19-22-672,-19 41-320,20-21-97,0 21-320,0 0-224,19-20 64,-19 19 65,0-20-194,19-19 97,-18 20-128,-1-21-320,-20-19 32,20 20-449,-20-20-961,0 0-672,0 0-865,0 0-13870</inkml:trace>
  <inkml:trace contextRef="#ctx0" brushRef="#br0" timeOffset="165583.9844">15429 6703 21556,'0'0'2530,"0"0"-1633,0 20 224,19-20-224,-19 20-609,0 19-128,20-19-31,-20 0-129,20 0-193,-20-1-415,0-19-417,20 0-737,-20 0-1665,0 0-4965</inkml:trace>
  <inkml:trace contextRef="#ctx0" brushRef="#br0" timeOffset="165728.5156">15330 6584 18193,'0'-20'1601,"0"0"-1409,20 0-192,-1 0 64,-19 1-608,20 19-545,-20 0-609,20 0-4067</inkml:trace>
  <inkml:trace contextRef="#ctx0" brushRef="#br0" timeOffset="165910.1563">15448 6386 16559,'0'0'3171,"20"20"-1794,0-1 866,0 21-225,20-1-481,-20 1-993,0 19-63,0 2-449,-1-22-32,1 1-513,0-1-255,0-19-738,-20 0-1152,0-20-2115</inkml:trace>
  <inkml:trace contextRef="#ctx0" brushRef="#br0" timeOffset="166084.9609">15369 6664 19058,'20'0'2690,"0"-20"-2113,19 20 1216,1 0-319,20 0-738,-20 0-704,-1 0-32,1 0-64,-20 0-800,-1 0-1186,1 0-1153,0 0-2082</inkml:trace>
  <inkml:trace contextRef="#ctx0" brushRef="#br0" timeOffset="166389.6484">15806 6564 20371,'0'20'1665,"20"-1"65,0 1 32,0 1-577,0-1-513,19 0-159,-19-1 63,19 1-255,-19-20-193,0 0 0,0 0-192,-1-20-64,2 20-257,-1-19 257,-20 19-160,0-20 256,20 20-32,-20 0 32,20 20 352,-1 19-31,-19-19-1,40 19-32,-20 1-224,0 19 160,-20-18-96,19-2-32,-19-19 65,-19 0-33,-1 0-192,0-1-257,-20 1-512,21-20-512,-21 20-1474,20-20-2914</inkml:trace>
  <inkml:trace contextRef="#ctx0" brushRef="#br0" timeOffset="167400.3906">13125 7239 13196,'0'0'2883,"0"0"-2147,0 0-127,20 0 448,1 0-512,-1 0-193,19 0-32,1 0 32,-1 0-255,21 0 31,20 20 0,-1-20-64,0 0-32,21 0 160,-21-20-128,40 20-64,-19 0 0,-2-19 32,21-1 64,-19 20-128,19 0 64,-19-20-64,18 20 0,-18 0 96,-1 0-32,0 0-160,1 0 160,-1 0-64,-20 0 288,21 0 385,-21 0 384,20 0-160,-19 0-449,19 0-160,-20 0-127,1 0-193,-1 0 160,0 0-64,1-21 0,-20 21 0,-1 0 64,-19 0 0,19-20 256,-18 20-224,-2 0 65,1 0-97,-21 0-64,1 0 32,0 0 32,-20 0-192,20 0 128,-20 0-96,0 20-32,19-20-65,-19 0-575,0 0-802,0 0-1280,0 0-4293</inkml:trace>
  <inkml:trace contextRef="#ctx0" brushRef="#br0" timeOffset="169691.4063">16997 6743 9705,'0'-20'5925,"0"20"-4259,0 0-769,20 0 608,-20 20 161,20 0-545,-1 19-128,-19 20-160,20 2-353,0-2-160,21-19-160,-22-1 1,1 1-65,20-20 160,-20-1-160,-1 1-192,-19 1 192,0-21 64,0 0 225,-19 0-289,-1-21-192,0 1-97,-20-19 129,21-1-64,-22-19 64,21 0 32,0-22-96,1 22 32,19-20 32,0 40-32,19-22-32,21 22 128,1 19-225,-2 0 33,1 20 128,-1 0-192,1 40 160,-20-21-160,-1 22-1,-19-1 257,0-1-64,-39 1 32,19-1 32,-19-19 96,-1 0 64,0-1-95,0-19-65,20 0-289,20 0-800,0 0-1377,0 0-1858</inkml:trace>
  <inkml:trace contextRef="#ctx0" brushRef="#br0" timeOffset="170041.9922">17632 6365 16623,'-20'0'2819,"0"-20"-1506,20 40-480,0-20 320,-19 41 64,19-2-256,0 1-224,-20 19-257,40-19-127,-20 20-417,39-20 128,-19-1-161,21-19-287,-22 0-256,21-1 31,0-19-832,-1 0-1058,1 0-1825</inkml:trace>
  <inkml:trace contextRef="#ctx0" brushRef="#br0" timeOffset="170222.6563">17990 6623 18513,'40'21'2819,"-40"-21"-1314,19 20-224,1 0-128,0-1-864,-20-19-193,20 20-64,0 0 32,-20-20-705,19 0-1281,-19 0-1249,0 0-2914</inkml:trace>
  <inkml:trace contextRef="#ctx0" brushRef="#br0" timeOffset="170375">17970 6425 18929,'-39'0'2275,"18"-19"-2307,21 19-449,0 0 481,0 0-769,0 0-1729,0 0-4997</inkml:trace>
  <inkml:trace contextRef="#ctx0" brushRef="#br0" timeOffset="170601.5625">18129 6286 17360,'80'39'2530,"-41"1"-1953,1 1-161,-20 18-31,19 0 479,-39-19-479,20 19-1,-20-18-96,0-21-95,0-1-33,0 1-224,0 0-385,-20-20-383,20 0-1315,0 20-2721</inkml:trace>
  <inkml:trace contextRef="#ctx0" brushRef="#br0" timeOffset="174034.1797">18725 6485 9705,'-20'0'2370,"20"0"-1089,-21-20 897,21 20 321,0 0-834,-19-20-352,19 20-192,0 0-320,0 0-160,0 0-257,19 0-160,-19 20 225,21 0-193,19-1-128,-20 1 96,19 0-224,20 0 32,-19 0 32,19-1-64,-18-19 33,-2 20-162,-19-20 65,0 0-32,0 21 96,-20-21-32,0 20 32,0-20 96,0 20 32,-20-20 1,20 19 31,-40 1-32,21-20 32,-1 20 32,0 0-224,-1-1 96,-18-19 0,19 20 64,0 0-160,20-20-256,-20 20-321,20-1-832,-19-19-1057,19 20-833,0-20-8072</inkml:trace>
  <inkml:trace contextRef="#ctx0" brushRef="#br0" timeOffset="174237.3047">19141 6861 18609,'-19'0'1602,"-1"20"-545,0-20 544,0 0 33,-19 20-769,19 1-577,0-1-192,-21-20-32,41 19-288,-19 1-481,19-20-896,0 0-802,0 20-1376</inkml:trace>
  <inkml:trace contextRef="#ctx0" brushRef="#br0" timeOffset="174651.3672">19439 6723 17456,'0'-20'2242,"-20"20"-736,20 0-385,-20 20 352,1 0-288,19 19-384,-20 1 32,20-20-417,20 19-160,-1 2-160,21-21 1,-1-1-65,22 1 32,-2-20-32,1-20-257,-1 1-191,1-1 128,-40-21 192,0 21-161,0-19-95,-20-1-128,-20 21 255,-20-21 193,0 20 64,0 1 129,1 19-129,-1-20-32,0 20-193,21 0-95,-21 20-449,20-20-544,20 19-416,-21-19-770,2 20-6373</inkml:trace>
  <inkml:trace contextRef="#ctx0" brushRef="#br0" timeOffset="175173.8281">20154 7021 22229,'20'0'2722,"-20"0"-2177,0 0 255,0 0 450,0 0-1026,0 0-224,0 0-128,0 0-513,20 0-1217,-20 0-2882</inkml:trace>
  <inkml:trace contextRef="#ctx0" brushRef="#br0" timeOffset="190013.6719">677 8232 4644,'-20'-21'2883,"0"21"416,0-19-224,1 19-545,-1-20-608,0 20-545,0 0-416,1 0-128,-2 0-193,1 20 33,0-1 320,-19 22-224,19 18-289,0 1-159,20-1-225,0 1 32,0 0-64,20-1 0,19-19 0,-19-1 32,20 1-544,0-21-129,20 2-832,-21-1-1058,20-20-1248</inkml:trace>
  <inkml:trace contextRef="#ctx0" brushRef="#br0" timeOffset="190325.1953">1114 8490 17520,'-20'0'1666,"0"0"-129,20 0 161,-19 20-449,19-20-320,-21 20-289,21 0-511,0 19-33,0-19-64,0 0 0,21 0 0,18-1 32,-19-19 64,19 0-609,-19 0 449,0-19-96,0-1 64,-20 0-96,0-19 64,-20 19-256,-20 0-33,21-20-191,-41 20-161,20 20 0,20-20-704,-20 20-1570,21 0-3811</inkml:trace>
  <inkml:trace contextRef="#ctx0" brushRef="#br0" timeOffset="190659.1797">1233 8470 15182,'0'40'2530,"19"-20"-1697,-19-20 320,20 20 224,0 0 33,-20-1-193,21 1-544,-1-20-257,-20 20-64,0-20 97,19 0 127,-19 0-31,0 0-545,0-20 96,0 0 0,0 1-256,0 19 0,0-20 96,0 0-65,20 0-63,0 20-96,0 0 160,-1 20 128,21-20-32,-20 40-833,19-21-833,2 1-512,-2 0-480,-19 0-6439</inkml:trace>
  <inkml:trace contextRef="#ctx0" brushRef="#br0" timeOffset="190986.3281">1908 8450 20211,'20'-40'1377,"-20"40"-384,0-20 288,0 20-224,-20 0-288,0 0-193,1 20-351,-21 0-97,19 0-320,1 0 127,20 0-159,0 20 64,20-20-416,1 0 287,19-1 33,19-19 160,-20 20-128,-19 0 160,0 0 256,-20-20 32,0 19 160,-20-19-191,0 0-161,1 20 32,-1-20-256,0 0-865,0 0-1602,1 0-1985</inkml:trace>
  <inkml:trace contextRef="#ctx0" brushRef="#br0" timeOffset="191212.8906">2027 8232 20691,'39'0'2242,"-19"20"-2562,-20 0 512,21 19 481,-1 1 160,-1-1 159,-19 1-639,20 0-257,0 0-64,0 0-160,0-20-289,-1-1-704,1 1-1057,-20-20-833,-20 0-4163</inkml:trace>
  <inkml:trace contextRef="#ctx0" brushRef="#br0" timeOffset="191379.8828">1967 8430 21172,'0'20'1953,"20"-20"-1600,20-20 960,-1 20-64,22-20-480,-2 20-513,0 0-224,-19 0-640,19 20-1186,-18-20-1922,-21 20-4644</inkml:trace>
  <inkml:trace contextRef="#ctx0" brushRef="#br0" timeOffset="191959.9609">2602 8510 15374,'21'40'1025,"-21"-20"-96,0 19 224,20-39-32,-20 20 160,0-20-352,0 0 96,0 0 320,0 0-544,0-20-192,0-19-481,-20 19 64,20-20-64,-21 20-96,21-20 32,-20 0 0,20 20-128,0 1 64,0-1 128,20 0-352,21 0 96,-21 20-32,19 0-128,21 0-962,-21 20-1376,20 0-1026</inkml:trace>
  <inkml:trace contextRef="#ctx0" brushRef="#br0" timeOffset="192367.1875">3119 8371 19154,'-20'0'1345,"0"0"-737,0 19 321,0 1 192,1 0-224,19 20-128,0 0-545,0-20-192,0 20 0,19-21-64,21 1-32,-20-20-128,0 0-160,-1 0 95,2 0 97,-21-20-192,0 1 320,0-21 128,0 20-96,0 0 32,-21-20 64,21 20 417,0 20-225,0-20 0,0 20 0,0 0-159,0 20-1,21 0 0,19 0-128,-1 0-160,1 0-705,-1 0-545,1 0-896,-1-20-1185,-18 0-11019</inkml:trace>
  <inkml:trace contextRef="#ctx0" brushRef="#br0" timeOffset="192512.6953">3396 8510 13100,'0'20'5701,"0"-20"-4996,21 0 1441,-21 0-512,20 0-802,0 0-672,0 20-256,-20-20-288,19 0-673,-19 0-1345,0 0-1794</inkml:trace>
  <inkml:trace contextRef="#ctx0" brushRef="#br0" timeOffset="192650.3906">3337 8311 9545,'-20'-19'9416,"1"-1"-9127,19 0-449,19 0-257,-19-1-320,20 21-1056,-20-19-2243</inkml:trace>
  <inkml:trace contextRef="#ctx0" brushRef="#br0" timeOffset="192919.9219">3496 8430 14573,'60'80'2467,"-41"-60"-610,-19 0 225,20 0-352,0-20-225,-20 0-287,0 0-354,0 0-287,0-20-225,0 0-160,0 0-160,0-20 1,0 20-33,0-20-97,0 1-415,20 19 256,-20 0-33,20 20-31,-20 0 160,40 20 128,-20 19 96,0 1-32,19-20-96,-19 20-897,0-20-961,0 0-960,-1-20-2179</inkml:trace>
  <inkml:trace contextRef="#ctx0" brushRef="#br0" timeOffset="193136.7188">3873 8172 5220,'20'-20'15823,"-20"20"-14413,20 20-65,-1 0-64,2 20-416,-1 0-192,0-1-193,19 21-288,-19-21-320,20 1 64,-20-20-224,19 0-289,-19 0-448,0-20-928,-20 0-610,0 0-2594</inkml:trace>
  <inkml:trace contextRef="#ctx0" brushRef="#br0" timeOffset="193318.3594">3853 8371 22132,'0'0'1057,"20"0"129,20 0 95,0 0-865,0 0-288,-1 0-64,1 0-224,19-20-512,-19 20-770,0 0-1569,-20 0-1761</inkml:trace>
  <inkml:trace contextRef="#ctx0" brushRef="#br0" timeOffset="194278.3203">598 8986 11178,'-20'0'2338,"20"20"-960,0-20-289,0 0 288,0 0-512,20 0-321,19 0-416,-19 0 65,19 0 63,1 0 288,20 20 65,0-20-65,-1 0-95,20 0-97,1 0-96,-1 0-127,20 0-33,1 0-32,19 0 96,1 0-224,18 0 96,2-20-64,-2 20 32,-18 0-32,18-20 32,-38 20 0,-1 0-128,0-20 128,-19 20-96,-21-20 224,20 0-192,-19 20 160,0-19 32,-1 19-128,1 0 320,-1-20-256,21 20-160,-20 0 128,19-20 96,-20 20-96,21 0-160,-21 0 160,1 0 224,-1 0-127,1 0-33,0 0 64,-1 0 0,0 0-32,1 0 128,-20 0-160,0 0 65,-1 20-33,-19-20 0,0 0 192,0 0-64,0 0 65,-1 0-97,1 0 224,0 0-127,0 0-193,-20-20-32,20 20 0,-20 0-96,20 0-96,-20 0-289,0 0-255,20 0-161,-20 0-1089,20 0-1313,-20 0-4516</inkml:trace>
  <inkml:trace contextRef="#ctx0" brushRef="#br0" timeOffset="194511.7188">4588 8252 20115,'20'-41'3331,"-20"22"-1634,0 19-992,20 0-609,-20 0 64,0 0-448,0 0-160,0 0-1186,20 19-1537,-20 2-4196</inkml:trace>
  <inkml:trace contextRef="#ctx0" brushRef="#br0" timeOffset="194626.9531">4687 8450 21652,'0'20'865,"0"-20"-193,20 0-575,-20 0-194,0 0-639,0 0-930,20-20-2177</inkml:trace>
  <inkml:trace contextRef="#ctx0" brushRef="#br0" timeOffset="195868.1641">5978 7854 3363,'39'-19'5541,"-39"19"-3779,20-20 1216,-20 20-383,21-20-481,-21 20-288,0 0-385,-21 0-736,21 20-257,-20-20 161,-19 20-225,-1-1 32,1 1-352,-21 0-32,21 0 65,-22 19-1,2-18 64,20-1-288,-21 0 128,21 19 96,19-39 96,-1 20-32,1 0-64,20-20 64,0 0-288,0 0 128,20 0 192,21 0-63,18-20-161,0 0 32,20 20 160,-18-20-256,-2 20 128,0 0 0,-19 0-64,-20 20 0,-1 0 0,-19 0-225,0 0 193,0-1 128,-39 1-128,19 20 128,-19-21-32,-1 22-32,1-21 0,-2 0 0,21-1 64,0 1-32,20-20 129,0 0 63,0 20 96,20-20 96,21 0 193,-2 0-385,1 0 97,19 0 63,20-20-64,-18 20-224,18-20 97,0 20-290,-20 0-127,2 0-352,-22 0-353,-19 0-449,0 0-639,-1 20-962,-19-20-1858</inkml:trace>
  <inkml:trace contextRef="#ctx0" brushRef="#br0" timeOffset="196327.1484">5382 8728 17712,'0'0'2210,"0"0"-736,0 0-193,0 0-64,0 19-416,0-19-481,20 21-128,-20-1-224,0-20 32,0 20-416,0-20-961,0 0-962,0 0-1088,0 0-11723</inkml:trace>
  <inkml:trace contextRef="#ctx0" brushRef="#br0" timeOffset="196471.6797">5284 8510 18321,'0'0'1633,"-20"-20"-1312,40 20-481,-20 0-321,19-20-320,1 20-512,0 0-1858</inkml:trace>
  <inkml:trace contextRef="#ctx0" brushRef="#br0" timeOffset="196754.8828">5700 8510 16303,'-20'20'1794,"0"-20"-609,20 20 608,-19 0-223,19 19-65,0-19-608,0 19-384,0-19-353,19 0-32,21 0-64,-20-1-32,19-19-96,-19 21-320,21-21-321,-2 0-544,-19-21-897,0 21-513,-20-19-3427</inkml:trace>
  <inkml:trace contextRef="#ctx0" brushRef="#br0" timeOffset="196915.0391">5680 8649 19410,'0'0'1505,"0"0"-1248,20 0 735,0 0-159,-1 0-737,21-20 65,1 20-546,-22 0-1312,21 20-1058,-20-20-3939</inkml:trace>
  <inkml:trace contextRef="#ctx0" brushRef="#br0" timeOffset="197488.2813">6037 8808 18129,'0'0'1153,"0"0"-929,21 0 1057,-1 0-192,19 0-640,1-20-97,-20 20-128,19-20-64,1-1-32,-21 2-128,1 19 0,-20-20-96,0 0-192,0 0-96,0 1-1,-20-1 129,1 0 128,-1 20 160,0-20 32,0 1 192,20 19-224,0 0 129,20-20-65,0 20 96,19-20 96,-19 20-160,21 0 0,-2 0-32,-19 0-96,0 20-32,0 0 0,-1-1 0,-19 1 192,0 20-192,0-21 129,0 21 63,0-20 320,0-1 1,0 2-97,0-21-128,0 20 32,20-20-127,-20 0 31,40 0-96,-1 0 128,2-20-320,-1 20-32,19-21-513,-20 21-800,1-19-577,-1 19-320,-19 0-4517</inkml:trace>
  <inkml:trace contextRef="#ctx0" brushRef="#br0" timeOffset="198179.6875">7089 8252 14125,'-19'-20'3011,"19"20"-1506,0 0-896,0 20 1441,19 20-289,2-1-319,-1 1-289,0 19-513,19-19-319,-19 20-33,20-20-192,-21-21 0,-19 1 0,20-20 160,-20 0-159,-20 0 95,1-20-737,-1-19-31,-20-1 63,-19 0 65,18-20 127,2 1 1,-1 0 96,1-22-289,19 22-351,20 0 319,0-1 289,0 21 768,20 19-63,19-1 159,1 1 65,20 20-321,-20 0-95,-1 20-65,1 1-128,-20 19 32,-20-1-64,0-19 32,0 20-96,-40-21 96,1 1 0,-1 0 64,-1 0-160,2-1 192,19-19-352,0 0-128,0 0-609,20 21-1025,0-21-1217,20 0-5221</inkml:trace>
  <inkml:trace contextRef="#ctx0" brushRef="#br0" timeOffset="198535.1563">7686 7953 6277,'0'-20'6214,"-20"1"-2274,0 19-1025,-1 0-897,2 0-865,-1 19 96,0 22-32,0-1-320,1-1-256,19 21-65,0-21-288,0 20-95,39-18-33,-19-1-32,19-21-128,2 1-64,-1 0-256,-1-20-321,1 0-1089,-1-20-1537,-19 0-2947</inkml:trace>
  <inkml:trace contextRef="#ctx0" brushRef="#br0" timeOffset="198731.4453">7964 8152 2434,'19'20'20051,"-19"0"-18578,20-20 481,0 19-1025,0 2-288,-20-1-353,20 0 0,-20 0-288,19-1-192,-19 1-289,0-20-608,0 0-1313,0 0-1698,0-20-11306</inkml:trace>
  <inkml:trace contextRef="#ctx0" brushRef="#br0" timeOffset="198883.7891">7924 7953 20499,'0'-39'192,"0"39"-512,0-20 224,20 20-129,-20 0-864,-20 0-832,20 0-8009</inkml:trace>
  <inkml:trace contextRef="#ctx0" brushRef="#br0" timeOffset="199081.0547">8102 7914 18129,'100'60'2402,"-60"-20"-608,19 19-737,-39-19-353,-1 19 33,1-20-257,-20 2-223,0-1-33,-20-21-416,20 1 192,-19 0-1185,-1 0-929,0-20-1570</inkml:trace>
  <inkml:trace contextRef="#ctx0" brushRef="#br0" timeOffset="200954.1016">8718 8152 16912,'0'0'1857,"20"0"-864,-20 0 801,20 0-705,19 0-32,-19-20-352,20 20-417,-21 0-192,21 0 0,1-19-160,18 19-288,-19 0-1026,-21 0-704,1 0-320,0 19-3940</inkml:trace>
  <inkml:trace contextRef="#ctx0" brushRef="#br0" timeOffset="201150.3906">8857 8351 18321,'19'20'1922,"1"-20"-129,0-20 546,21 20-1154,-2-20-641,1 0-223,19 20-386,-19-19 162,-1 19-514,-19 0-416,1 0-608,-1 0-1153,-20 19-898,0-19-12907</inkml:trace>
  <inkml:trace contextRef="#ctx0" brushRef="#br0" timeOffset="201810.5469">9651 7974 15118,'0'0'3908,"0"0"-2595,0 20 384,20-20-512,-20 0-63,19 0-162,1 0-415,21-20-353,-21 20-96,19-21 32,-19 1-64,19 1 33,-19 19 95,-20-20-224,20 0 64,-20 20 0,0 0 64,0 0-32,0 0-64,20 0-64,-20 20 320,0 0-64,0 19 32,20 2 161,-20-2-1,19 21-224,1-1-64,1-19 65,-1 20-33,19-20-32,-19-1-64,0-19 0,0 19-192,-1-19-417,-19-20-800,0 20-769,0-20-2114,0 0-10859</inkml:trace>
  <inkml:trace contextRef="#ctx0" brushRef="#br0" timeOffset="202037.1094">9869 8470 23029,'0'20'1410,"0"-20"-257,20 0 160,0 0-608,0 0-417,19-20-96,-19 20-96,21 0 0,-2 0-320,1 0-160,-1-20-385,-19 20-288,0 0-96,0-20-417,-1 20-127,-19 0-193,20 0-2114</inkml:trace>
  <inkml:trace contextRef="#ctx0" brushRef="#br0" timeOffset="202276.3672">10604 8450 22677,'20'0'2562,"-20"0"-2914,0 0 288,0 0-128,0 0-1089,0 0-673,0 0-1121</inkml:trace>
  <inkml:trace contextRef="#ctx0" brushRef="#br1" timeOffset="288504.8828">359 9661 10666,'-19'-19'1377,"-1"-1"-320,0 20 320,20-20 481,0 0-353,0 20-384,0-20 1,0 20-546,0 0-384,0 0 705,0 20-192,0 0-97,0 20-191,0 19-1,20-20 33,-20 21-97,20 0-352,-20-20 288,19-1-192,1 21-32,0-21-32,0-19 0,-1 21 32,1-22 129,0 1-1,21 0 0,-22 0-32,21-20-32,19 0-32,-19 0 0,19 0-480,-18-20-385,-2 20-128,1-20-320,-20 20-416,19 0-1058,-39 0-1601,20 0-9897</inkml:trace>
  <inkml:trace contextRef="#ctx0" brushRef="#br1" timeOffset="288708.9844">519 9939 15310,'-100'-20'4004,"60"20"-2627,20-19-480,1 19 160,-1-20 192,40 20-192,-20-20-512,39 20-481,1-20-96,-1 20-897,22-19-577,-22 19-1312,20 0-1923</inkml:trace>
  <inkml:trace contextRef="#ctx0" brushRef="#br1" timeOffset="288897.4609">300 9740 19218,'-140'0'1345,"81"0"-993,39-19 1,20-1 576,20 0-65,39 0-447,1 1-225,20-1-352,-1 0-1218,20 0-1632,1 20-3332</inkml:trace>
  <inkml:trace contextRef="#ctx0" brushRef="#br1" timeOffset="289295.8984">1491 9780 5829,'0'0'5765,"0"0"-2145,0 0-673,-20 0-385,20-20-928,-20 20-289,-19 0-64,19 20-384,-20 0-385,1 1-159,-2 18-289,2 1 128,-1-1-384,20 1-96,0-1-385,1-19-800,19 21-834,-20-21-735,0-1-4678</inkml:trace>
  <inkml:trace contextRef="#ctx0" brushRef="#br1" timeOffset="289478.5156">895 9919 19794,'0'-19'1249,"0"-1"417,0 20 704,20 0-1313,20 0-672,-1 0-129,1 20-288,20-1-64,-1 1-449,1 0-800,19 0-737,-19 0-1473,-20-1-9930</inkml:trace>
  <inkml:trace contextRef="#ctx0" brushRef="#br1" timeOffset="290254.8828">1928 9979 2530,'-20'-20'10858,"20"0"-9352,0 0-129,-20-19 449,1 19-33,-1 0-127,0 20-481,-1-19-544,-18 19-161,-1 19-96,0 21 161,1-20-289,19 19-32,20 21-31,0-21-97,40 2 0,-21-2 0,21-19 96,0-20 32,-1 0 65,-18 0 127,-1-20-256,0 1-192,-1-1 64,-19-21 96,0 21-288,0-19 96,0 19 64,0 0-32,-19 0-160,19 20-96,0 0 288,0 20 0,0 0-33,19 20 33,1-21-160,0 21-608,0-19-706,39 18-416,-20-39-800,22 0-3556</inkml:trace>
  <inkml:trace contextRef="#ctx0" brushRef="#br1" timeOffset="290707.0313">2206 9919 15822,'20'60'1314,"-1"-21"63,1-19-32,0 0-192,-20 1-128,20-21-160,-20 0-352,0 0-33,0 0 321,0 0 160,0-21-673,0 1-224,-20 0 32,20-19-64,-20 19-96,20-20 64,0 21-96,0 19-32,0-20-288,20 20 127,0 20 225,19-1 160,2-19-96,-2 20 32,-19 0 0,20-20 97,-1 0-162,-19 20 98,0-20 95,-20-20 128,0 20 96,0-20-31,0 20 31,0-20-256,0 1 32,0 19-224,0 0-64,0 0-288,19 0 95,1 19-575,21 21-834,-21 0-1089,-1-1-1249,21 2-5797</inkml:trace>
  <inkml:trace contextRef="#ctx0" brushRef="#br1" timeOffset="291003.9063">2980 10337 10537,'40'20'3043,"-40"-20"-1281,0 0 2018,-20 0-1891,0-20-639,0-1-161,-19 1-225,19-19-415,-21-21-129,22 1-384,-21 0 64,40-2-128,0 2 32,0 19-64,40 21 224,-21-1 0,22 20-32,-1 20-224,-1-1 160,-19 21 96,19-20-64,-39 19 0,0 1 160,0 1-96,-19-2 0,-1-19 0,0 0-256,-19-20-32,19 0-545,0 0-704,-1 0-962,1-20-2241</inkml:trace>
  <inkml:trace contextRef="#ctx0" brushRef="#br1" timeOffset="291380.8594">3079 9622 19186,'0'0'864,"0"20"-607,20-1 928,-20 21 352,20 19-191,-20 2-257,19-2-321,22 0-191,-21 1-417,39-1-32,-19-18 64,19-22 1,1 1-97,0-20 96,-1-20 0,-20 1-256,1-22-256,-20 21 31,-20-19 1,0 19 96,0 0-96,-40 0 95,1 0 97,19 20 160,-20 0 97,1 20 127,19 20-128,0-20 32,20 19-160,0-19-64,20 21 32,20-41 64,19 19-128,0-19-320,1 0-1154,0 0-2177,19 0-7208</inkml:trace>
  <inkml:trace contextRef="#ctx0" brushRef="#br1" timeOffset="291913.0859">4191 9582 14157,'-40'-39'2787,"40"18"384,0 21-673,0 0-865,0 0-992,0 40 320,0 0-96,40 0-257,-20 19-223,0 0-129,20 2-96,-1-2-32,-19 0-128,20-19 0,-21-1-576,1-19-289,-20 0-448,20 1-705,-20-21-1249,0 0-3107</inkml:trace>
  <inkml:trace contextRef="#ctx0" brushRef="#br1" timeOffset="292129.8828">4350 9522 20371,'0'21'1793,"20"-21"-575,-1 39 351,1 1-576,0 19-384,0 0-161,1 1-288,-2 0-64,21-20-64,-20-1 0,19 1-448,-19-20-64,0-1-545,-20-19-577,0 0-992,-20 0-1506</inkml:trace>
  <inkml:trace contextRef="#ctx0" brushRef="#br1" timeOffset="292347.6563">3973 9800 17520,'-20'0'3075,"40"-20"-1922,0 20 353,39 0 287,1-20-512,19 20-256,1-20-224,-1 20-449,0-19-255,-19 19-65,-20 0-289,-1 19-447,1-19-545,-20 20-641,-20 0-1794,-20 0-4900</inkml:trace>
  <inkml:trace contextRef="#ctx0" brushRef="#br1" timeOffset="292521.4844">4092 9939 19154,'-40'0'2530,"40"0"-1121,20 0 97,20 0-161,-1-20-384,41 20-192,-20-19-161,19 19-544,-20 0-128,-18 0-384,18 0-737,-20 0-1025,1 19-1570,-20-19-4195</inkml:trace>
  <inkml:trace contextRef="#ctx0" brushRef="#br1" timeOffset="292733.3984">4807 9642 23542,'20'0'1313,"-20"19"-833,19 1 706,21 20-514,-40-1-287,20 1-97,19 20-224,-19-20-96,0-1 64,20 1-480,-20-20-193,0-1-704,0 1-609,-20 0-1473,0-20-3716</inkml:trace>
  <inkml:trace contextRef="#ctx0" brushRef="#br1" timeOffset="293894.5313">637 10475 4260,'-20'0'8968,"1"0"-8488,-1 0 225,20 0 96,0 0-289,0 0-159,0 0-1,20 0 161,-20 0 31,19 20-224,1-20-31,20 20 223,-1 0 1,1-20-417,20 0 288,0 19-288,19-19 64,0 0-96,21-19 0,-1 19-96,20-20 64,0 0-224,1 20 192,18-20 0,2 0 64,18 1-128,1-1 224,-1 0-288,-18 20 192,-22-20-128,2 20 64,-21-19 64,21 19 0,-2 0-448,2 0 320,-21 0 32,0 0 32,1 0-160,-2 0 160,2 0 96,-20 0-160,-1 0 32,0 0 32,-19 19 0,19-19-32,-19 0 160,-1 0-192,1 20 96,0-20 32,-1 0 32,-20 0 0,21 0-32,0 0-160,-20-20 192,19 20-64,0 0 160,1 0 1,-20 0 127,20 0 32,-21-19-352,20 19 96,-19 0 193,1 0-33,-22-20 513,21 20-33,-20 0-191,-1-21-65,1 21-95,20 0-129,-20 0-128,-1 0-64,1 0-64,0 0 64,1 0 64,-1 0-416,-1 0-64,-19 21-770,20-21-735,-20 0-257,20 0-1089,-20 0-4613</inkml:trace>
  <inkml:trace contextRef="#ctx0" brushRef="#br1" timeOffset="294098.6328">5442 9821 21300,'-40'-41'640,"40"41"-928,20-20-192,-20 20-1955,20 0-351,-20 0-4293</inkml:trace>
  <inkml:trace contextRef="#ctx0" brushRef="#br1" timeOffset="294233.3984">5542 10138 22901,'-20'20'-192,"20"-20"-2114,0 20-705,0-20-6406</inkml:trace>
  <inkml:trace contextRef="#ctx0" brushRef="#br1" timeOffset="295815.4297">5958 9740 16463,'20'0'1121,"19"0"-224,2 20 801,-2 20-609,-19 20-225,20-20-159,-20 19-64,19-19-193,-19-1-192,0-19 65,-20 1 95,19-21 33,-19 0 319,-19-21-191,-1 1-449,-20 0-160,1-19-128,-1-1 192,1 1-128,-2-21-129,1 0-255,21 1-129,19-1-159,0 1 319,19 19 289,1 0-160,41 20 160,-2 20 64,0 0 64,-19 20-33,-1 40 33,2-20-256,-41 19-384,20 0 95,-20 1 65,-20-20 447,-1 0 65,1-20 97,1 19 287,-1-39 192,0 0 65,20 0 96,0 0-193,0 0-384,20 0 1,19-20 159,2 20-96,-1 0-160,-21 0-32,21 20 96,-1-20-352,-19 20-32,20 0-609,-1 0-416,-18-20-417,19 0-1441,-1 0-6053</inkml:trace>
  <inkml:trace contextRef="#ctx0" brushRef="#br1" timeOffset="296083.9844">6732 9900 17392,'0'19'833,"0"-19"-353,20 0 1378,-20 20-321,20 20-512,0-20-160,-1-1-352,22 1-225,-1 0 0,-1 1-64,20-21-95,-19-21 63,-20 1 64,19 0-256,-39 1 64,0-21-64,-19 20-160,-21-19-160,0 19 95,-19 0 65,0 20 32,-2-20-192,22 20-513,19 20-736,20-20-1090,0 20-2210</inkml:trace>
  <inkml:trace contextRef="#ctx0" brushRef="#br1" timeOffset="296375">7150 9622 16527,'-20'-40'4068,"20"40"-2434,20-20-770,-20 20 65,20 20-256,-1 20 128,-19-1-1,40 1-415,-20 19-161,19 2-160,-19-22 160,19 1-224,-18-1-288,19-19-192,-20 0-97,-20-20-768,19 20-673,-19-20-641,0-20-736,-19 0-12204</inkml:trace>
  <inkml:trace contextRef="#ctx0" brushRef="#br1" timeOffset="296555.6641">7368 9582 17488,'0'-39'3267,"20"39"-1409,0 0-193,0 19-447,-20 1-193,19 20-257,1 19-319,0 0-289,0-19 0,19 20-192,-19-20-224,0-1-353,19-19-704,-18 0-737,-1-20-1858,0 0-9064</inkml:trace>
  <inkml:trace contextRef="#ctx0" brushRef="#br1" timeOffset="296716.7969">7824 9860 17616,'20'40'4709,"-20"-21"-4325,20 1-192,-1-20-96,2 20 0,-21-20-128,0 0-448,20 0-1410,-20 0-3203</inkml:trace>
  <inkml:trace contextRef="#ctx0" brushRef="#br1" timeOffset="296847.6563">7666 9522 12780,'-20'-20'5957,"20"20"-5957,20-20-2018,0 20-3651</inkml:trace>
  <inkml:trace contextRef="#ctx0" brushRef="#br1" timeOffset="297471.6797">8023 9780 15662,'-20'-20'2723,"20"0"-897,0 20-225,20 0-704,-20 20 128,20 20-160,19-19-193,-19 18-287,20-19-1,-19 19-64,18-39 33,-19 20-65,0-20 0,-20 0 1,19 0 63,-19-20-32,0 20-96,0-39 33,0 19-257,0-19 0,0-2 0,0 21 0,0 0-128,20 1-1,0 19 1,0 0 128,19 19-192,1 1-192,-19 20-577,18-19-480,1 18-545,-1-19-1410,1 0-2753</inkml:trace>
  <inkml:trace contextRef="#ctx0" brushRef="#br1" timeOffset="297909.1797">8916 9740 18161,'20'-39'704,"-20"-1"-351,0 21 1408,-20 19-287,0 0-417,-19 19 128,19 1-192,-20 20-449,21-1-127,19 1-257,0 0-128,0-20 64,19 0-32,1 0 0,0-20 96,0 0-128,-1-20 0,1 0-448,0 0 160,-20 1 31,0 19 33,0-21-128,0 21 96,-20 21-32,20-2 63,0 21 257,0 19-256,20 1 352,0-21-224,20 22 64,-20-2 64,0-20 97,0 1-129,-20-1 192,-20-19 64,-20 0-32,0 1-192,0-1-96,-19-20-448,19 0-1,-19 0-832,20 0-1922,-2-20-6086</inkml:trace>
  <inkml:trace contextRef="#ctx0" brushRef="#br1" timeOffset="298459.9609">9472 9443 17969,'41'-40'1313,"-2"20"577,20 20 256,1 0-417,20 20-704,-21 0-480,-19 20-289,19 40-128,-19-21 32,-21 20-384,-19 0 0,0-18 32,-19-22-1,-1 20-287,-20-39-33,-19 20 257,0-20 64,18-20 0,-18 0 224,19 0 32,1 0 32,19-20 96,0-20 0,20 20-95,20 1-258,19-1 129,1 0-64,19 20 481,-18 0-289,18 0 64,-19 20-160,-1 0-545,1-1-896,-1 1-1698,2 0-3107</inkml:trace>
  <inkml:trace contextRef="#ctx0" brushRef="#br1" timeOffset="299127.9297">10902 9721 12940,'-40'-60'2786,"21"21"-1280,-21 19 127,19 0 193,-18 20-801,-1 0 32,20 0-32,-19 40-352,19-1-385,0 1 64,20 19 33,0 2-225,20-22-64,20 1 32,-1-1-32,1-39 64,-1 0 32,22 0 1,-42-39-354,21 19 33,-40-20 32,0-20-128,0 20-32,-20-19 0,-19 0-161,19-20 33,-21 18 192,21 22 192,1-1 256,-1 40 160,20-20 65,0 20-193,0 20-128,20 0 417,-1 0 31,22 39-223,-21 1-193,19 0-32,1-1-192,19 0-352,1-19-513,0 1-352,-20-2-930,-1-19-1408,-19-20-6246</inkml:trace>
  <inkml:trace contextRef="#ctx0" brushRef="#br1" timeOffset="299288.0859">11219 9740 19794,'20'40'641,"0"-20"960,0 1-416,-20-2-704,19 1-417,1 0 64,-20-20-192,21 20-1089,-21-20-2050,0 0-2563</inkml:trace>
  <inkml:trace contextRef="#ctx0" brushRef="#br1" timeOffset="299440.4297">11121 9502 19890,'-20'-20'897,"40"1"-993,-1-1 128,1 20-544,0 0-898,0 0-415,19 0-2403</inkml:trace>
  <inkml:trace contextRef="#ctx0" brushRef="#br1" timeOffset="299839.8438">11517 9543 14862,'-59'79'3747,"39"-40"-1889,20 1-257,0 19-255,0-19-482,20 0-159,19 0-64,1-20-33,20-20-127,0 19-289,-1-19-64,0-19 32,1-1-288,-20 0-128,0 0-96,-1 1-129,-19-22-160,-20 21 33,0-19 95,-20-1 97,-19 20 160,19 1 384,-20 19 224,0 0 65,20 0 191,0 19-127,0 21-161,1-20 257,19 19-33,0 1-256,19 0-63,41-20-1,-20 20-128,40-40 64,-21 19-256,0-19-481,2 0-448,-22 0-1953,-19 0-3429</inkml:trace>
  <inkml:trace contextRef="#ctx0" brushRef="#br1" timeOffset="299984.375">12391 9880 25303,'20'0'1250,"0"0"-1699,-20 0-159,20 0-898,-20 0-2209,0 0-11788</inkml:trace>
  <inkml:trace contextRef="#ctx0" brushRef="#br1" timeOffset="303761.7188">12987 9959 12491,'0'0'1025,"0"0"-512,0 0 704,0 0 577,0 0-225,20 20-288,-1-20 33,1 0-450,20 20-191,-21-20-64,21 0-65,1 0-127,-2 0-97,1-20-128,-1 0-128,21 0 0,-21 0 32,2 1 32,-2-1-160,-19 0 257,0-19-322,-20 18 97,0-19-32,0-19 0,-40 19-64,21 1 64,-22-1 64,1 1-160,1-2 64,19 21 32,-20-19 32,21 19 0,19-20 96,-20 21-64,20-21 128,20 20-192,19 1-32,1-22 256,-1 21-256,22 0 96,-2 1 97,20-1-226,0 0 97,1 0 97,-20 20-194,-1 0-31,0 20 96,-39 20-96,21-1 256,-41 1-256,0 20 64,0-20 0,-20 19 32,-1 0 96,1 2-64,1-2 224,-1 0-224,0 1 160,0-21-31,1 1 31,19 0 128,0-20-128,19 0 128,1 0-63,20-1-33,-1-19-96,2 0 160,-2 0-320,21 0 32,-1 0 0,0-19-416,-18 19-417,18-20-641,-39 20-1408,0 0-2243</inkml:trace>
  <inkml:trace contextRef="#ctx0" brushRef="#br1" timeOffset="304184.5703">14436 9602 18065,'0'-20'4644,"19"0"-3427,1 20-352,1-19 224,-1 19-833,0 0-352,-1 0 32,1 0-256,20 0-833,-21 19-1250,-19 1-2433</inkml:trace>
  <inkml:trace contextRef="#ctx0" brushRef="#br1" timeOffset="304330.0781">14516 9800 18929,'20'21'1858,"-1"-21"-1473,21 0 159,-1 0-384,1 0-864,0 0-1667,0 0-3042</inkml:trace>
  <inkml:trace contextRef="#ctx0" brushRef="#br1" timeOffset="305505.8594">15190 9066 864,'0'0'10602,"0"-20"-8872,-20 20-64,20-20-289,0 20-608,0 0-321,-19 0-160,-1 20 97,0 0 127,0 0 225,1 0 256,-1-1 32,0 21-417,0-1-95,20 1-1,-21 1-191,21 18-161,21-20 32,-1 1-64,-20 0 128,20-1 1,0 2-1,-20-2-160,19 1 0,1-1 128,-20 1-288,20-20 128,-20-1 0,0 1 64,0-20 33,0 20-1,0-20 96,0 0-320,0 0 192,0 0 0,0 0-32,0 0 64,0 0-32,0-20-96,20 20 33,-20 0-97,19 0 160,1-20-224,0 20 224,0 0-224,-20 0 96,20 0-64,-1 0 128,2 0-128,-21 0 64,20 0 0,-20 20 32,20-20-64,-20 20 224,0 0-288,0 1 128,0-2 224,-20 21-352,0-20 160,-1 19 32,2 1 96,19-1-256,-20 1 192,20 1 32,0-22-64,0 1 1,20 0-33,-1 0 224,2-20-288,-1 19 64,20-19-64,-1 0-160,1 0-385,-21 0-448,21 0-929,-20 0-1377,20 0-2178</inkml:trace>
  <inkml:trace contextRef="#ctx0" brushRef="#br1" timeOffset="306283.2031">15627 9244 14029,'-19'0'1505,"-1"0"-512,0 20 801,20 20 0,-20 0-289,-1-1-256,21 21-96,0-1-768,21 1-33,-21-20-160,40 19-64,-20 1 0,19-41 33,-19 21-194,19-20-223,1 1-320,0-21-577,0 19-897,-20-19-417,0 0-1921</inkml:trace>
  <inkml:trace contextRef="#ctx0" brushRef="#br1" timeOffset="306573.2422">15905 9364 17904,'0'0'2307,"0"0"-2051,0 19 1089,0 1 385,0 20-545,0-1-448,20 1-257,0 0-224,0 0-224,19 0 128,-19-21-127,0 21-1,-1-20-449,2-1-704,-1 1-1057,0-20-1537,-20 0-6727</inkml:trace>
  <inkml:trace contextRef="#ctx0" brushRef="#br1" timeOffset="306769.5313">16243 9721 18129,'19'39'1954,"-19"-39"-801,0 20 224,20 0-416,-20 1-609,0-2-128,20 1-128,-20 0-64,20-20 65,1 20-578,-2-1-800,-19-19-513,20 0-544,0-19-3459</inkml:trace>
  <inkml:trace contextRef="#ctx0" brushRef="#br1" timeOffset="311818.3594">16382 9423 3235,'0'-20'3619,"0"20"-352,0-20-769,0 20 97,0 0-353,0-19-416,0 19-289,0 0-352,0 0-672,0 19 191,0 1 257,20 0-96,-20 20-288,20 19-97,-1-19-63,1 0-97,0 0-192,-20-1-64,20-19 32,-1 19-32,-19-39-64,20 20-416,-20-20-481,20 0-608,-20 0-1410,20 0-1025,-20 0-11499</inkml:trace>
  <inkml:trace contextRef="#ctx0" brushRef="#br1" timeOffset="312110.3516">16560 9344 18161,'20'0'1089,"20"0"-192,0 20 512,-1-1-160,1 21-608,0 19-385,-21 2-64,21-2-192,-19-19 128,-1 19-352,-20-20 0,0-19-64,0 20-513,0-40-320,-20 21-833,-1-21-2274</inkml:trace>
  <inkml:trace contextRef="#ctx0" brushRef="#br1" timeOffset="312429.6875">17076 9740 19218,'40'40'2338,"-40"1"-2370,0-22 192,0 21-96,0-1 192,0-19-192,0 0-96,0 0-160,0 0-961,0-1-2082,0-19-7559</inkml:trace>
  <inkml:trace contextRef="#ctx0" brushRef="#br1" timeOffset="313632.8125">17354 9344 10441,'0'-40'2467,"-20"21"-65,20-2 96,0 21-127,-19 0-706,19 0-512,-20 0-544,20 21-129,-20 18 161,20 1-161,0-1 161,0 21-321,0-1 97,20 1-225,0-20-96,-1-1 0,21 1-160,-19-20-160,18-1-513,1 1-768,-1-20-705,1 0-1730,-20-20-8840</inkml:trace>
  <inkml:trace contextRef="#ctx0" brushRef="#br1" timeOffset="313958.9844">17513 9383 6309,'60'-39'12492,"-21"19"-10730,2 0-833,-2 20-32,-19-19-225,20 19-544,-20 19 1,-20 1-65,19 20 64,-19-1 32,-19 1-160,19 19 32,-20-18 64,0 18 160,20-39 353,-20 19-1,20-19-95,20-20-65,0 20 129,0-20-289,19 0-96,1-20-224,-1 20-192,2-20-384,-2 1-706,-19 19-928,20-20-1762,-40 20-7559</inkml:trace>
  <inkml:trace contextRef="#ctx0" brushRef="#br1" timeOffset="314155.2734">18168 9701 19986,'0'39'1282,"21"-39"-994,-21 40 288,20-20 65,-20 1-481,20-2-96,-20 1-32,19-20-897,1 20-960,-20-20-994,0-20-4420</inkml:trace>
  <inkml:trace contextRef="#ctx0" brushRef="#br1" timeOffset="314395.5078">18268 9324 16463,'0'0'3139,"0"0"-2883,0 20 1058,0 0 223,0 19-640,20 1-321,-20-1-63,20 1-481,-1 0 64,1 0-320,20 0-385,-21-21-480,22 1-576,-21-20-1378,-20 0-11467</inkml:trace>
  <inkml:trace contextRef="#ctx0" brushRef="#br1" timeOffset="314613.2813">18406 9285 20979,'81'19'1185,"-42"1"-1185,1 20 161,-21-1 95,-19 1-32,20 19 289,-20 1-353,0-20-256,0 0-193,0-21-768,0 21-320,0-20-353,-20-20-3555</inkml:trace>
  <inkml:trace contextRef="#ctx0" brushRef="#br1" timeOffset="314816.4063">18824 9681 18961,'39'40'2211,"-39"-21"-2115,0 1 288,0 20 321,0-19-449,20-2-224,-20 1-32,0 0-384,20 0-770,-20-1-1312,20-19-2306</inkml:trace>
  <inkml:trace contextRef="#ctx0" brushRef="#br1" timeOffset="315107.4219">19042 9244 19346,'-19'20'1729,"19"1"-960,-20 18 512,20 1 65,0 19-129,20 0-416,-20 2-417,19-2-288,1-19-160,20 19-160,-20-20-225,19-19-319,-19 0-578,19 0-736,-18-20-1601,-1-20-9802</inkml:trace>
  <inkml:trace contextRef="#ctx0" brushRef="#br1" timeOffset="315456.0547">19220 9324 14926,'21'-20'5861,"19"1"-4323,-20 19-1,19 0-512,-19 0-448,0 0-385,-20 19 0,0 21 0,0-20-160,-20 19-64,20-19 128,-20 0-224,20 0 64,0-1-64,20 1 224,0-20-128,-1 20 0,21 1-64,-20-2 96,-20 1 0,19 0 192,-38 0-256,19 19 128,-40-19 96,20 0-96,-19 0-160,19-1-256,0-19-481,1 0-576,-1 0-1186,20 0-1761,0 0-12170</inkml:trace>
  <inkml:trace contextRef="#ctx0" brushRef="#br1" timeOffset="315637.6953">19638 9740 20275,'39'40'2882,"-19"-20"-1953,-20 1-352,20-2 224,0 1-513,-20 0-192,0 0-192,21-20-192,-21 19-289,0-19-1409,19 0-1057,-19 0-2690</inkml:trace>
  <inkml:trace contextRef="#ctx0" brushRef="#br1" timeOffset="315863.2813">19737 9304 23670,'21'20'737,"-2"0"31,1 0 610,0 19-161,0 1-737,-1-1-384,21 22 0,-20-22-192,-1 1-480,-19-1-417,20 1-352,0-20-833,-20-20-1282,0 0-6821</inkml:trace>
  <inkml:trace contextRef="#ctx0" brushRef="#br1" timeOffset="316094.7266">19955 9264 19538,'60'0'2755,"-20"21"-930,20-2-479,-21 41-1,-19-21-448,0 21-257,-1-1-576,-19 21 65,0-21-194,0-19-319,-19-1-96,19 1 95,-20-20-448,0 1-704,20-21-2050,-20 0-2723</inkml:trace>
  <inkml:trace contextRef="#ctx0" brushRef="#br1" timeOffset="316735.3516">20353 9760 17392,'39'0'2530,"-19"20"-1793,0 0-609,0 20 128,-20-20 97,0 20-193,0-21-32,0 1 0,0 0-96,-20 0 64,20 0-288,0-20-384,0 0-898,0 0-1601,0 0-4196</inkml:trace>
  <inkml:trace contextRef="#ctx0" brushRef="#br1" timeOffset="316953.125">20670 9780 13228,'0'0'2210,"0"0"-2306,0 0-320,20 0-193,-20 0-1665</inkml:trace>
  <inkml:trace contextRef="#ctx0" brushRef="#br1" timeOffset="317112.3047">20849 9780 16591,'20'0'737,"0"-20"-993,-20 20-97,20 0 225,-1 0-1633,-19 0-3717</inkml:trace>
  <inkml:trace contextRef="#ctx0" brushRef="#br1" timeOffset="317273.4375">21067 9760 15630,'0'20'3588,"0"-20"-2499,0 0 192,0 0-1025,21 0-64,-21 0-1056,0 0-1218,19 0-3812</inkml:trace>
  <inkml:trace contextRef="#ctx0" brushRef="#br1" timeOffset="317490.2344">21425 9740 21556,'20'60'512,"-1"-39"-383,-19 18-1,0 1 32,0-21 0,0 21-384,20-20-65,-20 0-671,0-1-1667,0-19-5381</inkml:trace>
  <inkml:trace contextRef="#ctx0" brushRef="#br1" timeOffset="318935.5469">21742 9264 15470,'-39'0'1666,"39"0"-673,-20 21 961,20 18 95,-20-19-703,1 39-449,19-19-97,0 19-223,19-18-289,1 18-128,0-19 0,0-21-128,19 21-128,-19-40-384,19 20-641,1-20-865,-19 0-897,18-20-2402</inkml:trace>
  <inkml:trace contextRef="#ctx0" brushRef="#br1" timeOffset="319249.0234">22080 9344 17584,'0'-20'2595,"-20"0"-1410,0 20-320,0 0 704,0 0-288,1 20-576,-1 0-449,20 0-160,20 19 128,-1-19-224,21 20 65,0-1-65,-1-19 32,22 20-64,-22-20-129,1 20 129,-21-20-256,-19-1 384,0 1-192,-19 0 64,-1-20-160,-20 0-417,1 0-256,-2 0-1056,2 0-1282,19-20-6631</inkml:trace>
  <inkml:trace contextRef="#ctx0" brushRef="#br1" timeOffset="319422.8516">22040 9364 18577,'20'-40'3331,"0"20"-2338,-20 1 96,39-2-352,-18 1-577,-1 20-128,19-20-320,1 20-833,-20 0-1121,19 20-1186,-39 0-9288</inkml:trace>
  <inkml:trace contextRef="#ctx0" brushRef="#br1" timeOffset="319655.2734">22418 9642 19506,'20'59'2530,"-20"-39"-1633,19 19-576,-19-19 31,20 0 64,-20 1-384,0-2 64,0 1-96,20-20-288,-20 20-705,0-20-1345,0 0-1506,20 0-11210</inkml:trace>
  <inkml:trace contextRef="#ctx0" brushRef="#br1" timeOffset="320040.0391">22537 9324 17264,'0'20'1441,"-20"0"-1345,20-1 1121,0 1 1026,-20 20-1122,20 19-513,0-18-320,20-2-63,0 1-33,-1-20-160,21 19 32,-20-39-160,19 20 96,2-20-192,-21-20-225,-1 0-127,-19 1 63,0-1 225,0 0-32,-19 0-97,19 20 33,-20-20 160,0 20 160,-1 0 96,1 0 128,1 0-320,19 0 320,0 20-160,0 0-64,0 0 0,0 0-1249,0-20-1249,19 19-2019</inkml:trace>
  <inkml:trace contextRef="#ctx0" brushRef="#br1" timeOffset="320265.625">22775 9244 3523,'59'20'16688,"-19"1"-14959,-21-2-896,1 21-641,1-1 32,-21 21-31,20-1-97,-20 1-64,0-20-417,0 0-704,0-1-897,0 1-992,0-21-5638</inkml:trace>
  <inkml:trace contextRef="#ctx0" brushRef="#br1" timeOffset="320898.4375">23212 9204 16367,'-20'0'2050,"20"0"-1249,-21 0 864,21 0 161,-19 40-641,-1 1-416,20 18-353,0-20 65,0 21-225,20-1-128,-20-18-64,19 18-64,-19-39-160,21 19 0,-21-39-353,20 20-416,0 0-608,0 0-1154,-20-20-2369</inkml:trace>
  <inkml:trace contextRef="#ctx0" brushRef="#br1" timeOffset="321399.4141">23053 9780 7847,'0'-20'9097,"0"20"-7912,0 0-673,0 20 1218,20 0-257,-20 1-832,0-2-385,0 1-224,19 20 0,-19-21-416,0 1-577,0-20-833,20 20-1249,-20-20-5861</inkml:trace>
  <inkml:trace contextRef="#ctx0" brushRef="#br1" timeOffset="322060.5469">23510 9264 13292,'0'-20'3299,"0"0"-1601,-20 20-1,20 0 193,-20 20-577,-20 0-288,20 1-352,0 38 32,0-20-257,0 21-256,20-1 65,-19-18-257,19 18 32,19-19 32,1-1-96,0-19 0,0 0-64,20-1-97,-20-19 1,20 0-64,-20-19 192,-1-1-256,-19 20 159,0-20 97,-19 0 32,-1 1 64,20-1 64,-20 20-192,0 0 96,20 0 0,-20 0 64,0 0-224,20 0-192,0 20-1186,0-1-511,0-19-930,0 20-5477</inkml:trace>
  <inkml:trace contextRef="#ctx0" brushRef="#br1" timeOffset="322272.4609">23688 9701 17969,'0'39'768,"0"-19"-608,0 0 65,0-20 255,0 20-288,0 1-320,0-2-769,0-19-736,19 20-2115</inkml:trace>
  <inkml:trace contextRef="#ctx0" brushRef="#br1" timeOffset="322677.7344">23867 9364 17040,'0'0'2242,"0"0"-1089,0 0 96,-20 0 737,20 0-481,0 19-704,-20 21-224,20 0-33,0-1-256,0 2-127,0 18 63,20-19-320,-20 19 0,20-20-65,19-19 1,-19 0-96,0 0-224,20-20-129,-20 0-128,20-20 353,-20 0 96,-1 0-161,1 1 1,-20-1 288,-20 0 128,20 0 96,-19 1 32,-1 19-64,0 0 64,0 19 0,20 1-96,-20 0-128,20 0-929,0-1-2018,0 1-2370</inkml:trace>
  <inkml:trace contextRef="#ctx0" brushRef="#br1" timeOffset="322939.4531">24125 9344 18481,'39'0'2979,"-19"0"-1538,20 20-256,0-1-480,20 21-353,-21 0-256,1-1 0,-20 21-96,-1-20-64,1 19-192,-20-19-288,0-1-449,0-19-64,0 0-801,-20 0-1954</inkml:trace>
  <inkml:trace contextRef="#ctx0" brushRef="#br1" timeOffset="324073.2422">24523 9026 8616,'19'0'10089,"1"0"-9224,0-20 544,0 20 417,19 0-160,1 0-802,-1 20-639,22 0-129,-22 0-32,-19 20 32,0 19-64,-1-20 96,-19 21-96,0 0 192,-19-1-96,-1 1 33,0-21-1,0 1-64,-20 0-64,20 0-32,20-20 128,0 0-64,0-1 128,20 1-224,1 0 64,18 0-32,-19-1 0,0 1 64,-1 0-96,1 0 96,0 1-32,-20 18 96,0-19 97,0 19 95,0 1 32,-20 0-159,0-1 63,20-19-352,-19 21 128,-1-2-64,20-19-96,0 19-353,0-19-1088,20-20-2147,-20 20-8071</inkml:trace>
  <inkml:trace contextRef="#ctx0" brushRef="#br1" timeOffset="334345.7031">15012 10554 2498,'0'20'1121,"0"-20"352,0 20 545,0 1-737,20-1-384,-20-20-192,0 0 224,20 0-64,0 0 32,-20 0-257,19 0-63,-19 0-257,20 0-224,-20-20-32,20 20-64,0 0-32,-20 0 0,19 0-64,-19 0 64,20 0-32,-20 0 64,20 0 32,-20 0 0,20 0-64,0 0 64,-20 0-32,19 0 0,22 0 0,-21 0 0,0 0 0,19 0-32,1 0 0,-1 0 64,-19 0-64,19 0 32,2 0 32,-1-21-32,-1 21 0,-19 0 32,19 0-32,1 0 32,20-20-32,-20 20 0,0 0 32,-1 0-64,1-20 96,-1 20-96,20 0 160,-18 0 128,18 0-128,1-19-63,-1 19-65,2 0 96,18-20-32,0 20 160,-20 0-64,21 0-96,-1 0-32,0 0 32,2 0 0,-2 0 0,0 0 0,0 0 32,21 0 1,-21 0-33,0 0 0,21 0-32,-1 0 0,1 20 0,-1-20-32,-1 0 0,-17 0 32,17 0 0,1 19-32,1-19 32,-21 0 160,20 0 32,1 0 33,-21 0-193,21 0 0,19 20 0,-20-20-64,1 0 32,-21 0-32,20 20 0,-19-20 0,19 0 32,-20 0-32,1 0 64,19 0-64,-20 21 32,21-21 0,-1 0-32,0 0 32,-19 0-32,19 0 0,-20 0 32,1 0-32,-1 0 0,0 0 0,1-21 32,-1 21-32,20 0 32,-19 0-32,19 0 0,-20 0 0,1 0 0,19 0 32,-20 0-64,21 0 64,-21-20-32,1 20 0,0 0 0,19 0 0,-20 0-96,21 0-128,-21 0 0,0 0-1,1 0 129,-1 0 32,-20 0 32,20 0 0,-18 0 32,-22 0 0,21 0 0,-1 0 64,0 0-64,2 0 0,-2 0 64,20 0 0,0 0 64,-18 0-32,-2 0 65,0 0-65,-19 0 0,20 0-96,-40 20 64,20-20-32,-21 0-32,1 0 32,39 0-32,1 21 64,0-21-64,0 0 0,19 20 32,-20-20 0,1 0-32,0 0 32,-21 0 32,20 19 32,-19-19 64,0 0 65,20 0-1,-20 0 0,-1 0-96,20 20-32,-19-20-64,1 0 128,18 0-192,-20 0 96,1 0 1,-20 20-1,19-20 64,1 0 192,-20 0-64,20 0-160,-20 20-64,20-20 0,-1 0 161,1 0-257,-1 19 128,1-19 64,0 0 128,0 0 192,-20 0-384,19 0 129,-19 0 31,0 0-256,0-19 160,-1 19-32,-19 0 32,20 0 128,-20 0-224,20 0 321,-20 0-353,0 0 192,0 0 288,0 0 161,0 0-129,0-20 1,0 20-129,0 0-159,0-20-129,0 0-64,-20 1 32,0-1-1153,1-1-1025,-1 1-1634,0 20-11338</inkml:trace>
  <inkml:trace contextRef="#ctx0" brushRef="#br1" timeOffset="335375">14833 10574 9128,'0'-20'2531,"0"1"-834,0 19 609,0 0-928,0 0-802,0 0-159,0 19 511,0-19-95,20 20-448,-20-20-33,20 20-128,-20-20-192,0 21-128,20-1-673,-20-20-960,0 19-2788</inkml:trace>
  <inkml:trace contextRef="#ctx0" brushRef="#br1" timeOffset="336689.4531">14714 10674 160,'0'0'2818,"0"0"-544,0 0-832,0-20-257,0 20-801,0 0-256,19 0 65,-19 0-65,0 0 192,0 0 32,0 20 417,-19-20 0,19 0-129,0 0 289,0 0-128,0 0-385,0 0 97,0 0-1,19 0-159,-19 0-97,0 0 96,21 0 97,-1 0-1,0 0 33,0 0-97,-1 0-32,1 0-127,0-20-97,19 20-64,-19 0-64,20 0-128,-21 0-673,2 0-833,-21 0-2081</inkml:trace>
  <inkml:trace contextRef="#ctx0" brushRef="#br1" timeOffset="340607.4219">18069 10654 1057,'-20'0'1985,"20"0"97,0 0-448,0-19 384,0 19-321,0 0-479,-19 0 191,19 0-96,0 0-288,0 0-192,0 0-160,-20 0-1,20 0 97,0 0-193,0 0-31,0 0-161,0 0 321,20 0-128,-20 19-1,19 1-95,21-20 95,0 20 1,20 0-1,-1-1 161,1 1-129,19 0-351,1 0-33,-1-1-224,-20 1 128,1 0-96,-20 1-64,0-1 160,-1-1-256,1-19-352,-20 20-257,-1 0-1121,-19 0-1473,0-20-3780</inkml:trace>
  <inkml:trace contextRef="#ctx0" brushRef="#br1" timeOffset="341637.6953">18923 10932 7847,'19'-20'2915,"-19"20"-577,0-19 192,20 19-416,1-20-512,-1-1-225,0 21-384,-1 0-192,1-20-129,0 20-447,0 20-97,0 1-96,-1-1-32,-19-1 160,0 21-160,-19-20 64,19 19-32,-20-19 32,20 0-64,0 0 64,0-20-128,0 19 64,20-19 160,-1 20-256,1-20 128,20 21-64,0-21 160,-20 20-224,0 0 96,0-1 0,-20 1 64,-20 0 0,0-20-128,0 20 128,-1-1-96,-18-19-128,19 20-288,0-20-513,1 0-1089,-1 0-1121,20 0-5061</inkml:trace>
  <inkml:trace contextRef="#ctx0" brushRef="#br1" timeOffset="342059.5703">19399 11031 9705,'0'-20'3939,"-19"20"-1504,19 0-1,-20 0-416,20 0-417,-20 20-447,0 0-258,20 0-415,0 19-33,0-18-95,20 19 63,0-21-288,19 21 96,1-20-31,-1-1-65,2-19 32,-1 0-128,-1 0-96,1 0-32,-20 0-417,-1-19 65,-19-1-161,0 20-224,0-20 225,-39 0 127,19 1 161,-20 19 64,1 0 160,19 0-385,-21 19-1248,22-19-353,-1 20-1314,20-20-3298</inkml:trace>
  <inkml:trace contextRef="#ctx0" brushRef="#br1" timeOffset="343041.0156">19975 11171 6566,'0'-20'4388,"-20"20"-2562,20 0 576,0-20-256,-20 20-513,1 0-223,19 0-97,-20 0-288,0 20-256,20-20-193,0 20-95,0-1-65,0 1-128,20 0-95,0-20-33,19 20 192,1-20-352,-20-20 160,20 20-32,-20-20 0,0 0-63,-20 1-65,0-1-33,0 0-63,-20-1 32,0 21 0,0-20-64,0 20 128,0 0-96,0 0-256,0 0-449,20 20-576,0 1-801,0-1-929,20-20-5157</inkml:trace>
  <inkml:trace contextRef="#ctx0" brushRef="#br1" timeOffset="343280.2734">20213 11230 13644,'-19'-20'2691,"19"20"-1314,-20-20 545,20 1-96,0-1-673,0 0-352,20-21-353,-1 22-288,1-1-224,0 0-384,0 20-609,1 0-993,18 0-1217,-19 20-6022</inkml:trace>
  <inkml:trace contextRef="#ctx0" brushRef="#br1" timeOffset="343992.1875">20531 11110 11947,'-20'0'1665,"0"0"-447,0 21 1088,20-21-641,-19 20-576,19 0-288,0 19-192,19-19-161,1 0-128,0-1-63,0-19 31,1 20-32,-2-20 0,21 0-95,-20-20 31,0 1 64,-20-1 32,19 0-320,-19 0-64,0-19-96,0-2-128,0 21 31,-19-39 1,19 20 32,-20 19 96,20-20 128,-20 20 96,20 1 128,-20 19 224,20 0-288,0 0 97,-20 19-65,20 1 160,0 0-96,0 20 65,0-1 223,20 1-320,0-1 0,0 2-31,19-2 31,1-19-160,-1 0 32,1 0 96,1-20-96,-2 0 0,1 0 64,-21 0-32,1 0-64,0-20-96,-20 0-32,0 0-64,0 1-96,-20-1-64,0-21-97,1 21 353,-21 1-96,1 19 96,18-20 32,1 20 128,0 0 64,0 20-96,20-20 128,0 19 225,0 22-289,20-21-64,20 0 96,0 19-576,0-19-225,-1 0-1249,21-20-1185,-21 19-1889</inkml:trace>
  <inkml:trace contextRef="#ctx0" brushRef="#br1" timeOffset="344406.25">21127 11289 12780,'0'-20'2946,"0"1"-1664,0-1 511,0 0 225,20-19-769,-20 19-448,0 0-384,20-1-257,-20 1-128,0 20-417,20 0-319,-20 20-225,0 1 64,19-1-32,1 0 417,0-1 159,19 1 225,1-20 64,1 20 96,-22-20 481,21 0 224,-1 0-33,-19-20-159,-20 20-161,20-20-128,-20 1-127,0-1 63,0 20-192,0-20 128,-20-1-288,0 21 64,-19 0 32,19 0 96,-19 0 32,19 21 0,-1-1 32,21 0 192,0-1 1,0 1-1,41 0-96,-22 0-96,41-1-31,-21 1-130,21-20-863,0 20-1026,-20-20-2178</inkml:trace>
  <inkml:trace contextRef="#ctx0" brushRef="#br1" timeOffset="345510.7422">21841 11190 3811,'0'-19'12332,"-20"-1"-11083,1 20-320,-1-20 288,0 20 352,0 0-544,1 0-416,-1 0-64,0 20-353,0 0 128,1 19 64,19-19-95,0 19-65,19-19-32,21 0 0,-20-20 0,19 20 193,1-20-193,-1-20 32,-19 0-64,1-19 129,-1 19-385,-20-20-33,0 1-95,0-2 128,-20-18-288,-1 19 192,1 1 127,0-1 98,1 20-66,-1 1 162,20 19-1,0 0-64,0 19-96,0 1 320,0 20-96,20-1-64,19 1-64,2 19 32,-2-18-96,-19-2-448,20-19-513,-1 20-1217,-19-21-1345,0-19-5542</inkml:trace>
  <inkml:trace contextRef="#ctx0" brushRef="#br1" timeOffset="345990.2344">22398 11329 13644,'40'80'1057,"-40"-60"-256,19-1 288,1 1 769,-20 0-577,20-20-576,-20 20-289,0-20 97,0 0 864,0-20-768,0 20-449,-20-20-64,0-19 64,1-1-64,-1-1-64,0 2-32,-1-20 0,21 19 0,0 1 96,0-1-352,21 19 96,-1 1 0,19 1 32,-19 19 63,0 19 1,0 1 32,0 1-32,-20 19 96,0-21-32,-20 21 0,20-20 64,-40-1 33,20 1-65,1 0 32,19-20-64,-20 0-161,20 0-799,-20 20-1443,20-20-2465</inkml:trace>
  <inkml:trace contextRef="#ctx0" brushRef="#br1" timeOffset="346440.4297">22854 11171 16527,'-20'-20'1185,"0"20"-993,-19 0 609,19 0 1377,-19 0-608,-1 20-513,19-1-609,1 1-128,1 0-127,19 0 127,19-1-192,1 1 96,21 0 97,-21-20-321,19 0 288,-19-20-480,-20 20 64,20-20-161,-20 1 33,19-1-32,-19 0 0,-19 0 127,19 1 97,-20-1 64,20 20 96,-20 0 257,20 0 63,0 0-96,0 20 65,0-1 95,20 1-256,0 20 1,19-21-193,1 1-32,-21 0-289,1 0-287,1-20-930,-21 0-800,0 0-737,0 0-5925</inkml:trace>
  <inkml:trace contextRef="#ctx0" brushRef="#br1" timeOffset="346623.0469">22993 11151 18705,'40'39'3331,"-20"-39"-2594,0 20-256,-1 0-161,1 0 0,0-1-160,-20-19 0,20 20-672,-1-20-801,-19 0-1378,0 0-2530</inkml:trace>
  <inkml:trace contextRef="#ctx0" brushRef="#br1" timeOffset="346788.0859">22934 10992 19474,'-21'-20'2178,"21"20"-1762,0 0-352,0 0 33,21 0-226,-1 20-319,0-1-1378,-1 1-2017,1 0-10667</inkml:trace>
  <inkml:trace contextRef="#ctx0" brushRef="#br1" timeOffset="347086.9141">23271 11348 11979,'0'20'3811,"0"-20"-2561,0 0 31,0 0 577,0-20-193,-19 1-576,19-1-224,-20-20 224,20 21-448,0-1-33,0-20-384,0 21 33,0-1-97,20 20-224,-1-20 0,1 20-449,0 0-480,0 0-993,-1 20-800,1-20-1538</inkml:trace>
  <inkml:trace contextRef="#ctx0" brushRef="#br1" timeOffset="347443.3594">23707 11190 19954,'21'-19'2050,"-21"-1"-1441,0 20 608,0-20 385,0 20-738,-21-21-575,2 21-225,-1 0-32,0 21-32,0-21-32,20 20 96,-19 0-96,19-1 64,0 1-32,19 0 0,1 0 0,0-1-96,19 1 0,2 0 96,-21 0 96,19-1-256,-19-19 63,0 20 129,-20-20 1,0 21 63,0-21 0,0 0 0,-20 0-64,-19 20-160,19-20-449,-20 0-1441,19 0-2274,-18 20-11371</inkml:trace>
  <inkml:trace contextRef="#ctx0" brushRef="#br1" timeOffset="378660.1563">2405 11011 9032,'0'-19'1185,"-20"19"-416,0-20 1249,-1 20-289,1 0-479,1 0-578,-1 0-223,0 0-161,0 20-128,1-1 32,-1 1 193,0 20 31,0-21 65,20 22-129,-20-1-128,40-21 96,0 1 193,20 0 127,-1-20-223,1-20 63,20 20 1,-20-39-129,-1 19-96,-19 0-31,0-1-1,-20 1 32,0 1-32,-20-1 0,20 0-31,-20 20-193,20 0 192,0 0-32,-20 0-448,20 0 320,20 20-160,0 0 128,0-1 96,-1-19-192,21 20 160,-1-20-32,22 0-32,-22 0-609,1 0-800,-20-20-961,0 20-1058,-1-19-5220</inkml:trace>
  <inkml:trace contextRef="#ctx0" brushRef="#br1" timeOffset="378958.0078">2762 10992 12555,'39'19'1954,"-19"1"449,0 0-418,-1 0-319,1-20-353,-20 19-288,21 1-192,-21-20-128,0 0-417,0 0 64,0 0 97,0 0 31,0 0 1,0 0-257,0 0 0,0-20-352,0 1 64,20 19-32,-20-20-161,20 20 161,-1 0-224,1 20 256,20-1-513,-21 1-576,21 1-865,-20-1-832,19-20-1570</inkml:trace>
  <inkml:trace contextRef="#ctx0" brushRef="#br1" timeOffset="379386.7188">3417 11011 15150,'-21'-19'2915,"21"19"-2275,-19 0 321,19 0-64,-20 19 32,0-19-385,20 20 33,0 20-1,0-21-287,0 1 127,0 21-384,20-41 320,0 20-255,-1-20 127,2 0 64,-1 0 64,0-20-256,0 0-63,-20-21-1,0 2-64,0-1 128,0 1-289,-20-1 161,0 1-64,20-2 64,-20 1 96,20 21 225,-21 19 287,21 0-448,0 0 32,21 19 129,-1 21-33,0-19-128,19 18 32,1 1-160,-1 0 32,1-1-128,-20 1-512,20-21-770,-20 1-1408,0 1-2211</inkml:trace>
  <inkml:trace contextRef="#ctx0" brushRef="#br1" timeOffset="381269.5313">4370 11210 13292,'0'40'1121,"19"-21"-96,1 21 128,-20-20-32,20-1-352,0 1 96,-20-20 64,21 0-193,-21 21-191,0-42 96,0 21 31,0-20-416,-21 1-95,1-1 63,0 0-160,-19-19 160,-1-1-96,1-19 0,-1 18-192,20-18 32,0 19 32,20 1-64,0 19 96,20 0-32,20 0-64,-1 1 160,1 19-32,-1 0-64,21 0 0,-20 19 32,-20 1 96,0 20-224,0-20-64,-20 19 160,-20 1-128,0-21 192,-19 22-96,-2-21-64,-18-20-32,19 20-32,1-1-257,-1-19-480,40 0-704,0 0-641,0-19-2242</inkml:trace>
  <inkml:trace contextRef="#ctx0" brushRef="#br1" timeOffset="381573.2422">4827 10793 13228,'-40'-20'1505,"20"0"289,20 20 320,-19 0-192,-2 0-353,1 20-512,0 0-320,20 19-128,0 2 63,0-2-319,0 1-65,0 0-96,20-1-32,0 1-96,20-21-128,0 1-192,-20 1-481,19-1-416,-19-20-1057,0 0-1217,-1 0-3428</inkml:trace>
  <inkml:trace contextRef="#ctx0" brushRef="#br1" timeOffset="381754.8828">4965 10972 14637,'20'20'4132,"-20"-20"-2530,0 0 320,21 19-737,-21-19-352,0 20-161,19 0-480,-19 0-32,20-1-320,-20-19-192,20 20-673,-20-20-1217,0 0-1826,0 0-11851</inkml:trace>
  <inkml:trace contextRef="#ctx0" brushRef="#br1" timeOffset="381917.9688">4985 10852 17488,'-20'-20'929,"20"0"-545,0 20-288,0-19-32,0 19-64,0 0-864,0 0-2179</inkml:trace>
  <inkml:trace contextRef="#ctx0" brushRef="#br1" timeOffset="382125.9766">5025 10753 12459,'60'40'6470,"-1"-40"-4676,-19 19-481,19 21-928,-18 1-225,-2-2 224,-19 1-95,0-20-161,-20 19-64,0-19 64,-20 0-128,0-1-192,0 1-641,1-20-1377,-1 0-1538</inkml:trace>
  <inkml:trace contextRef="#ctx0" brushRef="#br1" timeOffset="382793.9453">5680 10832 14926,'-20'0'2338,"20"0"-256,0-20 32,20 20-641,-20 0-512,20 0-192,19 0-289,-19 0-352,21 0-128,-2 0 129,1 20-450,-20-20-672,19 20-864,-39 1-1154,20-1-2819</inkml:trace>
  <inkml:trace contextRef="#ctx0" brushRef="#br1" timeOffset="382959.9609">5759 11031 12844,'41'0'5861,"-2"-20"-5028,-19 1 448,39 19-352,-39-20-641,20 20-384,-21 0-128,21 0-1602,-40 0-2177</inkml:trace>
  <inkml:trace contextRef="#ctx0" brushRef="#br1" timeOffset="383288.0859">6395 10594 18513,'20'-20'2691,"-20"20"-2243,0 0 321,0 0 384,0 20-352,0 1-417,20-1 192,-20 19-511,19-19 63,1 19-32,0-19-96,-20 0-224,20 0-481,0-1-704,-20 1-1282,19 0-1569</inkml:trace>
  <inkml:trace contextRef="#ctx0" brushRef="#br1" timeOffset="383535.1563">6971 10654 16495,'0'0'2338,"-20"0"-1761,0 0 1120,0 20-31,1 0-577,-21 0-224,-1 19-128,22-19-353,-21 19-288,20 1-96,1-19-128,-1 18-545,0-19-992,20 0-1346,0 0-2947</inkml:trace>
  <inkml:trace contextRef="#ctx0" brushRef="#br1" timeOffset="385300.7813">6971 10852 1409,'0'0'-1408</inkml:trace>
  <inkml:trace contextRef="#ctx0" brushRef="#br1" timeOffset="389763.6719">6911 10972 2690,'0'0'1922,"0"-20"-1089,0 20 1024,0 0-864,0 0-544,0-20-321,0 20 192,0 0-192,0 0-160,0 0 128,0 0 449,0 0-1,0 0-512,0 0 0,0-20-32,0 20 0,0 0 161,-19 0 319,19 0 929,0 0 97,-20 0-577,20 0 96,0-19 0,-20 19 0,20 0-321,0 0 193,0 0-224,-21 0-65,21 0-31,0 0-97,0 0 65,0 0-225,0 0 33,0 0 191,0 0-288,21 0-64,-21-20 33,20 20-97,0-21-224,19 1 320,1 20-352,-1-20 128,-19 20 32,0 0-64,0 20-64,-20 0-32,19 1 160,-38-1 0,19-1-32,-20 1 160,0-20-224,20 20 224,0-20-224,-20 0 160,20 0-224,0 0 32,20 0 256,0 0-64,0 20-128,-1-20 192,2 0-256,-1 20 256,0-1-224,0 21 160,-1-20-192,-19-1 96,0 1 32,0 1 32,-19-1 0,-1-20 32,0 20 32,0-20 33,-1 0-33,2 0-96,-1 0-64,0 0-160,20-20-417,-20 20-736,20 0-1698,0 0-3395</inkml:trace>
  <inkml:trace contextRef="#ctx0" brushRef="#br1" timeOffset="390446.2891">7428 10812 10121,'-20'0'2050,"20"0"0,-20 0 256,0 0-704,20 20-1,-21 0 65,21 1-641,-19 18-321,19 1-127,0 0-65,0-1-223,19 1 95,-19-1-320,21-18-64,-1-1 256,0-20-288,19 20 192,-19-20-160,0 0 33,20-20 31,-21 20-481,1-20 33,-20-1-65,0 1 65,0 1-96,0 19 383,-20-20-223,1 20 64,-21 0 32,20 20 384,0-1-224,-19 1-128,39 1-1,-20-1-1184,20-20-1217,0 20-2883</inkml:trace>
  <inkml:trace contextRef="#ctx0" brushRef="#br1" timeOffset="391362.3047">8301 10972 896,'20'20'10090,"-20"-1"-7976,0-19 128,0 20-96,0-20-224,0 0 256,0 0-448,0 0-770,-20 0-319,20-20-192,-20 1-1,0-1-320,-19 0-128,-1 0 160,0-19 0,20 19-160,-20-21 64,21 2-64,-1-1 0,20 20 64,0-19-224,0 19 192,20 0-96,19 1 32,1-1 0,0 20 64,20-21-64,-21 21-352,1 21-769,-1-21-1121,-19 20-1154,-20 19-3522</inkml:trace>
  <inkml:trace contextRef="#ctx0" brushRef="#br1" timeOffset="391523.4375">7964 10873 11723,'-40'20'3267,"20"-20"-1538,40-20 193,-20 20-96,40-21-353,-1 1-352,1 0-608,19 20-513,2-19-32,-2 19-609,-20 0-928,1 19-1730,-20-19-3908</inkml:trace>
  <inkml:trace contextRef="#ctx0" brushRef="#br1" timeOffset="391877.9297">8559 10912 13676,'-39'20'3460,"-1"0"-2083,20 0 801,20 0-352,-20-1-641,20 21-705,0-40-63,20 20-65,20-20-32,-1 0-223,1 0 95,-1-20-64,1-20-64,-20 21 0,1-1-64,-21 0 64,-21 0-128,1 0-192,-20 1 96,1 19 95,-1 0-159,21 0-128,-21 0-481,40 0-1057,0 19-960,0-19-1699</inkml:trace>
  <inkml:trace contextRef="#ctx0" brushRef="#br1" timeOffset="392052.7344">8718 11011 17520,'0'-19'1762,"0"-1"31,0 0 514,-19 0-450,19 0-607,0-19-450,0 18-479,0-19-449,19 21 128,-19-1-545,40 20-352,-20 0-993,-1 20-2113,21-20-5126</inkml:trace>
  <inkml:trace contextRef="#ctx0" brushRef="#br1" timeOffset="392503.9063">9314 10852 15983,'-20'0'1057,"0"0"512,0 0 417,1 0-192,-1 21-321,-21-1-544,21-1-417,1 1-319,19 20-129,0-20 96,0-1-256,0 1 128,19-20-128,1 20 0,0-20 0,1-20 31,-1 20 1,-20-20 96,0 1 129,0-1-225,0 0 128,0 0-32,0 0 160,0 20-32,0 0-128,0 0-192,19 20 160,-19-20 64,20 20 0,0 0-224,0 0-225,-1-1-864,21-19-128,-20 20-865,0-20-641,-1-20-3267</inkml:trace>
  <inkml:trace contextRef="#ctx0" brushRef="#br1" timeOffset="392750">9432 10674 17904,'0'-20'2179,"0"20"-770,20 0 192,-20 0-223,0 20-225,20 0-417,1 19-191,-21 1-225,20-1-224,-1 1-128,1-19 96,0 18-128,0-19-416,-20-20-161,19 20-512,-19-20-641,20 0-864,-20-20-1570,-20 0-11979</inkml:trace>
  <inkml:trace contextRef="#ctx0" brushRef="#br1" timeOffset="392921.875">9572 10733 8520,'0'-39'8424,"0"39"-6118,0 0-609,0 20 161,0-1-577,20 1-256,-1 20-384,1 19-417,0-18-64,0-22-64,-1 21-640,1-20-257,0 0-993,1-1-1697,-21 1-8584</inkml:trace>
  <inkml:trace contextRef="#ctx0" brushRef="#br1" timeOffset="393571.2891">10207 10893 11947,'0'0'6822,"0"0"-5444,0 0 95,0 0 0,0 19-159,0 1-418,19 0-543,-19 0-161,20 0 64,-20-1-256,21 1 224,-1 0-320,-20-20-96,20 20-769,-20-20-1089,0 0-1665,0-20-6887</inkml:trace>
  <inkml:trace contextRef="#ctx0" brushRef="#br1" timeOffset="393739.2578">10187 10733 17456,'-20'-19'3780,"20"19"-2948,0-20-800,0 20 97,0 0-226,0 0-63,20 0-769,-20 0-992,20 20-2884</inkml:trace>
  <inkml:trace contextRef="#ctx0" brushRef="#br1" timeOffset="394013.6719">10504 10714 15342,'-39'0'2787,"39"19"-1826,-20-19 608,20 20 225,0 0-481,0 19-256,0-19-384,20 21-257,0-2-288,19 1 64,2-20 1,-2 0-97,1-1-96,-1-19-64,1 0-609,-20-19-800,-1 19-1410,-19-20-1601</inkml:trace>
  <inkml:trace contextRef="#ctx0" brushRef="#br1" timeOffset="394197.2656">10504 10832 17232,'0'20'2466,"0"-20"-1281,20 0 737,1-20-545,19 20-352,-1 0-576,-19 0-385,19 0-128,-19 0-897,20 20-1634,-21-20-2626</inkml:trace>
  <inkml:trace contextRef="#ctx0" brushRef="#br1" timeOffset="394748.0469">10782 11051 14317,'0'20'3267,"0"-1"-2658,21-19 768,-1 0 128,0 0-127,19 0-321,-19 0-609,20-19-224,-1 19-224,-19-20 0,19 0-128,-18 0-128,-21 1-256,0-1 95,0-20-63,-21 20 95,2-19 129,-21 18 64,1-19 192,-1 21-192,20-1 288,-19 0-192,39 0 96,-20 1 96,20 19-64,20-20 160,-1 0 160,21 20 33,0 0-129,19 0-128,-20 0-32,22 0-32,-22 20-32,1 0-32,-20-1-96,-1 1-128,1 20-64,-20-1 224,-20 2 0,1-2 192,-1 1-192,0-20 160,20 19 384,-20-19-31,20-20-1,20 20 129,0-20 223,0 0-31,19 0-449,-19-20 33,19 20-385,-19-20-96,1 20-385,-1 0-800,0 0-1826,-1 0-4196</inkml:trace>
  <inkml:trace contextRef="#ctx0" brushRef="#br1" timeOffset="394911.1328">11576 11110 21524,'21'21'1185,"-21"-42"-3363,0 21-2306</inkml:trace>
  <inkml:trace contextRef="#ctx0" brushRef="#br2" timeOffset="429803.7109">260 11945 1537,'-20'0'7527,"20"0"-5541,-20 0 352,20-20 0,0 20 193,20-21-225,-20 21-1345,0 0-160,0 0-193,-20 21 513,20-1-320,0 0-96,0 19-33,0 1-447,0-1 31,20 21-64,-20-20 192,20 20-256,-20-21 257,20 1-161,20-21 64,-20 1 33,19-20 31,-19 20-96,19-20-128,1 0-96,1 0 0,-2 0-32,1 0-64,-21 0-32,21 0-64,-20 0-641,-1 0-128,1 20-608,0-20-961,0 0-1794,-20 0-5958</inkml:trace>
  <inkml:trace contextRef="#ctx0" brushRef="#br2" timeOffset="430014.6484">419 12223 19218,'-79'-20'1345,"59"20"-1025,0-20 1122,0 20 544,20 0-545,0-21-480,20 21-449,0-19-352,19 19-320,1 0-320,-20 0-161,19-20-672,-19 20-993,0 0-1410,-20 0-5669</inkml:trace>
  <inkml:trace contextRef="#ctx0" brushRef="#br2" timeOffset="430177.7344">220 12024 17872,'-99'-20'1698,"79"-19"-769,0 19-160,20 0 1056,20-1-127,20 21-1698,19-19 352,1-1-448,20 0-769,-1 20-736,-20 0-1826,1 0-3972</inkml:trace>
  <inkml:trace contextRef="#ctx0" brushRef="#br2" timeOffset="430508.7891">1034 12143 13132,'0'-40'4388,"0"40"-2626,0-20 672,0 20-608,0 0-833,0 0-417,-20 0 65,20 20 64,-20 0-257,20 0-64,0-1-288,0 2 97,0 19-418,-20-20-319,20-1-609,0 1-993,-19 0-2146,19-20-7624</inkml:trace>
  <inkml:trace contextRef="#ctx0" brushRef="#br2" timeOffset="430712.8906">796 12143 21107,'0'-20'2082,"0"20"-896,0-20 864,0 20-417,0 0-608,0 20-737,20-20-224,20 20 32,-20-1-224,19-19-320,1 21-737,-1-1 32,1-20-321,0 20-2113,-20 0-2627</inkml:trace>
  <inkml:trace contextRef="#ctx0" brushRef="#br2" timeOffset="431453.125">1491 12183 11178,'-60'-40'6342,"41"40"-4804,-1-20 479,-20 0-191,21 20-192,-22 0-577,1 20-609,21 0-63,-1-1-1,0 22-288,20-1 128,0-1-256,0-19 128,20 0 0,19-1-32,1-19-32,1 0-96,-2 0 32,1-19 0,-21-1 0,1 0 0,-20-19 128,0 19-192,0 0 192,0 20-32,-20-20 32,20 20-31,-19 0-162,19 20 226,19-20-193,1 20-33,0 0-191,19-1-417,-19 1-287,41 0-834,-22 0-1377,1-20-1121</inkml:trace>
  <inkml:trace contextRef="#ctx0" brushRef="#br2" timeOffset="431939.4531">1729 12143 16431,'20'0'2883,"-20"19"-1122,20 2 353,-1-1-416,1 0-833,-20 0-128,21-1-193,-1 1-160,-20 0-191,0-20 95,20 20 0,-20-20 32,0 0 1,0 0-225,0-20-256,-20 0 32,20 0-33,-20 1-223,20-21 96,-21 20 160,21-1-97,0 2 97,21 19-64,-21 0 128,20 0 192,0 19-64,-1 2-32,1-1 0,0 0 96,0 0-160,-1-20 97,1 19 31,-20-19 128,0 0 128,20-19-288,-20-1 96,0-20 97,0 19 63,0 2-160,0 19-64,20-20-128,-20 20-128,19 20 64,21-20-96,-19 19-737,18 22-384,-19-21-962,20 19-1921,-20-19-6309</inkml:trace>
  <inkml:trace contextRef="#ctx0" brushRef="#br2" timeOffset="432245.1172">2424 12560 15919,'40'40'2210,"-40"-21"128,20-19 288,-20 0-512,0 0-993,0 0-608,0-19 31,0-1-191,-20-20-161,0 1-96,0-1-96,1-40 32,-1 21 64,20-20-256,-20-2 128,20 42-64,20 19 0,-20 20-192,39 0 288,-19 20 192,0 19-32,19 2-128,-39-21 96,20 19-64,-20-19-288,20 0 192,-20 19-192,0-19-33,-20-20-479,20 20-546,-20-20-1216,1 0-3395</inkml:trace>
  <inkml:trace contextRef="#ctx0" brushRef="#br2" timeOffset="433011.7188">2722 11845 16399,'-20'-40'2306,"20"40"-96,0 0-160,-20 0-961,20 20-224,0 20 0,0-1 64,0 22-96,20-2-193,-20 0 33,20 1-513,0-20 0,19 0-32,-19-20-32,20-1 0,-21 1 1,1-20-386,1 0 65,19 0 0,-21 0-96,21-20 63,-40-19 97,0-1 96,0 19 32,-20 2-128,0-1 128,1 20-32,-1 0-32,0 0 96,-1 20 160,21-1-288,21 2 192,-1-1-96,0 20 64,19-21-609,-19-19-191,19 20-97,-19-20-673,20 0-704,-1 0-1698,2 0-4868</inkml:trace>
  <inkml:trace contextRef="#ctx0" brushRef="#br2" timeOffset="433179.6875">3119 11904 13004,'0'0'0,"0"21"-96,19-1-417,2-20-1729</inkml:trace>
  <inkml:trace contextRef="#ctx0" brushRef="#br2" timeOffset="433897.4609">3337 11904 8584,'-20'-39'9032,"20"19"-6950,0 0 224,0 20 65,0-20-225,0 1-417,0 19-672,0 0-384,20 19-353,-20 1 225,20 20-65,0-1-160,-1 22-288,2-2-96,19-19 161,-20 19-194,-1-20-191,21-18-160,-20-1-481,-1 0-384,-19-20-321,20 0-192,-20 0-768,0 0-3011</inkml:trace>
  <inkml:trace contextRef="#ctx0" brushRef="#br2" timeOffset="434090.8203">3496 11904 16495,'0'-19'4164,"20"19"-2594,-20 0 447,20 19-31,-20 2-544,20-1-834,-1 20-127,1 19-225,0-20-64,20 1-320,-20-20-513,20 20-416,-20-40-288,0 20-961,-1-20-1954,-19 0-9321</inkml:trace>
  <inkml:trace contextRef="#ctx0" brushRef="#br2" timeOffset="434282.2266">3357 12083 20018,'-20'0'2883,"20"0"-2498,20 0 960,19 0 352,2-19-383,-1 19-514,19 0-543,0 0-161,1 0-256,-20 0-865,-20 0-257,0 0-1568,-20 19-3877</inkml:trace>
  <inkml:trace contextRef="#ctx0" brushRef="#br2" timeOffset="434454.1016">3357 12162 20947,'0'0'993,"20"0"32,20 0 385,0 0-129,19-19-801,0 19-256,1-20-63,0 20-161,-20 0-737,-1 0-865,1 0-1697,-40 0-2658</inkml:trace>
  <inkml:trace contextRef="#ctx0" brushRef="#br2" timeOffset="434785.1563">3735 11904 19026,'39'0'2081,"1"-19"-1728,19 19 1280,-19 0-31,20 0-289,-20 19-832,-21 2-353,1-1-128,0 20-192,-20-21-33,-20 21-63,0-1 256,1 1 32,-1-1 64,0-18-64,0-1 288,20 0 481,-21-20-385,21 0 97,21 20-1,-21-20-95,40 0-97,-1-20-96,1 20-96,0 0 0,19-20-576,-19 20-481,0 0-512,0 0-641,-21 0-2755,-19 0-13356</inkml:trace>
  <inkml:trace contextRef="#ctx0" brushRef="#br2" timeOffset="436102.5391">419 12639 13837,'-40'0'1025,"20"0"-385,1 0-191,19 0 479,0 0 386,0 0-97,19 0-160,1 0-96,20 0 32,-21 0-417,21 0-223,1 0 95,-2 0-64,20 0-31,-19 0 95,19 0-160,-19 20-31,40-20-33,-21 0-64,1 0-192,-1 0 64,21 0 0,-1 0 32,0 0 0,21-20-64,-21 20 64,20-20 0,1 20-64,-1 0 32,-20-19-32,1 19 160,-1 0-288,0 0 224,2 0-64,18 0-96,-20 0 64,1-20 0,19 20 64,-20 0-31,1 0 95,-1 0-224,0-20 160,0 20-64,-18 0 32,18 0-64,-20-20 32,21 20-32,-20 0 64,-1 0-128,20-19 31,-19 19 162,0 0-226,-1 0 129,0 0 64,1-20 97,-20 20-97,0 0 160,-1 0-192,1 0 0,-1 0 32,1 0 96,-1 0-192,2 0 160,-1 0 225,-1 0-257,1 0 288,-1 0 0,1 0-95,-20 0-1,0 0-320,0 0 192,-20 20-288,20-20 224,-20 0 64,0 0-320,0 0 160,0 0-480,0 0-321,0 0-512,0 0-225,0 0-704,0 0-2178,-20 0-8713</inkml:trace>
  <inkml:trace contextRef="#ctx0" brushRef="#br2" timeOffset="436539.0625">4707 11925 15630,'-20'-21'8360,"20"21"-8360,0-19-64,0 19 128,0 0 128,0 0-352,0 0-160,20 19-289,-20-19-1280,0 21-3364</inkml:trace>
  <inkml:trace contextRef="#ctx0" brushRef="#br2" timeOffset="436700.1953">4727 12223 22581,'0'0'32,"0"0"96,0 0 513,0 0-641,0 0-257,0 0-960,0 0-2050</inkml:trace>
  <inkml:trace contextRef="#ctx0" brushRef="#br2" timeOffset="438280.2734">5303 12103 8904,'0'-20'2498,"0"1"-736,0-1 224,-19 0-64,19 0-321,-20 20-31,20-19-449,-21 19 160,1 0-544,0 0 63,-19 19-191,19 1-129,0 20-191,0 19 31,20-20 96,-19 22-191,38-22-65,1-19 32,0 0-32,0 0-64,39-20-160,-18 19-384,18-19-65,0-19-512,1-1-640,-1 0-866,-18-19-1473,-22-1-7078</inkml:trace>
  <inkml:trace contextRef="#ctx0" brushRef="#br2" timeOffset="438621.0938">5402 11865 13773,'0'-40'3171,"20"40"-1506,-20 0 129,20 20-193,-1 0-63,1 19-225,21 2-544,-21-1-1,19-1-575,-19 1 127,20-1 0,-1-19 1,-19 0-193,0-1-128,-1 2 288,1-21-256,-20 20-64,0-20 256,0 0 129,0-20-161,0-1-32,0 21-320,-20-39 160,20 19-96,0 20-33,20-20 1,-20 20-96,20 0 128,21 20 0,-22 0 96,21 0-480,-1-1-642,1 2-191,19-21-609,-18 20-992,-21-20-1731</inkml:trace>
  <inkml:trace contextRef="#ctx0" brushRef="#br2" timeOffset="438889.6484">6157 12103 15374,'0'0'3203,"0"20"-2178,0-20 1057,20 20-384,-1 20-609,1-20-481,20-20-255,-1 20 127,2-20-352,-21 0 32,19-20-32,-39 0-31,20 20-97,-20-21-193,-20 2 1,-19-1-288,-1 0 127,-20 20 225,20-20-64,-19 20 0,19 0 96,20 0-321,1 0-608,19 20-864,0-20-289,19 20-2467</inkml:trace>
  <inkml:trace contextRef="#ctx0" brushRef="#br2" timeOffset="439239.2578">6574 12083 18321,'0'-19'2082,"-21"19"-705,2 19 449,19-19-161,0 20-928,-20 0-96,20 0-161,20-1-256,-1 2-31,22-1-65,-1-20 160,-1 0-320,1 0 96,-1-20-320,-19-1-97,-20 2 65,0-1 128,0 0-128,-20 0-65,-19 1-255,19 19 95,-20-20-287,21 20 479,-21 0-255,20 0-129,20 0-993,0 20-448,0-1-1601,0 1-10571</inkml:trace>
  <inkml:trace contextRef="#ctx0" brushRef="#br2" timeOffset="439573.2422">6971 12044 17328,'0'-20'3459,"-20"20"-2658,20 0 192,-20 0 480,0 0-127,1 0-546,19 0-768,0 20 161,0-20-65,19 20 0,1-1-96,0-19 32,19 20-32,-19 0-32,20 0 0,-20-20 32,-20 19 32,0 2 128,0-1 193,-20 0-289,0 0 0,0-20 64,-19 19-192,19-19-192,0 0-353,0 0 33,1 0-770,-1-19-736,20 19-1537,0-20-2627</inkml:trace>
  <inkml:trace contextRef="#ctx0" brushRef="#br2" timeOffset="439752.9297">7189 12143 18257,'79'19'2082,"-59"2"-1346,20-21-575,-21 20-65,2-20 0,-21 0-577,0 0-896,0 0-1378,0-20-9865</inkml:trace>
  <inkml:trace contextRef="#ctx0" brushRef="#br2" timeOffset="439920.8984">7110 11885 14221,'20'-20'3299,"-20"0"-2883,20 20-512,0 0-704,-1 0-2596</inkml:trace>
  <inkml:trace contextRef="#ctx0" brushRef="#br2" timeOffset="440501.9531">7546 12143 9288,'0'-40'3684,"-19"20"-1154,19 20 33,0 0 31,0 0-960,0 0-641,0 0 320,19 20-128,1 0-448,-20 0-193,20-1-31,-20 2-65,20-21-32,-20 0-319,0 0 95,0 0 128,0 0-256,0 0 192,0 0-96,0-21-288,0 2 32,0-1 32,19 0-96,2 0 0,19 1 0,-20-1 32,19 20-161,-19 0-255,19 20-161,-19 19-320,20-19-833,0 19-1120,-20-18-1891,0-1-9833</inkml:trace>
  <inkml:trace contextRef="#ctx0" brushRef="#br2" timeOffset="440936.5234">8202 12044 15630,'0'-40'4356,"0"40"-3363,0-19 257,-20 19 575,20 19-768,-19 1-384,19 0-417,-21 19 64,21-19-159,21 0-129,-2 0-64,1-1-64,0-19-161,0-19-63,-20 19 0,0-20-33,0 0 129,0 0 128,-20 1 96,20 19-32,-20-20 192,20 20 0,0 0 65,0 20-129,20 19 96,0 1-96,19 0 32,1 0 160,-21-1-64,21 1 97,-20-20-321,-20-1 352,21 1-32,-42 0 1,21 0-161,-20 0-64,-20-1-352,1 2-65,-1-21-223,1 20-577,-1-20-1153,21 0-1570,-2 0-7046</inkml:trace>
  <inkml:trace contextRef="#ctx0" brushRef="#br2" timeOffset="441374.0234">8976 12064 12587,'-19'-40'5253,"-22"40"-4196,21-20 417,0 1 159,1 19-287,-21 19-225,20-19-224,-19 40-353,19-20-192,20 19-191,0 1-65,20-21-32,0 2 192,19-1-320,-19-20 32,19 0-128,-19-20 0,-20 20 127,20-21-95,-20 2 0,0-1 128,-20 0 0,20 20 0,-20 0 32,20 0 64,0 0-224,0 20 128,20 0-32,0 20 32,0-20-256,40 0-705,-20-20-1505,19 20-2883</inkml:trace>
  <inkml:trace contextRef="#ctx0" brushRef="#br2" timeOffset="442098.6328">9690 12143 13100,'0'19'3491,"0"-19"-2049,20 21-33,-20-21-160,0 20-192,0-20 96,0 0 321,0-20-97,0 20-897,0-40-95,0 20-1,-20-20-352,20 21 128,-19-21-32,19 1-160,0-1 0,0 20-192,0-1 320,0 2-224,19 19-288,1 0-481,0 0-801,21 19-1185,-2 2-2658</inkml:trace>
  <inkml:trace contextRef="#ctx0" brushRef="#br2" timeOffset="442527.3438">10128 11945 17392,'-40'-20'1762,"20"20"-641,-19 20 352,19-20-256,-1 20 129,-18 19-97,19 1-417,20-1-319,0 1-321,20-1 0,-1-18-128,22-21 0,-1 20 33,-21-20 31,21 0-192,-20-20 0,-1-1-161,-19 2 129,0-1 0,0-20-96,-19 21 0,-1-21 0,0 20-1,0 1 161,1-1 128,19 20 161,0 0-1,0 20-128,0-20 128,19 19 33,21 21-225,-1-20 64,-19-1-320,20 1-289,-1 0-191,2 0-385,-21-1-705,-1-19-1057,-19 0-2242</inkml:trace>
  <inkml:trace contextRef="#ctx0" brushRef="#br2" timeOffset="442838.8672">10287 11965 18193,'39'39'2754,"-39"-19"-1184,20 0 95,0 19 1,0-19-449,-1-20-384,-19 20-353,20-20-223,-20 0 31,20 0-96,-20 0 96,0-20-160,0 0-63,0 1 31,0-1-128,0 0-32,0 0-225,20 1-63,-20-1 320,20 20 96,-1 0-545,1 0 289,1 20-64,-1 19-641,0-19-416,-1 19-769,1-19-1730,20 0-4067</inkml:trace>
  <inkml:trace contextRef="#ctx0" brushRef="#br2" timeOffset="443246.0938">10723 12004 11659,'0'20'6181,"0"-20"-5348,0 40 1089,20-21 480,-20 1-480,19 20-705,1-21-544,21-19-449,-21 21-32,19-21-64,-19 0 33,0-21-97,0-18 96,-20 19-416,0-19 63,-20-1-31,0 1-96,-20-1-65,1-1 353,-2-18 129,2 19-482,19 1 353,0-1 256,0 21-128,1 19 225,19 0 127,0 0-31,0 19-161,19 1 192,1 20-127,0-1 191,19 21-352,-19-20-64,21 0-96,18-1-416,-19 1-225,-1-1-352,1-19-416,-1 0-1346,-18-20-3298</inkml:trace>
  <inkml:trace contextRef="#ctx0" brushRef="#br2" timeOffset="443587.8906">11219 12004 19858,'-19'20'2371,"19"-20"-2243,0 20 1697,0 19-447,19-19-546,1 0-351,0 0-129,19-1-95,2-19 31,-1 0-160,-1 0-32,-19 0-128,0-19-224,0-1 32,-20 0-161,0 0 33,-20 1-97,0-21 1,-20 20 32,1 1-1,-2 19 97,2 0 480,19 0-672,-20 0 255,21 19-736,19-19-1281,19 20-3908</inkml:trace>
  <inkml:trace contextRef="#ctx0" brushRef="#br2" timeOffset="444298.8281">11617 12024 16111,'20'0'3299,"0"0"-2338,-20 20 832,19 19-159,-19-19-513,20 20-480,0-21-129,-20 2 193,20-1-481,-1-20-32,-19 0 0,0 0 225,0 0-161,0-20-320,-19-1 0,19 2 32,-20-21-32,20 20 32,-20-19-160,20 19 128,0 20-33,20-20-63,-20 20 192,20 20-96,-1 0 449,1-20-257,0 20 96,0-1 0,0-19 32,0 20 161,0-20-289,0 0 128,-20-20-288,20 20 288,0-19-159,-20 19-65,19-20-289,1 20 417,0 0-160,19 0-224,-19 20 384,20-1-768,0 21-673,20-20-737,-21-1-2595,1-19-7014</inkml:trace>
  <inkml:trace contextRef="#ctx0" brushRef="#br2" timeOffset="444990.2344">12629 12381 16912,'40'59'1985,"-40"-38"-896,20-1 32,0 0-320,-20-20 192,20 20-96,-1-1 0,-19-19-32,0 0-353,0 0-448,-19-19 96,-1-1-64,0-20 1,-19-20 63,-2-19-64,21 19-128,0-19 128,20 19-256,20 1 96,0 19 0,0 1-32,1 19 384,-2 0-352,21 20 160,-20 0 32,-20 20-160,19 19 96,-19-19 128,0 20-640,0-21 704,-19 21-256,19-20 128,-40-1-32,20 2-32,1-21-256,-2 0-64,1 20-225,0-20-255,0-20-514,20 20-1184,0-21-1794,0 2-5765</inkml:trace>
  <inkml:trace contextRef="#ctx0" brushRef="#br2" timeOffset="445193.3594">12847 12044 20147,'40'20'2658,"-19"-1"-960,18 1-65,-19-20-416,0 20-672,-20 0-513,20-20 96,-20 19-96,0-19-320,19 0-673,-19 0-480,-19 0-1154,19-19-3266</inkml:trace>
  <inkml:trace contextRef="#ctx0" brushRef="#br2" timeOffset="445372.0703">12867 11786 18641,'0'-20'1345,"0"20"-1248,0-20-290,0 20-543,0 0-1,0 0-1825,0 0-5542</inkml:trace>
  <inkml:trace contextRef="#ctx0" brushRef="#br2" timeOffset="445615.2344">13026 11904 15919,'60'100'3267,"-21"-60"-609,2-1-448,-2-19-32,-19 20-672,0-40-353,19 19-481,-39-19-191,20 0 31,-20-19-159,20-1-1,-20 0-96,-20 0-96,20-19-31,0 19-161,-20-19-289,20 19 193,0-20-577,0 19-255,0 21-706,20 0-672,-20 0-1282,20 21-2658</inkml:trace>
  <inkml:trace contextRef="#ctx0" brushRef="#br2" timeOffset="445919.9219">13523 12004 19666,'0'20'2018,"0"-20"-769,0 20 417,0 0-129,0-1-448,20 1-576,-1 0-97,1-20-384,20 20 32,-21-20 64,1-20-32,0 20-64,-20-20-192,21 0-320,-42 1 480,21-1-320,-20 0 63,-19 0 1,-1 20 608,1-19-736,19-1 576,0 20-320,0-20-416,20 20-674,0 0-1184,0 20-481,20-20-2081</inkml:trace>
  <inkml:trace contextRef="#ctx0" brushRef="#br2" timeOffset="446180.6641">13821 11746 20115,'0'-39'2882,"19"39"-1793,-19 0 96,0 0 321,0 19-417,0 21-352,0-1-225,0 21 1,20 0-610,-20-20 65,20-1 32,0 1-1025,-1-20 801,1-1-833,1-19-576,-21 0-1442,-21 0-3075</inkml:trace>
  <inkml:trace contextRef="#ctx0" brushRef="#br2" timeOffset="446383.7891">13661 11925 15919,'-20'0'6181,"40"-21"-5572,21 21 0,-21 0 672,39-19-32,-19 19-865,-1 0-288,1 0-64,-1 0-608,-18 0-1218,-1 0-1729,0 19-3492</inkml:trace>
  <inkml:trace contextRef="#ctx0" brushRef="#br2" timeOffset="449158.2031">14615 12044 15726,'0'0'2114,"-20"0"-736,20 0 928,0 0-609,20 0-319,-20 20-321,0-1-256,19-19-289,-19 20-192,0 0-160,20-20 65,-20 20-417,0-20-193,0 0-191,20 19-642,-20-19-159,-20 0-1057,20 0-801,-20 0-6246</inkml:trace>
  <inkml:trace contextRef="#ctx0" brushRef="#br2" timeOffset="449344.7266">14516 11805 19154,'20'-19'1121,"-20"-1"-1378,0 0 65,19 20 96,-19 0-544,20 0-1282,-20 0-1570,20 0-6149</inkml:trace>
  <inkml:trace contextRef="#ctx0" brushRef="#br2" timeOffset="449608.3984">14694 11985 16047,'39'39'2850,"-18"1"-383,-1-40-417,0 19-289,-20-19-479,20 0-418,-20 0-31,0 0-448,0-19-129,19 19-128,-19-20-96,0 0 160,0 20-320,20-20-417,-20 1 706,20 19-225,0 0-1,-1 0 1,21 19-32,-20-19-64,20 20-769,0 0-448,-1 0-417,-19-1-1473,20-19-2594</inkml:trace>
  <inkml:trace contextRef="#ctx0" brushRef="#br2" timeOffset="450291.0156">15667 12064 13260,'-20'0'2659,"0"0"-866,20 0 578,-19 0-129,19 0-673,-20 19-800,20 1 32,0 0 63,20 0-223,-1-1-257,1-19-159,20 0-33,-1 0-96,-19 0-32,20-19-416,-20 19 352,-20-20 0,0 0-193,0 0-63,-40 1-96,0-1 128,1 0-449,-1 20 737,1 0-320,-1 0-353,-1 0-288,41 0-1313,-19 20-865,19-20-1665</inkml:trace>
  <inkml:trace contextRef="#ctx0" brushRef="#br2" timeOffset="450567.3828">15806 12044 15246,'0'0'4612,"0"0"-3715,20 20 865,0-20 128,0 19-321,19 1-672,1-20-385,-1 0-159,1 0-97,-1 0-384,-18-20 256,-1 1 0,0-1-192,-20 0-416,-20 0-257,20 1-32,-41-1 32,22 20-416,-1-20-384,20 20-1570,-20 0-3043</inkml:trace>
  <inkml:trace contextRef="#ctx0" brushRef="#br2" timeOffset="450879.8828">16183 11707 17264,'20'-20'4708,"-20"20"-3459,20 0-384,-20 20 609,0-1 95,0 1-736,20 20-256,-20-1-193,19 1-160,1 20-128,0-20-128,21-20 0,-22-1-64,1 1-641,-20 0 161,20-20-577,-20 0-545,0 0-640,0 0-2915,-20-20-11691</inkml:trace>
  <inkml:trace contextRef="#ctx0" brushRef="#br2" timeOffset="451094.7266">16024 11885 17808,'-20'19'4324,"20"-19"-2850,0 0-289,40-19 641,0 19-193,20-20-896,-1 20-417,0-20-256,-19 20-352,1 0-385,-2 0-416,-19 0-768,19 20-1282,-19-20-2242,-20 0-7720</inkml:trace>
  <inkml:trace contextRef="#ctx0" brushRef="#br2" timeOffset="451404.2969">16481 11925 19634,'20'20'1057,"-1"-20"224,1 0 929,20 0-96,0-20-768,0 20-738,-20-21-319,19 21-193,-19-19 0,-20 19 64,0-20-416,0 20-33,-20-20 1,0 20 0,1-20 96,-21 20 160,1 0 64,18 0 32,-19 20 32,20 0-64,1 0 0,-1-1 224,20 2-128,-20-1 96,40 20-95,0-21 31,-1 1-320,21 0-1,1 0-255,-2-20-321,1 0-384,-1 0 256,1 0-1857,-20 0-2147,-1 0-8840</inkml:trace>
  <inkml:trace contextRef="#ctx0" brushRef="#br2" timeOffset="451657.2266">16918 12024 16271,'20'20'3107,"0"-20"-993,-20 20-224,19-20 352,-19 0-1057,0 0 224,0-20-672,0 20-385,0-20-448,0-19 192,0 19-128,0-20 449,0 0-449,0 20 96,20 0-64,0 0-289,19 0-95,-19 20-193,0 0-704,0 20-833,20 0-2498,0 0-10186</inkml:trace>
  <inkml:trace contextRef="#ctx0" brushRef="#br2" timeOffset="455978.5156">17752 11985 640,'0'0'1826,"0"-20"-129,0 20-95,0-20 96,0 0-289,20 20 192,-20-21-95,0 2-129,0-1 65,-20 0-321,20 0 96,-20 0-32,20 1-64,-20-1 96,20 0-32,-20 20-96,20 0-64,-19 0-288,19 0-257,-20 20-127,20 0 95,-21 19 1,21 1 31,0-1-96,0 22-191,21-22 159,18-19-512,1 20 544,0-40-32,19 0-384,0 0 193,2-20-290,-22 0-127,1-19 448,-21 19-672,-19-20 576,0 0-352,0 20 128,-19-20-417,-21 1 65,1 19 31,-2 0 1,-18 0-129,-1 1-63,21 19-321,19 0-897,-20 19-865,40 1-1441</inkml:trace>
  <inkml:trace contextRef="#ctx0" brushRef="#br2" timeOffset="456268.5547">17870 11845 19186,'20'0'3523,"-20"0"-2882,0 0 704,20 20 352,-20 0-768,21-1-736,-1 2-33,-1-1 0,21 0-224,-20 0-641,-1-1 97,1 1-962,0-20-960,0 0-2307,-20 0-12043</inkml:trace>
  <inkml:trace contextRef="#ctx0" brushRef="#br2" timeOffset="456624.0234">18248 11985 18225,'0'19'1377,"0"-19"-416,0 20 1153,20 0-545,0 0-415,0-20-770,-1 19-192,21-19 32,-20-19-96,19-1-31,-18 20-258,-1-20 482,-20 0-481,0 1-609,0-21 192,-20 20-159,-1-1-706,-18 21-512,19 0-1121,0 0-4676</inkml:trace>
  <inkml:trace contextRef="#ctx0" brushRef="#br2" timeOffset="456830.0781">18526 11945 19474,'20'20'2146,"-20"0"-1634,20-20 642,-20 19-1,19 1-609,1-20-512,0 20-352,20-20-545,-21 0-608,2 0-1730,-21 0-3780</inkml:trace>
  <inkml:trace contextRef="#ctx0" brushRef="#br2" timeOffset="457025.3906">18566 11805 17616,'-20'-19'3139,"0"-1"-2402,20 20-705,0-20 0,20 20-416,-20 20-1186,20-20-1921</inkml:trace>
  <inkml:trace contextRef="#ctx0" brushRef="#br2" timeOffset="457255.8594">18804 11865 9096,'-20'20'11307,"20"-20"-9610,0 19-511,0 22 223,0-21-32,20 0-512,0-1-865,19 1 352,21 0-256,-21 0-96,22-20-192,-22 0-160,-19 0-32,20-20-257,-21 20-640,-19-20-449,20 20-2146,-20-20-2209</inkml:trace>
  <inkml:trace contextRef="#ctx0" brushRef="#br2" timeOffset="457509.7656">19062 11746 17456,'0'0'3075,"0"0"-1986,20 0 705,0 20 160,-20 0-609,20-1-480,-1 1-641,-19 20 64,20-20-96,0 20-320,0-20-160,-1 0-96,-19 0-738,21-1 258,-21-19-802,20 20-1089,-20-20-1505,0 0-4676</inkml:trace>
  <inkml:trace contextRef="#ctx0" brushRef="#br2" timeOffset="457764.6484">19419 11845 12427,'-20'0'2883,"1"20"-1506,-21 0 161,20-1 1248,-19 2-255,-1-1-962,19-20-672,2 20 64,19 0-641,0-20 641,0 0-576,19 0 63,2 0 193,19 0-321,-20 0-480,-1 0-257,21 0 161,-20 0-609,-1 0-480,1 0-929,0 0-1281,-20 0-1923</inkml:trace>
  <inkml:trace contextRef="#ctx0" brushRef="#br2" timeOffset="458759.7656">19837 11726 15438,'19'-39'2787,"-38"39"-1154,19-20 353,-20 20-448,0 0-545,-19 0-385,18 20-223,-19 0-65,1-1-64,-1 1-64,20 0-96,0 19-96,20-19 64,0 0-128,20 0 192,20 0-256,-1-20 224,1 19-224,20-19 64,19 21-64,-39-21-32,-1 20 224,-19 0-320,0-20 160,-20 20 128,0-1 448,-20-19-320,-19 20-96,-1 0 65,1-20 63,-1 20-160,1-20-321,18 0 65,1 0-833,0 19-352,20-19-1730,0 0-2274</inkml:trace>
  <inkml:trace contextRef="#ctx0" brushRef="#br2" timeOffset="459109.375">20075 11945 14509,'0'0'4196,"0"0"-2851,0 0-95,0 0 607,0 20-319,-20-20-898,20 20 193,0-1-576,20 1-33,0 0-96,0 0-32,19-20-256,-19-20 256,0 20-256,-1-20-64,-19 0-161,0 1 129,0-1-96,-19 20-161,-21-20 385,20 0-64,-19 20 192,-1 0 96,0 0-64,20 0 96,0 0-640,0 20-610,20-20-1120,0 20-1633,20-20-8521</inkml:trace>
  <inkml:trace contextRef="#ctx0" brushRef="#br2" timeOffset="459398.4375">20313 12024 9288,'20'0'8937,"-20"0"-6983,0 0-481,0-20 481,-20 1-641,1 19-576,19-20 32,-21-20 95,1 19-351,20 2-417,0-1-32,0 0-128,20 20 192,-20-20-384,40 20-193,-20 20-544,20-20-544,-1 20-737,-19 0-1121,19-20-5606</inkml:trace>
  <inkml:trace contextRef="#ctx0" brushRef="#br2" timeOffset="459639.6484">20631 11746 15342,'0'-20'2915,"0"20"-1762,20 0 1377,-1 0-416,-19 20-320,20 20-545,0-1-672,0 1-257,-20-1-256,19 2 32,1-21-384,0 0-385,0-1 97,-20 1-449,21-20-833,-21 0-2178,0 0-5509</inkml:trace>
  <inkml:trace contextRef="#ctx0" brushRef="#br2" timeOffset="459846.6797">20571 11865 14413,'20'0'7047,"0"-20"-5606,20 20 289,-1-20-65,1 20-351,-1 0-1090,1 0-480,0 0-705,0 0-865,-1 0-3267</inkml:trace>
  <inkml:trace contextRef="#ctx0" brushRef="#br2" timeOffset="460666.9922">21563 11904 15919,'20'-39'1985,"-20"19"-1280,0 0 256,-20 20 1121,20-20-448,-19 20-609,-1 0-161,0 0-383,0 20-1,0-20 97,1 40-193,-1-20-128,0-1-224,20 22 65,0-21-33,20 0-1025,0 19 320,-1-19-768,21-20-673,0 20-1474,-1-20-3682</inkml:trace>
  <inkml:trace contextRef="#ctx0" brushRef="#br2" timeOffset="461014.6484">21821 11885 11723,'-39'-20'6502,"19"20"-5605,0 20 640,1-1 481,-1-19-320,0 41-898,20-21-191,0 0-737,0-1 128,20 1-192,0-20 416,-1 20-256,1-20-64,0-20-32,0 20-33,-1-20-63,-19 1-96,0-1 416,-19 0-320,-1 0 480,0-1-160,0 2-128,1 19 288,-1 0-63,20 0-1,0 0-64,0 19 128,0 2-384,20-1 0,19 0-257,1-20-447,-1 20-546,2-20-287,-21 0-1314,-1 0-2242</inkml:trace>
  <inkml:trace contextRef="#ctx0" brushRef="#br2" timeOffset="461275.3906">22000 11746 15054,'0'0'3171,"0"0"-1826,0 0 769,20 20 160,-20 0-800,0-1-578,20 21-223,0-20-513,0 19-128,-1 2-64,22-21-416,-1 0-33,-21-1-255,1-19-289,0 0-481,0 0-1857,-20 0-1826</inkml:trace>
  <inkml:trace contextRef="#ctx0" brushRef="#br2" timeOffset="461494.1406">22160 11766 18289,'-20'0'3459,"20"20"-2274,20-20 961,-20 19-608,20 21-545,-1-20-641,1 19-224,20-18 32,-21 19-256,1-20-673,0-20-256,0 19-320,-1-19-993,-19 20-2499,20-40-12331</inkml:trace>
  <inkml:trace contextRef="#ctx0" brushRef="#br2" timeOffset="461687.5">22556 12024 20563,'20'0'961,"-20"20"-1313,0-20-481,0 0 384,-20 0-2177</inkml:trace>
  <inkml:trace contextRef="#ctx0" brushRef="#br2" timeOffset="478755.8594">1610 13037 1889,'0'-20'12428,"0"20"-12236,0 0 257,0-20 1601,0 20-513,0 0-576,-19 0-96,19-19 256,0 19-256,0 0-321,0 0 97,0-21-97,0 21-31,0 0-225,-20 0-288,20 0 32,-21 0 32,21 0 64,-20 0-160,20 0 128,-20 0-192,20 0 224,-19 21-192,19-21 96,-20 19-32,0 1-64,0-20 96,20 20 32,-19 0-160,-1-1 160,0 1 0,20 0-224,-20 0 320,20-1-288,0 1 160,-19 0 128,19 0-256,0 1 128,0-21 161,0 19-225,19 1 96,-19 0-96,20 0 64,-20-1-32,20 1 64,-20 0-96,0 0 192,0 0-256,0 19 96,20-19 0,-20 0 64,0 20-96,0-20 64,0-20 0,0 20 64,0 0 64,0-1-288,0-19 96,-20 20 96,0 20-32,0-21 32,20 1 0,-19 0-224,-1 0 160,-1 1 32,1-21-96,0 19-160,1-19 416,-1 0-192,0 0-64,0 0 224,20 0-256,0 0 32,0 0 32,-20 0-577,20 0-640,0 0-1858,0 0-1441,0 0-8777</inkml:trace>
  <inkml:trace contextRef="#ctx0" brushRef="#br2" timeOffset="479649.4141">1591 13076 1153,'-20'0'5861,"20"0"-4708,0 0 609,0-19 448,0 19-833,0 0-320,0 0 321,0-20-321,0 20-353,0 0 161,0 0-96,0 0-97,20 0-127,-1 0-417,-19 0-96,20 0 192,0 0 97,19 0-33,-19 20-64,0-20 32,0 19 33,19 1 191,-19 0-192,-20 0 129,21 19-65,-1-19-192,-20 21 64,20-2-95,-1-19 31,-19 19 96,20 1 0,-20 0-320,20-1 96,-20 1 32,20 0 32,-1 0 97,-19-20 95,20 19-32,0-19 0,-20-20-64,20 20-127,-1-20-1,1 0-64,0 19-321,1-19-191,-1 0-449,-1 0-577,1 20-1056,-20-20-2243</inkml:trace>
  <inkml:trace contextRef="#ctx0" brushRef="#br2" timeOffset="480317.3828">2365 13295 15919,'0'0'3971,"0"0"-2241,0-20 32,0 20 288,20 0-1057,-20 0-737,20 0-128,-1-20-64,1 20 64,0 0-192,19 0-448,-19 0-161,0 0-576,0 20-641,-1-20-1217,1 20-2787</inkml:trace>
  <inkml:trace contextRef="#ctx0" brushRef="#br2" timeOffset="480521.4844">2543 13493 16944,'0'60'2658,"0"-60"-1953,0 0 1313,20 0 128,-1-20-1249,1 20-801,21-19-385,-21-2-608,19 1-768,-19 20-2819</inkml:trace>
  <inkml:trace contextRef="#ctx0" brushRef="#br2" timeOffset="481615.2344">3238 12937 15022,'0'0'1249,"0"-20"-320,0 20 1025,0 0-225,0 0-768,0 0-288,-19 0-161,19 20-159,0 0 95,-20 20-96,0 0-63,0-1 127,-1 1-128,21-1 97,-19 1-385,19 1 288,0-22-96,0 21-64,0-20 96,0-1-63,19 1-33,2-20 0,-1 20-64,20-20-32,-21 0 128,21 0-352,-20 0 64,19 20 160,-19-20-128,-20 20 128,0-20 64,0 19-96,0 1 96,0 0-32,0 0-32,-20 1 160,20-2-256,0 1 224,0 0 33,-20 0-193,20-1 96,0 1-32,0 20 64,0-21-32,0 1-64,0 20 64,0-19 0,20-2-224,-20 1 320,20 20-64,-20-20-352,20-20-192,-20 19-321,19-19-416,2 0-160,-1 0-545,0-19-1762,0-1-7910</inkml:trace>
  <inkml:trace contextRef="#ctx0" brushRef="#br2" timeOffset="482066.4063">3615 13116 12972,'0'0'7559,"0"0"-6246,0 20 0,20-1 609,-20 1-737,0 20-544,20 0-289,-20 0-192,20 19-31,0 1-161,-20-21 0,20 1-161,-20 0-351,20-20-481,-20 0-545,20-20-1761,-20 20-2466</inkml:trace>
  <inkml:trace contextRef="#ctx0" brushRef="#br2" timeOffset="482422.8516">3993 13473 19506,'39'20'1057,"-39"1"-673,20-2 1090,-20 1-225,0 20-769,20-21-319,-20 1-1,0 20-160,0-21 0,0 1-257,0 0-479,20 0-706,-20-20-1440,0 0-2660</inkml:trace>
  <inkml:trace contextRef="#ctx0" brushRef="#br2" timeOffset="482791.9922">4052 13096 18961,'20'-20'3011,"0"1"-2114,0 19 320,19-20-480,-19 20-449,0 0-160,-20 20-64,20 19-160,0 1 96,-20 19-96,0-18 128,0 18 0,-20 0 96,20 1 257,0-21 223,0-19 97,20 0-32,-20 1-129,20-21-288,0 0-95,19-21-290,-19 1-287,20 0-96,-21 0-385,21 1-320,-20 19-961,1 0-1346,-2 0-4131</inkml:trace>
  <inkml:trace contextRef="#ctx0" brushRef="#br2" timeOffset="483010.7422">4628 13433 19410,'20'40'4516,"-1"-20"-3779,-19 1-65,20-2-95,-20 21-577,0-20-64,0 19-256,20-19-321,-20 0-864,0-1-1955,0 1-5156</inkml:trace>
  <inkml:trace contextRef="#ctx0" brushRef="#br2" timeOffset="483715.8203">5006 13453 16687,'0'0'2435,"0"-20"95,0 20-288,0 0-865,0 0-896,0 0-481,0 0 64,19 0-128,-19 0-417,0 0-928,20 0-1121,0 20-1378,-20-20-9673</inkml:trace>
  <inkml:trace contextRef="#ctx0" brushRef="#br2" timeOffset="483907.2266">5284 13473 16944,'19'20'3779,"1"-20"-3234,-20 0 191,20 0-704,-20 0-64,20 0-640,-20-20-577,19 20-865,1-20-1826</inkml:trace>
  <inkml:trace contextRef="#ctx0" brushRef="#br2" timeOffset="484110.3516">5601 13453 18833,'20'20'1986,"0"0"-1633,-20-20 63,0 0-576,19 0-897,-19 0-1025,20 0-3011</inkml:trace>
  <inkml:trace contextRef="#ctx0" brushRef="#br2" timeOffset="484704.1016">6157 13533 12940,'0'0'8328,"0"0"-6599,0 0-736,0-19 513,0 19-385,0 19-929,0 1-96,20 0-64,-20 19-64,0-19-160,0 20-161,19-21-223,-19 1-481,20 0-1538,-20 0-2401</inkml:trace>
  <inkml:trace contextRef="#ctx0" brushRef="#br2" timeOffset="485095.7031">6356 13354 22453,'19'20'1217,"-19"0"-609,0 0 770,20-1-289,-20 1-385,0 0-191,0 21-1,0-22-159,0-19-257,0 0 160,0 0-128,0 0-224,0-19 192,0-2-160,0 1-128,20-20 256,0 1-64,-20-1-192,19 1 192,1 19-96,0 0 192,0 40-160,-20 0 0,20-1-353,-1 41-704,2-21-480,-1 1-962,0 1-2017,19-41-10955</inkml:trace>
  <inkml:trace contextRef="#ctx0" brushRef="#br2" timeOffset="485545.8984">6792 12917 20499,'0'-20'3011,"0"1"-2371,19-1 417,1 20 225,21 0-674,-21 0-416,19 0 1,-19 20-65,-20 19-64,20 1-224,-20 0 160,0 0-129,-20 19 97,20-19 161,0-1-322,0-19 193,0 0-32,20 1 64,-1-2 0,21-19 96,-20 20-160,0 0 97,20 19 31,-20-19 224,-20 20-160,20 19-160,-20-19 256,0 0-256,0 0 64,0-20-96,-20-1-704,20 1-738,-20 0-1633,-1-20-4996</inkml:trace>
  <inkml:trace contextRef="#ctx0" brushRef="#br2" timeOffset="487436.5234">8122 13076 2146,'0'-19'352,"-20"-1"-320,20 0 128,-20 20 1698,1-20 736,19 20-800,-20-19-289,0 19-31,0 0-33,0-21-160,1 1 129,19 20-129,-20-20-384,0 20-225,0-20 97,-1 20 0,21 0-193,-19 20 321,-1 0-192,0 0-225,20 40 1,0-1-97,0 1 33,0-1-353,20 1 32,0 19 64,20-19-160,-20-21 64,20 1-64,-1 1-288,1-22-513,-1 1-288,1 0-1089,1-20-1762,-22 0-8360</inkml:trace>
  <inkml:trace contextRef="#ctx0" brushRef="#br2" timeOffset="487674.8047">8321 13275 15214,'19'40'1473,"-19"-21"-576,20 1-32,0-20-160,-20 20-481,20 0-96,1-20-256,-21 0-737,19 0-1025,-19 0-2754</inkml:trace>
  <inkml:trace contextRef="#ctx0" brushRef="#br2" timeOffset="487881.8359">8360 13037 17200,'-20'-20'1505,"20"20"-1601,-19 0-416,19 0-257,0 0-929,0 0-1793</inkml:trace>
  <inkml:trace contextRef="#ctx0" brushRef="#br2" timeOffset="488110.3516">8500 13215 13708,'39'100'3171,"-19"-61"-1537,0-19 96,0 0-353,-1 0-736,1-20 127,-20 0 65,20 0-513,-20 0 97,0 0-417,0-20 64,0 0-32,0-20-32,0 21 0,0-21-96,0 40-96,0-20-1,0 20 97,0 0 64,20 20-512,1 0-769,-2 0-962,1-1-223,0 1-1346</inkml:trace>
  <inkml:trace contextRef="#ctx0" brushRef="#br2" timeOffset="488910.1563">9016 13195 11434,'0'20'4100,"0"-20"-3779,-20 21 543,20-21 1122,0 19-416,0 1-673,0 0-193,20 0-191,-20 19-193,20-19-96,-20 0-128,20-20 64,-1 0 65,-19 0-33,0 0-224,20-20-64,-20-20-289,0 1 193,0-1-64,0 0 320,-20 0-256,1 1 128,-1-21 0,0 21 128,-20-1-128,21-20 32,-2 20 320,1 21-32,0-1-128,20 0-96,0 20 64,0 0 161,0 20 31,0 0 96,20-1-95,0 21-65,1 20-32,-2 0-64,1-1-64,0 0 64,20 2-32,-21-22 161,21 20-321,-1-19 128,1 19-32,1-39 32,-22 20 0,21-40 160,-1 21-320,1-21 256,-20-21-160,0 1 96,19 0-320,-39 0 384,20-19-320,1 19 96,-21-20-128,0 1 32,0 19-97,0-19 97,-21 18 96,1-19 64,0 40-64,1-20 64,-1 20 256,0 0-256,0 0 192,0 20 33,20 20 95,0-19-416,0 18 64,0 1 96,0-21-160,20 21 128,20-20-577,-20 0-223,19-1-898,-19 1-1217,21-20-1377,-22 0-10794</inkml:trace>
  <inkml:trace contextRef="#ctx0" brushRef="#br2" timeOffset="489125">9730 13175 18705,'0'0'2467,"0"20"-2532,0-20 834,0 20 705,0 1-353,0 18-481,0 1-287,0-21-417,0 21-1,0-20-447,21 19-577,-21-19-865,0-20-1409,0 0-4805</inkml:trace>
  <inkml:trace contextRef="#ctx0" brushRef="#br2" timeOffset="489324.2188">9592 13275 18129,'0'0'3235,"-20"0"-2915,20 0 1089,20 20 97,-1-20-1090,1 20-224,0 19-608,19-19-97,-19 0-415,21 0-1122,-2-1-3043</inkml:trace>
  <inkml:trace contextRef="#ctx0" brushRef="#br2" timeOffset="490216.7969">10287 13315 14445,'0'-20'1794,"0"0"-897,-20 20 384,20-20 32,-21 20-192,21 20-416,0-20-161,0 40 97,0-21-193,0 21-63,0-20-129,21 0 0,-1-1-96,0-19 33,-1 0 95,1 0-512,0-19 192,0-1-64,-1-20 96,-19 20-289,0-19 161,-19 19-64,-1 0-96,-20 1-1,21-2 33,-21 21-160,19 0-641,1 0-1217,20 0-673,0 21-1537</inkml:trace>
  <inkml:trace contextRef="#ctx0" brushRef="#br2" timeOffset="490471.6797">10504 13334 14573,'0'-19'2082,"0"-1"-1217,0 0 576,-19-19-95,-1 18-193,0-19-224,0 1-257,0-21-287,1 21-129,-1-20-32,0 18-256,20-18-64,0 19 32,0 20 128,0-19-673,0 19-448,20 20-384,0 0-737,19 20-1762</inkml:trace>
  <inkml:trace contextRef="#ctx0" brushRef="#br2" timeOffset="490684.5703">10246 13037 17969,'0'20'1441,"21"-20"-768,-1 0 672,19 0-705,1-20-640,-1 0 64,21 20-640,-21 0-1186,2 0-800,-1 0-3043</inkml:trace>
  <inkml:trace contextRef="#ctx0" brushRef="#br2" timeOffset="491533.2031">11040 13255 14285,'0'0'2723,"0"0"-2083,0 20 1186,0 0-417,21 0-352,-21 19-192,20 21-352,0-21-97,0 22-320,-1-22 64,21 20-64,-20-19 0,-1-20-64,-19-1 193,20 1-161,-20-20 160,0 0-160,0 0-224,0-20-289,-20 1 385,-19-21-32,19 1-32,-19-1-224,-1-20 384,20 0-320,-20 1 159,20-20 65,20 20 96,-20 18 0,20 1 193,0 1-129,20 19-64,0 20 256,-1 0-320,2 20 64,19 0-32,-20 19 0,-1 1 32,-19 0 128,20-20-256,-20 0 96,0 0 64,0-1 0,-20 1-288,20-20-192,-19 20-129,-1-20-736,0 0-1057,0-20-1058,20 20-3458</inkml:trace>
  <inkml:trace contextRef="#ctx0" brushRef="#br2" timeOffset="491761.7188">11279 13195 16495,'19'41'2979,"1"-22"-1089,1-19-641,-1 20-416,0 0-385,-20 0-288,19-1-96,-19 1-352,20 0-673,-20-20-544,0 20-1026,0-20-2401</inkml:trace>
  <inkml:trace contextRef="#ctx0" brushRef="#br2" timeOffset="491973.6328">11200 13096 16815,'-40'-20'1218,"40"20"-1635,0-19-512,0 19 32,0-20-1249,20 20-7399</inkml:trace>
  <inkml:trace contextRef="#ctx0" brushRef="#br2" timeOffset="492251.9531">11359 13096 15951,'20'59'2498,"-1"-19"-864,1-20 319,0 20-575,20-20-1,-21 0-160,1 0-384,0-1-481,0 1-96,-1-20-95,-19 20-1,21-20 128,-21-20-96,20 20-96,-20-20-128,0-19-64,-20 19-224,20-19-32,0 18 288,-21-19-257,21 1-319,-19 19-129,19 0-512,0 0-193,0 20-512,0 20-2210,19 0-6982</inkml:trace>
  <inkml:trace contextRef="#ctx0" brushRef="#br2" timeOffset="492542.9688">11755 13175 14798,'0'0'2818,"20"20"-1825,-20-20 1153,0 20-320,0 1-417,20-2-480,-20 1-480,20 0-225,0 0 128,0-1-384,0-19 256,0 0-320,0 0 0,0-19-192,-1-1-33,-19-20 97,0 21 0,-19-2-128,-1 1 95,0 0 65,-20 0 160,0 1 0,0 19-544,20 0-609,1 0-1218,-1 19-1056,20-19-7912</inkml:trace>
  <inkml:trace contextRef="#ctx0" brushRef="#br2" timeOffset="492839.8438">11954 12897 16591,'0'-19'1890,"0"19"-1538,0 0 609,20 0 833,-20 19-417,0 1-544,20 0-385,0 21 1,-1-2-417,1 1 32,20-1 32,-19 1-160,-2-1-128,1 1-353,0-19-384,0-2-960,-20-19-1539,19 0-4387</inkml:trace>
  <inkml:trace contextRef="#ctx0" brushRef="#br2" timeOffset="493048.8281">11954 13136 17136,'-19'0'2658,"-1"0"-2177,20 0 576,20 0 736,-1 0-287,21 0-545,-1-20-128,1 20-545,1 0-256,-2 0-385,1 0-736,-21 20-736,-19-20-1570,20 19 3395</inkml:trace>
  <inkml:trace contextRef="#ctx0" brushRef="#br2" timeOffset="493265.625">12212 12818 12139,'60'-20'10890,"-21"20"-9705,1 0-512,20 20-481,0 0 161,-1 20 63,-20 19 161,1 1-97,-20 0-288,1-1-64,-2-20-224,-19 21-96,0-60-320,0 60 512,0-20-4325,-19-40-1953</inkml:trace>
  <inkml:trace contextRef="#ctx0" brushRef="#br2" timeOffset="512919.9219">13722 13295 5893,'0'-20'4516,"19"0"-3042,-19 20 672,0-19 64,-19 19-448,19-21-673,0 1 0,-20 0-64,20 0-65,-21 20-63,21-19 32,-20 19-512,0 0-33,1 0-288,-1 0 0,0 19-32,-19 21 0,19 1 0,0-2-64,20 1 0,-20-1 0,20 1 64,0-20 65,20-1 63,0-19 32,0 0-96,-1-19 0,1-1-64,0-20 64,0 20-32,-1-19-64,-19 19 33,0-19-98,0 18 226,0 1-257,0 20 224,-19-20-224,19 20 192,0 0-288,0 0 192,0 20 64,0 0-64,0 1 0,0 18 0,19-19 32,1 0-32,0-1-416,1 1-33,-1 0-512,19-20-576,-19 0-801,0 0-1025,-20 0-2563</inkml:trace>
  <inkml:trace contextRef="#ctx0" brushRef="#br2" timeOffset="513247.0703">13801 13195 15214,'20'0'2883,"-20"0"-2051,19 20 1411,-19-20-418,0 21-544,20-2-416,-20 1-288,20 20-129,-20-21-191,20 1-65,-20 0 0,19-20 96,-19 20-288,0-20 385,0 0-257,0 0-96,0-20 0,0 20-32,0-20 0,0-19-64,20 19-64,-20 20 63,21-20-63,-21 20 64,20 0-64,0 0-192,-1 20-289,1 0-416,0-1-544,0 1-865,-1 0-1762,1 0-6823</inkml:trace>
  <inkml:trace contextRef="#ctx0" brushRef="#br2" timeOffset="513653.3203">14258 13255 17360,'0'0'2082,"0"0"-1057,-20 0 352,20 0 257,0 20-321,0 0-736,0 0-321,0-1-32,0 1-320,20 0 128,-1 0-64,1 0-32,-20-20 32,20 0-96,0-20-32,0 20-33,-20-40 97,0 20 32,0-19 96,-20-1-128,20 0 32,-40 0-128,20 1-96,1-1 320,-1 1 384,20 19 32,-21 0-191,21 20 63,0 0 321,0 20-97,0 0 97,0 19-449,21 1-192,-1-1 64,-1 1-96,21 20-384,0-40-481,-1 19-673,-19-19-1377,19 0-6117</inkml:trace>
  <inkml:trace contextRef="#ctx0" brushRef="#br2" timeOffset="515654.2969">15032 13315 16143,'20'-20'2338,"-20"0"-1473,20 20 704,-20 0 193,0 20-545,19 0-608,-19-1-129,20 21-63,-20 0-289,20 19 96,0-18-128,-1-2 96,1-19 32,0 0-160,-20-1 65,20-19-258,-20 20 546,0-20-129,0 0-256,0 0-160,-20 0 0,0-20 0,0 1 96,-19-21-289,19 1 1,0-2-32,1-18-161,-1-1 353,0-19 64,20 40 128,0-2 128,20 1-160,-20 21 64,39 19-32,-19 0 161,0 0-322,19 19 161,-19 1 97,0 20-258,0 0 161,-20-20 33,0 20 31,-20-21 0,0 1-32,0 0-64,1 0 32,-21-20-577,20 20-768,1-20-1506,19 0-1633,-20 0-9065</inkml:trace>
  <inkml:trace contextRef="#ctx0" brushRef="#br2" timeOffset="515945.3125">15409 13017 17392,'-20'-20'1922,"0"20"-1153,20 0 800,-19-19 257,19 19-481,0 19-672,-20-19-65,20 20 1,0 20-33,0-21 1,20 21-385,-20-1-64,19 1-32,1 1-64,0-22-192,0 1-416,19 0-481,-19 0-449,0-20-1184,-1 0-1538,2 0-8552</inkml:trace>
  <inkml:trace contextRef="#ctx0" brushRef="#br2" timeOffset="516154.2969">15568 13195 19506,'20'20'2626,"0"-20"-960,-20 21 128,19-21-257,-19 19-1088,20 1-353,0 0 64,-20 0-320,20-1-353,-1 1-672,-19 0-993,0 0-1890,20-20-5989</inkml:trace>
  <inkml:trace contextRef="#ctx0" brushRef="#br2" timeOffset="516372.0703">15608 13116 20339,'-20'-20'704,"20"0"-607,-20 20-546,20 0-320,0-19-1088,-20 19-4165</inkml:trace>
  <inkml:trace contextRef="#ctx0" brushRef="#br2" timeOffset="516589.8438">15647 12917 18865,'59'20'3460,"-39"-20"-2307,20 20-160,0 1-64,0 18-193,0 1-351,-1 19-321,-19 0 160,19-19-256,-19 0 96,-20 0 0,20-1-320,-20-19-65,0 0-639,-20 0-1122,20-20-1506,-20 0-2273</inkml:trace>
  <inkml:trace contextRef="#ctx0" brushRef="#br2" timeOffset="516808.5938">16124 13057 22389,'20'0'3203,"-20"0"-2947,19 0-160,1 0-64,0 0 64,0 0-128,0 0-96,-1 0-737,1 19-993,0-19-1409,0 0-1729</inkml:trace>
  <inkml:trace contextRef="#ctx0" brushRef="#br2" timeOffset="517026.3672">16243 13195 11242,'0'20'9769,"0"-20"-8327,0 0 159,19 0-352,1 0-576,20 0-449,-19-20-672,18 20-705,1 0-1506,-21 0-8583</inkml:trace>
  <inkml:trace contextRef="#ctx0" brushRef="#br2" timeOffset="517508.7891">16719 12838 17520,'0'-20'3075,"0"20"-1826,0-20 32,0 20 513,0 20-769,0-20-256,0 20-353,0 20-96,20-21-159,-20 21-257,20-20-1,0 1-447,-1-2-385,-19 1-769,20 0-1601,0-20-2690</inkml:trace>
  <inkml:trace contextRef="#ctx0" brushRef="#br2" timeOffset="517731.4453">17116 12978 16912,'21'0'4195,"-21"19"-3650,0-19 288,-21 40 352,1-20-96,0 19-160,0 1-577,1-1-160,-1 22-128,0-42 65,0 21-610,20-1-160,-19-19-287,19 0-1603,0-20-2241</inkml:trace>
  <inkml:trace contextRef="#ctx0" brushRef="#br2" timeOffset="518059.5703">17156 13215 18289,'20'40'2594,"-20"-20"-2081,20 0 800,-20 0 256,0 19-95,20-19-801,-20 0-97,0 0-320,0-1-31,20-19-97,-20 0 224,0 0-256,0-19-128,19-1-32,-19 0 64,0-20-96,20 1 96,0-1-32,0 21 32,-1-22 128,1 41-224,0 0 416,1 0-256,-1 20-96,-1 1-224,21 18-513,-20-19-288,19 0-480,-19-1-1122,-20 1-2882</inkml:trace>
  <inkml:trace contextRef="#ctx0" brushRef="#br2" timeOffset="520252.9297">18248 13255 12171,'0'40'2402,"20"-40"-704,-20 20-129,20-1-159,-20 1 127,20-20-352,-1 0-192,-19 0 96,0 0-192,0 0-448,0-20 63,0 1-480,-19-21 96,-1 20 96,0-20-352,-19 0 128,-1-19 0,19 19-32,-18-19 32,19 20 0,0-22-64,0 22 128,20 19-256,0-20 64,0 20 32,20 1-737,20 19-640,-21 0-866,1 19-2113</inkml:trace>
  <inkml:trace contextRef="#ctx0" brushRef="#br2" timeOffset="520465.8203">17970 13057 16719,'0'0'1986,"20"0"-1153,-20-20 192,40 0-673,-21 0-256,1 20-416,20-19-961,-20 19-1442,-1 0-1985</inkml:trace>
  <inkml:trace contextRef="#ctx0" brushRef="#br2" timeOffset="520682.6172">18327 13136 17104,'20'39'1473,"0"-39"129,0 20 448,-20 0-481,19 1-832,22-2-225,-21 1 1,0-20-225,-1 0 0,1 0-288,0-20 192,-20 20-160,20-40-64,-40 20 32,20 0-32,-40 0 64,21 1-32,-21-1-384,-1 20-64,22 0 31,-21 0-1248,20 0-2211,1 20-1697</inkml:trace>
  <inkml:trace contextRef="#ctx0" brushRef="#br2" timeOffset="520900.3906">18625 13275 16976,'20'0'3587,"-20"0"-2754,0-20 864,0 1 129,-20-2-577,0 1-640,20-20-289,-20 21-288,20-21 64,0 20-672,20 1 63,0-1-640,0 20-897,19 0-1761,2 0-7368</inkml:trace>
  <inkml:trace contextRef="#ctx0" brushRef="#br2" timeOffset="521693.3594">19241 13175 14477,'0'-20'2146,"0"1"-961,-21-1 353,21-20 191,-19 40-63,-1-19-897,20-1-257,-40 20-191,21 20-1,-1-1-128,0 1 0,0 20-96,0-1-96,20-19 32,0 21 32,20-22-192,0 1 128,0-20 0,0 0-96,-1 0 96,1-20-128,0 1 96,-20-2 64,20 1-32,-20 0-32,0 20 96,0-20-160,0 20 32,0 20 0,0-20-192,19 20-449,2 0-512,-1-20-545,0 21-704,0-21-1762</inkml:trace>
  <inkml:trace contextRef="#ctx0" brushRef="#br2" timeOffset="521998.0469">19380 12838 16527,'0'-40'3556,"0"21"-2211,0 19 288,0-20-319,0 20-129,0 20-320,0-1-33,19 21-607,-19 0 31,0-1 64,20 1-256,-20 20-128,20-20-128,0-1-769,-1 1-96,2-21-320,-1 1-865,0 0-1442,-20-20-1249</inkml:trace>
  <inkml:trace contextRef="#ctx0" brushRef="#br2" timeOffset="522209.9609">19539 12798 20819,'20'-39'1890,"-20"39"-993,0 20 832,0-1-511,0 21-322,19 0-735,-19 19-97,0 1-192,20-20-417,0 19-800,0-19-513,0-21-1569,19 1-6118</inkml:trace>
  <inkml:trace contextRef="#ctx0" brushRef="#br2" timeOffset="523003.9063">20213 13096 18257,'0'0'2562,"0"-20"-1473,0 20 609,0 0-289,20 20-288,-20 0-512,20 0-289,-20-1-192,0 21-64,20 1-32,-20-22-224,21 1-192,-21 0-385,0-20-704,0 0-577,0 0-1954,0 0-13036</inkml:trace>
  <inkml:trace contextRef="#ctx0" brushRef="#br2" timeOffset="523231.4453">20174 12897 18641,'-20'-39'2402,"20"19"-1793,0 0-705,0 20 192,-20-20-128,20 20-416,20 0-770,-20 0-896,20 0-2594</inkml:trace>
  <inkml:trace contextRef="#ctx0" brushRef="#br2" timeOffset="523541.0156">20651 12897 18801,'0'-39'1922,"0"39"-641,0-20 97,0 20 95,-20 0-288,0 0-608,20 20 95,-20 0-479,0 19 127,1 1 0,19 0-96,0 0 65,0-1-193,19 1-192,1-1 192,0 1-192,20-20-225,-21-20 1,21 21-385,-1-21-192,-19 0-224,20 0-736,-19 0-1667,-21 0-2337</inkml:trace>
  <inkml:trace contextRef="#ctx0" brushRef="#br2" timeOffset="523750.9766">20631 13076 18033,'-60'0'3523,"41"0"-2754,19 0 352,0 0 288,0 0-224,19 0-929,1 0-63,20 0-930,-1 0-672,1-19-994,-1 19-3170</inkml:trace>
  <inkml:trace contextRef="#ctx0" brushRef="#br2" timeOffset="524728.5156">21206 13255 15822,'0'0'2595,"0"20"-2115,0-20 962,0 0-193,0 20-128,20-20-352,0 0-257,-20 0-191,20 0-129,-1 0 96,-19 0 0,20-20-352,-20 0 32,20-20-64,-20 20 0,0-20 0,0 1-64,0-1 288,-20 1-128,0-1-32,1 21 320,-1-22-288,0 21 160,20-19-64,-20 19 0,20 0-160,0 20 64,20-20 32,0 0-96,19 20 64,1-19 96,1-1-96,-2 20-32,1 0-32,-1 0-128,-19 20 160,0-1 64,0 21-224,-1-20 320,-19 39-256,0-19 192,-19 0 128,19 20-128,-20-21 32,0 1 97,20-1 31,0 1 192,0-19-160,0-2 193,20 1 95,-20 0-63,39-20-193,-19 0-96,21 0-288,-21-20-352,19 0-225,1 20-704,-21-19-1090,1 19-1793,0-21-5156</inkml:trace>
  <inkml:trace contextRef="#ctx0" brushRef="#br2" timeOffset="524941.4063">21981 13255 22773,'19'40'-673,"-19"-20"-2305,0-20-1379,0 0-6757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5T18:35:06.190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3278 10237 6790,'0'0'1954,"0"0"128,0-20-353,-20 20-415,0 0-97,1-20-64,-1 20-192,0 0-32,0-19-417,-20 19 1,20 0-161,-20 0-64,1 0-64,-1 0 33,-19 0 31,18 0-64,2-20-32,-1 20 33,1 0-161,-1 0 128,0 0-96,21 0 0,-21 0 96,19 0-256,-18 20 32,-1-20 32,1 19 0,-21 21 32,21-20-64,-22-1 96,22 21-64,-1-19-64,1-1 96,-1-1 0,20 1 96,1 0-128,-1 0 96,20-1 97,0 1-290,0 0 97,-21 20 0,21-1 193,0-19-321,0 21 160,0-2-32,0 1 0,0-1 32,0 1 128,0-1-288,21-19 384,-21 21-192,0-2 128,20 1-192,-1-1 64,-19 1 64,20-20 96,20 19-31,-1-18-65,1 19 128,-1-21-32,22 21-64,-22-20 33,21-1-33,-1 21 64,0-20-192,-18-1-128,18 1 128,-19 21 32,-1-21-32,21-1 0,-21 1 160,22 0-192,18-20 128,-20 20 129,21-20-321,-1 0 160,0 20-96,0-20 32,21 0 32,-21 0 0,21 0-96,-20-20 64,18 20-64,2-20 96,-21 20-64,20-20 0,1 20 0,19-20 64,-20 20-32,1-19-160,-21 19 128,0 0-64,21-20 160,-21 20-224,-20-20 192,21-1-64,-1-18 64,-19-1 0,-1 20-32,2-39 64,-22 20 0,1-1 96,-21-1 97,-19-18-65,-19 20-128,-1-1 64,0-19-160,-19-2 64,-22 2-32,22-20 0,-21 20 0,-19-22 0,19 2-32,-19 0 128,0 20-320,-21-2 160,1 22 128,-20-20-96,-20 19-224,-20 20 160,0-19-32,-20 39 96,21-21-64,38 21 64,2 0-160,58 0-833,0 0-801,40 21-1537,0-21-5798</inkml:trace>
  <inkml:trace contextRef="#ctx0" brushRef="#br0" timeOffset="30649.4141">7706 6445 15310,'-20'-20'1762,"20"20"-257,0 0-736,0 20 224,20 0 352,-1 39-224,-19 20-128,40 21-96,-20-1-513,-1 0 65,21 1-129,-1-21-32,2 0-32,-1-38-31,19-2-97,0-19 96,1-20-224,-20 0 160,20-20-160,-21 1-128,-19-21 0,0-20 64,-1 20 64,-19-19-192,-19 19 384,-1 1-192,-20 19 128,21 20-64,-21 0 128,20 20-32,1-1 1,-2 21 159,1 19-32,20-19-160,20 19-64,20-18 96,0-21-352,-1 19-32,21-39-160,-1 20-577,-18-20-288,18 0-417,-19-20-576,-21 20-1666,1-20-9769</inkml:trace>
  <inkml:trace contextRef="#ctx0" brushRef="#br0" timeOffset="30961.9141">8599 6504 22645,'0'-19'2050,"0"19"-1153,0 19 32,0 21 256,0 19-64,19 2-224,1 18-641,0 0 0,21 0-256,18-19-352,-20 0-193,1-21-223,19 1-450,-39-20-671,21-20-578,-41 0-1633</inkml:trace>
  <inkml:trace contextRef="#ctx0" brushRef="#br0" timeOffset="31115.2344">8539 6981 20467,'-39'0'2146,"39"0"-1057,0 0 128,39 0 192,1 0-480,39-20-672,1 1-514,19-1-1248,0-1-1346,-19 1-2658</inkml:trace>
  <inkml:trace contextRef="#ctx0" brushRef="#br0" timeOffset="31752.9297">10088 6445 18609,'0'-39'2306,"0"39"-704,0 0 159,-20 19-960,20 21 96,-19 39 160,-1 0-224,20 21-353,0-21-95,-20 0-289,20-18 0,0-2-96,0-20-320,0 1-289,0-20-352,0 19-704,-21-39-642,21 0-287,-20 0-4197</inkml:trace>
  <inkml:trace contextRef="#ctx0" brushRef="#br0" timeOffset="31942.3828">9631 6544 20115,'20'0'2434,"-20"0"-1505,39 0 832,-19 40-287,41 20-577,-2-1-257,0 1-384,40-1-31,1-20-129,-21 1-224,21 1-257,-21-22-640,-20 1-832,1 0-802,-21-20-1473</inkml:trace>
  <inkml:trace contextRef="#ctx0" brushRef="#br0" timeOffset="33771.4844">10961 6743 17104,'-19'-20'2338,"19"20"-1249,0 0-256,0 0 288,19 0 128,21 0-384,-1 0-577,22 20-192,-2-20-448,-19 0-513,19 20-672,0-20-1506,-38 19-3427</inkml:trace>
  <inkml:trace contextRef="#ctx0" brushRef="#br0" timeOffset="33909.1797">11180 6922 19698,'-20'20'2627,"20"-20"-2275,0 0 673,40 0 192,-21-20-897,41 20-288,0 0-384,-1-21-1378,1 21-2017</inkml:trace>
  <inkml:trace contextRef="#ctx0" brushRef="#br0" timeOffset="34714.8438">12291 6802 17648,'-59'-39'1153,"20"39"-576,-1 0 416,1 0 320,-22 19-576,22 1-161,-1 0-95,20 19-65,20-19-416,0 0 32,40 21 32,19-22 32,2 1-64,18 0-32,0 0-32,-20-1-64,-19 1-64,0-20 352,-40 20-128,-20-20 353,-20 20-225,0 0-96,1-20 96,-21 19-352,41-19-352,-21 0-289,40-19-737,0 19-1633,0-20-3555</inkml:trace>
  <inkml:trace contextRef="#ctx0" brushRef="#br0" timeOffset="34948.2422">12471 6901 18161,'0'41'2018,"0"-22"-385,19 1 33,-19 20-449,20-21-544,0 21-193,19-20 0,1-20-191,20 0-33,-20 0-128,-1-20-32,1 0-256,-20-19-320,0 19-321,-20-20-544,0 21-609,0-22-673,-20 21-1729</inkml:trace>
  <inkml:trace contextRef="#ctx0" brushRef="#br0" timeOffset="35340.8203">12768 6445 15342,'0'0'7143,"0"0"-6022,0 20-545,0 19 834,0 21-257,20-1-545,0 2-287,0-22 63,19 1-224,22-1-32,-22 1-64,20-21 161,-19-19-257,-1 20 64,-19-20 128,0 20-224,21-20 192,-41 21-192,19-1 32,-19-1 64,0 1-64,0 0 0,-19 0-64,-1-1-97,-1-19-223,-19 0-96,21 0-225,-21 0-224,20-19-384,-19-1-577,39 0-1313,-20 0-4196</inkml:trace>
  <inkml:trace contextRef="#ctx0" brushRef="#br0" timeOffset="35747.0703">13543 6822 22453,'-40'-40'512,"20"40"-31,1-19 1056,-1 19-384,-21 19-544,21 21 63,1-20-95,-1 39-257,20-18-192,20 18-31,-1-20-162,21-19 97,-19 0-32,18-20 33,1 0 63,-1-40 0,-19 21-96,-20-21 0,0 1 0,-20 19 64,1-21 0,-1 21 0,-20 1 160,40 19-128,-19 0-128,19 0-160,0 0-96,0 19 224,19 1-161,1 21-511,0-21-481,19 19-801,1-19-513,-1 0-2177</inkml:trace>
  <inkml:trace contextRef="#ctx0" brushRef="#br0" timeOffset="35935.5469">13860 7120 19986,'-20'-60'2339,"1"21"-161,19-1 416,-20 1-672,0-22-673,0 22-672,0-21-321,20 21-224,0 19-128,20 0-353,0 20-576,0 0-672,19 20-1122,1 20-1345,-1-1-11210</inkml:trace>
  <inkml:trace contextRef="#ctx0" brushRef="#br0" timeOffset="36155.2735">14177 7080 23862,'-39'-59'1121,"39"39"96,-20-39 0,20 18-384,0-18-641,0 19 97,20 1-321,0-1 128,-1 20-641,1 1-864,21 19-801,-2 19-160,-19 1-2371</inkml:trace>
  <inkml:trace contextRef="#ctx0" brushRef="#br0" timeOffset="36539.0625">14634 6782 20595,'-59'-19'1922,"20"19"-929,19 0 416,0 19-32,-1 1-448,1 39-192,20-19-321,0 1-127,20-2-321,21 1 32,-21-21-96,19 1-1,1-20 65,-21 0 0,1-20 0,-20-19-32,0 19 224,0-19-160,0-2 64,-20 1-31,20 21-33,0-1 128,0 20-224,0 0-33,0 20-95,20-1 64,0 1-320,0 21-802,0-21-928,20 19-608,0-39-2179</inkml:trace>
  <inkml:trace contextRef="#ctx0" brushRef="#br0" timeOffset="36866.211">14833 6822 15790,'0'-20'4741,"0"20"-2595,0 0-512,0 20 191,20 0-768,0-1-672,19 21-225,-19-19-96,20-21 32,0 0-32,0-21-64,-20 1 0,-20 0 96,19 1 32,-19-1-160,0 20 160,0 0 289,0 0-225,0 20 416,20 39 65,0 1-257,-20 0 65,20 19-129,-1 1 129,1-1-385,-20-20 0,0 1 192,-20 0-192,-19-20-160,19-1-384,-19-19-225,-21 0-672,20 0-865,0-20-1538,1 0-4708</inkml:trace>
  <inkml:trace contextRef="#ctx0" brushRef="#br0" timeOffset="37411.1328">16044 6782 17520,'0'-59'1826,"0"59"-1057,-20-20 640,0 20 288,-19 0-127,-1 0-481,-19 20-192,19 0-160,-20 19-193,40-19-384,0 20-128,20-1-128,0-19 96,40 1-160,0-1 256,40-1-224,-21 1 160,0 0-192,-19-20 64,0 20-160,-20-1 191,-20 1 258,-20 0-1,-1-20-96,-18 20 32,-1 0-96,1-20 192,19 0-608,-19 0-321,19 0-768,0 0-129,0 0-864,20 0-3043</inkml:trace>
  <inkml:trace contextRef="#ctx0" brushRef="#br0" timeOffset="37614.2578">16362 6901 24182,'40'0'769,"-40"21"-801,20-1 577,-20-1 319,0 21-767,0-20-97,0-1 0,0 1-129,0-20-735,0 0-706,0 0-736,0-20-2691</inkml:trace>
  <inkml:trace contextRef="#ctx0" brushRef="#br0" timeOffset="37745.1172">16282 6763 19602,'-20'-20'2370,"20"20"-2145,0-20-258,0 20-95,0-20-929,20 20-1153,-20 0-2851</inkml:trace>
  <inkml:trace contextRef="#ctx0" brushRef="#br0" timeOffset="37970.7032">16580 6664 17424,'60'0'3748,"-20"20"-1763,-21-1 322,21 21-898,-20-1-512,-20 21-321,0-1-191,0 21-97,0-21-384,0 1 96,0-21 0,0 2-64,0-21-96,0 0-33,20-1-415,-20-19-641,0 0-865,0 0-449,0-19-1889</inkml:trace>
  <inkml:trace contextRef="#ctx0" brushRef="#br0" timeOffset="38383.7891">16640 6922 22421,'0'0'961,"0"0"-257,20 20 1154,0-20-192,19 0-449,1 19-609,-1 1-415,1 0-322,-19-20 129,18 20-352,1-1-192,-20-19-33,19 0-64,-19 20-31,19-40 191,-19 20 385,0 0 64,21-19 256,-22-1 65,1 0 63,0-19-32,0 19 33,0-1-97,-20-19-160,0 21 0,0 19 96,0-20 32,-20 20-159,-20 0 63,1 39-32,-2-19-64,1 41 192,21-2-32,-1-20-128,20 21-32,39-1 64,1-38 225,20 19-193,0-21 160,19-19-160,-20 0-32,-18 0-320,18-19-737,-39-1-1890,0 0-1761,-1-1-15151</inkml:trace>
  <inkml:trace contextRef="#ctx0" brushRef="#br0" timeOffset="40167.9688">7824 8867 20371,'-20'-20'2178,"20"1"-641,0 19-255,0 19-322,20 21 33,0 19-160,0 21 32,20 0-673,0 18 0,-20-17-288,39-2-128,-19-20-256,-1-19-545,1-1-705,-19-19-320,-2 1-576,1-2-4581</inkml:trace>
  <inkml:trace contextRef="#ctx0" brushRef="#br0" timeOffset="40866.211">7646 9066 20467,'-21'-20'1281,"21"20"-768,21-20 480,-1-20-545,0 20-160,0-20 193,19 1 287,1-1-511,-1 1-161,-19-1 32,19 0-192,-18 0 64,-1 1-32,0 19 64,0 0-32,-20 20 0,0-20-96,19 20 0,-19 20 224,20 0 224,0 19-64,0 21 1,19 20 191,1-1 1,1 20-97,-2-19-224,1-1 0,-1 0 0,-19-18-32,19-22-128,-19 1 257,-20-21-97,20 21-32,-20-20-64,0 0 64,-20-20-128,20 0 32,-20 0-64,20-20-64,-19 0-96,19-20 32,0 1 96,19 19-129,1 0 226,0 20-226,21 0 129,-22 20-64,21 0 352,0-20-256,19 20 128,-20-20-128,1 0 96,-20-20 65,20 0-33,-20-19 0,-20-2 32,0 1-128,0 1-128,-20 19 128,1-19 32,-2 39 160,1-20-256,0 20 256,20 20-416,0-1 192,0 21-32,0-1 64,0 1 32,20 1-64,21-2-256,-22 1-33,21-1-576,-1-39-704,1 20-225,-20-20-640,-1 0-2467</inkml:trace>
  <inkml:trace contextRef="#ctx0" brushRef="#br0" timeOffset="41113.2813">8817 9145 19602,'20'20'2338,"0"0"-288,-1-1-96,1 21-577,0 1-352,-20-22-544,20 1 159,-20 0-223,0-20-321,21 0 128,-21-20 32,0 20-63,19-39-97,1 18-32,-20 1-224,20 0-65,0 20-63,19 0-192,1 20-385,-1 0-929,1 20-1729,1-20-673</inkml:trace>
  <inkml:trace contextRef="#ctx0" brushRef="#br0" timeOffset="41868.1641">9889 8768 18193,'-20'-21'1922,"20"21"-737,0 0 128,20 0 160,-20 21-256,20 39-63,0-1-418,0 20-287,-20 1-65,19 19-352,1 0 288,1-19 129,-1-21-449,0 1 576,-1-1-383,1-39 31,20 20 32,-1-20 96,1-20-127,-1 0-33,22 0-224,-2-20-128,-20 1-417,21-2-192,-21 1-384,2 0-705,-21 20-544,0-19-449,-40 19-3042</inkml:trace>
  <inkml:trace contextRef="#ctx0" brushRef="#br0" timeOffset="42065.4297">9988 9264 19986,'-20'0'2114,"40"-20"-1537,1 20 1024,19-20 65,19 0-897,0 1-641,-19-1 0,20 20-96,-20-20-384,-1 20-641,1-20-737,-21 20-576,-19-19-1794</inkml:trace>
  <inkml:trace contextRef="#ctx0" brushRef="#br0" timeOffset="42223.6328">9988 8867 19506,'-39'-20'2274,"39"1"-1281,0-1 320,19 0 33,22-21-546,18 22-575,1-1-354,-1 0-447,0 0-769,2 1-833,-2 19-2627</inkml:trace>
  <inkml:trace contextRef="#ctx0" brushRef="#br0" timeOffset="42617.1875">10782 8708 21652,'-59'-40'577,"19"40"928,1 0 481,-1 0-609,1 0-672,-2 20-161,41 20-319,-20 0-290,40 0 1,1 19-32,19 0-96,-1 1 96,1 20-192,-1-21-161,-19 20 161,19-19 96,-39 0 32,20-1 448,-20-19-448,0 0 384,0-1 64,0-19 161,0-20 31,0 21-191,0-21 31,21 0-64,-1 0-64,0 0 97,19 0-193,-19 0-225,20 0-95,-1 0-320,1 0-257,-21 19-544,22-19-705,-21 20-641,0-20-2402</inkml:trace>
  <inkml:trace contextRef="#ctx0" brushRef="#br0" timeOffset="42841.7969">11359 8847 20883,'0'-19'2178,"-20"19"-1409,20 39 320,-21 1 160,21 39-384,-20 1-320,20-1-161,0 0-320,20-18-64,1-2-673,-21-20-95,20 1-257,-20-20-673,0-20-1024,-20 0-3204</inkml:trace>
  <inkml:trace contextRef="#ctx0" brushRef="#br0" timeOffset="43038.086">11001 9006 19762,'0'-20'2467,"20"20"-546,-1 20 706,22 0-481,-1 0-801,19 20-672,-20 19-385,21-19-128,0 19-480,-1-18-161,-19-2-447,0-19 31,-1 0-961,1-1-448,-21 1-353,-19-20-1889</inkml:trace>
  <inkml:trace contextRef="#ctx0" brushRef="#br0" timeOffset="43430.6641">11458 8907 20435,'-20'-40'2402,"20"20"-1537,40 1 1025,-21-21-65,21 20-800,-20-1-608,20 21-129,-20 0-128,20 0-64,-21 21-96,1-1 64,20 20-192,-21-1 96,1 20-32,0 1 0,0 20-224,0-1 32,0 0-1,20-18 129,0-2-160,-1 0 288,-19-19-288,19-1 256,-19-19 32,-20 0 64,0 1 288,-20-2-32,1-19-127,-21 20-129,20-20-193,1-20-255,-1 20-737,0 0-1057,0 0-1313,0 0-8905</inkml:trace>
  <inkml:trace contextRef="#ctx0" brushRef="#br0" timeOffset="44814.4532">12331 9066 17712,'-20'-20'1794,"20"0"-225,0 20 161,0-20 352,0 20-577,20-20-672,0 20-352,20 0-257,-20 0-128,40 0-416,-21 0-705,1 20-993,-1-20-1505,-19 20-5158</inkml:trace>
  <inkml:trace contextRef="#ctx0" brushRef="#br0" timeOffset="44959.961">12411 9264 19730,'20'21'2242,"0"-21"-993,19 0 353,1 0-673,-1-21-737,1 21-736,1 0-353,-2-20-865,1 20-1665</inkml:trace>
  <inkml:trace contextRef="#ctx0" brushRef="#br0" timeOffset="48608.3985">13166 8649 16751,'0'-40'3075,"0"20"-1441,0 20 127,0 0-127,0 0-609,0 0 0,20 20-256,-20 20-1,19-1-383,1 1-161,-20 20 32,20-20-352,0-1-64,-20 1-481,19-21-672,1 1-865,-20 0-256,0-20-1314,0 20-10505</inkml:trace>
  <inkml:trace contextRef="#ctx0" brushRef="#br0" timeOffset="48796.875">13145 9086 13965,'0'0'6822,"0"0"-5445,0 0 129,21 0 640,-1-20-577,19 20-640,1-20-512,-1 0-321,1 0-96,-1 20-385,1 0-511,1 0-706,-2 0-448,-19 20-865,0 20-3170</inkml:trace>
  <inkml:trace contextRef="#ctx0" brushRef="#br0" timeOffset="49334.961">13265 9344 16239,'0'-20'3523,"19"0"-2274,-19 20 449,0 20 288,0-20-545,20 40-480,0-1-192,-20 1-385,20-1 1,0-19-1,-20 21-96,19-22 33,-19-19-129,0 0-128,0 0 192,0 0 160,0-19-384,0-2 0,0-19-32,0 1-64,0-1-32,0 20 96,20 1-160,0-1 32,1 20 32,-1 20 64,-1-1 128,21 1-128,-1 20-160,-19-1-353,20 1-544,-21-19-608,1-2-866,0 1-992,1-20-8200</inkml:trace>
  <inkml:trace contextRef="#ctx0" brushRef="#br0" timeOffset="50155.2735">14000 9185 13484,'-20'0'2274,"0"0"97,20 0-1,0 0-544,-21-20-769,21 20-32,0 0-161,0 0-159,-20 0-32,20 0-225,0 0 225,0 0-129,0 0-63,0 0-97,0 0-64,0 0-31,-19 0-257,19 0 224,0 0-256,0-20 192,-20 20-32,20 0-32,-20 20 65,20-20-129,-20 20 64,20-1-96,0 1 128,0 0-128,0 0 0,0-20 32,20 21 64,0-21-160,0 0 256,19 0-288,-18-21 128,-1 21-32,0-40 32,-20 20-256,0 1 0,0-1 128,0 20 192,-20-20-352,-21 20 128,21 0-224,1 20-417,19-20-480,-20 20-929,20-1-993,20-19-641</inkml:trace>
  <inkml:trace contextRef="#ctx0" brushRef="#br0" timeOffset="50845.7032">14337 8966 13644,'-20'0'3492,"20"0"-1923,0 0 417,-20 0-320,20 20-321,0 0-288,0 20-96,0 0 32,0 19-128,20 0-97,-20 1-287,20-20-257,19 0-224,1-1 160,-1-39 0,2 20-128,18-40-128,-19 1-32,-1-21-128,1 1 64,-20-22 160,-20 22-128,0-1 95,-20 1 1,-20-1-96,1 20-32,-1-20 192,1 20-96,-2 20-384,2-20-674,19 20-383,0 20-801,20-20-3972</inkml:trace>
  <inkml:trace contextRef="#ctx0" brushRef="#br0" timeOffset="54035.1563">15131 9046 13837,'-20'0'4099,"0"0"-2017,1-20 129,19 20 31,0 0-385,0 0-832,0 0-384,19 0 96,1 0-353,20 0-128,-21 0-160,21-20 129,0 20-225,-21 0-417,22 0-127,-21 0-449,-20 0-577,20 0-223,-20 0-257,0 0-769,-20 0-4132</inkml:trace>
  <inkml:trace contextRef="#ctx0" brushRef="#br0" timeOffset="54208.9844">15210 8887 15214,'0'0'4548,"0"0"-3331,0 0 321,0 20 928,20-1-960,-20 1-674,0 20-479,0 0-161,20 0-192,-1-20-288,-19 19-289,21-19-608,-1-20-417,-20 20-672,20-20-2178</inkml:trace>
  <inkml:trace contextRef="#ctx0" brushRef="#br0" timeOffset="54550.7813">15706 8629 19602,'0'-20'2819,"0"20"-1154,0 0 353,0 0-352,0 20-769,0 0-161,0 19-159,0 20-417,20-18-96,0-1 0,20-1-256,-20 1-449,0-1-480,20-19-1089,-20 0-801,-20 0-1441</inkml:trace>
  <inkml:trace contextRef="#ctx0" brushRef="#br0" timeOffset="54747.0703">15667 9066 20147,'0'0'2306,"20"0"-1153,-1 0 1313,21-20-576,0 20-865,20-20-705,-1 20 65,1-20-481,-1 20-193,-20 0-768,-18 0-704,-1 0-770,0 20-960,-20 0-7047</inkml:trace>
  <inkml:trace contextRef="#ctx0" brushRef="#br0" timeOffset="55225.586">15806 9324 19474,'0'-20'3011,"0"20"-2499,0 0 673,20 20 545,-20-20-353,0 40-896,20-21 255,-20 21-127,0 0-193,20-21-31,-20 1-193,0-20 128,0 0-95,0 0-33,0 0 0,20-20-64,-20-19-64,19-1-64,1 1 0,0-1-128,19 1 128,-19-2-64,0 41 32,0 0 64,-20 0-128,19 41 96,2-22 32,-1 21-320,0-1-65,0 1-704,-1-20-769,1-20-1024,0 20-898,0-20-9448</inkml:trace>
  <inkml:trace contextRef="#ctx0" brushRef="#br0" timeOffset="62142.5782">16481 9106 11466,'-20'-20'1442,"20"20"-97,0-20 224,0 20 161,0-20-385,0 20 97,0 0-129,0 0-256,0 0-224,0 0-32,0 0-129,0 0-127,0 0-33,0 20-159,-20-20 95,20 20-160,0-20-64,0 0-31,0 0 191,0 0-224,20 0 64,-20 0 65,0 0-161,0 0 0,20-20-96,-20 20 32,0 0-32,0 0 224,0 0-192,0 0 96,0 0 33,0 0-1,0 0-160,0 0 128,0 0-160,0 20 64,0-20 0,0 0-96,0 0 32,0 0 96,0 0-96,0-20-32,0 20-128,0 0 32,0 0-128,0 0 31,20 0-127,-20 0 160,0 0 96,0-20-32,0 20 320,-20 0-320,20 0 288,0 0-352,0 0 0,0 0-577,0 0-352,20 0-257,-20 20-511,19-20-610,-19-20-2914</inkml:trace>
  <inkml:trace contextRef="#ctx0" brushRef="#br0" timeOffset="67090.8203">16719 8708 4035,'-20'-20'5445,"20"20"-4195,0-20 511,0 20 385,0 0-192,0-19-833,0 19-224,20 0 256,-20-20-192,0 20-256,0 0 96,0 0-225,20 0 161,-20 20-225,0-1 33,0-19 31,0 40-31,20-20-33,-20 20 257,20 20-96,-1-21-97,-19 20 1,20 1-225,0 0 0,1-20-191,-1 19 31,-1-19 128,1-21-192,0 21 64,0-20-31,-20 1-65,19-21 96,-19 19-288,20-19-128,-20 0-161,0 0-864,20 0-609,-20-19-864,0 19-1378,0-21-13197</inkml:trace>
  <inkml:trace contextRef="#ctx0" brushRef="#br0" timeOffset="71660.1563">17354 9106 18001,'-20'0'2370,"20"0"-1954,20-20 609,-20 20 737,41-20-481,-21 20-672,19-20-417,20 20-160,-19 0 32,-1 0-577,22 0-223,-41 0-770,19 0-896,-39 0-2082</inkml:trace>
  <inkml:trace contextRef="#ctx0" brushRef="#br0" timeOffset="71842.7735">17513 8926 19314,'0'20'1858,"0"-20"-1026,0 20 642,20 0-65,-20 20-1057,20 0-256,0 0-352,19-21-416,-19 1-706,1 0-672,18-20-1985</inkml:trace>
  <inkml:trace contextRef="#ctx0" brushRef="#br0" timeOffset="72132.8125">18049 8589 11242,'0'0'9994,"0"0"-8489,0 20-896,0 20 928,20-1-224,-20 1-544,20 0-577,0 20 32,0-21-480,19 1-256,-18-1-962,-1 1-896,0 0-1281</inkml:trace>
  <inkml:trace contextRef="#ctx0" brushRef="#br0" timeOffset="72314.4532">18030 9125 20339,'19'0'2786,"1"0"-2017,0-19 1089,20 19-161,20-20-1216,-20 0-257,-1 20-416,20 0-385,-19 0-864,-20 0-1153,-1 20-1154</inkml:trace>
  <inkml:trace contextRef="#ctx0" brushRef="#br0" timeOffset="72625.9766">18268 9285 18321,'0'79'2819,"0"-40"-1859,0 1 129,20-20 321,-20 19-33,0-19-832,0-20-65,20 21-192,-20-21-128,0 0 33,0-21-33,19-19-160,1 21 64,0-21-160,0 20 96,-1-19 64,1 39-32,1 0 32,-1 19-32,0 1 160,-1 0-416,1 20-513,20-21-768,-21 1-1282,21 0-1313</inkml:trace>
  <inkml:trace contextRef="#ctx0" brushRef="#br0" timeOffset="73726.5625">18962 9125 13805,'-39'0'2754,"39"-19"-608,-20 19 64,0 19 64,20-19-512,0 0-385,0 20-416,0 0-256,0-20-96,20 20-193,0-20-128,-1 0-32,1 0 33,1-20-129,-1 0-96,0 0 32,-20 1-96,0 19 96,0-20-32,-20 0-192,20 20 64,-20 0-352,-1 0-97,21 0-512,-20 0-833,20 20-576,0 0-897,0-1-4581</inkml:trace>
  <inkml:trace contextRef="#ctx0" brushRef="#br0" timeOffset="74264.6485">19241 8808 20563,'40'-20'1794,"-20"0"-289,39 20 97,-20 20-513,1 20-641,20 19-352,-20 20-64,-1-19-160,1 20-224,-20-21 31,-20 0 65,0-19 224,-20-19 96,-20-2 0,1 1 96,19-20-63,-21 0 127,2-20 160,19 1 65,0-2-65,1-19 32,19 40 129,19-20-289,1 20-192,0 0 0,19 20-160,2 0-416,-1 0-802,-1 1-1088,1-2-1410,-1 1-6533</inkml:trace>
  <inkml:trace contextRef="#ctx0" brushRef="#br0" timeOffset="75824.2188">20075 8926 17616,'20'20'2082,"0"0"-576,-1 0 544,-19 20-33,20-20-1152,-20 20-769,20-1-64,0-19-96,-1 0-480,1 0-737,0-1-769,0-19-1217,-20 0-2275</inkml:trace>
  <inkml:trace contextRef="#ctx0" brushRef="#br0" timeOffset="76361.3282">20035 9125 4260,'-20'0'14958,"20"0"-13261,0 0-1056,20 0 1121,0-19-129,0 19-928,20 0-609,-1-20-32,1 20-32,19-20-224,-18 20-513,-22-20-480,21 20-352,-40 0-802,20 20-3843</inkml:trace>
  <inkml:trace contextRef="#ctx0" brushRef="#br0" timeOffset="76767.5782">20730 9066 22357,'0'-20'1537,"0"20"-1505,-20 0 64,20 0 32,0 0-64,0 0-480,20 0-289,-20 0-256,19 0-960,1 20-1346,0-20-3396</inkml:trace>
  <inkml:trace contextRef="#ctx0" brushRef="#br0" timeOffset="76882.8125">20909 9106 11210,'39'0'3908,"-19"0"-2371,0 0-63,-1 0-1026,1-20-512,0 20-993,0 0-1666,1 0-5861</inkml:trace>
  <inkml:trace contextRef="#ctx0" brushRef="#br0" timeOffset="77006.836">21206 9125 14349,'20'0'2050,"0"0"-609,-20 0-768,20 0-641,19 0-1089,-19-19-1505,1 19-6439</inkml:trace>
  <inkml:trace contextRef="#ctx0" brushRef="#br0" timeOffset="77224.6094">21624 9106 18449,'20'0'2755,"-1"0"-2659,1 0-32,0-20-64,0 20 64,-1 0 0,21-20-288,-1 20-705,-19 0-1057,0 0-2210</inkml:trace>
  <inkml:trace contextRef="#ctx0" brushRef="#br0" timeOffset="77401.3672">21742 8986 20243,'0'20'1153,"-19"0"-96,19 20-321,0 0-159,19-21-417,1 1-384,0 20-865,0-21-961,19-19-2274</inkml:trace>
  <inkml:trace contextRef="#ctx0" brushRef="#br0" timeOffset="78103.5157">22080 8688 18513,'0'-20'2498,"0"20"-1537,0 0 897,19 0 0,1 20-545,-20 0-448,21 19-289,-21 2-287,20-1-193,0-1-128,-1 1-128,1-21-449,0 1-608,0 0-993,-20 0-1794,0-20-14029</inkml:trace>
  <inkml:trace contextRef="#ctx0" brushRef="#br0" timeOffset="78285.1563">22099 9066 22132,'20'0'1154,"1"0"95,-1-20 737,19 0-577,1 20-608,19-20-417,0 0-288,-18 20-512,-21 0-417,19 0-897,-39 0-1056,20 20-1154,-20 0-14285</inkml:trace>
  <inkml:trace contextRef="#ctx0" brushRef="#br0" timeOffset="78663.086">22318 9344 19826,'20'39'2210,"-1"-19"-1505,-19 0 352,0 0-64,0-20-32,0 0-385,0 0-95,20 0-97,-20-20-95,0 0-193,21 0 0,-21 1-64,20-21 128,0 20 224,-20 1-224,19 19 161,1 0-65,0 19-64,20 1-256,-21 20 128,21-21-737,-20 1-736,-1 20-897,22-20-1217,-21-20-6375</inkml:trace>
  <inkml:trace contextRef="#ctx0" brushRef="#br0" timeOffset="80134.7657">22913 9106 14509,'-20'-20'3235,"20"20"-1473,-19 0 352,19 0-64,0 0-641,0 0-640,0 20-64,0-20-161,0 19 65,0 1-257,19 0-32,-19 0-31,20-20-65,1 0 192,-21 0-256,0-20-31,20 0-162,-20 0 194,0 20-97,0-19 32,0 19-160,-20-20-32,-1 20-289,21 0-319,-20 20-482,20-20-992,0 0-544,20 19-1346,-20-19-13997</inkml:trace>
  <inkml:trace contextRef="#ctx0" brushRef="#br0" timeOffset="80505.8594">23212 8788 19314,'-60'-20'2146,"40"20"-993,0 0 416,0 40-63,1-1-481,19 1-192,0 19-225,19 1-223,21 0-257,-1-20 32,-18-1-160,19 1-224,-20-21-257,-1 1-736,21 0-224,-1 0-641,1 1-321,0-2-2850</inkml:trace>
  <inkml:trace contextRef="#ctx0" brushRef="#br0" timeOffset="80854.4922">23390 9026 18193,'20'20'3011,"-20"-20"-1762,0 20 673,20 20-161,0-21-223,-20 21-866,20-20-95,-20 19-193,0-19-160,20 0 65,-20-20 127,20 0-288,-20 0 193,0 0-97,20-20-192,-20 0 32,19-19-64,-19 19-64,0-20 64,20 21-96,-20-1-96,0 0-97,0 20 289,20 20-64,0 0 32,-1-1-128,1 21-352,0-20-481,19 19-577,-18-19-480,19 0-736,-20 1-2820</inkml:trace>
  <inkml:trace contextRef="#ctx0" brushRef="#br0" timeOffset="81050.7813">23886 9165 22709,'20'0'2082,"0"0"-609,0 0 33,0 0-1186,0-20-256,20 20-320,-20 0-545,0 0-1121,19 0-704,-19 0-2051</inkml:trace>
  <inkml:trace contextRef="#ctx0" brushRef="#br0" timeOffset="81341.7969">24245 8946 22965,'39'-20'289,"-39"20"-65,20 20 1057,-20 0 160,20 0-448,-20 20-256,19 20-449,-19-21-160,20 1-128,0-1-352,0 1-449,0 1-320,-1-22-833,1-19-1377,0 0-13004</inkml:trace>
  <inkml:trace contextRef="#ctx0" brushRef="#br0" timeOffset="81544.9219">24403 8887 22293,'99'20'2594,"-39"-1"-960,-1 1-289,20 20-576,-19 0-193,-20 20-288,-20-1-95,-20-19-129,0-1-128,-20 1-321,1-19-672,-2-2-1249,1-19-1377,0 20-6343</inkml:trace>
  <inkml:trace contextRef="#ctx0" brushRef="#br0" timeOffset="85838.8672">12589 11071 19378,'-20'19'2082,"20"-19"-993,0 0 160,20 0 417,20 20 255,0-20-960,20 0-576,-1 0-289,0 0 0,22-20-192,-22 20-737,0 0-640,-19 0-257,-21 0-416,-19 0-1217,-19 20-3300</inkml:trace>
  <inkml:trace contextRef="#ctx0" brushRef="#br0" timeOffset="85977.5391">12768 11329 15214,'-20'19'4388,"40"-19"-3619,0 0 896,20-19 129,19 19-513,1-20-512,19 0-865,-19 20-609,20 0-896,-41 0-1602,1 0-12172</inkml:trace>
  <inkml:trace contextRef="#ctx0" brushRef="#br0" timeOffset="86971.6797">14258 10554 11659,'-20'-39'2914,"20"39"-63,0-20-160,0 20-161,0 0-576,-21 0-609,21 20-544,0 0 160,0 19 0,0 22-353,0 18-95,0-20-417,21 0 0,-1 2-32,-1-22-128,21-19-320,-20 0-225,19 0-800,1-20-609,-1 0-577,-19-20-2337</inkml:trace>
  <inkml:trace contextRef="#ctx0" brushRef="#br0" timeOffset="87342.7735">14555 10654 17072,'20'60'2914,"-20"-41"-1472,20 21-129,-20-1-32,0-19-128,20 21-512,-20-21 32,19-20-193,-19 19-128,20-19-159,-20-19 95,20 19-32,-20-41-160,20 21 96,-20-19-192,0-1 32,20 20-64,-20 1-32,0-1 32,19 20-64,-19 20 160,21-1-224,-1 1 128,0 20-384,0-21-609,19 21-577,-19-19-768,0-1-1346,-1-20-9929</inkml:trace>
  <inkml:trace contextRef="#ctx0" brushRef="#br0" timeOffset="87532.2266">15032 10793 19890,'40'0'3524,"-21"-20"-2403,1 20 0,0 0-737,19-20-448,-19 20-352,20 0-545,-1 0-641,-18 0-1280,19 0-2147</inkml:trace>
  <inkml:trace contextRef="#ctx0" brushRef="#br0" timeOffset="87756.836">15429 10554 17392,'19'0'5541,"-19"20"-4484,0 0 128,0 21 289,0-22-641,20 21-833,-20-1 64,20-19-161,19 0-383,-18 0-321,-1-1-992,-20 1-738,20-20-1248</inkml:trace>
  <inkml:trace contextRef="#ctx0" brushRef="#br0" timeOffset="87959.961">15647 10455 14541,'59'20'8616,"-39"20"-7366,20-1-354,-20 1-319,0 20-225,0 0-159,0-21-161,0 20-161,-20-39-447,20 21-673,-20-21-705,0-1-2146</inkml:trace>
  <inkml:trace contextRef="#ctx0" brushRef="#br0" timeOffset="88671.875">14615 11348 18385,'59'0'2787,"0"-19"-1410,22-1 545,37-20-65,22 21-607,-2-21-386,21 20-447,-1 1-321,-18-1-352,-21 0-897,0 20-481,-59 0 513,-1 0-224,-39 0-449,-20 20-1249,-20 0-1537</inkml:trace>
  <inkml:trace contextRef="#ctx0" brushRef="#br0" timeOffset="89173.8282">15250 11607 10922,'19'-40'9993,"2"20"-7687,19 1-31,-20 19-642,19 19-800,-19 21-609,0-1-96,-1 22-288,-19-2-224,0-19-449,0 19 321,-19-19 223,-21 0 161,1-20-32,-1 0 192,-1-20-32,22 0 96,19 0 320,-60-61-416,60 22 1314,0 19-578,20-20-63,20 40-385,-21-19-160,22 19-128,18 19-512,-19 1-865,-1-20-1282,-39 0-736,79 20 3395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5T18:37:39.40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856 3625 10217,'-20'-79'5894,"0"60"-4485,0-1-416,1 0 1057,19-1-673,-21 21-1088,21 0 191,0 21 513,0 19-320,0 19-97,0 20-288,0 21 65,21-1-193,-2 19-192,1 2 96,0-21-128,0-19 32,19-1-128,1-39-65,-1-1 161,21-39-192,-20 0 32,20-19-32,-1-1 31,0-39 1,-19 19 256,1-20-32,-22 0-96,-19 21 288,0-21-192,-19 41 321,-1-21 63,-1 40-96,-19 0-95,21 0 127,-1 20-256,0 19 224,20 1-320,0 0 160,20 19-224,0-20-705,39-18-160,1-1-608,0 0-577,-1-20-705,20-20-4644</inkml:trace>
  <inkml:trace contextRef="#ctx0" brushRef="#br0" timeOffset="1">1689 3745 18033,'0'-40'1761,"0"40"-1088,20 19 1313,-20 22-449,40-1-384,-20 39-512,-1 0-321,1 1-864,21-1-641,-2 0-289,1-20-960,19 2-2114</inkml:trace>
  <inkml:trace contextRef="#ctx0" brushRef="#br0" timeOffset="2">1670 4082 23254,'-40'0'672,"40"0"-320,0 0 353,40 0-353,-1 0-512,21-19-192,0 19-1217,19 0-2499,0-20-14478</inkml:trace>
  <inkml:trace contextRef="#ctx0" brushRef="#br0" timeOffset="3">3079 3566 19410,'-20'-20'1890,"20"20"-865,-39 40-96,19-1-1,0 21-127,-19 20-64,19 19-225,0-20-416,-1-20-32,21 2-160,0-22-256,0 1-160,0-20-706,0-1-607,0-19-866,-20 0-2498</inkml:trace>
  <inkml:trace contextRef="#ctx0" brushRef="#br0" timeOffset="4">2623 3665 19026,'-21'0'2594,"42"0"-1953,-21 40 1056,20 0-95,19 20-449,1-1-705,0 0-320,39 0-32,21 2-64,-2-22-256,-18-19-224,0 0-257,-1 0-256,-40-20-1153,-19 20-1409,0-20-5702</inkml:trace>
  <inkml:trace contextRef="#ctx0" brushRef="#br0" timeOffset="5">3794 3844 19058,'-20'-39'832,"20"19"1154,-19 0-961,19 20 224,0 0-800,-20-20-417,20 20 128,0 0-737,20 0-864,-20 20-289,19-20-1216,1 40-3941</inkml:trace>
  <inkml:trace contextRef="#ctx0" brushRef="#br0" timeOffset="6">3814 4082 19442,'20'0'1249,"-20"0"-672,0-19-449,0 19-256,0 0-225,19 0-255,-19 0-1090,20 0-1729,0 19-7816</inkml:trace>
  <inkml:trace contextRef="#ctx0" brushRef="#br0" timeOffset="7">4171 4221 22132,'-20'0'865,"20"0"-673,0 20-31,0-20 191,20 0 224,20 19 33,0-19-257,0 0-320,19 0-160,0 0 96,-19-19-128,20-21-128,-20 1 224,-21-1-481,1-19 257,-20 19 0,0-20 31,-20 0 161,1 1 0,-21 20 64,1-1 321,-2-1-33,1 22 0,1-1 64,19 0 257,0 20-321,20 0-64,20 0-352,0 0 96,39 0 64,2 0 96,37 20-224,-18-20 128,20 39-384,-21-18 95,-20 19 65,0-1 160,-39 21 64,0-1 64,-20 0 160,0-18 417,0-2-32,0 1 223,0-20-415,0-20-1,21 20 33,-2-20-353,1 0 128,20 0 0,19 0-480,0-20-481,-19 20-512,20-20-1185,-20 20-994,-1 0-4419</inkml:trace>
  <inkml:trace contextRef="#ctx0" brushRef="#br0" timeOffset="8">5660 3923 24855,'20'0'352,"0"0"-384,0 0 128,19 0 97,2 0-97,18 0 256,-19 0-384,39 0 96,-20 0-96,21 0-320,-20-20-129,-1 1 193,-20-1 192,-19 0 0,1-19-160,-21 19 31,-21-20 129,1 19 224,-19-18 97,-20 19 63,-1 0-64,21 0 385,19 20 63,-1 0-448,21 0-159,0 0-642,21 0 321,38 20 256,1 0-32,19 0 0,1 0 0,-41 20-64,1 0 224,-20-1-96,-1 1 480,-38-20-320,19 19-96,-20-19 225,0 0-193,0-1-416,20 1-609,-19-20-769,19 21-1249,0-21-2850</inkml:trace>
  <inkml:trace contextRef="#ctx0" brushRef="#br0" timeOffset="9">6911 3665 1825,'-39'-40'16848,"39"21"-14349,-20-1 31,20 20-961,0 0-864,0 20-32,0-1 256,20 21-97,0 40-223,-1-1-32,1 20-577,20-20 96,-21 1 0,21-20-705,0-21-352,0 1-704,0-20-834,-20-20-1825,-1 0-11211</inkml:trace>
  <inkml:trace contextRef="#ctx0" brushRef="#br0" timeOffset="10">7170 3606 19090,'19'39'2562,"1"-19"-864,0 39-33,0 2-640,-1-2-384,1 20-1,0 0-415,0-18-129,-1-2-64,2-39-128,-21 0-161,0-1-31,0-19 352,0-19-288,-40-21-64,20 0 31,-20 1 225,1-22-32,-1-18-32,21 0-320,-1-21-129,20 21 161,20 20 480,19 0-192,1 39 192,-1 0-64,1-1-160,0 42 96,0-1-32,-20 19-256,-1 1-97,-19 19 257,0 1-160,0 0 320,-19-1 320,-1-19 353,20-1-1,0 1 161,0-20 0,20-1 320,-1 1-256,1 1 64,40-21-128,-1 0-289,21 0-224,-1 0-320,0 0 0,-20 0-448,2 0-225,-22 0-512,-19 20-1057,0 0-1345,-20-20-5830</inkml:trace>
  <inkml:trace contextRef="#ctx0" brushRef="#br0" timeOffset="11">8678 3466 18609,'0'-39'609,"0"39"512,0 0 160,0 0 96,0 0-1024,21 39 672,-2 22 0,1 18-513,0-20-288,0 21-32,-1-40 33,21-1-33,-20 1 64,-1-20-256,1-1 192,20 1-96,-19-20-64,18 20 64,1-20-96,-1 20 0,21-1 32,-21 22-32,-19-21 0,1 19 0,-21-19-160,0 20 64,0-20 32,-21-1-32,-19-19 32,21 20-192,-21-20 224,1 0-289,19 0 193,-20-20-32,20 1-224,1-1-513,19-20 96,0 20 385,0 1 384,19-1 64,1 20 160,20 0 96,-1 0-256,1 20 0,19-1-64,-18 1 96,-2-20-32,21 0 161,-21 0-225,1-20 64,-1 1 64,-19-21-96,0 19 0,1-18-32,-1-1 128,-20 1-32,19 19 224,-19 0 289,-19 20 95,-1 0-416,-1 0-95,1 0-97,0 20 96,20 19-160,-19 1 0,19-20-64,19 19 0,1-18-96,21 19-289,18-21-320,0-19-320,20 20-512,-18-20-1250,18-20-7142</inkml:trace>
  <inkml:trace contextRef="#ctx0" brushRef="#br0" timeOffset="12">10425 3805 18193,'-20'-20'1217,"20"0"513,-19 20-225,-21 0-384,20 20 577,1 19-257,-21 1-768,19 19-193,1 0-192,20 2-95,20-22-161,1 1-161,-1-20 33,19-20 0,1 0 32,-20 0-64,19-20 32,-19 0 160,-20-19-192,0-1 0,-20-1 128,0 2-64,1-1 64,19 21 160,-20 19 64,20-20-64,0 40-384,0-1 224,0 1 64,20 20 0,19 20-64,1-20-192,-1-21-737,22 21-544,-2-20-609,0-20-1057,-19 0-5029</inkml:trace>
  <inkml:trace contextRef="#ctx0" brushRef="#br0" timeOffset="13">11418 3982 15214,'0'0'544,"0"20"481,20 21 1121,0-21-704,0 19-449,-20 1-225,19-20-159,1-1 0,0-19-65,-20 0 161,0 0 128,0 0-257,20-19-256,-40-21-127,20 0-65,-20 1-224,20-2 64,-20 2 160,1-1-320,-1 1 160,20 19-1,0 0 1,0 0-96,20 1-64,-1 19 0,1 0 96,39 0-256,-18 0-1090,18 19-768,1 1-1025,-21 0-3491</inkml:trace>
  <inkml:trace contextRef="#ctx0" brushRef="#br0" timeOffset="14">12153 3844 17488,'-20'-39'929,"1"19"352,-2 20 449,1 0-737,0 20-385,-19-1 193,19 41-160,-20-21-129,40 20-127,-19 2-257,38-22 128,1 1-64,20-20-192,-1-20 224,1 0-64,0 0-256,0-20 128,-20 0-160,19 0 64,-19-19-64,-20 19-256,0-21 192,-20 22 159,20-1-127,-20 20 192,20 0 64,0 0-128,-19 20 0,19 19 64,0 2 0,0-21 33,19 19-65,1-19-577,20 0-224,-1 0-480,-19-20-160,20 0-705,0 0-2211</inkml:trace>
  <inkml:trace contextRef="#ctx0" brushRef="#br0" timeOffset="15">12371 3923 16463,'20'20'1506,"-20"0"1024,20 19-224,0-18-961,0-1-320,-20 0 32,20-20-544,-1 19-257,-19-19 0,20 0-128,0-19 289,-20 19-385,20-20 0,-20-21 0,19 21-160,-19 1-64,0 19 31,20-20-63,-20 20-128,20 20 128,0-1 160,20 1-257,0 21-1056,-1-2-1314,21-19-1889</inkml:trace>
  <inkml:trace contextRef="#ctx0" brushRef="#br0" timeOffset="16">12987 3923 20691,'-40'20'769,"21"0"-289,19-1 481,0 22 32,0-1-96,19-1-128,1-19-513,20 0-32,-1 0-96,1-20-32,-1 0 97,-19-20-418,1 0 65,-21-20-160,0 1 192,-21-2-161,1-18-63,-19 0 32,-1-1 32,1 1 95,19 18-95,-20-18 288,40 39 449,-19 0 511,19 1-127,0 19-288,0 19-385,19 1 192,1 20-128,0 20 129,19 0-417,1-1 0,-1-20-577,1 21 129,1-21-770,-2 2-63,1-21-833,-21-1-1377,1 1-6631</inkml:trace>
  <inkml:trace contextRef="#ctx0" brushRef="#br0" timeOffset="17">13344 3943 11178,'0'0'8072,"20"20"-7432,-20-1 1827,19 1-1058,1 21-544,0-21-193,21 19-95,-2-19-321,1-20-32,-1 0 1,1 0-1,-1-20-288,-19 0 32,-20 1 0,-20-1-128,0 0-225,-19-1-255,-20 1 223,-1 1-159,0 19-33,20 0-608,1 0-1185,39 0-7239</inkml:trace>
  <inkml:trace contextRef="#ctx0" brushRef="#br0" timeOffset="18">13960 3982 19122,'-21'0'1665,"21"0"-1184,0 41 960,0-21 128,21 19-608,-1 1-416,0 0 31,-1-21-223,1 1-65,0 0-96,-20-20 64,0 0 257,20 0-129,-20-20 225,0 20-545,0-39-64,0-1-128,0 0 64,-20 1-128,20 19 128,0-21-225,0 41 33,20 0-321,-1 20 417,-19 1 96,20-1 160,20 19-128,-21-19 64,1 0 64,0-20-31,1 20 127,-1-20 0,-1-20 96,1 20-64,0-20-63,-20 0 191,20 1-384,-20-1 32,20 0-160,-1 20-193,1 0-287,20 20-33,-1 19-992,2 1-1571,-2-20-6693</inkml:trace>
  <inkml:trace contextRef="#ctx0" brushRef="#br0" timeOffset="19">14972 3903 18673,'0'0'2370,"19"0"-1697,-19 20 608,21 0 417,-1 19-641,20 2-449,-1-1-159,-19-1-65,19-19 1,-19 0-193,20 0 128,-20-20-128,-1 0 161,-19 0-97,0 0 320,21-20-159,-21 0-257,0-20-160,0 1-224,-21-2-225,21 2-383,0-1-738,0 20 1,21 1-481,-21 19-1153,20 0-1762</inkml:trace>
  <inkml:trace contextRef="#ctx0" brushRef="#br0" timeOffset="20">15687 3943 18193,'-20'-20'1409,"0"20"-224,-19 0 545,19 0-257,0 20-832,0 0-1,20 19-255,-21 2 95,21-2-95,0-19-417,21 0 96,19 0 64,-20-20-96,19 0-32,-19 0 64,0-20-32,-1-20-32,-19 21 32,0-21 128,-19-1-320,19 22 224,-20-1 64,0 0 160,0 20 193,20 0-289,0 0-192,0 20 32,0 0 224,20 19-352,0-18 96,19-1-192,1 19-609,0-39-160,0 20-993,0-20-672,-20 20-2627</inkml:trace>
  <inkml:trace contextRef="#ctx0" brushRef="#br0" timeOffset="21">15984 4142 2114,'20'0'17584,"-20"0"-16207,0-20 1634,0 0-672,0-19-898,-20-1-672,20-1 31,0 2-223,0-1-577,0 1-64,0 19-641,20 0-416,0 1-544,19 19-1,-18 0-704,19 19-65,-1 21-1248,-19-1-961,20 1 1825,-20-1 2659,-1 2 2434,21-1 1089,-20-21-865,1 1-864,-2 0-673,1-20-705,0 0-416,-20 0-801,20 0-3171</inkml:trace>
  <inkml:trace contextRef="#ctx0" brushRef="#br0" timeOffset="22">16262 3765 16719,'-19'-41'4805,"19"22"-4389,0-1-672,19 20-641,1 0-1217,20 0-3523</inkml:trace>
  <inkml:trace contextRef="#ctx0" brushRef="#br0" timeOffset="23">16918 3903 17232,'-59'0'1377,"38"-19"-544,-19 19 897,21 19-449,-21 1-256,20 0-64,0 19-417,20-19-256,0 21-384,0-21 96,20-1-128,0 1 32,0-20-96,19-20 224,1 1 0,-19-1-64,18-21-32,-19 2 128,-20 19 32,0 0 192,0 20 289,0-20-129,0 20-223,0 20-322,20 0 129,-20 19 33,20-19-65,19 21-161,1-21-255,-21-1-161,41 1-351,-39-20-354,18-20-511,-19 1-1314,0-1-4805</inkml:trace>
  <inkml:trace contextRef="#ctx0" brushRef="#br0" timeOffset="24">17137 3446 21588,'0'-19'2306,"0"19"-961,0 0-352,0 19-32,0 1 32,0 21-256,19 18-257,-19 0-255,20-19 127,20 19-384,-20-18 160,19-21-192,-19 0 288,0-1-192,19-19 64,-19 20 0,1-20 97,18 0-226,-19 20-159,20 0 224,-21-1-160,1 21 64,0-20 64,-20 19-96,0-18 64,0-1 64,0 0-320,-20-20 0,0 0-97,-19 0-672,-1 0 160,1-20-64,-2 20-352,2-20-481,-1 20-384,20-21-2402</inkml:trace>
  <inkml:trace contextRef="#ctx0" brushRef="#br0" timeOffset="25">17712 3546 14157,'-39'0'7751,"19"20"-7046,-1 0-257,1 19 930,0 21-65,20 20-256,0-21-256,0 1-161,40-1-159,1 0-193,18-18 0,0-21-256,1-1 128,-21-19 33,22-19-193,-22-1-289,1-21 225,-1 21-352,-39-19-97,20-1 65,-20 1-257,-20 19 545,20 0 160,-20 20 64,1 0 224,-1 20-159,0 0 191,0 0 160,1 19 1,19-19 63,19 19-512,1-19 0,20 1-64,-1-1-768,21 0-642,-21-1-1408,2-19-2788</inkml:trace>
  <inkml:trace contextRef="#ctx0" brushRef="#br0" timeOffset="26">18406 4142 25143,'20'0'3203,"1"0"-2594,-21 0-193,0 0-63,0 0-962,0 0-1697,0 0-2082</inkml:trace>
  <inkml:trace contextRef="#ctx0" brushRef="#br0" timeOffset="27">796 5393 512,'-19'-40'16944,"19"21"-14702,-21-2 192,21 1-223,0 20-802,0 0-833,0 0 1,0 0 96,21 41-161,-2-2-256,1 1-224,0 19 32,20 20-96,-1-19-608,-19-20-321,19 0-577,1-1-1024,-20 1-641,1-21-2659</inkml:trace>
  <inkml:trace contextRef="#ctx0" brushRef="#br0" timeOffset="28">399 5531 17744,'-20'-39'2114,"40"19"-640,0 0 159,19 0-416,1-19-512,0-1-224,20 0-481,-21 0-33,1 1-223,-1-1-224,1 0-833,-19 21-705,-2-21-160,1 40-193,-20-20-1953</inkml:trace>
  <inkml:trace contextRef="#ctx0" brushRef="#br0" timeOffset="29">796 5054 5733,'0'-19'5926,"20"38"-2083,-20-19-992,20 41-705,0-21-481,19 19-383,1 21-353,-1-1-353,1 21-127,1-20 31,-22-1-192,21 0-128,-20 2-63,-1-42-1,1 21-32,0-20-160,-20-20 224,0 0-32,0 20-192,0-20 160,-20-20-513,20 0 417,-20 20-192,20-20 224,0 0 0,0 1 64,20-2 32,0 21 96,20 21-160,-1-21-32,22 0 257,-2 0-385,0 0 256,0 0-64,-19-21 96,1 1-288,-22 0 32,1-19 0,-20 19-193,-20-20 385,20 21-192,-39-1 256,18 20 97,1 0-65,0 20-32,1-1 224,19 1-159,0 20-257,0-1-32,19 1-417,21 0-416,20-20-1217,0 0-2882</inkml:trace>
  <inkml:trace contextRef="#ctx0" brushRef="#br0" timeOffset="30">2166 5571 18161,'20'0'1922,"-20"0"-769,0 0-257,0 0 65,20 0 32,19 0-288,-19-20-321,39 20-159,-18-20-193,-1 0 64,-1-19-32,1 19-256,-21 0-129,1-19 321,-20 19-192,-20 0-96,1 20 64,-1-19 31,0 19 225,-19 19 225,-1 1 63,-1 0-32,22 19 193,-21 1-1,20-1-63,1 1-97,19 1-224,0-2 0,19 1-160,21-20 32,-20-1-224,40 1 160,-20 0-577,19-20-160,0 0-384,-19-20-1057,20 0-1570,-20-19-11082</inkml:trace>
  <inkml:trace contextRef="#ctx0" brushRef="#br0" timeOffset="31">2960 5334 20467,'-39'79'1441,"19"-40"-992,-1 1 383,21 19-223,-20 1-257,20-20-352,0 0-32,0-21-800,0 21-738,0-40-1697,0 0-10538</inkml:trace>
  <inkml:trace contextRef="#ctx0" brushRef="#br0" timeOffset="32">2682 5452 21268,'0'20'2082,"20"-20"-2114,0 20 1057,39-20-193,1 19-607,0 1-129,-1 0-321,1 0-511,-1 1-1026,-19-21-1249,0 0-1665</inkml:trace>
  <inkml:trace contextRef="#ctx0" brushRef="#br0" timeOffset="33">3278 5611 15022,'39'99'2018,"-19"-39"-257,20-1 129,-21 21-769,2-21-288,-1-19 320,0-1-544,-20-19-353,20 0-96,-20-20 96,0 0-224,0-20-32,-20-19-128,0-1-32,-21-19 32,2-21-32,-1 1 64,1 0-193,-1-20 129,21 38 288,-1 2-288,20 0 128,20 39 0,-1 0-64,21 0 0,19 20 96,-19 20-224,0 0-289,0 19-416,-1 1 65,-19 19-1,0-19 480,-20 0 417,20 0 0,-20-20 289,19 0-33,-19-1 353,20 1 223,-20-20-383,20 0 288,0-20-97,20 20-223,-20-39-225,0-1 0,0 20-224,-20-20 32,0 0-32,0 1-192,0 19 128,-20-20 64,0 40 0,0-19 96,0 19 96,0 19-64,0 1 32,0 20-128,20-1-160,0 1-96,20 0-673,0 0-832,20-20-449,0 0-1986,0-20-6823</inkml:trace>
  <inkml:trace contextRef="#ctx0" brushRef="#br0" timeOffset="34">4013 5452 18417,'-20'0'2883,"0"20"-1570,20 19-32,-20 1-96,20 1-512,20-2-161,20-19-351,-21 0 159,41 0-160,-21-20-448,21 0-385,0-20-928,-20-20-1763,-1 20-8327</inkml:trace>
  <inkml:trace contextRef="#ctx0" brushRef="#br0" timeOffset="35">4310 5135 19986,'0'0'1634,"0"0"-737,0 0-257,20 0 161,0 19 320,0 21-96,-1 0-416,21-1-321,-20 22-224,1-2 64,18 0-64,-19-19-64,0-1-256,19-19-256,-19 0-706,-20 1-735,20-21-578,-20 0-2594</inkml:trace>
  <inkml:trace contextRef="#ctx0" brushRef="#br0" timeOffset="36">4171 5432 18705,'-20'-39'2338,"20"39"-1377,20-20-128,20 20 32,0-20-577,0 1-192,19-2-160,0 1-416,21 20-801,-1 0-1218,1 0-3362</inkml:trace>
  <inkml:trace contextRef="#ctx0" brushRef="#br0" timeOffset="37">5164 5273 20275,'-60'20'1569,"21"0"-512,-20 1 320,18 18-63,-18 1-65,39 19-416,-20-20-545,40-19-448,0 20 64,20-40-32,0 21 64,0-21 96,19 0-32,-19 0 160,21-21-288,-22 1 32,1 0-1,0 0 290,-20 1-322,0 19 97,20 0-128,-20 0-224,39 19 160,-19 1-417,20 0-480,-1-20-1089,22 20-865,-22-20-2338</inkml:trace>
  <inkml:trace contextRef="#ctx0" brushRef="#br0" timeOffset="38">5363 5115 18897,'-20'0'3267,"20"0"-2113,20 20 31,-20-1-96,19 41-224,1-1-417,20 2-352,-21-2-448,21 0-97,1-19-576,-2-21-416,-19 1-833,-20-20-1538,0 0-9608</inkml:trace>
  <inkml:trace contextRef="#ctx0" brushRef="#br0" timeOffset="39">5184 5393 18321,'59'-40'1954,"-18"40"0,18-19-385,0 19-640,0 0 64,2 19-288,-2 1-353,1 20-384,-1-1 128,-20 1-32,22-1-224,-41-19-193,19 0-63,-19 1-321,0-21-992,-20 0-1058,0-21-1793</inkml:trace>
  <inkml:trace contextRef="#ctx0" brushRef="#br0" timeOffset="40">5621 5214 21332,'-20'-20'640,"20"0"-480,20 20-160,0 0-288,-1 0-577,1 20-320,20 0-2947</inkml:trace>
  <inkml:trace contextRef="#ctx0" brushRef="#br0" timeOffset="41">6058 5313 1825,'-41'21'20596,"21"-2"-19763,20 1-33,0 20 97,0-1-352,20-19-225,0 19-96,1-19-224,-1 0 96,19-20-256,-19 0 192,0 0-160,-20-20-192,0-19-1,-20 19-159,0-20-65,-19 21-448,-2-21 353,1 20 159,1 1 161,19-2 224,0 1 96,20 20 224,-19 0-96,38 0-160,1 0 257,0 20 255,39 1-192,-18-2 193,18 1-129,1 20 0,-21-1 1,1-19 95,-21 0 33,1-1-289,-20-19 96,0 0-192,21 20 160,-21-20 417,0-20-609,-21 20 64,21-19-160,0-1 32,0-20 64,41 21-64,-21-21 32,19 20 0,1 20 0,-1 0-96,1 20 192,-1 20-96,2-1-96,-1 1-640,-1-1-642,1-19-832,-21 0-1121,1-20-6438</inkml:trace>
  <inkml:trace contextRef="#ctx0" brushRef="#br0" timeOffset="42">2762 5988 14477,'-20'0'1442,"20"0"-385,0 0 576,0 0-736,0 0-256,20 0 384,-1 0-161,21 0-479,-1 0-97,22 0 96,-2 0 65,20 20-1,21-20-63,-1-20-65,20 20-160,0 0-128,0-20 160,1 20-320,18 0 96,2-19 0,-2 19-64,2 0 64,18 0-64,-19 0 32,-20 0 160,20 0-128,0 0 32,0 19-64,-20-19 64,1 20 0,18-20-64,-38 0 32,19 0 224,0 0 0,-20-20 289,-20 20 255,21 0-319,-21 0 159,0 20-95,2-20-257,-22 20-128,20-20-32,-20 20-64,2-20 96,-22 19-128,21-19 128,-21 20-96,-19-20 0,19 0 0,-19 0-64,1 0-64,-21 0-32,0 0-353,0-20-95,0 20-385,0 0-224,0-19-641,0-1-1762,0 20-11274</inkml:trace>
  <inkml:trace contextRef="#ctx0" brushRef="#br0" timeOffset="43">7566 5154 11114,'-20'-19'3235,"20"-1"-961,0 20-288,0-20-512,0 20-257,0 0 160,0 0-576,20 0-97,-20 20 129,20 19 32,-20 1-224,20 19-257,-1 1-96,-19 20 129,21-21-257,-21 0 32,20-19-32,0 1 64,0-2 1,-20-19-193,19 0 192,-19-20-64,20 20 64,0-20-64,0 0 32,-1 0-63,21 0 63,-1 0-128,22-20-32,-22 20 0,1 0-64,0 0-160,-1-20 0,1 20-417,0 0-320,-20 20-288,0-20-224,-20 0-802,20 0-447,-20 20-2307</inkml:trace>
  <inkml:trace contextRef="#ctx0" brushRef="#br0" timeOffset="44">7725 5472 18865,'-19'0'2210,"19"-20"-1825,0 20 159,19-20 481,1 1-512,0 19 223,19 0-415,-19 0-289,20 0-641,-21 0-640,22 0-641,-21-20-2178</inkml:trace>
  <inkml:trace contextRef="#ctx0" brushRef="#br0" timeOffset="45">7527 5194 20147,'19'0'-449,"21"-20"866,20 0-321,0 1-353,-1-1-960,20 20-2819</inkml:trace>
  <inkml:trace contextRef="#ctx0" brushRef="#br0" timeOffset="46">8678 5015 15214,'0'-20'1986,"0"0"-64,0 20 608,-20 0-608,0 0-609,-19 20-256,-1-20-288,1 20-289,-1 0 65,20 20-129,0-20-320,1 0-128,19 19-64,0-19-64,0 20-32,19-1-193,1 21-31,0-20 64,20 0 320,-21 19-32,-19-19 96,0-1 32,0 1-32,0 0 32,0 0-96,0 0 0,0-21 128,0 1 64,20-20-32,-20 20 224,40 0 161,-21-20-65,21 0-223,1 0-65,-2 0 0,1-20-96,-1 20-192,1 0-481,-21-20-640,1 20-641,0 20-1217,0-20-3907</inkml:trace>
  <inkml:trace contextRef="#ctx0" brushRef="#br0" timeOffset="47">9353 5135 16719,'0'-60'2595,"0"60"-97,0-21-576,0 21-321,0 0-704,-20 21 0,1 19-641,-1 19 129,0 20-1,0 21-96,1-21-31,19-19-353,-20-1 160,20 1-385,0-40-127,0 20-769,0-20-833,0-20-1057,0 0-2562</inkml:trace>
  <inkml:trace contextRef="#ctx0" brushRef="#br0" timeOffset="48">9016 5154 20371,'20'-19'2434,"-20"19"-1345,0 0 737,20 19-737,-1 1-64,1 20-160,20 19-321,-1 2-384,22-2-32,-22 0-128,1-19-128,-1-1-160,-19 1-128,0-19-609,0-2-321,-1-19-607,-19 20-994,20-20-2402</inkml:trace>
  <inkml:trace contextRef="#ctx0" brushRef="#br0" timeOffset="49">9452 5054 18801,'20'-39'2210,"-20"19"-608,21 0 160,-1 1-769,-1 19 192,1 0-545,0-20 33,19 20-417,1 0-224,-20 20-256,19-20 256,2 19-128,-2 21-192,-19-1 192,20 22 63,-21-2 33,1 20-32,0 2 0,20-2-64,-21 0 0,22-20 96,-1 1-128,-21 0 160,1-21 64,0-19-224,-20 0 192,0 0 224,-20-1-320,0 1-480,-19-20-129,-2 0-608,21 0-1345,1 0-6663</inkml:trace>
  <inkml:trace contextRef="#ctx0" brushRef="#br0" timeOffset="50">10843 5592 12107,'0'-41'2370,"-20"41"-64,20-20-480,-20 20-96,20-20-129,-21 40-384,21-20-288,0 40-256,0-19 64,21 18 63,-1 1-351,0-20-353,19-1-64,1-19 192,-20 0 0,19 0-256,1-19 0,-21-21-416,-19 0 64,0 0 63,0 0 161,-39 1 32,19 19-224,-19 0 223,-1 0 194,20 20-386,0 0-287,1 20-674,19 0-832,19 19-1153,1-19-2979</inkml:trace>
  <inkml:trace contextRef="#ctx0" brushRef="#br0" timeOffset="51">11359 5651 17040,'0'-40'1377,"-20"21"769,-1-22-288,-18 1-705,-1 1-96,20-20-160,-19-1-97,19 0-351,0 1-33,20-1-160,0 21-223,0-1-98,20 20-255,0-1 0,19 21-801,1 0-449,-20 0-864,19 21-1890</inkml:trace>
  <inkml:trace contextRef="#ctx0" brushRef="#br0" timeOffset="52">11040 5373 19602,'-39'20'2370,"39"-40"-640,0 20-545,20 0-704,-1-20 127,22 1-544,18 19-352,1 0-481,-1-21-640,0 21-577,2 0-2498</inkml:trace>
  <inkml:trace contextRef="#ctx0" brushRef="#br0" timeOffset="53">6752 6107 2402,'0'0'2818,"-20"0"-95,20 0-545,0 0-352,0 0-161,0 0 129,0 0-545,-19-20-384,19 20-64,0 0 0,0 0-129,0 0-159,0 0-289,0 0 96,19 0 1,-19 0-33,20 0 0,0 0-96,0 20-96,19-20 129,2 0-97,18 0-32,-19 0 0,19 0 32,21 0-64,-20 0 160,19 0 65,0 0-65,1 0-160,-1 0-96,0 0 64,21 0 64,-21 0-96,20 0 32,-19-20 0,19 20-64,-20 0 128,1 0-160,-1 0 128,0 0 32,-19 0 0,20-20-64,-21 20 128,20 0 129,2 0 31,-2 0-32,0 0-96,0 0-288,21 0 256,-21 0-192,21 0 161,-1 0 95,-20 0 32,0 0 64,21 0 33,-21-20-33,0 20-128,1 0 32,-21 0 1,1 0-97,-1 0 0,-18 0-160,-21 0 128,-1 0 96,1 0-352,-20 0 224,0 0-192,0 0-257,20 0-351,-20 0-642,0 0-864,0 20-1922,-20-20-11242</inkml:trace>
  <inkml:trace contextRef="#ctx0" brushRef="#br0" timeOffset="54">12609 5095 16143,'0'-41'1473,"0"22"737,0-1-480,0 20 96,0-20-833,-20 20 192,0 0-256,1 0-577,-21 40-384,20 0 448,-39 0-63,19 19-1,0 20-320,0 2 0,20-22-64,1 0-160,-1 0-96,20-39-385,0 0-256,0 0-640,0-20-706,0 0-864,0-40-4996</inkml:trace>
  <inkml:trace contextRef="#ctx0" brushRef="#br0" timeOffset="55">12053 4995 19474,'0'-20'1890,"0"20"-385,20 0 1,0 20 255,20 20-768,0 0-64,19 20-609,0-1-192,21 0-95,0 1-1,19 0-353,-20-20 225,1-1-480,-21-19-193,1 0-224,-21-20-1441,2 19-2211</inkml:trace>
  <inkml:trace contextRef="#ctx0" brushRef="#br0" timeOffset="56">13582 5273 9929,'0'0'3523,"-20"-20"-800,20 20-481,0 0-288,0 0-577,-19 0-32,38-19-448,-19 19-256,20 0 448,20 0-128,-1-20-225,22 20-543,-2-20-97,-19 20 0,19 0-32,0-20-96,2 20-256,-22 0-449,1 0-160,-21 20-288,1-20-609,0 20-576,-20-20-1954</inkml:trace>
  <inkml:trace contextRef="#ctx0" brushRef="#br0" timeOffset="57">13622 5531 18801,'0'20'2947,"0"-20"-1409,0 0-65,19-20-544,1 20 544,41 0-448,18 0-672,20-20-97,1 20 32,-21 0-544,19-19 320,-37 19-416,-22 0-513,1 0-352,0 0-545,-40 0-1057,0 0-608,0 0-2435</inkml:trace>
  <inkml:trace contextRef="#ctx0" brushRef="#br0" timeOffset="58">15230 5293 4772,'-20'-40'5381,"20"21"-4260,0-1 0,-20 0 1217,20 0-608,-20 0-353,20 20 129,-19-19-65,-1 19-736,0 0 320,0 19-481,20 1-63,-19 20 127,-1 19-159,20-19-193,0 20 257,0-20-225,20-1-96,-1-19-64,1-20 32,0 0 32,19 0 65,-19-20-97,20-19 96,-20-1-448,-20 1 256,19-2-128,-19 1-32,0 1 192,0-1 0,0 20-128,0 1 192,-19 19 32,19 0-224,0 19-352,19 1 672,-19 0-192,21 20-32,-1-1-64,0 1-64,19-19-416,-19 18-289,20-19-640,-21-20 31,21 0-607,-20 0-866,-20 0-3715</inkml:trace>
  <inkml:trace contextRef="#ctx0" brushRef="#br0" timeOffset="59">15448 5154 13196,'20'20'3459,"0"-20"-1537,0 20 384,-1 20-480,2-1-353,19 1-480,-20 0-128,-1 0-224,1-20-129,0-1-191,0 1-1,-20-20-64,19 0 96,-19 0-31,0 0 159,0-20-31,0 1-257,0-1-160,-19-20-64,19 0-192,-20 0-321,20 1-224,0 19 161,0 0-417,20 20-64,-1 0-385,1 0-640,0 20-1313,0 0-4132</inkml:trace>
  <inkml:trace contextRef="#ctx0" brushRef="#br0" timeOffset="60">15905 5253 14798,'20'0'3651,"-20"0"-2306,20 0 1186,0 0-770,-1 0-768,1 0-576,0 0-257,19 0 128,-18-19-128,-1 19-224,0-20 384,0 0-159,-20 0-97,0 20-32,0-20-96,-20 1 0,0-1-97,0 20 1,-20 0 128,20 0 64,0 0 128,0 20 33,1 19-33,19-19-64,0 20-64,0-1 0,0 1 96,39 0-352,-19-20-225,19 20-383,-18-21-514,19-19-1024,-20 0-1442,19 0-8775</inkml:trace>
  <inkml:trace contextRef="#ctx0" brushRef="#br0" timeOffset="61">16262 5452 18801,'0'-39'2883,"0"19"-865,0-20 288,-19 0-576,-1 0-833,20 1-513,0-1-288,0 0-128,20 1 32,-1 19-737,1 20-352,20 0-448,0 20-1346,20 0-1825</inkml:trace>
  <inkml:trace contextRef="#ctx0" brushRef="#br0" timeOffset="62">16798 5174 12780,'-19'-39'2338,"-1"39"384,0-20-544,0 20-416,0 0-545,1 20-416,-1-1 352,0 21-512,0 0-161,20-1-224,20 1-159,0-19-1,0-2-96,-1 1-64,21-20 32,-20 0-1,0-20-159,-1 1 128,1-22-64,0 21 96,-20-19 0,0 19 32,-20 0 32,20 0 96,0 0-96,-20 20 64,20 0-96,20 20-192,-20 0 64,20 0-128,1 19-705,18 1-641,-19-20-544,0 1-961,19-2-2818</inkml:trace>
  <inkml:trace contextRef="#ctx0" brushRef="#br0" timeOffset="63">17196 5135 17904,'0'-40'1762,"0"40"-1089,0 0 1409,0 0-257,0 0-928,-20 20-256,20 0-161,-20 19-63,20 1-417,0-1 416,0-19-608,20 0 224,-20 0-224,20-20 448,0 0-128,-20-20 128,20 0-352,-20 0 160,0 1-224,-20-1 256,20 0-288,0 0 224,0 20-32,0 0-32,0 0-96,0 0-32,0 20 192,20 0 96,-1 19-96,21 1 0,-1 20 32,1 0-64,1-1 96,-2 20-96,-19-19 0,0 0-96,-20-1 320,0-19-352,-20-1 288,0-19-31,0 0 31,1 1-96,-22-21-96,21-21 32,-19 1-96,19 0-289,0-39 33,20 0-161,0-1-63,0 0 320,20 0 224,0 1 96,19 20 288,2-1 193,-2 1 63,1 18-159,-1-19-353,1 20 128,-1-19-128,-19 19 256,0 0-224,1-19 161,-21 19 159,0 0-32,0 20-95,0-20-97,-21 20-32,21 0-32,-20 0-192,0 20-96,1 0 32,19 0 96,-20 19 0,20 1-96,20-20 96,-1 19 0,1-19-96,21 0 96,-2 1-32,1-21-320,19 0-513,-19-21-384,19 21-769,-18-20-1698,-21 20-6662</inkml:trace>
  <inkml:trace contextRef="#ctx0" brushRef="#br0" timeOffset="64">18625 5154 15534,'20'0'3107,"-20"0"-1986,20 0 321,-20 20 31,19 20-416,2-1-480,-1 1-65,0 1-64,0-2-63,-1 1-97,-19-21-64,20-19 129,-20 0-65,20 0 32,-20 0 161,0 0 63,20-39-159,-20-1-161,19 0-192,-19-20 64,20 1-160,0 19-224,-20 1-257,20-1-224,-1 19-128,-19 21-480,20 0-481,-20 21-704,21 19-1858</inkml:trace>
  <inkml:trace contextRef="#ctx0" brushRef="#br0" timeOffset="65">19301 5194 14029,'-20'-40'3395,"20"40"-1954,-20-19 193,0 19 448,20 0-609,-21 19-1056,2 1 31,19 20 1,-20-20-257,20 19-160,0-19 32,20 0-96,-20-20 160,19 0-128,2 0-96,-1-20 96,0 0 32,0 0 0,-1 1 0,-19-1 0,0 20 32,20 0-352,-20 20 224,20-1 0,0 1 96,-1 20-705,1 0-320,0-20-512,0 0 95,20-20-319,-40-20-1090,20 20-1857</inkml:trace>
  <inkml:trace contextRef="#ctx0" brushRef="#br0" timeOffset="66">19380 4777 10025,'0'-20'4837,"0"20"-2755,0 0-321,0 0 97,0 0-257,0 20-191,0 20 95,0 0-256,19 19-384,1-19-320,0 19-225,0 1-320,20-20 192,-20 19-256,20-19-64,-1-1-128,-19-19-353,0 0-352,0 0-352,-1-20-513,-19 21-896,0-21-2083</inkml:trace>
  <inkml:trace contextRef="#ctx0" brushRef="#br0" timeOffset="67">19758 4975 19506,'19'20'2626,"-19"0"-1697,20 19 545,-20 2 223,0-1-1120,20-1-385,-20 21-128,20-41-32,-1 21 0,-19-20-192,20 1-96,-20-2-32,0-19 31,0 0-127,0 0 192,0 0 32,0-19-161,0-2-127,0-19 63,0 20 225,20 1 32,-20-1 32,20 20 160,-1 0 224,1 20-63,-20-20-65,40 19 0,-20 1-256,0 0 192,0-20-96,20 0 64,-20 0 32,19 0 0,-19-20 64,0 0 33,19 1-33,-19-1-64,0 0 64,1 0-224,-2 0 64,-19 1 0,0-1-64,0 0 32,-19 20 64,-2-20-96,21 20 704,-20 0-512,20 20 129,-20 0-1,20 0 160,-20 19-255,20 1 63,20-20-256,0 19 0,21-19-417,18 0-416,0 1-544,-19-21-1057,19 0-1858</inkml:trace>
  <inkml:trace contextRef="#ctx0" brushRef="#br0" timeOffset="68">20968 5115 20499,'-20'20'2947,"0"-20"-2467,1 39 577,-1-19 385,20 20-770,20-1-416,-1-19-224,21 0 193,-1 1-257,1-21-225,-20-21 97,1 1 96,-2 0 64,1 0 192,-20-19-320,-20 19 160,-20-20-96,20 21 32,-20-1 32,21 0 96,-1 20 0,0 0-192,20 0-480,0 0-1218,20 20-832,19 0-1955</inkml:trace>
  <inkml:trace contextRef="#ctx0" brushRef="#br0" timeOffset="69">21346 5393 20371,'0'-20'1665,"0"-19"193,-21-2 32,21 1-513,-40-19-480,21 0-481,-1-1-159,-20-20-161,21 1-96,-1 0-513,20-1 738,0 40-354,20 1-319,-20 19-481,39 20-224,1 20 128,-21 0-1217,1 39-1922</inkml:trace>
  <inkml:trace contextRef="#ctx0" brushRef="#br0" timeOffset="70">21167 5035 18513,'-40'19'5157,"40"-19"-3972,0 0-672,20 0 383,20-19 225,-1 19-768,20-20-289,2 20-352,-2-20-1314,0 20-1024,-39 0-2243</inkml:trace>
  <inkml:trace contextRef="#ctx0" brushRef="#br0" timeOffset="71">22517 4817 24054,'20'0'769,"-40"20"-385,0 20 449,0-1 512,-19 20-544,19 20-352,-21-18 223,21-2-576,1 1-32,19-1-64,0-18-224,0-2-192,0-19-161,0 0-576,0-20-224,0 0-513,-20-20-1793,0 0-11147</inkml:trace>
  <inkml:trace contextRef="#ctx0" brushRef="#br0" timeOffset="72">22140 4717 21716,'0'0'3331,"0"20"-2530,20 0 865,0 0 416,19 40-897,1 19-705,-1 0-288,20 1-448,2-1 256,-2-19-224,1-1-257,-21-19-287,1 0-321,-1-40-1089,2 20-1442,-41-40-4291</inkml:trace>
  <inkml:trace contextRef="#ctx0" brushRef="#br0" timeOffset="73">7368 7200 11659,'-21'0'6566,"21"0"-4869,0-20 97,0 20-705,0 0 0,41 0 192,-1 0-224,19 0-128,20 0-608,1 0-97,-1-21-64,0 21-256,-19 0-225,0 0-415,-1 0-770,-39 21-992,0-1-961,-20 0-2947</inkml:trace>
  <inkml:trace contextRef="#ctx0" brushRef="#br0" timeOffset="74">7467 7497 21652,'20'20'1153,"0"-40"224,19 1 545,21-1-705,0 0-800,19 20-33,0-21-256,1 1-416,-20 20-289,-1 0-608,0 0-929,-39 20-1185,0 1-2690</inkml:trace>
  <inkml:trace contextRef="#ctx0" brushRef="#br0" timeOffset="75">9730 6782 12587,'21'-19'1922,"-1"19"288,-20 0-128,0-20-448,0 20-257,0 0-192,0 0-192,-20 0-512,-1 0-161,-19 20-160,-19 19 64,0-19-64,0 19 129,-2-19-353,-18 21 128,20-2 192,19-19 64,-19 20-95,18-21 63,21 1-96,1 0 224,-1-20-352,20 0 33,0 0-65,20 0 128,-1 0 64,21 0 224,20-20-480,0 20 321,19-39-289,21 19 224,-21 20-32,20-20-160,-40 20 96,21 0-256,-40 0-128,-1 20 96,1-20-1,-40 20-63,0-1 352,-20 1-192,-39 20 192,19-1-224,-40 2 224,21-21-160,-1 19 129,1 1-97,20-1 96,-2-19 64,21 0-128,0 0 64,20-1 32,20-19 64,21 0 225,-2 0-257,40 0 64,0 0-160,2-19 32,-2 19-32,20-20-64,-39 20-192,-1 0-321,1 0-319,-41 0-834,21 0-544,-40 20-1634,0-20-5605</inkml:trace>
  <inkml:trace contextRef="#ctx0" brushRef="#br0" timeOffset="76">8936 7933 13388,'0'-19'4004,"0"-1"-1922,0 20 448,0 0-1024,0 20-33,21-1-128,-21 1-512,19 21-128,-19-21-481,20 19 96,0-19-288,0 20 97,0-21-161,-1-19-33,-19 20-639,20-20-193,-20 0-512,0 0-289,0-20-1025,-20 20-2754</inkml:trace>
  <inkml:trace contextRef="#ctx0" brushRef="#br0" timeOffset="77">8817 7616 19282,'-20'0'2530,"20"0"-1825,0 0-705,0 20-32,20-20 0,-20 0-417,20 20-768,0-20-3139</inkml:trace>
  <inkml:trace contextRef="#ctx0" brushRef="#br0" timeOffset="78">9393 7835 12780,'-20'-20'2466,"20"0"-800,-20 20 608,0-20-641,20 20-127,-19 0 95,-1 20-544,0 0-416,20 0 127,0 19 33,0-19-128,0 19-97,0 2-287,20-1-193,19-21 0,-19 21-64,20-40-32,-20 20-128,19-20-64,-19 0-193,21 0-191,-22-20-225,1 20-320,0-20-641,0 0-800,-20 1-2723</inkml:trace>
  <inkml:trace contextRef="#ctx0" brushRef="#br0" timeOffset="79">9373 7933 11915,'-20'0'7335,"0"0"-6182,20 0 512,0 0-768,0 20-288,0-20-97,20 0-255,0 0-610,0 0-416,-20 0-320,39 0-512,-39 0-2595</inkml:trace>
  <inkml:trace contextRef="#ctx0" brushRef="#br0" timeOffset="80">9810 8053 12587,'0'20'1826,"-20"-20"-673,20 0 705,0 0-481,20 0-31,-20 0 127,20 0-384,-20 20-224,20-20-96,-1 0 31,-19 0-31,20-20-353,0 20-63,0 0-257,0-20-64,-1 0 0,-19 1-64,20-1-64,-20 0-32,0-21-32,0 22-65,-20-21 97,1 20 0,-1 1 192,0-1-64,-20 0 96,21 20 160,-21-20 97,20 1-161,1 19-96,19 0 96,0 0-96,0-20-128,0 20 0,19 0 128,21-20-32,-1 20 97,21 0-258,-21-20 97,22 20 65,-2 0-97,-19 0 160,19 0-385,-20 0 225,-19 20-192,1 0 96,-1 19 128,-20-19 32,0 20-64,0-1 192,0 1 193,-20-1 223,20-18-160,0 19 1,0-21-65,0 1 1,20 0-1,0-20 96,-1 0-95,21 0-161,-20 0-160,19 0-96,1-20-192,-1 20-417,2-20-480,-21 20-801,0-19-865,-1 19-3138</inkml:trace>
  <inkml:trace contextRef="#ctx0" brushRef="#br0" timeOffset="81">11239 6981 512,'0'0'320,"0"0"-160,0 0 353,0-20-449,-20 20-160,20 0 384,0-19 1057,0 19-288,0-20-608,0 20 63,0 0-351,0-21 575,0 21-31,0 0-257,-19 0-223,19 0-97,0 0-64,0 0-256,0 0-449,0 0-768,19 0 127,-19-20 930,0 20 352,0 0 352,0-20 673,0 20-384,0 0 96,0-19-449,-19 19-192,19 0-160,0 0-64,0 0 128,-20-20 64,20 20 128,0 0-32,0 0-64,-20 0-384,20 0 192,0 0 32,0 0 0,-20 0-417,20 0-2145</inkml:trace>
  <inkml:trace contextRef="#ctx0" brushRef="#br0" timeOffset="82">11140 6703 7911,'0'-39'3651,"0"19"-223,0 20-706,0-21-544,0 21-352,0 0-705,0 21-448,0-1 320,-19 39-225,-1 0-63,0 40-128,-21-19-65,2 19-63,19-20-257,-19 2 160,19-22-288,0-20 0,-20 1 0,40-1-96,-19 2-512,-1-21-129,20 0-384,0-20-448,0 19-1090,0-19-1248,0-19-9930</inkml:trace>
  <inkml:trace contextRef="#ctx0" brushRef="#br0" timeOffset="83">10644 6763 18513,'-20'0'3235,"20"0"-1569,0 0-321,0 0-384,0 19 128,40 1 128,-1 20-384,1-1-129,20 22-191,19-2-129,0 0-63,0 1-161,-18-21 64,18 2-224,-20-2-32,-19-19-224,-1 0-193,2-20-255,-21 0-642,-1 0-832,1 0-833,-20 0-1857</inkml:trace>
  <inkml:trace contextRef="#ctx0" brushRef="#br0" timeOffset="84">11478 6743 12587,'-20'-40'5446,"0"21"-3589,20 19 546,-20 0-738,20 0-672,-20 19-288,1 21 224,19 19-161,-20 0-255,20 22 95,20-2-191,-1 0-97,1-20-128,20 2-128,-20-22-64,19 1-160,20-21-224,-18 1-225,-1-20-704,-1 0-609,1-20-1249,-21 1-2498</inkml:trace>
  <inkml:trace contextRef="#ctx0" brushRef="#br0" timeOffset="85">11835 7100 23157,'20'39'513,"-20"-19"768,20 21-96,-20-2-544,20-19-321,-20 0-192,20 19 32,0-39-544,-1 20 64,1-20-513,0 0-897,-20-20-1024,0 1-2691</inkml:trace>
  <inkml:trace contextRef="#ctx0" brushRef="#br0" timeOffset="86">11755 6802 19378,'-39'-20'1858,"19"1"-1666,0 19 128,1 0-128,19 0-288,0 0-416,0 0-673,19 19-1858,-19-19-13837</inkml:trace>
  <inkml:trace contextRef="#ctx0" brushRef="#br0" timeOffset="87">11895 6703 18097,'99'0'4356,"-20"20"-3203,-19 20 416,0 19-928,-1 0-321,-20 21 161,1-1-289,-20 1 0,-20 0 0,0-21-160,0-19-160,0-1 0,-20 1-416,0-21-578,0-19-927,20 0-2308</inkml:trace>
  <inkml:trace contextRef="#ctx0" brushRef="#br0" timeOffset="88">12847 7080 64,'0'-20'10858,"0"20"-9673,0 0 801,0 0 128,0 0-609,0 0-256,0 0-31,0 0 127,0 0-224,0 0-192,20 0 96,-20 0-449,0 0 33,0-20-193,0 20 33,0 0-193,0 0 64,0-19 1,0 19 63,0 0 32,-20 0-63,20-20 31,0 20-352,-19 20 0,19-20-32,0 0-32,0 19 0,0 1 64,0-20-32,19 0 96,-19 0 0,20 0 0,-20 0 64,20 0 65,1-20-321,-21 1 96,0-1 32,0 20 64,0 0-224,-21-20 64,21 20-353,-20 0-63,0 20-385,20-20-192,0 20-769,0-1-1409,0-19-8328</inkml:trace>
  <inkml:trace contextRef="#ctx0" brushRef="#br0" timeOffset="89">13324 7060 12267,'0'-20'3203,"0"20"-1954,0 0 481,0 0-193,0 20-640,0 0 449,20 0-129,0 19-160,-1 22-225,1-2-319,0 0-129,1 1-31,-1-21-65,-1 22-128,21-22-192,-20 1 224,-1-20-160,1-1 96,0-19 65,-20 20 31,0-20 0,0 0 417,0-20-321,-20 1-320,0-1 32,1-40-224,-21 1 128,20-1-32,-19-19-129,18 0 65,-19-21-128,21 20 192,19 21 96,0 20 32,0-2-64,0 21 128,19 20-64,21 0-64,1 0-96,-2 20 128,1 1-192,-1-1 32,-19 19-1,19 1 225,-39-1-160,0-19 160,-19 20 161,-1-21-33,-20 1 96,21-20-128,-21 21-160,20-21-352,20-21-929,-19 21-961,19-20-1410,0 20-4836</inkml:trace>
  <inkml:trace contextRef="#ctx0" brushRef="#br0" timeOffset="90">14039 6723 11755,'-20'-39'3331,"1"39"-609,-1-20-512,20 20-384,-20 0-673,-1 20-160,1-20 0,1 39-128,-1 1-96,20-1 96,0 20-193,0-19-95,0 20-225,20-20-128,19-1 0,-18 1-256,19 0 289,-21-21-321,21 1 64,-20 1 0,19-21-193,-19 0-639,19 0-353,-19 0-353,0-21-832,1 1-1570,-21 1-10858</inkml:trace>
  <inkml:trace contextRef="#ctx0" brushRef="#br0" timeOffset="91">14317 7001 20339,'0'20'929,"0"-20"352,20 19 769,-20 1-641,0 0-736,0 0-257,20 19-31,-20-19-450,19-20 65,-19 21-224,0-21-256,20 0-673,-20 0-801,0 0-929,0-21-4228</inkml:trace>
  <inkml:trace contextRef="#ctx0" brushRef="#br0" timeOffset="92">14217 6802 18929,'-20'0'1922,"20"0"-1025,0 0-513,0 0-319,0 0-130,0 0-639,0 0-1026,0 20-2402</inkml:trace>
  <inkml:trace contextRef="#ctx0" brushRef="#br0" timeOffset="93">14496 6664 22677,'59'-20'3075,"-19"40"-2723,-1 0 737,21 19-608,-21 20-161,2 1-352,-1-1 128,-21 21 0,1-21-288,0-19-321,-20 19-31,-20-39-225,0 1-384,1-1-1473,-1-20-994</inkml:trace>
  <inkml:trace contextRef="#ctx0" brushRef="#br1" timeOffset="94">7487 6782 9160,'-119'-59'1986,"39"39"-2082,21 1 160,-20-21 128,-1 40-32,-19-21-64,-20 21 225,-1 0 383,-18 21 321,18-1 385,-18 0-385,18 19-641,1 1-256,0-1-96,20 20 0,-21 2 0,21-2-64,20 20 64,-21 0-32,21 2 0,20-2 0,0 0 0,39 1-32,-1-1 32,21 0 0,21-20-32,18 2 64,1 18-32,-1-20 0,21 20 96,-1-18 0,1-2 33,20 20 63,-1-20 0,40 2-96,-20-2 0,41 0-32,-2-19-32,21 20-32,19-20 0,-18-20 0,38 19-96,1-19 64,-21 20 32,41-21 0,-20 1 0,19 0 0,0 0 0,0-1 0,21 2 32,-21-1-32,21 0 0,19-20 0,-20 20-96,20-1 0,-19-19-128,19 20-65,0-20 97,0 20-64,0-20 64,0 0 160,0-20 0,0 20 64,1 0 64,-22-20-64,21 20 128,-20-19 32,1-1-96,-1 0-32,0 0-64,21-1 0,-21-18-32,0-1 64,1-19-64,-1 20 64,-21-21-64,2 0-128,-20 0-96,0 1 0,-21-20 224,1-1-64,0 1 64,-41 0 32,2-2 0,-22 2 32,-18-19-64,-1 17 160,-40 2 64,2 0 96,-22 0-64,1-21-31,-40 21-193,0 0-129,-20-1 33,0 20 32,-19-19 64,-22 19-32,-18 1 96,20 19 32,-41-19-64,1 19 129,0 1-33,-1-2-96,-18 2 128,-22 19 160,2-20-64,-2 20-159,-18 1-33,19 19-32,-40-20-64,20 0 32,-20 0 32,-19 20 0,20-19 320,-21-1 0,0 20 1,-20-21-97,2 21-448,-21-20 640,-1 20-512,-19-20 64,0 20 32,0-19 0,-20 19 0,-20-20-32,20 20 32,-21 0 32,-18 0 32,0 0-32,-21 0 161,0 20 159,-19-20-256,-20 19 64,-1 1-192,-18 0 32,-2 1-192,22-1-545,-2-1-736,1 1-1025,20 20-417,-1-21-4260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5T18:38:11.898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280 9582 352,'-20'-20'9801,"0"1"-7014,20-2-897,0 21 63,0-20-511,-20 20-257,20-20-224,0 20-321,0 0-415,0 0 95,0 20 609,20 0-289,-20 20-223,20 0-97,-20 19 0,20 1-224,0-1 1,0-18 319,-20 18-384,20-20 128,-1 1 96,1 0-31,0-21-1,0 1-96,19 0 0,1 1 32,0-21-64,0 0-64,-1 20 0,21-20-256,-21 0-96,22 0-193,-22 0-255,1 0-65,-1 0-160,-19 0-737,20-20-576,-21 20-2466</inkml:trace>
  <inkml:trace contextRef="#ctx0" brushRef="#br0" timeOffset="218.75">438 9900 18961,'-98'-20'1122,"78"20"-674,0 0-480,20-20 993,0 20 288,20-20-480,0 1-673,19 19 0,1-21 0,-1 21-705,1-20-319,20 20-578,-20-20-1281,-21 0-2786</inkml:trace>
  <inkml:trace contextRef="#ctx0" brushRef="#br0" timeOffset="385.7422">280 9582 18609,'-120'0'673,"81"0"-161,19 0-416,0-20 385,40 20 223,20-19-319,19 19-257,1-21-32,39 1-833,0 0-768,1 20-1538,-21 0-4868</inkml:trace>
  <inkml:trace contextRef="#ctx0" brushRef="#br0" timeOffset="596.6797">1272 9642 20531,'20'19'320,"-20"1"-224,0 0 1282,-20 0 287,20-1-448,-20 41-672,20-20-449,-19 0 32,19 19-224,-20-19-256,20-1-385,0-19-672,-20 21-449,20-41-1025,-20 20-4292</inkml:trace>
  <inkml:trace contextRef="#ctx0" brushRef="#br0" timeOffset="763.6719">1034 9939 17296,'0'-20'1954,"0"1"-1057,0 19 768,0 0 33,21 0-801,-2 19-353,1 1-544,20 0 0,19 0-192,-19 0-321,19-1-383,-18 1-386,18 0-703,-20-20-1571,1 0-3266</inkml:trace>
  <inkml:trace contextRef="#ctx0" brushRef="#br0" timeOffset="1002.9297">1530 9582 20915,'0'-39'1730,"20"39"-1089,-20 0-545,0 0 640,0 0 417,21 19-480,-1 21-192,-1 0-289,1 19-64,0-20-352,0 21-97,19 0-127,-19-20-193,20-21-416,-21 1-512,22 0-1058,-21-20-1825</inkml:trace>
  <inkml:trace contextRef="#ctx0" brushRef="#br0" timeOffset="1199.2188">1849 9642 512,'-20'-40'19186,"-1"20"-17552,21 20-1154,0 20 1186,0 0-1,21 0-576,-1 19-512,0 1-321,-1 19-320,1-18 0,0 18-224,19-20-289,-19 1-224,0-20-672,0 0-417,-20-20-608,-20 0-3908</inkml:trace>
  <inkml:trace contextRef="#ctx0" brushRef="#br0" timeOffset="1395.5079">1530 9900 19698,'-79'0'1602,"40"0"-577,39 0-385,0 0 802,19 0 223,1 0-640,39 0-480,2-20-321,-2 20-128,20 0-224,0-20-577,-18 20-288,-22 0-640,1 20-994,-20-20-2177</inkml:trace>
  <inkml:trace contextRef="#ctx0" brushRef="#br0" timeOffset="1548.8282">1591 10018 21172,'-61'40'288,"61"-40"-576,0 0 448,41 0 160,-2-20-224,21 0-64,19 1-160,1-1-1089,-1 0-1314,0 0-3618</inkml:trace>
  <inkml:trace contextRef="#ctx0" brushRef="#br0" timeOffset="1750.9766">2146 9661 21844,'0'20'2146,"0"-20"-2018,20 20 449,0 0 384,0 19-289,19 1-287,-19 0-161,20 20-192,-1-21-480,2 1-129,-2-1-256,1 1-576,-20-19-449,-1-21-928,-19 20-3653</inkml:trace>
  <inkml:trace contextRef="#ctx0" brushRef="#br0" timeOffset="2114.2579">657 10495 17904,'-20'20'1122,"40"-20"63,19 0 704,21-20-415,20 0-257,39 20-128,0-20-128,20 1 192,40-21-544,20 20-257,39 1-224,-1-1 32,2 20-160,-60-21-32,-61 21-320,-38 0 192,-20 0-193,-21 0-223,-19 0-385,-20 0-673,0 0-448,0-20-1377,-20 0-13965</inkml:trace>
  <inkml:trace contextRef="#ctx0" brushRef="#br0" timeOffset="2325.1954">2821 9740 24695,'-20'0'608,"0"-19"-1440,20 19-930,0 0 801,0 0-512,20 19 448,-20 1-833,0 0-4292</inkml:trace>
  <inkml:trace contextRef="#ctx0" brushRef="#br0" timeOffset="2456.0547">2941 10018 16111,'0'40'8071,"0"-19"-7526,0-21-33,0 0-576,0 20-160,19-20-352,-19 0-225,0 0-1121,0 19-3107</inkml:trace>
  <inkml:trace contextRef="#ctx0" brushRef="#br0" timeOffset="4791.9922">3655 10079 16143,'0'-21'2146,"0"21"-1506,0 0 161,20 21 224,0-1-64,0 19-64,0-19-449,0 19-191,-1 1-257,1-20-32,0-1-129,0-19-767,-1 0-514,1 0-1024,0-19-4196</inkml:trace>
  <inkml:trace contextRef="#ctx0" brushRef="#br0" timeOffset="4937.5">3715 9780 13837,'-20'-20'4964,"0"20"-4259,20-20-865,0 20-64,20 20-193,0-20-832,0 40-1377,19-19-2275</inkml:trace>
  <inkml:trace contextRef="#ctx0" brushRef="#br0" timeOffset="5163.086">4112 10237 15470,'39'20'2082,"-39"-20"-865,0 0 609,-20-20-673,1 0-416,-1-19-33,0-1-351,-20-19-65,21-2-32,-21 2-96,20-20-320,-1 20 96,2-2 96,19 22-96,19 19-32,2 0-352,-1 0-385,20 20-96,-1 20-1057,-19 20-2114</inkml:trace>
  <inkml:trace contextRef="#ctx0" brushRef="#br0" timeOffset="5324.2188">3893 10058 19634,'-40'21'1345,"40"-21"-1377,0-21 225,20 21 607,20 0-127,-21-20-321,42 0-640,-2 20-545,1-19-1121,19 19-2146</inkml:trace>
  <inkml:trace contextRef="#ctx0" brushRef="#br0" timeOffset="5569.336">5025 9681 21428,'0'0'865,"0"40"-961,0-21 544,0 41 289,0 0 256,-19-1-225,19 1-319,0-1-161,19 2-416,1-22-96,-20-19-225,20 0-640,-20-1-672,0 1-1026,0-20-2882</inkml:trace>
  <inkml:trace contextRef="#ctx0" brushRef="#br0" timeOffset="5779.2969">4568 9701 19634,'40'39'2595,"-20"-19"-1570,19 20 320,21 0-224,0 20-641,-1-21-127,1 21-161,-21-1-128,41-18-256,-40-22-33,19 1-639,1 0-225,-21 0-641,2-20-1313,-2 0-3651</inkml:trace>
  <inkml:trace contextRef="#ctx0" brushRef="#br0" timeOffset="5961.9141">5382 9840 23029,'60'20'801,"-21"-20"-449,22 0-256,-22 0-128,21 20-384,-21-20-257,-19 20-864,19-20-1666,-39 19-12460</inkml:trace>
  <inkml:trace contextRef="#ctx0" brushRef="#br0" timeOffset="6099.6094">5561 10058 14637,'0'21'8136,"20"-21"-8104,0 0 64,20 0 0,19-21-352,-20 1-833,1 20-865,1-20-2114</inkml:trace>
  <inkml:trace contextRef="#ctx0" brushRef="#br0" timeOffset="7829.1016">4985 10178 7142,'0'0'1185,"0"0"-320,0 0 256,0 0 449,0 0-417,0 0-448,0 0-65,0 0-256,0 0 97,0 0 384,0 0-32,0 0-65,0 19-287,0 1-65,0 0-128,0 0-31,0 19 31,0-19-64,0 1 128,0-1-191,0-1 127,0 1 0,0-20-96,0 0 33,0 0-33,0 0-32,0-20 128,0 20-288,0 0-32,0 0-96,0-19 64,0 19-160,0 0 32,0 0-33,0 0 65,0 0 32,0 0 32,0 0 288,0-20-192,21 20 0,-21 0-64,0 0 128,0 0-96,0-21 0,0 21 128,0 0-192,0 0 192,0 0-32,0 0 160,0-20-384,0 20 256,0-20-64,0 1-32,-21-1-32,21 0 128,0 20-63,0-20-194,0 20 161,0 0-32,0 0 0,0 0 64,0 0-128,0 0 128,0 0 32,21 0 161,-21 0-257,0-19 96,0 19-32,19 0 0,-19 0-32,0 0 64,0 0-32,20 0 64,-20 0 96,0 0 32,0 0-64,20 0-160,-20 0 96,20 0-128,-1 0 96,1 19 97,0-19-33,20 0 32,-1 0-128,-19 20 0,21-20 96,-22 0-224,1 20 96,-20-20-224,20 0-193,-20 20-159,20-20-449,-20 0-705,19 0-2145,-19 0-10986</inkml:trace>
  <inkml:trace contextRef="#ctx0" brushRef="#br0" timeOffset="8649.4141">6514 9880 11947,'-20'-40'2690,"0"21"-1056,20-2-33,-20 1-383,-19 20-161,19 0 64,-19 0-192,-1 20-417,19 20-320,1-20 96,1 20 1,19-21-321,19 21 0,1-20 64,21 19-32,-2-19 64,1 0 0,19 21-160,-19-22 32,-20 21-289,-1-20 257,-19-1 32,0 1 0,-19 0 32,-21 0 0,20-20 0,0 19-288,1-19-641,-1 0-929,0-19-1825,20-1-9738</inkml:trace>
  <inkml:trace contextRef="#ctx0" brushRef="#br0" timeOffset="8875.9766">6693 10058 18001,'0'21'2146,"0"-1"-1538,0-1 641,20 1-256,-1 0-288,1 0-417,20-20-160,-1 0 32,-18-20-160,19 0-288,-1 0-256,-19 1-673,-20-1 31,0-1-447,0 1-1730</inkml:trace>
  <inkml:trace contextRef="#ctx0" brushRef="#br0" timeOffset="9282.2266">7030 9979 19250,'20'59'800,"0"-39"-191,-1 21 288,2-22 0,-21-19-225,20 0-223,-20 0 63,0 0-63,0 0-289,20-19 32,-20-1-64,0-21-128,-20 2-128,20 19 32,0 0 0,-20 0 64,20 20-128,0 0 0,20 0 224,-20 20 160,20 20-64,0-21-64,19 1-96,-19-20 96,0 20 0,-1-20 96,1 0 33,0-20-1,0 20 0,-20-20-160,19 1-32,2 19-128,-1 0 96,0 0-192,0 0-128,-1 19-129,1 1-800,0 21-1057,0-21-2979</inkml:trace>
  <inkml:trace contextRef="#ctx0" brushRef="#br0" timeOffset="9760.7422">8182 9900 18481,'-80'0'1249,"60"19"32,1 1-224,-1 0-32,20 20-224,0-1 0,20-19-321,19 21-223,1-22-225,20 1-128,-1-20 96,-19 0-161,-20-20 33,-1-19 128,-19 18-160,0-19 256,-19 1-288,-41-1 256,21 20-128,-20 1 96,18-1-64,1 20-96,21 0-545,19 0-672,0 20-257,19-1-447,21 21-1795,1 0-7591</inkml:trace>
  <inkml:trace contextRef="#ctx0" brushRef="#br0" timeOffset="9927.7344">8421 10118 14125,'19'0'3011,"-19"-19"-929,-19-22-513,-22 21-544,21-39-128,-19 19 0,-1-19-481,1-21-288,19 20-160,20 1 96,-20 0-96,40 19-288,0 20-577,-1 20-800,1 0-1506,-20 40-9866</inkml:trace>
  <inkml:trace contextRef="#ctx0" brushRef="#br0" timeOffset="10074.2188">8163 9939 22869,'-21'20'1281,"21"-20"-960,21 0 319,18 0-383,20 0-33,1-20-160,-1 0-481,1 20-1472,0-19-1411,-21 19-2209</inkml:trace>
  <inkml:trace contextRef="#ctx0" brushRef="#br0" timeOffset="10770.5079">9274 9543 17936,'-20'-61'1986,"20"42"-512,20 19-449,0 0-64,19 19-257,1 21-191,19 20-65,-19 19-224,20 0-192,-20-19 161,-20 0-354,-1-1 1,-19-19 64,0 0 96,-19-21 0,-1 1 0,0 0-64,-19-20 32,-2 0-64,1-20 128,1 0 96,19-19-224,0-1 64,0 1 96,20 19 160,0 0-160,0 20-32,20 0 33,0 0-65,0 20 128,19 0-224,1 19 96,20-19-449,0-20-416,-1 20-736,0 0-1026,-18-20-4259</inkml:trace>
  <inkml:trace contextRef="#ctx0" brushRef="#br0" timeOffset="11293.9454">10545 9860 16815,'20'-39'1250,"-20"18"-610,0 1 481,-20 0 225,-1 20-450,1 0 290,1 0-258,-1 20-351,-20 0-257,20 40 65,-19-20-193,19 39 0,20-20-160,-20-18 224,40-2-256,0 1-256,19-20 32,-19-20 64,20-40 96,-1 20 0,2-40 31,-21 1-127,0-1 64,-20-19 288,0 19-384,-20-19 256,0 0 64,-21-1-160,22 40 161,-21 0 127,20 21 128,0-1-64,20 20 65,0 0-193,0 0-192,0 20 288,20 39 97,0-19-1,0 40-64,0-21-96,19 20-288,22-19 64,-22-20-480,20-1-865,1 1-385,0-20-832,-20-20-1923</inkml:trace>
  <inkml:trace contextRef="#ctx0" brushRef="#br0" timeOffset="11468.75">10942 9860 20403,'39'59'1505,"-19"-39"-704,-20 20-513,20-20-64,-1-1-320,2 1-32,-1-20-640,-20 0-674,20 0-2209</inkml:trace>
  <inkml:trace contextRef="#ctx0" brushRef="#br0" timeOffset="11621.0938">10942 9681 20499,'-40'-20'1281,"40"1"-256,0 19-544,0 0-513,0-20-513,20 20-224,0 0-928,-1 0-2115</inkml:trace>
  <inkml:trace contextRef="#ctx0" brushRef="#br0" timeOffset="12056.6407">11259 9661 18897,'-20'60'2435,"20"-21"-866,0 1-480,0 20-192,0-1 0,20-19-32,0 0-577,-1-1-96,22-19-96,18 1 96,-19-21-95,19 0-129,1-21-129,-20 1-159,0 0 64,-20 1 64,-1-1-65,1-20 65,-20 20 96,0-19 64,0 19 96,0 0 160,-20 1-128,1-2 161,-1 21 223,0 21-192,0-2-224,-1 21 257,21-1-33,0 1-96,21-20 0,19 19-95,-1-19-33,21 0 0,-1-20-385,21 0-255,-20 0-449,-21-20-352,20 0-1186,-19 20-1665</inkml:trace>
  <inkml:trace contextRef="#ctx0" brushRef="#br0" timeOffset="14676.7579">12650 10099 16783,'0'-20'1442,"0"20"-1154,19 0 225,1 20 800,20-1-192,-21 21-449,21 19-383,-20-19-97,19-1-96,-19 2-32,0-21 64,-20-1-416,0 1-96,0 0-641,0-20-993,0 20-2146</inkml:trace>
  <inkml:trace contextRef="#ctx0" brushRef="#br0" timeOffset="15454.1016">13423 9800 12780,'0'-20'3395,"0"20"-2050,0-20 0,0 40-31,21-20 479,-1 41-672,-20-2-224,19 20-256,-19 1-289,20-1 97,-20 2 95,20-22-320,-20 1 97,20-1 95,-20-19-160,19-20 65,-19 0-161,20 20 32,0-20-32,19-20-96,-19 20 0,21-20-64,-2 20-128,1-20-352,-20 1-353,19 19-448,1-20-385,-20 20-544,-1-20-1730,-19 20-6598</inkml:trace>
  <inkml:trace contextRef="#ctx0" brushRef="#br0" timeOffset="15642.5782">13543 9999 18001,'0'0'2658,"19"0"-2210,1-20 834,0 20-1,19-20-769,1 20-512,-19 0-384,18-20-801,1 20-1025,-20-20-3363</inkml:trace>
  <inkml:trace contextRef="#ctx0" brushRef="#br0" timeOffset="15788.086">13444 9780 19506,'0'-40'448,"0"21"-127,39-1 479,1-20-607,19 21-546,-19-1-1248,19 0-1570</inkml:trace>
  <inkml:trace contextRef="#ctx0" brushRef="#br0" timeOffset="16216.7969">14337 9562 17520,'-40'-19'3267,"20"-2"-2466,-19 1 96,-2 20 64,2 0-321,-21 20-255,21 1-97,19-2 0,-19 21-384,39 0-32,0-1 32,19 1-32,1-1-32,0 1-161,0 20-127,-1-20 64,1-1 223,-20 21 97,0-21 96,0 2 0,0-2 161,0 1-33,-20-20 256,20-1-128,-19 1-31,19 0 255,0-20-384,19 0 257,-19 0 127,40 0-96,-20-20-95,19 20-129,-19 0-288,21 0 0,-22 0-513,21 20-31,-20-20-674,0 20-287,19-1-1154,-19-19-2658</inkml:trace>
  <inkml:trace contextRef="#ctx0" brushRef="#br0" timeOffset="16457.0313">14714 9681 17360,'0'-20'3619,"0"20"-3042,-20 0-417,20 20 833,0 20 64,0-1-320,0 22 63,0-2-383,0 0-193,0 1-288,20-1-256,-20-18-257,19-22-576,-19 1-545,21 0-1793,-42-20-13101</inkml:trace>
  <inkml:trace contextRef="#ctx0" brushRef="#br0" timeOffset="16652.3438">14416 9780 19794,'0'-20'1281,"39"40"353,-19-20 928,21 41-416,18-22-1024,0 41-674,-19-21-128,19 1-352,-18-1-160,18-19-449,-19 21-352,-20-21-512,19-20-609,-19 19-961,0-19-3331</inkml:trace>
  <inkml:trace contextRef="#ctx0" brushRef="#br0" timeOffset="17031.25">14912 9701 23702,'20'-20'1121,"0"0"-705,0 1 353,20-1-288,0 20-545,-1 0 256,-19 0-192,20 0 0,-1 20-289,-19-1-287,20 21 224,-21-1 191,2 1 97,-21 20-32,20-20-64,0-1-96,0 1 352,19 0-480,-19-1 384,0 2-129,-1-2 161,-19 1-32,0-20 97,0-1-1,-19 1 192,-1-20-64,0 20-224,0-20 64,1 0-384,-1-20-1025,20 20-769,-20 0-3043</inkml:trace>
  <inkml:trace contextRef="#ctx0" brushRef="#br0" timeOffset="17489.2579">16024 9800 19378,'-40'0'1826,"40"0"-1570,0-20 641,0 20 320,20 0 160,20 0-256,-21 0-736,22 0-417,-1 0 32,-1 0-481,1 0-640,-1 20-801,-19-20-1089,0 21-3331</inkml:trace>
  <inkml:trace contextRef="#ctx0" brushRef="#br0" timeOffset="17647.461">16044 9999 18961,'0'19'3171,"0"-19"-2978,19 0 768,2 0 576,19 0-256,19 0-993,1 0-320,-21-19-416,22 19-1025,-2 0-1026,0 0-2978</inkml:trace>
  <inkml:trace contextRef="#ctx0" brushRef="#br0" timeOffset="17946.2891">16699 9642 21043,'40'-40'1057,"0"20"-32,-1 0 545,2 1-609,-21 19-673,19 0-128,-19 19-32,19 1-64,-19 0-32,0 20 65,0 19-1,-1 0 64,1 2-128,-20-2 64,0 20 96,20-20-96,-20 2-64,20-22-160,-20 1-224,0-1-449,21-19-608,-21-20-705,-21 0-1698</inkml:trace>
  <inkml:trace contextRef="#ctx0" brushRef="#br0" timeOffset="18127.9297">16818 9999 19922,'0'-20'2787,"20"20"-2050,21-20 1473,18 20-320,0-20-609,0 20-769,1 0-384,-20 0-608,20 0-609,-21 0-1089,-19 20-1121,0-20-3460</inkml:trace>
  <inkml:trace contextRef="#ctx0" brushRef="#br0" timeOffset="18505.8594">17592 10138 17232,'0'0'2947,"0"0"-1474,0 0 449,0 0 64,0 20-449,0-20-704,-19 0-257,19 20-351,0-20-129,0 19-96,19-19 192,-19 0-320,20 0 160,-20 0-32,0 0-128,0 0 160,0 0-64,0-19-224,0 19 63,-20-20-127,20 20-160,-19-20-866,19 20-992,-20 0-1345,0 0-14382</inkml:trace>
  <inkml:trace contextRef="#ctx0" brushRef="#br1" timeOffset="25831.0547">578 11626 9256,'-20'0'1890,"20"0"64,0 0 320,0 0-32,0-19-576,-20 19-545,20 0-256,0 0-257,0 19 513,0 1-416,20 1-129,-20 38-31,0-19-289,20 19-128,0 1 129,-20-20-129,19 20-160,1-21 64,-20 1 128,20-21-64,0 21 32,-1-40 0,1 20 64,-20-20 33,40 0 95,-19 0-416,-2 0 64,1-20-160,0 0-33,20 20-223,-21-20-353,21 1-512,-20 19-289,-1-20-640,-19 20-1505,20 0-6663</inkml:trace>
  <inkml:trace contextRef="#ctx0" brushRef="#br1" timeOffset="26041.0157">696 11885 18481,'-39'0'1698,"19"0"-802,20-20-31,0 20 481,0-20-450,0 20-767,20-20-258,0 0-607,-1 20-193,1-19-609,0-1-640,0 0-1025,1 20-6662</inkml:trace>
  <inkml:trace contextRef="#ctx0" brushRef="#br1" timeOffset="26186.5235">598 11667 224,'-60'0'17616,"41"0"-17423,19 0-225,0 0 256,19-21 384,21-18-415,-1 19-161,21 0-641,-1 0-2018,1 1-4035</inkml:trace>
  <inkml:trace contextRef="#ctx0" brushRef="#br1" timeOffset="26557.6172">1333 11945 16495,'19'-41'1922,"-19"22"-1025,0 19 672,0-20 257,0 20-641,0 0-704,-19 20-65,-1-20 128,-1 40-576,1-20 97,0 20-418,1-1-416,-1-19-576,0 0-737,20 19-2210</inkml:trace>
  <inkml:trace contextRef="#ctx0" brushRef="#br1" timeOffset="26730.4688">1055 12004 19506,'-21'-39'1601,"21"39"-928,21 0 929,-21 0-225,19 0-865,1 0-383,20 20-33,-1-1-289,1 1-511,-1 0-97,1-20-512,20 20-737,-20-20-2178</inkml:trace>
  <inkml:trace contextRef="#ctx0" brushRef="#br1" timeOffset="27037.1094">1630 11607 19026,'20'0'480,"-20"19"225,20 1 1024,-20 1 129,0-1-577,19 19-576,1 1-545,0-1-96,20 1 128,-21 0-288,1 0-512,1-20-1,-1 0-416,0 0-737,-1-1-1120,-19-19-3396</inkml:trace>
  <inkml:trace contextRef="#ctx0" brushRef="#br1" timeOffset="27247.0704">1829 11667 9416,'-21'-21'12300,"21"21"-11243,0 0-448,0 21 1152,21-1-544,-1 0-608,-20 19-129,20 1-544,-1-1 161,1 1-290,20-1-127,-21 2-192,1-21-417,0 0-705,-20-20-768,0 0-801,-20 0-12268</inkml:trace>
  <inkml:trace contextRef="#ctx0" brushRef="#br1" timeOffset="27436.5235">1591 11904 10666,'-61'0'10570,"22"0"-9577,39 0-673,0 0 929,0 0 385,39 0-449,2 0-417,18-19-575,0 19-193,21-20-385,0 20-416,-21-20-512,-19 20-865,-1 0-1665,-39 0-12909</inkml:trace>
  <inkml:trace contextRef="#ctx0" brushRef="#br1" timeOffset="27611.3282">1769 11925 2402,'-40'40'18930,"20"-20"-18450,20-20-224,0 0 1410,0 0-129,40-20-672,-1 20-512,22-20-321,-2-21 0,0 22-609,20 19-416,-18-20-704,-22 20-674,1 0-1280,-20 20-9225</inkml:trace>
  <inkml:trace contextRef="#ctx0" brushRef="#br1" timeOffset="28031.25">2245 11567 20467,'20'-20'865,"20"1"192,-21 38 256,22-19-544,-1 40-65,-21-1-223,1 2-193,0-1-192,0 19-64,-1-20 0,-19 1-128,0-20-352,-19 0-33,-1-1 97,-20-19 64,1 21-225,19-21 193,-21 0 256,2 0 96,19-21 96,20 2 320,0-1-192,0 0-31,20 20 31,0 0-64,19 0 128,22 0-192,-22 20-160,20 0-160,-19-1-673,-1 22-512,2-21-1442,-41 19-3395</inkml:trace>
  <inkml:trace contextRef="#ctx0" brushRef="#br1" timeOffset="28547.8516">836 12341 17168,'-20'0'2050,"20"0"-1538,0 0 1474,20 0-128,20 0-257,19 0-704,20 0-128,41-19-225,18 19-255,21-20-1,20 20-416,-1-20 64,41 20-128,0-20 96,19 20 128,-39 0 64,-61-19-128,-38 19 32,-60 0 0,-1 0-193,-19 0-575,-20 0-1,0 0-384,-20 0-705,20 0-704,-20-20-1154,1 20-8776</inkml:trace>
  <inkml:trace contextRef="#ctx0" brushRef="#br1" timeOffset="28801.7579">3119 11646 26905,'0'-20'769,"0"20"-577,0 0-224,-20 0 352,20 0-224,0 0-416,20 20-897,-20 1-641,19-1-1569,2 19-2563</inkml:trace>
  <inkml:trace contextRef="#ctx0" brushRef="#br1" timeOffset="28925.7813">3219 11965 21620,'19'39'2402,"1"-39"-2306,-20 0 193,20 0-706,-20 0-287,0 0-834,0-19-1601,0 19-12652</inkml:trace>
  <inkml:trace contextRef="#ctx0" brushRef="#br1" timeOffset="31475.586">3873 11766 17040,'-20'0'2370,"20"0"-1025,0 20-288,20-1 641,-20 1-225,20 20-608,0-1-417,20-18-255,-20 19-193,0-20 32,0 19-128,-1-39-449,1 20-448,-20-20-801,20 0-1024,-20 0-3268</inkml:trace>
  <inkml:trace contextRef="#ctx0" brushRef="#br1" timeOffset="31642.5782">3873 11607 11114,'-20'-40'8392,"20"20"-6823,-19 1-1376,19 19-161,0 0-64,19 0-705,-19 0-448,40 0-641,-20 19-2146,20 21-8423</inkml:trace>
  <inkml:trace contextRef="#ctx0" brushRef="#br1" timeOffset="31867.1875">4409 12004 16079,'40'20'2018,"-19"-20"-673,-21 0 1281,-21-20-1312,1 1-385,-20-21-97,21-1-319,-41-18 63,21 19-319,-1-19-1,0 0-288,20-2 128,0 2-96,20 20-32,0 19-32,20-20-192,0 40-449,20 0-608,0 0-545,-20 20-1633,19 20-11339</inkml:trace>
  <inkml:trace contextRef="#ctx0" brushRef="#br1" timeOffset="32014.6485">4191 11766 19506,'-40'20'2434,"20"-20"-1761,20 0 256,20 0-32,0 0-193,20-20-383,0 20-417,19-20-801,1 20-1345,-1 0-1666</inkml:trace>
  <inkml:trace contextRef="#ctx0" brushRef="#br1" timeOffset="32600.586">5542 11528 1985,'19'-20'15855,"-19"0"-14093,-19 40-1089,19 0 320,-20-1 160,-1 41-160,1 0-129,0 19-287,1-20-321,19 1 1,-20 0-418,20-20 33,-20-1-448,20-19-513,0 0-417,-20-20-992,20 0-4100</inkml:trace>
  <inkml:trace contextRef="#ctx0" brushRef="#br1" timeOffset="32820.3125">5164 11547 19122,'0'-19'2786,"0"19"-2113,0 19 128,20 1 704,-1 20-256,21-1-352,1 22-448,18-2-225,0-20-64,0 1-256,2 0-64,-2-21-289,1-19-384,-1 21-416,-20-21-320,1 0-609,-19 20-1250,-1-20-6437</inkml:trace>
  <inkml:trace contextRef="#ctx0" brushRef="#br1" timeOffset="33008.7891">5958 11726 20691,'39'0'2979,"-19"0"-2595,21 0-256,-2 0 1,21 0-33,-21 0-128,1 0-737,-1 20-640,2-20-770,-21 20-3970</inkml:trace>
  <inkml:trace contextRef="#ctx0" brushRef="#br1" timeOffset="33154.2969">6137 11945 18929,'0'20'2050,"40"-20"-1601,-1 0 544,1-20-321,20 20-511,-20-20-450,19 20-287,-20 0-1250,1 0-3619</inkml:trace>
  <inkml:trace contextRef="#ctx0" brushRef="#br1" timeOffset="33879.8829">6811 11468 16944,'0'-20'1665,"-19"1"-320,19 19-127,0 0 31,0 19-128,19 1 288,-19 0-352,20 39-352,1-19-225,-1 19-224,19-18-31,-19 18-321,20-19 64,-21-1-257,1-19-479,20 20-161,-20-21-737,-1-19-672,2 21-1378</inkml:trace>
  <inkml:trace contextRef="#ctx0" brushRef="#br1" timeOffset="34184.5704">7347 11646 19122,'-19'-20'1665,"-1"20"-1280,0 0 575,0 0 258,-19 20-225,19 1-257,0 19-255,20-21-417,20 1-32,20 0 64,-1 0 0,1-1-192,20 1 96,-20 20 0,-1-20 128,-19-1-320,0-19 192,-20 21 32,0-21 64,0 20-32,-20-20-512,0 0 159,-19 0-672,19 0-288,0-20-993,0-1-1826</inkml:trace>
  <inkml:trace contextRef="#ctx0" brushRef="#br1" timeOffset="34374.0235">7527 11488 19794,'19'20'2114,"1"0"-1633,0 19 416,0 20-289,-1 2-224,22-2-287,-1 0-258,-21-19-351,21 0-641,-1-21-929,-19 2-1634</inkml:trace>
  <inkml:trace contextRef="#ctx0" brushRef="#br1" timeOffset="34547.8516">7487 11726 20691,'0'0'2306,"0"0"-2114,40-19 1026,-1 19 63,20-20-833,2 20-256,18-20-1024,0 20-866,-19-21-1665,0 21-14862</inkml:trace>
  <inkml:trace contextRef="#ctx0" brushRef="#br1" timeOffset="35172.8516">8738 11607 16655,'0'-40'2947,"0"20"-1762,-20 1-32,1 19-128,-22 0 96,1 19-256,21-19-545,-21 20-31,20 20-97,1-21-192,19 1-64,19 1 32,1-1 64,20 19-64,-1-19 192,1 0-320,0 0 160,-20 19 64,0-19-224,0 0 160,-20 0 0,-20-1 32,20 2-64,-20-21 32,0 0-641,1 20-320,-2-20-865,1 0-223,20-20-1891</inkml:trace>
  <inkml:trace contextRef="#ctx0" brushRef="#br1" timeOffset="35390.625">8817 11786 17904,'40'19'1730,"-40"1"-289,19 20 385,1-20-384,20-1-514,0-19-255,0 0-192,0-19-193,19-1-128,-39-20-128,-1 20-288,1-19-353,-20-1-416,-20 21-769,-19-1-768,19-21-2275</inkml:trace>
  <inkml:trace contextRef="#ctx0" brushRef="#br1" timeOffset="35833.9844">9115 11329 15822,'20'-20'3139,"-20"20"-1825,0 0 255,0 0-127,0 20 255,0-1-608,0 22-96,19-1-192,1-1-193,21 1-255,-21-1-65,19-19-192,-19 20-64,19-21 32,-19 1 0,20-20-64,-20 21 32,19-1-96,-19-20 64,21 20-128,-2 19 0,-19-19 160,19 0-352,-39 19 192,0-19-97,0 0 33,-19 0-128,-1-20 128,0 0 0,-19 0-129,-2 0-63,1-20-129,21 0-255,-21 0-289,20-19-1025,0 19-641,1 0-2754</inkml:trace>
  <inkml:trace contextRef="#ctx0" brushRef="#br1" timeOffset="36235.3516">9949 11687 21268,'-40'-41'1057,"0"41"-737,21 0 577,-1 0 96,0 21-385,0-1 33,1 0-289,19 19-63,0 20-193,19-19-32,1-20-32,20 0-64,-21-1 96,21-19-96,0-19 32,-21-1-32,1-20-32,1 1 128,-21-1 160,0 20-352,-21-19 256,1 19-32,20-1 64,-19 21 0,-1-20 129,20 20-514,0 20-63,0 1 192,20-1-513,-20 19-416,39 1-480,2-20-769,-2 19-897,1-19-5637</inkml:trace>
  <inkml:trace contextRef="#ctx0" brushRef="#br1" timeOffset="36400.3907">10267 11885 18673,'-21'-60'1762,"21"21"-257,0-1 129,0-19-417,0 18-448,0-18-289,0 39-384,0-19-32,21 19-320,-21 20-737,20 20-448,0-1-994,-1 21-4067</inkml:trace>
  <inkml:trace contextRef="#ctx0" brushRef="#br1" timeOffset="36582.0313">10524 11845 14926,'0'-40'3747,"-20"21"-2434,1-21 449,19 20-289,-20-19-383,20-2-418,0 2-416,0-1-288,0 20-128,20 1-609,-1 19-384,1 0-672,1 19-1763</inkml:trace>
  <inkml:trace contextRef="#ctx0" brushRef="#br1" timeOffset="36923.8282">10942 11607 8167,'-40'-20'11563,"20"20"-10346,0 0-256,1 20 256,-1-1 161,0 22-321,-1-1-449,21-1-319,0 1-289,21-1 64,-1-19-64,0 0 96,-1-20-192,1 0 96,20-20-129,-20 0 65,-1 0 0,-19 1 64,0-1 32,0-20-192,0 40 256,-19-19 0,19 19-192,0 0-128,0 0-609,0 19-768,19-19-385,-19 20-961,20-20-3811</inkml:trace>
  <inkml:trace contextRef="#ctx0" brushRef="#br1" timeOffset="37250">11140 11667 11146,'-19'0'11275,"19"20"-10122,0 0-929,19-1 160,-19-19 33,20 20-129,0-20-128,19 0 96,-19 0-95,0-20-225,19 1-161,-19-1 193,-20 20 64,21-20-96,-21 20 128,0 0 289,0 20 447,20 19-95,0 1-353,-20-1 129,19 21-129,1 0 1,20 0-33,-20-1-32,-20-20-384,0 21 224,0-41 128,-20 22-448,0-21-96,0-20-128,0 20-577,1-20-1346,19 0-864,-20 0-5797</inkml:trace>
  <inkml:trace contextRef="#ctx0" brushRef="#br1" timeOffset="37977.5391">12073 11528 11402,'-20'0'3075,"0"0"-673,20 0-768,-19 0-513,-1 19-256,0 1-96,0 20-161,20-21-255,0 1-161,20 1-160,0-1 96,19 19-192,1-19 64,1 0 0,-2 19 64,-19-19-128,-20 0 256,0 0-192,0 0 256,-20-1-64,0-19-128,1 0 33,-2 0-418,1-19-191,0 19-417,0-20-801,20 0-1473,-19-20-9160</inkml:trace>
  <inkml:trace contextRef="#ctx0" brushRef="#br1" timeOffset="38136.7188">12331 11766 19794,'80'20'1281,"-60"-20"-1281,0 0 0,0 0-64,-20 0-256,19 0-385,-19 0-416,0 0-1633,-19 0-5894</inkml:trace>
  <inkml:trace contextRef="#ctx0" brushRef="#br1" timeOffset="38253.9063">12272 11567 16944,'-20'-20'1153,"20"1"-1217,20-1-1826,-20 0-2691,19 20-4227</inkml:trace>
  <inkml:trace contextRef="#ctx0" brushRef="#br1" timeOffset="38500">12550 11488 12651,'59'0'5894,"-18"0"-3748,-22 0-480,21 20-33,-1 0-1120,-19-1-129,-20 21-32,0-1 65,0 22-33,0-22-320,0 1 0,0-1 0,0-19-64,0 20 0,0-20-192,20-1-192,-20 2-33,20-1-191,-20-20-641,20 20-929,-1-20-1570,-19 0-3235</inkml:trace>
  <inkml:trace contextRef="#ctx0" brushRef="#br1" timeOffset="38812.5">12629 11786 19282,'-40'-20'2146,"40"20"-1922,20 0 513,0 0 704,20 0-192,0-20-320,19 20-320,1 0-417,-1 0-160,1 0 0,0-20-32,-21 20 32,1-19-96,-21-1-256,-19 0-97,0-1-31,-19 21 31,-21 0 225,1 0 128,-21 21 160,21-1 289,-2 0 63,21 19-64,1 1-159,38-21-161,1 21-32,41-20-96,-2 0-257,20-1-447,21-19-482,-1 0-1568,-20 0-4517</inkml:trace>
  <inkml:trace contextRef="#ctx0" brushRef="#br1" timeOffset="39313.4766">13801 11667 18481,'0'-21'1890,"0"21"-353,0 0-832,0 21 384,20-1 0,-1 19-545,21 21-191,-20-21-161,-1 1-64,1-1-96,1-18-160,-1-1-256,-20-20-673,20 0-961,-1-20-993,-19-1-1858</inkml:trace>
  <inkml:trace contextRef="#ctx0" brushRef="#br1" timeOffset="39655.2735">13741 11448 18321,'0'-39'1281,"0"19"-1441,20 20-385,0 0-191,20 0-513,-21 40-289,21-21 833,-1 41 257,2-21 256,-1 21 256,-21 20 288,21-21 513,-20-19 608,-1-1 129,-19 1-193,20-20-192,0-20-256,-20 0-32,20 0-128,-20 0-128,19-20-161,-19 0-256,20-20 33,-20 1-193,0-1 128,20 21-384,1-1 192,-1 0 0,-1 20-256,1 20 127,20 0-255,-20-1-353,19 21-768,1-1-993,-1 1-4293</inkml:trace>
  <inkml:trace contextRef="#ctx0" brushRef="#br1" timeOffset="40127.9297">15290 11348 18449,'-21'0'1153,"2"20"-897,-1 21 161,20 18 287,-20 1-127,20 19 64,0-19 95,20-1-383,19-19 63,2-20-128,-1-20-288,-1 0 288,1-20-191,-1-20 31,-19 21-32,0-42-224,-1 22-97,-38-21-223,-1-19-64,0 20 63,-19-2-63,-21 2 351,1 20-63,-1 39 192,20 0-352,-19 19-897,39 1-1154,0 0-5636</inkml:trace>
  <inkml:trace contextRef="#ctx0" brushRef="#br1" timeOffset="40355.4688">15330 11607 19378,'0'19'3459,"20"-19"-2690,-20 20 128,19 1 160,21-1-961,-1 19-192,-19 1-96,39-20 63,-18-1-511,-1 1-257,-1 0-801,1-20-704,-21 0-3395</inkml:trace>
  <inkml:trace contextRef="#ctx0" brushRef="#br1" timeOffset="40578.125">15706 11646 16431,'0'41'4324,"20"-2"-3683,0-19 416,0 20 96,20-21-160,0 1-417,0-20 97,-1 0-193,1-20-319,-21 1-1,1-1-160,-20-20-224,0 21-385,0-21-288,-20 19-544,1 1-385,-1 1-1217,0 19-2498</inkml:trace>
  <inkml:trace contextRef="#ctx0" brushRef="#br1" timeOffset="40738.2813">16104 11687 19026,'20'39'1921,"0"-19"-1280,-20 20-289,19-21-224,-19 21-544,20-40-449,-20 20-576,20-20-417,-20-20-3203</inkml:trace>
  <inkml:trace contextRef="#ctx0" brushRef="#br1" timeOffset="40869.1407">16063 11468 20243,'-19'-20'1025,"-1"1"-1346,20 19-864,20 0-673,-1 0-2145</inkml:trace>
  <inkml:trace contextRef="#ctx0" brushRef="#br1" timeOffset="41100.586">16362 11567 22036,'-40'40'961,"40"-1"-544,0 2 383,0-2-95,21-19-128,18 20-449,1-21-64,19 1 0,0-20-641,-19 0-95,20 0-417,-20-20-161,-21-19-1760,1 19-6343</inkml:trace>
  <inkml:trace contextRef="#ctx0" brushRef="#br1" timeOffset="41283.2032">16580 11289 21844,'0'0'1345,"21"20"-640,-2 0 640,1 40-384,-20-1-416,20 1-321,0-1-256,19 0-384,-19 2-609,20-22-321,-1-19-575,-19 0-706,21-20-3363</inkml:trace>
  <inkml:trace contextRef="#ctx0" brushRef="#br1" timeOffset="41479.4922">16918 11547 16783,'-59'0'3556,"18"20"-2627,21-20-353,1 40 641,-1-21 705,20 1-192,0 21-641,39-21-417,1-20-287,20 19-161,0-19-192,-1-19-224,0 19-417,-19-20-1024,0 20-802,0 0-1312,0 0-10827</inkml:trace>
  <inkml:trace contextRef="#ctx0" brushRef="#br1" timeOffset="42059.5704">17494 11329 12972,'19'-20'6310,"-38"0"-4613,19 0-864,-20 20-288,0 0 352,0 0-353,-19 20-96,18 0 193,-19 0-257,21 19-127,-1-18-225,20 19-32,0-21-96,20 21 32,19-40-161,2 20 33,18 0-32,0-20 64,-19 19 160,-1 1-128,1 20 96,-19-21 64,-21 22 0,-21-1 64,1-21 192,-19 1-128,-1 0 32,1 0-160,19-1-160,-20-19-320,21 0-673,-1 0-865,20 0-1409,0 0-3332</inkml:trace>
  <inkml:trace contextRef="#ctx0" brushRef="#br1" timeOffset="42328.125">17752 11607 18961,'39'39'2435,"-19"-18"-2275,-20-1 448,20 19 385,0-19-160,-1 20-224,21-21-577,1-19 96,-22 0-96,21-19 256,-20-1-288,-20 0 192,0-19-416,0-1 320,-40 19-256,1-18-128,-22 19-96,2 0 319,0 20 65,19 0-96,20 0-704,20 0-898,0 20-1601,20 19-2659</inkml:trace>
  <inkml:trace contextRef="#ctx0" brushRef="#br1" timeOffset="42496.0938">18089 11746 17040,'-20'-39'3555,"20"-1"-2370,-20-1-224,20 2 32,20-1-256,-20 1-513,20 19-96,20 0-961,-21 0-928,1 20-1442,21 0-8617</inkml:trace>
  <inkml:trace contextRef="#ctx0" brushRef="#br1" timeOffset="42691.4063">18367 11289 20851,'20'0'3171,"-20"0"-2786,19 0 191,1 40 289,-20-1-96,21 2-193,-1 18-320,0 1-320,-1-1-512,1 0-385,0-18-416,19-2-577,-19-39-1153,0 0-9705</inkml:trace>
  <inkml:trace contextRef="#ctx0" brushRef="#br1" timeOffset="42837.8907">18367 11528 23286,'-40'0'1345,"40"0"-1089,20-20 192,20 20 289,-1 0-513,22 0-320,-2 0-576,-20 0-1154,1 0-1057,0 0-2690</inkml:trace>
  <inkml:trace contextRef="#ctx0" brushRef="#br1" timeOffset="42989.2579">18903 11726 22613,'80'99'1762,"-60"-59"-1026,0 20-191,-1-20-257,-19-1 193,-19-19-706,-1 0-415,-21 0-930,21-1-416,1-19-1697</inkml:trace>
  <inkml:trace contextRef="#ctx0" brushRef="#br1" timeOffset="44075.1954">3516 12719 15182,'0'20'544,"0"0"129,0 0 256,0-1 384,0 21 289,0-20-417,20 39-384,0-19-97,-20 20-448,19-20 129,1 19-65,0-20-128,0 1 97,0-20 63,0 1 32,20-2-127,0-19-65,-21 0-96,21 0-192,19 20 256,-19-20-352,0 20-289,-20 0-127,20-1-161,-1-19-544,1 20-769,-1-20-1249,-19 0-2339</inkml:trace>
  <inkml:trace contextRef="#ctx0" brushRef="#br1" timeOffset="44278.3204">3735 13076 18865,'-60'-19'1057,"60"-1"-416,-20 20 160,20-20-33,0 20-575,20-20-129,0 20-32,0-19-449,0 19-896,19-21-961,1 21-3043</inkml:trace>
  <inkml:trace contextRef="#ctx0" brushRef="#br1" timeOffset="44433.5938">3675 12798 13644,'-80'-19'4068,"60"-1"-2979,1 0-832,19 0-97,0-1 192,19 2-224,1-1-128,20 0-672,20 0-1859,0 1-6181</inkml:trace>
  <inkml:trace contextRef="#ctx0" brushRef="#br1" timeOffset="44888.6719">4449 12759 20179,'0'-61'1569,"-20"42"-704,20-1 576,-20 0-224,0 0-448,-19 20-320,19 0-321,-19 0-32,19 20-224,-20 0 160,20 19-289,20 2-63,-20-1-128,40 19-97,-20 0 129,20 1-33,0 0 353,0-1-96,0 1 192,-20-1 0,19-18 192,-19-2 0,0-19-159,0 0 351,0-1-192,0-19 160,20 20 65,-20-20 31,20-20 1,0 20-97,19-19-480,-19-1 96,21 0-321,-22 20-95,1-20-128,20 20-353,-21 0-321,21 0-479,-20 0-930,0 20-3458</inkml:trace>
  <inkml:trace contextRef="#ctx0" brushRef="#br1" timeOffset="45143.5547">4965 12779 19794,'0'-60'1313,"0"60"-832,0-21 63,0 42 321,0-1 224,0 0-480,0 39 224,0 1-353,0-1-256,0 21-224,0-1-128,0-20-544,0-19-482,20 1-575,-20-22-1955,0 1-11434</inkml:trace>
  <inkml:trace contextRef="#ctx0" brushRef="#br1" timeOffset="45362.3047">4667 12798 20243,'-19'-39'2274,"19"19"-1730,0 20 1090,19 20 288,1 0-897,20-1-321,0 21-351,0 0-321,19-1-32,-19 22 64,-1-22-288,22 1-417,-22-1-480,1 1-513,-21-1-608,21-19-1313,-20 21-8296</inkml:trace>
  <inkml:trace contextRef="#ctx0" brushRef="#br1" timeOffset="45746.0938">5264 12779 21684,'-21'-60'1505,"1"39"-1248,20 2 479,0-1-287,20 0 352,1 20-321,-1 0-320,19 0 0,-19 0-256,19 20 0,1 0 32,-1 20-96,1-20 0,-19 20 0,18 19-129,1 0 225,-20 1-96,19-20 0,-19 20 288,0-1-160,19 0-192,-19-19 128,0 0 128,1 0 128,-21-1-96,0-19-192,0 0 320,-21 0-320,-19 0 128,21-20-128,-21 0-545,20 0-800,-19-20-1474,19 0-3779</inkml:trace>
  <inkml:trace contextRef="#ctx0" brushRef="#br1" timeOffset="46218.75">6275 12997 13612,'20'-19'6951,"-20"-2"-5670,0 21-608,0-20 608,0 20-480,21 0-417,-1-20-480,0 20 96,19 20-224,1-20-641,-1 20-736,1-20-1699,20 21-10216</inkml:trace>
  <inkml:trace contextRef="#ctx0" brushRef="#br1" timeOffset="46364.2579">6435 13155 20531,'0'40'128,"19"-40"-224,21 0 320,0-20-128,20 20-256,-1-20-1858,1 1-3139</inkml:trace>
  <inkml:trace contextRef="#ctx0" brushRef="#br1" timeOffset="47026.3672">7388 12639 13708,'-20'-20'2114,"-1"20"-544,2-19 64,19 19-65,-20 0-608,20 0-32,-20 19-128,20 1-33,0 0-287,0 19-97,20 2-320,0-1-128,-1-1 32,2 1-352,19-1-353,-20-19-608,19 0-513,-19-20-1826</inkml:trace>
  <inkml:trace contextRef="#ctx0" brushRef="#br1" timeOffset="47380.8594">7566 12659 16271,'20'20'1409,"-20"-1"-256,20 2 225,-1 19-321,2-20 64,-1-1-289,0 21-159,-20-40-385,20 20 193,-1-20-353,-19 20 96,0-20 193,0-20-289,0 20 32,0-20-320,0 0 288,0 0-160,0 1-96,0-1 64,0 0-129,0 0 1,20 20 96,0 0 64,0 0 32,-20 20-512,19 20-834,21-21-159,-20 1-577,-1 0-1602,2 0-12137</inkml:trace>
  <inkml:trace contextRef="#ctx0" brushRef="#br1" timeOffset="47570.3125">8063 12759 18897,'39'20'2178,"1"-20"-1601,-19-20 704,18 20-736,-19 0-545,19-20 64,1 20-128,-20 0-577,19 0-736,-19 0-1474,21 0-1537</inkml:trace>
  <inkml:trace contextRef="#ctx0" brushRef="#br1" timeOffset="47781.25">8480 12580 20755,'20'20'1602,"0"-20"-449,-20 19 320,19 1-672,-19 0-449,20 19-224,0-18-256,-20-1-256,20 0-513,-1 0-576,1-20-1090,0 19-2562</inkml:trace>
  <inkml:trace contextRef="#ctx0" brushRef="#br1" timeOffset="47969.7266">8618 12540 18545,'60'20'1922,"-20"0"-769,20 0-192,-21 19-545,20-19 161,-39 19-289,20 2-128,-40 18-192,0-19-32,0-20-641,0 19-1088,-20-19-1699</inkml:trace>
  <inkml:trace contextRef="#ctx0" brushRef="#br1" timeOffset="48483.3985">9413 12679 14541,'0'-20'2787,"0"0"-865,0 20-801,0 0 64,-20 0 32,20 40-192,-20-21-160,0 42-641,-19-22 32,19 1-96,-20 19 97,21-19-257,-1 1-577,-1-22-832,21 1-673,0-20-1474</inkml:trace>
  <inkml:trace contextRef="#ctx0" brushRef="#br1" timeOffset="48984.375">9631 12937 21428,'59'-40'704,"-39"21"-832,-20 19 160,20 0 129,1 39 159,-21-19-192,20 40-32,-20-20-32,19 19-64,-19 0 32,0-19-64,0 1-32,-19-2-32,-1-19-224,-1 0 320,1-20-96,0 0 96,1-20 0,-21 0 0,40 0 64,-20-20 160,20 20 160,0-20 33,20 21 95,-20-1 65,40 20 63,-21 0-191,1 0-289,21 0-160,-21 20-481,19-1-351,1 1-97,-21 0-481,21-20-1408,-20 20-4357</inkml:trace>
  <inkml:trace contextRef="#ctx0" brushRef="#br1" timeOffset="49136.7188">10246 13215 22068,'21'40'-128,"-21"-20"-4100,20-20-2658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5T18:40:40.38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00FF"/>
    </inkml:brush>
    <inkml:brush xml:id="br4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1034 3864 352,'0'-20'6022,"0"20"-4453,21 0 801,-21-20-320,0 20-384,0-19 31,0 19-159,0-20 159,0 0-159,0 0-97,0-20-416,-21 20-160,21-20-64,-20 20-193,-20 1-255,21 19-289,-1-20-96,-20 20 32,1 20-64,-21-1 96,0 21 64,20 19 64,1 2-64,-1-2 0,1 20 192,19 21 1,20-21 95,0-19-64,20 19 65,0-19 31,39-20-288,0-1-32,2-19-32,-2 0 161,0-20-578,20 19-191,-19-19-513,0 0-449,-1-19-287,1 19-770,-21-20-3074</inkml:trace>
  <inkml:trace contextRef="#ctx0" brushRef="#br0" timeOffset="391.6016">1392 3665 16783,'-40'-20'2178,"21"20"-448,19-20-128,-20 20-962,20 0 225,0 0 160,0 20-32,0 20-320,20-1-225,-20 22-288,19-2 32,1 20-32,0 0-31,0-18-258,-1 18-223,21-40-224,-1 21-417,1-20-673,1-20-480,-2 20-1121,1-21-6598</inkml:trace>
  <inkml:trace contextRef="#ctx0" brushRef="#br0" timeOffset="827.1485">1987 4102 18065,'-20'-20'288,"20"1"32,-19 19 705,19 0 288,-20 19-31,0 1-321,0 0-321,-19 20-544,19-1-64,-1 20-32,21-18 32,0-1-192,21-21 160,-21-19-32,40 20 256,-21-40-352,1 1 160,0-21 32,0-1 0,-1-18 96,-19 20 97,0 19-97,0 0 641,-19 0 63,19 0 33,-20 20-384,20 0-385,0 0 32,0 20 128,0 0-256,20 20-64,-20-1-352,39 20-257,-19-38-191,19 19-289,1-40-545,1 0-288,-2 0-1505,-19-20-11179</inkml:trace>
  <inkml:trace contextRef="#ctx0" brushRef="#br0" timeOffset="1002.9297">2245 4142 4067,'20'39'15599,"-20"-19"-14093,20 0 191,-20 19-576,20-18-352,-20 19-545,19-40-128,1 20-96,-20-1-384,21-19-417,-21 0-512,0 0-1089,0-19-4293</inkml:trace>
  <inkml:trace contextRef="#ctx0" brushRef="#br0" timeOffset="1140.625">2107 3884 19410,'-41'0'448,"41"-20"-832,0 20-801,0 0-929,20 0-2499,-20 0-6309</inkml:trace>
  <inkml:trace contextRef="#ctx0" brushRef="#br0" timeOffset="1625.9766">2464 4102 19890,'39'60'1474,"-19"-21"191,0 1-704,-20-21-256,20 2-161,-20-1 97,0-20 96,19 0-385,-19 0 32,0 0 225,0-20-257,-19-1-384,19 2-32,-20-21-128,20 1-160,0-1 127,0 20 1,0 20-128,0 0 192,20 20 64,-1 20 256,1-1-128,1 1 64,-1-21 320,0 22-288,-20-41 33,19 20-33,1-20 32,0 0 32,-20-20 64,20 20-160,-20-41 65,20 22-33,-20-1 64,19 0 352,1 0-223,0 20-97,-20 0 0,39 20-320,-19-20 64,21 20-192,-2 0-449,-19-1-288,20 2-704,-1-21-930,1 0-1697,-20 20-15405</inkml:trace>
  <inkml:trace contextRef="#ctx0" brushRef="#br0" timeOffset="3109.375">3853 3527 10730,'20'0'4100,"-20"0"-2819,0 0 929,0 0-673,0 0 353,0 0-449,-20-20-191,1 20-514,-1 0-287,-20 0-225,1 0-96,-21 20-96,20-20 64,0 19-160,1 1 128,-1-20-32,20 20 0,1 0-192,19-20 96,-20 19 32,20 1 160,0 20-160,0-20 128,20 20 32,-1 0 65,1 19-161,20 0 32,-21-19 64,1 19-192,0 2 96,0-2 128,0 0-64,-20-19 32,20 20-128,-20 0 160,0-21 32,0 1-31,0-1 63,0-19-96,0 0-32,0-1 160,20-19 97,0 0-65,0 0 0,19 0-64,1 0-32,-1 0-31,1-19-386,-1 19-223,2 0-449,-1-20-288,-21 20-352,21 20-706,-20-20-1472,0 0-11531</inkml:trace>
  <inkml:trace contextRef="#ctx0" brushRef="#br0" timeOffset="3689.4531">4092 3724 17936,'0'0'2018,"0"0"-416,0 0-225,0 0-608,0 41 224,0-1-192,0-1-65,0 40-351,0-20-65,0 2 32,0-2-31,0 1-97,20-21-64,-20 1 32,0 0 257,19-20-257,-19 0 96,20-20 96,0 20 1,0-20 63,20 0-31,0 0-129,-20-20-96,19 20-224,-19 0 160,19 0-224,1-20-160,1 20-225,-22 0-159,21 0-225,-1 0-256,-19 20-192,0-20-65,0 0-287,0 20-673,-20-20-1762,0 0-11051</inkml:trace>
  <inkml:trace contextRef="#ctx0" brushRef="#br0" timeOffset="3944.336">4549 3785 20979,'0'0'1826,"19"0"-1121,-19 20 832,0-1 65,20 21-289,-20 19-96,20 0-384,0 2-769,0-22 0,-1 21-32,21-21-224,-20 1-321,1-1-31,-2 2-577,1-21-1217,0-20-897,0 0-3876</inkml:trace>
  <inkml:trace contextRef="#ctx0" brushRef="#br0" timeOffset="4394.5313">5045 4301 20947,'20'40'545,"-20"-40"928,0 19-544,20-19 32,-20 0 609,0-19-353,0-1-897,-20 0-128,20-21 0,0 2 1,-20-20-193,20-1-65,-20 1 33,20-21-192,-19 20 160,19 21 64,0 19 0,0 20 64,0 0-128,0 20-192,19 19 352,1 1-128,20 19-32,-1 2 128,1-22-128,-1 1 64,1-1 64,1-19-128,-2-20 288,-19 20-224,0-40 160,-20 20 193,0-20-257,0-19 0,0-1-64,0 1-128,0-22 96,-20 22-321,20-1-191,0-19-513,0 39-833,20-19-384,-1 19-1666,1 20-11434</inkml:trace>
  <inkml:trace contextRef="#ctx0" brushRef="#br0" timeOffset="5164.0625">5958 3765 14765,'-20'-20'2851,"20"-1"-224,-20 21-289,20 0-737,0 0-480,0 21-192,0 19 32,20-1-288,-20 21-257,20 19-31,-20-19-129,20-1 64,19 1-288,-19-21 224,1 1-191,18-1-98,1-18 162,-20-1 31,19-20 0,1 0-64,-1-20-224,2 20-417,-1-21 97,-1 2-641,-19-1-673,0 20-704,-20-20-1314,0 0-10089</inkml:trace>
  <inkml:trace contextRef="#ctx0" brushRef="#br0" timeOffset="5335.9375">6037 4082 14733,'-40'20'6823,"40"-20"-6503,0 0 33,20 0 127,0-20-320,21 20-192,-2-19-192,-19-1-641,20 20-993,-21-20-1088</inkml:trace>
  <inkml:trace contextRef="#ctx0" brushRef="#br0" timeOffset="5491.211">5879 3785 9577,'-20'0'11114,"20"0"-10698,20-20 161,0 20-97,19-20-351,20-1 383,2 2-224,-2 19-544,20-20-1506,-19 20-2273</inkml:trace>
  <inkml:trace contextRef="#ctx0" brushRef="#br0" timeOffset="5746.0938">6752 3765 20915,'0'20'2563,"-20"-20"-2051,20 20 481,-19-1 64,-1 41 96,20-1 64,-20 21-608,20-21-417,0 1-160,0-1-96,0-19-288,20-21-609,-20 2-673,0-1-512,0-20-1057,-20 0-5445</inkml:trace>
  <inkml:trace contextRef="#ctx0" brushRef="#br0" timeOffset="5949.2188">6415 3884 21844,'0'0'2402,"0"0"-1345,20 19 1410,19-19-898,-19 20-704,39 20-416,-18-1-193,18 2-128,-19-2-96,19 1-352,-19-20-257,-1 19-384,2-19-320,-2-20-929,-19 0-705,0 0-2242</inkml:trace>
  <inkml:trace contextRef="#ctx0" brushRef="#br0" timeOffset="6341.7969">6990 3982 18513,'20'81'1890,"0"-42"320,0 21-833,19-21-544,-18 1-288,-21-21 127,20 2-191,-20-1-225,0-20 64,0 0 513,0-20-577,-20-1-544,-1-18 160,-18-20-160,19-1 320,-20 1-385,21-2 289,-1 2-32,20 0-32,0 0 192,20 39-192,-20-20 224,19 40 32,21 0 128,-20 0 33,19 20-97,2 20 0,-21-1-96,-20 1 64,20-21-32,-40 21 129,20-20 31,-40-1-192,19 1-64,2 1-416,-1-21-257,0 0-640,0 0-833,20 0-737,0 0-3715</inkml:trace>
  <inkml:trace contextRef="#ctx0" brushRef="#br0" timeOffset="6886.7188">7130 3527 20499,'0'19'1473,"20"-19"-832,0 0 928,-1 0-416,21-19 33,-1 19-65,1 0-289,-1 0-607,2 19 63,-21-19-128,19 40 0,-19-1-32,0 1 97,0 19-129,-20 22 0,20-2-128,-20 0-64,19 1 32,1-21 96,20 20-321,0 0 1,0-18-192,-1-2 63,-19-19 225,0-1 128,0 1-64,-20-21 160,-20 2 64,0-21 0,0 0-96,1 0-160,-21 0-545,20 0-1281,-1 0-1089,21-21-6470</inkml:trace>
  <inkml:trace contextRef="#ctx0" brushRef="#br0" timeOffset="8048.8281">519 5095 18225,'-41'20'961,"21"-20"-64,20 0-737,-20 0-64,20 0-96,20 0-32,-20 0 224,20 0 32,21 20 64,-22-20-224,21 0 257,-1 0 31,1 0-32,19 0-224,2 0 33,18-20-97,0 20 128,0-20-256,41 20 128,-21-20 64,40 20-288,-20 0-65,40 0 225,-1 0 32,21-21 289,20 21-225,0-19-32,-21 19-64,-19-20 128,-1 20 96,1 0-224,21-20 288,-3 20-128,-17 0-256,19 0 352,-21 0-192,21 0 32,0 0-192,-1-20 192,21 1 161,-20-1-353,-1 0 384,1 0-192,0 1-64,-21 19 256,1 0 385,-19 0 95,18 0-223,-19 0-97,0 0-224,20 0-128,-1 0-31,-18-20 63,19 20-160,-21-20 64,2 0 256,-21 20-32,-21-19 192,-17-2 65,-2 21-1,-40 0-448,21-20 32,-41 20-32,2 0-96,-1 0-320,0 0-128,-20 0-129,0 0-352,0 0-512,0 0-513,0 0-609,0 20-3907</inkml:trace>
  <inkml:trace contextRef="#ctx0" brushRef="#br0" timeOffset="8325.1953">8380 3844 23286,'0'20'2049,"0"-20"-1984,0 20-546,20-1 1,-20 1-1570,21 20-1634,-2-21-12427</inkml:trace>
  <inkml:trace contextRef="#ctx0" brushRef="#br0" timeOffset="8470.7031">8579 4360 28763,'-59'40'-993,"39"-40"-577,40 20-832,-20-20-2370</inkml:trace>
  <inkml:trace contextRef="#ctx0" brushRef="#br0" timeOffset="14101.5625">8936 3805 10441,'21'-40'2595,"-21"20"-1122,19-1-640,-19 2 2018,0 19-865,0-20-1410,0 20-63,20 0 63,-20 20 129,0 20 320,20 0-64,0 19-161,0 20-287,-1 21 160,21-21-321,-20 0-160,19-19-64,-19 0-32,21-20 0,-2-1-64,1-19 65,-1 0-33,1-1 32,-1-19 0,1-19-384,1-1-1,-22 0 1,1-19-32,0-1-289,-20-20-288,0 20 193,-20 1 383,0 19 257,1 0 256,-22 0 1,21 20 159,-19 20 96,39-20-159,-20 40 159,20-21-32,0 21-159,39-1-161,-19 2-96,21-1-449,18-21-415,0 1-322,1 0-383,-1-20-1250,-18-20-4067</inkml:trace>
  <inkml:trace contextRef="#ctx0" brushRef="#br0" timeOffset="14340.8203">9830 3785 22869,'0'39'320,"20"-19"994,-1 39-161,1 1-481,0 0-95,0-1-97,19 1-351,-19-1-65,21-19-128,-21 0-321,19 0-319,-19-20-225,0-1-801,-1-19-736,-19 0-2595</inkml:trace>
  <inkml:trace contextRef="#ctx0" brushRef="#br0" timeOffset="14508.7891">9771 4142 21460,'-20'20'1697,"40"-20"-1568,-1 0 1056,21 0-673,19-20-288,1 20-192,0 0-352,-1 0-1153,-19 0-705,19 0-2275</inkml:trace>
  <inkml:trace contextRef="#ctx0" brushRef="#br0" timeOffset="16687.5">11298 3844 4163,'0'-20'3364,"0"1"-321,0 19-65,0-20-223,0 0-513,0 20-224,0 0-192,0 0-353,0 0-352,0 0-416,-19 20-385,-1 0 353,0 39-225,0 0-63,-19 0 63,19 22-320,-19-22-64,19 0 128,-20 1-352,19 0 96,2-20-128,-1-1-545,20-19-320,0 19-320,0-19-609,0-20-704,0 0-4421</inkml:trace>
  <inkml:trace contextRef="#ctx0" brushRef="#br0" timeOffset="16970.7031">10862 3903 18289,'0'0'2018,"0"0"-1057,0 0-481,0 0 481,20 20 384,0 0 1,0 19-386,0 2-415,19-1-161,-19 19 1,40-19-225,-20-1-64,-1 1 32,-19-21-64,20 22 128,-1-21-544,-19-20-64,19 20-417,-19-20-961,1 0-704,-1 0-2275</inkml:trace>
  <inkml:trace contextRef="#ctx0" brushRef="#br0" timeOffset="17407.2266">11637 4321 17712,'0'0'4196,"0"20"-4260,20-1 545,-20 1 191,19 20-319,1-21 287,0 21-191,-20-20-385,20-1-128,-1 2-289,1-1-672,-20-20-961,20 0-2690</inkml:trace>
  <inkml:trace contextRef="#ctx0" brushRef="#br0" timeOffset="17733.3985">11994 4360 21844,'59'40'1345,"-19"-20"65,-19 19-161,-2 1-833,1-21-255,-20 22 191,20-21-32,-20 19-320,0-39 0,-20 20-128,20 0-256,-20-20-321,20 0-576,-19 0-545,-2-20-1025,21 0-4035</inkml:trace>
  <inkml:trace contextRef="#ctx0" brushRef="#br0" timeOffset="17933.5938">12490 4360 14573,'20'0'9609,"-20"0"-9513,20 0 225,-20 0-225,20-19-705,-1 19 225,-19 0-129,20 0-672,20 0-1217,-19 0-3299</inkml:trace>
  <inkml:trace contextRef="#ctx0" brushRef="#br0" timeOffset="18060.5469">12788 4341 18129,'20'0'1954,"-20"0"-897,20 0 864,-20 0-1696,19 0-386,-19 0-159,20 0-833,0 0-2370</inkml:trace>
  <inkml:trace contextRef="#ctx0" brushRef="#br0" timeOffset="18207.0313">13086 4341 21011,'19'0'641,"1"0"320,-20 0-545,20 0-704,1 0-224,-1 0-385,-1 0-1313,-19 0-3684</inkml:trace>
  <inkml:trace contextRef="#ctx0" brushRef="#br0" timeOffset="18395.5078">13483 4321 12107,'20'39'9769,"0"1"-7815,0-20-128,-20 19-865,19 1-577,-19 0-480,0-20 160,20 0-192,-20 0-577,20-1-832,-20-19-1090,0 0-3587</inkml:trace>
  <inkml:trace contextRef="#ctx0" brushRef="#br0" timeOffset="18976.5625">14118 3884 6470,'0'-60'13228,"0"60"-11498,0 0-353,0 0 289,0 0-1154,0 20 1,-20 20 383,1 19-159,19 21-449,-20-21-31,0 21-161,20-21-32,0-20-96,-20 2-321,20-1-479,0-21-193,0 1-577,-19 0-640,19-20-2082</inkml:trace>
  <inkml:trace contextRef="#ctx0" brushRef="#br0" timeOffset="19223.6328">13761 3903 24086,'0'20'993,"20"-20"-416,0 20 800,0 0-768,19 19-97,1 2-127,20-2-385,-20-19 64,19 20-32,-20-1 32,1-19-289,-1 20-447,1-21 31,-19 2-448,18-1-608,-19 0-930,0 0-2882</inkml:trace>
  <inkml:trace contextRef="#ctx0" brushRef="#br0" timeOffset="19536.1328">14475 4281 21107,'21'40'2211,"-21"-20"-1443,20 19 1346,0 1-1185,-1-21-416,-19 1 159,20 0-95,0-20-129,0 0-256,-20 0 65,19-20 127,-19 0-320,20 1-160,0-1 128,-20-20-64,20 21-32,-20 19-96,20 0 0,-1 0-65,2 0 97,-1 19-192,20 1-417,-21 20-608,21-21-769,-1 1-1153,-19 0-4164</inkml:trace>
  <inkml:trace contextRef="#ctx0" brushRef="#br0" timeOffset="20515.625">15210 3903 20435,'-20'-39'2082,"20"39"-769,0 0-288,20 0-384,0 20 191,0 19 129,-1 1-160,22 20-256,-1-1-257,-1-19-224,-19 0 32,19-1 32,-19-19-32,-20-20 0,20 20 0,0-20 193,-1 0-129,-19 0-192,41 0 0,-21 19-64,0 2 96,-1 19-128,1-1-97,0 1-95,0-20 224,-20 19-192,0-19-33,-20 0 1,0-1-64,0 2-33,1-21 33,-21 0 96,20 0-1,-1-21-63,2 2 32,-1-21-1,0 20-31,20-19 320,0 19 32,0 0 32,20 20 192,19 0 33,2 0-257,-1 20 32,-1-20-64,1 0-64,19 0-33,-19 0 65,0 0 32,0-20-128,-1 1 160,-19-1-32,0 0 32,0-21 192,-20 22-128,0-1 193,-20 0 127,0 20 64,0-20-95,1 20-97,-21 0-64,40 20-160,-20 0-64,20 0 192,0-1 65,0 22 127,20-21-288,0 19 0,19-19-64,1 0-288,19 0-225,0-20-576,2 0-769,-2 0-1761</inkml:trace>
  <inkml:trace contextRef="#ctx0" brushRef="#br0" timeOffset="21039.0625">16680 4341 14157,'39'19'2178,"-39"1"-128,20-20 64,-20 0-96,0 0-289,0-20-127,0 1-481,0-21-544,0-1-33,-20-18 1,0 20-33,1-21-256,19 21-31,-20-1-257,20 19-65,0 1-159,20 20-448,-1 0-257,21 20-513,0 21-95,19-2-1859,1 21-5700</inkml:trace>
  <inkml:trace contextRef="#ctx0" brushRef="#br0" timeOffset="21439.4531">17255 4082 17872,'-39'-19'1378,"19"19"-449,0 0 448,0 19-224,1 1-384,-2 20-33,1-1 65,20 21-288,0-20-481,20 0 64,1-1-160,18-19 0,-19-20 64,20 0 128,-1 0 32,-19-39 0,0 19 32,-1-20 225,-19 0-193,-19 0-96,19 20-64,-20-19 32,20 39 256,0-20-63,-20 20-257,20 0-160,0 20-193,20 0 482,-20 19-194,20 1 162,19 0-578,-19-20-448,21 20-480,18-40-577,-20 19-480,-19-19-2243</inkml:trace>
  <inkml:trace contextRef="#ctx0" brushRef="#br0" timeOffset="21721.6797">17494 4082 13324,'19'0'4580,"1"40"-2690,0-20 352,0 19 0,-20 1-704,19-20-513,-19-1-32,20 2-481,-20-1-127,0-20-161,20 0 64,-20 0 161,0 0 31,0-20-256,0 20-160,0-40-64,21 20 96,-21 0-384,20 0-192,-1 1-33,21 19-191,-20 19-353,19-19-417,1 40-352,-20-1-512,19-18-2210</inkml:trace>
  <inkml:trace contextRef="#ctx0" brushRef="#br0" timeOffset="22122.0703">18049 4122 18673,'-19'0'2915,"-1"0"-2723,20 20 897,-20 19 513,20 1-417,0-1-288,0 2-385,20-1-384,0-21-128,19 1-224,-19-20 224,0-20 160,0 1-128,-1-21-160,1-1-128,-20 2 128,-20-20-161,1 19 65,-1-39-288,-20 18 256,20 2-1,1 0 289,-1 19 257,0 21 191,20-1 33,-20 20-193,20 20-256,20-1 320,-20 1 449,20 39-224,0 1-129,-1 0-256,1-1-32,0 1-352,0-21-512,19 21-417,2-41-481,-21 22-480,0-41-929,19 0-5797</inkml:trace>
  <inkml:trace contextRef="#ctx0" brushRef="#br0" timeOffset="22390.625">18426 4082 18673,'0'20'3171,"0"0"-2402,-20 0 832,20 19 33,0 21-321,0-20-1025,0-20-95,20 0 63,21 0 0,-21-20-480,19-20 0,1 0 32,-21 0-33,-19-20 1,0 0 128,-19 20-448,-1-19-129,0 19 0,-19 0 481,-1 0 32,19 20 224,-18 0-160,19 0-609,20 0-2722,0 0-13037</inkml:trace>
  <inkml:trace contextRef="#ctx0" brushRef="#br0" timeOffset="23132.8125">18745 4102 20083,'20'20'704,"-20"0"65,19 19 576,1 1-320,0-1-352,0-18 31,-1-1-31,1 0 192,-20-20-160,20 0-161,0-20-95,-20 0 31,19-1-288,-19-18 0,20-1-384,-20 1 320,0-1-96,0 1-128,0 19 128,21 20-256,-21 0-320,0 20 319,20-1 257,0 21-64,-1 0 32,1-21 32,0 21 193,0-20-225,0-20 128,-1 0 64,-19 0 32,20 0 160,-20-20-95,0 20 31,20-20-224,-20 0-32,20 1-32,-20-1-96,19 20-96,2 0-192,-1 0 31,20 20-415,-1-1-225,1 21-993,-1-1-1121,20-18-2370</inkml:trace>
  <inkml:trace contextRef="#ctx0" brushRef="#br0" timeOffset="23509.7656">19995 3943 20050,'20'39'3748,"-20"-19"-3268,20 1 610,0 19 255,0 19-224,0-19-609,-20-1-223,20-19 95,-1 0-32,1-1-127,-20-19 31,20 0 96,-20 0 97,0-19-129,0-21-288,20 1 0,-20-1-32,0-19-96,0 19-192,0-20-289,19 20-384,1 20-608,-20 20-706,20 0-511,-20 20-1378</inkml:trace>
  <inkml:trace contextRef="#ctx0" brushRef="#br0" timeOffset="23916.9922">20571 3982 19954,'-19'-39'1089,"-2"39"-640,21 0 1248,-20 0-415,0 20-578,0 19-127,1 2 224,-1 18-257,20-19-384,0-1-96,20 1 0,-1-20-160,1-1 96,0-19 96,0-19-96,1-1 97,-2 0-130,-19-19 66,0 19 63,0-20-128,0 20 32,0 1 96,-19-1-32,19 0 128,0 20 32,0 0-64,0 20-96,19 0 32,-19 19-96,20-19 0,0 20-672,0-21-706,0 1-383,-1 0-481,1-20-1730,0 0-13196</inkml:trace>
  <inkml:trace contextRef="#ctx0" brushRef="#br0" timeOffset="24148.4375">20809 4260 16463,'0'21'3171,"21"-21"-480,-21 0-65,0 0-31,-21-21-1538,21 2-64,0-1-385,0-20-159,0 1 31,0 19-480,0-20-96,21 21 64,-2-21-385,21 19-159,-20 21-673,-1 0-705,21 0-224,-20 21-929,19-1-4516</inkml:trace>
  <inkml:trace contextRef="#ctx0" brushRef="#br0" timeOffset="24274.4141">21147 4221 19570,'20'20'1890,"0"-1"-929,-20-19-481,19 0-160,-19 0-640,20 0-609,-20 0-864,20 0-3877</inkml:trace>
  <inkml:trace contextRef="#ctx0" brushRef="#br0" timeOffset="24417.9688">21167 3963 22100,'-20'-20'2082,"20"0"-1633,0 20-385,0 0-256,0 0-417,20 0-1409,-20 0-2306</inkml:trace>
  <inkml:trace contextRef="#ctx0" brushRef="#br0" timeOffset="24897.461">21624 4043 20755,'-80'0'1506,"40"20"-674,20-1 450,-19 1 95,19 20-512,0-1-577,20 1-160,20-1 128,0-18-96,19-1-224,1 0 96,-1-40 33,2 20-162,-1-20 161,-21-20-256,1 20 128,0-20 96,-20 1 32,0 19 161,-20 20 255,20-20-160,-20 20-95,20 0-225,0 20-193,0 0 161,20 19-32,20-19-128,-21 0-192,41 0-417,-21-20-224,2 0-160,-2 0-417,-19-20-448,0 0-1121,-20-19-9481</inkml:trace>
  <inkml:trace contextRef="#ctx0" brushRef="#br0" timeOffset="25267.5781">21841 3805 17488,'-20'-20'3844,"20"20"-2371,0 0-288,0 0 225,0 0 511,20 39-447,-20-19-289,20 39-448,-20-19-257,41 19-224,-22-18-96,1-2 1,0-19-97,0 0 32,-1 0 0,-19-20-96,20 0 64,0 0-32,0-20 0,0 20 0,-1 0-96,1 0-160,1 0 128,-1 0-97,0 20 97,-1 0 224,-19-1-256,20 21 96,-20-20-192,0-20-96,-20 19-33,20-19-543,-19 0-129,-21 0-449,19 0 225,-18-19 160,19-1-545,0 20-800,0-20-1153,0 0-3940</inkml:trace>
  <inkml:trace contextRef="#ctx0" brushRef="#br0" timeOffset="25675.7813">22278 3785 20691,'0'0'2306,"0"20"-1601,0-1 736,-19 21 257,19 19 96,-20 0-866,20 2-607,20-2-129,-1-19 0,1-1 32,20-19 65,-1 0-193,2-20-32,18 0-64,-19-20-96,-1 0-64,1-19-65,-20-1 33,-1 1 96,1-1-513,-20-1 257,0 22 224,0-1 96,-20 20-192,1 0 128,-1 0-32,-20 20 224,21-1-128,-1 22 288,0-21 128,0 19-320,20 1-128,0-20 192,20 19-448,0-19 96,0 0-193,19 0-287,-19-20-449,19 19-481,2-19-480,-1-19-1377,-1-1-5638</inkml:trace>
  <inkml:trace contextRef="#ctx0" brushRef="#br0" timeOffset="25950.1953">22974 4002 19058,'0'-39'3042,"-20"19"-1344,0 20-32,-1 0 95,-18 0-704,19 20-128,0-1-448,0 1-289,20 1-64,20 19 32,0-21 0,19 21 0,22-20-192,-22 19 32,1-19-96,-20 0 160,0 0-192,-1-1 128,-19 2 96,-19-1 32,19 0 97,-20 0-33,-20-20 96,20 0-384,-19 0-481,19 0-768,-1 0-1794,1 0-1505,1 0-15920</inkml:trace>
  <inkml:trace contextRef="#ctx0" brushRef="#br0" timeOffset="28585.9375">2066 5870 13741,'-20'-41'1473,"1"41"353,-1-20 31,0 20-223,0 0-577,20 0-256,-19 20-129,19-20-255,0 41 223,-20-22-159,20 21 127,0 19-415,0 0-161,0 1 64,20 0-256,-20 0 160,19-21-65,21-19-95,-20 0-64,-1-40 0,21 0 0,-19-19-65,-1-21 33,-20 21 32,19-42-64,-19 22-97,-19-20 65,19-1-64,-20 1-1,-1 0 257,-19 0 160,21 38-32,-1 1 192,0 1 129,20 19 63,-20 20-128,20 0 97,0 0-33,0 20-448,20 39 416,-20 2 193,20-2-321,0 20 160,-1 0-64,1 1 65,0 19-161,21-20 32,-22 1-64,41-20-32,-21-21-64,21-19-64,20 0 64,-21-40-160,0 0 128,-19 1 0,-1-41 32,-19 21-224,1-2 192,-21-18 0,0 19-32,-21 1 128,21-21-256,-20 41 224,-19-22 64,19 41-64,0-20 128,1 20-96,-1 0 96,0 20-95,20 0-65,0 20 128,0 0 192,0 39-32,40-20-160,-21 2-127,21-22-66,19-19-223,2 0-224,-2-20-289,0 0-768,1-40-706,-21 20-1504,2-20-7816</inkml:trace>
  <inkml:trace contextRef="#ctx0" brushRef="#br0" timeOffset="28876.9531">3159 6067 16687,'40'40'1826,"-20"-19"-192,-20-2-33,19-19-448,-19 0 160,0-19 321,0-2-737,-19 1-481,-1-20-192,0 1-31,-21-1-97,-18-19 96,19 20-224,1-22 64,-20 2 32,39 0-224,0 19 160,-1 0-96,21 0 64,21 20-128,-1 20-33,19-20-159,1 20-897,-1 20-449,1 0-1120,0 1-5222</inkml:trace>
  <inkml:trace contextRef="#ctx0" brushRef="#br0" timeOffset="29152.3438">2821 5829 17264,'-40'20'3107,"40"-20"-2242,0-20 31,0 20-127,40 0 544,-1-20-352,22 0-384,-2 20-225,0 0-448,21 0 96,-20 0-608,-1 20-97,-19 0 224,-1 0 449,1 20-160,-1 0 288,-18-1-96,-1 1 321,0-1-225,0 1-128,-1-20-257,-19-20-351,20 21-1154,-20-21-1441,20-21-3395</inkml:trace>
  <inkml:trace contextRef="#ctx0" brushRef="#br0" timeOffset="29697.2656">3278 5631 20018,'-20'-39'2146,"0"39"-1633,20 0-193,0-21-320,20 21 0,0 0 128,0 21 129,19-2-65,20 21-64,-18 19-128,18 1-32,-19-1 32,-1 1 0,1-20 64,-20-1 288,20-19 257,-40 0 128,20 0-129,-20-20 1,0 0 31,0 0 193,0 0-128,0 0-129,0 0-480,0-20-96,0 0-128,0 0-128,0 20-192,0-19 95,20 19-31,0 0 192,19 0 128,-19 19 64,20-19 0,-1 20 128,1-20-96,20 0-96,-40 0 160,19-20 0,1 1 0,-20-21 96,-20 1-288,0 18 192,0-19 32,0 20-128,-20 1 321,0-1-321,0 20 224,1 0-320,-1 20 192,0-1-288,20 21 288,-20 1-96,20-2-64,0 1 32,20-1-257,0 1-479,19-1-417,1-19-513,0-20-288,19 0-1025,-19 0-4772</inkml:trace>
  <inkml:trace contextRef="#ctx0" brushRef="#br0" timeOffset="30069.336">4370 5829 19794,'-20'0'2306,"20"20"-1473,0 1 384,0 18-96,-20 1-160,20 19-32,20-20-384,-20 21-417,20-39-192,-1-2 256,21-19-384,-20 0 64,1-19 160,-2-22-224,-19 1-1,0 1-95,0-20 64,-19-1-128,-22 0 352,1-19-193,1 20 1,-1-1 128,21 0 416,-1 20 353,0 40 192,20 0-192,0 0-417,0 40 32,20 0 289,19 20-1,1 19-127,-1-20-385,21 2-96,-20-22-609,20 1-352,-21-1-704,1-19-577,-20 0-1057,-1-20-7592</inkml:trace>
  <inkml:trace contextRef="#ctx0" brushRef="#br0" timeOffset="30961.9141">5382 5770 16591,'-39'-40'1121,"19"20"321,20 1 95,-20 19 1,20 0 31,-19 0-512,19 19-673,-20 21 33,20 19 319,0 2 33,20-2-160,-1-20-481,21 1 64,-1-20-288,1-1-64,-1-19 96,-19 0 192,21-19-352,-21-1 96,-20 0-225,0-19 161,0-1-224,-41 1-65,21-2-95,0 21 351,-19-19 193,19 19 64,20 20 33,-20-20-65,20 20-257,20 20-127,0 0 352,0-1 160,19 21-32,2-20 224,-2 1-288,1-2 129,0 1 95,-21-20-96,21 0 128,-20 0-96,-1 0 1,-19-20 191,20 1-352,0-2 128,-20 1-96,0 0-96,21 0 0,-21 1 0,20-1-288,-1 20 32,1 20 223,0-1 98,19 21 191,1-20-288,-1 20 96,1 0-224,20-20-513,-20-1-640,-20 1-962,19-20-2721</inkml:trace>
  <inkml:trace contextRef="#ctx0" brushRef="#br0" timeOffset="31884.7656">6852 5929 14765,'0'0'1762,"0"20"96,0-20-32,20 19-225,-20-19-224,20 0-255,19 20-258,-19-20-287,19 0-65,21 0-31,-21 0-193,2-20-64,-1-19 1,-1 19-258,-19-19 66,0-22-354,-20 22 129,-20-21-96,0 21 32,-19-21-161,-1 20 65,-20-20 160,20 21 384,0-1-224,1 1 160,19 19 160,20 0-128,0 20 97,0-19-450,20 19 321,19 0-192,21 0 161,-21 0-33,42 0-32,-22 19-193,0 1 65,0 20 160,2-1-256,-22 20 160,-19-19-160,0 20 352,-20 0-192,0-1 256,0 0 161,-20-19 63,20 1 33,0-2-33,0-19-224,0 0 0,0-1-63,20-19 31,0 0-32,19 0-160,1-19-448,20-1-449,-20 20-769,-1-20-416,1 0-1153,-20 20-5029</inkml:trace>
  <inkml:trace contextRef="#ctx0" brushRef="#br0" timeOffset="32197.2656">8043 5909 9545,'0'0'12972,"0"0"-11595,-20 0 385,20 20-993,0-20-193,0 0 1,0 0-97,0 0-320,0 0 64,0 0-224,20 0 289,-20 0-225,0-20-224,0 20 64,0 0-257,0-20-480,0 20-1024,-20 0-578,0 0-1472</inkml:trace>
  <inkml:trace contextRef="#ctx0" brushRef="#br0" timeOffset="40037.1094">9075 5353 6982,'0'-40'4997,"0"20"-3139,0 0 352,0 0-192,0 1 256,0-1-352,0 20-385,0 0-736,20 20 0,0-1 320,0 21-64,19 20-481,2 0-191,-21 19-97,19 0-64,1-19-64,-21 0-32,21-21-32,-20 1-192,19-21-32,-19 1-160,0 0-513,1-20-608,-21 0-641,20 0 32,-40-20-1409,-1-19-6022</inkml:trace>
  <inkml:trace contextRef="#ctx0" brushRef="#br0" timeOffset="40364.2578">8758 5393 9801,'0'-20'2979,"0"20"-1250,20-20 545,-20 20-224,0-19 192,19 19-544,-19-21-225,20 1-512,0 20-32,19-20-32,-19 0-288,41 1-417,-22-21-64,21 20-64,-21 0-64,20 1-448,22-1-353,-42 0-641,20-21-223,-19 41-930,-20-19-3042</inkml:trace>
  <inkml:trace contextRef="#ctx0" brushRef="#br0" timeOffset="40973.6328">9373 4956 1569,'20'0'17521,"-20"19"-16977,20 1 1698,-20 0-544,19 40-225,1 0-31,21 19-642,-21 0-255,19-19-193,1 19-64,-21-19-127,21-1-33,-20-18-32,-1-22-64,1 1 224,-20 0-288,0-20 128,0 20 0,0-20 96,0 0-160,0 0-96,-20-20 0,1 20 64,-1-20-352,20 0 128,-20 1 0,20-2 31,0 1-63,20 20 128,0 0-64,-1 0 128,1 20 96,21 1 128,-2-2-256,21 1 32,-21 0 192,1 0-96,19-20-32,-18 0 32,18-20 160,-19 0-32,-1 0 129,-19-20-161,0 0 224,-20 1-320,0-1 96,0 20-64,-20-19-32,0 19-32,0 0-224,1 1 544,-21 19-480,20 0 64,1 19 0,19 21 96,-20-1 64,20 1 96,0 19-192,0 2 128,39-22-96,-19 1 32,20-1-32,-1 1-160,20-20-224,-18-20-257,-1 0-416,-1 0-833,-19-40-736,0 20-2211,-20-19-13002</inkml:trace>
  <inkml:trace contextRef="#ctx0" brushRef="#br0" timeOffset="41264.6485">10346 5413 7110,'20'59'12652,"0"-20"-11018,-1 1 480,1 1-577,0-2-512,0 1 352,0-1-191,-1-19-418,1 0-511,-20 0-1,21-20 32,-21 0 32,20-20-63,-20 20-129,20-40-64,-1 21 32,1-21-32,0-19-96,0 38 128,-1-19-224,1 40-64,0 0 32,0 0 31,-1 20-287,-19 21-481,20 18-576,1-19-1154,-1-1-992,0-19-7047</inkml:trace>
  <inkml:trace contextRef="#ctx0" brushRef="#br0" timeOffset="41673.8281">11239 5273 8263,'0'-20'6887,"0"20"-7111,0 0 352,20 0 256,-20 0 257,0-19 960,0 19-255,0 0-418,0 0 482,0 0 383,0 0-159,0 0-289,-20 0-160,20 0-384,-20 19 160,20 1-577,0 0-159,0-20-97,0 20 32,20-20 32,-20 0 0,20 0 225,0-20-321,-20 0-32,19 0-64,-19 1-96,0 19-417,0-20 33,-19 20-705,-1 0-929,0 0-1250,-19 20-3682</inkml:trace>
  <inkml:trace contextRef="#ctx0" brushRef="#br0" timeOffset="41999.0235">11318 5691 1665,'0'19'20051,"0"-19"-19474,0 0 544,0 20-833,21-20-96,-21 0 192,20-20 641,-20 20-800,20-19-289,-1-1 32,-19 20 64,0-20-32,-19 20-193,-1 0-287,0 0-353,-1 20-1089,1 0-2178</inkml:trace>
  <inkml:trace contextRef="#ctx0" brushRef="#br0" timeOffset="57724.6094">4767 7220 14926,'-19'-20'2658,"19"0"-1184,0 20 223,0 0-576,0-21-192,19 21 32,-19 21 32,20-1-224,0 19 224,0 1-289,-1 39 129,1 21-385,0-1-127,0 0 63,-1 1-160,1-21 65,0 0-129,0-19 160,1-1-192,-2-19 96,1 0-224,0-21 161,0 1 159,19 0 32,-19-20-288,0 0 128,19-20 33,1 0-65,1 1 0,-2-21-256,1 20-64,-1 0-257,1 1-63,-21-1-225,1 20-512,0 0-384,1 0-706,-21 0 33,0 20-128,0-20-2435</inkml:trace>
  <inkml:trace contextRef="#ctx0" brushRef="#br0" timeOffset="57934.5703">4965 7656 9705,'-40'-20'11370,"21"0"-10601,38 0-224,1 1 576,20-1 352,0 0-224,0 0-768,-1 0-577,21 20-385,-21 0-960,22 0-1186,-41 0-2562</inkml:trace>
  <inkml:trace contextRef="#ctx0" brushRef="#br0" timeOffset="58093.75">4866 7239 21652,'-20'-19'2114,"40"-21"-865,20 19-192,19 1-801,1-19-512,0 39-833,-1-20-1313,20 0-2819</inkml:trace>
  <inkml:trace contextRef="#ctx0" brushRef="#br0" timeOffset="59023.4375">5879 6981 16111,'-59'-39'2498,"39"19"-640,-1-1-673,-19 21-160,21 0 64,-21 0-416,20 21-129,1-1-159,19 19-161,0 1 96,0-1-224,0 21 128,0 0-96,19-1-96,21 20 97,-20 0 63,19-18-64,-19 18-64,1 0 64,18 1-64,-39-1 128,20-19-128,-20 19 0,20-19 129,-20-1-225,0 1 128,0-1 96,20-19 192,-20 0-95,0-20 31,19 0 0,1-20 32,0 0 161,19-20-161,1 0-288,1-1 32,18-18-352,-19 19-96,-1 20-577,20-20-641,-39 20-608,1 0-576,-1 0-1154,0 0-9673</inkml:trace>
  <inkml:trace contextRef="#ctx0" brushRef="#br0" timeOffset="59925.7813">7010 6861 15598,'40'-39'2563,"-40"39"-2307,0-20 1377,-20 20-511,0 20-482,-19 0 257,-1-1-224,1 1 63,-22 21 33,2-2-32,-20 1-353,20-1 97,-1 1 95,0 0-352,20-1 193,20-18-161,1-1 32,19-20-288,0 20 224,19-20-159,1 0 127,20 0 0,20-20-96,0 20 96,19-20-32,0-1-32,1 1 65,-1 20-225,0 0 32,-20 0 32,-18 20-32,-1 1-129,-21-1-127,1 0 224,-40-1 64,1 21 0,-21-1 64,-1 1 0,-18-1 33,0 2-1,-1-1-224,21-21 352,-2 21 64,21-20-256,20-20 192,-19 20-224,38-20 1,1 0 159,1 19 192,19-19-320,19-19-32,0-1 64,20 20 0,-18-20-64,18 0 32,0 0-160,-19 20-96,0-19-480,-1 19-289,-19 19-449,-1-19-896,-19 40-256,0-20-769,-1 0-4677</inkml:trace>
  <inkml:trace contextRef="#ctx0" brushRef="#br0" timeOffset="60316.4063">6614 7933 19730,'0'-19'3075,"0"19"-2018,0 19 929,0-19-256,20 41-577,-20-21-192,0 19-641,19 1-256,1-20 0,0 0-128,0-1-224,-20 1-577,19-20-384,-19 0-1025,20 0-513,-40-20-3171</inkml:trace>
  <inkml:trace contextRef="#ctx0" brushRef="#br0" timeOffset="60476.5625">6514 7656 20563,'-40'-20'3043,"40"0"-1922,0 20-480,0 0-641,0 0-481,20 0-288,0 20-800,0 0-1922,20-1-12621</inkml:trace>
  <inkml:trace contextRef="#ctx0" brushRef="#br0" timeOffset="60679.6875">6852 7914 22421,'20'-20'2370,"0"0"-1313,19 20 352,1-20-1024,-1 1-97,1 19-192,20 0-544,-40 0-673,20 19-545,-21 1-768,1-20-1218,-20 20-13836</inkml:trace>
  <inkml:trace contextRef="#ctx0" brushRef="#br0" timeOffset="60846.6797">6971 8053 19314,'0'20'3139,"0"-20"-1442,0-20 353,19 20-480,21-20-513,0 1-385,20 19-383,-1-20-642,-19 20-415,-1-20-578,1 20-1312,-1 0-1634,-18 0-10859</inkml:trace>
  <inkml:trace contextRef="#ctx0" brushRef="#br0" timeOffset="61022.461">7527 7894 23221,'19'20'673,"-19"-20"1249,20 19-609,-20 1-1025,20 1-95,0 19-321,-1-40-353,2 19-768,-21-19-513,20 0-736,-20-19-2947</inkml:trace>
  <inkml:trace contextRef="#ctx0" brushRef="#br0" timeOffset="61587.8906">6474 6782 18193,'0'40'1601,"0"-20"481,0-1-769,0 1-256,0 0-224,0-20-128,20 0-289,-20 0-95,0 0 223,0-20-127,0 0-514,20 1 33,-20-21 0,0 20-64,0-19 0,0 19 32,0 20 160,0-20-32,20 20-128,-1 20 224,2 0 0,19 19-160,-1-19 0,1 20-608,19-21-546,-19 21-1120,-1-19-993,-18-21-13068</inkml:trace>
  <inkml:trace contextRef="#ctx0" brushRef="#br0" timeOffset="62329.1016">8421 6942 9865,'19'-41'9000,"-19"21"-7142,-19 20-32,19 0-193,0 0-736,-21 41 224,1-2-96,-20 40-192,1 20-256,19-18-193,-19 17-320,19-38 32,20 20-64,-20-41 32,20 1-320,0 0-128,0-21-513,0 1-513,0-20-319,0 0-257,-20 0-1217,1-20-8744</inkml:trace>
  <inkml:trace contextRef="#ctx0" brushRef="#br0" timeOffset="62569.336">7983 6922 9545,'0'-21'11691,"20"1"-9257,-20 20-833,20 0-95,0 20-417,0 1-192,19 18-353,22 21-95,-22-1-161,20 0-64,1 2 64,-21-2-256,1 0 65,0-19-33,0-1 64,-20-19-256,19 21-321,-19-21-416,0-20-320,-20 19-737,20-19-1152,-1 0-1859</inkml:trace>
  <inkml:trace contextRef="#ctx0" brushRef="#br0" timeOffset="62931.6406">8658 7159 1217,'-40'-20'20147,"40"1"-19827,-19-1-256,19 20-640,0-20-417,0 20-321,19 0-1120,-19 0-12204</inkml:trace>
  <inkml:trace contextRef="#ctx0" brushRef="#br0" timeOffset="63353.5156">8817 6743 20275,'79'-59'993,"-18"39"-417,-22-21 257,21 41-321,-21-20 353,1 20 32,-1 20-545,2 1-223,-21 19-1,19 19 96,-19 0-32,0 20 224,19 21-191,-19-1-33,20 1 0,-1-1-96,22 0 96,-22-19-288,20-1 0,1 0 64,-21-20-32,2 2-32,-2-22 160,-19 1-32,-20-1 64,20-19 224,-40 20-159,0-21 127,1 1-32,-22 1-128,1-1-32,1-20-128,-1 20-352,21-20-865,-1 19-1250,0-19-1600</inkml:trace>
  <inkml:trace contextRef="#ctx0" brushRef="#br0" timeOffset="63919.9219">11219 7100 16912,'-39'0'2306,"19"0"-449,20 0 129,0-20-608,40 20 31,-1 0 225,20 0-481,22 0-801,-2 0-256,0 0 32,1 0-320,-1 0-353,0 0-447,-19 0-1026,-20 0-769,-20 20-2178</inkml:trace>
  <inkml:trace contextRef="#ctx0" brushRef="#br0" timeOffset="64094.7266">11418 7478 20147,'20'39'2658,"20"-59"-2177,19 20 1344,21-19-383,19-1-513,-20 0-737,1-1 64,-20 21-576,-1 0-673,0 0-1089,-39 0-1313,0 0-7143</inkml:trace>
  <inkml:trace contextRef="#ctx0" brushRef="#br0" timeOffset="65315.4297">13562 6684 8263,'-19'-20'9417,"19"0"-8007,0 20 287,0 0 161,0 0-417,-20 0-928,-20 20-33,-20 19 385,1 1 0,-21-1-289,21 1-95,0-1 224,18-19-385,2 0-64,19 1-32,20-21-96,0 20-320,20-20 320,39 0 65,1-20-1,19 20-352,1-21 96,0 21-65,-1 0 33,-20 0-256,-19 0-32,-21 21 288,-19 18-97,0 1 321,-39-1-31,-20 1 31,-1 0 192,0 20-32,1-20 65,-1 19-193,21-20 0,19 1 160,0-1-416,20-19 352,20 1-256,0-1 353,39-20-289,0 0 96,22 0-64,17-20-64,-19-1 32,21 1-64,-20 20 96,-21-19-480,-20 19 63,22 0-511,-41 0-802,-1 19-864,1-19-737,-20 20-5670</inkml:trace>
  <inkml:trace contextRef="#ctx0" brushRef="#br0" timeOffset="65793.9453">13007 7854 18961,'0'-19'3684,"0"19"-1826,0 0-33,0 0-511,0 19-353,19 1-225,-19 20-255,20-21-257,0 22-160,0-21-64,-20 0-224,19-20-289,1 0-640,-20 0-544,0 0-706,0 0-960,0-40-10218</inkml:trace>
  <inkml:trace contextRef="#ctx0" brushRef="#br0" timeOffset="65954.1016">12908 7497 22261,'0'-19'1313,"0"-1"-1089,0 20 32,0 0-224,0 0-640,0 0-449,0 0-96,0 20-1794,20 19-13965</inkml:trace>
  <inkml:trace contextRef="#ctx0" brushRef="#br0" timeOffset="66179.6875">13225 7775 23958,'20'0'1025,"0"-19"737,-1 19-321,1-20-928,0 20-385,0 0-192,19-20 128,-19 20-417,21 0-768,-21 0-704,19 0-930,-19 20-992,-20-20-13550</inkml:trace>
  <inkml:trace contextRef="#ctx0" brushRef="#br0" timeOffset="66332.0313">13344 7894 9192,'-20'20'12460,"20"-20"-11915,20 0 960,0 0 449,19 0-993,2-20-673,-2 20-352,1-20-385,-1 0-832,1 20-1185,-1 0-2435</inkml:trace>
  <inkml:trace contextRef="#ctx0" brushRef="#br0" timeOffset="66521.4844">13939 7756 23798,'21'19'1858,"-1"1"-1954,-20 0 736,20 0-223,-20-1-321,19 1-481,1 0 33,0-20-353,-20 0-1633,20 0-1666</inkml:trace>
  <inkml:trace contextRef="#ctx0" brushRef="#br0" timeOffset="67130.8594">12908 6524 14029,'20'40'4292,"-20"-20"-2915,0 19 289,0 2-33,19-21-608,-19-1 128,0 1-576,0-20-1,20 0-191,-20-20 127,0 1-95,20-1-577,-20-21-1,0 2 1,20-1-32,-20 0-160,0 1 224,0 19-33,0 20 65,19 0-32,-19 0 96,20 40 96,20-21 160,-1 21-352,-19 0-160,21-21-673,-2 22-801,1-21-992,-21 0-3460</inkml:trace>
  <inkml:trace contextRef="#ctx0" brushRef="#br0" timeOffset="68264.6485">14277 6782 5381,'-19'-39'7303,"19"19"-4773,0 0-32,-20 20-192,20-19-640,0-1-161,20 20-95,-20 0-353,0 0-288,19 20 191,-19 19-447,20 1 224,-20 19-321,0 0 0,20 21-287,-20-1 191,20-19-352,0 20 160,-1-21-64,1-19 32,-20-1 64,20 1 161,0-20-225,-1-1 96,1 1 32,1-20 128,-1 0-256,19-20 1,1 1 127,19-1-256,-19 0-257,-1-19-95,2 19-289,-1 0-480,-21 0-256,21 20-577,-40-19-320,0 19-641,0 0-5060</inkml:trace>
  <inkml:trace contextRef="#ctx0" brushRef="#br0" timeOffset="68446.2891">14396 7159 17264,'0'-20'3331,"0"1"-2786,20-1 544,19 0-64,2 20-481,-1-20-608,19 0 128,-20 1-544,-19-1-802,0 20-1152,-20-20-3652</inkml:trace>
  <inkml:trace contextRef="#ctx0" brushRef="#br0" timeOffset="68607.4219">14277 6703 19442,'0'-19'1730,"0"-1"-962,40 0 353,-20-21-384,19 22-577,21-1-256,-21 20-480,22-20-1058,-22 20-1857</inkml:trace>
  <inkml:trace contextRef="#ctx0" brushRef="#br0" timeOffset="69005.8594">15131 6544 19570,'-79'-20'1954,"18"0"-1057,2 20 832,-20 20-127,40 0-641,-1 0-545,20 19-320,20 2-64,20-1 96,0-1-320,19 20 0,21 1-224,-21-1 159,1 1-31,-21 0 256,-19-1-160,0-19 160,0 20 32,0-20 160,-19-1 96,-1-19-31,20 0 159,-20-1-128,20-19 257,20 0-33,0 0 33,-1 0-1,22-19-288,18-1-96,-19 0-160,19 0 32,1 20-192,-20 0-256,0 0-801,-1 20-289,-19 0-224,20 0-672,-40-1-1634,19 1-10826</inkml:trace>
  <inkml:trace contextRef="#ctx0" brushRef="#br0" timeOffset="69288.086">15746 6603 22004,'0'-19'2050,"0"19"-1633,-20 19 576,20 22 480,0-1-320,0 19-192,0 20-320,0-20-257,0 21-192,0-1-192,0-19-160,20-21-96,-20 2-225,0-21-255,0-20-1090,0 20-320,-20-40-673,-19 0-2658</inkml:trace>
  <inkml:trace contextRef="#ctx0" brushRef="#br0" timeOffset="69499.0235">15369 6703 22325,'0'-19'1601,"0"19"-352,20 0 929,0 19-320,0 1-384,19 0-546,20 39-415,-18-19-257,38 19-160,-20 1-192,1 0-96,20-21-353,-21 1-31,-19-20-513,19-1-513,-39-19-800,19 20-545,-39-20-1473</inkml:trace>
  <inkml:trace contextRef="#ctx0" brushRef="#br0" timeOffset="69688.4766">16144 7120 18769,'39'39'3748,"-19"-18"-1282,-20 19-128,20-21-928,0 1-866,-20 0-416,19 0-96,-19-1-32,0 1-416,20-20-769,-20 0-833,0 0-929,0-20-961</inkml:trace>
  <inkml:trace contextRef="#ctx0" brushRef="#br0" timeOffset="69855.4688">16104 6842 17936,'-20'-40'6342,"20"20"-5252,0 1-1090,0-1-33,20 20-159,-20-20-608,20 20-546,-20 0-864,20 0-3139</inkml:trace>
  <inkml:trace contextRef="#ctx0" brushRef="#br0" timeOffset="70291.0156">16203 6524 22325,'79'-39'961,"-39"39"-97,20 0 642,-20 0-513,-1 0-225,1 19-127,-1 21-32,-19 0-321,21 20-160,-22-1 64,1 1-160,0 19 160,0 1 1,-1-21-97,1 20-192,20-19 192,-1 0-96,1-1 128,1-19-96,-2-1 32,-19 1-64,0-1 96,-1 2-32,-19-1 320,-19-21 1,-1 21 63,0-20-224,-19 0 33,-2-20-546,21 19-319,-19-19-641,19-19-1346,0 19-1985,-20 0-7816</inkml:trace>
  <inkml:trace contextRef="#ctx0" brushRef="#br1" timeOffset="74794.9219">5223 6782 13292,'-99'-59'-64,"40"39"769,19 1-513,-20-1-128,1 0-160,-1-1-609,1 21-32,-21 0 97,1 0 288,0 0 352,-21 21 96,1-1 64,0 19 0,-21-19-128,21 20-160,-20 19-705,0-20-608,0 22 640,19-22 481,2 21 256,17-21 224,-17 21 96,19-21 96,-2 22 225,2-22-1,20 1-287,19 19-129,-19 0-96,18 2-64,22-2 0,-21-19 0,20 19 32,20-20-64,-19 22 96,19-22-64,0 1 64,19-1 320,-19 21 1,20-21-97,0 22 32,0-22-192,-1 21-96,1-1 33,1-20-65,19 22 224,-21-22-128,21 21-96,-1-21 0,1-19 0,19 20 32,22 0-64,-22-20-288,20 20-225,-19-1-160,19-19-159,-19 19 255,19-19 353,1 20 224,-1 0 0,0-20 192,1 20 64,19-21 288,0 1 65,-19 0 288,39 19-193,-20-19-223,20 0-321,-20 0-32,41-20-64,-22 20-32,22 0-32,-2 0 0,2-20 64,18 20-64,-18-20 96,19 20-32,-1-20 256,21 0 161,-21 0 95,21 0-159,0 0-225,-1-20-32,21 20-64,0 0-32,-20-20 32,19 20-96,0 0 32,1-20-64,0 0-32,-1 20 0,1-20 64,-1 20 32,21-20 32,-20 0 96,18 20-32,2-20-32,-20 20-32,19-19 0,1 19 32,-2 0 128,-18-20 33,20 20 31,-20-20 64,19 20-192,0 0-64,0 0 65,1-20-161,-1 20-97,1 0 33,0-19 32,-2 19 64,-18 0 0,19-20 0,-19 20 128,-1-20 33,21 20-129,-21-20 64,1 20-96,0-21 32,-1 21-64,1-19 64,-1-1-32,1 20 0,-21-20 0,21 0-32,0 1 32,-21-1-96,1 0-33,0-19 97,-1 19 32,1 0 0,0-20 0,-1 0 32,1 0-64,-20 1 64,-1-21-96,2 21 0,-22-22 32,1 2 0,-20 0 32,1-1 0,-21 1 0,-19-1 0,-1 0 32,0 21 32,-20-20 0,2-1-64,-22-20 0,21 21 32,-21-1-160,-19-20 64,0 21 64,-20-20 32,0 20 0,0-2 0,0 2-32,-40-1-32,20 1 0,1 0-64,-21-2 32,1 2 0,-1 0-32,-20 0 32,0-2 64,-19 2-32,0-20-32,-1 39-192,-19-19 31,-1-2 161,1 22 32,0-20-32,-1 19 64,-18 0-64,19 0 32,-21 0-32,2 20 64,-2-19 0,1 19 32,-20-19 0,20 19-32,-20 0-32,-20 0 32,20 1-32,1 19-32,-22-21 0,1 1-32,1 0 160,-21 20-64,0-20-32,21 20 64,-22-19 0,22 19 32,-21 0-32,0 0-64,0 0 32,21 0 0,-21 0 0,21 19-128,-21-19-224,19 0-257,2 0-96,-1 20 385,1-20 224,-1 0 96,-1 20 0,2-20 64,19 0-32,0 20-32,-20 1 0,0-2 0,20 1 0,-20 0-32,1 0 64,-1-1-64,20 1-32,-20 0 96,19 0-128,-18-1 64,19 1-32,20 0 64,-20-20-32,20 20 64,-21 1-64,2-2 32,-1-19 0,20 20-96,-21 0 64,2 0 32,18-20-32,-18 20 0,-2-1-97,2-19 65,-21 20 0,20 0-32,0 0 32,0-1 64,-20-19 224,20 20 161,-20 0-193,0 1-128,1-1-64,19-1-64,-20-19 64,0 20-160,0 0-64,1 0-1,18-20 1,-18 19 128,-1-19 96,-20 20 96,20-20 385,-20 20 159,20-20 161,1 0-64,-1 0-33,1 0 33,-22 0-32,1 20-161,2-20-31,-3 20-257,-38 19-224,-1-18-545,-19 19-1729,0-21-7495</inkml:trace>
  <inkml:trace contextRef="#ctx0" brushRef="#br2" timeOffset="131036.1328">20134 4995 12844,'-19'-39'2882,"-1"-1"-1857,0 40 1153,20-20 449,-20 20-1154,0 0-608,0 20-160,0 20-33,0-1 161,0 1-416,20 20 95,0-1-224,0 1 33,20-21-129,20 1 0,0-20 0,20 1-32,-1-21-160,20 0-288,-19-21-385,0 21-480,-1-20-416,-20 0-417,-19 0-544,0 1-2211</inkml:trace>
  <inkml:trace contextRef="#ctx0" brushRef="#br2" timeOffset="131551.7578">20651 5313 9192,'0'21'6150,"0"-21"-4933,0 0 737,0 0 673,0-21-1282,0 1-769,-20-20 161,0 21-321,20-21-159,-20-19 63,0 19-32,20-1-288,-19 2 0,19-1 64,0 21-128,0-1-320,19 20 640,1 0-416,0 0-32,0 39-321,0-19 225,-1 20-513,-19 0 385,0-20 32,0 20 608,0-1-64,0-19-32,0-20 352,0 20 129,0-20-32,0 0-161,0 0 64,0 0-63,0 0 95,20 0-320,0 0-224,0 0 32,-1 0 65,1 0-258,20 20-63,-19-20-705,-2 0-256,21 19-577,-20-19-1665,-1 0-4837</inkml:trace>
  <inkml:trace contextRef="#ctx0" brushRef="#br2" timeOffset="131807.6172">20909 5115 15983,'0'20'3395,"19"-20"-2723,-19 19 1250,20 1 96,0 0-929,0 0-416,-1 0-321,21-1 1,1-19-129,-22 0 0,1-19-32,0 19 0,0-20 33,-20 0-386,0-20 1,0 21-224,-20-1-97,20 0-640,-20 0-192,0-1-32,20 2-897,0 19-3011</inkml:trace>
  <inkml:trace contextRef="#ctx0" brushRef="#br2" timeOffset="132113.2813">21445 4975 16143,'19'-19'5029,"-38"19"-3940,19-20-321,-20 20 1603,0 0-1026,20 20-1057,-20-1 481,1 21-385,19-20-64,0 20 257,0 0-417,19-1-128,1 1-32,20-20 0,-1 0-160,1-20-128,-20 0-129,19 0-223,-18 0-577,-1 0-449,0-20-320,-20 20-640,0-20-4325</inkml:trace>
  <inkml:trace contextRef="#ctx0" brushRef="#br2" timeOffset="132293.9453">21703 5015 18129,'0'20'3523,"0"-1"-2658,0-19 896,0 41 450,20-21-1315,-20 0-703,19 19-193,1-19-289,0 0-191,0 0-705,-1-20-513,1 19-768,-20-19-1890</inkml:trace>
  <inkml:trace contextRef="#ctx0" brushRef="#br2" timeOffset="132626.9531">21861 5035 12523,'21'40'7079,"-1"-20"-5061,-20 0-833,19 0 256,-19 19-223,0-19-578,20-20-255,-20 20-129,0-20 160,0 0-224,0 0 1,0-20-161,0 20-417,-20-40 161,1 21 64,19-21 32,0 20 0,-20-20 0,40 20 128,-1-20-193,1 40 161,0 0-128,0 0 256,-1 20 96,21 0-128,-20 19-31,0 22-162,-1-22-607,1 1-417,1-20-737,-21 0-609,0-1-3330</inkml:trace>
  <inkml:trace contextRef="#ctx0" brushRef="#br2" timeOffset="132801.7578">21961 5174 17936,'0'0'3332,"20"0"-2500,-20 0 1346,19 0-96,1 0-1409,0 0-609,0 0-320,0 0-705,-20-20-641,19 20-1024,1-19-2435</inkml:trace>
  <inkml:trace contextRef="#ctx0" brushRef="#br2" timeOffset="133048.8281">22219 4995 13132,'20'20'5829,"0"0"-4291,-20-1-161,0 22 545,-20-1-160,20-21-737,0 21-385,0-20 33,0 0-193,0-20 33,20 19 95,19-19-255,-19 0-1,19 0-160,-19-19-128,1-1-160,19 20-448,-21 0-353,1-20-512,20 20-545,-20 0-417,-20 0-1376,19 20-11211</inkml:trace>
  <inkml:trace contextRef="#ctx0" brushRef="#br2" timeOffset="133782.2266">20035 5631 13324,'-20'0'3491,"20"-20"-2498,20 20 96,0-19 865,0 19-96,20-21-993,19 21-257,0 0-608,21 0 161,19 0-129,20 0 0,20 0 32,0 21-160,20-21-1,0 0-287,19 0 160,-19 0 32,1-21 288,-2 1 64,1 0-64,-40 0 96,1 20 0,-41-19-63,-20 19-1,0-20 32,-18 20-96,-2 0 32,1-20 0,-20 20 224,0 0 65,-1 0-33,-19 0-384,20-20 96,-20 20 64,20 0-320,0 0-224,-20 20-577,19-20-1153,-19 0-993,0 0-7207</inkml:trace>
  <inkml:trace contextRef="#ctx0" brushRef="#br2" timeOffset="135049.8047">22635 5075 21428,'0'-21'2146,"0"21"-1249,0 0 320,0 0 641,0-19-865,0 19-929,0 0-225,0 0-415,0 0-994,0 19-448,20 2-1473,-20-1-4773</inkml:trace>
  <inkml:trace contextRef="#ctx0" brushRef="#br2" timeOffset="135172.8516">22735 5273 23221,'0'20'577,"0"-20"-865,0 0 192,0 0-193,0 0-1280,0 20-1954</inkml:trace>
  <inkml:trace contextRef="#ctx0" brushRef="#br2" timeOffset="135935.5469">22556 5054 12619,'20'-19'2627,"-20"19"-929,0 0 159,0 0 33,0 0-833,0 0-544,0 0 31,0 0-63,0 19 127,0 2-95,20-21 159,-20 20-287,0 0 127,20 19 33,-20-19-321,19 0 224,-19 20-192,0-21 33,20 1-257,-20 0 160,21 0-96,-21 1 0,20-21 0,-20 0 64,20 19 1,-20-19 95,19 0-64,-19 0-160,0-19 256,0 19-192,20 0-32,-20 0 33,20-21-97,0 21 0,-20 0 96,19 0-289,1 0 193,20 0-32,-21 0-128,1 0-32,-20 0-352,21 0-193,-21 0-608,20 21-193,-20-21-704,0 0-609,20 0-4003</inkml:trace>
  <inkml:trace contextRef="#ctx0" brushRef="#br2" timeOffset="136270.5078">22934 4995 20979,'0'20'2563,"0"-20"-2115,0 0 1058,20 20-1,0-1-608,-1 2-705,1-21 160,20 0 129,-20 0-225,19 0 128,-19-21-351,0 2-226,-1-1-31,-19 0-577,0-19-192,-19 19-704,-1-20-33,0 40-1153,0-19-2978</inkml:trace>
  <inkml:trace contextRef="#ctx0" brushRef="#br2" timeOffset="136473.6328">23132 5095 24278,'0'40'801,"20"-40"512,-1 19 737,-19 1-1665,21-20-289,-21 20-96,0 0-288,20 0-481,-20-1-801,20 1-832,-20 0-1121,0 0-5189</inkml:trace>
  <inkml:trace contextRef="#ctx0" brushRef="#br2" timeOffset="137046.875">22537 5492 12780,'0'0'3683,"0"0"-2530,0 0 1121,19 0-224,1 0-833,0 0-480,0 0-128,19 0-161,22 0-224,-2 0 161,0 0-193,0 0-32,2-20-128,-22 20 32,21 0-160,-21 0 160,-19 0-224,20-20 32,-21 20-192,-19 0-321,21 0-480,-21 0-321,0 0-543,0 0-1827</inkml:trace>
  <inkml:trace contextRef="#ctx0" brushRef="#br2" timeOffset="137338.8672">23470 5075 21972,'0'-21'3267,"0"21"-2466,0 0-1121,0 0 416,0 0 192,0 0-928,0 0-481,0 0-673,20 21-1249,-20-1-9705</inkml:trace>
  <inkml:trace contextRef="#ctx0" brushRef="#br2" timeOffset="137454.1016">23510 5234 19890,'0'39'3203,"0"-39"-2690,0 20-161,0-20 33,20 0-129,-20 0-673,0 0-1440,19 0-1795</inkml:trace>
  <inkml:trace contextRef="#ctx0" brushRef="#br2" timeOffset="138483.3985">19578 5949 13580,'-19'0'3043,"19"0"-1217,0 0-577,0-20 993,0 20-224,0 0-1089,19 20-481,-19-20 417,0 39-288,20 1-1,-20-1-319,20 22-1,-20-22-192,20 21 32,0-41-224,-1 21-128,-19-20-257,20-1-960,-20 1-321,20-20-832,-20 0-3012</inkml:trace>
  <inkml:trace contextRef="#ctx0" brushRef="#br2" timeOffset="138666.0156">19717 6227 14798,'20'-20'5637,"-20"20"-3587,21-20-160,-21 20-801,19-20-897,1 20-224,0-20 0,19 1-577,-19 19-384,0 0-608,-20-21-545,20 1-1057,-20 20-2082</inkml:trace>
  <inkml:trace contextRef="#ctx0" brushRef="#br2" timeOffset="138817.3828">19896 6008 9096,'0'0'6246,"0"0"-3459,0 0-1122,0 0 609,0 20-31,0 19-834,20-19-416,-1 21-705,-19-2-192,20 1-96,20-1-608,-20-19-289,20 0-513,-20 0-640,0-1-1537,0-19-11820</inkml:trace>
  <inkml:trace contextRef="#ctx0" brushRef="#br2" timeOffset="139066.4063">20154 6128 20339,'-20'19'1377,"20"21"-384,0-20 673,0 19-385,0 1-865,20-20-384,20-1 160,-21 1-320,21-20 192,1-20-256,-22 20-128,1-19 32,-20-21-129,0 20-223,0 1-257,-20-21 32,-20 20-128,20 0-256,-20 1-225,21 19-287,-1-21-513,0 21-3556</inkml:trace>
  <inkml:trace contextRef="#ctx0" brushRef="#br2" timeOffset="139369.1406">20432 6008 17328,'0'20'3235,"0"-1"-2466,0 1 512,0 0 513,0 21-705,0-2-353,0-19-63,0 20-129,20-21-127,-1 1-33,1-20-31,0 0-129,0 0-128,1 0 0,-2 0-160,1 0-160,0-20-353,0 1-512,0 19-865,-1 0-352,1-20-1666,-20 20-11210</inkml:trace>
  <inkml:trace contextRef="#ctx0" brushRef="#br2" timeOffset="139740.2344">20830 6128 17392,'0'39'2851,"19"-19"-1698,-19 20 96,0-21 128,20 1-992,-20 0-385,20 0 64,-20-20 0,0 0-128,0-20-385,0 0-127,-20-19-1,0 19 417,-20-20 160,20 1-192,0-22 192,20 22-64,0 19 224,0 0 128,40 0 193,-19 20 255,18 0 33,-19 20-385,19 0-255,-19 19 95,0 1-32,0 1-192,-20-2 64,0-19-288,0 20 128,-20-21 96,0 1-32,0 0-128,1-20-257,-1 0-256,0 0-608,20 0-64,0 0-705,0 0-1633</inkml:trace>
  <inkml:trace contextRef="#ctx0" brushRef="#br2" timeOffset="140052.7344">21246 5968 22613,'0'-19'1057,"0"19"-513,-20 0 898,0 0-65,1 19-672,-1 1-193,0 20 1,0-21-385,20 21-32,20-20-352,0 1-33,0 18-191,19-19-161,-19 0-255,0 0 223,19-1 545,-39 1 256,0 0 64,20 0 256,-20-20-287,-20 0-161,20 19-32,0-19-385,-20 0-576,1 0-544,-1 0-1218,0 20-4195</inkml:trace>
  <inkml:trace contextRef="#ctx0" brushRef="#br2" timeOffset="140735.3516">21821 5949 17040,'0'-20'3427,"0"20"-2050,0 0 641,0 0-320,0 0-641,20 20-128,-20 19-449,0 1-128,20 19 193,-20 1-161,21 0-128,-21-21-159,20 1-97,-1-1 320,21-19-384,-20 0 192,19-20-192,-19 0-32,20 0-353,-21 0-223,22-20-257,-1 0-833,-21 1-320,1-1-576,0 0-1666</inkml:trace>
  <inkml:trace contextRef="#ctx0" brushRef="#br2" timeOffset="140895.5078">21941 6167 19730,'0'0'1345,"0"0"-832,0 0 1217,20-20-577,0 20-897,-1 0-512,21 0-641,-40-19-545,20 19-1408,-20 0-2724</inkml:trace>
  <inkml:trace contextRef="#ctx0" brushRef="#br2" timeOffset="141047.8516">21841 6028 9545,'0'-40'9064,"0"20"-8039,20 1 384,21-1 449,-22 0-577,21 0-1185,-20 20-352,19-19-256,-19 19-1058,20 19-1152,-21-19-1763</inkml:trace>
  <inkml:trace contextRef="#ctx0" brushRef="#br2" timeOffset="141469.7266">22259 6028 18289,'0'-20'2947,"0"20"-2435,0 0 641,19 39 321,1-19-642,0 41-255,0-22-193,-1 1-31,1-1-65,1 1-96,-1-20 0,0-20 32,-1 19-31,1-19 63,-20-19 160,20-1-256,-20 0 33,0-19-193,0-1 0,-20 0 160,20 0-320,-20 0-193,20 20-159,0 1-1,-19-1-992,19 20-449,0 0-1313,0 0-3459</inkml:trace>
  <inkml:trace contextRef="#ctx0" brushRef="#br2" timeOffset="141658.2031">22556 6067 20467,'0'20'1473,"0"0"-224,20 20 289,-20-20 63,0 20-832,40-1-288,-21-19-577,22 0 96,-1-20-385,-1 20-191,1-40-866,-21 20-736,1-20-576,-20 0-3685</inkml:trace>
  <inkml:trace contextRef="#ctx0" brushRef="#br2" timeOffset="141796.875">22596 6167 13292,'-20'0'6022,"40"0"-5446,-20-20 97,20 20 512,-1 0-897,1-19-448,1 19-1057,-1 0-673,0 0-2850</inkml:trace>
  <inkml:trace contextRef="#ctx0" brushRef="#br2" timeOffset="141927.7344">22537 6028 16047,'0'-40'2850,"0"20"-2305,0 1-513,19 19 288,1-20-224,20 0-640,-21 20-2435,1 0-7335</inkml:trace>
  <inkml:trace contextRef="#ctx0" brushRef="#br2" timeOffset="142240.2344">22954 6266 20307,'0'0'1922,"0"-20"-1250,0 1 738,0-1 255,0 0-960,0-20-545,-20 21-96,20-2 0,0 1-192,0 0 192,0 20-160,0 0-64,20 20 320,0 0-256,-1 1 256,1-2-128,20 1 64,-20 0-96,19-20 0,1 0 96,-21-20-192,2 20 0,-21-20-96,20 1-289,-20-2-576,0-19-224,0 20-769,0-19-1601,-20 19-9161</inkml:trace>
  <inkml:trace contextRef="#ctx0" brushRef="#br2" timeOffset="143056.6406">23569 6047 6374,'-20'-19'7687,"1"-1"-4420,19 20-993,0-20-416,0 20-129,0 20 1,0 0-513,19-1-384,-19 21-320,0 1-161,20-2 96,-20 1-352,20-20 0,0-1-128,-1 1 321,1-20-289,0 0-96,0 0 96,-1-20-129,-19 1 162,21 19 31,-21-20-161,0 20 97,20 0 33,-20 0-33,20 20-33,-20-1 226,39-19-386,-19 20 226,0-20-66,0-20 33,-1 20-160,-19-19-128,20-1 0,-20 0-513,0-20-833,-20 21-127,20-2-834,-19 1-5797</inkml:trace>
  <inkml:trace contextRef="#ctx0" brushRef="#br2" timeOffset="143224.6094">23966 5929 21844,'0'20'2274,"0"-20"-1889,20 19 63,-20 1 33,0 20-257,0-1-224,0-19-513,20 21-768,0-2-673,0 1-1825</inkml:trace>
  <inkml:trace contextRef="#ctx0" brushRef="#br2" timeOffset="143529.2969">24026 6207 20499,'20'-20'2594,"-20"20"-1985,0 0 224,20-20 96,-1 20-545,-19-20-448,20 20 128,-20-19-224,0-2 64,20 21 0,-20-20-97,20 0 65,-20 0 64,0 1 224,0 19 33,0 0-33,0 0 192,0 0 129,19 19-193,-19 1-96,0 20 0,20-19-128,0 18-160,0 1-384,1-20-513,-2-1-449,-19 1-511,20 0-1379,0-20-8807</inkml:trace>
  <inkml:trace contextRef="#ctx0" brushRef="#br2" timeOffset="143740.2344">24363 6087 19602,'20'0'2723,"0"0"-2243,-20 20 1314,0-20 64,0 21-545,0-2-544,20 21-481,-20-20-96,19 0-160,1-1-288,20 1-225,-19 0-319,-2-20-642,21 0-480,-20 0-1377,-20-20-4196</inkml:trace>
  <inkml:trace contextRef="#ctx0" brushRef="#br2" timeOffset="143877.9297">24442 6147 15630,'-39'0'5125,"19"0"-4452,20 0 160,0 0 512,0 0-352,20 0-833,0-19-705,-1 19-383,1 0-802,-20 0-3299</inkml:trace>
  <inkml:trace contextRef="#ctx0" brushRef="#br2" timeOffset="144023.4375">24343 6067 16335,'0'-39'4196,"0"19"-3780,20 0 481,0 20 737,-20-20-1122,40 1-576,-21-1-608,1 20-257,0-20-1378,0 20-4131</inkml:trace>
  <inkml:trace contextRef="#ctx0" brushRef="#br2" timeOffset="144342.7735">24720 6286 20179,'61'20'1441,"-61"-20"-929,0 0 481,0-20 641,0 20-801,0-40-481,-21 21-288,21-1 64,0-20-96,0 20 225,0-20-65,0 20 192,0 20-352,0-20 64,0 40-128,0-20 320,0 20-95,21 1-97,18-2-32,1 1 64,-21-20 128,21 0-288,0-20-96,-1 1-160,-19-2-65,-20 1-159,0-20-353,-20 1-961,0 19-832,1-19-3364</inkml:trace>
  <inkml:trace contextRef="#ctx0" brushRef="#br2" timeOffset="145599.6094">20015 6802 17136,'0'0'1473,"0"0"161,0 0-193,0 20 96,-20 19-672,20 1-288,0 1-65,0 18-159,0-20 63,0-19-448,-20 20 64,20-20-128,0-1-320,0 1-417,-20 1-673,20-1 65,-20 0-801,20-20-2050</inkml:trace>
  <inkml:trace contextRef="#ctx0" brushRef="#br2" timeOffset="145853.5156">19777 6842 14669,'0'-20'6182,"0"20"-4036,0 0-672,0 0 864,40 20-833,-20-1-448,19 1-736,1 21-65,-21-2 32,21 1-416,0-1 192,0-19-320,0 0-129,-1 0-319,-19 0-289,0-20-1281,0 0-449,-20 0-1953</inkml:trace>
  <inkml:trace contextRef="#ctx0" brushRef="#br0" timeOffset="150328.125">6693 8152 288,'0'0'1890,"0"0"-897,0 0 736,0 0 577,0 0-480,0 0 288,0 0 128,0 0-384,0 0-481,0 0-288,0 0-288,0 0-64,0 0-225,0 0-63,0 0 319,0 0-287,0 0 127,0 0-159,0-20-129,0 20-32,0 0-127,0 0 31,0 20 96,0-20 32,0 0-224,20 20 161,-20-20 159,19 20-192,-19-1-32,20 2-95,-20-1-1,20 0-96,-20 0 32,0-1-64,0 1-64,0-20-1,0 0 194,0 20-322,-20-20 65,0-20 32,1 20 64,-1 0-128,20 0-289,-20-20-255,20 20-321,0 0-513,0 20-1281,0-20-5540</inkml:trace>
  <inkml:trace contextRef="#ctx0" brushRef="#br0" timeOffset="156050.7813">8837 7596 1697,'-20'-19'3395,"20"19"-2274,0 0-160,0 0-32,0 0 448,0 0 97,0 0-33,0 0-576,0 0-160,0 0 63,0-20 33,0 20-128,0 0 64,0 0-1,0 0-31,0 0 32,0 0 127,0 0 1,0 0-160,0 0 96,0 0-257,0 0-159,0 20-1,0-20-256,20 19 288,-20 21-255,20-20 127,-1 20-128,1 0-64,0-1 96,21-19-288,-22 20 64,1-21 128,0 1-32,0 0 128,-20 0-192,0-1 97,-20 1-1,0 1-160,0-21 96,1 20-64,-2 0-225,1-20 97,20 0 64,-20 19-160,0-19-161,1 0-543,19 0-610,-20-19-1633,20 19-10250</inkml:trace>
  <inkml:trace contextRef="#ctx0" brushRef="#br0" timeOffset="158935.5469">13105 7974 3555,'0'0'1121,"0"0"0,0 0-128,0 0-256,0 0 95,0 0 322,0 0 31,0 0 96,0 0 128,0 0 225,0 0-225,0 0-384,0 0-288,-19 0-225,19 0-191,0 0 63,0 0-96,0 0 97,0 0-482,0 0 418,0 0-161,0 0 288,0 0 129,0 0-353,0 0 160,0 0-63,0 0-225,0 0 0,0 20-96,-20-20 0,20 0 96,0 0 32,0 0-96,0 0 0,0 0 192,0 20 33,0-20-97,20 0-96,-20 0 224,0 0-352,0 19 96,0-19 32,0 20 32,19 0-32,-19 0 64,0 0 1,20-1-65,-20 21 0,20-20-64,-20-1 0,0 2 0,0-1 224,0 0-320,0-20 128,-20 0 0,0 0-32,1 0 0,-1 0 128,0 0-224,0 0 0,1 0 96,19-20-192,-20 20-641,20 0-128,0 0-929,-20 0-2914</inkml:trace>
  <inkml:trace contextRef="#ctx0" brushRef="#br0" timeOffset="160386.7188">16282 7318 6213,'0'0'1186,"0"0"-1186,0 0 32,0 0 480,0 0-96,0 0 1058,0 0 352,0 0-385,0 0-96,0 0 97,0 0-193,0 0-224,0 0-160,0 0-97,0 0 97,0 0-449,0 0 97,0 0-161,0 0 33,0 0 31,0 0 97,0 0-289,0 0 256,0 0-160,0 0-127,0 0 127,0 20-32,0-20-128,20 20-128,-20 19 161,0-19-65,0 1 96,0 19-160,0-21-32,0 1-64,-20 0 96,20-20-32,0 20 0,-20 0 32,1-20-128,-1 0 64,0 19-32,-20-19-128,21 0-481,19 0-256,-20 0-512,0 0-1089,20 0-1730</inkml:trace>
  <inkml:trace contextRef="#ctx0" brushRef="#br2" timeOffset="163193.3594">20273 7139 10602,'21'-19'2306,"-21"19"-513,19 0 610,-19 19-65,20 1-512,0 1-705,0 19-160,19-21-417,-19 21-63,0-1-161,-1 1-64,1-20-224,-20-1 128,0 1 129,0 1 31,0-1-128,-20-20 64,1 20-384,-1-20 224,0 0-512,-19 0-353,19-20-640,0 20-769,0-20-1474,-20-1-11306</inkml:trace>
  <inkml:trace contextRef="#ctx0" brushRef="#br2" timeOffset="163352.5391">20213 6861 19506,'-19'0'-352,"19"0"-962,0 0-319,0 0 608,19 20-2659</inkml:trace>
  <inkml:trace contextRef="#ctx0" brushRef="#br2" timeOffset="163599.6094">20552 6763 16944,'0'0'4228,"0"0"-3556,0 0-736,0 0-96,0 0 480,0 19-608,0 1-224,19 0-321,-19 0-192,0-1-1057,0 1-1602,20 0-3587</inkml:trace>
  <inkml:trace contextRef="#ctx0" brushRef="#br2" timeOffset="164173.8281">20948 7001 4067,'0'0'13677,"-20"0"-12652,1 0-192,-1 0 512,0 20 33,-19-1-449,18 1-609,-19 0 64,40-20-224,0 20-128,0 0-96,20-20 128,0 19-128,20-19-32,0 0 96,-1 20-256,-19-20 0,0 0 64,0 0 288,-20 21-128,-20-21 256,0 0-32,0 0-96,1 20-96,-1-20-128,20 0-417,-20 0-1184,20 0-2531</inkml:trace>
  <inkml:trace contextRef="#ctx0" brushRef="#br2" timeOffset="164920.8985">21524 6901 16719,'20'0'2947,"-20"0"-2627,19 21 513,1 18 384,1 21-224,-21-21-448,20 21-161,0-21-192,-20-18 33,19-1 287,-19 0-64,0-20 65,0 0 31,0 0 97,-19-20-417,-1 0-160,0-21-64,20 2 193,-21-21 63,1 1-288,20-21 32,0 21-96,20 19 224,1 1-128,19 39 320,-21 0-352,21 19 288,19 1-224,-19 20 0,-1-1 0,-19 22 64,21-22-320,-22 1-96,1-1-545,0-19-448,-20 0 192,20 0-641,-20-20-448,-20 0-4004</inkml:trace>
  <inkml:trace contextRef="#ctx0" brushRef="#br2" timeOffset="165421.875">21624 7060 20179,'20'-20'512,"-1"20"577,21 0 801,-1-19-321,1 19-1248,-1 0-289,1 19-32,1 1-224,-2 0-417,1 0-352,-21 0 320,1-1 161,0 22 224,0-41 191,-20 20 162,0-20 479,0 0 257,-20 0-32,20 0-225,-20-20 33,0-1 95,20-18 1,-19-1-353,-1 0-192,20 1-32,0-1-160,20-20-64,-20 40-32,19 0 32,21 20-256,-20 0-353,0 0 32,-1 20 33,1 0-129,1 21 320,-21-2 193,0 1 288,-21-21 0,21 21 192,-20-20 385,20 0 224,0-20-161,0 0 33,0 0-161,0 0 33,20 0-289,1 0-256,-1 0 32,0 19 32,-20-19-384,19 20 0,1-20-97,0 21-384,0-21-704,-1 0-737,1 0-2210</inkml:trace>
  <inkml:trace contextRef="#ctx0" brushRef="#br2" timeOffset="165618.1641">22357 6961 5220,'-19'0'15663,"19"0"-14349,-20 0-290,20 20 226,0 0-97,0 19-449,-20 1-415,40 0-289,-20-21 0,20 22-96,-1-21-193,1-20-511,21 0-225,-21 0-385,-1-20-480,1-1-1697,-20 1-5093</inkml:trace>
  <inkml:trace contextRef="#ctx0" brushRef="#br2" timeOffset="165753.9063">22338 7060 18801,'-20'0'1282,"20"0"-225,0 0 320,20 0 256,-20 0-1312,19-20-481,22 20-737,-21 0-1089,-20-19-2114</inkml:trace>
  <inkml:trace contextRef="#ctx0" brushRef="#br2" timeOffset="165888.6719">22298 6942 19858,'-20'-20'2114,"1"-1"-1313,38 1 416,1 20 0,0-20-864,19 1-417,22-1-321,-2 20-1793,1-20-5317</inkml:trace>
  <inkml:trace contextRef="#ctx0" brushRef="#br2" timeOffset="166584.961">23033 7239 16271,'0'0'2947,"0"0"-2371,0 0 577,0 0 641,0 0-32,0 0-609,0 0-288,0-19 256,0 19-224,0 0-545,0-20 32,0-21-63,-20 2-225,20-1 96,0 0-192,0 1 0,-20-1 0,20 1 96,0 18-288,0 21 96,20 0-65,-20 21 65,20-1-64,0 39 0,19-20 64,1 21-96,-20-21 128,20-19 96,-20 1-192,0-1 160,19-20 64,-19 0 0,0 0 96,0-20 128,-1-1-320,-19 1 224,20 1-32,-20-21-95,-20 0 127,1 1-320,19 19 31,-20-19-255,0 19-417,0-1-832,20 21-1218,0 0-864,0 0-6695</inkml:trace>
  <inkml:trace contextRef="#ctx0" brushRef="#br2" timeOffset="166889.6485">23569 6901 20371,'20'0'2178,"-20"0"-1922,0 21 833,0-1 705,0 19-385,-20-19-544,40 19-385,-20-19-223,20 20-97,-1-20 96,21-1-64,-1-19-384,2 0 96,-21-19 128,19-1-32,-39 0-128,20 0 96,-20-19-32,-20 19-128,-19 0 192,-1-19 32,0 19-160,-20 20-257,21-21-864,-1 21-353,1 0-960,19 21-1666</inkml:trace>
  <inkml:trace contextRef="#ctx0" brushRef="#br2" timeOffset="167115.2344">23886 6782 16143,'40'0'10089,"-20"0"-9608,-20 0-1,0 20 577,0 0 96,0 19-608,0 1-353,0 1-160,20 18-128,-20-20-256,20 1-257,0-20-512,0 0-160,0-1-449,0-19-1569,-20 0-4644</inkml:trace>
  <inkml:trace contextRef="#ctx0" brushRef="#br2" timeOffset="167303.711">23788 6822 21716,'-40'-20'2691,"20"20"-1474,20-20-32,0 20 865,20 0-385,20 0-864,-1 0-705,1 0-96,19 0-448,21 20-193,-20-20-864,-1 0-705,-20 0-705,21-20-1665</inkml:trace>
  <inkml:trace contextRef="#ctx0" brushRef="#br2" timeOffset="168285.1563">19717 7756 10057,'0'-40'3043,"0"20"-1794,20-1-96,1 21 897,-21-19-160,0 19-769,0 0 128,0 19-192,19 2 385,-19 19-289,0-1-192,0 21-225,0 19-223,20-19-225,-20-1-192,20-19 0,0 0-64,-1-21-96,1 1-288,-20 0-769,20-20-385,-20 0-672,20 0-480,-20 0-2531</inkml:trace>
  <inkml:trace contextRef="#ctx0" brushRef="#br2" timeOffset="168713.8672">20055 8113 17168,'20'0'2947,"-20"0"-2179,0 0 385,0-20 417,0 20-833,0-20-385,0 0-160,0-19 32,0-1 65,0 19-418,0-18 226,0 19-162,0 0 65,0 0-64,0 20-32,0 0 128,20 20 257,-20 20-225,20-1-64,-1 2 32,21-2 128,-20 1-320,19-20 160,1-20 0,0 0 192,-20 0-192,20-20 128,-21 0 32,-19-19 64,0-1 97,0 19-97,0-18-64,-19-21-128,-1 21-32,20-1-192,-20 1-96,20 19-385,0 20-800,0 0-673,0 40-257,0-21-4195</inkml:trace>
  <inkml:trace contextRef="#ctx0" brushRef="#br2" timeOffset="169114.2578">20670 8033 17424,'40'40'1890,"-40"-20"-1346,20-20 161,-20 20 416,19-20-256,-19 0-321,0 0 65,-19-20-385,-1 0-96,0-20 64,0 21-192,-19-21 65,19-20-33,0 20-97,0-19 162,20 19 255,0 1-192,20 19 32,0 0-32,0 20-64,19 20 33,1 0-65,-1 19-32,1 1-192,-20-1 128,1 1-257,-2-1 97,-19 2 64,0-1 64,-19-21 64,-2 1 0,-19 0 96,20 0 32,-19-20-384,19 0-609,0 0-512,1 0-481,19 0-416,0 0-3043</inkml:trace>
  <inkml:trace contextRef="#ctx0" brushRef="#br2" timeOffset="169352.5391">20948 7894 21588,'0'20'833,"0"19"-417,20-18 929,-20 19 65,0-1-321,20 1-481,-1-1-448,21-19-63,-20 0-129,20-20-161,0 0-351,-20 0-417,0-20-224,-1 0-577,1 1-1313,-20-1-3427</inkml:trace>
  <inkml:trace contextRef="#ctx0" brushRef="#br2" timeOffset="169499.0235">21007 7994 20499,'0'0'833,"0"0"-353,20-20 705,0 20-320,0 0-801,1-21-416,-2 21-641,-19 0-1313,0 0-3236</inkml:trace>
  <inkml:trace contextRef="#ctx0" brushRef="#br2" timeOffset="169636.7188">20869 7874 20947,'-39'-20'1346,"39"1"-834,0-1 481,39 0 256,1 0-736,-1 1-225,20-1-384,1 0-1185,0 0-1826,-20 20-6118</inkml:trace>
  <inkml:trace contextRef="#ctx0" brushRef="#br2" timeOffset="170312.5">21464 7994 17872,'-19'20'1282,"19"-1"-482,0 1 674,19 20 416,-19-20-481,20 19-448,0-19-321,0 0-63,0-20-129,-20 19 1,19-19 95,-19-19-63,0-1-161,-19 0-544,-1-19 96,0-1-128,0 0 159,0-19-415,-19 18 256,19-18-321,0 0 193,20 0 256,-19 19 0,19 20 31,19-1 1,1 21 0,0 21 128,19-21 32,-19 40-128,0-20 32,0 19 32,-20 1-128,20-1 128,-20 1 0,0-21 0,-20 1 160,20-20-288,-20 21-192,0-21-321,0 0-320,20 0-288,-19-21-897,19 1-3107</inkml:trace>
  <inkml:trace contextRef="#ctx0" brushRef="#br2" timeOffset="170529.2969">21644 7795 17232,'0'20'1665,"0"19"-608,0 1 481,0-1 31,19 2-255,-19-1-610,40-1-319,-20 1-129,19-20-320,1-1-160,-1-19-129,2 0-63,-21 0-545,19-19-1377,-19 19-1154,0-20-8263</inkml:trace>
  <inkml:trace contextRef="#ctx0" brushRef="#br2" timeOffset="170682.6172">21762 8014 19026,'-20'0'1953,"20"0"-1632,20-20 576,0 20-1,19 0-575,-19-20-321,21 20-417,-21-21-672,-20 21-576,19-20-1634</inkml:trace>
  <inkml:trace contextRef="#ctx0" brushRef="#br2" timeOffset="170827.1485">21663 7795 13708,'-59'-39'6855,"38"19"-5574,1 20-288,20-20 32,20 0 96,1 20-769,19-21-319,-1 21-130,1 0-1088,-1 0-769,1 21-1665</inkml:trace>
  <inkml:trace contextRef="#ctx0" brushRef="#br2" timeOffset="171249.0235">22140 8132 19218,'20'0'2946,"-20"0"-2785,0 0 960,0-19 480,0-1-416,0 0-544,0-20 0,0 21-257,0-21-192,0-20-128,-20 20-64,20 20 64,0 1 64,0-1 129,-21 20-225,21 0-96,21 20-33,-21-1 194,20 21-162,0-1 98,-1-19 63,21 21 0,-1-21-128,-19-20 96,0 19 32,0-19 64,-1-19 32,1-1 32,-20 0 33,0-1-129,0-18-160,0 19 32,0-20-192,-20 21-97,20-1-672,0 0-896,0 20-738,0 0-768,20 0-6054</inkml:trace>
  <inkml:trace contextRef="#ctx0" brushRef="#br2" timeOffset="171670.8985">22556 7854 11082,'20'40'8744,"0"-1"-6726,0-19-737,-1 21 97,-19-21 63,20-1-608,1 1-353,-1 0-31,0-20-193,-20 20-32,0-20 32,0-20-95,0 0-97,-20 0-417,0 1 193,-21-21 128,22-1 96,-21 2-192,20-20 96,1 19 128,19 1 0,0 19-64,0 0-32,19 20-192,21 0 0,-1 20 96,22 0 96,-2 19 0,0-19 32,-19 19-64,-20 21 224,-20-21-256,0 2 224,-20-21 32,-20 19 0,1-19-95,19-20 31,-19 20-224,19-20-321,0 0-448,-1 0-672,21 0-673,21 0-1602,-21-20-10185</inkml:trace>
  <inkml:trace contextRef="#ctx0" brushRef="#br2" timeOffset="172128.9063">23112 7815 18449,'-39'0'2018,"39"0"-1057,-20 20-192,0-1 864,20 21-192,-20-1-320,20 2-192,0 18-448,0-19-129,20 0 0,0-1-31,19-19-321,1 0 256,-20-1-320,-1-19 96,22 0-128,-21 0-513,0-19-448,19-1-704,-19 0-513,19 0-737,-19 20-3620</inkml:trace>
  <inkml:trace contextRef="#ctx0" brushRef="#br2" timeOffset="172295.8985">23132 8033 20275,'-20'0'2146,"20"0"-1634,20 0 129,0 0 448,-1 0-481,2 0-415,-1 0-1,-20-19-673,20 19-512,0 0-928,-20-20-1987</inkml:trace>
  <inkml:trace contextRef="#ctx0" brushRef="#br2" timeOffset="172448.2422">22993 7835 20755,'-39'-20'1730,"39"0"-801,0 20-225,20-20 546,-1 20-674,21 0-320,0 0-320,-1 0-64,1 0-801,-21 0-896,2 20-1122,-1-20-1922</inkml:trace>
  <inkml:trace contextRef="#ctx0" brushRef="#br2" timeOffset="172869.1406">23410 8093 17200,'40'39'6406,"-40"-19"-6022,0-20 417,0 0 800,0 0 257,20 0-1185,-20 0-289,0 0-63,-20-20-65,20 1-160,0-1-160,-20-20 96,20 1 64,0-1-256,0-1 192,0 2-160,0-1 96,20 21-32,-20 19-32,0 0 63,0 0 66,0 19-1,20 21 0,0-1-96,20 2 64,-1-21 64,1 19-32,-1-19 64,-19-20-32,19 20 32,-18-40 32,19 20-128,-20-20 96,-1-19-128,-19 19-256,20-21-289,-20 22-224,0-21-352,0 20-1217,0 1-1570,0-1-7655</inkml:trace>
  <inkml:trace contextRef="#ctx0" brushRef="#br2" timeOffset="173102.5391">23926 7756 22036,'20'0'3139,"-20"0"-2146,20 0 417,0 19 319,0 1-255,0 20-930,0-1-256,-20 1-127,20 20-225,-1-20-193,1-1 33,-20-19-320,20 0-257,0 0-384,-20-20-1186,19 0-543,-38 0-2660</inkml:trace>
  <inkml:trace contextRef="#ctx0" brushRef="#br2" timeOffset="173320.3125">23768 7775 20883,'-20'-19'2851,"20"19"-1922,20-20 544,0 20 353,19 0-192,1-20-577,19 20-641,1 0-288,-20-20-96,19 20-160,-19 0-385,19 0-608,-19 0-672,-19 20-962,18-20-1024,-39 0-5254</inkml:trace>
  <inkml:trace contextRef="#ctx0" brushRef="#br2" timeOffset="173690.4297">24502 7458 21844,'40'-41'2434,"-20"41"-800,-20-20 320,20 20 0,-20 0-993,0 0-161,0 20-159,-20 1-161,20 19-415,0 19-65,0-19 0,0 19 0,0-20 0,20 22-33,-20-41-703,20 19-642,-20 1-1440,0-21-1602,0 1-7111</inkml:trace>
  <inkml:trace contextRef="#ctx0" brushRef="#br2" timeOffset="173850.586">24462 8093 7879,'40'39'20403,"-19"-39"-19570,-21 20 0,19-20 64,-19 0-481,20 0-448,-20 20-641,0-20-1248,0 0-2436,0 0-8070</inkml:trace>
  <inkml:trace contextRef="#ctx0" brushRef="#br3" timeOffset="308734.375">19360 8649 7334,'0'0'2179,"0"0"-1667,0 0 449,0-20 961,0 20-801,0 0-705,0 0-128,0 0 33,0 0 287,0 0 65,0 0-64,0 0 63,0 0 225,0 0-64,0 0-193,0 0-31,0-20 128,-20 20-321,20 0 33,-20 0-65,1 0 96,-21 0 161,20 0-417,-20 0 32,20 20-63,0 0-97,0-20 96,20 19-192,-19 1 0,19 0 32,0 0-32,19-1 0,-19 2 0,20-1 32,0 20 32,0-1-64,-20-19 32,19 19 32,-19-19-64,0 20 0,0-20-32,-19 20 0,19-20 64,-20 0 0,0 0-96,20 19 128,0-39-64,0 20 96,0 0-32,20-20 128,0 19 33,-1-19-65,2 0-96,19 0-64,-20 0-417,19 0 33,1-19-609,-21 19-480,21-20-865,-20 0-1602</inkml:trace>
  <inkml:trace contextRef="#ctx0" brushRef="#br3" timeOffset="311784.1797">19559 8946 96,'0'0'448,"0"0"-128,0 0 353,0 0 224,0 20-225,0-20-351,0 0-193,0 0 705,0 0 448,0 0-929,0 0-640,0-20-32,0 20-65,0 0-415,0 0-834,0 0-128</inkml:trace>
  <inkml:trace contextRef="#ctx0" brushRef="#br3" timeOffset="313484.375">19519 8887 2562,'0'0'2402,"0"0"-608,0-20-257,0 20-159,0-20 95,0 20-64,0 0-448,0 0-192,0 0-64,0-19-33,0 19 65,0 0-96,0 0-193,0 0-96,0 0-159,0 0-1,0 0 32,0 0-160,0 0-64,0 0 96,0 0 0,0 0 64,0 0 1,0 0-65,0 0 0,0 0-96,0 0 0,0 0 96,0 0 0,0 0-64,0 0 32,-20 0 128,20 0 96,0 0 97,0 0-193,0 0 0,0-20-96,0 20 0,0 0 32,0 0-31,0 0 127,0 20-32,0-20 0,0 0 128,0 19 193,0 21-129,0-20 193,0 19-161,0 1 33,20-20-1,-20 0-160,20 0 1,0 0-161,19-20 0,-19 0-32,0 0 32,0 0-96,-1 0 32,-19-20-96,20 0-128,-20 0 64,0 0-64,0 0 160,0 0 64,-20 20-32,20 0 288,0 0-352,0 0 96,20 20 128,-20 0 161,20 0-129,21 0-160,-2-20 64,-19 0-32,19 0 128,1-20-160,-20 0 65,-1 0 95,-19-20-384,20 1-33,-20-1 1,-20 21-480,20-21-385,-19 20-225,19 20 33,0-21-737,-20 21-1153,0 0-6213</inkml:trace>
  <inkml:trace contextRef="#ctx0" brushRef="#br3" timeOffset="313913.086">20055 8867 7046,'-20'0'7591,"20"-20"-5316,0 20-450,0 0-95,0 20 224,0 0-673,0 0-352,20 19-289,-20-19-255,20 0-257,20 0 32,-21 0-160,1-20 128,20 0 64,-21-20-384,1 0 192,0 0-224,-20-20 64,0 1 32,0 19-193,-20-19-95,0 19-96,-19 0 223,19 0-63,0 20-225,1 0-159,19 0-449,-20 0-641,20 20-1698,0-20-4131</inkml:trace>
  <inkml:trace contextRef="#ctx0" brushRef="#br3" timeOffset="314217.7735">20353 8867 18513,'-20'20'2242,"20"0"-1537,20-1 256,-20 21 448,39-20-608,-19 0-481,20-20-160,-21 20 32,21-20 1,1-20-33,-22 0-160,1 0-192,-20 0-129,20 0-31,-20-19-449,-20 19-224,0 0-416,20 20-673,-19-19-2370</inkml:trace>
  <inkml:trace contextRef="#ctx0" brushRef="#br3" timeOffset="314487.3047">20631 8788 19154,'20'0'2018,"-20"20"-1922,0 0 608,0-1 770,0 21-481,0-20-385,0-1-352,0 1 97,0 0-161,19-20 0,1 0 0,0 0-128,19 0 65,-19 0-33,20-20-192,-19 0-225,-2 20-736,1 0-416,0-19-321,-20 19-800,20 0-3908</inkml:trace>
  <inkml:trace contextRef="#ctx0" brushRef="#br3" timeOffset="314799.8047">21007 8966 13100,'20'40'2979,"0"-40"-1442,-20 20 257,0-20 128,0 0-961,0 0-225,0-20-191,0 20-609,-20-40-32,20 20-32,-20-19-1,1-1 33,19 20 128,-20-19 32,20 19-32,0 0 129,0-1 95,20 2 160,19 19-63,-19 19-321,21 2 0,-22-1-257,1 20-95,0-1-96,-20 1 31,0-21 193,-20 21-64,0-20 288,1-20-32,-2 20 32,1-20-897,20 0-1665,-20 0-3140</inkml:trace>
  <inkml:trace contextRef="#ctx0" brushRef="#br3" timeOffset="315561.5235">21703 8926 15726,'20'60'1442,"-1"-40"-289,-19 0 32,20 0 224,0-20-288,-20 0-352,20 0-64,-20 0-129,0-20-191,0 0-129,-20 0-96,0 0-64,0 0 160,-19-19-320,-1 19 96,21-20 32,-21 21-32,19-21 33,1 20 95,1-1-192,19-18 224,0 19-384,19 0 160,1 1 32,21 19-161,-21-20-415,19 20-641,-19 0-545,0 0-1761,-1 20-10603</inkml:trace>
  <inkml:trace contextRef="#ctx0" brushRef="#br3" timeOffset="315730.4688">21604 8828 18257,'0'0'2594,"20"0"-1985,0-20 1024,19 0-608,1 20-961,-21-20-352,21 20-385,-1 0-416,-19 0-1537,0 0-2339</inkml:trace>
  <inkml:trace contextRef="#ctx0" brushRef="#br3" timeOffset="316055.6641">22020 8867 16815,'40'79'2787,"-40"-59"-1698,20 20-384,-1-20 288,-19 0-385,20-20-127,-20 20-65,0-20-32,0 0 1,0 0 159,0-20-351,-20 0-193,1 0 64,-1-20 0,0 0-32,0 1 32,0-1-96,20 1 0,0 19 0,0 0-64,20 20-193,-20 0 193,20 20 128,20 0-128,-21 19-32,1-19-416,1 20 31,-1-1-704,19 1-577,-39-20-2049,20 0-11180</inkml:trace>
  <inkml:trace contextRef="#ctx0" brushRef="#br3" timeOffset="316238.2813">22040 8966 11210,'0'-20'10442,"0"20"-9129,0-20 225,20 20 31,0-19-1216,-20 19-257,19 0-289,1-20-63,1 20-1057,-1 0-705,0 0-1313,-1-20-4388</inkml:trace>
  <inkml:trace contextRef="#ctx0" brushRef="#br3" timeOffset="322081.0547">22298 8808 16687,'0'-20'1634,"0"20"-449,0 0 64,0 0 225,0 20-1,0 0-512,0-1-64,20 1-513,-20 20-32,20-21-127,-1 1-65,-19 0-128,20-20 0,1 20-32,-1-20-256,-20 0-321,20 20-256,-1-20-416,-19 0-256,0 0-609,20 0-1570</inkml:trace>
  <inkml:trace contextRef="#ctx0" brushRef="#br3" timeOffset="322399.4141">22517 8788 17616,'0'0'1666,"0"0"-1090,0 0 834,0 20 223,0 19-416,0-19-640,0 20-289,-20-21 32,20 21 129,0-20-161,0 0-160,20 0-32,-20 0 161,20-20-1,-1 0 0,1 0-96,0 0-64,0 0-352,19-20-64,-18 0-161,-1 20-576,19 0-160,-19 0-64,-20 0-801,20 0-1986</inkml:trace>
  <inkml:trace contextRef="#ctx0" brushRef="#br3" timeOffset="322792.9688">23033 8768 19506,'0'0'1666,"0"0"-225,0 20-64,20-20 129,-20 40-610,0-21-575,0 21-193,0-20-64,0 19-96,20 1-32,-1-20-385,1 0-351,0 0-610,0-20-511,-20 20-1379,19-20-2721</inkml:trace>
  <inkml:trace contextRef="#ctx0" brushRef="#br3" timeOffset="323120.1172">23271 8907 10634,'20'39'8199,"-20"-19"-6853,0-20 127,20 20 353,-20 0-1,0 0-1056,0-20-320,0 0 159,0 0-352,0 0-63,0-20-161,-20 0 0,0-20 0,20 20 64,-19-19-192,-1-1 96,20 1 32,0-1 0,-20 0 0,20 0-32,0 20-64,20 20 32,-20-19-160,20 19-289,19 0-768,-19 0-609,0 0-768,-1 19-2019,1-19-11658</inkml:trace>
  <inkml:trace contextRef="#ctx0" brushRef="#br3" timeOffset="323267.5781">23271 8808 18129,'-59'39'2402,"39"-39"-1473,20 20-353,0-20 770,0 0-546,40 0-736,-20 0-224,39-20-897,-20 20-2050,1-19-1569</inkml:trace>
  <inkml:trace contextRef="#ctx0" brushRef="#br3" timeOffset="324289.0625">19281 9661 10890,'20'40'2370,"-20"-1"-897,0-19 33,0 20-33,0-19-159,0-2-290,0-19 1,0 20-128,0-20 0,0 0-256,-20-20-193,20 1-288,-20-2 193,0 1-225,20-20-64,-21 1-96,21-1-256,0 1 31,21-1-31,-1 1-64,0 18 63,0 1 1,-1 0 32,21 20 160,-20 0-160,-1 20 159,-19 0-95,20 1 128,-20-2-32,0 1 96,-20 0 32,20 20 64,-19-21 0,-1 1 0,0-20 65,20 20-1,0-20 96,0 0-224,0 0 32,0 20 32,0-20-64,20 19 32,-20-19-96,20 20 192,-1 0-224,1-20-96,0 0-128,19 20-128,-18-20-225,-1 0-384,0-20-128,0 20-865,-20 0-609,0-20-1152,0 20-7174</inkml:trace>
  <inkml:trace contextRef="#ctx0" brushRef="#br3" timeOffset="324492.1875">19539 9661 9128,'0'-19'3363,"0"19"-1024,20 0 95,-20 0-320,0 19-929,0 1-352,19 0-161,-19 19-255,20-19-129,0 0-320,20-20 0,-21 20-352,1-20-289,20 0-288,-19-20-288,-2 20-737,-19-20-2178,0 0-6182</inkml:trace>
  <inkml:trace contextRef="#ctx0" brushRef="#br3" timeOffset="324645.5078">19598 9701 14413,'0'0'3331,"0"0"-2466,20 0 929,-20-20-801,20 0-1057,-20 20-257,20-19-607,-20 19-1283,0-20-4067</inkml:trace>
  <inkml:trace contextRef="#ctx0" brushRef="#br3" timeOffset="324791.9922">19559 9562 14253,'0'-19'1377,"0"-2"-1056,19 1 159,1 0-256,0 1-320,0 19-641,0 0-2273,-1 0-8425</inkml:trace>
  <inkml:trace contextRef="#ctx0" brushRef="#br3" timeOffset="325160.1563">20015 9760 15374,'20'20'1666,"-20"-20"-770,0 0 482,0 0 480,0 0-801,-20-20-513,20 20-224,-20-39-159,0 19-33,0-20-32,0 21-32,1-21-32,19 0-128,0 21 0,0-22 0,19 21-97,1 1 1,20 19-64,-20 0 32,0 19-225,0 1-31,-20 0 224,0 20 160,0-20 256,0 0-192,-20 0 64,0 0 32,0-1 64,0-19-192,0 0-224,20 0-866,-20-19-960,20 19-3267</inkml:trace>
  <inkml:trace contextRef="#ctx0" brushRef="#br3" timeOffset="325371.0938">20095 9543 15182,'20'39'1954,"-40"-19"-769,20 20 673,0-1 95,0-19-703,20 0-546,-1-1-255,1-19 63,0 20-191,0-20-193,19 0-160,-19-20-481,21 20-416,-22-19-480,1-1-449,0 0-896,0 0-3556</inkml:trace>
  <inkml:trace contextRef="#ctx0" brushRef="#br3" timeOffset="325662.1094">20412 9622 13741,'20'20'3074,"-20"-1"-1472,20 21 480,-20-20-384,19-20-225,-19 19-480,0-19-545,0 0-95,0 0 31,0 0 0,0 0-159,0-19-257,0-21 96,0 20-225,-19-19 97,19-1-96,0 20-32,0-20-128,0 20 224,19 0-97,1 20 33,-20 20 96,20 0 64,0 1 64,1 18-256,-2-19-384,1 20-1,0-1-800,0-19-641,-20 0-961,0-20-2915</inkml:trace>
  <inkml:trace contextRef="#ctx0" brushRef="#br3" timeOffset="325822.2656">20432 9681 16271,'0'0'3139,"0"0"-2723,20-20 641,-1 20 257,1-19-450,20-1-607,0 20-674,0-20-255,0 20-514,-21-20-1152,21 20-4100</inkml:trace>
  <inkml:trace contextRef="#ctx0" brushRef="#br3" timeOffset="326032.2266">20789 9482 11594,'0'0'6375,"-20"0"-4870,20 20-224,-20-20 385,20 20-129,-19 1-608,19 18-192,0-19-225,0 20-608,19-21 96,1 1-288,20-20-289,-19 0-287,18 0-97,1 0-64,-21 0-609,21-20-736,-20 1-2787</inkml:trace>
  <inkml:trace contextRef="#ctx0" brushRef="#br3" timeOffset="326243.1641">21088 9502 15470,'-21'0'3171,"21"0"-2498,0 20 704,-20 1 353,20-2-673,0 1-385,0 20-319,0-20 31,20 19-384,1-19 128,-2 0-160,1-1-160,20-19-288,-20 0-289,19 0-64,1 0-352,-21-19-1217,1-1-1762,0 20-8905</inkml:trace>
  <inkml:trace contextRef="#ctx0" brushRef="#br3" timeOffset="326406.25">21206 9622 12972,'-39'0'4516,"39"20"-3523,0-20-513,0 0 161,20 0-96,-20 0-545,19 0-609,1 0-993,0-20-2433</inkml:trace>
  <inkml:trace contextRef="#ctx0" brushRef="#br3" timeOffset="326535.1563">21088 9562 19218,'-21'-19'1569,"21"19"-1473,21-21 449,-2 1 768,1 0-800,20 1-706,19-1-800,-19 0-1121,-1 0-3299</inkml:trace>
  <inkml:trace contextRef="#ctx0" brushRef="#br3" timeOffset="327321.2891">21762 9443 15310,'-20'-20'2370,"-19"20"-1313,19 0 128,-19 0 545,-22 20-545,22 0-192,19 19-352,-20-19-321,40 20-224,0-20 96,20 0-288,0 20 128,39-21-128,2-19-192,-2 20-65,0 0-319,0 0 191,-39-20 257,0 19 32,-20-19 448,-20 20-320,0-20 96,-19 0-64,-1 20 32,21-20-192,-1 0-609,0 0-192,0 0-640,20 0-2211,0 0-9705</inkml:trace>
  <inkml:trace contextRef="#ctx0" brushRef="#br3" timeOffset="327567.3828">22020 9661 15822,'0'20'4357,"0"-20"-3845,0 20 225,0 0 608,20-1-288,0-19-801,0 0-128,-1 0 65,22-19 63,-21-1-192,0 0-256,-1 0-65,-19-19 65,0 19-96,-19 0-545,-1 0-768,0 1-834,-1-2-1857,21 21-10344</inkml:trace>
  <inkml:trace contextRef="#ctx0" brushRef="#br3" timeOffset="328040.0391">22338 9661 21075,'0'40'385,"19"-40"-129,-19 20 321,0-20 544,0 0-417,0 0-223,0 0-33,0-20-127,0 0-418,0 0-31,0 1 0,0-21-128,0 20-257,0 0-159,0 1 480,20-2-193,-20 21 193,21 21 96,-1-2 288,-20 1-32,20 0 129,-1 0 191,-19 0-160,20-1-224,-20-19 33,0 0 159,20 0 0,-20 0 64,0 0-95,0-19-65,0 19-192,0-20 96,0 0-96,0 20 32,0-20-160,20 20 32,0 0-32,-20 0 0,19 0-1,1 20-447,20 0-641,-21 0-417,22-1-1697,-21 1-6470</inkml:trace>
  <inkml:trace contextRef="#ctx0" brushRef="#br3" timeOffset="328331.0547">22974 9482 19026,'19'-19'2466,"-38"19"-1537,-1 0 352,-21 0-96,21 19 128,-19 1-448,19 21-448,0-22-225,20 21-96,0-20-256,20 0 128,20-1-225,-1 1 33,22 0-224,-22-20-1,-19 20-95,-20-1 512,20-19 32,-40 0 32,20 20-192,-20-20-449,-19 0-352,19 0-416,-21 0-1442,21 0-7398</inkml:trace>
  <inkml:trace contextRef="#ctx0" brushRef="#br3" timeOffset="329347.6563">19399 10237 13805,'0'-20'2818,"0"20"-1056,0-20 224,-19 20 64,19 0-705,0 20-576,0 0-33,19 19 33,-19-19-288,20 21-129,0-21-192,0 19-128,-1-39 0,2 20-64,-1-20-64,0 0-96,0 0-64,-1-20 127,-19 0 97,0 20 64,20-19-192,-20 19 160,0 0 193,0 0-193,20 0 96,-20 0 32,20 19-64,0-19 64,-1 0-192,1 0 96,0-19-32,0 19 0,-20-20 0,0-1-224,0 1-129,0 0-31,-20 1-289,0 19-768,20 0-545,-20 0-1345,20 0-7271</inkml:trace>
  <inkml:trace contextRef="#ctx0" brushRef="#br3" timeOffset="329581.0547">19975 10197 16239,'0'0'2306,"0"20"-1601,0 0 1217,0-20-225,20 20-480,-20 19-512,20-19-321,0 1-384,0-1-64,0-1-352,0-19-161,0 20-576,-1-20-737,-19 0-1216,20 0-2596</inkml:trace>
  <inkml:trace contextRef="#ctx0" brushRef="#br3" timeOffset="329791.0156">20294 10158 6662,'19'0'12908,"-19"0"-11531,0 20-384,0-1 673,0 1-417,0 20-544,20-21-577,0 1-160,0 21 192,-1-41-608,1 20-417,0-1-352,-20-19-449,0 0-1537,0 0-11691</inkml:trace>
  <inkml:trace contextRef="#ctx0" brushRef="#br3" timeOffset="330052.7344">20174 10178 19570,'0'-20'1826,"0"0"-1314,20 20 769,-1-20-576,21 1-481,-20 19-64,20-20-160,-20 20 0,20 0-64,-21 0-160,21 20 32,-20-1 0,-1 1 160,1 0 32,0 19 224,0-19-192,-20 0 32,21 19-64,-21-19-96,19-20-384,-19 20-417,20 1-769,-20-21-2274</inkml:trace>
  <inkml:trace contextRef="#ctx0" brushRef="#br3" timeOffset="330234.375">20552 10296 16719,'19'0'2851,"1"0"-1890,-20-20 608,20 20-736,0 0-256,0-19-609,-1 19 32,1-20-192,0 20-417,0-20-512,-1 20-865,-19-20-2018,0 20-5381</inkml:trace>
  <inkml:trace contextRef="#ctx0" brushRef="#br3" timeOffset="330371.0938">20730 10158 17584,'0'0'2691,"0"0"-1474,0 20 673,19-1-129,-19 1-800,20 0-833,0 0-128,0-1-480,1 1-865,-2-20-1090,-19 20-2882</inkml:trace>
  <inkml:trace contextRef="#ctx0" brushRef="#br3" timeOffset="331076.1719">21346 10217 15438,'0'40'1602,"20"-1"-257,-20 2 224,19-21-319,1 19-225,-20-19-161,0 0 33,0-20-192,0 0 64,0 0-257,0-20-416,-20 0-128,1-19-64,-1-2-32,-1 1 64,1 1-256,0-20 63,1 19 33,19-19 256,0 38-256,0 1 160,19 0 64,1 20-64,0 20 128,1 0 0,-21 1-96,20 18 128,-1-19-320,-19 20-32,20-21-161,-20-19-63,0 20 31,-20-20 65,20 20-161,-19-20-736,-1 0-769,20 0-768,-21-20-2403</inkml:trace>
  <inkml:trace contextRef="#ctx0" brushRef="#br3" timeOffset="331491.211">21604 10337 15054,'0'20'2274,"0"-1"-897,0-19 353,0 0 256,0 0-929,0 0-321,-21-19-223,21-1-161,0-1-160,-20 1-128,20 0-96,0-19 97,0 19-65,20-19-449,-20 19 289,21 20-128,-1-20-97,0 20 33,-20 20-289,19 0-31,1-1 448,-20 1-65,0 0 321,0 0-96,-20-1 192,20 1 97,0 0-33,0-20 32,0 21 128,0-21 129,20 0-33,-20 0-128,20 0-288,0 0-32,-20 0-224,19 0-416,1 0-225,0 0-737,0 0-1312,-1 0-2820</inkml:trace>
  <inkml:trace contextRef="#ctx0" brushRef="#br3" timeOffset="331744.1406">21902 10217 18705,'0'20'2178,"0"-20"-1601,0 20 576,0-1 160,19 1-576,-19 0-417,20 1 0,0-1-159,0-20-65,19-20-96,-19 20-289,0-21-223,-20 1 31,0-19 97,0 19 288,-20 0 96,-20 0 64,21 20-32,-21 0 32,1 0-32,19 0-224,20 0-801,0 0-1633,0 0-4005</inkml:trace>
  <inkml:trace contextRef="#ctx0" brushRef="#br3" timeOffset="332391.6016">22298 10158 19346,'20'20'801,"-20"-1"-513,0-19 993,20 40-96,-20-20-288,19-1-705,1 1-128,-20 0 32,0-20-64,0 21-64,0-21-384,0-21-257,0 1-127,-20 0-129,1-19 192,-1 19 609,0-19 192,0 19 256,1 0 193,-1-19-1,20 39 33,0-20 63,39 20-383,-19 0 511,20 0-95,-1 0-65,-18 20-319,19-1-161,-21 21 64,1-20-416,-20 19 224,0-19-65,0 19-63,-20-19-32,1 0 32,19 1-320,-20-21-481,0 0-224,20 0-1890,0 0-6791</inkml:trace>
  <inkml:trace contextRef="#ctx0" brushRef="#br3" timeOffset="332645.5078">22517 10197 19890,'0'20'1474,"0"0"-513,0 19 96,20-19 0,-1 0-193,1 1-479,0-21-129,0 20-128,-1-40 64,22 20-224,-21-41-160,0 21-64,-20 1 0,0-21-289,0 20-288,-20 1-576,20-1-865,-20 0-1442,20 20-9416</inkml:trace>
  <inkml:trace contextRef="#ctx0" brushRef="#br3" timeOffset="332928.711">23013 10099 2402,'-20'0'19314,"20"-20"-18545,0 20 64,-19 20 736,19-20-31,-20 19-770,0 21-191,20-1-289,0-19-96,0 20-192,20-21 32,19 21-64,-19-40-64,20 21-224,-1-21-129,1 0-159,-1-21-385,-18 1-545,-21 20-191,20-20-802,-20 1-2946</inkml:trace>
  <inkml:trace contextRef="#ctx0" brushRef="#br3" timeOffset="333103.5156">23252 10118 18321,'19'-19'2594,"-19"19"-992,20 0 544,-20 19 224,20 1-608,-20 0-1314,0 19-224,20-19-288,-20 20-128,19-21-352,-19 1-225,20 0-544,0-20-801,-20 0-449,20 0-2401</inkml:trace>
  <inkml:trace contextRef="#ctx0" brushRef="#br3" timeOffset="333285.1563">23171 10079 22485,'0'0'1505,"0"0"65,21 0 159,-1 0-960,0 0-609,0 0-416,19 0-321,-19-21-672,19 21-1025,1 0-769,20 0-3267</inkml:trace>
  <inkml:trace contextRef="#ctx0" brushRef="#br3" timeOffset="333546.875">23628 9999 19122,'20'-20'2658,"-20"20"-1313,0 0-320,0 0 769,-20 0-545,1 20-608,-1-1-321,0 1-256,0 0-64,20 1 32,20-1-96,0-1-96,19 1-32,-19 0 64,20 0 96,0-20 32,-20 19 96,-20 1-64,20 0 128,-20 0 64,-20-20 32,0 19-95,20-19-129,-21 20-161,2-20-319,19 0-353,0 0-1185,-20 0-1088,20 0-5094</inkml:trace>
  <inkml:trace contextRef="#ctx0" brushRef="#br3" timeOffset="334070.3125">23906 9939 18033,'0'0'1441,"20"0"-352,0 0 545,0-20-161,0 20 128,20 0-1088,-20 0-129,19 0-63,1 20-161,-20 0-224,19 0-193,-19 19-31,0 1 96,1 1-64,-2-2 64,1 1 63,0-1 97,0 1-32,-1-1 160,1 2-96,-20-21 64,0 19-31,0-19 63,0 0 0,-20-1-96,-19 1-96,19 0-385,-19-20-480,-2 20-768,21-20-2307</inkml:trace>
  <inkml:trace contextRef="#ctx0" brushRef="#br4" timeOffset="364243.1641">578 9959 8936,'-40'-20'6951,"21"20"-6151,-2 20-223,21-20 864,0 20-160,-20 19-352,20 1-96,0 20-64,0-20 64,0-1-65,0 1-287,20 19 63,-20-18 1,21-21-129,-2 19-128,1-19 65,0 0 63,0-1-192,19 1-31,-19-20-33,19 20-128,-19-20 64,20 0-288,0 0-321,0 20-512,0-20-416,-21 0-33,21 20-319,-20-20-417,-1 0-865,1-20-2787</inkml:trace>
  <inkml:trace contextRef="#ctx0" brushRef="#br4" timeOffset="364423.8281">598 10396 16879,'-40'-20'1986,"20"20"-768,20-19-226,0-1-63,0-1-416,20-19-289,0 21-961,19-21-1633,1 20-2947</inkml:trace>
  <inkml:trace contextRef="#ctx0" brushRef="#br4" timeOffset="364591.7969">519 9999 17232,'-81'0'1665,"62"0"-704,-1 0-320,20-20 32,20 0-577,-1 0 0,21-19-705,1 19-960,18 0-2115</inkml:trace>
  <inkml:trace contextRef="#ctx0" brushRef="#br4" timeOffset="364897.461">1193 10276 19026,'0'-39'1473,"0"39"-384,-20-20-480,20 40 383,-20 0 33,1-1-448,19 21-321,-20 1-320,20-2-128,0 1-321,0-1-864,-20 1-545,20-20-2466</inkml:trace>
  <inkml:trace contextRef="#ctx0" brushRef="#br4" timeOffset="365064.4531">955 10376 19794,'-20'-19'1121,"20"19"-576,0 0 1377,20 19-705,-1-19-769,21 20-224,-20 0-192,20 0-288,20-1-705,-21 1-320,1 0-705,-1-20-2146</inkml:trace>
  <inkml:trace contextRef="#ctx0" brushRef="#br4" timeOffset="365273.4375">1352 10018 20691,'0'-19'1794,"0"19"-1570,0 0 417,0 19 544,20 21-641,-20 1 1,20-2-513,0 20 160,-1 1-512,21-21-353,-20 22-352,19-42-480,2 21-1186,-21-20-3747</inkml:trace>
  <inkml:trace contextRef="#ctx0" brushRef="#br4" timeOffset="365471.6797">1550 10058 12107,'21'-40'10218,"-21"40"-9482,0 0-95,20 20 800,-20 0-288,19 21-544,1-2-417,0 1-192,19 19-128,1-20-481,0 1-383,-1-19-610,-18-1-352,19-1-1665,-40 1-7848</inkml:trace>
  <inkml:trace contextRef="#ctx0" brushRef="#br4" timeOffset="365660.1563">1213 10316 21268,'-60'21'1441,"60"-21"-768,0 0 704,20 0 321,0-21-577,39 1-833,22 20-32,-2-20-320,0 1-801,1 19-544,-21 0-865,0 0-1153,-19 19-8297</inkml:trace>
  <inkml:trace contextRef="#ctx0" brushRef="#br4" timeOffset="365827.1485">1412 10436 832,'-60'39'20243,"41"-19"-19410,19-20-96,0 0 1057,19-20-577,21 0-545,19 1-351,20-1-353,1 0-417,-1-19-1248,1 19-802,-20-1-2433</inkml:trace>
  <inkml:trace contextRef="#ctx0" brushRef="#br4" timeOffset="366000">1948 10079 20563,'19'20'1185,"-19"-1"609,20 21 32,0-1-289,19 1-608,-19 19-545,21 2-448,-21-2-128,19-20-481,1 1-608,-20 0-352,-20-21-610,0 1-2273</inkml:trace>
  <inkml:trace contextRef="#ctx0" brushRef="#br4" timeOffset="366269.5313">994 10753 22837,'-39'40'2434,"39"-21"-2209,0-19 704,59-19 544,1 19-384,19-20-224,40 0-609,1 0-160,18 1 32,21-1-128,-19 20-352,-2-20-129,-39 20 129,-19 0-160,-20 0-193,-21 0-160,-19 0-384,0-20-289,-20 20-543,20-39-2820</inkml:trace>
  <inkml:trace contextRef="#ctx0" brushRef="#br4" timeOffset="366444.336">2543 10038 23926,'0'20'1794,"0"-20"-2787,0 0-1089,0 0 320,20 21-608,-20-1-3107</inkml:trace>
  <inkml:trace contextRef="#ctx0" brushRef="#br4" timeOffset="366598.6328">2663 10396 23254,'0'20'512,"0"-20"-800,0 0 288,0 0-417,0 0-1665,0-20-3235</inkml:trace>
  <inkml:trace contextRef="#ctx0" brushRef="#br4" timeOffset="367815.4297">3219 10296 21268,'19'0'929,"1"0"-545,-20 20 833,20 1-160,0-1-288,-1 19-513,-19-19-96,20 0-32,-20-1-32,20 1-608,-20-20-161,0 20-1120,0-20-642,0 0-2626</inkml:trace>
  <inkml:trace contextRef="#ctx0" brushRef="#br4" timeOffset="367996.0938">3138 9979 20211,'0'-40'1153,"0"40"-897,0 0-320,0 0-32,21 0-289,-1 0-159,20 20-1346,-1 20-2850</inkml:trace>
  <inkml:trace contextRef="#ctx0" brushRef="#br4" timeOffset="368215.8203">3735 10495 14798,'39'20'5188,"-39"-20"-3234,0-20 192,-19 0-256,-1-19-545,0 19-480,-40-39-352,20 18-289,0-18-256,1-1 64,-1-19-128,21 19 96,-1 1-160,0-1-1,20 21 33,20 19-288,0 0-385,19 20-736,1 0-481,-1 40-545,1-21-4067</inkml:trace>
  <inkml:trace contextRef="#ctx0" brushRef="#br4" timeOffset="368382.8125">3457 10217 15534,'-40'20'6054,"40"-20"-4388,0 0-321,0 0-64,40-20-192,-1 20-609,1-20-383,19 1-354,-19-1-1088,0 20-865,0 0-1121,-20 0-14894</inkml:trace>
  <inkml:trace contextRef="#ctx0" brushRef="#br4" timeOffset="369777.3438">4827 9900 13708,'0'-40'2339,"0"40"-450,0-20 33,0 20-128,0 0-545,0 20-352,0 0 0,-20 19-128,0 1-97,20 39-63,-39-18-97,18 18-287,1-20-33,0 0-128,0 2-32,1-22-32,19-19-288,-20 19-97,20-19-416,0-20-416,0 0-480,0 0-417,-20 0-2691</inkml:trace>
  <inkml:trace contextRef="#ctx0" brushRef="#br4" timeOffset="370017.5781">4429 9939 20243,'0'-20'3139,"0"20"-1762,20 0 289,1 20-225,-2 20-384,21-20-384,-1 39-385,1-18 0,19-2-288,1 1 288,0-1-416,-20-19-224,-1 0-417,1-1-256,-21 1-640,1 0-866,0 1-1473,-20-21-13196</inkml:trace>
  <inkml:trace contextRef="#ctx0" brushRef="#br4" timeOffset="370416.0156">5264 10316 19826,'20'0'3652,"-20"0"-2916,0 21 65,19-21 705,-19 20-353,0-1-545,20 1-255,-20 0-225,0 0 0,20-1-577,-20 1-127,20 0-705,-1-20-1058,-19 0-639,20 0-2147</inkml:trace>
  <inkml:trace contextRef="#ctx0" brushRef="#br4" timeOffset="370641.6016">5542 10296 23894,'59'20'1057,"-19"1"320,-1 18-352,1 1-416,-21-1-225,1 21-256,-20-21 1,20 1-65,-20 1-481,0-2-448,-20 1-384,0-21-737,20-19-864,-19 20-3524</inkml:trace>
  <inkml:trace contextRef="#ctx0" brushRef="#br4" timeOffset="370932.6172">6196 9919 16239,'-19'-19'4772,"19"38"-3907,0 1 480,-20 0 65,20 20-1,0 19-160,-20 21-288,20-21-320,0 20-353,0-18-192,20-2-320,-20-19-96,0-1-289,20 1-480,-20-20-609,0-20-800,-20 0-1890</inkml:trace>
  <inkml:trace contextRef="#ctx0" brushRef="#br4" timeOffset="371150.3906">5779 9939 23061,'0'-20'3267,"0"40"-2113,21-20 543,18 40-320,1-20-704,-1 39-321,21-18-63,-21 18-129,22 0-320,-2-19-161,-19-1-255,-1 2-257,1-2-961,-1-19-416,-18 0-961,-1 0-5605</inkml:trace>
  <inkml:trace contextRef="#ctx0" brushRef="#br4" timeOffset="371455.0781">6474 10316 21908,'79'-20'3395,"-38"20"-3106,-1 0 576,-1 0 31,1 20-511,-40-20-193,19 41-64,-19-22-32,0 21-352,-19-1 64,19 1 320,-20-20-160,20 19 192,0-19 224,20 0-95,-1-20 95,1 0 96,20 0-191,-1 0-65,2 0-256,-2-20-160,21 0-481,-21 1-768,1 19-1474,-20-20-1537</inkml:trace>
  <inkml:trace contextRef="#ctx0" brushRef="#br4" timeOffset="381269.5313">7487 10138 21908,'0'-20'2274,"0"20"-1345,20-19 385,0 19-257,19-20-769,20 20-192,-18 0 0,18 0-256,1 0-865,-1 0-545,-20 0-127,2 20-1090,-41-1-3811</inkml:trace>
  <inkml:trace contextRef="#ctx0" brushRef="#br4" timeOffset="381417.9688">7686 10376 19794,'0'20'1346,"20"-20"31,19 0 352,1-20-672,-1 20-800,20-19-161,-18-1-801,-1 20-672,-21 0-1794,1 0-5670</inkml:trace>
  <inkml:trace contextRef="#ctx0" brushRef="#br4" timeOffset="384218.75">8559 9959 15118,'0'-40'5957,"0"21"-4035,0 19-1025,0 0-32,0 19 128,0 21-128,20 19-193,0 2-223,-1-2-161,1 0-160,20-19-64,-19-1-96,18 1-608,-19-19-546,0-1-511,-20-1-257,19-19-961,-38 20-3267</inkml:trace>
  <inkml:trace contextRef="#ctx0" brushRef="#br4" timeOffset="384843.75">8480 10316 15022,'-40'0'4804,"40"0"-2882,0 0-96,20-20 352,0 0-609,0 1-640,19-1-640,1-20-289,-20 21-289,19-1-191,1-20-353,-19 21-544,-2-22-289,-19 21 129,0-19-802,0-1-447,0 20 512,0 0 1825,-19 1 738,19 19 832,0 0 480,0 0-576,19 19 865,1 41-193,0-21-255,0 42-161,19-22-352,-19 0-128,19 0-193,1-19-127,-20 1-97,1-22-160,-2 1-64,1-20-128,-20 20 257,0-20-193,0 0 352,0-20-384,-20 0-64,20 1-32,0-22 96,-19 21-384,19-19 128,19 39-64,1 0 63,20 0 129,-20 0 32,39 19 96,-20 1-32,1 0 65,1 1-33,-2-21-161,1 0 226,-21-21-33,-19 1 128,20 0-96,-20 1-192,-20-21 64,20 20 0,-19 1 64,-1-1-32,0 20 96,0 0-288,1 0 128,-1 20 64,20 19-96,0 1 32,0-1 96,20 2-256,19-21-161,20 19-383,1-19-898,-1-20-512,21 0-1409,-20 0-7367</inkml:trace>
  <inkml:trace contextRef="#ctx0" brushRef="#br4" timeOffset="385062.5">9929 9840 21748,'20'-19'3235,"-20"19"-2850,19 19 768,1 1 128,-20 20-352,21 19-161,-21 20-671,40-18-1,-21-2-321,21-20-415,-1 1-609,1-20-833,-20-1-481,-1-19-2081</inkml:trace>
  <inkml:trace contextRef="#ctx0" brushRef="#br4" timeOffset="385244.1406">9710 10138 19890,'0'-20'3396,"20"1"-2371,21-1 1089,-2-1-673,20 1-1153,1 0-96,-1 1-416,2-1-192,-2 20-865,-20-20-1346,21 20-736,-41 0-2691</inkml:trace>
  <inkml:trace contextRef="#ctx0" brushRef="#br4" timeOffset="385541.9922">10307 10018 19826,'-20'40'2627,"20"-19"-1058,0 18 609,0-19-352,20 0-865,-1 0-449,1-1-223,0-19-97,0 0-32,-1 0-288,1 0-96,0 0-129,-20-19 289,0 19 32,20 0 128,-20 0-224,0 0 320,0 0 33,0 19-97,20-19-128,-1 20 192,1-20-352,21 0 32,-21 0-193,-1-20-255,21 1-449,-20-1-641,-20 0-512,19 0-64,-19 1-993,0-1-3684</inkml:trace>
  <inkml:trace contextRef="#ctx0" brushRef="#br4" timeOffset="385752.9297">10664 10058 10537,'0'21'5414,"0"-1"-2307,0-1-321,19 1-384,-19 0-864,20 0-897,20-1-97,-21 1-128,22 0-223,-1-20-1,-1 0 0,-19-20 0,0 0-96,0-19 0,-20 19-160,0-19-32,-40 19-256,20-21-65,-19 41 1,-1-20-225,19 20 129,-18 0-161,19 20-1184,20-20-1923</inkml:trace>
  <inkml:trace contextRef="#ctx0" brushRef="#br4" timeOffset="387302.7344">13007 10276 22229,'19'0'5253,"-19"0"-4677,0 0-384,0 0-96,20-19-384,-20 19-1858,20 0-1730,-20 0-11851</inkml:trace>
  <inkml:trace contextRef="#ctx0" brushRef="#br4" timeOffset="392375.9766">11736 10138 15855,'0'-39'1473,"0"19"-672,-20 20 480,0-21 192,-19 1-384,19 20-128,0 0-32,-21 20-513,22 21 1,-1-2-33,0 20 33,0-19-65,40-1 128,-20 1-480,40-19 97,-21-1-1,22-20-96,-1 0 192,-1-20-416,-19-1-33,19-19-31,-19 1 96,-20-20-257,0-1 225,0 0-64,0 1-128,-20-1 95,1 1-31,-1 0 224,0 18 320,0 21 128,1 0 33,-1 20 191,20 0 1,-20 0-225,20 20-320,0 20 320,20 0 129,0 0-33,-1 19-128,1 1-95,20-1-33,-21 1-64,21-20-32,0 19-192,-20-39-257,20 0-319,-20-1-738,0-19-159,-20 0-321,19 0-1345,-19-19-10442</inkml:trace>
  <inkml:trace contextRef="#ctx0" brushRef="#br4" timeOffset="392560.5469">12153 10118 21940,'40'20'1249,"-40"0"161,19 19-674,1-19-543,-20 0-257,0 0 32,20-20-737,-20 19-801,0-19-960,0-19-3203</inkml:trace>
  <inkml:trace contextRef="#ctx0" brushRef="#br4" timeOffset="392719.7266">12133 9939 21396,'-40'-20'1185,"40"1"-448,0 19-481,21 0-320,-21 0-321,39 0-351,1 19-1282,-21 1-3940</inkml:trace>
  <inkml:trace contextRef="#ctx0" brushRef="#br4" timeOffset="393175.7813">12589 9979 3715,'0'-20'16368,"0"20"-15792,0 20 65,-20 0 672,1-1 0,-1 21-192,20 20 96,-20-20-416,20-1-384,20 21-225,0-41 128,19 21 0,1-40-160,20 21 65,-20-21-1,19-21-160,0 1-32,-19 0-128,1-19 96,-2 19-288,-19-19 127,0-1-223,-1 20 160,-19-19 224,-19 18 64,-1 21-32,0 0 128,-19 0 64,19 21 161,-1-1-97,1 19 128,0 1 65,20-1-481,40 1 96,1-21-32,-2 1 0,20-20-128,1 20-256,-1-20-353,-18 0-704,-2 0-1634,1 0-1473,-21-20-14542</inkml:trace>
  <inkml:trace contextRef="#ctx0" brushRef="#br4" timeOffset="393344.7266">13444 10316 24983,'20'0'1794,"-20"0"-1634,0 0 64,19 0-864,-19 21-1923,0-21-1793</inkml:trace>
  <inkml:trace contextRef="#ctx0" brushRef="#br4" timeOffset="410655.2735">13423 10376 7975,'-20'0'3587,"20"0"-1633,0-19-96,0 19-256,0 0-385,-20 0-384,20 0-97,0 0 97,0 0-353,0 0-95,0 19 255,0-19 161,0 20-128,-19 0 64,19 0-33,0-1-255,0 21-289,0-20-32,-20 19-160,20-19-96,0 0-385,0 1-864,20-1-577,-20-20-1986</inkml:trace>
  <inkml:trace contextRef="#ctx0" brushRef="#br4" timeOffset="411243.1641">13860 9919 18865,'0'-19'2339,"0"19"-1090,0 0 32,0 19-32,0 1 0,0 20-352,20 19-641,-20 2-63,20-2-225,-20-20-353,39 1-640,-18-1-1089,-1-19-897,-20 0-3491</inkml:trace>
  <inkml:trace contextRef="#ctx0" brushRef="#br4" timeOffset="411882.8125">13761 10257 5541,'0'0'15631,"20"-20"-14927,0 20-640,0-20 385,-1 20-1,1-20-480,0 1 128,0-1-160,-1 0 0,1 0-577,-20-19 353,21-2 96,-21 2 128,0 19 160,0-20-128,0 20 352,0 20 225,0 0 63,0 0-63,0 20 63,0 20 193,0-1-416,0 22-129,20-2-128,0-19 160,-1-1-384,1 1 192,0-21-96,-20 1 64,20 0-128,-20-20-128,19 0-64,-19 0-64,20 0 320,-20-20-65,0 0 33,0 1 0,20-1 64,-20 0 32,20 20 33,-1 0-1,1 0 128,0 20-224,1-20 64,18 20-32,1-20 64,-20 0-192,19 0 288,-19-20-96,0 0-32,0 0 128,-1 1-256,-19-21 96,0 1 33,0 19 31,-19-1 0,-1 1 32,0 20-128,0 0 160,1 0 128,-1 20-288,20 1 160,-20-1 1,20 19 191,0 1-352,20-1 32,0-19-160,19 0-64,-19-1-321,19 1-416,2-20-320,-1-20-417,-1 20-864,-39-19-3748</inkml:trace>
  <inkml:trace contextRef="#ctx0" brushRef="#br4" timeOffset="412137.6953">14595 10038 15983,'0'0'4292,"20"20"-2723,-20 21 257,0-2 160,19-19-545,-19 19-416,20-19-512,-20 0-33,20-20-224,0 0-96,0 0 33,-1 0-65,2-20 96,-1 0-256,0 1 256,-20-1-256,20 0 96,-1 0-64,-19 20-192,20 0 224,0 0-480,0 20-545,19 0-897,-19 0-1633,0-1-6759</inkml:trace>
  <inkml:trace contextRef="#ctx0" brushRef="#br4" timeOffset="413390.625">1292 11250 8488,'-20'-40'4035,"20"40"-639,0 0-930,-20-20-608,20 20-353,0 0-672,0 20 288,20-20-128,-20 40-320,0-1-161,0 1 33,0 20-129,20-20-64,-20 19-256,21-19 32,-1-1 1,-20-19 63,19 0-96,-19-1 32,20 1-64,0-20 96,0 0 32,-20 0 1,19 0 63,21 0-192,-20 0-192,19 0 0,2-20-129,-2 20-543,1 0-450,-1 0-191,-19 0-545,20 0-96,-20 0-1505,-1 20-8617</inkml:trace>
  <inkml:trace contextRef="#ctx0" brushRef="#br4" timeOffset="413593.75">1431 11488 17904,'-39'0'2755,"19"0"-1698,0 0-352,20 0 608,0 0-64,0-20-672,20 20-641,0-20-161,19 20-415,1-19-449,-1 19-673,22-20-1729,-22 20-12396</inkml:trace>
  <inkml:trace contextRef="#ctx0" brushRef="#br4" timeOffset="413749.0235">1292 11250 18737,'-40'-20'1057,"40"0"-288,0 20-577,0-20-128,20 1-96,0 19-448,1-20-1506,18 20-3651</inkml:trace>
  <inkml:trace contextRef="#ctx0" brushRef="#br4" timeOffset="414216.7969">2127 11131 18513,'-41'-60'2178,"21"40"-1185,-19 0 224,19 20 64,-20 0-384,21 0-352,19 0-417,-20 20-320,20 0 192,-20-1-321,0 22-63,20-1-193,0-1 97,20 20 0,-20-19 319,20 19 161,-20-18-32,0-2 64,0 1-32,0 0 129,0-21 63,0 21 160,-20-40 96,20 20 161,0-20-225,0 0 193,0 0 0,20-20-97,0 20-384,-1-20-96,21 20-64,-1 0-128,1 0-449,-19 0-95,18 0-193,-19 20-417,20 0-287,-1-1-801,-19-19-2147,20 0-8103</inkml:trace>
  <inkml:trace contextRef="#ctx0" brushRef="#br4" timeOffset="414457.0313">2682 11171 20371,'0'-20'1441,"0"0"-544,0 20 384,0 0-192,0 20-768,-19 19-65,19 1 128,0 19-32,0 0-319,0 2 127,0-22-705,19 1-544,-19-20-64,0 0-481,0-1-1697,0-19-9577</inkml:trace>
  <inkml:trace contextRef="#ctx0" brushRef="#br4" timeOffset="414661.1328">2424 11230 19826,'-19'-20'2403,"19"0"-802,0 20 65,19 0 159,1 20-672,20-20-704,-1 20-161,1 19-192,-1 1-32,2-20-128,18 19-288,-19-18-225,-1-1-416,1 0-704,-20-1-289,-1 1-641,-19 0-4387</inkml:trace>
  <inkml:trace contextRef="#ctx0" brushRef="#br4" timeOffset="414892.5781">3020 11409 3267,'39'39'17328,"-39"-19"-15118,20 20-640,0-1-193,0 1-160,-20-1-512,0-19 63,19 21-671,-19-21-1,0-1 64,0 1-32,-19 0-256,-1-20-128,0 20-737,0-20-417,0 0-672,1 0-865,-1-20-3683</inkml:trace>
  <inkml:trace contextRef="#ctx0" brushRef="#br4" timeOffset="415059.5703">2860 11210 22036,'-19'-20'577,"19"1"-1154,0 19-480,0 0-128,19 0-1473,1 0-6631</inkml:trace>
  <inkml:trace contextRef="#ctx0" brushRef="#br4" timeOffset="415379.8828">3059 11071 20755,'40'-20'769,"-20"20"-449,-1 0 353,22 0 192,-21 20-129,19-1-351,1 1-193,-20 21-96,19 18 96,1-19-192,-21 19-128,22-20 96,-21 22-96,19-22-96,-19 1-193,20 0 257,-21-21-32,1 1 224,-20 0 64,0 0 0,0-1 96,-20-19 97,20 0-321,-19 20-65,-1-20-159,0 0-641,0 0-736,20 0-1058,0 0-5989</inkml:trace>
  <inkml:trace contextRef="#ctx0" brushRef="#br4" timeOffset="416107.4219">3993 11210 18321,'0'0'2146,"0"0"-737,20 0 609,-1-20-256,1 20-609,0 0-705,20 0-256,-21 0-192,21 0-96,0 0-416,-20 20-673,20-20-865,-40 0-833,20 20-4132</inkml:trace>
  <inkml:trace contextRef="#ctx0" brushRef="#br4" timeOffset="416288.086">4112 11409 20787,'39'20'1602,"-19"-40"-289,20 0-224,20 20-545,-21-21-415,1 21-193,-20 0-321,-1 0-1056,1 0-865,-20 0-3844</inkml:trace>
  <inkml:trace contextRef="#ctx0" brushRef="#br4" timeOffset="417253.9063">4925 11051 4804,'20'-40'2082,"-20"21"1185,0-1 385,0 0-738,0 0-543,0 0-386,20 20-351,-20-19-193,0 19-63,20 0-481,-20 19 95,0 21-255,0 19-417,21-19-159,-21 19-65,19-18-96,1-2-64,-20-19-481,20 0-320,0 0-640,-1-20-673,-19 19-1185,0-19-7656</inkml:trace>
  <inkml:trace contextRef="#ctx0" brushRef="#br4" timeOffset="417486.3281">5402 11090 19314,'0'0'2338,"0"0"-1858,0 0 866,-20 0-65,20 20-288,-19 1-256,-1-1-321,0 0-352,20-1 64,-20 21-288,20-20-192,-19-20-257,19 19-832,-20 1-1,20-20-768,0 20-1954</inkml:trace>
  <inkml:trace contextRef="#ctx0" brushRef="#br4" timeOffset="417907.2266">5641 11230 15150,'0'0'2274,"-20"20"-1505,20-1 1409,-20 1-192,0 20-449,0-1-352,20 22-224,-19-22-480,19 21-385,19-21-96,1 1 32,0-1-64,20-18 32,-1-21 0,1 0-192,-1 0-97,2-21-287,-2 1-65,-19 1 0,-20-21 129,0 20 32,-20 1 95,1-1-127,-1 20 448,-21-20 160,2 40 0,19-20-96,-20 20-96,21 19-161,19-19-928,0 0-2562</inkml:trace>
  <inkml:trace contextRef="#ctx0" brushRef="#br4" timeOffset="418612.3047">6295 11011 16623,'-20'-19'2531,"20"19"-1410,-19 19 128,19 1-320,0 20 288,-20 20-64,20-1-160,20 20-320,-1-19-449,1 0-32,21-20-160,-21 19-64,-1-39-288,21 19-97,-20-39-736,-1 20-192,1 0-353,0-20-672,0 0-3203</inkml:trace>
  <inkml:trace contextRef="#ctx0" brushRef="#br4" timeOffset="418859.375">6594 11071 15086,'0'19'4997,"0"-19"-3812,-20 20 0,20 21 608,20-2-319,-20 21-577,0-1-32,20-20-609,0 22-256,-1-22 0,1 1-256,20 0-513,-21-21-609,21 1-607,-20-20-866,-1 0-1697</inkml:trace>
  <inkml:trace contextRef="#ctx0" brushRef="#br4" timeOffset="419031.25">6792 11389 18001,'19'0'3042,"22"0"-1953,-21-21 577,19 1-769,1 20-641,-1-19-192,1 19-288,0-20-737,0 20-1121,-20-20-1697,-20 20-13230</inkml:trace>
  <inkml:trace contextRef="#ctx0" brushRef="#br4" timeOffset="419224.6094">6971 11250 18353,'0'19'3331,"0"1"-2306,0 0 865,0 0-449,19 19-544,-19-18-641,20 19-192,0-21-160,-20 1-833,40 0-320,-21-20-545,2 0-704,-21 0-4004</inkml:trace>
  <inkml:trace contextRef="#ctx0" brushRef="#br4" timeOffset="419528.3203">7229 11151 20371,'59'-20'1569,"-39"20"-127,0 0-33,-1 20-1025,-19 0-191,21-1-129,-21 21 64,0-1-417,0 1 353,0-1-224,0-19 224,0 21 225,0-21 255,0-1-127,0-19 63,20 0-160,0 20-127,0-20-97,-1-20 0,21 20-160,-20 0-64,0-19-545,-1 19-640,1 0-641,0 0-577,-20 0-3618</inkml:trace>
  <inkml:trace contextRef="#ctx0" brushRef="#br4" timeOffset="419728.5156">7804 11368 16879,'20'0'5926,"0"0"-5157,0-20 160,-1 20-257,2-19-512,-1 19-31,0-20-225,0 20-833,-20-20-577,0 0-1344,0 1-4485</inkml:trace>
  <inkml:trace contextRef="#ctx0" brushRef="#br4" timeOffset="419902.3438">7844 11171 18225,'-20'39'3075,"20"-19"-2146,0 19 736,0-19 33,20 20-513,0-21-865,-1 22-448,22-21-897,-1 0-1313,-21-1-1666</inkml:trace>
  <inkml:trace contextRef="#ctx0" brushRef="#br4" timeOffset="420559.5703">8182 11071 18321,'20'-20'2722,"0"0"-1280,0 0 159,19 20-384,-19 0-672,0 0-449,-1 0 0,1 40 32,-20-20-256,0 19-64,0 22 0,0-22 64,-20 1 256,20-1-320,0-19 160,0 0-32,0-1-1,20 1 33,20 1 0,-19-1 64,18-20-32,-19 20 0,0-1 0,0-19 97,-20 20-33,0-20 96,-20 20-352,20-20-129,-20 0-415,20 0-482,-20 0-1440,20-20-3684</inkml:trace>
  <inkml:trace contextRef="#ctx0" brushRef="#br4" timeOffset="420763.6719">8797 11289 20339,'40'-20'2178,"-20"1"-2274,-1 19-64,1-20-161,0 20-672,-20-20-480,20 20-1474</inkml:trace>
  <inkml:trace contextRef="#ctx0" brushRef="#br4" timeOffset="420952.1485">8837 11151 10537,'0'39'10699,"0"-19"-9803,0 0 354,0 0-354,0 19-639,20-19-321,-1 0-161,1-1-543,0 1-578,0-20-1472,1 0-3909</inkml:trace>
  <inkml:trace contextRef="#ctx0" brushRef="#br4" timeOffset="421292.9688">9095 11090 20083,'0'41'1953,"0"-21"-1408,20 19 1056,0 1-512,-1-20-608,1-1-289,21 1-96,-21-20 0,-1-20-384,1 20-192,0-19-449,-20-21-128,0 20 320,0-19-320,-20 19 64,20-1 256,-20 1 673,1 20 577,19 0 448,-20 0 448,20 41 32,0-21-256,20 19-256,-20 1-160,19-1-288,21 1-385,-20-1-385,-1-19-479,1 21-385,0-21-353,0 19-224,-20-39-1344,20 20-6824</inkml:trace>
  <inkml:trace contextRef="#ctx0" brushRef="#br4" timeOffset="421634.7656">9730 11250 21075,'21'0'2915,"-1"0"-2082,-1-20 256,1 20-512,0 0-545,0-20 0,-1 20 0,21-20-96,-20 20-481,0 0-480,-1-19-160,1 19-352,-20 0-1346,0 0-10986</inkml:trace>
  <inkml:trace contextRef="#ctx0" brushRef="#br4" timeOffset="421826.1719">9830 11171 14990,'-20'39'8296,"20"-19"-6791,20 0-256,-20-1-640,20 1-481,-1 0-192,1 0-257,0-20-896,0 19-1505,0-19-2916</inkml:trace>
  <inkml:trace contextRef="#ctx0" brushRef="#br4" timeOffset="422245.1172">10425 11031 19442,'-59'0'2562,"39"0"-1729,0 20 32,1 0 512,-1-1-128,0 1-384,-1 21-320,21-21-129,21 19-128,19-19-288,-1 0 97,1 19-97,-1-19-33,1 19 66,-1-19-66,-19 21 1,1-21 193,-21-1-97,0 1-32,-21-20 64,1 20-64,1-20-160,-1 0-161,-20-20-319,20 0-513,-19 20-128,19-19-673,0-1-673,1 0-4131</inkml:trace>
  <inkml:trace contextRef="#ctx0" brushRef="#br4" timeOffset="422440.4297">10207 11071 18961,'19'-20'3171,"1"20"-2049,1-20 1088,19 0-737,19 1-512,-20-1-705,21 0-192,-21 20-320,2 0-641,-1 20-1825,-1-20-546,-19 20-3746</inkml:trace>
  <inkml:trace contextRef="#ctx0" brushRef="#br4" timeOffset="422641.6016">10762 11210 22197,'41'20'736,"-21"-40"353,19 20 641,1-20-577,19 1-480,-19 19-289,-1-20-352,-18 20-256,19 0-641,-20 0-1377,-20 0-577,0 0-2498</inkml:trace>
  <inkml:trace contextRef="#ctx0" brushRef="#br4" timeOffset="422846.6797">10922 11031 21940,'-20'20'1794,"20"0"-865,20 19 833,-20 2-994,0-2-544,20 21-159,-20-21-65,19 1-225,1-21-1376,-20 22-385,20-21-897,0-20-2466</inkml:trace>
  <inkml:trace contextRef="#ctx0" brushRef="#br4" timeOffset="423211.9141">11279 10972 23414,'0'0'1954,"-20"20"-1474,20-1 1218,-20 41-449,20-21-481,-20 22-287,20-2-65,0 0-256,0 0-127,40-18-33,-20-1-97,40-1-63,-20-19 32,-1-20-96,1-20-128,-1 0 63,1 1-575,-1-21-193,-18-1 32,-21 2-225,0-1 418,0 1 639,0 19 289,-21 0 129,2 20 191,-21 0 129,1 20 191,-1 0 257,0 19-224,21 1-385,19-1-480,0 2-801,19-21-1056,1 0-322,20-1-3490</inkml:trace>
  <inkml:trace contextRef="#ctx0" brushRef="#br4" timeOffset="428780.2735">11657 10893 8231,'0'0'2787,"0"0"-897,0 0 416,0-20 96,19 20-576,1 0-161,20 0-191,-1 0-289,1 20-96,0 39-448,0-19-289,0 39 0,-1-19 33,-19-1-225,0 1-64,-1-21-64,1 1 256,-20-1-352,0-18 160,0-1-32,0 0-224,-20-1-128,1 1-289,19-20-704,-20 0-513,20 0-1280,-20-20-7368</inkml:trace>
  <inkml:trace contextRef="#ctx0" brushRef="#br4" timeOffset="436207.0313">12609 11110 11242,'-20'0'3203,"20"0"-1313,0 0 192,0 0-64,0 0-609,0 0-512,20 0 320,0 0-160,20-20-192,0 20-256,-1 0-545,-19 0-32,20 0-192,-1 20-385,-19-20-1089,21 0-608,-21 21-1954</inkml:trace>
  <inkml:trace contextRef="#ctx0" brushRef="#br4" timeOffset="436389.6485">12689 11289 20115,'0'20'2178,"20"-20"-1762,19 0 609,1-20 416,19 0-896,2 20-513,-22-19-481,21 19-1024,-21 0-737,1 19-3139</inkml:trace>
  <inkml:trace contextRef="#ctx0" brushRef="#br4" timeOffset="437478.5156">13444 11071 14093,'0'-20'3843,"0"20"-2337,0-20 416,0 20 96,0-20-289,20 20-672,-1-19-288,1-1-224,20 20-225,-1 0-96,1-20-256,-21 40 32,21-20-32,-19 20-32,-1-1-64,-20 1 128,0 0-32,-20 0 128,20-1 0,0-19-32,0 20 64,0-20-192,20 0 160,-1 21 0,1-1 0,20 0-128,-20-1 32,-1 1 32,1 20 0,0-21-64,-20 21 128,0-20 193,-20-1-257,20 1 96,-39 1 96,19-1-416,0-20-64,0 0-481,0 0-897,1 0-800,-1-20-1538,20 20-13901</inkml:trace>
  <inkml:trace contextRef="#ctx0" brushRef="#br4" timeOffset="437892.5781">14177 11329 17232,'-19'0'3843,"-1"0"-2657,20 0 703,0 0 97,0 0-576,0 0-994,0 0-256,0 0-64,20 0 0,-20 0-96,19 0 32,1 0 0,0 0 96,-20 0-288,21 0 256,-21-20-416,-21 20 128,21-20-160,-20 20-385,0 0-865,1 0-255,-21 0-514,20 0-2561</inkml:trace>
  <inkml:trace contextRef="#ctx0" brushRef="#br4" timeOffset="438255.8594">14496 11051 21492,'-21'-20'1025,"1"20"-160,1-20 832,-1 20-191,0 20-674,0-20-447,20 20-33,0 0-192,0 19 65,40-18-322,-20-1 161,19 0-31,2 19 159,-2-19-320,1 0 288,-20 19-288,-1-19 192,-19 0-32,0-1 64,-19 1 96,-1-20-192,0 21-128,0-21-481,1 0-416,-21 0-480,19 0-993,1-21-1859</inkml:trace>
  <inkml:trace contextRef="#ctx0" brushRef="#br4" timeOffset="438457.0313">14337 11051 23189,'59'-20'2339,"0"-19"-1058,2 19 256,-2 0-1120,0-20-353,-19 40-256,0-19-929,0 19-1122,-20 0-1312,0 0-6502</inkml:trace>
  <inkml:trace contextRef="#ctx0" brushRef="#br4" timeOffset="451023.4375">637 12798 1089,'0'0'5028,"0"0"-2882,0 0 96,0 0 449,0 0-481,0 0-961,-20 0-96,20 20-160,0 0 192,0-20-192,20 20 64,-20 19-256,0-19-64,20 0-65,-20 21-127,0-22-129,20 1 33,-20 0-1,19 0-95,-19-1-97,20-19-64,-20 20 0,0-20 160,0 0-191,0 0 95,0 0-32,0 0 128,0 0-352,0 0 0,0-20 0,-20 20 0,1-39-64,-1-1 32,0 0-64,0 0 64,1-19 96,-1-1-224,0 1 96,20 18-96,0-18 256,0 20-288,20-1 416,19 20-384,-19 1 192,20 19 64,-1 19-224,1 21 128,0-1 0,-20 21 128,20 0-288,-20-1 192,-1-19 32,-19 0 64,0-21-288,20 1 160,-20 0-32,20 0 32,-20 1 0,20-2 0,-20 1 64,19 0 32,1 0 32,-20 19-96,0 1 96,0-21-288,-20 21-32,1-20-160,-1 1-1,0-2-159,0-19-545,1 20-385,-1-40 65,0 20-513,0-40-1377,20 20-3683</inkml:trace>
  <inkml:trace contextRef="#ctx0" brushRef="#br4" timeOffset="451437.5">1153 13037 20883,'20'-40'1890,"-20"21"-833,0 19 96,0 0 289,0 0-578,0 19-511,20 1-225,-20 0-64,40 0-128,-21-1 96,1 1 128,21-20-192,-2-20-96,-19 20 96,0-19 32,0 19-160,-20-20-33,19 20 322,1 20-193,-20-1 64,40 21 0,-21 19 96,1-19 160,0 20 64,21-1 65,-22 1 159,-19-21-384,0 21 0,0-20 33,0 0-450,-19-20-287,-1 19-225,-21-39-1217,2 20-1025,-1-20-2178</inkml:trace>
  <inkml:trace contextRef="#ctx0" brushRef="#br4" timeOffset="452126.9531">2086 12759 18609,'0'-61'1538,"0"42"-706,0-1 962,0 0 32,0 20-481,0 0-736,0 0-257,-20 20 32,20 0 193,0 40 128,0-1-289,0 1-160,20-1-32,-20 2 193,0-2-289,21-20 32,-21 1 256,20-20-255,-1-1 223,-19-19 0,20 0-63,0 0 31,20-19-256,-1-1 0,-19 0-96,19 0 0,2-19-192,-1 39-160,-1-20-161,1 20-159,-21 20-161,1 0-352,20-1-353,-21 1-384,-19 0-192,20 19-800,1-19-4966</inkml:trace>
  <inkml:trace contextRef="#ctx0" brushRef="#br4" timeOffset="452376.9531">2643 12719 21524,'0'-40'2787,"0"20"-1891,0 20 322,0 0 223,0 0-480,0 20 0,0 20-353,20 20-544,-20-1 0,19 0-64,1 1-192,0 0-320,20-20-609,-21-1-513,21-19-928,-20 0-321,-1-20-4324</inkml:trace>
  <inkml:trace contextRef="#ctx0" brushRef="#br4" timeOffset="452774.4141">2980 13057 21107,'0'39'2147,"0"-39"-1411,0 20 1090,0-20-353,0 0-608,0 0-737,0 0 417,0 0-353,0-20-256,0-19 96,20 19 0,-20-39-128,0-2-32,0 22 160,0-21-160,0 21 160,20 19-32,-20 20 224,0 20-160,0-1-224,19 41 160,1-21-32,0 1 128,20 1-256,0-2 160,0-19 128,-1 0 32,1-20-32,-1-20-32,-19 0 0,0 0 32,-20-20-96,0 0-32,0 1-64,0-21-192,0 21-352,0-1-513,-20-1-833,20 2-577,0 19-1665</inkml:trace>
  <inkml:trace contextRef="#ctx0" brushRef="#br4" timeOffset="453374.0235">3893 12679 19762,'0'-20'2402,"0"20"-1056,0-20 159,0 40-384,0 0 64,-20-1-512,20 22 32,0 18-257,0 1 1,0-1-449,20 2 96,0-22-96,-1 20 128,22-19-192,-21-20 64,19-1 0,1 1-64,-20-20-289,19-20-383,1 1-193,0-1-897,0 0-288,0-19-1217,-40 19-5606</inkml:trace>
  <inkml:trace contextRef="#ctx0" brushRef="#br4" timeOffset="453560.5469">3993 12917 21460,'-20'20'801,"20"-20"-769,0-20 864,20 20-639,-20-20-385,20 20-1090,-1-19-1632,1-1-2659</inkml:trace>
  <inkml:trace contextRef="#ctx0" brushRef="#br4" timeOffset="453744.1406">3973 12698 14477,'-41'-19'6022,"22"19"-4645,-1 0-128,20-20 641,0 0-673,0 20-544,20-20-769,20 1 0,0-21-897,-1 40-993,1-20-801,0 1-4452</inkml:trace>
  <inkml:trace contextRef="#ctx0" brushRef="#br4" timeOffset="453931.6406">4509 12639 17104,'40'80'4484,"-40"-40"-2979,19 19-223,-19 1 671,0-1-864,-19-18-640,19 18-449,0-20-32,0 1-353,-20-20-736,20-1-1025,0-19-864,-20 0-2916</inkml:trace>
  <inkml:trace contextRef="#ctx0" brushRef="#br4" timeOffset="454112.3047">4350 12878 19538,'0'-40'3011,"0"40"-1762,0-20 1506,0 20-417,0 0-1057,20 20-576,-1-20-449,1 20-192,0 0-288,21-1-193,-2 1-511,-19 0-418,19 21-960,1-22-577,-20 1-768,0 0-9129</inkml:trace>
  <inkml:trace contextRef="#ctx0" brushRef="#br4" timeOffset="454375.9766">4846 13017 16655,'20'20'2403,"0"0"-1026,-20-20 641,0 19-577,20-19-352,-20 20-608,0-40-129,-20 20-256,20-19 96,-20-21-448,0 1 256,-19-22 0,19 22 0,0-21 96,-20 1-288,40 19 192,-20-20-128,20 40 32,20 0 64,20 1 224,0 19-96,-1 19-32,1 1-64,-1 0 0,1 19-256,-20-18 128,1 19-129,-21-20 129,-21-1-96,-19 1-481,20 0-191,-19-20-610,19 0-1921</inkml:trace>
  <inkml:trace contextRef="#ctx0" brushRef="#br4" timeOffset="457285.1563">5124 13096 10698,'0'20'2242,"-20"-20"-1441,20 0-129,0 0-95,0 0-353,0 0 32,0 20 257,0-20 319,0 0 193,0 0-448,0 19-97,0-19 129,0 0 0,-19 20-513,19-20 64,-20 20-96,0-20-96,0 20 192,20 1-320,-19-21 224,-2 19 128,1-19-352,0 0 224,20 20-64,-20-20 0,1 0 0,19 0 32,-20 0 64,0 20 32,0-20 32,1 20-96,-1-20 33,0 0 31,20 19-64,-20-19 32,1 0 32,19 0 96,-21 0 96,1 0-288,20 0 33,-20 0-33,0 0-32,20 20-65,-19-20-63,-1 0 64,0 20 128,20-20-32,-20 0 32,0 0 97,1 20 63,-1-20-96,0 0-128,0 0 128,1 0-352,-2 0 320,-19 0-256,20 0 192,1 0 0,-21 0-32,20 0 0,-19 0 0,-1 0 64,20 0-96,-20 0 32,20 0-32,-19-20 0,19 20-32,-20 0 32,20 0 32,-19 0 0,-1 0 32,0 0 32,0 0 128,1 0-352,-21 0 192,21 0-64,-1 0 0,0 0 128,-20 0-128,21 0-128,-1 0 256,-19 0-192,19 20 96,-20-20 0,1 0 0,-1 20 0,1-20-32,-1 0 64,0 19-32,1-19 0,0 20 0,19-20 0,-20 20 0,20-20 0,1 20-32,-21-20-64,21 0-33,-1 21 97,-1-21-64,2 0 257,-20 0-226,19 19 33,1-19 129,-22 20-97,22-20 0,-1 20 64,1-20-161,-1 0 162,0 0-97,1 0-65,-2 0 1,2 0 64,-1 0 192,1 0-288,19 0 96,-20 0 64,21 0-32,-21 0 0,-1 0-32,2 0 192,-1-20-288,1 20 96,-1 0 32,-19 0 160,18 0-160,2 0-96,-21 0 289,21 0-129,-20 0 128,18 0-320,1 0 160,1 0-32,-1 0 0,20 0 128,-19-20-224,19 20 96,0 0 160,-20 0 160,20 0-128,-20 20-31,21-20-97,-21 0-32,1 0 32,19 0-224,-20 0-129,20 0 1,1 0-289,-2-20-255,21 20 415,-20-19-63,0 19 192,20-21-673,-20 21-2563,20 0-10025</inkml:trace>
  <inkml:trace contextRef="#ctx0" brushRef="#br4" timeOffset="458488.2813">5442 12798 10954,'0'-19'2146,"-20"19"-929,20 0 609,0-20-161,-20 20-576,20 0 97,-20 0-65,20 0-64,0 0-129,0 0-159,0 0 96,0 0 64,0 0-192,0 0-129,0 0-416,0 0 97,0 0-1,0 0-96,0 0-64,0 0 128,20 0-256,-20 0 97,20 0 95,0 0-256,-20 0 256,19 0-320,-19-20 320,0 20-96,0 0-160,0 0 128,0-20-448,-19 20-225,19 0-320,-20-21-768,20 21-994,0 0-800,0 21-4581</inkml:trace>
  <inkml:trace contextRef="#ctx0" brushRef="#br4" timeOffset="458902.3438">5442 13057 13452,'0'19'2723,"0"1"-1282,0-20 929,0 0-288,0 0-672,0 0-33,0 0-96,0 0-416,19 20-128,-19-20-321,0 0 65,20 0-257,-20 0 64,0 0-64,0 0-64,20 0 193,-20-20-545,0 20 288,0-20-64,-20 20 64,20 0-160,0 0-64,0 0 96,-20 0-385,20 0-127,-19 20-321,19-20-192,0 0-673,0 0-1281,0 0-3010</inkml:trace>
  <inkml:trace contextRef="#ctx0" brushRef="#br4" timeOffset="460633.7891">6117 12719 10666,'-20'-21'1921,"20"2"193,0-1 161,0 0 63,-19 20-545,19-20-671,0 20-226,0 0-31,0 0-192,19 0 128,-19 20-129,0 0-95,20 19-97,-20 22 1,20-2 63,-20 1-191,20-1-97,0 1 128,-1 0-288,-19-21 0,20 1 97,0-1-1,0-19-96,-20 0 64,19-20 32,1 0-64,21 0-96,-21 0 160,19-20-320,1 0-256,-21 0 0,21 1-97,0-1-416,-21 0-320,2 20-448,-1 0-353,0 0-417,-20 0-2145</inkml:trace>
  <inkml:trace contextRef="#ctx0" brushRef="#br4" timeOffset="460842.7735">6336 12917 13708,'-20'0'7656,"20"0"-6375,0 0-384,0-20 800,20 20-1024,0-19-641,-20-1-96,19 0-160,1 20-481,0-20-736,0 20-1122,-20 0-2529</inkml:trace>
  <inkml:trace contextRef="#ctx0" brushRef="#br4" timeOffset="461038.086">6157 12639 13164,'-20'-39'7976,"20"19"-6343,20 0-736,-20 0-385,20-19-416,19 19-544,-19 0-289,19 20-352,-19-21-1185,21 21-2819</inkml:trace>
  <inkml:trace contextRef="#ctx0" brushRef="#br4" timeOffset="461439.4531">6911 12560 17552,'20'-20'2851,"-20"1"-1730,-20 19-224,1-20 480,-1 20-32,-21 0-544,2 0-320,-1 20-481,20-1 64,1 1-257,-1 20 97,20-1 160,0 1-384,0 0 128,20 0-96,19 19-257,-19-19 225,0 19 352,-20 2-192,19-2 128,-19-20 288,20 1-160,-20-20 256,0 19 129,0-39 63,21 20-31,-21-20-1,20 0 1,-20-20-97,20 0-160,-1 20-320,21-19 96,-1-1-96,-19 0-352,20 20-481,-1 0-384,2 0 128,-21 20-385,0-20-512,19 0-1633,-19 20-6182</inkml:trace>
  <inkml:trace contextRef="#ctx0" brushRef="#br4" timeOffset="461693.3594">7447 12580 17584,'0'-40'2915,"0"21"-1730,0-1 32,0 20 32,0 20-288,0-1-128,0 21-64,0-1-289,0 21-159,-19 0-353,19-1 128,19 1-641,-19-1-192,0-19-576,0 0-833,0-20-1281,0 0-9641</inkml:trace>
  <inkml:trace contextRef="#ctx0" brushRef="#br4" timeOffset="461903.3203">7110 12719 19570,'-40'-60'3043,"20"40"-993,20 0-865,0 20 32,0 0-64,0 20-352,39 0-224,-18 19-353,39 2-128,-1-1-160,0-1-385,0 1-287,2-20-193,18 19-673,-39-39-640,19 20-192,-20 0-1890</inkml:trace>
  <inkml:trace contextRef="#ctx0" brushRef="#br4" timeOffset="462117.1875">7804 12917 22357,'40'61'1633,"-40"-42"-223,20 1 479,-20 0-1312,19 0-481,2-1 0,-1 1-192,-20 0-384,20 0-642,0-1-863,-1-19-546,1 0-1793</inkml:trace>
  <inkml:trace contextRef="#ctx0" brushRef="#br4" timeOffset="462551.7578">7785 12560 21972,'-40'-20'2435,"40"1"-2083,20-1-96,0 0 641,-1 0-224,21-1-481,-1 2-160,22 19-128,-22 0 224,1 0-512,19 19 191,-19 2 225,1-1-192,-22 20 224,21-1-64,-20 1 32,-1-1-32,1 1 0,-20 0 0,20-20-32,0 20-64,-1-1-32,1 1 64,0-20 96,-20 19 64,0-19 160,0 0-31,0 1 159,0-2-416,-20 1-64,20-20-481,-20 0-736,20 0-673,-19 0-1505,19 0-15567</inkml:trace>
  <inkml:trace contextRef="#ctx0" brushRef="#br4" timeOffset="463096.6797">8658 12878 17712,'0'-20'3235,"0"0"-1889,0 20 543,0-20-31,20 20-801,1 0-448,-2 0-353,1 0-352,0-20 160,19 20-384,1 0-449,-1 0-448,-19 0-513,20-19-320,-19 19-2146</inkml:trace>
  <inkml:trace contextRef="#ctx0" brushRef="#br4" timeOffset="463286.1328">8758 12639 19570,'0'0'2434,"20"0"-1633,-20 0 865,0 20-1,0 0-1088,0 20-97,0 0-384,19-1-192,-19 1-64,20 0-481,0-1-608,19-19-448,-19 21-642,0-41-1792</inkml:trace>
  <inkml:trace contextRef="#ctx0" brushRef="#br4" timeOffset="463554.6875">9135 12619 19538,'0'0'1057,"0"20"-288,0 0 1024,19 0-63,-19-1-577,20 22-448,0-1-161,1-1-191,-1 1-129,19-1-128,-19 1-96,39 1 32,-19-22-128,-1 1-128,1-20-673,-19 20-64,18-20-256,-19 0-353,20 0-960,-40 0-3940</inkml:trace>
  <inkml:trace contextRef="#ctx0" brushRef="#br4" timeOffset="463754.8828">9294 12818 18705,'-20'20'1666,"0"0"-1826,20-20 224,0-20 192,20 20-192,0-20-512,19 0-1058,-19-19-2498,0 19-9352</inkml:trace>
  <inkml:trace contextRef="#ctx0" brushRef="#br4" timeOffset="463942.3828">9135 12481 20403,'-60'-20'993,"60"20"-1089,20-21 224,0 2-96,19 19-513,22-20-2337,-2 0-14094</inkml:trace>
  <inkml:trace contextRef="#ctx0" brushRef="#br4" timeOffset="464656.25">9889 12521 13484,'-20'-40'2563,"20"20"-513,-19-1 448,-1 2-768,0 19-609,-19 0-321,19 0-319,-1 0-65,1 19-352,20 2-64,0-1 0,0 20 32,0-21 64,20 21-448,1-1 352,-21 1-160,20 20 32,-20-20 160,19-1 32,-19 1 128,-19 0-288,19-21 192,0 1 0,0 0 289,0 0 287,19-20 1,1 0-321,0 0 65,19 0-289,-19-20-32,20 0-128,-1 20-192,-19 0-321,21-20-448,-2 20-192,-19 20-192,20-20-129,-21 20-704,1-20-2434</inkml:trace>
  <inkml:trace contextRef="#ctx0" brushRef="#br4" timeOffset="464880.8594">10386 12481 19986,'19'-20'801,"-19"20"-609,0 20 961,-19 0 129,19 19-1,-20 21-641,20-1-255,0-20-289,0 22-128,0-22-673,20 21-544,-20-40-288,19 19-1378,-19-39-1217</inkml:trace>
  <inkml:trace contextRef="#ctx0" brushRef="#br4" timeOffset="465088.8672">10147 12580 17840,'-19'-59'4196,"19"59"-2530,0-20 384,19 20 32,1 20-1345,0-1-289,19 1-352,2 20 32,-1-1-32,-1 1-512,1 0-161,-1 0-672,1-20-192,-1 19-673,-19-19-1442,21 20-6437</inkml:trace>
  <inkml:trace contextRef="#ctx0" brushRef="#br4" timeOffset="465425.7813">10624 12858 19506,'0'-20'2626,"20"20"-1857,0-20 1313,-1 0-544,1 1-866,0 19-480,0-20-95,19 20-65,-39 0 32,21 20 128,-21-1-224,20 21-32,-20-20 160,-20 19-96,20-19 288,0 20-160,0-19 32,0-2-64,0-19-96,0 20 0,0-20-96,20 0 0,0 0 64,-1 0-544,1-20-609,20 1-545,-20-2-288,19 21-1121,-19-20-4644</inkml:trace>
  <inkml:trace contextRef="#ctx0" brushRef="#br4" timeOffset="465803.711">10782 12461 19826,'-20'0'2018,"20"0"-1730,0-21 481,20 21 416,1-19-544,-1 19-225,19-20-256,1 20-95,0 0-65,-1 20 160,20-1-160,-18 2-96,-1 19 224,-21 19-96,1-19 32,20 19-128,-40 1 32,19-20-160,21-1 192,-20 1-129,-1 0 97,-19-1 32,20-19 96,-20 0 1,0 1-1,0-2-96,-20 1-513,1-20-95,-1 0-417,20 0-1314,-20 0-2529</inkml:trace>
  <inkml:trace contextRef="#ctx0" brushRef="#br4" timeOffset="467175.7813">11637 12719 18737,'0'-21'2499,"0"21"-1058,0-19 257,0 19-321,0-20-608,20 20-449,-1 0-224,1 0 0,0 0-512,19 0-962,1 0-704,0 0-1153,-20 20-9705</inkml:trace>
  <inkml:trace contextRef="#ctx0" brushRef="#br4" timeOffset="467376.9531">11736 12858 19442,'0'39'1633,"0"-39"-1408,19 0 960,1 0-128,0-19-929,0 19-192,20-20-353,0 20-319,-20 0-385,19 0-1410,-19 0-5124</inkml:trace>
  <inkml:trace contextRef="#ctx0" brushRef="#br4" timeOffset="468280.2735">12252 12600 6502,'0'-20'5028,"-20"0"-2465,20 0 159,0 20-159,0 0-705,0 0-97,0 0-383,20 0-225,-20 0-160,20 20-353,-1 0-223,-19 19 95,20 1-256,-20-1-63,0 22 63,20-22-160,-20 21 192,0-21-192,0-19 96,0 20 33,20-19 223,-20-21-224,20 0-32,0 0 129,0 0-257,20 0-32,-20-21 0,-1 21-64,21 0-32,-20-20-513,-1 20 1,21 0-321,-20 0-384,-20 0-481,21 0-352,-2 20-128,-19-20-1282,0 0-7270</inkml:trace>
  <inkml:trace contextRef="#ctx0" brushRef="#br4" timeOffset="468505.8594">12411 12798 18897,'-40'0'2082,"20"0"-1121,20 0 705,-20 0 192,0 0-865,20 0-705,0 0-96,20-19 96,-20 19-512,40-20-385,-20 0-800,0 0-128,20-1-673,-20 2-1986</inkml:trace>
  <inkml:trace contextRef="#ctx0" brushRef="#br4" timeOffset="468703.125">12331 12540 19826,'-40'-19'1922,"40"19"-1185,0-20 896,20 0-896,0 20-609,0-20-608,0-1-1026,20 21-1216,20 0-11724</inkml:trace>
  <inkml:trace contextRef="#ctx0" brushRef="#br4" timeOffset="470278.3203">13066 12580 11498,'0'-59'4645,"0"39"-2083,0 0-1184,-20 0-482,20-1 257,-20 2-192,1 19-833,-1 19 97,0-19 95,0 21-128,20-1-256,-19 0 64,19 0 0,0 19 160,0-19-320,0 0 0,0-1-64,19 21 160,-19-20 64,0 20-321,-19 0 193,19-1 32,0 1 64,-20 0 64,20-1 32,0-19 257,0 0 127,20-20 289,-1 21-65,-19-21-191,40 0-161,-20 0-160,19 0 32,-19-21-288,19 21 64,1 0 32,-19 0-128,-1-20-256,-1 20-385,1 0-32,20 20-672,-40-20-417,19 21-1825,1-21-11628</inkml:trace>
  <inkml:trace contextRef="#ctx0" brushRef="#br4" timeOffset="470526.3672">13562 12540 20723,'40'-19'1313,"-40"19"-1409,0 0 737,0 19 864,0 21-704,-20-1-160,20 1-225,0 20-128,-20 0-192,20-21-192,20 1-576,-20-1-417,20-19-769,-20 0-1153,0 0-5957</inkml:trace>
  <inkml:trace contextRef="#ctx0" brushRef="#br4" timeOffset="470755.8594">13403 12501 19922,'0'-20'3075,"0"20"-1890,0 0 545,20 0-64,-20 20-802,21 19-63,-1 1-352,-1-1-225,1 1-128,0-1-256,19 2-96,1-1-225,-1-21-352,1 1-320,-19 0-1185,-1-20-321,-1 20-2145</inkml:trace>
  <inkml:trace contextRef="#ctx0" brushRef="#br4" timeOffset="471071.2891">13880 12917 20467,'39'0'3619,"-39"0"-2690,0 0 352,20 0-128,-20 20-384,0-20-577,21 20-128,-21 1-32,0-2-224,20-19-480,-20 20-161,20 0-897,-1-20 1,-19 0-674,20 0-2754</inkml:trace>
  <inkml:trace contextRef="#ctx0" brushRef="#br4" timeOffset="471448.2422">13880 12580 17616,'-20'-40'5157,"20"40"-3555,0-19-97,0-1 32,40-20-512,-1 40-768,22-21-33,-2 21-192,0 0-64,-19 21-385,-1-21 161,-19 20 256,-20 0-192,21 0 96,-1 19-64,-1 1 96,1-1 96,-20 1 32,20 0-224,0 0-65,0-1-63,-20 1 320,19-20-128,-19 0 192,0-1-256,0 1-64,0 0-769,0-20-128,-19 0-353,-1 0-575,0 0-1026,20 0-13645</inkml:trace>
  <inkml:trace contextRef="#ctx0" brushRef="#br4" timeOffset="472103.5156">14754 12779 6149,'-21'0'4164,"2"0"-288,-1 0-801,20 0-641,0-20-256,0 20-576,0 0-385,0 0 32,0 0-288,20-20-224,-1 20-289,22 0-512,-21 0 96,0 0-320,19-20-609,-19 20-320,19 0-417,-19 0-256,0-21-1761,0 21-6951</inkml:trace>
  <inkml:trace contextRef="#ctx0" brushRef="#br4" timeOffset="472311.5235">14794 12560 13068,'0'0'5349,"0"20"-3780,0-20 577,0 20 321,0-1-706,20 21-1152,-20-20-353,0 20-384,19-20 0,-19 20-609,20-21-896,0 1-609,-20 0-1666</inkml:trace>
  <inkml:trace contextRef="#ctx0" brushRef="#br4" timeOffset="472750">15310 12540 18033,'0'-19'2946,"-20"-1"-1953,20 20 96,0 0 705,0 20-449,0 19-544,0-19-224,0 39 63,0-19-287,20 0-33,0 20-288,0-21 32,19 1-32,-19-1 32,0-19-128,19 0-32,-19 0-96,0-20 32,20 0-257,-20 0-352,20 0-768,-21-20-257,1 0-320,20 0-1249,-40 1-6502</inkml:trace>
  <inkml:trace contextRef="#ctx0" brushRef="#br4" timeOffset="472946.2891">15409 12739 14926,'-20'0'2594,"20"0"-1569,0-20 288,0 20-576,0 0-801,0-21-577,20 21-736,-20 0-2499</inkml:trace>
  <inkml:trace contextRef="#ctx0" brushRef="#br4" timeOffset="473147.461">15290 12521 17616,'-60'-20'2563,"40"20"-1667,20-20-223,20 0 480,19 20-480,2-21-449,18 2-993,20-1-1185,-39 20-2562</inkml:trace>
  <inkml:trace contextRef="#ctx0" brushRef="#br4" timeOffset="473812.5">15984 12600 11402,'20'-40'3524,"-20"1"-1026,0-1-416,0 20 96,0-20-544,0 20-481,-20 0-192,1 20 32,-1 0-353,-20 20-320,21 0-191,-21 20 31,20-20 32,0 0-224,0 0 160,20-1-160,0 21-160,0-1 32,0-19-129,20 20 289,-20 0-288,0-20 192,0 20-32,0-21 160,0 21-32,0-20 0,0 0 96,20-1 64,-20-19 128,20 20-127,0-20 95,19 0 224,-19 0-288,20 0-320,-1 0 160,-19-20-128,19 20-576,-18 0 31,19 20-704,-20-20-129,-1 0-191,1 0-834,0 0-3330</inkml:trace>
  <inkml:trace contextRef="#ctx0" brushRef="#br4" timeOffset="474082.0313">16481 12401 20018,'0'-20'1698,"0"20"-1570,0 20 545,-20 0 512,20 20-224,-20 0-353,20-1 225,0 1-609,0-1-127,0 21-482,0-20-223,0 20-417,0-41-545,20 21-480,-20-40-2690</inkml:trace>
  <inkml:trace contextRef="#ctx0" brushRef="#br4" timeOffset="474287.1094">16243 12580 17584,'-40'-40'3171,"40"21"-1826,0-1 641,0 20 545,0 0-353,20 0-1089,19 20-545,-19-1-352,20 1-127,0 20-418,0-1-480,-1 1-864,1 0-577,-20-20-513,19 20-3235</inkml:trace>
  <inkml:trace contextRef="#ctx0" brushRef="#br4" timeOffset="474633.7891">16640 12739 20819,'20'0'1025,"-20"0"-737,0 0 1538,20-20-416,-1 20-450,1 0-831,0 0-65,0 0-32,19 20 128,-19-20-352,-20 20 96,20 0 31,-20-1 162,0 1-129,0 20-65,0-20 194,-20 19 159,20-19 256,0 0-95,0 1-129,20-21-128,1 19 96,-1-19-352,19-19 32,1 19-32,-21 0-673,21-21-95,-20 21-482,-1-20-415,1 0-546,0 20-3234</inkml:trace>
  <inkml:trace contextRef="#ctx0" brushRef="#br4" timeOffset="475025.3906">16879 12401 320,'-20'0'20948,"40"0"-20212,-1-20-287,21 0 1184,19 20-95,0-20-770,-19 20-383,20 0-161,-20 0-160,0 0-256,-1 20-64,-19-20-545,19 20 288,-19 20 97,0-21-160,1 2 159,-21-1 481,0 0-256,20 0 128,-20 19-96,19 1-385,1-21 289,-20 21 32,20-1 224,0 2 128,-20-21 96,0 19 289,0-19 223,-20 0-63,20 0-417,-20 0-96,0-20-480,1 0-289,-1 0-1216,-1 0-642,1 0-3394</inkml:trace>
  <inkml:trace contextRef="#ctx0" brushRef="#br4" timeOffset="477022.461">18049 12521 9416,'0'0'4613,"-19"0"-1698,19-20-609,0 20-32,0 0-673,0-20-31,0 20 31,0 0-223,19 0-353,1-20-385,0 20-416,20 0-159,-21 0 127,1-21-352,21 21-321,-21 0-448,-1 0-544,1 0-801,0 21-705,-20-21-3555</inkml:trace>
  <inkml:trace contextRef="#ctx0" brushRef="#br4" timeOffset="477220.7031">18089 12619 17936,'0'40'3428,"20"-20"-1603,0-20 578,-1 0-353,1 0-865,21 0-1185,-2 0 160,-19 0-480,20 0-385,-21 0-640,1 0-801,0 0-897,-20 0-2242</inkml:trace>
  <inkml:trace contextRef="#ctx0" brushRef="#br4" timeOffset="478873.0469">18645 12381 5637,'-20'0'9000,"0"0"-7302,20-20-865,0 20 832,0-20 33,0 1-449,20-1-192,-20 0 224,20 0-320,0 1 32,20-21-128,0 40-128,-1-20-353,1-1-480,-1 21 288,-19 21-192,20-1-32,-40 20-128,19-1 64,-19 20 32,-19-19 160,19 0-224,-20 0 192,20-20-128,0 0 224,0 0-320,0-20 160,39 19-32,-19 1 32,21 0 128,-2 0-384,1-1 256,0 1 0,-21 0 0,1 19 96,-20-18 160,0-1-64,-20 0-160,1 0 32,-1-1-32,-20-19-320,1 20-417,19-20-1024,0 0-706,-1 0-1440,21 0-9130</inkml:trace>
  <inkml:trace contextRef="#ctx0" brushRef="#br4" timeOffset="479082.0313">19301 12739 21652,'0'20'993,"0"-20"-737,0 0 225,0 0-545,0 0-673,0 0-672,0 0-1282,19 0-4324</inkml:trace>
  <inkml:trace contextRef="#ctx0" brushRef="#br4" timeOffset="479344.7266">19539 12440 19026,'0'-59'1889,"-20"39"-768,0 0 321,-20 20 159,20 20-320,0 0-576,20 0-417,0 0-127,0 20-97,0-20 32,20 0-64,19 0 128,2-1-352,-1 21-97,-1-20-63,21 19 192,-21-19-96,-19 0 416,-20-1-96,0 2 32,0-21-64,-20 20 0,-19-20-256,-1-20-449,20 20-800,-19-21-545,19 21-1634</inkml:trace>
  <inkml:trace contextRef="#ctx0" brushRef="#br4" timeOffset="479552.7344">19380 12381 19602,'39'-59'2114,"-19"39"-384,19 0-161,2 0-1120,-1 20-385,-1-19-385,1 19-640,-1 19-672,-19 1-1378,0 0-9417</inkml:trace>
  <inkml:trace contextRef="#ctx0" brushRef="#br4" timeOffset="479752.9297">19916 12521 21460,'39'0'2050,"-19"0"-1314,20-20 289,0 0-961,0 20-672,-1-20-225,1 20-929,-20-21-1537,-1 21-1153</inkml:trace>
  <inkml:trace contextRef="#ctx0" brushRef="#br4" timeOffset="479954.1016">20075 12381 17424,'-20'20'3908,"20"-20"-2531,0 20 545,0 20 288,-20-20-769,20 0-1217,20 0-191,-20 19-482,20-19-704,0 19-1153,19-19-513,-19 0-5188</inkml:trace>
  <inkml:trace contextRef="#ctx0" brushRef="#br4" timeOffset="480458.0078">20412 12341 7174,'0'-39'13005,"0"19"-11436,20 0-640,0 1 576,19-1 257,1 20-481,0 0-992,-20 20-321,20-1-97,-40 1-63,0 20 32,0-1-32,-20-19 192,0 20 96,20-21-64,0-19 32,0 21-64,0-1 64,20 0 64,20 0 32,-21-1 161,21 1-257,-20 0 0,-1-20 192,1 20-224,-20-1 320,-20 1-352,1 0 64,-1 0-64,-20-1-256,21-19-64,-21 21-225,20-21-31,0 0-1090,20 0-992,0 0-1122,0 0-11787</inkml:trace>
  <inkml:trace contextRef="#ctx0" brushRef="#br4" timeOffset="480659.1797">20909 12679 23189,'39'-20'1602,"-39"20"-1698,20 0 128,-20 0-288,0 0-257,20 0-1313,-20 0-2081</inkml:trace>
  <inkml:trace contextRef="#ctx0" brushRef="#br4" timeOffset="480942.3828">21226 12361 20531,'-59'-20'1601,"39"1"-960,0 19 608,-19 0 481,39 19-449,-21 1-736,21 0-449,21 0 96,-21 0-256,19-1 160,21 2-128,-20-1-32,19 20 160,1-21-160,-20 21 64,-1-20 128,1 19 224,-20-19-95,0 0 95,-20-1-96,20 2-128,-19-21-224,-1 0-288,0 0-577,0 0-961,1 0-1345,-1-21-961</inkml:trace>
  <inkml:trace contextRef="#ctx0" brushRef="#br4" timeOffset="481145.5078">21088 12381 2914,'39'-59'19411,"-19"39"-17425,0 0 224,19 0-257,1 1-831,19 19-930,-18-20-320,-2 0-609,1 20-704,-20 0-1891,-1 0 161</inkml:trace>
  <inkml:trace contextRef="#ctx0" brushRef="#br4" timeOffset="481736.3281">21703 12421 9705,'0'-20'6182,"0"0"-3364,20 0-159,-1 20-257,21 0-256,-20-20-961,19 20-608,2 0-97,-2 0-384,-19 0-288,0 20-673,0-20-672,-1 20-737,1-20-1570,-20 20-13613</inkml:trace>
  <inkml:trace contextRef="#ctx0" brushRef="#br4" timeOffset="481951.1719">21841 12540 8231,'41'40'13421,"-21"-40"-12204,-20 0 160,19 0-704,1-20-705,20 20-160,-21-20-609,1 20-1217,0-19-1601,0 19-13806</inkml:trace>
  <inkml:trace contextRef="#ctx0" brushRef="#br4" timeOffset="482345.7031">22357 12282 13292,'0'-20'8744,"0"20"-7206,20-19-257,21-1 609,-21 0-385,19 20-768,21-20-321,-21 20-320,1 0 65,-21 20-258,22-20 33,-41 20 128,20 19 1,-20 1 127,0-1-192,0 1 96,0 0 0,0 0 0,0 0 0,20 19 64,-1-19-160,-19 19-352,20-20-193,0 2-63,0-21-449,-20 0-801,0-1-512,-20 1-1089,0-20-9129</inkml:trace>
  <inkml:trace contextRef="#ctx0" brushRef="#br4" timeOffset="482575.1953">22457 12481 21364,'-39'-20'2722,"39"20"-1248,0 0 608,0 0 32,0 0-929,0 0-801,39 0-192,-19 0-320,40 0 32,-21 0-224,20 0-481,2 0-512,-2 0-481,0 0-352,-19 0-448,-1-21-1795</inkml:trace>
  <inkml:trace contextRef="#ctx0" brushRef="#br4" timeOffset="482788.086">23152 12698 23061,'0'41'4164,"19"-41"-3811,-19 0-353,0 20 192,0-20-256,0 0-769,0 0-1762,21 0-768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5T18:49:41.97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FF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1908 3665 8680,'0'-20'1857,"0"20"-607,0 0 1312,20 0 833,-20 0-1793,0 0-962,0-20 449,0 20 193,0 0 95,0 0-416,0 0-64,0 0-161,-20 0-287,20 0-257,-20 20 192,-19 0-352,-2 0 161,2 0-97,-21-1-96,-19 2 96,-21 19-32,1-1 32,20-19 352,-21 20-95,21-21-97,20 21-96,0-20 128,18-1-31,1 1-1,21 1-32,-1-21-64,0 0-128,20 20-32,0-20 192,0 0-256,20 0 192,19 0-31,1-20-65,20 20 0,0-21 32,19 21-64,0-20-257,-19 20-63,0 0-64,-1 0 224,-20 0-161,1 20 321,1 1 64,-22-21-192,1 20 192,-20 0 32,0-1 97,-20 21-33,-19-20-192,-2 19 64,-18 1 0,0-1 32,-1 22-128,0-22 128,1 1-32,19-1 64,0 1 96,1-20-128,-1 20 32,21-20-160,-2 0 32,21 0 64,21-20 160,-2 19 65,21-19-321,19 0 288,20 0-256,21 0 288,-1 0-32,21-19-160,-21 19 64,19-20-96,-37 20-448,-2-20-289,-20 20-320,-20 0-320,1 0-32,-19 0-97,-1 0-511,-1 0-1923,21 0-9032</inkml:trace>
  <inkml:trace contextRef="#ctx0" brushRef="#br0" timeOffset="1056.6406">876 5293 15534,'0'-40'1826,"-20"40"-609,20-19 417,0 19 95,0 0-223,0 0 95,20 19-127,-20 1-578,19 0-255,1 21-128,0 18-97,0-20-160,-1 21 97,-19-21-161,20 1 128,-20 0-64,-20-20-160,1 0-288,-1 20-224,0-40-321,0 19-448,-19-19-417,19-19-736,-20-1-961,21-20-5733</inkml:trace>
  <inkml:trace contextRef="#ctx0" brushRef="#br0" timeOffset="1229.4922">736 5035 23189,'-20'-20'1474,"20"0"-1955,-20 20-95,20 0-33,0 0-416,20 0-288,-20 0-2146</inkml:trace>
  <inkml:trace contextRef="#ctx0" brushRef="#br0" timeOffset="1469.7266">1134 5194 25752,'0'0'1665,"0"0"-1665,0 0 257,0 0 31,19 0-128,-19 0-256,20 0-192,0 0-737,20 0-513,-21 0-640,21 0-2210</inkml:trace>
  <inkml:trace contextRef="#ctx0" brushRef="#br0" timeOffset="1651.3672">1292 5452 23286,'-20'20'2562,"20"-20"-2466,0 0 833,20-20-224,1 20-449,-1-20-224,19 1-705,1 19-1185,-1-20-768,1 20-1794</inkml:trace>
  <inkml:trace contextRef="#ctx0" brushRef="#br0" timeOffset="1818.3594">1769 5234 22132,'39'19'3588,"-39"-19"-3332,21 20 32,-21 0-160,20 21-288,0-22-448,-1 21-641,1-20-1634,0-1-2114</inkml:trace>
  <inkml:trace contextRef="#ctx0" brushRef="#br0" timeOffset="2725.5859">1034 3407 16815,'0'20'1218,"0"-20"607,0 19 225,21-19-256,-21 20-769,0-20-128,19 21 96,-19-21-193,0 0-159,0 0 192,20-21-225,-20 21-223,0-20-193,0-19-288,0 19 192,0 0-192,20 1 0,-20-1-128,20 20 192,-20 0 32,19 20 96,1-1-513,20 21-223,-1-20-1090,1 19-1025,1-18-1248,-2 19-13454</inkml:trace>
  <inkml:trace contextRef="#ctx0" brushRef="#br0" timeOffset="3771.4844">2623 3824 15855,'0'-19'1985,"0"19"161,0 0-480,0 19-417,20 1 64,-20 0-159,20 19-162,-20 21-543,0 20-1,19-1 1,-19 0 63,20-20-127,-20 22-257,20-42 0,-20 20 32,20-19 32,-20-1 64,20-18-31,-20-1-129,19 0 128,1-20 32,20 0 0,-1-20-127,2 20 63,-2-20-609,21-20-159,-21 20-609,1 0-673,-1 0-544,-18 20-161,-1-19-3907</inkml:trace>
  <inkml:trace contextRef="#ctx0" brushRef="#br0" timeOffset="3960.9375">2682 4281 17168,'-19'0'6118,"19"-21"-5414,19 21 417,1-19 0,0 19-640,20-20-289,-1 0-128,1 0-448,-1 20-930,2-19-864,-21-1-2594</inkml:trace>
  <inkml:trace contextRef="#ctx0" brushRef="#br0" timeOffset="4105.4687">2582 3824 21524,'41'-19'512,"-1"-1"-384,19 0-224,0-21-2434,1 41-3267</inkml:trace>
  <inkml:trace contextRef="#ctx0" brushRef="#br0" timeOffset="4746.0937">3516 3685 20467,'-39'-60'1377,"19"21"-512,-20 39 704,19-20-383,-18 20-482,19 20 65,-19 0-609,-1 19-160,20 21-160,20-20 160,0 20-609,20-1-63,0 0-257,0 0-32,-1 2 352,1-22 97,-20 21 288,0-21 288,20 21-96,-20-20 288,0-20-224,0 20 224,0-21 161,0-19 159,20 20 225,-20-20-257,19 0-63,2 0 31,-1 0-287,0 0-225,0 0 32,-1 0-96,21 0-449,-20 20-320,-1-20-480,21 20-417,-20-20-1184,20 19-3012</inkml:trace>
  <inkml:trace contextRef="#ctx0" brushRef="#br0" timeOffset="5101.5625">4092 3705 16879,'20'-40'6695,"-40"40"-5510,20 0 160,-20 40-992,0 0 672,0 39 128,1 20-160,-1 1-705,20-1-160,-20-20-96,20 1-224,0-20-353,0-21-191,20 1-450,-20-21-863,-20 1-834,20-20-4356</inkml:trace>
  <inkml:trace contextRef="#ctx0" brushRef="#br0" timeOffset="5304.6875">3755 3824 23574,'19'0'2434,"-19"20"-1025,20 0 609,20 19-608,-1 21-578,1 0-447,0-1-225,20 1-160,-1-21-609,-19 1-480,19-1-576,-19-18-834,-20-21-768,0 20-3363</inkml:trace>
  <inkml:trace contextRef="#ctx0" brushRef="#br0" timeOffset="5543.9453">4470 4281 18609,'39'99'5862,"-19"-40"-4421,0 1 225,-20 0-353,19-1-705,-19 1 97,0-21-160,0-19-449,-19 20 192,19-40-288,-20 21-192,0-21-193,-19 0-479,18 0-322,-19-41-1088,20 1-576,-19-19-2307</inkml:trace>
  <inkml:trace contextRef="#ctx0" brushRef="#br0" timeOffset="5713.8672">4409 4023 26841,'-20'20'320,"20"-20"-992,0 0 255,0 0-960,20 0 768,-20 0-640,20 0-2659</inkml:trace>
  <inkml:trace contextRef="#ctx0" brushRef="#br0" timeOffset="6082.0312">4449 3527 22421,'40'0'2178,"-20"0"-1506,0 0 482,19 0-674,1 19-256,0 1-128,-1 20 32,1-1-64,0 21 33,0 20-194,-20-1-127,19 0 192,-19 21-32,19-21-96,-19-20 128,20 20-64,-19-18 0,-2-2-321,1 0 289,0-19 160,0-1-128,-20 22 128,0-22 192,0-19 33,-20 20-1,0-20-192,0-1-480,1 1-1506,-2-20-1473</inkml:trace>
  <inkml:trace contextRef="#ctx0" brushRef="#br0" timeOffset="12993.1641">5422 4122 17840,'0'0'1922,"-20"0"-448,20 0-65,0 0 577,20-20-961,0 20-321,-1 0 129,21-20-641,1 20-160,18 0 33,-19 0-290,19 0-896,-20 0-865,22 0-896,-41 0-4261</inkml:trace>
  <inkml:trace contextRef="#ctx0" brushRef="#br0" timeOffset="13152.3437">5561 4341 22645,'20'0'448,"0"0"545,20-20 321,-1 0-962,20 0-96,2-1-320,-22 2-1217,1 19-801,-1 0-1377</inkml:trace>
  <inkml:trace contextRef="#ctx0" brushRef="#br0" timeOffset="14292.9687">6852 3685 11466,'20'-20'3299,"-20"0"-224,20 20-352,-20 0-865,0 0-193,-20 0-191,20 0-802,-20 0-479,-21 20-1,2 20 0,-1 0 32,1-20-128,-20 20 257,19-21-65,-1 21-192,2-20 160,19-1-96,0 21-128,0-40 193,1 20-1,19-20-64,0 19-288,19-19 224,21 0-32,0 0 64,0-19-160,39 19 32,-19-20 64,-1 20-96,0 0 0,-18 20-288,-21-20 192,-1 19-417,1 22 193,-20-21 128,0 19 159,-20 1 130,1 0-65,-21-1 96,-1 1-32,2 0-32,-1-20 64,1 20 128,19-1 96,0-19-224,20 0 129,0-20 31,0 19 32,20-19 64,20 20 1,-21-20-33,41 0 96,0 0-159,-1-20 31,1 20-128,-1 0-160,0-19-64,-18 19-480,-1 0-738,-21 0-768,21 0-480,-20 0-769,-1-20-6022</inkml:trace>
  <inkml:trace contextRef="#ctx0" brushRef="#br0" timeOffset="14881.8359">6415 5154 2402,'20'0'16399,"-1"0"-15214,-19 0 1122,20 0-514,0 20-447,-20 20-161,20-1-417,-20 1-383,20-20 223,-20 20-159,0 0-97,0-20-64,0-1-63,-20-19-1,0 20-224,20-20-128,-20 0-64,0 0-97,1 0-223,19-20-481,-20 20-384,0 0-866,0 0-1024,20-19-6086</inkml:trace>
  <inkml:trace contextRef="#ctx0" brushRef="#br0" timeOffset="15063.4766">6356 4857 15374,'0'-20'8072,"-20"0"-7528,20 20-544,0 0-128,0 0-641,0 0-127,0 0-2275,0 20-13934</inkml:trace>
  <inkml:trace contextRef="#ctx0" brushRef="#br0" timeOffset="15267.5781">6614 4956 20467,'20'19'6150,"-20"-19"-5670,0 0 65,19 0-129,1 0-352,0 0-32,0 0-224,-1 0-865,1 0-961,20 20-288,-21-20-1410</inkml:trace>
  <inkml:trace contextRef="#ctx0" brushRef="#br0" timeOffset="15448.2422">6673 5194 22549,'20'0'1249,"-20"0"481,20 0 63,19-20-768,-19 20 64,19 0-928,-19-20-129,21 20-577,-21 0-800,19 0-1218,-19 0-800,0 0-3651</inkml:trace>
  <inkml:trace contextRef="#ctx0" brushRef="#br0" timeOffset="15629.8828">7150 5015 18737,'20'20'5413,"-20"-1"-3939,0 22 351,19-1-896,-19-21-448,20 21-513,-20-20-32,20 0-737,0-1-736,-1-19-1090,-19 0-416</inkml:trace>
  <inkml:trace contextRef="#ctx0" brushRef="#br0" timeOffset="16566.4062">6395 3407 17040,'20'20'672,"-20"-1"834,0 1 31,0 1-640,20-1 352,-20 0-352,0-20-320,0 0-193,0 19 128,0-19-159,0-19 255,19 19-319,-19-20-161,0-21-64,20 21-320,-20-19 288,20 19-257,-20 0 97,20 20 192,-20 0-160,20 0-32,-1 20 128,2 0 0,-1 19-512,0-19-770,19 21-383,-19-21-1250,0-1-3011</inkml:trace>
  <inkml:trace contextRef="#ctx0" brushRef="#br0" timeOffset="34682.6172">8321 3665 5317,'19'0'3106,"1"-20"-479,-20 20-225,0 0-320,0 0-192,0 0-545,0 0-416,0 0-64,0 0-32,0 0-65,20 0 65,-20-20 96,0 20-32,0 0-128,0 0-65,-20 20-255,20-20-321,-20 20-64,1-20 0,-21 40 96,1-21 0,-1 22-64,-20-21 65,20 19 63,-19-19 32,39 0 0,-20 0-160,21-1-32,-21 1 33,40 0 31,-20 0-96,20-20 0,0 0-32,20 19-96,0-19 224,0 0-64,39 0 32,0-19-64,1-1 96,0 20-160,-1-20 160,1 20-288,-1 0 128,-18 0-32,-2 0-64,1 20-160,-20 0-1,-1-1 353,-19 1-160,-19 1 32,-1 19 64,-20-1-96,1 1 64,-22-1 32,22 1 32,-21-1 96,21 2-128,19-1-32,0-21 192,1 1-32,-2 0 65,21-20 63,0 0-128,21 20 64,-2-20 193,1 0-97,20 0 64,19 0-96,-20 0-63,21 0-129,0 0 0,0 0-224,-1-20-321,-20 20-384,21-20-800,-20 20-706,0 0-127,-1 0-1153,-19 0-5670</inkml:trace>
  <inkml:trace contextRef="#ctx0" brushRef="#br0" timeOffset="35177.7344">7983 4975 18225,'0'-19'1761,"0"19"65,0 0-352,0 0-642,0 19 706,20 1-609,-20 0-705,20 0 0,0-1-480,0-19 608,-20 21-320,19-1-384,-19-20-417,0 0-768,20 0-257,-20 0-736,-20 0-2403</inkml:trace>
  <inkml:trace contextRef="#ctx0" brushRef="#br0" timeOffset="35336.9141">7924 4737 1249,'0'-20'19314,"0"20"-18257,0-19-641,0 19-352,20 0-512,-20 0-97,0 0-672,20 0-1986,-1 19-11146</inkml:trace>
  <inkml:trace contextRef="#ctx0" brushRef="#br0" timeOffset="35656.25">8301 4717 17520,'0'0'2819,"0"0"-1794,0 0 224,-20 20-480,20 0 192,-20 21 352,20-2-320,0 1-257,0-1-575,0 1-33,20-21-256,20 1 31,-21 0-63,21-20-224,-20 20-96,20-40-289,-20 20-160,0-20-384,0 0-801,0 20-1378,-20-19-7558</inkml:trace>
  <inkml:trace contextRef="#ctx0" brushRef="#br0" timeOffset="35824.2187">8281 4877 18449,'0'0'2114,"0"0"-993,0 0-128,20 0-224,-20 0-1,39 0-671,-19 0-130,20 0-927,-19 0-354,-2 0-1312,1 0-3940</inkml:trace>
  <inkml:trace contextRef="#ctx0" brushRef="#br0" timeOffset="36630.8594">8699 5095 15887,'19'20'2882,"-19"-20"-2081,0 0 512,20 20-704,-20-20-353,20 0 0,-20 0 65,20-20-225,-1 20 0,1-20-64,-20 0 32,20-1-192,-20 2 224,-20-21-192,20 20-64,-39-19 320,19 19-320,-20 0 448,21 1-192,-22-1 160,21 0 65,0 20 319,1-20-63,19 20-289,0 0-256,19 0-64,1 0 64,20-19-64,20 19 0,-1 0-288,-19-21 95,19 21 33,-19 21-96,0-21 32,-20 19 256,0 1-96,-20 0 96,0 19 64,-20-19 96,20 20 256,-20-1-31,1-19 191,19 0-31,0-1-129,0 2-256,19-21 96,1 0 97,0 0-161,20 0-288,-21 0-385,21-21-223,-1 21-1026,1-19-64,1 19-1889,-22 0-13806</inkml:trace>
  <inkml:trace contextRef="#ctx0" brushRef="#br0" timeOffset="37998.0469">9552 3923 12107,'0'-39'2819,"20"19"-417,-20 0-256,0 20-352,0 0-65,0 0-191,0 0-353,-20 20-961,0 19 257,1 21 63,-22 20-128,21-1 1,-19-20-321,19 1 32,0 0 96,0-20-320,0-1 0,1 1-192,-1-21-289,20 1-576,0-20-576,-20 20-33,20-20-993,0-20-3363</inkml:trace>
  <inkml:trace contextRef="#ctx0" brushRef="#br0" timeOffset="38250.9766">9115 3884 19378,'0'0'1762,"0"-20"-481,0 20 0,20 0-192,-20 20 256,39-20-160,-19 39-352,21-19-384,-2 19-65,1 2-224,-1-1-32,1-1-32,-1 1-32,1-1-32,1 1-192,-2-20-256,1-1-545,-1 2-544,-19-1-129,19 0-960,-19-20-1667</inkml:trace>
  <inkml:trace contextRef="#ctx0" brushRef="#br0" timeOffset="38541.9922">9850 4360 5349,'19'40'15438,"1"-20"-14605,-20 19 961,20 1-321,0 0-640,0 20 416,-1-21-320,1 21-545,1-21-160,-1 1-191,-20 0 95,20-20-64,-20 0 64,-20-20-224,0 0-225,-1 0-447,1 0-225,-19-40 0,-1 21-320,1-22-161,19 1-1152,-20 1-4261</inkml:trace>
  <inkml:trace contextRef="#ctx0" brushRef="#br0" timeOffset="38686.5234">9690 4122 19122,'20'-20'800,"-20"20"-1024,0 0-1025,20-20-2370,-20 20-7464</inkml:trace>
  <inkml:trace contextRef="#ctx0" brushRef="#br0" timeOffset="39035.1562">10088 3864 18353,'0'20'2210,"-20"-1"-1377,1 1 1025,19 20-385,-20-1 128,20 22-127,0-2-705,20 0-417,-1 1-192,1-20-96,0 0 0,19-1-256,-19-19-160,0 0-225,19 0-512,-19-20-544,-20 0-610,21 0-511,-21-20-3812</inkml:trace>
  <inkml:trace contextRef="#ctx0" brushRef="#br0" timeOffset="39216.7969">10346 4221 20979,'0'20'705,"0"-20"1505,20 19-224,-20 2-897,0 19-384,0-20-577,20-1-192,-20 1-225,19 0-255,-19-20-417,20 0-993,0 0-576,0-20-1986</inkml:trace>
  <inkml:trace contextRef="#ctx0" brushRef="#br0" timeOffset="39347.6562">10326 4102 17872,'0'-20'-64,"0"1"-32,0 19-704,0-20-2468,0 20-607</inkml:trace>
  <inkml:trace contextRef="#ctx0" brushRef="#br0" timeOffset="39593.75">10386 3884 22036,'39'39'1730,"1"-19"32,-1 19-609,2 22-833,-1-2-32,-21 1 129,1-1-65,0 1-416,0-20 224,-1-1-448,-19 1-161,0-20-159,0-20-513,0 19-641,-19-19-640,-1 0-4357</inkml:trace>
  <inkml:trace contextRef="#ctx0" brushRef="#br0" timeOffset="40233.3984">11001 4380 19314,'0'79'1633,"20"-20"-255,-20 2-257,0-2-641,19 1 257,-19-21 96,0-19-545,0 0-96,0 1-160,0-21 32,0 0-192,0-21-160,-19-19 192,-21-19-161,20-1 225,-19 1 32,-1-41-160,20 21 0,-19 0 160,19-1 32,20 21 32,-21 19 96,21 20-32,21 0-192,-1 1-32,19 19 192,1 0-160,0 19 0,-1 1 32,-19 20-192,19-1 64,-39 1 32,21-1 64,-42-18 160,21 19 0,-19-20 0,-21-20-224,20 19-289,1-19-319,-21 0-609,40 0-1186,-20 0-3843</inkml:trace>
  <inkml:trace contextRef="#ctx0" brushRef="#br0" timeOffset="40509.7656">11200 3864 20499,'0'0'2306,"0"0"-1409,0 0 416,0 20-288,0 19 384,0 1 257,-20 40-609,20-21-737,0 1 33,0 19-449,20-19-97,-1-20-159,1-1-160,0-19-225,19-20-929,-19 20-864,1-40-481,-21 20-3107</inkml:trace>
  <inkml:trace contextRef="#ctx0" brushRef="#br0" timeOffset="40683.5937">11438 4162 20018,'20'19'2435,"-20"1"-610,20 0 930,-20 0-1378,19 20-672,-19-20-321,20 0-320,-20 0-320,20-20-96,-20 19-801,20-19-1410,-20-19-576,0 19-4035</inkml:trace>
  <inkml:trace contextRef="#ctx0" brushRef="#br0" timeOffset="40821.2891">11438 4023 19186,'0'-21'2818,"0"21"-2946,0-20 128,0 20-448,0-19-930,0 19 129,0 0-1922</inkml:trace>
  <inkml:trace contextRef="#ctx0" brushRef="#br0" timeOffset="41010.7422">11716 3864 22421,'79'79'2850,"-39"-20"-639,0 2-578,-20-2-1024,-20 0-321,0 1-128,0-20-160,0 0-512,-20-1-289,20-19-416,-20 0-1378,0 0-1857</inkml:trace>
  <inkml:trace contextRef="#ctx0" brushRef="#br0" timeOffset="58795.8984">3794 6644 19250,'-39'0'2114,"39"0"-1249,19 0-385,-19 0 609,20-21 384,20 21-127,-1 0-610,1-20-191,0 20-577,20 0 64,-1 0-192,-19 20-289,19-20-896,-19 21-577,-20-1-1153,0 0-3971</inkml:trace>
  <inkml:trace contextRef="#ctx0" brushRef="#br0" timeOffset="58978.5156">3893 6922 21428,'0'0'2658,"0"0"-2401,39 0 800,2-21 160,18 1-352,1 20-513,-21-20-320,21 20-545,-20 0-608,20 0-865,-41 0-1153,1 20-3747</inkml:trace>
  <inkml:trace contextRef="#ctx0" brushRef="#br0" timeOffset="60198.2422">5323 6504 7527,'20'-19'3459,"-20"-1"-865,20 0 545,-20 20-704,0-20-738,0 20-416,0 0-127,0 0-258,0 0-95,-20 0-545,0 20-192,-19 20-32,-22-1 97,2 1-1,-20 19 64,19-18-32,0-2 128,1 1 97,19-20-257,1-1 96,19 1 96,20-20 161,-20 0-449,40 20 128,0-20 64,-1 0 289,41-20-385,-1 0 96,21 1-160,-1-1 160,20 20-288,-38-20 96,-2 20-64,-20 20-256,1 0 0,-40-1-129,0 21 225,0-1-32,-40 1 128,1 20 288,-1-20-384,1-1 352,-2-19-224,2 20 320,19-20-160,0-1 96,0 1 97,20 1-97,0-21 0,20 0 96,0 20-31,19-20 95,1-20-64,20 20-96,19-21-32,-19 1-192,-1 1 0,1-1-256,0 20-384,-1-20-353,-19 20-545,-1 20-1153,-19-20-992,1 20-7624</inkml:trace>
  <inkml:trace contextRef="#ctx0" brushRef="#br0" timeOffset="60597.6562">4767 7696 19186,'0'0'2658,"0"0"-1601,0 0 192,20 20 385,-20 0-513,20 19-384,-20-19-513,20 0-192,-1 0-32,-19-1-224,20 1-449,-20-20-608,20 0-769,-20 0-865,0-20-3875</inkml:trace>
  <inkml:trace contextRef="#ctx0" brushRef="#br0" timeOffset="60752.9297">4667 7378 21492,'-19'-20'1153,"19"0"-1025,0 20-480,0 0-1,19 20-511,1-20-642,0 20-3170</inkml:trace>
  <inkml:trace contextRef="#ctx0" brushRef="#br0" timeOffset="61071.2891">5124 7458 20467,'-39'20'1281,"19"-1"-384,20 1 640,-20 20-159,0-1-225,20 1-160,0-1-545,20 2-192,0-1-224,19-1 65,1-19-1,0 0-289,-1-20-63,22 19-352,-22-19-353,-19-19-577,19-1-255,-39 0-802,20-19-3010</inkml:trace>
  <inkml:trace contextRef="#ctx0" brushRef="#br0" timeOffset="61238.2812">5085 7636 4388,'-40'20'16559,"20"-20"-15085,20 0-449,0 0 128,20 0 160,20 0-64,-1 0-1121,1-20-448,19 20-897,-18-20-321,-2 20-928,1 0-3107</inkml:trace>
  <inkml:trace contextRef="#ctx0" brushRef="#br0" timeOffset="61825.1953">5442 7835 18801,'0'19'3396,"19"-19"-2948,1 0 897,0 0-320,1 0-96,-1 0-288,19 0-417,1-19-224,-20 19-192,19-20 96,-19 0-449,0-19 1,-20-1 95,0 20 257,-20-20 96,0 0-160,0 1 63,-19 19 161,19-20 193,-20 20 223,21 20-32,19-19 129,-20-1-97,40 20-128,-1 0-160,1-20 161,20 20-65,-1 0-256,21 20 64,-21 0 0,2-1-64,-21 1-64,-1 20 64,1-1 192,-20 1-192,0-1 192,0-18 448,-20 19 97,20-20-161,0-1 1,0 1-321,0-20-128,20 0 160,0 0-288,19 0 32,-19-20-640,20 1-642,-1-1-287,-19 20-737,21-20-1122,-22 0-10537</inkml:trace>
  <inkml:trace contextRef="#ctx0" brushRef="#br0" timeOffset="63219.7266">6752 6425 3651,'40'-19'8840,"-40"19"-6117,0 0 32,0 0-1026,0 0-191,0 0-481,-20 0 128,0 19-64,0 1-320,-19 20-65,-1-21-191,1 21-129,-22 0-224,22-1-96,-1-18 97,1 19 127,-1-21-320,20 1 96,1 0-32,19-20-64,0 20 0,19-20 0,21 0 352,-1 0-320,1 0 161,19-20-65,2 20 32,18-20 192,-20 20-224,0 0-64,2 0-32,-41 0-320,-1 20 128,-19 0-64,0 19 192,-19 1-160,-21-1 256,-1 2-96,-18-2 192,20 1-160,-1-1 192,20-19-64,1 0 0,19 0 128,0-20-159,39 0 223,-19 0 32,39 0-128,0 0-63,2-20-33,-2 0 0,0 0-192,1 1-64,-21-1-705,22 20-480,-41 0-641,-1 0-1057,1 20-577,-20-1-7270</inkml:trace>
  <inkml:trace contextRef="#ctx0" brushRef="#br0" timeOffset="63707.0312">6614 7636 15150,'20'20'3395,"-20"-1"-1537,19 2 256,-19-1-417,0 20-415,0-21 159,0 21-640,0-20-289,0-1-31,0 1-193,-19-20 32,19 20-288,-20-20 160,0 0-448,0 0-320,-1-20-417,2 0-609,19-19-544,-20 19-288,0-19-2210</inkml:trace>
  <inkml:trace contextRef="#ctx0" brushRef="#br0" timeOffset="63880.8594">6494 7318 23189,'20'0'1602,"-20"0"-1602,0 0-192,0 0-64,0 0-193,20 0-448,-20 0-1057,0 0-2722</inkml:trace>
  <inkml:trace contextRef="#ctx0" brushRef="#br0" timeOffset="64099.6094">6772 7438 17328,'39'0'8488,"-19"0"-7655,-20-21-33,21 21-351,-21 0-321,20 0-96,0 0-128,-20 0-1057,19 21-1025,1-21 192,-20 20-1185,20 0-5637</inkml:trace>
  <inkml:trace contextRef="#ctx0" brushRef="#br0" timeOffset="64258.7891">6852 7616 21075,'0'0'1442,"0"0"31,20-20 513,0 20-513,-1 0-832,1 0-705,20 0-352,-21 0-1026,1 0-640,0 0-768,0 0-8457</inkml:trace>
  <inkml:trace contextRef="#ctx0" brushRef="#br0" timeOffset="64628.9062">7328 7397 24278,'19'0'1282,"-19"20"95,0 1-64,21-1-704,-21 0-353,0 19-64,20-19-320,0 0-352,-20 0-641,20-1-769,-20 1-865,0-20-1729</inkml:trace>
  <inkml:trace contextRef="#ctx0" brushRef="#br0" timeOffset="65253.9062">6216 6207 15502,'20'0'2050,"-20"0"-576,0 0 287,0 20-255,0-1-257,20 1-384,-20-20-353,0 20-160,19 0-127,-19-20 31,0 0-192,20 0 64,-20 0-32,0 0-128,0-20-32,21 0-192,-21-19 32,20 19 31,0 0 129,-1 20-64,1-20 32,0 40 96,19-20 0,-19 40 0,0-21-705,20 1-768,-21 20-993,2-21-2403</inkml:trace>
  <inkml:trace contextRef="#ctx0" brushRef="#br0" timeOffset="66184.5703">7904 6365 480,'0'-20'13325,"0"20"-9994,0 0-513,0 0-864,0 0-480,0 20-65,0 1-224,-21 38-416,2-19-65,-1 39 1,0-20-513,0 2-32,20-2-160,-19-20-192,19-19-512,0 20-706,-20-21-672,20 1-96,-20-20-1313,20 0-13613</inkml:trace>
  <inkml:trace contextRef="#ctx0" brushRef="#br0" timeOffset="66400.3906">7625 6246 6053,'0'20'16400,"0"-20"-15151,0 40-576,0-1 512,21 22-481,-1-2-223,20 0-321,-1 1-32,1 0-32,19-20-32,1-21-96,-20 1-192,-1 0 0,1 0-801,-20-20-705,0 0-672,-1 0-2275</inkml:trace>
  <inkml:trace contextRef="#ctx0" brushRef="#br0" timeOffset="66705.0781">8261 6822 17200,'20'20'1217,"0"-20"128,-20 19 513,20 21-289,-20-19-159,19 18-225,-19 21-384,20-21-321,0 21 97,0-21 63,-20 2-159,0-2-33,0 1-352,0-1 96,0-19-95,0 0-258,-20 0 33,0-20-833,0 0-288,1 0-897,-21-20-32,1-20-1377,19-19-7336</inkml:trace>
  <inkml:trace contextRef="#ctx0" brushRef="#br0" timeOffset="66858.3984">7983 6524 18417,'0'0'1025,"0"0"-1281,0 0-1314,20 0-832,0 0-3940</inkml:trace>
  <inkml:trace contextRef="#ctx0" brushRef="#br0" timeOffset="67649.4141">8520 6406 15694,'-20'-20'2691,"20"-1"-353,-20 21-480,20 0-321,0 21-191,-20-1-161,20 19-96,0 1-385,0 19 97,20 0-192,-20-18-289,20 18-128,0-19-128,-1 19-64,21-39-320,-20 19-225,-1-19-351,21-20-866,-20 0-352,1 0-160,-2 0-1153,-19-20-7175</inkml:trace>
  <inkml:trace contextRef="#ctx0" brushRef="#br0" timeOffset="67809.5703">8817 6644 18481,'0'20'1986,"0"-20"-289,20 20-63,-20 19-897,0-19-353,0 0-288,20-1-192,-20-19-545,0 0-416,0 0-736,0 0-1699,0-19-14028</inkml:trace>
  <inkml:trace contextRef="#ctx0" brushRef="#br0" timeOffset="67947.2656">8758 6485 1985,'0'-40'17777,"0"40"-17232,0-20-449,0 1-64,0 19-288,0 0-321,0 0-1185,0-20-7206</inkml:trace>
  <inkml:trace contextRef="#ctx0" brushRef="#br0" timeOffset="68136.7187">8857 6306 17008,'59'39'3010,"-39"-19"-671,20 21-225,-20 18-641,0 0-576,0-19-289,0 19-383,-20-18-97,19-2-448,-19 1-289,20-20-288,-20-1-384,0-19-353,0 20-384,0-20-2210</inkml:trace>
  <inkml:trace contextRef="#ctx0" brushRef="#br0" timeOffset="68681.6406">9452 7100 15022,'0'100'3491,"20"-61"-1954,-20 21-287,0-21-129,21 1-224,-21-1 480,0-18-32,20-1-736,-20-20-257,0 0-160,0-20 97,0-1-354,0-38-63,-20 0-64,-1-20 0,1-2-288,0-18-97,-19 1 321,39-2 128,-20 21 128,20 19 0,0 21 0,0-2-161,20 21 193,0 20 65,19 20 191,-19 1-192,21 19 0,-22-1-96,1 1 128,-20-1-224,0 1-64,-20-1 96,1-19 64,-1 1-96,-1-21-64,1 0-129,0 0-608,20 0-384,0-21-801,0 1-1889,0 20-12877</inkml:trace>
  <inkml:trace contextRef="#ctx0" brushRef="#br0" timeOffset="69000.9766">9909 6266 2818,'-20'-20'15599,"0"40"-14126,1-20 321,-1 40 0,-20 19 31,21 1 161,19 0-320,-20-1-833,20 20-385,20-18-224,-1-2-128,1-20-160,20 1-192,-1-1-384,1-19-385,-1-20-769,-19 0-801,21-20-319,-21 1-3524</inkml:trace>
  <inkml:trace contextRef="#ctx0" brushRef="#br0" timeOffset="69175.7812">10167 6703 20563,'20'20'1794,"0"0"928,-20 19-512,19-19-928,-19 0-514,20 0-544,-20-1-191,21-19-578,-21 0-480,0 0-801,0 0-1185,0-19-704</inkml:trace>
  <inkml:trace contextRef="#ctx0" brushRef="#br0" timeOffset="69327.1484">10207 6465 19890,'-20'-20'2563,"20"20"-1923,0 0-544,0 0-320,0-20-160,0 20-353,-20 0-1537,20 0-8648</inkml:trace>
  <inkml:trace contextRef="#ctx0" brushRef="#br0" timeOffset="69523.4375">10405 6386 21652,'80'99'3267,"-41"-20"-1217,-18-20-513,-1 21-992,-20-1-129,0-19-384,0-21 161,0 2-610,0-2-512,0-19-608,0-20-1090,-20 20-1056,20-40-14094</inkml:trace>
  <inkml:trace contextRef="#ctx0" brushRef="#br0" timeOffset="82699.2187">3853 9324 16783,'0'0'2819,"0"0"-1474,0 0 33,20 0 383,20 0-95,0 0-353,0 0-512,19 0-449,20 0-288,-19-20 0,0 20-160,-1 0-608,1 0-1026,-41 20-768,1-20-802,0 20-13451</inkml:trace>
  <inkml:trace contextRef="#ctx0" brushRef="#br0" timeOffset="82858.3984">4151 9602 20083,'0'0'2722,"0"0"-1665,40 0 929,0 0-256,0 0-930,19-20-543,0 20-353,-19-20-673,20 20-705,-20 0-1633,-1 0-1185</inkml:trace>
  <inkml:trace contextRef="#ctx0" brushRef="#br0" timeOffset="83923.8281">5581 9046 11466,'20'-20'3972,"0"0"-2018,-20 20 160,0 0-513,0-20-351,-20 40-418,0-20-319,0 20-225,-19 20 65,-2 0 255,2-1 97,-21 1-257,21-1-160,-20-19 129,18 21 31,1-22-31,1 1-33,19 0 0,0-20 65,20 0-353,0 0 32,20 0-32,0 0 192,19 0 65,22-20-353,18 0 128,-20 1-64,20 19 0,-18-21-128,-2 42 32,-19-21-224,-1 39-161,-19 1 193,-20-1 32,-20 1-64,-19 19 31,-1 1 225,0 0 0,1-21 161,-2 1-1,21-1 96,1-19 128,19 0-191,0-20 95,0 0 96,39 0-96,2 0 161,18 0-449,1-20 128,-1 0-32,20 1-96,-19-1 32,0 20-544,-21-20-417,-19 20-577,0 20-1152,-1 0-545,-19-1-4869</inkml:trace>
  <inkml:trace contextRef="#ctx0" brushRef="#br0" timeOffset="84368.1641">5124 10376 17296,'0'-19'5061,"20"19"-3172,-20 0-800,0 19 385,0 1-289,20 0-352,-20 19-193,0 1-447,20 0-161,-20-1-32,19-19-225,-19 1-447,20-21-449,0 0-1346,-20 0-511,0-21-4037</inkml:trace>
  <inkml:trace contextRef="#ctx0" brushRef="#br0" timeOffset="84526.3672">5104 10138 20339,'-19'-39'3523,"-1"19"-2786,20 20 704,-20 0-768,20 0-769,0 0-289,0 0-1024,20 0-417,0 20-1024,-1-1-3845</inkml:trace>
  <inkml:trace contextRef="#ctx0" brushRef="#br0" timeOffset="84789.0625">5461 10158 20435,'-59'20'2178,"39"-20"-1377,1 19 960,-1 21-447,20-20-97,-20 19-224,20 2-385,0 18-384,20-19 33,19-1-225,1 1 0,-1-20-96,1-1-385,1-19-255,18 0-578,-19-19-864,-21-1-352,1-20-1250,-20 20-12811</inkml:trace>
  <inkml:trace contextRef="#ctx0" brushRef="#br0" timeOffset="84949.2187">5461 10376 18225,'-19'0'3715,"19"0"-2434,0 0 417,0 0 192,19 0-449,1 0-640,0-19-769,21 19-384,-2 0-865,1 0-1154,-20-20-896,19 20-3876</inkml:trace>
  <inkml:trace contextRef="#ctx0" brushRef="#br0" timeOffset="85529.2969">5739 10635 21300,'0'-20'2306,"20"20"-1121,0 0 673,-20 0-833,21 0-641,-1-21-256,-1 21 128,21 0-352,-20-20 160,19 0-224,-19 1 96,-20-1-160,20 0-32,-20-20-161,0 1-576,0-1 65,-20 21 255,0-22 385,-19 21 256,19 0 256,0 1 0,0 19 321,1 0 95,19 0-384,19 0-320,1-20 353,0 20-161,19 0 352,21 0-288,-21 0-96,22 20 1,-22-20-226,-19 19 97,0 21-96,0-19 128,-20 18 32,-20 1 0,0-1 96,0 1 449,20-20 64,0 0-129,0-1-64,20-19-159,0 0-65,0 0-32,19 0-160,-19 0-160,19-19-897,2-1-705,-1 20-1473,-1-20-640,-19 0-15952</inkml:trace>
  <inkml:trace contextRef="#ctx0" brushRef="#br0" timeOffset="86365.2344">6594 9602 18417,'0'40'1089,"0"19"128,20 0 128,0 2-31,-1 18-353,1-20-65,0 20-223,19-18-321,-19-22 65,0-19-97,0 0-64,-20-20 1,0-20 223,0 0-288,-20-19-64,-20-22-128,1-18-96,-1 0 128,-19-1 64,-1-19-384,20 20 256,0 0-32,1 18 32,39 2 128,0 19-128,20 21 0,-1-1 128,21 0-192,19 20 32,-18 0 96,18 20-192,1 19-32,-21-19-481,-19 40 289,0-21 191,-20 2 33,0 18 224,-40-39 32,20 19 97,-19-19-354,-1-20-63,21 20-769,-1-40-576,20 20-1058,0-20-2978</inkml:trace>
  <inkml:trace contextRef="#ctx0" brushRef="#br0" timeOffset="86626.9531">6990 9264 21556,'-19'-20'1313,"-1"40"-64,20 1 161,-20-2-33,0 21-32,20 19-192,0-19-352,0 19-385,20-18-31,0-2-33,0 1-448,19-20 160,-19-1-544,20 1-33,0-20-512,-20 0-768,0 0-1026,0-20-801,-1 1-6853</inkml:trace>
  <inkml:trace contextRef="#ctx0" brushRef="#br0" timeOffset="86779.2969">7268 9502 21940,'20'0'2403,"0"20"-738,-20 1-224,20-2-576,-20 1-544,0 20-225,19-20-385,-19-20-768,21 19-640,-21-19-513,20 0-1666</inkml:trace>
  <inkml:trace contextRef="#ctx0" brushRef="#br0" timeOffset="86910.1562">7189 9304 18609,'0'-19'1281,"-19"19"-1665,19-21-801,0 21-1954</inkml:trace>
  <inkml:trace contextRef="#ctx0" brushRef="#br0" timeOffset="87109.375">7328 9244 19314,'80'41'3875,"-21"-2"-2113,-19 20-192,-1-19-129,-19 19-736,0-19-353,0 20-128,-1-20-192,-19-1-224,-19-19-192,19 0-385,-20 0-1025,0-1-1185,0-19-3939</inkml:trace>
  <inkml:trace contextRef="#ctx0" brushRef="#br0" timeOffset="88152.3437">8281 8867 3235,'0'0'2114,"-20"0"-705,20-20-96,0 20 0,-19-19-127,19 19 223,0-20 192,-20 20-63,0 0-1,20-20-31,-20 20-161,1-20 32,19 20-128,-21 0-384,21 20-32,-20 20-192,20-1 159,-20 40-31,20 21 0,0 19-96,20 20-161,-20 0-352,20 0 449,20 0-257,-20-39 32,20-2-320,19-38 1,-20-1 127,21-18-128,0-2-352,-20-19-225,19-20-640,-19 20-577,-1-40-384,1 20-768,-19-20-5222</inkml:trace>
  <inkml:trace contextRef="#ctx0" brushRef="#br0" timeOffset="89235.3516">9135 8668 13708,'19'-19'1506,"-19"19"95,-19 0 33,-1 19-577,0 1-192,-19 0 224,-1 19-320,-19 2-161,18 18 353,-18-19-32,19-1-321,1 1 65,-1 0-128,1-20-33,18 0-95,21 0 159,-20-20-160,40 0-319,-20 0 63,21 0 64,18 0-64,1-20-32,19 0 0,0 20-160,2-20-64,-2 20-32,-19 0-352,-21 20-1,1 0 1,-20 0 288,0 20 256,-20-1-128,-19 1 128,-1-1 160,20 1 64,1-19 96,-2-2-127,21 1 191,0-20-224,21 0-32,-2 0 225,41 0-129,-1-20-192,0 1 96,2-2-256,-2 1-32,-19 0-416,19 20-353,-39 0-544,0 0-1026,-1 20-511,-19 21-3941</inkml:trace>
  <inkml:trace contextRef="#ctx0" brushRef="#br0" timeOffset="89649.4141">8738 9760 18577,'20'0'1506,"-20"20"832,20-20-160,-1 20-929,1 20-192,0-20-192,-20 0-513,0 19-128,20-19-31,-20-20 31,-20 20 32,0 0-448,0-20 64,1 0-417,-1 0-416,-20 0-224,21-20-416,-22 0-193,21 20-1601,0-39-11756</inkml:trace>
  <inkml:trace contextRef="#ctx0" brushRef="#br0" timeOffset="89809.5703">8658 9482 19122,'-20'0'2530,"20"0"-1825,0 0-353,0 0-288,0 0-608,0 0-481,20 0-961,-20 20-4068</inkml:trace>
  <inkml:trace contextRef="#ctx0" brushRef="#br0" timeOffset="90014.6484">8896 9582 10537,'40'0'12108,"-19"0"-10314,18-20-289,-19 20-832,0-19-481,19 19-320,-19 0-161,0 0-928,0 19-961,-1 1-833,-19 0-3587</inkml:trace>
  <inkml:trace contextRef="#ctx0" brushRef="#br0" timeOffset="90180.6641">9036 9780 7655,'0'20'13132,"20"-20"-11883,-20-20 705,19 20 160,1 0-1057,20-20-704,-21 20-321,21 0-96,-19 0-737,-1 0-512,-1 0-866,1 20-927,0-20-1539</inkml:trace>
  <inkml:trace contextRef="#ctx0" brushRef="#br0" timeOffset="90418.9453">9493 9642 6245,'0'19'17137,"20"-19"-15504,-20 20-191,0 0-289,19 0-609,1-1-448,0 21-96,0-20-480,-1-20-865,1 21-898,0-2-799,-20-19-2852</inkml:trace>
  <inkml:trace contextRef="#ctx0" brushRef="#br0" timeOffset="91371.0937">8539 8470 16239,'20'20'1377,"-20"0"801,0 0-384,20 0-673,-20 0-320,0-1 128,20 1-289,-20-20-351,0 0-33,0 0 32,19 0 64,-19-20-127,20 1-161,-20-21-160,20 20-1,-20-20-63,0 0-256,20 20 288,-20 0 64,21 20-32,-21 0 160,19 20 32,-19 0 0,20 20-96,0 0 32,0-20-192,19 20-513,-19-21-448,0 1-224,19-20-1442,-19 20-4067</inkml:trace>
  <inkml:trace contextRef="#ctx0" brushRef="#br0" timeOffset="92503.9062">10088 8828 11242,'0'-20'3491,"-20"20"-896,20 0-129,0 20-672,-19-1-513,-1 21-64,0 19-160,20 1-128,-21 0-416,21-1-97,-20 1-384,20-21 128,0 1-96,0-19-320,0-2-385,-19 1-480,19-20-576,0 0-577,-20-20-2403</inkml:trace>
  <inkml:trace contextRef="#ctx0" brushRef="#br0" timeOffset="92714.8437">9771 8808 18321,'0'-20'3619,"0"0"-1761,19 20 160,1 0-192,0 20-289,0 20-512,-1-1-480,21 20-161,-20-19-384,39 20 96,-18-20-288,-2 0-449,1-21-63,-1 1-417,-19 0-641,0-20-865,0 0-191,-20 0-3716</inkml:trace>
  <inkml:trace contextRef="#ctx0" brushRef="#br0" timeOffset="92968.75">10326 9224 22709,'20'61'1890,"0"-22"-161,0 20-319,-1-19-289,-19 0-224,0-1-97,0 2-319,0-2-321,0-19-64,0 0 64,0 0-96,-19-20-64,-1 0-352,0 0-64,0 0-449,-19-20-513,19 0-511,-1-20-450,1 0-223,1 0-4324</inkml:trace>
  <inkml:trace contextRef="#ctx0" brushRef="#br0" timeOffset="93122.0703">10287 8946 16335,'0'-39'5317,"0"19"-3619,0 20-545,0-20-961,0 20-256,0 0-481,20 0-544,-20 0-672,19 0-2660</inkml:trace>
  <inkml:trace contextRef="#ctx0" brushRef="#br0" timeOffset="93413.0859">10585 8668 13036,'-20'20'8039,"0"0"-7078,-1 0 769,21 20 352,-20 20-352,20-1-321,0 20-320,0 1-512,20-1-449,-20-19-96,21-1-32,19 1-32,-21-20-769,1-1 128,0-19-672,-20-20-481,20 20-928,-20-20-1026,19-20-11018</inkml:trace>
  <inkml:trace contextRef="#ctx0" brushRef="#br0" timeOffset="93593.75">10823 9204 11851,'20'20'11338,"-20"0"-10152,0-20 447,19 41-159,-19-22-962,0 1-416,20 0-32,-20 0-416,20-1-641,-20-19-1025,20 0-544,-20-19-1923</inkml:trace>
  <inkml:trace contextRef="#ctx0" brushRef="#br0" timeOffset="93749.0234">10882 9066 11723,'0'-40'9865,"0"40"-9000,0-20 384,0 20-673,0-20-479,0 20-194,0 0-479,20 0-801,-20 0-1474,0 0-5733</inkml:trace>
  <inkml:trace contextRef="#ctx0" brushRef="#br0" timeOffset="93978.5156">10961 8688 23189,'79'40'1602,"-38"0"128,-1 39-577,-1 0-769,-19 1 97,0 20 191,-20-2-255,19-17-321,1-2-192,0-20-1,0 0-255,-20-19-288,0-19-770,0-21-640,0 0 32,-20-21-2530</inkml:trace>
  <inkml:trace contextRef="#ctx0" brushRef="#br0" timeOffset="94974.6094">11219 8311 19794,'60'-19'1313,"-21"38"673,2 1 192,38 39-832,-20 41-385,1-1-481,0 20-96,-1 20-352,-19-20 65,-1 1-226,1-2 129,-20-37 64,-20-2-224,20-20 417,-20-19-33,0-1-32,-20-19-32,0 1-320,20-2-481,-20-19-608,0 0-1826,1-19 225</inkml:trace>
  <inkml:trace contextRef="#ctx0" brushRef="#br1" timeOffset="104404.2969">8281 10357 10570,'0'0'1985,"0"0"-1152,0 0 609,0 19-129,20-19-256,-20 20-32,20 0-321,-20 0-63,19-1-32,-19 21-193,20-20 225,-20-20-161,20 20-96,-20-1 1,0-19-321,20 0 0,-20 20 32,21-20 64,-21 0-160,19 0 128,1 0-160,-20 0 64,20 0 64,-20 0 0,20 0 193,-20 0-193,20 0-192,-20 0 160,19 0-32,-19 0 96,20 0-160,-20 0 64,20 0 32,0-20-32,-1 20-32,1 0 64,0 0-64,0 0 96,20-19-128,-20 19 128,0 0-224,19 0 128,-19 0 96,20-20-32,-21 20 128,21 0-288,-20 0 128,20 0-32,0 0 0,0 0 32,-1 0 65,1 0-130,-1 0 98,2 0-97,-2-20-1,1 20 33,-1 0 65,1 0-97,0-20 224,-1 20-352,2 0 224,-2 0-96,1-20 64,-1 20 0,21 0-64,-21 0 32,2-19 0,18 19 64,-19 0-96,19-20 256,-19 20-416,20 0 224,-1-20 64,1 20-96,-21 0 96,1-20-160,20 20 32,-20 0 32,-21 0 0,21-19 32,-1 19-64,1 0 64,0 0-64,-1 0 32,22-20 32,-22 20 32,1 0-64,-1 0-32,1 0 160,-1 0-128,2 0-128,-21 0 256,19 0-192,1 0 96,-20 0 0,19 0-64,1 0-64,0 0 64,0 0 64,-1 0-32,1 0 32,-1 0-32,1 0 0,-1 0 32,2 0 128,-1 0-256,-1-21 128,-19 21-64,20 0 160,-1 0-256,-19 0 224,19 21-192,-18-21 96,19 0 96,-20 0-160,19 0 224,-19 0 128,0 0-31,19 20 63,-19-20-192,0 0 128,0 19-224,0-19 161,-20 0 223,20 0 481,0-19-32,0-1-33,-20-1-319,20-19 160,-1 1-289,-19-20-480,0 19 224,0 1-480,20 19-321,-20-1-576,-20 21-1314,20 0-2145,0 21-7400</inkml:trace>
  <inkml:trace contextRef="#ctx0" brushRef="#br1" timeOffset="111976.5625">5641 11230 10634,'39'0'1793,"-19"0"-832,0-20 0,19 20 512,22 0-416,37 0-96,1-20-128,41 20-96,19-19-97,39-21 97,-19 19 128,20 1-577,-2 1-31,-18-1-290,-39 20 66,-21 0 31,-21 0-32,-37 0-193,-41 0-319,-1 20-353,-19-1-448,-19-19-1922</inkml:trace>
  <inkml:trace contextRef="#ctx0" brushRef="#br0" timeOffset="122627.9297">4131 12183 11562,'-19'-21'3332,"19"21"-1411,0-19 1,0 19 224,-20 0-480,20 0-385,0-20 96,0 20-448,20 0 32,-1-20 0,21 20-288,0-20-97,0 20-640,0 0 128,19 0-64,-20 0 0,1 20-608,1-20-321,-2 20-673,1-20-544,-21 20-352,-19-1-2147</inkml:trace>
  <inkml:trace contextRef="#ctx0" brushRef="#br0" timeOffset="122810.5469">4310 12421 19442,'-59'40'2722,"59"-20"-1729,0-20 705,0 0 64,20 0-353,19 0-576,21-20-609,19-1-160,-19 2-288,19-1-737,-19 0-769,-21 20-1120,22 0-1410</inkml:trace>
  <inkml:trace contextRef="#ctx0" brushRef="#br0" timeOffset="125363.2812">5522 12083 11883,'0'-39'3267,"0"39"-1089,0-20-480,0 20 159,0 0-511,0 0-289,20 0 160,-20 40-352,0-1-129,19 41-31,-19-1-193,0-19-127,20-1 63,-20 0-31,0 2-385,20 18 160,-20-20 32,20 0-32,0 2 128,-20-2-255,19-19 95,-19-20 0,20 19 128,0-19-96,-20-20 32,20 20-191,-1-20 95,1 0-32,0 0 0,1 0-32,18-20-64,-19 20 64,20 0 32,-21-20-256,21 20-128,-1 0-97,-19 20-191,21-20-417,-21 20 64,-1-20-448,1 21-225,0-21 97,0 0-545,0 19-1858,-20-38-13036</inkml:trace>
  <inkml:trace contextRef="#ctx0" brushRef="#br0" timeOffset="125611.3281">5561 12521 18929,'-19'19'1634,"19"-19"-1186,0 0 962,19-19 223,1-1-191,20 0-898,-1 0-448,21-1-192,-21 2-512,22-1-642,-22 20-543,-19-20-1891,0 20-9288</inkml:trace>
  <inkml:trace contextRef="#ctx0" brushRef="#br0" timeOffset="125791.9922">5561 12143 18321,'-19'-40'3171,"-1"40"-1922,20-20-192,20 1 1025,-1-1-1153,1 0-897,20 20 32,-1-20-609,1 20-1120,-1 0-994,22 0-1857</inkml:trace>
  <inkml:trace contextRef="#ctx0" brushRef="#br0" timeOffset="127362.3047">6713 11925 14317,'0'-60'3011,"-20"40"-1121,0 0-129,0 0-511,1 1-161,-21-1-225,-1 20 129,2 0-128,-1 0-288,20 0-289,1 0-96,-1 20-96,0-1 32,20 21-224,0 0 160,20 0-192,0 20 288,-1-1-384,1 0 288,20 0-32,-20 22 32,-1-22-32,-19 0-32,0-19 64,21 20-32,-21-20-32,0 19 0,0 0 161,20 1-225,-20 0 64,0-20 160,0-1 32,20 1 32,-20-1 32,0-19-128,20 0 129,-1 0-289,-19 1 160,40-21 0,-20 19 0,19-19-32,1 0-64,-1 0-128,2-19 32,-2 19-416,1-21 63,-1 1-223,1 20-482,-20 0-351,0 0-577,-1 0-512,2 0-3588</inkml:trace>
  <inkml:trace contextRef="#ctx0" brushRef="#br0" timeOffset="128857.4219">7487 11687 7975,'40'-20'6246,"-40"20"-3908,0 0-384,0 0-224,0 0-385,-20 0-512,20 0-225,-40 20-95,20 0 127,-19-1-223,-1 21-33,0-20-64,0 19-191,1-19-65,-1 20 96,-19-21-160,19 2 192,19 19 64,2-20-96,-1-20-160,20 19 321,0-19-353,0 0 288,39 0 32,2 0-32,-1-19-31,19-1-1,0 0 96,0 0 193,-18 20-545,-21 0 0,0 0 64,-1 0-129,-19 20 1,0 20 257,-19-21-290,-1 21 129,0-1 97,-21-19-65,22 20 0,-1-21 96,0 22-192,20-21 128,0 0 32,0-20 64,20 0 128,19 0 33,2 0 63,18-20-288,1 0 128,19 20 161,-19-20-417,0-1 32,-1 2-289,-20 19-159,1 0-385,-20 0-544,-1 0-737,-19 0 0,0 19-385,0 22-1857,0-21-7207</inkml:trace>
  <inkml:trace contextRef="#ctx0" brushRef="#br0" timeOffset="129417.9687">7209 12719 14669,'-20'-40'2435,"20"20"-1410,0 20 1025,0-20-321,0 20-448,0 0 129,0 0-193,20 0-128,-20 20-192,20 0-257,0 20-255,-20-20 95,0 20-352,0-21 129,0 1-97,0 0-32,0 0-256,-20 0 32,0-1-161,0-19-127,1 0-417,-1 20-480,20-20-481,-20 0-384,0-20-1473,-1 20-12044</inkml:trace>
  <inkml:trace contextRef="#ctx0" brushRef="#br0" timeOffset="129570.3125">6990 12501 19186,'0'-40'1633,"0"19"-1473,0 21-160,0-19-96,0 19 160,0 0-1441,20 0-1986</inkml:trace>
  <inkml:trace contextRef="#ctx0" brushRef="#br0" timeOffset="129788.0859">7268 12501 19506,'40'20'3203,"-20"-20"-2018,20-20 256,-20 20-351,0-20-802,19 20-192,-19 0-673,0 0-416,0 20-480,0-20-833,-1 20-1346,-19-1-10409</inkml:trace>
  <inkml:trace contextRef="#ctx0" brushRef="#br0" timeOffset="129941.4062">7467 12679 2722,'0'19'15599,"0"-19"-13549,0 0 352,0 0-96,20-19-672,0 19-1154,0 0-416,-1-20-128,1 20-608,20-20-1378,-21 20-1025,2 0-4004</inkml:trace>
  <inkml:trace contextRef="#ctx0" brushRef="#br0" timeOffset="130115.2344">7804 12540 19378,'40'0'3715,"-20"0"-2273,-20 0 544,19 0-833,-19 20-1025,21 0-128,-1 0-160,0-1-481,0 1-864,-1 20-1090,-19-21-1280</inkml:trace>
  <inkml:trace contextRef="#ctx0" brushRef="#br0" timeOffset="131466.7969">6951 11547 11082,'0'0'3043,"0"20"-1730,0-20 737,0 20-288,0-20-513,0 20-416,0-1-193,0-19 65,20 20-385,-20-20 33,0 21-33,0-21-192,0 0 0,19 0 64,-19 0-32,0 0 33,0 0 31,0-21 32,0 1-320,0 1 64,20-1 32,-20 20 64,0-20-320,20 20 128,0 0 32,0 20-32,-1 0 32,2-1-513,19 1-256,-20 1-512,19-1-1153,-19 0-3876</inkml:trace>
  <inkml:trace contextRef="#ctx0" brushRef="#br0" timeOffset="132504.8828">8500 11845 5797,'0'-40'10314,"0"40"-7752,0 0-736,0 0-64,0 20-417,-20 20-224,0-1-32,0 22-224,1 18-321,19-20-159,-21 21-161,21-40 32,0 19-224,-20-39-96,20 0-224,0-1-257,0 1-544,-20 0-512,20-20-161,-20 20-1249,1-20-2722</inkml:trace>
  <inkml:trace contextRef="#ctx0" brushRef="#br0" timeOffset="132708.0078">8202 11805 19890,'20'-19'3267,"-20"19"-1633,0 0 672,20 19-416,-1 1-1089,1 20-353,20 20-288,-1 0-96,-19-1-128,21-20-224,-2 1-224,-19 20-353,20-40-641,-21 20-736,1-21 32,0 1-1698</inkml:trace>
  <inkml:trace contextRef="#ctx0" brushRef="#br0" timeOffset="133050.7812">8837 12282 22613,'20'40'1890,"-1"-21"-1122,1 21 193,-20-20 673,20 19-385,0 2-576,-20-1-193,21 19 65,-21-20-417,0 1 0,-21-1 0,21-18-160,-20 19-160,-20-40-321,21 20-319,-21-20-193,20 0-577,-19-20-1024,19 0-161,-19 0-5861</inkml:trace>
  <inkml:trace contextRef="#ctx0" brushRef="#br0" timeOffset="133210.9375">8758 12064 21652,'-20'-20'1794,"20"0"-1826,20 0-64,0 20-513,-1 0-544,1-19-2434</inkml:trace>
  <inkml:trace contextRef="#ctx0" brushRef="#br0" timeOffset="133951.1719">9016 11646 19986,'-20'-39'2050,"40"19"-1313,0 0 1121,19 0 0,21 1-481,-21 19-640,22-20-321,-22 20-224,20 20-128,-19-1 32,0 1-64,-21 20-32,21-1 193,-19 2-290,-21 18 290,20 0 31,-1 1 32,-19 20-64,20-1-96,-20 20-96,20 1 96,0-21-192,-20 0-96,19-20 96,1 2 0,0 18 0,0-20 256,19 21-256,2-20-32,-21-1 256,-1-19-192,-19-21 160,20 1 160,-40 0-384,1 0 96,-22 1-32,1-21-128,-19 0 64,0 19-641,19-19-801,1 20-1601,18 0 545</inkml:trace>
  <inkml:trace contextRef="#ctx0" brushRef="#br2" timeOffset="137983.3984">10644 13057 3651,'0'-20'1986,"0"20"-224,0 0-673,0 0 96,-20 0 384,20 0 193,0 0 128,0-20 288,-20 20-192,20 0-353,0 0-224,-19 0-223,19 0 127,0 20-416,0 19 32,0 21-321,0 19-159,19 1-257,1 19 96,0-40-256,19 2-64,1-42 192,19-19-160,-18 0 0,18-40-160,-19-20-32,-1 1 320,-39 0-480,0-1 63,-19-20-127,-1 21 192,-20 19 192,-19 1-64,18-1-65,-18 21-159,19 19-865,1 0-320,19 19-545,0 1-1282,20 20-10216</inkml:trace>
  <inkml:trace contextRef="#ctx0" brushRef="#br2" timeOffset="138223.6328">10823 13136 21524,'0'19'2050,"0"-19"-1217,0 0 704,0 20 97,0 0-802,20 21-447,-1-2-225,1-19 64,20 19-384,-1 1 64,1 0-321,-1-1-127,2-19-321,-1 0-736,-21 1-674,1-21-1120,0 0-5797</inkml:trace>
  <inkml:trace contextRef="#ctx0" brushRef="#br2" timeOffset="138434.5703">11219 13236 20275,'0'0'3491,"0"19"-2114,0 1 193,0 0-33,0 19-544,0 21-512,0-21-417,0 1-32,20 1-256,0-22-225,19 1-320,2-20-320,-21 0-320,19 0-289,-19-20-352,0 1-1249,0-2-2947</inkml:trace>
  <inkml:trace contextRef="#ctx0" brushRef="#br2" timeOffset="138579.1016">11339 13374 15983,'-60'0'2914,"20"0"-1568,40 0-417,-20 0-257,20 0-63,0-20-289,20 20-256,0-20-160,0 20-513,-1-19-1024,1-1-1250,-20 20-3427</inkml:trace>
  <inkml:trace contextRef="#ctx0" brushRef="#br2" timeOffset="138731.4453">11259 13236 15983,'-59'-21'2850,"59"21"-2113,-20-20 576,20 0 65,0 0-257,20-19-673,-20 19-384,39-19-128,-19 19-801,0-20-128,-1 40-1185,1-19-416,-20 19-2851</inkml:trace>
  <inkml:trace contextRef="#ctx0" brushRef="#br2" timeOffset="139051.7578">11379 13076 10313,'39'99'4420,"-19"-59"-1729,0 0-225,19 20-800,-19-21-321,0 1-128,0-20-512,-1-1-289,-19 1-191,0-20-33,0-20-256,0 1-64,-19-21-1,-1 0 65,0-19 32,0-1 0,-19 20 96,39-19 33,-20 19-1,20 21-64,0-1 0,20 0 64,19 20-160,-19 20 64,20 0 0,20 19 96,-20 1-192,-21 19 160,1 1 0,-20-20 128,0 19 256,0-19-127,-20-1-161,1 1-160,-1-20-641,0 1-800,20-21-673,0 0-2338</inkml:trace>
  <inkml:trace contextRef="#ctx0" brushRef="#br2" timeOffset="139799.8047">11875 12739 19986,'20'-20'2595,"-20"20"-1794,0 0 896,0 0 33,0 40-609,0-1-512,0 21-417,20 19-64,-20-19-224,20 0-385,-20-1-640,19-20-1377,1 1-641,-20 1-5637</inkml:trace>
  <inkml:trace contextRef="#ctx0" brushRef="#br2" timeOffset="139938.4766">12093 13514 13869,'21'39'8840,"-2"-19"-8680,-19-20-288,0 0 128,0 20-32,0-20-1890,0 0-2434</inkml:trace>
  <inkml:trace contextRef="#ctx0" brushRef="#br0" timeOffset="146941.4062">12609 3149 13292,'-20'-20'1570,"20"20"287,0-20-223,0 20-609,0-20-256,0 20 31,0 0 321,0 0-320,0 0-64,0 0-161,0 0 33,0 0-65,0 0-191,0 0-97,0 0-256,0 20 128,0-20 0,-20 20 129,20-20-97,0 20 32,0 0-96,0-20 0,0 19 0,0 1 160,0-20-320,0 21 160,0-1 97,0 0-65,0-20-32,20 19 128,-20 1-256,0 0 96,20 0 128,-20-1-192,0 1 96,0 0 64,20 19-95,-20-19 191,0 21-320,0-21 128,21 19 128,-21 1-256,19-21 128,-19 21-64,20 0 160,-20-21-224,20 22 64,-20-1 128,20 19-32,-20 0-64,19 0 32,-19 2 64,0 18 97,20 0-193,-20 1 32,0-1 32,20 0 0,-20 0-96,20 2 0,-20 18 96,0 1-256,20-21 64,-20 19 64,19-19 32,1 21-192,0-20 192,1 20-32,-1-2 32,-1 1 96,1 1-64,0-1-32,0 20 96,-20-19-192,19 18 192,1-18 32,-20 19-160,20 1 32,-20-2 32,0 2 0,20-1-32,-20-1 32,0 2-64,-20-1-32,20 0 96,0 20 0,-20-20-64,20 0 224,-20 21-256,20-22 96,-19 2-64,19 18 128,-20-18-256,20-1 192,-20 20 32,20-20-96,-20-1 32,20 2 0,0 19 32,0-20-96,0-20 32,0 21 32,20-1-224,0-20 512,0 20-256,-1-20 64,1 21-32,0-21-32,0 20-96,-1-20 128,1 21-64,0-21-32,1 0 160,18 1-256,-19 18 160,0 2-32,0-21 0,-1 19 96,21 2-192,-20-21 96,0 21 0,-1-2 0,1-19 32,21 21-64,-21-1 32,-1-19-64,1 18 32,0-18 0,0 19 64,-1-20-32,1-19 32,-20-1 64,20 0-32,0 1 0,-20 19 161,19 20-129,-19 0-224,20-20 256,0 21-224,-20-21 64,21 21 0,-1-22 32,-1 1 0,-19-19 0,20 0 64,0-1-96,-20-20-161,20 21 225,0-21 289,-20-19-642,19 19 225,-19-18 96,20-41-480,-20 0-545,0 0-513,0 0-191,20 0-673,-20 0-1314,0 0-8872</inkml:trace>
  <inkml:trace contextRef="#ctx0" brushRef="#br1" timeOffset="152423.8281">3873 6147 512,'-79'-40'9897,"20"40"-8647,19 0 639,0 21-672,0 38-608,0 0-96,21 40 127,-21 21 321,40 18-128,0 2-353,20-2-95,39 2-193,21-41 32,19-39-32,20-1-32,1-39-31,38-20-1,-38-39-64,18-22 96,-38-18 0,-21-20 64,-20-21 32,-19 2-31,-40-22-129,0-18 32,-20-1-545,-39 1 1,-1 38 96,-38 61-321,-2 19-384,-39 60 385,0 19-2115</inkml:trace>
  <inkml:trace contextRef="#ctx0" brushRef="#br0" timeOffset="159854.4922">15190 3785 7142,'0'-20'2627,"0"20"512,-20-20-961,20 20-609,0 0-384,0 0-224,0 0-352,0 0-289,0 0-160,0 0 225,20 20 127,-20 0-159,0-20-129,20 20-64,-20 19-32,0-19 0,0 0 0,20 19 96,-20-19 129,0 19-225,0 2 64,0-1-96,0-1-32,20 21 96,-20-1-256,-20 1 288,20 0-320,0-1 160,0 0 0,0 21 0,0-20 33,0 19-33,20-20 128,-20 21-128,19-1 64,-19-19 224,21 19-64,-1 1-160,0-1 33,0 20-33,-1 1-256,1-1 544,0 1-448,0-1 96,19-1 64,-19 2-128,0-1 64,-1 20 0,-19 1 64,21-2 32,-21 2 96,20 18-128,-20-18-96,0-1 33,0 0 31,0 0 64,0 1-160,20-2 96,0 2 96,-20-1-64,19-1-192,1 2 96,-20-21 32,20 21 32,0 18 32,-20-18-64,0-2 128,0 22-32,19-21 129,-19 0-257,0 20 160,20-20 0,0 0-192,0-20 128,0 21-64,0-21 32,0 0 64,0 0 32,-20 20 0,20-19 65,0-1-1,-1 1-96,1-21 96,0 0-32,19 0-95,-19-19 95,0 0-192,0-1-96,-1 0 0,-19-19 96,0 20 96,21-20-32,-21-1-32,0 1-128,0-1 0,0 1-97,20 1-95,-20-22 0,20 1-353,0-20 321,-1 0-64,1 0-513,0 0-641,0-20-1056,0 1-2307,-1-22-10794</inkml:trace>
  <inkml:trace contextRef="#ctx0" brushRef="#br0" timeOffset="162135.7422">15210 3844 4484,'20'0'2114,"-20"0"448,20 0-288,-20 0-256,0-20-352,19 20-385,-19 0-416,0 0-289,21 0-287,-1 0-193,-20 0-64,20 0 64,0 0 0,19 0-96,-19 0 32,19 0 192,21 0-32,-20 0 1,39 0-129,0 0 96,1 0-128,20-19-32,-2 19 96,22-20 32,-1 0-192,1 20 64,18-20 0,1-1 32,0 21-64,20-19 160,-1-1-160,2 20 64,-1-20 32,-1 0 128,21 20-64,-1-20 129,1 1-65,0 19-160,-21-20 32,21 20-64,0-20 96,-1 20 32,1-20-224,0 20 96,0 0 0,-1-19 32,1 19 32,0 0-96,-1 0 0,-18-20 64,19 20-64,-21-20 96,21 20 96,-1 0-32,-19-21 97,20 21-1,-21 0-224,21 0 128,-19 0-128,-2 0-64,-38 0 96,-2 0-32,2-20 32,-21 20 0,19 0 32,2 0 0,-1 0-32,0 0-32,-20 0 0,-39 0 128,0 0-160,-20 0 192,-1 0 481,1-19 64,-1 19-33,1 0 1,0 0 0,-20 0-33,0-20-319,0 20-33,-20 0-192,20 0 64,-20 0-96,0 0 0,0 0-96,0 0 32,0 0-64,0 0 64,0 0-32,0 0 32,0 0 224,0 0-96,19 0 33,-19 20-1,0-20-96,20 19 0,-20-19-64,20 20 32,-20 1 0,20-1-32,-20-20 32,19 20-32,-19-1 96,0 1-128,0 20 64,0-21 160,0 21-320,0-20 128,0 19 32,0 2-32,0-1-32,0 19 64,0-20 0,0 1 32,20 19-64,-20-18 96,20 18-96,-20-19-96,20 19 64,-1 0-32,-19 2 64,21-2-96,-1 0 96,-20 1 0,0 0-32,20 19 128,-20-19-256,20 19 160,-20 1 0,19-21-96,1 20-96,0 1 96,0-1 63,-20 1 1,19-1 64,-19 1 1,0-1-33,20 0 32,-20 21 32,0-21-64,0 0 192,20 1-288,-20-1 96,0 0 0,0 21 64,20-20 32,-20 18-64,0-17-32,20 17 32,-20 1 96,0-18-192,20 17 64,-20 1-32,0-19 64,0 19-32,0 0 0,0-19 0,0 19 0,-20 1 32,20-1 32,0 0 0,-20-19-32,20 19-32,20 0 64,0 1-32,-20-1-64,20-1 64,0-17 32,0 17-32,0 2 32,-20-1-32,19-20 65,-19 21 95,0-1 0,20 0-96,-20-19-32,20 19 64,0 0-320,19-19 288,-19 19 0,0-20 0,20 21-64,-20-21 32,0 0-32,0 1 32,-1-1 0,1 1-64,-20 0 193,20-21-257,-20 20 160,0-20 0,0 2-32,0-22-32,20 21 0,-20-21 0,20 1-96,-20-20-320,19-1-225,-19 1-576,0 0-865,0-20-865,0 0-5060,-19 0-4870</inkml:trace>
  <inkml:trace contextRef="#ctx0" brushRef="#br0" timeOffset="164237.3047">16104 11051 6438,'0'0'3267,"0"-20"-417,20 20-1056,-20 0-545,0-20-320,0 20-192,0 0-161,20 0-95,-20-19-97,0 19-63,19 0-33,-19 0-96,0 0-96,20 0 96,-20 0 0,20 0-128,0 0 97,0 0 31,-1 0-128,21 0 32,-20 0 32,20 0-288,0 0 288,19 0-192,-19 0 128,19-20-64,1 20 192,0 0-224,-1 0 224,0-20-224,22 20 64,-2 0-32,-20 0 0,20-20 64,1 20-64,-1 0 0,0 0 65,2-20-98,17 20 226,-19 0-129,21-19-64,-1 19 128,-20 0-256,21-20 128,-1 20 0,-20 0 32,2-21 32,17 21-160,-19 0 224,21 0-160,-1-20-32,-20 20 32,21 0 64,-21 0 128,20 0-256,-19 0 32,0 0 128,-1 0-64,1 0 32,-21 0 64,20 20-224,21-20 128,-21 0 160,0 0-96,21 0 0,-21 21 32,20-21-96,-19 0 96,0 0-64,-1 0-256,21 0 128,-21 0 64,0 0 96,21 0 0,-21 0-192,20 0 160,1 0-32,-2 0 96,1 0-192,-19 0 160,19 0-128,-20 0 96,21 0 0,-21 0-64,1 0 0,20 0 64,-21 0-64,19 0 224,2-21-352,-21 21 160,20 0-32,-18 0 64,-2 0-64,19 0 128,-37 0-192,18 0 192,-20-20-224,20 20 96,2 0 64,17 0-96,-19 0-32,2-20-96,-2 20-33,-20 0-31,0 0 64,2 0 128,-22 0 64,1 0 0,-1 0 64,21 0 128,0 20-192,0-20 32,-21 0-32,20 0 0,-19 20 0,-1-20 0,2 0 0,-21 21 32,19-21-32,-19 0-32,0 20 160,19-20-256,-19 19 96,0-19 32,20 0 0,-20 0 0,0 20 64,0-20 96,0 0 1,0 0-65,-1 0 160,1 0-384,0 0 192,19 0-64,-19 0 0,0 0 64,0 0 0,20 0 0,-20 0 128,0 0 193,0 0-97,-1 0-160,1 0 96,0 0-288,0-20 256,0 20 193,-20-19 191,19 19 1,-19-20-129,20-1-160,-20 1 289,-20 0-97,20-19-319,-19 19-129,19-19-32,-20 19-353,20 0-736,0 0-865,-20 1-1697,20 19-12813</inkml:trace>
  <inkml:trace contextRef="#ctx0" brushRef="#br3" timeOffset="171704.1016">7944 7716 14830,'0'0'800,"20"-20"161,19 20 417,40 0-97,2 0-577,37 0-63,41 0 0,19-21-97,61-18-95,-1 19 127,20-19-480,-39 19 96,-1-20-160,-40 20 0,-38 1 129,-2 19-386,-58 0-704,-20 0-2145,-21 0-7657</inkml:trace>
  <inkml:trace contextRef="#ctx0" brushRef="#br0" timeOffset="181559.5703">19399 11825 11050,'0'0'3363,"0"0"-2338,20 0 1377,-20 20-63,20 0-386,0 0-383,-1 20-513,-19 0-416,21-1-97,-21 1-224,0-1 225,0 1 63,0-20-447,0-1 191,-21 2-128,21-21 32,-19 20-160,-1-20 1,0 0-97,0 0-385,1-20-351,-1 20-802,0-21-832,20 21-737,-20-39-6887</inkml:trace>
  <inkml:trace contextRef="#ctx0" brushRef="#br0" timeOffset="181712.8906">19241 11429 19730,'-40'-20'1442,"20"20"-1218,20 0-737,-20 0-704,20 0-2947</inkml:trace>
  <inkml:trace contextRef="#ctx0" brushRef="#br0" timeOffset="182655.2734">16540 11786 11306,'0'-20'4805,"-20"20"-2980,20 0-447,-19 20 95,-1-1-320,0 21 96,0-20-416,20 19-192,-19 2-161,-1-1-95,20-1-65,0-19 64,0 0-224,0-20 1,0 19-65,20-19-32,-1 20 128,1-20-160,20 0-64,-21 20 160,21-20-352,-20 20-737,20-20 32,0 19-704,19-19-1282,-19 0-3331</inkml:trace>
  <inkml:trace contextRef="#ctx0" brushRef="#br0" timeOffset="183330.0781">16481 12064 12075,'-20'0'3395,"20"-20"-1825,20 20 159,-20 0-159,39 0-353,-19 0-641,20 0-191,20 0-481,19 0-32,0-20 160,2 20 192,17 0-128,21-20-128,-19 20-96,-1-19-64,21 19 608,18-20-672,-18 20 768,18-20 321,-18 20-128,-41 0-257,0 0-192,-20 0-320,-18 20 321,-1-20-610,-40 0 738,19 0-1026,1 20 513,0-20-641,0 0 225,-1 0 383,1 19 65,20-19 32,-21 0-64,1 0-352,1 0-1058,19 0-1793,-21 0-4356</inkml:trace>
  <inkml:trace contextRef="#ctx0" brushRef="#br0" timeOffset="184637.6953">20134 11904 1729,'-39'-19'10346,"39"19"-7848,-20 0-1537,20-20 64,0 20 449,0 0-1,0-20-608,0 20-353,20 0-63,-20 0-33,20-20-32,-1 20-127,21 0-129,-1 0-96,21 20 160,0-20-256,19 0 64,20-20 32,1 20-32,19-20 0,0 20 64,20-19-32,0 19 288,19-20 289,-18 20-97,-2 0-383,22 0-65,-22 0-96,1 0 0,1 0-129,-21 0 225,-21 0-192,2 20 192,-1-20-64,0 0 0,1 0 32,19 0 65,-19 19-65,-21-19-32,0 0 0,-19 20-32,-20-20-33,-1 0 65,1 0-192,-1 20 96,21-20 96,0 0 0,-20 0 288,-1 0 97,1-20 384,-20 20-1,-1-20-63,1 20-128,0-19-289,-20 19-128,20-20-96,-1 0 0,-19 0-128,21 1 64,-21-1 32,0 20-96,-21-20-32,2 20 32,-1 0 32,0 0 0,0 0 160,-19 0-224,-1 0 128,21 0 96,19 0-192,0 0 224,0 0 64,39 20-128,1-20-128,-1 20 64,1-20 321,0 19-1,20 1 289,-41 0 31,21 0-159,-20 19-257,-20-19-160,0 20 32,0-21-96,-20 2-160,0-1-192,0 0-769,1-20-128,-1 20-2147,0-20-511,20 0-13870</inkml:trace>
  <inkml:trace contextRef="#ctx0" brushRef="#br0" timeOffset="185805.6641">14912 7299 12491,'-19'-20'3492,"19"20"-1154,-20 0 192,20 0-704,20 0-609,-20 20-224,19-1-160,-19 1-225,20 20 33,0-1-128,0 2-97,-1-2-352,-19 1 32,0-20-96,21 0-224,-21-1-321,0 1-512,0-20-864,0 0-226,-21-20-1280,21 1-8872</inkml:trace>
  <inkml:trace contextRef="#ctx0" brushRef="#br0" timeOffset="186153.3203">14733 7060 9384,'-19'-20'1666,"19"20"288,-20-19 1217,20 19-577,0 0-704,0 19-449,-20-19-191,20 0-225,0 20 96,20-20-353,-20 20-319,20-20-321,-1-20 0,-19 20 0,21-20-32,-21 1-224,20-1 96,-20 0-128,-20 0 96,20 20-32,-21 0-289,2 0-608,19 0-512,-20 0-513,20 20-5157</inkml:trace>
  <inkml:trace contextRef="#ctx0" brushRef="#br0" timeOffset="187287.1094">14595 6207 4804,'0'-20'705,"0"0"2081,0 0 289,0-20-544,-20 20-513,20-20-289,0 1-191,0-1-353,-20 1-96,20-1-224,0 0-545,0-20-64,0 21 225,-19-40 31,19 0 33,0-21 95,0 1-159,0-21-65,0 1 225,0 19 191,0 2-127,-20 19-577,20-21 545,0 21-289,0-1-95,-20-20-33,20 21-128,-21 0 64,1 0-320,20-1 128,-19 21-96,19-1 96,0 1-32,-20 38 32,20 1 96,0 1 0,-20 19 160,20 0-192,-20 19-160,1 1-32,19 21 96,-20-21 96,20 19-64,0 1-160,0-20 128,20-1 96,-20-19-128,0 0 128,0 0-160,0 0 32,19-19 160,-19-1-128,20-20 0,0 1-32,-20 19 32,20 0 96,-20 20-384,0 0 223,19 20-127,1 0 192,21-1-544,-2 1-770,21 0-1536,-1 0-1186,-19-20-10474</inkml:trace>
  <inkml:trace contextRef="#ctx0" brushRef="#br0" timeOffset="188754.8828">14912 8053 11082,'-19'0'2210,"-1"0"0,20 0-1185,0 0-416,0 20 224,0 0 224,20 0 96,-20-1 32,19 21-256,-19-1-129,20 22-319,0-2 31,19 0 97,-18 21-353,19 0 32,-20 19 33,19-20 127,-19 21-31,0-2-321,-1-18 192,1 20-96,0-2 0,-20-17-64,0-2-32,20 0 257,-20 0-225,0 21 224,20-21-256,-20 0 129,19 1-65,2-1-32,-1 0 64,-20 2-64,20-22 0,0 0-128,-1 0 96,1 2 0,-20-2-128,20 0 64,0-19 0,-20 0 33,19-1 31,-19 2-32,0-2 32,0 1-32,20-1-64,-20 1 32,0-20 0,0-1 64,0 1-32,0 0 128,0-20 32,-20 0 33,20 0-193,-19 0 0,19-20 64,-20 0-96,20 1 0,-20 19 0,0-20 32,20 20-64,-19 0 32,-1-20 0,20 20-96,-20 0 128,0 0-160,-1 0 0,2-20 32,19 20 64,-20-19 0,20 19 32,-20 0 32,20 0 64,0 0 32,20 0 32,-20 0-95,20 19-65,-1-19 0,22 20-32,-21 0-32,0-20 64,19 0-96,-19 0 96,0-20 0,-1-19 0,1-1 0,0-19-128,0 18-97,-1-18-159,2 39-545,-1 0-800,0 0-1635,-20 1-1344,20-1-9610</inkml:trace>
  <inkml:trace contextRef="#ctx0" brushRef="#br0" timeOffset="206548.8281">17870 7001 11562,'0'-20'3364,"0"0"-1763,0 20 962,0 0 191,-19 0-1473,19 20-576,0 20 0,-20-1 31,20 1-95,0 19 160,-20 2-513,20-22 0,0 1-192,0-1 1,0 1-97,0-21-193,-20 1-415,20 1-385,0-21-417,0 0-159,0 0-609,0 0-1538,-19-21-10185</inkml:trace>
  <inkml:trace contextRef="#ctx0" brushRef="#br0" timeOffset="206759.7656">17632 7040 17969,'0'-19'3459,"0"-1"-1601,0 20 416,0 20-545,21-20-608,-1 39-224,-1-19-544,21 20-97,-20-1-288,19-18 128,-19-1-288,20 19-225,-21-39-415,-19 20-642,20-20-608,-20 20-384,0-20-641,0 0-3363</inkml:trace>
  <inkml:trace contextRef="#ctx0" brushRef="#br0" timeOffset="207028.3203">18049 7279 19282,'40'0'3043,"-40"20"-2018,20-20 704,-20 19 257,20 1-769,-1 20-672,1-1-161,-20-18-288,21 19 0,-1-1 0,-20-19 33,0 0 31,0 0 96,-20-1-512,-1-19 31,1 0-31,1 0-609,-1 0-320,0-19-256,0-21-833,0 0-1025,1 1-3556</inkml:trace>
  <inkml:trace contextRef="#ctx0" brushRef="#br0" timeOffset="207167.9687">18010 7080 18545,'0'-20'2242,"0"20"-2370,0 0 192,0 0-64,0 0-1377,0 20-1698,0-20-5669</inkml:trace>
  <inkml:trace contextRef="#ctx0" brushRef="#br0" timeOffset="207471.6797">18209 6961 19986,'0'20'1826,"-20"-20"-96,20 20 768,0 0-928,0 19-641,0 1-257,20-1-191,-20 2-321,20-1 0,-1-1-320,21 1-96,-20-21-321,-1 1-384,1 0-737,0-20-319,0 0-386,-1 0-2209</inkml:trace>
  <inkml:trace contextRef="#ctx0" brushRef="#br0" timeOffset="207631.8359">18487 7180 15919,'19'0'4932,"-19"0"-3554,0 0 928,0 20-545,-19 0-1088,19-1-737,0 1-192,0 0-449,19-20-704,-19 20-385,0-20-1249,20-20-2594</inkml:trace>
  <inkml:trace contextRef="#ctx0" brushRef="#br0" timeOffset="207773.4375">18467 7060 18257,'-20'-20'3043,"20"1"-2691,0 19-544,0-20 224,-21 20-417,21 0-1504,0-20-2692</inkml:trace>
  <inkml:trace contextRef="#ctx0" brushRef="#br0" timeOffset="207965.8203">18487 6881 18129,'39'41'2594,"-39"-21"-1473,20 19-32,0 20 0,-1-19-704,1 0-321,0-1-64,0 2-128,-20-21-225,20-1-223,-20 1-353,0-20-64,0 0-705,-20 0-1569,20 0-12812</inkml:trace>
  <inkml:trace contextRef="#ctx0" brushRef="#br0" timeOffset="208415.0391">18942 7478 19026,'20'59'704,"-20"-39"-448,0 0 833,0-1-128,0-19-384,0 0-385,0 0 353,0 0-1,0 0-608,-20-39 160,1-1 0,-21 1-64,20-22-192,1-18 224,-1 20-96,0 0-128,20-2-32,0 22 160,0 19-64,0 0 64,20 0 160,19 20 160,-19 0-256,0 0 96,-20 40 0,20-20 65,-20 19-193,0-18 64,0 19 32,0-1-128,0-19 64,-20-20-225,20 20-319,0-20-513,-20 0-1153,20 0-3235</inkml:trace>
  <inkml:trace contextRef="#ctx0" brushRef="#br0" timeOffset="208676.7578">19042 6922 18289,'-19'0'2402,"19"0"-544,0 0 672,-20 20-640,20-1-801,-20 21-128,20-1-384,0 1-97,20 19-352,0-18 32,-1-21-224,1 19-96,-20-19-192,20-20-161,0 20-800,0-20-417,-1 0-416,-19-20-384,20 0-2243</inkml:trace>
  <inkml:trace contextRef="#ctx0" brushRef="#br0" timeOffset="208824.2187">19181 7159 15342,'20'0'3619,"-20"0"-1505,19 0 609,-19 21-289,0-1-1281,21-20-1153,-21 20-192,0-20-320,0 19-577,20-19-1217,-20 0-1250,0 0-7398</inkml:trace>
  <inkml:trace contextRef="#ctx0" brushRef="#br0" timeOffset="208959.9609">19181 6981 11659,'0'0'9705,"0"-20"-9225,0 20-1152,0 0 479,0-19-832,0 19-3395</inkml:trace>
  <inkml:trace contextRef="#ctx0" brushRef="#br0" timeOffset="209120.1172">19340 6881 20115,'59'41'3363,"-39"-2"-1730,0 1 641,0 39-736,-20-20-994,0-18-448,0 18-160,0-19-608,0-20-673,0-1-1442,0 1-865,0-20-14765</inkml:trace>
  <inkml:trace contextRef="#ctx0" brushRef="#br0" timeOffset="217589.8437">16997 3805 4452,'0'-20'2498,"0"20"-2434,0 0 545,0-20 896,0 20 417,0 0 320,0 0-608,0 0-129,0 0-416,0 0-288,0 0-96,0 0-129,0 0-128,0 0-63,0 0 159,0 0-191,0 0 319,0 0-447,0 20 63,0-20 0,0 0 225,0 0-129,0 0-64,0 0 33,0 0 31,0 0-128,0 0 64,0 0-223,0 0-65,0 0 32,0 0 128,0 0-160,0 0 32,0 0 96,0 20-32,0-20 0,0 0 65,0 0-1,0 19-32,0-19-32,0 20-128,0 0 96,20 0-192,-20-20 288,0 19-352,0 1 288,0 0-256,20 0 160,-20-1 96,0 22-160,0-21 160,0 0 32,0 19 33,19-19 31,-19 20-128,0-21 32,0 21-32,0-20 64,0 20 0,0 0-128,0-1-96,20 1 96,-20-1-64,0 1 0,0-1 64,20 2-64,-20-1 128,20-1-64,-20 1 65,0-1-33,21 21-32,-21-20-32,0 20-32,19-21 32,-19 1 128,0 19-352,20-20 191,-20 22 98,20-22-290,0 1 482,-20 19-225,20 1 32,-20-20 32,19 20 0,-19-1 160,0 0-288,0 2 96,0 18 0,0-20-160,0 0 256,20 1-288,-20 0 224,20-1 64,-20 1-192,20-1 192,-1-18-95,1 18 223,-20 0-320,20 1 160,1-1-128,-21 1 96,0 0-32,0-1-32,0 0 160,0 2-160,0-2-160,0 0 128,0-19 0,20 19 0,-20 2 0,0-22 32,19 1-64,-19 19 64,20 0 0,-20-18-32,0 18 96,0 1-192,0-1 160,-20 0-64,20 2 0,0-2 0,0-19 32,0 19 64,0-20-128,20 2 193,-20-1-129,20-1 96,-20 20-128,0-19 64,20 19 32,-20-18-160,0 18 64,0-19-32,0 19 32,19 0-32,-19-18 96,0 18-96,20-19 64,-20 19 0,20 1-64,0 0 96,-1-20-96,-19 19 64,20 0-32,0-19 32,-20 20-64,21-1 32,-1 1 32,-20-1-64,19 1 64,1 0-32,0-21 0,0 21 32,19-21 32,-19 22-320,0-22 256,0 20 256,-20-19-224,19 19 192,-19 2-320,20-2 160,-20 0 0,0 1-96,20-21 64,-20 22 0,21-2 0,-21-20 160,0 21-288,20-21 64,-20 22 96,0-22 0,0 1-96,19-1 64,-19 1 97,0-1-290,0 1 129,0 1 64,0-22-64,0 21-32,0-20 64,0 19-32,20-19 32,-20 20-64,0-21 64,0 21 32,0-19-64,0-1 32,0-1 32,20 21-64,-20-20 32,0-1 32,0 1 0,0 0 0,0 0-96,0-1 64,20 1 32,-20-20-64,0 20 0,0-20-96,0 0 128,0 21 0,0-21 0,0 0 32,0 0 32,0 20 32,0-20-96,0 0-32,0 0 64,0 19-576,0-19-65,0 0-352,19-19-544,-19 19-833,0-20 128,0 20-33,0 0-2241,0 0-4484</inkml:trace>
  <inkml:trace contextRef="#ctx0" brushRef="#br0" timeOffset="218287.1094">19201 3805 5124</inkml:trace>
  <inkml:trace contextRef="#ctx0" brushRef="#br0" timeOffset="219652.3437">19181 3724 800,'0'-19'4549,"0"19"-866,0-20-352,0 20-640,0 0-641,0 0-577,0-20-512,0 20-224,0 0-65,0 0-95,0 0-1,0 20-191,0-20-1,0 0 97,0 20-97,20-20 0,-20 19 161,0-19-289,19 21 0,-19-1 65,21 0-225,-21 0 64,20-1-64,-20 1 192,0 0-128,0 0-64,20-1 129,-20 1-1,0 0-160,0 0 64,20-1-32,-20 22-32,19-21-64,1 19 289,-20 1-193,20 0 96,-20-1 96,0 1-192,0 0-32,0 0 64,0-1 65,0 1 95,0-1-288,20 1 32,-20-1 96,0 2-192,0-1 128,19-1-64,-19 1 0,0-1 32,0 21 64,0-20-96,0 0 64,0 19-32,0-19-320,0 19 512,0-20-416,0 2 160,0 18 64,0-19-64,0 19 32,0-19 0,0 20 0,0-20 0,0 19 0,0-19 0,0 19-32,0 1 32,0 0 32,0-21-32,0 21 0,-19-1 0,19 1 0,0-20 0,19 19 32,-19-19-32,0 19-32,0 1 32,0-20 0,0 19 0,20-19 96,-20 19-96,0-18 0,0-2-96,0 21 288,0-21-160,20 1-128,-20 19 128,20-18 64,-20-2-64,0 21-64,19-1 96,-19-20-64,0 22 64,0-22 32,21 1-160,-21 19-32,20-19 160,-20-1-128,20 2 128,0-1-64,-1 19 96,1-20-160,-20 21 128,20 0-32,0-1-32,-20 1 64,20-1-64,-1 0 64,-19-18-31,20 18-33,0 1 0,0-1 0,-20 21 32,21-21 0,-21 1 32,0 19-32,0 1 32,0-21 192,0 20-224,0 1 128,19-20-128,-19 19 96,20-20-224,-20 1 224,20 20-256,-20-21 96,20 20 128,-1-19-224,-19 20 160,20-21-32,-20 20 96,20-18-160,-20-2-96,20 0 416,-1 20-224,1-18 0,0-2 0,0 0 0,0 20 0,-20-19 0,20 0 33,0-1-1,0 1-32,0-1 64,-20 2-96,20-2-32,-20 0 96,19 0-32,-19 2-32,20-22 224,-20 21-352,20-1 128,-20-19 0,20 19 0,-20 1 32,19-20 0,-19 19 0,0-19 0,0 19 0,20-18-32,-20-2 32,0 1 0,20-1-128,-20 1 96,0-20 0,20 19 32,-20-18 96,0-1-128,21 0 128,-21-1-128,0 1 64,0-20-128,0 0-64,0 0-288,0 0-129,19-20-480,-19 1-768,0-1-1635,0-21-1184,-19 2-5702</inkml:trace>
  <inkml:trace contextRef="#ctx0" brushRef="#br0" timeOffset="222329.1016">15608 8073 3138,'0'0'1666,"0"0"-865,0 0 480,0 0-768,0 0 191,0 0-63,0 0-481,19 0-224,-19 0 96,0 0-32,0 0 0,0 0 0,0 0 0,0 0 737,0 0 256,0 0 64,0 0 544,0 0 65,0 0-417,0 0-480,0-20-353,0 20-160,20 0 32,-20 0-159,0 0-1,0 0-32,0 0-32,0 0 0,20 0 96,-20 0 64,0 0-128,20 0 673,-20 0-417,19-20 1,-19 20-225,20 0-32,0 0 0,-20 0-96,20 0 64,0 0-32,0-19 0,0 19 64,20 0-96,-20 0 0,19 0 32,1 0-32,-21 0 64,1-20-128,20 20 96,-21 0-64,22 0 96,-21 0-128,19 0 96,-19 0-32,20 0 32,-1-20-64,21 20 192,0 0-288,-1 0 321,1-21-65,19 1-160,-19 20 96,19-19 64,0 19-160,2-20 64,-2 0 96,0 20-224,-20-20 224,21 1-192,-1 19 160,0-20 64,-18 0-160,38 20-64,-20-20 96,-20 20-64,21 0 96,-1-19 0,0 19-128,2 0 192,-22 0-192,20 0 32,-20 0 32,22 0 96,-22 0-192,20 0 224,1 0-160,-21 0 32,20-20 96,-19 20-96,0 0 32,19 0-64,-19 0 96,-1 0 65,0 0-33,2 0-96,-2 0 32,0 0 0,1 0-96,0 0 64,19 0 96,0 0-224,1 0 96,-1 0 160,1 0-288,-1-20 192,1 20-32,-1 0-32,0 0 224,21-20-352,-21 20 160,20 0-32,1-21 32,-1 21 0,1-19 96,18 19-192,-19 0 64,21-20-1,-2 20 66,-18-20 95,-1 20-128,0-20-96,21 20 192,-21-19-289,21 19 290,-22-20-194,21 20 1,-19-20 128,19 20 64,-19-20-192,-21 20 128,19-20-64,-17 20 96,-2 0-32,0-19-128,1 19 257,19-20-258,-20 20 129,1 0-64,-1-20 32,-19 20 97,-1 0-1,-20-21-64,2 21-32,-21 0 32,19 0 0,21 0-32,-21 0 160,21 0-320,-20 0 192,20 0 0,-21 0-32,1 0 32,-1 0-32,-19-20 64,19 20 160,-18 0 160,-1 0-63,0 0 31,0 0-32,-1 0-31,1 0-129,0 0-288,-20 0-481,0 0-480,0 0 32,0 0-1890,-20 0-8680</inkml:trace>
  <inkml:trace contextRef="#ctx0" brushRef="#br0" timeOffset="224029.2969">15726 6922 3042,'-20'0'2371,"20"0"-225,0 0-321,20 0-992,-20 0-224,0 0 95,20 0 353,0 0-192,-20 0-512,20 0-33,20 0-192,-20 20 0,0-20 1025,19 0-640,1 0-321,-1 0 96,1 0 0,-1 0 65,2 0-193,-1-20-64,19 20 0,-19 0 32,39 0-64,-19 0-64,-1 0 0,1 0 32,-1-21 32,1 21-32,0 0 64,-1 0 193,0 0-161,22-20-64,-22 20-32,20 0 0,-20-20 0,2 20-32,18 0 0,-20-19 0,0 19 0,22 0 0,-22 0 0,20 0 96,-20-20-192,2 20 128,18 0-64,0 0 64,0 0 0,-19 0-96,19-20 128,1 20-64,-20 0 32,-1 0 64,1 0 0,19 0 0,-19 0-128,-1 0 64,20 0 193,-19 0-321,20-20 96,-21 20 0,20 0 0,0 0 32,2-19 0,-2 19-64,-20-20 96,21 20-64,-1-20 96,0 20-96,0 0 64,2-20 32,-2 20-192,20-19 64,1 19 0,-21-20 32,0 20 64,-19-20 0,19 20-96,0 0 32,-19 0 0,20-21 128,-1 21-256,0 0 192,1 0-128,-20-20 64,19 20 32,0 0-32,1-19 64,-21 19 128,20 0-96,-18 0 32,-2 0-192,0 0 192,20-20-128,2 20 0,-22 0-128,20 0 64,0-20 64,-18 20 128,18 0-96,0 0 0,1-20-64,-21 20 96,0 0 0,21 0 129,-20 0 31,-1 0-160,1 0 128,-1 0-256,-20 0 32,22 0 64,-2-20 64,-19 20-128,19 0 64,0 0 64,2-19 32,-2 19 32,0 0 1,1 0 31,0 0 32,-20-20-320,19 20 192,-19 0 0,19 0 288,-20 0-31,-18 0-65,-1-20-192,0 20 0,0 0-32,19 0 128,-19 0 65,19 0 159,-19 0-288,20 0-32,-20 0 32,20 0-96,0 0 129,-20 0-322,19 0 322,-19 0-225,0 0 64,-1 0 224,1 0-352,0 0 160,0 0 64,-1 0-32,2 0-32,-1 0-128,0 0-128,0 0-65,-20 0 97,0 0-192,0 0-577,0 0-1570,0 0-2017</inkml:trace>
  <inkml:trace contextRef="#ctx0" brushRef="#br0" timeOffset="224683.5937">16063 7577 15438,'21'0'64,"-21"0"-2242,0 0 1634,0 0-1090,0 0-4260</inkml:trace>
  <inkml:trace contextRef="#ctx0" brushRef="#br0" timeOffset="224835.9375">16262 7557 11210,'20'20'5605,"-20"-20"-5476,0-20-866,20 20-640,0 0-2435,1-20-6534</inkml:trace>
  <inkml:trace contextRef="#ctx0" brushRef="#br0" timeOffset="224979.4922">16580 7537 18353,'21'-20'-160,"-21"20"-1089,19-20-1634,1 20-10410</inkml:trace>
  <inkml:trace contextRef="#ctx0" brushRef="#br0" timeOffset="225128.9062">16859 7478 18225,'20'0'1761,"-20"0"-864,19 0-512,1-20-578,0 20-735,-20 0-898,20 20-2658</inkml:trace>
  <inkml:trace contextRef="#ctx0" brushRef="#br0" timeOffset="225730.4687">20333 7239 17264,'0'0'1121,"0"-19"-1025,20 19-448,-20 0-33,20 19-800,-20-19-576,19 0-802,21 0-3138</inkml:trace>
  <inkml:trace contextRef="#ctx0" brushRef="#br0" timeOffset="225858.3984">20730 7239 15919,'39'-19'768,"-19"19"-2529,0 0-898,20 0-1569</inkml:trace>
  <inkml:trace contextRef="#ctx0" brushRef="#br0" timeOffset="226012.6953">21366 7180 19314,'39'-21'576,"-19"21"-832,-20 0-96,20 0-1346,-1 0-1249,1 0-736,0-20-3428</inkml:trace>
  <inkml:trace contextRef="#ctx0" brushRef="#br0" timeOffset="226151.3672">21902 7120 10537,'59'0'6086,"-59"-20"-4580,20 20-1410,-1 0-417,1 0-671,-20 0-898,20 0-2146,-20 0-5958</inkml:trace>
  <inkml:trace contextRef="#ctx0" brushRef="#br0" timeOffset="226281.25">22438 7080 18513,'19'0'128,"-19"0"-6822</inkml:trace>
  <inkml:trace contextRef="#ctx0" brushRef="#br0" timeOffset="226863.2812">18327 4757 12267,'-39'0'1634,"39"0"352,-20 0-737,20 0-513,0 0-575,0 0-97,0 20-353,0 1-607,20-2-1251,0 1-2497</inkml:trace>
  <inkml:trace contextRef="#ctx0" brushRef="#br0" timeOffset="227009.7656">18327 5253 9128,'-19'20'7912,"19"0"-7336,0-20-672,19 0 96,-19 0-1537,20 0-2499,0 0-1666</inkml:trace>
  <inkml:trace contextRef="#ctx0" brushRef="#br0" timeOffset="227155.2734">18367 5710 9288</inkml:trace>
  <inkml:trace contextRef="#ctx0" brushRef="#br0" timeOffset="227283.2031">18467 5929 19122,'0'20'32,"0"-20"-2467,0 19 97,0-19-4580</inkml:trace>
  <inkml:trace contextRef="#ctx0" brushRef="#br0" timeOffset="227837.8906">18487 8828 19410,'0'0'1153,"0"0"-1153,0 0 96,19 0-256,-19 0 0,0 19-769,20 1-256,0 20-2531,0-21-6085</inkml:trace>
  <inkml:trace contextRef="#ctx0" brushRef="#br0" timeOffset="227982.4219">18625 9224 19698,'0'20'1986,"0"-20"-1762,20 0-672,-20 0-737,20 0-1089,-1 0-2275,2 0-4740</inkml:trace>
  <inkml:trace contextRef="#ctx0" brushRef="#br0" timeOffset="228127.9297">18745 9602 20018,'0'40'257,"0"-40"-3076,20 0-1345,-20 19-961</inkml:trace>
  <inkml:trace contextRef="#ctx0" brushRef="#br0" timeOffset="228279.2969">18804 10018 2498,'20'20'18898,"-40"-20"-18450,20 0-1985,20 0 448,-20 0-1730,20 0-8712</inkml:trace>
  <inkml:trace contextRef="#ctx0" brushRef="#br0" timeOffset="228940.4297">16997 8828 17072,'0'0'192,"0"0"-801,-20 19 289,20-19-96,0 20-1090,0 0-1280,-19 0-3108</inkml:trace>
  <inkml:trace contextRef="#ctx0" brushRef="#br0" timeOffset="229085.9375">16739 9403 14509,'0'20'897,"0"0"-2562,0-20-1250,0 0 32</inkml:trace>
  <inkml:trace contextRef="#ctx0" brushRef="#br0" timeOffset="229237.3047">16560 10099 6309</inkml:trace>
  <inkml:trace contextRef="#ctx0" brushRef="#br0" timeOffset="229950.1953">20412 6207 10537,'0'0'6182,"0"0"-6086,0 0-1569,0 0-64,20-20-289,0 0-512,19 0-1506,-19 1-1441</inkml:trace>
  <inkml:trace contextRef="#ctx0" brushRef="#br0" timeOffset="230117.1875">21107 5710 19346,'0'-19'128,"-19"-1"-384,19 20-1,19-20-383,1 20-1442,0-20-1473,0 0-1026</inkml:trace>
  <inkml:trace contextRef="#ctx0" brushRef="#br0" timeOffset="230279.2969">21742 5234 16944,'20'-20'576,"-20"20"-736,20-20-641,0 0 481,-20 0-705,39 1-3363</inkml:trace>
  <inkml:trace contextRef="#ctx0" brushRef="#br0" timeOffset="230405.2734">22080 4896 18225,'-20'0'-1442,"20"-19"-8583</inkml:trace>
  <inkml:trace contextRef="#ctx0" brushRef="#br0" timeOffset="231105.4687">16798 6445 15214,'-19'20'1345,"-1"-40"-1249,20 20-96,0 0-288,0 0-929,0 0-1986,0-20-3524</inkml:trace>
  <inkml:trace contextRef="#ctx0" brushRef="#br0" timeOffset="231250.9766">16461 5949 13452,'-20'-20'449,"1"0"-1346,19-19-3171</inkml:trace>
  <inkml:trace contextRef="#ctx0" brushRef="#br0" timeOffset="231536.1328">15905 4995 12267,'-59'0'6534,"39"-20"-6502,0 20-1601,20-19-769,0 19-9674</inkml:trace>
  <inkml:trace contextRef="#ctx0" brushRef="#br0" timeOffset="232490.2344">20253 8211 17104,'41'0'288,"-41"0"-320,0 21-32,0-21 64,19 20-192,-19 0-609,20 0-993,0-1-2370</inkml:trace>
  <inkml:trace contextRef="#ctx0" brushRef="#br0" timeOffset="232657.2266">20730 8668 15342,'59'20'1057,"-18"0"-64,-2-20-961,1 0-641,-1 0-768,-19 20-256,19-20 95,-19 0 225,20 19-1922</inkml:trace>
  <inkml:trace contextRef="#ctx0" brushRef="#br0" timeOffset="232816.4062">21524 9145 17712,'39'40'1410,"-39"-40"-1026,20 0-256,1 19-192,-1-19-384,0 20 31,-1-20 65,1 20-481,20 0-1473,-21 20-4549</inkml:trace>
  <inkml:trace contextRef="#ctx0" brushRef="#br0" timeOffset="232976.5625">22219 9721 15790,'40'39'833,"-21"-39"-32,1 20-417,-20-20-320,20 20-768,-20-20-2211,20 21-6342</inkml:trace>
  <inkml:trace contextRef="#ctx0" brushRef="#br0" timeOffset="233103.5156">22398 9939 17936,'0'0'2467,"0"0"-2403,20 0-1217,-20 0-64,20 0-4325</inkml:trace>
  <inkml:trace contextRef="#ctx0" brushRef="#br4" timeOffset="306676.7578">6336 5789 1473,'0'0'2947,"0"-19"-705,0 19-224,0 0-353,0 0-351,0 0-578,0 0-447,0 0-161,20 0 128,-20 0-32,0 0 64,0 0-31,19 19 191,1-19 129,-20 0-193,20 0-96,19 0-128,-19 0 33,20 0-97,-1-19 0,2 19-32,18 0-32,-19-20 32,19 20-64,0-20 0,2 20 32,-2-20 32,20 1-64,0 19 32,2-20-32,17 0 32,2 0-64,-1 0 64,0 20 0,1-19-32,19-2 64,0-19 160,20 20 193,-19 1 95,18-1-95,21-20-65,-20 21-320,20-21 609,-1 20-353,21 1-192,-20-22 224,39 21-288,-19-19 32,40 19 64,-20-20-160,-2 20 737,2-19-353,0 19-31,-20-21-129,-1 22-192,-39-1 352,0-20-320,-39 21 96,-21-1-64,0 0-544,-40 0 1441,2 20-705,-41 0-512,20 0-385,-20 0-832,-20 0-1538,0 0-4004</inkml:trace>
  <inkml:trace contextRef="#ctx0" brushRef="#br4" timeOffset="307719.7266">5006 8410 11562,'0'0'513,"19"-20"-129,1 20-256,0 0 65,0-19-65,-1 19 192,21 0 641,19 0 0,-19-20-385,40 20-159,-1-20-225,0 20-96,1-20 96,19 1-128,20 19 0,1-20 0,18 0 0,21 0 1,1-1-65,18-18 32,-19 19-32,40-19 512,-21 19 225,1 0-161,0 0-351,-1 0-129,-19 1 128,20-1-288,-21 20 160,1 0-32,1-20-192,-2 20 128,1 0 0,-1-21-96,21 1 96,0 1 0,-20-1 64,0 0 320,-1 0 193,-19 1-33,1-1-224,-21 0 33,-1 20-97,-18-20-224,-21 1-32,0 19 32,-38-20 128,-21 20-256,0 0 64,-1 0 32,-19 0-96,-19 20-224,-1-20-705,0 19-1025,-21-19-3491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5T18:56:27.6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696 3685 15022,'-19'0'1121,"19"0"-577,0 0 1538,0 20-128,19 20-513,-19 0-287,20 19-514,0 20-287,21 0-193,-22-18 32,1-2 128,20 0 65,-20-19-65,19-1-32,-19-18-224,0-21 224,-1 20 353,-19-20 32,0-20-609,-19-1 0,-1-18 128,-20-1-480,1-19 96,-1-20-449,1-21-32,-2 1 65,1 0 31,21-1 481,-1 21 96,20 20 192,0 18-160,20 21 32,-1 1 32,1 19 1,20 0-1,-19 39 0,18 2-32,-19 18-160,0 0 128,0-19 32,-20 19 128,-20-18-224,20-1 96,-20-1-96,0-19-192,0 0-289,1-20-1184,-2 0-1122,1 0-1313,20 0-8840</inkml:trace>
  <inkml:trace contextRef="#ctx0" brushRef="#br0" timeOffset="240.2343">1272 4181 20595,'0'40'1922,"0"-40"-737,0-20 192,-20 0-352,1 1-288,-1-21 64,-20 0-577,20 1-224,1-2 64,-1-18-288,20 39-513,0 0-512,0 1-673,20 19-1633,-1 0-2275</inkml:trace>
  <inkml:trace contextRef="#ctx0" brushRef="#br0" timeOffset="486.3281">1571 3982 19730,'0'41'2979,"-21"-21"-801,1 0-416,0 19-449,20-19-769,0 0-255,20 0 95,0-20-384,21 19 224,-2-19-416,20-19-96,-19-1-64,0 0 127,-40 0 97,0 0-160,-20 1-385,-20-1 161,1 0 192,-21-1-225,-20 21-640,21-20-897,0 20-2210,19-19-4869</inkml:trace>
  <inkml:trace contextRef="#ctx0" brushRef="#br0" timeOffset="849.6093">1689 3645 11114,'0'-39'12236,"0"19"-10891,-19 0 32,19 20-672,0 0 0,19 20 159,-19 19 1,20 1-641,0 0-96,0 20 1,0-1 63,19-19-256,2-1 224,-21-19-96,19 20 32,-19-21 0,19 1-96,1 1 32,-20-1 32,19 0-32,-39-1 64,20 1-192,-20-20 0,-20 20-96,0 0-64,1-20-161,-1 0 65,0 0-32,0 0-385,1 0-704,-1 0-1538,20-20-3299</inkml:trace>
  <inkml:trace contextRef="#ctx0" brushRef="#br0" timeOffset="1249.0234">2107 3507 20819,'20'39'929,"-20"-19"-737,0 20 1025,0 19 321,0 21 159,-20-1-704,20 20-448,20-40-385,-1 2 96,21-2-31,0-39-33,19 0-32,0-20-32,2 0-32,-2-20-32,-20 0-128,1-19-64,-20-22-160,-20 22 31,0-1-63,0 1 64,-40 19 128,20 0 128,-19 20-32,19 0 32,0 0 64,1 40-96,-1-1 288,20 1-32,0 20-128,20-20-96,19-1-64,20 1-320,-19-20-225,19-1-544,-18-19-320,-2 0-865,-19-19-2275,0 19-7590</inkml:trace>
  <inkml:trace contextRef="#ctx0" brushRef="#br0" timeOffset="1677.7343">2702 3864 20979,'20'59'2210,"0"-19"-96,0-21-800,-1 22-353,1-1 160,-20-21-321,20-19-223,-20 20-385,0-20 193,0 0-289,0 0 288,0-20-64,0 1-352,0-1-64,0-21-32,0 2-96,20-1 64,-20 20 32,19 20-97,1 0 97,1 20 32,-21 0 64,20 0 96,19-1 0,-19 1 32,0 1 129,0-21-97,-1 0 0,-19 0 32,20 0-32,0-21 0,-20 21-64,20-20-128,0 20 64,-1 0-96,2 0 192,19 20-480,-1 1-545,-19-1-352,20 0-833,-21-1-1666,1 1-4516</inkml:trace>
  <inkml:trace contextRef="#ctx0" brushRef="#br0" timeOffset="2091.7968">1055 4599 24983,'0'19'449,"39"-19"736,20 0 192,40 0-448,80-19 320,40-1 64,79 0-544,-1 20-449,-19-20-192,-59 20-63,-60 0-65,-40 0-97,-1 0 194,-18 0-258,-40 0-63,-1 0-64,-39 0 192,-20 0 0,0 0-193,0 0-671,0 0-706,0-21-1281,0 2-2338,0-1-4933</inkml:trace>
  <inkml:trace contextRef="#ctx0" brushRef="#br0" timeOffset="2289.0625">3536 3943 26809,'20'-20'2306,"-20"20"-1729,0-20-706,0 20-95,19 0-769,-19 0-416,20 0-1506,-20 20-2978</inkml:trace>
  <inkml:trace contextRef="#ctx0" brushRef="#br0" timeOffset="2411.1328">3675 4221 23446,'0'39'1825,"0"-39"-864,0 0-672,0 0-161,0 0-833,0 0-448,20-19-2210,-20-1-12588</inkml:trace>
  <inkml:trace contextRef="#ctx0" brushRef="#br0" timeOffset="11559.5703">4131 4023 3811,'0'0'12716,"0"-21"-11627,0 21-64,0 21 897,20-1-353,0 19-415,0 1-65,20 0-449,0-1-191,-20 1-65,-1 0-64,1-20 97,0-20-257,0 20 64,-20-20-32,0 0 385,0-20 31,0 0-383,-20-1-129,20-38-32,-20 20-64,0-21-96,20 21-97,0-1 1,0-1 64,20 41-64,-20 0-256,20 0 255,19 20 161,1 21 64,1-2-64,18 1 32,-20 0 96,21-21-192,-21 21 128,1-20 0,1-20 0,-2 0 64,1 0 129,-21 0-33,1 0-96,0-20 128,0 0 0,-20 0-31,19-19-129,-19 19 160,0-20-320,0 21 320,-19-21-288,19 19 0,-20 21 224,0-20-384,20 20 96,-20 20-65,20 1 1,0-1 96,0 19 128,0 1-32,20 0 64,0-1-128,19 1 64,1-21 289,1-19-354,18 0 322,-20-19-161,1-1 64,19 0-32,-39-19-32,0-1 32,1 20 129,-21-19-354,0 19 65,0-21 64,-21 21 32,1 20-31,0 0 31,1 0 0,-1 20-96,0 1 0,20 19-32,-20-1 192,20 1-353,20-1 1,0 1-897,19-1-416,22-18-1218,-22-21-2690,1 0-4356</inkml:trace>
  <inkml:trace contextRef="#ctx0" brushRef="#br0" timeOffset="11909.1796">5481 3982 20371,'-20'0'2498,"1"0"-1793,19 20 96,0 21 288,0-2 64,0 1-192,19 0-481,-19-21-480,20 21 224,21-40-128,-21 20 65,-1-20-65,1-20-32,-20-20-224,20 1 31,-20-1-31,-20-19-128,0-2-96,1 2 31,-22 20-191,21-1 576,20 1 0,-20 19 512,20 20-63,0 0-289,0 20 256,20-1 161,0 21-353,21 19-96,-2 0-96,21-18-352,-1-1-673,-20-1-576,1-19-1186,1 0-2658,-22 0-8616</inkml:trace>
  <inkml:trace contextRef="#ctx0" brushRef="#br0" timeOffset="12438.4765">6454 3645 21556,'-19'0'1826,"19"0"-225,0 0-1120,0 20-33,0 20 609,19 0-96,1 39-577,0-19-159,20 19-129,-21-19-192,22-20-193,-1 19-640,-1-39-544,-19 0-1186,0-1-2209,-20-19-9065</inkml:trace>
  <inkml:trace contextRef="#ctx0" brushRef="#br0" timeOffset="12788.0859">6275 4002 22036,'41'-39'1986,"-21"19"-929,39 0 96,-19 0-672,19 1-193,0-1 96,2 20-384,-2 20 129,-19-20-194,19 19 33,-20 21-32,-19-20 32,1 40 32,-1-20 64,0-1 33,-20-19-33,19 20 32,-19-21 32,40-19 0,-20 0 32,-1 0 0,21-39-224,-20 19-128,19-20 0,-39 1 0,0-2 96,-39 2-161,-1 39-351,1-20 416,-21 20 256,21 0-417,-2 20-1408,2-1-2788,39 1-6469</inkml:trace>
  <inkml:trace contextRef="#ctx0" brushRef="#br0" timeOffset="14335.9375">8182 3864 9801,'-60'-20'7911,"40"20"-7142,-19 0 160,-1 20-32,20 19-449,0 1 769,1 19 97,-1 2-706,20-22-384,20 1-64,-1-20 161,21-1-257,-20 1 160,19-20 32,1-20 65,-20 1 63,1-21-64,-2 0-96,-19 1 1,0-2-65,0 21 32,-19 1 224,19-1 65,-21 20-65,21 0-192,0 0-320,0 20-96,21-1 160,-2 1 128,1 21-320,20-21-545,-1-1-352,1-19-384,-1 20-1314,1-20-1601,-19 0-7976</inkml:trace>
  <inkml:trace contextRef="#ctx0" brushRef="#br0" timeOffset="14634.7656">8638 3844 19314,'-20'-20'2658,"1"20"-1569,-1 0 257,-20 0-450,21 0-127,-1 20 288,20 0-1057,0 0-64,0-1 96,39 21-128,-19-20 96,39 19 0,1-18-64,-20-1-64,20 0-128,-41 19 256,1-39-161,-20 20 194,0 0 63,-20 0 64,1-1-224,-21-19-32,20 0 32,-20 0-449,20 0-608,20 0-1185,-20-19-2242,20 19-5830</inkml:trace>
  <inkml:trace contextRef="#ctx0" brushRef="#br0" timeOffset="14910.1562">9016 3923 16463,'-40'0'2210,"21"0"32,-2 0-448,1 0-673,0 20 224,0 0-416,20-1-865,0 1-96,20 1 128,0-1-64,21 0 129,-2-1-258,1 1 226,-1 0-194,-19 0 130,-20 0-33,0-1 128,-20 1 160,1-20-320,-21 0-160,20 20-96,-19-20-641,18 0-384,1-20-1826,0 20-1954</inkml:trace>
  <inkml:trace contextRef="#ctx0" brushRef="#br0" timeOffset="15065.4296">9215 4122 18865,'39'40'929,"-19"-40"417,0 19-482,0 1-832,-20-20-32,19 20-448,-19-20-1794,0-20-961</inkml:trace>
  <inkml:trace contextRef="#ctx0" brushRef="#br0" timeOffset="15208.9843">9194 3824 19314,'-40'-19'1858,"40"-1"-1026,-19 20-511,19-20-578,19 20-447,1 0-385,0 20-1730,1 0-1537</inkml:trace>
  <inkml:trace contextRef="#ctx0" brushRef="#br0" timeOffset="15644.5312">9730 3884 21332,'0'0'2850,"-20"0"-2433,0 19 704,20-19-769,-19 40 97,-1-20 415,20 19-575,0 2-257,0-21-64,20-1-64,-1 1-65,1-20-127,0 0 64,1-20 32,-1 1 0,-20-1 128,0 0-65,0-1 129,-20 1 129,20 20 287,0 0-448,0 0-64,0 41 288,20-1 128,-1-1 97,1 21-129,20-1 0,-21 1 33,21-20 287,-20 19-191,-20-19-65,0-1-32,-20 1 32,0 0-31,0-20-417,-19 0-385,-1 0-159,1-20-417,-2 0-417,21 0-640,-19-20-1505,39-20-1474</inkml:trace>
  <inkml:trace contextRef="#ctx0" brushRef="#br0" timeOffset="15957.0312">9988 3903 13100,'21'20'9801,"-21"0"-9641,20 19 1250,0 2-129,-20-1-320,19-1 224,-19-19-544,20 0-385,-20 0-64,20-20-32,-20 0 96,0-20-63,20 0-97,-20 0-192,19-19-97,-19-1 65,20 19-96,-20 1 256,20 1-480,0 19 159,-1 19 97,22 1 32,-21 21 224,19-2-1089,-19 1-897,20 0-1569,-1-21-2659</inkml:trace>
  <inkml:trace contextRef="#ctx0" brushRef="#br0" timeOffset="17371.0937">11219 3963 14317,'-19'0'2915,"19"0"-1442,0 0-160,0 19 321,0 1-289,0 21-192,0-21-320,0-1 0,19 1-321,-19-20 161,20 20-289,-20-20-95,0 0 63,0 0 96,20-20-127,-20 0-161,0-19-96,20 19-64,-1-21 96,-19 2-192,20 19 0,-20 20-32,21 0-225,-1 20 193,0-20 128,-1 39-96,1-19-705,20 1-416,-1 19-1089,1-21-2595,-1 1-4868</inkml:trace>
  <inkml:trace contextRef="#ctx0" brushRef="#br0" timeOffset="17835.9375">12212 4043 17840,'60'99'2082,"-21"-40"0,1 0-640,0 2-577,0-2 288,-20-19 0,19-1-673,-19 1-95,0-40-1,-20 19-192,0-19 321,-20-19 95,0-1-352,1-20-160,-41-19-31,20 0-130,0-21-63,20-19-64,-19 20-192,19-2 128,20 2 95,0 20-95,20 20 64,-1 19 160,1 20 32,20 20 64,-20-1 64,20 21-160,-20-1 96,0 21 96,-20-21-64,0 22-160,0-22 64,-20-19 96,20 0-96,-20-20 32,20 0-512,-20 0-225,20 0-736,0 0-1089,0-20-1987,0 0-928</inkml:trace>
  <inkml:trace contextRef="#ctx0" brushRef="#br0" timeOffset="18293.9453">12569 4122 14125,'0'0'2594,"0"-20"609,-19 0-928,19-19-578,-20-2 1,20 2-609,0-1-705,0 1-32,0-1-159,0 20-33,20 1-320,-1 19 128,1-20-417,0 20-416,0 0-384,20 20-96,0-20-257,-1 19-191,1 1-289,0-20 993,-21 20 800,1-20 289,0 20 321,-20-20 1216,0 19 577,-20 1-160,20 0-288,-20 19-225,20-19-480,0 1-353,0-1-223,20 0-65,21-1-32,-21-19 33,19 0-65,1-19 0,-1 19-96,-19-20 129,0-21-289,-20 2-64,0 19 128,0-20-160,-40 1-1,1 19 1,-1 0-32,1 20 0,19-19-96,-1 19-545,1 19-512,20 1-993,0 0-1057,20 0-2403</inkml:trace>
  <inkml:trace contextRef="#ctx0" brushRef="#br0" timeOffset="18679.6875">13344 3884 20691,'0'-20'1249,"0"20"801,0 0-961,0 20-576,0-1 512,0 1-160,0 20-257,0-1-192,20 2-351,19-21 191,2-1-160,-2 1 0,1-20 128,-1 0-64,1-20-160,-1 1-96,1-21-64,-19-1 32,-1 22 32,-20-21 32,0 1-160,0 19 224,-20 0 0,20 0-32,-21 20-65,1 20-63,0 0 128,-19 0 64,19 19 64,0 1-64,20-1 97,0 2-322,40-21-735,-20-1-322,39 1-511,-18-20-1731,18 0-2113</inkml:trace>
  <inkml:trace contextRef="#ctx0" brushRef="#br0" timeOffset="18924.8046">14039 3824 19474,'0'-39'1922,"0"39"128,0 0-801,0 0-865,0 0 417,0 39-256,20-19-129,0 0-160,-20 19-160,19 1-192,1-20 192,-20 19-32,0-18-32,0-1 128,0 0-192,-20-1-32,20-19-160,-19 0-96,-1 0-321,0 0-224,0 0-896,20 0-2307,0-19-7879</inkml:trace>
  <inkml:trace contextRef="#ctx0" brushRef="#br0" timeOffset="19499.0234">14357 3785 21364,'0'0'1922,"-20"-20"-1218,20 20 577,-20 20-1184,20-20 287,0 20 96,0 19-223,0-19-129,20 19-192,19 1 96,1-1 0,-20 2 64,19-1-32,2-1-32,-41-19-32,20 0 0,-20 0 96,-20-1-32,20-19-128,-20 0 32,-1 0-513,1 0 321,1 0-705,-1-19-160,20-1-384,0 0 576,0 20 481,20-20 384,-1 0 192,22 1-128,-21 19 256,19-20 321,1 0 384,-1 20 192,1-21-545,0 1-415,0 1 95,0-1 96,-1 0 65,-19 0-225,20 1-128,-21-1 0,1 20 32,-20-20 33,0 20-97,0 0-192,-20 0 63,-19 0-95,19 20 192,-19 0-256,-1 19 288,20 1-224,-20-1 192,40-18-64,0 19 128,0-21-160,19 1-96,22 0 64,-21-20-64,19 0-737,1 0-672,19-20-1794,-19 0-1218,0 1-7910</inkml:trace>
  <inkml:trace contextRef="#ctx0" brushRef="#br0" timeOffset="19813.4765">15250 3864 16719,'19'-20'3460,"-19"0"-1410,0 20 256,0 0-641,-19 0-512,-1 0-512,0 0-353,0 20-31,0 0-65,1 19-160,-1-19-64,20 20 64,20-21-96,-1 22 224,1-21-288,20 0 128,-1-1 64,-18 1 0,19 0 0,-40-20 0,20 20-96,-1 0 224,-19-20-128,0 0 96,0 19 32,-19-19 33,19 0-129,-20 0-96,20 0-417,-20 0-351,0 20-898,-1-20-2370,2 0-7110</inkml:trace>
  <inkml:trace contextRef="#ctx0" brushRef="#br0" timeOffset="21000.9765">15965 3665 21268,'19'-59'2050,"1"39"-993,0 20 0,0 0-257,-1 20-127,2-1-96,-1 21-193,20 19 32,-21 2-256,21-2 33,0 0-129,-1 1-224,1-21-737,-19 2-513,18-21-1376,-19-1-2852</inkml:trace>
  <inkml:trace contextRef="#ctx0" brushRef="#br0" timeOffset="21377.9296">15905 3903 15086,'20'-19'9385,"0"-1"-8488,19 0-1,21 0-127,-20 1-513,20-1 97,-1 20-97,-19 0-192,19 0-288,1 0-129,0 20-127,-21-1-97,1 1 193,-1 20 256,-19-1 96,0 1 128,1-21 160,18 1 129,-19 1-97,19-1 0,1-20-96,19 0 1,2-20-161,-22-21-193,1 22-63,-20-21-128,-20 1-65,-40 19 33,-19 0 192,-2 0 160,2 20 256,-20 0-160,20 0 32,38 20-192,-19 0-1057,40 0-2434,20-1-4677</inkml:trace>
  <inkml:trace contextRef="#ctx0" brushRef="#br0" timeOffset="22176.7578">17772 3943 15214,'19'0'5157,"-19"20"-5029,0-20 1570,20 19 576,0 22-929,-20-21-736,20 19 63,-1-19-95,-19-20 31,20 0-159,-20 20-33,0-20 33,0-20 287,0 0-351,0 1-321,0-21-32,0-1-32,0 2-32,0-1 0,0 21-32,20-1-257,1 20 33,-1 0 96,-1 0 192,21 39 0,-1 1-32,1-1 32,19 2-289,-18-1-768,18-21-640,-19 21-1026,-1-40-3330,1 0-9674</inkml:trace>
  <inkml:trace contextRef="#ctx0" brushRef="#br0" timeOffset="22817.3828">19340 3805 19602,'-39'-40'1954,"39"20"-1089,-20-1 608,-20 21-32,19 0-768,-18 0-224,-1 41 127,1-21-95,19 19-353,0 1-96,20-1-32,40 1 96,-20-1-96,39-19 160,1 21-224,19-2 96,-19-19-32,-21 0-224,-19 0 192,-20 0 0,0-20 288,-20 0 64,0 19-96,-19-19-31,-1 0-193,1-19-129,19 19-383,-21-20-673,22 20-1217,-1 0-3044,20 0-5636</inkml:trace>
  <inkml:trace contextRef="#ctx0" brushRef="#br0" timeOffset="23202.1484">19677 4063 23862,'20'0'1473,"0"-20"-1312,0 20 383,1-20-95,-2 20-321,1 0-96,20-21 32,-21 1 64,1 20-128,0-19-256,-20 19 96,0-20 320,0 20-417,-40-20 65,21 20-224,-21 0 448,1 0-32,-2 20 32,1 0 160,21-1 64,-1 22 129,20-1-33,0-21 64,0 21-127,20 0-129,19-21 128,22 1-160,-2 0 128,0 0-512,-19-20-224,19 0-545,-39-20-705,20 0-1793,-40 0-4036</inkml:trace>
  <inkml:trace contextRef="#ctx0" brushRef="#br0" timeOffset="23506.8359">20095 4023 17936,'20'59'1954,"-1"-19"0,1-20-384,0 0-834,0 19-223,-20-39 159,19 20-287,-19-20 352,0-20 288,0 0-353,0 1-287,0-21 127,-19 0 129,19-19-193,0 18-224,0-18-32,0 20 65,19 19-161,-19 0-288,20 0-33,0 20-159,0 0-321,20 40-192,0-20-992,-1 19-898,1-19-2434,-1 0-6086</inkml:trace>
  <inkml:trace contextRef="#ctx0" brushRef="#br0" timeOffset="23891.6015">20591 3864 16623,'0'0'3908,"20"20"-3011,0-1 1057,0 21-353,-1-1-384,21 2-512,-1 18-64,-19-39-513,0 20 64,21-20-192,-41-20 128,19 19 96,-19-19 193,0-19 319,0-1-672,0 0 32,0-20 1,0 21-162,0-42-95,0 22 0,20-1-256,-20 20 31,20 1-95,0-1-321,-1 20-128,1 0-128,-20 20-448,20-1-705,-20-19-224,20 20-1,-20 0-7718</inkml:trace>
  <inkml:trace contextRef="#ctx0" brushRef="#br0" timeOffset="24218.75">21107 3982 19538,'20'0'1634,"0"0"-898,0 0 962,19-19 384,-19 19-1345,0-20-353,19 20-288,-19-20 256,0 0-320,1 20 225,-21-19 159,0-1-288,-21 20 0,1-20-96,0 20-192,-19 0 160,-1 20 160,1 0-224,19-1 160,-20 21 64,40-20-63,-19 19-1,19 2-32,19-21-32,21 19 64,0-19-96,-1 0 0,1 0-481,-1-20-127,2-20-513,-21 20-1314,19-20-2689,-19-20-3909</inkml:trace>
  <inkml:trace contextRef="#ctx0" brushRef="#br0" timeOffset="24495.1171">21504 3963 864,'0'60'13837,"0"-40"-11434,20 19 1216,-20-19-928,20 0-994,-1 0-1024,-19 0 32,0-20-33,0 0 417,0 0-128,0-20-673,0 0 1,-19-20-289,19 1 192,-20-2-128,20-18 128,0 19-256,20-19 96,-1 20-64,22 19-64,-21 0-128,19 20-257,-19 0-351,20 0-578,-21 20-351,21 0-1346,-1-1-2275,-19 1-11273</inkml:trace>
  <inkml:trace contextRef="#ctx0" brushRef="#br0" timeOffset="24786.1328">22119 3844 15022,'21'-20'7591,"-42"1"-5733,21 19-257,-20-20-95,20 20-545,-19 0-417,-1 20-320,0-1 129,0 21-450,0-1 65,20 1 97,20-1-386,0 2 65,0-1-32,0-1 192,-1-19 96,1 20 64,1-1 64,-21 1 32,0-21 96,0 2 97,0-21-65,-21 20-288,1-20 448,1 0-544,-1 0-128,0-20-449,0 20-704,20-21-1185,0 2-5574</inkml:trace>
  <inkml:trace contextRef="#ctx0" brushRef="#br0" timeOffset="24960.9375">22357 4260 22132,'20'21'7175,"-20"-21"-6790,0 0-1,21 0-224,-21 0 0,0 0-384,0 0-513,0 0-672,0 20-2242,-21-20-9130</inkml:trace>
  <inkml:trace contextRef="#ctx0" brushRef="#br0" timeOffset="39886.7187">895 6325 12267,'-19'-19'2370,"19"19"-768,0 0-449,0 0 256,0 0 353,0 19-353,19 1-352,1 21-256,-20-21 64,20 19-385,0 1 129,-1-1-449,1 1 224,0-20-320,-20-1 257,0 1-225,0 1 577,0-21-33,0 0-416,0-21-96,-20 1-128,-19 1-32,-1-41 32,1 21-288,-1-40 0,0-2-161,21 2-63,-2-20-257,1-1 481,20 2 96,0 38 96,20 0 160,20 20 0,0 21-96,0 19 160,-1 0-96,1 39-32,-1 22 96,-19-22 32,0 20-224,1 1 256,-42-1-32,21-18 0,-20-2 1,0-19-290,0 20 33,1-40-32,-1 0-320,20 0-1218,-20 0-704,20 0-833,0 0-353,0 0-3426</inkml:trace>
  <inkml:trace contextRef="#ctx0" brushRef="#br0" timeOffset="40098.6328">1272 6504 18225,'20'20'1345,"1"-20"833,-21 0-705,0-20-63,0 1-193,-21-1-865,21-20-288,-20 1-32,20-2-160,0 2-32,0 19-737,0 0-608,0 0-1026,20 20-1152,1 0-4196</inkml:trace>
  <inkml:trace contextRef="#ctx0" brushRef="#br0" timeOffset="40322.2656">1550 6286 16335,'21'20'3748,"-1"19"-2179,-20-19 353,19 1-289,-19 18-736,20-19-480,0 0-129,0 0 192,-1-20 1,21 0-129,-20-20-32,19-20-191,-19 21-65,-20-22-257,0 1-191,-20 1-609,1 19-128,-21 0-64,20 1-545,-19 19-1633,19 0-673,20 19-6822</inkml:trace>
  <inkml:trace contextRef="#ctx0" brushRef="#br0" timeOffset="40635.7421">1948 6782 13484,'98'99'5798,"-78"-79"-4421,-20-20-32,0 0 161,0 0 448,0 0-833,-39-20-705,19-19-416,0-1 64,0 1-64,1-21-224,19 1-385,-20-21-159,0 1 287,0-20 417,20 19-64,0 1 128,20 19 32,0 21 32,0 18 32,19 21 0,-19 0 0,19 40 32,-19 20-31,-20-21 63,0 21-32,0-21 32,-20 2-96,20-2-128,-19-19-449,19-20-1024,0 0-2307,0 0-3074</inkml:trace>
  <inkml:trace contextRef="#ctx0" brushRef="#br0" timeOffset="40903.3203">2305 6207 20179,'19'0'1761,"-19"20"-928,0 19 608,0 1-63,0-1-321,0 2-353,20-21-383,1-20-193,19 0 0,-1 0 256,-19-20-352,0-1 32,-1 1-128,-19-19-128,0 19-384,-19-20-97,-21 21-224,1 19-96,-1-20 160,-1 20 129,22 20-161,-1-20-865,0 19-1473,20 1-5765</inkml:trace>
  <inkml:trace contextRef="#ctx0" brushRef="#br0" timeOffset="41426.7578">2623 6107 15438,'0'0'5381,"-21"0"-4100,21 0 417,-20 21-225,20-21-223,0 19-386,0 1-351,20 20-129,1-20-256,19-1 1,-1 21-65,1-20 0,-1 19 0,1-19-64,-20 1-32,-1-1-32,1-1 64,-40-19-96,20 20-193,-39 0 97,19-20-192,-19 0-1,-1 0 97,20 0-192,0 0 191,20 0 1,0-20-96,0 20 192,0-20-1,20 1 386,20 19-1,-20-20 160,19-1 161,1 21-417,-1-20 96,-18 0 32,19-19-192,-21 19 0,1 0 64,0-19-32,0 19 0,-20 0 257,-20 20-193,20-20 224,-20 20-256,20 0 32,-20 20-192,1 0 128,-1 0-288,20 19 256,-20 21-192,20-21 128,20 2-96,0-2-513,-1 1-480,21-20-96,-1-20-737,1 0-1537,-20 0-353,19-20-6502</inkml:trace>
  <inkml:trace contextRef="#ctx0" brushRef="#br0" timeOffset="41753.9062">3219 6286 12267,'-20'-40'5894,"20"40"-3460,0 20-1377,0 0 0,0 0 288,0 39-96,0-18-320,20-2-608,-1 1-161,21-21 32,-20-19-96,19 0 96,-19 0 289,0-39-353,-20-1-64,0 1 0,0-22 0,-20 2 128,-20 0-224,1-1-64,-1 0-32,1 1 160,19 19 192,0 20 225,20 20 95,0 0-416,0 0-160,20 40 449,20-1 63,19 1-384,-20 20-32,21-20 32,-20 19-352,0-19-481,-1-1-416,-19 1-640,0-19-3108,0-1-7271</inkml:trace>
  <inkml:trace contextRef="#ctx0" brushRef="#br0" timeOffset="42451.1718">4013 5929 4003,'-20'-80'13389,"20"40"-11339,0 20 416,-20 1-800,0-1-641,-20 20-385,0 20-223,1-1-129,-1 21-96,1 20 193,19-20-193,20 19-96,0 0-224,39-19 160,21 1-96,-1-2 160,21 1-96,-1-20-128,-19 19-32,-1-19-65,-39-20 129,0 20 96,-20-1 96,-20 1 193,0 0-161,-20 1 32,1-21-96,-1 20-32,1-20-480,19 0-321,0 0-705,20 0-832,0 0-1473,20-20-2820</inkml:trace>
  <inkml:trace contextRef="#ctx0" brushRef="#br0" timeOffset="42691.4062">4389 6286 11723,'20'39'4740,"0"1"-1409,-20-19-800,20-1-1250,-20-20-32,21 19-128,-2-19-416,1 0-65,0-19-255,0-1 63,-20-21-288,0 21 0,0-19-31,-20 19-354,-20 0 97,0 1-256,0 19 32,1 0-65,-1 0-448,20 0-736,1 19-1282,-1-19-2274,20 20-9865</inkml:trace>
  <inkml:trace contextRef="#ctx0" brushRef="#br0" timeOffset="43017.5781">4529 5829 19154,'0'-20'3459,"0"20"-1665,0 0-257,0 0-896,0 20 159,0 21 418,20-2-418,-20 20-191,19 20-289,1-19-32,0 20-223,0-1-1,19-20-96,-19-19-225,0 1-351,0-22-289,1 21-576,-2-40-770,-19 20-1921,0-20-2786</inkml:trace>
  <inkml:trace contextRef="#ctx0" brushRef="#br0" timeOffset="43271.4843">4886 6167 20435,'0'20'4228,"0"0"-3844,0 0 994,0 19-33,20-19-480,-20 19-289,19-19-191,1 0-161,20 1-32,-19-21 64,18 0-64,1-21-32,-21 1-352,-19-19-64,20 19-320,-40 0-481,20-19-385,-19 19-640,-1 0-1761,20-20-2083</inkml:trace>
  <inkml:trace contextRef="#ctx0" brushRef="#br0" timeOffset="43482.4218">5124 5849 22164,'-20'0'2819,"20"0"-1185,0 0-673,20 21 160,0-2-64,0 21-385,0 19-191,19 0-289,2 1-128,-21 20-64,19-40-224,1-1-257,-1-19-287,-19 0-321,-20-20-577,0 0-1249,-20-20-7495</inkml:trace>
  <inkml:trace contextRef="#ctx0" brushRef="#br0" timeOffset="43715.8203">5006 6107 20787,'19'0'1922,"21"-20"-641,19 20 705,20-20-673,2 20 33,-22 20-321,0-20-609,0 20-288,-19 20 32,1 0-96,-22-20 64,21 19-96,-40 1 33,20-20-226,0-1-95,-1 1-384,-19-20-193,0 20-577,20-40-960,-20 0-3716,-20 1-7206</inkml:trace>
  <inkml:trace contextRef="#ctx0" brushRef="#br0" timeOffset="43855.4687">5481 5988 23189,'-39'-20'2531,"39"1"-609,0 19-1122,0 0-607,0-20-161,0 20-257,39 0-735,-19 20-1635,1-20-3266</inkml:trace>
  <inkml:trace contextRef="#ctx0" brushRef="#br0" timeOffset="44521.4843">5978 6167 12171,'0'0'2851,"0"-20"-1058,0 20 33,-20-19-384,20 19 95,0-21 32,-20 21-383,20 0-226,-20 0-191,20 0 96,-19 21-256,-1 18-33,20-19 65,0 39-161,0-19-159,0-1-97,20-19 0,19 21-192,-19-41 160,0 20 0,19-40 161,-19-1-225,1 1-128,-21-19-96,0-21-129,0 21 65,0-1-32,-21 1 192,21-2 0,0 21 128,0 20 96,0 0-159,0 20 63,21 0 288,-1 20-128,19 0 1,-19-20-161,20 19-64,-21-19 64,1-20-96,-20 20 0,20-20 0,-20-20 128,0 20-128,0-39-32,20 19 0,-20-20-32,19 20-64,22 1 0,-21 19-32,19 0-32,1 19 32,-1 1-513,1 20-576,0-20-449,0 19-1249,-20-19-5188,0 0-1827</inkml:trace>
  <inkml:trace contextRef="#ctx0" brushRef="#br0" timeOffset="45497.0703">1094 6981 15534,'-39'0'513,"18"0"95,21 0-223,0-20 159,0 20 257,21 0 96,-2-19-161,21 19-223,-1 0 224,41 0-161,0 19 65,38-19-193,1 0-95,40 0-65,20 0-192,60 0 64,19 0-96,-20 0-96,-20-19-128,-39 19 32,0-20 160,-21-1 32,21 1 0,-20-19 192,-1 19 225,21-20 223,-20 1 97,20 19-64,-20 0-353,-21 1-192,2 19-128,-22 19-128,-18 1 64,-1 0-128,0 19 128,1-19-192,19 0 224,-19-20-224,18 0 192,1 0 128,1 0 32,-22 20 32,-17-20-192,18 0 289,-40 0 159,21 0-32,-21 0-319,1-20 287,-21 20 64,1-20 129,-1 20-321,2 0 128,-21-20 33,-20 20-129,20 0 32,-20 0-320,0 0 32,0 0-480,0 0-193,0 0-448,0 0-448,0 0-545,19 0-3043,-19 0-5189</inkml:trace>
  <inkml:trace contextRef="#ctx0" brushRef="#br0" timeOffset="45763.6718">6951 6107 26136,'-20'-20'1538,"20"20"-385,0 0-833,0 0-448,0 0 0,0 20-32,0 1-737,0 18-1153,0 1-1890,20-1-1025,-20 1-11018</inkml:trace>
  <inkml:trace contextRef="#ctx0" brushRef="#br0" timeOffset="45873.0468">6990 6445 18417,'0'40'4612,"0"-40"-2370,0 19-1185,0-19-544,20 0-225,-20 0 0,0 0-1088,0-19-1442,0 19-3748</inkml:trace>
  <inkml:trace contextRef="#ctx0" brushRef="#br0" timeOffset="47273.4375">7883 6306 16047,'-19'-60'1377,"19"41"-512,-20-1 608,20 0-256,-20 0 225,20 20-321,-39 0-320,19 20-513,0 20 0,0 19 161,20 0 31,0 2-192,0-2 1,20-20-65,0 1-256,39-20 128,-19-20 96,20-20 0,-20 0-128,19-19 192,-39-1-288,0 1 289,-20-2-129,0 1-32,-20 21 32,0-21 128,20 40 33,-20-20 159,20 20-128,-20 0-288,20 20 32,0 0-224,20 0 128,0 19 32,20-19-96,-21 1-416,41-1-385,-20-20-384,0 19-513,-1-19-1377,-19 0-1506,0 0-6757</inkml:trace>
  <inkml:trace contextRef="#ctx0" brushRef="#br0" timeOffset="47607.4218">8480 6167 16271,'20'-39'2562,"-40"39"-1248,20 0 383,-20 0-736,0 0 32,1 19 192,-2 1-288,1 20-320,0-20-129,20 19-256,0-19 32,20 0-352,21-1 128,-2 1 64,21 0-32,-1 1-32,-20-1 0,1-1 0,1-19 32,-41 20 96,0 0 97,0 0 127,-21-1-256,-19 1 64,20-20-32,1 20-448,-21-20-160,20 0-321,20 0-737,-19 0-1024,19 0-2531,0 0-7110</inkml:trace>
  <inkml:trace contextRef="#ctx0" brushRef="#br0" timeOffset="47912.1093">8876 6187 19026,'-39'0'1953,"19"0"-415,0 0-225,1 20-256,-1 0 160,20-1-320,0 21-641,20-20-128,19-1 1,1 21-65,-1-19 64,22 18-160,-22-19 128,1 0-128,-20 0 128,-20-1 64,0 1-32,-20 0 256,0 0-159,-20-20-33,21 20-128,-2-20-352,-19 0-449,20 0-320,1 0-416,19-20-1058,0 20-2946,0 0-7880</inkml:trace>
  <inkml:trace contextRef="#ctx0" brushRef="#br0" timeOffset="48072.2656">9274 6445 21556,'40'0'897,"-21"20"-193,-19-20-159,20 20-321,-20-20-256,0 19-288,20-19-1218,-20 0-2626,0-19-10313</inkml:trace>
  <inkml:trace contextRef="#ctx0" brushRef="#br0" timeOffset="48203.125">9215 6047 21364,'-21'-39'1313,"21"39"-1473,21 0-257,18-20-2657,-19 20-2019</inkml:trace>
  <inkml:trace contextRef="#ctx0" brushRef="#br0" timeOffset="48748.0468">9889 6187 19538,'-39'0'2434,"19"0"-1953,0 0 800,20 20-192,-20 0-512,20 19 544,0 1-545,0-1-448,40 2-64,-20-21-96,19-1 64,-19-19-224,0 0 96,0-19 0,-20-1 64,0-21-128,0 2 64,-20-1 96,0 20 96,0 1 0,20 19 160,-20 19-224,20 1 96,0 20-96,20 19 96,20 1 97,-1 19-129,42 1 160,-22-20-32,0-1 32,-19 1 33,-40-1-193,19 0 192,-38-18-64,-21-2 65,1-19-33,-21 0-32,1-20-64,-1 0-160,20-20-128,-19 0-128,39 1-481,0-22-32,0 21-672,20-19-865,20 19-2819,0-20-4292</inkml:trace>
  <inkml:trace contextRef="#ctx0" brushRef="#br0" timeOffset="49082.0312">10246 6246 8968,'41'0'13389,"-41"0"-13229,0 20 833,20 0 288,-20 19-416,0 1 192,0 1-256,0-2-417,0-19-128,0-20-288,19 0 96,-19 0 160,0-20-256,0 0-32,20-19 0,0-2-32,-20 21 0,20-19 32,-1 19 0,1 0-96,0 20 0,0 20 128,19 20 32,-19-21-353,21 21-1120,-2 1-1442,1-22-2626,-20 1-8873</inkml:trace>
  <inkml:trace contextRef="#ctx0" brushRef="#br0" timeOffset="49779.2968">11398 6266 16944,'20'20'2850,"-20"-20"-2754,20 0 993,0 20-96,0-20-288,-1 0-193,21 0 193,-1-20-321,-18 0-127,19 0-65,-20-19-224,-20-1 128,0 1 96,-20 18 0,0 1 161,0 20 287,-20 0-95,0 0-161,1 20 97,-1 1-65,20 18 32,0 21-351,1-21 127,19 20-352,0-19 96,19 1-129,21-2-415,19-19-385,1 0-288,20-20-321,-21 0-1633,0 0-1505,-19-20-7720</inkml:trace>
  <inkml:trace contextRef="#ctx0" brushRef="#br0" timeOffset="50098.6328">11994 6187 3427,'-20'-20'15150,"-19"20"-13036,19 0 160,0 20-480,-20 20-481,40-1-256,-20 1-224,20-1-449,20 2-320,0-2 0,20-19-32,-20 0 33,19-20-33,1-20 0,-21 20 64,1-39-96,-20 19 64,20-21 32,-20 2-32,0-1-32,-20 20 64,20 1-32,0 19 0,0-20 32,0 20-128,0 20-128,0-1 160,20 21-32,0-1-224,1-19-417,-2 0-672,21 1-289,19-1-896,-19-20-1602,-1 0-4164</inkml:trace>
  <inkml:trace contextRef="#ctx0" brushRef="#br0" timeOffset="50310.5468">12451 6128 15534,'-60'0'4420,"40"19"-3138,0 21 703,20-20-479,0 19-481,0 1 0,0-1-481,40 1-351,0 1-129,0-22-193,-1-19-223,20 0-128,1 0-353,-39-19-769,18-1-736,-39-21-1281,0 2-1634</inkml:trace>
  <inkml:trace contextRef="#ctx0" brushRef="#br0" timeOffset="50599.6093">12471 5870 10537,'0'0'10570,"0"0"-9352,19 19 415,1 21 225,0 19-289,19 0-159,-19 1-609,20 0-353,-19 0-448,18-1 128,1-20-32,-21-19-32,1 0-32,0-20 0,-20 0 32,20 0 96,-20-20-31,20-19-33,-20 19 0,19 0-256,1 0 192,0 20-160,1 0-65,18 0 65,1 40-256,19-20-481,-19 19-768,-1 2-1346,2-21-4997,-2-1-4708</inkml:trace>
  <inkml:trace contextRef="#ctx0" brushRef="#br0" timeOffset="51267.5781">13840 6306 20979,'20'59'609,"0"1"-33,0 0 578,-1 19-97,22-20-577,-21-18 225,19-2 160,-19 1-289,0-20-128,0-20-415,-20 0 159,0 0 480,-20-20-479,0-20-322,0-19 193,-19-1-288,-2-20 32,2 1-128,-1-21-129,20 21 161,20 0 192,20-1-96,-20 40 128,20 21 128,19 19 0,-19 0 160,21 19-128,-2 21 0,1 20 0,-1 0-96,-19-21 64,-20 21 0,0-21 129,0 2-257,-20-2 192,1-19-224,-1 0 96,-20 0-353,21-20-127,-1 0-353,0 0-993,20-20-960,0 0-930,0-19-4067</inkml:trace>
  <inkml:trace contextRef="#ctx0" brushRef="#br0" timeOffset="51474.6093">14217 6425 15919,'0'-39'3203,"-20"18"-1346,20-19 1,0 1-288,0-20-609,0 19-577,20-19-288,1 18-96,-1-18-96,19 39-545,-19 0-480,20 0-672,-1 20-962,-19 20-320,0 0-7335</inkml:trace>
  <inkml:trace contextRef="#ctx0" brushRef="#br0" timeOffset="51733.3984">14496 6128 14830,'0'39'2594,"0"1"65,0-20-225,0 19-608,0-19-834,20 19-287,0-19-320,19-20 31,1 0-96,-1 0-224,1-20 161,-20 1-97,-1-1 96,2-20-32,-21 1-160,0-1 160,-21 1-160,-18 18-128,19 1 32,-20 0 64,1 20-64,19 0-64,0 0-192,1 0-545,19 20-256,19 0-544,1 1-1795,0-2-3394</inkml:trace>
  <inkml:trace contextRef="#ctx0" brushRef="#br0" timeOffset="52125.9765">15072 6087 13612,'-20'0'5574,"20"0"-4389,0 20 673,-20 1 31,20-2-607,20 21-418,-20 0-63,39-1-224,-19 1-289,20-1-160,19-19-32,-19-20-64,20 0 64,-1 0-128,-19-20-96,-1-19 64,-19 19-32,0-20 0,0 1 0,-20-1 32,0 20 64,-20-20 64,0 40-64,0-20 64,1 20-32,-1 20-32,-20 1 0,21-2 64,-1 21-32,20 0-32,0-1 0,20-19-96,-1 19-385,21-19-479,-1 0-578,1-20-1088,20 0-1506,-20-20-3363</inkml:trace>
  <inkml:trace contextRef="#ctx0" brushRef="#br0" timeOffset="52423.8281">15806 6107 14445,'0'-60'2595,"0"41"-738,0-1 418,0 20 159,0 0-961,0 0-384,20 20 96,-20-1-480,0 1-289,0 0-351,20 21-1,0-22-32,0 21 160,-1-20-192,1 19 192,0-19-96,-20 20 96,0-21-96,20 1-96,-20 0 96,-20-20 1,20 21-258,-20-21 97,0 0-224,-19 0-256,19 0-225,0 0-320,0-21-257,-20 21-223,20 0-769,0 0-1250,20 21-4067</inkml:trace>
  <inkml:trace contextRef="#ctx0" brushRef="#br0" timeOffset="52801.7578">16322 6047 15822,'21'-39'1858,"-21"19"-737,0 20 128,-21 0 353,1 0-769,-20 20 224,1-20 352,19 39-672,0-19-257,0 0-320,20 21-63,0-22-1,20 21-32,20-20 0,-1 0-32,1-1 96,20 1-192,-20 0 128,-20 0-64,-1-1 0,1 1 128,-20 0 32,-20 1 225,-19-1-321,19-1 160,-19 1-288,18-20-385,1 0-992,0 20-1186,0-20-3554,1 0-9002</inkml:trace>
  <inkml:trace contextRef="#ctx0" brushRef="#br0" timeOffset="54401.3671">17137 5909 6277,'0'-100'6727,"0"61"-4229,0-1-384,0 1 961,0-1-480,0 40-642,0 0-864,0 0-672,0 20-33,0 39 353,19 0-129,1 22-63,0-2-193,20 19-192,-1-17-31,1-2-97,-1-20-225,22 0-415,-2-19-321,-20-19-512,1-21-1186,-20 0-3298,-40 0-7560</inkml:trace>
  <inkml:trace contextRef="#ctx0" brushRef="#br0" timeOffset="54742.1875">16958 6227 18513,'-20'-20'3491,"20"0"-2690,39 0-128,1 0 928,19 1-416,21-2-608,0 1-609,18 0 128,-17 20-96,-2 0 0,-20 0-256,0 0 128,-18 20-97,-21 0 161,-20 20 128,19-20-32,-19 20 65,0-20 95,0-1-64,20 1 128,0-20-256,20 0 192,-1-20-256,1 1-32,-1-1-128,-39 0-32,0 0 160,-20-19-33,1 18 129,-41 21-64,21-20-32,-21 20-288,21 0-193,-2 0-1409,21 0-2274,1 0-5797</inkml:trace>
  <inkml:trace contextRef="#ctx0" brushRef="#br0" timeOffset="55295.8984">18942 6227 8456,'20'-20'416,"1"0"-448,-21 0 64,0 0 1858,0-20 480,0 20-256,-21 0 32,1-19-288,-19 19-257,-1 20 65,1-20-193,-20 40-288,-1 0 97,0 39-161,20 1-385,20 0-255,1-1-257,38 0-32,21-19-128,19 1-32,22-22 96,-2-19 0,-20-19-128,0-1-256,-18-21 128,-2 2-64,-39-1 64,0 20 0,0-19 224,0 19 32,-19 0 128,19 20 0,-20 0-224,20 20-128,20 0-32,-1 0-128,1 19-513,20-19-768,-1 0-1602,21-20-6566,-20 0-2595</inkml:trace>
  <inkml:trace contextRef="#ctx0" brushRef="#br0" timeOffset="56443.3593">2107 7835 14029,'39'79'1601,"-19"-60"481,0 22 224,0-1-288,0-21-800,-1 1-33,-19 0-64,0-20-353,0 0-31,0 0 256,0 0-192,-19-20-577,19 0-96,-20-19-128,0 19 0,0-40 0,0 20-64,20-19 32,0 19-320,0-19-65,20 39 129,0-1-256,0 21-545,19 0-97,21 21-607,0-1-770,-1 0-704,20 0-1794</inkml:trace>
  <inkml:trace contextRef="#ctx0" brushRef="#br0" timeOffset="56850.5859">2860 7716 18321,'-39'-20'1569,"19"-1"481,0 21-256,1 0-225,-1 0-544,0 21-544,0 19-129,0 19 33,20 0-65,0 1 32,20 0-224,0-1-96,20-39 193,19 0-322,-20 0 130,22-40-1,-22 0-64,1 0-129,-20-19 33,-1-2 32,-19 2 64,0-1 0,-19 1-64,-1 19 256,0 0-64,0 0-160,20 20 192,-19 20-160,19 0 32,19 0-32,1-1 160,20 21-320,-1-20 32,1-1-481,20-19-223,0 0-546,-21 0-1024,-19 0-1538,0-19-3363</inkml:trace>
  <inkml:trace contextRef="#ctx0" brushRef="#br0" timeOffset="57119.1406">3199 7756 16527,'39'39'2691,"-19"-19"95,0 0-608,19-1-512,-19 21-257,0-20-704,-20-20-225,20 19-95,-20-19-193,19 0 0,-19 0 193,0 0-97,0-19 0,0-1-384,0 0 96,21-19-160,-1 19-160,0 0-97,0 0-127,19 20 31,1 20 1,-1 0-257,1 0-833,0-1-1473,0 1-2145,0 0-7881</inkml:trace>
  <inkml:trace contextRef="#ctx0" brushRef="#br0" timeOffset="57511.7187">3873 7736 16719,'-39'-20'3972,"19"40"-2146,20 0-97,-20-1-383,20 21-321,20 19 64,0-19-385,-1-1-704,21-18 129,20-1-65,-20-20-32,-1 0 224,-19-41-96,20 21-224,-40-39 32,0 20-160,0-21-32,-40 1-1,1-1-63,-1 0-32,-1 1 63,-18-20 129,20 18 192,-1 22-96,1 19 449,39 0 127,-20 20-63,20 20-321,0 0 32,39 19 96,-19 22-63,39-2-129,1 20-64,0-19-32,19 0-385,0-20-544,1-1-256,-20 1-865,-21-21-2210,-19 1-4035</inkml:trace>
  <inkml:trace contextRef="#ctx0" brushRef="#br0" timeOffset="57780.2734">4389 7675 17840,'0'21'3908,"0"-1"-2082,20 20 0,-20-1-417,40 1-416,-19-1-128,18-19-417,20 0-448,-19-1 96,19-19 0,1-19-32,-39-21-224,18 20 32,-39-19-128,0-1 0,-20 1-65,1 19-95,-42 0 96,2-1 223,19 21 1,-19 0 160,19 0-320,0 0-1121,20 21-2307,20-21-6405</inkml:trace>
  <inkml:trace contextRef="#ctx0" brushRef="#br0" timeOffset="58491.2109">5025 7696 16207,'0'-21'2338,"0"2"-640,20 38 352,0 2-417,0 19-320,19-1-224,1 1-352,-20 19-288,19-39-161,2 19 192,-41-19-256,20-20-63,-1 21 95,-19-21-224,0 0 224,0-21-160,0 1-96,0-19-96,0 19 160,-19-19-192,19-1-96,0 20 32,0 1 0,19-1 95,1 20 97,0 20-64,0-1 225,-1 1 95,21 0-32,-20 0 32,19-1 65,-19 1-257,1-20 256,-1 0-320,-1-20 192,21 1 96,-20-1-384,0-20 256,-1 21-224,21-1 64,-20 0-32,-1 20-128,1 20 64,21-20-224,-21 39-513,19-19-608,1 20-1250,-1-1-3395,-19-19-5541</inkml:trace>
  <inkml:trace contextRef="#ctx0" brushRef="#br0" timeOffset="59443.3593">6951 7616 10217,'-20'-20'4292,"20"1"-1793,-20-1 223,1 0-864,-1 20-513,0 0-96,-1 0-320,1 0-224,1 20-289,-1 0-95,20 19-161,20-19 0,-1 19-128,22-18-160,18 19 96,1-20 64,-1 19 32,-19-19-96,-21 19 64,2-19 32,-21 20 32,-21-21 0,21 1 128,-39 1-352,19-1 224,0 0-288,-19-20 96,19 0 0,0 0 96,-19 0-384,39 0-33,-20-20 1,0 20-97,20-20 65,20-1-1,-20 1 65,20-19 224,19 19 128,-19 0 128,19 1 192,-19 19-160,20-20 129,-1 0 63,2 0-32,18 20 129,-19-19-257,-1-21 320,-19 20-191,0-1 31,0 2-96,-1-1-160,-19 20 224,0-20-127,0 20-1,0-20 32,-19 20-224,19 0 0,-20 0 64,0 0-64,0 0-128,1 20 128,-1 0 32,-20 19-96,21 2 256,-1-1-64,20-1-160,0 1 256,20-1-288,19 1 96,1-21 0,-1 1-256,20 1-193,-18-21-608,18-21-448,-19 21-1090,-20-39-2081,0 19-4773</inkml:trace>
  <inkml:trace contextRef="#ctx0" brushRef="#br0" timeOffset="59719.7265">7467 7716 15855,'40'59'1729,"-20"-39"-31,19 20 31,-19-21-800,19 1 192,-18 0 64,-1-20-416,-20 20-320,20-20 95,-20-20 1,0 0-129,-20 0-256,20 1 160,-20-21-191,-1 1-33,2-1-64,19-1-64,0-18-257,19 20-223,2 19-417,-1 0-64,0 20-769,0 0-992,19 20-449,-19 0-5253</inkml:trace>
  <inkml:trace contextRef="#ctx0" brushRef="#br0" timeOffset="60315.4296">7983 7636 17936,'20'39'1570,"-20"-18"160,20 19-225,0-1-160,0 1-608,-1-20-32,1-1-193,0 1-192,0 0-191,1-20-1,-21 0 64,0 0-96,0 0 481,0 0-513,0-20-64,0 0-257,0-19 65,19 19 192,1-19-224,0 19 0,0 0 160,-1 0-161,1 20 290,0 0-98,19 0 130,-19 0 31,20 20 32,-19-20-96,18-20 224,-19 20-96,0-21 33,0 2-1,-20-1 0,19-20-192,-19 21 32,0-1 256,-19 0-352,-1 0 289,20 20-129,-20 0-64,0 20 64,0 0-64,1 19 0,19 1-32,0 20-64,0-20 64,39 19-320,-19-19-385,39-1-544,-19 1-160,-1-21-1570,1 22-2594,-20-41-4741</inkml:trace>
  <inkml:trace contextRef="#ctx0" brushRef="#br0" timeOffset="60497.0703">8758 8014 19698,'-20'-61'2434,"20"22"-127,0-1-354,-20-19-543,20 19-129,0-19-288,20 18-416,0 2-193,0-1-288,-1 21 0,21-1-192,-20 0-128,-1 20-833,21 20-641,1 0-1024,-22-1-4677,1 1-7496</inkml:trace>
  <inkml:trace contextRef="#ctx0" brushRef="#br0" timeOffset="60673.8281">9194 8033 25271,'21'20'3043,"-1"-20"-1954,-1 0-224,1-20-384,-20 20-289,0 0-224,0 0-32,0 0-1282,0 20-1056,0 0-4164,-20 0-9705</inkml:trace>
  <inkml:trace contextRef="#ctx0" brushRef="#br0" timeOffset="72973.6328">974 9602 12716,'-39'-40'1537,"19"21"32,0-2 642,1 1-161,19 0-97,-20 1-223,20 19-801,-20 0-385,20 19 161,-20 21-32,20 20-289,0 19 0,-20 20-159,40-19-65,0-1-160,0-19 64,39-21 64,-19-19 0,39-20 32,1-20 32,-21-19-31,20-1-354,-18-19 193,-41-21-192,-1 20 0,-38-19-320,-1 20 95,-41-21 65,2 21 320,-20 19-289,20 0 161,-2 21-32,2 19-545,19 0-1024,21 0-1250,-1 19-1089,20 21-8392</inkml:trace>
  <inkml:trace contextRef="#ctx0" brushRef="#br0" timeOffset="73205.0781">1134 9642 23894,'-20'0'449,"20"19"960,0-19 96,0 20-800,20 20-289,-1-21-288,21 21 1,0 1-129,-1-22 96,2 1-417,-2 0-319,1 0-609,-1-20-897,-19 19-1954,0-19-1057</inkml:trace>
  <inkml:trace contextRef="#ctx0" brushRef="#br0" timeOffset="73743.164">1550 9681 17969,'0'0'2017,"0"0"-1120,0 0 1025,21 20-192,-21 0-705,20-1-449,-20 21-255,19 1-161,-19-2 32,20-19 32,20 19-64,-21-19-128,1-20 0,0 20 96,0-20-192,-20 0 160,0 0-128,20 0-128,-20-20-96,0 0 0,0 1 64,0-1-33,0 0 97,0 20 96,19-20 64,-19 20 225,20 0-354,1 20 129,-1-20 0,0 0 1,-1 20-33,21-20 96,-20-20 0,-1 0 64,1 1 32,0-22 64,0 21 129,-20 0-161,0-19 0,0 19-32,-20 0 32,20 20-31,0 0 63,-20 0-96,20 0-160,0 20-64,-20 0 160,20 19-288,0 21 256,0-20-192,0 20-289,20-21-640,20-19-384,-1 20-673,2-40-2498,-2 0-4869</inkml:trace>
  <inkml:trace contextRef="#ctx0" brushRef="#br0" timeOffset="74004.8828">2365 9661 18609,'-21'-59'2755,"-18"59"-1090,19 0 193,0 0-320,0 0-514,20 20-511,0 19-417,20-19-96,20 20 128,-1-1-288,22-19 192,-2 21-128,-20-22-64,1 21 32,-1-1 128,-19 1 128,-20-20-64,-20 19 160,1-19-160,-1-20 0,-20 20-224,21-20-449,-1-20-992,0 0-961,0-19-2563,1-1-8360</inkml:trace>
  <inkml:trace contextRef="#ctx0" brushRef="#br0" timeOffset="74193.3593">2563 9403 22581,'39'0'3427,"-39"20"-3203,21 20 1122,-1-1-610,-20 21-95,20 0-321,-1 19-288,1-20-32,20-19-448,-20 0-321,-1 0-736,1-20-1058,0-20-3426,-40 0-8617</inkml:trace>
  <inkml:trace contextRef="#ctx0" brushRef="#br0" timeOffset="74397.4609">2543 9681 9673,'39'-20'11434,"-19"20"-10120,21 0 1216,18 0-768,-19 0-801,19 20-32,-19 0-577,20 19-192,-20-19 64,-1 20-608,1-19-32,-21-2-353,1-19-352,0 20-545,-20-20-1793,0-20-4164</inkml:trace>
  <inkml:trace contextRef="#ctx0" brushRef="#br0" timeOffset="74528.3203">2901 9482 19154,'-41'-19'3747,"41"-1"-2273,0 20-353,0-20-513,20 20-576,1 0-640,-1 0-1795,19 0-5796</inkml:trace>
  <inkml:trace contextRef="#ctx0" brushRef="#br0" timeOffset="75276.3671">3298 9701 14830,'-40'-40'2498,"20"40"-1025,20 0 833,0 0-416,-19 0-576,38 40-161,-19-1 96,20 1-384,0 1-289,19 18-288,-19-20-159,20 1-65,-21-20 0,2-20 64,-1 0-96,0 0-96,-20-20 0,0-20-32,0 1-289,-20-1 289,20 0 64,-20-20-32,-1 21 192,21-20-288,0 39 288,0 0 64,21 20 129,-1 20-193,0 0 192,0 19-32,19 20-192,-19-19 97,0 1-289,19-22 96,-19 1 128,-20-20-289,20 0 33,-20-20 96,20 1 32,-20-2 0,20 1 0,-20-20-32,20 21-64,20-1 32,-20 20-96,19 0 64,1 20-160,19-1-321,-20 21-736,22 1-1218,-22-22-3234,-19 1-5670</inkml:trace>
  <inkml:trace contextRef="#ctx0" brushRef="#br0" timeOffset="75842.7734">974 10396 18705,'-59'40'2082,"39"-40"-833,20 19-160,0-19 289,0 0-161,20 20-64,39-20-320,22 0-289,17 0-159,41 0 63,60-20-416,59-19 160,39-1-288,42 1 192,-42-2 64,-19 2-224,-39 19 289,-21 20 127,-40 0 64,-38 0-256,-41 0-31,-20 0 63,-19 0 64,-40 0-128,0 0 128,-1 0-256,-19 0 257,0 0-129,0 0-320,20-20-1,0 20-127,-20-20-449,20 1-320,0 19-288,-20-20-801,19 0-2723,-19 20-5541</inkml:trace>
  <inkml:trace contextRef="#ctx0" brushRef="#br0" timeOffset="76061.5234">4470 9522 25271,'-21'-20'1954,"1"0"-1665,20 20-193,0 0-417,20 0-928,-20 20-1249,21 21-2723</inkml:trace>
  <inkml:trace contextRef="#ctx0" brushRef="#br0" timeOffset="76192.3828">4667 9939 25752,'-19'40'480,"-1"-40"-704,20 0-224,0 0-193,0 0-1953,0-20-2723</inkml:trace>
  <inkml:trace contextRef="#ctx0" brushRef="#br0" timeOffset="77414.0625">5303 9760 15726,'-19'-39'3396,"19"19"-866,0 20-480,0 20-705,0 19-320,0 22 32,0-2-288,0 0-289,19 20-127,1-39-161,0 1-64,19-22-64,-19-19 64,20 0-32,-1-19-32,-19-22-256,1 1-192,-1 1 288,-1 19 64,1-20 32,-20 40-64,20 0 192,-20 0-160,20 20 224,0 0 0,19 0-96,1 0-32,-1-20-32,22 0 64,-22 0-128,1-40-160,-21 20-64,1 0-128,-20-19-673,0-1-193,-20 21-383,-19-22-1346,-1 21-1505,21-19-5221</inkml:trace>
  <inkml:trace contextRef="#ctx0" brushRef="#br0" timeOffset="77712.8906">5700 9304 11915,'39'-19'8936,"-19"38"-7174,0 1-161,21 20 129,-22 19-481,21 20-128,-1 1-416,1-1-321,19 0-256,-18-19 193,18 0-257,-19-20 0,-1-21 32,1 1-64,-20 0 32,-20-20 0,19 0 160,-19 0 225,-19-20-321,19 0-128,-20-19-32,20 19-64,20-19-96,-1 39-193,1-21-159,21 21-33,-2 0-736,1 21-353,19-2-1248,-19-19-3941,-1 0-6373</inkml:trace>
  <inkml:trace contextRef="#ctx0" brushRef="#br0" timeOffset="78024.414">6713 9681 17872,'-60'0'4549,"21"0"-2595,-1 20-65,19 0-447,2 19-577,-1 22 160,20-22-353,20 1-608,-1-1 160,42-19-352,-22-20 128,1 0 0,-1-20-160,1 0 64,-20 1-96,-20-1 256,0-20-288,0 21 256,-20-2 0,0 21 64,20 0-192,0 0 0,0 21-64,0-2 95,0 21 1,40-1-448,-21-19-513,22 0-32,-1-20-480,-1 0-353,1-20-1602,-40-19-1312,19 19-7784</inkml:trace>
  <inkml:trace contextRef="#ctx0" brushRef="#br0" timeOffset="78191.4062">6892 9543 2978,'0'-80'13966,"0"80"-9738,0 0-1730,19 39-352,1 2-865,0 18-384,0 20-192,19-20-353,1 22-224,20-22-288,-20-20-353,19-19-704,0 0-608,-39-20-1891,0-20-6662</inkml:trace>
  <inkml:trace contextRef="#ctx0" brushRef="#br0" timeOffset="78375">6792 9740 22068,'-20'0'3940,"20"0"-3043,39-19 961,2 19-513,18-20-512,20 20-673,1 0-224,20-20-417,-21 20-479,-20 0-738,1 20-1185,-20-20-3683,-20 0-10955</inkml:trace>
  <inkml:trace contextRef="#ctx0" brushRef="#br0" timeOffset="78925.7812">8003 9661 20691,'0'-19'2883,"0"19"-1218,0 0-351,0 19-1,20 1-384,-20 20-128,20-1-225,19 22-384,-19-42-96,20 21-64,0-20-96,0-1-320,-20 1-257,-1-20-159,1 0-770,-20 0-1185,0-20-3330,-39 1-8073</inkml:trace>
  <inkml:trace contextRef="#ctx0" brushRef="#br0" timeOffset="79072.2656">8023 9423 17936,'0'-59'2883,"-20"39"-2082,20 0-545,0 20-192,0 0-640,0 0-898,20 20-704,0 0-1858</inkml:trace>
  <inkml:trace contextRef="#ctx0" brushRef="#br0" timeOffset="79339.8437">8480 9562 20467,'-40'60'2306,"21"-40"-1537,-2-1 288,21 1-545,40 20-384,0-21 193,19 1-225,20 0 0,21 0-256,-21 1 32,0-2-193,-19 1 257,-39 0 64,-2 19 0,-38-19 128,-2 20 33,-19-20-65,1-1-385,-1 1-960,1-20-1698,-1 0-1153</inkml:trace>
  <inkml:trace contextRef="#ctx0" brushRef="#br0" timeOffset="89744.1406">9830 9880 18097,'-40'0'1377,"40"0"-384,20 0 128,0 0 192,0-20-256,19 20-160,1-20-288,-1 1-385,22-2 96,-22 1-256,1-20 0,-1 21 225,-19-1-322,-20-20 66,20 21 63,-40-1 0,0 0 64,1 0-128,-21 20 32,-19 0 0,18 20-96,-18 0 224,19 19 0,-19 1 65,19 19 191,21-19-160,-1 20-31,-1-20-65,42-1-32,-1-19-160,19 0 32,1 0-32,-1-1 64,21-19-128,0 0-128,19-19-353,-20 19-127,-19-20-193,19 0-513,-18 20-928,-2-20-1633,1 0-3717</inkml:trace>
  <inkml:trace contextRef="#ctx0" brushRef="#br0" timeOffset="89912.1093">10585 9642 15566,'19'-20'3139,"-19"20"-1761,0 20 255,-19-1-128,19 21-640,-20-1-480,20-19-33,0 20-352,-20-19-32,20-2-448,0 1-866,0-20-2113,-21 0-1346</inkml:trace>
  <inkml:trace contextRef="#ctx0" brushRef="#br0" timeOffset="90070.3125">10326 9721 19026,'-19'0'2530,"38"0"-1857,1 0 1344,20 0-159,-1 0-769,21 19-800,0-19-193,19 20-128,-20 0-1122,20-20-1408,-18 20-2819,-22-20-9001</inkml:trace>
  <inkml:trace contextRef="#ctx0" brushRef="#br0" timeOffset="90767.5781">11101 10217 19410,'20'99'384,"-1"-58"-95,1-2 447,0-19-127,0 0-1,-20-1-255,0-19 512,0 0-161,-20-39-608,0 19-64,-19-39-128,-1 18 96,-20-18 64,20-20-192,1 0 64,-1-1-128,20-19-385,0 20 321,20 18 352,0 22 0,20 19 193,20 0 95,-1 20-160,1 0-160,-1 20-64,2 0-96,-1 19-320,-21 1-449,1 20 0,0-20-192,-20-1 288,0 1 641,20-20 128,-20-1 385,0 1-1,0-20 225,0 0-161,0 0 161,19 0-225,1-20 160,20 1-319,-1-21-225,2 20 96,-2-19-64,1-1 64,-20 20 64,0-20-32,-20 20 353,0 0-33,-20 0 289,-20 1-65,20-1-159,-19 20 31,-2 0-127,21 20-257,1 19 0,-1-19-128,0 40 0,20-20-64,20-1 96,19 1-704,2 0-225,18-21-192,1-19-801,-1 0-1665,0 0-1026,2-19-7878</inkml:trace>
  <inkml:trace contextRef="#ctx0" brushRef="#br0" timeOffset="90963.8671">11795 9780 8680,'-20'-59'9897,"0"39"-7302,1 20-225,-1 0-352,0 0-737,0 20-448,1 19-1,19 1-95,0 20-384,39-1-161,1-19-160,19 0-96,21-21-321,19-19-351,-20 0-129,1-19-32,-20-1-993,-41-20-1313,1 1-1185,-20-1-3716</inkml:trace>
  <inkml:trace contextRef="#ctx0" brushRef="#br0" timeOffset="91124.0234">12114 9602 10153,'-61'-80'6406,"41"60"-2210,20 20-1249,0 0-1185,0 20-65,20 20-352,20 20-448,0-21-416,20 21-353,-1-21-160,0 1-449,1 0-319,-20-40-482,0 20-735,-40-20-2051,0 0-3459</inkml:trace>
  <inkml:trace contextRef="#ctx0" brushRef="#br0" timeOffset="91443.3593">11954 9760 16335,'-39'0'5253,"39"-20"-4644,39 20 1152,21 0-448,-1 0-320,41 0-224,-21 0-353,0 0-223,21-19-65,-21 19-64,-20-20-96,1 20 0,-20-20 64,0 0-32,-20 1-256,-20-1 95,-20 0 258,0 0-354,-19 0 225,-2 20 160,-18 0-192,-1 0 192,1 20 33,-1 0-33,20 20 64,20-1-32,20 1-224,0-1 0,40 1-64,20-19-897,0-2-545,19 1-736,-20-20-1762,21-20-5156</inkml:trace>
  <inkml:trace contextRef="#ctx0" brushRef="#br0" timeOffset="91763.6718">12867 9681 21107,'-59'40'1698,"39"-21"-192,-20 21-257,40 1-192,0-2-321,0 1-415,20-1-97,40-19-128,-21-20-96,22 0 64,-22-20-352,1-19 192,-1-1-705,-19-20-256,-20 20 224,-20-19 225,-19 0 127,19-1 257,-20 21 256,1-2 64,-2 21 577,21 1 512,1 19 160,-1 0-480,20 19-289,0 21-159,39 0-129,1 20-384,20-21-32,19 1-641,0-1-736,2-19-1218,-22 0-4163,-20 0-6439</inkml:trace>
  <inkml:trace contextRef="#ctx0" brushRef="#br0" timeOffset="92453.125">13840 9681 20435,'0'20'1794,"0"0"-1506,20-1 1313,0 21-544,19 1-480,-19-2-129,1-19-223,-1 0-65,0-1 0,-20-19-64,19 0-32,-19 0 192,0-19-192,0-21-96,20 20 0,-20-40 160,0 20-352,0 1 224,20-1-192,-20 21 96,20-1-64,-1 20 192,-19 20-96,40 19 96,-20 1-32,19-1-481,2 1-736,-2 0-897,1-20-2114,0 0-5605</inkml:trace>
  <inkml:trace contextRef="#ctx0" brushRef="#br0" timeOffset="92744.1406">14455 9701 18929,'0'20'3011,"0"-1"-1730,0 1 609,20 0-288,1 21-1026,19-22-383,-21 1-97,21-20 160,-1 0-320,-19 0 32,0-20-128,0 1-129,-20-2 193,0 1-32,0 0-256,-20 0 352,20 1-160,-20-1 224,20 20-96,0 0-129,0 20-31,20-1 160,0 1-32,19 0-1602,2 0-1280,-1 1-1923</inkml:trace>
  <inkml:trace contextRef="#ctx0" brushRef="#br0" timeOffset="93565.4296">15072 9681 17040,'0'40'2978,"0"-40"-2017,0 19 1025,0 1-32,19 0-609,-19-20-544,20 20-192,-20-20-193,0 0-128,20 0-95,-20-20 63,0 0-96,0 0-128,0 1-96,20-1 32,-20-20-32,0 21-64,0-1 64,19 20 96,-19 0-257,20 20 225,-20-1 161,20 21-1,0-1-32,0-19 64,-1 20-128,2-40 0,-1 21-32,0-21 32,0-21 160,-20 1-384,19 0 192,-19 0 32,20-19 33,0 19-97,-20 0 0,20 1 224,-20 19-288,19 0 160,-19 19 64,20 1-128,0 20-64,19-1-577,-18-19-640,-1 21-961,0-22-4132,-20-19-6086</inkml:trace>
  <inkml:trace contextRef="#ctx0" brushRef="#br0" timeOffset="95003.9062">15647 9264 8359,'0'-40'10667,"0"40"-7977,20-20-672,-20 40-288,20 0-417,-20 21-544,19 18-161,1 20-159,0-20-161,20-19-160,0 20 96,-20-20-256,20-20 96,-21-1-32,1-19 64,0 0-32,0 0 0,19-19 1,-19 19-65,0 0 0,20 0-33,-20 0 1,20 19 32,-1 21 65,1-20-354,-20 19-31,-1 1 160,-19 0-32,0-20 96,0 0-1,-19 0 97,-1-1-224,-20-19 32,1 0 32,19 0 32,-20 0-96,0 0-161,20 0-31,20-19-289,0-1 65,0-20 607,20 40-255,-1-19 256,2 19 96,19 0 0,-1 0 0,1 0-32,19 0 0,-19 0 32,1 0 65,18-21 95,-20 1-256,-19 0 128,20 0 96,-21-19-256,-19 19 224,0-19 64,0 19-128,-19 0-31,-1 0 31,0 0-96,0 20 160,1 0-160,-1 0 128,0 40-64,20-20 64,0 19-224,0 21 96,0-21 160,20 1-704,0 0-321,19 0-673,20-20-2978,1-20-4773</inkml:trace>
  <inkml:trace contextRef="#ctx0" brushRef="#br0" timeOffset="95149.414">16759 9880 18737,'-40'-59'3299,"20"18"-2049,1 1 511,19 1-448,0-1-1152,19 21-161,21-21 32,0 40-289,19-20-639,1 20-1411,19 0-3746</inkml:trace>
  <inkml:trace contextRef="#ctx0" brushRef="#br0" timeOffset="95614.2578">17851 9602 19250,'-40'0'2530,"1"20"-1281,19 19 417,0 1-289,20 19-480,0-19-384,20 0-417,39-20 64,0 0 32,2-20-288,-2-20 32,-19 0 64,-21-20-32,-19 0-32,0-19 64,-39 19 0,-1-19-96,1 19-65,-2 0-127,2 20 64,-1 20-353,40 0-576,-20 0-1025,40 41-736,0-2-1314</inkml:trace>
  <inkml:trace contextRef="#ctx0" brushRef="#br0" timeOffset="95803.7109">18229 9780 4163,'59'-20'13389,"-59"0"-10538,-20-19-225,0-1-672,-19 1-545,-2-21-223,-18 0-450,19 21-447,20-21-33,1-19-384,19 19 32,19 0-97,21 21-127,0-1-288,20 21-770,-20 19-1088,-21 19-2883,-19 21-8809</inkml:trace>
  <inkml:trace contextRef="#ctx0" brushRef="#br0" timeOffset="95955.0781">17970 9463 22389,'-19'0'2786,"19"0"-1985,39 0 224,1-20-96,39 20-513,1-20-384,-1 20-448,20-20-1186,1 20-2305,-21 0-11212</inkml:trace>
  <inkml:trace contextRef="#ctx0" brushRef="#br0" timeOffset="96550.7812">19220 9900 14125,'0'79'5125,"0"-20"-3011,21 2-545,-21-2-512,20-20-448,0-19-193,-20 0 65,0 0 191,20-20-63,-20 0 192,-20-20-417,20-20-288,-20-19 96,-21 0-256,2-2 96,19-18-64,-19 0-32,-1-1-192,40-19-32,-20 20-129,40-1 129,0 40 128,19 1 64,1 19 64,-1 20 160,-18 0-64,19 40 64,-20-1-224,-1 2 96,-19 18-32,0-19 0,0-1-128,0 1-289,0-21-768,0 1-705,0 0-2017,-19 0-2724</inkml:trace>
  <inkml:trace contextRef="#ctx0" brushRef="#br0" timeOffset="96761.7187">19519 9821 18193,'-20'-61'3235,"20"2"-2050,0 19 32,0-19-288,0 0-801,20-2-128,-20 42-192,20-21 160,0 40-545,-1 0-127,1 0-385,0 20-513,20 0-1281,-21 19-1953</inkml:trace>
  <inkml:trace contextRef="#ctx0" brushRef="#br0" timeOffset="97015.625">19777 9582 4516,'0'60'13997,"0"-41"-11435,20 1-640,-20 0-288,20 19-513,19-19-513,1-20-159,-1 20-161,21-20-128,-20-20-32,0 0 33,-20 1-1,0-21 32,-20 20-128,0-19 160,-20-1-352,0 1 32,-20 18 96,-20-19-160,20 40 128,1-19 32,19 19-64,0 0-545,20 0-448,20 0-160,0 19-1057,0 1-2563,19 0-8391</inkml:trace>
  <inkml:trace contextRef="#ctx0" brushRef="#br0" timeOffset="97386.7187">20392 9463 17648,'-19'-20'4068,"19"20"-2370,-20 0-641,20 20 384,-20 19-416,20 2-288,0-2-193,40 21-288,-21-21-63,41-19-193,-1 19 160,1-39-288,0 0 256,-1-19-352,-19-1-65,-1-20 65,-19 21 288,0-21-256,-20 0 64,-20 0 64,0 0-64,0 21 128,1-1 128,-1 20-160,0 0 160,-19 0 64,19 39-352,20-19 320,-20 21 32,20-2-192,0 1-160,40-1 96,-1-19-416,20 0-577,1-20-641,0 0-1889,-20-20-2179</inkml:trace>
  <inkml:trace contextRef="#ctx0" brushRef="#br0" timeOffset="97720.7031">21266 9344 18833,'-20'0'1986,"0"0"-961,20 20 833,-20-20-192,20 19-962,-19 1-319,38 0-65,1 0-416,0 0 192,0-1-96,-1 21 32,1-19 32,0-2 0,-20 1 32,-20 0 0,20 0 64,-20 0 65,20-20-161,-19 0 32,19 0-64,-20 19-64,20-19-64,-20 0-129,20 0-639,-20 0-193,1 20-161,19-20-543,-20 20-577,20-20-705,0 20-7591</inkml:trace>
  <inkml:trace contextRef="#ctx0" brushRef="#br0" timeOffset="98308.5937">21563 9383 20275,'-19'-19'1217,"19"19"-384,0 0-129,0 0 481,0 19-608,0 1-257,19 0-160,22 0-224,-21 0 160,19-1-31,-19 21-1,-20-19 224,20-2 192,-20 1-191,0 20-225,0-20 0,0-20-192,-20 19 64,20-19-321,-39 20-63,19-20-161,0 0 225,-21 0-33,22 0-479,-1 0-226,0-20 258,20 20 287,0-19-640,20 19 737,0-40 287,19 20 33,2 20-96,18-20 448,0 1 609,1-2 384,-21 1-512,22 20-513,-2-20-64,-20 1-64,21-1 224,-40 0 321,-1 20 63,1-20 33,1 0-64,-21 20 63,-21-19-287,1 19-161,-19 0 64,-1 0-32,1 0-128,19 19-160,-20 21 0,1 0 0,18-1 32,21 2-32,0 18-512,21-39-577,18 19-1153,1-19-1570,-1-20-3267</inkml:trace>
  <inkml:trace contextRef="#ctx0" brushRef="#br0" timeOffset="98606.4453">22377 9364 17360,'0'-20'2690,"0"20"-1120,-20 0-65,1 0 65,-1 20-417,-20-1-769,21 1-191,19 20-161,-20-1-32,40-19 0,-1 0 0,1 1-32,20-2 32,-1 1 32,-18 0-64,19 0 128,-21-20-96,1 20 96,0-1-128,-20 1 416,0-20 0,-20 20-255,0-20 159,1 0-384,-21 0-769,19 0-1281,1 0-3491,1 0-10475</inkml:trace>
  <inkml:trace contextRef="#ctx0" brushRef="#br0" timeOffset="102662.1093">2127 11151 12940,'-41'-41'1089,"21"21"-96,0 20 929,1 0 31,-1 0-319,0 41-417,0-21-256,1 19-256,-1 1-161,20-1-31,0 1-129,0 19-128,0 2-192,20-22 64,19-19 65,-19 0 63,19-40 32,1 0 32,-19-19-191,-1 19-1,-20-21 64,0 2-192,-20-1 0,20 1 0,-21 19 32,1 20 128,20 0 0,-20 0-96,20 20-96,0-1-96,0 21 64,20-20-32,21 19-352,-2-18-609,21-1-577,-1-20-1281,0 0-992,2 0-5414</inkml:trace>
  <inkml:trace contextRef="#ctx0" brushRef="#br0" timeOffset="102930.664">2563 11171 13196,'-20'-20'5093,"0"20"-3524,-19 0 129,19 0 128,0 20-449,0-1-672,20 1-385,20 0-160,0 0-128,19-20 64,21 19-64,0 1 0,-1-20-96,1 20-160,-21-20 0,1 20 224,-40-1-128,0 1 192,0 1 32,-20-1-192,0 0-193,-19-1 1,-1-19-705,20 0-288,1 0-961,-1 0-1217,20-19-3524</inkml:trace>
  <inkml:trace contextRef="#ctx0" brushRef="#br0" timeOffset="103206.0546">2921 11131 15790,'20'-21'3428,"-20"1"-1474,-20 20-545,0 20 0,20-20-352,-21 21-32,1 19-384,20-21-257,0 1-320,41 0 64,-21 0-256,19-1 160,1 1-32,-1 0 0,1-20 0,-20 39 224,0-19-224,-20 1 225,0-1-65,-20 0-160,0-1-256,-20-19-161,21 20-287,-1-20-546,0 0-1056,0-20-1986,20 1-5669</inkml:trace>
  <inkml:trace contextRef="#ctx0" brushRef="#br0" timeOffset="103344.7265">3219 11269 18001,'59'40'1601,"-39"-20"-736,-1-1-225,1 1-415,0-20-97,0 0-929,-20 0-1345,19-20-2402</inkml:trace>
  <inkml:trace contextRef="#ctx0" brushRef="#br0" timeOffset="103453.125">3159 10932 3683,'0'-39'-641</inkml:trace>
  <inkml:trace contextRef="#ctx0" brushRef="#br0" timeOffset="103903.3203">3834 11051 3811,'-60'0'18129,"41"0"-16944,-21 0 289,20 20-1,0 19-640,0 2-481,20-2-256,20-19-96,20 0-96,-20-20-96,19 0-160,1 0-97,-20-20-31,-1 0-33,-19 1 321,0-1 192,0 20 224,-19 0-159,19 0 319,-20 20 64,20 19-288,20 1 1,-1 19 31,21 0-192,-1 2 0,-18-2 288,19 0-192,-1 1 192,-19 0-95,-20-20 63,0 19 64,0-20-416,-39 1-160,19-20-193,-20 0-191,0-1-417,0-19-256,20 0-769,-19-39-1570,19-1-2818</inkml:trace>
  <inkml:trace contextRef="#ctx0" brushRef="#br0" timeOffset="104397.4609">4032 11171 20050,'40'59'1314,"-40"-20"31,20 1 192,0 19-223,-1-18-193,1-2-224,0 1-353,-20-20-288,20-20-128,-20 20-95,0-20 63,0 0 32,0-20-160,-20 0-160,20 0-1,-20 0-95,20-19 32,0-2-32,20 2-129,0 19 129,20 0-96,-20 20 319,20 0 97,-1 20 161,1-20 63,-1 20 0,1-20-96,0 0 0,0-20 65,-20 0 31,19 0-96,-19-19 160,-20 19-352,0-19 417,0 19-257,0 0 32,-20-1-224,0 21 288,1 0-96,-1 21 32,0-1 1,0 19-193,1 1 64,19 19-64,0-19 32,19-1-193,1-18-319,20-1-385,-1 0-320,1-20-577,-1 0-1377,1-20-2114,1 0-6726</inkml:trace>
  <inkml:trace contextRef="#ctx0" brushRef="#br0" timeOffset="104739.2578">4807 11151 18801,'0'20'2659,"-20"19"-962,20 1-255,0 19-1,20-20-576,0-19-385,-1 1-255,1-1-65,0-20 0,19-20-32,-19-21 32,-20 2-224,20-1-32,-20 1-32,-20-20-128,0 19-65,1-20 65,-1 20 160,0 1 32,0-1 0,1 20 288,-1 20 289,20 0 31,0 0 1,0 40-129,20-1 161,-1 1-161,21 19-160,-1 2-96,1-22-64,20 20-608,-20-19-161,-1-1-704,1-19-513,-20 1-2274,0-1-7303</inkml:trace>
  <inkml:trace contextRef="#ctx0" brushRef="#br0" timeOffset="105227.539">5759 10992 18129,'0'0'2754,"0"0"-1088,0 19-609,0 21 416,20-1-256,1 22-608,18-2-321,1 0-64,-1-19-448,21-1-384,-1 2-706,1-21-1696,-40-20-3204</inkml:trace>
  <inkml:trace contextRef="#ctx0" brushRef="#br0" timeOffset="105538.0859">5779 11210 20339,'21'-20'2818,"18"-19"-1825,1 19 321,-1-1-738,1 21-320,19 0 65,-18 0-65,18 41-224,-19-21-32,19 19-64,-19-19 32,20 19-64,-20-19 96,-1-20 0,1 0 32,-21-20-256,21 1 128,-40-21-129,0 1-95,0 19-96,-40 0 95,1-1-127,-20 1 96,-22 40 191,22-20 257,20 21-96,19-1-704,0 0-2755,20-1-834</inkml:trace>
  <inkml:trace contextRef="#ctx0" brushRef="#br0" timeOffset="107078.125">7546 11190 15630,'-19'-39'1826,"-1"19"-481,0-1 321,20 21-97,-40 0-704,21 21-288,-1-1 159,0 19-127,0 1-161,20-1-512,0-19 160,0 0-31,40 0-65,-20-20 32,19-20 128,1 0-192,-20-19 0,-1 19 160,1-20-128,-20 21 128,0-21-224,0 40 192,0-21 96,0 21 224,0 0 65,0 0-481,0 41 256,0-21-448,0-1 128,40 21-513,-21-20-800,42-1-1474,-22-19-2466,1 0-8808</inkml:trace>
  <inkml:trace contextRef="#ctx0" brushRef="#br0" timeOffset="107768.5546">8480 10972 2850,'0'-20'14766,"-20"20"-13260,0 0 736,20 0-160,-19 0-481,-2 20-544,1 0-32,0-1-416,0 21-129,20-1-224,0 2-191,20-21-33,20 19 32,20-19-64,0 20 0,-1-21 0,0 1-64,2 20-33,-22-21 1,1 22-224,-21-1-160,-19-21-1,-19 21 225,-1-20-96,0 19 191,-19-19 33,-22-20-32,22 0 160,-1 0-96,20 0-96,-19-20 192,39-19-288,-20 19 95,20-20-127,20 1 320,0-2 32,19 21 32,1 1 64,-1-1-96,1 0 129,0 0-65,0 1-96,-1-21 32,1 20 0,-20 1-32,-1-1-64,1-21 288,0 21-384,-20 1 96,0-1-32,-20 0 224,20 0-256,-39 1 288,19 19-288,0 19 288,0-19 192,1 40-224,19-20 160,0 40-31,0-20-65,0 19-128,39-20 0,-19 1-128,19-1-64,21-19-481,-20 1-448,0-21-897,-20 0-2017,0-21-4101</inkml:trace>
  <inkml:trace contextRef="#ctx0" brushRef="#br0" timeOffset="108074.2187">9254 11329 16399,'20'39'2210,"-20"-39"-544,20 0 191,-20 0 33,0-20-737,-20 1-352,0-1 64,20 0-417,-19-19 33,-1-1-129,-1 1-224,21-1-32,0-1-96,0-18 0,21 39-288,18-19-353,-19 39-416,20 0-512,-1 0-1474,1 20-2274</inkml:trace>
  <inkml:trace contextRef="#ctx0" brushRef="#br0" timeOffset="108596.6796">9532 10992 17360,'40'39'3011,"-40"1"-1089,39-1-33,-19 22-319,0-22-673,0 1-353,-1-21-127,1 21-353,0-20 64,1-1-96,-21-19-64,0 0-128,0 0-33,0 0-191,-21 0 32,1 0-1,20-19 97,0-21 96,20 20-160,1-19-33,-1-1 65,19 21 288,-19 19 32,19-20 160,-19 20-31,20 20 127,-20-20-160,-1 0 64,1 19 0,-20-19 161,21-19-257,-1 19 64,0-20-32,-1-21 0,-19 21-32,0-19 0,0-1 0,0 21-32,-19-1 129,19 20-129,-20-20 64,0 20 32,-1 20-64,21 19-32,-20 1-32,20 19 0,0 2-32,20-22-96,21 1-609,-2-1-352,1 1-512,-1-21-2467,-19 1-3203</inkml:trace>
  <inkml:trace contextRef="#ctx0" brushRef="#br0" timeOffset="108756.8359">10246 11348 19730,'0'-59'2851,"0"20"-1538,21-1 161,-21-19-482,20 18-863,0-18-65,19 19 0,-19 21-128,0-1-385,19 0-1056,-19 20-1058,20 20-1633,-1 0-8295</inkml:trace>
  <inkml:trace contextRef="#ctx0" brushRef="#br0" timeOffset="110093.75">10723 10773 20371,'-20'-59'2722,"40"19"-1280,0 1 223,40-2-191,-1 21-577,21-19-257,-1 39 97,-19 0-577,19 0-160,-39 39 32,-1 2 0,-39 18-128,0 0 32,-20 1-32,-19 20 32,-1-21 64,-19 1 64,18-21 0,-18 1-32,39-1 96,1-18-32,19-1-128,0-20-64,19 20-32,1-20-256,20 0-257,0 19-800,0-19-641,-1 0-2659,1 20-6726</inkml:trace>
  <inkml:trace contextRef="#ctx0" brushRef="#br0" timeOffset="110412.1093">11259 11468 19570,'-20'20'3299,"20"-20"-1569,-20 0-193,20 0 1,0 20-513,20-20-417,-20 20-255,20-20-129,-20 0-64,20 19 64,-1-19-224,-19 0 160,20-19-64,-20-1-448,0 0-641,0 0-256,-20 20-1121,1 0-3588,-1 0-9865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5T18:59:09.61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1034 3625 10986,'-20'-59'1698,"0"39"351,0 1 33,20-21-544,-19 19-193,-1-18 193,0 19-129,0 0-480,-19 20-321,19 0-95,-20 0-193,0 20-160,0 0 129,1 19-161,-1 2 0,20-2-128,20 1 32,0-1 64,0 1-192,40 0 96,-1 0 64,21-20 0,0 20-96,19-21 96,-19 1 32,-1 0 0,-18 0-160,-22-1 449,1 1-129,-40 0-32,20 19-96,-40-19-32,0 21-96,1-2-32,-1 1-192,1 0-513,-1-21-864,20 21-802,0-20-1504,20-20-5126</inkml:trace>
  <inkml:trace contextRef="#ctx0" brushRef="#br0" timeOffset="436.5234">1530 3864 18417,'0'-20'1185,"-20"0"449,1 1 191,-1 19-511,0 0 127,0 0-736,1 0-353,-1 19 0,0 21-95,20-1-129,-20 1-64,20 19 32,20-18-96,0-2 0,19-19-160,1 0 160,-1-20 32,1-20 32,1 0-64,-22 1 64,1-1 64,-20-21 128,0 21-160,0-19 96,-20 19-95,20 20-33,-19 0-128,19 0-33,0 0 258,19 20-322,1 0-31,0-1-576,19 1-225,1 1-833,0-1-1730,-1-20-1825,-18 0-10344</inkml:trace>
  <inkml:trace contextRef="#ctx0" brushRef="#br0" timeOffset="1111.3281">1869 3824 17040,'39'60'3235,"-39"-21"-1634,20 1-191,-20-21-65,20 22-416,-20-21-129,0 0-255,19-20-449,-19 19 96,0-19 32,0-19 1,0-1-450,0 0 129,0-21-96,0 22 128,0-1-32,0 0-32,20 20-96,-20 0 224,20 0-160,-20 0 192,20 20-64,-1 0 224,1-1-320,0 1 128,1-20 0,-1 21 0,-20-21 64,19 0-321,1 0-31,-20 0 96,20 0 0,-20-21 0,20 21-193,0 21 65,-1-1 96,21 0 64,-1 39 96,2 0 64,-1 1 160,19 20-256,-20-21 96,1 0 128,-1 1 64,-19-20 96,1 0 225,-1-20 63,-20-20-31,0 19 127,-20-38 97,-1-1-673,1-20 0,-19-20 0,-1-19 0,21-20-32,-1-1-192,0 1 64,20-1-32,20 41-32,0 0 128,-1 39-128,21 0 128,-20 20 0,19 40-32,-18-1 256,-21 20-416,20 2-64,-20-2-1,0-19-159,0-1-128,0-19-321,-20 0-865,20-20-1921,-21 0-2371,1-20-7847</inkml:trace>
  <inkml:trace contextRef="#ctx0" brushRef="#br0" timeOffset="1445.3125">2623 3625 18065,'20'60'3971,"-20"-21"-2049,20 22-384,-1 18-193,1-20-608,0 0-225,0 2-224,19-22-352,1-19 96,-1 0-64,22-20-96,-22-20-64,-19-19-128,20-1 31,-40-1-31,19 2 32,-19-1 224,-19 21 64,-1-1 64,0 0 32,0 20 224,20 20-64,-19 0 97,19-1-1,0 21-160,19-1-192,21-19-96,-1 1-288,1-1-449,19-20-672,2 0-1987,-22-20-7654</inkml:trace>
  <inkml:trace contextRef="#ctx0" brushRef="#br0" timeOffset="2204.1015">3932 3785 6982,'21'-40'12044,"-21"0"-10699,-21 20 160,21 20 609,-19-20-801,-1 20-640,0 20-160,-19 0-97,19 20-32,-20 0-191,40-1 63,-19 1-416,38-20 64,1 19 96,20-19-257,-1-20 257,20 20-64,2-20 32,-2 0-96,-19 0 128,-20 19 0,-1-19 160,-19 0 161,-19 20-129,-1 1 96,0-21-64,0 20-224,0-20 160,1 0-352,-1 20-160,20-20-673,0 0-1089,0 0-2082,20 0-1698</inkml:trace>
  <inkml:trace contextRef="#ctx0" brushRef="#br0" timeOffset="2574.2187">4608 4717 18801,'0'40'3043,"0"-40"-2018,-20 0 801,0-20-1089,1 0-353,-1-19 192,-20-21-191,0 1-321,0-21 32,1-39-224,-1 19-481,1 2 353,-1-1 160,20 18 64,20 22-32,0 0-64,20 19 160,0 1 0,19 19 64,-19 20-32,20 0-96,-1 20 64,-19 19 0,0 1 32,1-1-192,-2 1 128,-19 19 128,-19-18-128,-2-21-96,21-1-384,-20 1-770,0-20-1216,20 0-2627,0-20-10281</inkml:trace>
  <inkml:trace contextRef="#ctx0" brushRef="#br0" timeOffset="2922.8515">4748 3705 20275,'-41'60'2914,"21"-20"-1408,0 19 31,20 0-544,0-19-384,0 20-193,20-20-384,0-21-32,21 1 160,-2 0-256,1-20-96,-21-20 128,1-19 32,0-1-96,-20-1 64,0 2 96,-20-1 0,0 1-192,1-1 160,19 21 0,0 19 192,0 0-256,0 0-192,0 19 192,0 1 96,19 20-160,1-21-1,20 21-864,-21-20-896,41-1-1058,-20-19-1473,0 0-7303</inkml:trace>
  <inkml:trace contextRef="#ctx0" brushRef="#br0" timeOffset="3285.1562">5203 3745 14926,'0'-21'4452,"0"21"-1890,-19 0-1088,19 21-610,0 19 706,0 19-225,0 0-416,0 1-545,19 0-159,21-20-97,1-21-160,-2 1 128,20-20-64,1 0 224,-21-20-288,2-19 160,-2-2-128,-19 2 32,-20-1-64,0 1 32,0-1-352,-20 20 64,20-19 127,-19 39-63,-1 0 96,-1 0 32,21 20 160,-20 19-64,20 1 192,0-1-32,0 1-63,41-21-33,-2 22-128,1-21-353,19-20-352,1 0-480,-1 0-1089,-18-20-2627,-2-1-6566</inkml:trace>
  <inkml:trace contextRef="#ctx0" brushRef="#br0" timeOffset="6397.4609">6435 4082 12427,'0'0'2338,"0"0"-864,0 20 448,0 0-225,0 0-159,19 0-417,1 19-128,0-19-417,0 0 225,19-20-256,2 19-225,18-19-128,-19-19-64,-1-1 96,1 0-160,-1-19 65,-19-1-65,1-19-257,-21-2 225,0 2 97,-21 0-129,-18-1-96,19 21 192,-20-1 32,1 0 160,-1 0-224,21 20 192,-1 20 1,20-20-97,20 1-224,-1-1 64,21 20 0,19-20-64,0 0 96,22 20-32,17-19 0,-18 19-96,0 19 128,-21 1-257,0 20 33,-39-1 320,0 21-128,-20 0 257,-20-1-65,20 1 384,-20-1-255,20-20-1,0 2 0,0-21-32,20 19 97,20-39-385,-21 20 192,22-20-64,18 0-128,1 0-160,-1-20-577,-19 1-608,20-1-673,-20 20-1986,-21-20-5252</inkml:trace>
  <inkml:trace contextRef="#ctx0" brushRef="#br0" timeOffset="30063.4765">8460 3765 18481,'-39'-20'1730,"18"-1"95,1 21-191,20 0-513,0 0-192,0-19-32,0 19 0,41-20-481,-22 20 32,21 0-448,0 0 225,-1 0-354,1 0-223,-1 0-737,1 0-897,0 20-1954,-20-1-1665</inkml:trace>
  <inkml:trace contextRef="#ctx0" brushRef="#br0" timeOffset="30224.6093">8520 3943 20275,'-40'20'1889,"40"-20"-575,0 0-289,20 0-32,0 0-449,19 0-320,1 0-256,19-20-672,-18 20-1090,18-20-1537,-20 20-1986</inkml:trace>
  <inkml:trace contextRef="#ctx0" brushRef="#br0" timeOffset="30687.5">9493 3864 18929,'-41'-40'1282,"41"21"447,-20 19-351,1 0-97,-1 0 64,0 0-576,0 39-353,-19 1-224,19-1 65,20 1-289,0-1 32,0 2 32,0-21-128,0-1 128,20-19-289,-1 0 65,1-19 128,0-1 64,0 0 0,-20-21 32,20 22 32,-20 19 96,0-20-224,0 20 224,19 0-192,-19 0 128,20 20-128,0-1 193,1 22-418,-1-21-479,19-20-738,1 20-704,-1-20-1858,-19 0-1441</inkml:trace>
  <inkml:trace contextRef="#ctx0" brushRef="#br0" timeOffset="30956.0547">9592 3387 20467,'0'-20'2082,"0"20"64,0-19-1153,0 38-321,0 1 450,19 20-258,-19-1-159,20 41-417,0-20-96,19-1 33,-19 0-321,0-18-65,1-21-223,-1 19-289,19-19-352,-39-20-320,20 20-769,-20-20-1569,0-20-1698</inkml:trace>
  <inkml:trace contextRef="#ctx0" brushRef="#br0" timeOffset="31131.8359">9771 3348 19890,'19'39'3235,"-19"1"-1153,20-1-160,0 41-897,0-20-416,-1-1-353,21 0-160,-20 2-288,19-22-385,-19-19-672,21 20-769,-21-21-2626,-20-19-9417</inkml:trace>
  <inkml:trace contextRef="#ctx0" brushRef="#br0" timeOffset="31893.5547">10604 3864 18609,'20'0'545,"-20"0"2209,20 20-960,0-1-385,-1 21-384,1-20-224,0 19-321,0-18-191,-1 19 63,-19-40 0,20 19-288,-20-19 193,0 0-193,0 0 320,0-19 33,0-1-289,0-21-160,0 2 32,0-1-64,0 20 32,0 1-193,21-1 1,-21 20 128,20 20-160,0-1 192,19 1 64,1 0-257,-1 19-1056,1-19-416,-1-20-898,2 21-1857,-21-21-4453</inkml:trace>
  <inkml:trace contextRef="#ctx0" brushRef="#br0" timeOffset="32271.4843">10942 3387 18161,'0'0'1345,"19"20"-64,-19-20 641,20 20-961,-20-1-32,20 1 32,-20-20-705,20 0-96,-20 21-32,0-21 32,0 0 33,19-21 95,-19 21-256,0-39-96,0 19 32,0 0 0,0 0 64,0 20-96,0 0 64,21 0 0,-1 0 0,0 0 0,19 20 32,1 0-353,-1 0-1216,-19-20-1154,20 19-2081</inkml:trace>
  <inkml:trace contextRef="#ctx0" brushRef="#br0" timeOffset="34089.8437">12391 3844 13196,'0'-39'1634,"-20"19"512,20 0-417,-20 0-351,20-1 191,-20 21-256,20-19 193,-20 19-385,20 0-481,-20 19-415,1 2 31,-1 19 160,0-1-256,0 21 0,20-21 1,0 1-65,0-1-128,20-18 32,0-21 128,0 0 32,-1 0-160,1-21 160,20-18-32,-40-1-96,20 1 128,-20-1-63,0 20-97,0 1 160,0-1 64,0 20 32,0 0 0,0 0-416,0 20 0,0-1 160,20 21 32,0-1-416,0-19-641,20 0-256,-21 0-577,21-1-1569,-1-19-2019</inkml:trace>
  <inkml:trace contextRef="#ctx0" brushRef="#br0" timeOffset="34374.0234">12788 3724 18385,'-20'-19'2050,"0"19"-321,1 0 193,-1 0-608,0 0-193,0 0-160,20 0-833,0 19-128,20 2-128,20-1 160,-1 0-129,1 0 65,-1-1-128,1 1 96,1 0 0,-22 0 64,-19-20 96,0 19 96,-19 1-63,-22-20 95,21 20-384,-19 0 64,19-20-321,0 0-448,20 0-832,-20 0-1538,20 0-2275</inkml:trace>
  <inkml:trace contextRef="#ctx0" brushRef="#br0" timeOffset="34669.9218">13105 3765 19602,'0'-20'1089,"-19"20"801,-1 0-449,0 0-480,0 0 192,1 0-160,-1 20-544,20 0-193,0 0-352,0-1 96,39 21-64,1-20 0,-1-1 224,1 1-256,1 0 96,-22 0 64,1-1-128,-20-19 160,0 0 32,0 20-128,-20-20 32,1 0-288,-1 0-33,-1 0-319,1 0-225,0 0-768,20-20-2211,-19 20-2594</inkml:trace>
  <inkml:trace contextRef="#ctx0" brushRef="#br0" timeOffset="34816.4062">13403 3963 17200,'20'19'1121,"1"-19"-897,-21 0-1217,0 0-929,0 0-672</inkml:trace>
  <inkml:trace contextRef="#ctx0" brushRef="#br0" timeOffset="34967.7734">13245 3645 19602,'-20'-20'1409,"20"1"-576,0 19-480,0-20-610,0 20-351,20 20-449,0-20-1794,-20 19-6662</inkml:trace>
  <inkml:trace contextRef="#ctx0" brushRef="#br0" timeOffset="35469.7265">13860 3785 19410,'0'-40'1922,"0"40"-1250,-20-21-672,1 21 3107,-1 0-2370,-20 21 288,1-1-128,19 0-673,-1 19 96,1 1-448,20-20 96,20-1-64,1 1 32,-1-20-448,-1 0 127,21-20 65,-40 1 32,20-1 127,-20 0 161,0 0 0,-20 20 193,20-19-65,0 19 160,0 19-288,0 1 160,20 20 128,0-1-256,-1 1 321,-19-40-65,79 119-288,-38-59 256,-1-1-128,-21-19 65,1 0-97,-20 0 64,0-1 64,0-19-256,-39 0-160,-1 0-160,-1-20-161,2 0-256,-20-20-352,19 0-576,20 0-1699,0-19-1536,1 19-11178</inkml:trace>
  <inkml:trace contextRef="#ctx0" brushRef="#br0" timeOffset="35839.8437">14059 3745 15758,'0'0'7111,"0"0"-7047,0 0 897,20 40 448,-20-20-608,19 19 128,-19 1-480,20-21-417,0 1 64,-20 0 128,20-20-352,-20 0 256,19 0-160,-19 0 64,0-40-128,0 21 96,0-21-64,0 1 0,0-1 128,20 20-256,0-1 95,1 21 161,-1 0 33,-1 21-1,21-1-64,0 20-128,-1-1-609,1 1-1281,-1-1-3747,2-19-9033</inkml:trace>
  <inkml:trace contextRef="#ctx0" brushRef="#br0" timeOffset="36740.2343">14575 3705 19602,'0'-20'2338,"0"20"-992,20 20-193,0-1 96,-20 22-256,0-41-449,59 59-544,-39-19 224,0-20-95,-20-1-65,19 1 32,-19-20 32,0 0 64,0 0 192,0 0-191,0-20-289,-19-19-97,19 19-31,0-19-416,0 39 95,-20-40 545,20 20-577,0 20 417,20 0 32,-20 0 32,0 20 96,19 0 288,2 0-192,-1-1-96,0-19 161,-20 20-225,20-20 96,-1 0-32,-19 0-64,0 0 64,20 0 32,-20-20-32,0 20 32,0 0-161,0-19 129,0-1-416,20 20 64,0 0 63,-1 20 65,1-20 224,-20 0 32,59 39-32,-38-19 64,19-20 64,-20 20 65,19-20-1,1-20 160,-21 20-192,21-20 257,-20 0-225,0 1 192,-20-1 97,0 0-225,0 0 96,0-1-95,0 21-129,-20-19-64,0 19 32,20 0-128,-20 0-128,0 19-33,20 2 129,0 19 32,0-20 32,0 19-96,0 1 0,40-21-192,0 1-449,0 0-448,0-20-481,19-20-2433,-19 0-4069</inkml:trace>
  <inkml:trace contextRef="#ctx0" brushRef="#br0" timeOffset="37045.8984">15429 3665 13100,'0'40'7719,"0"-21"-6117,0 2 1152,19-1-1504,1 20-450,0-21-95,-20 1-321,20 0-224,-1-20-31,-19 20-65,21-20 64,-21 0-96,0-20 64,20 0-64,-20 0-96,20 1-32,0-21-64,-1 20-257,1-1 225,0 21-96,19 0 192,-19 21 32,20 19 0,-20-20 160,20-1-961,-20 1-320,20-20-129,-21 0-896,1-20-2178,0 1-4004</inkml:trace>
  <inkml:trace contextRef="#ctx0" brushRef="#br0" timeOffset="37215.8203">15905 3466 14894,'0'0'4612,"20"21"-2274,0-1 641,0 19-1217,-1 21-769,21-1-577,-1 0-128,-18-18-320,19-21-256,-1 0-353,-19-1-255,0-19-1603,-20-19-2818,0-1-9481</inkml:trace>
  <inkml:trace contextRef="#ctx0" brushRef="#br0" timeOffset="37589.8437">15846 3645 21620,'0'0'352,"20"0"545,19 0 256,21 0-576,-1 0-129,-20 0-512,22-20 128,-22 20-224,21 0-545,-21-19-384,1 19-672,1-20 864,-2 0 320,-39 0 513,20 20 256,-40 0 865,0 0-256,1 0 128,-22 20 96,1 0 352,21 0-576,-1-1-545,20 1-128,20 0-63,19 0-98,1 19 66,20-18-1,-1-1-64,1 0-161,-21-20 193,-19 20-192,0-1 256,-20-19 32,-20 0 32,0 20-128,-19-20-96,19 0-416,-20 20-962,21-20-1697,-1 20-1697</inkml:trace>
  <inkml:trace contextRef="#ctx0" brushRef="#br0" timeOffset="39373.0468">17315 3923 14445,'0'-39'1954,"0"19"512,-20 20-512,20 0 64,0 0-544,0 0-385,0 0-449,0 20-159,0-1-33,20 1-32,-1 0-287,1 0-161,21-20 192,-2 0 128,1-20-448,-20-20 0,-1 1-33,-19-1 161,-19 1-224,-1-1 256,-20 0 64,1 0-192,-2 20 256,2 0-32,-1 1-192,20-1 96,20 20-128,0 20-416,20-1 63,0 1-960,39 40-2371,2-20-3715</inkml:trace>
  <inkml:trace contextRef="#ctx0" brushRef="#br0" timeOffset="39555.664">17931 3805 18513,'-100'-81'1762,"41"42"768,19-21-800,40 60-609,-100-118-1121,80 57 1057,0 22-609,20-20-320,20 39-448,21 0 96,-2 0-353,1 20-1280,19 20-2243,-39 0-4228</inkml:trace>
  <inkml:trace contextRef="#ctx0" brushRef="#br0" timeOffset="39708.0078">17513 3625 26392,'0'0'705,"20"0"128,39-19-289,2-1-383,18 0-161,20 0-385,-20 20-1376,1 0-1923,-21-19-4708</inkml:trace>
  <inkml:trace contextRef="#ctx0" brushRef="#br0" timeOffset="40680.664">18705 3943 5669,'20'0'3619,"-20"20"-288,20-20-320,-20 19-448,20 22-225,-1-1-288,1-1-385,0 1-768,19 19-288,-19-19-129,-20-21 97,20 2-193,-20-21 97,0 0 127,0 0 225,0 0-224,0-40-449,-20 0-128,-19-19-64,19-1-64,-20-20-193,21 1-127,-1-20 0,20-1-513,0 21 320,0 0 385,20 40 64,-1-1 160,21 19 0,-20 21 0,-1 21 224,1 19-224,0-1 96,0 20-64,-20-19-32,0 19 128,0-18-192,-20-21 32,20 0 0,-20-1-192,0-19-353,1 0-672,19 0-929,-20 0-1569,20-19-3140</inkml:trace>
  <inkml:trace contextRef="#ctx0" brushRef="#br0" timeOffset="40915.039">19161 3884 15086,'-20'-20'2786,"1"0"-1440,19 0 383,-20-19 289,20-1-801,-20 0-672,20 0-193,0 0-352,20-19-416,0 39-225,-1-19-224,1 19-800,0 20-1122,19 0-544,-18 0-11819</inkml:trace>
  <inkml:trace contextRef="#ctx0" brushRef="#br0" timeOffset="41217.7734">19499 3586 20787,'-60'39'1602,"40"-19"-705,0 0 352,20 20 32,0-21-833,20 22-63,20-21-289,0 0 0,0-20 64,19 0 0,-19 0 0,-1-20 65,-39 0-129,20-21-96,-20 22-32,-20-21-96,1 0-161,19 40 1,-60-39 288,40 19-545,1 0 33,-1 20-257,0 0-896,20 20-674,20-20-832,-20 0-1441,39 40 4612</inkml:trace>
  <inkml:trace contextRef="#ctx0" brushRef="#br0" timeOffset="41574.2187">19916 3566 19986,'-20'0'1666,"20"20"-64,0-20-161,0 20-160,0 19-416,20 1-321,-1-20-319,21 20-33,20-20-32,0 0 160,-1-20-352,0-20 192,-19 0-288,20-1 0,-40 2-64,20-21 0,-40 0 192,0 1-96,0-1 96,-20 21-64,20 19 96,-40-40-32,0 19 224,20 21-128,-20 21 96,21-1-192,-1 19 96,20-19-96,0 20-64,0-1 0,0-39-128,59 79 192,2-58-1345,-22-21-33,1 20-543,19-20-1186,-39 0-897,-1 0-9129</inkml:trace>
  <inkml:trace contextRef="#ctx0" brushRef="#br0" timeOffset="41922.8515">20749 3466 18769,'-19'0'1922,"-1"0"-769,20 0 513,0 0 95,0 0-1280,0 21-289,0-21 32,0 20-96,0 0-160,20-1 193,-20 1-1,0-20 192,0 40-352,0-21 577,0 21-481,0-20-96,0 0-32,0-1 64,19-19-225,-19 21 65,20-21-224,-20 20 64,0-20-33,-20 20 33,1 0-96,-1-20-129,0 19 129,0-19-577,1 20-993,-1-20-1761,20 20-2531</inkml:trace>
  <inkml:trace contextRef="#ctx0" brushRef="#br0" timeOffset="42518.5547">21047 3466 22389,'-40'-39'1441,"40"39"32,0 0-31,0 0-866,0 0-415,-19 19-97,38 1-32,1 21-32,0-2-32,0 1 64,-20-40 0,80 59-32,-40-19-128,-21-20-161,1 20 193,0-40 256,-20 20-288,-20 0 256,0-20-224,20 0 96,-39 20-224,19-20-128,0-20-33,0 20-640,-20 0 32,40-20-672,-20 0-257,20 20 609,0-21 672,20 2 449,1 19 160,-2-20 128,21 20 288,-20-20 321,19 20-449,1-20-128,-1 20-96,1-20 33,1 1-1,-2-1 160,1 0 384,-21 0 1,1 1 352,0 19 160,-20-20-96,0 20-320,-20-20-161,0 20-63,1 0-257,-21 0-32,20 40-128,-19-21-64,18 21-32,1-1-160,0 1 96,20 0-353,20-21-736,21 22-673,-2-41-1056,1 20-642,-1-40-8872</inkml:trace>
  <inkml:trace contextRef="#ctx0" brushRef="#br0" timeOffset="42816.4062">21861 3546 224,'41'-59'16912,"-41"38"-15471,0 1 1282,-20 1-769,20 19-257,0 0-608,-80 0-1089,40 19 1377,20 1-800,1 1-513,19 19 32,0-21-192,19 21 96,-19-40-192,99 59 192,-58-39-224,-21 0 128,-1 0 32,1-20 64,-20 19 192,-20 2 192,1-21-192,-22 20 0,1-20-63,1 0-161,19 0-225,-19 0-351,19 0-577,0 20-1378,0-20-2658,20 0-6085</inkml:trace>
  <inkml:trace contextRef="#ctx0" brushRef="#br0" timeOffset="43911.1328">2146 5054 15887,'-19'-39'1441,"19"19"481,0 20-32,0 0-577,0 0-288,0 0-128,19 40 31,1 0-383,0 20-97,20 19-191,-1 0-97,-19 1-128,19-1-96,-19-39-449,21 19-576,-21-39-1217,-1 1-1954,-19-2-2819</inkml:trace>
  <inkml:trace contextRef="#ctx0" brushRef="#br0" timeOffset="44259.7656">2066 5413 19090,'0'-40'2274,"0"1"-1185,20 18 801,1-19-513,18 20-737,1 1-479,19-1-129,-19 20-64,19-20 32,-18 20-353,18 20-255,-19 19-1,-21 1 1,1 1 255,0-2 257,0 20 96,-20-19 128,19-20 257,-19-1-161,41 1-32,-21-20 96,19-20-128,-19-19-128,20-1-128,-20 1-416,-20-1-33,0 0 193,0 20-32,-40 0 224,20 20 192,-39 0-32,18 0 96,2 0-64,19 0-449,20 0-1729,0 0-2242,20 0-7912</inkml:trace>
  <inkml:trace contextRef="#ctx0" brushRef="#br0" timeOffset="44950.1953">3496 5154 17744,'-39'-39'1025,"-1"39"1281,19-20-1249,2 20 193,-21 20-482,1 0 129,-1-1-641,20 1 33,20 0-289,20 20-289,0-21 450,39 21-225,0-20 32,2 1 32,-2-2-193,0 1-63,-19 0 192,0 0 0,-40-1 160,0 1 64,0-20 32,-20 20-63,0 0-1,0-20-128,-19 0-96,39 0-129,-20 0-575,0 0-578,0 19-736,20-19-929,-19 20-928</inkml:trace>
  <inkml:trace contextRef="#ctx0" brushRef="#br0" timeOffset="45351.5625">3953 5293 21812,'0'0'-448,"20"0"256,-20 0 160,20 0 96,0 0 96,-1 0 256,1-20-448,0 20 128,0-20-128,0-19-224,-20 39 0,0-20 224,-20 0 32,0 20-32,0-20 96,0 20 128,1 20-32,-21-20 192,20 20-31,-1 20-33,21-21 0,0 21 97,0 1 31,0-2-32,41-19-416,-21 0 224,19-1-95,21 1-129,-1-20-385,-19 0-640,20-20-801,-40 20-1505,19-19-3011</inkml:trace>
  <inkml:trace contextRef="#ctx0" brushRef="#br0" timeOffset="45640.625">4231 5194 16431,'40'79'1121,"-1"-39"705,-19-19-97,0 18-415,0-19-257,-1 0 0,1-20-417,-20 0-255,0 0 159,0 0 257,0 0-32,0 0-289,-20-20-320,20-20-64,-19 21-128,19-22 64,-20 1-288,20 1-416,0-1-225,20 20-192,-1 1-513,1 19-448,20 0-1281,0 0-769</inkml:trace>
  <inkml:trace contextRef="#ctx0" brushRef="#br0" timeOffset="46084.9609">4667 5135 14830,'20'0'2146,"-20"19"-673,20 1 929,0 20-640,1-1-577,-2-19-160,1 20-256,0 0-513,0-20 96,-1 0 65,-19 0-97,0-20-160,0 0 96,0 0-127,20 0 255,-20 0-192,0-20-96,-20 0-128,20-19-32,0 39-96,0-100 160,20 60-1121,-20 20 736,0 0 1,0 1-128,20 19-513,-20 0-545,0 0-672,39 19 2242,-19 1-15374</inkml:trace>
  <inkml:trace contextRef="#ctx0" brushRef="#br0" timeOffset="46381.8359">5065 5273 14189,'39'0'3139,"-19"-20"-417,0 20-255,0-19-898,19-1-480,-19 0-384,0 0-257,1-19-159,-1 19-129,-20 0 96,19 0 64,-38 20-191,-1-21-33,-1 21-385,1-19 385,0 19-160,1 19-160,-1 2 128,0-1 64,20 20-224,0-1 416,0 1-256,20-1-96,0 1 224,-1 1-160,21-2-97,1-19-607,-2 0-706,1-20-1056,-1 0-1666,1-20-5221</inkml:trace>
  <inkml:trace contextRef="#ctx0" brushRef="#br0" timeOffset="46555.664">5481 5334 15919,'0'0'3715,"0"0"-1857,-20-21-289,20 1-159,0 0-161,0-19-448,20 19-513,-20-20-224,20 1-32,1 19-224,-1-20-641,19 19-736,-19 2-1378,0-1-1666,19 20-6629</inkml:trace>
  <inkml:trace contextRef="#ctx0" brushRef="#br0" timeOffset="46832.0312">5859 4936 19506,'-20'20'1185,"20"-1"1025,-19-19-929,-1 20 225,-21 20-673,21-21-385,20 22-416,0-21-128,0 19 0,20-19-64,0 0-97,21 0-159,-2 0 96,1-1 128,-1 1 256,-19 0-224,0 0 256,-1 1 96,-19-2 192,0 1 33,0 0-193,-19 0-64,19-20 0,-20 19-448,20-19-961,-20 0-2115,0 0-7174</inkml:trace>
  <inkml:trace contextRef="#ctx0" brushRef="#br0" timeOffset="48076.1718">6713 5393 6309,'19'0'12428,"1"0"-11851,0 0 1184,19 20-607,-19-1-450,1 21 129,-1-1-321,0 21-383,-20-20 63,0-20-128,0-20-32,-20 60-32,20-41-1121,-20-19-609,20 0-2594,-21 0-8360</inkml:trace>
  <inkml:trace contextRef="#ctx0" brushRef="#br0" timeOffset="70606.4453">7368 5273 17456,'0'0'1570,"0"0"-1218,0 20 609,20-20 64,0 0 128,0-20-449,19 20-415,-19-20 159,20 1-160,-21-21-63,1 20-321,0-19 192,-20 19-289,0-20 161,-20 19 64,0 2 193,-19 19-482,19 0 706,-20 0-97,1 19 161,-1 22-225,19-1-128,2-1 160,-1 21 65,20-1-65,0-18-416,20-2 64,20 1 128,0-21-705,19 1-127,1-20-545,19 0-865,-19-20-1730,-1 1-865</inkml:trace>
  <inkml:trace contextRef="#ctx0" brushRef="#br0" timeOffset="70961.914">7924 5174 13548,'-20'-20'6406,"20"20"-4676,-21 0 416,21-19-865,-19 19-64,-1 19-384,0 1-480,20 0-193,-20 0-128,20 19-96,0-19 32,20 20-32,0-40 32,0 21-161,-1-21-127,2 0-32,-1-21 128,0 1 127,-20 0 97,20 0 64,-20 1 1,0-1 63,0 20 32,0 0 160,0 0-352,-20 0 352,20 20-384,0-1 64,0 1 96,20 20-416,-1-19-417,21-2-384,-20-19-608,19 0-2115,1 0-1089</inkml:trace>
  <inkml:trace contextRef="#ctx0" brushRef="#br0" timeOffset="71187.5">8301 5115 19122,'-20'-20'2754,"0"40"-640,1-20-544,-1 39-513,0-19 0,20 20-289,0 19-768,0-19 64,20 0 65,19-20-322,1 0-95,-1 0-192,21-20-161,-20 0-256,0-20-512,-20-20-897,0 21-1282,-20-22-287</inkml:trace>
  <inkml:trace contextRef="#ctx0" brushRef="#br0" timeOffset="71477.539">8321 4896 16047,'0'-19'4228,"0"19"-2242,0 19-129,0 1 65,19 20-352,1-1-257,-20 20-801,20 2-448,21-2 33,-22-19-33,21-1 96,0-19-288,-1-20 128,1 0-257,-21 0 97,1-20 0,0 1 160,-20-1 0,20-20 192,-20 20-288,0 1 64,0 19 160,0 0-480,21 0 128,-21 19-65,39 1 482,1 0-738,-21 0-1153,21 0-1601,-1-1-3075</inkml:trace>
  <inkml:trace contextRef="#ctx0" brushRef="#br0" timeOffset="72167.9687">9532 5194 16079,'0'0'3619,"-19"0"-2722,19 0 384,19 0-544,-19 0 384,20 0-224,0 20-449,0-20-352,-1 0 129,1 0-65,0-20-64,0 0 0,-1 0-256,1-19 0,-20 19 96,0-21-161,0 22 385,-20-1-160,1 0 65,-21 20-1,20 0 96,-19 20 0,19 0 32,-19 20 192,19 0-191,-1 19 31,21 1-64,0-21-352,21 22 64,-1-22-577,19 1-352,20-21-769,1-19-1729,-1 0-961</inkml:trace>
  <inkml:trace contextRef="#ctx0" brushRef="#br0" timeOffset="72523.4375">10049 5054 18353,'-40'0'3363,"-1"0"-1793,22 21 544,-21 19-1025,20-1-385,0 1 289,1 0-705,19-21-191,19 21-226,1-20 129,20-20 0,-20 21 193,19-42-386,2 21 1,-21-20 224,-1 0-64,1 0-96,-20 1 192,0-1 32,0 20 64,0 0-63,0 20-97,0 19 160,-20 41-128,40-20 32,-20 19-224,20 0 256,0 1-385,19-21-127,1-19-96,-21-1-385,1 1-385,1-20-575,-1 1-1378,0-21-833,-20-21-7687</inkml:trace>
  <inkml:trace contextRef="#ctx0" brushRef="#br0" timeOffset="72850.5859">10346 5095 18225,'0'0'3715,"-20"20"-2594,20 0 609,0 19-833,0 21-193,0-21-31,20 1-353,0 0-191,0-20-161,-1 0 32,21-20 0,-20 0-129,0-20 1,-1 0 64,-19-20 128,0 0 32,0 20-128,0-19-32,0 19 224,0 0-256,0 20 192,0 0-128,0 0-224,0 20 32,20 0 128,1 19-609,-1-19-672,19 0-993,1 0-1634,-20-20-3075</inkml:trace>
  <inkml:trace contextRef="#ctx0" brushRef="#br0" timeOffset="73170.8984">10823 5075 1601,'-41'0'19282,"21"20"-17648,1 0 672,19 19-1025,-20 1-544,20 0-289,0-1-95,20-19-417,-1 0 64,22 1-32,-21-21-97,0 0 33,-1 0 160,-19-21-256,0 1 224,0 0-64,-19 0 96,19 20-32,0-19-32,-20 19 128,20 0-96,0 19-96,20 1 64,-1 0-64,1 21 96,0-22-480,20 1-609,-1-20-192,-19 0-417,19 0-736,-39-20-801,21 1-2402</inkml:trace>
  <inkml:trace contextRef="#ctx0" brushRef="#br0" timeOffset="73388.6718">10922 4837 16912,'0'0'4195,"20"0"-2497,-20 20 768,19 0-928,1 19-193,0 20-224,0 1-672,-1 0-385,22-1-64,-1 1-32,-1-21-577,1 1 1,-21-20-257,1 1-256,0-21-417,-20-21-672,0 1-2370,0 0-4837</inkml:trace>
  <inkml:trace contextRef="#ctx0" brushRef="#br0" timeOffset="73548.8281">11140 4896 17969,'0'-19'4964,"0"38"-3394,20 1 736,0 20-769,0-1-672,-1 1-641,21 20-96,-1-20-224,22-1-416,-22 1-577,21-1-737,-21-19-1985,-19 0-6471</inkml:trace>
  <inkml:trace contextRef="#ctx0" brushRef="#br0" timeOffset="74085.9375">11696 5154 20947,'-20'-19'2755,"20"-1"-1762,0 20 480,0 0-768,20 0-289,-20 20 161,20-1-97,0 1-223,-1 20-161,21-1-64,-20-19-32,20 0-641,0-20-320,0 0-448,-21 0-929,21-20-1314,-20 0-896</inkml:trace>
  <inkml:trace contextRef="#ctx0" brushRef="#br0" timeOffset="74260.7422">12033 5075 15598,'0'0'4581,"-19"20"-2211,19 20-96,-20 19-672,0 20-449,-19 21-289,19-21-287,-20 0-385,40-18-192,-20-2 64,20-19-64,0-1-480,0 1-161,0-21-640,20 1-833,0 0-1858,-20-20-4228</inkml:trace>
  <inkml:trace contextRef="#ctx0" brushRef="#br0" timeOffset="74630.8593">12729 4817 19026,'0'-19'2594,"-20"19"-384,20 0-833,20 19 193,-20 21-193,19 19-160,1 0-736,0 20-161,0 2-448,0-22 160,19 0-32,-19-19-128,21 1-609,-2-2-416,-19-19-577,-20-20-896,39 0 2626,-39-20-20019</inkml:trace>
  <inkml:trace contextRef="#ctx0" brushRef="#br0" timeOffset="74776.3672">13105 5174 19314,'20'40'2530,"-20"-20"-1441,0-20-32,0 19-1057,0 1 0,0-20-512,20 20-1090,-20-20-2978,0-20-8168</inkml:trace>
  <inkml:trace contextRef="#ctx0" brushRef="#br0" timeOffset="74914.0625">13007 4916 19698,'-20'-20'1409,"0"1"-1056,20-1-385,0 20-449,0 0-832,20-20-449,-20 20-1793</inkml:trace>
  <inkml:trace contextRef="#ctx0" brushRef="#br0" timeOffset="75117.1875">13105 4737 19410,'0'40'2915,"0"-19"-1058,20 38 706,0 0-1058,1 0-544,18 1-352,-19-20-577,-20-40 0,79 119-32,-59-79-64,20-21-257,-21 21-415,1-20-417,-20 1-929,20-21-1602,-20 0-4932</inkml:trace>
  <inkml:trace contextRef="#ctx0" brushRef="#br0" timeOffset="75393.5547">13582 5035 20787,'-59'0'1281,"19"19"769,1 2-768,18-1-257,-19 0-1,21 19-447,-1-19-64,20 0-417,0 0 0,0 0 96,20-1-64,-1-19-64,1 20 64,21-20 0,-2-20 97,1 20-225,-20 0-97,19-19-63,-19 19-256,0 0-353,-1-20-672,1 20-897,0 0-2467,-20 0-3555</inkml:trace>
  <inkml:trace contextRef="#ctx0" brushRef="#br0" timeOffset="75698.2422">13761 5174 20787,'0'0'801,"20"20"1505,0-20-704,0 0-738,-1 0-415,1 0-97,0 0-31,19-20-225,-19 20 224,-20-20-128,0 1-32,0-1-128,0 0-256,-20 0 0,1-1 64,-1 21-65,-20 0 65,21 21 224,-1-1-96,0 0 160,0 19 129,20 1 95,0 0-256,20-1 128,20-19-384,-1 21 224,20-22-448,2-19-513,-2 0-961,-19 0-2466,-1-19-7207</inkml:trace>
  <inkml:trace contextRef="#ctx0" brushRef="#br0" timeOffset="76018.5547">14177 4777 21236,'0'-20'2306,"0"20"-160,0 20-865,0 1-192,20 38-32,0-20-192,1 21-289,18 19-287,-19-19-385,20-20 96,-1 19-64,1-19-257,-1-1-447,-19-19-65,21 0-320,-21-20-865,-1 0-2274,1-20-5766</inkml:trace>
  <inkml:trace contextRef="#ctx0" brushRef="#br0" timeOffset="76214.8437">14555 5015 22293,'20'39'1665,"0"2"225,19-1-577,1-1-704,-20 1-481,19-20 0,2-1-160,-1 1-416,-21-20-481,21 0-481,-20-20-1921,-1 1-2434</inkml:trace>
  <inkml:trace contextRef="#ctx0" brushRef="#br0" timeOffset="76396.4843">14952 4956 19698,'-20'19'4580,"20"21"-3490,-20-1 447,1 22-608,-21 18 416,20 0-320,-19 1-737,19-1-127,20 0-354,0-39-191,0 20-96,0-20-257,0-20-705,0 0-864,20-1-1986,-20-38-6054</inkml:trace>
  <inkml:trace contextRef="#ctx0" brushRef="#br0" timeOffset="76570.3125">15170 5334 26585,'0'19'1281,"0"-19"-961,0 0-256,0 20-160,20-20-609,-20 20-223,0-20-1347,0 0-5732</inkml:trace>
  <inkml:trace contextRef="#ctx0" brushRef="#br0" timeOffset="107694.3359">558 6763 17136,'-20'-60'288,"1"41"577,-2-1 192,21 0 384,0 20-224,0 0-352,0 0-288,21 0 480,-21 20-289,19 19-95,1 21-385,0 19-192,19 21 193,-19-21-193,0 20-192,0-39 224,-1-1-32,-19 1 32,20-21 0,0-19-32,-20 0 96,20-1 97,-20-19-33,21 0 64,-21 0-31,19-19-97,1 19 64,0-20-160,0 0-64,0 20-32,-1-20-64,1 20-32,0 0-417,0 0-127,19 0-353,-19 0-288,0 20-641,1-20-1217,-2 0-1249,-19 20-10218</inkml:trace>
  <inkml:trace contextRef="#ctx0" brushRef="#br0" timeOffset="108056.6406">1252 7220 20467,'0'19'480,"0"-19"481,20 0 352,0 0-288,1 0-512,18 0-1,1-19-383,-1 19-97,1 0 288,-20-20-256,-1 20 352,1-20-416,0-21 32,-20 22-160,0-1 96,-20-20 192,20 20-352,-39 1 352,19 19-64,-20 0-32,1 19 161,19 1 95,-19 0-96,19 20 129,-1-1-321,21 22 32,0-61 0,60 59-64,-20-20 96,-1-19-769,21 0-32,-1 0-287,1-20-1058,0 0-2755,-21-20-5220</inkml:trace>
  <inkml:trace contextRef="#ctx0" brushRef="#br0" timeOffset="108260.7422">1808 6881 20787,'0'-20'3331,"0"1"-2594,0 19 0,21 19 672,-21-19-64,20 61-1345,0-2 897,-1 0-897,1 1-224,0 20-128,0-21-161,19 1-320,1-21-736,-40-39-1122,39 0 2691</inkml:trace>
  <inkml:trace contextRef="#ctx0" brushRef="#br0" timeOffset="108421.875">1769 7200 22485,'-60'0'2915,"60"0"-2563,0 0 128,0 0 802,40 0-482,-40 0-543,80-20-257,-21 20-769,20-21-1089,-19 1-2050,-1 20-6469</inkml:trace>
  <inkml:trace contextRef="#ctx0" brushRef="#br0" timeOffset="109025.3906">2523 6603 16303,'0'-39'3043,"0"39"-609,0 0-608,0 0-1057,0 0-769,20 20 2210,0 19-1378,19 2-383,2-2-225,-2 1 64,1-1-320,0-19 64,-21 0-160,-19-20-512,40 39 640,-20-39-3011,-20 0-448,0 0-1859</inkml:trace>
  <inkml:trace contextRef="#ctx0" brushRef="#br0" timeOffset="109430.664">3099 6584 20883,'0'0'2306,"-20"19"-2049,20-19 287,-20 41 481,0-1-96,-19-1-288,19 1-129,-19-1-320,19-19-128,0 19-32,-1-19 193,21-20-257,-20 20-32,20-20 64,0 0 32,0 0-32,0 0 0,0 0 128,0 0 192,0 0-128,0 0 353,0 0-321,0 0-160,0 0 64,0 21-256,0-21 128,0 20 192,0 19-96,0 1 0,20-1 0,-20-19 33,21 20-65,-21-21 32,20 22-32,-20-21-32,0-20-128,0 20-289,0-20-287,0 0-513,20 19-609,-20-19-1633,0 0-4165</inkml:trace>
  <inkml:trace contextRef="#ctx0" brushRef="#br0" timeOffset="109866.2109">3516 6881 6438,'0'20'17264,"0"-20"-15663,0 0-512,0 0-224,0 0 128,20 0-352,0 0-193,19 0-191,1 0-129,20 0-96,-20 21-865,-1-21-416,-19 0-897,0 20-1826,-20-1-4804</inkml:trace>
  <inkml:trace contextRef="#ctx0" brushRef="#br0" timeOffset="110019.5312">3635 7159 24246,'40'0'545,"-20"0"768,40 0 161,-1 0-642,0 0-543,0 0-161,-18-20-320,-1 20-577,-21 0-480,1 0-2082,-20 0-3556</inkml:trace>
  <inkml:trace contextRef="#ctx0" brushRef="#br0" timeOffset="111887.6953">4568 6743 14189,'-19'-59'2082,"19"39"512,0 20-31,0-20-930,0 20-223,0 20-449,19 19 32,21 21-225,-20 19-287,19 1-193,1-1-192,1 0 64,-22-20-128,21 2-224,-1-41-384,1 19-866,-20-39-1248,-20 0-2435,0 0-10794</inkml:trace>
  <inkml:trace contextRef="#ctx0" brushRef="#br0" timeOffset="112250">4549 7001 20883,'0'-40'2403,"0"21"-1443,39-1-191,-19 20-513,20-21-192,-1 21-31,1-20-98,20 20-351,-20 20-353,19-20-128,-20 21-31,1-1 351,1-1 257,-22 21 384,-19-20 480,20 19 641,-20 1 97,20-20-129,0-1-352,-1 1-321,1-20-384,20-20 64,-1 1-96,1-21-128,1 0-288,-41 21 64,0-21 95,-20 20 33,-21 20-224,-18-19 160,-1 19 128,21 19 0,-20-19-97,18 20-383,21 0-930,0 0-1344,20-20-1987</inkml:trace>
  <inkml:trace contextRef="#ctx0" brushRef="#br0" timeOffset="112468.75">5382 6703 24022,'20'0'1153,"-20"0"-288,20 0 32,-20 40-64,20-1 96,-1 1-225,1 19-511,21 2-161,-2-2-417,1-20-287,19 1-674,-19-20-992,-1-20-3011,-19 0-6150</inkml:trace>
  <inkml:trace contextRef="#ctx0" brushRef="#br0" timeOffset="112643.5547">5284 6922 23254,'19'-41'2114,"1"21"-1122,39 1-287,1-1-481,-21 0-288,22 20 96,-2-20-608,0 20-1026,1 20-1441,-21-20-2306</inkml:trace>
  <inkml:trace contextRef="#ctx0" brushRef="#br0" timeOffset="112947.2656">5997 6842 20851,'-39'39'1922,"19"2"-449,-19-2 33,19 1-97,0-1-128,20 21-608,0-21-481,0-19-256,20 1-64,19-1 64,-19-20-64,20 0-160,-21-20-65,21-1 97,-40 1 64,21 1 256,-21-1 0,-21 0 32,21 20 96,0 0 32,-20 0-159,20 20-65,20-20-161,1 20 33,-1-1-929,19-19-929,-19 0-1377,20 0-1954,-21 0-10474</inkml:trace>
  <inkml:trace contextRef="#ctx0" brushRef="#br0" timeOffset="113137.6953">6117 6644 23862,'20'40'1922,"0"-21"-417,0 41-320,19-1-736,-19-20-225,39 22-160,-18-22 32,-41-39-736,79 79 640,-40-39-2787,1-20-384,-20-20-6278</inkml:trace>
  <inkml:trace contextRef="#ctx0" brushRef="#br0" timeOffset="113870.1172">7010 6802 9801,'0'-39'9385,"20"39"-7656,-20 0-223,20 19-225,19 1-224,2 20-32,-1 19-513,-21-18-191,21-2-33,-20 1-64,-1-21 0,-19 1-95,20-20 31,-20 20-32,0-20 96,0-20 288,0 20-255,0-39-65,-20-1-160,20 1 0,0-2-32,0 21-64,0 0 0,0 1 0,20 19-32,0 19 128,19 1 0,2 21-64,18-21-192,-19 19-641,19 1-481,1-21-768,-20 1-1377,0-20-1794</inkml:trace>
  <inkml:trace contextRef="#ctx0" brushRef="#br0" timeOffset="114219.7265">7706 6842 19890,'0'19'1025,"19"1"385,-19 21 127,20-2-192,0 1-320,0-1-512,-1-19-385,1 0-64,20 0 0,-21-20 0,22 0 64,-21-20-160,0-20-32,-20 21 32,19-21 0,-19 1 96,-19-2 32,19 21-192,-20 0 224,20 1-64,0 19 96,0 0-127,0 19-33,0 1 32,20 0 0,19 21-64,-19-2-225,20-19-319,19 0-545,-18-1-865,-2-19-897,1 0-2178</inkml:trace>
  <inkml:trace contextRef="#ctx0" brushRef="#br0" timeOffset="114691.4062">8281 6822 21236,'20'59'1537,"-20"-18"417,20-2-737,-20 1-576,19-20-321,1-1 32,-20 1-224,20-20-64,-20 0 33,20 0-65,-20-20-193,0 1 33,21-1-160,-21 0 224,0-19-128,0 19 0,0-21 96,-21 21 64,21 20-65,0 0 161,21 20 257,-21-20-65,19 20-192,1 21 64,0-22-64,0-19 64,0 20-192,-20-20 160,19 0 1,-19 0 31,20-20 128,-20 20-64,0-19-192,20 19 128,-20 0 0,0-20 0,20 20 33,-1 20 159,1-1-352,-20-19 64,40 40-32,-19-20-256,-2-1-385,1 1 32,0 0-287,-20-20-802,20-20-320,-20 0-1986,0 1-1505</inkml:trace>
  <inkml:trace contextRef="#ctx0" brushRef="#br0" timeOffset="115417.9687">8778 6524 18705,'-20'-20'3299,"20"20"-1313,0 0-1986,0 0 2755,0 20-1634,0 20 32,20-20-288,-1 40-641,1-20 0,0-1-96,19 1-64,-19-21-96,0 1 128,0-20 1,-20 20-65,21-20 128,18 0-256,-19 0 96,0 0 0,0 0 64,-1 20-64,1-1 0,20 1-96,-40-20 128,39 80-32,-19-60 64,-20 0-160,0 0 96,0-1-129,0-19-31,-20 20-128,0-20 32,-19 0 192,19 0-96,-19-20-225,19 20-31,0-19-33,0-1-319,0-20-97,20 21 160,0-1 65,20 20 447,0-21 1,0 21 256,19 0 64,-19 0 161,-20 0-33,79 0-256,-59 0 416,21 0-320,-22 0-32,21 0 97,-40 0-1,59-20-160,-39 0 352,0 20-128,19-19 33,-19 19-193,0-20 32,-20 0 0,21 0-128,-21 20-64,0-19 256,-21 19-224,21-20 64,-20 20 32,0 0-128,1 20 128,-1-20 0,0 39 160,0-19-96,20 19-96,-20 1 96,40 1-32,-20-2-128,40-19 64,-20 0-288,19-1-225,2-19-512,-21 20-384,19-20-1474,-19-20-2017,-20 20-4165</inkml:trace>
  <inkml:trace contextRef="#ctx0" brushRef="#br0" timeOffset="115591.7968">9651 7021 10473,'20'0'10282,"-20"0"-8072,0-20 705,0 0-1121,19-19-353,-19 19-192,20-21-576,21 2-513,-2 19-160,1-20 0,-1 21-544,21-1-642,-21 0-575,22 20-770,-22 0-3971,1 0-8648</inkml:trace>
  <inkml:trace contextRef="#ctx0" brushRef="#br0" timeOffset="117669.9218">10762 6901 15150,'-19'-20'1121,"-1"20"993,20 0-32,-20 20-352,20 1-225,-20-1-352,20 19-288,20 1-385,-20-21-95,40 1-1,-21 0-288,1 0 32,21-20 128,-2-20-159,-19 0 31,0 0 0,-20-19-160,0 19-32,-20-19-32,-19 19-193,19-21-95,-21 41 128,2-20-97,19 20-287,0 20-513,0 0-673,20 1-576,0 18-769,40 1-5702</inkml:trace>
  <inkml:trace contextRef="#ctx0" brushRef="#br0" timeOffset="117867.1875">11279 7120 15694,'0'-20'1698,"-20"0"32,0-20 640,-39 21-737,19-21-159,-19 1-289,-1-2-416,20-18-609,1-1-64,19 1-96,20 0 32,0 18-256,20 2 64,19 19-545,20 0-1249,-18 20-2114,18 0-6470</inkml:trace>
  <inkml:trace contextRef="#ctx0" brushRef="#br0" timeOffset="118025.3906">10961 6842 10121,'-19'19'12332,"-1"-19"-11660,40-19-319,19-1 415,41 0-223,-20 0-289,38-19-320,-19 39-1089,21-20-3940</inkml:trace>
  <inkml:trace contextRef="#ctx0" brushRef="#br0" timeOffset="118549.8047">12053 7120 19858,'40'60'1217,"-19"-1"-320,18 1 0,1-1-352,-1 0-161,-19-18 129,19-21-33,-19-1-96,0-19-256,-20 0 161,20-19 159,-40-1-192,0-21-31,-19-18-161,-1 0 128,1-20-64,-1-2-128,1-18 32,-2 1-32,21 17-96,0 2 32,20 40-96,20 19 160,0 20-32,0 0 128,20 20 64,-20 0 0,20 39-128,-21 0-64,1 21-96,-20-20 32,20-21-192,-20 1 95,-20-1-63,20-39 0,0 20-225,-20-20-415,20 0-802,0-20-2242,-19 1-896</inkml:trace>
  <inkml:trace contextRef="#ctx0" brushRef="#br0" timeOffset="118781.25">12471 7080 17168,'-20'0'3683,"20"-20"-2466,-20 0 1058,20-19-1058,-20 19-352,20-19-193,0-22-287,0 22-321,0-1-128,20 1 31,0 19-639,0 0-65,-1 20-352,21 0-576,-20 0-834,19 20-1761</inkml:trace>
  <inkml:trace contextRef="#ctx0" brushRef="#br0" timeOffset="119064.4531">12847 6802 18929,'-39'20'2627,"19"0"-1090,20 19 353,0 2-737,0-2-416,0 1-257,40-20-159,-21-1-225,42 1-32,-22-20 96,1 0-96,-1-20-160,-19-19 0,0 19 128,-20-19-64,-20-2-64,0 21-32,-19-19-32,-1 19-1,1 0-127,-2 0 32,2 20 0,39 0-417,-20 0-993,20 20-2273,20 0-6471</inkml:trace>
  <inkml:trace contextRef="#ctx0" brushRef="#br0" timeOffset="119797.8515">13523 6763 14509,'-20'-40'1442,"20"40"672,-20-20 416,20 20-544,-19 0-673,19 0-288,0 20-192,-20 0-545,20 0 225,0 19-225,0 1 64,0 19-128,0-18-95,20-22-97,19 21 0,1-20 32,-1-20 0,20 0-32,2 0-32,-22 0-192,1-20 96,0 0-193,-1-19 289,-19 19-128,-20-1 32,20 1 224,-20 0-224,0-19 288,-20 19-288,0 20 128,0-20-64,1 20 32,-1 0 128,0 0-320,0 0 224,0 20-96,1 0 32,19 0 32,0-1 0,0 21 0,0-19-96,19-1-32,1-20-513,20 19-160,-1-19-352,1 0-1249,-1-19-961,2 19 96,-1-20-7623</inkml:trace>
  <inkml:trace contextRef="#ctx0" brushRef="#br0" timeOffset="120249.0234">14436 6664 17296,'-79'39'2883,"39"-39"-1826,-19 20 640,18 0 33,21 0-769,0-1-545,20 1-128,20 0-384,21 0 160,-2-1-128,41 1-32,-21 0-160,0-20-32,-18 21-97,-2-1 161,-39-1 288,0 1 64,-19-20 65,-1 20 31,-21 0-96,2-20-96,-1 19-32,1-19-192,19 0-353,0 20-896,0-20-1730,0 0-1634</inkml:trace>
  <inkml:trace contextRef="#ctx0" brushRef="#br0" timeOffset="120598.6328">14674 6802 17360,'-20'-20'4356,"0"1"-3651,20 19 544,-19 0 96,19 0-512,-20 0-481,20 19 65,0-19-33,0 20-448,0 0 64,39 0 160,-19-1-320,20 1 128,-20 0 96,20 1-96,-20-1 32,0-1 128,0 1-192,-20 0 96,0-20-32,19 20 32,-19-1-64,0-19 0,0 0-224,0 20-129,-19-20-63,19 0-385,-20 0-64,0 20-672,0-20-673,-20 0-897,20 20-5573</inkml:trace>
  <inkml:trace contextRef="#ctx0" brushRef="#br0" timeOffset="120967.7734">15091 6861 21236,'40'-19'1185,"-1"19"448,-19 0-640,0-20-416,0 20-449,0 0 64,-1-20-128,2 20 64,-1-20-128,-20 1-160,0-1 128,0 20-192,-20-20 160,-1 20-257,-18 0 161,19 20 96,-20 0 128,1-1-64,19 21 96,0-1 65,1-19 31,19 21-96,0-2 96,19-19-320,21 0 96,-1 0-128,1-20-289,0 0-704,20 0-993,-20-20-1569,-1 0-2563</inkml:trace>
  <inkml:trace contextRef="#ctx0" brushRef="#br0" timeOffset="121237.3047">15608 6723 10121,'0'-59'9001,"0"39"-6695,-20 20-352,0 20-641,-21 0-256,22-1-96,-1 1-385,0 20-255,40-1-449,0 1 128,20-1-257,0-19 129,-1 1-96,21-1 32,-21-1 128,1 1 32,0 0 32,-20-20 32,-20 20 0,0-1 320,0-19-224,-20 20 0,0-20-96,0 0-512,-20 0-769,20 0-1538,1 0-5285</inkml:trace>
  <inkml:trace contextRef="#ctx0" brushRef="#br0" timeOffset="122258.789">16680 6901 16047,'39'-79'2402,"-39"39"-672,0 1-609,0 19 288,0 0 321,-20 1-353,1 38-480,-21 1-289,1 20-223,-2 19-33,1 20-128,21-19 33,19 0-161,0-21-96,19 1 0,21-40 128,1 0-96,18-20 32,-20 0 96,1-19-352,0-1 96,-1 1 32,-19-2 64,-20 1 0,0 21 128,0-1-160,0 20 0,0 0 96,0 0-128,0 20 96,0-1-96,0 21 64,21 1-96,18-22-705,1 1-448,19-20-705,-19 0-1377,19-20-2115</inkml:trace>
  <inkml:trace contextRef="#ctx0" brushRef="#br0" timeOffset="122535.1562">17275 6684 18033,'-39'-20'2146,"-1"20"-865,20 20 224,0-20 1,1 19-353,19 21-385,0-20-543,39 19-33,1 1 0,19-21-192,20 1-160,-18 21 256,-2-21-224,0-20 64,-39 19 32,-20-19 128,0 20 96,-20-20-128,-19 20-128,-1-20-32,1 0-64,-2 0-160,21 20-193,-19-20-288,19 0-1024,20 0-1763,0-20-1825</inkml:trace>
  <inkml:trace contextRef="#ctx0" brushRef="#br0" timeOffset="122810.5468">17732 6703 11530,'0'0'7880,"-20"0"-6599,0 20-352,1 0 256,-1 0 128,20-1-160,0 21-736,20-20 31,19-1-224,21 21 1,-1-19-289,0-1 32,2-20-32,-22 19 128,-19 1-128,-20 0 256,-20 0 96,-19-1-128,-2-19 64,-18 20-224,-1 0-64,21-20-32,-1 0-224,1 0-545,19 0-993,-1-20-1505,21 0-1730</inkml:trace>
  <inkml:trace contextRef="#ctx0" brushRef="#br0" timeOffset="122964.8437">18049 6922 18065,'60'20'2594,"-40"-20"-1601,-1 19-545,1-19-672,1 0-320,-21 0-802,0 0-1344,20-19-3972</inkml:trace>
  <inkml:trace contextRef="#ctx0" brushRef="#br0" timeOffset="123086.914">18049 6524 18225,'-19'-39'2242,"19"39"-1826,0-20-736,39 20-1314,-19 0-576</inkml:trace>
  <inkml:trace contextRef="#ctx0" brushRef="#br0" timeOffset="123682.6172">18684 6861 16367,'0'-39'2082,"0"19"-897,0 0-256,-19 1 801,19 19-65,0 0-480,-20 19-256,0 21-352,-20-1 31,21 1-383,19 1-225,0-2 0,19-19 32,1 0-321,0-20-159,0 0-193,0-20 257,-1-20-545,2 21 0,-1-22 321,0 21 479,-20 20 65,0 0 160,0 20 161,0 21 287,0-2-448,20 20 129,19 1 479,1-1-448,-1 2-127,-19-22-97,19 1 64,-39-1-64,0-19-128,0 0 192,-19-1-192,-1-19-353,-20 20-63,1-40-97,19 20-608,0-19-1249,1-21-1250,-1 1-8071</inkml:trace>
  <inkml:trace contextRef="#ctx0" brushRef="#br0" timeOffset="124198.2422">18962 6782 18321,'21'60'2562,"19"-41"-928,-21 21-65,21 20 193,-20-40-961,0 20-289,-20-21-159,19 1-97,-19-20 0,0 0-128,0 0 32,0 0-128,0-20-256,-19 1-128,19-1 64,-20-20 63,20 1-63,0-2 32,0 21-97,0 1 289,0-1-224,20 20 32,-1 20 224,21-1 32,-1 1 32,2 0 0,-1 1 32,-1-1-160,20-1 96,-39-19 0,20-19 96,0 19-32,-20-20 160,0-1 161,0 1-65,-20 0-64,19 1 129,-19-1-289,0 0 0,0 0-64,0 1 128,0 19-64,-19-20 0,-1 20-96,0 0 0,0 0 160,-1 20-288,2 19 128,-1 1-32,20-1-64,20 2-96,-1-2-353,2-19-480,19 0-192,-1 0-641,21-20-2338,-1 0-3106</inkml:trace>
  <inkml:trace contextRef="#ctx0" brushRef="#br0" timeOffset="124547.8515">19916 6782 20659,'-60'20'1762,"41"0"-769,19 19 192,-20 1 160,20 1-929,0-2-63,20-19-321,-1 19 0,21-39-32,-20 0-64,19 0-96,-19-19-65,0-21 33,-20 1-64,20-2-64,-20-18 63,-20 19 33,0-19 192,0-20-32,0 18-160,1 22 160,-1-1 544,20 20 289,0 20-96,0 20 192,0 20 95,20-1-191,-1 22-449,21-2-223,0 0-194,0-19-799,20-1-1026,-21 1-1409,20-19-6310</inkml:trace>
  <inkml:trace contextRef="#ctx0" brushRef="#br0" timeOffset="124815.4297">20651 6445 24086,'19'20'641,"1"19"256,20 1-385,19 19-127,-18 22-97,-2-22-224,-19-20-32,19 21-256,-19-21-769,20-19-1954,-21 1-2178</inkml:trace>
  <inkml:trace contextRef="#ctx0" brushRef="#br0" timeOffset="125027.3437">20670 6763 23189,'40'0'1570,"-1"-20"-1026,21 20 225,-20-20-673,0 20-64,-1-20-96,-19 20-192,20 0-577,-1-19-736,1 19-1058,-19 0-1985,18 0-7816</inkml:trace>
  <inkml:trace contextRef="#ctx0" brushRef="#br0" timeOffset="125250.9765">21206 6703 19858,'0'40'1538,"0"-20"-225,20-1-256,-20 1 192,20 0-672,0 0-225,-1-1-64,21-19 1,-19 0 31,18 0-160,1-19 32,-20-1-224,-1 0 32,-19 0 32,0 1-96,-19-21-320,-21 40 352,-19-20-256,-2 20 63,2 0-575,20 0-225,19 0-2595,20 20-10377</inkml:trace>
  <inkml:trace contextRef="#ctx0" brushRef="#br0" timeOffset="126181.6406">5025 7874 19602,'-19'-39'2050,"19"19"-352,0 20-770,0 0-31,0 20 160,19 19-64,1 20-384,0 2-193,19 18-63,1 0-321,0 1 32,-1-20-128,22-21-321,-22 1-544,-19-21-704,0-19-1634,-1 0-2403</inkml:trace>
  <inkml:trace contextRef="#ctx0" brushRef="#br0" timeOffset="126384.7656">4925 8272 20243,'0'0'2530,"0"0"-1825,40-20 1409,1 0-737,-2 20-256,20-21-480,1 2-289,-1 19-320,2-20-32,-2 0-96,-20 0-673,-19 1-384,20-1-609,-21 0-736,-19-20-2114,-19 21-3684</inkml:trace>
  <inkml:trace contextRef="#ctx0" brushRef="#br0" timeOffset="126872.0703">5323 7795 2594,'0'-20'15310,"0"20"-13356,20 0 128,0 40-32,-1-1-769,21 21 65,-1 20-321,1-21-481,1 1-159,-22-1-1,1-20-32,0 2-448,0-1 352,-20-21-288,0 21 225,0-40-258,0 20 98,-20-20-226,20 0 97,-20 0 0,20 0 0,0-20-32,0-20 64,0 1-96,20 19 32,0 0 32,19-1 128,-19 21 0,20 0 0,-1 0 32,2 0 32,-2 0-128,1 0 32,-1 0 64,-19 0-32,0-19 128,0-1-160,-20 0 128,0 0 96,0 1-288,0-21 256,-20 20-128,0 20-128,0-20 32,1 20 32,-1 20 0,20 0-64,-20 0 32,20 19 64,0 1 96,0-1-63,20 2 95,19-21 64,1 0-320,19-20 96,21 0-321,0-20-543,-21-20-898,21 19-1825,-40 2-6759</inkml:trace>
  <inkml:trace contextRef="#ctx0" brushRef="#br0" timeOffset="127416.9922">7030 8272 16719,'80'59'2403,"-60"-39"-418,20 0-575,-21-20-609,1 0-1,-20 0 257,0-20-480,-20-20 63,1 21-287,-1-21-33,-41-20 97,22 20-193,-21-19 32,21-1-256,-20-20 0,19 1 64,-1 20-128,41-20 160,-19 39-32,38 0-32,1 0-32,21 20-256,18 20 0,-19 0-641,19 0-480,0 20-1794,-18 0-3300</inkml:trace>
  <inkml:trace contextRef="#ctx0" brushRef="#br0" timeOffset="127701.1718">6553 8033 19794,'0'0'1153,"41"0"-993,38-19 545,0-1 288,21 0 64,-21 20-192,20 0-449,-19 0-288,-1 0-384,0 20 128,-19 0-384,-20-1 223,0 21 193,-20 19 192,-1-19 481,1-1-33,0 2-95,-20-1 95,20-21-159,0-19-449,-1 0-193,1 0-415,0 0-930,-20-39-1505,0 19-1954</inkml:trace>
  <inkml:trace contextRef="#ctx0" brushRef="#br0" timeOffset="127854.4922">7249 7835 20371,'-40'-20'1858,"40"0"-1026,20 20-191,0 0-321,19 20-256,20 0-352,-18-1-641,18 41-1281,1-21-2402</inkml:trace>
  <inkml:trace contextRef="#ctx0" brushRef="#br0" timeOffset="128062.5">7785 8292 20050,'-20'-40'1602,"0"20"192,0-20-161,20 0-768,-19-19 0,-1-1-64,20 21-449,-20-22-320,20 22-64,20-1 96,0 21-641,19-1-287,1 0-386,19 20-1472,-20 0-1186,2 0 705,18 0-1986,-19 0-2850</inkml:trace>
  <inkml:trace contextRef="#ctx0" brushRef="#br0" timeOffset="128273.4375">8023 7795 3331,'40'20'7431,"-60"0"-2146,0 19-1282,-20-19-1280,1 19-769,19 2-705,0 18-576,-1-19-321,42 0-352,19-21 32,-1 21-64,41-20 128,-1-1-288,1 2 288,-21-1-64,-39 0-96,0 0 192,-20-1 128,0 1-192,-40-20 97,1 20-97,39-20-128,-79 0 64,38-20-1442,1 0-736,21 20-2883,19-39-6405</inkml:trace>
  <inkml:trace contextRef="#ctx0" brushRef="#br0" timeOffset="128462.8906">8321 7795 21428,'39'20'2947,"-19"0"-1090,0 19-607,20 1-578,-20 20-287,0-1-161,0-19-64,0 0-384,-1-1-417,1-19-288,0 0-1281,-20-20-2018,0-20-5413</inkml:trace>
  <inkml:trace contextRef="#ctx0" brushRef="#br0" timeOffset="128629.8828">8281 8014 22549,'0'0'2722,"20"0"-2049,19-20 736,42 20-576,-2-20-128,-20-1-193,20 1-512,-18 20-192,-22 0-705,-19 0-1473,0 0-3588,-20 0-9961</inkml:trace>
  <inkml:trace contextRef="#ctx0" brushRef="#br0" timeOffset="129305.664">9651 7894 18065,'-40'-40'1249,"1"21"-480,-1 19 223,21 0 354,-22 0-33,1 0-96,21 19-64,-1 1-704,20 20-33,0-1-160,20 2 33,-1-2 95,42 1-224,-2 0-32,20-1-160,-20-19 0,22 19-128,-42-18 192,1-21-96,-21 20 0,-19-20 352,-19 20-288,-21-20 224,1 20-288,-2-20 128,-18 19-224,-1-19-192,1 0-129,20 0-255,19 0-642,-1 0-896,21-19-1633,0 19-257</inkml:trace>
  <inkml:trace contextRef="#ctx0" brushRef="#br0" timeOffset="129662.1093">9968 8053 20050,'61'0'2082,"-41"0"-1569,19 0 416,1 0-513,-1 0-128,-19 0 65,0-20-97,-1 1-64,1-1-96,1 0 0,-21-1-192,0 1 64,-21 1 0,21-1-192,-39 0 32,19 20-64,-39 0 256,19 20-96,1 19 256,-1 2 128,19-1 32,21 19-31,0-19-65,21 19-64,19-20-128,19-18 128,0 19-288,0-40-224,22 0-193,-22 0-896,0-20-1186,-19 0-2305</inkml:trace>
  <inkml:trace contextRef="#ctx0" brushRef="#br0" timeOffset="129959.9609">10405 8014 15214,'60'59'2402,"-21"-19"-192,-19-1 193,21-19-930,-21 19-192,-1-18-64,-19-1-416,20-20-224,-20 0-161,0 0 257,-20 0-353,1-20-160,19-20 32,-20 20-64,0-20-160,-1 1 96,1-21-32,20 21-96,0-22-96,20 22-256,1-1-1,-1 21-223,0 19-481,19 19-257,1 21-1248,-21-1-2275,21 2-4131</inkml:trace>
  <inkml:trace contextRef="#ctx0" brushRef="#br0" timeOffset="130322.2656">10862 7933 18929,'0'-19'961,"0"19"545,20 19 576,0 22-513,20-1-352,-1-1-384,1 21-384,0-41-97,-20 21-384,0-20 224,0-1-32,-20 2-32,0-21 65,0 0-1,0 0 0,19-21-32,-19-18-32,0 19-128,0-19 0,0-1 64,0 0-544,0-19-385,20 18-384,0 22-609,0-1-1537,-20 20-1666,19 20-7078</inkml:trace>
  <inkml:trace contextRef="#ctx0" brushRef="#br0" timeOffset="130591.7968">11279 8053 480,'39'20'14414,"2"-20"-11275,-21-20-193,19 0-511,1 1-706,-20-21-800,-1 19-224,1-18-353,0-1-64,-20 20-191,0-19-1,-20 19 0,0 20-32,-19 0 128,19 0-384,-20 20 192,21 0 0,-21 39 128,19-20 128,21 22 32,0-22 33,21 21-161,-1-21 0,39 1-256,-19-20 0,19-1-192,-19 2-225,0-21-480,0-21-929,-20 2-1377,-1-1-2338</inkml:trace>
  <inkml:trace contextRef="#ctx0" brushRef="#br0" timeOffset="130860.3515">11696 8152 14894,'40'20'3427,"-40"0"384,19-20-1152,-19 0-641,0 0-481,0-20-608,-19 0 0,-1 0-480,0 1 63,0-21-32,1 20-95,-1-19-65,20-1-416,0-1 96,20 2-96,19 19 32,1-19 32,-1 39-192,1-20 63,20 20-223,0 0-256,-21 20-225,1-1-705,-21 1-352,1 0-1537,0 19-5413</inkml:trace>
  <inkml:trace contextRef="#ctx0" brushRef="#br0" timeOffset="131020.5078">12133 8132 19570,'20'20'2947,"-20"-20"96,20 0-449,-20 20-1152,20-20-962,-20 0-416,19 0 32,-19 0-704,0 0-642,0 0-1568,0-20-7432</inkml:trace>
  <inkml:trace contextRef="#ctx0" brushRef="#br0" timeOffset="152371.0937">756 9642 11530,'-60'-99'3139,"41"58"-2242,-1 2 1121,0-1 865,-19 20-577,19 0-608,-20 1-449,21 19-641,-2 0-127,1 39 192,0 1-225,20 19 64,0 21-127,0 19-97,0 0 0,40-19 33,0-1-289,20-19 64,-1-21-32,0 2-96,2-41-160,-2 0-65,0 0 129,1-41-256,-21 21 96,1-19-193,-40-1 65,0 1 31,0-1-159,-40 20-129,20 1 193,-19 19-193,-1 0-736,1 0-1794,19 0-1698</inkml:trace>
  <inkml:trace contextRef="#ctx0" brushRef="#br0" timeOffset="152691.4062">1431 9821 21588,'20'-21'1281,"-40"1"385,1 20 63,-1 0-608,0 0-224,0 20-224,-19 1-449,39 18-128,-21-19-32,42 19-192,-1-19 288,-1 0-384,21-20 160,-1 0-160,1 0 64,-1-20-65,-19 0 65,0-19-160,-20 19-96,-20 0-1,-19 1-31,-21-2 416,1 21-160,0 0-97,-2 0-1408,42 0-2019,-1 0-1729</inkml:trace>
  <inkml:trace contextRef="#ctx0" brushRef="#br0" timeOffset="153141.6015">1908 9880 16399,'0'-40'1794,"0"21"-1,0-2 514,-20 21-354,20-20-511,-19 20-609,-1 0-161,0 0-95,-1 20-65,1 1-63,1-2-257,-1 21-192,0-20 96,20-1-64,0 21-96,20-40 32,0 20 192,-1-20-192,22 0-224,-21-20 96,0 0 96,-1 0 96,-19 1-32,20-1 192,-20 0-64,0 20 128,-20-20-128,20 20 32,-19 0-160,19 0-288,0 20 256,0-20-32,0 20-416,19 0-193,-19-1-384,40 1-737,-20-20-1633,-1 0-2210</inkml:trace>
  <inkml:trace contextRef="#ctx0" brushRef="#br0" timeOffset="153367.1875">2027 9522 21172,'0'-20'3427,"0"20"-2530,19 20 800,1 1-191,0 18-577,1 21-609,18 19-192,-19-20-96,20 1-416,-1-20-225,1-1-160,-1 1-480,2-20-961,-21-20-1602,-20 0-5060</inkml:trace>
  <inkml:trace contextRef="#ctx0" brushRef="#br0" timeOffset="153685.5468">994 10316 26617,'-20'41'384,"40"-41"833,41 0 289,18 0-97,20-20-384,20-1-416,59 1-609,21 0 0,0 1 0,-20-1 0,-21 20 0,-58 0 0,-41 0 0,1 20 0,-41-20-641,1 19-256,0-19-192,-20 0-224,0 0-1218,20 0-3010,-20-19-8616</inkml:trace>
  <inkml:trace contextRef="#ctx0" brushRef="#br0" timeOffset="153897.4609">2781 9622 27514,'-19'-20'1409,"19"20"-1025,0 0-416,19 0-224,-19 20-224,20 0-738,-20-1-2017,20 21-7399</inkml:trace>
  <inkml:trace contextRef="#ctx0" brushRef="#br0" timeOffset="154021.4843">2941 9979 25335,'0'20'2531,"19"-20"-2243,-19 0 64,20 0-31,-20 0-706,0-20-575,0 20-1443,20 0-3939</inkml:trace>
  <inkml:trace contextRef="#ctx0" brushRef="#br0" timeOffset="154833.9843">4151 9642 15822,'-59'-40'2403,"19"40"-225,1 0-64,19 0-288,-20 0-353,19 40-416,-18-1-256,19 1-129,0 19 33,20 1-64,0 0-449,20-21-96,20 1 96,0-1-256,20-19-448,-1 0-385,0-20-320,21 0-641,-20-20-865,-1 0-1569,-19 1-961</inkml:trace>
  <inkml:trace contextRef="#ctx0" brushRef="#br0" timeOffset="155106.4453">4470 9821 11530,'-21'-41'6278,"21"41"-2434,-20 0-1378,0 0-736,0 20-449,20 20 32,0 0-416,0-1-224,20 21-417,20-40-32,20-1-63,-1 1-65,1-40 32,19 1-128,-38-1-64,-2-20 0,-19 1-321,-20 19 161,-20-20-32,-19 0-32,-22 20 63,-18 0-255,20 20 416,-1 0 64,0 20-96,20-20-32,21 20-545,-1 20-352,40-20-1025,-1 20-1505,21-21-4901</inkml:trace>
  <inkml:trace contextRef="#ctx0" brushRef="#br0" timeOffset="155588.8672">4925 9800 20275,'20'40'2818,"0"0"-1536,0-20 191,1 19-384,-2-19-160,-19 0-321,20-20-223,-20 20-193,0-20-128,20 0-96,-20-20-96,0 0-96,-20 0 128,20 0-225,-20-19 65,1-1-32,19 0 32,0 20 159,19 0 194,1 20 63,0 0 128,0 20 0,19 21-32,1-2-191,-1-19-1,1 0-64,-19-1 0,-1-19 0,-1 0 0,-19 0 192,0-19-288,0-1 192,0 0 0,0 0-64,0-20 320,20 20-352,0 0 289,-20 20-386,39 0 258,-19 0-386,0 20-31,19-20-481,-19 41-672,0-22-961,1 21-2755,-1-20-3363</inkml:trace>
  <inkml:trace contextRef="#ctx0" brushRef="#br0" timeOffset="155922.8515">5839 10296 20371,'60'61'2883,"-41"-61"-673,1 19-545,-20-19-672,0-19-32,-20-1-545,1-21-223,-21 2-129,1-21-64,-2-19 0,-18-1-225,19 1-31,1-20 0,19 39-160,20 0 480,0 21-192,20 39 192,19 0 128,1 0 0,-1 20 32,2 19-96,-2 1-64,-19 0-64,0 0-64,-20-1 64,0 1-128,0-20 32,-20 0-288,-19-20-33,19 0-415,-1-20-770,1 20-896,0-20-2371,1-20-5989</inkml:trace>
  <inkml:trace contextRef="#ctx0" brushRef="#br0" timeOffset="156212.8906">5938 9740 19410,'20'40'3876,"-20"-20"-1891,0 20 1,20 0-608,-20-1-610,19 1-383,1-20-97,0 0-160,21-20 64,-22 0-128,1 0-64,0-20-320,0 0 160,-20 0 64,20-19 64,-20 19 32,0 0-64,0 0 64,0 20-64,19 0 32,1 0-64,0 20-97,0 20-383,19-21-673,-18 1-769,19 0-737,-21-20-1569,1-20-1441</inkml:trace>
  <inkml:trace contextRef="#ctx0" brushRef="#br0" timeOffset="156401.3672">6336 9543 16912,'0'-21'5252,"0"21"-2369,0 21-352,20 18-770,-1 21-544,1-1-512,20 0-481,-1 2-288,1-22-352,20 1-161,-20-40-320,-1 0-352,-19 0-641,0-20-1633,-40 0-3267</inkml:trace>
  <inkml:trace contextRef="#ctx0" brushRef="#br0" timeOffset="156721.6797">6196 9701 23093,'40'20'929,"-20"-20"1121,60 19-416,-21-19-225,40 0-352,-19 0-384,-1 0-289,-19 0-160,-1 0-64,0-19-128,-38-1 65,-1 20-290,0-40-127,-20 21-96,-20-1-225,0 0 32,-21 20 257,22 0 160,-21 0 160,1 20 96,-1 19 128,20 21 64,1-21 257,38 22-161,1-22-224,20 1-64,39-21-64,-19 1-224,19-20-320,-20 0-834,1 0-1376,-21-20-6983,2 1-3684</inkml:trace>
  <inkml:trace contextRef="#ctx0" brushRef="#br0" timeOffset="157390.625">7824 9344 18193,'0'-20'2530,"0"20"-1473,0 20 288,0 19 321,20 21-257,-20 19-416,20-19-320,-1 19-193,2-19-63,-1-1-33,20-18-192,-21-2 257,1 1-225,0-21 160,0 1 65,-20-20-321,20 0 128,-1 0-96,21-20 128,1 20-159,-2-19-129,1 19 96,-21-20-192,21 20-97,-1 0-191,-19 0-96,20 0-417,-19 0-32,-2 0-256,-19 0-545,0 0-544,0 0-1281,-19 0-3940</inkml:trace>
  <inkml:trace contextRef="#ctx0" brushRef="#br0" timeOffset="157593.75">7944 9681 23414,'-20'0'1473,"40"0"-288,0-20 513,19 20-417,1-19-544,-1 19-545,21-20-32,0 20-704,-20-20-129,-1 20-544,1-20-705,-40 20-1537,0-20-2755</inkml:trace>
  <inkml:trace contextRef="#ctx0" brushRef="#br0" timeOffset="157754.8828">7765 9403 20915,'-40'-20'1826,"40"1"-865,40 19 256,-1-20 0,21 0-480,20 20-577,-1 0-480,0 0-1538,21 20-3555,-41 0-9609</inkml:trace>
  <inkml:trace contextRef="#ctx0" brushRef="#br0" timeOffset="158567.3828">8957 9304 18609,'0'-40'3171,"-21"40"-1794,1-20 193,-20 20-737,1 0-129,-20 20 33,-1 1-160,-20-2-257,41 21-64,-1-20-160,1-1-64,19 21-32,20-20 160,0 0-224,20 19 128,-1 2-160,21-22 128,-1 21 0,1 0 32,1-1-96,-22 1 0,1-1 32,0 1-64,-20-19 192,0 18-160,0-19 96,0 0 1,0-1 191,20 1 32,-20-20 0,19 20-31,1-20 31,20 0-64,-1 0-128,1-20-32,0 20-32,0-20-224,0 20-320,-1 0-65,-19 0-480,19 0-993,1 0-1057,-19 0-2274,-1 0-6182</inkml:trace>
  <inkml:trace contextRef="#ctx0" brushRef="#br0" timeOffset="158988.2812">9235 9344 16527,'0'-20'3459,"-20"20"-992,20 0-257,0 0-705,0 20-95,0 0 31,20-1-448,-1 21-513,1-20-31,20 0-225,-1-20 32,1 19-32,-1-38 1,1 19 31,-19-20-256,-1-20-160,-1 20 96,-19-19-289,-19-1 33,-1 0-256,-1 20-1,1-20-256,0 21-192,1 19-608,-1 0-770,20 19-2818,0 1-2370</inkml:trace>
  <inkml:trace contextRef="#ctx0" brushRef="#br0" timeOffset="159250">9472 9543 16751,'0'0'7752,"21"0"-6343,-21 19 385,20 1-257,-1 0-576,1 20-641,0-1-127,19-19-129,-19 19-96,0-19-321,19 20-287,-19-19-481,-20-2-993,20-19-1826,-20 0-1922</inkml:trace>
  <inkml:trace contextRef="#ctx0" brushRef="#br0" timeOffset="159686.5234">9771 9264 20787,'0'-20'2947,"19"0"-1378,-19 20 65,20-20-417,0 20-352,0 0-192,-20 0-193,39 20-384,-19 0-96,0 21 32,0-2-160,19 1 160,-18-1-96,-1 21-192,0-1 96,19-19 96,-19 20-161,19-21 129,-19 1-192,0-1 160,19-19-96,-19 20 256,1 0-96,-1-20 128,-20 0-64,0 19 96,0-19 128,0 0 64,-20-20-31,-21 20-129,22-20-96,-21 0-128,20 0-449,1 0-544,-1 0-641,20 0-1569,0 0-4900</inkml:trace>
  <inkml:trace contextRef="#ctx0" brushRef="#br0" timeOffset="159867.1875">10565 9979 29115,'20'0'1217,"-20"0"-800,0 0-193,0 0-384,0 0-641,0 0-640,-20 20-962,20-20-2946</inkml:trace>
  <inkml:trace contextRef="#ctx0" brushRef="#br0" timeOffset="218498.0468">796 11587 11883,'-19'-40'1825,"-2"1"-63,21 19 384,0 0 224,0 20-608,0-20-513,0 20-128,0 0-448,0 0 288,0 0 192,0 20-256,21 20-160,-21 19-193,19 0-64,1 22-287,0-2-33,0 0 288,0-19-448,-1 0 289,1-21-1,-20 1 0,20-21-96,0 1 32,-20 0 97,0 0-97,0-20 160,0 0-191,0 0-193,0 0 0,0 0 0,19 0 0,-19-20 0,-19 0 0,19 0 0,0 1 0,0-1 0,0 0 0,19 20 0,-19 0 0,0 0 0,20 0 0,-20 0 0,20 0 0,21 20 0,-2-20 0,1 0 0,-1 20 0,21-20 0,-1 0 0,1-20 0,-20 20 0,-1 0 0,1 0 0,-20 0 0,-1 0 0,1 0 0,0 0 0,-20 0 0,0 0 0,0 0 0,0 0 0,21 0 0,-21 0 0,0-20 0,20 20 0,-20 0 0,19-20 0,1 20 0,-20-19-385,20 19 1,0-20 96,-20 20 288,19-20-129,1 20 129,-20-20-64,20-1 96,-20-18-32,0 19 96,-20 0 33,20 20-97,-20-20 32,1 1-32,-1 19 96,0 0-64,-19 0-64,19 19 96,-1 1 0,1 0 96,0 20-128,40 0-128,-20 0 160,41-1-224,-2-19-224,21 0-289,-1-20-352,0 20-320,2-20-641,-22-20-1281,21 0-2851,-41 0-2914</inkml:trace>
  <inkml:trace contextRef="#ctx0" brushRef="#br0" timeOffset="218708.0078">1967 11667 19506,'-19'-21'2658,"19"21"-287,0-20-161,0 20-673,0 0-191,0 20 31,0 1-384,19 38-673,1 20-256,20 20-64,-1-38-352,2-2-385,-2-19-288,21-21-224,-21 1-417,1-20-832,-20 0-2723,-20 0-5157</inkml:trace>
  <inkml:trace contextRef="#ctx0" brushRef="#br0" timeOffset="218889.6484">1948 11885 10666,'-20'0'12491,"20"0"-10633,0 0-737,0 0 417,0 0-97,20 0-1025,19-20-159,20 0-482,2 20-383,18-20-769,-20 20-962,-19 0-2465,-20 0-6759</inkml:trace>
  <inkml:trace contextRef="#ctx0" brushRef="#br0" timeOffset="220356.4453">3834 11409 21396,'-20'0'1633,"20"0"-1280,-20 20 608,0 19 416,1 21-288,-1 19-96,0-19-449,0 19-287,0 0-225,20 0 192,-20-18-352,20-22 0,-20 1-321,0-1-127,20-19-289,0 20-352,-20-40-513,0 19-672,1-19-1250,-1 0-3458</inkml:trace>
  <inkml:trace contextRef="#ctx0" brushRef="#br0" timeOffset="220625.9765">3238 11468 14285,'20'0'8296,"-20"0"-6342,20 0-225,19 20 161,1 20-224,-1-1-641,22 1-449,-2 20-191,20-20-193,1 19-96,-20-20-64,-1 1 0,0 0-32,-19-21-96,-1 2-385,-18-1-255,-1 0-33,0-20-512,-20 0-32,20 0-673,-20 0-1089,0 0-2467,0 0-10441</inkml:trace>
  <inkml:trace contextRef="#ctx0" brushRef="#br0" timeOffset="220945.3125">4370 11945 20467,'19'20'3779,"1"19"-2529,0 1 511,21-1-255,-22 21-97,1-20-544,0 20-481,0-21 1,-1 1-97,-19-21 0,0 1-288,0 0 160,0 0-32,0 19-384,-19-18-96,-1-1-449,0 0-192,-19 0-352,-2-20-353,1 0-768,1-20-1762,-1 0-3652</inkml:trace>
  <inkml:trace contextRef="#ctx0" brushRef="#br0" timeOffset="221112.3047">4112 11646 24887,'-20'-20'2050,"0"20"-1922,20 0-384,20 20-193,-20-20-896,39 0-1826,-19 0-6214</inkml:trace>
  <inkml:trace contextRef="#ctx0" brushRef="#br0" timeOffset="229587.8906">5104 11726 20691,'-19'0'2915,"19"-19"-1922,19 19 416,21-20-128,-20 20-544,19-20-417,1 20-160,20 0-127,-20 0-98,-1 20-479,21-20-609,-21 0-641,-19 20-1345,1-1-2082</inkml:trace>
  <inkml:trace contextRef="#ctx0" brushRef="#br0" timeOffset="229748.0468">5402 11865 10537,'-20'20'11724,"20"-1"-9899,0-19-768,20 0 993,0 0-576,19-19-866,1 19-416,20-20-31,-20 20-866,19 0-352,1 0-673,-1 0-1985,-18 0-8937</inkml:trace>
  <inkml:trace contextRef="#ctx0" brushRef="#br0" timeOffset="231055.664">7030 11190 11883,'-20'-19'2146,"20"-1"-1185,-20 0 608,20 20 385,-19-21 0,-1 21-769,20 0-384,-40 0 64,21 21-321,-21-1-128,19 0 385,-18 39 64,-1 0 32,1 0-289,-21 22-95,41-2-129,-21 0 97,20 1-161,20-21 193,0 1-385,20-1 192,0-19-224,19 20 288,1-20-319,19-21 31,-19 21 32,20-20-64,-20 19 32,-1-19-32,1-20 0,-21 20 32,1-1 64,-20-19 0,0 0 65,0 0 95,0 0 32,0 0-352,0 0 128,-20-19-128,20 19 64,0 0 33,0 0-194,0 0 194,0 0-194,20 0 33,-20 0 192,0 0-288,20 0 96,0 0 128,0 0-96,-20 0-32,19 19 64,2-19-32,-1 21 160,-20-1-224,20 0 64,0 19 128,-1 1-160,-19-20 64,20 19-32,-20 1 64,0-1 64,0 2 0,0 18-192,-20 20 192,1 0 1,-1 2-97,0-2 0,20 0 0,-20 1 0,20-21 0,0 1 0,20-21 0,0 1 0,19 0 0,21 0 0,-1-20 0,1-1 0,0-19 0,-1 20 0,0 0 0,1-20 0,-20 20-961,0 0-577,-1-20-224,-19 19-1024,0-19-3428,-20 20-2883</inkml:trace>
  <inkml:trace contextRef="#ctx0" brushRef="#br0" timeOffset="232533.2031">7566 11151 5509,'0'-41'11178,"0"21"-8711,0 1-321,20-1-192,-20 20-225,0 20-544,20-1-64,-20 42 0,0-2-160,19 20-288,-19 0-161,21 1-159,-1 0-225,-20-21-32,20-20-32,0 2-64,-1-21-32,1 0-320,-20-1-481,20-19-224,0 0-481,-1-19-928,1-1-3395,0 0-7560</inkml:trace>
  <inkml:trace contextRef="#ctx0" brushRef="#br0" timeOffset="232846.6797">8539 11389 19058,'0'20'3267,"0"0"-2146,0-1 961,20 1-417,-20 20-608,20-1-512,-20-19-193,20 20-256,-20-21-32,19 1-224,1 1-256,-20-21-513,20 20-897,-20-20-1537,0-20-2755</inkml:trace>
  <inkml:trace contextRef="#ctx0" brushRef="#br0" timeOffset="233004.8828">8440 11190 20307,'-19'-19'3235,"19"-1"-2595,19 20-351,1 0-321,0 0-32,20 20-161,-1-1-832,1 21-1793,-1-1-1795</inkml:trace>
  <inkml:trace contextRef="#ctx0" brushRef="#br0" timeOffset="233208.9843">8876 11587 17712,'40'20'2883,"-40"-20"-96,0 0-225,0-20-1121,-20-20-640,0 1-32,1-1-96,-21-19-257,20-21-320,-19 20-96,19-19 0,20 20 32,0 18-256,0 2 160,0 39-321,20 0-383,0 20-481,19 19-1122,-19-18-2273,0 19-5638</inkml:trace>
  <inkml:trace contextRef="#ctx0" brushRef="#br0" timeOffset="233370.1172">8699 11389 16431,'-81'40'7559,"62"-40"-5797,19 0-321,19 0 1,1 0-97,20 0-512,20-20-673,-1 20-480,1 0-930,-1 0-639,-18 0-1571,-2 0-6693</inkml:trace>
  <inkml:trace contextRef="#ctx0" brushRef="#br0" timeOffset="234104.4922">9771 11448 18609,'39'0'2178,"-19"20"321,0 20-417,-1-1-705,1 1-512,20-1 31,-40 2-351,20-1 0,-1-1-353,-19 1 256,0-21-96,-19 1 1,-1 0-225,0-20-128,-20 0 128,21 0-384,-21 0-161,1 0-127,-2-20-65,1 20-320,21-20-384,-1 1-705,0-1-2082,20 0-4644</inkml:trace>
  <inkml:trace contextRef="#ctx0" brushRef="#br0" timeOffset="234270.5078">9690 11230 18257,'-19'-20'2754,"-1"0"-2337,20 20-417,-20 0 128,20 0-577,0 0-1344,20 0-770,-20 0-3138</inkml:trace>
  <inkml:trace contextRef="#ctx0" brushRef="#br0" timeOffset="234501.9531">9869 11031 22709,'0'20'1057,"20"0"-609,-20-1 898,0 22-578,20 18-415,0-19-257,19-1-32,-19 1-192,21-1-385,-21-19-512,19 1-608,-19-1-2275,-20-20-1089</inkml:trace>
  <inkml:trace contextRef="#ctx0" brushRef="#br0" timeOffset="234858.3984">9889 11348 18033,'0'0'2722,"20"-19"-1825,0-1 1217,0 0-1217,-1 0-513,1 1-288,1-1-160,19-20 96,-21 21-64,-19-21-320,20 19 96,-20-18 96,0 39 63,0-20 226,-20 40-1,20-1 32,0 22 288,0-1 33,0-21-1,20 21-31,0-20 31,0-1 33,-1 1-1,1-20-320,0 0 161,19 0-321,-19-20 96,1 1-288,-1-1 63,0 0-191,-1 20-192,1 0-65,0 0-63,0 20-97,-1 0-736,21 19-2371,0-19-6117</inkml:trace>
  <inkml:trace contextRef="#ctx0" brushRef="#br0" timeOffset="235598.6328">11160 11409 17872,'20'99'2243,"-20"-60"-610,20 40-192,-1-18-512,1-2-160,0 0 0,0-19-353,-20 0 97,19-21-97,-19-19-32,0 0 97,0 0 159,-19-39-479,-1-1 95,0 1-160,-19-21-288,-1-20 192,20 1-256,1-20-1,-1 20-63,20-1 256,0 21 64,0 19 96,20 20-160,19 20 288,-19 0-160,0 0 96,19 20-128,-19 20 0,0 19 0,-20-20-32,19 22 33,-19-2-98,0-19 1,0-1 0,-19-19 0,-1 20 128,0-21-480,0-19-97,1 0-159,19 0-1090,0 0-1121,0 0-1889,0-19-5926</inkml:trace>
  <inkml:trace contextRef="#ctx0" brushRef="#br0" timeOffset="235788.0859">11458 11607 16655,'0'0'3043,"0"-20"-1441,0 0 512,0-19-32,-20-1-1025,20 0-481,0 1-384,0-2-160,20 2-288,-20 19-320,20 0-674,-1 0-255,21 20-801,-20 20-2050,20-20-8649</inkml:trace>
  <inkml:trace contextRef="#ctx0" brushRef="#br0" timeOffset="236028.3203">11755 11348 17712,'-19'41'2691,"19"-21"-161,0 19-95,0 1-930,19 0-736,1-21-225,20 1-191,0 0-129,20-20-96,-21 0-64,1-20 128,-20 0-480,-1-19 192,-19-1-96,0 1 31,-39-1 1,-1-1-160,1 22-193,-1-1 193,0 0-64,0 20-289,20 0-480,20 20-737,0 0-1024,0-20-1571</inkml:trace>
  <inkml:trace contextRef="#ctx0" brushRef="#br0" timeOffset="236457.0312">12291 11348 21107,'0'20'1218,"0"21"159,0-21 769,0 19-801,0 1-576,20-1-481,20-19-192,0 0-32,20 0-64,-21-20 32,1 0-224,-1 0-64,1-20 32,-20-20 64,1 21-65,-21-21 129,0 20 0,0-19 160,-21 19-128,21 0 32,-20-1 64,0 1 0,20 20-64,-20 20 192,20 1-128,-19-1 97,-1 0 63,20 19 32,0 1-160,0-1-128,20 1 32,19-20-384,-19-1-289,21-19-224,-2 20-480,-19-20-1730,19-20-2050,-39 1-7335</inkml:trace>
  <inkml:trace contextRef="#ctx0" brushRef="#br0" timeOffset="236820.3125">12867 11368 17584,'0'-39'3523,"0"39"-2466,0 0 641,0 0 224,0 0-865,0 0-705,0 19 225,0-19-193,0 20-160,0 21 33,0-21-129,0-1 96,0 1 0,0 0 225,0-20-417,0 20 64,0 0-64,0-20 32,20 0-64,1 0 160,18 0-352,-19 0 32,0 19 64,-20-19-129,0 20 161,0 0 192,0 0-320,0-1 96,-20 1-96,20-20-160,-20 21-97,20-21-191,0 0-97,-19 0-64,19 0 257,-20 0-129,20 0-384,0 0-769,0 0-1345,0 0-2498</inkml:trace>
  <inkml:trace contextRef="#ctx0" brushRef="#br0" timeOffset="237139.6484">13304 11368 22261,'-39'-20'1249,"19"20"-577,0 0 898,0 0-65,1 20-736,19 1-353,0-1-319,19 0 63,1-1-288,20 1 96,-21 0-65,21 20 33,0-21 0,-1 1-32,-19 0 96,-20-20 128,21 20-256,-21-1 160,-21 1 32,21 1-160,-20-21-384,0 0-545,1 20-897,19-20-3427,-20 0-7559</inkml:trace>
  <inkml:trace contextRef="#ctx0" brushRef="#br0" timeOffset="239336.914">14337 11210 15342,'-20'-20'2979,"0"20"-1217,20 0-193,-20 20-160,1 0-576,-1 39-256,20-19 127,-21 20 1,21-1-513,21 1 128,-1-21-320,-1-19 97,1-20-1,0 0 192,0 0-320,0-20 128,-1-19-64,1-1 0,0 1-32,-20-1 96,0-1-128,0 22 96,0-1 64,0 20-96,0 0 64,0 20-32,0-1-96,0 22 161,20-1-450,19-1-351,-18 1-738,19-20-864,-1-20-1922,1 0-3203</inkml:trace>
  <inkml:trace contextRef="#ctx0" brushRef="#br0" timeOffset="239614.2578">14814 11210 15566,'-20'-20'2595,"-20"20"-1154,19 0 705,2 0-416,-1 20-385,20 20-512,0-21-449,20 21-384,20-20 96,0-1-96,19 1-32,0 1 64,1-1-96,-20 0 64,-20-1 64,-20 1 32,-20 0 385,-1 0-193,-18-20 64,-1 20-320,1-1 0,19-19-224,0 0-416,20 0-481,0 0-1442,0-19-2433,20 19-7688</inkml:trace>
  <inkml:trace contextRef="#ctx0" brushRef="#br0" timeOffset="239868.164">15170 11250 16687,'-19'0'3299,"-1"0"-2081,0 19 864,0 1-449,20 0-800,0 0-449,0-1-63,40 22-161,-20-21-96,-1 0-32,21-1-32,-20 1 128,-20 0-64,20 0 32,-20 0-96,-20-20 96,0 19 64,0-19-192,0 0 0,1 0-576,-1 0-193,0-19-801,20 19-1505,0 0-2146</inkml:trace>
  <inkml:trace contextRef="#ctx0" brushRef="#br0" timeOffset="240013.6718">15488 11448 17104,'20'0'1409,"-1"20"-1249,-19-20-32,0 0-192,0 0-1185,-19-20-2114</inkml:trace>
  <inkml:trace contextRef="#ctx0" brushRef="#br0" timeOffset="240160.1562">15409 11071 20851,'-59'-20'2403,"39"20"-2468,0 0-383,20 0-993,0 0-2723</inkml:trace>
  <inkml:trace contextRef="#ctx0" brushRef="#br0" timeOffset="240782.2265">15866 11210 18737,'-100'20'2979,"40"0"-1602,21 19 129,-1 1-193,21-1-480,19 2-321,19-21-287,21-1-161,-1-19 32,41 0-128,-20-19-385,-20-21-287,-1-1 255,1 2-127,-40-1 447,0 21 194,0 19 191,0 0 96,-20 0 32,20 39 1,-20 1-65,40 40-128,0-1-32,-1-20 33,21 20-129,-1-18 0,-18-2-32,19 0-64,-20-19 32,-20-20 0,0 0-32,0-1-96,-20-19 96,-20 0-161,19 0-287,-18-19-257,-1-21-512,21 20-1602,-1-19-1953,0-1-7240</inkml:trace>
  <inkml:trace contextRef="#ctx0" brushRef="#br0" timeOffset="241285.1562">16163 11210 18609,'20'40'2851,"0"-21"-929,0 21-1,0-1-415,-1 2-705,1-1-1,-20 19-95,20-39-321,-20 0-191,0-1-65,0 1 0,-20-20 96,20 0-416,0-20-96,-20 1 127,20-21-63,0 0 192,0 1-416,0-22 95,0 22 193,20 19 192,0 20-192,0 0 256,1 20 32,18 0-64,1-1 1,19 1-65,-20-20 0,1 21 160,20-21-128,-20-21-64,-20 1 128,19 1 32,-19-1 0,-20-20 64,0 21-128,0-21 64,0 20 129,-20 1-1,0 19-32,1 0-128,-21 0 32,20 0-96,1 39 0,19-19 0,-21 19 0,21 21-96,0-21 0,0 2-256,21-2-257,-2 1-383,21-20-386,-1 0-1536,-19-20-1443,20 0-2369,-1-40-6342</inkml:trace>
  <inkml:trace contextRef="#ctx0" brushRef="#br0" timeOffset="241619.1406">16918 11210 16335,'-20'-20'3940,"20"40"-2531,-19 20 609,19-1-352,-20 20-417,20-18-641,20-1-351,-1-1-161,21-19 0,-20-20 0,19-20 0,-19 0 0,0-19 96,-1-2-288,-19-18 0,0 19 160,-19-19-320,-1-20 352,0 19-320,0 0 224,1 1 224,-1 39 32,20 20 193,0 0 383,0 20-447,0 0 319,20 39-31,-1 0-225,1 22-95,20-2-193,-1-20-256,1 0-801,20-18-640,-20-2-289,19-19-993,-19-20-6342,-21 0-3458</inkml:trace>
  <inkml:trace contextRef="#ctx0" brushRef="#br0" timeOffset="242047.8515">17851 10852 21620,'0'0'2210,"0"0"-1762,0 41 1122,19 18-129,-19 20-191,20 21-546,0-21-448,21 0-192,-22-20-128,41 2-416,-21-22-353,-19-19-256,20-20-1121,-40 0-1922,0 0-6182</inkml:trace>
  <inkml:trace contextRef="#ctx0" brushRef="#br0" timeOffset="242367.1875">17712 11309 19602,'40'-40'2627,"-1"21"-1378,21-1 544,20-20-95,-21 21-481,20 19-576,-19-20-289,-21 20-32,22 20-288,-42-1 65,21 1-129,-20 20 64,-20-1-32,19 1 96,1-21-96,-20 1-32,20 1 32,19-21 32,-19-21-257,1 1 1,-1-19-224,0 19 256,-40-19 192,0 19-257,-1 0 129,-38 0-64,19 20 128,-19 20 96,20 0-128,-1 19-545,19-19-1793,21 20-3812,0-21-8135</inkml:trace>
  <inkml:trace contextRef="#ctx0" brushRef="#br0" timeOffset="242818.3593">19360 11269 16047,'20'40'2466,"-1"-40"-896,-19 0 576,0 0 32,0 0-449,0-20-800,-19-19-96,-21-1-289,1 1-63,-1-1-97,-1-1-160,2-18-63,-1 0-65,21-1-128,19 0 128,0 1-96,19-1-256,1 21 95,20 19-319,0 20-513,-20 0-737,0 20-1473,0 0-3683</inkml:trace>
  <inkml:trace contextRef="#ctx0" brushRef="#br0" timeOffset="243072.2656">18942 11051 12491,'41'0'9129,"-1"-20"-7271,-1 20-65,21-20-415,-1 20-1154,1 0-288,-20 0-32,19 40-192,-19-20-97,-1 19-287,1 2 319,0-2 129,-20 1 192,0-1 224,0-19 96,-1 0 33,1 0-417,0-20-577,0 0-993,-20-20-3619,0-20-9961</inkml:trace>
  <inkml:trace contextRef="#ctx0" brushRef="#br0" timeOffset="243209.9609">19439 10852 19250,'0'0'3075,"0"0"-2531,20 0-256,-1 21-159,2-1-322,19 19-1760,-1 1-2051,1 19-10186</inkml:trace>
  <inkml:trace contextRef="#ctx0" brushRef="#br0" timeOffset="243391.6015">19856 11309 15470,'20'0'3395,"-20"-20"-1921,0 20 576,-20-20-193,1-19-351,19 19-545,0-19-673,0-1-192,0-1-64,19 22-64,1-21-480,0 40-898,0-20-1152,-1 20-1410,1-19-768</inkml:trace>
  <inkml:trace contextRef="#ctx0" brushRef="#br0" timeOffset="243617.1875">20115 10952 14509,'0'0'4228,"-20"20"-1409,0 0-513,0 19-320,0 1-897,0-1-673,20 2-255,20-2-33,20 1-64,-20-20 0,39 19-128,-19-19-160,-1 0-1,-19-1 129,-20 1 128,0 1 160,-20-1-63,-19-20-97,19 0 0,-20-20-417,21 20-928,-21-41-1025,20 22-2531,20-21-7943</inkml:trace>
  <inkml:trace contextRef="#ctx0" brushRef="#br0" timeOffset="243791.0156">20373 10832 23254,'59'20'2498,"-39"21"-1505,-20-2 0,19 21-257,-19-1-479,20 0-225,-20 2-513,20-2-223,-20-39-930,20-1-864,-20-19-3044,0-19-9448</inkml:trace>
  <inkml:trace contextRef="#ctx0" brushRef="#br0" timeOffset="243936.5234">20273 11090 5925,'0'0'17777,"21"-19"-15951,-2 19 160,21-20-289,19 20-288,0-20-1152,22 0-353,-22 20-1218,0 0-1568,-19 0-5062</inkml:trace>
  <inkml:trace contextRef="#ctx0" brushRef="#br0" timeOffset="244720.7031">21644 10912 18289,'-40'-19'2018,"-1"-1"-321,2 20-447,19 0 191,-20 20-128,21-1-480,-1 21-321,0 0-223,40-1-129,0 1-160,19-1 32,21 2 0,0-2-128,-1 1-96,1-20-97,-1-1-95,-39 1 128,-20 0 128,0 0 224,-20-20 0,-20 19-96,1-19-96,-1 0-32,1 0-161,-2 0-63,21 0-705,1 0-545,-1 0-95,20 0 159,20 0 866,-1 0 736,1-19 160,21 19 385,-2-20 480,21 0-321,-1 0-255,0-19 63,2-1 65,-2 21-417,-20-21 0,-19-1-63,0 2 319,0 19 193,-20 0-161,0 1-95,-20-1-1,-20 20 64,21 0-159,-1 0-97,-20 20-160,21 19 32,-1 1-192,-1-1 32,21 2 160,0-2-224,0 1 0,21-20-225,18-1-287,-19 1-353,20-20-641,-1 0-2209,1 0-2083,-20-20-7687</inkml:trace>
  <inkml:trace contextRef="#ctx0" brushRef="#br0" timeOffset="245012.6953">22259 11329 18321,'0'-40'2915,"-20"20"-897,0 1 416,20-21-448,-20 1-769,20 39-416,-19-81-801,38 42 352,1-1-384,0 21 64,0-1-577,19 20-415,-19 0-578,0 20-1313,-1-1-3491,1 1-8295</inkml:trace>
  <inkml:trace contextRef="#ctx0" brushRef="#br0" timeOffset="245636.7187">22556 10992 20083,'0'19'2274,"20"1"-1217,0 0 800,0 19-127,-1 22-1057,1-22-321,1 1-320,-1-1 64,0-19 0,-1-20 0,-19 20 32,20-20 33,-20-20 127,20 0-192,-20 1 0,20-21-96,-20 20 32,19-19-320,1-2-321,-20 21-288,20-19-544,-20 19-321,20 20-544,-20 20-448,19-20 1088,-19 20 1154,0 19 544,20-18 384,-20-1 737,21-20 384,19 20-95,-21-20-289,1 0 160,20 0-320,-1-20-448,1 0-65,-20-1-64,-20 21-31,19-39-385,-19 19 512,0 0-287,0 0-65,-19 1 64,-1-1 32,-20 20-160,1 0 32,-1 20 97,20-1-65,1 21-96,19-1-64,0 2 32,0 18-64,19-19-128,1-20-353,0 19-704,20-19-1313,-40-20-1827,79 20 4357,-60-20-17648</inkml:trace>
  <inkml:trace contextRef="#ctx0" brushRef="#br0" timeOffset="245775.3906">23271 11250 22549,'0'-40'0,"20"20"2947,-20-19-1634,20 19-288,0-21-481,19 2-544,21 19 0,-20 0-896,20 20-1923,-1 0-7591</inkml:trace>
  <inkml:trace contextRef="#ctx0" brushRef="#br0" timeOffset="246797.8515">8043 12679 18225,'-40'-60'2306,"1"41"-929,19 19-256,0 0 289,0 39-97,-1 20-288,2 2-224,19 38-225,0-20-63,0-19-385,40-20 96,0-20 64,19-20-288,1-20 96,19-20-160,-19-40-256,19 21 0,-39-20-1,-1-2 1,-39 2-385,0 20 193,-39 0 224,-1 39 160,-39 0-129,-1 20-63,1 0-577,19 20-1121,1 0-2530,18 0-6310</inkml:trace>
  <inkml:trace contextRef="#ctx0" brushRef="#br0" timeOffset="254826.1718">9532 13017 3267,'-19'0'1729,"19"0"706,-20-20 864,20 1-545,0 19-512,-21-21-352,21 1-224,0 0 63,-20 0-351,20 1 31,-20 19-224,20 0-448,-19 0-161,19 0-95,0 19 31,-20 21-191,20 1 31,0-2-384,20 1 96,-1-1 96,1-19-256,21-20 192,-2 0-96,1-20-32,-1-19-192,-19-1 96,20 1 224,-40-22-256,0 22 128,0-21-64,-20 21 64,-20 19-32,1 0-33,-1 20 97,1 0-192,18 20-673,-19 0-288,21 19-961,19-19-2242,0 20-160</inkml:trace>
  <inkml:trace contextRef="#ctx0" brushRef="#br0" timeOffset="255146.4843">9968 12440 19570,'-19'-19'2402,"19"19"-1633,-20 0 608,20 19 353,0 2-801,20 19-128,-1-1-129,1 21-608,1 19-32,19-19-32,-1-1-416,1 1-129,-1-21-800,-19-19-352,0 0-1859,-1 0-2017</inkml:trace>
  <inkml:trace contextRef="#ctx0" brushRef="#br0" timeOffset="255327.1484">9909 12779 19506,'-40'0'3299,"21"0"-2754,19 0 383,0 0 866,19 0-352,21-20-610,0 20-543,-1-20-193,22 20-128,-2-20-513,-20 20-512,21 0-865,-41 0-1953,22 0-1987</inkml:trace>
  <inkml:trace contextRef="#ctx0" brushRef="#br0" timeOffset="255821.289">10167 12461 11755,'0'0'8167,"20"0"-6917,0 40 127,-1-20 160,1 39-255,1 0-65,19 0-673,-21 2-320,21-2-63,-20-19-33,19-1 128,-19 1-256,0-20-96,0 1 32,-20-21-32,0 19 96,0-19-128,0 0-1,0-19 97,-20-2-64,20 1-64,0 0-64,0 0 256,0 1-128,0-1 64,20 20 96,-1 0 0,22 0-64,-1 20 128,-1-20-32,1 19 96,-1-19-128,20 0 65,-39-19 95,21 19-256,-21-40 96,-1 20-96,-19 0 32,0 1 160,-19-1-352,-1 0 288,0 0-256,-1 20 192,-18 0-96,19 20 224,0 0-320,0 0 128,1 19 32,19 1-161,19-1-351,1 1-769,0 1-737,39-22-897,-18 1-1313,-2-20-6758</inkml:trace>
  <inkml:trace contextRef="#ctx0" brushRef="#br0" timeOffset="255974.6093">11061 12997 21364,'0'-19'2338,"-21"-2"-1441,2-19 448,19 1-416,0-1-128,0 0-321,0 1-31,19-1-513,22 19-289,-1 2-1056,-1 19-2275,1 0-8775</inkml:trace>
  <inkml:trace contextRef="#ctx0" brushRef="#br0" timeOffset="256576.1718">11398 12798 18705,'0'-19'3620,"-19"19"-1923,19 19-255,-20 1-193,20 20-288,0-1-513,20 1-64,-1 1-63,1-2-353,0 1 96,0-21-96,19 1 32,-19-20-96,0 0-32,0-20-33,-1 1 33,-19-1 128,21-20 32,-21 21 32,0-2 65,0 21 31,0 0-64,0 0-64,20 21 128,-20-21-320,20 19 320,0-19-448,-1 0 31,1-19-479,0-2-289,0 1-481,-1-20-1248,-19 21-1827,0-1-4451</inkml:trace>
  <inkml:trace contextRef="#ctx0" brushRef="#br0" timeOffset="256728.5156">11755 12917 18417,'60'40'3139,"-40"-19"-1698,20-2-320,0 1-640,-20 0-161,19-20-416,-19 20-32,-20-20-481,20 0-864,-20 0-1634,0-20-4516</inkml:trace>
  <inkml:trace contextRef="#ctx0" brushRef="#br0" timeOffset="256875.9765">11855 12739 20115,'-40'-20'1921,"40"20"-1600,0 0-417,-20-21-33,20 21-639,20 0-898,-20 21-640,20-21-2851</inkml:trace>
  <inkml:trace contextRef="#ctx0" brushRef="#br0" timeOffset="257302.7343">12153 12698 17456,'-20'0'1634,"1"0"-1506,19 0 384,0 0 962,0 21-97,-21-21-737,21 0 417,0 0 129,0 20-514,-20 0 289,20 0-128,-20-1-224,20 21-417,0-20-96,20 0-96,0-1 0,20 1 128,0 0-160,19-20 224,-19 0-288,19 0 128,-19 20 32,0-20 128,20 21-320,-41-21 160,21 19 0,-20 1 32,-20 0-96,0 0 32,0-1-288,-20 1 64,0 20 96,0-21-33,-19 1-447,19-20-257,-20 20-352,20 0-577,-20-20-1217,20 0-1825,20 0-7752</inkml:trace>
  <inkml:trace contextRef="#ctx0" brushRef="#br0" timeOffset="257688.4765">12629 12937 23382,'40'20'993,"-20"-20"-833,0 21 352,0-21 161,-1 0 32,1 0-225,0 0-160,0-21-63,0 1-290,-20 0 194,19-19-289,-19 19 192,0 0-225,0 0 129,-19 20 128,-1 0-256,0 20 160,-20 0 96,21 19 161,-21 1-225,40 1 416,-20-2-320,20 1 193,40-1 31,-20-19 128,39-20-448,0 20-32,2-20-32,-2 0-352,-19 0-513,19-20-480,-39 20-1890,-1-20-5894</inkml:trace>
  <inkml:trace contextRef="#ctx0" brushRef="#br1" timeOffset="266651.3672">14754 9860 5252,'20'-39'7335,"-20"18"-6149,0 1 511,20 0 225,-20 20-353,0 0-159,-20-20-225,20 20-416,0 0-193,0 20-191,-20-20 127,-1 20-96,2 0 225,-1 20-321,-20 20-31,20-21-161,-19 40 32,-20 2-64,19-22 32,-20 20 128,0 0-96,1 1-31,0-1-33,-2-19-32,22-1 160,-21-18 0,41-2 32,-21 1-159,20-21-97,1-19 160,19 0-32,0 0 64,-20 0-160,20-19-32,0-1 160,20 0-256,-20 0 96,0 1 64,-20-1-32,20-1 0,-20-19 64,20 21 96,0-1 65,0 0-257,0 0 96,0 20 128,20-20-320,-20 1 160,20 19 32,-1 0-96,1 19 0,0 1 224,-20 20-288,20 19 288,-20-18-224,0 18 64,19-19 161,-19-21 159,20 1-32,0-20 225,0 0-257,-1-20 33,21 1-257,1-21 64,18 1-288,-19-2 192,19 21-256,-20-19-737,2 39 32,-1 0-352,-1 0-1698,-19 0-3747,0 0-4581</inkml:trace>
  <inkml:trace contextRef="#ctx0" brushRef="#br1" timeOffset="270584.9609">14932 9364 16239,'0'-20'3587,"0"20"-2562,0 0 385,20 20 127,0-1-544,-1 1-545,2 0-319,19 20-33,-20-21-449,-1 1-415,1-20-962,0 20-1217,0-20-1185</inkml:trace>
  <inkml:trace contextRef="#ctx0" brushRef="#br1" timeOffset="270740.2343">15072 9324 17296,'0'0'2754,"0"0"-2209,19 0 416,-19 0-449,20 20-383,0 0-226,0 19-639,19-19-1090,-19 0-1633</inkml:trace>
  <inkml:trace contextRef="#ctx0" brushRef="#br1" timeOffset="271072.2656">15527 9522 19954,'21'-20'3332,"-21"20"-2820,20 20 769,-20 1-128,20-2-832,0 21-193,-1-20-160,1 19-225,0-19-479,0-20-866,-20 0-1601,19 0-1665</inkml:trace>
  <inkml:trace contextRef="#ctx0" brushRef="#br1" timeOffset="271218.75">15429 9403 17136,'-20'-39'2914,"20"39"-2593,0-20-225,0 20-160,20 0-865,-20 0-1089,19 0-1409</inkml:trace>
  <inkml:trace contextRef="#ctx0" brushRef="#br1" timeOffset="271485.3515">15647 9502 16623,'59'41'3524,"-19"-41"-1378,-20 19-225,0-19-287,-20 0-609,20 0-384,0 0-161,-20 0-128,0-19-192,20-2 65,-20 1-353,0 0 31,0 1-31,0 19-96,0-20 32,20 20-224,0 20 95,-1-20-544,1 19-320,0 1-1089,19 21-1826,1-41-1921</inkml:trace>
  <inkml:trace contextRef="#ctx0" brushRef="#br1" timeOffset="271863.2812">16124 9403 18481,'-20'0'1602,"0"0"-385,20 20 704,0 0-319,0 19-577,0-19-352,20 0-193,20 1-384,-21-2 32,1-19-96,20-19 32,-20-2-64,-1-19-32,-19 1-96,0-1-128,0 1 96,-39-21 64,19 20 64,-20-20-96,-19 21 256,18-1-64,22 21-32,-1-1 544,0 20-127,20 0 95,0 20-255,20-1 223,0 21 65,-1 19-161,22-19-224,-1 20 32,-1-20-544,21-21-256,-21 21-257,1-40-448,-19 20-449,-2-20-1633,1 0-5093</inkml:trace>
  <inkml:trace contextRef="#ctx0" brushRef="#br1" timeOffset="272033.2031">16441 9344 20595,'20'20'2434,"0"-1"-704,0-19-897,-1 20-673,1-20-128,0 0-352,0 0-801,-20 0-1602,0-20-2114</inkml:trace>
  <inkml:trace contextRef="#ctx0" brushRef="#br1" timeOffset="272175.7812">16322 9106 19730,'-20'-20'2883,"20"20"-1794,0-20-513,20 20-383,1 0-514,18 0-1504,1 0-3236</inkml:trace>
  <inkml:trace contextRef="#ctx0" brushRef="#br1" timeOffset="272444.3359">16918 9086 18001,'-80'20'3523,"40"-20"-2498,21 19 801,-1 1-33,-20 0-479,40 19-482,-20 1-319,20 1-225,20-2-192,0-19-64,20 19-544,-1-39-161,2 20-480,-2-20-673,21-20-1761,-21 1-2050</inkml:trace>
  <inkml:trace contextRef="#ctx0" brushRef="#br1" timeOffset="272779.2968">17156 9086 14157,'-19'0'6566,"-2"20"-4868,1-1 127,-20 21 65,21-1-128,19-19-1025,0 20-353,0 0-128,39-20-384,-19-20 288,0 0-224,20 0 0,-20-20 64,0-20-416,0 20-1,-20-20 65,0 21 128,-20-1 224,20 0-192,-20 0 192,20 20 96,0 0-32,0 20 32,0 0 32,40 0-32,-20-1-128,19 1-160,1 0-609,-1-20-160,-19 0-256,21-20-961,-41 0-1730,0 1-544</inkml:trace>
  <inkml:trace contextRef="#ctx0" brushRef="#br1" timeOffset="272967.7734">17216 8708 17232,'39'-20'5093,"-39"60"-3396,40-21-223,-20 42 31,-1-2-544,1 20-609,21-19-127,-21 0-322,19-20-383,1-21-289,-1-19-640,-19 0-513,0 0-1729,-20-19-3268</inkml:trace>
  <inkml:trace contextRef="#ctx0" brushRef="#br1" timeOffset="273135.7422">17096 9026 21332,'20'0'1569,"1"0"161,58-20 64,0 0-545,0 0-513,1-20-575,-1 21-226,-20-1-447,-19 20-769,1 0-1826,-41 0-3171</inkml:trace>
  <inkml:trace contextRef="#ctx0" brushRef="#br1" timeOffset="282571.289">17890 8986 4163,'-39'-20'8841,"39"20"-6919,-20 0-225,20-20 385,-20 20-384,0 0-449,20 20-384,-19 0 128,19-20-32,0 20-321,19 0 33,1 0-65,0 0-95,19-20-129,1-20-127,1 0-33,-22 0 0,21-20-256,-40 20 192,20-19-32,-20 19 128,-20 0-320,0 0 225,-19 1-193,-2 19-193,1 0 225,1 0-192,19 19 0,0 1-256,1 0-353,19 0-256,0-1-1089,19 1-1890,1 0-2787</inkml:trace>
  <inkml:trace contextRef="#ctx0" brushRef="#br1" timeOffset="282775.3906">18209 9006 18641,'0'0'2242,"0"-20"-128,-20 20 96,-1-20-640,1-20-609,1 21-481,19-21-63,0 20-513,0-19 31,19 19 33,22-21-384,-1 22-385,19 19-864,0-20-1282,-19 20-2626</inkml:trace>
  <inkml:trace contextRef="#ctx0" brushRef="#br1" timeOffset="283552.7343">16859 10018 14029,'20'61'3875,"-20"-41"-2529,0-1-257,19-19 288,1 20 32,-20-20-352,0 0-64,0 0 128,0-20-544,-20 1-257,1-22-96,-1 21 33,-1-19 31,-19-1-224,21 0-160,19 1 32,-20-1-32,20 0 0,20 20-96,-1 0-33,1 20-511,21 0-129,-2 0-993,21 20-961,-21 0-1569,20 1-9385</inkml:trace>
  <inkml:trace contextRef="#ctx0" brushRef="#br1" timeOffset="283930.664">17255 9760 14733,'-59'0'1922,"39"0"352,0 20-192,1 0-512,-2 1-673,21 38-161,0-20-191,0 1-129,21 0-288,-2-21 1,21 1 31,0-20 0,-21 0 0,21-20-96,-20-19-32,-20 19 0,19-20 0,-19 1 192,0 19-192,-19-19 65,-1 18-1,0 1 128,0 20 128,20 0-64,0 0-320,0 20 32,20 20 32,0-20-32,19 20-160,-19-21-352,41-19-353,-22 0-640,1 0-1250,-21 0-1345,1-19-4068</inkml:trace>
  <inkml:trace contextRef="#ctx0" brushRef="#br1" timeOffset="284214.8437">17434 9740 3427,'20'20'13613,"0"0"-10955,0 0 33,-1 1-705,1-2-513,0 1-704,0 0-129,-1 0-255,1-1-129,-20 1 0,20-20-192,-20 0 192,21-20-159,-21 1 31,0-1 64,0-20-416,0 0 288,20 20-449,-20 0 97,19 0 0,1 1-65,0 19-159,0 19-257,19-19-480,-19 40-545,20-20-1409,-1-20-1153,-19 21-9705</inkml:trace>
  <inkml:trace contextRef="#ctx0" brushRef="#br1" timeOffset="284577.1484">17910 9661 14637,'-40'-19'2659,"21"-1"-801,19 40 352,0-20-577,0 39-255,0 1-225,19-21-256,1 21-385,21-20-256,-2 1 0,1-21-320,-20-21 161,-1 1-1,1-20 96,-20 1-320,0-1 0,-20 1 128,1-1-32,-21 1 32,1-22-289,-2 22 161,1-1-32,21 20 288,-1 1-64,0 19 288,0 0-31,20 0-65,20 39 192,0 1 193,0-1-449,19 1 32,2 0-159,18 20-226,0-40-671,1-1-289,-21 1-609,22-20-608,-22 0-2275,-19 0-3715</inkml:trace>
  <inkml:trace contextRef="#ctx0" brushRef="#br1" timeOffset="284817.3828">18288 9502 17232,'-20'0'4900,"20"20"-3426,0 1 384,0-2-257,20 21-480,0-20-544,19 0-353,20-20 0,-18 0-224,18-20 192,-19-20-608,-20 1 96,-1 18 127,-19-19-63,-19 21 32,-21-1-32,1 0-65,-22 20-191,22 0 96,-21 0-129,1 20-576,39 0-1281,1-1-4485</inkml:trace>
  <inkml:trace contextRef="#ctx0" brushRef="#br1" timeOffset="285462.8906">18745 9423 19186,'0'20'4292,"0"-20"-3812,20 20 801,-20-1-63,19 1-482,-19-20-351,20 20-97,-20-20-64,0 0-64,20 0 32,-20 0 1,0-20-129,-20 0-96,20-19 0,0 19 32,0-20-96,0 1 96,0 19-129,0 0 97,20 20-64,-20 0 128,39 20-32,-19 20 160,20-1 65,-21 1-257,22-20 128,-21-20 128,0 19-288,-1-19 160,-19-19 32,20-1 32,-20 0-64,0 0-64,0-19 129,0-1-97,20 20-128,-20-20 31,20 20 66,0 20-194,-1 0-127,1 20 32,20 1-449,-21 18-480,22 1-865,18-21-3555,-19 21-5061</inkml:trace>
  <inkml:trace contextRef="#ctx0" brushRef="#br1" timeOffset="285833.9843">19618 9046 19794,'0'0'4292,"20"20"-3651,0 0 960,-1 19-63,21-19-577,-20 20-449,20-1-320,0-19 161,-20 0-161,-1-20-128,1 0 128,0-20-32,-20 0 33,0 0-65,0 1-353,0-21 193,-20 1-160,0-1-352,20 0-161,0 0-352,0 20-544,0 0-1090,20 20-2594,-20 0-6278</inkml:trace>
  <inkml:trace contextRef="#ctx0" brushRef="#br1" timeOffset="286241.2109">20134 8907 16623,'-39'-20'3844,"19"20"-3139,0 0 640,0 39 416,0-19-319,0 40-417,20-20-417,0 20-287,20-41-417,0 21 192,20-40-96,0 20-128,-21-40 192,21 0-96,-20 0 32,-1-19 64,-19-1-192,0 0 160,-19 0 0,-1 20 32,0 0 0,20 1 96,-20 19 128,1 0 129,19 0-129,0 19-32,0 21 64,0-20-95,19 20-225,21-20-64,-20 0-513,19 0-288,-19-20-384,21 20-769,-22-20-737,-19-20-1985,0 0-6214</inkml:trace>
  <inkml:trace contextRef="#ctx0" brushRef="#br1" timeOffset="286451.1718">20392 9086 20179,'40'20'3042,"-40"-40"-735,0 0-450,0 0-703,-20 0-290,0 0-159,1-20 32,19 0-353,-20 21-224,20-21-192,0 20-96,20 1-416,-1-1-321,1 0-320,0 20-737,-20 20-1698,20 0-4900</inkml:trace>
  <inkml:trace contextRef="#ctx0" brushRef="#br1" timeOffset="286595.7031">20651 8946 9641,'39'20'13228,"-19"-20"-11114,-20 20-384,20-20-673,-20 0-769,19 0-288,1 0-1057,-20-20-1153,0 20-4356</inkml:trace>
  <inkml:trace contextRef="#ctx0" brushRef="#br1" timeOffset="286748.0468">20571 8708 15694,'-40'-40'7752,"40"40"-5638,0-19-1730,0-1-544,0 20-289,21 0-2081,-21-20-8232</inkml:trace>
  <inkml:trace contextRef="#ctx0" brushRef="#br1" timeOffset="287367.1875">21027 8747 16879,'-39'-39'2915,"39"19"-2146,-20 0 961,20 20 63,-20 0-223,0 0-481,1 0-513,-21 40 65,20-1 0,1 2-321,19 18 32,0-19-224,19-20-128,21-1 32,-1 1-64,1-20 64,-1-20-160,1 1 0,-20-21 0,20 1 0,-20-1 64,-20 20 160,0-20-160,0 20 96,0 20 160,0 0-288,-20 20 32,20-1-32,0 2 64,0 19-192,20-20-513,0-1-160,0 1-512,0-20-161,-1 0-928,1-20-1666,-20 1-4708</inkml:trace>
  <inkml:trace contextRef="#ctx0" brushRef="#br1" timeOffset="287766.6015">21088 8390 15598,'0'-39'4100,"0"19"-2146,0 20 192,0 0-288,0 20-513,0 0 96,0 19-352,0 1-160,19 20-128,-19-20-449,20 19-191,0-19-33,20-21-32,-21 1 96,1 0-320,0-20 224,0-20-96,-1 20-128,21-20-32,-19 1 128,-1-1 0,-1 20 96,1 0-224,0 0 160,19 20 96,-19-1-257,0 21 193,-20-20-32,0-1-32,0-19-64,-20 21-320,0-21 32,1 0-449,-21 0-256,1 0-577,-22 0-416,22-21-704,-1 21-2980,20-19-7046</inkml:trace>
  <inkml:trace contextRef="#ctx0" brushRef="#br1" timeOffset="288172.8515">21484 8371 17936,'0'-40'4100,"0"40"-2242,0 0-673,-20 40 449,20-1-289,-19 1-256,-1 40 64,20-21-544,20 1-225,-1-1-64,21-20-191,19-18-33,-18-21-96,18 0 160,1-21-256,-1-18 0,-20 19 0,1-19-161,-19-1 129,-1 1-256,-20-1-97,0 0 1,-20 20 160,-21 0 159,21 20-31,-19 20 192,-1 0 96,21 20-96,-1 0 193,0-1 95,40 1-384,0-21 160,39 1-64,-20-20-64,42 0-321,-42 0-95,20 0-577,-39-20-769,20 1-1089,-40-1-2754,0 0-6759</inkml:trace>
  <inkml:trace contextRef="#ctx0" brushRef="#br1" timeOffset="288384.7656">22000 8093 24022,'20'0'1922,"-20"20"-641,0-1-320,20 1-192,-20 20-417,20 0-256,-20 0-192,0-20-288,20-1-289,-1-19-512,-19 0-1377,0 0-2851,20-19-7912</inkml:trace>
  <inkml:trace contextRef="#ctx0" brushRef="#br1" timeOffset="288541.9922">22199 8053 24759,'0'20'1858,"0"-20"-513,0 40-640,20-1-289,0 1-320,0 0-192,-1-20-833,1 20-1185,0-21-3491,-20-19-10442</inkml:trace>
  <inkml:trace contextRef="#ctx0" brushRef="#br2" timeOffset="316767.5781">14575 13136 2210,'0'19'5124,"0"-19"-1344,20 0-929,-20 20-609,0 0-320,0-20-353,0 20-160,20 1-191,-20-2-129,0-19-96,0 20-353,19-20 65,-19 0-32,0 0-65,0 0-95,0 0 31,0 0-31,0 0-193,0 0-96,0 0-64,-19-20 96,19 1-223,-20-2-1,0-19 160,0-19-256,1 0 64,-1-20 0,0-2 128,-1 2-320,1 0 224,1-1 128,-1 40-320,20 1 416,0 19-352,0 0 256,0 20-160,20 0 128,-1 20-32,1 0-96,21 19 128,-21 1-128,19 20 0,1 0 32,19-1 32,-19 0-96,-21 1 128,22-20 33,-21 0-226,-20-20 258,20-1-322,-20 1 258,19-20-1,-19 0 128,0-20 0,0 1 32,0-1-192,0-20-192,-19-20 96,19 1-384,-20-1 63,0-19 1,0 38-128,20 2-193,-21 19-192,21 20-352,0 20-513,21 0-1120,-1-1-2435,0 22-5638</inkml:trace>
  <inkml:trace contextRef="#ctx0" brushRef="#br2" timeOffset="317137.6953">15151 12978 18769,'0'0'3395,"0"0"-2530,-20 19 481,20-19 511,0 40-800,-20-20-576,20-1-161,20 21-224,-20-20 160,20-20-320,-1 0 64,1 0 257,0 0-321,0-20 64,-20 0-65,0-19-31,0 19 0,0 0-64,-20-19-224,0 18-1,0 1-479,1 0-322,-1 20-735,0 0-2756,20 0-7590</inkml:trace>
  <inkml:trace contextRef="#ctx0" brushRef="#br2" timeOffset="317420.8984">15330 12698 16944,'0'-19'5477,"0"-1"-3587,0 20-641,0 0 192,0 20-288,0-1-384,0 22-129,0-1-351,20-1-257,-1 1 96,1 19-448,20-19-129,-21 20-191,1-40-898,0 19-928,-20-39-2147,20 20-4932</inkml:trace>
  <inkml:trace contextRef="#ctx0" brushRef="#br2" timeOffset="317901.3672">15350 12818 17680,'-40'0'5413,"20"20"-3619,20 0-513,-21-20-224,21 20-608,0-1-289,21-19-224,-21 0 96,20 20-288,20-20-33,-21 0-159,21 0-129,-20 0 257,19 0 32,-19-20 320,0 20-32,-1 0 0,2-19 384,-1 19-128,0-20 33,0 20 63,-1 0-160,1-20 64,0 20-95,0 0-33,-20-20 64,19 20-224,1-20 256,0 1-128,-20 19-96,0-20 96,0 0 32,-20 0-64,0 20 33,1 0-97,-1 0 32,0 0 192,-19 20-256,19 20 160,0-1-64,0 1 32,-1 19-32,21-19-192,0 0 64,41 0-64,-1-20-128,-1-20-33,20 0-191,1 0-385,0-20-416,-20 20-1218,-1-20-2722,-19 20-5605</inkml:trace>
  <inkml:trace contextRef="#ctx0" brushRef="#br2" timeOffset="318206.0547">14972 13394 19122,'0'39'6021,"0"-39"-4355,40 0 256,0-19-673,19 19-480,0 0-257,21-20-160,0 20-416,-1 0 128,0 0-192,-19 0-256,19 0-161,-19 0 129,-21 0 64,1 0-225,-20 0-640,20 0-192,-20 0-962,0-20-3394,-20 0-8521</inkml:trace>
  <inkml:trace contextRef="#ctx0" brushRef="#br2" timeOffset="318382.8125">16084 12798 24599,'0'-19'3011,"-21"-1"-2339,21 20-1216,0 0-225,0 0-160,0 0-2018,0 0-8487</inkml:trace>
  <inkml:trace contextRef="#ctx0" brushRef="#br2" timeOffset="318541.9922">16183 13017 24599,'20'40'1633,"-20"-40"-1921,0 0-96,0 0-545,0 0-3139,20-20-10986</inkml:trace>
  <inkml:trace contextRef="#ctx0" brushRef="#br2" timeOffset="319150.3906">16422 12440 15887,'0'-19'2754,"0"-1"-544,0 20-256,0 0-288,0 0-225,19 20-448,-19-1 0,20 22-449,-20-21 33,20 0-449,0 19-64,-1 1 0,1-1 64,20-19-256,0 19-64,-20-18-737,20-21-224,-21 0-1217,21 0-1698,-20 0-1441</inkml:trace>
  <inkml:trace contextRef="#ctx0" brushRef="#br2" timeOffset="319723.6328">16997 12401 1601,'0'20'19090,"-20"-1"-17649,20 2-480,-19-1-128,19 0 384,-20 0-544,0 19-417,0-19 32,1 19-223,-1 1 63,-1-20 128,1 20 128,20-20-31,-20 0-225,20 0-256,-19-20 288,19 0-256,0 0 256,0 0 64,0 0 96,0 0 33,0 0-385,0 0 224,0 0-96,0-20 0,0 20-96,0 0 128,-20 0-288,20 0 160,-20 0-32,20 0 64,0 20-64,0-20 64,-20 0-64,20 0 64,0 0-32,0 0 0,0 0 32,0 0-32,0 0 160,0 0-128,0 0-96,0 0 224,0 19-160,0-19 224,0 0-63,0 0 31,0 20-32,0 0-64,0 0 0,0 0 0,0 19 192,0 1-352,20 0 161,0 0-1,0-1-96,-1-19 32,1 20 96,-20-21-481,20 1-63,1-20-769,-1 20-256,-20-40-802,0 20-3842,0-20-4485</inkml:trace>
  <inkml:trace contextRef="#ctx0" brushRef="#br2" timeOffset="321420.8984">17513 12639 17296,'-19'0'2658,"-1"0"-672,20 0 96,0 0-352,20-20-353,-1 20-960,1-19-97,0 19-32,19 0-224,-19 0-160,21-20-32,-21 20-288,19 0-834,-19 0-992,0 20-2530,-20-20-9097</inkml:trace>
  <inkml:trace contextRef="#ctx0" brushRef="#br2" timeOffset="321609.375">17632 12798 22132,'21'20'3300,"-21"-20"-2340,0 0 770,20 0-1121,-20 0-417,19 0-96,21 20-96,-20-20-96,19 0-673,1 0-480,-20 0-929,19-20-1858,-19 20-544</inkml:trace>
  <inkml:trace contextRef="#ctx0" brushRef="#br2" timeOffset="322904.2968">18765 12361 13869,'19'-39'2658,"1"39"-1313,-20-20-320,0 20 353,20 0 159,-20 0-608,0 0 32,-20 0-288,20 20-161,-20-1 65,-19 21-161,19 0 96,-21-21-95,22 2-65,-21-1-128,20 0 97,0 0-225,1-1-160,-1 1 288,0 0-96,0-20-32,20 20 128,0-20-288,0 0 257,20 0-193,0 0 256,0 0-288,19-20 288,1 20-288,-1-20 160,22 20-192,-22 0 32,1-20-32,-20 40 0,-1-20 0,-19 20 64,0 0 0,-19 19 192,-1-19-384,-20 19 256,1 2 64,-1-1 0,19-1 64,2-19-128,-1 20 0,20-21 161,20-19-257,-1 20 288,22-20-128,-1-20 160,19 1-256,0-1 128,20 0-160,-18 0-160,-2 0-320,-19 1-289,-1-1-480,1 20-1057,-21 0-2371,2 0-4067</inkml:trace>
  <inkml:trace contextRef="#ctx0" brushRef="#br2" timeOffset="323439.4531">18585 13275 16303,'0'0'1794,"20"0"416,-20 0 0,20 20-609,-20-20-608,20 20-352,0 19-129,-20-19-127,19 0-1,-19 19-128,0-19 129,0 0-65,0 0-128,0 1 64,-19-21-352,19 0 0,-20 19-96,0-19-352,20 0-417,-20 0-769,0 0-1345,20 0-1986,-19 0-9192</inkml:trace>
  <inkml:trace contextRef="#ctx0" brushRef="#br2" timeOffset="323612.3047">18467 13175 14733,'0'-39'3139,"-20"19"-1761,20 0-706,-21 0 385,21 20-896,0 0-161,0-19-961,0 19-961,0 0-1698</inkml:trace>
  <inkml:trace contextRef="#ctx0" brushRef="#br2" timeOffset="323870.1172">18765 13236 22709,'19'0'2178,"1"0"-2018,-20 0 385,20-21 95,0 21-640,-1 0 96,1 0-96,0-20-736,0 20-449,-1 0-1122,1 0-1824,-20 0-3973</inkml:trace>
  <inkml:trace contextRef="#ctx0" brushRef="#br2" timeOffset="324051.7578">18923 13315 18897,'19'19'4004,"-19"1"-2851,0-20 449,20 0-353,-20 0-1025,21 0-160,-1-20-64,0 20-801,-1-19-768,1 19-1698,0-20-2082</inkml:trace>
  <inkml:trace contextRef="#ctx0" brushRef="#br2" timeOffset="324210.9375">19281 13175 19506,'20'20'3523,"-20"-20"-2338,0 20-96,19 1-192,-19-2-801,20 1-64,-20 0-224,20 0-705,-20-20-768,20 19-2115,-1-19-1184</inkml:trace>
  <inkml:trace contextRef="#ctx0" brushRef="#br2" timeOffset="324921.875">18387 12143 14029,'0'0'2370,"0"19"-544,0-19 832,0 21-864,0-21-769,0 20-352,19 0 223,-19-20-415,0 0-129,0 0 97,0 0 31,0 0-224,0-20-160,0-21 65,0 22-418,0-21 450,0 20-193,0-19 0,20 39 96,-20 0-257,21 0 193,-1 0 1,0 20-130,-1 19-191,1-19 96,20 0-897,-21-1-737,1-19-2081,0 21-1411</inkml:trace>
  <inkml:trace contextRef="#ctx0" brushRef="#br2" timeOffset="325611.3281">19737 12381 11883,'0'-20'4580,"0"0"-2530,0 20 320,0-19 129,0 19-321,0 0-1025,0 39-288,-20-19-1,20 39-95,-20-18-288,0-1-97,20-1-192,-19 20-96,19-19-32,-20 20-128,20-20-224,0-1-321,-20 1-159,20-20-802,0 0-832,0-20-2018,0 19-737</inkml:trace>
  <inkml:trace contextRef="#ctx0" brushRef="#br2" timeOffset="325874.0234">19399 12381 20083,'-19'-40'4131,"-1"40"-2977,20 20 95,20 0 384,-1 20-512,1 0-512,0-20-353,0 20-160,20-1 32,0 20-256,-1-19 64,21-1-544,-21 2 31,1-1-96,1-40-416,-22 19-352,1 1 0,0-20-161,-20 0-2338,0 0-4452</inkml:trace>
  <inkml:trace contextRef="#ctx0" brushRef="#br2" timeOffset="326199.2187">20035 12798 7623,'20'20'13068,"0"0"-11242,0 0-609,0 0 320,-1 19-191,1-19-385,-20 21-289,20-2-31,-20 1-161,0-21-63,0 21-65,0-20-160,0-1-32,0 1 1,-20-20-226,20 0-63,-20 0-256,1 0-417,-1-20-128,0 1-1153,0-1-1281,0 0-2498</inkml:trace>
  <inkml:trace contextRef="#ctx0" brushRef="#br2" timeOffset="326383.789">20015 12619 13708,'0'-59'10506,"0"59"-8840,-20-20-1025,20 20-65,0 0-384,0 0-192,0 0-192,20 0-1281,0 20-2595,-20 0-6726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5T19:04:59.54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716 3546 11883,'-39'-39'1217,"39"19"32,-20-1-352,20 1 288,0 1 320,-20-1 65,20 0-97,-20 20-223,20-20-290,0 20 65,0 0-288,0 0-128,0 0 256,0 40-97,20-1-255,0 22-353,-20 18 0,20 0 0,-1 1 0,21-20 0,-20-1-127,1-39 63,-2 19 0,1-39 0,0 0-64,0 0-160,0-20 96,-1-19 0,-19-1 0,20-19 128,-20 18-160,-20 2 96,20-1 0,0 20 128,0 40-32,20 0 0,-20 20 128,40 0-352,-21-20 288,41 20-31,-20-40 63,20 0 64,-21-20-128,21-20 32,-41 0-256,1 0-32,-20 0-96,0-19-224,-20 20-161,-19-1-352,-1-1 96,1 2-800,19 19-1538,0 20-1954,20 20-6118</inkml:trace>
  <inkml:trace contextRef="#ctx0" brushRef="#br0" timeOffset="297.8516">1630 3805 24246,'59'0'929,"-59"0"-288,20-20-129,0 20-223,-20-20-1,20 0 64,-20-1-384,0-18 64,0 19 0,0 20-64,-20-20-32,0 20-32,20 0 160,-20 20 160,1 0 161,-1 19 191,20 2-127,0-1-289,0-1-192,20 1 64,19-21-128,21 1-321,0-20-1216,39-20-1698,-20 1-6855</inkml:trace>
  <inkml:trace contextRef="#ctx0" brushRef="#br0" timeOffset="944.336">2643 3269 19986,'-41'-61'2627,"41"41"-481,0 20-705,0 0-448,0 20-352,21 1 160,19 19 192,-21 39-225,21 0-511,0 21-65,-1-21-96,20-20 160,-18 0-288,-21-18 192,0-1-128,-1-21 0,-19 1 64,20-20 32,-20 0 289,-20-20-65,20 1-352,0-21-32,-19-20 0,19 0-96,0 21 32,19-1-128,-19 20 64,40 20 31,-20 0 33,19 40 96,1-20 0,20 19-256,0 1-961,19-1-256,-20 2-802,1-21-1248,-20-20-2979,-1 0-9449</inkml:trace>
  <inkml:trace contextRef="#ctx0" brushRef="#br0" timeOffset="1322.2656">3635 3487 17520,'-20'-60'3555,"20"60"-1921,-20-20 384,0 20-385,20 20-768,-19 19 160,-1 2-224,20 18-160,0 0-257,0 1-224,20 0-96,-1-40-64,1 20-32,20-40-64,-20 0-128,0 0 96,-20-20 32,20-20-65,-20 0 65,0 20 64,-20-20-64,20 1 64,0-1 32,-20 20 0,20 20 160,0 0 1,0 0-97,20 20 256,0 0-32,-20 19-192,20-19-224,20 20-64,-21-1-417,21-18-191,-20-21-418,19 0-415,-39 0-1282,20 0-2498,-20-21-7495</inkml:trace>
  <inkml:trace contextRef="#ctx0" brushRef="#br0" timeOffset="1838.8672">3814 3446 20659,'39'0'2402,"-19"20"-384,0 1 320,0 38-1120,-1-19-193,2 19 0,19-19-577,-20-1-192,-1-18-64,1-1 33,0 0-161,-20-20 0,20 0 96,-20 0-160,0-20-64,0 0-128,-20-1-65,20-18-287,0 19-129,0-20-288,0 21-32,0 19-544,0 19-289,20 1-416,0 0-416,19 20 1633,1-40 961,0 19 1024,0-19 578,-1 0 384,1-19-129,-1-1-255,1-20-385,1 1-128,-2-1-192,-19 20-481,-20-19 193,20 19-161,-20-1-128,-20 1 129,0 1-225,0 19-320,1 0 31,-22 19 1,21 22 32,0 18 128,1 1 128,19-1 193,39-19-1,1 0 0,20-20-320,-1 0 65,21 0-97,-21-20-161,1-20-1088,0 0-641,-1 0-1569,-20-20-8328,-19 20-769</inkml:trace>
  <inkml:trace contextRef="#ctx0" brushRef="#br0" timeOffset="3280.2735">1967 4896 14253,'0'-39'2402,"0"39"385,0 0-353,0 0-1217,0 0-256,0 0 609,0 39-257,20 21-576,0 19-289,-20 1 257,20 19-225,-1-20 33,1-19-161,0 19 0,1-19 1,-1-21 31,-1-19 65,1 21-65,-20-41-288,40 19 256,-20-19-127,19 0-225,20 0 0,2-19 0,-2-2 0,0 1 0,-19 0 0,-1 0 0,2 20-481,-21 0-672,0 0-224,-1 0-33,-19 20-415,0-20-418,0 0-1376,0 20-2947</inkml:trace>
  <inkml:trace contextRef="#ctx0" brushRef="#br0" timeOffset="3484.375">2146 5273 23510,'-19'-20'1633,"19"20"-672,0 0 32,39 0-160,1-19-160,-1-1-545,21 20-288,0-20-609,-1 0-288,-19 0-1153,-1 1-4132,-19-1-9097</inkml:trace>
  <inkml:trace contextRef="#ctx0" brushRef="#br0" timeOffset="3643.5547">2027 4896 24182,'-20'-19'1378,"40"-1"-770,-1 0 609,21 0-544,20 1-481,0-2-960,19 1-578,1 20-1633,-1 0-2946</inkml:trace>
  <inkml:trace contextRef="#ctx0" brushRef="#br0" timeOffset="4152.3438">3119 4916 9384,'0'-59'11083,"-20"19"-9802,0 21 961,0-22-608,-19 41-193,-1-20-224,1 20-544,-1 20-641,-20 0 288,40 20-96,0-20-192,20 20-192,0-1 160,20 1-96,0-1 192,-1 20-384,22-18 320,-21 18-64,0-19 160,-1 19-224,1-19 128,-20 1 192,20-2 129,-20-19 191,0 19-95,0 1 127,0-1-191,0-19-65,0 0-256,20 0 0,-20 1-96,19-21 96,21 0 32,-20 0 0,19 0-192,22 0-288,-22-21-449,1 21-96,-1 0-384,1 0-513,-1 0-1601,-18 0-4228,-1 0-4997</inkml:trace>
  <inkml:trace contextRef="#ctx0" brushRef="#br0" timeOffset="4602.5391">3317 4638 21204,'20'0'2818,"-20"0"-319,0 0-866,20 0-31,19 20-289,2 20-384,-1 19-641,-1 1 128,1-20-351,-1-1-65,-19 1 0,20-20-257,-20-1-479,0 1-353,0-20-609,0 0-192,0 0-1793,-20-20-4773</inkml:trace>
  <inkml:trace contextRef="#ctx0" brushRef="#br0" timeOffset="5024.4141">3953 4618 24022,'0'0'1506,"-21"20"-225,21 0-737,-19 0 33,-21 19 224,20 21 64,-19 0-609,19-1-128,0 1-128,-19-21 192,39 1-448,-20-21 256,20 2 32,0-21-224,0 0 448,0 0-64,0 0-64,0 0 289,0-21-1,20 21 32,0-19 1,-20 19-65,0 0-128,0-20-191,0 20-65,0 20 0,19-1 0,-19 22 0,20-1 0,0-1 0,0 21 0,-1-21 0,1 1 0,0 0 0,0 0 0,-20-20 0,19-20 0,-19 19-33,0-19-703,21 20-225,-21-20-416,0 0-769,0 0-1506,-21-20-7943</inkml:trace>
  <inkml:trace contextRef="#ctx0" brushRef="#br0" timeOffset="5628.9063">4251 4579 20499,'-20'0'2178,"20"0"352,0 0-1248,0 0-386,0 0 65,20 0-96,0 0-96,19 20-417,-19-20-31,20 19-129,-21 1 0,21 20-32,-20-20 64,20 39-160,-20-18 64,0 18-31,-20 0 31,20 0-160,-1 1 128,1 0-321,0-1 129,0-19 32,0 19-96,19 1 0,-19-20 64,21 0 192,-41-1-160,19 1 128,-19-1 128,-19 1-64,-2-20 129,1 1-33,0-2-128,0 1-352,-19-20-65,19 0-319,-20-20-353,21 20-833,-1 0-1921,20 0-7560</inkml:trace>
  <inkml:trace contextRef="#ctx0" brushRef="#br0" timeOffset="6861.3281">5481 4857 22197,'-20'0'1729,"20"0"193,0 0-1217,0 0 288,20 0 448,21 0-64,-2 0-960,21 0-257,19 0-96,-20 0-416,2 0-545,-2 20-513,-20-20-1184,1 19-3716,-40 1-8200</inkml:trace>
  <inkml:trace contextRef="#ctx0" brushRef="#br0" timeOffset="7014.6485">5720 5214 22132,'0'20'1666,"19"-20"-1121,21-20 1408,20 20-543,0-20-834,-1 0-384,0 20-352,2-20-1057,-2 20-705,-19 0-3843,-1-19-10699</inkml:trace>
  <inkml:trace contextRef="#ctx0" brushRef="#br0" timeOffset="14713.8672">7229 4798 2466,'0'-21'1633,"0"21"-512,0 0 321,0-20-641,0 20-161,0 0 353,0 0-64,0-20 32,0 20 737,0-20 351,0 20-63,0 0-64,0-19-96,0 19-96,0 0-513,0 0-353,0 19-255,0 1 224,20 20-32,-20 20-65,19-1-127,1 20-97,0 0-384,0 2 97,-1-2-33,2-20 0,-1 2 96,0-22-63,0 1 127,-20-21-64,19 1 0,1 0-95,-20-20-65,20 0 0,0 20-96,0-20 128,19-20-96,-19 20 0,19-20-128,-18 20-256,19 0-289,-1 0-320,-19-20 32,0 20-736,0 0-353,-1 0-1537,-19 0-1506,0 0-7655</inkml:trace>
  <inkml:trace contextRef="#ctx0" brushRef="#br0" timeOffset="14947.2656">7328 5095 21460,'-20'0'1729,"40"-20"-1120,-1 20 832,2-21-255,19 2-226,-1 19-447,1-20-449,0 0-320,-1 20-257,1-20-576,-21 1-1121,2-1-2178,-21 0-2979</inkml:trace>
  <inkml:trace contextRef="#ctx0" brushRef="#br0" timeOffset="15100.586">7268 4678 5733,'0'-20'15727,"20"0"-15119,0 0 1538,19 1-416,22-1-1442,-22 0-288,21 0-576,-1 20-2083,0-21-3362</inkml:trace>
  <inkml:trace contextRef="#ctx0" brushRef="#br0" timeOffset="16334.961">8340 4459 11883,'0'-39'2850,"-19"19"-1857,19-20 225,-20 21 2497,0-1-1953,0 0-1186,1 20 449,-21 0 224,20 0-480,-20 0-224,20 20-97,-20 0-448,21-1 288,-1 21-320,20-20 96,0 19-32,0-19 65,0 0 31,20 20 64,-1 0-96,1-20 64,0 19 32,0 1-224,1-20 353,-21 39-1,19-18 32,1 18-128,0 20-63,-20-20-33,20 41-256,-20-21 224,19 0 32,1 2-32,-20-2 0,20 0 64,-20-20-128,0 1 160,0-20 32,20 0 193,-20-21-129,0 1-96,19-20 161,1 0-1,0 0 160,21 0-479,-22-20-33,21 1 0,0 19-289,-1-20-479,1 20-642,-21 0-95,1 0-673,-20 0-1538,0 20-5316</inkml:trace>
  <inkml:trace contextRef="#ctx0" brushRef="#br0" timeOffset="18374.0235">9215 4341 9224,'20'-20'3331,"-1"0"-1249,1 20 225,0-20-482,-20 20-223,0 0 31,0 0-223,0 0-481,0 20-257,-20 0 65,-19 19-353,-2 1 97,1-1-33,-19 1-160,0 20 97,19-20-65,1-1-224,-2-19 160,1 20-31,21-20-1,19-20-64,0 19 32,0-19-128,0 0 64,19 0-32,1 0 65,20 0 63,20-19-224,0-1 96,19 20 0,-20-20-96,-18 20 32,-2 0-64,1 0 0,-21 20-128,-19 0 64,0 19 32,-19 1 64,-1 0 192,-20 0-320,21 19 224,-22-19-320,1-1 736,21-19-672,-1 0 608,20-1-384,20-19 257,19 21 95,2-21 161,18-21-321,20 2 0,20-1-64,-19 0-32,-1 0-95,0 1-98,-18 19-735,-22-20 447,1 20-1312,-20 20-289,-1-20-128,1 19-1601,-20 1-2115,-20 0-5028</inkml:trace>
  <inkml:trace contextRef="#ctx0" brushRef="#br0" timeOffset="18875.9766">9036 5511 19826,'20'0'2787,"-20"0"-1057,19 0 384,1 0-897,0 0-128,0 20-96,-1 20-449,1-19-288,0 18-31,-20 1 63,0-1-160,0-19 96,0 0 0,0-20-63,0 20-33,0-20-352,-20 0-193,20 0-223,-20 0-225,1-20-769,-1 0-576,0 0-2050,0 1-5221</inkml:trace>
  <inkml:trace contextRef="#ctx0" brushRef="#br0" timeOffset="19042.9688">8876 5234 23478,'0'0'1793,"0"0"-1793,0 0-256,0 0-481,0 0-255,0 19-834,20-19-3299</inkml:trace>
  <inkml:trace contextRef="#ctx0" brushRef="#br0" timeOffset="19334.961">9333 5393 25944,'20'0'1153,"-20"0"-961,20 0 481,0-20-449,0 20-160,-1-20 160,21 20-192,-19-19-128,18 19-352,-19 0-641,0 0-705,-20 19-768,0 1-1730,0 0-4869</inkml:trace>
  <inkml:trace contextRef="#ctx0" brushRef="#br0" timeOffset="19500.9766">9513 5551 18801,'0'20'4164,"0"-20"-2947,19 0 1090,1 0-930,0-20-352,19 0-577,-19 20-480,20-20-384,-21 20-417,21 0-416,-19-19-1314,-1 19-2850,-20 0-7111</inkml:trace>
  <inkml:trace contextRef="#ctx0" brushRef="#br0" timeOffset="19726.5625">9968 5373 26104,'0'20'1410,"0"0"-930,0-1 161,20 1-449,1 0-32,-21 0-256,20-1-224,0 1-481,-1-20-352,1 20-1282,-20-20-3266,0 0-8969</inkml:trace>
  <inkml:trace contextRef="#ctx0" brushRef="#br0" timeOffset="20604.4922">8718 4082 14093,'20'0'2146,"-20"0"-1570,20 0 2019,-20 20-641,0 0-513,20-20 32,-20 20-576,0 0-256,0-1-129,0 1-127,0-20-129,0 0 64,19 0-31,-19 0 159,0-20-192,20 1 33,-20-21-386,20 20 65,-20-19 129,20 19-290,-1 0 289,-19 20-192,20 0 96,0 20 0,0 0 193,20-1-193,-20 21-129,20 0-735,-20-21-578,19 1-1376,1 0-3076</inkml:trace>
  <inkml:trace contextRef="#ctx0" brushRef="#br0" timeOffset="21761.7188">10445 4380 13164,'0'-20'2018,"0"20"352,0-19-320,0 19 256,0 0-160,0 19-736,0-19-706,0 40 1,-20-1 64,0 21 31,1 0-255,19 19-193,-20-19-31,0-21-225,0 22-64,1-22-32,-1 1-289,0-1-191,-1 1-673,1-21 96,20 1-1025,-19-20-801,19 0-1665,-20-20-4485</inkml:trace>
  <inkml:trace contextRef="#ctx0" brushRef="#br0" timeOffset="21964.8438">10187 4439 20147,'0'-19'3074,"-20"19"-927,20 0-738,20 19-256,-20 1 288,20 20-159,-1 20-770,1-1-416,21 21 64,-2-21-64,1-18-480,19-2-193,-39 1-223,20-21-129,-21-19-705,1 20-896,1-20-2723,-21-20-4901</inkml:trace>
  <inkml:trace contextRef="#ctx0" brushRef="#br0" timeOffset="22329.1016">10902 4896 20147,'20'0'1793,"0"20"578,19 0-225,-19 19-1025,0 1 416,-1-1-608,-19 2-224,21-1-161,-21-1-160,0-19-159,0 20 63,-21-21-160,2 1 32,-21 0-352,1-20-224,-1 0-129,0 0-608,21 0-192,-21-40-481,-1 21-736,22-21-2467,-1 0-4740</inkml:trace>
  <inkml:trace contextRef="#ctx0" brushRef="#br0" timeOffset="22480.4688">10743 4599 23478,'0'0'224,"0"0"-737,19 0-95,-19 0-2339,0 0 96,0 19-9993</inkml:trace>
  <inkml:trace contextRef="#ctx0" brushRef="#br0" timeOffset="23272.461">10922 4142 18577,'0'0'1794,"0"-20"-417,39 0 609,-19 20-737,39-20 128,-18 1-63,18 19-610,-19-20-351,-1 20-193,1 0 64,-1 20 0,2-1-224,-21 1 289,19 20 95,-19 19-320,-20 0 224,20 41 33,0-1 31,-20 21-32,20 18-128,19 2-288,1-22 224,20 2-128,19-21-256,-20-20-160,1 21-129,0-41 161,0 1 384,-41-21-128,1-19 128,0-20 128,-40 20 160,0-20-160,1-20-160,-41 0 160,20 20-192,-20 0-128,21 0-32,-1 20-449,1 0-640,19 1-2210,0-2-6759</inkml:trace>
  <inkml:trace contextRef="#ctx0" brushRef="#br0" timeOffset="25812.5">14634 4341 18097,'-39'-60'1889,"19"39"-1088,0 21 1345,1 0-96,-21 21-1281,19 19-417,1 19 449,20 20 96,0 1-193,0-1-95,20 1-257,1-1-127,19 1-321,-1-21-1,20-19-639,1-1 447,0-19-864,0 0-192,-1-20-801,0 0-1505,-19 0-930</inkml:trace>
  <inkml:trace contextRef="#ctx0" brushRef="#br0" timeOffset="26145.5078">15230 4579 18769,'0'-40'1602,"-20"40"224,0 0-33,-19 0-415,19 20-257,0 0-64,-19 19-353,39 1-480,0-20-224,0 19 0,19-19 32,21 0-64,19 0 97,1 1-290,0-21 65,-20 19 32,-1 1 0,-19 0 192,-20 0 32,-20-1 96,-19 1 0,19-20-128,-20 20 1,0-20-354,20 20 257,-20-20-448,20-20-545,1 20-737,19-20-1441,0 20-1762,0-20-9064</inkml:trace>
  <inkml:trace contextRef="#ctx0" brushRef="#br0" timeOffset="26306.6406">15548 4857 21524,'20'39'1249,"-20"-39"-320,0 0-545,0 20 1,0-20-257,0 0-320,0-20-513,0 20-1537,0-19-2915</inkml:trace>
  <inkml:trace contextRef="#ctx0" brushRef="#br0" timeOffset="26654.2969">15429 4539 17488,'19'-21'3107,"1"2"-1922,0 19 577,0 19-481,-1 2-672,22 19-193,-1-1 64,-21 21 97,21-21-449,-1 1 96,1 1-64,-20-22 289,0 1-161,-20 0-128,20-20 161,-20 0-257,0 0 352,0 0-64,-20-20-223,20 0-65,0-20-32,0 20-32,0-20 96,20 21-192,0 19-129,-20 0 65,20 0 32,20 19 128,-21 1-224,21 20-481,-20-19-352,19-2-352,-19 1-897,0 0-1346,-1-20-512,2 0-11497</inkml:trace>
  <inkml:trace contextRef="#ctx0" brushRef="#br0" timeOffset="26996.0938">16243 4678 19282,'0'-20'2178,"0"0"-577,0 20 321,-20 0-448,20 20-802,-20 0-127,20 19 127,0-19-287,20 20-193,-20 0-160,20-20 32,19 0 32,1 0-96,0-20 96,0 0-32,-1-20-160,-19-20 192,20 21-352,-40-2 64,0 1-129,0 0-31,-20 0-32,0 1-33,20 19 257,-20 0 256,1 19-192,19 1 224,0 0 129,19 0-33,1 1-64,20-2-416,19 1-513,1 0-865,19-20-2658,-19 20-4964</inkml:trace>
  <inkml:trace contextRef="#ctx0" brushRef="#br0" timeOffset="27353.5156">16918 4122 22164,'20'0'1922,"-20"0"-576,20 20 511,-1 0-800,1 19-576,20-19-385,-21 19 64,21 2-32,1-1-736,-2-21-225,1 1-705,-1 0-928,1-20-1698,-1 0-2466</inkml:trace>
  <inkml:trace contextRef="#ctx0" brushRef="#br0" timeOffset="27678.711">17533 4241 17424,'0'0'2274,"-20"19"-1313,1 2 1313,-21-1-320,1 20-513,-2-1-255,1-19-226,21 0-383,-1-1-257,20 1-192,-20-20 1,20 0-33,0 0-64,0 20 0,0-20-32,0 0 0,0 20 96,0-20 96,0 40 32,20-20 64,-20 0 33,20 19-33,-1-19-32,-19 20-160,20-20-32,0 19 97,1-19-193,-1-20-129,-1 20-287,-19-20-225,0 0-127,20 0-386,-20 0-447,0 0-930,-20 0-3298,20 0-7239</inkml:trace>
  <inkml:trace contextRef="#ctx0" brushRef="#br0" timeOffset="27926.7578">17931 4380 26425,'39'-20'928,"-19"1"-223,20 19 608,-21 0-992,21 0-289,-20 0-64,0 19-673,19 1-576,-39 20-1154,21-21-3458,-21 1-7560</inkml:trace>
  <inkml:trace contextRef="#ctx0" brushRef="#br0" timeOffset="28064.4531">18049 4579 20467,'20'20'4068,"0"-20"-3684,0 0 1570,19 0-513,2 0-768,-1-20-737,-1 20-673,1 0-896,-1 0-2595,-19 0-12268</inkml:trace>
  <inkml:trace contextRef="#ctx0" brushRef="#br0" timeOffset="28855.4688">19320 4082 18705,'20'-19'3267,"-20"-1"-2338,0 20 609,0 0 159,0 0-736,-20 20-801,1-1-192,-41 21 96,20 0 129,-20-1-290,21 20 226,-21-18-258,21-1 129,19-21-64,-1 1 32,21 0-96,0-20-32,21 0 32,-1 0 64,19-20 64,21 20-96,-1-20 224,0 1-256,-18 19 224,-1 0-288,-21 0 0,-19 19 95,0 1 129,-19 20 33,-1-21 127,0 21 288,0-20 33,-1-1-257,21 22 288,0-21-223,0-20-65,41 20-64,-1-20 128,19-20-127,20 20-129,1-20-32,-1 0-224,-19-1-225,-1 2-320,-18 19-608,-22 0-256,-19 19-1218,0 22-2018,-19-21-5797</inkml:trace>
  <inkml:trace contextRef="#ctx0" brushRef="#br0" timeOffset="29182.6172">19161 4975 18513,'20'20'4292,"-20"0"-3779,20 0 1024,-1-1 129,-19 22-705,21-21-513,-21 19 0,0-19 1,-21 0-129,21 0-32,-19 0-127,-1-1-1,0-19-513,-19 0-127,19 0-481,0 0-192,0 0-673,0-19-1601,20-1-4933</inkml:trace>
  <inkml:trace contextRef="#ctx0" brushRef="#br0" timeOffset="29349.6094">18983 4737 23670,'-21'-20'1665,"21"20"-1697,0 0-192,0 0 224,0 0-544,21 0-1538,-1 20-1121,-20 0-1089</inkml:trace>
  <inkml:trace contextRef="#ctx0" brushRef="#br0" timeOffset="29575.1953">19399 4877 24375,'40'0'2626,"-40"-20"-2434,20 20 161,-1 0-33,2 0-224,-1-20-641,0 20-127,-20 20-513,20-20-1314,-20 20-2209,0-1-8104</inkml:trace>
  <inkml:trace contextRef="#ctx0" brushRef="#br0" timeOffset="29735.3516">19419 5075 17392,'20'0'4805,"0"0"-3909,-1 0 1411,2-21-706,19 21-800,-20-19-545,19 19-224,-19-20-448,20 20-833,-21-20-1987,1 20-2913</inkml:trace>
  <inkml:trace contextRef="#ctx0" brushRef="#br0" timeOffset="29910.1563">19896 4956 22773,'20'19'2466,"-20"-19"-896,0 20-33,0 0-768,0 0-609,0-1-288,0 2-256,19-1-353,-19-20-897,0 0-1665,0 0-2466</inkml:trace>
  <inkml:trace contextRef="#ctx0" brushRef="#br0" timeOffset="30460.9375">18765 3805 19858,'0'19'2851,"0"-19"-2178,19 0 832,-19 20-192,0-20-832,20 0-97,-20 0 0,20 0-63,0-20-385,-1 1-96,1-1-65,0 0-31,-20 0 96,20 20 64,-1-21 0,-19 21 0,20 0 96,1 21 192,-1-1-96,0 20-64,19-21 32,1 21-352,-1-20-1057,21-1-1730,-20 1-2787</inkml:trace>
  <inkml:trace contextRef="#ctx0" brushRef="#br0" timeOffset="31071.2891">20571 4122 20115,'0'-40'2498,"0"40"-480,0-19-289,0 19-319,0 19-706,-19 21 418,19 19-514,-21 20-159,21 2-385,-20-2 160,20-20-128,0 1-224,0-20-225,0-1-447,0-19-225,-20-20-513,0 20-1569,1-20-3043,-21-20-8872</inkml:trace>
  <inkml:trace contextRef="#ctx0" brushRef="#br0" timeOffset="31253.9063">20294 4201 20371,'39'-20'4516,"-19"20"-3171,0 0 897,19 20-160,1 0-1089,-1 0-544,1 20-449,0 0-545,0 19-223,0-19-482,-21 19-896,21-20-1153,-20 2-2787,-1-21-11018</inkml:trace>
  <inkml:trace contextRef="#ctx0" brushRef="#br0" timeOffset="31478.5156">20948 4479 20979,'59'60'3876,"-39"-40"-2050,0 20-1,21 19-735,-41-19-130,19-1-511,-19 1-1,0-19-95,0 18-193,-19-19-128,-2-20-417,1 0-191,-20 0-225,21 0-352,-21-20-384,-19 0-449,19 1-1345,0-22-4997</inkml:trace>
  <inkml:trace contextRef="#ctx0" brushRef="#br0" timeOffset="31616.211">20849 4301 19890,'20'-20'2819,"-20"-1"-2339,0 21-159,0 0-257,0-19-833,20 19-2850,-20 0-834</inkml:trace>
  <inkml:trace contextRef="#ctx0" brushRef="#br0" timeOffset="31841.7969">21246 3943 23734,'100'100'2594,"-21"-21"-736,-20 20-160,1 1-289,-21-1-992,-18-1-97,-1-17-352,0-22 32,-20 0-256,0-19-289,0 1-576,-20-22-416,20-19-642,0 0-2785,-20 0-9962</inkml:trace>
  <inkml:trace contextRef="#ctx0" brushRef="#br0" timeOffset="44541.0156">5820 7159 15887,'-20'-20'1985,"-1"20"33,21-19-128,0 19-577,21 0 65,-1 0-33,-1-20-128,41 20-704,-1-20-161,0 20-160,2 0-192,18 0-128,0 0-417,-20 0-704,2 0-1089,-22 20-2146,-19 0-4132</inkml:trace>
  <inkml:trace contextRef="#ctx0" brushRef="#br0" timeOffset="44715.8203">5997 7497 19026,'0'20'3747,"20"-20"-3331,21-20 1218,18 20-449,20-19-961,-19 19-192,0-20-96,-1 20-480,-19 0-866,-1 0-1216,1 0-2883</inkml:trace>
  <inkml:trace contextRef="#ctx0" brushRef="#br0" timeOffset="50776.3672">7944 6861 12587,'20'-19'3235,"-20"19"-1665,0-20 192,19 20-353,-19 0 64,-19 0-512,19 0-224,-20 20-257,0-1-95,-21 1 255,-18 0-511,0 21 287,0-2-256,-22 1 288,22-21 225,0 21-449,-1 0-31,21-1 191,-1-18-320,19-1 128,2-20 32,19 20 1,0-20 31,40 0 32,0-20-64,-1 20 0,41-20-224,-1-1 33,1 1-1,19 1-64,-40 19-1,1 0-159,-20 0-64,-1 19 0,-19 22 32,-20-21-33,-20 19 193,-19 21 64,-1-21 32,-20 1 0,20-1-32,-19 22 128,0-22 161,19 1-161,0-20 96,40-1 0,0 1 33,0 0 31,40-20 64,20 0-96,-1 0 33,0 0-193,21-20-96,19 0 32,-20 1 0,21-1-320,-40 0-609,-1 0 96,-20 20-192,-19 0-769,-20 20-1377,0 0-2658,0-20-5798</inkml:trace>
  <inkml:trace contextRef="#ctx0" brushRef="#br0" timeOffset="51182.6172">7408 8073 18289,'0'20'1409,"0"19"65,20 1 159,-1-1-63,-19 2-321,20-21-32,-20 19-576,0-19-257,0 0-96,0 0-32,-20-20-127,1 0 31,-1 0-192,-20 0-129,19 0-95,-18 0-192,19-20-257,-19 20-256,19-20-929,-20 0-1377,21 1-1633</inkml:trace>
  <inkml:trace contextRef="#ctx0" brushRef="#br0" timeOffset="51356.4453">7209 7835 19474,'20'-20'2947,"-20"0"-2275,0 0-576,0 20-224,0 0-64,20-19-224,-20 19-417,19 0-1569,1 19-1666</inkml:trace>
  <inkml:trace contextRef="#ctx0" brushRef="#br0" timeOffset="51538.086">7606 7914 16559,'60'0'4997,"-40"0"-2979,0 0-160,-1 0-1026,1-20-575,0 20-321,0 0-65,-1 0-928,1 0-1473,0 20-1986,-20-20-7752</inkml:trace>
  <inkml:trace contextRef="#ctx0" brushRef="#br0" timeOffset="51699.2188">7706 8073 18705,'0'20'3748,"0"-20"-2980,0 0 994,19 0-96,21 0-449,-20-20-256,19 20-673,1-20-256,0 20-673,0 0-576,-20 0-737,-1 0-1633,1 0-2531</inkml:trace>
  <inkml:trace contextRef="#ctx0" brushRef="#br0" timeOffset="51865.2344">8242 7953 19026,'39'21'4452,"-39"-21"-3139,20 20-96,0 0-640,-20 19-225,19-19-288,-19 0-320,20 0-513,-20-20-832,0 0-1410,0 0-2082</inkml:trace>
  <inkml:trace contextRef="#ctx0" brushRef="#br0" timeOffset="52518.5547">7308 6684 13324,'0'39'3588,"0"1"-2275,0-21-32,20 1 64,-20 0-352,0-20 224,19 20-384,-19-20-449,0 0-223,0 0 159,0-20-96,21 0-224,-21 0-320,0 1 128,0-21-33,20 20 65,-20 20 192,20-19 32,-20 19 225,20 19 127,-1 1-160,21 0-128,0 0-96,-21 19-416,21-19-673,-1 0-1153,2-1-2018,-21-19-10058</inkml:trace>
  <inkml:trace contextRef="#ctx0" brushRef="#br0" timeOffset="53143.5547">8658 7021 19186,'0'0'2338,"0"19"-1730,0 1 161,20 0 705,-20 20-481,0 20 320,0-20-384,0 19-353,21 0-223,-21 0-65,19-18 0,-19-1 32,0-21-63,20 21 95,0-20-160,0-20 32,-1 0-64,21 20-31,-1-20 31,1 0-128,1-20-32,-2 20 0,21 0-224,-21 0-257,1 0-320,-21 0-352,21 0-384,-40 0-577,21 0-865,-21 0-1505,-21-20-8456</inkml:trace>
  <inkml:trace contextRef="#ctx0" brushRef="#br0" timeOffset="53318.3594">8758 7338 19634,'-20'0'2787,"20"-20"-2403,20 20 769,0-19-288,19 19-545,-19-20-95,19 0-386,-19 0-896,0 20-608,0-19-1602,-20-1-1570</inkml:trace>
  <inkml:trace contextRef="#ctx0" brushRef="#br0" timeOffset="53456.0547">8699 7001 18705,'-61'-40'2082,"61"40"-1025,0-19 0,20-1-128,21-1-416,-2 1-385,20 20-353,1 0-1504,-1 0-2563,1 0-9321</inkml:trace>
  <inkml:trace contextRef="#ctx0" brushRef="#br0" timeOffset="53906.25">9611 6901 20787,'-39'-40'385,"-1"21"1248,21-1-160,-22 20-448,1 0 129,1 0-322,-1 20-639,20-1-97,1 1-128,19 21-129,0-2 97,19 21 32,1-21 0,0 21-96,0 20 0,0-21 32,-20 0 0,0-19 64,0 19 64,0-18-32,0-2 32,-20 1 224,20-20 64,0 0 193,0-20-33,0 0-63,20 19 127,-1-19-223,21 0-97,-19-19-128,18 19-32,1 0 0,-1-20-384,-19 20-225,0 0-384,19 0-224,-19 0-672,0 0-1090,21 0-2018,-22 0-4804</inkml:trace>
  <inkml:trace contextRef="#ctx0" brushRef="#br0" timeOffset="54138.6719">10167 7021 19090,'20'-60'2946,"0"41"-1728,-20 19-65,0 0-481,-20 19 257,20 21 96,-20 19-320,0 20-321,1 2-256,19-2-64,-20-20-32,20 0-160,0-38-256,0 19-673,0-40-481,-20 0-1280,0 0-2788</inkml:trace>
  <inkml:trace contextRef="#ctx0" brushRef="#br0" timeOffset="54350.586">9810 7021 22997,'0'-20'1410,"40"20"608,-21 0-65,41 0-447,-21 20-161,2 19-480,18 1-737,1-1-32,-21 22-192,1-22-352,-1 1-385,2-1-32,-21 1-480,19-20-193,-19-20-1473,-20 0-3042,20 0-9482</inkml:trace>
  <inkml:trace contextRef="#ctx0" brushRef="#br0" timeOffset="54583.0078">10485 7338 20467,'39'79'2594,"2"-38"449,-21-2-1057,-1 1-577,21 0-159,-20-1-482,-20-19-479,0 19-129,0-18 32,0-21-64,-20 20-352,0-20-257,-19 0-191,-1 0-385,-1-20-385,2 20-511,19-21-1154,-20-18-2755,1-1-8808</inkml:trace>
  <inkml:trace contextRef="#ctx0" brushRef="#br0" timeOffset="54742.1875">10346 7100 17712,'20'-40'3203,"0"20"-2274,-20 20-96,19-19-641,1 19-224,-20 0-224,0 0-801,0 0-2082,20 0-1185</inkml:trace>
  <inkml:trace contextRef="#ctx0" brushRef="#br0" timeOffset="55061.5235">10585 6881 18961,'19'20'2883,"21"-20"-1441,-20 0 543,19 21-1120,1-1 32,-1 19 128,-18 1-352,19-1-609,-1 21 64,-19 0-128,20-1 96,-1 1 0,-19-21-128,19 20 32,2 2 32,-1-22-64,-21 1 0,1 0 0,0-21 32,0 1-32,-20 0-32,-20-20-32,0 0-96,-19 20-97,-1-20 161,-1 0-320,2-20-513,19 20-1313,20 0-4453,-20-20-9192</inkml:trace>
  <inkml:trace contextRef="#ctx0" brushRef="#br0" timeOffset="56040.0391">14972 6365 16367,'-20'-20'2178,"-20"0"64,21 20-576,-1 20-417,20 21 160,-20 18 65,0 20-161,20-19-256,20 20-96,0-1-513,19-20-256,21 0-95,-20-19-33,20 1-321,-21-22-319,20 1-481,-19-20-769,19 20-1954,-38-20-2722</inkml:trace>
  <inkml:trace contextRef="#ctx0" brushRef="#br0" timeOffset="56584.961">15527 6445 21556,'21'0'2530,"-21"20"-2305,20 0 767,-20 19 130,20 21-578,-20 0-128,0-1 129,20-19-225,-20-1-128,19 1 1,1-1 31,-20-19 128,20-20-160,-20 0 193,20 0 191,19 0-191,-19 0-129,20-20 64,0 20-128,0-19-96,-1 19-96,1 0-64,-20 0-128,19 19-224,1 1-417,-21-20-256,22 20-32,-21 1-641,0-1-1024,-1-20-1987,-19 0-2338</inkml:trace>
  <inkml:trace contextRef="#ctx0" brushRef="#br0" timeOffset="56794.9219">16144 6504 18481,'0'-19'4004,"0"19"-2883,0 0 929,19 39-224,-19 1-353,20-1-288,0 22-480,0-2-577,0-19 32,19 19-640,-19-20-289,0-19-352,20 21-417,-20-21-1088,0-20-3236,-20 0-8231</inkml:trace>
  <inkml:trace contextRef="#ctx0" brushRef="#br0" timeOffset="57151.3672">16560 6881 17680,'20'41'6342,"-20"-41"-4708,21 0 480,-21 0-673,0-21-352,0 1-833,0 0 65,0-19-353,0 19 128,-21-19-224,21-1-65,-20 1 33,20 19 32,-20 0 96,20 20-192,0 20-32,20 0 320,0 19-64,20 1 160,20-1-32,-1-19-32,0 0 64,2-20-160,-2 0-64,-19-20 160,-1 0-160,-19 0 32,-20 1-64,-20-21-128,0 1-32,1 19 64,-21-21-161,1 2-640,39-1-672,-20 20-1891,20-19-6565</inkml:trace>
  <inkml:trace contextRef="#ctx0" brushRef="#br0" timeOffset="57740.2344">17653 6584 17040,'0'-60'3523,"0"60"-1825,0-20 223,0 20-191,0 0-833,0 40-128,0-20 224,-21 39-289,21 2-191,0-2-225,0 0 32,21-19 129,-1 19-353,19-38-32,1-1 32,19-1 96,0-19-416,2 0-192,-2-19-321,-19-1-64,-1-1-320,-19 1-737,0 0-992,-20-19-2820,-20 19-8167</inkml:trace>
  <inkml:trace contextRef="#ctx0" brushRef="#br0" timeOffset="57885.7422">17811 6703 19026,'-20'0'3779,"20"0"-3298,0 0 608,20-19 961,0 19-1282,19 0-704,-19 0-288,21-20-288,-21 20-1026,-1 0-1665,-19 0-2274</inkml:trace>
  <inkml:trace contextRef="#ctx0" brushRef="#br0" timeOffset="58031.25">17712 6564 21428,'-20'-40'1249,"20"20"-608,20 1 1024,20-21-95,-1 20-1026,1 1-640,19-1-256,-18 20-673,18-21-1794,0 21-2754</inkml:trace>
  <inkml:trace contextRef="#ctx0" brushRef="#br0" timeOffset="58230.4688">18526 6365 21236,'-20'80'2978,"20"-21"-2273,-19 1 512,-1-1 705,0 21-1089,-1-20-225,1-1-608,20-20 32,0 1-320,0-19-513,0-1-800,-19-1-801,-1-19-3076,0 0-9480</inkml:trace>
  <inkml:trace contextRef="#ctx0" brushRef="#br0" timeOffset="58408.2031">18069 6644 15598,'20'0'9289,"0"-21"-7591,19 21 127,22 0 385,-2 0-1249,0 0-736,1 21-65,0-1-192,19 19-289,-20-19-575,-19 0-642,19 0-576,-18-1-1153,-1 1-3139</inkml:trace>
  <inkml:trace contextRef="#ctx0" brushRef="#br0" timeOffset="58750">18863 6782 19506,'40'40'2466,"-20"-20"-160,-1-1-159,1 1-802,1-20-448,-1 20-161,-20-20-255,0 0-33,0-20 1,0-19-738,0-1-63,-20 1 160,-21-1 0,22-19-33,-21-2-63,20 2 32,1 0 288,19 19-128,19 20 224,1 1 32,20 19 0,-1 0 65,2 39 63,-2 1-256,-19-1 32,0 1-352,-20-1 95,0 2 1,0-21-480,-20 0 255,-19-1-31,19-19-641,-21 0-417,2-19-319,-1 19-1346,1-20-2339</inkml:trace>
  <inkml:trace contextRef="#ctx0" brushRef="#br0" timeOffset="58960.9375">19161 6386 21268,'159'59'4484,"-99"-19"-2562,19-1-257,-19 21-448,-20 0-640,-40-1-129,19 1-95,-19-1-97,-19-20-160,-1 1 32,20-19-512,-20-1-609,0-20-897,20 0-1505,-21 0-7271</inkml:trace>
  <inkml:trace contextRef="#ctx0" brushRef="#br0" timeOffset="76498.0469">6395 9304 16655,'0'20'3428,"0"-20"-1411,0 0-191,0-20-96,0 20-289,20 0-192,0 0-448,19 0-417,1 0-223,-1 0-65,2 0-128,18 0 64,-19 20-609,19-20-416,-19 0-704,-1 20-1635,-18-20-3234</inkml:trace>
  <inkml:trace contextRef="#ctx0" brushRef="#br0" timeOffset="76670.8985">6594 9582 20371,'0'0'4228,"0"0"-3331,20 0 864,19 0-447,1-20-994,19 1-256,0 19-96,2-21-737,-2 1-864,-19 20-1570,-1 0-3011</inkml:trace>
  <inkml:trace contextRef="#ctx0" brushRef="#br0" timeOffset="77666.0156">8202 9026 9769,'20'-20'2594,"0"0"-608,-1 0 480,1 0-159,0 0 127,0 1-512,-1-1-289,1 20-512,-20 0-448,20 0-289,-20 0 33,-20 20-65,0-1-96,-19 21 1,-1 0-193,-19 0-64,-1 0 64,0 19 64,1-19-192,0-1 96,19 1-96,-1-19 64,22-2 0,-1 1 64,20-20 64,0 0 64,0 0 0,39 0 193,2-20-257,18 20 32,1-19 96,19-2 32,1 1 97,-21 0-193,1 20-32,-1 0-160,-39 0-320,1 20-33,-21 21-63,-21-22 32,-19 21 31,1-1 353,-21 1-32,1 0 32,-1-1 96,20 2-64,1-22-32,19 1 193,20-20 95,0 20-64,20-20 32,19 0 97,22 0-33,18-20-160,0 0 32,21-20 257,-21 20-321,20 0-128,-20 20-224,-19-19-513,-1 19-800,-19 0-866,-1 19-1376,-19-19-4998,-20 20-3138</inkml:trace>
  <inkml:trace contextRef="#ctx0" brushRef="#br0" timeOffset="78166.9922">7944 10079 16143,'20'0'1281,"-20"0"417,19 20 672,-19-1-480,20 1-417,-20 20-512,20-21-352,-20 21-97,0-20 33,0-1-33,0-19-96,-20 20-31,20-20-161,-20 0-128,1 0-160,-1 0-160,0 0-321,0-20-352,-1 20-544,2-19-1602,-1-1-2530,0 20-10346</inkml:trace>
  <inkml:trace contextRef="#ctx0" brushRef="#br0" timeOffset="78333.9844">7785 9840 21428,'0'-19'2530,"0"19"-2562,0 0-128,0 0-64,0 0-1442,0 19-1889,19-19-4068</inkml:trace>
  <inkml:trace contextRef="#ctx0" brushRef="#br0" timeOffset="78515.625">8122 9939 23350,'60'0'2754,"-20"-20"-2241,-20 20 608,19-19-801,1 19-736,-1 0-289,-19 0-768,0 19-3332,1 1-10121</inkml:trace>
  <inkml:trace contextRef="#ctx0" brushRef="#br0" timeOffset="78676.7578">8261 10118 17008,'0'0'6790,"0"0"-5541,20-19 705,20-1-513,-1-1-704,1 21-353,0-20-416,0 0-704,0 20-866,-21 0-1889,1 0-5381</inkml:trace>
  <inkml:trace contextRef="#ctx0" brushRef="#br0" timeOffset="78843.75">8797 9979 14573,'20'20'11627,"0"-1"-10538,-20-19 385,20 20-385,-1 0-865,1 1-352,0-1-321,0-20-992,1 0-1538,-21 0-3875</inkml:trace>
  <inkml:trace contextRef="#ctx0" brushRef="#br0" timeOffset="79692.3828">7824 8788 17680,'0'0'1410,"20"0"736,-20 0 0,20 20-737,-20 0-448,0-1-288,19-19-33,-19 0-512,0 0 289,0 0 63,21-19-224,-21-1-160,0 0 1,20 0-194,0-1 129,0 2-96,-1 19 64,1 0 64,20 0 193,-1 19-321,1 2 224,1-1-448,-2 0-513,1 0-705,-21-20-1184,1 19-3140</inkml:trace>
  <inkml:trace contextRef="#ctx0" brushRef="#br0" timeOffset="150379.8828">9353 8887 8359,'0'-40'4965,"-20"21"-3299,1 19-33,19-20 65,-20 20-1,20 0-319,-20 0-449,20 20-161,0-1 129,-20 21 288,20 19-64,0 21-128,-19 0-192,19 18 32,19-17-257,-19-2-287,20 0 159,20-40-224,-1 22-160,1-42-32,-1 1-160,1 0-384,20 0-385,-20-20-705,-1 0-1344,1-20-4197</inkml:trace>
  <inkml:trace contextRef="#ctx0" brushRef="#br0" timeOffset="152542.9688">9830 8946 12203,'0'-20'2178,"0"20"-801,20 0 321,-20 20 192,19 0-353,-19 20-223,20 20-225,0-1-193,0 1-383,0-1 95,-1-18-159,1 18-225,1-39 192,-1 19-191,0-19 95,-20 0-256,0-20 32,0 0 224,0 0 129,0 0-161,-20 0-64,-21-20-320,21 0 192,-19-39-192,19 19 32,-20-40-96,40 1-128,-19 0 96,19 19-33,19 0 97,1 1 192,0 39-256,0 0 192,19 20-96,-19 20 192,1 0-128,-1 19-32,-20 1 64,20 0 0,-40 0-32,20 0 32,-20-1 0,-1 1-64,1-20-224,-19-1-481,39-19-704,-20 0-673,0 0-1634,20-19-3235</inkml:trace>
  <inkml:trace contextRef="#ctx0" brushRef="#br0" timeOffset="152921.875">10366 9423 16399,'20'20'2947,"-20"-20"-1218,0 0 1282,-20 0-1473,20-20-545,-20-20-161,0 1-319,1-1-161,19 0-384,-20 0 128,20-19-320,20 19-128,-1 21-161,1-1-127,0 20-481,19 0-1378,1 20-2433,0-1-9802</inkml:trace>
  <inkml:trace contextRef="#ctx0" brushRef="#br0" timeOffset="153458.0078">10803 8847 11306,'0'-39'7848,"-21"-1"-6151,1 19 673,-19 21-320,19 0-704,-19 0-385,-1 0-321,20 21-319,1 19-257,-1-1-64,20 1-32,0-1 0,20 21 32,-1 0-129,21-20 1,-20 19 0,-1 0 32,-19-19 64,20 20 32,-20-40-96,20 20 288,-20-21-64,0 1 128,0 0 33,0-20 63,0 20-96,0-20-31,20 0-33,-1-20-96,1 20-32,21 0-64,-21-20-64,19 20-449,-19-20 1,20 20-385,-21 0-512,1 0-449,-20 0-1217,20 0-1762,-20 0-7815</inkml:trace>
  <inkml:trace contextRef="#ctx0" brushRef="#br0" timeOffset="153829.1016">11318 8887 13901,'21'-20'4292,"-21"20"-2242,0 20 224,0 0-320,-21-1-865,21 21-64,-20 20-128,1 0-353,-1-1-224,20 0-256,0 1-32,-20-20 0,20-20-480,0 20 0,-20-40-705,20 19-994,-19-19-2497,-1 0-5798</inkml:trace>
  <inkml:trace contextRef="#ctx0" brushRef="#br0" timeOffset="154025.3906">10981 8986 18545,'0'-40'3684,"0"40"-994,20-20-224,0 40-1024,20-20-193,-20 40-64,20 0-897,-1 0-224,1 19-64,-1-19-352,1-20-417,-1 19-224,-18-19-288,-1-20-512,0 0-1058,-20 0-3491,19 0-10889</inkml:trace>
  <inkml:trace contextRef="#ctx0" brushRef="#br0" timeOffset="154518.5547">11617 9264 14637,'20'21'5253,"0"-21"-2946,-1 19-322,1 1-223,0 20-321,-20-1-512,0-19-320,20 20 96,-20-21-225,-20 21-96,20-19 225,-20-2-481,0-19 64,1 20-96,-1-20-96,0 0-192,0-20-609,-1 1-224,2 19-192,-1-21-512,0 1-1635,0-19-2689,20 19-8489</inkml:trace>
  <inkml:trace contextRef="#ctx0" brushRef="#br0" timeOffset="154671.875">11517 9066 14637,'0'-20'7592,"0"0"-6023,0 0-672,20 20-513,-20-20-352,20 20-320,-20 0-769,19 0-2146,-19 0-705</inkml:trace>
  <inkml:trace contextRef="#ctx0" brushRef="#br0" timeOffset="154875">11795 9046 24182,'20'0'2915,"0"0"-2210,0-20 928,0 20-864,20-20-481,-20 20-192,19 0-96,-19 0-192,19 0-1089,-19 20-769,0 0-1729,-20 0-5382</inkml:trace>
  <inkml:trace contextRef="#ctx0" brushRef="#br0" timeOffset="155019.5313">11935 9244 21556,'0'20'1633,"0"-20"-127,39-20 127,1 20-864,-1-20-417,1 0-223,0 20-161,0 0-1089,-1 0-1410,-19 0-3747</inkml:trace>
  <inkml:trace contextRef="#ctx0" brushRef="#br0" timeOffset="155339.8438">12451 9026 21556,'-40'20'2915,"40"0"-1794,-20 0 192,20 19-160,-20 21-480,20-21-97,0 1-352,20 0-224,20-20-128,-20 0 321,19-20-129,1-20-225,-1 0-31,-19-20 160,0 0-320,0 1 64,-20-1 95,0 1-223,0-1 416,-20 20-128,0 20 32,-19-20 64,19 20-64,0 0-385,0 20-1152,1 0-1378,19-20-3203</inkml:trace>
  <inkml:trace contextRef="#ctx0" brushRef="#br0" timeOffset="156202.1485">12629 8867 5797,'-20'0'12908,"20"0"-11306,0-20 544,20 1 576,1 19-1248,-2-20-577,1 20-449,20 0-288,-21 20-64,1-20 32,0 39-64,0-19 97,0 19-193,-1 21 128,1-20-160,-20 20 64,20-1 32,1 0-96,18 1-33,-19-20 65,20 0-256,-1-1 192,1-19-192,-40 0 96,19 0 320,-19-20-192,-19 0 128,-1 0 96,0 0-448,0 0-193,1 0-31,-1-20-321,0 20-1089,20 0-2082,0 0-4452</inkml:trace>
  <inkml:trace contextRef="#ctx0" brushRef="#br0" timeOffset="156725.586">13304 9165 17712,'-20'0'2563,"20"0"-417,-19 0-289,19 0-351,0 0-737,0 0-353,0 0-224,19 0 64,-19-20-127,20 20-33,-20 0 64,0-20 64,0 1-96,0 19 160,0 0-127,-20-20 63,1 20 0,-1 20 32,0-20 33,20 19-129,-20 1-128,20-20-96,0 20 64,0-20-32,20 0-737,-20 0-192,20 0-256,0 0-1025,-1-20-2755,-19 0-5861</inkml:trace>
  <inkml:trace contextRef="#ctx0" brushRef="#br0" timeOffset="157205.0781">13702 8966 17392,'-21'-20'3011,"1"20"-1025,20 0-97,-20 20-223,20 20-225,-19 0-320,19 0-416,0 19 64,19-19-513,1-1-32,21 1-128,-2-19-128,1-21 321,19 0-385,-19-21 160,19 1-192,-38-20-65,19 1-31,-40-20-128,0-1-65,-20 0-223,-21 20 159,-18 1 257,19-1 224,-19 20 192,0 20-256,39 0-320,-21 0-769,41 20-769,0 0-3427,0 0-6470</inkml:trace>
  <inkml:trace contextRef="#ctx0" brushRef="#br0" timeOffset="160686.5235">14595 9125 6566,'0'-19'4516,"0"19"-2402,-20 0-224,20 0 64,0 0-353,0 0-448,0 0-96,0 0 160,20 0 33,-20 0-129,20 0-160,-1 0-289,21 0-352,0 0-63,0 0-97,0 0-160,19-20 0,0 20-224,1-20-705,-20 20-577,-20-20-672,0 20-1761,-20-20-6503</inkml:trace>
  <inkml:trace contextRef="#ctx0" brushRef="#br0" timeOffset="160860.3516">14754 8907 19666,'-21'19'3299,"2"21"-2658,19-20 512,0 20 96,0 20-736,19-21-257,2-19-384,19 20-32,-20-21-545,19 1-1089,-19-20-2530,0 0-6694</inkml:trace>
  <inkml:trace contextRef="#ctx0" brushRef="#br0" timeOffset="161862.3047">15409 8926 17712,'0'0'1986,"20"0"-609,-1 40 609,1 0-256,0 20-865,0-1-64,-1 1-257,2-21-96,-1 1-127,0-19-65,0-2-128,-20 1 160,19-20-63,-19 0 287,-19-20-63,-1 1-481,-20-2 96,19-19-32,-18 1-32,-1-21 0,21-19-96,-21-1-33,20 21-31,20-20 256,0 39-352,20-1 224,20 22-64,-21 19 0,21 0 224,20 19-256,-40 22 288,20-1-320,-21-1 128,1 1 128,-20-1-320,0 1 224,-39 0 64,19-20 0,-20 0-32,0-20 64,20 0-288,-20 0 0,21 0-385,19 0-672,0-20-865,0 20-1826,19 0-3074</inkml:trace>
  <inkml:trace contextRef="#ctx0" brushRef="#br0" timeOffset="162109.375">15965 9344 21940,'-20'-20'1153,"0"-19"225,0 18 255,-19-19-512,19 1-448,0-1-257,20 1-384,0-1-64,20 0-96,0 20-384,19 20-257,1 0-704,-1 0-1378,21 0-4420</inkml:trace>
  <inkml:trace contextRef="#ctx0" brushRef="#br0" timeOffset="162610.3516">16422 8747 17136,'-40'-59'3011,"20"20"-1442,-20 39 705,20 0-704,-20 0-577,1 19-513,19 21-128,0-1-255,0 22-1,20-2-160,0-19 32,40 19-257,-20 1 33,0-20-96,-1 19 31,1-19 225,-20-1 96,0 21-32,0-20 64,0-20-32,0 0 160,20-20-31,-20 0 63,20 0 32,1 0-160,18 0-64,1-20-32,-21 0-192,21 20-257,-1 0-896,21-19-1442,-20 19-2370</inkml:trace>
  <inkml:trace contextRef="#ctx0" brushRef="#br0" timeOffset="162894.5313">17017 8747 21780,'0'0'1570,"0"0"-866,-20 41 802,20-1-770,-20-1-255,1 40 31,19-19-159,-20 0-225,20-1-128,0-19-32,0-1-224,0-19-417,0 0-448,-20-20-1025,20 0-2883,-20 0-9128</inkml:trace>
  <inkml:trace contextRef="#ctx0" brushRef="#br0" timeOffset="163083.0078">16680 8828 17680,'0'-20'4132,"0"0"-2370,0 20 928,19 0-640,21 20-608,-20 0-417,19 19-385,22 1-512,-22-1-64,21 1-544,-21 0-545,1-20-384,-1 0-513,-19 0-1441,0-20-4709</inkml:trace>
  <inkml:trace contextRef="#ctx0" brushRef="#br0" timeOffset="163323.2422">17216 9106 20659,'59'59'4516,"-39"-20"-2978,0 1 223,19 1-351,-39-2-577,20 1-449,-20-1 32,0-19-256,0 0-31,0 0-290,-20-1-127,0-19-288,1 0 31,-21-19-416,1 19-128,19-20-993,-20-20-1409,1 20-1538,18-19-7046</inkml:trace>
  <inkml:trace contextRef="#ctx0" brushRef="#br0" timeOffset="163498.0469">17176 8828 22645,'0'0'2530,"0"-20"-1409,20 20-928,-20 0-161,20 0-128,-20 20-801,20-20-1249,-1 19-3107,-19 1-12748</inkml:trace>
  <inkml:trace contextRef="#ctx0" brushRef="#br0" timeOffset="163664.0625">17395 8986 14221,'20'0'8136,"19"0"-5990,1 0-32,-1-20-705,1 20-800,19-20-289,-18 20-352,-2-20-513,-19 20-800,-20 0-1666,0 20-4964</inkml:trace>
  <inkml:trace contextRef="#ctx0" brushRef="#br0" timeOffset="163795.8985">17474 9204 16815,'20'0'4741,"-1"0"-4197,21-19 161,19 19-449,-18-20-224,18 0-1313,-19 0-3523</inkml:trace>
  <inkml:trace contextRef="#ctx0" brushRef="#br0" timeOffset="164333.0078">17870 8828 14349,'0'0'2370,"0"0"-288,0 0 737,0 0-353,20 19-416,-20 1-512,20 20-289,1-1-288,-1 21-417,-1-20-159,1 20-161,0-21-192,0-19-160,-1 0 64,1-1-417,0 1-352,-20-20-384,20-20-416,-20 20-1058,20-19-3234,-20-21-8457</inkml:trace>
  <inkml:trace contextRef="#ctx0" brushRef="#br0" timeOffset="164724.6094">17951 8728 5733,'0'-20'17360,"19"0"-15694,21 0-353,-1 1 289,1 19-417,19 0-641,-18 0-351,-1 0-129,-1 19 32,1 21-160,-1-1 96,1 2-32,-1-1-225,-18-1 161,19 1-64,-21-1 0,1 1 0,0 0 96,-20-20-64,20 20 128,-20-20-256,0-1 224,-20 1 0,0 0 0,0 0-32,1-1 32,-1-19-545,0 20-512,-1-20-1089,1 0-2338,1 0-7752</inkml:trace>
  <inkml:trace contextRef="#ctx0" brushRef="#br0" timeOffset="165632.8125">18923 9006 12587,'0'0'2339,"0"-20"-321,0 20 384,0 0-192,0 0-545,0 0-511,0 0 95,0 0-320,0 0-225,-20 0 1,20 0-96,-20 0-33,0 0-160,1 20-95,19 0-33,-20 0 0,0 0-95,20 0-129,0-20-32,0 20 64,20-20-192,0 0 128,-20 0-32,39 0-32,-19-20-161,-20 0-63,20 0 32,-20 0 192,0 0 32,-20 20-320,0 0 159,20 0-287,-20 0-737,20 0-1217,0 20-2435,0-20-5765</inkml:trace>
  <inkml:trace contextRef="#ctx0" brushRef="#br0" timeOffset="166120.1172">19161 8728 20691,'0'-20'3107,"0"20"-801,0 0-544,20 20-32,0 20-577,-1 20-385,2-1-159,-1 0-321,20 21-128,-21-40-160,1 19 0,0-19-352,0-20-577,-20-1-736,19 1-385,-19-20-1442,20-20-6693</inkml:trace>
  <inkml:trace contextRef="#ctx0" brushRef="#br0" timeOffset="167626.9531">19578 8530 15502,'40'0'3075,"-20"0"-1473,19 20 544,21 0 224,0 39-673,-1 20-672,-19 1-320,19 19-385,-19-20-288,0 1 33,-20-1-65,0 0 96,-40-19-64,0-20 0,0 0-32,-20-20 64,20-1-385,0 1-672,1-20-960,-1 0-2371,20 0-6759</inkml:trace>
  <inkml:trace contextRef="#ctx0" brushRef="#br1" timeOffset="172750.9766">10922 10058 5285,'-20'0'4324,"20"0"-2787,0 0 417,0 0-385,0 0-480,0 0-192,0 0-480,0 0-353,0 0 0,0 21 64,0-21 160,0 0 65,0 0 319,0 0 1,0 0-97,20-21-159,0 21-225,-1-20 160,1 0-192,20 20-128,0-19 161,0 19-257,-20-20-1,19 0 130,1 0-33,19 0-64,-20 1 128,22-21-128,-2 1 64,20-2-96,21-18 160,-1-1 288,20-19 193,20-1 159,21 1-319,-2 0-65,-19-21-128,19 21-160,2-20 673,-22 19-641,2 1-64,-2 19 128,-18-19-224,-2 19 64,-18 1 160,-1-1-256,-20 1 256,-18 19-64,-2 0 1,0 0 191,-19 1-320,19-1 64,-18 20 96,-21 1-128,-1-1 0,-19 0 192,0 0-192,-39 20 96,-2 0-96,-18 0 0,-20 20 32,0 0-64,-2 0 256,22-20 33,20 19-161,19 1 64,0-20-224,40 0 64,19 0-128,21 0 192,20 0-64,-1 0 0,0 0-32,0 0 32,-18 20 32,-2 0-64,-20-1 128,-19 1-64,-20 0 64,0-20-96,0 20-128,0 0-224,-20 0-1410,20-20-1697,-19 20-4069</inkml:trace>
  <inkml:trace contextRef="#ctx0" brushRef="#br1" timeOffset="173229.4922">14733 8053 13901,'-59'-39'1986,"39"39"-353,-19 0 577,-1 19-192,1 1-192,-22 20-129,41 19-704,1-19-288,19 0-257,39 0 33,41-40-65,-1 0-95,20 0-129,1-40 0,-1 19-160,-40-18-160,-18-1-256,-21 1-1,-20-1-191,-40 20-65,-20 1 129,-19 19 63,20-20-352,-1 40-608,0-20-2435,40 0-7142</inkml:trace>
  <inkml:trace contextRef="#ctx0" brushRef="#br1" timeOffset="179494.1406">15369 9681 5252,'0'-20'2723,"0"20"-769,0 0 64,0-19-641,0 19-288,0 0-256,20 19 160,-20-19-160,20 20-1,-20-20-95,20 20 128,-1 0-96,-19-20-1,20 19-255,-20-19-129,0 0-95,0 20-97,20-20 0,-20 20-32,20-20-96,-20 0 64,19 0-32,-19 0-64,21 0 0,-21 0 64,20 0-63,0 0 31,-20 0 96,20 0-224,-20 0 96,19 0-96,1 0 96,0 0 0,0 0-96,-1 0 128,21 0 32,-20-20-160,20 20 64,-20 0 0,20 0 32,-20 0-32,19 0 32,-19 0-32,19 0 0,-19 0 0,20-20-32,-21 20 64,22 0 0,-1 0-32,-1 0-32,-19 0 64,20 0-32,-1 0 0,1 0 0,-19 0 0,18 0 0,1 0-32,-1 0 64,1 0-64,-21 0 32,21 0 32,1 0-64,-22-19 32,21 19 0,-1 0 160,-19 0-288,20 0 96,-1-20 64,1 20 96,20 0-288,-20 0 192,-1 0-64,1 0 64,-1 0-32,1 0-32,-20 0 32,20 0 0,0 0 32,-20 0 128,19 0-352,1 0 192,-20 0 0,19 0 0,2 0 0,-21-20-32,19 20 32,1 0 0,-1 0 0,1 0-32,-21 0 32,21-20 0,1 20-64,-2 0 160,-19 0-32,20 0-224,-1 0 192,-19 0-96,19 0 64,-19 0 0,21 20 0,-2-20 160,-19 0-288,20 0 96,-21 20-64,21-20 192,-20 0-192,0 0 64,-1 0 64,22 0 64,-21 0-192,0 0 128,-1 20-64,1-20 32,0 0-32,0 0 192,-20 0-288,19 0 224,-19 0 192,0 0-256,0 0 160,0 0 128,0 0 193,0-20-161,20 20 289,-20-20-193,0 0 1,0 1 127,20-1-384,-20 0 1,0 0-33,0 0-192,20 1 96,-20 19-737,0-21-416,19 21-1441,-19 21-3108,-19-21-7590</inkml:trace>
  <inkml:trace contextRef="#ctx0" brushRef="#br1" timeOffset="202683.5938">16124 10296 14413,'-20'0'3011,"20"0"-545,0 0 481,0-20-609,0 20-1056,20 0-482,-20 0-223,39 0-33,-19-19-223,20 19-97,-20 0-32,19 0-224,1 0-192,0 0-257,-20 0-512,0 0-864,0 19-1122,-20-19-1890,0 20-8776</inkml:trace>
  <inkml:trace contextRef="#ctx0" brushRef="#br1" timeOffset="202843.75">16203 10416 16079,'0'20'4580,"0"-20"-3555,20 0 1249,-20-20 0,20 20-1217,-1 0-704,1 0-321,0 0-64,21 0-385,-22 0-1120,1 0-1058,20 0-3554</inkml:trace>
  <inkml:trace contextRef="#ctx0" brushRef="#br1" timeOffset="203300.7813">16859 10038 19698,'0'-39'3684,"0"19"-2467,0 0 352,0 20 225,0 0-993,0 20-449,0 0 96,0 19-31,20 2-449,-1-21 160,1 19-160,20 1-32,-21-21-224,1 1-609,20 0-449,-40 0-479,19-20-1955,-19 0-2177</inkml:trace>
  <inkml:trace contextRef="#ctx0" brushRef="#br1" timeOffset="203605.4688">16759 10436 17424,'-20'0'4516,"40"-20"-3267,0 20 1154,-1-20-449,1 20-1122,21 0-671,-2-20-33,1 20-128,19 0-32,-19-19-417,-1 19-416,1 0-192,-19 0-416,-2 0-1346,1 0-2434</inkml:trace>
  <inkml:trace contextRef="#ctx0" brushRef="#br1" timeOffset="204151.3672">17056 10615 10121,'-19'0'6598,"19"20"-4868,0-1 896,0 1-95,0 0-513,0 0-1153,0-1-161,0 1-159,19-20-65,-19 0-159,0 20-97,0-20 192,0-20-96,0 0-63,0 1-225,0-1-32,20-20 128,-20 21-256,20-1 224,-20-1-224,20 21 256,1 0-32,18 21 64,-19-1-288,0-1 160,0 1-352,19 0-353,-19 0-480,0-1-224,-1-19-1570,-19 0-3011,20 0-10089</inkml:trace>
  <inkml:trace contextRef="#ctx0" brushRef="#br1" timeOffset="215084.961">18148 10257 672,'0'-20'1377,"0"0"-416,0 20 385,0 0 319,0 0 65,0 0-577,0-20-352,0 20-257,0 0-256,-19 0-255,19 0-130,0 0-159,0 0-384,0 0-481,0 20-1122,0-20-1184</inkml:trace>
  <inkml:trace contextRef="#ctx0" brushRef="#br1" timeOffset="215448.2422">18148 10257 5669,'-39'-40'4196,"39"20"-1826,0 20-448,0-19-128,0 19-1,-20 0-127,20 0 320,-20 0-449,20 19-416,0 21-160,0-1 32,0 1-192,0 1-225,0-2-255,20 1-65,-20-1-224,20-19 0,19 0-96,2-20-320,-21 0-577,19 0-577,1 0-1409,-1-20-2754</inkml:trace>
  <inkml:trace contextRef="#ctx0" brushRef="#br1" timeOffset="219349.6094">18585 10257 2178,'0'-20'4484,"0"20"-2787,0 0 642,0 0 31,0-20-897,0 20-512,0 0-192,0 0 96,0 0 128,0-20-257,0 20 33,0 0 32,0 0-96,0 0-193,0 0-96,0 0-95,0 0 31,0 0-160,0 0 64,0 0-159,0 0 63,0-19-32,0 19 0,0 0-64,0 0 0,0 0 0,0 0 128,0 0-288,0 0 192,0 0-96,0 0 96,0 0-96,0 0 64,0 0-32,0 0-32,0 0 65,0 0-33,0 0-32,-19 0 32,19 19 64,-20-19-96,20 0 288,-20 20-224,0-20 192,20 0 1,0 0-97,0 0-32,0 20 96,0-20-160,0 0 128,20 20-128,0-20 32,0 19-32,-1-19 1,21 20 127,-20 0-320,0-20 160,-1 21 0,2-21 32,-21 20 128,0-20 288,0 0-159,-21 19-225,2-19 128,-1 20-320,0-20 128,0 20-128,0-20-96,1 0-225,-1 20-576,20-20-288,0 0-1634,-20 19-3170</inkml:trace>
  <inkml:trace contextRef="#ctx0" brushRef="#br1" timeOffset="219930.6641">18883 10316 10634,'0'0'6694,"0"0"-5637,20 0 0,0 0 769,-1-20-609,1 20-384,21 0-577,-21-20 0,-1 20-96,1 0 0,-20-19-32,0-1 65,0 20-193,0-20 160,0 20-96,-20-20-224,1 20 224,-1 0 0,0 0 96,-1 20 96,1 0-160,1 0 129,-1-1 191,0 21-256,20-19 289,20 18-321,0-19 32,-1 0-160,22 0 0,-1-1-160,-1-19-385,1 0-480,-20 0-961,19-19-2114,-19-1-5413</inkml:trace>
  <inkml:trace contextRef="#ctx0" brushRef="#br1" timeOffset="220301.7578">19220 10416 14926,'0'0'2786,"0"0"-1376,0-20 928,0 0-224,0 1-993,-19-1-352,19-21-225,0 21-63,0-19-513,0 19 64,0-19-96,19 19-97,2 20-415,-1 0-193,0 0-480,0 20-1057,-1-1-1858,1 1-13035</inkml:trace>
  <inkml:trace contextRef="#ctx0" brushRef="#br1" timeOffset="220890.625">19459 10217 14765,'19'0'3171,"2"20"-1889,-21 0 768,20-1-97,0 21-703,0-19-802,-1-1-96,1-20-63,0 19 31,-20-19-128,20 0-64,-20 0 161,0 0-257,0 0 256,0 0 0,0-19-96,0 19-256,-20-20 32,20-1-128,0 1-96,0 0 64,20 1-129,0 19-127,-20-20 192,19 20 288,1 0-96,0 0-32,0 0 32,20 20 224,-20-20-160,0 0 32,19 0-96,-19 0 352,0-20-128,0 20-224,-1-20 288,-19 0-256,20 1 224,-20 19-256,0-20 160,0 0-96,-20 20-32,20-20 193,-19 20-290,-1 0 258,0 20-290,0 0 97,1 19 0,19-19 96,-20 20 0,20-21-64,20 21-160,19-19-641,-19-1-736,19-1-833,1-19-1122,-20 0-4836</inkml:trace>
  <inkml:trace contextRef="#ctx0" brushRef="#br1" timeOffset="221064.4531">20115 10316 18577,'0'-20'2370,"0"0"-416,-20-19 256,20 19-704,0 0-1026,0 1-384,20-1-128,-20 20-32,19-20-608,1 20-514,0-20-864,0 20-1665,-1 0-1058</inkml:trace>
  <inkml:trace contextRef="#ctx0" brushRef="#br1" timeOffset="221291.9922">20373 10058 15855,'19'0'2850,"-19"0"-1248,-19 21-1,-1-1-127,0-1-257,0 1-1025,20 20-160,20-21-96,0 1-64,19 0-192,1-20-97,-20 20 97,-1-1-65,1 1 385,-20-20 97,-20 20 159,1 1-288,-1-21 256,0 20-160,0-20-384,1 0-1026,-1 0-3362</inkml:trace>
  <inkml:trace contextRef="#ctx0" brushRef="#br1" timeOffset="222090.8203">20968 10158 12523,'0'-40'2435,"0"21"-417,-20 19 192,20 0 160,-20 0-1025,1 0-480,19 39-449,-20 1 193,20-1-225,0 1-95,0-1 31,20-19-32,19 1-288,-19-1 64,19-1-128,1-19-384,1 0-385,-2-19-480,-19-1-1090,0-1-1760,-20-19-9450</inkml:trace>
  <inkml:trace contextRef="#ctx0" brushRef="#br1" timeOffset="222415.0391">21047 9959 14926,'0'-40'2594,"0"40"-1024,20 0 191,1 20 321,-2 0-320,1 20-929,0-1-193,20 22-127,-21-2-289,1 0-128,20-19-96,-1-21 64,-19 21-32,1-40 0,-1 21 0,-1-21-96,-19 0 160,0 0 0,0-21-96,-19 1 32,19-19 96,0 19-288,0-20 224,0 1-192,0 19 64,0 20-32,0 0 160,19 0-160,1 20 192,0 0-128,0 19-128,-1-19-481,21 0-544,-20-20-833,19 19-1505,-19-19-897</inkml:trace>
  <inkml:trace contextRef="#ctx0" brushRef="#br1" timeOffset="222683.5938">21624 10158 16879,'-20'39'3300,"-1"-39"-2083,21 20 416,0 0-319,21 0-578,-1-1-351,0 1-289,19-20-160,1 0 192,-21-20-32,1 1-224,0-1 160,-20 0-160,0 0 64,-20 1-65,0-1-351,-19-20-193,19 40 321,-19-19 224,19 19-96,0 0-225,-1 0-576,21 19-288,0-19-801,0 0-865,21 20-8968</inkml:trace>
  <inkml:trace contextRef="#ctx0" brushRef="#br1" timeOffset="223222.6563">21902 10058 19602,'-20'0'1826,"-1"0"-545,21 0 288,0 0-127,0 21-994,0-1-288,21-1 33,18 1-257,-19 20 160,20-21-32,-1 1-256,1 0-161,-20 0 129,-20-20 160,0 19-256,-20 1 63,0 0 1,0 1-96,-19-21-545,19 20-192,-20-20-449,21 0 994,-1 0 480,20-20 160,0-1-64,0-19 160,20 1 417,-1 19 320,21 0-65,-20 1-319,19 19-161,-19-20 33,0 20-1,19-20-128,-19 20-31,1 0 287,-1-20-448,0 20 321,-20-19-385,0 19 192,19-20-32,-19-1-128,0 21-32,0-20-160,-19 20-224,19-20-97,0 20 193,-20 0-32,20 20 224,-20 0 32,20 21 0,-21-2 288,21-19-64,0 19-96,0-19-96,21 0 0,19 0-128,-21-20-288,21 0-289,-20 0-929,-1-20-1473,-19 0-1601</inkml:trace>
  <inkml:trace contextRef="#ctx0" brushRef="#br1" timeOffset="223482.4219">22318 10018 19090,'0'61'3074,"20"-41"-1408,-20-1-96,19 1-289,-19 0-673,0 0-319,0-1-161,20-19-32,-20 0 32,0-19 0,0-1 64,21 0-416,-1 0 192,-20 1-128,20-22-32,-1 21 32,1 20 63,0 0-31,0 20 64,0-20-320,-1 21-673,21 18-1698,-20-39-3907</inkml:trace>
  <inkml:trace contextRef="#ctx0" brushRef="#br1" timeOffset="225870.1172">18426 10972 224,'0'-20'5253,"0"20"-4260,0-20 384,-20 20 1217,20 0-351,0 0-898,0-20-416,0 20 160,0 0 160,0 0-192,0 0-128,0 0-321,0 0-319,0 0 127,0 0-320,0 0 32,0 0-32,0 0-32,0 0 0,0 0-128,0 0 96,0 0 161,0 0-322,0 0 97,0 0 64,0 0-320,0 0 64,0 0-449,0 0-832,0 0-833,0 20-4293</inkml:trace>
  <inkml:trace contextRef="#ctx0" brushRef="#br1" timeOffset="228104.4922">18387 11011 6694,'-20'0'4965,"20"0"-3012,0 0-543,0-19-33,0 19-64,0 0-480,0 0-352,0 0 159,0 0-95,0 0-65,0 0 1,0 0-97,0 0 64,0 0-127,0 0 63,0 0-96,0 0-192,0 0 161,0 0-289,0 0 128,0 0-32,0 0 32,0 0-64,0 0 32,0-20-32,0 20-32,0 0-32,20 0 64,-20 0-160,0 0 128,0 0 128,19 0-224,-19 0 160,0 0-256,0 0 192,0 0-64,0 0-161,20 0-63,-20 0-192,0 0-1,21 0 65,-21 0-65,0 0 513,0-20-160,0 20 192,0 0 97,0 0-258,0 0 129,-21 0 65,21 0-33,0 0 128,0 0 0,0 0 224,0 0-191,0 0-1,0 0 96,-20 0-256,20 0-32,0 0-64,0 0 192,0 0-256,0 0 224,0 0-256,0 0 160,0 0 32,0 0-96,0 0 160,0 0 1,0 0-129,0 0 96,0 0-32,0 0 96,0 20-224,0 0 288,0-1-160,0 1 96,0 0 225,0 0-97,20-1-160,-20 1 64,21-20 96,-1 21 129,-20-21-257,39-21 192,-19 21-352,0-20 32,-20 1 96,20-1-128,-1 0 32,-19 0 1,0 1-130,0-1 65,0 20 64,0 0 97,-19 0-161,19 0 32,-20 0-33,20 20 162,0-1-129,0 1-96,0 0 96,20 0 0,-20-1 0,19 1-65,21 1-191,-20-1-384,19-20-546,2 0-1056,-21 0-1377,0 0-3684</inkml:trace>
  <inkml:trace contextRef="#ctx0" brushRef="#br1" timeOffset="228446.2891">18863 10932 16944,'20'20'2754,"-20"0"-2369,0 0 447,0 19 385,0-19-224,0 0-416,20-1-289,-20-19 0,20 0-159,-20 0 95,19 0-96,-19 0 32,0-19 96,0-1-192,0 0-32,0 0 32,0 1-64,0-1 65,0 0-194,20 20 97,-20 0 32,0 0 96,21 20-63,-1 0-66,0-1-223,-1 1-737,1 0-384,0-20-1121,0 20-1346,0-20-11050</inkml:trace>
  <inkml:trace contextRef="#ctx0" brushRef="#br1" timeOffset="228613.2813">19201 11011 19666,'19'20'1762,"2"0"-1058,-21 0-607,20-20-33,0 19-32,-20-19-32,20 0-833,-20 0-1249,0-19-2274</inkml:trace>
  <inkml:trace contextRef="#ctx0" brushRef="#br1" timeOffset="228751.9531">19181 10832 15118,'0'-39'1441,"0"19"-1056,20 20-1026,-1 0-352,-19 0-1025,21 20-3715</inkml:trace>
  <inkml:trace contextRef="#ctx0" brushRef="#br1" timeOffset="228982.4219">19539 11071 13100,'39'19'3395,"-19"-19"-1441,-20-19 96,0-1-192,-20 0-737,1 0-513,-1 1 33,-20-21-193,0 0-223,20 1-193,-20-2 64,21 2 0,-1 19-64,20 0 32,0 0-128,20 1 64,-1 19-128,1 0-129,20 0-1216,0 19-2595,-20 1-4068</inkml:trace>
  <inkml:trace contextRef="#ctx0" brushRef="#br1" timeOffset="229159.1797">19340 10893 18513,'20'-20'993,"0"-1"-416,19 21-65,-19-20-416,19 20-897,2 0-1024,-21 20-1058,0-20-10089</inkml:trace>
  <inkml:trace contextRef="#ctx0" brushRef="#br1" timeOffset="229375.9766">19658 10952 18865,'19'20'1826,"1"0"-673,0-1 32,0-19-32,1 0-704,18 0-193,1 0-32,-21-19-160,1 19 64,0-20-31,-20 0-33,-20 0 32,-19 0-481,-1 1-191,1-1-225,-22-1 0,22 21 385,-1 0 96,20 0-609,0 0-2082,20 21-2498</inkml:trace>
  <inkml:trace contextRef="#ctx0" brushRef="#br1" timeOffset="229723.6328">20035 11031 12684,'0'0'2370,"0"0"-961,0 0 865,0 0 96,0 0-1216,0 0-290,0 0 33,-20-20 0,20 20-545,-20-19 1,20-1-33,0 0-224,0 0-64,0-19 0,0 19-64,0-1-384,20 1-257,-20 20-544,0 0-897,20 0-2210,0 20-9385</inkml:trace>
  <inkml:trace contextRef="#ctx0" brushRef="#br1" timeOffset="230399.4141">20213 10912 18609,'0'20'1570,"0"0"-706,20 0 65,-20 0 288,0-1-448,20 1-256,-20 0-129,0-20-160,20 0 0,-20 0 1,0 0 95,0-20-192,0 0-32,0 1-96,0-21-32,0 20-64,0-19 0,0 19 32,21-1 0,-2 1 0,1 20 64,-20 20 64,20 21 96,-20-22 0,20 21-64,-1-20-96,-19 0 128,0-1-96,20-19 0,-20 0 65,0 0 191,0 0-192,0-19 0,0-1 0,0 0 0,0 0-96,20 0-32,0 1 0,-20-1-32,19 20 0,1 0 96,0 20 32,-20-1-256,20 1 0,1 20-481,-2-20-480,-19-1-449,20-19-768,-20 20-769,20-40-3843</inkml:trace>
  <inkml:trace contextRef="#ctx0" brushRef="#br1" timeOffset="230604.4922">20611 10694 10505,'0'-20'9097,"0"20"-6567,0 0-672,0 20-160,20 0-481,0 19-544,-20 1-673,19-1 64,21 2 32,-20-2-897,-1-19-288,21 20-288,-20-40-833,-20 20-1826,21-20-6790</inkml:trace>
  <inkml:trace contextRef="#ctx0" brushRef="#br1" timeOffset="230784.1797">20889 10773 16912,'20'20'5317,"-1"-1"-3620,-19 1-288,20 0-448,0 1-640,0 18-257,-1-19-160,1 0-449,20 0-864,-19-20-705,-2 0-1570,1-20-1441</inkml:trace>
  <inkml:trace contextRef="#ctx0" brushRef="#br1" timeOffset="230937.5">21167 10812 18417,'-20'81'3043,"0"-22"-1954,0-19 64,1 19 961,-2 0-1057,1-18-961,20-2-320,0-19-289,0 0-640,20 0-1762,-20-20-6598</inkml:trace>
  <inkml:trace contextRef="#ctx0" brushRef="#br1" timeOffset="231663.086">21802 10893 12171,'-20'-20'2947,"0"-1"-1282,0 21 97,1 0 672,-1 0-480,0 0-544,0 21-385,1-1-705,19-1 32,-20 21-64,20 0-127,0-1-97,0-19 96,20 0-256,-1-20 64,21 0 64,-20-20 0,-1 0 32,1 0-160,0-19 192,-20-1-288,0 20 288,0 1-192,0-1 96,0 20 192,0 0-160,0 0-224,0 20 160,0-1 32,20 21-32,-20-20 0,19 19-577,1-19-640,0-20-449,21 20-224,-22-20-1217,1-20-1153</inkml:trace>
  <inkml:trace contextRef="#ctx0" brushRef="#br1" timeOffset="231860.3516">21981 10694 16655,'0'-20'4036,"0"20"-2242,0 0-609,19 20 513,-19 19-545,20 1-289,-20-1-639,20 22-97,20-2-64,-21-19-609,1-1-480,1-19-448,-21-20-1506,20 20-1761,-20-20-10315</inkml:trace>
  <inkml:trace contextRef="#ctx0" brushRef="#br1" timeOffset="232019.5313">21882 10852 19570,'-21'0'3203,"42"0"-2498,18-20 800,1 0 321,-1 20-865,21 0-641,-21-19-352,22 19-673,-2 0-416,-19 19-1377,-1-19-3396</inkml:trace>
  <inkml:trace contextRef="#ctx0" brushRef="#br1" timeOffset="232310.5469">22576 11051 18705,'0'20'2531,"0"-40"-1827,0 0 513,0 0 321,-20-19-321,20-1-480,0 20-1,-19-19-159,19-2-385,19 2-64,1 19-160,0-20 32,0 40-64,-1-19-288,22 19-577,-1 19-769,-21 1-1729,21-20-1858</inkml:trace>
  <inkml:trace contextRef="#ctx0" brushRef="#br1" timeOffset="232666.0156">22954 10793 19922,'-41'19'2210,"21"-19"-1153,1 40 32,-1-19 33,20 18-386,0 1-351,0 0-129,0-1-160,20 1-96,19-21 128,-18-19-320,-1 0 96,0-19 0,-1-1 0,-19 0 32,20-19 32,-20-1 32,0 20 0,0-19-33,0 19 66,0-1 95,0 21-160,0 0 96,0 0 64,-20 21 0,40 18-160,-20-19 32,20 20-288,0-20-833,0-20-1122,-1 19-2433,-19-19-6791</inkml:trace>
  <inkml:trace contextRef="#ctx0" brushRef="#br1" timeOffset="232919.9219">23112 10912 18897,'20'40'3748,"-20"-20"-1762,20 0-609,-1-20-288,2 0-64,-21 0-384,0 0-289,20 0-256,-20 0 0,20-20 0,0 0-96,-20 20-64,19-20-96,1 0-128,0 20-64,-20 0-65,20 0-512,-1 20-1217,1 0-3299,0 0-8648</inkml:trace>
  <inkml:trace contextRef="#ctx0" brushRef="#br1" timeOffset="233451.1719">23510 10852 768,'0'21'18001,"0"-1"-17680,0-1 255,0-19 1314,0 20 32,-20 0-737,20 20-705,20-1-191,-20-19-353,0 0 64,20-1 32,-20-19 32,19 0-128,1 0-65,0-19 33,19-21 64,-19 1-32,0-1-32,-20 0-64,0-20 224,0 20-32,-20 1 32,0-1 128,1 1 65,-1-1 159,0 21 289,20-1 31,-20 20-159,20 0-225,0 0 161,0 20-33,-19-1-95,19 21-1,19-1-288,-19 1-64,20 19-32,20-18-224,-21-21-481,21 19-384,-1-19-480,-18 0-962,19-20-3330,-20 0-8233</inkml:trace>
  <inkml:trace contextRef="#ctx0" brushRef="#br1" timeOffset="233778.3203">23946 10912 21556,'0'0'2338,"0"0"-1441,0 20 352,0-20 128,0 20-640,0 0-513,0 0-128,0-1-128,20 1 32,20-20-96,-20 0-160,20 0-256,-1-20-1,-19 1 97,0-1 192,-20 0 95,0 0 65,-20 0 32,0 1 64,0-1 32,-19 20-32,19 0 161,-20 0-482,20 0-1152,20 0-3716,0 20-8648</inkml:trace>
  <inkml:trace contextRef="#ctx0" brushRef="#br1" timeOffset="234410.1563">24304 10912 22997,'39'20'961,"-39"0"-288,0 0-193,0 0 417,0-1-288,0 1-225,0 0 0,0-20-95,0 20-1,20-20-96,-20 0 0,0-20-96,20 0 1,-20-19 63,20 19-224,-20-20 64,0 20-32,0 1 0,20-1 32,-20-1 96,19 21 64,1 21-160,-20-21 32,20 20 0,0-1 0,-20 1-64,21 0 64,-2 0 0,1-20 0,-20 0 0,20 0 224,-20 0-224,0 0 353,20-20-129,-20 20 160,19-20-416,21 20 64,-20 0-32,19 0-32,-19 20-352,21-20-225,-22 20-351,1-20-1,0 0-449,-20 0-736,0 0-1921,-20 0-770,20-20-7751</inkml:trace>
  <inkml:trace contextRef="#ctx0" brushRef="#br1" timeOffset="234599.6094">24781 10733 15118,'79'0'3299,"-40"0"-96,1 20-416,-1 20 127,1-1-896,-19 2-1281,-21 18-545,20-19-128,-20-1-128,-20 1-384,20-20-545,0-1-352,0 1-1154,-21-20-3683,21 0-10730</inkml:trace>
  <inkml:trace contextRef="#ctx0" brushRef="#br0" timeOffset="243590.8203">6772 11646 15214,'-20'0'3363,"20"0"-1665,0 0-513,0 0 352,20 0-63,0 0-481,19 0-65,22-20-447,-22 20-225,20 0-224,1 0 96,0 0-480,0 0-193,-21 0-992,-19 0-1314,0 20-2722</inkml:trace>
  <inkml:trace contextRef="#ctx0" brushRef="#br0" timeOffset="243758.7891">7010 11865 19026,'20'20'2882,"-20"-20"-2081,20 0 1633,0-20-640,20 20-865,0-20-673,-1 20-128,1-20-128,-1 20-640,1 0-1122,-1 0-2530,2 0-9962</inkml:trace>
  <inkml:trace contextRef="#ctx0" brushRef="#br0" timeOffset="244905.2735">8658 11230 10409,'41'-40'3139,"-41"40"-1057,0-19 577,0 19-193,0 0-960,-21 0-417,1 0-353,0 19-63,-19 1-193,-21 0 97,21 19-65,-21-19-159,-20 20-33,21-1-96,19 2-128,-19-2 32,20-19 1,18 0 63,1 0 0,0-20-96,40 0-64,0 0-32,40-20 256,-1 0-192,1 0-160,19-19 128,1 19-32,-1-1 96,-20 21-64,1 0-64,-20 0-64,-20 21 0,-20-1 96,-20 19 0,1 1 32,-22 0-64,-18 19 128,-1-20-224,21 2 128,-1-1 160,1-21-128,39 1 161,-21 0-354,42 0 225,-2-20 97,41 0 95,-1 0-160,20-20 0,21 0 0,-21 0-32,0 1-128,-18-1-448,-2 0-449,0 20-673,-39 0-1281,0 20-2754,-20-20-7688</inkml:trace>
  <inkml:trace contextRef="#ctx0" brushRef="#br0" timeOffset="245436.5235">8380 12203 4388,'20'0'13516,"-20"20"-11145,21 0-321,-21-1-129,0 1-543,0 20-770,0-21-31,0 1 96,0-20-385,0 20-128,-21 0 32,21 0 32,-20-20-160,0 19 32,20-19 65,-20 21-514,1-21-31,-1 0-64,0 0-193,0 0-672,1-21-833,-1 21-1826,20 0-3235</inkml:trace>
  <inkml:trace contextRef="#ctx0" brushRef="#br0" timeOffset="245610.3516">8142 12064 13132,'-20'-40'8904,"20"40"-7398,0-20-1442,0 20 96,0 0-96,0 0-320,0 0-865,20 0-1442,-20 0-1953</inkml:trace>
  <inkml:trace contextRef="#ctx0" brushRef="#br0" timeOffset="245895.5078">8618 12123 18385,'20'-20'6694,"-20"0"-5989,20 20 224,0-19-321,1 19-447,-2-20-97,1 20-64,20 0 128,-21 20-609,21-20-992,-20 0-897,-1 19-2435,1 1-7110</inkml:trace>
  <inkml:trace contextRef="#ctx0" brushRef="#br0" timeOffset="246060.5469">8797 12223 20723,'-19'20'2979,"19"-20"-2499,19-20 1218,-19 20 32,40-20-994,-20 0-543,-1 20-161,1 0-321,20 0-576,-19 0-1345,18 0-2658,-19 0-4934</inkml:trace>
  <inkml:trace contextRef="#ctx0" brushRef="#br0" timeOffset="246235.3516">9215 12083 23286,'20'20'2210,"-20"0"-1922,19 0 256,-19-1-255,20 2-193,20-1-288,-21 0-289,21 0-1281,-20-20-2305,0 19-9674</inkml:trace>
  <inkml:trace contextRef="#ctx0" brushRef="#br0" timeOffset="246947.2656">8063 11051 16143,'0'0'2114,"0"0"-1506,0 0 1026,19 0 672,-19 20-929,20-20-640,-20 19-128,0-19-193,20 0-224,-20 0 0,0 0 33,0-19-1,0 19-128,0-20 0,0 0-192,20 0 128,-20 1-128,21-1 96,-21 0-64,19 20 64,1 0 160,20 20-160,-21 0 32,1-1 64,20 21-416,-21-20-705,21-1-929,-20 1-3075,20-20-9961</inkml:trace>
  <inkml:trace contextRef="#ctx0" brushRef="#br0" timeOffset="247840.8203">9333 10932 15598,'0'-20'2883,"0"20"-545,20-19-224,-20 19 0,0 19-736,20-19-225,0 20-96,0 20-225,-1-20-575,1-1 191,0 21-224,-20-20 0,21-1-288,-1 1-32,-1-20-544,-19 21-545,0-21-673,0 20-1025,0-20-3075,0 0-11146</inkml:trace>
  <inkml:trace contextRef="#ctx0" brushRef="#br0" timeOffset="248087.8906">9373 11329 18705,'0'0'3427,"0"0"-2466,0-20 1410,20 20-257,19-20-769,1 20-320,1-20-256,-2 20-481,20 0-224,-19 0 96,-1 0-448,-19 0-193,21 0-672,-21 0-224,-1 20-897,-19-20-1634,0 20-1953</inkml:trace>
  <inkml:trace contextRef="#ctx0" brushRef="#br0" timeOffset="248719.7266">9690 11667 15855,'0'0'2370,"0"20"-1281,0-20 1345,0 20-352,0 19-448,0-19-770,20 19-31,-20-19-320,20 0-1,-20-20-159,0 20-65,0-20 64,0 0 65,0 0 127,0-20-352,0 0-64,0 0-32,0-19-64,0-1 0,21 21 1,-21-1-98,20 0 1,-1 20 64,21 0 129,-20 20-97,19 19 32,-19-19-32,39 20-128,-18-21-1,-1 1-799,-1 0-418,1 0-672,-21-20-2338,-19 0-6598</inkml:trace>
  <inkml:trace contextRef="#ctx0" brushRef="#br0" timeOffset="254238.2813">7209 13295 16912,'-20'20'2049,"20"-20"-735,20 0 1088,-20 0-384,20 0-353,0 0-896,19-20-128,1 20-129,20 0-191,-20-20-193,19 20-32,0 0 0,-19 0-96,-1 0-128,2 0-225,-21 0-511,0 20-546,-1 0-704,-19-1-2050,0 1-3459</inkml:trace>
  <inkml:trace contextRef="#ctx0" brushRef="#br0" timeOffset="254448.2422">7447 13533 21107,'-19'60'3171,"19"-41"-2594,0 1 1025,0-20-65,39 0-512,1 0-673,-1 0-256,1 0 97,20 0-322,0-20-159,-21 20-288,20 0-321,-19-19-577,-1 19-960,-18 0-3588</inkml:trace>
  <inkml:trace contextRef="#ctx0" brushRef="#br0" timeOffset="255874.0235">9194 13057 11050,'0'0'2338,"0"-20"-576,0 20 608,0 0 353,0-20-834,0 20-511,0 0-65,0 0-384,0 0 96,0 0-128,0 40-129,21-1 1,-21 1-256,20 39-129,-1-19 0,-19 19-256,20 0 161,0 2-97,0-22-448,-1-20 544,-19 1-160,20-1-192,0-19-416,-20-20 127,20 20-383,-20-20-386,0 0-895,20 0-994,-20 0-4869</inkml:trace>
  <inkml:trace contextRef="#ctx0" brushRef="#br0" timeOffset="256367.1875">9889 13751 8231,'0'0'2018,"0"0"160,-20 0 449,20 0-545,0 0-353,0 0-127,0 0-161,0 0-95,0 0-97,0 0-352,0 0-289,-19 0 385,19 21-320,0-21-129,0 19-416,0-19-160,0 20 257,0-20 159,0 0-224,0-20-64,19 20-192,-19-19 320,20-2-224,-20 1-224,20 20-801,-20-20-1281,0 0-3844</inkml:trace>
  <inkml:trace contextRef="#ctx0" brushRef="#br2" timeOffset="415748.0469">2086 4321 7014,'-40'0'32,"21"-20"641,-1 20 192,0 0 64,0 0-705,20 0-160,-19 0 64,19 0-32,0 0 0,-20 20 288,20-20 33,-40 39-129,21-19-128,-1 20 0,-21-1-31,2 20 95,-1 2-128,0-2 0,21 1-96,-21-1 0,20 1 0,20 0 0,0-21-96,0 20 96,0 1 0,20-20 32,-20 20-64,0-1 32,20 0 64,-20 22-32,20-22-32,-1 0-32,1 0 64,20 22 0,-20-22 32,19-19-32,-18 19 0,19 0 0,-1 2-32,20-2 0,-19 0 96,19 0-64,2 1 0,-22-20 32,21 20-64,-21-1 160,20-19-127,2-1 63,-2 2 32,0-21 32,1 19-96,0-19 0,19 0-32,-19-1 64,19-19 96,-19 0 321,19 20-289,0-20-96,21 0-64,-21 0 0,0 0-32,21 0 64,-21-20-96,20 20 64,-19-19-64,0-1-32,18 0 32,-19 0 32,21-19 0,-20 18 0,19-19-32,-19 21 0,-1-21-128,-20 1-32,1-1 32,0-19 128,-1 18 64,0-18 64,-19-1 64,1 21 1,-2-20 31,1-2-128,-21 2 0,1 19-224,-20-19-224,0 0 63,20-2 193,-20 2 96,0 0 0,0-1 32,0 0-32,-20 1 32,20-1 64,-20 1-96,1-2 128,-1 22 129,-20-20 159,0 19-192,0-19 801,1 0-256,-1 18 32,0-18-353,21-1-288,-21 1 1,1-2-290,-22 22 290,22-20-97,-40 19-160,-1 1 352,0-1-320,-19-1 192,20 2 160,-40 19 96,20 0 257,-21 1-289,1-1 129,-20 20-193,1 20-64,-22-1 257,22 1-193,-2 0-160,22 0-32,-22-1-320,22 2-513,18-1-928,-19 0-1282,19-20-5381</inkml:trace>
  <inkml:trace contextRef="#ctx0" brushRef="#br2" timeOffset="419992.1875">9115 12858 7655,'-59'-20'0,"39"20"576,0-20-31,0 0 95,0 1 65,1-1 160,-2 0 128,-19 20-64,1-20 0,-1-1-97,1 2-319,-1-1-225,-20 0-160,0 20-96,1-20-32,-20 20-128,-1 0-128,1 0 160,-20 20 96,19-20-32,-19 20 32,0-20-32,-1 20-64,1 20 32,0-20 0,-1 0 32,1 19 32,-1 1 0,2-20 0,-1 19-32,19 1 64,0 1-32,-18-2 0,37 20-32,-18-19 32,20 19-33,0 2 33,-1-22-32,20 20 32,0-19 0,20 0 97,0 19-1,1-18 0,19-22 0,0 21 128,19-1-160,1 1-32,20-20 32,-1 19-32,2-19-32,18 0 64,1 1-32,19 18-32,-19-19 32,19 0 0,0 0 0,0-1 32,2 1-32,-2 0-32,-20 0 0,21-1 33,-1 1-66,20 21-63,-19-21-64,19-1-64,-20 1-64,21 0 128,19 0 96,-20-20 64,20 0 64,0 0 64,1 0-32,-21-20 32,20 20 64,0-20-64,1 20 0,-2-20-32,22 20 33,-22 0-97,1-19 64,1 19-64,-2-20-32,22 20-32,-21-41-64,0 21 64,-20-19 32,1 19-32,-21-19 32,0-1 0,-19 0 32,0 0 32,-1 0 192,-39 1 128,0-1-63,0-19-225,-20 0-32,-20-2-32,0-18 32,-39 0 256,-2-1 385,-38 20 256,1-19 64,-42 20-161,2-1-671,-22 20-161,-19 1-545,-18-1-1441,-2 40-1057,0-20-10665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5T18:05:46.60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598 3625 15310,'-20'0'833,"20"20"704,0 0 129,0 0 160,20 19-513,-20 22-96,19-2-641,-19 0-159,20 1-33,0-21 65,0 2-193,-20-2 32,19-19-96,-19-20 97,0 0 351,0 0-63,0 0-609,0-20 96,-19-19 128,-1-2-256,0-18 96,0-20 32,20 20-352,-19-22 256,19 2-64,0 20 0,0 19-1,19 1 258,1 39-161,39 0 224,-19 0-224,20 39 64,0 1-64,-1 19 96,0 1-96,22 20-64,-42-21 160,20 0-352,-19 1 32,-20-21-289,19 2-128,-19-2-608,-20-19-576,0 0-1763,0-20-7366</inkml:trace>
  <inkml:trace contextRef="#ctx0" brushRef="#br0" timeOffset="189.4532">696 3982 21043,'-59'0'1858,"59"0"-1473,0 0 928,0 0 32,40 0-672,-1-19-353,1 19-352,20-20-320,0 20-641,-1-20-865,20 20-2274,-19-20-8904</inkml:trace>
  <inkml:trace contextRef="#ctx0" brushRef="#br0" timeOffset="478.5157">1352 3785 18769,'40'59'2627,"-20"-39"-930,19 19-383,-19-19-225,19 20 0,-19-21-481,0 22-127,1-41-289,-21 20-96,0-20 224,20 0-31,-20 0-65,0-20-256,0-1 224,19 1-224,-19-19-64,20-1 0,-20 21-161,20 19 161,-20 0 192,39 0-128,-19 0-352,20 39-1089,-1-19-1634,2 0-5958</inkml:trace>
  <inkml:trace contextRef="#ctx0" brushRef="#br0" timeOffset="1169.9219">2543 3824 14093,'20'0'4644,"-20"0"-4163,19 0 1408,1 20-287,1-20-641,-1 0-449,0 0 1,19 0-33,-19 0-287,0-20 95,0-19 0,-20 19-160,19-21 0,-19 22-256,0-21-96,-19 20 128,-21 20 256,20-20-320,0 20 160,1 0 32,19 20 224,-20 20-288,20-1 288,0 2 33,20 18 63,-1-19-320,21 19 32,0-19 128,-1-21-288,20 1-288,2 1-385,-22-21-480,1 0-1410,-1 0-2401</inkml:trace>
  <inkml:trace contextRef="#ctx0" brushRef="#br0" timeOffset="1714.8438">2921 3665 18865,'39'40'2050,"1"0"-480,-1 0 256,1-1-641,0 1-641,0-20-352,0 19 33,-20-19-1,-1 0-96,-19-20 0,20 19 128,-20-19-96,0 0 673,0-19-577,-20-1-256,1 0-128,-1 0-96,0 1-192,0-21-257,20 20-96,0-19 257,0 19 160,0 20 63,20-20-127,0 20 160,19 0-65,1 0 193,-20 20-128,39-20 256,-20 20-96,2-20 288,-1 0-32,-1 0-32,20-20 129,-39 0-1,20-1 192,-20 2-224,0-1-95,0 0 127,-20 0-128,0 0 32,-20 1 64,20-1 0,-20 0-95,-20 20-161,20 0 32,0 20 288,1 0-256,19-1 160,-20 41 0,20-21 0,0 22-95,0-2-33,20-19 0,-1-1-289,1 1-511,20-21-193,-20-19-897,20 0-928,0 0-2019,-20-39-11593</inkml:trace>
  <inkml:trace contextRef="#ctx0" brushRef="#br0" timeOffset="1991.211">3755 3645 19538,'19'40'1634,"-19"-20"576,20 20-737,0 0-160,-20-20-288,20 19-384,-20-19-353,19 0-160,-19-20-32,20 0 0,-20 0-32,0 0-31,20-20 95,-20 20-96,0-40 96,0 21-384,20-21 95,-20 20 1,19-1-128,2 21 96,-1 0-161,20 21 33,-21 19-481,21-1-800,-20-19-1474,0 20-2434</inkml:trace>
  <inkml:trace contextRef="#ctx0" brushRef="#br0" timeOffset="2187.5">4211 3446 21043,'40'41'1762,"-20"-1"160,0 19-1089,19 0-321,-19 1-288,0 0 1,19-20-866,1-21-352,-19 1-224,18 0-1153,-19-40-3204</inkml:trace>
  <inkml:trace contextRef="#ctx0" brushRef="#br0" timeOffset="2361.3282">4171 3645 20499,'0'20'2434,"20"-20"-1793,20 0 1281,0 0-1090,19 0-511,-19 0-225,19 0-288,-18 20-1186,-22-20-1088,1 20-2499</inkml:trace>
  <inkml:trace contextRef="#ctx0" brushRef="#br0" timeOffset="2665.0391">3099 4201 25752,'39'0'1826,"2"-20"-1378,38 20 449,40-19-64,0-1-385,20 0-320,0 0-128,19 0-416,-38 20-193,19 0-159,-39-19-225,-21 19 256,-40 0 192,1 19-191,0-19-706,-20 0-1024,-20 0-1826</inkml:trace>
  <inkml:trace contextRef="#ctx0" brushRef="#br0" timeOffset="3865.2344">5561 3785 21620,'0'0'1057,"0"0"-833,0 0 1218,0 20-514,20-1-543,-20 1-97,20 0-128,0 19-32,-20-39-224,20 20-384,-1-20-1282,1 0-2626,-20 0-9898</inkml:trace>
  <inkml:trace contextRef="#ctx0" brushRef="#br0" timeOffset="4025.3907">5542 3446 20018,'0'-19'2146,"0"-1"-1024,0 0-834,0 20-352,19-20-32,-19 20-97,20 0-992,0 0-1377,20 0-1698</inkml:trace>
  <inkml:trace contextRef="#ctx0" brushRef="#br0" timeOffset="4308.5938">6037 3527 19826,'-59'39'1570,"39"-19"-802,0 0 33,0-1-384,20 21-33,20-20-96,20 0-160,-1-1 65,22 2-386,18-1 1,-20 0-32,0 0 32,-18-1 128,-21 1 64,-20 20 224,-20-21-64,-1 1 96,-18 0-320,19 0-544,-20-20-866,21 0-1889,-1 0-11403</inkml:trace>
  <inkml:trace contextRef="#ctx0" brushRef="#br0" timeOffset="4948.2422">7527 3606 18545,'-40'0'1826,"0"0"-545,21 19-128,-21 1-448,20 20 192,-1-1-225,2 2-287,19-1-289,0-21 0,40 1-64,-20-20 32,39-20 96,-19 1-224,0-1-32,-1-20 32,1 0 0,-40 20 384,0-20-32,0 20-95,-20 20 287,0 0-96,20 0-256,-20 20-256,20 0 256,0 20-288,20-21 32,0 22-384,19-21-930,2 0-1376,-1-1-1603,-1-19-10184</inkml:trace>
  <inkml:trace contextRef="#ctx0" brushRef="#br0" timeOffset="5333.0078">8520 3466 14125,'-40'0'4708,"20"0"-3747,-19 0 352,-2 21-127,1-1 223,21 19 64,-21 1-512,40-1-640,0-19-257,20 20 32,0-1-128,39-18 32,1-1 0,0 0-64,19 0-65,-20-1-319,-19 1 0,-19-20 320,-21 20 160,-21 0 320,1-20-448,-20 19-32,1-19-225,-1 0-127,1 0-545,-1 0-1473,20 0-2916</inkml:trace>
  <inkml:trace contextRef="#ctx0" brushRef="#br0" timeOffset="5565.4297">8738 3745 22229,'0'40'992,"0"-20"-127,20-1 64,0 1-512,-1 0 255,21 0-159,-1-20-129,1-20-96,1 20-192,-22-20-288,1-19-288,-20 19-97,0-20-159,-20 19-1218,1 2-2819</inkml:trace>
  <inkml:trace contextRef="#ctx0" brushRef="#br0" timeOffset="6197.2657">9154 3269 22389,'0'0'1089,"0"0"-513,20 19 1058,0 21-321,1 19-64,-1 0-576,-1 2-449,1-22-64,20 21-32,-21-41-32,1 21-31,0-40 31,0 0 0,0 0 64,19 0-32,-19 0-32,1-20-32,-1 20-224,19 0 96,-19 20 64,0 0-128,19 19 160,-39 2-224,20-21-129,-20 0 129,0-1 0,0-19-96,-20 20-225,-19-20-223,-1 0-33,1-20 384,-2 20-255,1-19-962,21-1-1056,-1 20-1442,0-20-5862</inkml:trace>
  <inkml:trace contextRef="#ctx0" brushRef="#br0" timeOffset="6545.8985">9968 3566 19154,'-39'-20'4708,"19"1"-4388,0 19 833,0-20-576,20 20-193,0 0-95,0 20-129,0-1-128,20 21-32,20-1 0,-1 1 32,22 0-32,-2 0-32,20 0-320,-39-1 63,-1-19 193,-18 0 128,-1 0-128,-20-20 96,0 19 96,-20-19-352,-1 0-481,1 0-576,-19 0-353,19 0-544,-19 0-608,-1 20-1474,1-20-4260</inkml:trace>
  <inkml:trace contextRef="#ctx0" brushRef="#br0" timeOffset="6887.6953">9988 3963 6950,'0'0'5605,"21"-20"-2786,-1 0-961,19 0-513,1 1-96,-1-21 289,1 20-97,19-19-64,-18 19 65,-2-21-706,1 22 1,-1-1-320,1 0-129,0 20-32,-21-20-160,22 0 64,-21 1 32,-20 19-256,20-20-192,-20 0 0,0 0 64,0 1-129,-20-1 97,0 0 192,-1 20 128,1 0 0,-19 0 0,19 20-128,0 0 97,0 19-65,1 1 64,19-1-225,0 1 129,0-1-32,39 2 64,-19-1-64,39-21-160,-18-19-320,-1 0-449,-1 0-513,1-19-896,-1-1-2435,-19-20-7654</inkml:trace>
  <inkml:trace contextRef="#ctx0" brushRef="#br0" timeOffset="7077.1485">10683 3348 18961,'20'0'3171,"0"19"-1505,0 1 384,-1 20-1089,22-1-288,-1 22-1,-21 18-448,1-40-160,20 21-352,-1-20-224,-19-20-417,0-20-641,0 0-1505,-1 0-3523</inkml:trace>
  <inkml:trace contextRef="#ctx0" brushRef="#br0" timeOffset="7236.3282">10624 3546 24695,'0'0'384,"40"0"33,19 0 191,0 0-544,21 0-128,-20 0 64,-1 0-1025,0 0-2786,-38 0-6247</inkml:trace>
  <inkml:trace contextRef="#ctx0" brushRef="#br0" timeOffset="8856.4453">12193 3348 15919,'-20'-20'1409,"0"20"-128,0 0 801,-20 0-1217,0 0 32,-19 39-96,19-19-257,1 20-64,19 20-255,20-20-33,20-1-192,19 1 224,21-1-320,19-19 352,-19 20-352,19 0 96,-39-20-32,-1 20 64,-19-21-32,0 1 160,-20 0 609,-20 0-32,0-20-385,-19 19-160,-1 1-96,1-20-64,-1 0 0,1 0-993,18 20-1056,1-20-2147,0 0-6310</inkml:trace>
  <inkml:trace contextRef="#ctx0" brushRef="#br0" timeOffset="9197.2657">12887 3466 18225,'-20'-39'480,"0"39"1314,1-20-641,-1 20-64,0 0 513,0 0-289,-19 20-769,-1 19-63,20-18 159,1 19-191,-2-1-65,42 1-32,-2-1-384,1-19 193,20 20-33,19-40-32,0 19-128,2-19-449,-2 0-608,-19 0-512,-1 0-1506,-19 0-2819</inkml:trace>
  <inkml:trace contextRef="#ctx0" brushRef="#br0" timeOffset="9365.2344">12768 3923 19474,'20'20'3523,"0"-20"-2978,0 0 1281,39-20-1122,-18 20-512,-2-20-128,1 20 0,-1 0-1377,1 0-1153,-21 0-3428</inkml:trace>
  <inkml:trace contextRef="#ctx0" brushRef="#br0" timeOffset="10091.7969">13523 3943 16944,'-20'39'2210,"20"-39"-705,0 20 417,0-20-449,20 21-512,0-21 160,19 0-544,1 0-97,-1-21-95,2-18-161,-21 19-320,19-20-64,-39 1-1,20-1 1,-40-19 0,0 18-480,1-18 415,-22 19 129,21 1 449,0 19-193,1-19 32,19 19 0,0 0-96,0 20-96,39-21 0,2 1 0,18 20 96,1 0 0,-1 0-128,0 0 64,2 20-64,-22 21 128,-19-21-192,0 19 256,-20 20-160,-20-19 65,0 19 31,-19 2-32,19-22 96,0 1 32,-1-1 128,21-19-63,21 20 95,-21-21 96,40-19 33,-21 20-129,21-20-128,19 0 1,-19 0-33,19 0-192,-18-20-641,-2 20-576,-19-19-577,0 19-864,0 0-2435,-20 0-9449</inkml:trace>
  <inkml:trace contextRef="#ctx0" brushRef="#br0" timeOffset="10352.5391">14674 4122 29596,'0'20'192,"0"-20"-481,0-20 225,20 20-352,-20 0 64,0 0-65,0 0-1953,0 0-3107,20 0-13613</inkml:trace>
  <inkml:trace contextRef="#ctx0" brushRef="#br0" timeOffset="29476.5625">816 5234 11146,'0'-20'2659,"0"20"159,0 0-512,0 0-192,0 0-896,-20 0-193,20 0 128,20 20-128,-20 19-225,20-19-159,-20 40-193,20-20-223,0 19-97,-1-19-32,1-1-160,0 1-192,0 0-513,-1-20-192,1 0-801,-20 0-2562,0 0-6150</inkml:trace>
  <inkml:trace contextRef="#ctx0" brushRef="#br0" timeOffset="29803.711">419 5393 12235,'0'0'2883,"19"-20"-161,-19 20 1,20-20-481,0 1-704,0-2-642,20-19-479,-20 20-385,20 1 32,-1-21-256,-19 20-449,19 0-608,-19 1-929,20-1-673,-19 0-3010</inkml:trace>
  <inkml:trace contextRef="#ctx0" brushRef="#br0" timeOffset="30355.4688">935 4975 7014,'0'20'12364,"0"-20"-11916,0 20 1506,20 0-64,-1 20-609,1 0-576,0-1-321,0 21-128,1-1-127,18 2 63,1-2-288,-21-20 96,1 1 32,0-20-160,0-1 31,-20 1 97,20 0 0,-20-20-64,-20 0 64,0 0-128,0 0 64,20-20 32,-20 0-288,1 1 320,19-21-192,0 20 32,19 20 127,-19-19 226,40 19-289,-20 19 128,19 1 0,22 0-64,-22 0 32,1-1-129,19-19-31,-19 20 64,-1-20 128,2-20-32,-2 1 64,-19-1-64,20 0 96,-40 0-128,19-19 161,-19 19-97,0 0 32,-19 1 128,-1-2 0,0 21-64,0 0-64,1 0 32,-1 21 193,20-2-97,0 21-256,0-20 32,20-1 0,19 21-481,1-40-640,-1 20-929,21-20-3203,0 0-12170</inkml:trace>
  <inkml:trace contextRef="#ctx0" brushRef="#br0" timeOffset="31162.1094">2424 5472 17328,'-19'-20'1698,"19"40"-994,19 0 1090,1 19-97,0 1-543,19 40-354,-19-1-287,20-20-257,-21 1-32,1-39 161,1 18-33,-21-39-352,0 0 224,0 0 321,0 0-353,0-20-320,-41-20 0,22-20-65,-21 1-127,1 0 0,-1-1-97,1-20 1,-1 1 32,-1 20 192,22 0 288,19 18-96,19 1 96,22 21 0,-1-1 0,19 20 64,-20 20-192,1-1 32,-1 1 0,2 20 96,-21 0-96,0 0 64,-1-1-64,-19 1 192,-19-20 33,-1-1-33,0 1-32,-1-20-160,1 0-96,1 0-160,-1 0-257,20-20-960,0 20-1154,20-19-2113,-20-1-8201</inkml:trace>
  <inkml:trace contextRef="#ctx0" brushRef="#br0" timeOffset="31379.8828">2841 5531 20371,'-20'0'961,"20"-20"224,-20-19 128,20 19-128,0-19-320,0-21-320,0 20-353,0 0-256,0 1 160,20 19-481,0 0-287,-20 20-321,39 20-609,-18 0-1024,-1-1-1282,19 1-5797</inkml:trace>
  <inkml:trace contextRef="#ctx0" brushRef="#br0" timeOffset="31612.3047">3119 5334 12780,'0'39'5637,"0"-19"-3299,0 0 96,0-1-320,0 21-800,0-20-482,19-1-319,2-19-417,19 0 96,19 0-32,-19-19-128,-1-21-256,-19 20 0,0-19 32,-40 19 64,0 0 32,0 1-97,-19 19-255,-20 0 256,-1 0 0,20 0-33,20 0-479,0 0-1090,0 0-1761,20 0-2659</inkml:trace>
  <inkml:trace contextRef="#ctx0" brushRef="#br0" timeOffset="31967.7735">3258 4995 18641,'0'-20'4036,"0"20"-2531,0 0-896,0 0 448,20 20 64,0 20-256,-1 0-321,1 0-191,0 19-385,19-19 64,-18-1 32,-1-19-32,20 0 64,-21 0 64,1-20-224,0 21 256,0-21-320,19 19 160,-39 1 128,20 0-288,0-20 128,-20 20-32,0-1-32,-20-19-128,20 20-96,-40-20-65,21 0-127,-1 0-97,-20 0-224,21 0-384,-1-20-1377,0 20-2947,20-19-6695</inkml:trace>
  <inkml:trace contextRef="#ctx0" brushRef="#br0" timeOffset="32324.2188">3913 5313 20691,'-20'0'1986,"0"0"-641,0 21 129,1-2-642,-1 1 193,0 20-256,0-1-545,20-19-288,20 0 128,0-1-256,0 1-96,-1-20 64,21-20-33,-20 20 129,-1-19 0,-19-21 96,0 20 32,0 1 96,0 19-192,0-20 320,0 20-288,0 0 160,0 20-480,0-20 320,21 19-32,19 1-609,-20 0-640,19-20-641,1 0 0,-20-20-384,19 0-2339</inkml:trace>
  <inkml:trace contextRef="#ctx0" brushRef="#br0" timeOffset="32708.9844">3953 4975 17872,'0'-19'4389,"0"19"-2660,0 19-768,0-19-64,20 40 672,-20-20-351,20 40-386,0-20-415,-1-1-225,1 1-192,0-1 96,0-19-96,0-20 64,19 20-32,-19-20 64,0 0 0,20 0-96,-20 0 32,20 0-64,-21 0 32,1 0-96,0 20 96,0 1 0,-1-21-96,-19 19 128,0 1-256,0-20 32,0 0 0,-19 0-33,-1 0-127,0 0-32,0-20-97,-19 1 1,19 19-417,-20-21-416,40 1-449,-20 20 0,20 0-2402,0 0-5381</inkml:trace>
  <inkml:trace contextRef="#ctx0" brushRef="#br0" timeOffset="32919.9219">4549 5373 18353,'39'0'2210,"-39"0"-416,0 20-161,20-20-159,-20 20-225,0-1-416,20 1-609,-20-20-192,20 20-224,-20 0-289,0-20-608,0 0-480,19 0-609,-19-20-1602,0 0-6950</inkml:trace>
  <inkml:trace contextRef="#ctx0" brushRef="#br0" timeOffset="33065.4297">4489 5075 21748,'-19'-21'1473,"19"2"-992,0 19-289,0 0-352,0-20-192,0 20-1122,19 0-2305</inkml:trace>
  <inkml:trace contextRef="#ctx0" brushRef="#br0" timeOffset="33632.8125">4767 4936 17744,'-19'-40'3075,"-2"40"-1089,21 0 32,0 0-320,0 0-1058,21 20-416,-2 0 673,1 19 32,0 21-897,19-20 224,-19 20-159,20-1-1,-21-19 0,1-1-353,0 1 225,0 0-704,1-20-417,-21-20-385,19 20-736,-19-20-1858,0 0-6310</inkml:trace>
  <inkml:trace contextRef="#ctx0" brushRef="#br0" timeOffset="33806.6407">5184 5273 15855,'19'20'5797,"1"0"-4420,-20 20-63,0-20-546,20 0-351,-20 0-417,0-20 32,21 19-224,-1-19-705,-20 0-545,19 0-1889,-19-19-3395</inkml:trace>
  <inkml:trace contextRef="#ctx0" brushRef="#br0" timeOffset="33952.1485">5164 5095 21075,'-20'0'577,"20"-20"-769,0 20-161,0 0-63,20-21-353,-20 21-864,20 0-3652</inkml:trace>
  <inkml:trace contextRef="#ctx0" brushRef="#br0" timeOffset="34155.2735">5343 4936 448,'20'20'21684,"-20"-1"-20723,19 21 737,-19-1-257,20 2-320,0 18-416,0 1-385,-1-1-256,21-19-128,1 0-352,-22-20-289,1 0-672,0-20-833,0 0-2210,-20-20-11115</inkml:trace>
  <inkml:trace contextRef="#ctx0" brushRef="#br0" timeOffset="34568.3594">5323 5214 21684,'20'-20'865,"19"20"448,1-20-448,-1-19-513,1 39-256,1-20-32,-2 0-128,1 20-608,-1 0-33,1 0-32,-20 0 225,-20 20 544,19 0 288,-19-1 193,0 1 159,20 0-159,-20 0-449,0-20 320,20 0-256,-20 0-32,0 0-64,21 0 33,-21 0-98,20 0-31,-20 0 32,19 0 32,1 0 385,0 20-65,19 19 353,-19 1-1,20 20-383,-1-1-1,2 1-128,-21-1-32,19-18-128,1 18 32,-40-19-64,20-1-64,-40 1 0,0-1-160,0-19-641,0 0-448,-19-20-1442,18 0-2562,1 0-10762</inkml:trace>
  <inkml:trace contextRef="#ctx0" brushRef="#br0" timeOffset="35680.6641">6772 5293 14125,'-20'-40'1794,"0"21"-1,1-1 353,-1 20 481,0-20-769,0 20-545,1 0-448,19 20-289,0 0-159,0 19-1,0-19-192,19 21-64,1-22-96,20-19-32,-21 0 0,21 0-32,-1-19-96,-19-2-96,1-19 192,-21 1-96,0-1-352,-41 20 31,22-19 1,-1 19-161,-20 0 97,21 20-225,-1 0-64,20 0-1152,0 20-898,0 19-800,20 1-7784</inkml:trace>
  <inkml:trace contextRef="#ctx0" brushRef="#br0" timeOffset="35876.9532">6990 5373 16239,'40'0'2146,"-20"0"-128,-20-20-96,-20-20-673,0 20 128,0-20-256,-19 1-512,19-21-257,0 21-160,1-22-288,-1 2 288,0 0-416,20 19-416,0 1 896,0 19-641,20 0-479,0 20-610,-1 0-992,1 20-2050,0 0-11339</inkml:trace>
  <inkml:trace contextRef="#ctx0" brushRef="#br0" timeOffset="36038.086">6752 5115 21748,'-20'0'1858,"20"0"-801,0 0-737,40 0-32,-1-20 257,22 0-353,18-1-448,0 21-1410,1-19-1280,-1 19-2468</inkml:trace>
  <inkml:trace contextRef="#ctx0" brushRef="#br0" timeOffset="36500.9766">8003 5035 15438,'-59'-20'4356,"19"0"-3779,0 20 768,0 20 0,1-20-160,-1 39 321,-19 2-641,39 18-33,0 1-511,-1-21-289,21 21 32,21-20-32,19-20-64,-1 0-64,21-20 0,-21 0 0,1-20-161,0-19-31,-20-2-32,0 21 96,-20-19 63,0-1 33,0 20 0,-20-19 160,20 39 289,-20-20-161,20 20 256,0 20-256,0-1 0,0 1 97,20 0-65,0 20-192,0-21-64,19 1-353,-19 0 65,20 0-417,-21-20-448,1 0-1057,-20 0-1602,0 0-5412</inkml:trace>
  <inkml:trace contextRef="#ctx0" brushRef="#br0" timeOffset="36770.5078">8063 5095 18513,'19'40'2178,"1"-1"-608,0-19 127,-20 20-576,20-21-96,-20 1 32,0 0-608,21-20-642,-21 0 546,0 0-257,0 0-64,0 0-64,0-20 96,0 0-224,0 1 96,19-21 32,1 40 128,20-20-160,-21 20 96,1 0-32,20 20-32,-21-20-289,21 20-832,1 0-1249,-2-1-3459</inkml:trace>
  <inkml:trace contextRef="#ctx0" brushRef="#br0" timeOffset="37366.211">9056 5234 18481,'19'0'1794,"1"19"-1634,0-19 833,0 0-192,-1-19-417,1 19 385,0-20-1,1 0-479,-21-20-129,0 21 128,0-1-416,-21-20-128,1 19 640,0 21-480,-19-19 96,-1 19 128,21 19 0,-21 2 193,20-1-225,0 20 352,20-1-192,0 1 289,20-1 63,0 1-287,0 1-161,39-22-128,-19 1-96,19 0-289,-18-20-255,-2 0-449,1-20-801,-1 0-1921,-39-20-2788</inkml:trace>
  <inkml:trace contextRef="#ctx0" brushRef="#br0" timeOffset="37896.4844">9274 4956 6245,'20'19'13838,"0"21"-12749,-1-1 768,1 2-31,0 18-353,20-19-672,-21 0-160,1-1-321,0 1-160,1-19 96,-1-2-127,-20 1-161,0-20 224,0 0-256,0 0 160,0 0-192,-20-20-64,20 1-1,-21-22-31,21 21-64,-20-19-96,20-1-65,20 0 129,-20 21 160,21 19-96,-1 0 96,-1 0 95,1 0-31,0 19-160,0-19 545,19 20-450,-19 0 161,19-20-32,-19 0-64,21 0 64,-2-20-32,-19 20 128,0-20-32,0 1 33,-20-1 127,0 0-288,0 0-64,-20-20 224,0 20-128,0 20 32,1-20 32,-1 20 128,20 0 160,-21 20-320,1 0 192,0 20 1,20 0 31,0-1-128,0 1-64,20 0-64,0-1-385,21-19-95,-2 0-33,1-20-736,-1 0-737,-19-20-1793,0 0-6503</inkml:trace>
  <inkml:trace contextRef="#ctx0" brushRef="#br0" timeOffset="38187.5">9949 5054 19602,'19'41'1602,"-19"-1"512,20-1-641,-20 1-32,21-1-95,-1-19-738,-20 0-95,20-20-257,-20 20-224,19-20 32,-19-20-64,0 20 64,0-20 0,20 0-160,-20-19 32,20 19-32,0 0 0,-1 0 64,1 20-353,0 0 417,0 20 32,-1 20-704,1-20-257,1 19-416,-1-19-449,0 0-576,-1-20-1794,1 0-4132</inkml:trace>
  <inkml:trace contextRef="#ctx0" brushRef="#br0" timeOffset="38390.625">10346 4936 16815,'20'-20'3428,"0"20"-321,-20 20-705,19 19-737,1 1-63,0 20-1025,0 0-385,0-21-352,-1 21 384,22-41-577,-21 1 65,19-20-481,-19 0-416,20 0-224,-40-20-1025,19-19-2787,-38 19-9866</inkml:trace>
  <inkml:trace contextRef="#ctx0" brushRef="#br0" timeOffset="38549.8047">10207 5135 23766,'0'0'352,"39"0"673,2 0-224,-2-20-128,21 20-97,-1 0-255,0-20-257,2 20-513,-22 0-608,1 20-1281,-20-20-3812</inkml:trace>
  <inkml:trace contextRef="#ctx0" brushRef="#br0" timeOffset="39858.3985">11379 4916 16719,'0'-39'1314,"0"19"511,-20 0-511,20 20-193,-20 0-128,-21 0-33,22 0-127,-21 20-352,20 0-97,1 19-256,-1-19 0,20 19 97,0-19-610,20 20 481,-1-21-96,41 2-192,0-1 128,-1 0 64,21 0-192,-21 19 160,-20-19 32,-18 0 0,-21 19 160,0-19 256,-40 0-223,0 21 223,1-22-352,-21 1 32,21-20-737,-1 20-127,19 0-1667,-18-20-2657,19 19-9738</inkml:trace>
  <inkml:trace contextRef="#ctx0" brushRef="#br0" timeOffset="41354.4922">2742 5988 14253,'0'0'865,"0"0"-321,0 0 129,0 0-705,0 0-32,0 0 32,0 0 64,20 20-64,-20-20 128,19 0 160,21 0 257,-20 20 31,19-20 33,2 0-161,18 0-224,0 0 193,1 0-385,20 0 0,-1 0 64,0 0-96,1 0 64,19 0-64,-20 0 32,21 0 96,-1 0-192,0 0 192,1 0-64,-1 0 128,20 0 513,0-20-481,0 20-128,20 0-128,-20 0-96,20-20 32,0 20 320,0 0-288,1-20 64,18 20 32,-19 0 128,0-19-320,20 19-33,-21 0 129,2-20-32,18 20 96,-18-20 128,-1 20-64,19 0 32,2-20 160,-2 20-95,-19 0-97,19-19-32,-18 19-64,-2 0-161,2 0 65,-1 0 32,0 0 128,-19-21 160,-2 21 64,1 0 1,-19 0 95,18 0-416,-18 0 192,19 0-64,-20 0 0,1 0 160,18 0-320,-18 0 320,-1 0-320,0 0 288,1 0-224,-1 0 320,1 0 65,-1 0 63,0 0-128,1 0-160,18 0 33,-18-20-97,-1 20 0,0 0 160,1-20-288,-21 20 192,20-20 480,-19 20 97,19 0-385,-20 0-160,1-19-64,-1 19-32,-20 0 65,1-20-194,0 20 194,-20 0-161,-1 0 160,-19-20 128,20 20-96,-21 0 0,21 0-64,-20 0 64,20 0-224,-20 0 96,-20 0 0,20 0-32,-20 0-32,0 0-128,0 0-225,-20 0-383,20 0-1635,-20 0-1729,20 0-10409</inkml:trace>
  <inkml:trace contextRef="#ctx0" brushRef="#br0" timeOffset="42753.9063">12669 5293 672,'0'0'9289,"0"0"-7079,0 0 96,0 0 129,0 0-321,0 0 224,20 0-224,-20 0-417,20 0-768,-20 20 320,20 1-448,-1-2-320,1 21-129,-20-20-224,20-1-128,0 1-64,0 0-288,-1-20-289,-19 20-480,20-20-545,0 0-1088,-20 0-2531,0-20-11946</inkml:trace>
  <inkml:trace contextRef="#ctx0" brushRef="#br0" timeOffset="42921.875">12669 5015 19890,'-19'-20'2627,"-2"0"-2051,21 20-544,0 0-160,0 0-705,0 0 289,21 0-609,-2 0-1089,1 20-2755</inkml:trace>
  <inkml:trace contextRef="#ctx0" brushRef="#br0" timeOffset="43233.3985">13205 5075 19250,'-19'20'2274,"19"0"-1890,-20 0-256,20-20 225,0 19-161,0 21 96,20-20 97,-1 0-482,21 19 290,-1-19-482,21 0 33,-21 1 192,1 18-160,-19-19 224,-1 0 96,-20-20 96,0 19 0,0 1-64,-20 0-128,-1-20-352,1 20-609,0-20-1505,1 0-2147</inkml:trace>
  <inkml:trace contextRef="#ctx0" brushRef="#br0" timeOffset="45841.7969">15131 4817 8391,'20'-19'3268,"-1"19"-994,-19 0 32,20-21-224,-20 21-577,20 0-480,-20 0-576,0 0 800,0 0-32,0 0-897,0 0-288,0 0 225,0 21 447,0-2 65,-20 1-513,20 0-96,-39 0 193,19-1-97,-20 21 0,-19-20-544,18 19 704,-18-19-672,0 0 672,19-1-159,1 2-161,-1-1 160,19 0-64,2 0 32,-1-20 33,20 0-1,0 0-96,20 0-128,-20 0 192,40 0-32,0 0 1,19 0-65,0 0-192,1-20 416,0 20-416,19 0-96,-39 0 352,19 0-192,-19 0-64,0 20-224,0-20 384,-20 19-96,-1-19-192,-19 20 320,0 0-224,0 0 160,-39 0 96,19 19-224,-21-19 128,-18 21-96,19-22-64,1 21 160,-1-20-96,1 19 160,19-19 0,0 0-32,-1-1 32,21 1-64,0 0 64,21-20 65,-1 20-65,20-20 32,-1 0 32,1 0 32,19 0-128,0-20 0,22 0-96,-22 20 0,0-20-32,0 20-192,2 0-384,-22 0-33,1 0-704,-20 0 64,-1 0-97,1 0-640,0 20-1601,-20-20-3620</inkml:trace>
  <inkml:trace contextRef="#ctx0" brushRef="#br0" timeOffset="46329.1016">14694 5988 17072,'20'0'4292,"-20"0"-3203,0 0 128,0 0 64,19 20-288,-19 0-96,21 19-64,-1-19-737,-20 0-32,20 1-64,0-2-128,-1 1-129,-19-20-255,0 0-321,20 0-416,-20 0-1089,0 0-1442,-20 0-9352</inkml:trace>
  <inkml:trace contextRef="#ctx0" brushRef="#br0" timeOffset="46496.0938">14575 5710 20147,'-20'0'800,"20"0"-1376,0 0-577,0 0-353,20 0-800,0 20-1634</inkml:trace>
  <inkml:trace contextRef="#ctx0" brushRef="#br0" timeOffset="46858.3985">15032 5870 9673,'0'-21'10698,"0"21"-9865,-20 0 288,20 0 352,0 0-480,-21 21-32,21-2 192,-19 21-609,19-1-223,0 1 63,0-1-96,19 1-191,22-20-97,-1 1-97,-1-21-63,1 0-192,-1-21-385,1-19-384,-1 20-256,-18 1-769,-1-1-961,-20 0-1794</inkml:trace>
  <inkml:trace contextRef="#ctx0" brushRef="#br0" timeOffset="47041.0157">15032 6008 19314,'-20'0'2338,"20"0"-1121,0 0 128,0 0-384,20 0-192,0 0-288,19-20-289,-19 0-320,20 20-417,-1 0-288,-19-19-896,20 19-1987,-21 0-6341</inkml:trace>
  <inkml:trace contextRef="#ctx0" brushRef="#br0" timeOffset="47412.1094">15568 5770 20851,'20'-20'1378,"-40"20"-802,20 0 321,-20 0 0,-1 0-321,2 20 225,-1-1-256,-20 21-449,40-20-32,-19 20-32,19-20 64,0 0-320,19 0 160,1-1-321,20 1 257,0 0-64,0 0 224,-1-20-160,1 19 64,-20 1 64,-1-20 64,1 20-32,-20-20 96,0 20 64,-20-20 64,1 21-127,-1-21-161,0 0-33,0 19-255,-19-19-705,19 0-833,20 0-1345,-20 20-5124</inkml:trace>
  <inkml:trace contextRef="#ctx0" brushRef="#br0" timeOffset="48679.6875">16044 5174 14061,'0'0'2210,"0"0"-1794,0 0 1250,0 0 960,19 0-1184,-19 0-481,0 20 32,21 20 96,-1-1-64,-20 22-417,20-2-320,0 0 97,-1-19-257,1 19 64,0-18-288,0-22 256,-20 1-160,20 0 64,-20-20-32,0 0 289,0 20-97,0-20 32,-20-20-192,0 0-96,0 0-128,-19-20 160,19 0 0,0 1-96,0-40-64,-1 19-129,21-20-31,0 21 128,0-1 128,0 21 0,41-1-225,-21 19 418,0 21-129,19 0 0,-19 21-96,0-1 63,19 20-31,-19-21 161,0 21-354,0 0 193,-20-1 224,-20-19-224,0 0 224,0-20 97,-19 21-353,-1-21 0,20 0-193,1 0-319,-1 0-930,0 0-800,0-21-1634,20 21-5381</inkml:trace>
  <inkml:trace contextRef="#ctx0" brushRef="#br0" timeOffset="49085.9375">16601 4956 17104,'-21'-20'2946,"1"20"-1889,0 0 641,20 0-289,-20 20 65,20 19-417,0-19-32,0 19-321,0 2-255,20-1 127,0-1-704,0 1 545,1-20-513,18 19 96,-19-19-513,0-20-320,19 20-288,-19-20-352,0 0-1090,0-20-1504,-1 0-5478</inkml:trace>
  <inkml:trace contextRef="#ctx0" brushRef="#br0" timeOffset="49275.3907">16918 5154 15758,'20'20'5349,"0"-20"-3715,-20 20 320,0 0 352,19 0-1313,-19-20-641,0 19-63,20 1-353,-20 0 192,0 0-577,0-20-384,20 0-159,-20 0-674,0 0-1025,0 0-3202</inkml:trace>
  <inkml:trace contextRef="#ctx0" brushRef="#br0" timeOffset="49435.5469">16879 5075 14317,'0'-21'5926,"0"21"-5606,0-19-929,0 19 481,0 0 192,-20-20-832,20 20-385,0 0-481,0 0-2306</inkml:trace>
  <inkml:trace contextRef="#ctx0" brushRef="#br0" timeOffset="49754.8828">17017 4857 19026,'79'20'2882,"-38"19"-896,-2-19-512,1 19-33,-20 1-768,-1-1 31,1 2-351,-20-1-225,20-21-32,-20 1-64,0 0 96,0 0-256,0-20-385,0 20 1,-20-20-289,20 19-64,-20 1-544,20-20-1154,0 20-1889,0-20-7815</inkml:trace>
  <inkml:trace contextRef="#ctx0" brushRef="#br0" timeOffset="49958.0078">17712 5353 25464,'20'0'1761,"-20"0"-1921,0 20 32,0-20 96,0 0-705,0 0-800,0 20-2115,0-20-9608</inkml:trace>
  <inkml:trace contextRef="#ctx0" brushRef="#br0" timeOffset="58605.4688">4131 5313 320,'0'0'416,"0"0"385,0 0 96,0 0-64,0 0 288,-19 0-385,19 0-608,0 0-128,0 0-160,0 0 96,-20 21 449,20-21-161,0 0 352,0 0 770,0 0 191,0 0-480,0-21-608,0 21 127,0 0 257,0 0 96,0 0 32,0 0-161,0 0-159,0 0 160,0 0-129,0 0-255,0 0-97,0 0-32,0 0 1,0 0 223,0 0 193,0 0-161,0 0 513,0 0-544,0 0-161,0 0 65,0 0-193,0 0-96,0 0-128,0 0 32,0 0 192,0 21-160,0-21-64,0 0 96,0 19 64,20-19-128,-20 20-32,0 0 65,0-20 63,0 20-64,19-20-32,-19 19 64,20-19 128,-20 20-224,0-20 96,20 0-96,-20 20 192,20-20-192,-20 0-96,20 20 192,-20-20 0,20 19-288,-20-19 224,0 20-64,20-20 0,-20 0 64,0 20-32,20-20-32,-20 0 96,0 0-64,20 0 128,-20 0-288,0 0 192,19 0-64,-19 0 128,0 0-96,20 0 0,-20 0-32,0 0 64,20 0-32,-20 0 128,0 0-256,20 0 128,-20-20-64,19 20 160,-19 0-288,0 0 192,20 0-32,-20-20 0,0 20-64,20 0 64,-20 0-96,0-19 64,20 19 0,-20-20-32,0 20-97,0-20 65,-20 20 160,20-20-32,-20 20-64,0-19-256,20 19-353,-19-20-1216,19 20-1763,0 0-9192</inkml:trace>
  <inkml:trace contextRef="#ctx0" brushRef="#br0" timeOffset="62165.0391">5700 5054 8295,'0'0'2467,"0"0"-2467,0 0 384,0 0 1730,0 0-416,0 0-225,0 0-384,0 0-480,0 0 31,0 0-255,0 0-33,0 0-192,0 0 32,0 0 417,0 0-65,0 0-287,0 0 415,0 0-255,0 0 63,0 0-512,0 0 416,20 0-319,-20 21 63,19-21 320,1 20-544,-20-20 448,20 20-256,1 0 0,-21-20 1,20 19-1,-20-19-224,0 0 480,0 20-512,19-20 96,-19 0-449,0 0-352,0 0-576,0 0-737,0 0-1121,0 0-12716</inkml:trace>
  <inkml:trace contextRef="#ctx0" brushRef="#br0" timeOffset="62883.7891">5978 5015 7046,'0'0'2755,"0"0"-1122,0 0 225,0 0-641,0 0-256,0 0-96,0 0-128,0 0-161,0 0 129,0 0-353,0 0 609,0 0-256,0 0-65,0 0-95,0 0-353,0 0-128,0 0 321,0 0-161,0 0 32,0 0 32,0 0-160,0 0 449,0 0-289,0 20 32,-20-20-95,20 19-33,0-19 96,-20 21-480,20-1 576,0 0-544,-20 0 513,20-20-353,0 19-65,0-19 65,0 20 0,0-20-128,0 0-416,0 0-673,0 0-545,0 0-1185,0 0-2562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5T18:08:01.443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3317 10495 8520,'-59'-40'736,"39"21"545,1-1-576,-1 20 288,-20-20-224,19 0 288,-18 1 32,-1-1 64,20-1-128,-19 1-224,19 0-417,-19 20-192,-1 0-128,19-19-32,-18 19-32,-1 0-32,1 0 64,19 0 96,-20 0 65,20 0-33,-19 0 352,-2 0 33,2 0-193,-1 19-192,-19-19-128,0 20-32,19-20-64,-20 20 64,20-20 32,1 21-96,-21-1 64,21-1 0,19 1 64,-21 0-32,21 0 32,20-1-32,-19 21-32,-1 0 161,0-1-226,20 2 33,0-2 64,0 21-32,0-1 0,0-20 0,0 22 0,20-2-96,19-19 64,-19-1-32,21 21 32,-2-21 0,21 2 32,-1-21-32,0 19 64,22 1 0,-22-21-128,0 21 192,0-1-128,2-19 96,-2 21-64,1-2-64,-1 1 64,21-20 64,-21 19-96,20-19 64,1 20-32,0-21 96,-1 1-128,0 21 96,1-21-96,-1-1 193,0-19-226,21 20 65,-21 0 0,0-20 32,0 20-64,2-20 161,18 0-129,-20 0-32,21 0 32,-21 0 64,21 0-96,-21-20 96,0 0-128,0 0-161,1 1-95,-1-1 32,0 0 96,1-21 160,-20 2 32,-1-1 160,-19 1-96,-1-1 32,2 1 32,-21-1 0,-20-20 0,19 0-160,-38 1 96,-1 0 64,-1-2 193,-38 2-33,19 0 128,-19-20-31,-1 18-289,0-18-64,-19 20 160,-20 0 0,-1-2-32,1 2 353,-19-1-257,-22 21-192,-19-1-32,1 21-96,-21-1-641,20-1-448,-39 21-768,19 0-1250,0 0-6919</inkml:trace>
  <inkml:trace contextRef="#ctx0" brushRef="#br0" timeOffset="6442.3828">7646 6822 12844,'0'-40'3107,"0"21"-1442,0-1-960,-21 20 1441,21-20-416,-19 20-994,-21 0-448,20 0 97,-19 20 31,-1 19-95,1-19-65,-1 20 288,20-1-512,-1-19 161,2 21-1,38-22-32,-19 1-32,41 0 128,-1 0-96,-1 19-64,21-19 33,-1 0 63,21 0-128,-21-1 32,-19 22-32,19-21 160,-39 19-320,19 1 192,-39-20 64,0 19 193,0-19-193,-19 19 160,-1-19 97,-20 1-385,1-21 96,-1 20-64,1-20-160,-1 0-481,0 0-608,20 0-1057,0-20-1698,20 20-7142</inkml:trace>
  <inkml:trace contextRef="#ctx0" brushRef="#br0" timeOffset="7051.7578">8340 6942 18705,'-19'0'2851,"19"0"-1538,0 0 64,0 0-63,19 0-1,1 0-32,20 0-640,0 0-417,20 0-288,-1 0 128,-19 0-192,19 0-513,-18 19-416,-2 1-672,-19 0-1506,0-20-3300</inkml:trace>
  <inkml:trace contextRef="#ctx0" brushRef="#br0" timeOffset="7219.7266">8480 7239 19890,'0'0'2339,"0"0"-1443,40 0 1154,-1 0-961,1-19-736,19-1-257,-18 20-256,-2 0-609,20 0-1185,-39 0-2082,20 0-11691</inkml:trace>
  <inkml:trace contextRef="#ctx0" brushRef="#br0" timeOffset="13403.3203">9373 6524 16623,'0'-20'2210,"-20"20"-1569,20 0 1633,-20 20-833,1 0-1152,-1 0-65,-20 19 449,21 2-65,-1-1-352,20-21 321,0 1-321,20 20-96,-1-21-96,1 1 0,0 0 193,0 0-353,-1-1 128,1-19 32,0 20 32,0 0-128,0 1 96,-1-1 96,-19-1-96,20 1 64,-20 0 160,0 19-63,0 1 63,-20 0-64,20-1 32,0 2-95,0-2-129,0 1 0,0-1 0,20 1 0,0-20 0,-20 19 128,0-18-448,21-1 63,-21 0-127,20-1-321,-1 1-223,1-20-834,0 0-1793,19 0-5062</inkml:trace>
  <inkml:trace contextRef="#ctx0" brushRef="#br0" timeOffset="13817.3828">9929 6684 16751,'-20'-20'1506,"0"20"512,20 0-161,0 20-735,-20-1 127,20 1 0,-19 20-384,19 19-289,0 20-127,0-19-225,0 19-256,0-19 64,19-1-224,1-18-449,0-2-192,20 1-160,-21-20-640,22-20-930,-1 0-2273</inkml:trace>
  <inkml:trace contextRef="#ctx0" brushRef="#br0" timeOffset="14041.9922">10147 6782 17840,'0'-19'4645,"0"19"-3748,0 19 704,0 1 65,20 0-353,-20 19-608,20 1-161,0 1-288,-20-2-320,19 1-128,1-21-352,1 21-738,-1-20 33,0-20-993,-20 20-2178,19-20-9802</inkml:trace>
  <inkml:trace contextRef="#ctx0" brushRef="#br0" timeOffset="14216.7969">10445 7120 18225,'20'19'3811,"-20"1"-2177,0 1 256,0 19-1346,0-21-352,20 1-128,-20 20-96,19-21-288,-19 1-64,20 0-545,-20 19-609,21-19-1312,-21-20-1538</inkml:trace>
  <inkml:trace contextRef="#ctx0" brushRef="#br0" timeOffset="14616.211">10703 6802 18961,'0'0'2659,"0"0"-1954,0 20 256,-20 0 704,20-1-416,0 42 129,-19-22-450,19 21-607,0-21-1,19 1 32,1-1-352,-20-19 32,20 1 0,19-21 1,-19 0 63,1-21-385,-1 1-31,0 1-32,-20-1 160,0 0-321,0 0-128,0 0 161,-20 1 256,0-1 160,-1 20 256,21 20 0,-20-20-192,20 19 224,-19 21-160,19-20-64,0 0 64,19-1-576,-19 1-641,20-20-1153,1 0-1474,-1-20-6117</inkml:trace>
  <inkml:trace contextRef="#ctx0" brushRef="#br0" timeOffset="14812.5">10922 6782 23958,'99'20'2178,"-59"20"-576,0-1-962,-1 2-383,-19 18-65,-20 0-96,20 1-320,-20-21-513,0 2-288,0-1-96,0-21-897,-20 1-2274,20 0-9545</inkml:trace>
  <inkml:trace contextRef="#ctx0" brushRef="#br0" timeOffset="15328.125">11557 7100 19698,'19'0'2531,"-19"20"-2724,0-1 418,0 22 832,0-1-609,21-21-256,-21 21 128,0-1-223,20-19-194,0 0-383,-20 0-737,20-1-1089,-20-19-1057,0 0-9994</inkml:trace>
  <inkml:trace contextRef="#ctx0" brushRef="#br0" timeOffset="15582.0313">11775 6743 19570,'-59'39'2659,"39"-19"-1538,20 20 448,-20-1-448,20 22-192,20 18-160,0-20-225,0 0-512,19-18 96,1-1-704,0-1-161,20-19-384,-21-20-512,21 0-1122,-21-20-3139</inkml:trace>
  <inkml:trace contextRef="#ctx0" brushRef="#br0" timeOffset="15858.3985">11954 6822 21844,'60'-20'2146,"-21"0"-576,22 20-321,-22 0-929,1 0-128,-21 20-96,1 0 129,-20 19-97,20 22-32,-20-22 0,0 21 0,0-21 0,0 1 192,0-20 129,-20-1-225,20 1-128,0-20-128,0 21 32,20-21-384,0 0-321,-1-21-512,21 1-1090,-20 20-2049,0-19-7463</inkml:trace>
  <inkml:trace contextRef="#ctx0" brushRef="#br0" timeOffset="16018.5547">12550 7159 19506,'19'21'2915,"-19"-1"-929,20 0-257,-20-1-960,0 1-673,0 20-192,20-21-288,0 1-193,-20-20-576,21 0-929,-2 0-1826,1 0-10730</inkml:trace>
  <inkml:trace contextRef="#ctx0" brushRef="#br0" timeOffset="16279.2969">12808 6861 16335,'-20'0'5733,"0"0"-4612,0 0 705,20 0-801,0 20-480,0 0-321,20 1 0,0 18-64,0-19-64,19 20-32,-19-1-32,21 1-64,-21-20 96,-1 19 65,-19-18 223,0-1-288,-19-20-32,-1 20-160,20-20-481,-21 0-320,1-20-544,-19 20-1698,19-20-3331</inkml:trace>
  <inkml:trace contextRef="#ctx0" brushRef="#br0" timeOffset="16433.5938">12669 6901 19186,'0'0'2562,"0"0"-1793,40-20 1409,-20 0-929,19 20-1057,1-19-224,-20-1-416,19 0-705,2 20-1410,-21-20-2369</inkml:trace>
  <inkml:trace contextRef="#ctx0" brushRef="#br0" timeOffset="16606.4453">13007 6703 19506,'79'20'1826,"-40"20"320,2-1-417,18 1-640,-19 19-480,-21 1-353,21 0-128,-40-1-96,20-19-160,-20 20-448,-20-40-129,20 19-384,-20-19-1730,20-20-3971</inkml:trace>
  <inkml:trace contextRef="#ctx0" brushRef="#br0" timeOffset="17029.2969">13761 7100 19922,'0'0'2691,"0"20"-1954,0-1 672,0 1-320,0 1-897,0 19 193,0-1-289,0-19-32,0 19-224,0-19-609,0 0-384,20-20-929,-20 0-1634,20-20-9672</inkml:trace>
  <inkml:trace contextRef="#ctx0" brushRef="#br0" timeOffset="17274.4141">14019 6703 21748,'-39'-19'1506,"19"19"-674,20 19 193,-21 1 96,1 39-192,20 1 64,0-1-96,20 1-352,21 0-481,-2-1-225,21-19-319,-1-1-193,-20-18-352,22-21-256,-22 0-481,1 0-1633,0-21-5894</inkml:trace>
  <inkml:trace contextRef="#ctx0" brushRef="#br0" timeOffset="17638.6719">14238 6703 22197,'59'-39'2594,"-19"19"-1313,-1 20-160,1-21-672,-20 21-321,-1 21-32,-19-1-64,0 0 224,0 19-448,0 1 96,-19-21-128,-1 21 256,20-20-32,0-1-64,20 1 128,-1 0-256,22-20 256,-21 21-96,19-1 160,-19-1 64,0 1-64,0 0 64,-20 0 32,0-1 129,-20 1-65,0 0-256,0-20-416,1 20-193,-1-20-128,0 20-288,-1-20-1024,21-20-2756,0 20-10025</inkml:trace>
  <inkml:trace contextRef="#ctx0" brushRef="#br0" timeOffset="17834.961">14794 7100 23350,'20'39'672,"-20"-39"577,0 41-384,0-21-576,0 0-418,0-1 161,19-19-352,-19 20-417,0-20-1056,20 0-2147,0 0-7431</inkml:trace>
  <inkml:trace contextRef="#ctx0" brushRef="#br0" timeOffset="18066.4063">14932 6723 22421,'-20'40'1473,"20"-40"-1153,0 39 545,20-19 128,0 19-448,19-19-33,-18 21-352,19-41-64,-20 20 97,19-20-354,-19 0-447,0-20-257,-1-1-608,-19 1-801,0-19-1890,-19-1-4100</inkml:trace>
  <inkml:trace contextRef="#ctx0" brushRef="#br0" timeOffset="18205.0781">15111 6723 12267,'-20'0'5381,"20"20"-1954,0 0-800,0 19-769,20 1-321,0-1-448,0 2-160,-1 18-833,1-19-320,0-1-705,0 1-320,0-20-545,-1-20-1313,-19 0-2530</inkml:trace>
  <inkml:trace contextRef="#ctx0" brushRef="#br0" timeOffset="18401.3672">15310 6664 22709,'79'39'2242,"-39"1"0,19 19-640,-39 0-577,-1 2-481,2-2-448,-21 0 0,20-19-448,-20 19-545,0-18-416,-20-21-769,20 0-2082,-21-20-8232</inkml:trace>
  <inkml:trace contextRef="#ctx0" brushRef="#br0" timeOffset="18823.2422">15984 7080 19794,'0'0'673,"0"20"-225,20 0 1122,-20 19-385,0 2-480,20-2-321,-20 21-256,0-41-128,20 21-96,-20-20-801,19-1-704,2-19-1122,-21 0-2786</inkml:trace>
  <inkml:trace contextRef="#ctx0" brushRef="#br0" timeOffset="19076.1719">16223 6644 17488,'-20'-21'3523,"20"21"-2113,-20 0 63,20 41 65,-20-2-289,20 21-192,0-1-128,0 20-257,20-19-287,0 19-225,0-19-128,19-1-352,1-18-257,1-21 32,-2-1-287,1-19-385,-1 0-1122,1-19-1793,-21-21-7655</inkml:trace>
  <inkml:trace contextRef="#ctx0" brushRef="#br0" timeOffset="19301.7578">16501 6603 21588,'0'41'2274,"-20"-21"-1665,20 19 800,0 21 0,20-21-640,-1 1-481,1-1-31,20 2-65,-19-41-160,18 20-481,1-20-223,-21-20 63,1-1-640,0 1-769,0-19-1601,-20-1-2275</inkml:trace>
  <inkml:trace contextRef="#ctx0" brushRef="#br0" timeOffset="19460.9375">16680 6644 288,'-20'0'18193,"20"20"-15022,0 0-865,0-1-96,0 41-320,0-21-641,20 20-224,-20 22-480,19-22-417,21-20-224,-20 21-513,0-21-544,19-19-128,-19 1-705,1-1-2338,-21-20-8552</inkml:trace>
  <inkml:trace contextRef="#ctx0" brushRef="#br0" timeOffset="19643.5547">17017 7040 23093,'20'40'2627,"-1"0"-673,-19-1-801,0 2-705,20-21-448,-20 19-288,0-19-257,0 0-512,20-20-640,-20 0-1955,0 0-3586</inkml:trace>
  <inkml:trace contextRef="#ctx0" brushRef="#br0" timeOffset="19948.2422">17096 6723 22100,'41'-20'1474,"-22"1"-193,21 19 577,-20 0-353,19 19-864,1-19-481,-40 40-64,20-20 0,-20 19-320,0 1-224,0-21 63,0 21 97,0-19 128,19-1-32,1-1 127,0 1 33,1 0 97,-1 0 31,-20 19 96,19-19-96,-19 20 96,-19-21-192,-1 1-32,-21 1-512,21-1-417,1-20-385,-1 0-1312,0 0-6247</inkml:trace>
  <inkml:trace contextRef="#ctx0" brushRef="#br0" timeOffset="20159.1797">17494 6684 23093,'118'39'2178,"-38"1"257,0 19-706,-41 0-447,1 2-738,-40 18-320,0-20-96,-20 20 33,0-18-674,-19-22-352,19 1 129,0-21-866,0 1-1153,0-20-5733</inkml:trace>
  <inkml:trace contextRef="#ctx0" brushRef="#br0" timeOffset="20575.1953">18248 7200 23414,'0'0'832,"0"39"-703,20-19 479,-20 20-223,20-1-385,-20 1 32,20-21-225,-1 1-287,1 1-673,0-21-1570,0 0-1313</inkml:trace>
  <inkml:trace contextRef="#ctx0" brushRef="#br0" timeOffset="20841.7969">18605 6664 17616,'-39'-41'3748,"19"21"-2211,0 20-160,0 20 161,1 1-257,-1 19-128,0-1-448,-1 40 0,1-20-385,20 22-224,20-22-96,1 20 0,19-20-160,19-18-193,-20-21-287,21 19-513,-21-39-257,22 0-351,-22-19-2339,1-21-8744</inkml:trace>
  <inkml:trace contextRef="#ctx0" brushRef="#br0" timeOffset="26005.8594">19102 6942 3459,'0'-20'5509,"0"-1"-2818,0 21-225,0-20-64,0 0-256,0 20-384,-20-19-353,20-1-736,-20 20 128,0 0-33,1 0-63,-1 0-128,0 0-129,-21 20-128,22-1 1,-1 1-321,20 0 128,0 1 32,20-1 32,-1-1-64,22 1 128,18 0-320,-19 0 192,19-1-192,1 1 160,-20 0-192,0 0 0,-1 0 64,-19-1 96,-20 1 96,0 1 1,-39-1-65,19 0-224,-20-1-65,0-19-351,20 0-513,-20 0-833,21 0-1409,-21-19-4773</inkml:trace>
  <inkml:trace contextRef="#ctx0" brushRef="#br0" timeOffset="26188.4766">19082 6901 21940,'40'-20'1410,"-21"-19"-449,1 19-65,20 0-511,-21 0-385,2 20-224,19-19-193,-20 19-512,19 0-1313,-19 0-2242,0 0-8969</inkml:trace>
  <inkml:trace contextRef="#ctx0" brushRef="#br0" timeOffset="26594.7266">19559 7259 20563,'79'0'1249,"-40"0"-961,-19 20 33,0 0-129,0-1 32,-20 21-96,0-1-64,0-19-96,-20 21-32,20-21-32,-20-1-224,0 1-449,1-20-1121,19 0-512,-20 0-2210</inkml:trace>
  <inkml:trace contextRef="#ctx0" brushRef="#br0" timeOffset="26964.8438">19658 6861 18865,'19'-19'2595,"1"-1"-2531,20 0 512,20 0 674,-1 20-450,-19 0-704,-20 20-64,-1 0-96,1 19-96,0 1 32,-20 1 96,0 18 32,-20-20 32,0 1 224,20 0 97,-19-21 191,19 1-63,0 1-193,19-1-64,1-20 129,20 0-225,0 0-64,0 0-192,0-20-193,-21 20-415,21-21-482,-20 21-832,-20-20-1249,19 1-2915</inkml:trace>
  <inkml:trace contextRef="#ctx0" brushRef="#br0" timeOffset="27182.6172">20174 6763 19122,'79'19'2210,"-38"1"-449,18 0-127,0 19-769,-19 1-609,-1 20-96,-19-20-128,0 19-128,-20-19-160,21-1-449,-21-19-256,-21 1-384,1-1-545,20 0-800,-20-20-2467</inkml:trace>
  <inkml:trace contextRef="#ctx0" brushRef="#br0" timeOffset="27438.4766">20849 7200 23189,'20'39'481,"-20"1"-193,20-20-320,-20 19 288,0 1-160,0-21-128,20 1-480,-20 1-609,0-1-1345,19-20-1826</inkml:trace>
  <inkml:trace contextRef="#ctx0" brushRef="#br0" timeOffset="28200.1953">21206 6703 14317,'-19'-39'2723,"-1"39"-930,0-20 417,20 20-224,0 0-352,-20 0-513,20 20-480,0 19 448,-20 21-257,20-1-223,0 0-257,0 2-320,0-2 160,20 0-320,0-19-128,0 19-320,0-38-161,19 19-320,1-40-481,-1 19-1184,-19-19-2980</inkml:trace>
  <inkml:trace contextRef="#ctx0" brushRef="#br0" timeOffset="28556.6406">21484 6743 19986,'0'0'2915,"-20"0"-2434,1 20 287,19-1 738,-20 21-225,0 19-352,0 2-321,20-2-319,20 0-193,0-19 64,0 19-352,19-38 96,21-1-129,-21 0 65,2-20-128,18 0-96,-19-20 63,-21 0-319,1-21 223,-20 22 193,-20-21-128,1 20 128,-21 0 128,1 20 160,-1 0 0,19 0-96,1 0 0,1 0-64,-1 20-321,20 0-640,20 0-224,-20 0-1185,39-20-2467</inkml:trace>
  <inkml:trace contextRef="#ctx0" brushRef="#br0" timeOffset="28759.7656">21961 7120 21620,'20'19'2530,"-1"1"-1889,-19 21 352,20-21-256,-20-1-449,20 21-192,-20-20-288,20-1-32,0 1-417,-1-20-352,-19 0-673,20 0-1633,1 0-2018</inkml:trace>
  <inkml:trace contextRef="#ctx0" brushRef="#br0" timeOffset="28956.0547">22140 6802 20691,'0'20'2242,"20"0"-1057,0 19 161,-1 2-97,1-2-352,0 21-641,0-1-160,-1-19-641,1-1-223,0-18-578,-20-1-1344,20-20-3140</inkml:trace>
  <inkml:trace contextRef="#ctx0" brushRef="#br0" timeOffset="29173.8281">22377 6703 19794,'80'20'2787,"-20"0"-1410,-1 19-256,0 1 0,-18 19-320,-21 21-513,0-20-95,-20-1 31,0 0-224,0-18-417,0-1-127,0-21-161,-20 1-480,0-20-993,20 0-2434</inkml:trace>
  <inkml:trace contextRef="#ctx0" brushRef="#br0" timeOffset="30178.711">22735 6603 18033,'-19'-39'2562,"19"39"-1153,39-20 161,1 0 31,-1 0-31,1 20-481,20 20-897,-20 0 32,-21 20-192,1 20 128,0-1-160,-20 1 64,20-1 33,-20 0-226,0 2 290,0-22-161,0 1 96,20-1-224,-20-19 160,19 20-32,1-21 32,0 22 32,0-21 0,-1 0-32,2-1-64,-21 1 96,20 20-64,-20-21 96,0 21-32,0-1 32,0 2-224,-20-1-641,-1-1-352,-18 1-929,19-40-2242,20 0-10218</inkml:trace>
  <inkml:trace contextRef="#ctx0" brushRef="#br0" timeOffset="46819.336">7308 8728 14958,'0'0'2210,"20"40"-1313,-20-20 992,19 59-351,2 0-417,-1 1-256,0 19-161,0 0-415,-1-19 31,1-20-32,20-21 193,-40-19-225,20 0 0,-20-20 289,0 0-65,0 0-95,-20-20-225,-20 0-64,1-19-64,-1-21 0,-1-20 32,-18 1-192,20-20-128,-1-21-97,1 22 97,39-2 64,0 21 128,19 19 160,21 21-192,-1 19 192,1 20-96,20 0 96,-20 20-64,-1 19 128,1 1-224,-20 19 96,0 21-96,-20-20 64,0-1 96,-20 0-32,0-19 0,0-20-32,-19 0-288,39 0-128,-20-20-193,20 0-672,0-20-1185,0 20-737,0 0-1602</inkml:trace>
  <inkml:trace contextRef="#ctx0" brushRef="#br0" timeOffset="47022.461">7765 9264 17488,'39'0'4004,"-58"0"-2787,19 0 673,-20-20-481,0 0-800,0 0 95,1-19-191,-1 19-289,0-19-320,20-1 0,0 20-385,20-20-415,0 20-514,19 0-1184,1 0-1570,-1 20-8872</inkml:trace>
  <inkml:trace contextRef="#ctx0" brushRef="#br0" timeOffset="47450.1953">8301 8609 10409,'-20'-59'10987,"20"39"-9001,-20 0-289,-19 20-544,-1 20-704,0 20-321,0 19 96,1 0-192,19 0-64,0 2-64,20-2-224,0 0 224,0 1-417,20 0 33,0-20 127,-20 19-223,19-19 255,1-1 289,0 1-128,-20-19 160,20-2 32,-20 1 225,21-20 191,-21 20 97,0-20-65,0 0-64,19-20-63,1 20-161,0-20-256,0 1 96,19 19-160,-19 0 0,0 0-481,-1 19 0,1-19-416,0 20-480,0 0-673,1-20-481,-2 20-3234</inkml:trace>
  <inkml:trace contextRef="#ctx0" brushRef="#br0" timeOffset="47799.8047">8778 8788 13676,'-20'-80'4709,"0"60"-3716,0 0 1121,1 1-352,-2 19-417,-19 0-288,1 19 0,19 21-705,0-20-64,20 20-288,20 0-96,0-1 64,19 1 64,22-1-128,-2-19-256,0 20-32,-19 0 255,-1-20-31,-19 20 256,-20-20-192,-20 19 160,0-19 32,1 0 33,-21-1 31,1 1-32,-1-20-96,1 0-256,18 0-673,1-20-1121,0 20-1986,20-19-5797</inkml:trace>
  <inkml:trace contextRef="#ctx0" brushRef="#br0" timeOffset="48213.8672">8957 8589 25528,'19'-19'576,"1"-1"-288,0 20-63,-20 0-129,20 0-96,-20 0 128,20 0-96,-1 0-64,21 0 128,-20 0-224,-1 0 192,21 20-160,-19-20 224,-1 19-224,19 21 96,-19-1 0,0 1 32,-1 20 0,21 0 0,-20-1-96,0 20 96,19 1 0,-19-20-32,1-1 64,-1 0 128,-1-19 32,1 0-256,-20 0 257,0-20-33,0-1 0,-20 1-256,-19-20-256,18 20-289,-19-20-224,1 0-928,-1 0-2115,20-20-7078</inkml:trace>
  <inkml:trace contextRef="#ctx0" brushRef="#br0" timeOffset="48729.4922">10009 8768 22709,'20'-21'1121,"0"2"160,19-1 33,1 20-674,19-20-448,-20 20-224,2 0 0,18 20-224,-19-20-737,19 20-705,-39-1-2081,0 2-6599</inkml:trace>
  <inkml:trace contextRef="#ctx0" brushRef="#br0" timeOffset="48882.8125">10128 9046 16944,'0'20'5893,"0"-20"-5509,39-20 866,1 20-65,-1-20-993,22 0-192,18 0-384,-20 20-802,0-20-1664,2 20-2884</inkml:trace>
  <inkml:trace contextRef="#ctx0" brushRef="#br0" timeOffset="49325.1953">11101 8371 15630,'-20'-20'5990,"0"20"-4997,-1 0 288,2 39 0,19 1-192,-20 20-64,20 0-256,0 19-160,20-20-321,20 21-224,0-40-32,19-1-128,0-19-32,1 0-96,-21-20-33,2-20-223,-2 0 96,-19 1-65,0-21 129,-40 20-33,0-20 1,1 20-192,-21 20 287,-20 0 289,40 0-96,-20 20-96,21 20 32,-1-20-801,20 0-608,20 19-898,-1-19-1280,1 0-7111</inkml:trace>
  <inkml:trace contextRef="#ctx0" brushRef="#br0" timeOffset="49544.9219">11736 8609 16751,'19'-20'6791,"-19"20"-6535,0 20 321,0 0 640,-19 39-288,-21-19-257,20 40-127,1-21-321,-1 0-320,20-19-577,0 0-384,0-20-352,0 0-961,0 0-2883</inkml:trace>
  <inkml:trace contextRef="#ctx0" brushRef="#br0" timeOffset="49899.4141">11835 8887 21556,'60'-40'3075,"-20"21"-2338,-1-1 480,1 20-513,-21 0-511,1 0-129,-20 39 64,0 1-32,-20-1-224,1 1-225,-21 20-127,20-20 288,-19 0 160,19-21-161,20 1-127,0 0-96,20 0 224,0-1 192,19-19 128,-19 20-160,19 0 160,-19 21 0,-20-22 224,0 1-480,0 0 320,-20 0 33,1-1-514,-1 1-191,-20-20-545,21 20-993,-1-20-2242,0 0-6214</inkml:trace>
  <inkml:trace contextRef="#ctx0" brushRef="#br0" timeOffset="50291.9922">12371 8966 21748,'0'-20'1698,"0"20"-1698,0 0 128,0 0 769,-20 40-129,0 0-287,0 40 352,0-21-1,20 20-479,0 1-321,20-40-128,0-1 256,0 1-224,20-40 0,-20 0-385,20 0-31,-1-20-193,1-20 33,-40 1 447,20 19-31,-40-19 64,0 18-32,0 1 96,-19 20 192,-1 0-320,20 20 31,0 1-1344,0-2-2691,0 21-9385</inkml:trace>
  <inkml:trace contextRef="#ctx0" brushRef="#br0" timeOffset="50817.3828">12887 8828 22036,'0'-20'2723,"21"20"-2211,-1-20 257,19 20 32,1-20-257,-1 20-480,1 0-96,-1 0-192,2 20-448,-2 0-802,21 0-1441,-41-1-2113</inkml:trace>
  <inkml:trace contextRef="#ctx0" brushRef="#br0" timeOffset="50959.961">13086 9026 20595,'19'0'1730,"21"0"-1538,1-20 993,18 20-609,0-20-511,1 0-610,20 20-640,-21 0-2210</inkml:trace>
  <inkml:trace contextRef="#ctx0" brushRef="#br0" timeOffset="51294.9219">13702 8490 20691,'0'20'2563,"0"0"-1859,20 0 866,-1 19-641,1 1-609,0 19-160,0-19 0,0 20-352,-1-20-641,21-21-1121,-1 1-2146,-19 0-11242</inkml:trace>
  <inkml:trace contextRef="#ctx0" brushRef="#br0" timeOffset="51737.3047">14376 8629 18801,'0'0'3331,"0"0"-2594,-19 20 801,-1 19 127,-20 1-384,1 20-576,-2 19 64,21-20-417,-19 1-512,19-20-64,20 20-417,-20-40-416,20 19-96,0-39-705,0 20-1857,20-20-6631</inkml:trace>
  <inkml:trace contextRef="#ctx0" brushRef="#br0" timeOffset="52215.8203">14774 8946 13004,'-20'-39'2947,"-1"39"-1314,2 0 257,-1 19 96,-20 1-257,1 20-607,-1 20 63,20 0-289,-19-1-447,19 20-193,20 1-160,20-21-192,0 1 224,19-40-320,20 19 64,-19-39-64,19 0 64,2 0-32,-22-39-545,-19 19 256,0-20-159,0 20 384,-40 1-65,0-1 321,0 0-96,-19 20 96,-1 0 96,0 20-256,0 0-448,20 19-2243,0-19-2306</inkml:trace>
  <inkml:trace contextRef="#ctx0" brushRef="#br0" timeOffset="53342.7735">7646 10018 16239,'0'0'0,"20"0"544,20 0-287,19 0-225,20 0-128,21 0-321,19 20-255,0-20 223,39 0 97,2 0 224,-2 0-65,41 0 65,0 0 128,19-20 64,40 1 289,-19-1 576,39 0 256,-1 0 0,41 0-320,-20 1-353,19 19-256,0 0-159,2 0-194,18 0-159,-19 19 96,-21-19 160,-19 0-128,0 20 192,0-20 288,-20 0 33,-20 0-161,1 0-641,-40 0-1056,0 0-3396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5T18:11:45.804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3179 10436 8744,'-60'-60'224,"40"41"1057,0-1 0,-20-1-544,1 1-577,-1 0-96,-19 20 737,-1-19 544,20 19-448,1-20-256,-1 0-97,-19 20-159,19-20-65,-1 20-32,-18 0-128,0 0-96,0 0-64,-22 20 0,2 0 33,0 19-33,20-19 0,-21 21 32,40-21-32,1 19 0,-1-19 0,20 0 0,-19-1 32,-22 21-32,2 0 64,0-1-64,-1 2 32,0-2-64,1 1 32,19 19-32,1-19 0,-1-1 0,20 2 32,20-2 0,0 1-32,0 0 32,20-1 0,0 1 0,0-1 0,-1 2 0,21-2 0,-1 1 32,1-20 0,20 19-32,0 1 0,-1-21 32,0 1 0,22 1-32,-2 19-32,0-21 64,21 1 0,-21 0 0,20 0 32,-19 0 0,19-1-32,-20-19-32,1 20 32,-1 0-64,-20 0-96,20-1 64,-18 1 64,18 1-32,-20-1 32,20 0-32,2-20 32,-22 19 32,20 1-32,1 0 0,-21-20 0,20 20-32,1-20-32,0 19-225,-21-19 33,20 0 64,1 0 128,-1 0 32,1 0 0,-21 0 32,21-19 0,-21 19 96,20 0 0,-19 0 64,0-20-32,-1 20-128,1 0 64,-1-20-32,-19 20-64,20-20-96,-20 1 96,19-1 32,-20 0 0,1-1 32,-20-18 32,20 19-32,0-20 0,-20 1 0,-1 19-32,1-20 32,0 1 32,-20-2 0,0-18-32,-20 19 33,0 1 95,-19-1-64,-1-19-64,0 18-32,0-18 0,1 0 64,-1-1 128,-19 0 128,0 1 161,-2-1-1,-18 1-256,-20 0 161,-1 18-1,1-18-96,-40 19-63,-19 1-65,18-1 128,-18 20-384,-1 1 32,-20-1-641,1 20-1024,-1-21-1859,0 21-11754</inkml:trace>
  <inkml:trace contextRef="#ctx0" brushRef="#br0" timeOffset="72755.8594">7368 7040 9673,'0'-39'2978,"0"19"-1856,-21 0 831,2 20-191,19 0-160,-40 0-321,20 0-256,-19 20-577,-1 20 97,-19-1 127,18 1 33,22-1-449,-1 2 97,20-1-33,0-1-128,20 1 64,40-1-128,-1-19-31,1 19 63,19 2 0,-19-1-96,-1-1-160,-19 1 192,0-20-96,-21 19 128,1-19 320,-40 0 97,1-1-129,-21 22-95,-19-21-1,19 0-224,-20-20-64,0 19 32,21-19-576,-1 0-97,21-19-128,-1 19-384,0-20-640,20 20-1314,0-20-2434</inkml:trace>
  <inkml:trace contextRef="#ctx0" brushRef="#br0" timeOffset="73097.6563">7785 7220 21460,'19'0'897,"-19"-20"-289,20 20 321,0 0-512,19 0-1,-18 0 0,19 20-256,-1-20 1,21 19-257,-21-19-577,21 20-993,-39-20-2113,18 20-2499</inkml:trace>
  <inkml:trace contextRef="#ctx0" brushRef="#br0" timeOffset="73264.6485">7924 7537 21812,'20'20'288,"19"-20"1442,1-20-321,19 20-1056,1-20-257,-20 0-64,0 20-449,-1 0-992,1 0-2082,-20 0-7047</inkml:trace>
  <inkml:trace contextRef="#ctx0" brushRef="#br0" timeOffset="75689.4532">8976 6684 16303,'-19'-40'1922,"19"19"-513,-21 21-672,1 0 672,-20 21-416,21-1-705,-21 19-31,1 1 223,19-1-96,0 1-31,20-1 63,0 22-320,20-22-96,0 1 64,19-20 0,-19 19-32,19-19 0,1 20-32,-20-21 129,1-19-322,-2 20 193,1 1-32,-20 19 160,-20-21-64,20 1 33,-19 20-33,-2-1 64,1-19 0,0 19-32,20-19-64,0 21 0,0-2 96,0 1-32,20-20-288,0 19 320,-20 1-160,21-1 160,-2 2-256,1-21 224,0 19-96,-20-19-64,20 0 32,0 0-160,-1-1-449,21-19-768,-20 0-2082,19 0-4869</inkml:trace>
  <inkml:trace contextRef="#ctx0" brushRef="#br0" timeOffset="77571.2891">9513 6723 10217,'0'0'1730,"0"0"192,19 0 64,-19 20-33,0 19-159,20-19-449,-20 20-672,0-1 0,20 2 31,-20-21 161,0-1-288,0-19 63,20 0-127,-20 0 159,0 0 65,0-19-577,0-1-32,0-21-64,19 2-32,1-1-96,-20 20 192,20 1-288,0-1 128,-1 20-64,1 0 32,0 0 64,1 39 32,-1-19-32,-1 0 0,21 19-96,-20-19-609,19 0-544,-19 1-576,0-1-1314,0-20-897,-20 0-9641</inkml:trace>
  <inkml:trace contextRef="#ctx0" brushRef="#br0" timeOffset="77825.1954">9611 7299 10570,'-19'0'10634,"19"0"-9577,19-20 480,-19 20-224,20 0-576,0-20-385,19 20-160,-19 0-127,21 0-194,-21 0-223,19 0-481,-19 0-736,19 0-833,-19 0-1058,-20 0-2497</inkml:trace>
  <inkml:trace contextRef="#ctx0" brushRef="#br0" timeOffset="78458.0079">9690 7517 2178,'0'-20'16047,"-19"20"-14286,19 0-95,0 20-513,0 0-256,0-20 160,0 40-224,0-21-513,0-19-64,19 20 1,-19 0 31,20-20-192,0 0 96,1 0 0,-1-20 193,19 20-385,-19-20 0,19 1 64,-19-1-32,0 20-128,0 0-449,0 0-320,-20 0-320,19 0-801,-19 0-1121,0 0-416,0 0-5285</inkml:trace>
  <inkml:trace contextRef="#ctx0" brushRef="#br0" timeOffset="78625">9909 7458 14509,'0'0'3812,"0"0"-2627,0 39 1345,0 1-672,0 0-673,0-1-352,20 1-641,0-21-160,-20 22 96,19-21-544,1 0-833,1-1-545,-1 1-2114,-20-20-5476</inkml:trace>
  <inkml:trace contextRef="#ctx0" brushRef="#br0" timeOffset="80776.3672">10207 7259 16047,'39'-20'2242,"-39"20"-2114,21 0 1153,-1-19-96,-20 19-800,20 0-33,-1 0-128,1 0-192,0 0-64,0 0 32,-1 0-480,1 0-513,-20 0-673,20 0-320,-20 0-800,0-20-7592</inkml:trace>
  <inkml:trace contextRef="#ctx0" brushRef="#br0" timeOffset="80964.8438">10326 7080 14830,'0'0'2306,"0"0"-737,0 0 161,0 20 160,0 0-449,20 19-384,-20-18-545,20 19-544,0-1 225,-20-19-321,19 0 63,1-1-639,-20 1-385,20-20-1153,-20 0-1314,0 0-3330</inkml:trace>
  <inkml:trace contextRef="#ctx0" brushRef="#br0" timeOffset="81147.461">10524 7100 17296,'21'20'1762,"-21"-20"-33,0 39 97,0 2-737,0-2-513,0 1-319,20-1-129,0-19-256,-1 20-417,1-21-576,0-19-1185,0 0-1121,-1 0-4517</inkml:trace>
  <inkml:trace contextRef="#ctx0" brushRef="#br0" timeOffset="81358.3985">10703 6961 16143,'59'0'4260,"-18"40"-2434,-21-20-1,19 39-864,1 0-512,0 22 127,-21-2-576,1 0 96,0 1-224,0-21-192,-20 1-321,0-21-512,0 1-288,-20 0-962,0-20-1056,0 0-9353</inkml:trace>
  <inkml:trace contextRef="#ctx0" brushRef="#br0" timeOffset="81881.836">9393 6664 13901,'-40'20'2306,"20"-1"-897,1 21 577,19 19-288,-20 20-321,20 1-192,0 19-769,0 0 1,0 1-161,20-1-32,-1-19-288,1-1 96,20-39-32,-1-1-352,22 1-385,-2-40-864,0 20-2243,20-20-4644</inkml:trace>
  <inkml:trace contextRef="#ctx0" brushRef="#br0" timeOffset="82302.7344">10922 6703 19058,'0'-19'2562,"0"19"-1281,0 0-512,0 19 288,0 21-352,20-1-193,-20 21-352,19-1-128,1 21-32,0-21-736,0-19-514,20 0-1568,-40-21-2179</inkml:trace>
  <inkml:trace contextRef="#ctx0" brushRef="#br0" timeOffset="82651.3672">10862 7021 19058,'0'0'1185,"20"-20"801,20 0-385,-20 20-1088,19-20-321,-19 1 32,19-1-64,-18-1-192,-1-19-64,0 21-192,-20-21-65,0 20 289,0 1-32,0-1 192,0 20 0,0 0 0,20 20 65,-20 19 127,19-19-128,1 19-64,-20 1 96,20-19 193,0-1 31,-1-1-288,1 1 96,0-20 65,0 0 31,-1-20-32,1 20-224,1-19-64,-21 19-544,20 0-609,0 19-961,-1-19-2563,1 20-9544</inkml:trace>
  <inkml:trace contextRef="#ctx0" brushRef="#br0" timeOffset="87426.7579">12014 7220 13036,'-40'-20'3299,"20"0"-2210,1 20-96,-1 0 1601,-20 0-1152,20 20-1186,0 0-288,0 19 128,20-19 32,0 0-352,20-1 256,0 1-192,20-20 320,0 20-320,-1-20 160,1 20 64,-1-20-64,-19 19 192,-20 1 64,0-20 161,0 21-321,-20-1 96,20 0-96,-20-1-128,1-19-384,19 0-769,0 0-1634,0 0-2082</inkml:trace>
  <inkml:trace contextRef="#ctx0" brushRef="#br0" timeOffset="87857.4219">12193 7259 15438,'0'59'2082,"19"-19"-1313,-19-20 1217,0-1-321,0 22-672,0-41-352,0 20 96,0-20-161,0 0-256,0 0-63,0-20-1,20-1-32,-20 1-352,0-19 64,0-1 0,0 21-224,0-1 223,0 0-95,20 20 32,-20 20 224,20 0-64,-1-1 64,-19 1 1,20 0-33,0 0 0,0-1 32,0-19-32,-20 0 32,0 0-32,20 0 320,-20-19-288,20 19 33,-20-20-33,0 0-96,20 0-96,-20 20-193,20 0-287,0 0-161,-1 0-608,1 20-1346,0 0-1825,0-20-11754</inkml:trace>
  <inkml:trace contextRef="#ctx0" brushRef="#br0" timeOffset="88131.836">12609 7279 1217,'-20'0'16111,"0"0"-14702,1 20 994,19-1-610,0 1-1024,-20 0-353,20 0-95,20-1-161,-1 1-64,-19-20 64,20 0-224,0 0 160,-20 0-96,20-20 0,-20 20 0,0-19 32,0 19-64,21 0 128,-21 0-256,0 19 32,19-19-160,1 20-129,0 1-608,0-1-480,-1-20-769,1 0 0,-20 0-1122</inkml:trace>
  <inkml:trace contextRef="#ctx0" brushRef="#br0" timeOffset="88334.961">12669 7021 13036,'0'-20'3459,"0"20"-2050,0 20-159,0-1 511,20 21-576,0 0-480,-20 20-192,20-1-449,19-19-64,-19-1-321,20 1-832,-21-20-576,1-20-994,0 0-1825</inkml:trace>
  <inkml:trace contextRef="#ctx0" brushRef="#br0" timeOffset="88683.5938">12808 7001 17008,'0'59'1409,"20"-19"0,-1 19 417,-19 2-192,40-2-770,-19-20-543,18 1-129,1-1-160,-1-19-224,1-20 32,-1 0-1,-19-20 1,21 1-64,-21-21 0,-20 20 64,19-19 32,-19-1 192,0 21-64,-19-1 96,19 0-64,-20-1 64,20 21 96,-21 0-64,21 21-64,0-1-64,-20 19 32,20-19-128,20 20 0,-20-21-448,21 1-1154,-1-20-1153,-1 0-512,1-20-11115</inkml:trace>
  <inkml:trace contextRef="#ctx0" brushRef="#br0" timeOffset="88879.8829">13265 7200 13228,'0'0'1153,"19"0"833,1 20 352,0-1-832,0 1-353,-20 0-385,20 19-159,-1-19 96,-19 0-193,20 0-352,-20-1 193,0 1-65,0-20-64,0 21-480,-20-21-193,20 0-1248,-19 0-1282,-1-21-2050</inkml:trace>
  <inkml:trace contextRef="#ctx0" brushRef="#br0" timeOffset="89076.1719">13423 7001 8872,'21'0'11499,"-21"20"-10442,0 19 352,20 1 129,-1-1-578,-19 22-639,20-22-129,0 1-384,0-1-193,19-19-511,-39 0-962,20-20-897,-20 0-1088</inkml:trace>
  <inkml:trace contextRef="#ctx0" brushRef="#br0" timeOffset="89245.1172">13403 7200 14317,'0'0'7175,"0"0"-6759,20 0 1378,21 0-96,-2-20-1154,1 20-544,-1 0-576,1-21-770,-1 21-3170,2-20-11115</inkml:trace>
  <inkml:trace contextRef="#ctx0" brushRef="#br0" timeOffset="90159.1797">14000 7259 9032,'0'20'6823,"0"-20"-6151,19 0 673,-19 0 321,20 0-705,0 0-481,0 0-191,-1-20-33,1 20-64,0-20 32,-20 1-32,20-1 33,-20 0-193,0-1 32,0 1-160,-20 1 256,20 19-320,-20 0 288,0 0-288,1 19 96,-1 1 96,20 1-32,-20 19 32,20-21 32,0 21-64,20-1-32,0 1-32,-1-20-193,21-1-928,-1-19-352,1 0-1186,1-19-6566</inkml:trace>
  <inkml:trace contextRef="#ctx0" brushRef="#br0" timeOffset="90594.7266">14258 6881 16239,'0'20'1826,"0"-20"-930,19 41 161,-19-22 481,20 41-673,-20-21-513,20 21-32,0 20-63,0-21-161,-1-19-32,1 19 0,20-39-96,-21 19-128,22-18-97,-21-21 1,19 0-64,-19 0-193,0-21 129,-20 1 0,20 1 288,-20-21 128,0 20-32,0-19 64,0-1 0,-20 21-32,20-1 96,-20 0 512,0-1-351,1 21-1,19 0-64,-20 0 97,20 21-257,0-1 160,0 19-64,0 1-256,20-1 320,-1 1-384,1-20-160,20 19-737,-21-39-673,21 21-512,-20-21-1057,0-21-8104</inkml:trace>
  <inkml:trace contextRef="#ctx0" brushRef="#br0" timeOffset="91241.211">14714 7159 16623,'19'61'1089,"-19"-42"801,21 21-128,-21-1-673,20 1-449,0-20-319,0-1-33,-1-19-192,-19 0 32,0 0-32,20 0-32,-20 0 225,-20-19-386,20-1 97,0 0-64,-19 0 96,19 1-384,-20-1-64,20 0 288,0 20-193,20-20 65,-20 20 160,19 20 0,-19-20 32,20 20 0,-20 0 128,20-20-64,-20 19 128,0-19-256,0 0 256,20 20-352,-20-20 128,0 0-97,19 0-95,1-20 192,-20 20-288,20 0 384,0 0-128,-1 20 192,2-20-160,-1 0 288,0 0-288,0 0 128,-1-20 192,1 20 96,0-19-96,0-1 1,-20 0-1,0-19-64,0 19-64,0 0 32,0 20 32,-20-21-32,0 21 33,20 0-129,-20 0 32,1 21 160,19 19-128,0-21 64,0 21 64,0-1-95,0-19-65,19 20-161,1-21-191,0 1-545,0-20-576,-1 0-929,1 0-833,-20-20-8584</inkml:trace>
  <inkml:trace contextRef="#ctx0" brushRef="#br0" timeOffset="91510.7422">15210 7100 13965,'0'39'3971,"0"-19"-1953,0 21-288,0-2 96,20 1-673,-20-20-833,0-1 32,0 1-127,20-20-225,-20 0 96,0 0-32,19 0 64,-19 0 64,0-20-192,21 1 0,-21-1-32,20 20-128,0 0-96,0 0-33,-1 0-127,1 20-545,0-1-833,0-19-832,-1 0-513,-19 0-8520</inkml:trace>
  <inkml:trace contextRef="#ctx0" brushRef="#br0" timeOffset="91692.3829">15448 6981 16719,'0'20'4068,"0"0"-3299,20 19 256,-20 1 352,20-1-512,-20 2-513,20 18-320,-1-39-128,2 20-737,-1-40-864,0 19-1282,0-19-1537</inkml:trace>
  <inkml:trace contextRef="#ctx0" brushRef="#br0" timeOffset="91867.1875">15409 7200 19570,'0'0'1986,"0"0"-1153,20 0 960,-1-20-127,21 20-1057,-1 0-385,2-21-160,-21 21-481,19 0-704,-19 0-1569,0 0-2211</inkml:trace>
  <inkml:trace contextRef="#ctx0" brushRef="#br0" timeOffset="92592.7735">15806 7299 14830,'20'0'2722,"0"0"-1857,0 0 1057,19 19-545,-19 1-704,20 0-449,-1 19-32,-19-19-160,0 21 64,-20-21-32,0-1-32,0 1-256,0 0 0,-20-20-225,0 20-479,0-20-514,1 0-319,19-20-1603</inkml:trace>
  <inkml:trace contextRef="#ctx0" brushRef="#br0" timeOffset="92817.3829">16322 7299 18513,'0'19'1794,"0"-19"-2307,21 0 481,-21 0-96,19 20-865,1-20-544,-20 0-545,20 0-3427</inkml:trace>
  <inkml:trace contextRef="#ctx0" brushRef="#br0" timeOffset="92963.8672">16601 7318 14093,'0'0'4324,"0"0"-4100,0 0-352,19 0-224,1-19-577,-20 19-1730,20 0-6950</inkml:trace>
  <inkml:trace contextRef="#ctx0" brushRef="#br0" timeOffset="93115.2344">16798 7299 17936,'20'19'481,"-20"-19"-417,20-19 64,-20 19-96,0 0-64,0 0-865,21 0-1825</inkml:trace>
  <inkml:trace contextRef="#ctx0" brushRef="#br0" timeOffset="93297.8516">17137 7338 15310,'39'59'2242,"-19"-18"-544,-20-1 192,0-1-513,0-19-929,0 20-224,0-21-416,20 1-224,-20-20-1442,0 0-2530</inkml:trace>
  <inkml:trace contextRef="#ctx0" brushRef="#br0" timeOffset="94168.9454">17692 6584 13805,'-19'0'2402,"-1"0"-993,20 0-224,0 19 705,0 22-96,20 18-513,-1 1-256,1 19-352,0-20-161,0 21-224,0-1-224,19-19 65,1 0-258,-21-20-511,21-1-129,1-19-800,-22-20-1763,1 0-1760</inkml:trace>
  <inkml:trace contextRef="#ctx0" brushRef="#br0" timeOffset="94721.6797">17870 6584 14157,'0'-40'2722,"0"20"-1729,0 20 385,20-20 31,-20 1-736,20-1-321,1 20 32,-1-20-127,-1 20-161,1 0 32,0 0-96,0 0 64,-20 20 64,0 19-32,0-19-96,0 0 64,0 20-128,19-21-32,-19 1-32,40-20 192,0 21-160,-21-21 96,22 20-32,-1 0 64,-21-20-128,-19 19 192,0 1 193,0-20 223,-19 20-320,-1-20 33,0 20-225,-1-20-192,1 19-257,1-19-896,-1 0-1057,20 0-1474,-20 20-11755</inkml:trace>
  <inkml:trace contextRef="#ctx0" brushRef="#br0" timeOffset="95077.1485">18347 6564 16687,'20'20'2787,"-20"-1"-2339,0 1 641,20 1 417,-20 19-641,19-21-225,-19 1 33,0-20-353,0 0-64,0 0-63,20 0-97,-20 0 384,0 0-352,0-20-32,0-19-32,21 19-64,-21-21-32,0 22-96,20-1 128,0 20-192,-20 0 64,19 0-32,1 20 160,0-1-32,19 1-833,-19 21-1121,0-21-1761,20-1-1859</inkml:trace>
  <inkml:trace contextRef="#ctx0" brushRef="#br0" timeOffset="95404.2969">18148 7040 21011,'-19'0'1218,"38"-19"-161,1 19 800,1-20-832,19 20-416,-1-20-129,20 20-352,-19-20-96,-1 20-64,22 0-96,-41 0-416,19 0-129,-19 0-192,0 0-512,-1 0-1057,-19 0-801,0 20-2178</inkml:trace>
  <inkml:trace contextRef="#ctx0" brushRef="#br0" timeOffset="95759.7657">18447 7120 19218,'-21'0'672,"21"19"-255,0 1 1120,0 1-352,0-1-640,0 0-33,0-1 33,0-19-385,0 20 64,21-20-32,-21 0 161,20 0-65,0 0 160,-1-20-319,1 1 127,20-1-192,-21 20-160,1-20 256,-20 20-448,20 0-353,-20 0-192,20 0-352,-20 0-737,0 0-1089,0 20-1281</inkml:trace>
  <inkml:trace contextRef="#ctx0" brushRef="#br0" timeOffset="95949.2188">18645 7100 14253,'0'20'4644,"-20"-1"-3875,20 1 801,0 21 95,0-2-608,0-19-576,0 20-257,20-21-224,0 1-64,-20 0-737,19-20-704,2 20-1186,-21-20-1473</inkml:trace>
  <inkml:trace contextRef="#ctx0" brushRef="#br0" timeOffset="96348.6329">18684 6504 15919,'61'0'3555,"-22"20"-1505,21 20-577,19 19-768,-19 2-417,-20-2-384,-1 20-128,-19-20-449,0 2 193,0-2 288,-20 0 96,-20-19-97,20-1 97,-20-19 0,20 1-608,-20-1-1122,20-20-737,0 0-3362</inkml:trace>
  <inkml:trace contextRef="#ctx0" brushRef="#br0" timeOffset="96755.8594">19201 6445 18321,'19'0'1249,"-19"0"-352,21 20 768,-21 19-127,20 1-994,0 0-223,-20 20-161,20-20-64,-1-1-544,-19 1-513,20-21-961,0 1-2082,-20 0-8616</inkml:trace>
  <inkml:trace contextRef="#ctx0" brushRef="#br0" timeOffset="97119.1407">19181 6723 15983,'20'0'3043,"-1"0"-2563,2 0-160,-1-20 225,0 1-129,-20-1-320,20 0 64,-20-1-31,19 1-129,-19-19 32,0 19 128,20 20 96,-20-20 385,0 20-97,0 20-95,0 0 191,0 0-223,20 19-385,-20 2 96,20-21-128,-1-1 32,1 1 0,0-20 128,-20 20-128,20-20 32,-20 0 96,0-20-32,19 20 161,-19-20-546,21 20 193,-1 0-384,0 0-161,-20 0-512,20 20-1185,-1 0-2178</inkml:trace>
  <inkml:trace contextRef="#ctx0" brushRef="#br0" timeOffset="98606.4454">20115 6881 11242,'-20'0'2659,"0"-20"-1378,0 20 288,0 0 385,0 0-480,0 20-1090,20-20 481,-20 20-64,20 1-609,0-1-352,20-20 288,0 19-224,20 1 352,-20 0-224,20-20 0,-1 20-128,-19-1 96,0-19 128,-1 20-64,-19 0 64,0 0 224,-19-20-255,-1 20-33,20-20-289,-20 0-287,0 0-1058,20 0-1793,-19-20-2530</inkml:trace>
  <inkml:trace contextRef="#ctx0" brushRef="#br0" timeOffset="99042.9688">20294 6981 2978,'19'59'12012,"-19"-39"-10795,0 0 192,20 0 545,-20 0-384,0-20-930,0 0-95,20 0-161,-20 0 161,0 0-1,0-20-416,20-20-32,-20 20-192,0-19-96,0 19-160,19 0-97,-19 1 129,0 19 128,20 0 192,-20 19-32,0 1 128,20 20 0,-20-21 32,0 21-64,20-40 0,-20 20 96,0-20-160,0 0 160,0 0 33,0 0 255,19-20-192,-19 0-160,0 0 0,20 1 1,-20-1-322,20 20-95,-20-20 32,20 20 128,-20 20-449,21-20-480,-2 0-1153,1 20-929,0-20-8360</inkml:trace>
  <inkml:trace contextRef="#ctx0" brushRef="#br0" timeOffset="99355.4688">20690 6942 16335,'-20'19'2274,"20"-19"-1217,-19 40 609,-1-20-449,20-1-705,0 21-319,0-20-33,0-20 0,0 0-256,20 20 160,-20-40 192,19 20-192,-19-20-128,0 0-32,20 20 128,-20-20-192,20 1 320,-20 19-384,0 0 192,20 0-96,-20 0 128,19 0-32,1 19 0,0 1-353,0 0-480,-20-20-512,21 20-160,-2-20-449,-19-20-513,20 20-3779</inkml:trace>
  <inkml:trace contextRef="#ctx0" brushRef="#br0" timeOffset="99630.8594">20849 6584 10537,'-19'19'4677,"-2"-19"-3812,21 20 448,0 1 961,0 19-288,21-1-833,-2 1-288,1 19-449,0-20-288,19 1-31,-19 20-194,0-40-319,0 20-128,-1-21-129,1 1-512,-20-20-801,0 0-96,0 0-1185</inkml:trace>
  <inkml:trace contextRef="#ctx0" brushRef="#br0" timeOffset="100023.4375">21027 6644 16687,'-20'40'1922,"20"-21"-1025,0 21 704,0 19 385,0-19-801,0 19-256,20 1-544,0-20-225,21-1-64,-2 1-320,1-40 64,-1 20-97,1-40 225,-1 0-288,1 0-64,-19-19-193,18-1 353,-19 1 128,0-2-192,0 21 95,-20-19 97,0 19 96,-20 20 64,0-20 96,20 20 321,-20 20-449,1 0 64,-1 0 64,20-1 0,-21 21-64,21-19-64,21 18 1,-21-19-450,20 0-1024,19-20-1410,-19 0-1025,0 0-7174</inkml:trace>
  <inkml:trace contextRef="#ctx0" brushRef="#br0" timeOffset="100263.6719">21583 6802 14477,'0'0'3235,"0"0"-1857,0 20-418,0-20 610,0 20-609,21-1-641,19 21-288,-21-19 96,21-1-160,-20-1 192,-20 1-192,19-20 96,-19 20 129,-19-20 95,-1 20-96,0-20-192,0 0 0,-19 0-320,19 19-481,-1-19-897,21 0-1569,0 0-3587</inkml:trace>
  <inkml:trace contextRef="#ctx0" brushRef="#br0" timeOffset="100452.1485">21802 6723 15054,'19'0'5413,"-19"20"-4036,20 19-576,-20-19 352,20 20-352,-20-21-449,21 21-448,-1-19-96,-1-21-673,-19 20-608,20-20-2051,-20 0-2177</inkml:trace>
  <inkml:trace contextRef="#ctx0" brushRef="#br0" timeOffset="100597.6563">21841 6861 17424,'41'0'2755,"-2"-19"-1698,1-1-64,-1 20-417,1 0-896,0-20-1666,-21 20-2370</inkml:trace>
  <inkml:trace contextRef="#ctx0" brushRef="#br0" timeOffset="101486.3282">20968 7616 15118,'20'0'1954,"-20"-20"-1602,19 20 289,1-19-193,-20-1-288,20 0-128,0 0 0,-20-19-128,0 19 0,0 0 32,0-1 0,0 1 128,-20 20-96,0-19 128,-19 19 224,19 19-224,0 1 257,0 21 31,1-2 225,-1 1 63,20 0-223,20-1-129,-1 1-256,21 0-32,-1-20-128,1 0-384,1 0-641,-2-20-257,21-20-672,-21 0-3203</inkml:trace>
  <inkml:trace contextRef="#ctx0" brushRef="#br0" timeOffset="101892.5782">21246 7279 3779,'-20'0'13517,"20"20"-12620,0-1 128,0 1 608,0 39-416,20-18-416,0 18-288,-1 1-97,1-21-288,0 21-64,21-41-96,-2 22-32,-19-41 0,19 20-32,1-20 160,-20-20-608,19 0 159,-39-20-159,20 20 416,-20-20 31,0 21-63,-20-21 256,20 20-96,-19 0 0,-1 1 64,0 19 65,0 0 63,20 0-96,-20 19-192,20 1 64,20 0 288,-20 20-192,20-21 128,0 21 0,0-20-288,19 20 224,2-20-736,-2-20-257,-19 0-897,20 0-320,-21 0-1601</inkml:trace>
  <inkml:trace contextRef="#ctx0" brushRef="#br0" timeOffset="102473.6329">21762 7458 14926,'40'39'1729,"-21"1"-159,-19 0 95,20-21-383,0 21-386,1-20-255,-21-1-257,20-19-191,-20 21 31,0-21-128,0 0 160,0 0-32,0 0 97,0-21-257,0 21-160,0-19-193,0 19 1,0-20-224,0 0-33,0 0 1,0 20 223,0 0-95,19 0 192,-19 0 128,0 0 160,20 0-96,-20 20 32,20-20 0,0 20 96,-20-20-64,19 0 128,1 0-128,0 0 128,0 0 128,19 0 97,-19 0-353,1 0 320,-21-20 64,20 20-159,0-20 127,-20 1-288,19 19 64,-19-20 32,0 0-128,0 0 97,0 0-129,0 1-32,-19 19 32,19 0 64,-20 0-160,20 0-32,0 19 0,0 1-1,-20 20 33,20-20 128,0 19 1,20 1-226,0-21 193,19 2-993,-19-1-224,19-20-320,-19-20-897,0 20-1698</inkml:trace>
  <inkml:trace contextRef="#ctx0" brushRef="#br0" timeOffset="102735.3516">22338 7478 15726,'19'39'2371,"-19"-19"-770,0 20-95,0-21 415,20 1-543,-20 0-481,21-20-257,-21 20-223,0-20-129,20 0-32,-20 0-64,20 0 0,-1-20-192,-19 20 64,20-20-128,-20 20 0,20 0-352,0 0-193,0 20-384,-1-20-480,-19 0-993,20 0-1474,0 0-3907</inkml:trace>
  <inkml:trace contextRef="#ctx0" brushRef="#br0" timeOffset="102911.1329">22556 7358 19730,'20'20'1249,"0"-1"385,19 1-545,2 41-192,-1-22-449,-1 1-544,-19-20-352,19 19-577,-19-19-897,-20-20-1986</inkml:trace>
  <inkml:trace contextRef="#ctx0" brushRef="#br0" timeOffset="103079.1016">22576 7557 20083,'40'-20'1793,"-1"20"-736,2 0-32,18-20-96,0 20-545,-19 0-576,-1 0-897,2 0-2690,-21-20-4357</inkml:trace>
  <inkml:trace contextRef="#ctx0" brushRef="#br0" timeOffset="103661.1329">23013 7220 19090,'0'-40'2498,"20"19"-1761,0 1 640,0 20 128,19-19-640,-19 19-769,19 19 0,-18-19-128,-21 20 128,20 1-96,-20 19-160,0-1 32,20 1 128,-20 19 0,0-20 0,0 2-32,0-21 0,20 19 160,-20-19-64,39 0-160,-19 0 256,0 0-160,-1-20 64,21 19 97,-20 1-161,-20 0 128,0 0 160,0-1-64,0 2 257,0-1-417,0 0-32,0 0-128,-20-1-449,20 1-544,-20-20-1666,20 20-3042</inkml:trace>
  <inkml:trace contextRef="#ctx0" brushRef="#br0" timeOffset="127715.8204">7010 9661 10121,'0'40'4100,"0"-20"-2883,20 39 577,-20 1-97,20 19-383,19 1-193,-18 20-353,19-21-223,-1-20-257,1 20 1,-20-38-161,-1-2-64,1-19 0,-20 0 0,20-1 128,-20-19 256,-20-19 65,0-1-321,-19-20-224,-1 1 32,1-22 0,-22-18-32,2-19-192,0-2-64,19-19 31,1 19 33,19 21 160,20 0 0,0 39 32,20-20 96,19 20 0,1 21-64,19-1 0,0 40 32,2-1 64,-22 42-256,1-2 32,-20 20-321,-1 0 97,-19 1 320,-19-20 64,-21-1 64,20-19-64,-19-1 64,-1 2-128,19-21-32,2-20-32,19 0-929,0 0-2370,0-20-1570</inkml:trace>
  <inkml:trace contextRef="#ctx0" brushRef="#br0" timeOffset="127971.6797">7606 10316 18769,'0'-20'1986,"-20"0"-1537,0-19 992,0 19-544,1-39-353,-21 19 1,20 1-417,20-2-96,-20 21-96,20-19 0,20 19-417,0 20-864,0 0-1890,39-20-2659</inkml:trace>
  <inkml:trace contextRef="#ctx0" brushRef="#br0" timeOffset="128494.1407">8003 9502 17328,'-59'-39'1698,"39"19"383,-21 20-351,2 20-673,-20-1-256,19 1-161,20 21-415,1 18-161,19-19-32,19 19-128,1 0-129,20 21-383,-1-1-257,1-19-576,-21 19 320,2-19 320,-1 0 417,-20-1 352,0-20 256,0-19 833,0 0 256,0-20-160,20 0-512,-20 0-33,20 0-287,-1-20-257,21 0 0,-20 1-128,19 19-641,-19-20-576,20 20-97,-19 0-1184,-2 0-1954</inkml:trace>
  <inkml:trace contextRef="#ctx0" brushRef="#br0" timeOffset="129147.461">8440 9562 12459,'-40'-19'3620,"20"19"-1955,0 0 481,-19 0-288,19 19-449,-20 1-288,1 0-31,-1 20-546,40-1-256,0-19-448,40 19 224,-1 1-64,1 1 0,19-2-64,21-19-160,-20 19-32,-21 1 192,1-20 32,-20 19 64,-1-19-64,-19 0 224,-19 21 160,-21-22 0,1 1-31,19 0-161,-20-20-32,20 0-672,1 0-706,19 0-1857,-21-20-3235</inkml:trace>
  <inkml:trace contextRef="#ctx0" brushRef="#br0" timeOffset="129612.3047">8599 9482 20050,'0'-19'3364,"0"-21"-2532,39 40 418,-19-20-546,21 0-512,-2 20 33,1 0-1,-1 0-160,1 20 32,-1 20-96,1-1 32,0 1-128,-20 20 64,0 19 0,20-19-32,-21 19-32,1-19-128,0-1 31,19 1 97,-19-21 0,0 22 0,21-22 0,-22 1 128,-19-1-160,20-19 224,-20 0 256,-20 0-95,20-1 127,-19 1-224,-1 0-32,-21-20-128,21 0-480,1 21-609,-1-21-1762,0 0-4964</inkml:trace>
  <inkml:trace contextRef="#ctx0" brushRef="#br0" timeOffset="131094.7266">9651 9681 20787,'0'0'2402,"20"-20"-2113,-20 20 1280,39 0-576,-19 0-705,21 0-159,-2 0-33,20 0-64,1 20-705,-21-20-993,22 20-1408,-41-20-2532</inkml:trace>
  <inkml:trace contextRef="#ctx0" brushRef="#br0" timeOffset="131254.8829">9810 9979 15438,'20'0'4452,"19"0"-3619,1-20 1153,19 0-897,2 0-897,-2 1-96,0 19-416,1-20-1217,0 20-2948</inkml:trace>
  <inkml:trace contextRef="#ctx0" brushRef="#br0" timeOffset="132286.1329">11081 8946 16751,'20'20'321,"-20"0"1088,0 20 545,20-20-865,-20 20-416,19-1 63,-19-19 129,0 0-385,20-20-63,-20 0 127,0 0-127,0 0 63,0-20-224,0-19-191,20-1-1,-20 20 32,0-40 0,0 20-96,0 1 0,20 19 64,-20 0-288,19 20 160,1 0 192,0 20-32,0 19 128,19 1-288,-18 0 96,-1 0 64,0 0-64,-1-1-96,1-19-288,-20 0-289,20-20-736,-20 20-993,0-20-2339,0 0-8648</inkml:trace>
  <inkml:trace contextRef="#ctx0" brushRef="#br0" timeOffset="132554.6875">11716 8847 20147,'0'20'1857,"-20"-20"-896,20 40 801,-20-1-673,1 21-416,19 0-129,-20-1-224,20 1-191,0-1-226,20-18-63,-20-2-737,19 1-736,-19-21-1506,0 1-4869</inkml:trace>
  <inkml:trace contextRef="#ctx0" brushRef="#br0" timeOffset="132940.4297">11935 9106 21268,'19'-40'2178,"1"40"-1602,0 0 737,0 20-576,19 0-384,-19 19-161,0 1-96,1 19-32,-2-18-224,1 18-97,-20-20-63,-20 1-128,1-20-65,-2 19-95,-19-19-193,1-20 32,-1 0 545,1 0 160,19-20 384,0 1 33,20-1 127,0 0 161,20-20 320,0 40-193,19-19 1,1 19-385,19 0-320,-18 19 32,-2 1-63,1 0-514,-1-20-960,-19 20-1250,0-20-2754</inkml:trace>
  <inkml:trace contextRef="#ctx0" brushRef="#br0" timeOffset="133739.2579">11021 9821 14830,'-40'0'1793,"40"0"-1024,0 0 736,0 0 1,0 0-513,40 0 224,20 0 256,-1-21-448,40 21-256,1 0-289,19-20-31,40 20-1,-1 0-223,21 0-225,-19 0 96,-2 0 32,1-20-417,-40 20 97,-19 0-288,-21 0 127,-40 0 1,-19 0 128,0 0-353,-20 0-608,-20 0-3171,0 0-8776</inkml:trace>
  <inkml:trace contextRef="#ctx0" brushRef="#br0" timeOffset="137687.5">11657 10138 15630,'0'0'2723,"0"20"-1986,0 0 1441,0-1-449,0 21-512,0-1-352,19 1-288,1 1-161,0-22 129,-20 1-257,20-20 32,-20 0-63,0 0 95,0 0-32,0-20 65,19-19-385,-19 18 0,20-19 96,-20 1-96,20 19-64,0 0 32,0 1-33,0 38 130,0-19 127,0 20-192,20 20 32,-1-21-64,-19 1-641,19 0-896,-19 1-706,20-21-3490</inkml:trace>
  <inkml:trace contextRef="#ctx0" brushRef="#br0" timeOffset="142505.8594">13464 9482 13965,'-41'0'5349,"41"0"-3908,0 0-1217,0 0 577,21 0 64,-1 0-321,19 0-255,1 0-65,-1 0-64,20 0-160,-19 0-160,1 0-801,-2 0-480,1 20-2211,-20 0-480</inkml:trace>
  <inkml:trace contextRef="#ctx0" brushRef="#br0" timeOffset="142666.0157">13582 9780 18385,'-20'20'1601,"40"-20"-928,0 0 768,19-20-63,1 0-738,1 20-480,-2-20-127,1 20-33,19 0-1282,-19 0-1056,-21 0-2274</inkml:trace>
  <inkml:trace contextRef="#ctx0" brushRef="#br0" timeOffset="143304.6875">14396 9165 16367,'-20'-20'3587,"20"20"-2145,0 0-449,0 0-64,0 0-65,0 40 97,20-21-384,-20 21-161,20 20-224,19-20-95,-19-20-65,21 19 32,-21-19-257,19 0-287,-19 0-769,-20-1-1602,20 21-2114</inkml:trace>
  <inkml:trace contextRef="#ctx0" brushRef="#br0" timeOffset="143515.625">14277 9821 19250,'0'0'3363,"20"0"-3139,0-21 1410,20 21-65,-1-20-928,1-20-225,20 21-224,-1 19-96,1-20-224,-21 0-416,21 20-481,-20 0-385,-20 0-1536,20 20-1795</inkml:trace>
  <inkml:trace contextRef="#ctx0" brushRef="#br0" timeOffset="143987.3047">14575 10099 19218,'40'-41'2786,"-21"21"-2497,1 20 575,0 0-95,-20 0-224,20 20-129,0 21-352,-1-22 64,-19 41-32,0-21-32,0 1-32,-19-21 65,-1 21-1,0-19-32,-20-1 32,1-20-64,19 19 64,-19-19 160,-1 0-160,19-19 96,21 19-31,-20-20 127,40-1 64,-20 21-32,41-20 65,-21 20 63,19 0-352,1 0-96,-1 20 193,21-20-706,-20 0-576,0 21-673,-20-21-1569,19 0-2018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5T18:05:46.60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598 3625 15310,'-20'0'833,"20"20"704,0 0 129,0 0 160,20 19-513,-20 22-96,19-2-641,-19 0-159,20 1-33,0-21 65,0 2-193,-20-2 32,19-19-96,-19-20 97,0 0 351,0 0-63,0 0-609,0-20 96,-19-19 128,-1-2-256,0-18 96,0-20 32,20 20-352,-19-22 256,19 2-64,0 20 0,0 19-1,19 1 258,1 39-161,39 0 224,-19 0-224,20 39 64,0 1-64,-1 19 96,0 1-96,22 20-64,-42-21 160,20 0-352,-19 1 32,-20-21-289,19 2-128,-19-2-608,-20-19-576,0 0-1763,0-20-7366</inkml:trace>
  <inkml:trace contextRef="#ctx0" brushRef="#br0" timeOffset="189.4532">696 3982 21043,'-59'0'1858,"59"0"-1473,0 0 928,0 0 32,40 0-672,-1-19-353,1 19-352,20-20-320,0 20-641,-1-20-865,20 20-2274,-19-20-8904</inkml:trace>
  <inkml:trace contextRef="#ctx0" brushRef="#br0" timeOffset="478.5157">1352 3785 18769,'40'59'2627,"-20"-39"-930,19 19-383,-19-19-225,19 20 0,-19-21-481,0 22-127,1-41-289,-21 20-96,0-20 224,20 0-31,-20 0-65,0-20-256,0-1 224,19 1-224,-19-19-64,20-1 0,-20 21-161,20 19 161,-20 0 192,39 0-128,-19 0-352,20 39-1089,-1-19-1634,2 0-5958</inkml:trace>
  <inkml:trace contextRef="#ctx0" brushRef="#br0" timeOffset="1169.9219">2543 3824 14093,'20'0'4644,"-20"0"-4163,19 0 1408,1 20-287,1-20-641,-1 0-449,0 0 1,19 0-33,-19 0-287,0-20 95,0-19 0,-20 19-160,19-21 0,-19 22-256,0-21-96,-19 20 128,-21 20 256,20-20-320,0 20 160,1 0 32,19 20 224,-20 20-288,20-1 288,0 2 33,20 18 63,-1-19-320,21 19 32,0-19 128,-1-21-288,20 1-288,2 1-385,-22-21-480,1 0-1410,-1 0-2401</inkml:trace>
  <inkml:trace contextRef="#ctx0" brushRef="#br0" timeOffset="1714.8438">2921 3665 18865,'39'40'2050,"1"0"-480,-1 0 256,1-1-641,0 1-641,0-20-352,0 19 33,-20-19-1,-1 0-96,-19-20 0,20 19 128,-20-19-96,0 0 673,0-19-577,-20-1-256,1 0-128,-1 0-96,0 1-192,0-21-257,20 20-96,0-19 257,0 19 160,0 20 63,20-20-127,0 20 160,19 0-65,1 0 193,-20 20-128,39-20 256,-20 20-96,2-20 288,-1 0-32,-1 0-32,20-20 129,-39 0-1,20-1 192,-20 2-224,0-1-95,0 0 127,-20 0-128,0 0 32,-20 1 64,20-1 0,-20 0-95,-20 20-161,20 0 32,0 20 288,1 0-256,19-1 160,-20 41 0,20-21 0,0 22-95,0-2-33,20-19 0,-1-1-289,1 1-511,20-21-193,-20-19-897,20 0-928,0 0-2019,-20-39-11593</inkml:trace>
  <inkml:trace contextRef="#ctx0" brushRef="#br0" timeOffset="1991.211">3755 3645 19538,'19'40'1634,"-19"-20"576,20 20-737,0 0-160,-20-20-288,20 19-384,-20-19-353,19 0-160,-19-20-32,20 0 0,-20 0-32,0 0-31,20-20 95,-20 20-96,0-40 96,0 21-384,20-21 95,-20 20 1,19-1-128,2 21 96,-1 0-161,20 21 33,-21 19-481,21-1-800,-20-19-1474,0 20-2434</inkml:trace>
  <inkml:trace contextRef="#ctx0" brushRef="#br0" timeOffset="2187.5">4211 3446 21043,'40'41'1762,"-20"-1"160,0 19-1089,19 0-321,-19 1-288,0 0 1,19-20-866,1-21-352,-19 1-224,18 0-1153,-19-40-3204</inkml:trace>
  <inkml:trace contextRef="#ctx0" brushRef="#br0" timeOffset="2361.3282">4171 3645 20499,'0'20'2434,"20"-20"-1793,20 0 1281,0 0-1090,19 0-511,-19 0-225,19 0-288,-18 20-1186,-22-20-1088,1 20-2499</inkml:trace>
  <inkml:trace contextRef="#ctx0" brushRef="#br0" timeOffset="2665.0391">3099 4201 25752,'39'0'1826,"2"-20"-1378,38 20 449,40-19-64,0-1-385,20 0-320,0 0-128,19 0-416,-38 20-193,19 0-159,-39-19-225,-21 19 256,-40 0 192,1 19-191,0-19-706,-20 0-1024,-20 0-1826</inkml:trace>
  <inkml:trace contextRef="#ctx0" brushRef="#br0" timeOffset="3865.2344">5561 3785 21620,'0'0'1057,"0"0"-833,0 0 1218,0 20-514,20-1-543,-20 1-97,20 0-128,0 19-32,-20-39-224,20 20-384,-1-20-1282,1 0-2626,-20 0-9898</inkml:trace>
  <inkml:trace contextRef="#ctx0" brushRef="#br0" timeOffset="4025.3907">5542 3446 20018,'0'-19'2146,"0"-1"-1024,0 0-834,0 20-352,19-20-32,-19 20-97,20 0-992,0 0-1377,20 0-1698</inkml:trace>
  <inkml:trace contextRef="#ctx0" brushRef="#br0" timeOffset="4308.5938">6037 3527 19826,'-59'39'1570,"39"-19"-802,0 0 33,0-1-384,20 21-33,20-20-96,20 0-160,-1-1 65,22 2-386,18-1 1,-20 0-32,0 0 32,-18-1 128,-21 1 64,-20 20 224,-20-21-64,-1 1 96,-18 0-320,19 0-544,-20-20-866,21 0-1889,-1 0-11403</inkml:trace>
  <inkml:trace contextRef="#ctx0" brushRef="#br0" timeOffset="4948.2422">7527 3606 18545,'-40'0'1826,"0"0"-545,21 19-128,-21 1-448,20 20 192,-1-1-225,2 2-287,19-1-289,0-21 0,40 1-64,-20-20 32,39-20 96,-19 1-224,0-1-32,-1-20 32,1 0 0,-40 20 384,0-20-32,0 20-95,-20 20 287,0 0-96,20 0-256,-20 20-256,20 0 256,0 20-288,20-21 32,0 22-384,19-21-930,2 0-1376,-1-1-1603,-1-19-10184</inkml:trace>
  <inkml:trace contextRef="#ctx0" brushRef="#br0" timeOffset="5333.0078">8520 3466 14125,'-40'0'4708,"20"0"-3747,-19 0 352,-2 21-127,1-1 223,21 19 64,-21 1-512,40-1-640,0-19-257,20 20 32,0-1-128,39-18 32,1-1 0,0 0-64,19 0-65,-20-1-319,-19 1 0,-19-20 320,-21 20 160,-21 0 320,1-20-448,-20 19-32,1-19-225,-1 0-127,1 0-545,-1 0-1473,20 0-2916</inkml:trace>
  <inkml:trace contextRef="#ctx0" brushRef="#br0" timeOffset="5565.4297">8738 3745 22229,'0'40'992,"0"-20"-127,20-1 64,0 1-512,-1 0 255,21 0-159,-1-20-129,1-20-96,1 20-192,-22-20-288,1-19-288,-20 19-97,0-20-159,-20 19-1218,1 2-2819</inkml:trace>
  <inkml:trace contextRef="#ctx0" brushRef="#br0" timeOffset="6197.2657">9154 3269 22389,'0'0'1089,"0"0"-513,20 19 1058,0 21-321,1 19-64,-1 0-576,-1 2-449,1-22-64,20 21-32,-21-41-32,1 21-31,0-40 31,0 0 0,0 0 64,19 0-32,-19 0-32,1-20-32,-1 20-224,19 0 96,-19 20 64,0 0-128,19 19 160,-39 2-224,20-21-129,-20 0 129,0-1 0,0-19-96,-20 20-225,-19-20-223,-1 0-33,1-20 384,-2 20-255,1-19-962,21-1-1056,-1 20-1442,0-20-5862</inkml:trace>
  <inkml:trace contextRef="#ctx0" brushRef="#br0" timeOffset="6545.8985">9968 3566 19154,'-39'-20'4708,"19"1"-4388,0 19 833,0-20-576,20 20-193,0 0-95,0 20-129,0-1-128,20 21-32,20-1 0,-1 1 32,22 0-32,-2 0-32,20 0-320,-39-1 63,-1-19 193,-18 0 128,-1 0-128,-20-20 96,0 19 96,-20-19-352,-1 0-481,1 0-576,-19 0-353,19 0-544,-19 0-608,-1 20-1474,1-20-4260</inkml:trace>
  <inkml:trace contextRef="#ctx0" brushRef="#br0" timeOffset="6887.6953">9988 3963 6950,'0'0'5605,"21"-20"-2786,-1 0-961,19 0-513,1 1-96,-1-21 289,1 20-97,19-19-64,-18 19 65,-2-21-706,1 22 1,-1-1-320,1 0-129,0 20-32,-21-20-160,22 0 64,-21 1 32,-20 19-256,20-20-192,-20 0 0,0 0 64,0 1-129,-20-1 97,0 0 192,-1 20 128,1 0 0,-19 0 0,19 20-128,0 0 97,0 19-65,1 1 64,19-1-225,0 1 129,0-1-32,39 2 64,-19-1-64,39-21-160,-18-19-320,-1 0-449,-1 0-513,1-19-896,-1-1-2435,-19-20-7654</inkml:trace>
  <inkml:trace contextRef="#ctx0" brushRef="#br0" timeOffset="7077.1485">10683 3348 18961,'20'0'3171,"0"19"-1505,0 1 384,-1 20-1089,22-1-288,-1 22-1,-21 18-448,1-40-160,20 21-352,-1-20-224,-19-20-417,0-20-641,0 0-1505,-1 0-3523</inkml:trace>
  <inkml:trace contextRef="#ctx0" brushRef="#br0" timeOffset="7236.3282">10624 3546 24695,'0'0'384,"40"0"33,19 0 191,0 0-544,21 0-128,-20 0 64,-1 0-1025,0 0-2786,-38 0-6247</inkml:trace>
  <inkml:trace contextRef="#ctx0" brushRef="#br0" timeOffset="8856.4453">12193 3348 15919,'-20'-20'1409,"0"20"-128,0 0 801,-20 0-1217,0 0 32,-19 39-96,19-19-257,1 20-64,19 20-255,20-20-33,20-1-192,19 1 224,21-1-320,19-19 352,-19 20-352,19 0 96,-39-20-32,-1 20 64,-19-21-32,0 1 160,-20 0 609,-20 0-32,0-20-385,-19 19-160,-1 1-96,1-20-64,-1 0 0,1 0-993,18 20-1056,1-20-2147,0 0-6310</inkml:trace>
  <inkml:trace contextRef="#ctx0" brushRef="#br0" timeOffset="9197.2657">12887 3466 18225,'-20'-39'480,"0"39"1314,1-20-641,-1 20-64,0 0 513,0 0-289,-19 20-769,-1 19-63,20-18 159,1 19-191,-2-1-65,42 1-32,-2-1-384,1-19 193,20 20-33,19-40-32,0 19-128,2-19-449,-2 0-608,-19 0-512,-1 0-1506,-19 0-2819</inkml:trace>
  <inkml:trace contextRef="#ctx0" brushRef="#br0" timeOffset="9365.2344">12768 3923 19474,'20'20'3523,"0"-20"-2978,0 0 1281,39-20-1122,-18 20-512,-2-20-128,1 20 0,-1 0-1377,1 0-1153,-21 0-3428</inkml:trace>
  <inkml:trace contextRef="#ctx0" brushRef="#br0" timeOffset="10091.7969">13523 3943 16944,'-20'39'2210,"20"-39"-705,0 20 417,0-20-449,20 21-512,0-21 160,19 0-544,1 0-97,-1-21-95,2-18-161,-21 19-320,19-20-64,-39 1-1,20-1 1,-40-19 0,0 18-480,1-18 415,-22 19 129,21 1 449,0 19-193,1-19 32,19 19 0,0 0-96,0 20-96,39-21 0,2 1 0,18 20 96,1 0 0,-1 0-128,0 0 64,2 20-64,-22 21 128,-19-21-192,0 19 256,-20 20-160,-20-19 65,0 19 31,-19 2-32,19-22 96,0 1 32,-1-1 128,21-19-63,21 20 95,-21-21 96,40-19 33,-21 20-129,21-20-128,19 0 1,-19 0-33,19 0-192,-18-20-641,-2 20-576,-19-19-577,0 19-864,0 0-2435,-20 0-9449</inkml:trace>
  <inkml:trace contextRef="#ctx0" brushRef="#br0" timeOffset="10352.5391">14674 4122 29596,'0'20'192,"0"-20"-481,0-20 225,20 20-352,-20 0 64,0 0-65,0 0-1953,0 0-3107,20 0-13613</inkml:trace>
  <inkml:trace contextRef="#ctx0" brushRef="#br0" timeOffset="29476.5625">816 5234 11146,'0'-20'2659,"0"20"159,0 0-512,0 0-192,0 0-896,-20 0-193,20 0 128,20 20-128,-20 19-225,20-19-159,-20 40-193,20-20-223,0 19-97,-1-19-32,1-1-160,0 1-192,0 0-513,-1-20-192,1 0-801,-20 0-2562,0 0-6150</inkml:trace>
  <inkml:trace contextRef="#ctx0" brushRef="#br0" timeOffset="29803.711">419 5393 12235,'0'0'2883,"19"-20"-161,-19 20 1,20-20-481,0 1-704,0-2-642,20-19-479,-20 20-385,20 1 32,-1-21-256,-19 20-449,19 0-608,-19 1-929,20-1-673,-19 0-3010</inkml:trace>
  <inkml:trace contextRef="#ctx0" brushRef="#br0" timeOffset="30355.4688">935 4975 7014,'0'20'12364,"0"-20"-11916,0 20 1506,20 0-64,-1 20-609,1 0-576,0-1-321,0 21-128,1-1-127,18 2 63,1-2-288,-21-20 96,1 1 32,0-20-160,0-1 31,-20 1 97,20 0 0,-20-20-64,-20 0 64,0 0-128,0 0 64,20-20 32,-20 0-288,1 1 320,19-21-192,0 20 32,19 20 127,-19-19 226,40 19-289,-20 19 128,19 1 0,22 0-64,-22 0 32,1-1-129,19-19-31,-19 20 64,-1-20 128,2-20-32,-2 1 64,-19-1-64,20 0 96,-40 0-128,19-19 161,-19 19-97,0 0 32,-19 1 128,-1-2 0,0 21-64,0 0-64,1 0 32,-1 21 193,20-2-97,0 21-256,0-20 32,20-1 0,19 21-481,1-40-640,-1 20-929,21-20-3203,0 0-12170</inkml:trace>
  <inkml:trace contextRef="#ctx0" brushRef="#br0" timeOffset="31162.1094">2424 5472 17328,'-19'-20'1698,"19"40"-994,19 0 1090,1 19-97,0 1-543,19 40-354,-19-1-287,20-20-257,-21 1-32,1-39 161,1 18-33,-21-39-352,0 0 224,0 0 321,0 0-353,0-20-320,-41-20 0,22-20-65,-21 1-127,1 0 0,-1-1-97,1-20 1,-1 1 32,-1 20 192,22 0 288,19 18-96,19 1 96,22 21 0,-1-1 0,19 20 64,-20 20-192,1-1 32,-1 1 0,2 20 96,-21 0-96,0 0 64,-1-1-64,-19 1 192,-19-20 33,-1-1-33,0 1-32,-1-20-160,1 0-96,1 0-160,-1 0-257,20-20-960,0 20-1154,20-19-2113,-20-1-8201</inkml:trace>
  <inkml:trace contextRef="#ctx0" brushRef="#br0" timeOffset="31379.8828">2841 5531 20371,'-20'0'961,"20"-20"224,-20-19 128,20 19-128,0-19-320,0-21-320,0 20-353,0 0-256,0 1 160,20 19-481,0 0-287,-20 20-321,39 20-609,-18 0-1024,-1-1-1282,19 1-5797</inkml:trace>
  <inkml:trace contextRef="#ctx0" brushRef="#br0" timeOffset="31612.3047">3119 5334 12780,'0'39'5637,"0"-19"-3299,0 0 96,0-1-320,0 21-800,0-20-482,19-1-319,2-19-417,19 0 96,19 0-32,-19-19-128,-1-21-256,-19 20 0,0-19 32,-40 19 64,0 0 32,0 1-97,-19 19-255,-20 0 256,-1 0 0,20 0-33,20 0-479,0 0-1090,0 0-1761,20 0-2659</inkml:trace>
  <inkml:trace contextRef="#ctx0" brushRef="#br0" timeOffset="31967.7735">3258 4995 18641,'0'-20'4036,"0"20"-2531,0 0-896,0 0 448,20 20 64,0 20-256,-1 0-321,1 0-191,0 19-385,19-19 64,-18-1 32,-1-19-32,20 0 64,-21 0 64,1-20-224,0 21 256,0-21-320,19 19 160,-39 1 128,20 0-288,0-20 128,-20 20-32,0-1-32,-20-19-128,20 20-96,-40-20-65,21 0-127,-1 0-97,-20 0-224,21 0-384,-1-20-1377,0 20-2947,20-19-6695</inkml:trace>
  <inkml:trace contextRef="#ctx0" brushRef="#br0" timeOffset="32324.2188">3913 5313 20691,'-20'0'1986,"0"0"-641,0 21 129,1-2-642,-1 1 193,0 20-256,0-1-545,20-19-288,20 0 128,0-1-256,0 1-96,-1-20 64,21-20-33,-20 20 129,-1-19 0,-19-21 96,0 20 32,0 1 96,0 19-192,0-20 320,0 20-288,0 0 160,0 20-480,0-20 320,21 19-32,19 1-609,-20 0-640,19-20-641,1 0 0,-20-20-384,19 0-2339</inkml:trace>
  <inkml:trace contextRef="#ctx0" brushRef="#br0" timeOffset="32708.9844">3953 4975 17872,'0'-19'4389,"0"19"-2660,0 19-768,0-19-64,20 40 672,-20-20-351,20 40-386,0-20-415,-1-1-225,1 1-192,0-1 96,0-19-96,0-20 64,19 20-32,-19-20 64,0 0 0,20 0-96,-20 0 32,20 0-64,-21 0 32,1 0-96,0 20 96,0 1 0,-1-21-96,-19 19 128,0 1-256,0-20 32,0 0 0,-19 0-33,-1 0-127,0 0-32,0-20-97,-19 1 1,19 19-417,-20-21-416,40 1-449,-20 20 0,20 0-2402,0 0-5381</inkml:trace>
  <inkml:trace contextRef="#ctx0" brushRef="#br0" timeOffset="32919.9219">4549 5373 18353,'39'0'2210,"-39"0"-416,0 20-161,20-20-159,-20 20-225,0-1-416,20 1-609,-20-20-192,20 20-224,-20 0-289,0-20-608,0 0-480,19 0-609,-19-20-1602,0 0-6950</inkml:trace>
  <inkml:trace contextRef="#ctx0" brushRef="#br0" timeOffset="33065.4297">4489 5075 21748,'-19'-21'1473,"19"2"-992,0 19-289,0 0-352,0-20-192,0 20-1122,19 0-2305</inkml:trace>
  <inkml:trace contextRef="#ctx0" brushRef="#br0" timeOffset="33632.8125">4767 4936 17744,'-19'-40'3075,"-2"40"-1089,21 0 32,0 0-320,0 0-1058,21 20-416,-2 0 673,1 19 32,0 21-897,19-20 224,-19 20-159,20-1-1,-21-19 0,1-1-353,0 1 225,0 0-704,1-20-417,-21-20-385,19 20-736,-19-20-1858,0 0-6310</inkml:trace>
  <inkml:trace contextRef="#ctx0" brushRef="#br0" timeOffset="33806.6407">5184 5273 15855,'19'20'5797,"1"0"-4420,-20 20-63,0-20-546,20 0-351,-20 0-417,0-20 32,21 19-224,-1-19-705,-20 0-545,19 0-1889,-19-19-3395</inkml:trace>
  <inkml:trace contextRef="#ctx0" brushRef="#br0" timeOffset="33952.1485">5164 5095 21075,'-20'0'577,"20"-20"-769,0 20-161,0 0-63,20-21-353,-20 21-864,20 0-3652</inkml:trace>
  <inkml:trace contextRef="#ctx0" brushRef="#br0" timeOffset="34155.2735">5343 4936 448,'20'20'21684,"-20"-1"-20723,19 21 737,-19-1-257,20 2-320,0 18-416,0 1-385,-1-1-256,21-19-128,1 0-352,-22-20-289,1 0-672,0-20-833,0 0-2210,-20-20-11115</inkml:trace>
  <inkml:trace contextRef="#ctx0" brushRef="#br0" timeOffset="34568.3594">5323 5214 21684,'20'-20'865,"19"20"448,1-20-448,-1-19-513,1 39-256,1-20-32,-2 0-128,1 20-608,-1 0-33,1 0-32,-20 0 225,-20 20 544,19 0 288,-19-1 193,0 1 159,20 0-159,-20 0-449,0-20 320,20 0-256,-20 0-32,0 0-64,21 0 33,-21 0-98,20 0-31,-20 0 32,19 0 32,1 0 385,0 20-65,19 19 353,-19 1-1,20 20-383,-1-1-1,2 1-128,-21-1-32,19-18-128,1 18 32,-40-19-64,20-1-64,-40 1 0,0-1-160,0-19-641,0 0-448,-19-20-1442,18 0-2562,1 0-10762</inkml:trace>
  <inkml:trace contextRef="#ctx0" brushRef="#br0" timeOffset="35680.6641">6772 5293 14125,'-20'-40'1794,"0"21"-1,1-1 353,-1 20 481,0-20-769,0 20-545,1 0-448,19 20-289,0 0-159,0 19-1,0-19-192,19 21-64,1-22-96,20-19-32,-21 0 0,21 0-32,-1-19-96,-19-2-96,1-19 192,-21 1-96,0-1-352,-41 20 31,22-19 1,-1 19-161,-20 0 97,21 20-225,-1 0-64,20 0-1152,0 20-898,0 19-800,20 1-7784</inkml:trace>
  <inkml:trace contextRef="#ctx0" brushRef="#br0" timeOffset="35876.9532">6990 5373 16239,'40'0'2146,"-20"0"-128,-20-20-96,-20-20-673,0 20 128,0-20-256,-19 1-512,19-21-257,0 21-160,1-22-288,-1 2 288,0 0-416,20 19-416,0 1 896,0 19-641,20 0-479,0 20-610,-1 0-992,1 20-2050,0 0-11339</inkml:trace>
  <inkml:trace contextRef="#ctx0" brushRef="#br0" timeOffset="36038.086">6752 5115 21748,'-20'0'1858,"20"0"-801,0 0-737,40 0-32,-1-20 257,22 0-353,18-1-448,0 21-1410,1-19-1280,-1 19-2468</inkml:trace>
  <inkml:trace contextRef="#ctx0" brushRef="#br0" timeOffset="36500.9766">8003 5035 15438,'-59'-20'4356,"19"0"-3779,0 20 768,0 20 0,1-20-160,-1 39 321,-19 2-641,39 18-33,0 1-511,-1-21-289,21 21 32,21-20-32,19-20-64,-1 0-64,21-20 0,-21 0 0,1-20-161,0-19-31,-20-2-32,0 21 96,-20-19 63,0-1 33,0 20 0,-20-19 160,20 39 289,-20-20-161,20 20 256,0 20-256,0-1 0,0 1 97,20 0-65,0 20-192,0-21-64,19 1-353,-19 0 65,20 0-417,-21-20-448,1 0-1057,-20 0-1602,0 0-5412</inkml:trace>
  <inkml:trace contextRef="#ctx0" brushRef="#br0" timeOffset="36770.5078">8063 5095 18513,'19'40'2178,"1"-1"-608,0-19 127,-20 20-576,20-21-96,-20 1 32,0 0-608,21-20-642,-21 0 546,0 0-257,0 0-64,0 0-64,0-20 96,0 0-224,0 1 96,19-21 32,1 40 128,20-20-160,-21 20 96,1 0-32,20 20-32,-21-20-289,21 20-832,1 0-1249,-2-1-3459</inkml:trace>
  <inkml:trace contextRef="#ctx0" brushRef="#br0" timeOffset="37366.211">9056 5234 18481,'19'0'1794,"1"19"-1634,0-19 833,0 0-192,-1-19-417,1 19 385,0-20-1,1 0-479,-21-20-129,0 21 128,0-1-416,-21-20-128,1 19 640,0 21-480,-19-19 96,-1 19 128,21 19 0,-21 2 193,20-1-225,0 20 352,20-1-192,0 1 289,20-1 63,0 1-287,0 1-161,39-22-128,-19 1-96,19 0-289,-18-20-255,-2 0-449,1-20-801,-1 0-1921,-39-20-2788</inkml:trace>
  <inkml:trace contextRef="#ctx0" brushRef="#br0" timeOffset="37896.4844">9274 4956 6245,'20'19'13838,"0"21"-12749,-1-1 768,1 2-31,0 18-353,20-19-672,-21 0-160,1-1-321,0 1-160,1-19 96,-1-2-127,-20 1-161,0-20 224,0 0-256,0 0 160,0 0-192,-20-20-64,20 1-1,-21-22-31,21 21-64,-20-19-96,20-1-65,20 0 129,-20 21 160,21 19-96,-1 0 96,-1 0 95,1 0-31,0 19-160,0-19 545,19 20-450,-19 0 161,19-20-32,-19 0-64,21 0 64,-2-20-32,-19 20 128,0-20-32,0 1 33,-20-1 127,0 0-288,0 0-64,-20-20 224,0 20-128,0 20 32,1-20 32,-1 20 128,20 0 160,-21 20-320,1 0 192,0 20 1,20 0 31,0-1-128,0 1-64,20 0-64,0-1-385,21-19-95,-2 0-33,1-20-736,-1 0-737,-19-20-1793,0 0-6503</inkml:trace>
  <inkml:trace contextRef="#ctx0" brushRef="#br0" timeOffset="38187.5">9949 5054 19602,'19'41'1602,"-19"-1"512,20-1-641,-20 1-32,21-1-95,-1-19-738,-20 0-95,20-20-257,-20 20-224,19-20 32,-19-20-64,0 20 64,0-20 0,20 0-160,-20-19 32,20 19-32,0 0 0,-1 0 64,1 20-353,0 0 417,0 20 32,-1 20-704,1-20-257,1 19-416,-1-19-449,0 0-576,-1-20-1794,1 0-4132</inkml:trace>
  <inkml:trace contextRef="#ctx0" brushRef="#br0" timeOffset="38390.625">10346 4936 16815,'20'-20'3428,"0"20"-321,-20 20-705,19 19-737,1 1-63,0 20-1025,0 0-385,0-21-352,-1 21 384,22-41-577,-21 1 65,19-20-481,-19 0-416,20 0-224,-40-20-1025,19-19-2787,-38 19-9866</inkml:trace>
  <inkml:trace contextRef="#ctx0" brushRef="#br0" timeOffset="38549.8047">10207 5135 23766,'0'0'352,"39"0"673,2 0-224,-2-20-128,21 20-97,-1 0-255,0-20-257,2 20-513,-22 0-608,1 20-1281,-20-20-3812</inkml:trace>
  <inkml:trace contextRef="#ctx0" brushRef="#br0" timeOffset="39858.3985">11379 4916 16719,'0'-39'1314,"0"19"511,-20 0-511,20 20-193,-20 0-128,-21 0-33,22 0-127,-21 20-352,20 0-97,1 19-256,-1-19 0,20 19 97,0-19-610,20 20 481,-1-21-96,41 2-192,0-1 128,-1 0 64,21 0-192,-21 19 160,-20-19 32,-18 0 0,-21 19 160,0-19 256,-40 0-223,0 21 223,1-22-352,-21 1 32,21-20-737,-1 20-127,19 0-1667,-18-20-2657,19 19-9738</inkml:trace>
  <inkml:trace contextRef="#ctx0" brushRef="#br0" timeOffset="41354.4922">2742 5988 14253,'0'0'865,"0"0"-321,0 0 129,0 0-705,0 0-32,0 0 32,0 0 64,20 20-64,-20-20 128,19 0 160,21 0 257,-20 20 31,19-20 33,2 0-161,18 0-224,0 0 193,1 0-385,20 0 0,-1 0 64,0 0-96,1 0 64,19 0-64,-20 0 32,21 0 96,-1 0-192,0 0 192,1 0-64,-1 0 128,20 0 513,0-20-481,0 20-128,20 0-128,-20 0-96,20-20 32,0 20 320,0 0-288,1-20 64,18 20 32,-19 0 128,0-19-320,20 19-33,-21 0 129,2-20-32,18 20 96,-18-20 128,-1 20-64,19 0 32,2-20 160,-2 20-95,-19 0-97,19-19-32,-18 19-64,-2 0-161,2 0 65,-1 0 32,0 0 128,-19-21 160,-2 21 64,1 0 1,-19 0 95,18 0-416,-18 0 192,19 0-64,-20 0 0,1 0 160,18 0-320,-18 0 320,-1 0-320,0 0 288,1 0-224,-1 0 320,1 0 65,-1 0 63,0 0-128,1 0-160,18 0 33,-18-20-97,-1 20 0,0 0 160,1-20-288,-21 20 192,20-20 480,-19 20 97,19 0-385,-20 0-160,1-19-64,-1 19-32,-20 0 65,1-20-194,0 20 194,-20 0-161,-1 0 160,-19-20 128,20 20-96,-21 0 0,21 0-64,-20 0 64,20 0-224,-20 0 96,-20 0 0,20 0-32,-20 0-32,0 0-128,0 0-225,-20 0-383,20 0-1635,-20 0-1729,20 0-10409</inkml:trace>
  <inkml:trace contextRef="#ctx0" brushRef="#br0" timeOffset="42753.9063">12669 5293 672,'0'0'9289,"0"0"-7079,0 0 96,0 0 129,0 0-321,0 0 224,20 0-224,-20 0-417,20 0-768,-20 20 320,20 1-448,-1-2-320,1 21-129,-20-20-224,20-1-128,0 1-64,0 0-288,-1-20-289,-19 20-480,20-20-545,0 0-1088,-20 0-2531,0-20-11946</inkml:trace>
  <inkml:trace contextRef="#ctx0" brushRef="#br0" timeOffset="42921.875">12669 5015 19890,'-19'-20'2627,"-2"0"-2051,21 20-544,0 0-160,0 0-705,0 0 289,21 0-609,-2 0-1089,1 20-2755</inkml:trace>
  <inkml:trace contextRef="#ctx0" brushRef="#br0" timeOffset="43233.3985">13205 5075 19250,'-19'20'2274,"19"0"-1890,-20 0-256,20-20 225,0 19-161,0 21 96,20-20 97,-1 0-482,21 19 290,-1-19-482,21 0 33,-21 1 192,1 18-160,-19-19 224,-1 0 96,-20-20 96,0 19 0,0 1-64,-20 0-128,-1-20-352,1 20-609,0-20-1505,1 0-2147</inkml:trace>
  <inkml:trace contextRef="#ctx0" brushRef="#br0" timeOffset="45841.7969">15131 4817 8391,'20'-19'3268,"-1"19"-994,-19 0 32,20-21-224,-20 21-577,20 0-480,-20 0-576,0 0 800,0 0-32,0 0-897,0 0-288,0 0 225,0 21 447,0-2 65,-20 1-513,20 0-96,-39 0 193,19-1-97,-20 21 0,-19-20-544,18 19 704,-18-19-672,0 0 672,19-1-159,1 2-161,-1-1 160,19 0-64,2 0 32,-1-20 33,20 0-1,0 0-96,20 0-128,-20 0 192,40 0-32,0 0 1,19 0-65,0 0-192,1-20 416,0 20-416,19 0-96,-39 0 352,19 0-192,-19 0-64,0 20-224,0-20 384,-20 19-96,-1-19-192,-19 20 320,0 0-224,0 0 160,-39 0 96,19 19-224,-21-19 128,-18 21-96,19-22-64,1 21 160,-1-20-96,1 19 160,19-19 0,0 0-32,-1-1 32,21 1-64,0 0 64,21-20 65,-1 20-65,20-20 32,-1 0 32,1 0 32,19 0-128,0-20 0,22 0-96,-22 20 0,0-20-32,0 20-192,2 0-384,-22 0-33,1 0-704,-20 0 64,-1 0-97,1 0-640,0 20-1601,-20-20-3620</inkml:trace>
  <inkml:trace contextRef="#ctx0" brushRef="#br0" timeOffset="46329.1016">14694 5988 17072,'20'0'4292,"-20"0"-3203,0 0 128,0 0 64,19 20-288,-19 0-96,21 19-64,-1-19-737,-20 0-32,20 1-64,0-2-128,-1 1-129,-19-20-255,0 0-321,20 0-416,-20 0-1089,0 0-1442,-20 0-9352</inkml:trace>
  <inkml:trace contextRef="#ctx0" brushRef="#br0" timeOffset="46496.0938">14575 5710 20147,'-20'0'800,"20"0"-1376,0 0-577,0 0-353,20 0-800,0 20-1634</inkml:trace>
  <inkml:trace contextRef="#ctx0" brushRef="#br0" timeOffset="46858.3985">15032 5870 9673,'0'-21'10698,"0"21"-9865,-20 0 288,20 0 352,0 0-480,-21 21-32,21-2 192,-19 21-609,19-1-223,0 1 63,0-1-96,19 1-191,22-20-97,-1 1-97,-1-21-63,1 0-192,-1-21-385,1-19-384,-1 20-256,-18 1-769,-1-1-961,-20 0-1794</inkml:trace>
  <inkml:trace contextRef="#ctx0" brushRef="#br0" timeOffset="47041.0157">15032 6008 19314,'-20'0'2338,"20"0"-1121,0 0 128,0 0-384,20 0-192,0 0-288,19-20-289,-19 0-320,20 20-417,-1 0-288,-19-19-896,20 19-1987,-21 0-6341</inkml:trace>
  <inkml:trace contextRef="#ctx0" brushRef="#br0" timeOffset="47412.1094">15568 5770 20851,'20'-20'1378,"-40"20"-802,20 0 321,-20 0 0,-1 0-321,2 20 225,-1-1-256,-20 21-449,40-20-32,-19 20-32,19-20 64,0 0-320,19 0 160,1-1-321,20 1 257,0 0-64,0 0 224,-1-20-160,1 19 64,-20 1 64,-1-20 64,1 20-32,-20-20 96,0 20 64,-20-20 64,1 21-127,-1-21-161,0 0-33,0 19-255,-19-19-705,19 0-833,20 0-1345,-20 20-5124</inkml:trace>
  <inkml:trace contextRef="#ctx0" brushRef="#br0" timeOffset="48679.6875">16044 5174 14061,'0'0'2210,"0"0"-1794,0 0 1250,0 0 960,19 0-1184,-19 0-481,0 20 32,21 20 96,-1-1-64,-20 22-417,20-2-320,0 0 97,-1-19-257,1 19 64,0-18-288,0-22 256,-20 1-160,20 0 64,-20-20-32,0 0 289,0 20-97,0-20 32,-20-20-192,0 0-96,0 0-128,-19-20 160,19 0 0,0 1-96,0-40-64,-1 19-129,21-20-31,0 21 128,0-1 128,0 21 0,41-1-225,-21 19 418,0 21-129,19 0 0,-19 21-96,0-1 63,19 20-31,-19-21 161,0 21-354,0 0 193,-20-1 224,-20-19-224,0 0 224,0-20 97,-19 21-353,-1-21 0,20 0-193,1 0-319,-1 0-930,0 0-800,0-21-1634,20 21-5381</inkml:trace>
  <inkml:trace contextRef="#ctx0" brushRef="#br0" timeOffset="49085.9375">16601 4956 17104,'-21'-20'2946,"1"20"-1889,0 0 641,20 0-289,-20 20 65,20 19-417,0-19-32,0 19-321,0 2-255,20-1 127,0-1-704,0 1 545,1-20-513,18 19 96,-19-19-513,0-20-320,19 20-288,-19-20-352,0 0-1090,0-20-1504,-1 0-5478</inkml:trace>
  <inkml:trace contextRef="#ctx0" brushRef="#br0" timeOffset="49275.3907">16918 5154 15758,'20'20'5349,"0"-20"-3715,-20 20 320,0 0 352,19 0-1313,-19-20-641,0 19-63,20 1-353,-20 0 192,0 0-577,0-20-384,20 0-159,-20 0-674,0 0-1025,0 0-3202</inkml:trace>
  <inkml:trace contextRef="#ctx0" brushRef="#br0" timeOffset="49435.5469">16879 5075 14317,'0'-21'5926,"0"21"-5606,0-19-929,0 19 481,0 0 192,-20-20-832,20 20-385,0 0-481,0 0-2306</inkml:trace>
  <inkml:trace contextRef="#ctx0" brushRef="#br0" timeOffset="49754.8828">17017 4857 19026,'79'20'2882,"-38"19"-896,-2-19-512,1 19-33,-20 1-768,-1-1 31,1 2-351,-20-1-225,20-21-32,-20 1-64,0 0 96,0 0-256,0-20-385,0 20 1,-20-20-289,20 19-64,-20 1-544,20-20-1154,0 20-1889,0-20-7815</inkml:trace>
  <inkml:trace contextRef="#ctx0" brushRef="#br0" timeOffset="49958.0078">17712 5353 25464,'20'0'1761,"-20"0"-1921,0 20 32,0-20 96,0 0-705,0 0-800,0 20-2115,0-20-9608</inkml:trace>
  <inkml:trace contextRef="#ctx0" brushRef="#br0" timeOffset="58605.4688">4131 5313 320,'0'0'416,"0"0"385,0 0 96,0 0-64,0 0 288,-19 0-385,19 0-608,0 0-128,0 0-160,0 0 96,-20 21 449,20-21-161,0 0 352,0 0 770,0 0 191,0 0-480,0-21-608,0 21 127,0 0 257,0 0 96,0 0 32,0 0-161,0 0-159,0 0 160,0 0-129,0 0-255,0 0-97,0 0-32,0 0 1,0 0 223,0 0 193,0 0-161,0 0 513,0 0-544,0 0-161,0 0 65,0 0-193,0 0-96,0 0-128,0 0 32,0 0 192,0 21-160,0-21-64,0 0 96,0 19 64,20-19-128,-20 20-32,0 0 65,0-20 63,0 20-64,19-20-32,-19 19 64,20-19 128,-20 20-224,0-20 96,20 0-96,-20 20 192,20-20-192,-20 0-96,20 20 192,-20-20 0,20 19-288,-20-19 224,0 20-64,20-20 0,-20 0 64,0 20-32,20-20-32,-20 0 96,0 0-64,20 0 128,-20 0-288,0 0 192,19 0-64,-19 0 128,0 0-96,20 0 0,-20 0-32,0 0 64,20 0-32,-20 0 128,0 0-256,20 0 128,-20-20-64,19 20 160,-19 0-288,0 0 192,20 0-32,-20-20 0,0 20-64,20 0 64,-20 0-96,0-19 64,20 19 0,-20-20-32,0 20-97,0-20 65,-20 20 160,20-20-32,-20 20-64,0-19-256,20 19-353,-19-20-1216,19 20-1763,0 0-9192</inkml:trace>
  <inkml:trace contextRef="#ctx0" brushRef="#br0" timeOffset="62165.0391">5700 5054 8295,'0'0'2467,"0"0"-2467,0 0 384,0 0 1730,0 0-416,0 0-225,0 0-384,0 0-480,0 0 31,0 0-255,0 0-33,0 0-192,0 0 32,0 0 417,0 0-65,0 0-287,0 0 415,0 0-255,0 0 63,0 0-512,0 0 416,20 0-319,-20 21 63,19-21 320,1 20-544,-20-20 448,20 20-256,1 0 0,-21-20 1,20 19-1,-20-19-224,0 0 480,0 20-512,19-20 96,-19 0-449,0 0-352,0 0-576,0 0-737,0 0-1121,0 0-12716</inkml:trace>
  <inkml:trace contextRef="#ctx0" brushRef="#br0" timeOffset="62883.7891">5978 5015 7046,'0'0'2755,"0"0"-1122,0 0 225,0 0-641,0 0-256,0 0-96,0 0-128,0 0-161,0 0 129,0 0-353,0 0 609,0 0-256,0 0-65,0 0-95,0 0-353,0 0-128,0 0 321,0 0-161,0 0 32,0 0 32,0 0-160,0 0 449,0 0-289,0 20 32,-20-20-95,20 19-33,0-19 96,-20 21-480,20-1 576,0 0-544,-20 0 513,20-20-353,0 19-65,0-19 65,0 20 0,0-20-128,0 0-416,0 0-673,0 0-545,0 0-1185,0 0-2562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5T18:21:19.149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240 7775 10730,'-20'-19'2274,"0"-1"-448,20 0 288,-20 20-353,20-20-127,0 20 127,0-21-672,-20 21-384,20 0-224,0 0-33,0 0 161,20 21-1,0 19-95,-20-1-1,20 21-288,0-1 65,0 21-97,20-21 96,-20 21-288,0-21 96,-1 1 128,21 0-256,-20-21 64,-1 1 32,21-1 33,-20-19 31,20 0 128,-20-20-288,20 0 160,-21 0-96,21 0 96,-1 0-384,1-20 64,1 20-385,-22-20-160,21 0-416,-20 20-256,0-19-1025,-20 19-2051,19 0-4131</inkml:trace>
  <inkml:trace contextRef="#ctx0" brushRef="#br0" timeOffset="173.8281">438 8272 17008,'-98'-40'2018,"78"19"-1730,0 2 160,20-1 641,20 0 0,0 0-416,-1 1-481,21 19-512,19-20-1154,-19 0-1344,0 0-1795</inkml:trace>
  <inkml:trace contextRef="#ctx0" brushRef="#br0" timeOffset="348.6328">280 7815 14317,'-139'-20'5445,"79"0"-4164,21 20-768,19-19-161,20 19 65,0-20 127,40 20-384,-1-20-224,40 0-448,1 20-962,0-21-1601,18 21-1569</inkml:trace>
  <inkml:trace contextRef="#ctx0" brushRef="#br0" timeOffset="581.0547">1233 7775 18417,'0'40'2466,"-20"-20"-2498,20 19 1025,-20-19 609,20 19-97,-20 2-384,0 18-448,20 1-513,-19-21-64,-1 21-32,20-20-352,-20 0-737,0-1-833,20-19-1665,-19 0-1922</inkml:trace>
  <inkml:trace contextRef="#ctx0" brushRef="#br0" timeOffset="762.6953">935 8132 20211,'0'-39'2018,"0"19"-1762,0 20 1217,20 0-96,-20 20-576,19 0-480,21-1-289,-20 1-193,20 0-287,0 19-353,-20-18-544,19-1-769,1 0-1345,-20-20-1506</inkml:trace>
  <inkml:trace contextRef="#ctx0" brushRef="#br0" timeOffset="1067.3828">1431 7775 16303,'20'-19'2851,"-20"19"-1666,20 0 833,-20 0-97,20 0-447,-1 19-353,1 21-256,0-20-353,1 39-320,18-20 1,-19 22-161,20-2-32,-1 1-385,1-21-127,-1 1-353,-19 0-576,21-20-1122,-21-20-1409,-20 0-1409</inkml:trace>
  <inkml:trace contextRef="#ctx0" brushRef="#br0" timeOffset="1270.5078">1849 7756 19826,'0'-40'3203,"0"40"-2818,20 0 864,-20 20 513,19 0-513,-19 19-449,20 1-479,0 19-33,0 21-384,-1-1 32,1-19-128,20-1-129,-21-20-415,1-18-289,0-21-737,-20 0-961,-20 0-1985</inkml:trace>
  <inkml:trace contextRef="#ctx0" brushRef="#br0" timeOffset="1459.9609">1412 8113 21908,'-79'0'993,"79"19"-1025,0-19 865,39 0 608,1 0-352,39-19-192,1 19-544,19-20-161,-20 20-769,1 0-416,-1 0-833,-39 0-2049,-21 0-1698</inkml:trace>
  <inkml:trace contextRef="#ctx0" brushRef="#br0" timeOffset="1626.9531">1571 8211 21492,'-61'21'2050,"42"-1"-2018,19-20 576,39-20 545,2 20 1,18-21-706,20 21-352,0-19-224,2-1-737,17 0-1153,-19 0-2370,-18 1-1794</inkml:trace>
  <inkml:trace contextRef="#ctx0" brushRef="#br0" timeOffset="1844.7266">2226 7854 20787,'0'-19'3107,"19"38"-2370,-19-19 0,20 20 576,0 0-320,0 19-32,-1 22-545,22-22-224,-1 1-96,-21 0-224,21-1-256,-20 1-193,-1-21-191,1 2-354,0-1-447,-20-20-1986,-20 20-1634</inkml:trace>
  <inkml:trace contextRef="#ctx0" brushRef="#br0" timeOffset="2266.6016">677 8808 22805,'-40'0'128,"40"0"-416,0 0 864,0 0 353,20 0 160,0 0-192,39 0-416,1-20-1,39 20 129,20-20-65,20-1-63,41 2-97,37-1-64,21-20-224,20 40-31,-19-19 31,-60 19-32,-41-20-96,-77 20 0,-22 0-64,-19 0 96,0-20-289,-20 20-95,0-20-385,-20 1-768,0-1-898,0-20-2465,1 20-6439</inkml:trace>
  <inkml:trace contextRef="#ctx0" brushRef="#br0" timeOffset="2542.9688">2722 7953 24278,'0'-20'545,"0"1"-1250,20 19 65,-20 0-225,20 0-897,-20 19 321,0 1 224,19 21-993,-19-21-32,20 19 672,-20-19 1122,20 0 2113,0 0 2083,-20-1-129,19-19-1281,-19 20-1056,0-20-834,0 20-288,0-20-640,0 0-1250,0 20-4067</inkml:trace>
  <inkml:trace contextRef="#ctx0" brushRef="#br0" timeOffset="3463.8672">3655 7974 16623,'-20'-41'2178,"0"41"-1281,0-19-128,-19 19 576,19 0-640,-20 0 160,21 19-129,-1 1-351,0 1-161,20 19-192,20-21 192,0 21-320,39 0 96,0-21 0,1 21 32,0-1-64,-1-18-32,1 19-128,-41-20 192,1-1 64,-20 1 32,-20-20 96,-19 20 0,19 0-224,-19-20 32,-1 0-128,0 0-64,20 0-160,0 19-962,0-19-1376,20 0-1570,0-19-9641</inkml:trace>
  <inkml:trace contextRef="#ctx0" brushRef="#br0" timeOffset="3741.2109">3993 8073 18705,'-20'20'2851,"20"0"-2467,0-1 833,0 1 33,0 20-225,20-21-577,0 22-96,19-21-63,1-20-225,-1 0 96,1 0-256,0-20 0,0 0-513,-20-1 193,0 2-257,-20-1-128,-20-20-96,0 21-672,0-1-1218,0 0-224,-20 20-2786</inkml:trace>
  <inkml:trace contextRef="#ctx0" brushRef="#br0" timeOffset="4235.3516">4509 8033 19122,'20'60'1377,"0"-21"481,-20 1-609,19-1 128,1-18-96,-20-1-768,20 0-225,0-20-96,-20 0-64,20 0 129,-20-20-257,0 0-96,0-1 128,0-18-289,-20-1 161,20 1 64,0-1-96,-20 20 64,20 1-96,20 19 32,-20 19 96,20 1 256,-1 0-160,1 20-32,0-1 32,21-19 64,-22 0 32,1-1-288,-20-19 192,20 0 32,-20 0-32,0 0 97,20-19-193,-20-1 96,0 0-32,0 0-32,19 1 0,1-1-96,0 20-385,0 0-191,19 20-193,1-1-1025,-19 21-1858,18-1-4067</inkml:trace>
  <inkml:trace contextRef="#ctx0" brushRef="#br0" timeOffset="4605.4688">5561 8014 19922,'0'39'1634,"0"-19"-97,0 20 65,0-1-449,0-19-352,0 0-161,20-1-319,20-19-1,-20 0-256,19-19 0,1-1-256,-21 0-32,1 0 64,-20-19 127,-20 19-447,1 0 64,-21 0 191,1 1 161,-1-1 160,0 20 1,21 0-33,-1 0-193,20 20-831,20-1-994,-20 1-1474,39 0-960,1 0-7943</inkml:trace>
  <inkml:trace contextRef="#ctx0" brushRef="#br0" timeOffset="4808.5938">5918 8192 13388,'20'0'5926,"-20"0"-3716,0-20 64,0 0-672,-20-19-610,1-1-191,-21 0-256,20 1-225,1-22-128,-1 2-224,-1 0-32,21-20-192,0 39 64,0 0 160,21 20-353,-1 20-832,19 0-128,-19 20-481,19-1-1729,-19 2-1666</inkml:trace>
  <inkml:trace contextRef="#ctx0" brushRef="#br0" timeOffset="4954.1016">5739 7914 18705,'-79'19'4228,"60"-19"-3075,19 0-64,0 0-832,19 0-97,1 0 96,39 0-256,2 0-769,-22 0-1601,21 0-3524</inkml:trace>
  <inkml:trace contextRef="#ctx0" brushRef="#br0" timeOffset="5608.3984">6713 7953 8039,'-40'-39'9994,"20"19"-7208,1 20-1056,-1 0-289,0 20-352,0-1-128,-1 22-192,2 18-257,19-19-255,0 0-129,19-1-64,2-19 0,19 0 64,-20-20-224,19-20-96,-19 0 96,19-19-129,-19-1-31,-20 0-160,0-19 63,-20-1 33,1 0 64,-21 1 32,20 0 64,-19-2 192,19 22 32,0 19 96,-1 0 256,21 1 65,-19 19 95,19 19-384,19 1 97,2 0 223,-1 19-63,20 2-65,-1 18-288,1 1 64,19-21-512,0 1-129,2-1-351,-22 2-546,20-2-640,-39-19-1825,0-20-1699</inkml:trace>
  <inkml:trace contextRef="#ctx0" brushRef="#br0" timeOffset="5775.3906">7089 7974 21172,'21'40'1441,"-1"-1"-64,0-19-864,0 0-321,-1 0-192,1-20-224,0 19-545,-20-19-2018,20-19-2594</inkml:trace>
  <inkml:trace contextRef="#ctx0" brushRef="#br0" timeOffset="5927.7344">7050 7795 18001,'-20'-20'3907,"0"20"-3202,20-19-481,20 19-256,-20 0 32,20 0-192,19 0-481,2 19-1569,-21-19-1826</inkml:trace>
  <inkml:trace contextRef="#ctx0" brushRef="#br0" timeOffset="6276.3672">7447 7835 19698,'0'39'1089,"-19"1"481,19-1 351,0 22-127,0-2-481,0 0-736,39-19-257,1-1-63,-1-18-257,21-1 192,0-20-384,-1 0-97,-19-20-127,-1-1-33,1-18-255,-40 19 159,20-19 129,-40 19 128,20 0 127,-20 0 354,0 20-65,1 0 160,-1 0 192,20 0-63,20 20-97,-20 0-32,19 0-224,21-1 97,-1 1-386,2 0-95,-1 0-320,19-20-898,-19 0-2402,19 0-7719</inkml:trace>
  <inkml:trace contextRef="#ctx0" brushRef="#br0" timeOffset="6842.7734">8440 7914 15662,'0'-20'2755,"-19"20"-193,19 0-287,0 0-450,0 0-608,19 0-608,1-20-225,0 20-191,20 0-161,19 0-225,-20 0-447,21 0-577,-20 0-865,0 20-2467,-40-20-6469</inkml:trace>
  <inkml:trace contextRef="#ctx0" brushRef="#br0" timeOffset="7002.9297">8579 8073 19058,'0'20'3171,"20"-20"-2883,-1 0 1345,21 0-736,20-20-576,-20 20-225,19 0-128,0-20-577,-19 20-832,1-20-2339,-2 20-1921</inkml:trace>
  <inkml:trace contextRef="#ctx0" brushRef="#br0" timeOffset="7365.2344">9115 7636 18257,'59'-20'2818,"-18"20"-2145,18-20 961,0 1-834,-19 19-191,19 0-225,-19 0-95,20 19-193,-20 1 0,-20 0 256,-1 19 0,1 2 193,0 18-1,-20 20-31,0-19-321,0 20 64,0-21-224,0-19 65,0 19-97,0-39-97,20 19-31,-20-18-448,19-1-417,-19-20-833,0 0-1537,0 0-2563</inkml:trace>
  <inkml:trace contextRef="#ctx0" brushRef="#br0" timeOffset="7583.9844">9373 7933 21075,'0'0'2435,"0"0"-1122,0 0 289,40 0-353,-21-19-256,21 19-545,1 0-288,18 0-224,-20 0-384,1 0-257,-1 0-512,1 0-192,-19 0-834,-1 0-1888,-1 0-4614</inkml:trace>
  <inkml:trace contextRef="#ctx0" brushRef="#br0" timeOffset="9805.6641">10246 8331 9160,'0'-20'4228,"-20"20"-1986,20-19 321,0 19 63,0 0-608,-19 0-64,19 0-769,0 0-352,0 0-289,0 0 65,19 0-321,-19 0 257,0 0-417,20 0 160,-20 0-96,21 0 1,-1-20-258,-20 20 226,20-20-418,-20 0 193,0 20 64,0-21-192,-20 21 128,0 21 32,-1-21 64,21 0-32,-20 20-32,20-20-128,0 20-961,20-20-865,1 0-1473,-1 0-7336</inkml:trace>
  <inkml:trace contextRef="#ctx0" brushRef="#br0" timeOffset="11142.5781">11478 7716 15214,'0'-41'2306,"0"22"-1313,-20-1 288,20 0 289,-20 20-353,0 0-128,-19 0-577,19 0-95,0 20-33,-1 0 1,1-1-65,20 22-96,0-21 0,20 0-32,21 19-160,-2-19 33,21 19 191,19-19-384,-19 0 160,0 19 96,-1 2-352,-20-21 127,-19 19 97,0 1 0,-40-20 257,0 19-257,1-19 256,-21 20-160,1-21-64,-1 2-32,20-21-192,-20 0-417,20 0-704,-20 0-513,21 0-1729,-1 0-3364</inkml:trace>
  <inkml:trace contextRef="#ctx0" brushRef="#br0" timeOffset="11374.0234">11935 7815 21908,'19'-20'2435,"1"0"-2307,-20 20 96,20 0-192,0 0-64,19 0 0,1 0 64,0 0-769,0 0-800,-1 0-2339,-19 20-2082</inkml:trace>
  <inkml:trace contextRef="#ctx0" brushRef="#br0" timeOffset="11512.6953">12193 7974 21332,'0'20'544,"39"-20"385,-19 0 512,39 0-992,-19-20-481,0 20-961,0 0-833,0 0-2690</inkml:trace>
  <inkml:trace contextRef="#ctx0" brushRef="#br0" timeOffset="12252.9297">12887 7537 16815,'0'-40'2371,"-20"40"-1763,0 0 417,1 0-32,-1 20-224,0 0-96,0 0-129,0 0-352,20 19-128,20-19 64,20 0 65,-20 20-290,39-20 65,-18 20-128,-2-21-224,-19 21 128,19-1-97,-19-19 257,0 20 96,0-21 96,-20 22-192,0-1 224,0-21-64,0 21 289,-20 0-417,20-21 64,0 21 64,0-20-96,0 20 224,0-20-512,20-20 320,-20 20-96,39-20-545,-19 0-384,21 0-1377,-22-20-1186,21 20-8199</inkml:trace>
  <inkml:trace contextRef="#ctx0" brushRef="#br0" timeOffset="12645.5078">13523 7616 17360,'-40'0'2530,"40"0"-1697,0 0 384,0 40 193,-19-21-33,19 42-512,0-22-65,19 21-255,1-1-577,0-20 96,0 2-192,19-1-128,1-21-609,-1 1-577,2-20-672,-2 0-1537,1 0-3300</inkml:trace>
  <inkml:trace contextRef="#ctx0" brushRef="#br0" timeOffset="12855.4688">13801 7616 20371,'0'0'3203,"-20"0"-2755,20 20 449,0 0 480,0 20-191,-20 0-514,20-1-287,20 21-225,0-21-64,0 1-385,-1-1-255,21-18-289,-20-1-416,19-20-1121,-18 0-3171</inkml:trace>
  <inkml:trace contextRef="#ctx0" brushRef="#br0" timeOffset="13044.9219">14098 7914 18769,'40'39'2947,"-20"-18"-1217,-1 19-225,1-1-672,-20-19-577,20 20-128,-20-21 64,0 21-288,0-20-64,0-1-833,0-19-672,0 21-962,0-21-1665</inkml:trace>
  <inkml:trace contextRef="#ctx0" brushRef="#br0" timeOffset="13278.3203">14277 7616 19186,'0'0'3331,"0"20"-3075,20 0 1025,-20 20-64,20-20-384,-20 39-224,20-19-1,0-1-447,-1 1-161,1-20-161,0 19-351,0-18-449,-1-21-673,1 0-1665,-20 0-2082</inkml:trace>
  <inkml:trace contextRef="#ctx0" brushRef="#br0" timeOffset="13488.2813">14416 7537 18193,'59'20'3843,"2"0"-1985,-22 19-128,20 1-1058,-19 0-351,-20 20-353,0-21 96,-1 20 160,-19-19-288,0 19 0,0-38-128,0 19-321,0-21-480,-19-19-352,-1 20-1890,20-20-1858</inkml:trace>
  <inkml:trace contextRef="#ctx0" brushRef="#br0" timeOffset="13685.5469">15052 7933 19026,'20'41'3299,"-20"-21"-2819,0 19-384,0 1 192,0-20-288,0 19-32,0-19-320,19 0-609,-19 0-2082,0-1-2146</inkml:trace>
  <inkml:trace contextRef="#ctx0" brushRef="#br0" timeOffset="14200.1953">15290 7596 18225,'-21'-19'1761,"2"19"-223,19 0-33,0 0-512,0 0-320,0 19 352,19 21-288,-19-1-65,21 2-480,19 18-31,-20 1-65,19-21-385,1 1-287,19-1-417,-20-18-737,-18-1-1088,-1-20-2307</inkml:trace>
  <inkml:trace contextRef="#ctx0" brushRef="#br0" timeOffset="14490.2344">15448 7656 15758,'40'-20'5926,"-20"20"-4709,20 0-160,-20 0-32,20 20-640,-21-1-193,1 2-64,0 19 0,-20-1-32,20 1 64,-20-1-96,0 1-160,19-1 192,-19-19 160,0 1 129,20-1-97,-20 0 32,20-20-63,20 0-33,-20-20-64,20 20-416,-20-20-577,19-1-96,-19 21-1057,-20-20-2274,20 20-5349</inkml:trace>
  <inkml:trace contextRef="#ctx0" brushRef="#br0" timeOffset="14644.5313">16044 7933 4612,'19'20'12684,"2"1"-10730,-1-1 352,0 0-1377,0-1-641,-1 1-192,-19 0-352,20 0-225,0 0-864,0-20-1313,-20 0-2852</inkml:trace>
  <inkml:trace contextRef="#ctx0" brushRef="#br0" timeOffset="14883.7891">16183 7616 12908,'0'0'9833,"20"0"-9000,-20 20 256,20 0 416,0 20-416,-20 0-384,19-1-417,1 21-96,20-21-384,0 1-96,-20-21-577,20 1-448,-21-20-769,1 0-2146,-20-20-5285</inkml:trace>
  <inkml:trace contextRef="#ctx0" brushRef="#br0" timeOffset="15080.0781">16382 7577 18513,'79'19'3780,"-39"21"-1698,-1-1-321,1 2-1056,0 18-353,-20 1-288,-20-21 64,20 1 33,-20-1-546,0 2-63,0-21-769,-20-20-705,20 19-2979,0-19-9993</inkml:trace>
  <inkml:trace contextRef="#ctx0" brushRef="#br0" timeOffset="15544.9219">16918 7933 20275,'20'20'1377,"-20"-20"-704,20 41 159,-1-21-415,1 19-225,-20 1-128,20-1-32,0-19-416,-1 0-737,-19 0-1346,20-1-1184</inkml:trace>
  <inkml:trace contextRef="#ctx0" brushRef="#br0" timeOffset="16285.1563">17137 7616 14926,'-21'-20'2498,"21"20"-64,0 0-448,0 0-576,0 20 223,21 20-480,-21 0-416,19 0-321,1 19-224,0-19 1,0-1-193,19 1-193,1-1-319,-1-18-321,1-1-1025,1-20-1857,-22-20-2019</inkml:trace>
  <inkml:trace contextRef="#ctx0" brushRef="#br0" timeOffset="16589.8438">17334 7596 18129,'40'-19'3011,"-19"-1"-1922,18 20 672,-19 0-448,20 0-800,-21 20-481,-19-1 96,20 1 96,-20 0-224,0 19 0,0-18-96,0-1 32,20 0 32,0 0-32,-1-1 0,21 1 128,-19-20 64,-1 20-256,-20 0 192,0-1 160,0 1 33,0 0-33,-20 0 64,-1-1-256,1 1-64,0 1-544,20-21-898,-19 0-1377,19 0-2722</inkml:trace>
  <inkml:trace contextRef="#ctx0" brushRef="#br0" timeOffset="16757.8125">17870 7974 19698,'40'40'1666,"-40"-1"-1090,21-19-95,-21 0-225,20-20-64,-20 20-512,0-20-577,19 0-1473,-19-20-1698</inkml:trace>
  <inkml:trace contextRef="#ctx0" brushRef="#br0" timeOffset="16967.7734">17931 7636 17328,'20'39'3427,"-1"-18"-1697,1 19-97,0-1-287,-20 1-546,20-1-447,-1 1-257,1-20-192,0-1-385,0-19-384,0 0-1217,-1 0-2658,-19-19-8521</inkml:trace>
  <inkml:trace contextRef="#ctx0" brushRef="#br0" timeOffset="17142.5781">18069 7557 15566,'60'20'4741,"-21"19"-2595,2 1-321,-2 0-575,-19 20-546,0-1-608,0-20-96,-1 21-352,1-21-673,-20-18-705,0-1-608,0 0-1730</inkml:trace>
  <inkml:trace contextRef="#ctx0" brushRef="#br0" timeOffset="17680.6641">18566 7854 18737,'19'-19'3588,"1"19"-2948,0 0 385,0 19-128,0 21-288,-1-1-161,-19 2-224,21-1 0,-21-1-256,0-19-160,0 20-256,0-21-257,0-19-352,0 20-1089,-21-20-1826,21 0-8167</inkml:trace>
  <inkml:trace contextRef="#ctx0" brushRef="#br0" timeOffset="17862.3047">18942 7894 23286,'20'0'1601,"1"0"-1953,-21 0 288,0 0 96,20 0-385,0 0-1024,-1 0-1442,1 0-1953</inkml:trace>
  <inkml:trace contextRef="#ctx0" brushRef="#br0" timeOffset="18000">19261 7874 19090,'0'0'1377,"20"0"288,0 0-896,-20-20-449,19 20-448,1 0-736,0 0-1827,0 0-1505</inkml:trace>
  <inkml:trace contextRef="#ctx0" brushRef="#br0" timeOffset="18137.6953">19519 7874 16463,'0'0'3523,"20"0"-3138,-20 0 832,20 0-480,-20 0-545,19 0-961,1 0-800,0 0-1474,0 0-2851</inkml:trace>
  <inkml:trace contextRef="#ctx0" brushRef="#br0" timeOffset="18319.3359">19916 7835 13484,'19'39'6919,"1"-19"-4709,-20 19-705,0 2-288,0-1-928,0-1-289,0 1-96,20-1-353,-20-19-928,0 0-2146,20 0-4741</inkml:trace>
  <inkml:trace contextRef="#ctx0" brushRef="#br0" timeOffset="18929.6875">20313 7397 15630,'0'0'1794,"-19"0"96,19 0-225,-21 20 225,21 21-320,-20-2-353,20 21-288,0-21-417,0 21-256,20-20-127,1 20-1,18-21-256,1-19-481,-1 0-288,1-20-1089,19 0-2114,-39 0-3267</inkml:trace>
  <inkml:trace contextRef="#ctx0" brushRef="#br0" timeOffset="19343.75">20670 7577 18641,'0'-40'2338,"-19"40"-1857,19-20 768,-20 20 256,0 0-672,0 20-320,20-20-129,-20 20-416,20 0 160,20-1-64,0 21-32,20-20 32,-1-1-32,1 2-32,-1-1 193,1 20-290,0-21 65,-20 1-32,-20 0 64,0 0 193,0-1-290,-20-19 194,1 0-258,-2 0-127,1 0 64,0 0-833,-19 0-1025,19-19-2979,0-1-9769</inkml:trace>
  <inkml:trace contextRef="#ctx0" brushRef="#br0" timeOffset="19496.0938">20670 7537 18865,'40'-40'1602,"-20"21"-129,19-1-127,1 0-930,0 20-576,0-21-641,-20 21-961,19 21-2626</inkml:trace>
  <inkml:trace contextRef="#ctx0" brushRef="#br0" timeOffset="19764.6484">21266 7835 22261,'-20'39'672,"20"-19"1,0 0-257,0 19 1,0-18-385,20 19 32,-20-21-224,0-19-737,19 20-1089,1-20-2114,-20 20-7431</inkml:trace>
  <inkml:trace contextRef="#ctx0" brushRef="#br0" timeOffset="20186.5234">21366 7417 18161,'0'41'3171,"0"-21"-2755,0 19 737,0 1 417,-20-1-289,20 1-705,0 20-159,20-20-321,-1-1 64,21-19-352,-20 0 160,19-20-64,-19 0-128,20 0-193,-21-20 1,1 20-1,-20-39-255,0 19 127,0 0 33,0 0 31,-20-1 193,1 21 480,-1 0-256,0 0 320,20 21 97,-20-1 95,20 0-448,0 19-96,20-19-609,20-20-864,-1 20-2531,-18-20-6854</inkml:trace>
  <inkml:trace contextRef="#ctx0" brushRef="#br0" timeOffset="20396.4844">21624 7438 14029,'59'20'7271,"0"0"-5189,-19 19-833,-1 1-416,1-1-129,-19 21-447,-1-20-161,-1 0 0,-19-1-705,0-19-160,0 20-896,0-40-1346,-19 19-1217</inkml:trace>
  <inkml:trace contextRef="#ctx0" brushRef="#br0" timeOffset="20585.9375">22080 7795 19314,'19'59'2883,"-19"-39"-2499,-19 20 32,19-21 385,0 22-513,19-21-480,1 0-513,1-1-576,-1-19-1569,0 0-1955</inkml:trace>
  <inkml:trace contextRef="#ctx0" brushRef="#br0" timeOffset="21043.9453">22457 7438 16719,'0'-21'3267,"-19"21"-1281,-1 0 192,0 21-96,-1-1-640,1 19-481,1 1-289,19 19-319,0-19-225,0 20-32,0-20-64,39 19 32,-18-19-288,19-21-1,-1 1 1,1 0-192,-20-20-1,19-20 33,-39 20 160,20-20-193,-20-19 161,0 19-224,0-19 256,0-1-225,0 20 385,-20 20 160,0-21-32,1 42 0,-1-1 128,0 0-224,20 0-160,0 19-737,20-19-1185,0 0-1857,-1-1-2916</inkml:trace>
  <inkml:trace contextRef="#ctx0" brushRef="#br0" timeOffset="21217.7734">22775 7775 21075,'20'20'1538,"-20"0"-385,19 0-224,-19-1-353,20 1-319,0 20-225,-20-21-321,20 1-511,-1 1-1090,1-21-2947,-20 0-11434</inkml:trace>
  <inkml:trace contextRef="#ctx0" brushRef="#br0" timeOffset="21588.8672">22993 7537 17200,'0'0'2018,"0"0"-1730,-19 20 1890,19 0 288,-20-1-768,20 21-737,0 20-96,0-20-353,0 19-448,39-19 32,-19-1 32,20-19-256,-1 0 32,1-20-64,-1 0-192,-18 0-161,-1-20-31,-20 20-1,20-20-191,-20-19 127,0 19 353,0 0 256,0-19 128,-20 19 0,0 20 192,-1 0 97,2 20-65,-1-1-96,20 1-384,0 20-224,0-21-673,20 21-1506,-1-20-2754</inkml:trace>
  <inkml:trace contextRef="#ctx0" brushRef="#br0" timeOffset="22249.0234">22140 7378 14445,'-21'0'2242,"21"0"-448,-20 0-289,20 39-191,0-18-65,-19 19-480,19 19-193,0-19-224,19-1-416,-19 20 64,20-18-256,1-1-288,-1-21-898,0 1-1697,19 0-1729</inkml:trace>
  <inkml:trace contextRef="#ctx0" brushRef="#br0" timeOffset="22729.4922">23132 7517 16591,'20'20'2370,"-1"0"-768,2 0 96,-1-1-65,0 1-159,0 0-930,-1 19-320,1 2-32,0 18-288,0-19-320,-20-1-385,0-19-320,0 20-1313,0-40-2755</inkml:trace>
  <inkml:trace contextRef="#ctx0" brushRef="#br0" timeOffset="23672.8516">23450 7397 14477,'20'-19'2274,"-20"-1"-352,0 20 641,0-20-417,20 20-513,-20 0-512,20-20-352,19 20-192,1 0-225,-1 0-128,1 20-128,-1-20-96,-18 20 96,-1 0 0,-20-1 0,-20 22 1,20-21-1,-40 19-96,20 1-32,20-20-32,-20 19 31,20-19-31,20 0-32,0 19 0,-1-18 128,2 19-64,19-1 64,-20 1 32,-1-20 257,1 19-353,-20-19 256,0 0 32,0-1-160,-20 1-192,20-20-352,-19 0-481,-1 21-705,20-21-960,-20 0-2563,20 0-7047</inkml:trace>
  <inkml:trace contextRef="#ctx0" brushRef="#br0" timeOffset="23877.9297">24105 8053 26425,'40'20'960,"-21"-20"-1920,-19 0-1,0 0 384,20 0-96,-20 20-2273,-20-20-5318</inkml:trace>
  <inkml:trace contextRef="#ctx0" brushRef="#br0" timeOffset="25636.7188">1689 9344 15470,'-19'-20'1666,"19"20"-481,0 0-448,19 0 1216,-19 20-351,20 0-289,0-1-448,20 41-224,-21-21-417,22 22-32,-21-2-96,19-19 0,-19-1 96,0-19-96,0 0-32,-20-1 161,0-19-33,0-19-320,0-1-64,0-20 31,-20 1 65,0-1 0,-19-20-160,19 1-64,0-21 128,-21 21-33,41-1 257,-19 20-288,19 1 96,19-1 96,1 40 128,1 0-32,-1 20 0,0 19-32,-1 1-32,-19 20 64,20 0 32,-20-21 64,0 21-64,0-41 32,-20 21-320,20-19-416,0-2-802,-19-19-1985,19 0-1954</inkml:trace>
  <inkml:trace contextRef="#ctx0" brushRef="#br0" timeOffset="25833.0078">2146 9701 15406,'0'-20'3940,"0"0"-3203,-19 1 1312,-1-1-287,-1-20-897,1 1-449,0-2-223,20 21-290,0-19-95,20 19-512,0 20-866,1 0-1281,18 0-864,-19 0-9546</inkml:trace>
  <inkml:trace contextRef="#ctx0" brushRef="#br0" timeOffset="26204.1016">2582 9224 18929,'0'-39'3268,"-39"19"-2211,19 0 384,0 20-96,-39 0-608,20 20-161,-1 0-223,19-1-161,1 1-128,20 0-192,0 21 64,41-2 64,-21-19-417,19 19-31,1 1-32,-20 0-97,-1-1 161,1 2 159,-20-22 129,0 21 160,0-20 64,0 0 97,0-20 191,0 0-448,0 0 128,0 0 128,0 0 96,20 0 1,0 0-97,19 0-128,-18-20-160,19 20-32,-21 0-257,21 0-191,-20 0-738,0 0-1184,-1 0-1570,1 0-4035</inkml:trace>
  <inkml:trace contextRef="#ctx0" brushRef="#br0" timeOffset="26538.0859">3039 9204 19282,'-19'-39'2562,"-1"19"-1569,0 0 545,-19 20-65,-1 0-288,-1 20-544,2 0-1,19 0-512,0 19 65,20-19-289,20 21-65,20-2 97,20-19 0,19 19-32,-20-19-160,1 20-64,-21-1-1,2-19 289,-21 0 128,-20 20-64,-20-20 193,-21 0-129,2 0 64,-1-20-192,20 0-288,-19 0-802,19 0-1120,0 0-2979,20-20-6790</inkml:trace>
  <inkml:trace contextRef="#ctx0" brushRef="#br0" timeOffset="26900.3906">3199 9125 25624,'0'-19'768,"20"-1"-768,-20 20 225,19 0 95,21 0-320,-20 0 96,19 0-96,1 20 64,0-1-160,-20 1 64,20 20 160,-21-1-288,21 1 96,-20 20 192,19-20-352,1-1 128,0 1-64,-20-1-129,20 1 193,-20 0 64,-1-20 192,-19 0-256,0 0 224,-19 0 193,-1-20-321,0 19 32,-20-19-64,20 0-257,0-19-415,0 19-225,0 0-320,20-20-1698,0 20-2082</inkml:trace>
  <inkml:trace contextRef="#ctx0" brushRef="#br0" timeOffset="27169.9219">4171 9185 26168,'20'-20'449,"0"0"-65,20 20 161,-20-20-129,19 20-128,1 0-64,-20 0-127,39 0-1,-18 0-321,-2 0-447,1 0-33,-21 0-704,21 20-961,-40-20-2531,0 0-9641</inkml:trace>
  <inkml:trace contextRef="#ctx0" brushRef="#br0" timeOffset="27330.0781">4330 9423 16463,'40'20'4709,"-21"-20"-3300,41-20 256,-20 0-672,20 20-256,-21-20-417,-19 20-448,20 0-352,-21 0-1474,-19 20-3267</inkml:trace>
  <inkml:trace contextRef="#ctx0" brushRef="#br0" timeOffset="28637.6953">5481 8808 12587,'-20'-40'2467,"20"19"319,-19 2-191,-1 19-705,0 0-641,0 0-352,1 40-97,-1 0-95,0 19-160,0 0 191,20 1-447,20 0 95,0-20-256,19-1-64,21-19-32,20 0-64,-21-20-192,1-20-225,-1 0-191,0 1-33,-39-1 1,1-20-65,-21 20 256,-21 0 161,1 20 192,-19-20 224,-1 20 64,1 20 64,-1-20-256,20 20 64,0 0-320,20 0-769,0 0-2562,20-20-2179</inkml:trace>
  <inkml:trace contextRef="#ctx0" brushRef="#br0" timeOffset="28869.1406">6236 8828 21396,'-40'39'833,"1"-19"-1,-1 39 353,20-19-320,-19 20-384,18-20-481,1-1-160,20 1-801,0-1-513,0-19-1537,0 0-1857</inkml:trace>
  <inkml:trace contextRef="#ctx0" brushRef="#br0" timeOffset="29247.0703">6256 9066 16335,'80'-40'7047,"-21"20"-5990,-19 20-353,-1 0-319,1 0-257,-40 20-32,20 0 64,-20 20-32,-20-1-64,0 21-96,0-21-32,0 1 96,1-19-32,-1-2 96,20 1-320,20 0 192,-1-20-96,1 20 160,20-20-64,-1 19 32,2 1 128,-21 20-256,0-20 288,-20-1 0,-20 21-32,0-19 97,0 18-1,-20-19-160,0-20-64,20 20-64,-19-20-289,19 0-800,0 0-1185,20-20-2242,-20 20-3908</inkml:trace>
  <inkml:trace contextRef="#ctx0" brushRef="#br0" timeOffset="29603.5156">6872 9145 18801,'0'0'2979,"-20"0"-2338,20 20 1249,-21 0-97,1 19-448,1 22-63,19-2-610,0 0-287,39-19-289,-18-1-64,38-19 128,-19 0-480,19 1 160,-19-21-225,20 0-95,-20-21-33,-1 1-127,-19 0-161,-20 1-96,0-1 224,-20 0 129,1 0 159,-21 0 289,-1 20 96,22 20 0,-21-20-64,20 20 96,20 0-160,0 0-416,0-1-2211,0-19-5060</inkml:trace>
  <inkml:trace contextRef="#ctx0" brushRef="#br0" timeOffset="30090.8203">7844 9086 19922,'0'-20'1474,"0"20"-353,0 0 64,20 0-224,-1 0-128,22 0-481,-1 0-224,19 0-256,0 0-449,1 0-1088,0 0-1666,-20 0-1314</inkml:trace>
  <inkml:trace contextRef="#ctx0" brushRef="#br0" timeOffset="30242.1875">7944 9244 17936,'0'20'2499,"20"-20"-2275,19-20 769,1 20-513,19-20-319,2 0-161,-2 20-417,0-19-2049,-19 19-1314</inkml:trace>
  <inkml:trace contextRef="#ctx0" brushRef="#br0" timeOffset="30482.4219">8539 8828 16303,'0'0'7943,"0"0"-7110,20 0 128,-20 19 96,20 21-192,0-1-353,19 1-255,-19 0-193,21 0-385,18 0-479,-20-20-802,1-1-1184,-1 1-3236</inkml:trace>
  <inkml:trace contextRef="#ctx0" brushRef="#br0" timeOffset="30707.0313">9294 8867 24407,'-20'40'288,"0"-1"705,1 21 224,-22 0-128,1-1-352,1-19-225,-1 19-352,21 2-256,-1-42-320,0 21-161,20-20-480,0 19-929,-20-19-1505,20 0-2467</inkml:trace>
  <inkml:trace contextRef="#ctx0" brushRef="#br0" timeOffset="31027.3438">9472 9165 24375,'-20'20'864,"0"-1"193,1 1-128,-1 41 64,0-22-96,20 20 96,0-19-865,0 0 96,40-1-384,-1-19 128,22 1-128,-2-2-256,0-19-1,0-19-127,-19-2-321,-19 1 96,-1 0 225,-20 1 159,-20-1 1,-1 20 352,-19-20 160,1 20 0,19 0 128,-19 0-288,19 20-256,0-20-3203,20 0-7592</inkml:trace>
  <inkml:trace contextRef="#ctx0" brushRef="#br0" timeOffset="32014.6484">9592 9383 10473,'0'0'2851,"0"0"-1377,-20 0 415,20 0-415,0 0-449,-20 20-417,20-20-287,0 0-193,0 0 0,-20 0-128,20 20 192,-19-20-224,19 0-96,-20 0-64,-1 0-225,1 20-63,20-20-417,-20 0-1025,20 20-1793</inkml:trace>
  <inkml:trace contextRef="#ctx0" brushRef="#br0" timeOffset="33424.8047">10167 9602 19890,'20'0'3588,"-20"0"-2403,0 0-545,0 0-383,0 0 319,0 0-448,0 0-128,20 0-384,-20 0-1506,19 0-2658,1-20-10602</inkml:trace>
  <inkml:trace contextRef="#ctx0" brushRef="#br1" timeOffset="36254.8828">399 10972 8167,'-20'-40'2819,"20"20"-321,-20 1-63,20-1 672,0-1-289,-19 1-1088,19 20-321,0 0-928,0 20 319,0 1-63,0-1-224,0 19-65,0 21-224,0-1 0,19 0-128,1 2-31,0-2 31,0-20-128,-1 1 96,1-20-64,0-1 0,21 1 32,-22 1-160,21-21-97,-1 0-191,1-21-353,-1 1-576,-19 1-897,20-1-1185,-19 0-1602</inkml:trace>
  <inkml:trace contextRef="#ctx0" brushRef="#br1" timeOffset="36429.6875">478 11171 19186,'-59'0'2658,"39"-20"-2338,20 20 225,20-20 544,-1-1-769,21 1-256,1 1-320,-2-1-993,1 0-2402,-1 0-1795</inkml:trace>
  <inkml:trace contextRef="#ctx0" brushRef="#br1" timeOffset="36588.8672">438 10832 18097,'-98'-39'2210,"58"19"-1217,0 20 224,40-20 448,0 0-864,20 20-513,0-19-288,39-1-224,1 20-1441,-1 0-2115,21 0-2530</inkml:trace>
  <inkml:trace contextRef="#ctx0" brushRef="#br1" timeOffset="36792.9688">1134 10893 17136,'0'39'6085,"-20"-19"-6020,20 0 543,-20 0 962,0 19-65,20 1-608,0-1-609,-19 2-192,19-2-320,0 1-609,0-1-576,0-19-1442,0 0-2658</inkml:trace>
  <inkml:trace contextRef="#ctx0" brushRef="#br1" timeOffset="36974.6094">895 11171 22325,'-19'-40'736,"19"40"514,0-21 1024,0 21-545,19 21-736,1-21-448,20 20-545,-21 0-160,21-1-449,1 1-448,-2 0-544,20 0-1506,-19-1-3107</inkml:trace>
  <inkml:trace contextRef="#ctx0" brushRef="#br1" timeOffset="37207.0313">1471 10852 21844,'0'-20'2947,"0"20"-3043,0 0 672,0 20 610,20 1-129,-20 18-257,0 1-383,19 19-481,1 1-129,0 0-351,1-20-353,18-1-320,1-19-1025,-1 0-2819,1-20-9609</inkml:trace>
  <inkml:trace contextRef="#ctx0" brushRef="#br1" timeOffset="37389.6484">1689 10893 22613,'20'-20'1153,"0"40"352,0-1 33,0 1-769,-1 20-481,1-1-192,1 1-224,-1-1-801,0 2-512,-1-1-834,1-21-2753,0 1-10795</inkml:trace>
  <inkml:trace contextRef="#ctx0" brushRef="#br1" timeOffset="37577.1484">1412 11090 22613,'-20'0'2883,"40"0"-2979,-1-19 768,21 19 385,19-20-480,2 20-321,-2-20-224,20 20-512,-39-20-706,-1 20-1248,-18 20-3524</inkml:trace>
  <inkml:trace contextRef="#ctx0" brushRef="#br1" timeOffset="37751.9531">1471 11230 22549,'-20'20'705,"20"-20"319,20 0 674,19 0-545,1 0-480,20-20-225,19 20-384,20-40-416,-18 21-577,-2-1-929,-20 0-1088,-20-1-2564</inkml:trace>
  <inkml:trace contextRef="#ctx0" brushRef="#br1" timeOffset="38071.2891">2046 10952 19858,'40'0'3011,"1"0"-2530,-22 0 992,41 0 0,-40 0-287,19 20-770,-39 19-96,20 1-192,-20-1-192,-20 2 32,0 18 32,1-19 64,-1-1-96,20-19 192,0 0 33,0 0 63,20-1 64,-1-19-32,21 0-63,-1 0-97,22 0-192,18-19-64,-20 19-97,-19-20-479,-1 0-545,2 20-1026,-21 0-2241,-1 0-6566</inkml:trace>
  <inkml:trace contextRef="#ctx0" brushRef="#br1" timeOffset="38689.4531">637 11667 2530,'0'0'15086,"0"0"-14766,0 0 1122,20 0 1088,19 0-448,21 0-704,20 0-321,19 0-577,21 0-256,38 0-64,41 0-160,59 0-160,0-21-32,-20 21 128,-39-20 96,-61 20-64,-59 0-96,-18 0 64,-41 20 96,19-20 0,-39 0 32,0 0-64,0 21-192,20-21-673,-20 0-801,0-21-896,20 21-1474,-20-20-9417</inkml:trace>
  <inkml:trace contextRef="#ctx0" brushRef="#br1" timeOffset="38921.875">3059 10972 28346,'-20'-20'513,"1"20"-737,19 0-353,0 0 193,0 0-193,0 20-512,0 0-1730,19-1-2081</inkml:trace>
  <inkml:trace contextRef="#ctx0" brushRef="#br1" timeOffset="39044.9219">3159 11389 22357,'20'40'3011,"-20"-40"-3684,20 0-352,-20 0-32,0 0-673,0-20-2658</inkml:trace>
  <inkml:trace contextRef="#ctx0" brushRef="#br1" timeOffset="41450.1953">3715 11171 18065,'40'0'1569,"-21"39"-1024,1 1 351,20 39-95,-1 1-64,1-1-225,-21-20-351,22 1-97,-1-21-96,-1 2 64,-19-21 0,0-20 32,-20 0 64,0 0 288,-20-20-320,0 0-96,0-21 96,-19-18 0,-1 0 289,0-20-161,20-2-128,-20 2-96,21 0-64,19-1 192,0 41-192,19-1 64,1 20 0,20 20 32,0 20 64,0 20-32,-1-1-96,-19 22 64,20-2 0,-40-20-96,20 1 96,-20-1 161,-20-19-193,20 1 128,-20-1-545,-20 0-159,21-20-225,-1 0-897,0-20-2241,20 0-4838</inkml:trace>
  <inkml:trace contextRef="#ctx0" brushRef="#br1" timeOffset="41632.8125">4330 11190 19698,'20'40'1634,"0"-1"-962,-1-19 385,-19 0-288,20 0-449,0-20-352,0 19-512,1-38-1186,-2 19-2786</inkml:trace>
  <inkml:trace contextRef="#ctx0" brushRef="#br1" timeOffset="41791.0156">4271 10893 18353,'-20'-20'1409,"20"-1"-1761,20 21-385,-20 0 161,20 0-706,-1 0-1248,1 0-6887</inkml:trace>
  <inkml:trace contextRef="#ctx0" brushRef="#br1" timeOffset="42009.7656">4470 11071 10249,'59'100'3299,"-39"-61"-1217,19 1 289,1-21 607,-1 21-511,1-40-449,-20 20-577,1-20-704,-2 0-129,1 0 65,-20-20-161,0 0-191,20-19-225,-20 19 0,-20-20 32,20 1-256,-20-2-385,20 21-287,0-19-161,0 39-769,0 0-2082,20 0-2081</inkml:trace>
  <inkml:trace contextRef="#ctx0" brushRef="#br1" timeOffset="42249.0234">5045 11210 17936,'0'20'4036,"0"0"-2434,0-1 544,0 1-545,0-20-768,20 20-384,19-20-129,-19-20-128,20 0-128,-1 1-160,1-21-128,-40 20 96,21 1-32,-42-1-33,1 0-191,-19 20 0,-1-21-1,0 21-159,1-20-449,19 20-577,0-19-1953,1 19-2210</inkml:trace>
  <inkml:trace contextRef="#ctx0" brushRef="#br1" timeOffset="42453.125">5184 10793 18225,'19'0'4772,"-19"0"-3747,20 19 769,0 21-257,1 1-480,-1-2-480,-1 21-225,21-1-320,-1-20-256,-19 2-224,20-1-289,-21-21-640,1-19-801,-20 0-2627,0 0-7879</inkml:trace>
  <inkml:trace contextRef="#ctx0" brushRef="#br1" timeOffset="42613.2813">5104 11011 22229,'20'0'3010,"0"-19"-2497,20 19 736,19 0-416,1-20-641,0 20-352,-1 0-417,0 0-1056,2 0-1250,-22 20-2754</inkml:trace>
  <inkml:trace contextRef="#ctx0" brushRef="#br1" timeOffset="44291.0156">6256 11071 15118,'0'-60'2018,"0"41"-1121,-20-1-33,0 0 834,0 0 320,1 0-641,-1 20-288,0 0-416,0 20-161,0 0 65,20 20-129,0-1-352,0 1 33,40-1-194,-20-18 33,19-21-288,1 0-224,-1 0-65,2-41 33,-21 22 95,0-1 129,-1 0 288,-19 0-32,0 1 128,0 19 256,0 19 32,0 1-64,20 20 225,0 20-1,-20 19-63,39-20-1,-19 20-416,0-18 192,0-22-192,0 21 192,-20-40-159,-20 19 127,0-19 32,0 0-288,-19-20-64,-1 19-65,1-19-191,-1-19-289,-1-1-448,2 0-865,-1-19-2274,21 19-4292</inkml:trace>
  <inkml:trace contextRef="#ctx0" brushRef="#br1" timeOffset="44508.7891">6634 11071 19858,'39'39'2467,"-19"-18"-2179,0-21 801,-1 20 0,1 0-545,-20-1-319,20 1-193,0 0-289,-1-20-383,1 0-737,-20-20-1730,0 0-1378</inkml:trace>
  <inkml:trace contextRef="#ctx0" brushRef="#br1" timeOffset="45126.9531">6634 10793 19762,'0'-40'2274,"0"20"-2113,0 1-129,19-1-32,-19 20-449,20 0-480,-20 0-800,20 0-610,0 0-575,-20 20-321,19-1 2530,-19 21 993,20-1 1378,0 22 960,19-2 1,2 1-481,-1-1-256,-1 0-225,1 2 161,-1-22-545,-19 1-160,20-21-416,-21 1-129,-19-20-223,21 20-33,-21-20-128,0 0 32,0-20 33,-21 20-418,2-39 97,19 19 160,-20-20-352,0 21 64,0-21 32,20-1 96,0 22-64,0 19 0,20 0-65,20 0 290,0 0-130,0 19 162,19-19-225,-19 0 96,19 0 160,-20 0-288,2 0 224,-1-19-128,-21-1 160,21 0-128,-40 0 64,20-19 0,-20 19 0,0 0 64,-20 0 0,20 1-64,-40 19-64,21 0 96,-1 0-160,0 19 128,0 21-32,-1 0 32,2 19 161,19-20-386,0 2 129,0-1 0,19-1-256,22-19-256,-1 0-385,-21-20-897,21 0-1057,0 0-2690,-1-20-6214</inkml:trace>
  <inkml:trace contextRef="#ctx0" brushRef="#br1" timeOffset="45403.3203">7864 10852 21748,'-20'-20'1441,"-20"20"-191,21 0-129,-1 20 128,0 1-96,0-1-288,20 19-705,20 1-32,0-20-256,39 19 160,0-19-160,2 19-128,-2-19-225,1 21 129,-21-21 256,-19-1 96,-20 1 128,-20 0 0,0-20-96,-19 20-160,-1-20-160,1 0-289,19 0-672,0-20-1185,0 20-3268,-1-20-10601</inkml:trace>
  <inkml:trace contextRef="#ctx0" brushRef="#br1" timeOffset="46122.0703">8699 10852 14221,'19'-59'3395,"1"39"-1185,0-20-192,0 40-64,-1-19-545,1 19-320,20 19-448,-1 21-193,1 19-159,-19 2-97,18 18-32,-19 0-256,20-20 64,-40-18-96,0 18 32,0-39-129,-20 19 33,0-19 32,0-20 160,0 0 64,1 0-224,-2-20 256,1 1-64,0-21 321,20 1-321,0 19 32,0-21-32,0 21 96,20 1 0,0 19-64,1 0-224,-2 19 128,21 22-224,0-21-481,-1 0-640,1-1-930,19-19-2049,-18 20-5125</inkml:trace>
  <inkml:trace contextRef="#ctx0" brushRef="#br1" timeOffset="46426.7578">9413 10912 20275,'-40'-19'1313,"40"-1"-544,-20 20 736,0 20-352,20-20-384,0 19-353,0 1-191,40 20-129,0-20-96,-1 19 96,41-19-96,-20 19-128,-21-19-1,1 21-63,-1-2 160,-39-19-32,0 0 128,-20 0 128,1-1-128,-41-19 33,21 0-65,-1 0-161,1 0-383,-2-19-897,2 19-1218,19-20-2338,0-20-11434</inkml:trace>
  <inkml:trace contextRef="#ctx0" brushRef="#br1" timeOffset="46593.75">9373 10873 22132,'40'0'1858,"-1"-21"-929,2 1-192,-2 0-449,21 1-448,-21-1-289,20 20-1216,-19 0-2787,1-20-4709</inkml:trace>
  <inkml:trace contextRef="#ctx0" brushRef="#br1" timeOffset="46855.4688">10068 11011 16207,'40'20'9577,"-1"-40"-9225,1 1-160,-1 19 1,2-20-129,18 20-224,-19-20-321,-1 20-864,1 20-1698,0-20-2178</inkml:trace>
  <inkml:trace contextRef="#ctx0" brushRef="#br1" timeOffset="47131.8359">10585 10753 17200,'39'-20'3491,"-19"1"-2594,19-1 961,1 20-97,-1 0-543,-19 0-450,21 20-127,-2-1-513,-19 21 288,0 19-352,-20 2 225,20-2-97,-20 0-256,20 1 224,-20-21-416,19 2-129,1-21-479,-20-1-674,0-19-1313,0 0-3042</inkml:trace>
  <inkml:trace contextRef="#ctx0" brushRef="#br1" timeOffset="47313.4766">10743 10952 19474,'0'-20'3908,"0"20"-3076,0 0 898,19-20-225,22 20-640,-1-19-673,-1 19-159,1 0-194,-1 0-639,21-20-546,-20 20-1184,0 0-2787,-20 0-5349</inkml:trace>
  <inkml:trace contextRef="#ctx0" brushRef="#br1" timeOffset="47581.0547">11239 10793 10409,'0'-40'9001,"-20"40"-7047,20 0-417,-19 0 161,19 0-417,-20 20-352,20 0-128,0-1-353,0 21-352,20-19-32,19-1-32,-19 19 0,19-19-32,2 20 0,-1-1 64,-1-19-64,-19 19 32,0-19 161,-20 1 255,0-21-352,-20 20 96,0-20-32,0 0-512,1 0 64,-1 0-385,-21-20-128,21 20-480,1 0-865,-1 0-2883,0-21-4612</inkml:trace>
  <inkml:trace contextRef="#ctx0" brushRef="#br1" timeOffset="47786.1328">11160 10812 20595,'40'-39'2498,"-21"19"-1601,21 0 1089,-1 1-1057,-19-1-449,21 0-191,-2 20-257,1 0-577,0 0-1248,-21 0-3076,1 0-10025</inkml:trace>
  <inkml:trace contextRef="#ctx0" brushRef="#br1" timeOffset="49840.8203">12331 10992 16815,'20'-40'1698,"-20"20"-1346,0 0 673,0 1 897,-20 19-192,20-20-609,-20 20-705,-19 0-63,19 20-257,-20 19-64,1 1-64,-1-1 32,21 1 32,-2-20 96,21 19-352,21-18 160,18-21-33,20 0 65,1 0-256,19-21 0,-19 21 192,0-20-225,-41 20 289,21 0 0,-40 20 161,0-20 287,-20 21-96,-19-1-96,19-20 1,-20 20 63,0-1-256,20-19 64,20 20-352,-20-20-641,20 0-705,0 20-1601,20-20-1569</inkml:trace>
  <inkml:trace contextRef="#ctx0" brushRef="#br1" timeOffset="50211.9141">12768 11547 14125,'20'40'2498,"-20"-40"-1024,0 0 479,0 0 322,0 0-802,-20 0-672,20-20-225,-20-19-255,1 19-129,-1-40 0,20 21-192,-20-22 64,0-18 32,20 20-128,0 20 128,0-22 32,20 41 65,0 1-65,0 19-256,-1 0 63,1 19 65,0 1 0,-20 21 65,0-2-130,0 1-159,0-1 64,-20 1 96,0-20-224,1-1-385,19-19-704,-20 0-1218,20-19-1729,-20-21-9417</inkml:trace>
  <inkml:trace contextRef="#ctx0" brushRef="#br1" timeOffset="50408.2031">12650 10654 18001,'19'0'2850,"1"0"-704,0 40-160,0-1-512,-1 1-289,1 19-288,20 2-225,-20-2-640,19 0-64,2-19-256,18-20-257,-19 19-384,-1-18-1056,-19-21-1859,19 0-6950</inkml:trace>
  <inkml:trace contextRef="#ctx0" brushRef="#br1" timeOffset="50568.3594">13225 11051 19218,'20'20'3139,"-20"-20"-2210,0 19 448,0-19-897,0 0-416,0 0-288,20 0-737,-20 0-832,0 0-2243,0-19-8680</inkml:trace>
  <inkml:trace contextRef="#ctx0" brushRef="#br1" timeOffset="50770.5078">13265 10554 21460,'0'20'3235,"19"0"-2338,1 21 544,0-2-128,0 40-544,0-20-385,19 22-191,2-22-354,-2 0-351,1-19-321,-1-1-160,-19-39-576,20 20-1346,-40-20-2722</inkml:trace>
  <inkml:trace contextRef="#ctx0" brushRef="#br1" timeOffset="50923.8281">13304 10873 19154,'-20'0'3555,"20"0"-3171,0 0 641,20 0 705,20 0-545,-1 0-769,22 0-383,-2 0-1187,0 20-1440,-19-20-3396</inkml:trace>
  <inkml:trace contextRef="#ctx0" brushRef="#br1" timeOffset="51213.8672">12867 10654 19122,'0'0'1313,"20"0"-2434,1 0-481,-1 0-768,-1 0-2531</inkml:trace>
  <inkml:trace contextRef="#ctx0" brushRef="#br1" timeOffset="51802.7344">14297 10972 16495,'-20'-40'2563,"20"40"-866,-19 0-416,19 0 1,-20 20 191,-1 20-352,21-21-224,0 21-513,21-1 1,18-19-161,1-20-160,0 0-224,19-20-64,-20 1-257,-19-21 65,-20 20 159,0-19-63,-20 19-256,-19-20-481,-1 21-353,1 19-672,-1 0-1569,20 0-4709</inkml:trace>
  <inkml:trace contextRef="#ctx0" brushRef="#br1" timeOffset="51985.3516">14615 11051 10570,'19'-59'7847,"-38"19"-5925,-1 0 160,0 1-449,0-2-448,1-18-768,-1 19-289,20-19-256,20 20-257,-1 19-896,1-1-769,20 21-2274,-21 21-9449</inkml:trace>
  <inkml:trace contextRef="#ctx0" brushRef="#br1" timeOffset="52144.5313">14396 10912 21652,'-20'0'2146,"40"0"-2242,20-19 352,20-1 161,-1-1-417,20 1-1121,1 0-3620,0 20-13420</inkml:trace>
  <inkml:trace contextRef="#ctx0" brushRef="#br1" timeOffset="53023.4375">15310 10495 17584,'-20'-20'3588,"-1"0"-1667,21 20-223,0 0-385,0 20-256,0 0-96,0 20-288,0-21-257,21 21-192,-1 1-63,0-2 31,0-19-288,-1 0 192,1-20-32,0 0-32,0 0 64,-1 19-32,1-19 32,0 0-192,19 20 128,-18 20-128,-1-1 128,20 2-64,-21 18-160,21-19 0,-20-1-65,-1 1 97,-19-1 96,0-19-32,0-20 96,0 21-96,-19-21 0,-21 0 96,1 0-192,19-21 31,-20 21 129,19-20-224,-18 1-160,39 19 63,-20-20-383,20 0 159,0 20 225,20-20 64,0 20 320,-1 0-160,22 20 128,-1-20 0,-1 0 0,20 0-161,-19 0 65,20-20-64,0 20-64,-21-19 0,21-21 224,-21 20 0,-19-19 160,0 19-128,-20-1 224,0 1 161,0 0 95,-20 1 65,-20 19 223,21 0-479,-1 0-129,-20 0-128,21 19 96,-1 1-256,20 21 32,0-21 32,0 19 0,20 1-64,-1-20-257,1-1-191,20 1-289,-1-20-384,1 0-513,0-20-2177,0 1-2628</inkml:trace>
  <inkml:trace contextRef="#ctx0" brushRef="#br1" timeOffset="53226.5625">16183 10594 10025,'20'-79'3619,"-20"59"-832,0 0 384,0 20-224,0 0-705,20 40-961,-20-1-192,0 22-320,20-2-128,-1 20-385,1-20-192,0 22-320,0-42-257,20 1-576,0-20-480,-1-1-1122,1-19-2402,-20-19-8936</inkml:trace>
  <inkml:trace contextRef="#ctx0" brushRef="#br1" timeOffset="53422.8516">16501 10475 19122,'19'40'2818,"-19"-1"-1024,20 1-449,0 40-192,0-21-160,1 1-961,-2-1-32,21 1-672,-20-40-225,19 0-641,-19 0-1056,-20-20-1538,0 0-7783</inkml:trace>
  <inkml:trace contextRef="#ctx0" brushRef="#br1" timeOffset="53894.5313">16124 10714 19410,'39'19'2242,"1"-19"-1569,19 0 896,1 0-288,0 0-320,19-19-384,0 19-129,1 0-192,-1 0-288,-19 0 64,19-20 33,-19 20-65,0 0 160,-21-20-256,1 20 192,-1 0 64,-19-20 192,0 20-160,1 0 33,-21-19 31,0-1-128,0-1-256,-21 21 96,1-20-32,0 0-64,-19 20 128,19 0 32,-20 0-64,1 20 32,19 0-64,0 21 256,1-2-160,19 1 64,19-1-96,1 1-32,20-1 64,-1-19 0,20 1-64,-19-1-32,20-20-64,-20 0-449,0 0-640,-1 0-641,-19-20-1825,0-1-4965</inkml:trace>
  <inkml:trace contextRef="#ctx0" brushRef="#br1" timeOffset="54185.5469">17295 10733 11594,'39'60'6663,"-19"-21"-5158,0 2 193,21-21 31,-22-1-223,1 1-545,0 0-192,-20-20-321,20 0 32,-20-20-63,0 0-289,-20 1 128,20-22-320,-20 1 224,0 1-32,20-1 65,-19-19-1,38 20 0,1 19-128,0-21 0,19 21-32,1 20-160,-1 0 96,22 20 64,-22 0-673,1 21-736,19-22-1794,-19 21-3267</inkml:trace>
  <inkml:trace contextRef="#ctx0" brushRef="#br1" timeOffset="54556.6406">18069 10912 17328,'0'0'6342,"0"0"-5029,0 20-480,0-20 833,20 0-417,-20 20-705,20-20-223,-20 20 31,20-20-352,-1 0 64,-19 0 96,20 0-32,-20 0 96,0-20-384,0 20 192,0-20-352,0 0-353,0 20-576,-20-19-1345,1 19-3588,19 0-10154</inkml:trace>
  <inkml:trace contextRef="#ctx0" brushRef="#br1" timeOffset="56038.0859">1392 12223 18801,'20'-61'513,"-20"42"288,0-1-449,-20 20 833,0-20 288,0 20-544,-19 20-384,-2 0-193,2-1-128,19 2 65,0 19-161,20-1 64,20 1-160,0-1 96,39 1 0,1 0-192,19 0 96,0 0 0,-18-20 128,18 19-256,-40 1 224,1-21 193,-20 21 31,-20-20 0,0 20-320,-20-20 32,-20 0-160,1 0 64,-1-1-224,1 1-224,-2 0-257,21-20-128,1 0-833,-1 20-2786,20-20-4740</inkml:trace>
  <inkml:trace contextRef="#ctx0" brushRef="#br1" timeOffset="56242.1875">1928 12440 21204,'20'0'1697,"-20"-19"-1344,0 19-257,19 0 128,1 0-32,0-20-96,0 20-1025,19 0-1153,2 0-1409,-2 0-2146</inkml:trace>
  <inkml:trace contextRef="#ctx0" brushRef="#br1" timeOffset="56379.8828">2186 12501 17040,'-20'39'2370,"0"-19"-1633,20-20 576,0 0 320,0 0-832,20 0-449,0 0-864,20-20-1186,-1 1-1825,20-1-961</inkml:trace>
  <inkml:trace contextRef="#ctx0" brushRef="#br1" timeOffset="56800.7813">2781 12044 4900,'-19'-20'15054,"-1"20"-14029,0 0 32,0 20 513,0 0-65,1-1-576,-1 21-801,0-1 32,-1-18-192,42 19 0,-21-20-320,20-1-64,-20 1 63,20 0 97,19-20 224,-19 20-224,0-1 256,0 21 64,-1-20-64,1 19 96,0-18-96,-20 19 0,0-1 32,0 1 96,0-1 32,20 1 64,-20-1-63,0 2-65,19-1-96,-19-21 32,20 21-160,-20-20-385,21 0-512,-1-1-897,0-19-1985,-1 20-4838</inkml:trace>
  <inkml:trace contextRef="#ctx0" brushRef="#br1" timeOffset="63473.6328">3357 12203 1889,'0'-41'3556,"0"22"-1090,-20-1-288,20 0 545,0 0-481,-20 1-577,20-1-159,0 0 95,-19 20 289,19 0-705,0 0-96,-20 0-288,20 40-257,20 19 161,-20 21 0,0-1-449,19 0 32,-19-19-192,20 0 1,-20 19-1,20-20-160,0 1-97,-1 0-191,22-1-224,-21-39-578,19 0-928,-19 0-1024,20-20-1475</inkml:trace>
  <inkml:trace contextRef="#ctx0" brushRef="#br1" timeOffset="64003.9063">3635 11985 13260,'0'0'2595,"0"0"-1026,0 0-192,0 0 897,0 19-736,0 21-481,0-20-128,20 19-417,-20-19 33,20 0-1,-20-20-416,0 19 161,0-19-353,20 0 128,-20 0 64,0-19 32,0-1-256,20 0 0,-20-19 64,0 19 0,20-20 64,-20 21-288,0 19 127,20 0 1,-1 0 192,1 19-64,0 1-96,0 20 96,19-1 0,-19-19-640,19 19-738,2-18-992,-21-1-1506,0 20-4804</inkml:trace>
  <inkml:trace contextRef="#ctx0" brushRef="#br1" timeOffset="64257.8125">3755 12421 19858,'-20'19'2018,"20"-19"-961,-20 0 96,20 0 129,0 0-642,20-19-608,0 19 96,-1-20-224,21 20 96,-20-20-608,19 20-578,1-20-447,0 20-994,-20 0-1312</inkml:trace>
  <inkml:trace contextRef="#ctx0" brushRef="#br1" timeOffset="64578.125">3893 12540 14221,'0'0'3908,"0"0"-2307,0 20-95,-20-20-1,20 20-160,0 0-448,0-1-320,0 1-193,0-20-192,20 20 0,0-20 1,-1 0-97,2 0 96,-1 0-192,0 0 0,0 0-64,-1-20-160,1 20-65,-20 0-319,20 0-321,0 0-609,0 0-736,-1-20-1377,-19 20-6054</inkml:trace>
  <inkml:trace contextRef="#ctx0" brushRef="#br1" timeOffset="64759.7656">4092 12461 11883,'0'20'6822,"0"-20"-5156,0 20-289,0 0 417,0 19-289,0 1-672,20-1-833,-20 1 32,19-21-224,1 22-545,0-21-576,0 0-865,0-1-1858,0-19-7367</inkml:trace>
  <inkml:trace contextRef="#ctx0" brushRef="#br1" timeOffset="64956.0547">4291 12501 16527,'39'-20'3940,"-19"20"-2947,0-20 192,-1-1 32,1 21-704,0-19-545,0-1-225,1 20-704,-2 0-992,1-20-1122,0 20-1217</inkml:trace>
  <inkml:trace contextRef="#ctx0" brushRef="#br1" timeOffset="65158.2031">4389 12282 12716,'0'20'6694,"-19"-20"-5541,19 20-256,0-1 800,0 21-383,0-20-514,0 19-800,0 2-32,19-21-288,1 0-417,0-1-640,0-19-1249,1 20-1410,-2-20-11627</inkml:trace>
  <inkml:trace contextRef="#ctx0" brushRef="#br1" timeOffset="65376.9531">4568 12103 18257,'0'0'2146,"20"20"-1281,-20 0 640,0 20-192,20 20 129,-20-21-545,0 20-513,20-19-160,-20-20-448,20 19-64,-1 2-545,1 18-577,0-39-1024,0 20-2691</inkml:trace>
  <inkml:trace contextRef="#ctx0" brushRef="#br1" timeOffset="65594.7266">4667 12123 17616,'40'39'3267,"1"-18"-2146,-2 19 96,1-1-480,-1 1 0,-19-1-161,-20 1-383,20 0 31,19 0-320,-19 20-385,0-21-223,1 1-482,-2-21-1120,-19 1-1473,0 0-9354</inkml:trace>
  <inkml:trace contextRef="#ctx0" brushRef="#br1" timeOffset="65856.4453">5104 11845 19442,'-19'40'961,"19"0"-257,0 0-63,0 19 320,0-19-160,0 19-353,19-20-416,21 2-256,-20-21-769,0 0-705,-1-1-1953,-19 1-8328</inkml:trace>
  <inkml:trace contextRef="#ctx0" brushRef="#br1" timeOffset="66226.5625">4985 12183 16751,'0'-21'3011,"0"2"-1986,40 19-64,-20-20 384,20-20-352,-21 21-544,21-1-481,-20 0 32,0 0-32,-1 1-64,1-1 96,-20 0 32,20 0-32,-20 20 192,0 0-96,0 0-32,0 20 448,0 20-480,21-1 289,-21-19-257,0 19 192,20 1 64,-1-20-159,1-1-65,-20-19 0,20 0 0,0 0 0,-1-19-256,-19-1 0,20 20 31,-20-20-159,20 20-160,0 0 159,-20 20 33,19 0-961,1-1-1890,-20 2-6278</inkml:trace>
  <inkml:trace contextRef="#ctx0" brushRef="#br1" timeOffset="66892.5781">5859 12243 13516,'0'-40'1826,"-20"20"-353,1 20-63,-1 0 159,-1 0 97,21 0-513,-20 20-512,0 0-321,20 0-96,20 19 0,0-19-64,1 0 1,-1-1-226,-1 1-63,1-20 64,20 20-256,-1 0 224,1 0 0,-21-20 96,1 19 128,-20 2-288,0-1-32,-20-20-193,1 20 33,-21 0-129,20-20-640,-19 19-2018,19-19-2594</inkml:trace>
  <inkml:trace contextRef="#ctx0" brushRef="#br1" timeOffset="67321.2891">6097 12361 14830,'0'60'1857,"20"-20"-319,-20-20-65,20 0-160,-20 0 65,20-1-610,-20-19-479,20 0 63,-20 0-384,19 0 96,-19-19-32,20-1-128,-20-20 224,20 19-224,-20-18-128,0-1 32,0 1 31,0 19 129,0 0 225,20 40-97,-20 0 256,19-1-32,-19 1 33,20 0-161,1 0-192,-1 0 192,-20-1-256,20-19 192,-1 0 0,-19 0 161,0 0-1,20 0 32,-20-19-32,0 19-352,0-20 192,0 0-480,0 20-64,20 0-65,0 0-480,-1 0-864,1 0-1571,0 0-1056</inkml:trace>
  <inkml:trace contextRef="#ctx0" brushRef="#br1" timeOffset="67588.8672">6653 12322 17712,'-39'0'1602,"39"0"-97,-20 19 193,0-19-321,20 20-608,0 0-321,0-20-224,0 20-95,20-20-65,0 20 0,0-20-96,-1 0 0,-19 0 128,20 0-224,-20 0 0,20 0 31,-20 0-63,20 19-96,-20-19-353,0 0-448,19 21-192,-19-21-993,20 0-1313,-20 0-6983</inkml:trace>
  <inkml:trace contextRef="#ctx0" brushRef="#br1" timeOffset="67836.9141">6713 12024 14798,'0'0'2530,"0"20"-1761,0 0 704,0 19 289,19 20-97,1 2-704,0-2-544,0-19-321,-20-1-224,19-19-417,22 20-832,-21 0-961,19-20-801,-19 0-1410</inkml:trace>
  <inkml:trace contextRef="#ctx0" brushRef="#br1" timeOffset="68213.8672">6911 11985 11082,'0'59'7623,"0"-20"-6502,0 21-128,0 0 449,20 19 351,-20-39-608,20-1-832,0 1-289,19-1-32,-19-18-32,39 19-192,-18-20 64,18-1-161,-19-19 65,19 0 0,-19-19-289,-21-1 193,2 0 256,-1-21 64,-20 2 0,0-1 64,-20 1-96,-1-1 160,2 20 256,-1 20-63,0 20-97,0 0-160,1 0 96,19-1-32,0 1-32,0 0-128,0 0-320,19 19-673,21-18-897,-20-1-1313,20 0-1409</inkml:trace>
  <inkml:trace contextRef="#ctx0" brushRef="#br1" timeOffset="68483.3984">7606 12243 17616,'-60'0'2274,"41"0"-384,19 0-481,-20 19 1,20 1-289,20 0-769,-20 0-320,19-1 0,21-19-64,-20 20-128,20-20-96,0 20 224,-1 0 32,1 0 64,-20-1 160,-20 2-320,0-1 192,-20 0-160,0 0-352,0-1-353,-19-19-608,19 0-866,20-19-2017,-20 19-9577</inkml:trace>
  <inkml:trace contextRef="#ctx0" brushRef="#br1" timeOffset="68672.8516">7725 12004 21876,'20'40'2210,"0"-20"-1025,0 39-480,19-20 160,-19 2-257,0 18-479,20-19-33,-20-20-449,-20-1-704,20 1-224,0-20-705,-1 20-2178,-19-20-7078</inkml:trace>
  <inkml:trace contextRef="#ctx0" brushRef="#br1" timeOffset="68825.1953">7646 12183 20050,'0'0'2531,"20"-21"-1858,20 21 287,19 0-31,0-19-640,0 19-257,2 0-801,-2-20-1473,-19 20-3203</inkml:trace>
  <inkml:trace contextRef="#ctx0" brushRef="#br1" timeOffset="70162.1094">7368 12501 5445,'0'0'3491,"0"0"-1057,0 0-128,0 0-352,0 20-640,0-20-866,0 0 193,0 0-161,20 0-320,-20 0-32,20 0-128,-20 0 0,20 19-64,-1-19-737,1 0-1088,0 0-3524</inkml:trace>
  <inkml:trace contextRef="#ctx0" brushRef="#br1" timeOffset="70960.9375">8360 12381 13292,'0'-20'2338,"0"20"-800,0 0-97,0 0 641,0 0-512,0 0-738,20 0-479,-20 0 31,20 0-320,20 0 32,-20-20-64,0 1-160,0-1-64,0-20-96,-1 21-33,-19-21 1,-19 20 256,19-1 64,-20 21 32,0 0-32,0 0 96,0 0 32,20 21 0,-19 19-32,19-1-96,-21-19 97,21 20 31,0-21-256,21 1-33,-2 0-992,1-20-833,20 20-704,-20-20-1314</inkml:trace>
  <inkml:trace contextRef="#ctx0" brushRef="#br1" timeOffset="71381.8359">8658 11885 17136,'-20'0'2690,"20"19"-1985,0 2 512,20-1 256,-20 39-223,0-19-546,20 39-287,-20-19-65,21 0-160,-2-1 97,1-20-322,0-19-31,0 0-96,-1 20-160,21-21-96,-1-19-129,1 0-64,1 0 65,-2-19-225,1-1 257,-1-20-1,-19 1 417,-20-21 96,0 21 32,-20-1 32,20 19 96,-19 2 161,-1 19 31,0 19-128,0 2-32,0-1 1,20 20 127,0-1-192,0-19-128,0 19 96,20-39-672,0 20-577,20-20-1922,-1 20-2018</inkml:trace>
  <inkml:trace contextRef="#ctx0" brushRef="#br1" timeOffset="72013.6719">9314 12103 17520,'0'40'1345,"19"0"129,-19 0 159,20 19 193,0-19-673,-20-21-929,20 1-128,-20-20-224,20 20 256,-1-20-320,-19 20 320,20-20-288,-20 0 192,0 0-128,0-20 0,0 0 64,-20 0-32,20 1-32,0-1 0,0 0-385,0 0 321,0 20-320,20 0 384,-20-19 0,20 38-1,1-19 65,-21 0 32,0 20 32,20-20-32,-20 0 161,0 0-322,19 0 354,-19 0-161,20 0-160,0 0 224,0 0 32,-1 20 64,1-20 64,20 0-256,-21 0 128,1 0 161,0 0-353,21-20 224,-41 0 0,19 1 96,-19-1-64,20-20 0,-20 19-95,-20 2-65,20-1 64,-19 0-32,19 20 128,-20 0-256,20 0 160,-21 20-32,21 19 32,0 2 192,0-1-192,0-1-32,21 1 65,18-21-450,-19 1-479,0-20-322,19 20-735,-19-20-1538,20 0-3268</inkml:trace>
  <inkml:trace contextRef="#ctx0" brushRef="#br1" timeOffset="72283.2031">9968 12162 13708,'0'41'4869,"0"-21"-3428,0 19-95,20-19 672,1 20-129,-21-21-992,20-19-480,-20 20-225,20-20-64,-20 0 160,19 0-128,1 0-224,-20-20 353,20 1-129,0-1-32,-1 0-256,1 0 64,0 20 128,0 20-320,-1-20-129,1 20-480,1 19-640,-1-39-545,0 20-1826,-1-20-4355</inkml:trace>
  <inkml:trace contextRef="#ctx0" brushRef="#br1" timeOffset="72472.6563">10346 11985 18321,'-20'0'4196,"40"19"-2499,-20 1-63,20 39-289,0-19-320,-1 20-512,1-20-577,0-1-353,0 1-351,0-20-610,-1-20-928,-19 0-2883,0-20-9160</inkml:trace>
  <inkml:trace contextRef="#ctx0" brushRef="#br1" timeOffset="72625">10287 12123 19538,'0'0'2883,"20"0"-1570,-1 0 513,1 0-481,20 0-480,19 0-513,-19 0-128,-1 0-864,2 0-1154,-21 0-2274,-1 0-11947</inkml:trace>
  <inkml:trace contextRef="#ctx0" brushRef="#br1" timeOffset="73140.625">10902 12302 19314,'40'59'1633,"-21"-39"-1440,1 0 95,-20 19-32,0-18 96,20 19 1,-20-20-321,0-1-32,0 1-897,0 0-961,0-20-1761</inkml:trace>
  <inkml:trace contextRef="#ctx0" brushRef="#br1" timeOffset="73373.0469">11379 12282 21364,'0'0'1857,"0"0"-1857,19 20-544,-19-20-449,0 0 416,20 0-1024,0 0-801,0 0-8072</inkml:trace>
  <inkml:trace contextRef="#ctx0" brushRef="#br1" timeOffset="73510.7422">11617 12322 4900,'40'0'12012,"-21"-20"-11340,1 0-1280,0 20-962,0-20-544,-1 20-2851</inkml:trace>
  <inkml:trace contextRef="#ctx0" brushRef="#br1" timeOffset="73641.6016">11915 12282 16079,'39'20'2947,"-39"-20"-1410,20 0-800,0 0-609,0 0-192,-1 0-1250,1 0-2113</inkml:trace>
  <inkml:trace contextRef="#ctx0" brushRef="#br1" timeOffset="74033.2031">12411 12302 23414,'0'0'1473,"0"20"-1057,20 19-159,-20 1 191,0-20-192,0 20-192,0-20-160,0 0-384,0 0-449,20-1-1601,-20 1-2659</inkml:trace>
  <inkml:trace contextRef="#ctx0" brushRef="#br1" timeOffset="75036.1328">13026 11865 11627,'0'-20'5445,"0"20"-3363,0 0-513,-19 0-128,19 20-95,0 19-97,-20 2-384,40 38-225,-20-20-351,19 20 191,21-18-320,-1-2-160,1 0-96,1-39-480,-2 20-385,1-20-609,-21-20-1184,1 19-2051</inkml:trace>
  <inkml:trace contextRef="#ctx0" brushRef="#br1" timeOffset="75551.7578">13344 11646 15855,'20'-20'3235,"-20"1"-1858,19 19 256,-19-20-383,20 20-225,-20-20-705,20 20-128,1 0-128,-1 20-32,-20 0-32,0-1 64,0 1 64,0 1-128,-20-1 0,20 0 96,-21-1-96,21 1-96,0-20 192,21 0-224,-1 20 160,-1-20 64,1 20-160,0-1 32,0 1-64,-1 0 96,1 20 0,-20-21 128,-20 2-256,1-1 160,-1 0-32,0-20-128,0 20-64,1-20-128,19 0-545,-20 0-801,20 0-1729,0 0-3171</inkml:trace>
  <inkml:trace contextRef="#ctx0" brushRef="#br1" timeOffset="75972.6563">13741 11726 20211,'20'20'2882,"-20"0"-1985,0 0 96,0-1-352,20 1-33,-20-20-319,0 20-161,20-20-64,-20 0-64,20-20-96,-20 20 64,19-20-321,-19 1 193,0-1 64,20 0 96,-20-19-32,0 39 64,20-20 32,-20 20-96,20 0 192,-1 20-192,1-1 32,1 21-96,-1-1-512,19-19-1058,-19 20-1281,0-20-1729</inkml:trace>
  <inkml:trace contextRef="#ctx0" brushRef="#br1" timeOffset="76206.0547">13602 12103 19954,'0'0'2627,"20"0"-1890,-1 0 1056,21 0-447,1-20-738,-2 1-480,1 19-96,-1 0-832,-19 0-450,0 0-1024,0 0-2947,-20 19-11691</inkml:trace>
  <inkml:trace contextRef="#ctx0" brushRef="#br1" timeOffset="76409.1797">13781 12203 16655,'0'0'3940,"0"0"-2627,20 0 865,0 0-544,-1 0-769,21 0-545,-1 0-288,2 0-224,-1 0-128,-21-20-545,21 20-993,-20-21-1345,-20 21-288,0-19-5766</inkml:trace>
  <inkml:trace contextRef="#ctx0" brushRef="#br1" timeOffset="76569.3359">13980 12123 17872,'0'20'2050,"0"-1"-576,0 22 287,0-1-95,0-1-833,0 1-545,20-1-480,-1 1 192,-19-20-833,20-1-512,-20 2-961,0-21-1154,20 20-4611</inkml:trace>
  <inkml:trace contextRef="#ctx0" brushRef="#br1" timeOffset="76874.0234">14217 11687 11466,'80'59'10698,"-40"-19"-8776,-1 19-576,1 0-898,-20 22-288,-1-22 128,-19 20-416,0-19 64,0 0-224,0-21-481,0-19 1,-19 19-450,-1-19-223,20-20-1538,-20 0-9128</inkml:trace>
  <inkml:trace contextRef="#ctx0" brushRef="#br1" timeOffset="77417.9688">14615 11766 5477,'0'-20'14157,"0"20"-11562,0 0-1122,0 0-288,0 20 0,0 0-384,0 19-385,19 21-352,1-20-224,0 20-32,0-41-481,0 21-576,-1-20-1409,-19-1-2627</inkml:trace>
  <inkml:trace contextRef="#ctx0" brushRef="#br1" timeOffset="77780.2734">14516 11945 18737,'20'0'3011,"-1"-20"-2178,1 20 480,0-21-768,19 2-1,-19-1-352,0 20-32,-20-20-31,20 0-129,0 0 32,-20 1 32,19 19-64,-19 0-32,21 0 0,-21 19 128,0 21-64,20-20 32,-20 19 64,0 2 96,20-21-32,0 0-64,-1-20-31,1 0-33,-20 0 96,20-20-128,0 20 64,-1-20-64,1 0 160,-20 20-224,20 0-192,0 0-225,-20 0-31,19 20-705,2 0-2531,-1 0-7686</inkml:trace>
  <inkml:trace contextRef="#ctx0" brushRef="#br1" timeOffset="79037.1094">15488 12024 15150,'-40'-20'929,"1"20"-193,19 0 770,0 0 159,1 20-768,-1-20-192,20 20-641,0 0 224,0-1-96,20 1-384,-1 0 641,1 0-513,20-1-129,-1 2 578,20-1-577,-18 0 96,-21 0-1,0-1 194,-20 21-97,0-20-32,-40-1 96,20 1 192,-20 0-352,0-20 128,20 20-64,1-20-192,-1 0-417,20 0-1601,0-20-929,0 20-7463</inkml:trace>
  <inkml:trace contextRef="#ctx0" brushRef="#br1" timeOffset="79509.7656">15647 12143 14253,'20'40'2883,"-20"-20"-1922,0 0 64,20 0 416,-20-1 0,19-19-320,-19 0-448,20 0-289,-20 0-63,20-19-225,-20-1-32,20-20 32,-20 19-256,20-18 160,0-1-64,-20 1-385,0-1 257,0 21 96,0-1 32,20 40-64,-20-1 224,0 1 32,20 20-160,0-1-192,0-19 416,-20 0 128,19-1-224,1 2 97,-20-21 31,20 0-160,-20-21 256,0 21 32,0-19-127,0-1 31,0 0-128,0 0 64,0 1-320,0 19 384,0 0-288,20 0-256,-1 0 448,1 19-416,20 1-641,0-20-480,0 20-737,-1 0-2018,1-1-7687</inkml:trace>
  <inkml:trace contextRef="#ctx0" brushRef="#br1" timeOffset="79822.2656">16282 12064 18065,'-39'0'2210,"39"0"-1185,-20 39 128,0-19 128,20 19-512,0-18-161,0-1-512,20-20-32,-20 20-96,39-20 64,-19 0-320,0-20 256,-20 0-128,20 20 160,-20-40-96,21 40 96,-21-20-32,0 0-224,0 20 448,0 0-160,0 20-417,0 0 514,19-1 31,1 2-609,0-1 65,0-20-897,19 20-1090,-19-20-575,0 0-770</inkml:trace>
  <inkml:trace contextRef="#ctx0" brushRef="#br1" timeOffset="80061.5234">16501 11687 17328,'-20'39'2915,"0"1"-2083,20 19 290,0 1 63,20 20 32,-20-21-513,20 0-447,-1-19-482,21-1-479,1 2-225,-2-21-737,1 0-1152,-21-20-1378</inkml:trace>
  <inkml:trace contextRef="#ctx0" brushRef="#br1" timeOffset="80416.9922">16699 11626 17040,'-19'81'2466,"19"-22"-1697,0 0 704,19 20-96,-19-18-224,20 18-448,20-20-673,-1-19-96,1-21-384,20 2 480,0-21-64,-1 0-449,-20-21-31,1-18-449,-20 19 737,1-19 128,-2-1-97,-19 20 97,0-19 320,0 19-256,-19 0 225,19-1 159,-21 21 0,1 21-192,0-1-63,0 0-97,20 19 192,0 1-481,0-20 225,20-1-1025,20 1-2978,-19 0-8073</inkml:trace>
  <inkml:trace contextRef="#ctx0" brushRef="#br1" timeOffset="80650.3906">17315 11965 13773,'0'-20'4772,"-20"20"-3234,20 0-225,0 0-288,0 20-192,0 19-161,20-19-480,-1 0-192,21 0-64,1-1 64,-22 21-256,1-20 448,-20-1-96,0 2 32,0-21 1,-39 20-129,19 0 64,-1-20-545,1 0-191,0 0-834,1-20-2241,19 0-3652</inkml:trace>
  <inkml:trace contextRef="#ctx0" brushRef="#br1" timeOffset="80832.0313">17533 11746 20787,'20'59'2082,"-20"1"-2114,20 0 96,-20 0 192,19-21-95,1 1-225,0-1-161,21 1-864,-22-21-1153,1-19-1730</inkml:trace>
  <inkml:trace contextRef="#ctx0" brushRef="#br1" timeOffset="80984.375">17533 11945 928,'0'0'18994,"20"0"-18129,0 20 288,19-20 161,2 0-642,18-20-768,1 20-1634,-1-20-2626</inkml:trace>
  <inkml:trace contextRef="#ctx0" brushRef="#br1" timeOffset="81558.5938">18347 12044 17232,'0'0'2658,"20"0"-2145,0-20-449,-1 20 128,1 0-288,1 0-96,-1 0 480,19-20-512,-39 1-96,20-1-97,-20 0 129,0 20 320,-20-20-32,1 20 96,-1 0 0,-21 0-128,21 20 96,-19 20 64,19-1-160,0 1 417,20 19-385,0-20 32,20-18-96,20 19-449,20-40-1217,-20 0-1921</inkml:trace>
  <inkml:trace contextRef="#ctx0" brushRef="#br1" timeOffset="81950.1953">18645 11667 17712,'0'20'2627,"0"0"-2019,0-1 706,20 21 31,-20 19-32,19 20-448,2-18-545,19-2-384,-1 0 160,21-19-512,-21-1-129,20-18 193,-18-21-128,-21 0-129,19 0-448,-19-21 320,-20 2 321,0-1 96,0-20 223,-20 21 97,20-21 33,-19 1-1,-21 19-97,19 0 418,1 0 416,-19 20-129,19 0-191,20 40-161,0-20 160,0 19 33,20 1-545,19-1 0,2 1-385,-1-21-1152,19 2-802,0-1-1632,-19-20-9578</inkml:trace>
  <inkml:trace contextRef="#ctx0" brushRef="#br1" timeOffset="82560.5469">19241 11904 16207,'20'41'3075,"-20"-21"-2210,20 19 448,0 1-192,-1-1-320,1-19-257,0 0-384,-20 0-64,20-1-192,-20-19 96,19 0-96,-19 0 128,-19 0-288,19-19 64,0 19 64,-20-20 160,20 20-353,0-20-31,0 0 64,0 20 32,0-19-321,0 19 65,0-20 287,0 20-383,0 20 640,20-20-288,-20 19 416,19-19-192,-19 20 128,20-20 64,0 0 320,-20 0-63,20 0 63,-1 0 33,2-20-289,-1 20-96,0-19-256,0 19 384,-1 0-160,21-20-128,-20 20 32,0 0 160,19 0-256,-19 0 128,0 0 0,1-20 161,-2 20-161,1-20 64,-20 1-96,0-21 96,0 20 160,0-1-192,-20 21-64,-20 0 64,20 0 64,0 21 257,0-1-289,1 0 96,19 19 96,0 1-352,0-1 160,19 1 0,1-20-544,20 20-353,0-20-897,0-20-1184,-1 0-3076</inkml:trace>
  <inkml:trace contextRef="#ctx0" brushRef="#br1" timeOffset="82850.5859">19955 11885 16463,'20'0'2723,"-20"19"-994,0 22 225,20-1-192,-20 19-417,0-20-640,20-19-321,0 20-64,-20-21-384,20-19 192,-20 0 97,0 0-225,20-19 0,-20-1 64,20 0-64,0-19-32,-1-1 32,1 20 0,0 1-321,0 19 610,19 0-770,-19 19 770,-20-19-1058,41 20-576,-22 0-866,1 0-863,-20-1-1187</inkml:trace>
  <inkml:trace contextRef="#ctx0" brushRef="#br1" timeOffset="83026.3672">20333 11746 17936,'0'-20'3300,"20"40"-1987,-20 0 737,20 19-577,19 1-512,-19 19-737,0-18-416,-1-1-737,1-21-1217,0 1-1377,0 0-4901</inkml:trace>
  <inkml:trace contextRef="#ctx0" brushRef="#br1" timeOffset="83177.7344">20294 11925 21332,'39'0'832,"-19"0"225,0 0 65,19 0-514,1 0-320,-1 0-352,1 0-1825,0 0-3749</inkml:trace>
  <inkml:trace contextRef="#ctx0" brushRef="#br1" timeOffset="83773.4375">20710 11547 18865,'20'-19'4100,"-1"-1"-2722,21 0-514,-20 20 225,20-20-704,0 20-193,-20 20-192,-1 0 32,1 19-128,-20 1-32,20-1-32,-20-19-161,20 21 33,-1-2 32,-19 1 256,0-20 0,20 19 96,-20-19-128,20 0-32,0 19 64,1-18 0,-2 19 0,1-20-128,0 19 256,-20-19-96,0 19 32,0-19 128,0 0-192,0 0 64,-20-20-833,20 19-1537,0-19-1377,-20-19-5606</inkml:trace>
  <inkml:trace contextRef="#ctx0" brushRef="#br1" timeOffset="83919.9219">21445 12183 23510,'0'0'1089,"0"0"-1442,0 20-415,0-20-1314,0-20-2691</inkml:trace>
  <inkml:trace contextRef="#ctx0" brushRef="#br1" timeOffset="87259.7656">2405 13433 16912,'19'0'1345,"-19"0"-961,0 20 513,20 20 640,-20-19-255,20 38-353,0 0-417,-1-19-160,21 19-95,-20-18-386,-1-2 546,1-19-161,-20 0-64,21-20 33,-21 0 159,0 0-128,0 0-352,-21-20 96,1 0 32,1 0-32,-1-20 0,0-20-32,-19 21 0,19-40-96,0 20-64,20-22-225,-20 2 257,40 20 128,-20 0 0,20 18 32,19 21-32,1 20 160,-1 20-288,-19 21 96,21 18 32,-21 0-128,-1 1 160,-19-1 32,0 1-64,0-20-128,0-20-97,-19-1-351,-1 1-321,0 0-128,-1-20-897,1 0-672,1-20-2179</inkml:trace>
  <inkml:trace contextRef="#ctx0" brushRef="#br1" timeOffset="87484.375">2960 13772 18513,'20'19'2178,"-40"-19"-1121,1-19 224,-1-2 161,0 1-545,-21 0-513,22-19-352,19 19 128,-20 0-352,20 0-321,0 1-704,0-1-1377,20 20-1122,-1-20-3715</inkml:trace>
  <inkml:trace contextRef="#ctx0" brushRef="#br1" timeOffset="87839.8438">3219 13414 19250,'39'-40'3491,"-39"0"-1889,0 21-417,0-1 128,-20 0-352,1 20-609,-1-20-224,0 40-128,0-20-64,20 40 0,0-1 160,-21 1-352,21-1 0,21 21-129,-21 0 161,20-1 0,-20-19 96,20-1 32,-20 1 64,0-20 0,20 1 32,-20-21-32,0 19-96,0-19 96,0 20-129,19-20 193,-19 0-160,20 0 288,-20 0-320,20 0 128,0 0 160,-1 0-448,1-20-449,0 20-608,0 0-961,-1 0-1282,22 0-4643</inkml:trace>
  <inkml:trace contextRef="#ctx0" brushRef="#br1" timeOffset="88174.8047">3715 13453 18001,'0'-59'2466,"-20"39"-1153,0 20-96,0-20 449,0 0-449,0 20-576,0 0-353,0 20-352,20-20 128,0 40-128,0-20 160,20 19-224,20 1-128,-20 0-65,40 20-63,-20-41 96,-1 21 256,1-20 96,-21 19-96,1-19 160,-20 0 192,0 1-192,0-21 96,-20 19-448,1-19-192,-1 0-609,0 0-1121,0 0-1858,1 0-4900</inkml:trace>
  <inkml:trace contextRef="#ctx0" brushRef="#br1" timeOffset="88523.4375">3853 13334 21268,'40'-19'4484,"-20"-1"-3779,-1-20-385,2 21 160,-1 19-63,0-21-225,0 1-256,-1 20 192,21 20-128,-20 1-192,0-2 192,19 21-32,-19 19 32,20 1 0,-20-1-32,20 21-32,-1-21-193,-19 1 193,20-1-352,-1 1 256,-19-20 0,0-20 96,-20 19 96,0-19-32,0 0 96,0-20-96,-20 20-96,-20-20-481,21 0-736,-1 0-1282,-20-20-2529</inkml:trace>
  <inkml:trace contextRef="#ctx0" brushRef="#br1" timeOffset="89185.5469">4846 13414 18705,'0'0'2178,"20"0"-832,-20-20 639,40 20-255,-21 0-609,21 0-672,1-20-289,18 20-160,-20 0 0,21 0-705,-21 20-768,-19-20-1314,21 20-2498,-41-20-11018</inkml:trace>
  <inkml:trace contextRef="#ctx0" brushRef="#br1" timeOffset="89336.9141">5006 13612 18897,'39'40'2467,"-19"-40"-1314,19 0 128,1 0-704,19-20-866,-19 20-511,20-20-834,-20 20-2306,-1 0-9673</inkml:trace>
  <inkml:trace contextRef="#ctx0" brushRef="#br1" timeOffset="90513.6719">5918 13116 14990,'0'0'1633,"0"20"-384,0-20 417,20 19-225,0 1-384,-20 0-256,20 0-160,-1 1-33,-19-21-159,20 19-1,-20-19-63,20 0-129,-20-19-64,0-2-192,21 1 224,-21-20-320,0 21 96,0-21 0,0 20 0,0 1-32,0-1 128,20 20-256,-20 0 224,19 0 64,1 39-128,0-19-320,0 20-225,0-21-672,-1 21-1153,21-20-897,-20 1-1794</inkml:trace>
  <inkml:trace contextRef="#ctx0" brushRef="#br1" timeOffset="90724.6094">6454 13037 16751,'20'-20'3812,"-20"20"-2723,20 0 0,-20 0 865,-20 20-801,20 0-544,-20-1-545,20 21 0,-19-1 32,19-19-320,-20 20-577,20-19-673,0-2-1120,0 1-1954,0 0-10987</inkml:trace>
  <inkml:trace contextRef="#ctx0" brushRef="#br1" timeOffset="91029.2969">6514 13175 9865,'60'-39'9545,"-40"39"-7079,20-20-864,-21 20-866,1 0-415,20 0-65,-21 20-224,-19-1-352,0 21-65,20-20 193,-40 20 32,20-20 0,-19 0 352,19 0-224,-20-20 192,20 0 32,-20 0 193,20 0 63,0 0 97,20-20-1,-20 20-384,20-20 129,-1 20-418,1-20-223,20 20-385,-21 0-544,22 0-705,-21 0-2786,0-19-8937</inkml:trace>
  <inkml:trace contextRef="#ctx0" brushRef="#br1" timeOffset="91589.8438">5978 13672 15118,'-40'0'2146,"20"0"-801,20 0 32,0-20 193,0 20 256,0 0-193,40 0-544,-1 0-544,22 20-289,18-20-160,0 0-32,21 0 64,19 0-448,-20 0-64,1 0-385,-2 0-256,1-20-288,-19 0 63,-1 20-671,-39-20-1507,0 1-5508</inkml:trace>
  <inkml:trace contextRef="#ctx0" brushRef="#br1" timeOffset="92235.3516">6336 13831 17072,'-20'0'3491,"20"20"-2498,0-20 160,0 20 320,-21-1-800,21 1-64,21 0-641,-21 0 352,0-1-512,20 1 480,0 0-192,-20-20-96,19 0 128,-19 0 32,0-20-224,0 20 128,0-20-192,20 1 160,-20-1-288,0 0 480,0 0-288,20 20 64,-20 0-192,20 0 544,-1 0-416,1 20-448,0-20-161,0 20-800,0 0-161,-1-20-1184,2 0 287,-1 19-7398</inkml:trace>
  <inkml:trace contextRef="#ctx0" brushRef="#br1" timeOffset="93049.8047">7566 13414 16655,'-20'0'2242,"20"0"-960,0 0-1,0 0 448,0-20-63,20 20-737,0 0-321,19-20-479,-18 20-65,19 0-128,-1 0-609,1 20-576,-20-20-1474,19 20-2818</inkml:trace>
  <inkml:trace contextRef="#ctx0" brushRef="#br1" timeOffset="93223.6328">7706 13553 19602,'19'20'2242,"1"0"-1793,0-20 447,19-20-511,-19 20-129,20-20-608,0 20-321,0-20-2466,-1 20-384</inkml:trace>
  <inkml:trace contextRef="#ctx0" brushRef="#br1" timeOffset="93549.8047">8520 12997 20755,'-20'-19'2755,"20"19"-2179,0 0 225,0 19 448,0 1-288,0 20-384,0-1-353,0 1-96,0 19-448,20-18-97,-1 18-415,1-20-450,0 1-1568,-20-20-2660</inkml:trace>
  <inkml:trace contextRef="#ctx0" brushRef="#br1" timeOffset="93748.0469">8817 13037 19506,'20'0'4484,"-20"20"-4163,0-1 31,-20 21-192,20 19 352,-20-19-319,20 20-161,-19-1-192,19 1-1026,0-1-1056,19-19-2402</inkml:trace>
  <inkml:trace contextRef="#ctx0" brushRef="#br1" timeOffset="94081.0547">8837 13453 20018,'39'0'2403,"1"-20"-1699,1 20 642,-2-19-546,1 19-607,-1 0 95,-19 0-544,0 19-129,-20 21 161,0 1 128,-20-2 128,20 1-192,-20-1 576,1 1-224,-1-21 1,0 1 479,20 0-287,0-20 351,0 0-287,20 0 95,0 0-352,-1 0-95,1 0-482,20-20-191,-1 20 159,-19 0-704,1 0-1025,-1 0-2338,-1 0-5189</inkml:trace>
  <inkml:trace contextRef="#ctx0" brushRef="#br1" timeOffset="94226.5625">9513 13672 18001,'39'59'7559,"-39"-39"-6951,20-20-672,-20 0-160,0 21-609,20-21-1729,-20 0-1346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5T18:24:29.25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598 4122 11434,'-20'-59'2371,"0"39"-354,20 0 130,-20-1-674,20 1-544,20 20 352,-20 20 0,20 21-320,0-2-256,19 21-161,1 19-576,-21-19 96,21 19-64,-20-39 64,1 19 0,-2-39 1,1 0 95,-20-1 448,0-19 225,0 0-897,0-19 64,-20-21 0,1 1 0,-2-1-64,-19-39 32,20 19-64,20-19-192,0-1 95,0 0 97,0 21 160,20 19 96,20 21-31,-19 19 191,18 19 64,1 21-352,-1 19 32,1 2-64,-1-2-96,1 0-224,1 1-193,-2 0 33,-19-40-321,0 19-608,-1-19-1602,-19 0-1057,0 0-8648</inkml:trace>
  <inkml:trace contextRef="#ctx0" brushRef="#br0" timeOffset="160.1563">777 4301 19730,'-21'0'769,"21"0"1441,21 0-32,18 0-1697,-19 0-321,39 0-256,-19 0-1858,19 0-3011</inkml:trace>
  <inkml:trace contextRef="#ctx0" brushRef="#br0" timeOffset="1023.4375">1808 4201 2786,'0'0'13165,"0"0"-12621,21 0 289,-21 0 1089,0 20-257,20 0-544,0-1-256,-1 22-288,1-21-65,0 0 97,0-1-193,-1 1 161,-19-20 159,20 0-223,-20 0 416,0-20-609,-20-19-192,20 19 64,-19 0-192,19-1 64,-20-18-192,20 19 128,-20-19-288,20-1 192,0 0-64,20 1 32,0 19-289,19-1-576,20 21-544,2 21-1858,-22-1-2339</inkml:trace>
  <inkml:trace contextRef="#ctx0" brushRef="#br0" timeOffset="1481.4454">2563 4063 18257,'-40'-20'2114,"20"0"-1313,-19 20 608,19 0-640,-19 20-225,19 19 1,-21 1-65,21 19-224,1-19 1,19 20-193,0-20-32,39-20-160,-18-1 192,19-19-160,-1 0 192,1 0-289,-21-19 97,21-21 96,-40 20 64,20-20 65,-20 0 63,-20 20-64,0 1 32,20-1 32,-20 0 193,1 20-33,19 0-128,0 20-224,19 0 192,1 19-128,-20 1 32,40-21-96,-21 22-384,22-21-609,-1 0-384,-1-20-1410,1 0-1761,-20-20-8136</inkml:trace>
  <inkml:trace contextRef="#ctx0" brushRef="#br0" timeOffset="1772.461">2722 4102 18129,'20'40'2146,"0"-20"-257,-1 19-607,1-19-97,0 19-416,-20-18-257,20-21-256,-1 20-96,-19-20 129,0 0 31,0 0 225,0 0 63,0-20-480,0-1 0,0-18-128,0 19 32,0-19-32,0 19-128,20 20-64,1 0-64,-1 0 224,19 20-64,1-1-481,-1 21-800,1-20-1538,0-1-2818</inkml:trace>
  <inkml:trace contextRef="#ctx0" brushRef="#br0" timeOffset="2179.6875">3278 4082 19890,'-40'40'3396,"40"-20"-2884,-19 0 577,19 19-192,19 1-128,-19 0-193,40 0-288,-20-20-159,19-20-33,-19 0 128,0 0-32,-1-20-256,2 0 96,-21-21-160,0 2-96,-21-1 96,2-19-65,-1 0 129,-20 19-224,1-20 64,19 0 96,0 21 352,1 19-96,19 20 160,0 0 33,0 0-161,0 20 128,19 0 385,21 19-161,-20 20-127,19-18-225,-19 18-96,19-19-320,2 0-321,-1-1-544,-1-19-513,-19 0-1248,19-1-3300</inkml:trace>
  <inkml:trace contextRef="#ctx0" brushRef="#br0" timeOffset="2456.0547">3695 4082 18897,'-20'20'5574,"20"20"-4902,0-20 417,0-1-256,0 21-224,20-20-321,0-1-96,20 2-96,-1-21 0,1 0 193,19-21-546,-39 2-95,-1-21-32,2 1 31,-42 19-191,2-20-481,-1 20-641,-20 1-1505,-19 19 609,0 0 864,19 0 97,0 0-6887</inkml:trace>
  <inkml:trace contextRef="#ctx0" brushRef="#br0" timeOffset="3247.0704">4171 4162 17200,'20'19'352,"-20"1"1698,20 0-192,0 0-641,0 20-384,0-20-193,0 0-255,-20 0 95,19-20-192,-19 0 193,20 0 127,-20 0 33,-20-20 96,20 0-577,-19 0-128,-1-20 96,0 0-192,0 20 32,20-19-32,0 19 0,0 0-128,0 20-33,40 0-63,-20 20 320,19 20-32,1-1 0,-1-19-32,-19 19 32,21-18-32,-22-1 32,1-20 96,0 20 0,-20-20 129,0-20 287,0 20-64,0-20-255,0-20 31,0 20-32,0-20-160,0 21-32,0-21-64,20 40-96,-20-20-32,39 20 0,-19 20 159,20 0-127,-1 0-480,22 19-545,-22-19-929,1 19-2883,19-18-6886</inkml:trace>
  <inkml:trace contextRef="#ctx0" brushRef="#br0" timeOffset="3639.6485">5323 3963 21460,'40'0'961,"-40"19"-257,19 1 642,21 21-129,-20-2-352,19 1-225,-19 0-351,21-1-97,-22 1 0,1-21-192,0 2 160,0-21-96,-20 0 128,0 0 193,0 0 351,0-21-479,0 2-289,-20-1 128,20-20-321,-20 1-159,20-1-769,0 1-417,0 19-447,20 0-1347,0 20-1312,0 20-9545</inkml:trace>
  <inkml:trace contextRef="#ctx0" brushRef="#br0" timeOffset="4068.3594">6058 4043 4195,'-21'-41'16272,"-19"41"-15439,21 0 1088,-1 0-799,-20 0-546,21 41 353,-21-21-192,20 39-417,20-19-192,0-1-256,20 1 128,0-21 0,19 2 64,-19-21-224,0 0 256,0-21-160,19 2 64,-39-1-128,20-20 64,-20 21 128,0-21-224,-20 0 128,0 21 96,20-1 128,0 20 160,0 0 65,0 0-97,0 20-320,0-20 320,0 39-160,20-19-128,0 20-64,1-21-256,-1 1-577,19 0-384,-19-20-1377,20 20-2852,-40-20-8679</inkml:trace>
  <inkml:trace contextRef="#ctx0" brushRef="#br0" timeOffset="4315.4297">6295 4201 1921,'21'20'18962,"-21"-20"-17488,0 0 864,0 0-544,0 0-449,0-20-576,-21 0-1,21 1-543,-20-21 255,20 0-352,0 21-64,20-21 32,-20-1-128,21 22-224,-1-1-321,0 20-223,-1 0-674,21 20-1216,-20 19-2916,-1-18-8103</inkml:trace>
  <inkml:trace contextRef="#ctx0" brushRef="#br0" timeOffset="4460.9375">6634 4162 22421,'19'19'1569,"1"-19"1058,-20 0-1314,20 0-704,-20 20-449,20-20-32,-20 0-224,19 0-417,1 0-1345,-20 0-3010,0 0-11404</inkml:trace>
  <inkml:trace contextRef="#ctx0" brushRef="#br0" timeOffset="4591.7969">6553 3864 19410,'-19'-20'2562,"19"0"-6245,0 1 640</inkml:trace>
  <inkml:trace contextRef="#ctx0" brushRef="#br0" timeOffset="5230.4688">7110 4082 15438,'0'-19'1826,"-21"-1"800,2 0-608,-1 20-384,0-21-161,0 21-544,0 21-448,1 19-417,-1-1 160,0 1-224,20-1 96,0-19-96,20 0 64,19 0-32,-19-20 64,20 0 0,-1-20 0,-18 0 0,-1 0 64,0 1-288,-20-1 192,0 0 97,0 0-65,-20 0-32,20 20 32,0 0-96,0 0-96,0 0-353,20 20 289,0 0 96,-1 0-64,21 0-801,-1-1-769,1-19-448,-1 0-1185,2 0-1057</inkml:trace>
  <inkml:trace contextRef="#ctx0" brushRef="#br0" timeOffset="5629.8829">7288 3705 19890,'0'-20'3524,"0"20"-2179,0 0-64,0 0-224,0 20-352,20 20 128,-20 0 31,20-1-671,-1 1-1,2 19-192,-1-19 32,20-21 32,-21 1-64,1 1 32,20-21-32,-20 0 160,-1 0-256,1 0 96,0 0-64,19 0 32,-18 0 0,-1 20-32,0 0 128,0-1-128,-1 1-32,-19 0 96,0 20 0,0-40 64,0 19-320,0-19 159,-19 0-383,-1 0-417,-20-19-64,0 19-64,0-20 96,1 20-544,19-20-2243,-20 0-4740</inkml:trace>
  <inkml:trace contextRef="#ctx0" brushRef="#br0" timeOffset="6043.9454">7785 3665 18865,'-20'40'2178,"20"-21"-1697,-20 22 800,20 18 192,0 1 257,0 19-353,0-19-608,40-1-320,-21 1-129,41-21-128,-20-19-32,20 0 0,-1-20-32,0-20 33,1 0-97,-20 1-160,0-21-161,-20 20 1,-1-19-192,-19-1-129,-19 19-31,-1 1 159,-20 1 161,0 19 288,20 19 192,0 1-352,-19 1 256,39 19 128,-20-21-64,40 21-128,19-20-96,1 0 64,40-20-64,-21 19-64,20-19-256,1-19-1218,-20 19-3010,-1-20-6695</inkml:trace>
  <inkml:trace contextRef="#ctx0" brushRef="#br0" timeOffset="7650.3907">2146 4757 11659,'0'0'2114,"-19"0"-1762,19 0 160,0 0-31,0-20-193,0 20-160,0 0 257,19 0 159,-19 0 33,0 0 31,20 20-31,0-20-161,0 0-224,19 20 129,1-20 127,-1 0-96,22 0-63,-2 0-353,0 0 96,1 0 32,0 0 32,-20 0 192,19 0-256,0 21 0,-19-21-64,19 0 128,21 0-96,-20 0-96,19 0 192,1 0-352,-1-21 256,0 21 32,-20 0 64,22 0-288,-22 0-192,20-20 576,-19 20-352,20 0 192,-1 0 0,0 20-32,21-20 352,-1-20-192,0 20-192,0 0 32,0 0-96,1 0 96,-21 0-128,20 0 96,1 0 64,-1 0 0,-20 0-128,21 0 256,-1 0-224,1 0 160,-1 0 0,-1 0-64,2 0 64,19 0-512,-20 0 31,1 0-95,-1 0 96,1 0 512,-1-20-224,-1 20 480,2 0 161,-21-20 63,20 20-63,-18-19-129,17 19-288,-19-20 0,21 20-96,-21-20 192,20 0-256,-18 0-160,17 1 96,-19-1 64,2 0-32,-2 20 128,-20-20-64,21 20 224,-20-21 33,19 21-65,-20 0 96,21 0-160,-21-19-32,1 19-64,-1 0 32,2-20 97,-22 20 159,1 0 192,-21 0-95,1 0 351,0-20-319,0 20-193,-20 0 32,0 0-224,19 0-160,-19 0 192,0 0-64,0 0 129,0 0-33,0 0 32,0 0-160,0 0 32,0 0 128,0 0 128,0 0 1,0 0 127,0 0 64,0 0-319,0 0-65,0 0-32,0 0 64,0 0-320,0 0-97,0 0-383,20-20-481,-20 20-1153,20-19-1858,-20 19-3812</inkml:trace>
  <inkml:trace contextRef="#ctx0" brushRef="#br0" timeOffset="14211.9141">9115 3685 512,'0'-20'12460,"0"20"-11467,0 0 192,0 0 64,0 0-192,0 0 224,0 0 289,0 0-385,20 0-320,-20 20 160,39 19-32,-19 2-33,21-1-447,-2-1-129,20 20-159,1 1 31,19 0-64,-19-20 0,0 19 0,19-19 33,-40-21-257,22 21 96,-22-20-64,-19-1 224,0 22-320,19-41 32,-39 20-385,20-20-480,-20 20-320,0-20-1089,0 0-865,0-20-2563</inkml:trace>
  <inkml:trace contextRef="#ctx0" brushRef="#br0" timeOffset="14560.5469">9730 3606 15246,'-40'39'705,"21"1"-33,-21-1 321,20 22 577,-19 18-289,-1 0 96,21 1-224,-22-1-352,1 0-513,1-19-160,-1 0 257,1-20-289,19-1-64,0-19-96,0 0-353,1-20-255,19 0-866,0 0-1953,0-20-2787</inkml:trace>
  <inkml:trace contextRef="#ctx0" brushRef="#br0" timeOffset="16892.5782">10644 4102 14381,'0'-20'2402,"0"20"-640,0 0-705,20 0 416,-20 20 225,19-20-225,1 20-416,0 0-640,0 0-97,-1-1-64,1 1 33,1 0-257,-21 0 128,0-1-352,20-19-225,-20 21-608,0-21-672,0 20-962,0-20-1088,0 0-9226</inkml:trace>
  <inkml:trace contextRef="#ctx0" brushRef="#br0" timeOffset="17074.2188">10565 3724 20339,'-20'-19'448,"-1"19"-192,21-20-800,0 20 352,0 20-609,21-20-833,-1 19-319,0 22-3204</inkml:trace>
  <inkml:trace contextRef="#ctx0" brushRef="#br0" timeOffset="17393.5547">11180 3923 17168,'-40'20'3139,"21"0"-2274,-21-1 31,20 1-255,-1 1-193,21-1 65,21 0-129,19 19-224,-1 1-63,21-20-65,-1 19-161,0-19 193,2 0-416,-22-1 224,-19 2 160,-20-1 96,0-20 0,-20 20-64,-19 0-128,-1-1-128,19-19-224,-18 0-353,19 20-1089,20-20-1761,-20 0-7976</inkml:trace>
  <inkml:trace contextRef="#ctx0" brushRef="#br0" timeOffset="17895.5079">12311 4102 2498,'-20'-39'13357,"20"19"-12525,-19 0 1026,-1-1-609,0 21 97,0 0 383,-19 21-512,19-1-576,-19 19 192,-2 1 192,21-20-513,20 19-416,0 1 64,20-20-224,21-20 224,-2 0-192,1 0-160,-1-20 128,20 0-416,-39-19 127,0 19-31,0 0 416,-20 0-64,0 20 256,-20 0-32,20 0 33,0 0-418,0 20 97,20 20 0,0-21-352,20 1-1826,0 0-3268,-1 0-9992</inkml:trace>
  <inkml:trace contextRef="#ctx0" brushRef="#br0" timeOffset="18628.9063">13066 4102 15118,'20'-20'2178,"-20"20"-1570,19 0 770,1 0 896,0 20-833,1 20-864,18-1-65,1-19 129,-1 20-161,-19-21-223,0 2 223,0-1-352,-20-20 32,20 0 129,-20 0 607,-20-20-127,0 20-865,20-40 96,-20 20-32,0-20 32,1 1 0,19-21-96,-20 1 64,20 18-128,20 2 0,-1-1 32,1 21-225,0-1-63,0 0-129,19 20 33,-19 0-449,21 20-641,-21 0-1505,19-1-896,-19 1-9066</inkml:trace>
  <inkml:trace contextRef="#ctx0" brushRef="#br0" timeOffset="18918.9454">13681 4063 15246,'21'0'2210,"-1"0"-192,19 0 384,-19 0-960,0-20-770,0 20 65,-1 0-96,1-20-353,0 20 32,-20-21-32,0 21-31,0-20 31,0 20-192,-20-19 0,0 19-96,1-20 0,-1 20 0,-20 20 128,20-20-128,1 19 160,-1 22-352,20-21 192,0 19 0,0 1-96,20-20 0,-1 19-192,1-19-353,20 0-512,19 0-1057,0-1-1698,2-38-3907</inkml:trace>
  <inkml:trace contextRef="#ctx0" brushRef="#br0" timeOffset="19223.6329">14277 4002 18001,'-60'21'3555,"20"-1"-2338,1 0 833,19 19-865,0-19-480,1 0-1,19 19-223,19-19-449,1 0 32,20-20-32,-21 0 0,21 0-96,-19 0 192,-1-20-320,-20 0 224,0 1 64,0 19 0,0-20 32,0 20 0,0 0-160,0 0-352,0 20 64,0-1 384,19 1-417,21 0-736,-20 0-768,19-1-1314,-19-19-1730,20 0-8295</inkml:trace>
  <inkml:trace contextRef="#ctx0" brushRef="#br0" timeOffset="19435.5469">14416 3665 22901,'0'20'1153,"20"19"-416,-1 2 897,1 18-289,1 1-673,-1-1-319,19 0-353,1 2-64,-1-22-577,1 1-448,0-1-1121,-21-19-3139,2 0-9705</inkml:trace>
  <inkml:trace contextRef="#ctx0" brushRef="#br0" timeOffset="20162.1094">14991 4043 17136,'-19'0'3043,"19"0"-1954,19 0-64,2 0 864,-1 0-1024,20 0-448,-1 0-257,-19 0 64,19 0-320,1 0-481,0 0-640,-21 0-1377,2 0-2051</inkml:trace>
  <inkml:trace contextRef="#ctx0" brushRef="#br0" timeOffset="20466.7969">15290 3884 16271,'40'0'3523,"-20"0"-2049,-1 19 800,21 21-673,-20-20-608,19 40-256,1-20-193,0-1-191,0 1-65,-20-1-192,19-19 96,-19-20-96,-20 0 225,20 20-225,-20-40 288,0 20 1,0-20-65,0-19-192,0-1-96,0 1-96,0-1-481,-20-20-63,20 40-33,0-20-224,0 40-320,0 0-672,20 0-354,-1 40-1216,1-20-5894</inkml:trace>
  <inkml:trace contextRef="#ctx0" brushRef="#br0" timeOffset="20822.2657">16124 3963 17488,'-40'-20'1858,"19"20"-449,2 20 641,-1-1-673,-20 1-384,21 21-352,-1-21-129,0 19-255,20 1-129,20-20-128,0-20-160,-1 19-1,21-19 97,-20-19-160,20-1 64,-20-20 64,0 20 128,-20-19 64,20 19 32,-20-1-32,0 21-32,0 0 0,0 0-64,0 21-224,0-1 320,19 0-192,1 19-288,20-19-801,-20 0-865,19-20-641,1 0-928,-19 0-8681</inkml:trace>
  <inkml:trace contextRef="#ctx0" brushRef="#br0" timeOffset="21069.336">16302 3645 19378,'0'0'3427,"0"0"-2786,0 0 416,0 40 480,0-1-480,20 2-128,1 18-128,-2 1-129,1-1-672,0 0 97,19-18-418,1-2 1,-1-19-417,-19 0-416,0 0-256,0-20-641,1 0-1602,-21-20-2049</inkml:trace>
  <inkml:trace contextRef="#ctx0" brushRef="#br0" timeOffset="21607.4219">16640 3824 19506,'0'0'1698,"20"20"-449,-20 20 897,0-21-609,0 41-608,0-21-224,20 2-129,-20-2-351,19 1-65,1-20-96,-20 0-96,20-20-192,-20 0 127,0 0-319,20 0 288,-20 0-224,0-20 159,0 0-191,0 0-160,0 0-33,0 1-192,0-1 321,20 20-97,-1 0 289,1 0 256,0 0 64,1 20 32,-1-20 192,19 0-191,-19 19 127,19-19-32,-19 0-128,0 0 160,19-19-224,-19 19 160,20-20 97,-19 0 287,-2-1-288,1-18 1,-20 19-33,0 0 0,20 0-32,-40 1 97,20 19-97,-20-20 96,1 20-352,19 0 96,-41 20-96,21-1 64,0 21 0,1-20 96,19 19-256,0 2 128,0-2 32,19-19-513,1 0-512,20-20-160,0 20-1345,0-40-2083,0 20-6309</inkml:trace>
  <inkml:trace contextRef="#ctx0" brushRef="#br0" timeOffset="21978.5157">17415 3884 20115,'-41'19'1729,"41"1"-768,-20 20 705,20-1-161,-20 2-672,20-2-32,20 1-385,-20 0-288,41-1-32,-21-39-96,-1 20 64,21-20-128,-20-20 128,19 0-128,-19-19-96,-20-1 96,0 1-96,0-22-64,-20-18-129,0 20-127,-19 0 128,19-1 416,0 39 96,1 2 96,19 19 256,0 0-191,0 19-193,0 2 192,19 19 97,1 19-257,20 0-32,-1-19 96,1 19-544,-1-18-609,22-21-480,-42 19-1538,21-39-3235,-20 20-7975</inkml:trace>
  <inkml:trace contextRef="#ctx0" brushRef="#br0" timeOffset="26833.9844">18625 4260 6726,'0'21'3619,"0"-21"-960,0 0-1026,0 0-191,0 20-97,0-20-64,0 0 32,0 0 321,0 0-161,0 0-287,0-20-226,-20 20-607,0-21-33,1-18-192,-1-1-32,-20 1 0,21-1-32,-21-19 161,-1-2-257,22 2 96,-1 0-32,0 0 32,0-1 32,20 20-32,20-20 0,-20 21-160,40-1 64,-21 20 0,22 1-32,-1-1-32,-21 20-225,21 0-351,-20 0-289,-1 20-449,21 19-960,-20-19-737,-20 19-2146</inkml:trace>
  <inkml:trace contextRef="#ctx0" brushRef="#br0" timeOffset="27049.8047">18168 3903 17936,'-20'20'3332,"20"-20"-3236,0 0 96,41 0 1185,-1 0-256,-1-20-768,20 20-161,-19 0-288,19 0-161,2 0-768,-2 0-704,-20 20-1250,21 0-1793</inkml:trace>
  <inkml:trace contextRef="#ctx0" brushRef="#br0" timeOffset="27467.7735">18844 4023 18641,'0'20'1730,"0"-20"-1314,0 39 641,0-19 577,0 20-513,0-1-352,19 1-257,1-1-256,20 2-64,-1-41-95,-18 20 127,38-20 0,-19-20-32,0 0-64,-21-20-128,21 0 32,-40 20 0,20-19-96,-20-1 32,-20 20 64,0 1 0,20-1 96,-20 20 97,20 0-65,0 0-256,0 20 128,0-1-32,0 21 32,0-20-64,20 0-96,20 19-289,0-19-416,0-20-192,-1 0-1089,1 0-1441,-1 0-2082</inkml:trace>
  <inkml:trace contextRef="#ctx0" brushRef="#br0" timeOffset="27770.5079">19340 4002 19154,'20'41'1537,"0"-21"97,-1-1-97,21 21-256,-20-20-480,-1 0-353,2-1-127,-1-19 63,0 20-64,0-20-95,-1 0 63,-19 0-160,20-20 192,-20 1-192,0-1-95,20 0-130,-20 0 1,20 0 0,-20 1-160,20 19 32,-1 0-97,1 0-63,0 19-289,21 1-480,-22 0-865,21 0-1473,-1 0-705,-19-1-10089</inkml:trace>
  <inkml:trace contextRef="#ctx0" brushRef="#br0" timeOffset="28017.5782">20075 4023 18705,'-20'-21'2531,"0"21"-1955,20 0 641,-20 0 289,0 0-481,0 21-257,20 19-127,-20-1-96,20 1-321,0-1-96,20 1-128,20-20 160,0-1-384,20 2 128,-21-21-96,20 0-289,-19-21-384,20 2-448,-40-1-1217,20 0-1250,-40 20-4324</inkml:trace>
  <inkml:trace contextRef="#ctx0" brushRef="#br0" timeOffset="29984.375">20471 3705 15566,'20'-60'1762,"-20"21"64,0 19-609,20 0 641,-20 20-417,0 0-672,20 20-65,-20 19 289,21 1-384,-2 19-161,1 2-127,0-2 31,20 0-224,-21 1 32,1 0-192,20-20 160,-21-21-256,1 21-320,0-20-225,0-20-480,-20 20-705,0-20-960,-40 0-1122,1 0-10250</inkml:trace>
  <inkml:trace contextRef="#ctx0" brushRef="#br0" timeOffset="30290.0391">20313 4023 18705,'20'0'3267,"20"0"-2626,-21-21 672,41 21 64,-1-20-832,-18 20-449,18 0-32,20 0 32,-20 0-160,22 0-192,-2 0-193,-20 0-31,0 0-193,-19 0 481,0 0 96,-20 20 96,0-20 192,0 21 161,0-1 31,-1 0-32,-19-1 1,20 1-321,0 0 0,-20 0-32,20-20-224,-1 20-449,-19-20-1281,0 0-1729,0 0-3524</inkml:trace>
  <inkml:trace contextRef="#ctx0" brushRef="#br0" timeOffset="30458.0079">21088 3745 20083,'-21'-40'2530,"21"40"-2434,0-20-224,0 20 32,21 0-96,-21 0-929,19 0-705,1 20-608,0-1-5542</inkml:trace>
  <inkml:trace contextRef="#ctx0" brushRef="#br0" timeOffset="30784.1797">21544 3963 19986,'-20'19'2691,"0"-19"-2371,0 20 65,20 21 511,0-21 97,0 19-352,20-19-385,0 0-64,39 0-160,-18-1 257,18-19-417,-19 0 0,-21-19-1,1 19-95,-20-40 64,-20 20-288,-19 0-225,-20-19-128,19 19 257,-20-1 95,0 1 161,21 1-64,-1-1-962,20 20-1600,1 0-2115</inkml:trace>
  <inkml:trace contextRef="#ctx0" brushRef="#br0" timeOffset="31059.5704">21861 3982 19378,'41'41'2466,"-22"-21"-1537,1 0 224,-20-1 385,0 1-289,20-20-480,-20 0-257,0 0-160,0 0 97,0 0-33,20-20-640,-20 1 64,19-1 96,1-21-160,-20 21 256,20 20-257,0 0-191,0 0 192,-1 20 160,22 1 64,-21 19-96,19-1-1346,1-19-1825,-20 0-2274</inkml:trace>
  <inkml:trace contextRef="#ctx0" brushRef="#br0" timeOffset="32965.8204">2762 5511 96</inkml:trace>
  <inkml:trace contextRef="#ctx0" brushRef="#br0" timeOffset="33409.1797">2821 5273 13484,'0'0'1954,"0"-20"96,0 20 32,0 0-320,0 20-673,-20 20-417,0 20 225,-19-1-384,19 1 63,-20 19-63,21 1-65,-21-21-224,19 20 129,-18-19-97,19-20-128,0 0-192,0-1 32,20-19-32,-19 0-673,19-20-896,0 20-994,0-20-1409,0 0-4740</inkml:trace>
  <inkml:trace contextRef="#ctx0" brushRef="#br0" timeOffset="33707.0313">2206 5472 17936,'-40'-40'1282,"20"40"31,20 0-32,0-19-192,0 19-384,0 19 288,40-19 0,19 40-193,1-20-159,20 39-96,19-18-193,-1 18 32,-17-19-352,18 19 0,-20-20 64,1-19-64,-1 20-224,-20-19-96,-19-21-256,-1 19-129,-18-19-160,-1 0-672,-20-19-2083,0-2-3683</inkml:trace>
  <inkml:trace contextRef="#ctx0" brushRef="#br0" timeOffset="33903.3204">3337 5393 4772,'0'0'21332,"0"0"-20723,0 0-705,0 0-417,0 0-127,0 0-353,20 20-609,0-1-2434,-20 1-9512</inkml:trace>
  <inkml:trace contextRef="#ctx0" brushRef="#br0" timeOffset="34047.8516">3457 5730 22453,'20'20'3011,"-20"-20"-2723,0 0-416,0 0 0,0 0-673,19 0-993,-19 0-2338,20-20-12139</inkml:trace>
  <inkml:trace contextRef="#ctx0" brushRef="#br0" timeOffset="35065.4297">3913 5829 17552,'-20'0'2242,"20"0"-640,0 0-129,0 0-576,0 0-64,0 0-161,20 0-63,-1 20 320,22-20-256,-1 21-193,19-2-224,0-19-160,1 20 129,20-20-322,-21-20 258,20 20-386,-39-40 129,20 20-32,-20-20-320,-1 1 224,-19-1-97,-20 1-31,0-1-225,0-20-95,-20 20-65,-19 1 353,-1-1 256,-20 1 160,20-1-64,1 20 608,19-20-288,-20 20 97,40 0 31,-19 0-96,38 20-224,-19-19-192,40-1 128,-1 20 32,21-20-31,0 20-66,-20 0 33,19 0 33,0 20-66,-19 0 162,20 19-258,-40 1 162,0 20-1,0-1 0,-1 1 0,-19-1 96,0 21-128,-19-20 32,19-1-32,0-20 192,0 1 64,19 1 32,1-22 65,0-19 31,19 0-192,21 0 97,0 0-353,-20-19-353,-1-2-800,1 1-705,-1 0-2658,-19 0-7111</inkml:trace>
  <inkml:trace contextRef="#ctx0" brushRef="#br0" timeOffset="35994.1407">5641 5631 18257,'19'-39'2210,"-19"39"-1089,40-21 288,-20 21-448,19 0-32,22 21-224,-22-2-97,40-19-319,0 20-33,21-20-96,-21 0 0,20 0-160,-19 0 64,-1 0 96,1-20-320,0 1 96,-21 19-192,-19-21-64,-1 1 63,-19 0-31,0 0 96,-20 1 32,-20-1 32,-20 0-161,1 0 193,-20 20 0,-1-19 448,0 19-31,20 0-33,1 0-64,19 0 33,0 0 31,20 0-256,20 0-256,19 0 224,21 0 0,0 19 32,19 1-64,0 0 32,0 0 160,-38-1-320,18 1 160,-39 0 0,0 0 64,-20 1 32,-20-2-160,20 1 0,-20 0-481,-19 0-192,19-20-960,-1 20-1122,1-20-1345,20 19-7399</inkml:trace>
  <inkml:trace contextRef="#ctx0" brushRef="#br0" timeOffset="36416.0157">7408 5095 18321,'0'0'1986,"20"40"-737,-1-1 481,1 21-738,0 19 33,0 21 385,-20-21-738,20 21-479,-1-21-97,21 0-96,-20-20-385,-1-19-415,22-19-225,-21-2-1121,19-19-2339,-39-19-7270</inkml:trace>
  <inkml:trace contextRef="#ctx0" brushRef="#br0" timeOffset="36946.2891">7706 5214 21748,'39'39'1025,"-39"1"32,20 1 320,0 18-608,-1 0-128,1 20 63,0-18-351,0-2-257,-1 0-32,2-19 64,-1-20-224,-20-1 32,0-19-64,0 0-161,0 0-127,-20-19-128,-20-21 255,0 20 225,20-39-128,-19 0 64,19-2-64,0-18 32,20-20-193,0 19 1,40 21-225,-1-1 737,1 21-31,-1-1 159,2 40 160,-1-21-448,-1 42 96,-19-1 97,-20 20-225,0-1 96,0 21-64,-20-1 0,0 1 64,1 0-128,-1-1 704,20-20-223,-20 1-1,20-20-256,20 1 321,0 18 31,19-19-192,1 0 161,-1 0-161,21-1-96,-20 1-96,20-20-95,-21 20-66,1-20-351,-1 0-449,1-20-608,-19 20-481,-2 0-2370,21-20-4196</inkml:trace>
  <inkml:trace contextRef="#ctx0" brushRef="#br0" timeOffset="37715.8204">8916 5750 7943,'0'0'2370,"0"0"385,0 0-353,0 0 193,0 0-97,0 0-608,-20-20-449,20 20-224,0 0-128,0 0-160,0 0-224,0 20-257,0-20 161,0 0-97,20 20-223,-20-20-65,0 19-128,0-19 0,0 0-32,20 0 160,-20 0-256,0 0 321,0-19-418,0 19 97,0-20-96,0 20-32,0-20-160,0 20-417,-20-20-640,20 20-1025,-20 0-3012,0 0-8263</inkml:trace>
  <inkml:trace contextRef="#ctx0" brushRef="#br1" timeOffset="139982.4219">598 7279 13612,'-20'-40'1698,"0"40"32,20 0 31,0-19-127,0 19-577,0 19 352,0 1-320,0 0-320,0 19-257,0 21 1,0 20-225,20-21 32,-20 20-127,20-19 31,-1 0 192,1-1-192,0-19-31,0 19 127,-1-39-64,1 19-32,0-19 161,0 1-321,1-21 128,18 20-128,-19-20 160,20 20-352,-1-20-32,-19 0-160,19 0-193,-19 0-159,0 0-193,0-20-96,1 20-673,-2 0-480,1-20-1281,-20 20-801</inkml:trace>
  <inkml:trace contextRef="#ctx0" brushRef="#br1" timeOffset="140178.711">716 7696 18033,'-59'0'1953,"39"0"-1216,20-21-320,-20 21 704,40 0 192,-20-19-609,40 19-511,-21-20-193,21 20-417,1-20-351,-2 0-1154,1 20-1249,-20-19-1314</inkml:trace>
  <inkml:trace contextRef="#ctx0" brushRef="#br1" timeOffset="140345.7032">558 7279 18961,'-100'0'1410,"61"0"-577,19-20-417,20 20 64,0-20-95,39 20-97,1-19-832,20-1-1667,0 0-1280,19 20-9257</inkml:trace>
  <inkml:trace contextRef="#ctx0" brushRef="#br1" timeOffset="140788.086">1591 7616 19026,'0'0'2434,"0"0"-1473,-20 0 160,-1 0 384,1 20-320,-19 0-256,19 20-512,-20 0-161,21-1-384,-21 1-32,20-20-289,1 19-864,-1-19-609,-1 0-1569,1-1-2050</inkml:trace>
  <inkml:trace contextRef="#ctx0" brushRef="#br1" timeOffset="140970.7032">1114 7716 17712,'0'-20'3267,"0"-1"-2402,0 21 1569,20 0-672,-1 21-833,21-1-673,0 0-96,-1 0-256,22 19-544,-2-19-161,-20 0-352,21-1-929,-21 1-1922,2 0-2082</inkml:trace>
  <inkml:trace contextRef="#ctx0" brushRef="#br1" timeOffset="141274.4141">1808 7358 13805,'21'0'6117,"-21"0"-5060,0 0 289,0 0 223,20 0-160,-20 20-223,20-1-290,-20 22-511,19-1-129,1-1-224,0 21 64,0-1 32,-1 1-352,1 0-288,0-21-417,19-19-673,-19 0-1216,0-20-2147,1-20-8200</inkml:trace>
  <inkml:trace contextRef="#ctx0" brushRef="#br1" timeOffset="141465.8204">2086 7259 20659,'21'40'673,"-21"-1"608,20 1 256,-1 40-127,1-21-481,0 1-417,0 19-512,19-39-384,1 0-129,-20-1-320,19-19-736,-18-20-1154,-1 20-2113</inkml:trace>
  <inkml:trace contextRef="#ctx0" brushRef="#br1" timeOffset="141666.9922">1869 7636 20659,'-20'20'2819,"20"-20"-3011,0 0 1281,39 0 256,1 0-448,39 0-545,0-20-320,-19 20-512,0 0-738,-1 0-1280,-39 0-2435,-20 0-8872</inkml:trace>
  <inkml:trace contextRef="#ctx0" brushRef="#br1" timeOffset="141833.9844">1967 7756 21748,'-19'0'1954,"-1"0"-1666,20 0 705,20 0 320,-1 0-416,41 0-224,-1-20-513,21 20-128,-20-20-416,-1 0-641,0 20-801,-18 0-2338,-21-21-5413</inkml:trace>
  <inkml:trace contextRef="#ctx0" brushRef="#br1" timeOffset="142044.9219">2543 7417 24086,'0'0'1442,"20"0"-353,-20 21 256,19-1 32,1 19-384,1 21-384,-1-21-353,0 21-160,-1-20-320,1 20-192,20-21-161,-20-19-416,-1 0-64,21-1-737,-40 1-1120,20-20-3300</inkml:trace>
  <inkml:trace contextRef="#ctx0" brushRef="#br1" timeOffset="142509.7657">677 8351 26969,'19'0'192,"1"0"-320,0 0 192,40 0 96,20-20-160,18 20 225,22 0 255,38-20-96,41 1-320,39 19 129,40-20-97,20 0-160,-79 0 224,-21-1 160,-79 21-32,1 0-256,-41-19-224,-20 19 256,-39 0-256,0 0 224,-20 0 0,20 0 0,-40 0-128,20 0-128,0 0-225,-20 0-287,20 0-610,0-20-1024,0 20-2594,-20 0-6215</inkml:trace>
  <inkml:trace contextRef="#ctx0" brushRef="#br1" timeOffset="142787.1094">3298 7478 26072,'0'-20'2018,"0"20"-1698,0 0-576,0 0 288,0 0 32,0 0-320,0 20-96,19 19-1346,1-19-1857,0 20-3140</inkml:trace>
  <inkml:trace contextRef="#ctx0" brushRef="#br1" timeOffset="142916.0157">3437 7894 24471,'0'20'512,"0"-20"321,0 19-353,0-19 225,0 0-513,0 0-480,0 0-2082,0 0-4517</inkml:trace>
  <inkml:trace contextRef="#ctx0" brushRef="#br1" timeOffset="160770.5079">4112 7497 16399,'0'-39'1121,"-40"39"-448,20 0 544,0-20 545,1 40-770,-21 0-191,-1-1 64,22 21-641,-1-20-224,20 19-32,0 1 0,0-20 64,39-1-128,2 2 160,-1-1-256,19 0 256,0-20-192,1 20 128,-20 19-128,-20-19 288,-20 0-96,0-1-96,-20 21 128,0-20 0,-20 19 0,0-18-160,21-21-96,-1 20-481,0-20-736,20 0-1890,20 0-2851</inkml:trace>
  <inkml:trace contextRef="#ctx0" brushRef="#br1" timeOffset="161121.0938">4489 7616 17840,'-19'40'1410,"19"-21"-65,0 22 64,19-21-224,1 19-224,0 1-416,0-20-289,19 19-352,1-39 160,-1 20-128,1-20-160,1-20-129,-22 0 161,1 1-96,0-21 64,-20 1 160,0 19 256,0-20-288,-20 40 224,20-21 128,-20 21 32,20 0-159,0 0-97,0 21-32,20 19 32,0-1-64,0-19-225,19 20-736,-19-21-1217,19 1-1633,1 0-3588</inkml:trace>
  <inkml:trace contextRef="#ctx0" brushRef="#br1" timeOffset="161562.5">5065 7636 15919,'20'60'2786,"-1"-40"-1216,1 20 95,0-1-608,-20-19-64,20 0-192,-20-1-545,20-19-192,-20 0-32,0 20 96,0-20-160,0-20 32,0 1 129,0-1-194,0-20 97,0 1-32,0 19-224,0-21 224,0 41-64,0 0 32,19 0 160,-19 41 97,20-21-33,0 19-96,1-19-256,-1 0 288,-1 0-128,1-1 192,-20-19-160,20 0 64,0-19 32,-20-1-64,19 0 32,-19 0 0,20 1-96,-20 19 32,0-20-192,20 40 128,0-20-32,-1 19 32,21 1-416,-19 20-1218,18-21-2017,1-19-4581</inkml:trace>
  <inkml:trace contextRef="#ctx0" brushRef="#br1" timeOffset="162129.8829">6177 7656 18769,'-40'-20'2050,"20"20"-672,0 0-129,20 20-513,-19-1-95,19 22 64,0-1-161,19-1-288,21-19-256,0 0 129,-1-1-161,1-38-65,-1 19-31,2-40-64,-21 1 0,-20-1 0,0 20 32,-20-20 31,-21 0-63,21 20-128,-19 1-128,19-1-129,0 20-448,20 0-1249,20 20 256,0-1-705,19 1-8615</inkml:trace>
  <inkml:trace contextRef="#ctx0" brushRef="#br1" timeOffset="162310.5469">6594 7756 15951,'20'0'3523,"-40"0"-1377,0-20-288,-1-20-1058,-18 19-31,-1-18-96,1-1-129,-1-19-319,20 0-193,1-2-64,19 2 64,0 0-225,19 19-95,1 20-673,0 1-672,19 19-1602,-19 19-1634</inkml:trace>
  <inkml:trace contextRef="#ctx0" brushRef="#br1" timeOffset="162470.7032">6316 7537 19378,'-41'40'3331,"41"-40"-2498,0-20-257,20 20 193,41-20-256,-22-20-257,40 21-224,-19-1-641,20 20-1793,-21 0-3524</inkml:trace>
  <inkml:trace contextRef="#ctx0" brushRef="#br1" timeOffset="162979.4922">7268 7220 15470,'-39'-61'2178,"39"41"449,0 20-641,0 0-993,0 0-513,0 20 673,20 21-224,-1 18-320,1 20-321,20 0-256,-21 1 32,22 0-160,-1-41-257,-1 1-447,1 0-385,-20-20-1058,-1 0-2017,-19-20-6470</inkml:trace>
  <inkml:trace contextRef="#ctx0" brushRef="#br1" timeOffset="163538.086">7288 7537 19506,'20'-40'1954,"-20"21"-993,20-1-193,-1-21-287,2 21-65,-1 1-288,0-21-96,0 1 97,-1-1-226,1 20 97,-20 1-32,20-1-96,-20 20 32,20 20 64,-20-1 64,20 41 96,-20-21 65,19 40-65,1-18 96,0-2-384,19-19 320,-18-1 32,-1-19-128,0 0-128,-20-1 96,20-19-32,-20 0 160,0 0-256,0 0 96,0 0 160,19-19-224,-19-1 160,0 0-288,20 0 128,0 20 32,0 0-64,-1 0 192,21 20-96,-20-20 128,20 0-256,0 0 224,-1 0 0,-19-20 96,20 1-128,-20-21 129,-20 20-129,0-19 96,0 19 64,-20 0 32,0-1-96,0 21-31,0 21-225,20-1-1,-19 19 97,19 1 97,0 0-97,39-1 64,1 1-417,19-21-640,21-19-1217,19 21-2562,-20-42-7240</inkml:trace>
  <inkml:trace contextRef="#ctx0" brushRef="#br1" timeOffset="163786.1329">8699 7159 22004,'0'-20'1954,"0"40"-1217,0 1 320,19 19-288,1-1-1,20 20-415,-1 20-129,-19-18-224,19-2-320,1-19-545,1-1-448,-2-19-801,-19-20-2435,0 0-8135</inkml:trace>
  <inkml:trace contextRef="#ctx0" brushRef="#br1" timeOffset="163981.4454">8559 7417 21075,'20'-20'1346,"0"1"736,39-1-609,-18 0-1057,-2 0-416,20 1 33,-19 19-194,-1 0-511,1 0-385,-20 0-1121,20 19-1634,-20 1-1121,0-20-6373</inkml:trace>
  <inkml:trace contextRef="#ctx0" brushRef="#br1" timeOffset="164243.1641">9016 7338 5509,'40'59'6150,"-40"-18"-2691,19-21-224,-19 0-545,20 19-896,0-19-513,0 0-224,-1 0-384,1-1-481,0 1-128,1-20 0,-1 0 0,-1 0-96,-19 0-160,20-20 0,0 1-224,0-1 416,-20 0 0,0 0 64,0 20 160,0 0 32,0 0 0,0 0 129,19 20-129,1 0-160,0 0-64,0-20-64,0 0-288,-20 19-225,19-19-448,1 0-608,-20-19-1058,0-1-1345,0 20-3747</inkml:trace>
  <inkml:trace contextRef="#ctx0" brushRef="#br1" timeOffset="164454.1016">9493 7497 5060,'20'40'11563,"-1"-20"-9128,1 0-225,0-1-865,0 1-576,19 0-129,-19-20 1,19-20-33,-19 20-63,0-20-289,-20 1 0,0-1 33,-20-20-97,0 20-256,1 20 96,-21-19-384,20-1 95,1 20-223,-1 0-289,0 0-1057,0 0-2466,20 20-8872</inkml:trace>
  <inkml:trace contextRef="#ctx0" brushRef="#br1" timeOffset="165159.1797">10425 7417 15919,'-20'-20'1121,"1"20"0,-1 0 833,0 0-257,0 20-736,1 21 64,-1-2-448,20 1 31,0 0-384,0-1-160,39 1-32,-19-21-64,20-19 32,-1 0 0,-19-19-32,20-1-128,-21-20-32,-19-19 0,0 0 192,0-2-160,-39 2 128,19 0-32,-20-20-32,1 39 31,19-1 194,0 2 223,1 39 64,-1-20 161,20 20-353,20 20 32,-20 19 129,39 2 31,-19 18-64,19 1-63,21 19-129,-21-19-160,22-20 32,-22-1-320,21 1-193,-41-20-608,21-1-641,-40 1-1280,0-20-2339</inkml:trace>
  <inkml:trace contextRef="#ctx0" brushRef="#br1" timeOffset="165362.3047">10803 7438 19794,'20'40'3684,"-20"-21"-2339,20 1-32,-20 0-736,19 20-641,-19-21 256,20-19-416,0 20-161,0-20-672,0 0-1217,-20 0-2306,0-20-10090</inkml:trace>
  <inkml:trace contextRef="#ctx0" brushRef="#br1" timeOffset="165506.836">10743 7259 20115,'0'-20'1601,"0"20"-1377,0 0-128,19-19-96,1 19-352,21 0-1025,-21 0-801,19 0-1858</inkml:trace>
  <inkml:trace contextRef="#ctx0" brushRef="#br1" timeOffset="165891.6016">11101 7259 20179,'-20'59'1921,"20"-19"-639,0 19 383,0-18-480,20 18-512,0-19-385,19-1-128,20-19-31,1-20 95,0 0-256,-1 0-64,-19-20 0,0-19-289,-1 19 97,-39-20 64,0 21 31,-20-21-255,1 19-32,-21 1 223,0 1 321,1 19 33,-2 19 223,21 1 288,1 1-159,-1 19-65,20-21-128,0 21 417,20 0-481,19-21-96,2 1-64,38 0-160,-20-20-416,1 0-545,-20 0-801,0 0-2466,-1-20-7367</inkml:trace>
  <inkml:trace contextRef="#ctx0" brushRef="#br1" timeOffset="166030.2735">11795 7636 21812,'20'20'3748,"-20"-20"-3588,20 0 32,-20 0-448,20 0-1025,-20 0-2563,0 0-5317</inkml:trace>
  <inkml:trace contextRef="#ctx0" brushRef="#br2" timeOffset="179781.25">696 9482 17104,'0'-39'416,"-19"19"705,19 20-384,0 0 768,0 20-384,0 19-288,0 22-288,-20-2 63,20 20-191,0-20-33,20 22 32,-1-22-191,1 0 95,0-19-32,0 19 64,1-39-319,18 21 95,1-22 32,-1 1-32,1-20-128,-1 0-160,21 0-321,-20 0-640,20-20-1858,-21 1-1985</inkml:trace>
  <inkml:trace contextRef="#ctx0" brushRef="#br2" timeOffset="179969.7266">816 9919 20018,'-39'0'2499,"18"0"-2627,21 0 224,21-19 32,-2-1-128,21 0-641,0 0-896,-1-20-1922,20 0-11083</inkml:trace>
  <inkml:trace contextRef="#ctx0" brushRef="#br2" timeOffset="180121.0938">895 9443 21460,'-99'0'769,"59"-20"-417,0 20-224,40 0 449,0-20-97,20 0-256,21 1-96,-2-21-704,40 20-1122,0 1-2177,2 19-65</inkml:trace>
  <inkml:trace contextRef="#ctx0" brushRef="#br2" timeOffset="180338.8672">1808 9562 22068,'0'0'1314,"0"-19"-738,0 19 353,0 0-128,-20 19-353,20 1 33,-19 20-129,-1 19-320,0 0-32,0 1-128,20 0-513,-20-1-576,20-19-1954,0 0-2434</inkml:trace>
  <inkml:trace contextRef="#ctx0" brushRef="#br2" timeOffset="180520.5079">1451 9860 17424,'-20'-39'6150,"20"39"-5734,0 0 609,20 0 641,0 0-962,0 19-511,39-19-193,1 20 64,0 20-577,-1-21-384,0-19-544,-18 20-1538,18-20-3107</inkml:trace>
  <inkml:trace contextRef="#ctx0" brushRef="#br2" timeOffset="180811.5235">2066 9383 22901,'0'0'897,"0"20"-160,20 20 736,1-1-480,-1 22-224,-1 18-257,21-20-416,-20 0-128,19 1-128,1-20-224,19 0-225,-18-1-544,-2-19-576,1-20-1699,-20-20-1889</inkml:trace>
  <inkml:trace contextRef="#ctx0" brushRef="#br2" timeOffset="181007.8125">2344 9463 16687,'-20'-20'5958,"20"20"-4645,20 0-480,1 20 993,-1-1-289,0 42-704,19-22-321,-19 40-415,19-19-97,1-1-481,-20 1-192,-1-40-255,1 20-834,-20-21-1217,0-19-2722</inkml:trace>
  <inkml:trace contextRef="#ctx0" brushRef="#br2" timeOffset="181210.9375">2046 9740 22837,'-19'-19'2338,"19"19"-1601,19 0-32,21 0 576,1-20-288,38 20-385,0 0-511,1-20-226,-1 20-479,-20 0-481,-19 20-929,-1-20-1089,2 0-1890,-21 0-10057</inkml:trace>
  <inkml:trace contextRef="#ctx0" brushRef="#br2" timeOffset="181821.2891">2146 9919 19506,'-19'0'1281,"19"0"289,0 0 351,0 0-415,0 0-673,19 0 128,1 0-481,40 0-224,-1 0-224,0 0 32,21 0 65,-20 0-610,-21 0-256,20-19-352,-18 19-672,-1 0-1474,-21-20-2467</inkml:trace>
  <inkml:trace contextRef="#ctx0" brushRef="#br2" timeOffset="182177.7344">2742 9482 19602,'59'-39'2114,"-19"39"160,20 20-576,-20 19-577,19 2-545,-39 38-351,19-20-1,-39 20-160,20-18 0,-20-22-96,0 1-64,-20-1 0,-19-19-160,19 0 127,-20-20-31,21 0 192,-21 0 96,19-20 257,1-20-161,1 1 32,19-1 65,19 21 63,1-2 0,21 1 97,18 20-449,0 0 32,21 41-224,-20-22-545,-20 21-608,19-20-1122,-20-1-2657,1 1-6920</inkml:trace>
  <inkml:trace contextRef="#ctx0" brushRef="#br2" timeOffset="182671.875">1333 10357 17616,'-20'-20'1442,"-21"20"-129,41 0 577,-20 20-577,20-20-641,0 0 257,20 19 32,21-19-128,38 0-32,0 0 352,80 0-192,19 0-385,100-39 97,1 18-161,-1-19-191,0 21-321,-80-1-160,-19 20-33,-40-20-95,-20 20 32,-60 0 32,1 0 128,-40 0 160,0 0-64,-20 0 160,0 0-288,-20 0-609,0 0-224,0-20 96,0 20-960,20-19-1378,-20-1-3139</inkml:trace>
  <inkml:trace contextRef="#ctx0" brushRef="#br2" timeOffset="182876.9532">3715 9602 27321,'-40'0'641,"40"0"-833,0 0-129,20 0-639,-20 20-578,0 0-384,20-1-1889,-20 21-7944</inkml:trace>
  <inkml:trace contextRef="#ctx0" brushRef="#br2" timeOffset="182990.2344">3814 9979 24343,'0'20'32,"0"-20"-32,0 0-545,20 0-1345,-20 0-2338,0-20-10281</inkml:trace>
  <inkml:trace contextRef="#ctx0" brushRef="#br2" timeOffset="185208.9844">4608 9681 11883,'0'-39'3299,"0"19"-1537,-20 0-417,20 20 32,-20-20 97,-19 20-450,19 0-255,-19 20-224,-2 0-97,1 19-31,1-19-65,-1 20-64,21-1 0,19-19-288,0 0-32,39 1 64,1-21 0,19 19 33,1-19-1,19 0-64,-19 20 32,-1-20-32,-19 20 192,-19 0-96,-21 19 288,-21-19 161,1 0-193,-20 19 0,1-19-63,-1 0-385,1 1 0,-1-21-289,40 0-736,-20 0-1281,20-21-3011,20 21-7015</inkml:trace>
  <inkml:trace contextRef="#ctx0" brushRef="#br2" timeOffset="185390.625">4925 9821 19986,'40'19'1186,"-20"1"-194,-20 20 450,0-21-385,0 1-545,21 0-544,-21 0 32,0-20-256,19 20-737,-19-20-1377,0-20-2467</inkml:trace>
  <inkml:trace contextRef="#ctx0" brushRef="#br2" timeOffset="185535.1563">4787 9582 21396,'-39'-20'1121,"39"20"-1121,0 0-385,19 0-768,1 0-1249,0 0-769</inkml:trace>
  <inkml:trace contextRef="#ctx0" brushRef="#br2" timeOffset="185833.0079">5104 9562 19794,'80'-19'1986,"-41"-2"-32,2 21-449,-2 0-672,1 0-352,-1 40-33,-19 0-160,-20 0-128,20 19 97,-20 0-257,0 2 128,20-22 160,-20 1-96,0-1 33,0 1-33,19-20-224,-19-1 32,20 1-64,-20 0 0,20-20-353,1 21-191,-1-21-289,-20 0-545,19 0-992,-19-21-3139</inkml:trace>
  <inkml:trace contextRef="#ctx0" brushRef="#br2" timeOffset="186217.7735">5243 9840 22004,'0'0'1474,"0"0"127,21 0 129,-1 0-385,19-19-672,20 19-321,1 0-224,-1 0-224,21-21 96,-1 21-288,-19 0 0,-1-20 95,-18 20 161,-2 0 0,-19-20-32,0 20 32,-20-20 64,0 1 64,0-1-320,0 0 64,-20 0-192,0 20-33,-19 0 257,19 0 288,-21 20-160,2 20 289,19-1 63,0 1 32,20 0-95,20 0 31,19-1-64,1-19-160,20 0-96,0 0-160,-1-20-737,-20 0-256,22 0-801,-22 0-3683,-19 0-6342</inkml:trace>
  <inkml:trace contextRef="#ctx0" brushRef="#br2" timeOffset="200479.4922">6872 9740 15855,'-20'-59'1569,"20"59"33,-21 0 127,1 0-127,1 40-225,-1-1-192,0 22-352,20-2-257,0 0-383,20-19-1,0-20 0,19-1 96,2-19-288,-21-19 192,19-1-160,-19-20-64,-20 1 0,0-1-128,-20-20 64,0 20 128,-19 1-352,19 19 288,-21 0-385,22 0-95,-1 20-385,20 0-1537,20 20-1378,19 0-672</inkml:trace>
  <inkml:trace contextRef="#ctx0" brushRef="#br2" timeOffset="200683.5938">7288 9919 17969,'20'-39'2210,"-40"19"-1506,-19-19 962,-1 18-161,1-19-384,-1-19-480,-20 19-129,20-19-415,20 0-97,0-2-97,20 2-31,0 19 64,20 21-32,0-1-673,20 20-768,20 0-1538,-40 20-2370</inkml:trace>
  <inkml:trace contextRef="#ctx0" brushRef="#br2" timeOffset="200850.586">6971 9622 19282,'-40'20'2530,"40"-20"-1697,0-20-289,20 20 257,19-20-384,21 0-353,0 0-64,19 1-993,0 19-1410,-19-21-2465</inkml:trace>
  <inkml:trace contextRef="#ctx0" brushRef="#br2" timeOffset="201228.5157">8163 9582 19698,'-21'-20'1730,"-19"1"-1314,20 19 705,-19-21 257,-1 42-257,1-21-257,19 19-191,-20 21-192,19 0-385,2-21-96,38 21-96,2-20-1,19-1 194,-1 1-578,21 20 65,-21-19-65,1-2 129,-20 1 160,-20 20 288,-20-21-32,0 1 160,-19 0-320,-1 0 288,20-20-256,0 20 96,1-20-512,-1-20-834,20 20-2209,20-20-3203</inkml:trace>
  <inkml:trace contextRef="#ctx0" brushRef="#br2" timeOffset="201459.961">8261 9780 22197,'0'20'960,"20"1"674,-20 18 64,20-19-609,0 0-609,-1-20-64,1 19-191,20-19-97,0-19-128,-20-1-321,20-20-159,-20 21-257,-20-22-416,0 21-224,-20 0-1153,0 1-1955,0 19-7174</inkml:trace>
  <inkml:trace contextRef="#ctx0" brushRef="#br2" timeOffset="201917.9688">8520 9244 17392,'0'-20'2274,"-20"20"96,20 0-320,0 0-961,0 20-480,0 21 224,0-2-321,0 1-256,20 19 33,-1 0-1,1-19-96,20 0-32,-21 0-96,1-20 97,20-20-129,-19 20 64,-2-20 0,21 0 0,-20 0-96,19 0 64,-19 0-64,0 19-64,-1 1 32,1 20-96,-20-1 64,0-19 0,0 21 32,-20-22 64,1 1 0,-21 0-64,20-20-97,-19 0 1,19 0-64,-19 0-160,18-20-65,1-19-159,20 18-257,0-19-512,0 20-833,20-19-1185,1 19-1154</inkml:trace>
  <inkml:trace contextRef="#ctx0" brushRef="#br2" timeOffset="202397.461">9353 9701 20211,'-20'-59'1793,"20"39"-896,-19 0 833,19 0-417,-20 20-448,0 0-32,0 0-321,-19 40-160,18-1-127,1 1-129,0 19 32,20 2-64,0-22-96,0-19 64,40 0-96,-19-1-160,-1-19 128,19-19-97,-19-1 65,0-20-32,-1 0-32,-19 20 128,0-20 64,-19 21 0,-1-1 32,20 0 0,-20 20 288,20 0 1,0 0-1,0 20-64,0 0-128,0-1 225,20 21-385,0 1 64,-1-22-289,21 21-287,-20-20-481,19-20-577,-19 19-1152,0-19-2211,1 0-4676</inkml:trace>
  <inkml:trace contextRef="#ctx0" brushRef="#br2" timeOffset="202594.7266">9552 9900 19218,'0'-20'2498,"0"0"-160,-20 0 97,20-20-834,-19 20-608,-1-20-192,20 1-321,0-1-224,0 1-480,20-21-256,-1 20-225,1 20-384,20 0-512,-1 20-609,1 20-1442,-21 0-3971</inkml:trace>
  <inkml:trace contextRef="#ctx0" brushRef="#br2" timeOffset="202804.6875">9909 9880 17104,'-20'0'3779,"0"-20"-2337,1 0 319,19 1-159,-20-2-577,20-19-385,-20 1-223,20-1-289,0 1-352,20-1-193,-20 20-95,20 0-545,-1 20-353,1 20-1600,0 0-2371</inkml:trace>
  <inkml:trace contextRef="#ctx0" brushRef="#br2" timeOffset="203210.9375">10307 9602 19506,'-40'-40'1601,"40"40"-351,-21 0 543,1 0-63,1 0-577,-1 40-32,0 0-320,0-1-321,20 20-223,0-19-129,20 1 0,0-22-320,0 1-33,-1-20-95,1 0 96,1-20-257,-1 1 225,0-2 96,-20 1 128,0 0 192,0 0-320,0 1 192,0-1 64,0 20 257,0 0-65,0 0-64,19 20-320,1-1-96,-20 21-513,40-20-544,-21-20-545,1 21-1153,0-21-1857,0 0-5542</inkml:trace>
  <inkml:trace contextRef="#ctx0" brushRef="#br2" timeOffset="203544.9219">10465 9642 18929,'0'19'3748,"0"1"-1634,0 0-352,20 0-737,-1-1-545,22 1-320,-21-20-32,19 0-160,-19 0-352,0-20-64,0 1 95,-20-1 129,0-20 64,0 21 160,0 19 0,0 0 96,0 0-64,0 0 288,19 39 161,1 1-97,0-1 0,0 22 1,-1-2 223,1 0-191,1 1-97,-21-21-32,0 2-288,0-2 128,-21 1-224,1-1-128,-19-19-160,19-20-289,0 20-608,-19-20-1153,19 0-3876,0-20-9097</inkml:trace>
  <inkml:trace contextRef="#ctx0" brushRef="#br2" timeOffset="205830.0782">11537 9821 15662,'0'59'1506,"20"0"-161,-1 1-256,2-1 0,-1 1-512,0 0-97,0-41 65,-1 1 63,-19 0-191,20-20-65,-20 0 192,0-20 193,-20 0-705,-19-19-32,19-1 0,-21-20-160,2 20-32,-20-39 64,19 20 0,20-21-33,-19 1 33,39 19 128,0 1-32,0 19 96,39 21-32,21-2 32,-1 1 0,1 20-64,-20 20 0,-1 20-64,1 0 96,-20 0-352,-20 19 224,19-20-32,-38 1 0,19-20 96,-20 1-289,20-2-960,-20-19-320,20 20-1026,0-20-2337</inkml:trace>
  <inkml:trace contextRef="#ctx0" brushRef="#br2" timeOffset="206157.2266">12014 9543 17520,'-20'0'2306,"0"19"-896,0 21 255,1 0-288,-1-1-255,20 20-482,20-19-384,-1 1-127,21-22-129,-1 1 32,-19-20-161,20-20 1,-19 1-32,-2-2-128,1 1-161,-20-20 514,-20 1-162,20 19 129,-19 0 33,-2 1 191,21 19 64,0 0-128,0 0-96,0 39-32,21-19-64,-2 19-96,1 1-704,0-20-770,19 1-960,1-2-1506,-1-19-6694</inkml:trace>
  <inkml:trace contextRef="#ctx0" brushRef="#br2" timeOffset="206418.9454">12411 9543 17392,'-20'-21'2723,"20"21"-481,0 0-609,0 21-736,0-2-416,20 1-289,0 0 0,20 0-192,-1 0 0,1-1-288,19 1 63,-39 0-127,1 0 288,-21-1 256,0 1-288,-21 0 320,1 0-352,0-20 192,0 21-128,1-21-160,-1 0-577,20 0-672,-20 0-1058,20 0-1825</inkml:trace>
  <inkml:trace contextRef="#ctx0" brushRef="#br2" timeOffset="206963.8672">12847 9522 17552,'0'-20'3331,"-19"20"-2114,-1 0 385,20 0-225,-20 20-544,20 1-353,0-2-127,20 21-1,0 0-384,19-21 224,2 21-416,-2-1 32,1-19-224,-20 0-33,-20 21 97,0-22 31,0 1 1,-40 0 160,20 0-64,-19-20-417,18 19-288,1-19-96,0 0 64,1-19 385,-1-1 256,40-20-1,-20 0 225,39 20 352,2 0 225,-2 0 320,1 1 256,-1-1-96,21 20-513,-21 0-160,2 0-256,-2-20 64,-19 0-64,0 20 64,19-19-63,-39-21 95,20 20-160,-20 0 0,0 1-97,0-22 129,0 41 65,-20-20 127,1 1-32,-1 19 545,0 0-129,0 19-256,1 1 1,-1 21-257,-1-2 64,21 1-96,0 19 64,21-19-448,-1-1-449,19-19-480,1 21-673,-21-41-2050,21 0-1473</inkml:trace>
  <inkml:trace contextRef="#ctx0" brushRef="#br2" timeOffset="207304.6875">13423 9602 19346,'0'0'2786,"-20"20"-1889,20 19 513,0 1 159,20-1-608,1-19-352,-1 20-1,19-19-512,1-21-32,-1 0 0,-19 0-128,19-21-32,-39-19 32,0 1-160,0-1-353,-19 1 97,-21-21 0,1 0 95,-21 1 193,21 19 128,-2-19 160,21 39 384,1 0 257,-1 20 32,20 0-193,0 20-287,20 19 319,-1 1-127,21 19-449,20 2 64,19-22-160,-19 21-897,-1-21-256,1 1-481,-20-21-1409,-20 1-4420</inkml:trace>
  <inkml:trace contextRef="#ctx0" brushRef="#br2" timeOffset="207762.6954">14396 9224 19122,'0'20'1665,"0"0"-640,0 20 384,0 20 65,20-1-577,-20 20-161,20 21-383,-1-21-225,22-20-256,-21 1-545,19-39-864,1-2-1282,-20 1-2402</inkml:trace>
  <inkml:trace contextRef="#ctx0" brushRef="#br2" timeOffset="208111.3282">14238 9661 5637,'20'-39'14285,"-1"19"-12651,1 20 192,40-40-321,-1 21-896,0-2-481,2 21-96,-22 0 0,20 0-64,-19 21-192,0-2-225,-21 21 193,2 0 256,-1-1 64,-20 20 288,0-19 129,20-20-1,0 1-256,-1-21-127,21 0 191,-1-21-480,1 1 31,-1-20-159,-18 21 192,-21-21-224,-21 1 63,2 19 1,-41 0 96,21 0 192,-20 20 128,-22 20-128,42 0 32,-1 0-672,40-20-2531,0 19-6567</inkml:trace>
  <inkml:trace contextRef="#ctx0" brushRef="#br2" timeOffset="208583.0079">15568 9204 20147,'-20'0'2498,"20"0"-2050,0 40 802,0 1 287,20 18-416,-20 20-640,20 0 95,19 1-352,1-20 33,-1-1-546,1-20-255,20 1-65,-20-20-448,0 1-608,-21-21-1635,-19 0-1824</inkml:trace>
  <inkml:trace contextRef="#ctx0" brushRef="#br2" timeOffset="209090.8204">16104 9443 18801,'-41'0'1858,"22"0"-417,-21 20 257,1 19-609,-1 2-192,20-22-256,1 21-257,19 0-384,0-21 192,39 1-384,1 0 128,19-20-128,1 0 31,0 20-127,-21-20 32,1 19 64,-40-19 192,0 20 160,0 0 160,-20 0-320,-20 1 160,21-21-96,-21 19-96,20-19-224,-1 0-929,2 0-1217,19-19-3075</inkml:trace>
  <inkml:trace contextRef="#ctx0" brushRef="#br2" timeOffset="209280.2735">16282 9324 17969,'20'0'5861,"-20"20"-5220,20 19 352,1 21-129,-2 19-223,1-19-321,0 0-224,0-1-288,-1-20-576,21 1-962,-20-20-2242,-20-20-4484</inkml:trace>
  <inkml:trace contextRef="#ctx0" brushRef="#br2" timeOffset="209440.4297">16144 9602 22581,'19'-20'1601,"21"20"-480,0 0 385,19 0-609,1-20-769,19 20-545,0 0-928,2-19-2146,-42 19-9129</inkml:trace>
  <inkml:trace contextRef="#ctx0" brushRef="#br2" timeOffset="210327.1485">17156 9582 11755,'20'20'3555,"0"20"-1313,0-21 64,0 21-640,-20-1-545,19 1 32,-19-20 64,20-20-224,-20 0-32,-20 0 32,20 0-705,-19-20 33,-1 0-161,0-19-32,0-1 0,20 1-96,0-21-96,0 21 32,20-22-64,0 22-289,0 19-127,19 0-65,-19 20 33,19 20-289,1 0-128,1 0 224,-2 19-127,-19-19 351,19 1 321,-19-2 256,20 1-128,-21-20 352,21 0 385,-19 0 160,-1-20-33,19 1-287,-19-2-193,-20 1-192,20 0-32,-20 1 33,0-1-1,-20 20 96,0-20-160,0 20 64,-19 0 224,-2 0 33,21 20-1,-19 0-32,19 19 65,0 2-129,20 18-160,0-19-128,0-1-224,40 1-192,-1-21-641,42 1-513,-22-20-1088,20 0-2563,-20-20-5958</inkml:trace>
  <inkml:trace contextRef="#ctx0" brushRef="#br2" timeOffset="210530.2735">18089 9463 18897,'-20'0'3107,"0"0"-1793,20 0 287,0 39 1,-19-19-513,19 20-321,0 0-191,0 0-289,39-1-320,-19 1-192,39-40-128,-18 19-513,18-38-513,-19 19-607,-1-20-2404,-19 0-1728</inkml:trace>
  <inkml:trace contextRef="#ctx0" brushRef="#br2" timeOffset="210754.8829">18327 9502 13100,'0'20'5125,"0"1"-3267,0-2 256,20 21-225,-20 0-255,20-21-577,19 21-385,2-40-31,18 20-481,-19-40 0,-1 20-31,1-40-33,-20 21-32,-20-21-353,0 0-479,0 21-257,0-22-385,-20 21-511,0 1-962,20 19-1217,-20 0-11082</inkml:trace>
  <inkml:trace contextRef="#ctx0" brushRef="#br2" timeOffset="210943.3594">18844 9642 19122,'0'0'3971,"0"-20"-2561,-20 0 255,20 0-223,0-19-513,-20 18-577,20 1-96,0-19-256,20 19-160,-20 0-385,39 0-255,-19 0-514,20 20-1056,-21-19-2659,22 19-5124</inkml:trace>
  <inkml:trace contextRef="#ctx0" brushRef="#br2" timeOffset="211212.8907">19281 9264 9929,'-20'21'12203,"-21"-2"-10633,22 1-481,-21 20 448,20-1-351,1 1-610,-1-1-256,20-19-352,39 21 32,1-2-96,-1-19 160,2 20-224,-1-21 160,-1 1 64,-39 20-64,0-21 160,0 1 97,-20 0-65,-19-20 32,-1 0-160,19 0-32,-18 0-96,19-20-352,20 0-577,0 20-577,0-39-1120,20 19-2435,0 0-6022</inkml:trace>
  <inkml:trace contextRef="#ctx0" brushRef="#br2" timeOffset="211374.0235">19539 9562 22036,'39'40'2371,"-39"-20"-866,20 0-800,0-1-161,-20 1-480,0-20-288,20 0-513,-20 0-352,0-20-2018,-20 1-5060</inkml:trace>
  <inkml:trace contextRef="#ctx0" brushRef="#br2" timeOffset="211510.7422">19459 9204 19122,'-20'-19'4196,"20"19"-2819,0 0-1409,0 0 96,20 0-513,-1 19-1665,2-19-2530</inkml:trace>
  <inkml:trace contextRef="#ctx0" brushRef="#br2" timeOffset="212055.6641">19677 9383 22421,'20'80'2050,"0"-41"-32,21 21-545,-22-20-224,1 0-544,0-21-353,0 1 0,-1 0-159,-19-20-1,0 0-256,0 0 128,0-20-160,0 0 32,0 1-96,0-1-65,0-20-95,20 1-64,-20 18-289,20 1 96,-20 0 129,20 20 128,-1 0 224,-19 20 96,20 0-32,0 20 0,0-20 96,0 0-160,0-20 32,0 0 96,0 0 32,20 0-160,-21 0 160,21-20-32,-20 0 64,19 1 64,-19-2-32,0-19 64,1 21-32,-2-1-96,-19 0 0,0 0 129,0 20-129,-19-20 0,-2 20-32,-19 20 0,1 0 0,19 20 160,0-1 128,20 2 161,0-22-161,20 21-224,0-20 128,19 0-320,22-1-352,-2-19-385,-20 0-576,21 0-1698,-21-19-6534,-19-1-4100</inkml:trace>
  <inkml:trace contextRef="#ctx0" brushRef="#br2" timeOffset="212595.7032">21366 9383 20915,'-61'-39'1986,"41"39"-609,1-20-95,-21 20-129,20 20-224,-19 0-353,19-1 33,-20 21-97,21 19-255,19 2-33,-21-22-256,42 1 64,-2-1-737,21-19-224,0 0-448,39-20-1057,-20-20-2083,1-19-5476</inkml:trace>
  <inkml:trace contextRef="#ctx0" brushRef="#br2" timeOffset="212915.0391">21624 9403 6886,'0'-20'9545,"-20"1"-6950,-1 38-514,1 1 66,-19 0-290,-1 20-255,1-1-833,19 21-385,20-20-224,0 0-192,20-21-160,-1-19 160,21 0-321,-20 0 161,0-19-32,19-1 160,-39-20 64,21 20 64,-21-20 32,-21 20 0,21 0 193,-20 1-33,20 19 256,0 0-288,-19 0-63,19 39-129,0-19 32,0 20 32,19-20-160,1 0-385,21 0-480,-2 0-224,1-20-640,-1 0-706,-19-20-1729,0 0-6438</inkml:trace>
  <inkml:trace contextRef="#ctx0" brushRef="#br2" timeOffset="213155.2735">21762 9006 23446,'20'20'1793,"0"0"-383,-1 20 95,1 19-192,21 0-576,-21 22-417,-1-22-416,21 0 128,-20-19-512,19-1-289,-19 1-64,0-40-224,0 21-576,-1-21-577,1-21-2659,1 1-5829</inkml:trace>
  <inkml:trace contextRef="#ctx0" brushRef="#br2" timeOffset="213350.586">22140 8986 23830,'-21'20'1538,"21"20"-1,21 0 289,-21 19-257,20 20-864,0-18-513,19-2-288,-19 0 32,19 1-609,-19-21-384,20-19-416,-21 1-577,1-2-1826,1-38-8103</inkml:trace>
  <inkml:trace contextRef="#ctx0" brushRef="#br2" timeOffset="213510.7422">22676 9543 27482,'-21'19'-161,"42"-19"-639,-21 20-225,20-20-32,0 0-2082,-20 0-5734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5T18:29:03.33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856 3625 10217,'-20'-79'5894,"0"60"-4485,0-1-416,1 0 1057,19-1-673,-21 21-1088,21 0 191,0 21 513,0 19-320,0 19-97,0 20-288,0 21 65,21-1-193,-2 19-192,1 2 96,0-21-128,0-19 32,19-1-128,1-39-65,-1-1 161,21-39-192,-20 0 32,20-19-32,-1-1 31,0-39 1,-19 19 256,1-20-32,-22 0-96,-19 21 288,0-21-192,-19 41 321,-1-21 63,-1 40-96,-19 0-95,21 0 127,-1 20-256,0 19 224,20 1-320,0 0 160,20 19-224,0-20-705,39-18-160,1-1-608,0 0-577,-1-20-705,20-20-4644</inkml:trace>
  <inkml:trace contextRef="#ctx0" brushRef="#br0" timeOffset="173.8281">1689 3745 18033,'0'-40'1761,"0"40"-1088,20 19 1313,-20 22-449,40-1-384,-20 39-512,-1 0-321,1 1-864,21-1-641,-2 0-289,1-20-960,19 2-2114</inkml:trace>
  <inkml:trace contextRef="#ctx0" brushRef="#br0" timeOffset="356.4453">1670 4082 23254,'-40'0'672,"40"0"-320,0 0 353,40 0-353,-1 0-512,21-19-192,0 19-1217,19 0-2499,0-20-14478</inkml:trace>
  <inkml:trace contextRef="#ctx0" brushRef="#br0" timeOffset="1016.6016">3079 3566 19410,'-20'-20'1890,"20"20"-865,-39 40-96,19-1-1,0 21-127,-19 20-64,19 19-225,0-20-416,-1-20-32,21 2-160,0-22-256,0 1-160,0-20-706,0-1-607,0-19-866,-20 0-2498</inkml:trace>
  <inkml:trace contextRef="#ctx0" brushRef="#br0" timeOffset="1219.7266">2623 3665 19026,'-21'0'2594,"42"0"-1953,-21 40 1056,20 0-95,19 20-449,1-1-705,0 0-320,39 0-32,21 2-64,-2-22-256,-18-19-224,0 0-257,-1 0-256,-40-20-1153,-19 20-1409,0-20-5702</inkml:trace>
  <inkml:trace contextRef="#ctx0" brushRef="#br0" timeOffset="3377.9297">3794 3844 19058,'-20'-39'832,"20"19"1154,-19 0-961,19 20 224,0 0-800,-20-20-417,20 20 128,0 0-737,20 0-864,-20 20-289,19-20-1216,1 40-3941</inkml:trace>
  <inkml:trace contextRef="#ctx0" brushRef="#br0" timeOffset="3537.1094">3814 4082 19442,'20'0'1249,"-20"0"-672,0-19-449,0 19-256,0 0-225,19 0-255,-19 0-1090,20 0-1729,0 19-7816</inkml:trace>
  <inkml:trace contextRef="#ctx0" brushRef="#br0" timeOffset="4118.1641">4171 4221 22132,'-20'0'865,"20"0"-673,0 20-31,0-20 191,20 0 224,20 19 33,0-19-257,0 0-320,19 0-160,0 0 96,-19-19-128,20-21-128,-20 1 224,-21-1-481,1-19 257,-20 19 0,0-20 31,-20 0 161,1 1 0,-21 20 64,1-1 321,-2-1-33,1 22 0,1-1 64,19 0 257,0 20-321,20 0-64,20 0-352,0 0 96,39 0 64,2 0 96,37 20-224,-18-20 128,20 39-384,-21-18 95,-20 19 65,0-1 160,-39 21 64,0-1 64,-20 0 160,0-18 417,0-2-32,0 1 223,0-20-415,0-20-1,21 20 33,-2-20-353,1 0 128,20 0 0,19 0-480,0-20-481,-19 20-512,20-20-1185,-20 20-994,-1 0-4419</inkml:trace>
  <inkml:trace contextRef="#ctx0" brushRef="#br0" timeOffset="4583.9844">5660 3923 24855,'20'0'352,"0"0"-384,0 0 128,19 0 97,2 0-97,18 0 256,-19 0-384,39 0 96,-20 0-96,21 0-320,-20-20-129,-1 1 193,-20-1 192,-19 0 0,1-19-160,-21 19 31,-21-20 129,1 19 224,-19-18 97,-20 19 63,-1 0-64,21 0 385,19 20 63,-1 0-448,21 0-159,0 0-642,21 0 321,38 20 256,1 0-32,19 0 0,1 0 0,-41 20-64,1 0 224,-20-1-96,-1 1 480,-38-20-320,19 19-96,-20-19 225,0 0-193,0-1-416,20 1-609,-19-20-769,19 21-1249,0-21-2850</inkml:trace>
  <inkml:trace contextRef="#ctx0" brushRef="#br0" timeOffset="5034.1797">6911 3665 1825,'-39'-40'16848,"39"21"-14349,-20-1 31,20 20-961,0 0-864,0 20-32,0-1 256,20 21-97,0 40-223,-1-1-32,1 20-577,20-20 96,-21 1 0,21-20-705,0-21-352,0 1-704,0-20-834,-20-20-1825,-1 0-11211</inkml:trace>
  <inkml:trace contextRef="#ctx0" brushRef="#br0" timeOffset="5513.6719">7170 3606 19090,'19'39'2562,"1"-19"-864,0 39-33,0 2-640,-1-2-384,1 20-1,0 0-415,0-18-129,-1-2-64,2-39-128,-21 0-161,0-1-31,0-19 352,0-19-288,-40-21-64,20 0 31,-20 1 225,1-22-32,-1-18-32,21 0-320,-1-21-129,20 21 161,20 20 480,19 0-192,1 39 192,-1 0-64,1-1-160,0 42 96,0-1-32,-20 19-256,-1 1-97,-19 19 257,0 1-160,0 0 320,-19-1 320,-1-19 353,20-1-1,0 1 161,0-20 0,20-1 320,-1 1-256,1 1 64,40-21-128,-1 0-289,21 0-224,-1 0-320,0 0 0,-20 0-448,2 0-225,-22 0-512,-19 20-1057,0 0-1345,-20-20-5830</inkml:trace>
  <inkml:trace contextRef="#ctx0" brushRef="#br0" timeOffset="7278.3203">8678 3466 18609,'0'-39'609,"0"39"512,0 0 160,0 0 96,0 0-1024,21 39 672,-2 22 0,1 18-513,0-20-288,0 21-32,-1-40 33,21-1-33,-20 1 64,-1-20-256,1-1 192,20 1-96,-19-20-64,18 20 64,1-20-96,-1 20 0,21-1 32,-21 22-32,-19-21 0,1 19 0,-21-19-160,0 20 64,0-20 32,-21-1-32,-19-19 32,21 20-192,-21-20 224,1 0-289,19 0 193,-20-20-32,20 1-224,1-1-513,19-20 96,0 20 385,0 1 384,19-1 64,1 20 160,20 0 96,-1 0-256,1 20 0,19-1-64,-18 1 96,-2-20-32,21 0 161,-21 0-225,1-20 64,-1 1 64,-19-21-96,0 19 0,1-18-32,-1-1 128,-20 1-32,19 19 224,-19 0 289,-19 20 95,-1 0-416,-1 0-95,1 0-97,0 20 96,20 19-160,-19 1 0,19-20-64,19 19 0,1-18-96,21 19-289,18-21-320,0-19-320,20 20-512,-18-20-1250,18-20-7142</inkml:trace>
  <inkml:trace contextRef="#ctx0" brushRef="#br0" timeOffset="7686.5234">10425 3805 18193,'-20'-20'1217,"20"0"513,-19 20-225,-21 0-384,20 20 577,1 19-257,-21 1-768,19 19-193,1 0-192,20 2-95,20-22-161,1 1-161,-1-20 33,19-20 0,1 0 32,-20 0-64,19-20 32,-19 0 160,-20-19-192,0-1 0,-20-1 128,0 2-64,1-1 64,19 21 160,-20 19 64,20-20-64,0 40-384,0-1 224,0 1 64,20 20 0,19 20-64,1-20-192,-1-21-737,22 21-544,-2-20-609,0-20-1057,-19 0-5029</inkml:trace>
  <inkml:trace contextRef="#ctx0" brushRef="#br0" timeOffset="13515.625">11418 3982 15214,'0'0'544,"0"20"481,20 21 1121,0-21-704,0 19-449,-20 1-225,19-20-159,1-1 0,0-19-65,-20 0 161,0 0 128,0 0-257,20-19-256,-40-21-127,20 0-65,-20 1-224,20-2 64,-20 2 160,1-1-320,-1 1 160,20 19-1,0 0 1,0 0-96,20 1-64,-1 19 0,1 0 96,39 0-256,-18 0-1090,18 19-768,1 1-1025,-21 0-3491</inkml:trace>
  <inkml:trace contextRef="#ctx0" brushRef="#br0" timeOffset="13935.5469">12153 3844 17488,'-20'-39'929,"1"19"352,-2 20 449,1 0-737,0 20-385,-19-1 193,19 41-160,-20-21-129,40 20-127,-19 2-257,38-22 128,1 1-64,20-20-192,-1-20 224,1 0-64,0 0-256,0-20 128,-20 0-160,19 0 64,-19-19-64,-20 19-256,0-21 192,-20 22 159,20-1-127,-20 20 192,20 0 64,0 0-128,-19 20 0,19 19 64,0 2 0,0-21 33,19 19-65,1-19-577,20 0-224,-1 0-480,-19-20-160,20 0-705,0 0-2211</inkml:trace>
  <inkml:trace contextRef="#ctx0" brushRef="#br0" timeOffset="14211.9141">12371 3923 16463,'20'20'1506,"-20"0"1024,20 19-224,0-18-961,0-1-320,-20 0 32,20-20-544,-1 19-257,-19-19 0,20 0-128,0-19 289,-20 19-385,20-20 0,-20-21 0,19 21-160,-19 1-64,0 19 31,20-20-63,-20 20-128,20 20 128,0-1 160,20 1-257,0 21-1056,-1-2-1314,21-19-1889</inkml:trace>
  <inkml:trace contextRef="#ctx0" brushRef="#br0" timeOffset="14618.1641">12987 3923 20691,'-40'20'769,"21"0"-289,19-1 481,0 22 32,0-1-96,19-1-128,1-19-513,20 0-32,-1 0-96,1-20-32,-1 0 97,-19-20-418,1 0 65,-21-20-160,0 1 192,-21-2-161,1-18-63,-19 0 32,-1-1 32,1 1 95,19 18-95,-20-18 288,40 39 449,-19 0 511,19 1-127,0 19-288,0 19-385,19 1 192,1 20-128,0 20 129,19 0-417,1-1 0,-1-20-577,1 21 129,1-21-770,-2 2-63,1-21-833,-21-1-1377,1 1-6631</inkml:trace>
  <inkml:trace contextRef="#ctx0" brushRef="#br0" timeOffset="14858.3984">13344 3943 11178,'0'0'8072,"20"20"-7432,-20-1 1827,19 1-1058,1 21-544,0-21-193,21 19-95,-2-19-321,1-20-32,-1 0 1,1 0-1,-1-20-288,-19 0 32,-20 1 0,-20-1-128,0 0-225,-19-1-255,-20 1 223,-1 1-159,0 19-33,20 0-608,1 0-1185,39 0-7239</inkml:trace>
  <inkml:trace contextRef="#ctx0" brushRef="#br0" timeOffset="15583.9844">13960 3982 19122,'-21'0'1665,"21"0"-1184,0 41 960,0-21 128,21 19-608,-1 1-416,0 0 31,-1-21-223,1 1-65,0 0-96,-20-20 64,0 0 257,20 0-129,-20-20 225,0 20-545,0-39-64,0-1-128,0 0 64,-20 1-128,20 19 128,0-21-225,0 41 33,20 0-321,-1 20 417,-19 1 96,20-1 160,20 19-128,-21-19 64,1 0 64,0-20-31,1 20 127,-1-20 0,-1-20 96,1 20-64,0-20-63,-20 0 191,20 1-384,-20-1 32,20 0-160,-1 20-193,1 0-287,20 20-33,-1 19-992,2 1-1571,-2-20-6693</inkml:trace>
  <inkml:trace contextRef="#ctx0" brushRef="#br0" timeOffset="16144.5313">14972 3903 18673,'0'0'2370,"19"0"-1697,-19 20 608,21 0 417,-1 19-641,20 2-449,-1-1-159,-19-1-65,19-19 1,-19 0-193,20 0 128,-20-20-128,-1 0 161,-19 0-97,0 0 320,21-20-159,-21 0-257,0-20-160,0 1-224,-21-2-225,21 2-383,0-1-738,0 20 1,21 1-481,-21 19-1153,20 0-1762</inkml:trace>
  <inkml:trace contextRef="#ctx0" brushRef="#br0" timeOffset="16522.4609">15687 3943 18193,'-20'-20'1409,"0"20"-224,-19 0 545,19 0-257,0 20-832,0 0-1,20 19-255,-21 2 95,21-2-95,0-19-417,21 0 96,19 0 64,-20-20-96,19 0-32,-19 0 64,0-20-32,-1-20-32,-19 21 32,0-21 128,-19-1-320,19 22 224,-20-1 64,0 0 160,0 20 193,20 0-289,0 0-192,0 20 32,0 0 224,20 19-352,0-18 96,19-1-192,1 19-609,0-39-160,0 20-993,0-20-672,-20 20-2627</inkml:trace>
  <inkml:trace contextRef="#ctx0" brushRef="#br0" timeOffset="16804.6875">15984 4142 2114,'20'0'17584,"-20"0"-16207,0-20 1634,0 0-672,0-19-898,-20-1-672,20-1 31,0 2-223,0-1-577,0 1-64,0 19-641,20 0-416,0 1-544,19 19-1,-18 0-704,19 19-65,-1 21-1248,-19-1-961,20 1 1825,-20-1 2659,-1 2 2434,21-1 1089,-20-21-865,1 1-864,-2 0-673,1-20-705,0 0-416,-20 0-801,20 0-3171</inkml:trace>
  <inkml:trace contextRef="#ctx0" brushRef="#br0" timeOffset="16951.1719">16262 3765 16719,'-19'-41'4805,"19"22"-4389,0-1-672,19 20-641,1 0-1217,20 0-3523</inkml:trace>
  <inkml:trace contextRef="#ctx0" brushRef="#br0" timeOffset="17415.0391">16918 3903 17232,'-59'0'1377,"38"-19"-544,-19 19 897,21 19-449,-21 1-256,20 0-64,0 19-417,20-19-256,0 21-384,0-21 96,20-1-128,0 1 32,0-20-96,19-20 224,1 1 0,-19-1-64,18-21-32,-19 2 128,-20 19 32,0 0 192,0 20 289,0-20-129,0 20-223,0 20-322,20 0 129,-20 19 33,20-19-65,19 21-161,1-21-255,-21-1-161,41 1-351,-39-20-354,18-20-511,-19 1-1314,0-1-4805</inkml:trace>
  <inkml:trace contextRef="#ctx0" brushRef="#br0" timeOffset="17786.1328">17137 3446 21588,'0'-19'2306,"0"19"-961,0 0-352,0 19-32,0 1 32,0 21-256,19 18-257,-19 0-255,20-19 127,20 19-384,-20-18 160,19-21-192,-19 0 288,0-1-192,19-19 64,-19 20 0,1-20 97,18 0-226,-19 20-159,20 0 224,-21-1-160,1 21 64,0-20 64,-20 19-96,0-18 64,0-1 64,0 0-320,-20-20 0,0 0-97,-19 0-672,-1 0 160,1-20-64,-2 20-352,2-20-481,-1 20-384,20-21-2402</inkml:trace>
  <inkml:trace contextRef="#ctx0" brushRef="#br0" timeOffset="18177.7344">17712 3546 14157,'-39'0'7751,"19"20"-7046,-1 0-257,1 19 930,0 21-65,20 20-256,0-21-256,0 1-161,40-1-159,1 0-193,18-18 0,0-21-256,1-1 128,-21-19 33,22-19-193,-22-1-289,1-21 225,-1 21-352,-39-19-97,20-1 65,-20 1-257,-20 19 545,20 0 160,-20 20 64,1 0 224,-1 20-159,0 0 191,0 0 160,1 19 1,19-19 63,19 19-512,1-19 0,20 1-64,-1-1-768,21 0-642,-21-1-1408,2-19-2788</inkml:trace>
  <inkml:trace contextRef="#ctx0" brushRef="#br0" timeOffset="18302.7344">18406 4142 25143,'20'0'3203,"1"0"-2594,-21 0-193,0 0-63,0 0-962,0 0-1697,0 0-2082</inkml:trace>
  <inkml:trace contextRef="#ctx0" brushRef="#br0" timeOffset="24091.7969">796 5393 512,'-19'-40'16944,"19"21"-14702,-21-2 192,21 1-223,0 20-802,0 0-833,0 0 1,0 0 96,21 41-161,-2-2-256,1 1-224,0 19 32,20 20-96,-1-19-608,-19-20-321,19 0-577,1-1-1024,-20 1-641,1-21-2659</inkml:trace>
  <inkml:trace contextRef="#ctx0" brushRef="#br0" timeOffset="24362.3047">399 5531 17744,'-20'-39'2114,"40"19"-640,0 0 159,19 0-416,1-19-512,0-1-224,20 0-481,-21 0-33,1 1-223,-1-1-224,1 0-833,-19 21-705,-2-21-160,1 40-193,-20-20-1953</inkml:trace>
  <inkml:trace contextRef="#ctx0" brushRef="#br0" timeOffset="24776.3672">796 5054 5733,'0'-19'5926,"20"38"-2083,-20-19-992,20 41-705,0-21-481,19 19-383,1 21-353,-1-1-353,1 21-127,1-20 31,-22-1-192,21 0-128,-20 2-63,-1-42-1,1 21-32,0-20-160,-20-20 224,0 0-32,0 20-192,0-20 160,-20-20-513,20 0 417,-20 20-192,20-20 224,0 0 0,0 1 64,20-2 32,0 21 96,20 21-160,-1-21-32,22 0 257,-2 0-385,0 0 256,0 0-64,-19-21 96,1 1-288,-22 0 32,1-19 0,-20 19-193,-20-20 385,20 21-192,-39-1 256,18 20 97,1 0-65,0 20-32,1-1 224,19 1-159,0 20-257,0-1-32,19 1-417,21 0-416,20-20-1217,0 0-2882</inkml:trace>
  <inkml:trace contextRef="#ctx0" brushRef="#br0" timeOffset="25473.6328">2166 5571 18161,'20'0'1922,"-20"0"-769,0 0-257,0 0 65,20 0 32,19 0-288,-19-20-321,39 20-159,-18-20-193,-1 0 64,-1-19-32,1 19-256,-21 0-129,1-19 321,-20 19-192,-20 0-96,1 20 64,-1-19 31,0 19 225,-19 19 225,-1 1 63,-1 0-32,22 19 193,-21 1-1,20-1-63,1 1-97,19 1-224,0-2 0,19 1-160,21-20 32,-20-1-224,40 1 160,-20 0-577,19-20-160,0 0-384,-19-20-1057,20 0-1570,-20-19-11082</inkml:trace>
  <inkml:trace contextRef="#ctx0" brushRef="#br0" timeOffset="25641.6016">2960 5334 20467,'-39'79'1441,"19"-40"-992,-1 1 383,21 19-223,-20 1-257,20-20-352,0 0-32,0-21-800,0 21-738,0-40-1697,0 0-10538</inkml:trace>
  <inkml:trace contextRef="#ctx0" brushRef="#br0" timeOffset="25800.7813">2682 5452 21268,'0'20'2082,"20"-20"-2114,0 20 1057,39-20-193,1 19-607,0 1-129,-1 0-321,1 0-511,-1 1-1026,-19-21-1249,0 0-1665</inkml:trace>
  <inkml:trace contextRef="#ctx0" brushRef="#br0" timeOffset="26345.7031">3278 5611 15022,'39'99'2018,"-19"-39"-257,20-1 129,-21 21-769,2-21-288,-1-19 320,0-1-544,-20-19-353,20 0-96,-20-20 96,0 0-224,0-20-32,-20-19-128,0-1-32,-21-19 32,2-21-32,-1 1 64,1 0-193,-1-20 129,21 38 288,-1 2-288,20 0 128,20 39 0,-1 0-64,21 0 0,19 20 96,-19 20-224,0 0-289,0 19-416,-1 1 65,-19 19-1,0-19 480,-20 0 417,20 0 0,-20-20 289,19 0-33,-19-1 353,20 1 223,-20-20-383,20 0 288,0-20-97,20 20-223,-20-39-225,0-1 0,0 20-224,-20-20 32,0 0-32,0 1-192,0 19 128,-20-20 64,0 40 0,0-19 96,0 19 96,0 19-64,0 1 32,0 20-128,20-1-160,0 1-96,20 0-673,0 0-832,20-20-449,0 0-1986,0-20-6823</inkml:trace>
  <inkml:trace contextRef="#ctx0" brushRef="#br0" timeOffset="26527.3438">4013 5452 18417,'-20'0'2883,"0"20"-1570,20 19-32,-20 1-96,20 1-512,20-2-161,20-19-351,-21 0 159,41 0-160,-21-20-448,21 0-385,0-20-928,-20-20-1763,-1 20-8327</inkml:trace>
  <inkml:trace contextRef="#ctx0" brushRef="#br0" timeOffset="27936.5234">4310 5135 19986,'0'0'1634,"0"0"-737,0 0-257,20 0 161,0 19 320,0 21-96,-1 0-416,21-1-321,-20 22-224,1-2 64,18 0-64,-19-19-64,0-1-256,19-19-256,-19 0-706,-20 1-735,20-21-578,-20 0-2594</inkml:trace>
  <inkml:trace contextRef="#ctx0" brushRef="#br0" timeOffset="28103.5156">4171 5432 18705,'-20'-39'2338,"20"39"-1377,20-20-128,20 20 32,0-20-577,0 1-192,19-2-160,0 1-416,21 20-801,-1 0-1218,1 0-3362</inkml:trace>
  <inkml:trace contextRef="#ctx0" brushRef="#br0" timeOffset="28401.3672">5164 5273 20275,'-60'20'1569,"21"0"-512,-20 1 320,18 18-63,-18 1-65,39 19-416,-20-20-545,40-19-448,0 20 64,20-40-32,0 21 64,0-21 96,19 0-32,-19 0 160,21-21-288,-22 1 32,1 0-1,0 0 290,-20 1-322,0 19 97,20 0-128,-20 0-224,39 19 160,-19 1-417,20 0-480,-1-20-1089,22 20-865,-22-20-2338</inkml:trace>
  <inkml:trace contextRef="#ctx0" brushRef="#br0" timeOffset="28597.6563">5363 5115 18897,'-20'0'3267,"20"0"-2113,20 20 31,-20-1-96,19 41-224,1-1-417,20 2-352,-21-2-448,21 0-97,1-19-576,-2-21-416,-19 1-833,-20-20-1538,0 0-9608</inkml:trace>
  <inkml:trace contextRef="#ctx0" brushRef="#br0" timeOffset="28815.4297">5184 5393 18321,'59'-40'1954,"-18"40"0,18-19-385,0 19-640,0 0 64,2 19-288,-2 1-353,1 20-384,-1-1 128,-20 1-32,22-1-224,-41-19-193,19 0-63,-19 1-321,0-21-992,-20 0-1058,0-21-1793</inkml:trace>
  <inkml:trace contextRef="#ctx0" brushRef="#br0" timeOffset="28954.1016">5621 5214 21332,'-20'-20'640,"20"0"-480,20 20-160,0 0-288,-1 0-577,1 20-320,20 0-2947</inkml:trace>
  <inkml:trace contextRef="#ctx0" brushRef="#br0" timeOffset="29513.6719">6058 5313 1825,'-41'21'20596,"21"-2"-19763,20 1-33,0 20 97,0-1-352,20-19-225,0 19-96,1-19-224,-1 0 96,19-20-256,-19 0 192,0 0-160,-20-20-192,0-19-1,-20 19-159,0-20-65,-19 21-448,-2-21 353,1 20 159,1 1 161,19-2 224,0 1 96,20 20 224,-19 0-96,38 0-160,1 0 257,0 20 255,39 1-192,-18-2 193,18 1-129,1 20 0,-21-1 1,1-19 95,-21 0 33,1-1-289,-20-19 96,0 0-192,21 20 160,-21-20 417,0-20-609,-21 20 64,21-19-160,0-1 32,0-20 64,41 21-64,-21-21 32,19 20 0,1 20 0,-1 0-96,1 20 192,-1 20-96,2-1-96,-1 1-640,-1-1-642,1-19-832,-21 0-1121,1-20-6438</inkml:trace>
  <inkml:trace contextRef="#ctx0" brushRef="#br0" timeOffset="30392.5781">2762 5988 14477,'-20'0'1442,"20"0"-385,0 0 576,0 0-736,0 0-256,20 0 384,-1 0-161,21 0-479,-1 0-97,22 0 96,-2 0 65,20 20-1,21-20-63,-1-20-65,20 20-160,0 0-128,0-20 160,1 20-320,18 0 96,2-19 0,-2 19-64,2 0 64,18 0-64,-19 0 32,-20 0 160,20 0-128,0 0 32,0 19-64,-20-19 64,1 20 0,18-20-64,-38 0 32,19 0 224,0 0 0,-20-20 289,-20 20 255,21 0-319,-21 0 159,0 20-95,2-20-257,-22 20-128,20-20-32,-20 20-64,2-20 96,-22 19-128,21-19 128,-21 20-96,-19-20 0,19 0 0,-19 0-64,1 0-64,-21 0-32,0 0-353,0-20-95,0 20-385,0 0-224,0-19-641,0-1-1762,0 20-11274</inkml:trace>
  <inkml:trace contextRef="#ctx0" brushRef="#br0" timeOffset="31299.8047">7566 5154 11114,'-20'-19'3235,"20"-1"-961,0 20-288,0-20-512,0 20-257,0 0 160,0 0-576,20 0-97,-20 20 129,20 19 32,-20 1-224,20 19-257,-1 1-96,-19 20 129,21-21-257,-21 0 32,20-19-32,0 1 64,0-2 1,-20-19-193,19 0 192,-19-20-64,20 20 64,0-20-64,0 0 32,-1 0-63,21 0 63,-1 0-128,22-20-32,-22 20 0,1 0-64,0 0-160,-1-20 0,1 20-417,0 0-320,-20 20-288,0-20-224,-20 0-802,20 0-447,-20 20-2307</inkml:trace>
  <inkml:trace contextRef="#ctx0" brushRef="#br0" timeOffset="31503.9063">7725 5472 18865,'-19'0'2210,"19"-20"-1825,0 20 159,19-20 481,1 1-512,0 19 223,19 0-415,-19 0-289,20 0-641,-21 0-640,22 0-641,-21-20-2178</inkml:trace>
  <inkml:trace contextRef="#ctx0" brushRef="#br0" timeOffset="31656.25">7527 5194 20147,'19'0'-449,"21"-20"866,20 0-321,0 1-353,-1-1-960,20 20-2819</inkml:trace>
  <inkml:trace contextRef="#ctx0" brushRef="#br0" timeOffset="32448.2422">8678 5015 15214,'0'-20'1986,"0"0"-64,0 20 608,-20 0-608,0 0-609,-19 20-256,-1-20-288,1 20-289,-1 0 65,20 20-129,0-20-320,1 0-128,19 19-64,0-19-64,0 20-32,19-1-193,1 21-31,0-20 64,20 0 320,-21 19-32,-19-19 96,0-1 32,0 1-32,0 0 32,0 0-96,0 0 0,0-21 128,0 1 64,20-20-32,-20 20 224,40 0 161,-21-20-65,21 0-223,1 0-65,-2 0 0,1-20-96,-1 20-192,1 0-481,-21-20-640,1 20-641,0 20-1217,0-20-3907</inkml:trace>
  <inkml:trace contextRef="#ctx0" brushRef="#br0" timeOffset="33211.9141">9353 5135 16719,'0'-60'2595,"0"60"-97,0-21-576,0 21-321,0 0-704,-20 21 0,1 19-641,-1 19 129,0 20-1,0 21-96,1-21-31,19-19-353,-20-1 160,20 1-385,0-40-127,0 20-769,0-20-833,0-20-1057,0 0-2562</inkml:trace>
  <inkml:trace contextRef="#ctx0" brushRef="#br0" timeOffset="33443.3594">9016 5154 20371,'20'-19'2434,"-20"19"-1345,0 0 737,20 19-737,-1 1-64,1 20-160,20 19-321,-1 2-384,22-2-32,-22 0-128,1-19-128,-1-1-160,-19 1-128,0-19-609,0-2-321,-1-19-607,-19 20-994,20-20-2402</inkml:trace>
  <inkml:trace contextRef="#ctx0" brushRef="#br0" timeOffset="33900.3906">9452 5054 18801,'20'-39'2210,"-20"19"-608,21 0 160,-1 1-769,-1 19 192,1 0-545,0-20 33,19 20-417,1 0-224,-20 20-256,19-20 256,2 19-128,-2 21-192,-19-1 192,20 22 63,-21-2 33,1 20-32,0 2 0,20-2-64,-21 0 0,22-20 96,-1 1-128,-21 0 160,1-21 64,0-19-224,-20 0 192,0 0 224,-20-1-320,0 1-480,-19-20-129,-2 0-608,21 0-1345,1 0-6663</inkml:trace>
  <inkml:trace contextRef="#ctx0" brushRef="#br0" timeOffset="37188.4766">10843 5592 12107,'0'-41'2370,"-20"41"-64,20-20-480,-20 20-96,20-20-129,-21 40-384,21-20-288,0 40-256,0-19 64,21 18 63,-1 1-351,0-20-353,19-1-64,1-19 192,-20 0 0,19 0-256,1-19 0,-21-21-416,-19 0 64,0 0 63,0 0 161,-39 1 32,19 19-224,-19 0 223,-1 0 194,20 20-386,0 0-287,1 20-674,19 0-832,19 19-1153,1-19-2979</inkml:trace>
  <inkml:trace contextRef="#ctx0" brushRef="#br0" timeOffset="37399.4141">11359 5651 17040,'0'-40'1377,"-20"21"769,-1-22-288,-18 1-705,-1 1-96,20-20-160,-19-1-97,19 0-351,0 1-33,20-1-160,0 21-223,0-1-98,20 20-255,0-1 0,19 21-801,1 0-449,-20 0-864,19 21-1890</inkml:trace>
  <inkml:trace contextRef="#ctx0" brushRef="#br0" timeOffset="37581.0547">11040 5373 19602,'-39'20'2370,"39"-40"-640,0 20-545,20 0-704,-1-20 127,22 1-544,18 19-352,1 0-481,-1-21-640,0 21-577,2 0-2498</inkml:trace>
  <inkml:trace contextRef="#ctx0" brushRef="#br0" timeOffset="39827.1484">6752 6107 2402,'0'0'2818,"-20"0"-95,20 0-545,0 0-352,0 0-161,0 0 129,0 0-545,-19-20-384,19 20-64,0 0 0,0 0-129,0 0-159,0 0-289,0 0 96,19 0 1,-19 0-33,20 0 0,0 0-96,0 20-96,19-20 129,2 0-97,18 0-32,-19 0 0,19 0 32,21 0-64,-20 0 160,19 0 65,0 0-65,1 0-160,-1 0-96,0 0 64,21 0 64,-21 0-96,20 0 32,-19-20 0,19 20-64,-20 0 128,1 0-160,-1 0 128,0 0 32,-19 0 0,20-20-64,-21 20 128,20 0 129,2 0 31,-2 0-32,0 0-96,0 0-288,21 0 256,-21 0-192,21 0 161,-1 0 95,-20 0 32,0 0 64,21 0 33,-21-20-33,0 20-128,1 0 32,-21 0 1,1 0-97,-1 0 0,-18 0-160,-21 0 128,-1 0 96,1 0-352,-20 0 224,0 0-192,0 0-257,20 0-351,-20 0-642,0 0-864,0 20-1922,-20-20-11242</inkml:trace>
  <inkml:trace contextRef="#ctx0" brushRef="#br0" timeOffset="40436.5234">12609 5095 16143,'0'-41'1473,"0"22"737,0-1-480,0 20 96,0-20-833,-20 20 192,0 0-256,1 0-577,-21 40-384,20 0 448,-39 0-63,19 19-1,0 20-320,0 2 0,20-22-64,1 0-160,-1 0-96,20-39-385,0 0-256,0 0-640,0-20-706,0 0-864,0-40-4996</inkml:trace>
  <inkml:trace contextRef="#ctx0" brushRef="#br0" timeOffset="40647.4609">12053 4995 19474,'0'-20'1890,"0"20"-385,20 0 1,0 20 255,20 20-768,0 0-64,19 20-609,0-1-192,21 0-95,0 1-1,19 0-353,-20-20 225,1-1-480,-21-19-193,1 0-224,-21-20-1441,2 19-2211</inkml:trace>
  <inkml:trace contextRef="#ctx0" brushRef="#br0" timeOffset="45284.1797">13582 5273 9929,'0'0'3523,"-20"-20"-800,20 20-481,0 0-288,0 0-577,-19 0-32,38-19-448,-19 19-256,20 0 448,20 0-128,-1-20-225,22 20-543,-2-20-97,-19 20 0,19 0-32,0-20-96,2 20-256,-22 0-449,1 0-160,-21 20-288,1-20-609,0 20-576,-20-20-1954</inkml:trace>
  <inkml:trace contextRef="#ctx0" brushRef="#br0" timeOffset="45596.6797">13622 5531 18801,'0'20'2947,"0"-20"-1409,0 0-65,19-20-544,1 20 544,41 0-448,18 0-672,20-20-97,1 20 32,-21 0-544,19-19 320,-37 19-416,-22 0-513,1 0-352,0 0-545,-40 0-1057,0 0-608,0 0-2435</inkml:trace>
  <inkml:trace contextRef="#ctx0" brushRef="#br0" timeOffset="50838.8672">15230 5293 4772,'-20'-40'5381,"20"21"-4260,0-1 0,-20 0 1217,20 0-608,-20 0-353,20 20 129,-19-19-65,-1 19-736,0 0 320,0 19-481,20 1-63,-19 20 127,-1 19-159,20-19-193,0 20 257,0-20-225,20-1-96,-1-19-64,1-20 32,0 0 32,19 0 65,-19-20-97,20-19 96,-20-1-448,-20 1 256,19-2-128,-19 1-32,0 1 192,0-1 0,0 20-128,0 1 192,-19 19 32,19 0-224,0 19-352,19 1 672,-19 0-192,21 20-32,-1-1-64,0 1-64,19-19-416,-19 18-289,20-19-640,-21-20 31,21 0-607,-20 0-866,-20 0-3715</inkml:trace>
  <inkml:trace contextRef="#ctx0" brushRef="#br0" timeOffset="51129.8828">15448 5154 13196,'20'20'3459,"0"-20"-1537,0 20 384,-1 20-480,2-1-353,19 1-480,-20 0-128,-1 0-224,1-20-129,0-1-191,0 1-1,-20-20-64,19 0 96,-19 0-31,0 0 159,0-20-31,0 1-257,0-1-160,-19-20-64,19 0-192,-20 0-321,20 1-224,0 19 161,0 0-417,20 20-64,-1 0-385,1 0-640,0 20-1313,0 0-4132</inkml:trace>
  <inkml:trace contextRef="#ctx0" brushRef="#br0" timeOffset="51450.1953">15905 5253 14798,'20'0'3651,"-20"0"-2306,20 0 1186,0 0-770,-1 0-768,1 0-576,0 0-257,19 0 128,-18-19-128,-1 19-224,0-20 384,0 0-159,-20 0-97,0 20-32,0-20-96,-20 1 0,0-1-97,0 20 1,-20 0 128,20 0 64,0 0 128,0 20 33,1 19-33,19-19-64,0 20-64,0-1 0,0 1 96,39 0-352,-19-20-225,19 20-383,-18-21-514,19-19-1024,-20 0-1442,19 0-8775</inkml:trace>
  <inkml:trace contextRef="#ctx0" brushRef="#br0" timeOffset="51630.8594">16262 5452 18801,'0'-39'2883,"0"19"-865,0-20 288,-19 0-576,-1 0-833,20 1-513,0-1-288,0 0-128,20 1 32,-1 19-737,1 20-352,20 0-448,0 20-1346,20 0-1825</inkml:trace>
  <inkml:trace contextRef="#ctx0" brushRef="#br0" timeOffset="52226.5625">16798 5174 12780,'-19'-39'2338,"-1"39"384,0-20-544,0 20-416,0 0-545,1 20-416,-1-1 352,0 21-512,0 0-161,20-1-224,20 1-159,0-19-1,0-2-96,-1 1-64,21-20 32,-20 0-1,0-20-159,-1 1 128,1-22-64,0 21 96,-20-19 0,0 19 32,-20 0 32,20 0 96,0 0-96,-20 20 64,20 0-96,20 20-192,-20 0 64,20 0-128,1 19-705,18 1-641,-19-20-544,0 1-961,19-2-2818</inkml:trace>
  <inkml:trace contextRef="#ctx0" brushRef="#br0" timeOffset="52967.7734">17196 5135 17904,'0'-40'1762,"0"40"-1089,0 0 1409,0 0-257,0 0-928,-20 20-256,20 0-161,-20 19-63,20 1-417,0-1 416,0-19-608,20 0 224,-20 0-224,20-20 448,0 0-128,-20-20 128,20 0-352,-20 0 160,0 1-224,-20-1 256,20 0-288,0 0 224,0 20-32,0 0-32,0 0-96,0 0-32,0 20 192,20 0 96,-1 19-96,21 1 0,-1 20 32,1 0-64,1-1 96,-2 20-96,-19-19 0,0 0-96,-20-1 320,0-19-352,-20-1 288,0-19-31,0 0 31,1 1-96,-22-21-96,21-21 32,-19 1-96,19 0-289,0-39 33,20 0-161,0-1-63,0 0 320,20 0 224,0 1 96,19 20 288,2-1 193,-2 1 63,1 18-159,-1-19-353,1 20 128,-1-19-128,-19 19 256,0 0-224,1-19 161,-21 19 159,0 0-32,0 20-95,0-20-97,-21 20-32,21 0-32,-20 0-192,0 20-96,1 0 32,19 0 96,-20 19 0,20 1-96,20-20 96,-1 19 0,1-19-96,21 0 96,-2 1-32,1-21-320,19 0-513,-19-21-384,19 21-769,-18-20-1698,-21 20-6662</inkml:trace>
  <inkml:trace contextRef="#ctx0" brushRef="#br0" timeOffset="58770.5078">18625 5154 15534,'20'0'3107,"-20"0"-1986,20 0 321,-20 20 31,19 20-416,2-1-480,-1 1-65,0 1-64,0-2-63,-1 1-97,-19-21-64,20-19 129,-20 0-65,20 0 32,-20 0 161,0 0 63,20-39-159,-20-1-161,19 0-192,-19-20 64,20 1-160,0 19-224,-20 1-257,20-1-224,-1 19-128,-19 21-480,20 0-481,-20 21-704,21 19-1858</inkml:trace>
  <inkml:trace contextRef="#ctx0" brushRef="#br0" timeOffset="59141.6016">19301 5194 14029,'-20'-40'3395,"20"40"-1954,-20-19 193,0 19 448,20 0-609,-21 19-1056,2 1 31,19 20 1,-20-20-257,20 19-160,0-19 32,20 0-96,-20-20 160,19 0-128,2 0-96,-1-20 96,0 0 32,0 0 0,-1 1 0,-19-1 0,0 20 32,20 0-352,-20 20 224,20-1 0,0 1 96,-1 20-705,1 0-320,0-20-512,0 0 95,20-20-319,-40-20-1090,20 20-1857</inkml:trace>
  <inkml:trace contextRef="#ctx0" brushRef="#br0" timeOffset="59424.8047">19380 4777 10025,'0'-20'4837,"0"20"-2755,0 0-321,0 0 97,0 0-257,0 20-191,0 20 95,0 0-256,19 19-384,1-19-320,0 19-225,0 1-320,20-20 192,-20 19-256,20-19-64,-1-1-128,-19-19-353,0 0-352,0 0-352,-1-20-513,-19 21-896,0-21-2083</inkml:trace>
  <inkml:trace contextRef="#ctx0" brushRef="#br0" timeOffset="59969.7266">19758 4975 19506,'19'20'2626,"-19"0"-1697,20 19 545,-20 2 223,0-1-1120,20-1-385,-20 21-128,20-41-32,-1 21 0,-19-20-192,20 1-96,-20-2-32,0-19 31,0 0-127,0 0 192,0 0 32,0-19-161,0-2-127,0-19 63,0 20 225,20 1 32,-20-1 32,20 20 160,-1 0 224,1 20-63,-20-20-65,40 19 0,-20 1-256,0 0 192,0-20-96,20 0 64,-20 0 32,19 0 0,-19-20 64,0 0 33,19 1-33,-19-1-64,0 0 64,1 0-224,-2 0 64,-19 1 0,0-1-64,0 0 32,-19 20 64,-2-20-96,21 20 704,-20 0-512,20 20 129,-20 0-1,20 0 160,-20 19-255,20 1 63,20-20-256,0 19 0,21-19-417,18 0-416,0 1-544,-19-21-1057,19 0-1858</inkml:trace>
  <inkml:trace contextRef="#ctx0" brushRef="#br0" timeOffset="60267.5781">20968 5115 20499,'-20'20'2947,"0"-20"-2467,1 39 577,-1-19 385,20 20-770,20-1-416,-1-19-224,21 0 193,-1 1-257,1-21-225,-20-21 97,1 1 96,-2 0 64,1 0 192,-20-19-320,-20 19 160,-20-20-96,20 21 32,-20-1 32,21 0 96,-1 20 0,0 0-192,20 0-480,0 0-1218,20 20-832,19 0-1955</inkml:trace>
  <inkml:trace contextRef="#ctx0" brushRef="#br0" timeOffset="60485.3516">21346 5393 20371,'0'-20'1665,"0"-19"193,-21-2 32,21 1-513,-40-19-480,21 0-481,-1-1-159,-20-20-161,21 1-96,-1 0-513,20-1 738,0 40-354,20 1-319,-20 19-481,39 20-224,1 20 128,-21 0-1217,1 39-1922</inkml:trace>
  <inkml:trace contextRef="#ctx0" brushRef="#br0" timeOffset="60645.5078">21167 5035 18513,'-40'19'5157,"40"-19"-3972,0 0-672,20 0 383,20-19 225,-1 19-768,20-20-289,2 20-352,-2-20-1314,0 20-1024,-39 0-2243</inkml:trace>
  <inkml:trace contextRef="#ctx0" brushRef="#br0" timeOffset="61023.4375">22517 4817 24054,'20'0'769,"-40"20"-385,0 20 449,0-1 512,-19 20-544,19 20-352,-21-18 223,21-2-576,1 1-32,19-1-64,0-18-224,0-2-192,0-19-161,0 0-576,0-20-224,0 0-513,-20-20-1793,0 0-11147</inkml:trace>
  <inkml:trace contextRef="#ctx0" brushRef="#br0" timeOffset="61226.5625">22140 4717 21716,'0'0'3331,"0"20"-2530,20 0 865,0 0 416,19 40-897,1 19-705,-1 0-288,20 1-448,2-1 256,-2-19-224,1-1-257,-21-19-287,1 0-321,-1-40-1089,2 20-1442,-41-40-4291</inkml:trace>
  <inkml:trace contextRef="#ctx0" brushRef="#br0" timeOffset="64130.8594">7368 7200 11659,'-21'0'6566,"21"0"-4869,0-20 97,0 20-705,0 0 0,41 0 192,-1 0-224,19 0-128,20 0-608,1 0-97,-1-21-64,0 21-256,-19 0-225,0 0-415,-1 0-770,-39 21-992,0-1-961,-20 0-2947</inkml:trace>
  <inkml:trace contextRef="#ctx0" brushRef="#br0" timeOffset="64313.4766">7467 7497 21652,'20'20'1153,"0"-40"224,19 1 545,21-1-705,0 0-800,19 20-33,0-21-256,1 1-416,-20 20-289,-1 0-608,0 0-929,-39 20-1185,0 1-2690</inkml:trace>
  <inkml:trace contextRef="#ctx0" brushRef="#br0" timeOffset="65576.1719">9730 6782 12587,'21'-19'1922,"-1"19"288,-20 0-128,0-20-448,0 20-257,0 0-192,0 0-192,-20 0-512,-1 0-161,-19 20-160,-19 19 64,0-19-64,0 19 129,-2-19-353,-18 21 128,20-2 192,19-19 64,-19 20-95,18-21 63,21 1-96,1 0 224,-1-20-352,20 0 33,0 0-65,20 0 128,-1 0 64,21 0 224,20-20-480,0 20 321,19-39-289,21 19 224,-21 20-32,20-20-160,-40 20 96,21 0-256,-40 0-128,-1 20 96,1-20-1,-40 20-63,0-1 352,-20 1-192,-39 20 192,19-1-224,-40 2 224,21-21-160,-1 19 129,1 1-97,20-1 96,-2-19 64,21 0-128,0 0 64,20-1 32,20-19 64,21 0 225,-2 0-257,40 0 64,0 0-160,2-19 32,-2 19-32,20-20-64,-39 20-192,-1 0-321,1 0-319,-41 0-834,21 0-544,-40 20-1634,0-20-5605</inkml:trace>
  <inkml:trace contextRef="#ctx0" brushRef="#br0" timeOffset="66296.875">8936 7933 13388,'0'-19'4004,"0"-1"-1922,0 20 448,0 0-1024,0 20-33,21-1-128,-21 1-512,19 21-128,-19-21-481,20 19 96,0-19-288,0 20 97,0-21-161,-1-19-33,-19 20-639,20-20-193,-20 0-512,0 0-289,0-20-1025,-20 20-2754</inkml:trace>
  <inkml:trace contextRef="#ctx0" brushRef="#br0" timeOffset="66506.8359">8817 7616 19282,'-20'0'2530,"20"0"-1825,0 0-705,0 20-32,20-20 0,-20 0-417,20 20-768,0-20-3139</inkml:trace>
  <inkml:trace contextRef="#ctx0" brushRef="#br0" timeOffset="67066.4063">9393 7835 12780,'-20'-20'2466,"20"0"-800,-20 20 608,0-20-641,20 20-127,-19 0 95,-1 20-544,0 0-416,20 0 127,0 19 33,0-19-128,0 19-97,0 2-287,20-1-193,19-21 0,-19 21-64,20-40-32,-20 20-128,19-20-64,-19 0-193,21 0-191,-22-20-225,1 20-320,0-20-641,0 0-800,-20 1-2723</inkml:trace>
  <inkml:trace contextRef="#ctx0" brushRef="#br0" timeOffset="67248.0469">9373 7933 11915,'-20'0'7335,"0"0"-6182,20 0 512,0 0-768,0 20-288,0-20-97,20 0-255,0 0-610,0 0-416,-20 0-320,39 0-512,-39 0-2595</inkml:trace>
  <inkml:trace contextRef="#ctx0" brushRef="#br0" timeOffset="68220.7031">9810 8053 12587,'0'20'1826,"-20"-20"-673,20 0 705,0 0-481,20 0-31,-20 0 127,20 0-384,-20 20-224,20-20-96,-1 0 31,-19 0-31,20-20-353,0 20-63,0 0-257,0-20-64,-1 0 0,-19 1-64,20-1-64,-20 0-32,0-21-32,0 22-65,-20-21 97,1 20 0,-1 1 192,0-1-64,-20 0 96,21 20 160,-21-20 97,20 1-161,1 19-96,19 0 96,0 0-96,0-20-128,0 20 0,19 0 128,21-20-32,-1 20 97,21 0-258,-21-20 97,22 20 65,-2 0-97,-19 0 160,19 0-385,-20 0 225,-19 20-192,1 0 96,-1 19 128,-20-19 32,0 20-64,0-1 192,0 1 193,-20-1 223,20-18-160,0 19 1,0-21-65,0 1 1,20 0-1,0-20 96,-1 0-95,21 0-161,-20 0-160,19 0-96,1-20-192,-1 20-417,2-20-480,-21 20-801,0-19-865,-1 19-3138</inkml:trace>
  <inkml:trace contextRef="#ctx0" brushRef="#br0" timeOffset="70532.2266">11239 6981 512,'0'0'320,"0"0"-160,0 0 353,0-20-449,-20 20-160,20 0 384,0-19 1057,0 19-288,0-20-608,0 20 63,0 0-351,0-21 575,0 21-31,0 0-257,-19 0-223,19 0-97,0 0-64,0 0-256,0 0-449,0 0-768,19 0 127,-19-20 930,0 20 352,0 0 352,0-20 673,0 20-384,0 0 96,0-19-449,-19 19-192,19 0-160,0 0-64,0 0 128,-20-20 64,20 20 128,0 0-32,0 0-64,-20 0-384,20 0 192,0 0 32,0 0 0,-20 0-417,20 0-2145</inkml:trace>
  <inkml:trace contextRef="#ctx0" brushRef="#br0" timeOffset="70954.1016">11140 6703 7911,'0'-39'3651,"0"19"-223,0 20-706,0-21-544,0 21-352,0 0-705,0 21-448,0-1 320,-19 39-225,-1 0-63,0 40-128,-21-19-65,2 19-63,19-20-257,-19 2 160,19-22-288,0-20 0,-20 1 0,40-1-96,-19 2-512,-1-21-129,20 0-384,0-20-448,0 19-1090,0-19-1248,0-19-9930</inkml:trace>
  <inkml:trace contextRef="#ctx0" brushRef="#br0" timeOffset="71229.4922">10644 6763 18513,'-20'0'3235,"20"0"-1569,0 0-321,0 0-384,0 19 128,40 1 128,-1 20-384,1-1-129,20 22-191,19-2-129,0 0-63,0 1-161,-18-21 64,18 2-224,-20-2-32,-19-19-224,-1 0-193,2-20-255,-21 0-642,-1 0-832,1 0-833,-20 0-1857</inkml:trace>
  <inkml:trace contextRef="#ctx0" brushRef="#br0" timeOffset="71854.4922">11478 6743 12587,'-20'-40'5446,"0"21"-3589,20 19 546,-20 0-738,20 0-672,-20 19-288,1 21 224,19 19-161,-20 0-255,20 22 95,20-2-191,-1 0-97,1-20-128,20 2-128,-20-22-64,19 1-160,20-21-224,-18 1-225,-1-20-704,-1 0-609,1-20-1249,-21 1-2498</inkml:trace>
  <inkml:trace contextRef="#ctx0" brushRef="#br0" timeOffset="72066.4063">11835 7100 23157,'20'39'513,"-20"-19"768,20 21-96,-20-2-544,20-19-321,-20 0-192,20 19 32,0-39-544,-1 20 64,1-20-513,0 0-897,-20-20-1024,0 1-2691</inkml:trace>
  <inkml:trace contextRef="#ctx0" brushRef="#br0" timeOffset="72253.9063">11755 6802 19378,'-39'-20'1858,"19"1"-1666,0 19 128,1 0-128,19 0-288,0 0-416,0 0-673,19 19-1858,-19-19-13837</inkml:trace>
  <inkml:trace contextRef="#ctx0" brushRef="#br0" timeOffset="72522.4609">11895 6703 18097,'99'0'4356,"-20"20"-3203,-19 20 416,0 19-928,-1 0-321,-20 21 161,1-1-289,-20 1 0,-20 0 0,0-21-160,0-19-160,0-1 0,-20 1-416,0-21-578,0-19-927,20 0-2308</inkml:trace>
  <inkml:trace contextRef="#ctx0" brushRef="#br0" timeOffset="74682.6172">12847 7080 64,'0'-20'10858,"0"20"-9673,0 0 801,0 0 128,0 0-609,0 0-256,0 0-31,0 0 127,0 0-224,0 0-192,20 0 96,-20 0-449,0 0 33,0-20-193,0 20 33,0 0-193,0 0 64,0-19 1,0 19 63,0 0 32,-20 0-63,20-20 31,0 20-352,-19 20 0,19-20-32,0 0-32,0 19 0,0 1 64,0-20-32,19 0 96,-19 0 0,20 0 0,-20 0 64,20 0 65,1-20-321,-21 1 96,0-1 32,0 20 64,0 0-224,-21-20 64,21 20-353,-20 0-63,0 20-385,20-20-192,0 20-769,0-1-1409,0-19-8328</inkml:trace>
  <inkml:trace contextRef="#ctx0" brushRef="#br0" timeOffset="75763.6719">13324 7060 12267,'0'-20'3203,"0"20"-1954,0 0 481,0 0-193,0 20-640,0 0 449,20 0-129,0 19-160,-1 22-225,1-2-319,0 0-129,1 1-31,-1-21-65,-1 22-128,21-22-192,-20 1 224,-1-20-160,1-1 96,0-19 65,-20 20 31,0-20 0,0 0 417,0-20-321,-20 1-320,0-1 32,1-40-224,-21 1 128,20-1-32,-19-19-129,18 0 65,-19-21-128,21 20 192,19 21 96,0 20 32,0-2-64,0 21 128,19 20-64,21 0-64,1 0-96,-2 20 128,1 1-192,-1-1 32,-19 19-1,19 1 225,-39-1-160,0-19 160,-19 20 161,-1-21-33,-20 1 96,21-20-128,-21 21-160,20-21-352,20-21-929,-19 21-961,19-20-1410,0 20-4836</inkml:trace>
  <inkml:trace contextRef="#ctx0" brushRef="#br0" timeOffset="76512.6953">14039 6723 11755,'-20'-39'3331,"1"39"-609,-1-20-512,20 20-384,-20 0-673,-1 20-160,1-20 0,1 39-128,-1 1-96,20-1 96,0 20-193,0-19-95,0 20-225,20-20-128,19-1 0,-18 1-256,19 0 289,-21-21-321,21 1 64,-20 1 0,19-21-193,-19 0-639,19 0-353,-19 0-353,0-21-832,1 1-1570,-21 1-10858</inkml:trace>
  <inkml:trace contextRef="#ctx0" brushRef="#br0" timeOffset="76738.2813">14317 7001 20339,'0'20'929,"0"-20"352,20 19 769,-20 1-641,0 0-736,0 0-257,20 19-31,-20-19-450,19-20 65,-19 21-224,0-21-256,20 0-673,-20 0-801,0 0-929,0-21-4228</inkml:trace>
  <inkml:trace contextRef="#ctx0" brushRef="#br0" timeOffset="76919.9219">14217 6802 18929,'-20'0'1922,"20"0"-1025,0 0-513,0 0-319,0 0-130,0 0-639,0 0-1026,0 20-2402</inkml:trace>
  <inkml:trace contextRef="#ctx0" brushRef="#br0" timeOffset="77275.3906">14496 6664 22677,'59'-20'3075,"-19"40"-2723,-1 0 737,21 19-608,-21 20-161,2 1-352,-1-1 128,-21 21 0,1-21-288,0-19-321,-20 19-31,-20-39-225,0 1-384,1-1-1473,-1-20-994</inkml:trace>
  <inkml:trace contextRef="#ctx0" brushRef="#br1" timeOffset="84820.3125">7487 6782 9160,'-119'-59'1986,"39"39"-2082,21 1 160,-20-21 128,-1 40-32,-19-21-64,-20 21 225,-1 0 383,-18 21 321,18-1 385,-18 0-385,18 19-641,1 1-256,0-1-96,20 20 0,-21 2 0,21-2-64,20 20 64,-21 0-32,21 2 0,20-2 0,0 0 0,39 1-32,-1-1 32,21 0 0,21-20-32,18 2 64,1 18-32,-1-20 0,21 20 96,-1-18 0,1-2 33,20 20 63,-1-20 0,40 2-96,-20-2 0,41 0-32,-2-19-32,21 20-32,19-20 0,-18-20 0,38 19-96,1-19 64,-21 20 32,41-21 0,-20 1 0,19 0 0,0 0 0,0-1 0,21 2 32,-21-1-32,21 0 0,19-20 0,-20 20-96,20-1 0,-19-19-128,19 20-65,0-20 97,0 20-64,0-20 64,0 0 160,0-20 0,0 20 64,1 0 64,-22-20-64,21 20 128,-20-19 32,1-1-96,-1 0-32,0 0-64,21-1 0,-21-18-32,0-1 64,1-19-64,-1 20 64,-21-21-64,2 0-128,-20 0-96,0 1 0,-21-20 224,1-1-64,0 1 64,-41 0 32,2-2 0,-22 2 32,-18-19-64,-1 17 160,-40 2 64,2 0 96,-22 0-64,1-21-31,-40 21-193,0 0-129,-20-1 33,0 20 32,-19-19 64,-22 19-32,-18 1 96,20 19 32,-41-19-64,1 19 129,0 1-33,-1-2-96,-18 2 128,-22 19 160,2-20-64,-2 20-159,-18 1-33,19 19-32,-40-20-64,20 0 32,-20 0 32,-19 20 0,20-19 320,-21-1 0,0 20 1,-20-21-97,2 21-448,-21-20 640,-1 20-512,-19-20 64,0 20 32,0-19 0,-20 19 0,-20-20-32,20 20 32,-21 0 32,-18 0 32,0 0-32,-21 0 161,0 20 159,-19-20-256,-20 19 64,-1 1-192,-18 0 32,-2 1-192,22-1-545,-2-1-736,1 1-1025,20 20-417,-1-21-4260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5T18:31:28.583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3238 9106 10890,'-39'-40'160,"-1"20"737,0 0-577,20 0-128,-20 0-160,-19 0 0,0 0 0,-2 0 353,2 20 608,-20-19 0,0 19-193,-21 0-287,1 0-225,-21 19-192,21 21-64,-19-20 0,18 20 0,21 0-96,0 0 96,39-21-64,-20 21 0,-20-1-32,1 1 32,-1 20-64,1-20 32,20 19 32,19 1 0,1-1 0,18 1 32,21 0 0,21-1 32,18 0 0,21 2-32,19-22 32,21 20 32,18-19-32,42 0 0,57-21 0,2-19 64,39-19-64,-20-1 96,0-20 33,-19 1-1,19-1-32,-19-20-32,-21 0-32,-19 1-32,-20-20-32,-40 20 64,-40-2-32,-19-18 96,-40 20 577,-20 0-97,-59-22-191,-22 22-1,-57 0-384,-21 19-128,-60 0-320,1 20-161,-41 0-224,1 20 385,-20 20-353,0 0-1665,-19 20-4068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7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6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9.emf"/><Relationship Id="rId4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1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6.emf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Probability Review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241561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 I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6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.5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7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.5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7772" y="1276350"/>
            <a:ext cx="836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What is the expectation of the sum of two dice?</a:t>
            </a:r>
            <a:endParaRPr lang="en-US" sz="2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465120" y="3206520"/>
              <a:ext cx="1165680" cy="4003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5400" y="3196800"/>
                <a:ext cx="1186200" cy="4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0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126063" y="2795084"/>
                <a:ext cx="6553200" cy="407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2795084"/>
                <a:ext cx="6553200" cy="407932"/>
              </a:xfrm>
              <a:prstGeom prst="rect">
                <a:avLst/>
              </a:prstGeom>
              <a:blipFill rotWithShape="1">
                <a:blip r:embed="rId2"/>
                <a:stretch>
                  <a:fillRect l="-4930" t="-140909" b="-2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126062" y="3252284"/>
                <a:ext cx="7789337" cy="4107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410753"/>
              </a:xfrm>
              <a:prstGeom prst="rect">
                <a:avLst/>
              </a:prstGeom>
              <a:blipFill rotWithShape="1">
                <a:blip r:embed="rId3"/>
                <a:stretch>
                  <a:fillRect l="-4150" t="-138806" b="-2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126063" y="3709484"/>
                <a:ext cx="7620000" cy="4089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408958"/>
              </a:xfrm>
              <a:prstGeom prst="rect">
                <a:avLst/>
              </a:prstGeom>
              <a:blipFill rotWithShape="1">
                <a:blip r:embed="rId4"/>
                <a:stretch>
                  <a:fillRect l="-4240" t="-138806" b="-2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126063" y="4183618"/>
                <a:ext cx="6553200" cy="4532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4183618"/>
                <a:ext cx="6553200" cy="453266"/>
              </a:xfrm>
              <a:prstGeom prst="rect">
                <a:avLst/>
              </a:prstGeom>
              <a:blipFill rotWithShape="1">
                <a:blip r:embed="rId5"/>
                <a:stretch>
                  <a:fillRect l="-2977" t="-118667" b="-1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7772" y="1276350"/>
            <a:ext cx="836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Which of the following is closest to the expectation of the size of the </a:t>
            </a:r>
            <a:r>
              <a:rPr lang="en-US" sz="2400" dirty="0" err="1" smtClean="0">
                <a:solidFill>
                  <a:prstClr val="black"/>
                </a:solidFill>
              </a:rPr>
              <a:t>subarray</a:t>
            </a:r>
            <a:r>
              <a:rPr lang="en-US" sz="2400" dirty="0" smtClean="0">
                <a:solidFill>
                  <a:prstClr val="black"/>
                </a:solidFill>
              </a:rPr>
              <a:t> passed to the first recursive call in </a:t>
            </a:r>
            <a:r>
              <a:rPr lang="en-US" sz="2400" dirty="0" err="1" smtClean="0">
                <a:solidFill>
                  <a:prstClr val="black"/>
                </a:solidFill>
              </a:rPr>
              <a:t>QuickSort</a:t>
            </a:r>
            <a:r>
              <a:rPr lang="en-US" sz="2400" dirty="0" smtClean="0">
                <a:solidFill>
                  <a:prstClr val="black"/>
                </a:solidFill>
              </a:rPr>
              <a:t>?</a:t>
            </a:r>
            <a:endParaRPr lang="en-US" sz="2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750960" y="2306160"/>
              <a:ext cx="8184600" cy="20016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8720" y="2293200"/>
                <a:ext cx="8212320" cy="20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7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Concept #4 - Expectation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36440" y="1233720"/>
              <a:ext cx="8034480" cy="19659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280" y="1220040"/>
                <a:ext cx="8057880" cy="19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9160" y="3399480"/>
              <a:ext cx="6826320" cy="14299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00" y="3385440"/>
                <a:ext cx="6851520" cy="145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03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 #5 – Linearity of Expectation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3640" y="1262520"/>
              <a:ext cx="8863200" cy="3652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120" y="1248840"/>
                <a:ext cx="8889120" cy="367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183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Linearity of Expectation (Proof)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50560" y="1112040"/>
              <a:ext cx="8556120" cy="4032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960" y="1098360"/>
                <a:ext cx="8582400" cy="406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7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Load Balancing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36520" y="1233720"/>
              <a:ext cx="7862760" cy="3052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00" y="1220040"/>
                <a:ext cx="7890480" cy="30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01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Balancing Solution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64880" y="1183680"/>
              <a:ext cx="8327520" cy="3688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760" y="1170000"/>
                <a:ext cx="8351280" cy="371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62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Balancing Solution (</a:t>
            </a:r>
            <a:r>
              <a:rPr lang="en-US" dirty="0" err="1" smtClean="0"/>
              <a:t>con’d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22120" y="1147680"/>
              <a:ext cx="8799480" cy="3939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720" y="1133280"/>
                <a:ext cx="8829360" cy="396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17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Sample spaces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Random variables</a:t>
            </a:r>
          </a:p>
          <a:p>
            <a:r>
              <a:rPr lang="en-US" dirty="0" smtClean="0"/>
              <a:t>Expectation</a:t>
            </a:r>
          </a:p>
          <a:p>
            <a:r>
              <a:rPr lang="en-US" dirty="0" smtClean="0"/>
              <a:t>Linearity of Expectation</a:t>
            </a:r>
          </a:p>
          <a:p>
            <a:pPr marL="0" indent="0">
              <a:buNone/>
            </a:pPr>
            <a:r>
              <a:rPr lang="en-US" dirty="0" smtClean="0"/>
              <a:t>See also:</a:t>
            </a:r>
          </a:p>
          <a:p>
            <a:r>
              <a:rPr lang="en-US" dirty="0"/>
              <a:t>Lehman-Leighton notes (free PDF)</a:t>
            </a:r>
          </a:p>
          <a:p>
            <a:r>
              <a:rPr lang="en-US" dirty="0" err="1"/>
              <a:t>Wikibook</a:t>
            </a:r>
            <a:r>
              <a:rPr lang="en-US" dirty="0"/>
              <a:t> on Discrete Probability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9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#1 – Sample Spaces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9160" y="1198080"/>
              <a:ext cx="8977680" cy="3802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60" y="1184400"/>
                <a:ext cx="9003600" cy="383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78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#2 – Events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0840" y="1176840"/>
              <a:ext cx="6233040" cy="1043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840" y="1163880"/>
                <a:ext cx="6256440" cy="10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36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1126063" y="2795084"/>
                <a:ext cx="6553200" cy="454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2795084"/>
                <a:ext cx="6553200" cy="454292"/>
              </a:xfrm>
              <a:prstGeom prst="rect">
                <a:avLst/>
              </a:prstGeom>
              <a:blipFill rotWithShape="1">
                <a:blip r:embed="rId3"/>
                <a:stretch>
                  <a:fillRect l="-5023" t="-120270" b="-18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452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452496"/>
              </a:xfrm>
              <a:prstGeom prst="rect">
                <a:avLst/>
              </a:prstGeom>
              <a:blipFill rotWithShape="1">
                <a:blip r:embed="rId4"/>
                <a:stretch>
                  <a:fillRect l="-4229" t="-120270" b="-18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454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454292"/>
              </a:xfrm>
              <a:prstGeom prst="rect">
                <a:avLst/>
              </a:prstGeom>
              <a:blipFill rotWithShape="1">
                <a:blip r:embed="rId5"/>
                <a:stretch>
                  <a:fillRect l="-4320" t="-120270" b="-18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1126063" y="4183618"/>
                <a:ext cx="6553200" cy="452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4183618"/>
                <a:ext cx="6553200" cy="452496"/>
              </a:xfrm>
              <a:prstGeom prst="rect">
                <a:avLst/>
              </a:prstGeom>
              <a:blipFill rotWithShape="1">
                <a:blip r:embed="rId6"/>
                <a:stretch>
                  <a:fillRect l="-5023" t="-118667" b="-1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7772" y="1276350"/>
            <a:ext cx="836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Consider the event (i.e., the subset of outcomes for which) “the sum of the two dice is 7”.  What is the probability of this event?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715320" y="2341440"/>
              <a:ext cx="7641360" cy="1901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3800" y="2327040"/>
                <a:ext cx="7668000" cy="192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4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1126063" y="2795084"/>
                <a:ext cx="6553200" cy="408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2795084"/>
                <a:ext cx="6553200" cy="408253"/>
              </a:xfrm>
              <a:prstGeom prst="rect">
                <a:avLst/>
              </a:prstGeom>
              <a:blipFill rotWithShape="1">
                <a:blip r:embed="rId3"/>
                <a:stretch>
                  <a:fillRect l="-5023" t="-140909" b="-2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451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451470"/>
              </a:xfrm>
              <a:prstGeom prst="rect">
                <a:avLst/>
              </a:prstGeom>
              <a:blipFill rotWithShape="1">
                <a:blip r:embed="rId4"/>
                <a:stretch>
                  <a:fillRect l="-4229" t="-120270" b="-18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452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452496"/>
              </a:xfrm>
              <a:prstGeom prst="rect">
                <a:avLst/>
              </a:prstGeom>
              <a:blipFill rotWithShape="1">
                <a:blip r:embed="rId5"/>
                <a:stretch>
                  <a:fillRect l="-4320" t="-120270" b="-18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1126063" y="4183618"/>
                <a:ext cx="6553200" cy="4532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4183618"/>
                <a:ext cx="6553200" cy="453266"/>
              </a:xfrm>
              <a:prstGeom prst="rect">
                <a:avLst/>
              </a:prstGeom>
              <a:blipFill rotWithShape="1">
                <a:blip r:embed="rId6"/>
                <a:stretch>
                  <a:fillRect l="-5023" t="-118667" b="-1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7772" y="1276350"/>
            <a:ext cx="8365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Consider the event (i.e., the subset of outcomes for which) “the </a:t>
            </a:r>
            <a:r>
              <a:rPr lang="en-US" sz="2400" dirty="0" smtClean="0">
                <a:solidFill>
                  <a:prstClr val="black"/>
                </a:solidFill>
              </a:rPr>
              <a:t>chosen pivot gives a 25-75 split of better”.  </a:t>
            </a:r>
            <a:r>
              <a:rPr lang="en-US" sz="2400" dirty="0">
                <a:solidFill>
                  <a:prstClr val="black"/>
                </a:solidFill>
              </a:rPr>
              <a:t>What is the probability of this event?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486720" y="2320200"/>
              <a:ext cx="7941240" cy="1929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6640" y="2307960"/>
                <a:ext cx="7965720" cy="19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7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#2 – Events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0840" y="1176840"/>
              <a:ext cx="6233040" cy="1043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840" y="1163880"/>
                <a:ext cx="6256440" cy="10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7920" y="2634480"/>
              <a:ext cx="8698680" cy="2409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320" y="2619720"/>
                <a:ext cx="8723880" cy="243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7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#3 - Random Variables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3640" y="1262520"/>
              <a:ext cx="8034480" cy="2473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00" y="1248480"/>
                <a:ext cx="8058240" cy="250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923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#4 - Expectation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6440" y="1233720"/>
              <a:ext cx="8034480" cy="1965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280" y="1220040"/>
                <a:ext cx="8057880" cy="19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5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88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3888</TotalTime>
  <Words>258</Words>
  <Application>Microsoft Office PowerPoint</Application>
  <PresentationFormat>On-screen Show (16:9)</PresentationFormat>
  <Paragraphs>46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1_Lecture</vt:lpstr>
      <vt:lpstr>2_Office Theme</vt:lpstr>
      <vt:lpstr>3_Office Theme</vt:lpstr>
      <vt:lpstr>2_Lecture</vt:lpstr>
      <vt:lpstr>4_Office Theme</vt:lpstr>
      <vt:lpstr>Part I</vt:lpstr>
      <vt:lpstr>Topics Covered</vt:lpstr>
      <vt:lpstr>Concept #1 – Sample Spaces</vt:lpstr>
      <vt:lpstr>Concept #2 – Events</vt:lpstr>
      <vt:lpstr>PowerPoint Presentation</vt:lpstr>
      <vt:lpstr>PowerPoint Presentation</vt:lpstr>
      <vt:lpstr>Concept #2 – Events</vt:lpstr>
      <vt:lpstr>Concept #3 - Random Variables</vt:lpstr>
      <vt:lpstr>Concept #4 - Expectation</vt:lpstr>
      <vt:lpstr>PowerPoint Presentation</vt:lpstr>
      <vt:lpstr>PowerPoint Presentation</vt:lpstr>
      <vt:lpstr>Concept #4 - Expectation</vt:lpstr>
      <vt:lpstr>Concept #5 – Linearity of Expectation</vt:lpstr>
      <vt:lpstr>Linearity of Expectation (Proof)</vt:lpstr>
      <vt:lpstr>Example: Load Balancing</vt:lpstr>
      <vt:lpstr>Load Balancing Solution</vt:lpstr>
      <vt:lpstr>Load Balancing Solution (con’d)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178</cp:revision>
  <dcterms:created xsi:type="dcterms:W3CDTF">2010-07-08T21:59:02Z</dcterms:created>
  <dcterms:modified xsi:type="dcterms:W3CDTF">2012-03-15T19:15:01Z</dcterms:modified>
</cp:coreProperties>
</file>