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  <p:sldMasterId id="2147483737" r:id="rId4"/>
    <p:sldMasterId id="2147483751" r:id="rId5"/>
  </p:sldMasterIdLst>
  <p:notesMasterIdLst>
    <p:notesMasterId r:id="rId14"/>
  </p:notesMasterIdLst>
  <p:sldIdLst>
    <p:sldId id="256" r:id="rId6"/>
    <p:sldId id="682" r:id="rId7"/>
    <p:sldId id="667" r:id="rId8"/>
    <p:sldId id="683" r:id="rId9"/>
    <p:sldId id="680" r:id="rId10"/>
    <p:sldId id="691" r:id="rId11"/>
    <p:sldId id="673" r:id="rId12"/>
    <p:sldId id="692" r:id="rId13"/>
  </p:sldIdLst>
  <p:sldSz cx="9144000" cy="5143500" type="screen16x9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4660"/>
  </p:normalViewPr>
  <p:slideViewPr>
    <p:cSldViewPr>
      <p:cViewPr>
        <p:scale>
          <a:sx n="231" d="100"/>
          <a:sy n="231" d="100"/>
        </p:scale>
        <p:origin x="-132" y="-216"/>
      </p:cViewPr>
      <p:guideLst>
        <p:guide orient="horz" pos="2820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tags" Target="tags/tag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15T17:56:42.547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FF00"/>
    </inkml:brush>
    <inkml:brush xml:id="br2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816 3765 12555,'0'-41'1121,"0"2"321,-20 19 159,1-20 385,-2 21-705,1-1-288,0 0-256,0 0-192,-19 20-33,-1 20-128,-19 0-287,-1 19 159,0 21 32,21 0-192,-1 0-96,21-1-64,19 0 128,19 0-192,21-18 256,19-1-224,2-1 192,18-19-96,0 20 128,0-21-224,-19 1 64,0 20 192,-21-21-160,-19 2 353,0 19-65,-20-20 256,-20-1-223,-20 21-129,1-20-96,-1-1-64,1 1-352,-22 0-417,22-20-832,19 0-962,0 0-1665,20 0-11947</inkml:trace>
  <inkml:trace contextRef="#ctx0" brushRef="#br0" timeOffset="420.8983">1491 4162 20275,'0'-40'320,"-40"20"96,20 0 321,-19 20 128,-1-19 64,21 19 0,-1 0-417,-21 39-320,21-19-96,1 39 65,-1 1-161,20-20-64,0 20-1,20-21 1,-1 1 64,21-40-96,20 0 160,-20 0 0,-1-20 33,1-20-33,-20 1-32,-1-1 288,1 0-352,-20 20 224,0-20 0,-20 21 97,20 19 63,-19-20-384,-1 20-96,20 20 160,-20-1-96,20 1-32,0 0-1,20 19-287,19-18-353,1-1-576,1 0-1185,18-20-1090,0 0-10345</inkml:trace>
  <inkml:trace contextRef="#ctx0" brushRef="#br0" timeOffset="907.2265">1808 4082 18737,'41'40'1281,"-21"-20"65,-1 0-802,1 19 1,0-19-129,-20 0 33,20-1-97,-20-19-96,19 21-192,-19-21 449,0 0 63,0 0-480,-19-21-288,19 2 160,0-1-96,-20 0-96,20-19-64,0 19 255,0 0-319,0 0 96,0 20 320,0 0-96,20 20 288,-1 20-416,1-1 224,0-19-96,19 0 96,-19-20-32,0 0 224,-20 0 33,21 0-97,-1-20 32,-1 0-32,-19-19 161,20 19 255,-20 0-288,0 20 33,20 0-545,-20 0 96,20 0 96,0 20-33,19 0 66,-19-1-130,19 1-703,2 0-385,-1-20-577,-1 20-801,-19-20-2145</inkml:trace>
  <inkml:trace contextRef="#ctx0" brushRef="#br0" timeOffset="1343.75">2722 4459 17136,'40'80'993,"-21"-40"320,21-1-512,-20 1 31,-1-20 129,1 0-96,-20-1-416,21 1-385,-21-20 96,0 0 352,0-20 481,-21 1-1089,1-21 192,-19-19 0,19-22-32,-19 2-128,19 0-32,-20-21-192,20 21 384,20 20-288,0 19 128,20 1-256,0 19 127,0 20 97,19 0 160,1 40-160,-1-21 128,2 41 32,-21-21 0,0 1 64,-20-1-192,0-18 193,-20-1 31,0 0-192,-21 0-161,2-20-992,-1 0-1025,21-20-1858</inkml:trace>
  <inkml:trace contextRef="#ctx0" brushRef="#br0" timeOffset="2208.0077">3059 3566 15342,'-20'0'1057,"20"0"160,0 20-192,0 0-128,0 19 705,0 21-257,0 0 128,0 39-608,0-20-224,20 21-225,20-21-64,-20 0-63,20-20-257,-20 2 96,20-22 0,-1-19-64,1 0 96,19 0-192,-20-20 96,2 0-96,-1-20-96,-1 0-64,-19-19 96,0-1-96,-20-1 95,0-18 97,-20 20-128,20 19 192,-20-20 97,-19 20-129,19 20 160,0 0-64,20 0 64,-20 20-160,-1 20 192,21-1 0,0 1-95,0-1-129,21 2-96,19-1 96,-1-21-385,21 1-223,-1-20-385,1 0-737,0-20-1697,-1 1-3684</inkml:trace>
  <inkml:trace contextRef="#ctx0" brushRef="#br0" timeOffset="2622.0703">4429 3903 17520,'0'-19'1634,"-20"-1"63,0 20-191,1 20-577,-41-1 96,21 1 288,-21 20-352,0-21-353,40 22-416,20-21-384,0 0 96,40-1 32,0 1 32,20 0 192,19-20-352,-20 20-64,2-20-32,-2 20 159,-39-1 65,-1 1 96,-19 0 129,0-20 191,-39 20-64,19-1-64,-40 2-64,20-1 1,-19-20-65,19 0 0,21 20-96,-1-20-545,20 0-768,0 0-1698,20 0-160,19 0-4196</inkml:trace>
  <inkml:trace contextRef="#ctx0" brushRef="#br0" timeOffset="3021.4843">4965 4817 18257,'20'20'256,"-20"0"1025,0-20-512,0 0 128,0 0 416,-20-20-384,20 0-449,-20-20-191,-19 0-33,19-19-32,-20-20-128,1-2-96,-20-17-128,18-1-416,21-1 127,0 21 353,20 19-32,0 21-160,20-2 0,0 21-65,40 1 289,-20-1-64,19 20 416,-19 20-223,-1-1-65,1 1 160,-19 21-224,-2-2 160,-19 1 128,-19 0 32,-22-1-224,21-19 65,-19 0-65,19-1-449,0-19-928,0 0-1025,1 0-1570</inkml:trace>
  <inkml:trace contextRef="#ctx0" brushRef="#br0" timeOffset="3420.8984">5343 3963 21172,'-20'0'1153,"0"0"608,20 0-960,-19 0-32,-22 19 96,21 22-97,-19-1-255,19 19-353,20 0-64,20-19-160,-1-1 64,21-18-32,1-1-32,-2-20-32,1 0-160,-21 0-97,21-41 65,-20 2-32,-20-1-161,0 1 1,-20-1 191,0 20 225,0 1 353,-19-1-193,19 20 96,0-20-96,1 20 64,19 20-32,0 0-32,0-1 1,19 1-130,1 20 33,20-20-256,-1 19-512,1-19-546,19-20-1376,-18 20-97,-2-20-3907</inkml:trace>
  <inkml:trace contextRef="#ctx0" brushRef="#br0" timeOffset="3834.9609">5759 3982 17488,'-20'-19'2082,"1"19"192,19 0-1313,-20 19-416,20 1 287,0 21 386,0-2-578,0 1-288,20 19-95,-1 1-97,21-20 0,1 0 0,-2-20 0,20-1-64,1-19 257,-21-19-257,2-1-32,-2 0 96,1-21-160,-20 2 64,0-1 64,-20 21-96,0-21 0,0 0-32,0 1-64,-20 19-32,20-1 192,-20 21 0,20 0-64,-20 0 0,0 21 0,20-1 97,-19 19 191,-1 21-224,20-21-32,20 1 32,-1-1-96,41-18 256,-1-1-256,0-20 193,22 0-193,-22 0-193,0-20-1088,-19-1-1730,-1 2-4388</inkml:trace>
  <inkml:trace contextRef="#ctx0" brushRef="#br0" timeOffset="5836.914">7070 4281 8167,'0'0'2018,"0"0"-1025,0 0-64,0 0-801,0 0 192,0 0 930,0 0 383,0 0-512,0 0 160,0 0-160,19 20 65,2-20-258,-1 20-159,0-20-256,0 20-65,19-20-256,1 0 32,-1 0 33,1 0 95,0-20-320,20 20 64,-21-20-64,1 0 64,-1-20 0,1 20 65,-20-20-1,-1 21-32,-19-41 32,0 21-256,-19-1 352,-21-1-256,1 2 32,-1-1 256,0 1 1,1 19 31,-1-19-128,0 19 64,20 0-224,0 0 33,20-1-65,0-18-33,20-1-127,0 1 64,20-1 32,0 1 0,19 19 128,20-21-288,-19 2 320,20 19-96,-1 0-192,-20 0 192,21 1 128,-20-1-288,-21 20 64,1 20-64,-1-1 128,1 21-97,-20-1 65,1 22 96,-21 18-160,0 0-32,0-20 160,0 22 0,0-2 0,-21-20 64,21 0 32,0-18 129,0-2-97,0 1 128,0 0-32,40-21 32,-20 1 33,39-20 127,-19 0-64,39 0-159,-19-20 31,20 20-448,-21-19-257,20 19-192,-19-20-736,-20 20-1538,19 0-4003</inkml:trace>
  <inkml:trace contextRef="#ctx0" brushRef="#br0" timeOffset="7244.1406">915 4936 8488,'-20'0'4804,"1"0"-4259,19 0 351,0 0-799,-20 20-194,20-20 129,20 0 33,-20 0 31,19 0-64,1 19 32,0-19 0,19 0 0,-19 0 128,20 0-96,20 0 0,-1 0 0,1 20 96,19-20 33,1 0-1,-1 0-128,20 0-32,40-20-32,-20 20 0,21-19 0,-2-1 32,2 20 449,-22-20-513,2 20 416,-21 0-192,1-20 1,-1 20-161,19 0 0,-18 0-32,19 0-64,1 0 64,-2-19-32,-18 19 64,-1 0-32,0 0-32,1 0 128,-1 0 32,20 0-32,-20 0 96,20 0 33,-19 0-161,18-20 0,2 20-32,-1 0 0,1-20-64,-2 0 96,1 20 64,20 0-160,-20-19-128,1 19 160,18 0-32,-18 0 128,-21 0 32,20-21 129,0 21-225,1 0 416,-2 0-384,2 0-32,-21-20 32,20 20 0,0 0-128,0 0 96,1 0-31,-22 0 63,22 0 0,-1 0 0,-20 0-64,20-20 192,-20 20 128,1 0-95,-1 0-129,0-20 32,1 20-32,-1-19 0,0 19 32,1 0 32,-21 0 129,0-20-33,1 20-96,-1 0 96,0 0-352,1-20 289,-20 20-161,-21-20-128,1 0 96,-1 20 32,-39 0 0,20 0-160,-20 0-64,0 0-321,0 0-864,0 0-1089,0 0-2051</inkml:trace>
  <inkml:trace contextRef="#ctx0" brushRef="#br0" timeOffset="9311.5234">9353 3844 16239,'0'-20'1377,"-20"20"-96,20 0-95,20 0-162,-20 0-383,20-19 32,0 19-97,0 0-255,19 0-161,2 0-32,-2 0-128,21 0-256,-21 0-737,20 0-993,-39 19-1345,0-19-12460</inkml:trace>
  <inkml:trace contextRef="#ctx0" brushRef="#br0" timeOffset="9484.3749">9493 4122 18705,'0'0'1089,"0"0"-608,39 0 1088,-19-20-1345,20 0-95,-1 20-65,1-19-193,-21 19-351,21 0-1025,1 0-1410,-2 0-8392</inkml:trace>
  <inkml:trace contextRef="#ctx0" brushRef="#br0" timeOffset="10153.3202">10386 3665 18161,'0'-20'1121,"0"20"-705,0 0 801,19 20 32,-19-20-640,20 20-481,0 0-64,0-1-128,0 2-897,19-1-672,-18-20-1410,-1 0-8488</inkml:trace>
  <inkml:trace contextRef="#ctx0" brushRef="#br0" timeOffset="10305.664">10585 3625 19762,'19'20'256,"-19"0"97,20 0-33,0 0-352,0 20-160,-1 0-545,1-1-864,0-19-3844</inkml:trace>
  <inkml:trace contextRef="#ctx0" brushRef="#br0" timeOffset="11040.039">11339 4122 14958,'-41'-40'1569,"22"40"-224,-1-19 321,0 19-673,0 19-481,-19 1 225,19 20-256,0-1-193,1 1-96,19-1-64,19-18-96,1-1 160,0 0-160,0-20-64,19 0 128,1-20-64,-1-21-256,-18 22 32,-1-21 256,-20 20 0,0-19 160,0 39-95,0-20-129,0 20 608,-20 0-448,20 0-192,0 20-96,0 0 64,20 19 128,-20-19-288,39 19-385,1-18-768,0-21-833,-1 0-1506,1 0-8615</inkml:trace>
  <inkml:trace contextRef="#ctx0" brushRef="#br0" timeOffset="11292.9687">11517 3606 18833,'0'19'385,"0"1"127,0 0 641,20 39-160,-20 2 224,20-2-288,-1 20-480,2 0-321,19-18-64,-1-2 32,1 0-769,-1-39-352,1 0-608,0 0-577,0-20-2531</inkml:trace>
  <inkml:trace contextRef="#ctx0" brushRef="#br0" timeOffset="11482.4218">11755 3645 19410,'0'20'1057,"0"20"64,0 0 384,20 20-352,0-1-384,20 20-352,-20-20-225,40 2-352,-21-2-609,21-19-640,-21-1-994,1-19-1729</inkml:trace>
  <inkml:trace contextRef="#ctx0" brushRef="#br0" timeOffset="12172.8515">12808 4321 15694,'20'79'641,"-20"-20"96,19 0 224,1 2 32,0-2-417,21-19 65,-22-20 127,1-1 33,0-19-128,0 0-129,-1 0 225,-19-39-321,-19 19-223,-21-39-353,20-1 63,-40 0-63,1-19-128,19 0 32,-19-1-64,19 1 320,20 19 32,1 21-32,-2-1 224,21 19-320,0 1-32,40 20 160,0 0 64,-1 0-128,21 20 96,-21 1-160,1 19-192,1 19 32,-22-19 63,1 19 129,-20-20 64,-20-18-32,20 19 0,-19-20-224,19-1-1025,0-19-961,-20 0-2787</inkml:trace>
  <inkml:trace contextRef="#ctx0" brushRef="#br0" timeOffset="12440.4297">13026 4201 16879,'20'59'1090,"0"-38"159,0-1 0,19-20-544,2 0-321,-2 0-96,1-20 65,-1-1-97,-19 2-160,0-21-32,-20 1-352,0 19-1,-20-20-223,0 20 31,-19 20 129,-1 0 128,1 0 128,18 0 0,1 0-225,0 20-511,1-20-2051,19 20-4644</inkml:trace>
  <inkml:trace contextRef="#ctx0" brushRef="#br0" timeOffset="12760.7422">13661 4002 18609,'-20'-20'1089,"1"20"192,-21 0 65,20 0-706,-19 20-127,-1 1 287,21-1-319,19 0-545,19-1-160,1-19 96,39 20 63,1 0-127,-1-20-192,21 20-129,-40-20 225,-1 20-192,-19-1 191,-20 1 354,0 0-130,-20 0 162,1-1-129,-21 2 96,0-1 0,21 0-225,-1-20-1088,-1 0-1345,21-20-6439</inkml:trace>
  <inkml:trace contextRef="#ctx0" brushRef="#br0" timeOffset="13058.5938">14079 3963 21236,'-20'0'800,"-20"0"353,21 19 1,-1-19-610,-21 20 65,21 1-161,20-1-192,0 0-320,41-1 32,-21 1-64,19 0 64,21 0-64,-41-20-32,1 20 32,0-1 192,-20 1-64,0 0 224,-20 0-96,-19-1-32,-1 2-31,1-21-322,-1 20 129,-1-20-160,22 0-801,-1 0-1762,20-20-2241</inkml:trace>
  <inkml:trace contextRef="#ctx0" brushRef="#br0" timeOffset="13248.0468">14396 4162 22132,'40'19'-224,"-40"1"480,19 0 481,-19 0-192,0-20-449,20 19 160,-20-19-480,21 0-193,-21 0-1088,20 0-1794</inkml:trace>
  <inkml:trace contextRef="#ctx0" brushRef="#br0" timeOffset="13371.0938">14337 3982 9352,'-40'0'11083,"40"0"-11051,0-19-1249,0 19-3043</inkml:trace>
  <inkml:trace contextRef="#ctx0" brushRef="#br0" timeOffset="14068.3593">14555 3745 17488,'0'-21'1313,"0"2"-608,0-1 929,0 20 928,0 0-1249,0 0-960,0 20-97,20 20 352,-20 0-223,20 19-129,0-19 0,-1-1-288,1 1 128,0-1-32,0-39 64,19 21-31,2-21-1,-1 20 64,-1-20-128,1 0-96,-1 20 96,1-1 32,-21 1-96,2 20 96,-1-20-64,0-1 64,-20 1 32,0 0-160,0-20 64,0 0 160,-20 0-416,0 0-481,-1 0-32,2-20-224,-21 0-928,20 1-353,1-1-65,-1 0-2946</inkml:trace>
  <inkml:trace contextRef="#ctx0" brushRef="#br0" timeOffset="14424.8047">15032 3765 18513,'20'20'1762,"-20"0"-1474,0 19 993,0 20 257,0 1-385,0 20-320,20-21-385,-1 1-224,21-1 0,-1-39-96,21-1-160,0 2 129,0-42-65,-1 2-32,0-1-257,-19-20-127,0 1 32,-40-1 95,20 1 161,-40 19 32,-1 0 64,2-1 192,-21 21-95,1 21 415,19-1-128,0 0-223,20-1-97,0 1 32,20 0-256,19 0 31,21 0-191,0-1-705,-1-19-993,20 0-1025,-19 0-5381</inkml:trace>
  <inkml:trace contextRef="#ctx0" brushRef="#br0" timeOffset="15230.4687">16461 4082 15726,'-20'-19'1922,"1"19"-416,19 0 63,-20 0-95,20 0-482,0 19-255,0 21 224,0 0-224,20-1-257,-20-19-448,39 0 160,-19-1-192,19 2 32,21-42 129,-20 2 31,0-1-192,-20 0-64,-1-19-321,-19-1 321,-19 20-192,-1-19 96,-39 19-353,18 0 257,1 20-160,-19 0-385,20 0-416,19 20-609,0-20-993,20 20-5092</inkml:trace>
  <inkml:trace contextRef="#ctx0" brushRef="#br0" timeOffset="15536.1328">16859 4043 19730,'-21'0'1410,"21"20"-834,0-20 705,21 19 97,-21 21-866,39-20-31,-19 0-129,39-20-32,-19 19-128,-1-19 1,1-19 63,1 19-256,-22-20-64,1 0-225,-20 0-31,0 0-160,-20 1-161,1-1-544,-2 0-769,-19 20-640,20 0-4933</inkml:trace>
  <inkml:trace contextRef="#ctx0" brushRef="#br0" timeOffset="15848.6328">17275 3724 4131,'0'-19'17041,"-20"19"-15664,20 19-544,20-19 320,-20 41-224,20-1-353,0-1 65,-1 1-161,21 19-352,1 0-256,-2-18 0,-19-21-288,19-1-97,1 1-416,-20-20-1441,-20 0-1409,0 0-11628</inkml:trace>
  <inkml:trace contextRef="#ctx0" brushRef="#br0" timeOffset="16022.4608">17096 3982 21428,'0'0'1954,"20"-19"-1794,20 19 1281,20-20 1,19 0-770,0 20-480,1-20-192,-21 20-224,1 0-961,-21 0-1121,2 0-2178</inkml:trace>
  <inkml:trace contextRef="#ctx0" brushRef="#br0" timeOffset="16632.8124">18030 3844 16303,'-20'-20'1730,"0"20"-225,0 0 64,1 0-255,-22 20-449,21 0-129,0 19 33,1 1-128,19-20-161,0 19-160,19 2 33,21-21-417,1-1 96,-2 1-545,20-20-384,-19 0-928,19 0-386,-18 0-351,-1-20-5349</inkml:trace>
  <inkml:trace contextRef="#ctx0" brushRef="#br0" timeOffset="16975.5859">18447 3963 19186,'-21'0'1249,"21"0"160,0 0 161,-20 19-481,20-19-385,0 41-159,20-21-1,1 0-383,-1-1-129,19 1 288,21-20-352,-21 0 160,21 0 0,-20 0-192,-20-20-192,0 1 32,-20-21 160,0 19 64,-20 1-193,-21 1-159,-18-1-64,19 20-65,-19 0-224,20 0 193,-1 0-65,19 20-383,1-1-802,20 1-672,0 1-4357</inkml:trace>
  <inkml:trace contextRef="#ctx0" brushRef="#br0" timeOffset="17890.625">18863 3923 16719,'20'20'2114,"-20"0"-1153,20-1 897,0 22-385,-1-1-255,1-21-386,1 21-415,19-20-65,-21 0 0,1-20-352,-20 19 161,20-19-1,-20 0 0,0-19-96,-20-1-320,20 0 63,-20 0 226,1-19-258,-1-1 161,20-1 64,-20 22 0,20-1-96,0 0 64,0 20-224,20 20-96,-20-20 320,39 20 128,-19 19-96,0-18 0,0 19 0,19-21 192,-19-19-320,0 20 160,-20-20-64,20 0 96,-20 0 96,0 0-128,0-20 96,0 20-160,0-19 32,-20-1-128,20 0-256,0 20-97,0-21-512,20 21 385,-1 0 383,2 21 65,-1-1 160,0 0 64,0-1 160,19-19-224,1 20 257,-1-20 127,1 0 32,0 0 97,0 0-1,-1-20-223,1 20 191,0-19 33,-21-1 31,1 0-256,0-1 161,0 1-257,1 1-96,-21-21 128,0 20-224,0 1 0,-21 19-32,1-20-224,20 20 64,-20 0 0,0 20-33,1-1 129,-1 1 0,0 0 96,20 19-32,0 2 64,0-21-96,20 0 64,19-1-192,1 1-64,20-20-289,-20 0-416,-1 0-1057,1 0-1120,-1 0-1699</inkml:trace>
  <inkml:trace contextRef="#ctx0" brushRef="#br0" timeOffset="18195.3124">20174 3903 9641,'0'-19'11050,"0"-1"-9096,-20 20-609,0 0-192,1 0-96,-1 0-576,0 20-161,0-1-32,20 1-288,0 0-256,20 0 192,0-1-32,19 1-32,1 1 96,-1-1 0,1 0 96,-20-1 0,-20-19-96,21 20 160,-21 0 32,-21 0 160,1 0-127,0-1-1,0-19-320,-19 0-417,19 20-608,20-20-1377,0 0-2019,0-20-11402</inkml:trace>
  <inkml:trace contextRef="#ctx0" brushRef="#br0" timeOffset="18493.1641">20611 3586 21972,'20'20'897,"-20"-20"-480,0 0 640,20 19 224,-20 1-577,0 0-383,0 20-65,0 0-256,0-20-192,0 0-449,0 0-1056,0-1-1282,0-19-3171</inkml:trace>
  <inkml:trace contextRef="#ctx0" brushRef="#br0" timeOffset="18645.5078">20889 3586 20467,'20'20'4580,"-1"-1"-4708,-19 1 288,20 20-64,0-20-320,-20 20-897,20-20-1730,-20 0-2978</inkml:trace>
  <inkml:trace contextRef="#ctx0" brushRef="#br0" timeOffset="65236.328">1372 5511 7591,'0'0'1089,"0"0"448,0 0 1186,0-19-257,0 19-640,0-20-481,-20 0-320,20 20 160,-19-20-352,-1 1-321,-1 19-159,1 0-289,0 0-32,1 0-64,-21 19 128,20 1-224,0 20 96,1-21 64,-1 21-224,20 1 192,-20-2 32,20 1-160,20-1 96,0 1 64,-20-1-97,19-19 98,1 20 63,0-19-225,0 18 194,-20-19 31,20 0-32,-20 19-64,0-19 32,-20 19 192,20-19-288,0 20 320,-20-19-320,20-2 224,0 1-256,0-20 256,20 20 0,0-20-160,-1 0 32,1 0-32,21 0-32,-2 0-448,1-20-257,-1 20-288,1 0-256,-1 0-449,1 0-1152,1 0-2852</inkml:trace>
  <inkml:trace contextRef="#ctx0" brushRef="#br0" timeOffset="65470.703">1769 5949 16623,'19'0'417,"-19"0"95,0 0 737,20 0-64,-20 19-896,0 1-193,21 0 0,-1 0-352,-20-1-545,20 1-673,-1-20-2882</inkml:trace>
  <inkml:trace contextRef="#ctx0" brushRef="#br0" timeOffset="65628.9062">1769 5730 16944,'-40'-20'544,"20"1"-192,0 19-384,1-20-224,19 20-673,0-20-1569,19 20-4325</inkml:trace>
  <inkml:trace contextRef="#ctx0" brushRef="#br0" timeOffset="66000">1987 5909 17200,'40'40'416,"-40"-21"1,0 1 287,19-20 449,-19 20-32,0-20-192,0 0-192,20 0-289,-20 0 129,0-20-97,0 0-63,0 1-417,0-1 96,20 20-128,-20-20 64,0 20-256,21 0 160,-1 0-97,-1 0 161,-19 20 0,20 0 65,20 19-1,-20-19-128,-1 0-129,1-1-768,0 1-928,0-20-1122,-1 0-7944</inkml:trace>
  <inkml:trace contextRef="#ctx0" brushRef="#br0" timeOffset="66842.7734">2980 5929 13036,'-20'-20'2338,"20"0"-512,-19 20-97,-1-19-575,20 19-770,-20 0 160,-1 19-448,1 21 129,1-1-65,-1 21 64,20-21-128,0-19-128,20 0 96,-1 1 32,1-21 32,21 0 129,-21-21-65,19 1 0,-19-20 64,-20 21-64,20-1 33,-20-20-33,0 21 0,-20 19 32,20 0-256,0 0 96,0 0-352,0 0 0,20 19 192,-20 1 192,19 0-545,21 0-672,-20-1-384,0-19-129,20 0-1377,-20 0-3875</inkml:trace>
  <inkml:trace contextRef="#ctx0" brushRef="#br0" timeOffset="67075.1953">3099 5571 17136,'0'-20'1313,"0"20"-1057,0 20 289,0 1 576,20-2-128,-20 21-385,19 0-223,2-1-225,-1 20-128,20-19-64,-21 1-769,21-22-736,-20 1-225,-1 0-1697,1 0-8136</inkml:trace>
  <inkml:trace contextRef="#ctx0" brushRef="#br0" timeOffset="67577.1484">3516 5730 15534,'0'0'2114,"0"0"-1345,0 0 384,0 0 417,0 0-353,0 20-481,-20 0-31,20-1-160,-19 21-193,19 1-160,0-22-256,19 1 96,1 0-32,-20-20 32,20 0-32,0 0 32,-1 0-224,1-20-32,-20 0-161,0-20 161,-20 20 224,20 0-32,0 20 96,-19-20 96,19 20-64,0 20-96,0 0-192,0 21 96,19-2 96,1 1-32,20 19 64,0 0-160,20 2 160,-21-22 32,1 1-192,-1-1 256,-19 1 0,-20-20 385,0 19-33,-20-19-63,1 1-129,-21-21-32,20 0-64,-39 0-96,19 0-64,20 0-448,-20-21-417,20 1-608,0 0-1186,20 1-1985</inkml:trace>
  <inkml:trace contextRef="#ctx0" brushRef="#br0" timeOffset="67902.3437">3953 5829 18257,'-40'0'1922,"40"0"-961,-20 0-33,20 0-255,0 20 160,0 1-321,0-2-255,20 1-225,-1 0 32,22 0 96,-21-20 96,19-20-224,-19 20 160,-20-20 97,0 0-418,0-20-31,-20 20 0,1 0 32,-21 0-288,-1 1-33,2 19 1,19 0-257,0 19-576,1-19-321,19 20-1985,0 0-8873</inkml:trace>
  <inkml:trace contextRef="#ctx0" brushRef="#br0" timeOffset="68128.9062">4171 6028 19762,'0'0'897,"0"-20"897,0 0-705,0-19-256,0 19-353,0-20-64,0 0-416,0-20-32,20 41-32,-20-21-352,20 20-897,0 1-193,20 19-576,-20 0-2562</inkml:trace>
  <inkml:trace contextRef="#ctx0" brushRef="#br0" timeOffset="68289.0624">4509 5870 17936,'20'19'1346,"-20"1"640,20-20-641,-1 20-769,-19-20-415,20 20-161,0-20-32,-20 0-993,20 0-1282,0 0-4483</inkml:trace>
  <inkml:trace contextRef="#ctx0" brushRef="#br0" timeOffset="68447.2655">4549 5531 20883,'-20'-20'64,"20"1"-160,20-1-640,-20 0-546,19 0-1120,-19 1-2306</inkml:trace>
  <inkml:trace contextRef="#ctx0" brushRef="#br0" timeOffset="68600.5859">4667 5472 15855,'20'59'2274,"0"2"0,-20-22-641,20 40-768,1-19-577,-2-1-191,21 1-546,-1-20-832,-19-1-192,0-19-577,19-20-4933</inkml:trace>
  <inkml:trace contextRef="#ctx0" brushRef="#br0" timeOffset="68782.2265">4588 5870 22773,'20'-21'384,"20"21"481,-1-20-96,22 0-289,-2-19-287,20 19-161,-20 0-545,-19 20-1793,0 0-1345</inkml:trace>
  <inkml:trace contextRef="#ctx0" brushRef="#br0" timeOffset="69494.1405">4906 5432 19282,'19'0'704,"-19"0"-319,20 0 416,0 20-417,0 0 577,1 39-289,-2 2-287,1-2-161,0 20 32,19-20-224,-19-19 64,20 1 97,-20-22-97,-1 1 128,1 0-192,-20-20 160,0 20-128,0-20 224,0 0 97,0-20 31,0 0-608,0 0 192,0-20-32,0 0-96,20 20-32,-20 1 0,41 19-33,-22 0 161,1 19 32,20 1 0,-1 20 0,-19-19-192,19 18-416,1-19-353,1-20-481,-22 20-1120,21-20-2371</inkml:trace>
  <inkml:trace contextRef="#ctx0" brushRef="#br0" timeOffset="70016.6016">5561 5710 16399,'40'60'1473,"-20"-21"65,0-19-257,-1 0-352,1 1 64,0-2-128,-20-19-257,20 0-287,-20 0 31,0 0 96,0 0 257,-20-19-513,20-2-224,-20 1-288,0-20 64,20 1-513,-19-1-288,19 1 96,0 19 641,0 0 95,19 20 33,1 20 352,0 0 193,0 0 159,19 19 65,-19 1-321,1-21 32,-1 21-63,-1-20-97,1-20 32,-20 0 0,20 0 160,-20 0 129,-20 0-65,20-20-256,0 0-64,0-19 0,-20 19-64,20-20-96,20 21 32,-20-1-128,20 0-32,0 20 128,19 20 0,-19 0 128,19-1-32,-19 21-385,21-20-512,-21-1-576,19 1-769,-19 0-1217,-20-20-9482</inkml:trace>
  <inkml:trace contextRef="#ctx0" brushRef="#br0" timeOffset="70394.5313">6395 5611 19410,'0'-19'1281,"0"19"96,-20 0 97,20 0-353,-19 0-384,-21 19 31,19 1-255,1 0-385,1 0-224,19 0 32,0-1-96,0 1-1,19 0-31,22-20 64,-1 20-320,-1-20 384,-19 19-257,19 1 257,-19 0 96,-20-20 0,0 20 64,0 1 97,-20-2-1,1-19-128,-1 20 32,0 0-160,0-20-224,1 0-385,19 0-961,0 0-1376,0 0-4646</inkml:trace>
  <inkml:trace contextRef="#ctx0" brushRef="#br0" timeOffset="70569.3359">6831 5949 19026,'41'59'1473,"-41"-20"160,0 1-576,0-20-256,0 20-320,0 0-193,-20-20-256,20 0-545,-21-1-1152,21-19-2179</inkml:trace>
  <inkml:trace contextRef="#ctx0" brushRef="#br0" timeOffset="72838.8671">7268 5909 15118,'0'0'1890,"0"0"-833,0 0-257,0 0-127,0 0 576,20 0-64,-20 0-352,20 0-256,19 20 31,-18-20-159,19 0 31,-1 0-384,1 0 160,0-20-63,19 20-65,-20-20 32,2 1-96,-21-2-96,0 1 0,-20-20-64,0 1-96,-20-1-1,0 1-31,-21-1 64,2 20 128,-1-20 128,1 20-64,-1 0 96,20 20-128,20-20-128,0 20 320,20-19-224,0-1 0,20 20 128,-1-20-224,20 20-96,22-20 416,-22 40-192,0-20-256,0 20-192,-18 19 63,-1-19-95,-1 20 31,-39-19 674,0 18-290,0 1 226,0-1 511,-20-19-223,20 0 255,0 0-351,0-1-65,0 1-96,0-20 0,20 0-160,0 20 96,0-20-31,19 0-33,1 0-64,1 0-129,-2 0-607,1 0-321,-1 0-929,-19 0-993,19 0-3971</inkml:trace>
  <inkml:trace contextRef="#ctx0" brushRef="#br0" timeOffset="73115.2344">8817 5651 21652,'0'20'1057,"20"-20"-192,-20 0-32,20 20-545,-20-1 96,19-19-256,-19 20-96,20 0-96,0 0-480,-20-20-705,20 0-1346,-20 0-1985</inkml:trace>
  <inkml:trace contextRef="#ctx0" brushRef="#br0" timeOffset="73267.5781">8699 5492 19698,'-21'-20'1634,"21"0"-1634,0 20-160,21-20-769,-2 20-737,1-19-384,20 19-3267</inkml:trace>
  <inkml:trace contextRef="#ctx0" brushRef="#br0" timeOffset="73557.6171">9115 5492 16367,'-40'19'4164,"21"1"-3299,-1 0 544,20 0-928,0 1-417,0 18-32,20-19-32,-1 0 0,21 0-64,-1-1-257,1 1-127,1 0-33,-22 0 385,1-1 160,-20-19 97,0 20 223,0-20-160,0 20-32,-20-20-192,1 20-640,-1-20-834,-1 0-1312,1 0-13646</inkml:trace>
  <inkml:trace contextRef="#ctx0" brushRef="#br0" timeOffset="74756.8359">9730 5592 10121,'0'0'1954,"0"0"-128,0 0 95,0 0-1024,0 0 96,0 0 160,0 19-32,21 1 97,-1 0-322,-1 20-127,1-1 96,0-19-321,0 19-95,-1-19-225,1-20 96,20 0-63,-20 0 159,-1-20-320,22-19 128,-41 19-320,20-19 288,-20 19-480,0-20 64,0 20-449,-20-20-127,20 20-33,-21 20-961,21-20-736,0 20-3364</inkml:trace>
  <inkml:trace contextRef="#ctx0" brushRef="#br0" timeOffset="75112.3047">10386 5472 14830,'0'-20'1953,"0"20"-1216,-20 0 640,0 0-800,0 20 480,-19 0 288,19-1-320,-1 21-608,21-20-257,0 1-192,0-2-32,21 1 64,19 0 128,-21-20-160,21 20 128,-1 0-384,-19-20 95,0 19 161,-20 1 64,0 0 96,-20 0-63,0-20 31,1 19-128,-1 1 0,0-20-257,0 0-640,1 0-1088,19 0-1283</inkml:trace>
  <inkml:trace contextRef="#ctx0" brushRef="#br0" timeOffset="75410.1563">10585 5651 10121,'19'0'6118,"1"0"-5638,-20 20 994,0 0-641,20-20-97,0 19-63,-20 1 352,19-20-513,21 0 33,-20 0-321,-1 0-64,22-20 32,-41 1-31,20-1 31,-20 0-320,0 0-257,-20 0 65,-1-20-449,1 20-896,1 0-1122,19 0-9993</inkml:trace>
  <inkml:trace contextRef="#ctx0" brushRef="#br0" timeOffset="75904.2968">11298 5551 14317,'0'-20'1634,"-19"20"736,-1-20-737,0 20-383,0 20 159,-19-20-224,19 40-320,-19-19-321,-1 18-95,20 1-257,20-1-192,0 1 0,20-20 0,0-20-32,19 19 256,-19-38-160,20 19-64,-21-20 128,1-20-288,0 21 128,-20-1 224,0-20-192,-20 20-288,20 1 512,-20 19-96,20 0-192,0 0 160,0 0-512,0 0 576,20 19-192,-20 21 32,20-20-192,0 0-545,19-20-448,-18 19-416,-1-19-513,0 0-577,-20 0-3363</inkml:trace>
  <inkml:trace contextRef="#ctx0" brushRef="#br0" timeOffset="76151.3671">11259 5253 16239,'0'0'2210,"0"0"-1313,20 0 1057,-1 0-385,1 40-256,-20-20-448,21 40-256,-1-20-321,0 19-64,-1 0-128,1 2-224,20-22-160,-20-19-289,-1 0-223,1-20-353,-20 20-993,20-20-513,-20-20-3491</inkml:trace>
  <inkml:trace contextRef="#ctx0" brushRef="#br0" timeOffset="76340.8203">11438 5313 11979,'0'0'8200,"0"0"-7272,20 21 770,-20 18-417,20 1-256,-1-1-128,21 1-384,-1 19-385,-18-18-160,19-2-353,-1 1-319,1-20-578,-1-1-800,-19-19-864,0 20-4165</inkml:trace>
  <inkml:trace contextRef="#ctx0" brushRef="#br0" timeOffset="76558.5937">11835 5531 22709,'40'20'288,"-40"0"1058,40 1-161,-20 18-641,-1 1-256,21-1-223,-1-19-65,1 20-289,1-21-479,-2-19-450,1 0-960,-21-19-1569</inkml:trace>
  <inkml:trace contextRef="#ctx0" brushRef="#br0" timeOffset="76741.2108">12232 5531 11018,'-20'40'9449,"1"0"-7976,19 20 385,-20-1-64,0 0-385,0 22-288,20-22-608,-19 0-225,19 0-288,0-19-384,19 20-161,-19-20-640,0-20-929,0 0-2531,0-1-15117</inkml:trace>
  <inkml:trace contextRef="#ctx0" brushRef="#br0" timeOffset="77357.4219">12828 5651 10826,'19'59'4836,"1"-39"-3715,-20 0-32,20-20 449,-20 0 31,21 0 129,-21 0-385,0-20-416,0 0-705,-21-19-32,-19-1-31,21 1-33,-41-22-192,21 22 31,-21-21 97,20 21 1,20-1-33,-20 0 0,40 20 128,-19 0-160,38 0-97,1 1 33,20 19 64,0-20 32,20 20-160,-21 20-1025,21-1-801,-41 1-1345,1 20-11243</inkml:trace>
  <inkml:trace contextRef="#ctx0" brushRef="#br0" timeOffset="77568.3594">12431 5511 17584,'0'20'1858,"20"-20"-641,19 0 993,1-20-640,19 20-513,2 0-705,-2 0-448,0 0 384,1 0-544,-21 0-449,2 0-800,-2 0-833,1 20-33,-20-20-1953,19 0-6054</inkml:trace>
  <inkml:trace contextRef="#ctx0" brushRef="#br0" timeOffset="77707.0313">13186 5551 14926,'19'20'3395,"-19"-20"-1666,20 21 225,-20-2-576,20-19-930,-20 20-96,20 0-159,-20-20-97,19 0-769,-19 0-1089,20 0-1953</inkml:trace>
  <inkml:trace contextRef="#ctx0" brushRef="#br0" timeOffset="77858.3984">13086 5334 19186,'0'-21'224,"0"21"-1698,19 0-736,1 0-3491</inkml:trace>
  <inkml:trace contextRef="#ctx0" brushRef="#br0" timeOffset="78157.2265">13383 5511 2786,'40'81'16240,"-40"-62"-14991,21 1 512,-21 0-511,20 0-450,-20-20-159,19 20-385,-19-20 321,0-20-321,20 20 32,-20-20-256,0-20-32,0 21-32,0-2-32,0 1-64,0 0-64,20 20-32,0 0 224,-1 0-321,1 20-63,0 21-609,0-22-160,19 1-673,-19 0-1857</inkml:trace>
  <inkml:trace contextRef="#ctx0" brushRef="#br0" timeOffset="78346.6797">13801 5571 18897,'20'21'3396,"-1"-21"-2916,-19 19 449,20 1-609,0-20-160,0 20-352,-20 0-320,19-20-481,1 0-1506,-20 0-3522</inkml:trace>
  <inkml:trace contextRef="#ctx0" brushRef="#br0" timeOffset="78498.0468">13741 5313 20275,'-39'-20'2338,"39"20"-2210,0 0-480,20 0-449,-1 0-1473,1 0-4741</inkml:trace>
  <inkml:trace contextRef="#ctx0" brushRef="#br0" timeOffset="78782.2265">14019 5214 18929,'20'20'2755,"-20"-20"-2723,20 19 1249,0 21-192,-1 1-64,-19-2-576,20 20-129,0 1 32,19-21-352,-19 1-128,0 0-320,1-20-97,-21-20-320,0 0-1088,0 0-1250,0 0-12428</inkml:trace>
  <inkml:trace contextRef="#ctx0" brushRef="#br0" timeOffset="78992.1875">13900 5472 22709,'19'0'1281,"1"0"-32,21 0 65,-2 0-898,1 0-288,-20 0-160,19 0-32,1 0-384,-1 20-641,-19-20-1089,1 0-257,-1 19-63,-1-19-513,-19 0-4132</inkml:trace>
  <inkml:trace contextRef="#ctx0" brushRef="#br0" timeOffset="79311.5234">14317 5511 4900,'20'0'7655,"0"0"-4291,-1 0-1154,1 0 32,0 0-224,19 0-385,-19-19-416,21 19-288,-21 0-224,19-20-481,-19 20-64,-20-20-224,20 20 224,-20-20-384,0 1 64,-20-1-96,0 20-449,0 0 257,1 0 223,-1 0 161,-21 0-96,21 20 160,-19-1-32,19 21 321,20-20-289,-20 19 192,20 1 32,20-19-64,-20 18-64,40-19-96,-21-20 128,22 0 161,-1 0-193,-1 0-353,1-20-127,-21 0-289,21 1-864,-20-2-1474,19 1-3395</inkml:trace>
  <inkml:trace contextRef="#ctx0" brushRef="#br0" timeOffset="79725.5859">14694 5234 17328,'0'-20'1153,"0"20"-608,39-20 1184,-18 20 289,19-20-577,-1 20-31,-19-20-513,20 20-449,-21 0-224,1 20-32,-20-20-192,20 20 97,0-20 95,-20 20-128,19 0-353,2 19 546,-1-19-417,0 21 384,0-2-160,-20 1-32,19-1 128,1 1-192,0 19-96,0-18 160,-1-22 32,1 21-128,-20-20 224,0 0-96,0 19-64,0-39 128,0 20 64,-20 0-160,1-1-96,-1-19 0,0 0-128,0 0-577,1 0-480,-1 20-192,0-20-1410,0 0-3555</inkml:trace>
  <inkml:trace contextRef="#ctx0" brushRef="#br0" timeOffset="150639.6484">280 6942 13196,'-20'-20'1537,"20"40"-31,0-1 288,0 21-641,20-1-160,0 1-193,0 19-511,0 2 191,-1-22-224,1 1-31,0-1-33,0-19-32,-1 0 64,-19-20-32,0 0 513,0 0-32,0 0-513,0-20 64,-19 0-288,19-19 96,-20-20-64,0 19-64,0-20-225,1-20-63,19 21 384,0 20-96,0-22 96,19 41-224,1 1 192,0 19 96,0 0 64,19 0-64,1 19 64,0 21-64,20 1 0,-21 18-128,1-20 96,-1 21-160,1-21 32,-19 2 0,-2-1-481,1-1-351,0-19-514,-20 0-448,20-1-3683</inkml:trace>
  <inkml:trace contextRef="#ctx0" brushRef="#br0" timeOffset="150845.7031">519 7200 17904,'-41'0'2146,"41"0"-1217,-20 0 481,20 0-65,0 0-160,0-20-801,20 20-319,21-21-33,-2 21-257,1-20-543,-1 20-674,1 0-1120,-1 0-1602</inkml:trace>
  <inkml:trace contextRef="#ctx0" brushRef="#br0" timeOffset="151112.3046">876 6861 17680,'0'-19'1986,"-20"19"-961,20 0-160,0 0 128,0 0 320,20 19-352,-20 1-673,19 21-192,21-2-96,-20 1 64,-1-1-288,21-19-224,-20 20-865,20-20-1090,-20-1-1697</inkml:trace>
  <inkml:trace contextRef="#ctx0" brushRef="#br0" timeOffset="151511.7188">1412 6961 16463,'0'-19'1473,"0"19"-960,-20 0 768,0 0 289,0 0-257,-19 0-160,18 19-608,-19 1-225,21 0-256,19 0-160,-20-1-64,40-19 192,-1 20-257,1 0 193,21-20 0,-2 20 32,1-20-32,-1 20 0,1-1 32,-20-19 64,-1 20 129,-19 1-65,-19-1-96,-1 0 32,0-1-224,-19-19-321,19 20-864,0-20-545,0 0-1505,20-20-9353</inkml:trace>
  <inkml:trace contextRef="#ctx0" brushRef="#br0" timeOffset="151765.625">1610 7100 13612,'40'39'3908,"-20"-19"-2018,-1 1-128,-19-1-193,20 0-512,0-1-577,0-19-159,0 20-33,19-20-32,2-20-256,-21 1-128,19-1-128,-39-21 192,20 21-353,-20 1 225,-20-1-416,0 0 191,1 20 257,-21 0 96,-1 0-256,-18 20-769,19 0-449,-19-20-3138</inkml:trace>
  <inkml:trace contextRef="#ctx0" brushRef="#br0" timeOffset="152180.664">617 7596 18353,'-19'20'3107,"-1"-20"-2595,20 0 417,20-20 192,19 20-256,20-19-256,1 19-161,20-20-224,19 20-64,21-20-63,-2 0-1,42 20-128,-22-20 96,21 20-128,-40-19 32,1 19 64,-22 0-64,-19 0-65,-39 0-95,-19 0 0,-1 0-128,-20 0-161,0 0-223,0 0-610,0-20-768,0 20-1185,0 0-12460</inkml:trace>
  <inkml:trace contextRef="#ctx0" brushRef="#br0" timeOffset="152448.2422">2245 7001 22004,'0'-20'1826,"0"20"-961,-19 0-705,19 0-64,0 0-160,0 0-545,19 0-832,1 0-1666,0 20-4036</inkml:trace>
  <inkml:trace contextRef="#ctx0" brushRef="#br0" timeOffset="152580.0781">2385 7180 21940,'20'20'1153,"-20"-20"225,0 0-642,0 0-479,0 20-257,0-20-577,0 0-1953,0 0-2499</inkml:trace>
  <inkml:trace contextRef="#ctx0" brushRef="#br0" timeOffset="153575.1953">2860 7100 15374,'0'20'1345,"20"-20"-832,1 0 1184,-1 0 642,0 0-1378,-1 0-545,21 0 64,-20 0 65,-1-20-97,1 0-255,-20 0 95,0 0 0,0 1-192,0-1 32,0 0-256,-20 0 96,1 1-64,-21 19 96,20 0-64,1 0 256,-21 19-352,19 21 480,1-20-288,20 19 161,0 1-129,0 19-128,20-18 128,1-21-225,-1 19-127,19-19-384,1 19-770,-1-39-1152,1 20-1026,0-20-9704</inkml:trace>
  <inkml:trace contextRef="#ctx0" brushRef="#br0" timeOffset="153902.3438">3417 7060 18513,'-40'0'2370,"20"0"-1024,20 20 223,-20-20-288,20 20-480,-20 19-256,20-19-385,20 21-128,0-21-128,0-1 0,-1 1-129,2-20 33,19 0-288,-20 0 127,-20-20-31,0 20 288,0-19 64,0-21 256,0 19-256,-20 1 64,0 1 64,20 19 128,0 0 33,0 0-257,0 0-225,0 0-31,0 19 256,20 22-32,0-21-769,-1 0-1569,1 19-1185,20-39-6791</inkml:trace>
  <inkml:trace contextRef="#ctx0" brushRef="#br0" timeOffset="154126.953">3794 7060 17136,'-59'0'2658,"39"20"-1216,20-20 127,0 20-416,0 19-416,0-19-161,20 21-447,0-21-65,19-1 32,1 1-385,-1-20-351,20 0-449,-18 0-353,-1-20-672,-1 1-2818</inkml:trace>
  <inkml:trace contextRef="#ctx0" brushRef="#br0" timeOffset="154431.6406">3873 6861 18801,'0'20'1986,"20"0"-993,-20 1 448,20 18-159,-1 21-289,2-21-353,19 21-384,-1-21-159,1-18 31,-20 19-128,19-21 32,-19-19-96,-20 0-161,0 0 33,0 0 256,0-19-160,0-1 224,0 0-96,0-1-128,-20 1 64,20 1 0,20 19-160,0 0 160,0 0-128,20 19 160,0 1-288,-1 1-1410,1-1-2466,-1 0-10858</inkml:trace>
  <inkml:trace contextRef="#ctx0" brushRef="#br0" timeOffset="155085.9375">4886 7120 10954,'-20'-20'4676,"0"20"-2978,20-20-65,-19 20 225,19 0-128,0 0-385,0 20-640,0 0 64,-20 19-289,20 2-32,20-2-223,-1-19-161,1 0-32,0 0 96,19-20-128,-19-20 0,0 0-192,0 0-129,-20 1 65,0-1 64,-20-21 64,-20 21-257,1 1-127,19-1 31,-19 20 1,19 0-545,0 0-448,0 0-737,20 20-3524</inkml:trace>
  <inkml:trace contextRef="#ctx0" brushRef="#br0" timeOffset="155326.1719">5085 7180 13324,'0'0'6438,"0"20"-5349,0-20-544,19 0 480,1 20 32,0-20-289,0 19-127,19 1-353,1-20-160,20 0-63,-20 0 191,-20-20-288,-1 20-160,-19-19-225,20-1-480,-20 0-480,-20-1-1314,1 1-2754</inkml:trace>
  <inkml:trace contextRef="#ctx0" brushRef="#br0" timeOffset="155536.1328">5363 6802 18129,'19'-20'3651,"-19"40"-2530,0-20 160,0 40 97,0-21-481,20 21-321,0 20-320,0-20-128,-1 19-128,21-19-224,1-1-256,-2-19-673,1 1-705,-20-1-1281,-1-20-3107</inkml:trace>
  <inkml:trace contextRef="#ctx0" brushRef="#br0" timeOffset="155703.125">5284 7060 18321,'0'-20'3427,"19"20"-2402,21-19 801,-1-1-865,21 0-833,-21 0-64,22 20-160,-22 0-897,1 0-1858,-1 0-1985</inkml:trace>
  <inkml:trace contextRef="#ctx0" brushRef="#br0" timeOffset="156378.9063">6078 6961 12139,'-20'-19'2498,"-1"-1"-223,1 20-386,0-21-319,1 21-161,-21 0-192,20 0-96,1 21-448,-1-1-64,0-1-65,20 21-160,-20-1-191,20 1-97,0 0-96,20-1 0,0-18-289,19-1-511,-19 0-385,39-20-641,-19 0-480,20 0-1538</inkml:trace>
  <inkml:trace contextRef="#ctx0" brushRef="#br0" timeOffset="156669.9218">6316 7021 13965,'-21'0'4132,"21"19"-3011,-20 1 897,20 0-321,0 20-640,0-21-192,20 22-545,21-21-127,-2 0-226,1-20 258,-1-20-193,1 0 96,0-1-224,-21 1-160,-19 1 127,0-1-127,-19-20-32,-21 20-32,0 1-33,-19 19-63,0-20 352,18 20 192,2 0-320,19 0-289,20 20-960,0-1 32,0-19-321,20 20-2370</inkml:trace>
  <inkml:trace contextRef="#ctx0" brushRef="#br0" timeOffset="157446.289">6653 6981 10698,'20'40'6886,"0"-1"-4772,0-19-160,-1 20-320,1-21-545,20 1-417,-21 1-255,1-1-193,1 0-32,-21-20-160,20 0 192,-20-20-64,0 20 1,-20-20-418,20-1 225,-21-18-320,1-1 384,1 20-320,-1 0 192,20 1-97,0-1 97,0 20 64,0 0-608,20 20 768,-1-1-96,1 21-32,21-20 32,-21 0-32,19-1 64,-19-19-128,0 20 192,-1-20-256,-19 0 128,0 0 128,0 0 96,0 0-192,-19 0 64,-1-20-192,20 20-160,0-19-385,0 19-159,20-20 287,-20 20 65,19 0 352,1 0-129,20 0 129,-20 20 64,20-1 96,-20-19 32,20 20-64,-1-20 161,-19 0 255,19 0-128,-19 0-63,0-20 287,19 1-159,-18 19 127,-21-20-64,20 0-319,0 0 223,-20 0-320,0 1 128,-20-1-224,20 0 128,-20 20-192,-1-20 288,2 20-128,-1 0 0,0 20-64,20 0 160,-20 19-32,20 1-96,0-20 0,40 19 128,-1-19-128,2-20-128,18 21 128,1-21-288,-1-21-801,0 1-2114,-38 20-7783</inkml:trace>
  <inkml:trace contextRef="#ctx0" brushRef="#br0" timeOffset="158812.5">8281 6981 16527,'0'0'2114,"0"-20"-576,0 20 31,0 20 289,0-20-801,20 20-385,0 0-63,-1-1-321,1 1-63,-20 0-161,20 0 160,-20 0-352,20-1-257,1-19-608,-21 0-896,0 0-1218,0 0-1794</inkml:trace>
  <inkml:trace contextRef="#ctx0" brushRef="#br0" timeOffset="158972.6563">8202 6763 14926,'0'-40'2786,"0"20"-800,0 1-993,0-1-705,0 20-320,20 0-96,-20 0-352,20 0-609,-1 20-1346,1-1-3971</inkml:trace>
  <inkml:trace contextRef="#ctx0" brushRef="#br0" timeOffset="159248.0469">8638 6723 18833,'-20'20'1282,"1"-20"31,19 20-128,-20-1 64,20 1 64,-20 39-288,20-19-416,20 1-513,0-2 64,19 1-96,1-21 0,20 1-64,-20 0 64,19-20-288,-20 0-288,1-20-545,-20 20-1025,1-20-1025,-21 1-3427</inkml:trace>
  <inkml:trace contextRef="#ctx0" brushRef="#br0" timeOffset="159401.3672">8678 6922 19890,'0'0'673,"21"0"-64,-2 0 704,1 0-609,20-21-415,-21 21-225,21 0-769,-1 0-1249,1 0-1249</inkml:trace>
  <inkml:trace contextRef="#ctx0" brushRef="#br0" timeOffset="159916.9922">9016 7060 12651,'20'40'4997,"-20"-40"-3844,20 20 801,-1-20-609,21 0-384,-1 0-192,1 0-417,1-20-159,18 0-33,-20 0-96,1 0-64,-20 1-64,0-1-96,-1-20-161,-19 21-63,0-22-193,-19 1 97,-1 21-1,0-21 353,0 20 160,-19 1-32,19-1 321,0 0 31,20 0 225,0 20 31,20-19-256,19-1 225,1 20-257,0 0-224,-1 0-64,2 20 0,-2-1-160,-19 21 32,-20-1 32,0 21 256,-20-21-256,20 2 96,-19-2 289,19 1 127,0-20-256,19-20 97,1 19-1,0-19 96,19 0-192,21 0-128,-21 0-128,2 0-544,-2 0-609,21 0-929,-21-19-2307</inkml:trace>
  <inkml:trace contextRef="#ctx0" brushRef="#br0" timeOffset="160802.7343">10207 6603 15887,'0'0'1921,"0"0"-1793,0 20 577,19 21 1345,1-2-737,1 1-480,-1 19-64,0 0 0,19-19-609,-19 20 0,0-20-96,-1-20 0,1-1 32,0 1-64,-20 0 0,20-20 32,-20 0 160,20-20 193,-20 0-353,0-19 64,19 19 0,-19-19-192,0-2 0,20 21 32,-20 20-96,21-20-64,-1 40 64,0-20 96,-1 20-33,1 21-127,20-2-416,-21-19-706,21 0-1056,-1-1-737,2 1-8840</inkml:trace>
  <inkml:trace contextRef="#ctx0" brushRef="#br0" timeOffset="161159.1797">10961 6861 7174,'0'-19'11595,"-19"19"-10730,19 0 961,-20 0-257,20 19-896,-20 1 352,20 0-192,0 21-449,0-2-224,0-19-128,20 19 0,19-39 32,-19 20 32,0-20-288,0 0 192,-1 0 0,-19-20-160,21 1 64,-21-21 0,0 20-32,-21 1 96,21-1 0,0 20 0,0-21 96,-19 21 0,19 0-96,0 21 32,0-1-64,19-1 96,2 1-128,-1 0-801,0-20-737,19 20-1024,-19-20-1442</inkml:trace>
  <inkml:trace contextRef="#ctx0" brushRef="#br0" timeOffset="161414.0625">11298 6842 14830,'-59'19'3299,"39"-19"-1922,20 0 192,0 20-1216,0 0-225,20-20 96,20 21-224,-1-21 32,22 20-672,-22-1-65,1-19 321,-20 20 191,-20 0 193,0 0 385,-20-1 480,0 1-257,-20 0-448,21-20-128,-1 20-736,0-20-1250,20 0-3716</inkml:trace>
  <inkml:trace contextRef="#ctx0" brushRef="#br0" timeOffset="162249.0233">12212 6861 11755,'-39'-19'2786,"19"19"-576,20 0-416,-20 0-353,1 0-512,-2 19-192,1 1 32,20 21-65,0-2-255,0 1-97,20-20-160,1-1-160,-2-19 129,-19 0-97,20 0 160,0-19 32,0 19-384,-20-40 192,0 20-160,0 1 128,0-1 32,0-1 32,0 21-96,0-20 64,0 20-32,0 20-256,0-20 128,19 21 32,1 18-353,0-19-544,0 0-992,19 0-546,-19-20-4515</inkml:trace>
  <inkml:trace contextRef="#ctx0" brushRef="#br0" timeOffset="162778.3202">13125 7060 18609,'41'99'609,"-21"-38"640,-1-22-320,1 1 64,0-1-225,-20-19 65,20 0-288,-20-1-65,0-19-127,0 0 127,0 0 257,-20-19-577,0-1-96,-19-20-32,19 1-128,-21-1 160,21-19-160,-19-21 64,19 20-128,0-19-33,1-1-287,19 21 32,19 19 287,-19 21 97,40-1-224,-20 20 256,-1 0-128,1 20 64,0-1 224,1 21-256,-1-1 128,-20 1 0,0 1-96,0-22 192,-20 1 0,-1 0-64,1 0-64,-19-20-160,19 19-193,-20-19-159,21-19-385,19 19-897,0-20-896,0 0-2563</inkml:trace>
  <inkml:trace contextRef="#ctx0" brushRef="#br0" timeOffset="162997.0703">13304 7021 19026,'0'0'1569,"0"-20"-96,0-20-63,0 21-289,0-22-641,0 1-448,20 21-32,-20-21 96,20 20-608,0 1-385,-20-1-288,19 20-641,1 0-416,0 0-3235</inkml:trace>
  <inkml:trace contextRef="#ctx0" brushRef="#br0" timeOffset="163222.6563">13562 6842 14093,'0'39'3843,"0"-19"-1889,20 1 32,0-1-352,0-1-898,-1-19-383,1 0 63,21 0 33,-21-19-225,-1-1-160,-19-1-64,0 1-32,-19 0-128,-1 1-65,-21-1 65,2 20-32,-21 0-96,21 0-161,-1 0-255,21-20-898,-1 20-1633,20 0-10954</inkml:trace>
  <inkml:trace contextRef="#ctx0" brushRef="#br0" timeOffset="163876.953">13821 6524 19250,'0'0'1729,"0"0"-768,0 20 417,0 0 31,19 19-640,-19 2-193,20-1 161,20-21-481,-21 1-32,22 0-31,-21-20-65,19 0 96,-19 0-96,0 0-32,0 0-64,-1 0 64,1 0-32,0 0-288,0 20 224,-1-1 96,1 21-224,0-20 192,1 19-320,-21-19 288,0 1 32,-21-1-192,1-20 32,0 19 64,1-19-513,-21 0 225,1-19-97,19-1-575,0 20-674,0-21-1089,1 1-2690</inkml:trace>
  <inkml:trace contextRef="#ctx0" brushRef="#br0" timeOffset="164224.6093">14455 6763 16655,'-19'0'2114,"-1"0"-929,0 19 769,0 1-641,1 0-448,-1 19-32,20-19-481,0 0-191,20 1-225,-1-1 192,1-20-160,20 0 32,-21 0-161,1-20 33,1-1-96,-1 1 64,-20 0 160,0 1 0,0-1 0,-20 20 160,20-20-64,0 20 32,0 0-192,20 20-32,0-20 96,-1 20 32,1-1-416,20 1-545,-1 0-673,1-20-704,-20 0-705,-1-20-6021</inkml:trace>
  <inkml:trace contextRef="#ctx0" brushRef="#br0" timeOffset="164588.8672">14575 6445 19762,'0'0'2755,"0"0"-2243,0 20 994,20 0 63,0 19-576,-20 1-224,19-1-193,1 2-287,0-1-161,20-21 96,0 1-288,-20-20 96,0 20 0,19-20 0,-19 0-128,0 0-96,0 0 192,-1 0-353,1 20 129,0-1 0,0 1 32,-20 20 0,0-21-33,0 1 33,0 0 96,0 1-416,-20-21-1,0 0-159,0 0-289,-19-21 64,19 21 0,0-20-256,-19 0-353,19 1-2465</inkml:trace>
  <inkml:trace contextRef="#ctx0" brushRef="#br0" timeOffset="164780.2734">15111 6881 20275,'20'20'1473,"-20"-20"193,0 0-898,0 0-479,0 0-321,20 0 224,-20 0-545,0 0-768,0 0-1889,0-20-3108</inkml:trace>
  <inkml:trace contextRef="#ctx0" brushRef="#br0" timeOffset="165162.1093">15072 6345 19058,'0'0'2562,"0"20"-2050,0-20 642,0 41 479,19-22-672,-19 41-320,20-21-97,0 21-320,0 0-224,19-20 64,-19 19 65,0-20-194,19-19 97,-18 20-128,-1-21-320,-20-19 32,20 20-449,-20-20-961,0 0-672,0 0-865,0 0-13870</inkml:trace>
  <inkml:trace contextRef="#ctx0" brushRef="#br0" timeOffset="165583.9843">15429 6703 21556,'0'0'2530,"0"0"-1633,0 20 224,19-20-224,-19 20-609,0 19-128,20-19-31,-20 0-129,20 0-193,-20-1-415,0-19-417,20 0-737,-20 0-1665,0 0-4965</inkml:trace>
  <inkml:trace contextRef="#ctx0" brushRef="#br0" timeOffset="165728.5156">15330 6584 18193,'0'-20'1601,"0"0"-1409,20 0-192,-1 0 64,-19 1-608,20 19-545,-20 0-609,20 0-4067</inkml:trace>
  <inkml:trace contextRef="#ctx0" brushRef="#br0" timeOffset="165910.1563">15448 6386 16559,'0'0'3171,"20"20"-1794,0-1 866,0 21-225,20-1-481,-20 1-993,0 19-63,0 2-449,-1-22-32,1 1-513,0-1-255,0-19-738,-20 0-1152,0-20-2115</inkml:trace>
  <inkml:trace contextRef="#ctx0" brushRef="#br0" timeOffset="166084.9609">15369 6664 19058,'20'0'2690,"0"-20"-2113,19 20 1216,1 0-319,20 0-738,-20 0-704,-1 0-32,1 0-64,-20 0-800,-1 0-1186,1 0-1153,0 0-2082</inkml:trace>
  <inkml:trace contextRef="#ctx0" brushRef="#br0" timeOffset="166389.6484">15806 6564 20371,'0'20'1665,"20"-1"65,0 1 32,0 1-577,0-1-513,19 0-159,-19-1 63,19 1-255,-19-20-193,0 0 0,0 0-192,-1-20-64,2 20-257,-1-19 257,-20 19-160,0-20 256,20 20-32,-20 0 32,20 20 352,-1 19-31,-19-19-1,40 19-32,-20 1-224,0 19 160,-20-18-96,19-2-32,-19-19 65,-19 0-33,-1 0-192,0-1-257,-20 1-512,21-20-512,-21 20-1474,20-20-2914</inkml:trace>
  <inkml:trace contextRef="#ctx0" brushRef="#br0" timeOffset="167400.3905">13125 7239 13196,'0'0'2883,"0"0"-2147,0 0-127,20 0 448,1 0-512,-1 0-193,19 0-32,1 0 32,-1 0-255,21 0 31,20 20 0,-1-20-64,0 0-32,21 0 160,-21-20-128,40 20-64,-19 0 0,-2-19 32,21-1 64,-19 20-128,19 0 64,-19-20-64,18 20 0,-18 0 96,-1 0-32,0 0-160,1 0 160,-1 0-64,-20 0 288,21 0 385,-21 0 384,20 0-160,-19 0-449,19 0-160,-20 0-127,1 0-193,-1 0 160,0 0-64,1-21 0,-20 21 0,-1 0 64,-19 0 0,19-20 256,-18 20-224,-2 0 65,1 0-97,-21 0-64,1 0 32,0 0 32,-20 0-192,20 0 128,-20 0-96,0 20-32,19-20-65,-19 0-575,0 0-802,0 0-1280,0 0-4293</inkml:trace>
  <inkml:trace contextRef="#ctx0" brushRef="#br0" timeOffset="169691.4063">16997 6743 9705,'0'-20'5925,"0"20"-4259,0 0-769,20 0 608,-20 20 161,20 0-545,-1 19-128,-19 20-160,20 2-353,0-2-160,21-19-160,-22-1 1,1 1-65,20-20 160,-20-1-160,-1 1-192,-19 1 192,0-21 64,0 0 225,-19 0-289,-1-21-192,0 1-97,-20-19 129,21-1-64,-22-19 64,21 0 32,0-22-96,1 22 32,19-20 32,0 40-32,19-22-32,21 22 128,1 19-225,-2 0 33,1 20 128,-1 0-192,1 40 160,-20-21-160,-1 22-1,-19-1 257,0-1-64,-39 1 32,19-1 32,-19-19 96,-1 0 64,0-1-95,0-19-65,20 0-289,20 0-800,0 0-1377,0 0-1858</inkml:trace>
  <inkml:trace contextRef="#ctx0" brushRef="#br0" timeOffset="170041.9922">17632 6365 16623,'-20'0'2819,"0"-20"-1506,20 40-480,0-20 320,-19 41 64,19-2-256,0 1-224,-20 19-257,40-19-127,-20 20-417,39-20 128,-19-1-161,21-19-287,-22 0-256,21-1 31,0-19-832,-1 0-1058,1 0-1825</inkml:trace>
  <inkml:trace contextRef="#ctx0" brushRef="#br0" timeOffset="170222.6563">17990 6623 18513,'40'21'2819,"-40"-21"-1314,19 20-224,1 0-128,0-1-864,-20-19-193,20 20-64,0 0 32,-20-20-705,19 0-1281,-19 0-1249,0 0-2914</inkml:trace>
  <inkml:trace contextRef="#ctx0" brushRef="#br0" timeOffset="170375">17970 6425 18929,'-39'0'2275,"18"-19"-2307,21 19-449,0 0 481,0 0-769,0 0-1729,0 0-4997</inkml:trace>
  <inkml:trace contextRef="#ctx0" brushRef="#br0" timeOffset="170601.5625">18129 6286 17360,'80'39'2530,"-41"1"-1953,1 1-161,-20 18-31,19 0 479,-39-19-479,20 19-1,-20-18-96,0-21-95,0-1-33,0 1-224,0 0-385,-20-20-383,20 0-1315,0 20-2721</inkml:trace>
  <inkml:trace contextRef="#ctx0" brushRef="#br0" timeOffset="174034.1797">18725 6485 9705,'-20'0'2370,"20"0"-1089,-21-20 897,21 20 321,0 0-834,-19-20-352,19 20-192,0 0-320,0 0-160,0 0-257,19 0-160,-19 20 225,21 0-193,19-1-128,-20 1 96,19 0-224,20 0 32,-19 0 32,19-1-64,-18-19 33,-2 20-162,-19-20 65,0 0-32,0 21 96,-20-21-32,0 20 32,0-20 96,0 20 32,-20-20 1,20 19 31,-40 1-32,21-20 32,-1 20 32,0 0-224,-1-1 96,-18-19 0,19 20 64,0 0-160,20-20-256,-20 20-321,20-1-832,-19-19-1057,19 20-833,0-20-8072</inkml:trace>
  <inkml:trace contextRef="#ctx0" brushRef="#br0" timeOffset="174237.3046">19141 6861 18609,'-19'0'1602,"-1"20"-545,0-20 544,0 0 33,-19 20-769,19 1-577,0-1-192,-21-20-32,41 19-288,-19 1-481,19-20-896,0 0-802,0 20-1376</inkml:trace>
  <inkml:trace contextRef="#ctx0" brushRef="#br0" timeOffset="174651.3672">19439 6723 17456,'0'-20'2242,"-20"20"-736,20 0-385,-20 20 352,1 0-288,19 19-384,-20 1 32,20-20-417,20 19-160,-1 2-160,21-21 1,-1-1-65,22 1 32,-2-20-32,1-20-257,-1 1-191,1-1 128,-40-21 192,0 21-161,0-19-95,-20-1-128,-20 21 255,-20-21 193,0 20 64,0 1 129,1 19-129,-1-20-32,0 20-193,21 0-95,-21 20-449,20-20-544,20 19-416,-21-19-770,2 20-6373</inkml:trace>
  <inkml:trace contextRef="#ctx0" brushRef="#br0" timeOffset="175173.828">20154 7021 22229,'20'0'2722,"-20"0"-2177,0 0 255,0 0 450,0 0-1026,0 0-224,0 0-128,0 0-513,20 0-1217,-20 0-2882</inkml:trace>
  <inkml:trace contextRef="#ctx0" brushRef="#br0" timeOffset="190013.6719">677 8232 4644,'-20'-21'2883,"0"21"416,0-19-224,1 19-545,-1-20-608,0 20-545,0 0-416,1 0-128,-2 0-193,1 20 33,0-1 320,-19 22-224,19 18-289,0 1-159,20-1-225,0 1 32,0 0-64,20-1 0,19-19 0,-19-1 32,20 1-544,0-21-129,20 2-832,-21-1-1058,20-20-1248</inkml:trace>
  <inkml:trace contextRef="#ctx0" brushRef="#br0" timeOffset="190325.1953">1114 8490 17520,'-20'0'1666,"0"0"-129,20 0 161,-19 20-449,19-20-320,-21 20-289,21 0-511,0 19-33,0-19-64,0 0 0,21 0 0,18-1 32,-19-19 64,19 0-609,-19 0 449,0-19-96,0-1 64,-20 0-96,0-19 64,-20 19-256,-20 0-33,21-20-191,-41 20-161,20 20 0,20-20-704,-20 20-1570,21 0-3811</inkml:trace>
  <inkml:trace contextRef="#ctx0" brushRef="#br0" timeOffset="190659.1797">1233 8470 15182,'0'40'2530,"19"-20"-1697,-19-20 320,20 20 224,0 0 33,-20-1-193,21 1-544,-1-20-257,-20 20-64,0-20 97,19 0 127,-19 0-31,0 0-545,0-20 96,0 0 0,0 1-256,0 19 0,0-20 96,0 0-65,20 0-63,0 20-96,0 0 160,-1 20 128,21-20-32,-20 40-833,19-21-833,2 1-512,-2 0-480,-19 0-6439</inkml:trace>
  <inkml:trace contextRef="#ctx0" brushRef="#br0" timeOffset="190986.328">1908 8450 20211,'20'-40'1377,"-20"40"-384,0-20 288,0 20-224,-20 0-288,0 0-193,1 20-351,-21 0-97,19 0-320,1 0 127,20 0-159,0 20 64,20-20-416,1 0 287,19-1 33,19-19 160,-20 20-128,-19 0 160,0 0 256,-20-20 32,0 19 160,-20-19-191,0 0-161,1 20 32,-1-20-256,0 0-865,0 0-1602,1 0-1985</inkml:trace>
  <inkml:trace contextRef="#ctx0" brushRef="#br0" timeOffset="191212.8905">2027 8232 20691,'39'0'2242,"-19"20"-2562,-20 0 512,21 19 481,-1 1 160,-1-1 159,-19 1-639,20 0-257,0 0-64,0 0-160,0-20-289,-1-1-704,1 1-1057,-20-20-833,-20 0-4163</inkml:trace>
  <inkml:trace contextRef="#ctx0" brushRef="#br0" timeOffset="191379.8827">1967 8430 21172,'0'20'1953,"20"-20"-1600,20-20 960,-1 20-64,22-20-480,-2 20-513,0 0-224,-19 0-640,19 20-1186,-18-20-1922,-21 20-4644</inkml:trace>
  <inkml:trace contextRef="#ctx0" brushRef="#br0" timeOffset="191959.9609">2602 8510 15374,'21'40'1025,"-21"-20"-96,0 19 224,20-39-32,-20 20 160,0-20-352,0 0 96,0 0 320,0 0-544,0-20-192,0-19-481,-20 19 64,20-20-64,-21 20-96,21-20 32,-20 0 0,20 20-128,0 1 64,0-1 128,20 0-352,21 0 96,-21 20-32,19 0-128,21 0-962,-21 20-1376,20 0-1026</inkml:trace>
  <inkml:trace contextRef="#ctx0" brushRef="#br0" timeOffset="192367.1875">3119 8371 19154,'-20'0'1345,"0"0"-737,0 19 321,0 1 192,1 0-224,19 20-128,0 0-545,0-20-192,0 20 0,19-21-64,21 1-32,-20-20-128,0 0-160,-1 0 95,2 0 97,-21-20-192,0 1 320,0-21 128,0 20-96,0 0 32,-21-20 64,21 20 417,0 20-225,0-20 0,0 20 0,0 0-159,0 20-1,21 0 0,19 0-128,-1 0-160,1 0-705,-1 0-545,1 0-896,-1-20-1185,-18 0-11019</inkml:trace>
  <inkml:trace contextRef="#ctx0" brushRef="#br0" timeOffset="192512.6953">3396 8510 13100,'0'20'5701,"0"-20"-4996,21 0 1441,-21 0-512,20 0-802,0 0-672,0 20-256,-20-20-288,19 0-673,-19 0-1345,0 0-1794</inkml:trace>
  <inkml:trace contextRef="#ctx0" brushRef="#br0" timeOffset="192650.3905">3337 8311 9545,'-20'-19'9416,"1"-1"-9127,19 0-449,19 0-257,-19-1-320,20 21-1056,-20-19-2243</inkml:trace>
  <inkml:trace contextRef="#ctx0" brushRef="#br0" timeOffset="192919.9218">3496 8430 14573,'60'80'2467,"-41"-60"-610,-19 0 225,20 0-352,0-20-225,-20 0-287,0 0-354,0 0-287,0-20-225,0 0-160,0 0-160,0-20 1,0 20-33,0-20-97,0 1-415,20 19 256,-20 0-33,20 20-31,-20 0 160,40 20 128,-20 19 96,0 1-32,19-20-96,-19 20-897,0-20-961,0 0-960,-1-20-2179</inkml:trace>
  <inkml:trace contextRef="#ctx0" brushRef="#br0" timeOffset="193136.7188">3873 8172 5220,'20'-20'15823,"-20"20"-14413,20 20-65,-1 0-64,2 20-416,-1 0-192,0-1-193,19 21-288,-19-21-320,20 1 64,-20-20-224,19 0-289,-19 0-448,0-20-928,-20 0-610,0 0-2594</inkml:trace>
  <inkml:trace contextRef="#ctx0" brushRef="#br0" timeOffset="193318.3593">3853 8371 22132,'0'0'1057,"20"0"129,20 0 95,0 0-865,0 0-288,-1 0-64,1 0-224,19-20-512,-19 20-770,0 0-1569,-20 0-1761</inkml:trace>
  <inkml:trace contextRef="#ctx0" brushRef="#br0" timeOffset="194278.3202">598 8986 11178,'-20'0'2338,"20"20"-960,0-20-289,0 0 288,0 0-512,20 0-321,19 0-416,-19 0 65,19 0 63,1 0 288,20 20 65,0-20-65,-1 0-95,20 0-97,1 0-96,-1 0-127,20 0-33,1 0-32,19 0 96,1 0-224,18 0 96,2-20-64,-2 20 32,-18 0-32,18-20 32,-38 20 0,-1 0-128,0-20 128,-19 20-96,-21-20 224,20 0-192,-19 20 160,0-19 32,-1 19-128,1 0 320,-1-20-256,21 20-160,-20 0 128,19-20 96,-20 20-96,21 0-160,-21 0 160,1 0 224,-1 0-127,1 0-33,0 0 64,-1 0 0,0 0-32,1 0 128,-20 0-160,0 0 65,-1 20-33,-19-20 0,0 0 192,0 0-64,0 0 65,-1 0-97,1 0 224,0 0-127,0 0-193,-20-20-32,20 20 0,-20 0-96,20 0-96,-20 0-289,0 0-255,20 0-161,-20 0-1089,20 0-1313,-20 0-4516</inkml:trace>
  <inkml:trace contextRef="#ctx0" brushRef="#br0" timeOffset="194511.7188">4588 8252 20115,'20'-41'3331,"-20"22"-1634,0 19-992,20 0-609,-20 0 64,0 0-448,0 0-160,0 0-1186,20 19-1537,-20 2-4196</inkml:trace>
  <inkml:trace contextRef="#ctx0" brushRef="#br0" timeOffset="194626.953">4687 8450 21652,'0'20'865,"0"-20"-193,20 0-575,-20 0-194,0 0-639,0 0-930,20-20-2177</inkml:trace>
  <inkml:trace contextRef="#ctx0" brushRef="#br0" timeOffset="195868.164">5978 7854 3363,'39'-19'5541,"-39"19"-3779,20-20 1216,-20 20-383,21-20-481,-21 20-288,0 0-385,-21 0-736,21 20-257,-20-20 161,-19 20-225,-1-1 32,1 1-352,-21 0-32,21 0 65,-22 19-1,2-18 64,20-1-288,-21 0 128,21 19 96,19-39 96,-1 20-32,1 0-64,20-20 64,0 0-288,0 0 128,20 0 192,21 0-63,18-20-161,0 0 32,20 20 160,-18-20-256,-2 20 128,0 0 0,-19 0-64,-20 20 0,-1 0 0,-19 0-225,0 0 193,0-1 128,-39 1-128,19 20 128,-19-21-32,-1 22-32,1-21 0,-2 0 0,21-1 64,0 1-32,20-20 129,0 0 63,0 20 96,20-20 96,21 0 193,-2 0-385,1 0 97,19 0 63,20-20-64,-18 20-224,18-20 97,0 20-290,-20 0-127,2 0-352,-22 0-353,-19 0-449,0 0-639,-1 20-962,-19-20-1858</inkml:trace>
  <inkml:trace contextRef="#ctx0" brushRef="#br0" timeOffset="196327.1484">5382 8728 17712,'0'0'2210,"0"0"-736,0 0-193,0 0-64,0 19-416,0-19-481,20 21-128,-20-1-224,0-20 32,0 20-416,0-20-961,0 0-962,0 0-1088,0 0-11723</inkml:trace>
  <inkml:trace contextRef="#ctx0" brushRef="#br0" timeOffset="196471.6797">5284 8510 18321,'0'0'1633,"-20"-20"-1312,40 20-481,-20 0-321,19-20-320,1 20-512,0 0-1858</inkml:trace>
  <inkml:trace contextRef="#ctx0" brushRef="#br0" timeOffset="196754.8827">5700 8510 16303,'-20'20'1794,"0"-20"-609,20 20 608,-19 0-223,19 19-65,0-19-608,0 19-384,0-19-353,19 0-32,21 0-64,-20-1-32,19-19-96,-19 21-320,21-21-321,-2 0-544,-19-21-897,0 21-513,-20-19-3427</inkml:trace>
  <inkml:trace contextRef="#ctx0" brushRef="#br0" timeOffset="196915.039">5680 8649 19410,'0'0'1505,"0"0"-1248,20 0 735,0 0-159,-1 0-737,21-20 65,1 20-546,-22 0-1312,21 20-1058,-20-20-3939</inkml:trace>
  <inkml:trace contextRef="#ctx0" brushRef="#br0" timeOffset="197488.2813">6037 8808 18129,'0'0'1153,"0"0"-929,21 0 1057,-1 0-192,19 0-640,1-20-97,-20 20-128,19-20-64,1-1-32,-21 2-128,1 19 0,-20-20-96,0 0-192,0 0-96,0 1-1,-20-1 129,1 0 128,-1 20 160,0-20 32,0 1 192,20 19-224,0 0 129,20-20-65,0 20 96,19-20 96,-19 20-160,21 0 0,-2 0-32,-19 0-96,0 20-32,0 0 0,-1-1 0,-19 1 192,0 20-192,0-21 129,0 21 63,0-20 320,0-1 1,0 2-97,0-21-128,0 20 32,20-20-127,-20 0 31,40 0-96,-1 0 128,2-20-320,-1 20-32,19-21-513,-20 21-800,1-19-577,-1 19-320,-19 0-4517</inkml:trace>
  <inkml:trace contextRef="#ctx0" brushRef="#br0" timeOffset="198179.6875">7089 8252 14125,'-19'-20'3011,"19"20"-1506,0 0-896,0 20 1441,19 20-289,2-1-319,-1 1-289,0 19-513,19-19-319,-19 20-33,20-20-192,-21-21 0,-19 1 0,20-20 160,-20 0-159,-20 0 95,1-20-737,-1-19-31,-20-1 63,-19 0 65,18-20 127,2 1 1,-1 0 96,1-22-289,19 22-351,20 0 319,0-1 289,0 21 768,20 19-63,19-1 159,1 1 65,20 20-321,-20 0-95,-1 20-65,1 1-128,-20 19 32,-20-1-64,0-19 32,0 20-96,-40-21 96,1 1 0,-1 0 64,-1 0-160,2-1 192,19-19-352,0 0-128,0 0-609,20 21-1025,0-21-1217,20 0-5221</inkml:trace>
  <inkml:trace contextRef="#ctx0" brushRef="#br0" timeOffset="198535.1563">7686 7953 6277,'0'-20'6214,"-20"1"-2274,0 19-1025,-1 0-897,2 0-865,-1 19 96,0 22-32,0-1-320,1-1-256,19 21-65,0-21-288,0 20-95,39-18-33,-19-1-32,19-21-128,2 1-64,-1 0-256,-1-20-321,1 0-1089,-1-20-1537,-19 0-2947</inkml:trace>
  <inkml:trace contextRef="#ctx0" brushRef="#br0" timeOffset="198731.4453">7964 8152 2434,'19'20'20051,"-19"0"-18578,20-20 481,0 19-1025,0 2-288,-20-1-353,20 0 0,-20 0-288,19-1-192,-19 1-289,0-20-608,0 0-1313,0 0-1698,0-20-11306</inkml:trace>
  <inkml:trace contextRef="#ctx0" brushRef="#br0" timeOffset="198883.789">7924 7953 20499,'0'-39'192,"0"39"-512,0-20 224,20 20-129,-20 0-864,-20 0-832,20 0-8009</inkml:trace>
  <inkml:trace contextRef="#ctx0" brushRef="#br0" timeOffset="199081.0546">8102 7914 18129,'100'60'2402,"-60"-20"-608,19 19-737,-39-19-353,-1 19 33,1-20-257,-20 2-223,0-1-33,-20-21-416,20 1 192,-19 0-1185,-1 0-929,0-20-1570</inkml:trace>
  <inkml:trace contextRef="#ctx0" brushRef="#br0" timeOffset="200954.1015">8718 8152 16912,'0'0'1857,"20"0"-864,-20 0 801,20 0-705,19 0-32,-19-20-352,20 20-417,-21 0-192,21 0 0,1-19-160,18 19-288,-19 0-1026,-21 0-704,1 0-320,0 19-3940</inkml:trace>
  <inkml:trace contextRef="#ctx0" brushRef="#br0" timeOffset="201150.3905">8857 8351 18321,'19'20'1922,"1"-20"-129,0-20 546,21 20-1154,-2-20-641,1 0-223,19 20-386,-19-19 162,-1 19-514,-19 0-416,1 0-608,-1 0-1153,-20 19-898,0-19-12907</inkml:trace>
  <inkml:trace contextRef="#ctx0" brushRef="#br0" timeOffset="201810.5469">9651 7974 15118,'0'0'3908,"0"0"-2595,0 20 384,20-20-512,-20 0-63,19 0-162,1 0-415,21-20-353,-21 20-96,19-21 32,-19 1-64,19 1 33,-19 19 95,-20-20-224,20 0 64,-20 20 0,0 0 64,0 0-32,0 0-64,20 0-64,-20 20 320,0 0-64,0 19 32,20 2 161,-20-2-1,19 21-224,1-1-64,1-19 65,-1 20-33,19-20-32,-19-1-64,0-19 0,0 19-192,-1-19-417,-19-20-800,0 20-769,0-20-2114,0 0-10859</inkml:trace>
  <inkml:trace contextRef="#ctx0" brushRef="#br0" timeOffset="202037.1093">9869 8470 23029,'0'20'1410,"0"-20"-257,20 0 160,0 0-608,0 0-417,19-20-96,-19 20-96,21 0 0,-2 0-320,1 0-160,-1-20-385,-19 20-288,0 0-96,0-20-417,-1 20-127,-19 0-193,20 0-2114</inkml:trace>
  <inkml:trace contextRef="#ctx0" brushRef="#br0" timeOffset="202276.3672">10604 8450 22677,'20'0'2562,"-20"0"-2914,0 0 288,0 0-128,0 0-1089,0 0-673,0 0-1121</inkml:trace>
  <inkml:trace contextRef="#ctx0" brushRef="#br1" timeOffset="288504.8827">359 9661 10666,'-19'-19'1377,"-1"-1"-320,0 20 320,20-20 481,0 0-353,0 20-384,0-20 1,0 20-546,0 0-384,0 0 705,0 20-192,0 0-97,0 20-191,0 19-1,20-20 33,-20 21-97,20 0-352,-20-20 288,19-1-192,1 21-32,0-21-32,0-19 0,-1 21 32,1-22 129,0 1-1,21 0 0,-22 0-32,21-20-32,19 0-32,-19 0 0,19 0-480,-18-20-385,-2 20-128,1-20-320,-20 20-416,19 0-1058,-39 0-1601,20 0-9897</inkml:trace>
  <inkml:trace contextRef="#ctx0" brushRef="#br1" timeOffset="288708.9844">519 9939 15310,'-100'-20'4004,"60"20"-2627,20-19-480,1 19 160,-1-20 192,40 20-192,-20-20-512,39 20-481,1-20-96,-1 20-897,22-19-577,-22 19-1312,20 0-1923</inkml:trace>
  <inkml:trace contextRef="#ctx0" brushRef="#br1" timeOffset="288897.4609">300 9740 19218,'-140'0'1345,"81"0"-993,39-19 1,20-1 576,20 0-65,39 0-447,1 1-225,20-1-352,-1 0-1218,20 0-1632,1 20-3332</inkml:trace>
  <inkml:trace contextRef="#ctx0" brushRef="#br1" timeOffset="289295.8984">1491 9780 5829,'0'0'5765,"0"0"-2145,0 0-673,-20 0-385,20-20-928,-20 20-289,-19 0-64,19 20-384,-20 0-385,1 1-159,-2 18-289,2 1 128,-1-1-384,20 1-96,0-1-385,1-19-800,19 21-834,-20-21-735,0-1-4678</inkml:trace>
  <inkml:trace contextRef="#ctx0" brushRef="#br1" timeOffset="289478.5156">895 9919 19794,'0'-19'1249,"0"-1"417,0 20 704,20 0-1313,20 0-672,-1 0-129,1 20-288,20-1-64,-1 1-449,1 0-800,19 0-737,-19 0-1473,-20-1-9930</inkml:trace>
  <inkml:trace contextRef="#ctx0" brushRef="#br1" timeOffset="290254.8827">1928 9979 2530,'-20'-20'10858,"20"0"-9352,0 0-129,-20-19 449,1 19-33,-1 0-127,0 20-481,-1-19-544,-18 19-161,-1 19-96,0 21 161,1-20-289,19 19-32,20 21-31,0-21-97,40 2 0,-21-2 0,21-19 96,0-20 32,-1 0 65,-18 0 127,-1-20-256,0 1-192,-1-1 64,-19-21 96,0 21-288,0-19 96,0 19 64,0 0-32,-19 0-160,19 20-96,0 0 288,0 20 0,0 0-33,19 20 33,1-21-160,0 21-608,0-19-706,39 18-416,-20-39-800,22 0-3556</inkml:trace>
  <inkml:trace contextRef="#ctx0" brushRef="#br1" timeOffset="290707.0313">2206 9919 15822,'20'60'1314,"-1"-21"63,1-19-32,0 0-192,-20 1-128,20-21-160,-20 0-352,0 0-33,0 0 321,0 0 160,0-21-673,0 1-224,-20 0 32,20-19-64,-20 19-96,20-20 64,0 21-96,0 19-32,0-20-288,20 20 127,0 20 225,19-1 160,2-19-96,-2 20 32,-19 0 0,20-20 97,-1 0-162,-19 20 98,0-20 95,-20-20 128,0 20 96,0-20-31,0 20 31,0-20-256,0 1 32,0 19-224,0 0-64,0 0-288,19 0 95,1 19-575,21 21-834,-21 0-1089,-1-1-1249,21 2-5797</inkml:trace>
  <inkml:trace contextRef="#ctx0" brushRef="#br1" timeOffset="291003.9063">2980 10337 10537,'40'20'3043,"-40"-20"-1281,0 0 2018,-20 0-1891,0-20-639,0-1-161,-19 1-225,19-19-415,-21-21-129,22 1-384,-21 0 64,40-2-128,0 2 32,0 19-64,40 21 224,-21-1 0,22 20-32,-1 20-224,-1-1 160,-19 21 96,19-20-64,-39 19 0,0 1 160,0 1-96,-19-2 0,-1-19 0,0 0-256,-19-20-32,19 0-545,0 0-704,-1 0-962,1-20-2241</inkml:trace>
  <inkml:trace contextRef="#ctx0" brushRef="#br1" timeOffset="291380.8594">3079 9622 19186,'0'0'864,"0"20"-607,20-1 928,-20 21 352,20 19-191,-20 2-257,19-2-321,22 0-191,-21 1-417,39-1-32,-19-18 64,19-22 1,1 1-97,0-20 96,-1-20 0,-20 1-256,1-22-256,-20 21 31,-20-19 1,0 19 96,0 0-96,-40 0 95,1 0 97,19 20 160,-20 0 97,1 20 127,19 20-128,0-20 32,20 19-160,0-19-64,20 21 32,20-41 64,19 19-128,0-19-320,1 0-1154,0 0-2177,19 0-7208</inkml:trace>
  <inkml:trace contextRef="#ctx0" brushRef="#br1" timeOffset="291913.0859">4191 9582 14157,'-40'-39'2787,"40"18"384,0 21-673,0 0-865,0 0-992,0 40 320,0 0-96,40 0-257,-20 19-223,0 0-129,20 2-96,-1-2-32,-19 0-128,20-19 0,-21-1-576,1-19-289,-20 0-448,20 1-705,-20-21-1249,0 0-3107</inkml:trace>
  <inkml:trace contextRef="#ctx0" brushRef="#br1" timeOffset="292129.8827">4350 9522 20371,'0'21'1793,"20"-21"-575,-1 39 351,1 1-576,0 19-384,0 0-161,1 1-288,-2 0-64,21-20-64,-20-1 0,19 1-448,-19-20-64,0-1-545,-20-19-577,0 0-992,-20 0-1506</inkml:trace>
  <inkml:trace contextRef="#ctx0" brushRef="#br1" timeOffset="292347.6562">3973 9800 17520,'-20'0'3075,"40"-20"-1922,0 20 353,39 0 287,1-20-512,19 20-256,1-20-224,-1 20-449,0-19-255,-19 19-65,-20 0-289,-1 19-447,1-19-545,-20 20-641,-20 0-1794,-20 0-4900</inkml:trace>
  <inkml:trace contextRef="#ctx0" brushRef="#br1" timeOffset="292521.4844">4092 9939 19154,'-40'0'2530,"40"0"-1121,20 0 97,20 0-161,-1-20-384,41 20-192,-20-19-161,19 19-544,-20 0-128,-18 0-384,18 0-737,-20 0-1025,1 19-1570,-20-19-4195</inkml:trace>
  <inkml:trace contextRef="#ctx0" brushRef="#br1" timeOffset="292733.3984">4807 9642 23542,'20'0'1313,"-20"19"-833,19 1 706,21 20-514,-40-1-287,20 1-97,19 20-224,-19-20-96,0-1 64,20 1-480,-20-20-193,0-1-704,0 1-609,-20 0-1473,0-20-3716</inkml:trace>
  <inkml:trace contextRef="#ctx0" brushRef="#br1" timeOffset="293894.5313">637 10475 4260,'-20'0'8968,"1"0"-8488,-1 0 225,20 0 96,0 0-289,0 0-159,0 0-1,20 0 161,-20 0 31,19 20-224,1-20-31,20 20 223,-1 0 1,1-20-417,20 0 288,0 19-288,19-19 64,0 0-96,21-19 0,-1 19-96,20-20 64,0 0-224,1 20 192,18-20 0,2 0 64,18 1-128,1-1 224,-1 0-288,-18 20 192,-22-20-128,2 20 64,-21-19 64,21 19 0,-2 0-448,2 0 320,-21 0 32,0 0 32,1 0-160,-2 0 160,2 0 96,-20 0-160,-1 0 32,0 0 32,-19 19 0,19-19-32,-19 0 160,-1 0-192,1 20 96,0-20 32,-1 0 32,-20 0 0,21 0-32,0 0-160,-20-20 192,19 20-64,0 0 160,1 0 1,-20 0 127,20 0 32,-21-19-352,20 19 96,-19 0 193,1 0-33,-22-20 513,21 20-33,-20 0-191,-1-21-65,1 21-95,20 0-129,-20 0-128,-1 0-64,1 0-64,0 0 64,1 0 64,-1 0-416,-1 0-64,-19 21-770,20-21-735,-20 0-257,20 0-1089,-20 0-4613</inkml:trace>
  <inkml:trace contextRef="#ctx0" brushRef="#br1" timeOffset="294098.6327">5442 9821 21300,'-40'-41'640,"40"41"-928,20-20-192,-20 20-1955,20 0-351,-20 0-4293</inkml:trace>
  <inkml:trace contextRef="#ctx0" brushRef="#br1" timeOffset="294233.3984">5542 10138 22901,'-20'20'-192,"20"-20"-2114,0 20-705,0-20-6406</inkml:trace>
  <inkml:trace contextRef="#ctx0" brushRef="#br1" timeOffset="295815.4297">5958 9740 16463,'20'0'1121,"19"0"-224,2 20 801,-2 20-609,-19 20-225,20-20-159,-20 19-64,19-19-193,-19-1-192,0-19 65,-20 1 95,19-21 33,-19 0 319,-19-21-191,-1 1-449,-20 0-160,1-19-128,-1-1 192,1 1-128,-2-21-129,1 0-255,21 1-129,19-1-159,0 1 319,19 19 289,1 0-160,41 20 160,-2 20 64,0 0 64,-19 20-33,-1 40 33,2-20-256,-41 19-384,20 0 95,-20 1 65,-20-20 447,-1 0 65,1-20 97,1 19 287,-1-39 192,0 0 65,20 0 96,0 0-193,0 0-384,20 0 1,19-20 159,2 20-96,-1 0-160,-21 0-32,21 20 96,-1-20-352,-19 20-32,20 0-609,-1 0-416,-18-20-417,19 0-1441,-1 0-6053</inkml:trace>
  <inkml:trace contextRef="#ctx0" brushRef="#br1" timeOffset="296083.9844">6732 9900 17392,'0'19'833,"0"-19"-353,20 0 1378,-20 20-321,20 20-512,0-20-160,-1-1-352,22 1-225,-1 0 0,-1 1-64,20-21-95,-19-21 63,-20 1 64,19 0-256,-39 1 64,0-21-64,-19 20-160,-21-19-160,0 19 95,-19 0 65,0 20 32,-2-20-192,22 20-513,19 20-736,20-20-1090,0 20-2210</inkml:trace>
  <inkml:trace contextRef="#ctx0" brushRef="#br1" timeOffset="296375">7150 9622 16527,'-20'-40'4068,"20"40"-2434,20-20-770,-20 20 65,20 20-256,-1 20 128,-19-1-1,40 1-415,-20 19-161,19 2-160,-19-22 160,19 1-224,-18-1-288,19-19-192,-20 0-97,-20-20-768,19 20-673,-19-20-641,0-20-736,-19 0-12204</inkml:trace>
  <inkml:trace contextRef="#ctx0" brushRef="#br1" timeOffset="296555.664">7368 9582 17488,'0'-39'3267,"20"39"-1409,0 0-193,0 19-447,-20 1-193,19 20-257,1 19-319,0 0-289,0-19 0,19 20-192,-19-20-224,0-1-353,19-19-704,-18 0-737,-1-20-1858,0 0-9064</inkml:trace>
  <inkml:trace contextRef="#ctx0" brushRef="#br1" timeOffset="296716.7969">7824 9860 17616,'20'40'4709,"-20"-21"-4325,20 1-192,-1-20-96,2 20 0,-21-20-128,0 0-448,20 0-1410,-20 0-3203</inkml:trace>
  <inkml:trace contextRef="#ctx0" brushRef="#br1" timeOffset="296847.6562">7666 9522 12780,'-20'-20'5957,"20"20"-5957,20-20-2018,0 20-3651</inkml:trace>
  <inkml:trace contextRef="#ctx0" brushRef="#br1" timeOffset="297471.6796">8023 9780 15662,'-20'-20'2723,"20"0"-897,0 20-225,20 0-704,-20 20 128,20 20-160,19-19-193,-19 18-287,20-19-1,-19 19-64,18-39 33,-19 20-65,0-20 0,-20 0 1,19 0 63,-19-20-32,0 20-96,0-39 33,0 19-257,0-19 0,0-2 0,0 21 0,0 0-128,20 1-1,0 19 1,0 0 128,19 19-192,1 1-192,-19 20-577,18-19-480,1 18-545,-1-19-1410,1 0-2753</inkml:trace>
  <inkml:trace contextRef="#ctx0" brushRef="#br1" timeOffset="297909.1796">8916 9740 18161,'20'-39'704,"-20"-1"-351,0 21 1408,-20 19-287,0 0-417,-19 19 128,19 1-192,-20 20-449,21-1-127,19 1-257,0 0-128,0-20 64,19 0-32,1 0 0,0-20 96,0 0-128,-1-20 0,1 0-448,0 0 160,-20 1 31,0 19 33,0-21-128,0 21 96,-20 21-32,20-2 63,0 21 257,0 19-256,20 1 352,0-21-224,20 22 64,-20-2 64,0-20 97,0 1-129,-20-1 192,-20-19 64,-20 0-32,0 1-192,0-1-96,-19-20-448,19 0-1,-19 0-832,20 0-1922,-2-20-6086</inkml:trace>
  <inkml:trace contextRef="#ctx0" brushRef="#br1" timeOffset="298459.9609">9472 9443 17969,'41'-40'1313,"-2"20"577,20 20 256,1 0-417,20 20-704,-21 0-480,-19 20-289,19 40-128,-19-21 32,-21 20-384,-19 0 0,0-18 32,-19-22-1,-1 20-287,-20-39-33,-19 20 257,0-20 64,18-20 0,-18 0 224,19 0 32,1 0 32,19-20 96,0-20 0,20 20-95,20 1-258,19-1 129,1 0-64,19 20 481,-18 0-289,18 0 64,-19 20-160,-1 0-545,1-1-896,-1 1-1698,2 0-3107</inkml:trace>
  <inkml:trace contextRef="#ctx0" brushRef="#br1" timeOffset="299127.9297">10902 9721 12940,'-40'-60'2786,"21"21"-1280,-21 19 127,19 0 193,-18 20-801,-1 0 32,20 0-32,-19 40-352,19-1-385,0 1 64,20 19 33,0 2-225,20-22-64,20 1 32,-1-1-32,1-39 64,-1 0 32,22 0 1,-42-39-354,21 19 33,-40-20 32,0-20-128,0 20-32,-20-19 0,-19 0-161,19-20 33,-21 18 192,21 22 192,1-1 256,-1 40 160,20-20 65,0 20-193,0 20-128,20 0 417,-1 0 31,22 39-223,-21 1-193,19 0-32,1-1-192,19 0-352,1-19-513,0 1-352,-20-2-930,-1-19-1408,-19-20-6246</inkml:trace>
  <inkml:trace contextRef="#ctx0" brushRef="#br1" timeOffset="299288.0859">11219 9740 19794,'20'40'641,"0"-20"960,0 1-416,-20-2-704,19 1-417,1 0 64,-20-20-192,21 20-1089,-21-20-2050,0 0-2563</inkml:trace>
  <inkml:trace contextRef="#ctx0" brushRef="#br1" timeOffset="299440.4297">11121 9502 19890,'-20'-20'897,"40"1"-993,-1-1 128,1 20-544,0 0-898,0 0-415,19 0-2403</inkml:trace>
  <inkml:trace contextRef="#ctx0" brushRef="#br1" timeOffset="299839.8437">11517 9543 14862,'-59'79'3747,"39"-40"-1889,20 1-257,0 19-255,0-19-482,20 0-159,19 0-64,1-20-33,20-20-127,0 19-289,-1-19-64,0-19 32,1-1-288,-20 0-128,0 0-96,-1 1-129,-19-22-160,-20 21 33,0-19 95,-20-1 97,-19 20 160,19 1 384,-20 19 224,0 0 65,20 0 191,0 19-127,0 21-161,1-20 257,19 19-33,0 1-256,19 0-63,41-20-1,-20 20-128,40-40 64,-21 19-256,0-19-481,2 0-448,-22 0-1953,-19 0-3429</inkml:trace>
  <inkml:trace contextRef="#ctx0" brushRef="#br1" timeOffset="299984.375">12391 9880 25303,'20'0'1250,"0"0"-1699,-20 0-159,20 0-898,-20 0-2209,0 0-11788</inkml:trace>
  <inkml:trace contextRef="#ctx0" brushRef="#br1" timeOffset="303761.7187">12987 9959 12491,'0'0'1025,"0"0"-512,0 0 704,0 0 577,0 0-225,20 20-288,-1-20 33,1 0-450,20 20-191,-21-20-64,21 0-65,1 0-127,-2 0-97,1-20-128,-1 0-128,21 0 0,-21 0 32,2 1 32,-2-1-160,-19 0 257,0-19-322,-20 18 97,0-19-32,0-19 0,-40 19-64,21 1 64,-22-1 64,1 1-160,1-2 64,19 21 32,-20-19 32,21 19 0,19-20 96,-20 21-64,20-21 128,20 20-192,19 1-32,1-22 256,-1 21-256,22 0 96,-2 1 97,20-1-226,0 0 97,1 0 97,-20 20-194,-1 0-31,0 20 96,-39 20-96,21-1 256,-41 1-256,0 20 64,0-20 0,-20 19 32,-1 0 96,1 2-64,1-2 224,-1 0-224,0 1 160,0-21-31,1 1 31,19 0 128,0-20-128,19 0 128,1 0-63,20-1-33,-1-19-96,2 0 160,-2 0-320,21 0 32,-1 0 0,0-19-416,-18 19-417,18-20-641,-39 20-1408,0 0-2243</inkml:trace>
  <inkml:trace contextRef="#ctx0" brushRef="#br1" timeOffset="304184.5703">14436 9602 18065,'0'-20'4644,"19"0"-3427,1 20-352,1-19 224,-1 19-833,0 0-352,-1 0 32,1 0-256,20 0-833,-21 19-1250,-19 1-2433</inkml:trace>
  <inkml:trace contextRef="#ctx0" brushRef="#br1" timeOffset="304330.078">14516 9800 18929,'20'21'1858,"-1"-21"-1473,21 0 159,-1 0-384,1 0-864,0 0-1667,0 0-3042</inkml:trace>
  <inkml:trace contextRef="#ctx0" brushRef="#br1" timeOffset="305505.8594">15190 9066 864,'0'0'10602,"0"-20"-8872,-20 20-64,20-20-289,0 20-608,0 0-321,-19 0-160,-1 20 97,0 0 127,0 0 225,1 0 256,-1-1 32,0 21-417,0-1-95,20 1-1,-21 1-191,21 18-161,21-20 32,-1 1-64,-20 0 128,20-1 1,0 2-1,-20-2-160,19 1 0,1-1 128,-20 1-288,20-20 128,-20-1 0,0 1 64,0-20 33,0 20-1,0-20 96,0 0-320,0 0 192,0 0 0,0 0-32,0 0 64,0 0-32,0-20-96,20 20 33,-20 0-97,19 0 160,1-20-224,0 20 224,0 0-224,-20 0 96,20 0-64,-1 0 128,2 0-128,-21 0 64,20 0 0,-20 20 32,20-20-64,-20 20 224,0 0-288,0 1 128,0-2 224,-20 21-352,0-20 160,-1 19 32,2 1 96,19-1-256,-20 1 192,20 1 32,0-22-64,0 1 1,20 0-33,-1 0 224,2-20-288,-1 19 64,20-19-64,-1 0-160,1 0-385,-21 0-448,21 0-929,-20 0-1377,20 0-2178</inkml:trace>
  <inkml:trace contextRef="#ctx0" brushRef="#br1" timeOffset="306283.2031">15627 9244 14029,'-19'0'1505,"-1"0"-512,0 20 801,20 20 0,-20 0-289,-1-1-256,21 21-96,0-1-768,21 1-33,-21-20-160,40 19-64,-20 1 0,19-41 33,-19 21-194,19-20-223,1 1-320,0-21-577,0 19-897,-20-19-417,0 0-1921</inkml:trace>
  <inkml:trace contextRef="#ctx0" brushRef="#br1" timeOffset="306573.2421">15905 9364 17904,'0'0'2307,"0"0"-2051,0 19 1089,0 1 385,0 20-545,0-1-448,20 1-257,0 0-224,0 0-224,19 0 128,-19-21-127,0 21-1,-1-20-449,2-1-704,-1 1-1057,0-20-1537,-20 0-6727</inkml:trace>
  <inkml:trace contextRef="#ctx0" brushRef="#br1" timeOffset="306769.5313">16243 9721 18129,'19'39'1954,"-19"-39"-801,0 20 224,20 0-416,-20 1-609,0-2-128,20 1-128,-20 0-64,20-20 65,1 20-578,-2-1-800,-19-19-513,20 0-544,0-19-3459</inkml:trace>
  <inkml:trace contextRef="#ctx0" brushRef="#br1" timeOffset="311818.3594">16382 9423 3235,'0'-20'3619,"0"20"-352,0-20-769,0 20 97,0 0-353,0-19-416,0 19-289,0 0-352,0 0-672,0 19 191,0 1 257,20 0-96,-20 20-288,20 19-97,-1-19-63,1 0-97,0 0-192,-20-1-64,20-19 32,-1 19-32,-19-39-64,20 20-416,-20-20-481,20 0-608,-20 0-1410,20 0-1025,-20 0-11499</inkml:trace>
  <inkml:trace contextRef="#ctx0" brushRef="#br1" timeOffset="312110.3515">16560 9344 18161,'20'0'1089,"20"0"-192,0 20 512,-1-1-160,1 21-608,0 19-385,-21 2-64,21-2-192,-19-19 128,-1 19-352,-20-20 0,0-19-64,0 20-513,0-40-320,-20 21-833,-1-21-2274</inkml:trace>
  <inkml:trace contextRef="#ctx0" brushRef="#br1" timeOffset="312429.6875">17076 9740 19218,'40'40'2338,"-40"1"-2370,0-22 192,0 21-96,0-1 192,0-19-192,0 0-96,0 0-160,0 0-961,0-1-2082,0-19-7559</inkml:trace>
  <inkml:trace contextRef="#ctx0" brushRef="#br1" timeOffset="313632.8125">17354 9344 10441,'0'-40'2467,"-20"21"-65,20-2 96,0 21-127,-19 0-706,19 0-512,-20 0-544,20 21-129,-20 18 161,20 1-161,0-1 161,0 21-321,0-1 97,20 1-225,0-20-96,-1-1 0,21 1-160,-19-20-160,18-1-513,1 1-768,-1-20-705,1 0-1730,-20-20-8840</inkml:trace>
  <inkml:trace contextRef="#ctx0" brushRef="#br1" timeOffset="313958.9844">17513 9383 6309,'60'-39'12492,"-21"19"-10730,2 0-833,-2 20-32,-19-19-225,20 19-544,-20 19 1,-20 1-65,19 20 64,-19-1 32,-19 1-160,19 19 32,-20-18 64,0 18 160,20-39 353,-20 19-1,20-19-95,20-20-65,0 20 129,0-20-289,19 0-96,1-20-224,-1 20-192,2-20-384,-2 1-706,-19 19-928,20-20-1762,-40 20-7559</inkml:trace>
  <inkml:trace contextRef="#ctx0" brushRef="#br1" timeOffset="314155.2734">18168 9701 19986,'0'39'1282,"21"-39"-994,-21 40 288,20-20 65,-20 1-481,20-2-96,-20 1-32,19-20-897,1 20-960,-20-20-994,0-20-4420</inkml:trace>
  <inkml:trace contextRef="#ctx0" brushRef="#br1" timeOffset="314395.5077">18268 9324 16463,'0'0'3139,"0"0"-2883,0 20 1058,0 0 223,0 19-640,20 1-321,-20-1-63,20 1-481,-1 0 64,1 0-320,20 0-385,-21-21-480,22 1-576,-21-20-1378,-20 0-11467</inkml:trace>
  <inkml:trace contextRef="#ctx0" brushRef="#br1" timeOffset="314613.2813">18406 9285 20979,'81'19'1185,"-42"1"-1185,1 20 161,-21-1 95,-19 1-32,20 19 289,-20 1-353,0-20-256,0 0-193,0-21-768,0 21-320,0-20-353,-20-20-3555</inkml:trace>
  <inkml:trace contextRef="#ctx0" brushRef="#br1" timeOffset="314816.4063">18824 9681 18961,'39'40'2211,"-39"-21"-2115,0 1 288,0 20 321,0-19-449,20-2-224,-20 1-32,0 0-384,20 0-770,-20-1-1312,20-19-2306</inkml:trace>
  <inkml:trace contextRef="#ctx0" brushRef="#br1" timeOffset="315107.4219">19042 9244 19346,'-19'20'1729,"19"1"-960,-20 18 512,20 1 65,0 19-129,20 0-416,-20 2-417,19-2-288,1-19-160,20 19-160,-20-20-225,19-19-319,-19 0-578,19 0-736,-18-20-1601,-1-20-9802</inkml:trace>
  <inkml:trace contextRef="#ctx0" brushRef="#br1" timeOffset="315456.0546">19220 9324 14926,'21'-20'5861,"19"1"-4323,-20 19-1,19 0-512,-19 0-448,0 0-385,-20 19 0,0 21 0,0-20-160,-20 19-64,20-19 128,-20 0-224,20 0 64,0-1-64,20 1 224,0-20-128,-1 20 0,21 1-64,-20-2 96,-20 1 0,19 0 192,-38 0-256,19 19 128,-40-19 96,20 0-96,-19 0-160,19-1-256,0-19-481,1 0-576,-1 0-1186,20 0-1761,0 0-12170</inkml:trace>
  <inkml:trace contextRef="#ctx0" brushRef="#br1" timeOffset="315637.6953">19638 9740 20275,'39'40'2882,"-19"-20"-1953,-20 1-352,20-2 224,0 1-513,-20 0-192,0 0-192,21-20-192,-21 19-289,0-19-1409,19 0-1057,-19 0-2690</inkml:trace>
  <inkml:trace contextRef="#ctx0" brushRef="#br1" timeOffset="315863.2813">19737 9304 23670,'21'20'737,"-2"0"31,1 0 610,0 19-161,0 1-737,-1-1-384,21 22 0,-20-22-192,-1 1-480,-19-1-417,20 1-352,0-20-833,-20-20-1282,0 0-6821</inkml:trace>
  <inkml:trace contextRef="#ctx0" brushRef="#br1" timeOffset="316094.7266">19955 9264 19538,'60'0'2755,"-20"21"-930,20-2-479,-21 41-1,-19-21-448,0 21-257,-1-1-576,-19 21 65,0-21-194,0-19-319,-19-1-96,19 1 95,-20-20-448,0 1-704,20-21-2050,-20 0-2723</inkml:trace>
  <inkml:trace contextRef="#ctx0" brushRef="#br1" timeOffset="316735.3515">20353 9760 17392,'39'0'2530,"-19"20"-1793,0 0-609,0 20 128,-20-20 97,0 20-193,0-21-32,0 1 0,0 0-96,-20 0 64,20 0-288,0-20-384,0 0-898,0 0-1601,0 0-4196</inkml:trace>
  <inkml:trace contextRef="#ctx0" brushRef="#br1" timeOffset="316953.125">20670 9780 13228,'0'0'2210,"0"0"-2306,0 0-320,20 0-193,-20 0-1665</inkml:trace>
  <inkml:trace contextRef="#ctx0" brushRef="#br1" timeOffset="317112.3046">20849 9780 16591,'20'0'737,"0"-20"-993,-20 20-97,20 0 225,-1 0-1633,-19 0-3717</inkml:trace>
  <inkml:trace contextRef="#ctx0" brushRef="#br1" timeOffset="317273.4375">21067 9760 15630,'0'20'3588,"0"-20"-2499,0 0 192,0 0-1025,21 0-64,-21 0-1056,0 0-1218,19 0-3812</inkml:trace>
  <inkml:trace contextRef="#ctx0" brushRef="#br1" timeOffset="317490.2344">21425 9740 21556,'20'60'512,"-1"-39"-383,-19 18-1,0 1 32,0-21 0,0 21-384,20-20-65,-20 0-671,0-1-1667,0-19-5381</inkml:trace>
  <inkml:trace contextRef="#ctx0" brushRef="#br1" timeOffset="318935.5468">21742 9264 15470,'-39'0'1666,"39"0"-673,-20 21 961,20 18 95,-20-19-703,1 39-449,19-19-97,0 19-223,19-18-289,1 18-128,0-19 0,0-21-128,19 21-128,-19-40-384,19 20-641,1-20-865,-19 0-897,18-20-2402</inkml:trace>
  <inkml:trace contextRef="#ctx0" brushRef="#br1" timeOffset="319249.0234">22080 9344 17584,'0'-20'2595,"-20"0"-1410,0 20-320,0 0 704,0 0-288,1 20-576,-1 0-449,20 0-160,20 19 128,-1-19-224,21 20 65,0-1-65,-1-19 32,22 20-64,-22-20-129,1 20 129,-21-20-256,-19-1 384,0 1-192,-19 0 64,-1-20-160,-20 0-417,1 0-256,-2 0-1056,2 0-1282,19-20-6631</inkml:trace>
  <inkml:trace contextRef="#ctx0" brushRef="#br1" timeOffset="319422.8515">22040 9364 18577,'20'-40'3331,"0"20"-2338,-20 1 96,39-2-352,-18 1-577,-1 20-128,19-20-320,1 20-833,-20 0-1121,19 20-1186,-39 0-9288</inkml:trace>
  <inkml:trace contextRef="#ctx0" brushRef="#br1" timeOffset="319655.2734">22418 9642 19506,'20'59'2530,"-20"-39"-1633,19 19-576,-19-19 31,20 0 64,-20 1-384,0-2 64,0 1-96,20-20-288,-20 20-705,0-20-1345,0 0-1506,20 0-11210</inkml:trace>
  <inkml:trace contextRef="#ctx0" brushRef="#br1" timeOffset="320040.0391">22537 9324 17264,'0'20'1441,"-20"0"-1345,20-1 1121,0 1 1026,-20 20-1122,20 19-513,0-18-320,20-2-63,0 1-33,-1-20-160,21 19 32,-20-39-160,19 20 96,2-20-192,-21-20-225,-1 0-127,-19 1 63,0-1 225,0 0-32,-19 0-97,19 20 33,-20-20 160,0 20 160,-1 0 96,1 0 128,1 0-320,19 0 320,0 20-160,0 0-64,0 0 0,0 0-1249,0-20-1249,19 19-2019</inkml:trace>
  <inkml:trace contextRef="#ctx0" brushRef="#br1" timeOffset="320265.625">22775 9244 3523,'59'20'16688,"-19"1"-14959,-21-2-896,1 21-641,1-1 32,-21 21-31,20-1-97,-20 1-64,0-20-417,0 0-704,0-1-897,0 1-992,0-21-5638</inkml:trace>
  <inkml:trace contextRef="#ctx0" brushRef="#br1" timeOffset="320898.4375">23212 9204 16367,'-20'0'2050,"20"0"-1249,-21 0 864,21 0 161,-19 40-641,-1 1-416,20 18-353,0-20 65,0 21-225,20-1-128,-20-18-64,19 18-64,-19-39-160,21 19 0,-21-39-353,20 20-416,0 0-608,0 0-1154,-20-20-2369</inkml:trace>
  <inkml:trace contextRef="#ctx0" brushRef="#br1" timeOffset="321399.4141">23053 9780 7847,'0'-20'9097,"0"20"-7912,0 0-673,0 20 1218,20 0-257,-20 1-832,0-2-385,0 1-224,19 20 0,-19-21-416,0 1-577,0-20-833,20 20-1249,-20-20-5861</inkml:trace>
  <inkml:trace contextRef="#ctx0" brushRef="#br1" timeOffset="322060.5468">23510 9264 13292,'0'-20'3299,"0"0"-1601,-20 20-1,20 0 193,-20 20-577,-20 0-288,20 1-352,0 38 32,0-20-257,0 21-256,20-1 65,-19-18-257,19 18 32,19-19 32,1-1-96,0-19 0,0 0-64,20-1-97,-20-19 1,20 0-64,-20-19 192,-1-1-256,-19 20 159,0-20 97,-19 0 32,-1 1 64,20-1 64,-20 20-192,0 0 96,20 0 0,-20 0 64,0 0-224,20 0-192,0 20-1186,0-1-511,0-19-930,0 20-5477</inkml:trace>
  <inkml:trace contextRef="#ctx0" brushRef="#br1" timeOffset="322272.4609">23688 9701 17969,'0'39'768,"0"-19"-608,0 0 65,0-20 255,0 20-288,0 1-320,0-2-769,0-19-736,19 20-2115</inkml:trace>
  <inkml:trace contextRef="#ctx0" brushRef="#br1" timeOffset="322677.7344">23867 9364 17040,'0'0'2242,"0"0"-1089,0 0 96,-20 0 737,20 0-481,0 19-704,-20 21-224,20 0-33,0-1-256,0 2-127,0 18 63,20-19-320,-20 19 0,20-20-65,19-19 1,-19 0-96,0 0-224,20-20-129,-20 0-128,20-20 353,-20 0 96,-1 0-161,1 1 1,-20-1 288,-20 0 128,20 0 96,-19 1 32,-1 19-64,0 0 64,0 19 0,20 1-96,-20 0-128,20 0-929,0-1-2018,0 1-2370</inkml:trace>
  <inkml:trace contextRef="#ctx0" brushRef="#br1" timeOffset="322939.4531">24125 9344 18481,'39'0'2979,"-19"0"-1538,20 20-256,0-1-480,20 21-353,-21 0-256,1-1 0,-20 21-96,-1-20-64,1 19-192,-20-19-288,0-1-449,0-19-64,0 0-801,-20 0-1954</inkml:trace>
  <inkml:trace contextRef="#ctx0" brushRef="#br1" timeOffset="324073.2421">24523 9026 8616,'19'0'10089,"1"0"-9224,0-20 544,0 20 417,19 0-160,1 0-802,-1 20-639,22 0-129,-22 0-32,-19 20 32,0 19-64,-1-20 96,-19 21-96,0 0 192,-19-1-96,-1 1 33,0-21-1,0 1-64,-20 0-64,20 0-32,20-20 128,0 0-64,0-1 128,20 1-224,1 0 64,18 0-32,-19-1 0,0 1 64,-1 0-96,1 0 96,0 1-32,-20 18 96,0-19 97,0 19 95,0 1 32,-20 0-159,0-1 63,20-19-352,-19 21 128,-1-2-64,20-19-96,0 19-353,0-19-1088,20-20-2147,-20 20-8071</inkml:trace>
  <inkml:trace contextRef="#ctx0" brushRef="#br1" timeOffset="334345.7031">15012 10554 2498,'0'20'1121,"0"-20"352,0 20 545,0 1-737,20-1-384,-20-20-192,0 0 224,20 0-64,0 0 32,-20 0-257,19 0-63,-19 0-257,20 0-224,-20-20-32,20 20-64,0 0-32,-20 0 0,19 0-64,-19 0 64,20 0-32,-20 0 64,20 0 32,-20 0 0,20 0-64,0 0 64,-20 0-32,19 0 0,22 0 0,-21 0 0,0 0 0,19 0-32,1 0 0,-1 0 64,-19 0-64,19 0 32,2 0 32,-1-21-32,-1 21 0,-19 0 32,19 0-32,1 0 32,20-20-32,-20 20 0,0 0 32,-1 0-64,1-20 96,-1 20-96,20 0 160,-18 0 128,18 0-128,1-19-63,-1 19-65,2 0 96,18-20-32,0 20 160,-20 0-64,21 0-96,-1 0-32,0 0 32,2 0 0,-2 0 0,0 0 0,0 0 32,21 0 1,-21 0-33,0 0 0,21 0-32,-1 0 0,1 20 0,-1-20-32,-1 0 0,-17 0 32,17 0 0,1 19-32,1-19 32,-21 0 160,20 0 32,1 0 33,-21 0-193,21 0 0,19 20 0,-20-20-64,1 0 32,-21 0-32,20 20 0,-19-20 0,19 0 32,-20 0-32,1 0 64,19 0-64,-20 21 32,21-21 0,-1 0-32,0 0 32,-19 0-32,19 0 0,-20 0 32,1 0-32,-1 0 0,0 0 0,1-21 32,-1 21-32,20 0 32,-19 0-32,19 0 0,-20 0 0,1 0 0,19 0 32,-20 0-64,21 0 64,-21-20-32,1 20 0,0 0 0,19 0 0,-20 0-96,21 0-128,-21 0 0,0 0-1,1 0 129,-1 0 32,-20 0 32,20 0 0,-18 0 32,-22 0 0,21 0 0,-1 0 64,0 0-64,2 0 0,-2 0 64,20 0 0,0 0 64,-18 0-32,-2 0 65,0 0-65,-19 0 0,20 0-96,-40 20 64,20-20-32,-21 0-32,1 0 32,39 0-32,1 21 64,0-21-64,0 0 0,19 20 32,-20-20 0,1 0-32,0 0 32,-21 0 32,20 19 32,-19-19 64,0 0 65,20 0-1,-20 0 0,-1 0-96,20 20-32,-19-20-64,1 0 128,18 0-192,-20 0 96,1 0 1,-20 20-1,19-20 64,1 0 192,-20 0-64,20 0-160,-20 20-64,20-20 0,-1 0 161,1 0-257,-1 19 128,1-19 64,0 0 128,0 0 192,-20 0-384,19 0 129,-19 0 31,0 0-256,0-19 160,-1 19-32,-19 0 32,20 0 128,-20 0-224,20 0 321,-20 0-353,0 0 192,0 0 288,0 0 161,0 0-129,0-20 1,0 20-129,0 0-159,0-20-129,0 0-64,-20 1 32,0-1-1153,1-1-1025,-1 1-1634,0 20-11338</inkml:trace>
  <inkml:trace contextRef="#ctx0" brushRef="#br1" timeOffset="335375">14833 10574 9128,'0'-20'2531,"0"1"-834,0 19 609,0 0-928,0 0-802,0 0-159,0 19 511,0-19-95,20 20-448,-20-20-33,20 20-128,-20-20-192,0 21-128,20-1-673,-20-20-960,0 19-2788</inkml:trace>
  <inkml:trace contextRef="#ctx0" brushRef="#br1" timeOffset="336689.4531">14714 10674 160,'0'0'2818,"0"0"-544,0 0-832,0-20-257,0 20-801,0 0-256,19 0 65,-19 0-65,0 0 192,0 0 32,0 20 417,-19-20 0,19 0-129,0 0 289,0 0-128,0 0-385,0 0 97,0 0-1,19 0-159,-19 0-97,0 0 96,21 0 97,-1 0-1,0 0 33,0 0-97,-1 0-32,1 0-127,0-20-97,19 20-64,-19 0-64,20 0-128,-21 0-673,2 0-833,-21 0-2081</inkml:trace>
  <inkml:trace contextRef="#ctx0" brushRef="#br1" timeOffset="340607.4219">18069 10654 1057,'-20'0'1985,"20"0"97,0 0-448,0-19 384,0 19-321,0 0-479,-19 0 191,19 0-96,0 0-288,0 0-192,0 0-160,-20 0-1,20 0 97,0 0-193,0 0-31,0 0-161,0 0 321,20 0-128,-20 19-1,19 1-95,21-20 95,0 20 1,20 0-1,-1-1 161,1 1-129,19 0-351,1 0-33,-1-1-224,-20 1 128,1 0-96,-20 1-64,0-1 160,-1-1-256,1-19-352,-20 20-257,-1 0-1121,-19 0-1473,0-20-3780</inkml:trace>
  <inkml:trace contextRef="#ctx0" brushRef="#br1" timeOffset="341637.6953">18923 10932 7847,'19'-20'2915,"-19"20"-577,0-19 192,20 19-416,1-20-512,-1-1-225,0 21-384,-1 0-192,1-20-129,0 20-447,0 20-97,0 1-96,-1-1-32,-19-1 160,0 21-160,-19-20 64,19 19-32,-20-19 32,20 0-64,0 0 64,0-20-128,0 19 64,20-19 160,-1 20-256,1-20 128,20 21-64,0-21 160,-20 20-224,0 0 96,0-1 0,-20 1 64,-20 0 0,0-20-128,0 20 128,-1-1-96,-18-19-128,19 20-288,0-20-513,1 0-1089,-1 0-1121,20 0-5061</inkml:trace>
  <inkml:trace contextRef="#ctx0" brushRef="#br1" timeOffset="342059.5703">19399 11031 9705,'0'-20'3939,"-19"20"-1504,19 0-1,-20 0-416,20 0-417,-20 20-447,0 0-258,20 0-415,0 19-33,0-18-95,20 19 63,0-21-288,19 21 96,1-20-31,-1-1-65,2-19 32,-1 0-128,-1 0-96,1 0-32,-20 0-417,-1-19 65,-19-1-161,0 20-224,0-20 225,-39 0 127,19 1 161,-20 19 64,1 0 160,19 0-385,-21 19-1248,22-19-353,-1 20-1314,20-20-3298</inkml:trace>
  <inkml:trace contextRef="#ctx0" brushRef="#br1" timeOffset="343041.0156">19975 11171 6566,'0'-20'4388,"-20"20"-2562,20 0 576,0-20-256,-20 20-513,1 0-223,19 0-97,-20 0-288,0 20-256,20-20-193,0 20-95,0-1-65,0 1-128,20 0-95,0-20-33,19 20 192,1-20-352,-20-20 160,20 20-32,-20-20 0,0 0-63,-20 1-65,0-1-33,0 0-63,-20-1 32,0 21 0,0-20-64,0 20 128,0 0-96,0 0-256,0 0-449,20 20-576,0 1-801,0-1-929,20-20-5157</inkml:trace>
  <inkml:trace contextRef="#ctx0" brushRef="#br1" timeOffset="343280.2734">20213 11230 13644,'-19'-20'2691,"19"20"-1314,-20-20 545,20 1-96,0-1-673,0 0-352,20-21-353,-1 22-288,1-1-224,0 0-384,0 20-609,1 0-993,18 0-1217,-19 20-6022</inkml:trace>
  <inkml:trace contextRef="#ctx0" brushRef="#br1" timeOffset="343992.1875">20531 11110 11947,'-20'0'1665,"0"0"-447,0 21 1088,20-21-641,-19 20-576,19 0-288,0 19-192,19-19-161,1 0-128,0-1-63,0-19 31,1 20-32,-2-20 0,21 0-95,-20-20 31,0 1 64,-20-1 32,19 0-320,-19 0-64,0-19-96,0-2-128,0 21 31,-19-39 1,19 20 32,-20 19 96,20-20 128,-20 20 96,20 1 128,-20 19 224,20 0-288,0 0 97,-20 19-65,20 1 160,0 0-96,0 20 65,0-1 223,20 1-320,0-1 0,0 2-31,19-2 31,1-19-160,-1 0 32,1 0 96,1-20-96,-2 0 0,1 0 64,-21 0-32,1 0-64,0-20-96,-20 0-32,0 0-64,0 1-96,-20-1-64,0-21-97,1 21 353,-21 1-96,1 19 96,18-20 32,1 20 128,0 0 64,0 20-96,20-20 128,0 19 225,0 22-289,20-21-64,20 0 96,0 19-576,0-19-225,-1 0-1249,21-20-1185,-21 19-1889</inkml:trace>
  <inkml:trace contextRef="#ctx0" brushRef="#br1" timeOffset="344406.25">21127 11289 12780,'0'-20'2946,"0"1"-1664,0-1 511,0 0 225,20-19-769,-20 19-448,0 0-384,20-1-257,-20 1-128,0 20-417,20 0-319,-20 20-225,0 1 64,19-1-32,1 0 417,0-1 159,19 1 225,1-20 64,1 20 96,-22-20 481,21 0 224,-1 0-33,-19-20-159,-20 20-161,20-20-128,-20 1-127,0-1 63,0 20-192,0-20 128,-20-1-288,0 21 64,-19 0 32,19 0 96,-19 0 32,19 21 0,-1-1 32,21 0 192,0-1 1,0 1-1,41 0-96,-22 0-96,41-1-31,-21 1-130,21-20-863,0 20-1026,-20-20-2178</inkml:trace>
  <inkml:trace contextRef="#ctx0" brushRef="#br1" timeOffset="345510.7421">21841 11190 3811,'0'-19'12332,"-20"-1"-11083,1 20-320,-1-20 288,0 20 352,0 0-544,1 0-416,-1 0-64,0 20-353,0 0 128,1 19 64,19-19-95,0 19-65,19-19-32,21 0 0,-20-20 0,19 20 193,1-20-193,-1-20 32,-19 0-64,1-19 129,-1 19-385,-20-20-33,0 1-95,0-2 128,-20-18-288,-1 19 192,1 1 127,0-1 98,1 20-66,-1 1 162,20 19-1,0 0-64,0 19-96,0 1 320,0 20-96,20-1-64,19 1-64,2 19 32,-2-18-96,-19-2-448,20-19-513,-1 20-1217,-19-21-1345,0-19-5542</inkml:trace>
  <inkml:trace contextRef="#ctx0" brushRef="#br1" timeOffset="345990.2344">22398 11329 13644,'40'80'1057,"-40"-60"-256,19-1 288,1 1 769,-20 0-577,20-20-576,-20 20-289,0-20 97,0 0 864,0-20-768,0 20-449,-20-20-64,0-19 64,1-1-64,-1-1-64,0 2-32,-1-20 0,21 19 0,0 1 96,0-1-352,21 19 96,-1 1 0,19 1 32,-19 19 63,0 19 1,0 1 32,0 1-32,-20 19 96,0-21-32,-20 21 0,20-20 64,-40-1 33,20 1-65,1 0 32,19-20-64,-20 0-161,20 0-799,-20 20-1443,20-20-2465</inkml:trace>
  <inkml:trace contextRef="#ctx0" brushRef="#br1" timeOffset="346440.4297">22854 11171 16527,'-20'-20'1185,"0"20"-993,-19 0 609,19 0 1377,-19 0-608,-1 20-513,19-1-609,1 1-128,1 0-127,19 0 127,19-1-192,1 1 96,21 0 97,-21-20-321,19 0 288,-19-20-480,-20 20 64,20-20-161,-20 1 33,19-1-32,-19 0 0,-19 0 127,19 1 97,-20-1 64,20 20 96,-20 0 257,20 0 63,0 0-96,0 20 65,0-1 95,20 1-256,0 20 1,19-21-193,1 1-32,-21 0-289,1 0-287,1-20-930,-21 0-800,0 0-737,0 0-5925</inkml:trace>
  <inkml:trace contextRef="#ctx0" brushRef="#br1" timeOffset="346623.0468">22993 11151 18705,'40'39'3331,"-20"-39"-2594,0 20-256,-1 0-161,1 0 0,0-1-160,-20-19 0,20 20-672,-1-20-801,-19 0-1378,0 0-2530</inkml:trace>
  <inkml:trace contextRef="#ctx0" brushRef="#br1" timeOffset="346788.0859">22934 10992 19474,'-21'-20'2178,"21"20"-1762,0 0-352,0 0 33,21 0-226,-1 20-319,0-1-1378,-1 1-2017,1 0-10667</inkml:trace>
  <inkml:trace contextRef="#ctx0" brushRef="#br1" timeOffset="347086.9141">23271 11348 11979,'0'20'3811,"0"-20"-2561,0 0 31,0 0 577,0-20-193,-19 1-576,19-1-224,-20-20 224,20 21-448,0-1-33,0-20-384,0 21 33,0-1-97,20 20-224,-1-20 0,1 20-449,0 0-480,0 0-993,-1 20-800,1-20-1538</inkml:trace>
  <inkml:trace contextRef="#ctx0" brushRef="#br1" timeOffset="347443.3594">23707 11190 19954,'21'-19'2050,"-21"-1"-1441,0 20 608,0-20 385,0 20-738,-21-21-575,2 21-225,-1 0-32,0 21-32,0-21-32,20 20 96,-19 0-96,19-1 64,0 1-32,19 0 0,1 0 0,0-1-96,19 1 0,2 0 96,-21 0 96,19-1-256,-19-19 63,0 20 129,-20-20 1,0 21 63,0-21 0,0 0 0,-20 0-64,-19 20-160,19-20-449,-20 0-1441,19 0-2274,-18 20-11371</inkml:trace>
  <inkml:trace contextRef="#ctx0" brushRef="#br1" timeOffset="378660.1562">2405 11011 9032,'0'-19'1185,"-20"19"-416,0-20 1249,-1 20-289,1 0-479,1 0-578,-1 0-223,0 0-161,0 20-128,1-1 32,-1 1 193,0 20 31,0-21 65,20 22-129,-20-1-128,40-21 96,0 1 193,20 0 127,-1-20-223,1-20 63,20 20 1,-20-39-129,-1 19-96,-19 0-31,0-1-1,-20 1 32,0 1-32,-20-1 0,20 0-31,-20 20-193,20 0 192,0 0-32,-20 0-448,20 0 320,20 20-160,0 0 128,0-1 96,-1-19-192,21 20 160,-1-20-32,22 0-32,-22 0-609,1 0-800,-20-20-961,0 20-1058,-1-19-5220</inkml:trace>
  <inkml:trace contextRef="#ctx0" brushRef="#br1" timeOffset="378958.0077">2762 10992 12555,'39'19'1954,"-19"1"449,0 0-418,-1 0-319,1-20-353,-20 19-288,21 1-192,-21-20-128,0 0-417,0 0 64,0 0 97,0 0 31,0 0 1,0 0-257,0 0 0,0-20-352,0 1 64,20 19-32,-20-20-161,20 20 161,-1 0-224,1 20 256,20-1-513,-21 1-576,21 1-865,-20-1-832,19-20-1570</inkml:trace>
  <inkml:trace contextRef="#ctx0" brushRef="#br1" timeOffset="379386.7187">3417 11011 15150,'-21'-19'2915,"21"19"-2275,-19 0 321,19 0-64,-20 19 32,0-19-385,20 20 33,0 20-1,0-21-287,0 1 127,0 21-384,20-41 320,0 20-255,-1-20 127,2 0 64,-1 0 64,0-20-256,0 0-63,-20-21-1,0 2-64,0-1 128,0 1-289,-20-1 161,0 1-64,20-2 64,-20 1 96,20 21 225,-21 19 287,21 0-448,0 0 32,21 19 129,-1 21-33,0-19-128,19 18 32,1 1-160,-1 0 32,1-1-128,-20 1-512,20-21-770,-20 1-1408,0 1-2211</inkml:trace>
  <inkml:trace contextRef="#ctx0" brushRef="#br1" timeOffset="381269.5313">4370 11210 13292,'0'40'1121,"19"-21"-96,1 21 128,-20-20-32,20-1-352,0 1 96,-20-20 64,21 0-193,-21 21-191,0-42 96,0 21 31,0-20-416,-21 1-95,1-1 63,0 0-160,-19-19 160,-1-1-96,1-19 0,-1 18-192,20-18 32,0 19 32,20 1-64,0 19 96,20 0-32,20 0-64,-1 1 160,1 19-32,-1 0-64,21 0 0,-20 19 32,-20 1 96,0 20-224,0-20-64,-20 19 160,-20 1-128,0-21 192,-19 22-96,-2-21-64,-18-20-32,19 20-32,1-1-257,-1-19-480,40 0-704,0 0-641,0-19-2242</inkml:trace>
  <inkml:trace contextRef="#ctx0" brushRef="#br1" timeOffset="381573.2421">4827 10793 13228,'-40'-20'1505,"20"0"289,20 20 320,-19 0-192,-2 0-353,1 20-512,0 0-320,20 19-128,0 2 63,0-2-319,0 1-65,0 0-96,20-1-32,0 1-96,20-21-128,0 1-192,-20 1-481,19-1-416,-19-20-1057,0 0-1217,-1 0-3428</inkml:trace>
  <inkml:trace contextRef="#ctx0" brushRef="#br1" timeOffset="381754.8827">4965 10972 14637,'20'20'4132,"-20"-20"-2530,0 0 320,21 19-737,-21-19-352,0 20-161,19 0-480,-19 0-32,20-1-320,-20-19-192,20 20-673,-20-20-1217,0 0-1826,0 0-11851</inkml:trace>
  <inkml:trace contextRef="#ctx0" brushRef="#br1" timeOffset="381917.9687">4985 10852 17488,'-20'-20'929,"20"0"-545,0 20-288,0-19-32,0 19-64,0 0-864,0 0-2179</inkml:trace>
  <inkml:trace contextRef="#ctx0" brushRef="#br1" timeOffset="382125.9766">5025 10753 12459,'60'40'6470,"-1"-40"-4676,-19 19-481,19 21-928,-18 1-225,-2-2 224,-19 1-95,0-20-161,-20 19-64,0-19 64,-20 0-128,0-1-192,0 1-641,1-20-1377,-1 0-1538</inkml:trace>
  <inkml:trace contextRef="#ctx0" brushRef="#br1" timeOffset="382793.9453">5680 10832 14926,'-20'0'2338,"20"0"-256,0-20 32,20 20-641,-20 0-512,20 0-192,19 0-289,-19 0-352,21 0-128,-2 0 129,1 20-450,-20-20-672,19 20-864,-39 1-1154,20-1-2819</inkml:trace>
  <inkml:trace contextRef="#ctx0" brushRef="#br1" timeOffset="382959.9609">5759 11031 12844,'41'0'5861,"-2"-20"-5028,-19 1 448,39 19-352,-39-20-641,20 20-384,-21 0-128,21 0-1602,-40 0-2177</inkml:trace>
  <inkml:trace contextRef="#ctx0" brushRef="#br1" timeOffset="383288.0859">6395 10594 18513,'20'-20'2691,"-20"20"-2243,0 0 321,0 0 384,0 20-352,0 1-417,20-1 192,-20 19-511,19-19 63,1 19-32,0-19-96,-20 0-224,20 0-481,0-1-704,-20 1-1282,19 0-1569</inkml:trace>
  <inkml:trace contextRef="#ctx0" brushRef="#br1" timeOffset="383535.1562">6971 10654 16495,'0'0'2338,"-20"0"-1761,0 0 1120,0 20-31,1 0-577,-21 0-224,-1 19-128,22-19-353,-21 19-288,20 1-96,1-19-128,-1 18-545,0-19-992,20 0-1346,0 0-2947</inkml:trace>
  <inkml:trace contextRef="#ctx0" brushRef="#br1" timeOffset="385300.7813">6971 10852 1409,'0'0'-1408</inkml:trace>
  <inkml:trace contextRef="#ctx0" brushRef="#br1" timeOffset="389763.6718">6911 10972 2690,'0'0'1922,"0"-20"-1089,0 20 1024,0 0-864,0 0-544,0-20-321,0 20 192,0 0-192,0 0-160,0 0 128,0 0 449,0 0-1,0 0-512,0 0 0,0-20-32,0 20 0,0 0 161,-19 0 319,19 0 929,0 0 97,-20 0-577,20 0 96,0-19 0,-20 19 0,20 0-321,0 0 193,0 0-224,-21 0-65,21 0-31,0 0-97,0 0 65,0 0-225,0 0 33,0 0 191,0 0-288,21 0-64,-21-20 33,20 20-97,0-21-224,19 1 320,1 20-352,-1-20 128,-19 20 32,0 0-64,0 20-64,-20 0-32,19 1 160,-38-1 0,19-1-32,-20 1 160,0-20-224,20 20 224,0-20-224,-20 0 160,20 0-224,0 0 32,20 0 256,0 0-64,0 20-128,-1-20 192,2 0-256,-1 20 256,0-1-224,0 21 160,-1-20-192,-19-1 96,0 1 32,0 1 32,-19-1 0,-1-20 32,0 20 32,0-20 33,-1 0-33,2 0-96,-1 0-64,0 0-160,20-20-417,-20 20-736,20 0-1698,0 0-3395</inkml:trace>
  <inkml:trace contextRef="#ctx0" brushRef="#br1" timeOffset="390446.2891">7428 10812 10121,'-20'0'2050,"20"0"0,-20 0 256,0 0-704,20 20-1,-21 0 65,21 1-641,-19 18-321,19 1-127,0 0-65,0-1-223,19 1 95,-19-1-320,21-18-64,-1-1 256,0-20-288,19 20 192,-19-20-160,0 0 33,20-20 31,-21 20-481,1-20 33,-20-1-65,0 1 65,0 1-96,0 19 383,-20-20-223,1 20 64,-21 0 32,20 20 384,0-1-224,-19 1-128,39 1-1,-20-1-1184,20-20-1217,0 20-2883</inkml:trace>
  <inkml:trace contextRef="#ctx0" brushRef="#br1" timeOffset="391362.3046">8301 10972 896,'20'20'10090,"-20"-1"-7976,0-19 128,0 20-96,0-20-224,0 0 256,0 0-448,0 0-770,-20 0-319,20-20-192,-20 1-1,0-1-320,-19 0-128,-1 0 160,0-19 0,20 19-160,-20-21 64,21 2-64,-1-1 0,20 20 64,0-19-224,0 19 192,20 0-96,19 1 32,1-1 0,0 20 64,20-21-64,-21 21-352,1 21-769,-1-21-1121,-19 20-1154,-20 19-3522</inkml:trace>
  <inkml:trace contextRef="#ctx0" brushRef="#br1" timeOffset="391523.4375">7964 10873 11723,'-40'20'3267,"20"-20"-1538,40-20 193,-20 20-96,40-21-353,-1 1-352,1 0-608,19 20-513,2-19-32,-2 19-609,-20 0-928,1 19-1730,-20-19-3908</inkml:trace>
  <inkml:trace contextRef="#ctx0" brushRef="#br1" timeOffset="391877.9297">8559 10912 13676,'-39'20'3460,"-1"0"-2083,20 0 801,20 0-352,-20-1-641,20 21-705,0-40-63,20 20-65,20-20-32,-1 0-223,1 0 95,-1-20-64,1-20-64,-20 21 0,1-1-64,-21 0 64,-21 0-128,1 0-192,-20 1 96,1 19 95,-1 0-159,21 0-128,-21 0-481,40 0-1057,0 19-960,0-19-1699</inkml:trace>
  <inkml:trace contextRef="#ctx0" brushRef="#br1" timeOffset="392052.7344">8718 11011 17520,'0'-19'1762,"0"-1"31,0 0 514,-19 0-450,19 0-607,0-19-450,0 18-479,0-19-449,19 21 128,-19-1-545,40 20-352,-20 0-993,-1 20-2113,21-20-5126</inkml:trace>
  <inkml:trace contextRef="#ctx0" brushRef="#br1" timeOffset="392503.9063">9314 10852 15983,'-20'0'1057,"0"0"512,0 0 417,1 0-192,-1 21-321,-21-1-544,21-1-417,1 1-319,19 20-129,0-20 96,0-1-256,0 1 128,19-20-128,1 20 0,0-20 0,1-20 31,-1 20 1,-20-20 96,0 1 129,0-1-225,0 0 128,0 0-32,0 0 160,0 20-32,0 0-128,0 0-192,19 20 160,-19-20 64,20 20 0,0 0-224,0 0-225,-1-1-864,21-19-128,-20 20-865,0-20-641,-1-20-3267</inkml:trace>
  <inkml:trace contextRef="#ctx0" brushRef="#br1" timeOffset="392750">9432 10674 17904,'0'-20'2179,"0"20"-770,20 0 192,-20 0-223,0 20-225,20 0-417,1 19-191,-21 1-225,20-1-224,-1 1-128,1-19 96,0 18-128,0-19-416,-20-20-161,19 20-512,-19-20-641,20 0-864,-20-20-1570,-20 0-11979</inkml:trace>
  <inkml:trace contextRef="#ctx0" brushRef="#br1" timeOffset="392921.875">9572 10733 8520,'0'-39'8424,"0"39"-6118,0 0-609,0 20 161,0-1-577,20 1-256,-1 20-384,1 19-417,0-18-64,0-22-64,-1 21-640,1-20-257,0 0-993,1-1-1697,-21 1-8584</inkml:trace>
  <inkml:trace contextRef="#ctx0" brushRef="#br1" timeOffset="393571.2891">10207 10893 11947,'0'0'6822,"0"0"-5444,0 0 95,0 0 0,0 19-159,0 1-418,19 0-543,-19 0-161,20 0 64,-20-1-256,21 1 224,-1 0-320,-20-20-96,20 20-769,-20-20-1089,0 0-1665,0-20-6887</inkml:trace>
  <inkml:trace contextRef="#ctx0" brushRef="#br1" timeOffset="393739.2577">10187 10733 17456,'-20'-19'3780,"20"19"-2948,0-20-800,0 20 97,0 0-226,0 0-63,20 0-769,-20 0-992,20 20-2884</inkml:trace>
  <inkml:trace contextRef="#ctx0" brushRef="#br1" timeOffset="394013.6718">10504 10714 15342,'-39'0'2787,"39"19"-1826,-20-19 608,20 20 225,0 0-481,0 19-256,0-19-384,20 21-257,0-2-288,19 1 64,2-20 1,-2 0-97,1-1-96,-1-19-64,1 0-609,-20-19-800,-1 19-1410,-19-20-1601</inkml:trace>
  <inkml:trace contextRef="#ctx0" brushRef="#br1" timeOffset="394197.2656">10504 10832 17232,'0'20'2466,"0"-20"-1281,20 0 737,1-20-545,19 20-352,-1 0-576,-19 0-385,19 0-128,-19 0-897,20 20-1634,-21-20-2626</inkml:trace>
  <inkml:trace contextRef="#ctx0" brushRef="#br1" timeOffset="394748.0468">10782 11051 14317,'0'20'3267,"0"-1"-2658,21-19 768,-1 0 128,0 0-127,19 0-321,-19 0-609,20-19-224,-1 19-224,-19-20 0,19 0-128,-18 0-128,-21 1-256,0-1 95,0-20-63,-21 20 95,2-19 129,-21 18 64,1-19 192,-1 21-192,20-1 288,-19 0-192,39 0 96,-20 1 96,20 19-64,20-20 160,-1 0 160,21 20 33,0 0-129,19 0-128,-20 0-32,22 0-32,-22 20-32,1 0-32,-20-1-96,-1 1-128,1 20-64,-20-1 224,-20 2 0,1-2 192,-1 1-192,0-20 160,20 19 384,-20-19-31,20-20-1,20 20 129,0-20 223,0 0-31,19 0-449,-19-20 33,19 20-385,-19-20-96,1 20-385,-1 0-800,0 0-1826,-1 0-4196</inkml:trace>
  <inkml:trace contextRef="#ctx0" brushRef="#br1" timeOffset="394911.1327">11576 11110 21524,'21'21'1185,"-21"-42"-3363,0 21-2306</inkml:trace>
  <inkml:trace contextRef="#ctx0" brushRef="#br2" timeOffset="429803.7109">260 11945 1537,'-20'0'7527,"20"0"-5541,-20 0 352,20-20 0,0 20 193,20-21-225,-20 21-1345,0 0-160,0 0-193,-20 21 513,20-1-320,0 0-96,0 19-33,0 1-447,0-1 31,20 21-64,-20-20 192,20 20-256,-20-21 257,20 1-161,20-21 64,-20 1 33,19-20 31,-19 20-96,19-20-128,1 0-96,1 0 0,-2 0-32,1 0-64,-21 0-32,21 0-64,-20 0-641,-1 0-128,1 20-608,0-20-961,0 0-1794,-20 0-5958</inkml:trace>
  <inkml:trace contextRef="#ctx0" brushRef="#br2" timeOffset="430014.6483">419 12223 19218,'-79'-20'1345,"59"20"-1025,0-20 1122,0 20 544,20 0-545,0-21-480,20 21-449,0-19-352,19 19-320,1 0-320,-20 0-161,19-20-672,-19 20-993,0 0-1410,-20 0-5669</inkml:trace>
  <inkml:trace contextRef="#ctx0" brushRef="#br2" timeOffset="430177.7344">220 12024 17872,'-99'-20'1698,"79"-19"-769,0 19-160,20 0 1056,20-1-127,20 21-1698,19-19 352,1-1-448,20 0-769,-1 20-736,-20 0-1826,1 0-3972</inkml:trace>
  <inkml:trace contextRef="#ctx0" brushRef="#br2" timeOffset="430508.7891">1034 12143 13132,'0'-40'4388,"0"40"-2626,0-20 672,0 20-608,0 0-833,0 0-417,-20 0 65,20 20 64,-20 0-257,20 0-64,0-1-288,0 2 97,0 19-418,-20-20-319,20-1-609,0 1-993,-19 0-2146,19-20-7624</inkml:trace>
  <inkml:trace contextRef="#ctx0" brushRef="#br2" timeOffset="430712.8906">796 12143 21107,'0'-20'2082,"0"20"-896,0-20 864,0 20-417,0 0-608,0 20-737,20-20-224,20 20 32,-20-1-224,19-19-320,1 21-737,-1-1 32,1-20-321,0 20-2113,-20 0-2627</inkml:trace>
  <inkml:trace contextRef="#ctx0" brushRef="#br2" timeOffset="431453.125">1491 12183 11178,'-60'-40'6342,"41"40"-4804,-1-20 479,-20 0-191,21 20-192,-22 0-577,1 20-609,21 0-63,-1-1-1,0 22-288,20-1 128,0-1-256,0-19 128,20 0 0,19-1-32,1-19-32,1 0-96,-2 0 32,1-19 0,-21-1 0,1 0 0,-20-19 128,0 19-192,0 0 192,0 20-32,-20-20 32,20 20-31,-19 0-162,19 20 226,19-20-193,1 20-33,0 0-191,19-1-417,-19 1-287,41 0-834,-22 0-1377,1-20-1121</inkml:trace>
  <inkml:trace contextRef="#ctx0" brushRef="#br2" timeOffset="431939.4531">1729 12143 16431,'20'0'2883,"-20"19"-1122,20 2 353,-1-1-416,1 0-833,-20 0-128,21-1-193,-1 1-160,-20 0-191,0-20 95,20 20 0,-20-20 32,0 0 1,0 0-225,0-20-256,-20 0 32,20 0-33,-20 1-223,20-21 96,-21 20 160,21-1-97,0 2 97,21 19-64,-21 0 128,20 0 192,0 19-64,-1 2-32,1-1 0,0 0 96,0 0-160,-1-20 97,1 19 31,-20-19 128,0 0 128,20-19-288,-20-1 96,0-20 97,0 19 63,0 2-160,0 19-64,20-20-128,-20 20-128,19 20 64,21-20-96,-19 19-737,18 22-384,-19-21-962,20 19-1921,-20-19-6309</inkml:trace>
  <inkml:trace contextRef="#ctx0" brushRef="#br2" timeOffset="432245.1171">2424 12560 15919,'40'40'2210,"-40"-21"128,20-19 288,-20 0-512,0 0-993,0 0-608,0-19 31,0-1-191,-20-20-161,0 1-96,0-1-96,1-40 32,-1 21 64,20-20-256,-20-2 128,20 42-64,20 19 0,-20 20-192,39 0 288,-19 20 192,0 19-32,19 2-128,-39-21 96,20 19-64,-20-19-288,20 0 192,-20 19-192,0-19-33,-20-20-479,20 20-546,-20-20-1216,1 0-3395</inkml:trace>
  <inkml:trace contextRef="#ctx0" brushRef="#br2" timeOffset="433011.7187">2722 11845 16399,'-20'-40'2306,"20"40"-96,0 0-160,-20 0-961,20 20-224,0 20 0,0-1 64,0 22-96,20-2-193,-20 0 33,20 1-513,0-20 0,19 0-32,-19-20-32,20-1 0,-21 1 1,1-20-386,1 0 65,19 0 0,-21 0-96,21-20 63,-40-19 97,0-1 96,0 19 32,-20 2-128,0-1 128,1 20-32,-1 0-32,0 0 96,-1 20 160,21-1-288,21 2 192,-1-1-96,0 20 64,19-21-609,-19-19-191,19 20-97,-19-20-673,20 0-704,-1 0-1698,2 0-4868</inkml:trace>
  <inkml:trace contextRef="#ctx0" brushRef="#br2" timeOffset="433179.6875">3119 11904 13004,'0'0'0,"0"21"-96,19-1-417,2-20-1729</inkml:trace>
  <inkml:trace contextRef="#ctx0" brushRef="#br2" timeOffset="433897.4609">3337 11904 8584,'-20'-39'9032,"20"19"-6950,0 0 224,0 20 65,0-20-225,0 1-417,0 19-672,0 0-384,20 19-353,-20 1 225,20 20-65,0-1-160,-1 22-288,2-2-96,19-19 161,-20 19-194,-1-20-191,21-18-160,-20-1-481,-1 0-384,-19-20-321,20 0-192,-20 0-768,0 0-3011</inkml:trace>
  <inkml:trace contextRef="#ctx0" brushRef="#br2" timeOffset="434090.8203">3496 11904 16495,'0'-19'4164,"20"19"-2594,-20 0 447,20 19-31,-20 2-544,20-1-834,-1 20-127,1 19-225,0-20-64,20 1-320,-20-20-513,20 20-416,-20-40-288,0 20-961,-1-20-1954,-19 0-9321</inkml:trace>
  <inkml:trace contextRef="#ctx0" brushRef="#br2" timeOffset="434282.2266">3357 12083 20018,'-20'0'2883,"20"0"-2498,20 0 960,19 0 352,2-19-383,-1 19-514,19 0-543,0 0-161,1 0-256,-20 0-865,-20 0-257,0 0-1568,-20 19-3877</inkml:trace>
  <inkml:trace contextRef="#ctx0" brushRef="#br2" timeOffset="434454.1015">3357 12162 20947,'0'0'993,"20"0"32,20 0 385,0 0-129,19-19-801,0 19-256,1-20-63,0 20-161,-20 0-737,-1 0-865,1 0-1697,-40 0-2658</inkml:trace>
  <inkml:trace contextRef="#ctx0" brushRef="#br2" timeOffset="434785.1562">3735 11904 19026,'39'0'2081,"1"-19"-1728,19 19 1280,-19 0-31,20 0-289,-20 19-832,-21 2-353,1-1-128,0 20-192,-20-21-33,-20 21-63,0-1 256,1 1 32,-1-1 64,0-18-64,0-1 288,20 0 481,-21-20-385,21 0 97,21 20-1,-21-20-95,40 0-97,-1-20-96,1 20-96,0 0 0,19-20-576,-19 20-481,0 0-512,0 0-641,-21 0-2755,-19 0-13356</inkml:trace>
  <inkml:trace contextRef="#ctx0" brushRef="#br2" timeOffset="436102.5391">419 12639 13837,'-40'0'1025,"20"0"-385,1 0-191,19 0 479,0 0 386,0 0-97,19 0-160,1 0-96,20 0 32,-21 0-417,21 0-223,1 0 95,-2 0-64,20 0-31,-19 0 95,19 0-160,-19 20-31,40-20-33,-21 0-64,1 0-192,-1 0 64,21 0 0,-1 0 32,0 0 0,21-20-64,-21 20 64,20-20 0,1 20-64,-1 0 32,-20-19-32,1 19 160,-1 0-288,0 0 224,2 0-64,18 0-96,-20 0 64,1-20 0,19 20 64,-20 0-31,1 0 95,-1 0-224,0-20 160,0 20-64,-18 0 32,18 0-64,-20-20 32,21 20-32,-20 0 64,-1 0-128,20-19 31,-19 19 162,0 0-226,-1 0 129,0 0 64,1-20 97,-20 20-97,0 0 160,-1 0-192,1 0 0,-1 0 32,1 0 96,-1 0-192,2 0 160,-1 0 225,-1 0-257,1 0 288,-1 0 0,1 0-95,-20 0-1,0 0-320,0 0 192,-20 20-288,20-20 224,-20 0 64,0 0-320,0 0 160,0 0-480,0 0-321,0 0-512,0 0-225,0 0-704,0 0-2178,-20 0-8713</inkml:trace>
  <inkml:trace contextRef="#ctx0" brushRef="#br2" timeOffset="436539.0625">4707 11925 15630,'-20'-21'8360,"20"21"-8360,0-19-64,0 19 128,0 0 128,0 0-352,0 0-160,20 19-289,-20-19-1280,0 21-3364</inkml:trace>
  <inkml:trace contextRef="#ctx0" brushRef="#br2" timeOffset="436700.1953">4727 12223 22581,'0'0'32,"0"0"96,0 0 513,0 0-641,0 0-257,0 0-960,0 0-2050</inkml:trace>
  <inkml:trace contextRef="#ctx0" brushRef="#br2" timeOffset="438280.2734">5303 12103 8904,'0'-20'2498,"0"1"-736,0-1 224,-19 0-64,19 0-321,-20 20-31,20-19-449,-21 19 160,1 0-544,0 0 63,-19 19-191,19 1-129,0 20-191,0 19 31,20-20 96,-19 22-191,38-22-65,1-19 32,0 0-32,0 0-64,39-20-160,-18 19-384,18-19-65,0-19-512,1-1-640,-1 0-866,-18-19-1473,-22-1-7078</inkml:trace>
  <inkml:trace contextRef="#ctx0" brushRef="#br2" timeOffset="438621.0938">5402 11865 13773,'0'-40'3171,"20"40"-1506,-20 0 129,20 20-193,-1 0-63,1 19-225,21 2-544,-21-1-1,19-1-575,-19 1 127,20-1 0,-1-19 1,-19 0-193,0-1-128,-1 2 288,1-21-256,-20 20-64,0-20 256,0 0 129,0-20-161,0-1-32,0 21-320,-20-39 160,20 19-96,0 20-33,20-20 1,-20 20-96,20 0 128,21 20 0,-22 0 96,21 0-480,-1-1-642,1 2-191,19-21-609,-18 20-992,-21-20-1731</inkml:trace>
  <inkml:trace contextRef="#ctx0" brushRef="#br2" timeOffset="438889.6483">6157 12103 15374,'0'0'3203,"0"20"-2178,0-20 1057,20 20-384,-1 20-609,1-20-481,20-20-255,-1 20 127,2-20-352,-21 0 32,19-20-32,-39 0-31,20 20-97,-20-21-193,-20 2 1,-19-1-288,-1 0 127,-20 20 225,20-20-64,-19 20 0,19 0 96,20 0-321,1 0-608,19 20-864,0-20-289,19 20-2467</inkml:trace>
  <inkml:trace contextRef="#ctx0" brushRef="#br2" timeOffset="439239.2577">6574 12083 18321,'0'-19'2082,"-21"19"-705,2 19 449,19-19-161,0 20-928,-20 0-96,20 0-161,20-1-256,-1 2-31,22-1-65,-1-20 160,-1 0-320,1 0 96,-1-20-320,-19-1-97,-20 2 65,0-1 128,0 0-128,-20 0-65,-19 1-255,19 19 95,-20-20-287,21 20 479,-21 0-255,20 0-129,20 0-993,0 20-448,0-1-1601,0 1-10571</inkml:trace>
  <inkml:trace contextRef="#ctx0" brushRef="#br2" timeOffset="439573.2421">6971 12044 17328,'0'-20'3459,"-20"20"-2658,20 0 192,-20 0 480,0 0-127,1 0-546,19 0-768,0 20 161,0-20-65,19 20 0,1-1-96,0-19 32,19 20-32,-19 0-32,20 0 0,-20-20 32,-20 19 32,0 2 128,0-1 193,-20 0-289,0 0 0,0-20 64,-19 19-192,19-19-192,0 0-353,0 0 33,1 0-770,-1-19-736,20 19-1537,0-20-2627</inkml:trace>
  <inkml:trace contextRef="#ctx0" brushRef="#br2" timeOffset="439752.9297">7189 12143 18257,'79'19'2082,"-59"2"-1346,20-21-575,-21 20-65,2-20 0,-21 0-577,0 0-896,0 0-1378,0-20-9865</inkml:trace>
  <inkml:trace contextRef="#ctx0" brushRef="#br2" timeOffset="439920.8984">7110 11885 14221,'20'-20'3299,"-20"0"-2883,20 20-512,0 0-704,-1 0-2596</inkml:trace>
  <inkml:trace contextRef="#ctx0" brushRef="#br2" timeOffset="440501.9531">7546 12143 9288,'0'-40'3684,"-19"20"-1154,19 20 33,0 0 31,0 0-960,0 0-641,0 0 320,19 20-128,1 0-448,-20 0-193,20-1-31,-20 2-65,20-21-32,-20 0-319,0 0 95,0 0 128,0 0-256,0 0 192,0 0-96,0-21-288,0 2 32,0-1 32,19 0-96,2 0 0,19 1 0,-20-1 32,19 20-161,-19 0-255,19 20-161,-19 19-320,20-19-833,0 19-1120,-20-18-1891,0-1-9833</inkml:trace>
  <inkml:trace contextRef="#ctx0" brushRef="#br2" timeOffset="440936.5234">8202 12044 15630,'0'-40'4356,"0"40"-3363,0-19 257,-20 19 575,20 19-768,-19 1-384,19 0-417,-21 19 64,21-19-159,21 0-129,-2 0-64,1-1-64,0-19-161,0-19-63,-20 19 0,0-20-33,0 0 129,0 0 128,-20 1 96,20 19-32,-20-20 192,20 20 0,0 0 65,0 20-129,20 19 96,0 1-96,19 0 32,1 0 160,-21-1-64,21 1 97,-20-20-321,-20-1 352,21 1-32,-42 0 1,21 0-161,-20 0-64,-20-1-352,1 2-65,-1-21-223,1 20-577,-1-20-1153,21 0-1570,-2 0-7046</inkml:trace>
  <inkml:trace contextRef="#ctx0" brushRef="#br2" timeOffset="441374.0234">8976 12064 12587,'-19'-40'5253,"-22"40"-4196,21-20 417,0 1 159,1 19-287,-21 19-225,20-19-224,-19 40-353,19-20-192,20 19-191,0 1-65,20-21-32,0 2 192,19-1-320,-19-20 32,19 0-128,-19-20 0,-20 20 127,20-21-95,-20 2 0,0-1 128,-20 0 0,20 20 0,-20 0 32,20 0 64,0 0-224,0 20 128,20 0-32,0 20 32,0-20-256,40 0-705,-20-20-1505,19 20-2883</inkml:trace>
  <inkml:trace contextRef="#ctx0" brushRef="#br2" timeOffset="442098.6327">9690 12143 13100,'0'19'3491,"0"-19"-2049,20 21-33,-20-21-160,0 20-192,0-20 96,0 0 321,0-20-97,0 20-897,0-40-95,0 20-1,-20-20-352,20 21 128,-19-21-32,19 1-160,0-1 0,0 20-192,0-1 320,0 2-224,19 19-288,1 0-481,0 0-801,21 19-1185,-2 2-2658</inkml:trace>
  <inkml:trace contextRef="#ctx0" brushRef="#br2" timeOffset="442527.3437">10128 11945 17392,'-40'-20'1762,"20"20"-641,-19 20 352,19-20-256,-1 20 129,-18 19-97,19 1-417,20-1-319,0 1-321,20-1 0,-1-18-128,22-21 0,-1 20 33,-21-20 31,21 0-192,-20-20 0,-1-1-161,-19 2 129,0-1 0,0-20-96,-19 21 0,-1-21 0,0 20-1,0 1 161,1-1 128,19 20 161,0 0-1,0 20-128,0-20 128,19 19 33,21 21-225,-1-20 64,-19-1-320,20 1-289,-1 0-191,2 0-385,-21-1-705,-1-19-1057,-19 0-2242</inkml:trace>
  <inkml:trace contextRef="#ctx0" brushRef="#br2" timeOffset="442838.8671">10287 11965 18193,'39'39'2754,"-39"-19"-1184,20 0 95,0 19 1,0-19-449,-1-20-384,-19 20-353,20-20-223,-20 0 31,20 0-96,-20 0 96,0-20-160,0 0-63,0 1 31,0-1-128,0 0-32,0 0-225,20 1-63,-20-1 320,20 20 96,-1 0-545,1 0 289,1 20-64,-1 19-641,0-19-416,-1 19-769,1-19-1730,20 0-4067</inkml:trace>
  <inkml:trace contextRef="#ctx0" brushRef="#br2" timeOffset="443246.0938">10723 12004 11659,'0'20'6181,"0"-20"-5348,0 40 1089,20-21 480,-20 1-480,19 20-705,1-21-544,21-19-449,-21 21-32,19-21-64,-19 0 33,0-21-97,0-18 96,-20 19-416,0-19 63,-20-1-31,0 1-96,-20-1-65,1-1 353,-2-18 129,2 19-482,19 1 353,0-1 256,0 21-128,1 19 225,19 0 127,0 0-31,0 19-161,19 1 192,1 20-127,0-1 191,19 21-352,-19-20-64,21 0-96,18-1-416,-19 1-225,-1-1-352,1-19-416,-1 0-1346,-18-20-3298</inkml:trace>
  <inkml:trace contextRef="#ctx0" brushRef="#br2" timeOffset="443587.8906">11219 12004 19858,'-19'20'2371,"19"-20"-2243,0 20 1697,0 19-447,19-19-546,1 0-351,0 0-129,19-1-95,2-19 31,-1 0-160,-1 0-32,-19 0-128,0-19-224,0-1 32,-20 0-161,0 0 33,-20 1-97,0-21 1,-20 20 32,1 1-1,-2 19 97,2 0 480,19 0-672,-20 0 255,21 19-736,19-19-1281,19 20-3908</inkml:trace>
  <inkml:trace contextRef="#ctx0" brushRef="#br2" timeOffset="444298.828">11617 12024 16111,'20'0'3299,"0"0"-2338,-20 20 832,19 19-159,-19-19-513,20 20-480,0-21-129,-20 2 193,20-1-481,-1-20-32,-19 0 0,0 0 225,0 0-161,0-20-320,-19-1 0,19 2 32,-20-21-32,20 20 32,-20-19-160,20 19 128,0 20-33,20-20-63,-20 20 192,20 20-96,-1 0 449,1-20-257,0 20 96,0-1 0,0-19 32,0 20 161,0-20-289,0 0 128,-20-20-288,20 20 288,0-19-159,-20 19-65,19-20-289,1 20 417,0 0-160,19 0-224,-19 20 384,20-1-768,0 21-673,20-20-737,-21-1-2595,1-19-7014</inkml:trace>
  <inkml:trace contextRef="#ctx0" brushRef="#br2" timeOffset="444990.2344">12629 12381 16912,'40'59'1985,"-40"-38"-896,20-1 32,0 0-320,-20-20 192,20 20-96,-1-1 0,-19-19-32,0 0-353,0 0-448,-19-19 96,-1-1-64,0-20 1,-19-20 63,-2-19-64,21 19-128,0-19 128,20 19-256,20 1 96,0 19 0,0 1-32,1 19 384,-2 0-352,21 20 160,-20 0 32,-20 20-160,19 19 96,-19-19 128,0 20-640,0-21 704,-19 21-256,19-20 128,-40-1-32,20 2-32,1-21-256,-2 0-64,1 20-225,0-20-255,0-20-514,20 20-1184,0-21-1794,0 2-5765</inkml:trace>
  <inkml:trace contextRef="#ctx0" brushRef="#br2" timeOffset="445193.3594">12847 12044 20147,'40'20'2658,"-19"-1"-960,18 1-65,-19-20-416,0 20-672,-20 0-513,20-20 96,-20 19-96,0-19-320,19 0-673,-19 0-480,-19 0-1154,19-19-3266</inkml:trace>
  <inkml:trace contextRef="#ctx0" brushRef="#br2" timeOffset="445372.0703">12867 11786 18641,'0'-20'1345,"0"20"-1248,0-20-290,0 20-543,0 0-1,0 0-1825,0 0-5542</inkml:trace>
  <inkml:trace contextRef="#ctx0" brushRef="#br2" timeOffset="445615.2344">13026 11904 15919,'60'100'3267,"-21"-60"-609,2-1-448,-2-19-32,-19 20-672,0-40-353,19 19-481,-39-19-191,20 0 31,-20-19-159,20-1-1,-20 0-96,-20 0-96,20-19-31,0 19-161,-20-19-289,20 19 193,0-20-577,0 19-255,0 21-706,20 0-672,-20 0-1282,20 21-2658</inkml:trace>
  <inkml:trace contextRef="#ctx0" brushRef="#br2" timeOffset="445919.9219">13523 12004 19666,'0'20'2018,"0"-20"-769,0 20 417,0 0-129,0-1-448,20 1-576,-1 0-97,1-20-384,20 20 32,-21-20 64,1-20-32,0 20-64,-20-20-192,21 0-320,-42 1 480,21-1-320,-20 0 63,-19 0 1,-1 20 608,1-19-736,19-1 576,0 20-320,0-20-416,20 20-674,0 0-1184,0 20-481,20-20-2081</inkml:trace>
  <inkml:trace contextRef="#ctx0" brushRef="#br2" timeOffset="446180.664">13821 11746 20115,'0'-39'2882,"19"39"-1793,-19 0 96,0 0 321,0 19-417,0 21-352,0-1-225,0 21 1,20 0-610,-20-20 65,20-1 32,0 1-1025,-1-20 801,1-1-833,1-19-576,-21 0-1442,-21 0-3075</inkml:trace>
  <inkml:trace contextRef="#ctx0" brushRef="#br2" timeOffset="446383.7891">13661 11925 15919,'-20'0'6181,"40"-21"-5572,21 21 0,-21 0 672,39-19-32,-19 19-865,-1 0-288,1 0-64,-1 0-608,-18 0-1218,-1 0-1729,0 19-3492</inkml:trace>
  <inkml:trace contextRef="#ctx0" brushRef="#br2" timeOffset="449158.2031">14615 12044 15726,'0'0'2114,"-20"0"-736,20 0 928,0 0-609,20 0-319,-20 20-321,0-1-256,19-19-289,-19 20-192,0 0-160,20-20 65,-20 20-417,0-20-193,0 0-191,20 19-642,-20-19-159,-20 0-1057,20 0-801,-20 0-6246</inkml:trace>
  <inkml:trace contextRef="#ctx0" brushRef="#br2" timeOffset="449344.7266">14516 11805 19154,'20'-19'1121,"-20"-1"-1378,0 0 65,19 20 96,-19 0-544,20 0-1282,-20 0-1570,20 0-6149</inkml:trace>
  <inkml:trace contextRef="#ctx0" brushRef="#br2" timeOffset="449608.3984">14694 11985 16047,'39'39'2850,"-18"1"-383,-1-40-417,0 19-289,-20-19-479,20 0-418,-20 0-31,0 0-448,0-19-129,19 19-128,-19-20-96,0 0 160,0 20-320,20-20-417,-20 1 706,20 19-225,0 0-1,-1 0 1,21 19-32,-20-19-64,20 20-769,0 0-448,-1 0-417,-19-1-1473,20-19-2594</inkml:trace>
  <inkml:trace contextRef="#ctx0" brushRef="#br2" timeOffset="450291.0156">15667 12064 13260,'-20'0'2659,"0"0"-866,20 0 578,-19 0-129,19 0-673,-20 19-800,20 1 32,0 0 63,20 0-223,-1-1-257,1-19-159,20 0-33,-1 0-96,-19 0-32,20-19-416,-20 19 352,-20-20 0,0 0-193,0 0-63,-40 1-96,0-1 128,1 0-449,-1 20 737,1 0-320,-1 0-353,-1 0-288,41 0-1313,-19 20-865,19-20-1665</inkml:trace>
  <inkml:trace contextRef="#ctx0" brushRef="#br2" timeOffset="450567.3827">15806 12044 15246,'0'0'4612,"0"0"-3715,20 20 865,0-20 128,0 19-321,19 1-672,1-20-385,-1 0-159,1 0-97,-1 0-384,-18-20 256,-1 1 0,0-1-192,-20 0-416,-20 0-257,20 1-32,-41-1 32,22 20-416,-1-20-384,20 20-1570,-20 0-3043</inkml:trace>
  <inkml:trace contextRef="#ctx0" brushRef="#br2" timeOffset="450879.8827">16183 11707 17264,'20'-20'4708,"-20"20"-3459,20 0-384,-20 20 609,0-1 95,0 1-736,20 20-256,-20-1-193,19 1-160,1 20-128,0-20-128,21-20 0,-22-1-64,1 1-641,-20 0 161,20-20-577,-20 0-545,0 0-640,0 0-2915,-20-20-11691</inkml:trace>
  <inkml:trace contextRef="#ctx0" brushRef="#br2" timeOffset="451094.7266">16024 11885 17808,'-20'19'4324,"20"-19"-2850,0 0-289,40-19 641,0 19-193,20-20-896,-1 20-417,0-20-256,-19 20-352,1 0-385,-2 0-416,-19 0-768,19 20-1282,-19-20-2242,-20 0-7720</inkml:trace>
  <inkml:trace contextRef="#ctx0" brushRef="#br2" timeOffset="451404.2969">16481 11925 19634,'20'20'1057,"-1"-20"224,1 0 929,20 0-96,0-20-768,0 20-738,-20-21-319,19 21-193,-19-19 0,-20 19 64,0-20-416,0 20-33,-20-20 1,0 20 0,1-20 96,-21 20 160,1 0 64,18 0 32,-19 20 32,20 0-64,1 0 0,-1-1 224,20 2-128,-20-1 96,40 20-95,0-21 31,-1 1-320,21 0-1,1 0-255,-2-20-321,1 0-384,-1 0 256,1 0-1857,-20 0-2147,-1 0-8840</inkml:trace>
  <inkml:trace contextRef="#ctx0" brushRef="#br2" timeOffset="451657.2266">16918 12024 16271,'20'20'3107,"0"-20"-993,-20 20-224,19-20 352,-19 0-1057,0 0 224,0-20-672,0 20-385,0-20-448,0-19 192,0 19-128,0-20 449,0 0-449,0 20 96,20 0-64,0 0-289,19 0-95,-19 20-193,0 0-704,0 20-833,20 0-2498,0 0-10186</inkml:trace>
  <inkml:trace contextRef="#ctx0" brushRef="#br2" timeOffset="455978.5156">17752 11985 640,'0'0'1826,"0"-20"-129,0 20-95,0-20 96,0 0-289,20 20 192,-20-21-95,0 2-129,0-1 65,-20 0-321,20 0 96,-20 0-32,20 1-64,-20-1 96,20 0-32,-20 20-96,20 0-64,-19 0-288,19 0-257,-20 20-127,20 0 95,-21 19 1,21 1 31,0-1-96,0 22-191,21-22 159,18-19-512,1 20 544,0-40-32,19 0-384,0 0 193,2-20-290,-22 0-127,1-19 448,-21 19-672,-19-20 576,0 0-352,0 20 128,-19-20-417,-21 1 65,1 19 31,-2 0 1,-18 0-129,-1 1-63,21 19-321,19 0-897,-20 19-865,40 1-1441</inkml:trace>
  <inkml:trace contextRef="#ctx0" brushRef="#br2" timeOffset="456268.5546">17870 11845 19186,'20'0'3523,"-20"0"-2882,0 0 704,20 20 352,-20 0-768,21-1-736,-1 2-33,-1-1 0,21 0-224,-20 0-641,-1-1 97,1 1-962,0-20-960,0 0-2307,-20 0-12043</inkml:trace>
  <inkml:trace contextRef="#ctx0" brushRef="#br2" timeOffset="456624.0234">18248 11985 18225,'0'19'1377,"0"-19"-416,0 20 1153,20 0-545,0 0-415,0-20-770,-1 19-192,21-19 32,-20-19-96,19-1-31,-18 20-258,-1-20 482,-20 0-481,0 1-609,0-21 192,-20 20-159,-1-1-706,-18 21-512,19 0-1121,0 0-4676</inkml:trace>
  <inkml:trace contextRef="#ctx0" brushRef="#br2" timeOffset="456830.078">18526 11945 19474,'20'20'2146,"-20"0"-1634,20-20 642,-20 19-1,19 1-609,1-20-512,0 20-352,20-20-545,-21 0-608,2 0-1730,-21 0-3780</inkml:trace>
  <inkml:trace contextRef="#ctx0" brushRef="#br2" timeOffset="457025.3906">18566 11805 17616,'-20'-19'3139,"0"-1"-2402,20 20-705,0-20 0,20 20-416,-20 20-1186,20-20-1921</inkml:trace>
  <inkml:trace contextRef="#ctx0" brushRef="#br2" timeOffset="457255.8594">18804 11865 9096,'-20'20'11307,"20"-20"-9610,0 19-511,0 22 223,0-21-32,20 0-512,0-1-865,19 1 352,21 0-256,-21 0-96,22-20-192,-22 0-160,-19 0-32,20-20-257,-21 20-640,-19-20-449,20 20-2146,-20-20-2209</inkml:trace>
  <inkml:trace contextRef="#ctx0" brushRef="#br2" timeOffset="457509.7656">19062 11746 17456,'0'0'3075,"0"0"-1986,20 0 705,0 20 160,-20 0-609,20-1-480,-1 1-641,-19 20 64,20-20-96,0 20-320,0-20-160,-1 0-96,-19 0-738,21-1 258,-21-19-802,20 20-1089,-20-20-1505,0 0-4676</inkml:trace>
  <inkml:trace contextRef="#ctx0" brushRef="#br2" timeOffset="457764.6483">19419 11845 12427,'-20'0'2883,"1"20"-1506,-21 0 161,20-1 1248,-19 2-255,-1-1-962,19-20-672,2 20 64,19 0-641,0-20 641,0 0-576,19 0 63,2 0 193,19 0-321,-20 0-480,-1 0-257,21 0 161,-20 0-609,-1 0-480,1 0-929,0 0-1281,-20 0-1923</inkml:trace>
  <inkml:trace contextRef="#ctx0" brushRef="#br2" timeOffset="458759.7656">19837 11726 15438,'19'-39'2787,"-38"39"-1154,19-20 353,-20 20-448,0 0-545,-19 0-385,18 20-223,-19 0-65,1-1-64,-1 1-64,20 0-96,0 19-96,20-19 64,0 0-128,20 0 192,20 0-256,-1-20 224,1 19-224,20-19 64,19 21-64,-39-21-32,-1 20 224,-19 0-320,0-20 160,-20 20 128,0-1 448,-20-19-320,-19 20-96,-1 0 65,1-20 63,-1 20-160,1-20-321,18 0 65,1 0-833,0 19-352,20-19-1730,0 0-2274</inkml:trace>
  <inkml:trace contextRef="#ctx0" brushRef="#br2" timeOffset="459109.375">20075 11945 14509,'0'0'4196,"0"0"-2851,0 0-95,0 0 607,0 20-319,-20-20-898,20 20 193,0-1-576,20 1-33,0 0-96,0 0-32,19-20-256,-19-20 256,0 20-256,-1-20-64,-19 0-161,0 1 129,0-1-96,-19 20-161,-21-20 385,20 0-64,-19 20 192,-1 0 96,0 0-64,20 0 96,0 0-640,0 20-610,20-20-1120,0 20-1633,20-20-8521</inkml:trace>
  <inkml:trace contextRef="#ctx0" brushRef="#br2" timeOffset="459398.4375">20313 12024 9288,'20'0'8937,"-20"0"-6983,0 0-481,0-20 481,-20 1-641,1 19-576,19-20 32,-21-20 95,1 19-351,20 2-417,0-1-32,0 0-128,20 20 192,-20-20-384,40 20-193,-20 20-544,20-20-544,-1 20-737,-19 0-1121,19-20-5606</inkml:trace>
  <inkml:trace contextRef="#ctx0" brushRef="#br2" timeOffset="459639.6483">20631 11746 15342,'0'-20'2915,"0"20"-1762,20 0 1377,-1 0-416,-19 20-320,20 20-545,0-1-672,0 1-257,-20-1-256,19 2 32,1-21-384,0 0-385,0-1 97,-20 1-449,21-20-833,-21 0-2178,0 0-5509</inkml:trace>
  <inkml:trace contextRef="#ctx0" brushRef="#br2" timeOffset="459846.6796">20571 11865 14413,'20'0'7047,"0"-20"-5606,20 20 289,-1-20-65,1 20-351,-1 0-1090,1 0-480,0 0-705,0 0-865,-1 0-3267</inkml:trace>
  <inkml:trace contextRef="#ctx0" brushRef="#br2" timeOffset="460666.9922">21563 11904 15919,'20'-39'1985,"-20"19"-1280,0 0 256,-20 20 1121,20-20-448,-19 20-609,-1 0-161,0 0-383,0 20-1,0-20 97,1 40-193,-1-20-128,0-1-224,20 22 65,0-21-33,20 0-1025,0 19 320,-1-19-768,21-20-673,0 20-1474,-1-20-3682</inkml:trace>
  <inkml:trace contextRef="#ctx0" brushRef="#br2" timeOffset="461014.6483">21821 11885 11723,'-39'-20'6502,"19"20"-5605,0 20 640,1-1 481,-1-19-320,0 41-898,20-21-191,0 0-737,0-1 128,20 1-192,0-20 416,-1 20-256,1-20-64,0-20-32,0 20-33,-1-20-63,-19 1-96,0-1 416,-19 0-320,-1 0 480,0-1-160,0 2-128,1 19 288,-1 0-63,20 0-1,0 0-64,0 19 128,0 2-384,20-1 0,19 0-257,1-20-447,-1 20-546,2-20-287,-21 0-1314,-1 0-2242</inkml:trace>
  <inkml:trace contextRef="#ctx0" brushRef="#br2" timeOffset="461275.3906">22000 11746 15054,'0'0'3171,"0"0"-1826,0 0 769,20 20 160,-20 0-800,0-1-578,20 21-223,0-20-513,0 19-128,-1 2-64,22-21-416,-1 0-33,-21-1-255,1-19-289,0 0-481,0 0-1857,-20 0-1826</inkml:trace>
  <inkml:trace contextRef="#ctx0" brushRef="#br2" timeOffset="461494.1405">22160 11766 18289,'-20'0'3459,"20"20"-2274,20-20 961,-20 19-608,20 21-545,-1-20-641,1 19-224,20-18 32,-21 19-256,1-20-673,0-20-256,0 19-320,-1-19-993,-19 20-2499,20-40-12331</inkml:trace>
  <inkml:trace contextRef="#ctx0" brushRef="#br2" timeOffset="461687.5">22556 12024 20563,'20'0'961,"-20"20"-1313,0-20-481,0 0 384,-20 0-2177</inkml:trace>
  <inkml:trace contextRef="#ctx0" brushRef="#br2" timeOffset="478755.8594">1610 13037 1889,'0'-20'12428,"0"20"-12236,0 0 257,0-20 1601,0 20-513,0 0-576,-19 0-96,19-19 256,0 19-256,0 0-321,0 0 97,0-21-97,0 21-31,0 0-225,-20 0-288,20 0 32,-21 0 32,21 0 64,-20 0-160,20 0 128,-20 0-192,20 0 224,-19 21-192,19-21 96,-20 19-32,0 1-64,0-20 96,20 20 32,-19 0-160,-1-1 160,0 1 0,20 0-224,-20 0 320,20-1-288,0 1 160,-19 0 128,19 0-256,0 1 128,0-21 161,0 19-225,19 1 96,-19 0-96,20 0 64,-20-1-32,20 1 64,-20 0-96,0 0 192,0 0-256,0 19 96,20-19 0,-20 0 64,0 20-96,0-20 64,0-20 0,0 20 64,0 0 64,0-1-288,0-19 96,-20 20 96,0 20-32,0-21 32,20 1 0,-19 0-224,-1 0 160,-1 1 32,1-21-96,0 19-160,1-19 416,-1 0-192,0 0-64,0 0 224,20 0-256,0 0 32,0 0 32,-20 0-577,20 0-640,0 0-1858,0 0-1441,0 0-8777</inkml:trace>
  <inkml:trace contextRef="#ctx0" brushRef="#br2" timeOffset="479649.4141">1591 13076 1153,'-20'0'5861,"20"0"-4708,0 0 609,0-19 448,0 19-833,0 0-320,0 0 321,0-20-321,0 20-353,0 0 161,0 0-96,0 0-97,20 0-127,-1 0-417,-19 0-96,20 0 192,0 0 97,19 0-33,-19 20-64,0-20 32,0 19 33,19 1 191,-19 0-192,-20 0 129,21 19-65,-1-19-192,-20 21 64,20-2-95,-1-19 31,-19 19 96,20 1 0,-20 0-320,20-1 96,-20 1 32,20 0 32,-1 0 97,-19-20 95,20 19-32,0-19 0,-20-20-64,20 20-127,-1-20-1,1 0-64,0 19-321,1-19-191,-1 0-449,-1 0-577,1 20-1056,-20-20-2243</inkml:trace>
  <inkml:trace contextRef="#ctx0" brushRef="#br2" timeOffset="480317.3827">2365 13295 15919,'0'0'3971,"0"0"-2241,0-20 32,0 20 288,20 0-1057,-20 0-737,20 0-128,-1-20-64,1 20 64,0 0-192,19 0-448,-19 0-161,0 0-576,0 20-641,-1-20-1217,1 20-2787</inkml:trace>
  <inkml:trace contextRef="#ctx0" brushRef="#br2" timeOffset="480521.4844">2543 13493 16944,'0'60'2658,"0"-60"-1953,0 0 1313,20 0 128,-1-20-1249,1 20-801,21-19-385,-21-2-608,19 1-768,-19 20-2819</inkml:trace>
  <inkml:trace contextRef="#ctx0" brushRef="#br2" timeOffset="481615.2344">3238 12937 15022,'0'0'1249,"0"-20"-320,0 20 1025,0 0-225,0 0-768,0 0-288,-19 0-161,19 20-159,0 0 95,-20 20-96,0 0-63,0-1 127,-1 1-128,21-1 97,-19 1-385,19 1 288,0-22-96,0 21-64,0-20 96,0-1-63,19 1-33,2-20 0,-1 20-64,20-20-32,-21 0 128,21 0-352,-20 0 64,19 20 160,-19-20-128,-20 20 128,0-20 64,0 19-96,0 1 96,0 0-32,0 0-32,-20 1 160,20-2-256,0 1 224,0 0 33,-20 0-193,20-1 96,0 1-32,0 20 64,0-21-32,0 1-64,0 20 64,0-19 0,20-2-224,-20 1 320,20 20-64,-20-20-352,20-20-192,-20 19-321,19-19-416,2 0-160,-1 0-545,0-19-1762,0-1-7910</inkml:trace>
  <inkml:trace contextRef="#ctx0" brushRef="#br2" timeOffset="482066.4063">3615 13116 12972,'0'0'7559,"0"0"-6246,0 20 0,20-1 609,-20 1-737,0 20-544,20 0-289,-20 0-192,20 19-31,0 1-161,-20-21 0,20 1-161,-20 0-351,20-20-481,-20 0-545,20-20-1761,-20 20-2466</inkml:trace>
  <inkml:trace contextRef="#ctx0" brushRef="#br2" timeOffset="482422.8515">3993 13473 19506,'39'20'1057,"-39"1"-673,20-2 1090,-20 1-225,0 20-769,20-21-319,-20 1-1,0 20-160,0-21 0,0 1-257,0 0-479,20 0-706,-20-20-1440,0 0-2660</inkml:trace>
  <inkml:trace contextRef="#ctx0" brushRef="#br2" timeOffset="482791.9922">4052 13096 18961,'20'-20'3011,"0"1"-2114,0 19 320,19-20-480,-19 20-449,0 0-160,-20 20-64,20 19-160,0 1 96,-20 19-96,0-18 128,0 18 0,-20 0 96,20 1 257,0-21 223,0-19 97,20 0-32,-20 1-129,20-21-288,0 0-95,19-21-290,-19 1-287,20 0-96,-21 0-385,21 1-320,-20 19-961,1 0-1346,-2 0-4131</inkml:trace>
  <inkml:trace contextRef="#ctx0" brushRef="#br2" timeOffset="483010.7421">4628 13433 19410,'20'40'4516,"-1"-20"-3779,-19 1-65,20-2-95,-20 21-577,0-20-64,0 19-256,20-19-321,-20 0-864,0-1-1955,0 1-5156</inkml:trace>
  <inkml:trace contextRef="#ctx0" brushRef="#br2" timeOffset="483715.8203">5006 13453 16687,'0'0'2435,"0"-20"95,0 20-288,0 0-865,0 0-896,0 0-481,0 0 64,19 0-128,-19 0-417,0 0-928,20 0-1121,0 20-1378,-20-20-9673</inkml:trace>
  <inkml:trace contextRef="#ctx0" brushRef="#br2" timeOffset="483907.2266">5284 13473 16944,'19'20'3779,"1"-20"-3234,-20 0 191,20 0-704,-20 0-64,20 0-640,-20-20-577,19 20-865,1-20-1826</inkml:trace>
  <inkml:trace contextRef="#ctx0" brushRef="#br2" timeOffset="484110.3515">5601 13453 18833,'20'20'1986,"0"0"-1633,-20-20 63,0 0-576,19 0-897,-19 0-1025,20 0-3011</inkml:trace>
  <inkml:trace contextRef="#ctx0" brushRef="#br2" timeOffset="484704.1015">6157 13533 12940,'0'0'8328,"0"0"-6599,0 0-736,0-19 513,0 19-385,0 19-929,0 1-96,20 0-64,-20 19-64,0-19-160,0 20-161,19-21-223,-19 1-481,20 0-1538,-20 0-2401</inkml:trace>
  <inkml:trace contextRef="#ctx0" brushRef="#br2" timeOffset="485095.7031">6356 13354 22453,'19'20'1217,"-19"0"-609,0 0 770,20-1-289,-20 1-385,0 0-191,0 21-1,0-22-159,0-19-257,0 0 160,0 0-128,0 0-224,0-19 192,0-2-160,0 1-128,20-20 256,0 1-64,-20-1-192,19 1 192,1 19-96,0 0 192,0 40-160,-20 0 0,20-1-353,-1 41-704,2-21-480,-1 1-962,0 1-2017,19-41-10955</inkml:trace>
  <inkml:trace contextRef="#ctx0" brushRef="#br2" timeOffset="485545.8984">6792 12917 20499,'0'-20'3011,"0"1"-2371,19-1 417,1 20 225,21 0-674,-21 0-416,19 0 1,-19 20-65,-20 19-64,20 1-224,-20 0 160,0 0-129,-20 19 97,20-19 161,0-1-322,0-19 193,0 0-32,20 1 64,-1-2 0,21-19 96,-20 20-160,0 0 97,20 19 31,-20-19 224,-20 20-160,20 19-160,-20-19 256,0 0-256,0 0 64,0-20-96,-20-1-704,20 1-738,-20 0-1633,-1-20-4996</inkml:trace>
  <inkml:trace contextRef="#ctx0" brushRef="#br2" timeOffset="487436.5234">8122 13076 2146,'0'-19'352,"-20"-1"-320,20 0 128,-20 20 1698,1-20 736,19 20-800,-20-19-289,0 19-31,0 0-33,0-21-160,1 1 129,19 20-129,-20-20-384,0 20-225,0-20 97,-1 20 0,21 0-193,-19 20 321,-1 0-192,0 0-225,20 40 1,0-1-97,0 1 33,0-1-353,20 1 32,0 19 64,20-19-160,-20-21 64,20 1-64,-1 1-288,1-22-513,-1 1-288,1 0-1089,1-20-1762,-22 0-8360</inkml:trace>
  <inkml:trace contextRef="#ctx0" brushRef="#br2" timeOffset="487674.8046">8321 13275 15214,'19'40'1473,"-19"-21"-576,20 1-32,0-20-160,-20 20-481,20 0-96,1-20-256,-21 0-737,19 0-1025,-19 0-2754</inkml:trace>
  <inkml:trace contextRef="#ctx0" brushRef="#br2" timeOffset="487881.8359">8360 13037 17200,'-20'-20'1505,"20"20"-1601,-19 0-416,19 0-257,0 0-929,0 0-1793</inkml:trace>
  <inkml:trace contextRef="#ctx0" brushRef="#br2" timeOffset="488110.3515">8500 13215 13708,'39'100'3171,"-19"-61"-1537,0-19 96,0 0-353,-1 0-736,1-20 127,-20 0 65,20 0-513,-20 0 97,0 0-417,0-20 64,0 0-32,0-20-32,0 21 0,0-21-96,0 40-96,0-20-1,0 20 97,0 0 64,20 20-512,1 0-769,-2 0-962,1-1-223,0 1-1346</inkml:trace>
  <inkml:trace contextRef="#ctx0" brushRef="#br2" timeOffset="488910.1562">9016 13195 11434,'0'20'4100,"0"-20"-3779,-20 21 543,20-21 1122,0 19-416,0 1-673,0 0-193,20 0-191,-20 19-193,20-19-96,-20 0-128,20-20 64,-1 0 65,-19 0-33,0 0-224,20-20-64,-20-20-289,0 1 193,0-1-64,0 0 320,-20 0-256,1 1 128,-1-21 0,0 21 128,-20-1-128,21-20 32,-2 20 320,1 21-32,0-1-128,20 0-96,0 20 64,0 0 161,0 20 31,0 0 96,20-1-95,0 21-65,1 20-32,-2 0-64,1-1-64,0 0 64,20 2-32,-21-22 161,21 20-321,-1-19 128,1 19-32,1-39 32,-22 20 0,21-40 160,-1 21-320,1-21 256,-20-21-160,0 1 96,19 0-320,-39 0 384,20-19-320,1 19 96,-21-20-128,0 1 32,0 19-97,0-19 97,-21 18 96,1-19 64,0 40-64,1-20 64,-1 20 256,0 0-256,0 0 192,0 20 33,20 20 95,0-19-416,0 18 64,0 1 96,0-21-160,20 21 128,20-20-577,-20 0-223,19-1-898,-19 1-1217,21-20-1377,-22 0-10794</inkml:trace>
  <inkml:trace contextRef="#ctx0" brushRef="#br2" timeOffset="489125">9730 13175 18705,'0'0'2467,"0"20"-2532,0-20 834,0 20 705,0 1-353,0 18-481,0 1-287,0-21-417,0 21-1,0-20-447,21 19-577,-21-19-865,0-20-1409,0 0-4805</inkml:trace>
  <inkml:trace contextRef="#ctx0" brushRef="#br2" timeOffset="489324.2187">9592 13275 18129,'0'0'3235,"-20"0"-2915,20 0 1089,20 20 97,-1-20-1090,1 20-224,0 19-608,19-19-97,-19 0-415,21 0-1122,-2-1-3043</inkml:trace>
  <inkml:trace contextRef="#ctx0" brushRef="#br2" timeOffset="490216.7969">10287 13315 14445,'0'-20'1794,"0"0"-897,-20 20 384,20-20 32,-21 20-192,21 20-416,0-20-161,0 40 97,0-21-193,0 21-63,0-20-129,21 0 0,-1-1-96,0-19 33,-1 0 95,1 0-512,0-19 192,0-1-64,-1-20 96,-19 20-289,0-19 161,-19 19-64,-1 0-96,-20 1-1,21-2 33,-21 21-160,19 0-641,1 0-1217,20 0-673,0 21-1537</inkml:trace>
  <inkml:trace contextRef="#ctx0" brushRef="#br2" timeOffset="490471.6796">10504 13334 14573,'0'-19'2082,"0"-1"-1217,0 0 576,-19-19-95,-1 18-193,0-19-224,0 1-257,0-21-287,1 21-129,-1-20-32,0 18-256,20-18-64,0 19 32,0 20 128,0-19-673,0 19-448,20 20-384,0 0-737,19 20-1762</inkml:trace>
  <inkml:trace contextRef="#ctx0" brushRef="#br2" timeOffset="490684.5703">10246 13037 17969,'0'20'1441,"21"-20"-768,-1 0 672,19 0-705,1-20-640,-1 0 64,21 20-640,-21 0-1186,2 0-800,-1 0-3043</inkml:trace>
  <inkml:trace contextRef="#ctx0" brushRef="#br2" timeOffset="491533.2031">11040 13255 14285,'0'0'2723,"0"0"-2083,0 20 1186,0 0-417,21 0-352,-21 19-192,20 21-352,0-21-97,0 22-320,-1-22 64,21 20-64,-20-19 0,-1-20-64,-19-1 193,20 1-161,-20-20 160,0 0-160,0 0-224,0-20-289,-20 1 385,-19-21-32,19 1-32,-19-1-224,-1-20 384,20 0-320,-20 1 159,20-20 65,20 20 96,-20 18 0,20 1 193,0 1-129,20 19-64,0 20 256,-1 0-320,2 20 64,19 0-32,-20 19 0,-1 1 32,-19 0 128,20-20-256,-20 0 96,0 0 64,0-1 0,-20 1-288,20-20-192,-19 20-129,-1-20-736,0 0-1057,0-20-1058,20 20-3458</inkml:trace>
  <inkml:trace contextRef="#ctx0" brushRef="#br2" timeOffset="491761.7187">11279 13195 16495,'19'41'2979,"1"-22"-1089,1-19-641,-1 20-416,0 0-385,-20 0-288,19-1-96,-19 1-352,20 0-673,-20-20-544,0 20-1026,0-20-2401</inkml:trace>
  <inkml:trace contextRef="#ctx0" brushRef="#br2" timeOffset="491973.6327">11200 13096 16815,'-40'-20'1218,"40"20"-1635,0-19-512,0 19 32,0-20-1249,20 20-7399</inkml:trace>
  <inkml:trace contextRef="#ctx0" brushRef="#br2" timeOffset="492251.9531">11359 13096 15951,'20'59'2498,"-1"-19"-864,1-20 319,0 20-575,20-20-1,-21 0-160,1 0-384,0-1-481,0 1-96,-1-20-95,-19 20-1,21-20 128,-21-20-96,20 20-96,-20-20-128,0-19-64,-20 19-224,20-19-32,0 18 288,-21-19-257,21 1-319,-19 19-129,19 0-512,0 0-193,0 20-512,0 20-2210,19 0-6982</inkml:trace>
  <inkml:trace contextRef="#ctx0" brushRef="#br2" timeOffset="492542.9687">11755 13175 14798,'0'0'2818,"20"20"-1825,-20-20 1153,0 20-320,0 1-417,20-2-480,-20 1-480,20 0-225,0 0 128,0-1-384,0-19 256,0 0-320,0 0 0,0-19-192,-1-1-33,-19-20 97,0 21 0,-19-2-128,-1 1 95,0 0 65,-20 0 160,0 1 0,0 19-544,20 0-609,1 0-1218,-1 19-1056,20-19-7912</inkml:trace>
  <inkml:trace contextRef="#ctx0" brushRef="#br2" timeOffset="492839.8437">11954 12897 16591,'0'-19'1890,"0"19"-1538,0 0 609,20 0 833,-20 19-417,0 1-544,20 0-385,0 21 1,-1-2-417,1 1 32,20-1 32,-19 1-160,-2-1-128,1 1-353,0-19-384,0-2-960,-20-19-1539,19 0-4387</inkml:trace>
  <inkml:trace contextRef="#ctx0" brushRef="#br2" timeOffset="493048.828">11954 13136 17136,'-19'0'2658,"-1"0"-2177,20 0 576,20 0 736,-1 0-287,21 0-545,-1-20-128,1 20-545,1 0-256,-2 0-385,1 0-736,-21 20-736,-19-20-1570,20 19 3395</inkml:trace>
  <inkml:trace contextRef="#ctx0" brushRef="#br2" timeOffset="493265.625">12212 12818 12139,'60'-20'10890,"-21"20"-9705,1 0-512,20 20-481,0 0 161,-1 20 63,-20 19 161,1 1-97,-20 0-288,1-1-64,-2-20-224,-19 21-96,0-60-320,0 60 512,0-20-4325,-19-40-1953</inkml:trace>
  <inkml:trace contextRef="#ctx0" brushRef="#br2" timeOffset="512919.9219">13722 13295 5893,'0'-20'4516,"19"0"-3042,-19 20 672,0-19 64,-19 19-448,19-21-673,0 1 0,-20 0-64,20 0-65,-21 20-63,21-19 32,-20 19-512,0 0-33,1 0-288,-1 0 0,0 19-32,-19 21 0,19 1 0,0-2-64,20 1 0,-20-1 0,20 1 64,0-20 65,20-1 63,0-19 32,0 0-96,-1-19 0,1-1-64,0-20 64,0 20-32,-1-19-64,-19 19 33,0-19-98,0 18 226,0 1-257,0 20 224,-19-20-224,19 20 192,0 0-288,0 0 192,0 20 64,0 0-64,0 1 0,0 18 0,19-19 32,1 0-32,0-1-416,1 1-33,-1 0-512,19-20-576,-19 0-801,0 0-1025,-20 0-2563</inkml:trace>
  <inkml:trace contextRef="#ctx0" brushRef="#br2" timeOffset="513247.0703">13801 13195 15214,'20'0'2883,"-20"0"-2051,19 20 1411,-19-20-418,0 21-544,20-2-416,-20 1-288,20 20-129,-20-21-191,20 1-65,-20 0 0,19-20 96,-19 20-288,0-20 385,0 0-257,0 0-96,0-20 0,0 20-32,0-20 0,0-19-64,20 19-64,-20 20 63,21-20-63,-21 20 64,20 0-64,0 0-192,-1 20-289,1 0-416,0-1-544,0 1-865,-1 0-1762,1 0-6823</inkml:trace>
  <inkml:trace contextRef="#ctx0" brushRef="#br2" timeOffset="513653.3203">14258 13255 17360,'0'0'2082,"0"0"-1057,-20 0 352,20 0 257,0 20-321,0 0-736,0 0-321,0-1-32,0 1-320,20 0 128,-1 0-64,1 0-32,-20-20 32,20 0-96,0-20-32,0 20-33,-20-40 97,0 20 32,0-19 96,-20-1-128,20 0 32,-40 0-128,20 1-96,1-1 320,-1 1 384,20 19 32,-21 0-191,21 20 63,0 0 321,0 20-97,0 0 97,0 19-449,21 1-192,-1-1 64,-1 1-96,21 20-384,0-40-481,-1 19-673,-19-19-1377,19 0-6117</inkml:trace>
  <inkml:trace contextRef="#ctx0" brushRef="#br2" timeOffset="515654.2969">15032 13315 16143,'20'-20'2338,"-20"0"-1473,20 20 704,-20 0 193,0 20-545,19 0-608,-19-1-129,20 21-63,-20 0-289,20 19 96,0-18-128,-1-2 96,1-19 32,0 0-160,-20-1 65,20-19-258,-20 20 546,0-20-129,0 0-256,0 0-160,-20 0 0,0-20 0,0 1 96,-19-21-289,19 1 1,0-2-32,1-18-161,-1-1 353,0-19 64,20 40 128,0-2 128,20 1-160,-20 21 64,39 19-32,-19 0 161,0 0-322,19 19 161,-19 1 97,0 20-258,0 0 161,-20-20 33,0 20 31,-20-21 0,0 1-32,0 0-64,1 0 32,-21-20-577,20 20-768,1-20-1506,19 0-1633,-20 0-9065</inkml:trace>
  <inkml:trace contextRef="#ctx0" brushRef="#br2" timeOffset="515945.3125">15409 13017 17392,'-20'-20'1922,"0"20"-1153,20 0 800,-19-19 257,19 19-481,0 19-672,-20-19-65,20 20 1,0 20-33,0-21 1,20 21-385,-20-1-64,19 1-32,1 1-64,0-22-192,0 1-416,19 0-481,-19 0-449,0-20-1184,-1 0-1538,2 0-8552</inkml:trace>
  <inkml:trace contextRef="#ctx0" brushRef="#br2" timeOffset="516154.2969">15568 13195 19506,'20'20'2626,"0"-20"-960,-20 21 128,19-21-257,-19 19-1088,20 1-353,0 0 64,-20 0-320,20-1-353,-1 1-672,-19 0-993,0 0-1890,20-20-5989</inkml:trace>
  <inkml:trace contextRef="#ctx0" brushRef="#br2" timeOffset="516372.0703">15608 13116 20339,'-20'-20'704,"20"0"-607,-20 20-546,20 0-320,0-19-1088,-20 19-4165</inkml:trace>
  <inkml:trace contextRef="#ctx0" brushRef="#br2" timeOffset="516589.8437">15647 12917 18865,'59'20'3460,"-39"-20"-2307,20 20-160,0 1-64,0 18-193,0 1-351,-1 19-321,-19 0 160,19-19-256,-19 0 96,-20 0 0,20-1-320,-20-19-65,0 0-639,-20 0-1122,20-20-1506,-20 0-2273</inkml:trace>
  <inkml:trace contextRef="#ctx0" brushRef="#br2" timeOffset="516808.5938">16124 13057 22389,'20'0'3203,"-20"0"-2947,19 0-160,1 0-64,0 0 64,0 0-128,0 0-96,-1 0-737,1 19-993,0-19-1409,0 0-1729</inkml:trace>
  <inkml:trace contextRef="#ctx0" brushRef="#br2" timeOffset="517026.3671">16243 13195 11242,'0'20'9769,"0"-20"-8327,0 0 159,19 0-352,1 0-576,20 0-449,-19-20-672,18 20-705,1 0-1506,-21 0-8583</inkml:trace>
  <inkml:trace contextRef="#ctx0" brushRef="#br2" timeOffset="517508.7891">16719 12838 17520,'0'-20'3075,"0"20"-1826,0-20 32,0 20 513,0 20-769,0-20-256,0 20-353,0 20-96,20-21-159,-20 21-257,20-20-1,0 1-447,-1-2-385,-19 1-769,20 0-1601,0-20-2690</inkml:trace>
  <inkml:trace contextRef="#ctx0" brushRef="#br2" timeOffset="517731.4453">17116 12978 16912,'21'0'4195,"-21"19"-3650,0-19 288,-21 40 352,1-20-96,0 19-160,0 1-577,1-1-160,-1 22-128,0-42 65,0 21-610,20-1-160,-19-19-287,19 0-1603,0-20-2241</inkml:trace>
  <inkml:trace contextRef="#ctx0" brushRef="#br2" timeOffset="518059.5703">17156 13215 18289,'20'40'2594,"-20"-20"-2081,20 0 800,-20 0 256,0 19-95,20-19-801,-20 0-97,0 0-320,0-1-31,20-19-97,-20 0 224,0 0-256,0-19-128,19-1-32,-19 0 64,0-20-96,20 1 96,0-1-32,0 21 32,-1-22 128,1 41-224,0 0 416,1 0-256,-1 20-96,-1 1-224,21 18-513,-20-19-288,19 0-480,-19-1-1122,-20 1-2882</inkml:trace>
  <inkml:trace contextRef="#ctx0" brushRef="#br2" timeOffset="520252.9297">18248 13255 12171,'0'40'2402,"20"-40"-704,-20 20-129,20-1-159,-20 1 127,20-20-352,-1 0-192,-19 0 96,0 0-192,0 0-448,0-20 63,0 1-480,-19-21 96,-1 20 96,0-20-352,-19 0 128,-1-19 0,19 19-32,-18-19 32,19 20 0,0-22-64,0 22 128,20 19-256,0-20 64,0 20 32,20 1-737,20 19-640,-21 0-866,1 19-2113</inkml:trace>
  <inkml:trace contextRef="#ctx0" brushRef="#br2" timeOffset="520465.8203">17970 13057 16719,'0'0'1986,"20"0"-1153,-20-20 192,40 0-673,-21 0-256,1 20-416,20-19-961,-20 19-1442,-1 0-1985</inkml:trace>
  <inkml:trace contextRef="#ctx0" brushRef="#br2" timeOffset="520682.6171">18327 13136 17104,'20'39'1473,"0"-39"129,0 20 448,-20 0-481,19 1-832,22-2-225,-21 1 1,0-20-225,-1 0 0,1 0-288,0-20 192,-20 20-160,20-40-64,-40 20 32,20 0-32,-40 0 64,21 1-32,-21-1-384,-1 20-64,22 0 31,-21 0-1248,20 0-2211,1 20-1697</inkml:trace>
  <inkml:trace contextRef="#ctx0" brushRef="#br2" timeOffset="520900.3906">18625 13275 16976,'20'0'3587,"-20"0"-2754,0-20 864,0 1 129,-20-2-577,0 1-640,20-20-289,-20 21-288,20-21 64,0 20-672,20 1 63,0-1-640,0 20-897,19 0-1761,2 0-7368</inkml:trace>
  <inkml:trace contextRef="#ctx0" brushRef="#br2" timeOffset="521693.3594">19241 13175 14477,'0'-20'2146,"0"1"-961,-21-1 353,21-20 191,-19 40-63,-1-19-897,20-1-257,-40 20-191,21 20-1,-1-1-128,0 1 0,0 20-96,0-1-96,20-19 32,0 21 32,20-22-192,0 1 128,0-20 0,0 0-96,-1 0 96,1-20-128,0 1 96,-20-2 64,20 1-32,-20 0-32,0 20 96,0-20-160,0 20 32,0 20 0,0-20-192,19 20-449,2 0-512,-1-20-545,0 21-704,0-21-1762</inkml:trace>
  <inkml:trace contextRef="#ctx0" brushRef="#br2" timeOffset="521998.0468">19380 12838 16527,'0'-40'3556,"0"21"-2211,0 19 288,0-20-319,0 20-129,0 20-320,0-1-33,19 21-607,-19 0 31,0-1 64,20 1-256,-20 20-128,20-20-128,0-1-769,-1 1-96,2-21-320,-1 1-865,0 0-1442,-20-20-1249</inkml:trace>
  <inkml:trace contextRef="#ctx0" brushRef="#br2" timeOffset="522209.9609">19539 12798 20819,'20'-39'1890,"-20"39"-993,0 20 832,0-1-511,0 21-322,19 0-735,-19 19-97,0 1-192,20-20-417,0 19-800,0-19-513,0-21-1569,19 1-6118</inkml:trace>
  <inkml:trace contextRef="#ctx0" brushRef="#br2" timeOffset="523003.9063">20213 13096 18257,'0'0'2562,"0"-20"-1473,0 20 609,0 0-289,20 20-288,-20 0-512,20 0-289,-20-1-192,0 21-64,20 1-32,-20-22-224,21 1-192,-21 0-385,0-20-704,0 0-577,0 0-1954,0 0-13036</inkml:trace>
  <inkml:trace contextRef="#ctx0" brushRef="#br2" timeOffset="523231.4453">20174 12897 18641,'-20'-39'2402,"20"19"-1793,0 0-705,0 20 192,-20-20-128,20 20-416,20 0-770,-20 0-896,20 0-2594</inkml:trace>
  <inkml:trace contextRef="#ctx0" brushRef="#br2" timeOffset="523541.0156">20651 12897 18801,'0'-39'1922,"0"39"-641,0-20 97,0 20 95,-20 0-288,0 0-608,20 20 95,-20 0-479,0 19 127,1 1 0,19 0-96,0 0 65,0-1-193,19 1-192,1-1 192,0 1-192,20-20-225,-21-20 1,21 21-385,-1-21-192,-19 0-224,20 0-736,-19 0-1667,-21 0-2337</inkml:trace>
  <inkml:trace contextRef="#ctx0" brushRef="#br2" timeOffset="523750.9766">20631 13076 18033,'-60'0'3523,"41"0"-2754,19 0 352,0 0 288,0 0-224,19 0-929,1 0-63,20 0-930,-1 0-672,1-19-994,-1 19-3170</inkml:trace>
  <inkml:trace contextRef="#ctx0" brushRef="#br2" timeOffset="524728.5156">21206 13255 15822,'0'0'2595,"0"20"-2115,0-20 962,0 0-193,0 20-128,20-20-352,0 0-257,-20 0-191,20 0-129,-1 0 96,-19 0 0,20-20-352,-20 0 32,20-20-64,-20 20 0,0-20 0,0 1-64,0-1 288,-20 1-128,0-1-32,1 21 320,-1-22-288,0 21 160,20-19-64,-20 19 0,20 0-160,0 20 64,20-20 32,0 0-96,19 20 64,1-19 96,1-1-96,-2 20-32,1 0-32,-1 0-128,-19 20 160,0-1 64,0 21-224,-1-20 320,-19 39-256,0-19 192,-19 0 128,19 20-128,-20-21 32,0 1 97,20-1 31,0 1 192,0-19-160,0-2 193,20 1 95,-20 0-63,39-20-193,-19 0-96,21 0-288,-21-20-352,19 0-225,1 20-704,-21-19-1090,1 19-1793,0-21-5156</inkml:trace>
  <inkml:trace contextRef="#ctx0" brushRef="#br2" timeOffset="524941.4063">21981 13255 22773,'19'40'-673,"-19"-20"-2305,0-20-1379,0 0-6757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19T03:28:46.18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598 3625 15310,'-20'0'833,"20"20"704,0 0 129,0 0 160,20 19-513,-20 22-96,19-2-641,-19 0-159,20 1-33,0-21 65,0 2-193,-20-2 32,19-19-96,-19-20 97,0 0 351,0 0-63,0 0-609,0-20 96,-19-19 128,-1-2-256,0-18 96,0-20 32,20 20-352,-19-22 256,19 2-64,0 20 0,0 19-1,19 1 258,1 39-161,39 0 224,-19 0-224,20 39 64,0 1-64,-1 19 96,0 1-96,22 20-64,-42-21 160,20 0-352,-19 1 32,-20-21-289,19 2-128,-19-2-608,-20-19-576,0 0-1763,0-20-7366</inkml:trace>
  <inkml:trace contextRef="#ctx0" brushRef="#br0" timeOffset="1">696 3982 21043,'-59'0'1858,"59"0"-1473,0 0 928,0 0 32,40 0-672,-1-19-353,1 19-352,20-20-320,0 20-641,-1-20-865,20 20-2274,-19-20-8904</inkml:trace>
  <inkml:trace contextRef="#ctx0" brushRef="#br0" timeOffset="2">1352 3785 18769,'40'59'2627,"-20"-39"-930,19 19-383,-19-19-225,19 20 0,-19-21-481,0 22-127,1-41-289,-21 20-96,0-20 224,20 0-31,-20 0-65,0-20-256,0-1 224,19 1-224,-19-19-64,20-1 0,-20 21-161,20 19 161,-20 0 192,39 0-128,-19 0-352,20 39-1089,-1-19-1634,2 0-5958</inkml:trace>
  <inkml:trace contextRef="#ctx0" brushRef="#br0" timeOffset="3">2543 3824 14093,'20'0'4644,"-20"0"-4163,19 0 1408,1 20-287,1-20-641,-1 0-449,0 0 1,19 0-33,-19 0-287,0-20 95,0-19 0,-20 19-160,19-21 0,-19 22-256,0-21-96,-19 20 128,-21 20 256,20-20-320,0 20 160,1 0 32,19 20 224,-20 20-288,20-1 288,0 2 33,20 18 63,-1-19-320,21 19 32,0-19 128,-1-21-288,20 1-288,2 1-385,-22-21-480,1 0-1410,-1 0-2401</inkml:trace>
  <inkml:trace contextRef="#ctx0" brushRef="#br0" timeOffset="4">2921 3665 18865,'39'40'2050,"1"0"-480,-1 0 256,1-1-641,0 1-641,0-20-352,0 19 33,-20-19-1,-1 0-96,-19-20 0,20 19 128,-20-19-96,0 0 673,0-19-577,-20-1-256,1 0-128,-1 0-96,0 1-192,0-21-257,20 20-96,0-19 257,0 19 160,0 20 63,20-20-127,0 20 160,19 0-65,1 0 193,-20 20-128,39-20 256,-20 20-96,2-20 288,-1 0-32,-1 0-32,20-20 129,-39 0-1,20-1 192,-20 2-224,0-1-95,0 0 127,-20 0-128,0 0 32,-20 1 64,20-1 0,-20 0-95,-20 20-161,20 0 32,0 20 288,1 0-256,19-1 160,-20 41 0,20-21 0,0 22-95,0-2-33,20-19 0,-1-1-289,1 1-511,20-21-193,-20-19-897,20 0-928,0 0-2019,-20-39-11593</inkml:trace>
  <inkml:trace contextRef="#ctx0" brushRef="#br0" timeOffset="5">3755 3645 19538,'19'40'1634,"-19"-20"576,20 20-737,0 0-160,-20-20-288,20 19-384,-20-19-353,19 0-160,-19-20-32,20 0 0,-20 0-32,0 0-31,20-20 95,-20 20-96,0-40 96,0 21-384,20-21 95,-20 20 1,19-1-128,2 21 96,-1 0-161,20 21 33,-21 19-481,21-1-800,-20-19-1474,0 20-2434</inkml:trace>
  <inkml:trace contextRef="#ctx0" brushRef="#br0" timeOffset="6">4211 3446 21043,'40'41'1762,"-20"-1"160,0 19-1089,19 0-321,-19 1-288,0 0 1,19-20-866,1-21-352,-19 1-224,18 0-1153,-19-40-3204</inkml:trace>
  <inkml:trace contextRef="#ctx0" brushRef="#br0" timeOffset="7">4171 3645 20499,'0'20'2434,"20"-20"-1793,20 0 1281,0 0-1090,19 0-511,-19 0-225,19 0-288,-18 20-1186,-22-20-1088,1 20-2499</inkml:trace>
  <inkml:trace contextRef="#ctx0" brushRef="#br0" timeOffset="8">3099 4201 25752,'39'0'1826,"2"-20"-1378,38 20 449,40-19-64,0-1-385,20 0-320,0 0-128,19 0-416,-38 20-193,19 0-159,-39-19-225,-21 19 256,-40 0 192,1 19-191,0-19-706,-20 0-1024,-20 0-1826</inkml:trace>
  <inkml:trace contextRef="#ctx0" brushRef="#br0" timeOffset="9">5561 3785 21620,'0'0'1057,"0"0"-833,0 0 1218,0 20-514,20-1-543,-20 1-97,20 0-128,0 19-32,-20-39-224,20 20-384,-1-20-1282,1 0-2626,-20 0-9898</inkml:trace>
  <inkml:trace contextRef="#ctx0" brushRef="#br0" timeOffset="10">5542 3446 20018,'0'-19'2146,"0"-1"-1024,0 0-834,0 20-352,19-20-32,-19 20-97,20 0-992,0 0-1377,20 0-1698</inkml:trace>
  <inkml:trace contextRef="#ctx0" brushRef="#br0" timeOffset="11">6037 3527 19826,'-59'39'1570,"39"-19"-802,0 0 33,0-1-384,20 21-33,20-20-96,20 0-160,-1-1 65,22 2-386,18-1 1,-20 0-32,0 0 32,-18-1 128,-21 1 64,-20 20 224,-20-21-64,-1 1 96,-18 0-320,19 0-544,-20-20-866,21 0-1889,-1 0-11403</inkml:trace>
  <inkml:trace contextRef="#ctx0" brushRef="#br0" timeOffset="12">7527 3606 18545,'-40'0'1826,"0"0"-545,21 19-128,-21 1-448,20 20 192,-1-1-225,2 2-287,19-1-289,0-21 0,40 1-64,-20-20 32,39-20 96,-19 1-224,0-1-32,-1-20 32,1 0 0,-40 20 384,0-20-32,0 20-95,-20 20 287,0 0-96,20 0-256,-20 20-256,20 0 256,0 20-288,20-21 32,0 22-384,19-21-930,2 0-1376,-1-1-1603,-1-19-10184</inkml:trace>
  <inkml:trace contextRef="#ctx0" brushRef="#br0" timeOffset="13">8520 3466 14125,'-40'0'4708,"20"0"-3747,-19 0 352,-2 21-127,1-1 223,21 19 64,-21 1-512,40-1-640,0-19-257,20 20 32,0-1-128,39-18 32,1-1 0,0 0-64,19 0-65,-20-1-319,-19 1 0,-19-20 320,-21 20 160,-21 0 320,1-20-448,-20 19-32,1-19-225,-1 0-127,1 0-545,-1 0-1473,20 0-2916</inkml:trace>
  <inkml:trace contextRef="#ctx0" brushRef="#br0" timeOffset="14">8738 3745 22229,'0'40'992,"0"-20"-127,20-1 64,0 1-512,-1 0 255,21 0-159,-1-20-129,1-20-96,1 20-192,-22-20-288,1-19-288,-20 19-97,0-20-159,-20 19-1218,1 2-2819</inkml:trace>
  <inkml:trace contextRef="#ctx0" brushRef="#br0" timeOffset="15">9154 3269 22389,'0'0'1089,"0"0"-513,20 19 1058,0 21-321,1 19-64,-1 0-576,-1 2-449,1-22-64,20 21-32,-21-41-32,1 21-31,0-40 31,0 0 0,0 0 64,19 0-32,-19 0-32,1-20-32,-1 20-224,19 0 96,-19 20 64,0 0-128,19 19 160,-39 2-224,20-21-129,-20 0 129,0-1 0,0-19-96,-20 20-225,-19-20-223,-1 0-33,1-20 384,-2 20-255,1-19-962,21-1-1056,-1 20-1442,0-20-5862</inkml:trace>
  <inkml:trace contextRef="#ctx0" brushRef="#br0" timeOffset="16">9968 3566 19154,'-39'-20'4708,"19"1"-4388,0 19 833,0-20-576,20 20-193,0 0-95,0 20-129,0-1-128,20 21-32,20-1 0,-1 1 32,22 0-32,-2 0-32,20 0-320,-39-1 63,-1-19 193,-18 0 128,-1 0-128,-20-20 96,0 19 96,-20-19-352,-1 0-481,1 0-576,-19 0-353,19 0-544,-19 0-608,-1 20-1474,1-20-4260</inkml:trace>
  <inkml:trace contextRef="#ctx0" brushRef="#br0" timeOffset="17">9988 3963 6950,'0'0'5605,"21"-20"-2786,-1 0-961,19 0-513,1 1-96,-1-21 289,1 20-97,19-19-64,-18 19 65,-2-21-706,1 22 1,-1-1-320,1 0-129,0 20-32,-21-20-160,22 0 64,-21 1 32,-20 19-256,20-20-192,-20 0 0,0 0 64,0 1-129,-20-1 97,0 0 192,-1 20 128,1 0 0,-19 0 0,19 20-128,0 0 97,0 19-65,1 1 64,19-1-225,0 1 129,0-1-32,39 2 64,-19-1-64,39-21-160,-18-19-320,-1 0-449,-1 0-513,1-19-896,-1-1-2435,-19-20-7654</inkml:trace>
  <inkml:trace contextRef="#ctx0" brushRef="#br0" timeOffset="18">10683 3348 18961,'20'0'3171,"0"19"-1505,0 1 384,-1 20-1089,22-1-288,-1 22-1,-21 18-448,1-40-160,20 21-352,-1-20-224,-19-20-417,0-20-641,0 0-1505,-1 0-3523</inkml:trace>
  <inkml:trace contextRef="#ctx0" brushRef="#br0" timeOffset="19">10624 3546 24695,'0'0'384,"40"0"33,19 0 191,0 0-544,21 0-128,-20 0 64,-1 0-1025,0 0-2786,-38 0-6247</inkml:trace>
  <inkml:trace contextRef="#ctx0" brushRef="#br0" timeOffset="20">12193 3348 15919,'-20'-20'1409,"0"20"-128,0 0 801,-20 0-1217,0 0 32,-19 39-96,19-19-257,1 20-64,19 20-255,20-20-33,20-1-192,19 1 224,21-1-320,19-19 352,-19 20-352,19 0 96,-39-20-32,-1 20 64,-19-21-32,0 1 160,-20 0 609,-20 0-32,0-20-385,-19 19-160,-1 1-96,1-20-64,-1 0 0,1 0-993,18 20-1056,1-20-2147,0 0-6310</inkml:trace>
  <inkml:trace contextRef="#ctx0" brushRef="#br0" timeOffset="21">12887 3466 18225,'-20'-39'480,"0"39"1314,1-20-641,-1 20-64,0 0 513,0 0-289,-19 20-769,-1 19-63,20-18 159,1 19-191,-2-1-65,42 1-32,-2-1-384,1-19 193,20 20-33,19-40-32,0 19-128,2-19-449,-2 0-608,-19 0-512,-1 0-1506,-19 0-2819</inkml:trace>
  <inkml:trace contextRef="#ctx0" brushRef="#br0" timeOffset="22">12768 3923 19474,'20'20'3523,"0"-20"-2978,0 0 1281,39-20-1122,-18 20-512,-2-20-128,1 20 0,-1 0-1377,1 0-1153,-21 0-3428</inkml:trace>
  <inkml:trace contextRef="#ctx0" brushRef="#br0" timeOffset="23">13523 3943 16944,'-20'39'2210,"20"-39"-705,0 20 417,0-20-449,20 21-512,0-21 160,19 0-544,1 0-97,-1-21-95,2-18-161,-21 19-320,19-20-64,-39 1-1,20-1 1,-40-19 0,0 18-480,1-18 415,-22 19 129,21 1 449,0 19-193,1-19 32,19 19 0,0 0-96,0 20-96,39-21 0,2 1 0,18 20 96,1 0 0,-1 0-128,0 0 64,2 20-64,-22 21 128,-19-21-192,0 19 256,-20 20-160,-20-19 65,0 19 31,-19 2-32,19-22 96,0 1 32,-1-1 128,21-19-63,21 20 95,-21-21 96,40-19 33,-21 20-129,21-20-128,19 0 1,-19 0-33,19 0-192,-18-20-641,-2 20-576,-19-19-577,0 19-864,0 0-2435,-20 0-9449</inkml:trace>
  <inkml:trace contextRef="#ctx0" brushRef="#br0" timeOffset="24">14674 4122 29596,'0'20'192,"0"-20"-481,0-20 225,20 20-352,-20 0 64,0 0-65,0 0-1953,0 0-3107,20 0-13613</inkml:trace>
  <inkml:trace contextRef="#ctx0" brushRef="#br0" timeOffset="25">816 5234 11146,'0'-20'2659,"0"20"159,0 0-512,0 0-192,0 0-896,-20 0-193,20 0 128,20 20-128,-20 19-225,20-19-159,-20 40-193,20-20-223,0 19-97,-1-19-32,1-1-160,0 1-192,0 0-513,-1-20-192,1 0-801,-20 0-2562,0 0-6150</inkml:trace>
  <inkml:trace contextRef="#ctx0" brushRef="#br0" timeOffset="26">419 5393 12235,'0'0'2883,"19"-20"-161,-19 20 1,20-20-481,0 1-704,0-2-642,20-19-479,-20 20-385,20 1 32,-1-21-256,-19 20-449,19 0-608,-19 1-929,20-1-673,-19 0-3010</inkml:trace>
  <inkml:trace contextRef="#ctx0" brushRef="#br0" timeOffset="27">935 4975 7014,'0'20'12364,"0"-20"-11916,0 20 1506,20 0-64,-1 20-609,1 0-576,0-1-321,0 21-128,1-1-127,18 2 63,1-2-288,-21-20 96,1 1 32,0-20-160,0-1 31,-20 1 97,20 0 0,-20-20-64,-20 0 64,0 0-128,0 0 64,20-20 32,-20 0-288,1 1 320,19-21-192,0 20 32,19 20 127,-19-19 226,40 19-289,-20 19 128,19 1 0,22 0-64,-22 0 32,1-1-129,19-19-31,-19 20 64,-1-20 128,2-20-32,-2 1 64,-19-1-64,20 0 96,-40 0-128,19-19 161,-19 19-97,0 0 32,-19 1 128,-1-2 0,0 21-64,0 0-64,1 0 32,-1 21 193,20-2-97,0 21-256,0-20 32,20-1 0,19 21-481,1-40-640,-1 20-929,21-20-3203,0 0-12170</inkml:trace>
  <inkml:trace contextRef="#ctx0" brushRef="#br0" timeOffset="28">2424 5472 17328,'-19'-20'1698,"19"40"-994,19 0 1090,1 19-97,0 1-543,19 40-354,-19-1-287,20-20-257,-21 1-32,1-39 161,1 18-33,-21-39-352,0 0 224,0 0 321,0 0-353,0-20-320,-41-20 0,22-20-65,-21 1-127,1 0 0,-1-1-97,1-20 1,-1 1 32,-1 20 192,22 0 288,19 18-96,19 1 96,22 21 0,-1-1 0,19 20 64,-20 20-192,1-1 32,-1 1 0,2 20 96,-21 0-96,0 0 64,-1-1-64,-19 1 192,-19-20 33,-1-1-33,0 1-32,-1-20-160,1 0-96,1 0-160,-1 0-257,20-20-960,0 20-1154,20-19-2113,-20-1-8201</inkml:trace>
  <inkml:trace contextRef="#ctx0" brushRef="#br0" timeOffset="29">2841 5531 20371,'-20'0'961,"20"-20"224,-20-19 128,20 19-128,0-19-320,0-21-320,0 20-353,0 0-256,0 1 160,20 19-481,0 0-287,-20 20-321,39 20-609,-18 0-1024,-1-1-1282,19 1-5797</inkml:trace>
  <inkml:trace contextRef="#ctx0" brushRef="#br0" timeOffset="30">3119 5334 12780,'0'39'5637,"0"-19"-3299,0 0 96,0-1-320,0 21-800,0-20-482,19-1-319,2-19-417,19 0 96,19 0-32,-19-19-128,-1-21-256,-19 20 0,0-19 32,-40 19 64,0 0 32,0 1-97,-19 19-255,-20 0 256,-1 0 0,20 0-33,20 0-479,0 0-1090,0 0-1761,20 0-2659</inkml:trace>
  <inkml:trace contextRef="#ctx0" brushRef="#br0" timeOffset="31">3258 4995 18641,'0'-20'4036,"0"20"-2531,0 0-896,0 0 448,20 20 64,0 20-256,-1 0-321,1 0-191,0 19-385,19-19 64,-18-1 32,-1-19-32,20 0 64,-21 0 64,1-20-224,0 21 256,0-21-320,19 19 160,-39 1 128,20 0-288,0-20 128,-20 20-32,0-1-32,-20-19-128,20 20-96,-40-20-65,21 0-127,-1 0-97,-20 0-224,21 0-384,-1-20-1377,0 20-2947,20-19-6695</inkml:trace>
  <inkml:trace contextRef="#ctx0" brushRef="#br0" timeOffset="32">3913 5313 20691,'-20'0'1986,"0"0"-641,0 21 129,1-2-642,-1 1 193,0 20-256,0-1-545,20-19-288,20 0 128,0-1-256,0 1-96,-1-20 64,21-20-33,-20 20 129,-1-19 0,-19-21 96,0 20 32,0 1 96,0 19-192,0-20 320,0 20-288,0 0 160,0 20-480,0-20 320,21 19-32,19 1-609,-20 0-640,19-20-641,1 0 0,-20-20-384,19 0-2339</inkml:trace>
  <inkml:trace contextRef="#ctx0" brushRef="#br0" timeOffset="33">3953 4975 17872,'0'-19'4389,"0"19"-2660,0 19-768,0-19-64,20 40 672,-20-20-351,20 40-386,0-20-415,-1-1-225,1 1-192,0-1 96,0-19-96,0-20 64,19 20-32,-19-20 64,0 0 0,20 0-96,-20 0 32,20 0-64,-21 0 32,1 0-96,0 20 96,0 1 0,-1-21-96,-19 19 128,0 1-256,0-20 32,0 0 0,-19 0-33,-1 0-127,0 0-32,0-20-97,-19 1 1,19 19-417,-20-21-416,40 1-449,-20 20 0,20 0-2402,0 0-5381</inkml:trace>
  <inkml:trace contextRef="#ctx0" brushRef="#br0" timeOffset="34">4549 5373 18353,'39'0'2210,"-39"0"-416,0 20-161,20-20-159,-20 20-225,0-1-416,20 1-609,-20-20-192,20 20-224,-20 0-289,0-20-608,0 0-480,19 0-609,-19-20-1602,0 0-6950</inkml:trace>
  <inkml:trace contextRef="#ctx0" brushRef="#br0" timeOffset="35">4489 5075 21748,'-19'-21'1473,"19"2"-992,0 19-289,0 0-352,0-20-192,0 20-1122,19 0-2305</inkml:trace>
  <inkml:trace contextRef="#ctx0" brushRef="#br0" timeOffset="36">4767 4936 17744,'-19'-40'3075,"-2"40"-1089,21 0 32,0 0-320,0 0-1058,21 20-416,-2 0 673,1 19 32,0 21-897,19-20 224,-19 20-159,20-1-1,-21-19 0,1-1-353,0 1 225,0 0-704,1-20-417,-21-20-385,19 20-736,-19-20-1858,0 0-6310</inkml:trace>
  <inkml:trace contextRef="#ctx0" brushRef="#br0" timeOffset="37">5184 5273 15855,'19'20'5797,"1"0"-4420,-20 20-63,0-20-546,20 0-351,-20 0-417,0-20 32,21 19-224,-1-19-705,-20 0-545,19 0-1889,-19-19-3395</inkml:trace>
  <inkml:trace contextRef="#ctx0" brushRef="#br0" timeOffset="38">5164 5095 21075,'-20'0'577,"20"-20"-769,0 20-161,0 0-63,20-21-353,-20 21-864,20 0-3652</inkml:trace>
  <inkml:trace contextRef="#ctx0" brushRef="#br0" timeOffset="39">5343 4936 448,'20'20'21684,"-20"-1"-20723,19 21 737,-19-1-257,20 2-320,0 18-416,0 1-385,-1-1-256,21-19-128,1 0-352,-22-20-289,1 0-672,0-20-833,0 0-2210,-20-20-11115</inkml:trace>
  <inkml:trace contextRef="#ctx0" brushRef="#br0" timeOffset="40">5323 5214 21684,'20'-20'865,"19"20"448,1-20-448,-1-19-513,1 39-256,1-20-32,-2 0-128,1 20-608,-1 0-33,1 0-32,-20 0 225,-20 20 544,19 0 288,-19-1 193,0 1 159,20 0-159,-20 0-449,0-20 320,20 0-256,-20 0-32,0 0-64,21 0 33,-21 0-98,20 0-31,-20 0 32,19 0 32,1 0 385,0 20-65,19 19 353,-19 1-1,20 20-383,-1-1-1,2 1-128,-21-1-32,19-18-128,1 18 32,-40-19-64,20-1-64,-40 1 0,0-1-160,0-19-641,0 0-448,-19-20-1442,18 0-2562,1 0-10762</inkml:trace>
  <inkml:trace contextRef="#ctx0" brushRef="#br0" timeOffset="41">6772 5293 14125,'-20'-40'1794,"0"21"-1,1-1 353,-1 20 481,0-20-769,0 20-545,1 0-448,19 20-289,0 0-159,0 19-1,0-19-192,19 21-64,1-22-96,20-19-32,-21 0 0,21 0-32,-1-19-96,-19-2-96,1-19 192,-21 1-96,0-1-352,-41 20 31,22-19 1,-1 19-161,-20 0 97,21 20-225,-1 0-64,20 0-1152,0 20-898,0 19-800,20 1-7784</inkml:trace>
  <inkml:trace contextRef="#ctx0" brushRef="#br0" timeOffset="42">6990 5373 16239,'40'0'2146,"-20"0"-128,-20-20-96,-20-20-673,0 20 128,0-20-256,-19 1-512,19-21-257,0 21-160,1-22-288,-1 2 288,0 0-416,20 19-416,0 1 896,0 19-641,20 0-479,0 20-610,-1 0-992,1 20-2050,0 0-11339</inkml:trace>
  <inkml:trace contextRef="#ctx0" brushRef="#br0" timeOffset="43">6752 5115 21748,'-20'0'1858,"20"0"-801,0 0-737,40 0-32,-1-20 257,22 0-353,18-1-448,0 21-1410,1-19-1280,-1 19-2468</inkml:trace>
  <inkml:trace contextRef="#ctx0" brushRef="#br0" timeOffset="44">8003 5035 15438,'-59'-20'4356,"19"0"-3779,0 20 768,0 20 0,1-20-160,-1 39 321,-19 2-641,39 18-33,0 1-511,-1-21-289,21 21 32,21-20-32,19-20-64,-1 0-64,21-20 0,-21 0 0,1-20-161,0-19-31,-20-2-32,0 21 96,-20-19 63,0-1 33,0 20 0,-20-19 160,20 39 289,-20-20-161,20 20 256,0 20-256,0-1 0,0 1 97,20 0-65,0 20-192,0-21-64,19 1-353,-19 0 65,20 0-417,-21-20-448,1 0-1057,-20 0-1602,0 0-5412</inkml:trace>
  <inkml:trace contextRef="#ctx0" brushRef="#br0" timeOffset="45">8063 5095 18513,'19'40'2178,"1"-1"-608,0-19 127,-20 20-576,20-21-96,-20 1 32,0 0-608,21-20-642,-21 0 546,0 0-257,0 0-64,0 0-64,0-20 96,0 0-224,0 1 96,19-21 32,1 40 128,20-20-160,-21 20 96,1 0-32,20 20-32,-21-20-289,21 20-832,1 0-1249,-2-1-3459</inkml:trace>
  <inkml:trace contextRef="#ctx0" brushRef="#br0" timeOffset="46">9056 5234 18481,'19'0'1794,"1"19"-1634,0-19 833,0 0-192,-1-19-417,1 19 385,0-20-1,1 0-479,-21-20-129,0 21 128,0-1-416,-21-20-128,1 19 640,0 21-480,-19-19 96,-1 19 128,21 19 0,-21 2 193,20-1-225,0 20 352,20-1-192,0 1 289,20-1 63,0 1-287,0 1-161,39-22-128,-19 1-96,19 0-289,-18-20-255,-2 0-449,1-20-801,-1 0-1921,-39-20-2788</inkml:trace>
  <inkml:trace contextRef="#ctx0" brushRef="#br0" timeOffset="47">9274 4956 6245,'20'19'13838,"0"21"-12749,-1-1 768,1 2-31,0 18-353,20-19-672,-21 0-160,1-1-321,0 1-160,1-19 96,-1-2-127,-20 1-161,0-20 224,0 0-256,0 0 160,0 0-192,-20-20-64,20 1-1,-21-22-31,21 21-64,-20-19-96,20-1-65,20 0 129,-20 21 160,21 19-96,-1 0 96,-1 0 95,1 0-31,0 19-160,0-19 545,19 20-450,-19 0 161,19-20-32,-19 0-64,21 0 64,-2-20-32,-19 20 128,0-20-32,0 1 33,-20-1 127,0 0-288,0 0-64,-20-20 224,0 20-128,0 20 32,1-20 32,-1 20 128,20 0 160,-21 20-320,1 0 192,0 20 1,20 0 31,0-1-128,0 1-64,20 0-64,0-1-385,21-19-95,-2 0-33,1-20-736,-1 0-737,-19-20-1793,0 0-6503</inkml:trace>
  <inkml:trace contextRef="#ctx0" brushRef="#br0" timeOffset="48">9949 5054 19602,'19'41'1602,"-19"-1"512,20-1-641,-20 1-32,21-1-95,-1-19-738,-20 0-95,20-20-257,-20 20-224,19-20 32,-19-20-64,0 20 64,0-20 0,20 0-160,-20-19 32,20 19-32,0 0 0,-1 0 64,1 20-353,0 0 417,0 20 32,-1 20-704,1-20-257,1 19-416,-1-19-449,0 0-576,-1-20-1794,1 0-4132</inkml:trace>
  <inkml:trace contextRef="#ctx0" brushRef="#br0" timeOffset="49">10346 4936 16815,'20'-20'3428,"0"20"-321,-20 20-705,19 19-737,1 1-63,0 20-1025,0 0-385,0-21-352,-1 21 384,22-41-577,-21 1 65,19-20-481,-19 0-416,20 0-224,-40-20-1025,19-19-2787,-38 19-9866</inkml:trace>
  <inkml:trace contextRef="#ctx0" brushRef="#br0" timeOffset="50">10207 5135 23766,'0'0'352,"39"0"673,2 0-224,-2-20-128,21 20-97,-1 0-255,0-20-257,2 20-513,-22 0-608,1 20-1281,-20-20-3812</inkml:trace>
  <inkml:trace contextRef="#ctx0" brushRef="#br0" timeOffset="51">11379 4916 16719,'0'-39'1314,"0"19"511,-20 0-511,20 20-193,-20 0-128,-21 0-33,22 0-127,-21 20-352,20 0-97,1 19-256,-1-19 0,20 19 97,0-19-610,20 20 481,-1-21-96,41 2-192,0-1 128,-1 0 64,21 0-192,-21 19 160,-20-19 32,-18 0 0,-21 19 160,0-19 256,-40 0-223,0 21 223,1-22-352,-21 1 32,21-20-737,-1 20-127,19 0-1667,-18-20-2657,19 19-9738</inkml:trace>
  <inkml:trace contextRef="#ctx0" brushRef="#br0" timeOffset="52">2742 5988 14253,'0'0'865,"0"0"-321,0 0 129,0 0-705,0 0-32,0 0 32,0 0 64,20 20-64,-20-20 128,19 0 160,21 0 257,-20 20 31,19-20 33,2 0-161,18 0-224,0 0 193,1 0-385,20 0 0,-1 0 64,0 0-96,1 0 64,19 0-64,-20 0 32,21 0 96,-1 0-192,0 0 192,1 0-64,-1 0 128,20 0 513,0-20-481,0 20-128,20 0-128,-20 0-96,20-20 32,0 20 320,0 0-288,1-20 64,18 20 32,-19 0 128,0-19-320,20 19-33,-21 0 129,2-20-32,18 20 96,-18-20 128,-1 20-64,19 0 32,2-20 160,-2 20-95,-19 0-97,19-19-32,-18 19-64,-2 0-161,2 0 65,-1 0 32,0 0 128,-19-21 160,-2 21 64,1 0 1,-19 0 95,18 0-416,-18 0 192,19 0-64,-20 0 0,1 0 160,18 0-320,-18 0 320,-1 0-320,0 0 288,1 0-224,-1 0 320,1 0 65,-1 0 63,0 0-128,1 0-160,18 0 33,-18-20-97,-1 20 0,0 0 160,1-20-288,-21 20 192,20-20 480,-19 20 97,19 0-385,-20 0-160,1-19-64,-1 19-32,-20 0 65,1-20-194,0 20 194,-20 0-161,-1 0 160,-19-20 128,20 20-96,-21 0 0,21 0-64,-20 0 64,20 0-224,-20 0 96,-20 0 0,20 0-32,-20 0-32,0 0-128,0 0-225,-20 0-383,20 0-1635,-20 0-1729,20 0-10409</inkml:trace>
  <inkml:trace contextRef="#ctx0" brushRef="#br0" timeOffset="53">12669 5293 672,'0'0'9289,"0"0"-7079,0 0 96,0 0 129,0 0-321,0 0 224,20 0-224,-20 0-417,20 0-768,-20 20 320,20 1-448,-1-2-320,1 21-129,-20-20-224,20-1-128,0 1-64,0 0-288,-1-20-289,-19 20-480,20-20-545,0 0-1088,-20 0-2531,0-20-11946</inkml:trace>
  <inkml:trace contextRef="#ctx0" brushRef="#br0" timeOffset="54">12669 5015 19890,'-19'-20'2627,"-2"0"-2051,21 20-544,0 0-160,0 0-705,0 0 289,21 0-609,-2 0-1089,1 20-2755</inkml:trace>
  <inkml:trace contextRef="#ctx0" brushRef="#br0" timeOffset="55">13205 5075 19250,'-19'20'2274,"19"0"-1890,-20 0-256,20-20 225,0 19-161,0 21 96,20-20 97,-1 0-482,21 19 290,-1-19-482,21 0 33,-21 1 192,1 18-160,-19-19 224,-1 0 96,-20-20 96,0 19 0,0 1-64,-20 0-128,-1-20-352,1 20-609,0-20-1505,1 0-2147</inkml:trace>
  <inkml:trace contextRef="#ctx0" brushRef="#br0" timeOffset="56">15131 4817 8391,'20'-19'3268,"-1"19"-994,-19 0 32,20-21-224,-20 21-577,20 0-480,-20 0-576,0 0 800,0 0-32,0 0-897,0 0-288,0 0 225,0 21 447,0-2 65,-20 1-513,20 0-96,-39 0 193,19-1-97,-20 21 0,-19-20-544,18 19 704,-18-19-672,0 0 672,19-1-159,1 2-161,-1-1 160,19 0-64,2 0 32,-1-20 33,20 0-1,0 0-96,20 0-128,-20 0 192,40 0-32,0 0 1,19 0-65,0 0-192,1-20 416,0 20-416,19 0-96,-39 0 352,19 0-192,-19 0-64,0 20-224,0-20 384,-20 19-96,-1-19-192,-19 20 320,0 0-224,0 0 160,-39 0 96,19 19-224,-21-19 128,-18 21-96,19-22-64,1 21 160,-1-20-96,1 19 160,19-19 0,0 0-32,-1-1 32,21 1-64,0 0 64,21-20 65,-1 20-65,20-20 32,-1 0 32,1 0 32,19 0-128,0-20 0,22 0-96,-22 20 0,0-20-32,0 20-192,2 0-384,-22 0-33,1 0-704,-20 0 64,-1 0-97,1 0-640,0 20-1601,-20-20-3620</inkml:trace>
  <inkml:trace contextRef="#ctx0" brushRef="#br0" timeOffset="57">14694 5988 17072,'20'0'4292,"-20"0"-3203,0 0 128,0 0 64,19 20-288,-19 0-96,21 19-64,-1-19-737,-20 0-32,20 1-64,0-2-128,-1 1-129,-19-20-255,0 0-321,20 0-416,-20 0-1089,0 0-1442,-20 0-9352</inkml:trace>
  <inkml:trace contextRef="#ctx0" brushRef="#br0" timeOffset="58">14575 5710 20147,'-20'0'800,"20"0"-1376,0 0-577,0 0-353,20 0-800,0 20-1634</inkml:trace>
  <inkml:trace contextRef="#ctx0" brushRef="#br0" timeOffset="59">15032 5870 9673,'0'-21'10698,"0"21"-9865,-20 0 288,20 0 352,0 0-480,-21 21-32,21-2 192,-19 21-609,19-1-223,0 1 63,0-1-96,19 1-191,22-20-97,-1 1-97,-1-21-63,1 0-192,-1-21-385,1-19-384,-1 20-256,-18 1-769,-1-1-961,-20 0-1794</inkml:trace>
  <inkml:trace contextRef="#ctx0" brushRef="#br0" timeOffset="60">15032 6008 19314,'-20'0'2338,"20"0"-1121,0 0 128,0 0-384,20 0-192,0 0-288,19-20-289,-19 0-320,20 20-417,-1 0-288,-19-19-896,20 19-1987,-21 0-6341</inkml:trace>
  <inkml:trace contextRef="#ctx0" brushRef="#br0" timeOffset="61">15568 5770 20851,'20'-20'1378,"-40"20"-802,20 0 321,-20 0 0,-1 0-321,2 20 225,-1-1-256,-20 21-449,40-20-32,-19 20-32,19-20 64,0 0-320,19 0 160,1-1-321,20 1 257,0 0-64,0 0 224,-1-20-160,1 19 64,-20 1 64,-1-20 64,1 20-32,-20-20 96,0 20 64,-20-20 64,1 21-127,-1-21-161,0 0-33,0 19-255,-19-19-705,19 0-833,20 0-1345,-20 20-5124</inkml:trace>
  <inkml:trace contextRef="#ctx0" brushRef="#br0" timeOffset="62">16044 5174 14061,'0'0'2210,"0"0"-1794,0 0 1250,0 0 960,19 0-1184,-19 0-481,0 20 32,21 20 96,-1-1-64,-20 22-417,20-2-320,0 0 97,-1-19-257,1 19 64,0-18-288,0-22 256,-20 1-160,20 0 64,-20-20-32,0 0 289,0 20-97,0-20 32,-20-20-192,0 0-96,0 0-128,-19-20 160,19 0 0,0 1-96,0-40-64,-1 19-129,21-20-31,0 21 128,0-1 128,0 21 0,41-1-225,-21 19 418,0 21-129,19 0 0,-19 21-96,0-1 63,19 20-31,-19-21 161,0 21-354,0 0 193,-20-1 224,-20-19-224,0 0 224,0-20 97,-19 21-353,-1-21 0,20 0-193,1 0-319,-1 0-930,0 0-800,0-21-1634,20 21-5381</inkml:trace>
  <inkml:trace contextRef="#ctx0" brushRef="#br0" timeOffset="63">16601 4956 17104,'-21'-20'2946,"1"20"-1889,0 0 641,20 0-289,-20 20 65,20 19-417,0-19-32,0 19-321,0 2-255,20-1 127,0-1-704,0 1 545,1-20-513,18 19 96,-19-19-513,0-20-320,19 20-288,-19-20-352,0 0-1090,0-20-1504,-1 0-5478</inkml:trace>
  <inkml:trace contextRef="#ctx0" brushRef="#br0" timeOffset="64">16918 5154 15758,'20'20'5349,"0"-20"-3715,-20 20 320,0 0 352,19 0-1313,-19-20-641,0 19-63,20 1-353,-20 0 192,0 0-577,0-20-384,20 0-159,-20 0-674,0 0-1025,0 0-3202</inkml:trace>
  <inkml:trace contextRef="#ctx0" brushRef="#br0" timeOffset="65">16879 5075 14317,'0'-21'5926,"0"21"-5606,0-19-929,0 19 481,0 0 192,-20-20-832,20 20-385,0 0-481,0 0-2306</inkml:trace>
  <inkml:trace contextRef="#ctx0" brushRef="#br0" timeOffset="66">17017 4857 19026,'79'20'2882,"-38"19"-896,-2-19-512,1 19-33,-20 1-768,-1-1 31,1 2-351,-20-1-225,20-21-32,-20 1-64,0 0 96,0 0-256,0-20-385,0 20 1,-20-20-289,20 19-64,-20 1-544,20-20-1154,0 20-1889,0-20-7815</inkml:trace>
  <inkml:trace contextRef="#ctx0" brushRef="#br0" timeOffset="67">17712 5353 25464,'20'0'1761,"-20"0"-1921,0 20 32,0-20 96,0 0-705,0 0-800,0 20-2115,0-20-9608</inkml:trace>
  <inkml:trace contextRef="#ctx0" brushRef="#br0" timeOffset="68">4131 5313 320,'0'0'416,"0"0"385,0 0 96,0 0-64,0 0 288,-19 0-385,19 0-608,0 0-128,0 0-160,0 0 96,-20 21 449,20-21-161,0 0 352,0 0 770,0 0 191,0 0-480,0-21-608,0 21 127,0 0 257,0 0 96,0 0 32,0 0-161,0 0-159,0 0 160,0 0-129,0 0-255,0 0-97,0 0-32,0 0 1,0 0 223,0 0 193,0 0-161,0 0 513,0 0-544,0 0-161,0 0 65,0 0-193,0 0-96,0 0-128,0 0 32,0 0 192,0 21-160,0-21-64,0 0 96,0 19 64,20-19-128,-20 20-32,0 0 65,0-20 63,0 20-64,19-20-32,-19 19 64,20-19 128,-20 20-224,0-20 96,20 0-96,-20 20 192,20-20-192,-20 0-96,20 20 192,-20-20 0,20 19-288,-20-19 224,0 20-64,20-20 0,-20 0 64,0 20-32,20-20-32,-20 0 96,0 0-64,20 0 128,-20 0-288,0 0 192,19 0-64,-19 0 128,0 0-96,20 0 0,-20 0-32,0 0 64,20 0-32,-20 0 128,0 0-256,20 0 128,-20-20-64,19 20 160,-19 0-288,0 0 192,20 0-32,-20-20 0,0 20-64,20 0 64,-20 0-96,0-19 64,20 19 0,-20-20-32,0 20-97,0-20 65,-20 20 160,20-20-32,-20 20-64,0-19-256,20 19-353,-19-20-1216,19 20-1763,0 0-9192</inkml:trace>
  <inkml:trace contextRef="#ctx0" brushRef="#br0" timeOffset="69">5700 5054 8295,'0'0'2467,"0"0"-2467,0 0 384,0 0 1730,0 0-416,0 0-225,0 0-384,0 0-480,0 0 31,0 0-255,0 0-33,0 0-192,0 0 32,0 0 417,0 0-65,0 0-287,0 0 415,0 0-255,0 0 63,0 0-512,0 0 416,20 0-319,-20 21 63,19-21 320,1 20-544,-20-20 448,20 20-256,1 0 0,-21-20 1,20 19-1,-20-19-224,0 0 480,0 20-512,19-20 96,-19 0-449,0 0-352,0 0-576,0 0-737,0 0-1121,0 0-12716</inkml:trace>
  <inkml:trace contextRef="#ctx0" brushRef="#br0" timeOffset="70">5978 5015 7046,'0'0'2755,"0"0"-1122,0 0 225,0 0-641,0 0-256,0 0-96,0 0-128,0 0-161,0 0 129,0 0-353,0 0 609,0 0-256,0 0-65,0 0-95,0 0-353,0 0-128,0 0 321,0 0-161,0 0 32,0 0 32,0 0-160,0 0 449,0 0-289,0 20 32,-20-20-95,20 19-33,0-19 96,-20 21-480,20-1 576,0 0-544,-20 0 513,20-20-353,0 19-65,0-19 65,0 20 0,0-20-128,0 0-416,0 0-673,0 0-545,0 0-1185,0 0-2562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19T03:36:19.250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00FF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00FF00"/>
    </inkml:brush>
    <inkml:brush xml:id="br4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496 3191 4676,'-20'-20'1569,"20"0"129,-20 1 1345,20-2 256,-20 1-1665,20 0-417,-21 1-64,21-1-32,-18 20-256,18-20 96,0 20-289,0 0-223,0 0-129,0 0-32,0 0 225,0 20 63,0 0-191,18-1 159,-18 21-159,21 0 223,-21 0-384,20 38 65,-20-17 31,20 18-192,0 20 32,-20-19 32,19-1-160,1 1 96,0-1 1,0-20-1,-20 1 128,20-1-64,-1-18 96,-19-21-127,20 19 63,-20-19-160,20-20 128,-20 0 64,0 19 97,0-19-65,0-19-96,0 19-224,0 0 64,0-20-64,-20 0 96,20 20-224,0 0 0,0 0 192,20 0-64,-20 20-64,0-20 96,20 20-128,1-20 64,-3 19 160,22-19-96,1 0-64,-23 0 64,43 0-32,-21 0-33,-1 0-63,1 0 0,-1 0 64,1-19 0,1 19-96,-23-20 192,2-19-64,-20 19 64,21-1-96,-21-18 128,-21-1 32,21 21 0,-20-1 0,20-1 96,-18 21-95,-3 0-162,1 0 97,20 21 1,-20-1 63,20 19-32,20-19-64,0 19-32,1 2 32,-3-22-161,23 1-191,17 0-224,-17-20-513,-1 0-609,19 0-384,-19-20-705,19 0-4387,-39 1-6535</inkml:trace>
  <inkml:trace contextRef="#ctx0" brushRef="#br0" timeOffset="218.75">1488 3469 16367,'-20'-159'2755,"20"118"-129,-20 22-672,20 19-865,0 0 480,-20 19 97,20 22-673,20 38-320,0 1-577,0-1 96,0 20-320,19 1-353,22-41-127,-23 0-225,23 2-544,-22-42-353,1 1-544,0 0-1249,-21-20-7432</inkml:trace>
  <inkml:trace contextRef="#ctx0" brushRef="#br0" timeOffset="406.25">1369 3726 20307,'-99'0'1986,"79"0"-801,-1 0-64,21 0 672,21 0-191,19 0-801,19 0-641,1 0-128,-1-20-384,20 20-513,0-19-737,-18 19-992,-2 0-1122,-19-20-11146</inkml:trace>
  <inkml:trace contextRef="#ctx0" brushRef="#br0" timeOffset="1137.6953">2839 3151 19506,'0'-19'929,"-20"19"-224,20 19 576,-21 21-288,1 19-225,0 21 97,1-1-160,19 20-353,-20 1-256,0-41-32,20 21 0,0-41-352,0 20-256,0-39-481,-20 21-32,20-21-897,0-20-929,0 19-3779</inkml:trace>
  <inkml:trace contextRef="#ctx0" brushRef="#br0" timeOffset="1384.7656">2322 3132 21107,'19'0'1346,"-19"19"-738,20 1 1442,20 39-192,-19 2-577,17-2-704,3 21-385,-3-2-128,23 2 0,-21-21-128,-1 0-192,21-18-257,-21-21-319,2 19-514,-3-39-287,3 20 31,-21-20-736,0 0-2563</inkml:trace>
  <inkml:trace contextRef="#ctx0" brushRef="#br0" timeOffset="1731.4453">3315 3826 23382,'0'-20'1761,"20"40"-960,-20-1 640,18 21-287,-18 1-322,21 18-511,-1 1-321,0-21-193,0 1-223,0-1-321,19-19-992,-19 1-802,0-2-1216,-20 1-11884</inkml:trace>
  <inkml:trace contextRef="#ctx0" brushRef="#br0" timeOffset="2434.5703">3553 3191 14958,'0'-20'1954,"0"20"256,0 0-257,-20 20-799,20 19 223,0 0-32,20 22-256,-20-22-384,39 22-225,-19-22-159,21-19-1,-3-1 32,3-19-64,-3-19-31,3-1-33,-1-19-192,-1-2 32,-19-18-64,0 20-224,-20-2-225,20-18-319,-20 39-546,-20-19-639,20 39-290,-20 0-2561,0 0-10026</inkml:trace>
  <inkml:trace contextRef="#ctx0" brushRef="#br0" timeOffset="2782.2266">3870 3489 21140,'0'19'1825,"0"1"-832,0 0 192,0-1 449,0 22-257,0 18-448,20-20-609,-20 2-256,0 18-64,20-20 0,-20-19-256,20 21-801,0-21-384,-20-1-769,19 1-737,1 0-5861</inkml:trace>
  <inkml:trace contextRef="#ctx0" brushRef="#br0" timeOffset="5743.1641">4783 3369 3651,'0'-19'5926,"0"-1"-4325,0 20-128,-19-20 2403,19 1-2082,-20 19-673,20-22 0,-20 22 32,0 0-96,0 0-352,1 0-257,-1 0-192,0 22 33,0-3-129,-1 21-32,3-21-32,18 21 64,-20 0 32,20-20-31,20 19 31,-20-19 128,39-20-64,-19 20-32,20-20 129,-1 0-161,1 0-128,19 0 0,-19 0-96,-1 0 32,1 0-448,-20 0-481,1 19-513,-3 2-191,2-1-737,-20 0-2595,0 19-7239</inkml:trace>
  <inkml:trace contextRef="#ctx0" brushRef="#br0" timeOffset="5955.0781">4704 3806 16591,'-20'20'2050,"20"-20"-865,0 0 32,20 0 97,0 0-65,20 0-96,-21 0-769,21 0-224,0 0-256,-21 0-192,1 0-545,20 0-288,-19 19-672,-3-19-1026,2 20-2530</inkml:trace>
  <inkml:trace contextRef="#ctx0" brushRef="#br0" timeOffset="6649.4141">5479 3945 18129,'19'0'288,"1"20"353,-20-20 319,20 0-191,0 0 64,0 0-192,19 0-481,-19 0-32,20 0 32,-1-20-64,1 1-64,-19-1 0,-3-21 0,2 21 0,-20-19 128,0 19-96,0-19 65,-38-2-33,17 2 0,-19 0 0,1-1 32,-21 19-128,21-18 96,19 19-64,-20-19 0,40 19 0,-20 1 32,20 19-32,20-21 32,0 1 32,20 0-32,-1 1-32,21-1 65,-1 0-97,0 1 0,2 19-32,-2 0 32,-19 0-33,-1 19 1,1 1 64,0 0-64,-40 19 161,20 21-97,-20-20 160,0 19 0,-20 1 256,20-21 65,-20 20 63,20-18-31,0-21-193,20-1-128,0 1 129,19-20-97,1 0-160,19 0 96,2 0-160,-2-20-288,-19 1-449,-1 19-384,1 0-832,-20-20-450,-1 20-3586,1 0-10058</inkml:trace>
  <inkml:trace contextRef="#ctx0" brushRef="#br0" timeOffset="7460.9375">6927 3330 14926,'-19'-39'2018,"19"39"-449,0 0 609,0 0-640,0 0-834,0 39 449,19 0 64,1 22-160,0 17-384,21 2-321,-23-1-63,2-20-161,21-18 32,-21-2-32,-2-19 64,3-1 0,-1-19 1,0 0 255,0 0-256,-1 0 64,1-19-159,0 19-33,0 0-32,0 0 0,-1 19 128,21 1-128,-20 21-128,0-2 64,-1-19-32,1 19 64,-20 2-64,0-21 64,0-1-32,0 1-64,0 0 31,-20-20-95,-19 19 32,19-19 96,-20 0-160,1-19-224,19-1 31,-20 0-287,21 1 31,19-1-576,0-1-1025,0 1-737,19 20-4484</inkml:trace>
  <inkml:trace contextRef="#ctx0" brushRef="#br0" timeOffset="7903.3203">7721 3845 21332,'0'0'544,"20"0"-63,0 0 255,0 0-319,0 0 448,0 0-353,19 0-288,-19 0-128,1-19 0,-1 19-31,-2-20-33,-18 20 0,0-20 0,-18 20-32,-2-19 128,-1 19-160,1 0 128,-19 19 192,-1 1 64,20 19-31,0 1-97,0 1 128,20-2-63,0-19-65,40 19-160,0-18-64,-1-21-32,1 20-224,19-20-801,-18 0-1090,18-20-959,-19-1-7625</inkml:trace>
  <inkml:trace contextRef="#ctx0" brushRef="#br0" timeOffset="8619.1406">8753 3826 12459,'0'0'3876,"0"0"-2851,20 0 96,-20 0 705,21 19-513,-1-19-769,-20 0 1,20 0 0,-2-19-225,3-1 0,-21 0-192,20 1 128,-20-1-256,0-21-32,0 22-32,-20-1 64,-1 0-32,3 1 0,-2 19 64,0 0 0,-1 0 64,1 19 97,20 1 159,-18 19-32,18 2 289,0 18-97,18-20 97,23 22-225,-21-22-127,39-19-65,-19 19-128,-1-19-352,21 1-449,-21-21-288,1 0-513,1 0-447,-23-21-1315,2 1-5348</inkml:trace>
  <inkml:trace contextRef="#ctx0" brushRef="#br0" timeOffset="8930.6641">9012 3687 15758,'20'19'1762,"19"22"480,-19-21-384,21 19-673,-3 0-96,3 1 224,-3-19-640,3 18-417,-21-19 33,0-20 95,-1 20-96,-19-20-96,20 0 65,-20 0 31,0 0 288,0 0-63,-20-20-321,20 0-32,-19 1-160,19-22 0,-20-18-320,20 19-32,0 21-321,0-1-128,20-1-96,-20 21-416,19 0 0,21 0-417,-20 0-1217,0 21-3555</inkml:trace>
  <inkml:trace contextRef="#ctx0" brushRef="#br0" timeOffset="9242.1875">9587 3786 13452,'20'20'3043,"1"-20"-512,-1 0-738,-2 0-287,3 0-417,-1 0-353,20-20-415,-21 1-97,1-1-128,0-1 0,0 1 32,-20 1-32,0-1 64,0 0-128,-20 1 129,-20 19-65,21 0 0,-1 19 256,-20-19 129,19 20-97,3 19-160,18 2 64,-20-21-127,20 19-65,20 0 32,-2 1-224,3 1 32,19-22-97,-1 1-287,1-20-289,0 0-352,-1 0-320,1-20-225,-20 1-1120,-1-1-3876</inkml:trace>
  <inkml:trace contextRef="#ctx0" brushRef="#br0" timeOffset="9604.4922">9945 3647 16335,'19'20'2082,"-19"19"256,20-19-576,-20 21-97,0-2 385,20 0-736,-20 1-898,21 1-224,-1-22-32,-2-19-32,-18 20-31,20-20-65,-20 0 32,21 0-32,-21-20 0,0 1 0,0-1 64,0-21-160,0 2 160,20 19-128,-20-19 32,0 39 0,0-20-96,0 20 96,20 0 224,-2 20-192,3 19 0,-1-19-32,0 19-96,0 2-256,-1-21-417,21-1-448,-20 1-193,0 0-95,0-20-353,-20 0-896,19-20-3845</inkml:trace>
  <inkml:trace contextRef="#ctx0" brushRef="#br0" timeOffset="9821.2891">10302 3449 7655,'-20'-19'11787,"20"19"-9193,0 19-928,0 21 0,20-1-321,0 21-96,0-1-544,0-19-513,19 20-128,2-21-160,-3 1-289,-18-1-127,21-19-385,-21 1-256,-1-21-737,-19 0-544,0 0-3588</inkml:trace>
  <inkml:trace contextRef="#ctx0" brushRef="#br0" timeOffset="10024.4141">10223 3706 21844,'0'0'1442,"20"0"63,-1 0 32,1-19-287,20 19-193,0-20-801,-1 20-160,2 0-448,17-20-385,-17 20-736,-2 0-962,1 0-480,0 0-4419</inkml:trace>
  <inkml:trace contextRef="#ctx0" brushRef="#br0" timeOffset="10430.6641">11057 3588 17712,'0'-21'2050,"-20"21"-640,0 0-129,0 21-256,-1-21 448,-17 40 65,-3-21-578,21 1-447,2 0-225,-3-1-192,21 1-160,21 1-64,-3-1 128,2-1-64,21 1 32,-3 0 32,3-1 96,-21 1-160,19 0 128,-19 21 32,-20-22 64,0 21 129,0-21 31,-20 22 32,1-21-320,-21-1-128,20 1-32,-19-20-384,19 0-577,-1-20-833,21 20-256,0-19-929,0-1-6470</inkml:trace>
  <inkml:trace contextRef="#ctx0" brushRef="#br0" timeOffset="10575.1953">11255 4065 19378,'21'19'2754,"-21"1"-2625,18-20 63,-18 0-384,20-20 192,-20 20-1954,21-19-5253</inkml:trace>
  <inkml:trace contextRef="#ctx0" brushRef="#br0" timeOffset="108790.0391">13855 3171 12075,'0'-20'641,"21"1"1024,-21 19-512,0-21-128,0 21 256,0 0 225,0-20-321,0 20-288,0 0-193,0-20-31,0 20-96,0 0-257,0 0 64,0 0-95,0 0 31,0 0-128,0 0-32,0 0 193,0 0-33,0 0-32,0 0 0,0 0 1,0 0-1,0 0-96,0 0-96,0 0-64,0 0-32,0 20 0,0-20-64,0 0 32,0 20 32,0-20-64,0 21 64,0-21 32,0 19-96,0 1 128,0 0-64,0-1-128,0 21 256,20-21-160,-20 22 64,0-1 0,0 19 32,0-19-128,0 19 224,0 0-224,0 2 96,-20 17 32,20 2-64,0-21 0,0 41 96,0-21-192,0 1 192,0-1-64,0 20 33,0 1-65,-21-1-65,21 0 97,-20 21 1,20-22 63,-18 2-96,18 19 64,-21-40-257,21 21 193,0-1 65,0 0-1,0 1 64,0-20 96,21 18-96,-21-18-64,0-1 0,18 1 32,-18-21-128,0 21 160,0-21-320,0 0 545,-18 1-193,18-1-64,0-19 32,-21 0-64,21 0-32,0-21 64,-20 1-96,20 0-32,0-1 160,-20 3-128,20-22 96,0 19-96,0-19 192,0 0 1,0 0 95,0 0-32,0 0 64,0 0-159,0 0 31,0-19-96,0 19-32,0-22-32,0 22 64,0 0-64,0-19-32,0 19 32,0 0 0,0 0-64,0 0 96,0 0-96,0 0 64,0 0-32,0 0-96,0 0 32,0 0 32,0 0 0,20 0 0,-20 0 0,20 0 0,1 0 0,-3 0 0,2 0 32,1 0 0,-1-20 32,18 20-160,-17 0-161,19 0 482,-1 0-225,21-20-129,-1 20 65,-19 0-64,19-19 32,20 19 160,-18-20-64,18 20 0,20-20-32,-20 20-32,20-19 96,1-2-96,-1 21 96,0-20-32,0 20 64,0 0-96,21-20 64,-21 20 0,20-19-32,1-1-64,19 20 96,-1-20-64,2 20 96,-2-19-64,1 19 32,1-20-97,-2 20 162,22-21-65,-2 21-33,-19-20 33,1 20-32,18 0-224,0-19 512,2 19-256,18 0 0,0 0-32,2-20 64,-2 20-160,1 0 224,19 0-192,-20-20 128,2 20-32,19 0 32,-21 0-32,20 0-32,-19 0 96,19 0-128,1 0 64,-1 0-32,1 0 32,-20 0-96,20 0 64,-1 0 0,-19 0 64,19 0 0,0 0-32,-19 20 0,-1-20 0,-18 20 0,18-20 32,-18 19 32,18-19-96,-20 20 64,-39-20-32,1 21 0,-41-21 32,0 20-64,20-20 128,-18 19-96,18 1 32,0-20-32,-40 0 65,0 20-65,2-20-33,-23 0 162,-18 0-97,1 0-32,-1 0 64,0 0 32,-20 0-64,20 0 64,-20 0-32,0-20-64,0 20 96,0-20-128,0 1 64,0-1 0,0-1 0,19 1-32,-19 1-32,0-1 32,0-19 64,20 19 32,-20-21-160,20 2 128,0-1-96,-20 1 0,20-21 128,-20 1-128,0-2 0,0 2 64,0-19-64,0 17 128,0-39-128,0 22 0,-20-2 32,20-19 0,-20 0-96,20-1-32,-20 1 705,20 0-609,-20 0 32,20-20 64,0 19-64,0 0-32,0-18 32,0 19-32,-19-1 128,19-18-32,-20 18-32,20 0-32,-20 2 32,20-2 0,0 22 0,-20-22 32,20 20-32,-21 1 32,1-1-32,20 21-64,-18 0-96,-2-1-449,20 20-640,-21 1-1217,21-2-1057,-20 21-4325,0 20 1442,2 0 96</inkml:trace>
  <inkml:trace contextRef="#ctx0" brushRef="#br0" timeOffset="110775.3906">14193 3132 6918,'-20'0'865,"0"-21"128,20 21-865,0 0-64,0 0 0,-20 0 64,20 0 128,0 0-127,0-20-65,-19 20 352,19 0-96,-20-20 129,20 20 319,0 0 450,-20-19 191,20 19-192,-20 0-576,20 0-481,0 0-96,0 0 64,0 0 96,-20 0-32,20 0-31,0 0-33,0 0 0,0 0 0,0 0 96,20 19 64,-20-19-31,20 0-1,0 0-128,0 0-32,-1 0 96,1 0-96,-20 0-96,20 0 64,0 0 97,1-19 63,17 19-96,-18 0 0,21 0-96,-2 0 32,1 0-32,19 0 32,-19 0-32,19 0 128,1 0-160,-1 0-32,-18 0 64,18 0-32,1 0 32,-1 19 65,0-19-65,21 0-96,-21 0 352,20 0-96,0 0 32,-18 0-160,18 0-64,0 0 64,20 0-64,-18 0 32,18 0-32,0 0-64,1 0 64,17 0 128,-17 0 1,-1 0-33,0 0-32,2 0 0,17 0 0,-19-19 32,20 19-160,1 0 160,-21 0-192,20 0 128,1 0 96,-21-20-96,0 20 64,20-20 0,-19 20 0,18-19 0,1 19-128,0 0 64,-20 0-32,21-20 64,-21 20-128,20 0 128,-19-21-96,-1 21 128,0 0-128,20 0 32,-19 0 32,-1-20-32,0 20 33,0 0-98,-20 0 162,21-19-65,-1 19-32,0 0 32,0-20 32,1 20-32,-1 0-64,0-20 96,0 20-160,0 0 160,-19 0-32,19-19-32,-19 19 0,20 0 64,-21 0 0,0-20-96,20 20 96,-20 0-32,2-21-32,-22 21 32,20 0 32,-19 0-160,-1-20 192,20 20-32,0 0 0,-18 0-32,18 0-32,-19 0 32,19 0-32,-20 0 32,2 0 32,18 0-64,-20 0 0,1 0 0,-1 0 32,0 0-32,-19 0 32,19 0-32,1 0-64,-21 20 128,22-20-64,-21 0 32,-1 0-64,21 0 32,-21 21 64,21-21-32,-21 0 0,22 0 65,-23 0-1,23 0 32,-22 0-32,1 0 0,-1 0-64,1 0 0,0 20-32,-1-20 32,-19 0 0,21 0 0,-23 0 0,22 0 128,1 0-32,-21 0-32,-1 0 129,1 0 31,0 0-64,0 0-32,19 0-32,1 19 1,0-19-33,-1 0-128,1 0 160,19 20 0,-18-20 160,-3 0-128,-17 0 0,19 0 33,-1 0-33,-19 20 0,0-20-32,0 0-64,-20 0 32,20 0 0,-20 0 32,0 0 0,0 0-192,0 0-416,0 0-609,0 0-577,0 0-1024,0 0-2435,-20 19-6150</inkml:trace>
  <inkml:trace contextRef="#ctx0" brushRef="#br0" timeOffset="112164.0625">21995 3747 1057,'0'20'14317,"0"-20"-13292,0 0-929,0 0 1281,0 0 97,20 0-225,0 0-288,-20 0-417,39 19 33,-19-19-65,20 0 33,-21 0-161,41 0 97,-21 0-193,21-19-96,-1 19 0,-18-20-95,-1-1-1,19 1 224,-19 1-224,-1-1 64,-19 0 32,20-19 65,-21 19-225,1-20 160,-20 20-128,0-19 32,0-1-64,0 0 64,-20 20-64,1-19 0,-21 19 96,20-19 161,0 17 63,20 22-256,-19-19 32,19-1 160,0 20 33,19-20-417,1 20-97,20-19 161,19-1 96,2 20-96,18 0 64,0 0-32,-20 20-32,1-1-32,-21 1 0,-19 19 0,0 2 32,-20-1 0,0 19 64,-20-19-32,20 0 32,-39-1 96,39 0-96,-20 2 161,20-21-33,0-1 64,20-19 192,-1 20 321,21-20-32,19 0-417,2 0-128,-2 0-64,1 0-128,-21 0-416,21-20-353,-1 20-704,20 0-1410,-18 20-1121,-2-20-7815</inkml:trace>
  <inkml:trace contextRef="#ctx0" brushRef="#br1" timeOffset="116473.6328">17131 4441 13933,'0'-39'3811,"0"19"-1857,0 1 192,0 19-736,-20-22 95,20 22-32,-20 0-704,0 22-481,-19-3 65,-1 21 159,1 19 1,-21-19-353,39 19-32,-17-19-32,-3 0-32,21 0 0,2-1-320,-3-19-128,1-1-257,0 1-256,20 1-544,-20-1-193,20-20-448,0 19-1153,-19-38-6086</inkml:trace>
  <inkml:trace contextRef="#ctx0" brushRef="#br1" timeOffset="116697.2656">16475 4481 4580,'-18'-20'15823,"18"20"-13741,18 0-609,23 0 994,-1 20-418,19 1-607,0-2-353,1 21-865,-1-1-128,2 0-192,-22 2-192,1-2-193,-1-19-223,1 0-225,-20-1-449,0 1-896,-1-20-64,-19 0-1890,20 0-13196</inkml:trace>
  <inkml:trace contextRef="#ctx0" brushRef="#br1" timeOffset="118298.8281">17587 3985 7879,'-19'-20'3651,"-1"0"-2530,-20 1 737,20 19 1153,1-20-1441,-21-1-545,20 21-97,-19-20-31,-1 0-544,-1 20 191,-18-19 1,-1 19-193,-19-20-160,0 20-128,-20 0-32,20 20-96,-21-20 160,1 19-128,0-19 96,0 40-64,-1-19-32,1-1 64,19 19-32,-20-19-32,1 19 64,0-18-32,20 18-32,-20 1 128,20-1-64,0 2 129,-2-2-1,22 0-64,-20 1 192,39 1-96,-19-2-192,18 0 160,3 22-64,18-22 129,-1 20-65,1-20-64,20 2 128,0 18-128,20-20 96,1 22-95,17-22 95,3 0-96,-1 1 0,19 1-416,0-2 352,1 0-32,-1 2 32,22-2 32,-22-19-32,40 19-32,-20-19 64,20 0 32,0-20-160,1 0 0,-1 0 32,20 0 96,-20 0-224,1 0 256,19-20-96,-20 20 0,21-20-32,-1 1 32,-1-1-32,1 0 0,-20 1 64,21-1 0,-1-1 0,-20 1 96,21 1 64,-1-1-64,-20 0-32,1 1-64,-1-1 0,-20 20 32,0-21 0,0 1-64,-19 0 97,-1 1-418,20-21 1282,-18 21-737,-22-1-224,21-1 128,-21-18 33,1 19-225,0 0 256,-1-19-192,2 19 160,-21-20-64,0 0 96,-20 1-96,0 19-32,0-20 0,-20 0-64,0 1 0,-1 19 0,1-21-32,-19 2 0,19 19 64,-20 1-32,20-21-32,-19 21 64,-1-2-192,-19 1 288,19 0-96,-19 1 64,-2-1-32,2 20-31,-20-20-33,19 1-33,1-1 98,-20 20-194,18-21 226,-18 1-97,0 1-33,19-1 33,-19 0-192,20 1-192,-20-1-193,18 20-191,-18-21-385,20 21-929,19 0-1794,0 0-6630</inkml:trace>
  <inkml:trace contextRef="#ctx0" brushRef="#br2" timeOffset="121523.4375">20227 4204 1281,'-18'0'1825,"18"0"-1248,0-21-97,0 21 834,0 0 511,0 0-1056,0-20-384,0 20 575,0 0 674,0 0-97,0-20-287,0 20-65,0-19-160,0 19-96,0 0-65,0-20-31,0 20 96,0-20 32,0 20 96,0 0-128,0-19-32,0 19-97,-20 0 161,20 0-192,0 0-128,0 0-257,0 0-96,0 19 1,0 1 319,20 0-31,-20-1-129,18 1-128,2 21 97,21-22-97,-21 1 32,19-20 65,1 0-33,19 0-160,-19 0 1,-1-20-97,1 1 96,-20-2-128,1-19-32,-3 21 0,2-21-288,-20 21 0,0-1-417,0-1-352,-20 21-640,20 0-577,-18 0-737,18 21-1121,-21-1-7143</inkml:trace>
  <inkml:trace contextRef="#ctx0" brushRef="#br2" timeOffset="121952.1485">20426 4322 18225,'0'-20'2146,"0"20"128,0-20-128,0 40-609,0-20-255,0 39-161,20 2-256,-20 18-289,20 2-95,-20-2-193,20-20-160,0 21-32,-1-20-96,1-1 160,0 0-352,-20-19-481,20 1-512,-20-21-929,21 20-897,-21-20-1473,-21 0-11467</inkml:trace>
  <inkml:trace contextRef="#ctx0" brushRef="#br2" timeOffset="124630.8594">19830 3906 9480,'0'-21'3844,"0"21"-2370,0 0 383,0-20 674,-18 20-1250,18 0-384,-20-20-225,-1 20-95,1-19-1,0 19 65,0 0-160,1 0 95,-1-20-256,0 20 1,0 0 31,0-20-96,-19 20-64,-1 0 1,1 0-97,-1 0 0,-19 0 32,18 0-64,-17 0 32,17 20-64,-18-20-32,19 20 64,-19-20-64,-1 19 32,21 1-32,-22 0 32,2-20-32,19 21-32,-19-1 128,19-1-192,0 1 160,1 0-96,-1-1 64,1 1 0,-1 1-64,-1-21-32,2 20 128,-1-1-64,1 1 32,19 0-64,-20 19 32,1-19 0,-1 1 0,0 18 0,1-19 96,-2 19-32,3-19-96,-3 21 96,1-2-32,1 0 33,-1-19-33,20 21 32,0-22 0,1 1-64,-1 19 96,20-19 64,0 19-32,0-18 0,0-1-64,0 19-64,0 1 64,0-21 0,20 22-128,-1-21 192,-19 19-160,20-19 32,0 19 32,20-39-352,-21 20 352,21 1 0,-20-21 64,21 20-96,-23-20 0,23 19 96,-1-19-96,-21 0 64,21 0 0,0 0-32,-1 20-32,1-20 0,-1 0 33,1 0-33,1 0 0,-3 20 0,3-20 32,-3 0 32,3 0-64,-1 0 0,-1 0 32,1 0-64,19 19 32,-19-19-64,-1 0 64,1 20-385,21-20 673,-22 0-320,1 21 32,19-21-32,-19 0-32,-1 20 0,1-20 64,19 19-160,-19-19 96,19 0-32,-18 0 192,18 0-128,1 0 32,-1 0 0,1 0-32,-21 0 96,22 0-64,-2 0-32,1 0 32,-1-19 0,0 19 32,1 0-32,-1 0 32,2 0 32,-2 0 96,20-20-128,-19 20 32,-1 0 0,0 0 97,1 0-129,-1 0 32,-18-21 32,18 21-96,-19 0 32,19 0 0,-19-20 0,19 20 0,-19-19 0,19 19 0,-18-20-128,17 0 192,-17 20-64,-1-19 0,-1 19 0,1-20 32,-1 20-32,-19-21-32,20 21 32,-19-20 0,-3 20 0,22-20-512,-19 1 1120,-1-1 33,0 0-513,19 1-64,-19-22-32,0 21-64,0 1 32,-1-21 64,1 21-160,0-21 128,0 19 1,-20-18-65,20 19 32,-20-19 32,0 19-160,0-20 63,-20 20 98,0 0-162,0-19 162,-19 19-194,19-21 129,-20 22-160,1-21 64,-22 21 64,21-1-32,-19 0 64,19-20-96,-19 20 96,19 0 32,1 1-64,-1-1 32,-19 0 0,18 1 0,-18 19 0,-1-20-64,1-1 32,0 1 128,19 1-192,-19-1 192,19 0 96,-1 20-288,3-19 192,-3 19-96,1-20 96,1 20-160,-1-21 96,-19 1 0,19 20 64,-19-20-96,-2 20 0,23-19 32,-23-1-32,2 20 0,19-20-128,-19 20-64,0-19-320,19 19-417,-19 0-609,18 19-864,21-19-737,-20 0-6822,21 0 4067</inkml:trace>
  <inkml:trace contextRef="#ctx0" brushRef="#br3" timeOffset="131324.2188">18342 6922 6342,'0'0'1537,"0"20"-672,0-20 512,0 0 0,0 0 129,20 21-577,-20-21-289,0 0 161,0 0 416,0 20 225,0-20-289,0 0-353,0 0 65,0 0-256,0 0-193,0 0-128,0 0-63,0 0-1,0 0-32,0-20 0,0 20 0,0 0-31,0 0-129,0 0 32,0 0 0,0-21 128,0 21-64,0-20 96,0 1-64,0 19 97,0-20 63,0 0 0,0 20-31,0-19-33,-20 19-32,20-20 0,0 20-96,0-20-128,-20-1 96,20 2 1,0 19 95,0-20-32,0 0-32,0 1 96,0-21 32,-20 21-127,20-22-1,0 21 192,0-39-128,0 18 32,0 2-160,0-20 97,0-1 191,0 20-128,0-19 64,0 20-63,0-21-1,0 1-96,0-2 160,0 22-160,0-20 161,0-2-225,0-17-64,0 17 32,0 2 160,0-19-192,0 17 64,0 2 32,0 18-32,0 2 160,0-20-96,0 20 65,0-2-1,0 2-64,0-1-64,0 1-64,0-2 96,0 2-96,20 19 64,-20-19-64,0-2 32,0 21 0,0-19-352,0 0 993,0 19-673,0-21 0,0 22 0,20-21 0,-20 21 0,0-1 0,0 0 0,0-1 0,0 21 0,0-19 0,0 19 0,0-20 0,0 20 0,0 0 0,0-20 0,0 20 0,0-19 0,0 19 0,0 0 0,0 0 0,0-20 0,0 20 0,0 0 0,-20 0 0,20 0 0,0 0 0,0 0-193,-20 0 193,20 20-160,-19-20 128,19 19-32,-20-19-64,0 20 96,20 0 32,-20-1-32,20 2 0,0-21-64,0 20 192,0-20-192,20 0 288,-20 0-96,20-20 0,0-1 32,-1 2-64,-19-1-64,20 0 32,0 1-32,-20-1 32,20 20-96,-20 0-64,20 0-32,-20 0 64,19 0 32,1 20-160,0-1-97,21 1-447,-23 0-482,23-20-1024,-1 19-1441,-22-19-5158,3 21 2211</inkml:trace>
  <inkml:trace contextRef="#ctx0" brushRef="#br3" timeOffset="132193.3594">18283 7220 13228,'0'-19'3491,"19"-1"-1537,-19 20 96,0 0-224,0 0-385,0 0-704,-19 20-96,19 19-97,-20 2 65,0-2-33,0 20-95,-19 1-129,19-1-64,-21-19-64,21 1-127,2-2-33,-2-19-96,-1-1-97,21 1-223,-20 0-385,20-20-480,0 0-448,0 0 63,0 0-704,-20-20-2210,20 0-6727</inkml:trace>
  <inkml:trace contextRef="#ctx0" brushRef="#br3" timeOffset="132410.1563">17925 7320 17360,'0'0'2819,"0"0"-962,20 0 353,0 0 65,-1 20-738,21-1-480,21 1-512,-2 0-353,-19 1 0,-1-2-256,21 1 128,-21 0-384,-19-1-97,20 1-95,-21 0-481,1-1-641,0 3-352,0-22-480,-20 0-4036</inkml:trace>
  <inkml:trace contextRef="#ctx0" brushRef="#br3" timeOffset="132946.2891">18719 7459 15182,'0'39'3235,"0"-39"-1634,0 20 417,0-20-32,0 0-256,0 0-449,0 0-352,0 0-352,0-20-33,-20 1-31,20-1-353,0 0-64,-19-20 32,19 20-32,0-19 0,0-1-32,0 1-32,19-2-64,-19 22 64,20-1-32,0 20 0,0 0-64,0 0 96,19 20 32,-19 19-64,20 2 64,-21-2-64,21 0 0,-19 1-288,19-19-128,-22 18-97,-18-19-192,21-1-640,-21 1-288,20-20-1,-20 0-256,0 20-1153,0-40-5220</inkml:trace>
  <inkml:trace contextRef="#ctx0" brushRef="#br3" timeOffset="133265.625">19136 7102 3971,'0'0'15439,"0"0"-13293,0 0-481,0 0 578,0 20-418,0 19-575,0-19-578,20 19-384,0-19-63,0-20-65,19 21-64,1-21 0,-19 0-64,-3-21-128,22 1-128,-19 1-289,-21-1-256,20 0-255,-20 20-386,0-19-384,-20-1-287,20 20-1539,-21-20-7302</inkml:trace>
  <inkml:trace contextRef="#ctx0" brushRef="#br3" timeOffset="133583.9844">19334 7281 21075,'0'0'2435,"0"0"-161,0 0-96,0 19-673,0 1-704,20 19-352,-20-19-289,21 21-96,-21-2-96,20-19-224,-20 19-417,18-19-768,-18-1-898,0 3-928,21-3-4452</inkml:trace>
  <inkml:trace contextRef="#ctx0" brushRef="#br0" timeOffset="215466.7969">713 8590 16047,'-18'-20'1793,"18"20"65,-21 0 576,21-19-480,0 19-1153,0 0-192,0 19 608,21 1-320,-3 0-161,-18 40-63,20-20-193,21 40-223,-21-21-1,-2 19-224,3-17 0,-1-2-32,20 1-224,-20-20-225,-1 19-448,1-19-224,-20-20-32,20 19-704,-20-19-1346,20 0-1826</inkml:trace>
  <inkml:trace contextRef="#ctx0" brushRef="#br0" timeOffset="216024.4141">298 8849 13965,'-41'0'2018,"21"0"-321,0 0 129,20 0-128,-19 0-577,-1 0-513,0 0-223,20 0 255,0 0 129,0 0-64,0 0-65,0 0 481,0-20 225,40 0-257,-21-20-32,21 20-225,19-39-63,2 20-288,18-22-481,-20 2 0,21-1 0,-1 20 0,0-19 0,1-1 0,-20 21 0,-1 19 0,-19-19-321,-1 19-319,-19 20-225,0-20-609,0 20-704,-20 0-512,21 20-2051,-21-20-11594</inkml:trace>
  <inkml:trace contextRef="#ctx0" brushRef="#br0" timeOffset="216972.6563">1171 8292 17296,'-41'-19'1345,"41"19"-576,-18 0-32,-3 0 1313,21 19-161,21 22-511,-3-2-674,2 20-63,21 2-129,-3 37-63,3-18-193,-1-1-128,-1 21-32,1-41-96,-1 21 64,-19-21 96,0-20-95,20 2-290,-40-21 97,19 19 160,-19-39-96,-19 20-32,19-20-32,-20 0 64,0 0 96,0-20-160,20-19 128,-20-1-96,20-1 0,0 2 32,0 0 32,20-1 128,0 19 96,20 21-96,-21 0-96,21 21 0,1-1 96,18 0-128,-19 19 64,19-19-32,-19-1-32,-1 1 32,1 1-64,1-1 160,-23-20 0,22-20 224,1 20 33,-23-21 31,3-18-256,-21 19 0,20 0 161,-20-19-97,0-2-64,0 2-32,-20 19 0,-1-19-64,3 19-64,-2 20 32,-1 0-96,1 0 0,20 20 0,-20 0 96,20 39 0,20 1 224,0-1-96,1 0-96,17-18-32,-17-2-192,19-19-64,19 0-385,-19-20-192,-1 19-608,1-19-193,-20-19-1280,0-1-2147,-20 0-8584</inkml:trace>
  <inkml:trace contextRef="#ctx0" brushRef="#br0" timeOffset="217292.9688">2262 8790 18001,'40'39'3843,"-20"-19"-2369,-1 19-257,1 0 480,0 2 161,0-2-801,1 1-608,-21-21-321,18 1 64,-18-20 32,0 0 0,20 0-32,-20-20 97,21 1-193,-21-1 96,20-19-192,-20 19 32,20-21-96,-2 22 32,23 19 0,-21 0 64,0 0-96,19 19 96,1 22-224,0-21-257,-21 19-736,21-19-929,-19-1-929,17-19-2658,-18 20-11820</inkml:trace>
  <inkml:trace contextRef="#ctx0" brushRef="#br0" timeOffset="219635.7422">3533 8412 10409,'-20'-20'2114,"20"20"-320,0-20 320,0 20 0,0 0-352,0 0-897,0 20 192,20 0 0,-20 19-65,20 21 33,-20-1-352,19 2-32,1 18-129,0 1-320,21-21 97,-23 0 31,2 1-192,1-1 0,-1-20-64,0 2 0,-2-1-32,3-1-32,-21 0 32,20-18-32,-20-1 0,0 0-64,0-20 192,0 0 1,0 0-65,-20-20-32,20-21-32,-39 2 32,19 0-64,-21-22 192,21 2-288,-19-20 256,-1-1-224,20 2-161,-19-2 33,19 1-32,20 18-64,-20 2 128,20-1 31,0 21 129,20-20 32,0 18-160,0 21 128,-1-19 0,21 19 32,1 20 32,-3 0 32,3 20 64,-3 19 0,3 2-128,-1-2 0,-21 20 161,-19 2-161,-19-2 96,-1-20-64,-20 2 128,1-2-64,-1 1-128,-19-1 64,18-19-128,21-20-160,0 21-257,1-21-320,19-21-1024,0 21-898,0-20-1441,19 20-6182</inkml:trace>
  <inkml:trace contextRef="#ctx0" brushRef="#br0" timeOffset="219975.586">4267 9246 15983,'20'20'2146,"-20"-20"32,0 0 320,0-20-512,-20-1-737,1 2-576,-1-1-161,0-19-63,-1 19-33,-17-21-128,38 2-224,-20-1-32,20 1-288,20 19-224,18-1-545,3 2-641,18-1-1217,1 20-2498,19-20-11082</inkml:trace>
  <inkml:trace contextRef="#ctx0" brushRef="#br0" timeOffset="220859.375">5062 8214 13901,'-20'-40'3683,"0"19"-1665,-21 2-320,23 19-193,-23 0 385,1 0-609,1 19-544,-21 22-97,21-21-127,19 19 31,0-19-127,20 19-289,20 2-96,0 18 0,0-20-32,19 21-128,1 19-128,-20-18-33,19 17-95,-19 2 96,-20-1 192,0-19 32,0 19 32,0-20 64,-20 2 32,20-22 96,-20 21 96,20-40 0,20 0 33,-20-1 63,20-19-96,21 0 96,-3 0 1,3-19-33,-3 19-64,23-20-31,-21 0-225,-1 20-193,1-21-287,-1 21-481,-19 0-833,0 0-448,-20 0-2434,21 0-7208</inkml:trace>
  <inkml:trace contextRef="#ctx0" brushRef="#br0" timeOffset="221438.4766">5975 8372 15951,'0'-80'5124,"0"61"-3010,0 19-928,-20 0-193,20 39 192,-20 21-96,-21 19-481,23 1-319,-23 20-97,1 18 128,22-18-224,-23-22 0,21 2-128,0-21-64,1 2-320,-1-22-33,20-19-416,0 0-160,0-1-448,0 2-545,0-21-1249,-20-21-2370</inkml:trace>
  <inkml:trace contextRef="#ctx0" brushRef="#br0" timeOffset="221706.0547">5439 8471 23189,'20'-20'2114,"0"20"-96,19 20 257,1 20-514,-1 19-544,21 2-1024,-1 18-193,2-20 0,-3 21 0,1-21 0,2 1 0,-22-21 0,1-19-481,-20 19-160,20-39-448,-21 20-192,-19-20-288,0 0-289,0 0-1601,0 0-6150</inkml:trace>
  <inkml:trace contextRef="#ctx0" brushRef="#br0" timeOffset="222447.2656">6431 8292 15534,'-20'-19'3171,"20"19"-608,0 0-642,0 19 290,0 22-546,20 18-384,0 20-448,0 1-128,0 0-321,-1-1-96,1 1-191,20-21 31,-20 0-64,-1-19-64,1-20 0,0 19-385,-20-19-127,21-20-257,-21 0-544,0 0-128,0 0-673,0 0-1634,0-20-5060</inkml:trace>
  <inkml:trace contextRef="#ctx0" brushRef="#br0" timeOffset="222930.6641">6808 8253 15118,'-19'-20'3107,"-1"20"-897,20 0-192,0 20 160,-20 39-481,40-18-447,-20 18-354,39 0-255,-19-19 0,20-20-257,19 0-256,-19-20 96,19-20-160,-19 0 129,1-20-97,-2 20-449,-19-19-63,0-1-257,-20 21-480,-20-1-192,0 20-641,-1-21-1441,3 21-2082</inkml:trace>
  <inkml:trace contextRef="#ctx0" brushRef="#br0" timeOffset="223168.9453">7125 8431 19378,'0'80'2306,"0"-40"64,0 19-64,21 1-127,-21-1-834,20 2-833,0-2-448,-20-20 64,20 0-128,-1 2 65,1-21-98,0 19-127,-20-19-320,20-20-321,-20 19-576,0-19-193,20 0-672,-20 0-1633,0-19-6503</inkml:trace>
  <inkml:trace contextRef="#ctx0" brushRef="#br0" timeOffset="223756.836">7423 8094 17040,'0'-19'3747,"0"-1"-1825,0 0 160,20-1-96,0 1-257,-20 1-543,41 19-610,-41-20-416,18 20 32,2 0 33,1 0-97,-1 20-64,0-1 32,-2 22 0,3 18-32,-21 0 64,0 41 32,0 0-96,0-2 129,20 21-97,-20-19-64,40 20 64,-21-22-128,21 2 32,0-22-224,-1 3 31,1-3-191,1 2 384,-23-21-288,2-18 480,1-2-192,-21 1 32,-21-1 0,-17-19-64,-3 1-64,1-21-64,-19 0-257,19 0-479,1 0-706,-1-21-640,20 21-2947,-1-20-9769</inkml:trace>
  <inkml:trace contextRef="#ctx0" brushRef="#br0" timeOffset="224954.1016">3572 9980 18193,'20'0'2722,"-20"0"-736,20 0 128,0 19-128,-20 22-609,21-21-736,-21 19-321,18 0-224,2 2-32,1-21-96,-21 0-416,20-1-609,-20-19-480,20 0-417,-20 0-1634,18-19-3394</inkml:trace>
  <inkml:trace contextRef="#ctx0" brushRef="#br0" timeOffset="225103.5156">3791 9999 16399,'0'41'3491,"0"-21"-2145,0 19 255,0-19-416,0 21-993,20-22-128,20 21-800,-21-21-1442,21 1-1858,-20 0-10922</inkml:trace>
  <inkml:trace contextRef="#ctx0" brushRef="#br0" timeOffset="225690.4297">4525 10099 19026,'0'-39'3235,"0"19"-1314,0 40 97,-20-1-448,20 40-321,-20 22-480,2-3-289,18 22-288,-21-20-96,21 18 1,0-18-130,0-21-287,0 2-224,0-22-577,0 1-257,0-21-127,0 1-641,0-20-1281,0 0-2723</inkml:trace>
  <inkml:trace contextRef="#ctx0" brushRef="#br0" timeOffset="225907.2266">4149 10278 17904,'18'-20'4260,"2"0"-2210,1 20 513,19 20-513,-21 19-673,21 22-256,-20 17-480,20-17-417,19-2-192,-18 0-160,17-19-353,1-20-223,-18 19-225,18-39-512,-19 20-289,0 0-1313,-21-20-2146</inkml:trace>
  <inkml:trace contextRef="#ctx0" brushRef="#br0" timeOffset="226458.0078">5240 10516 19698,'0'-80'3556,"0"61"-2435,0-1-128,-20 0 352,0 20-96,1 20-192,-1 19-384,0 2-353,0-2-96,0 20-96,20-19-160,20 0 64,0 0-32,0-21-96,0-19-64,19 0-192,-19-19 95,0-1 97,0 0 96,-1-20-64,-19 20 128,0 0 0,0 1 32,0 19-32,0 0 96,20 19 128,-20 21-192,20 20 33,1-1-33,-1 2-32,-2 17 64,2 2-64,1-1 64,-21-19-96,20-1 96,-20 0-64,-20-18 96,20-1-64,-21-1 64,1-19-96,-18-1 0,17-19-128,-19 0-96,21-19-225,-21-1-576,20-19-384,0-1-769,20-1-2050,-19 2-6438</inkml:trace>
  <inkml:trace contextRef="#ctx0" brushRef="#br0" timeOffset="226733.3985">5597 10516 17840,'0'40'4068,"20"-21"-1730,-20 21-159,20 0-162,0 19-575,-20-39-898,20 21-287,-1-21-289,1-1-161,0-19-287,0 0-737,-20 0-513,21 0-1121,-21-39-2241,-21 18-11084</inkml:trace>
  <inkml:trace contextRef="#ctx0" brushRef="#br0" timeOffset="226872.0703">5597 10238 11594,'-59'-19'9962,"59"-1"-8297,-20 20-1312,20 0 159,0-20-416,20 20-384,-20 0-1730,20 0-3683</inkml:trace>
  <inkml:trace contextRef="#ctx0" brushRef="#br0" timeOffset="227450.1953">5795 10436 19986,'0'0'1986,"20"20"-704,0 1 575,1-1-287,17 19-481,-17 20-385,19-18-319,-20-22-33,19 21-64,-19-21 225,0-19-65,-20 0-255,20 20 95,-20-20-96,0-20 96,0 20-160,0 0 129,-20-19-97,20-1-32,-20-19-128,20 18-192,-20 1-417,20-19-384,0 19-480,0 20-449,20 0-1121,-20 0-2306,20 20-10474</inkml:trace>
  <inkml:trace contextRef="#ctx0" brushRef="#br0" timeOffset="227718.75">6153 10636 12684,'41'0'4548,"-23"0"-2178,2-21 225,1 1-321,-1-19-801,0 19-512,-20 0-449,0 1-255,0-1-65,-20-1-32,20 1 0,-20 20 0,-21 0-64,23 0 1,-3 20 191,1 21-64,20-22 96,-20 21-31,20-1-1,20 2-192,0-2-64,19 0 32,2 1-160,-1-19-449,19-21-287,-19 20-321,-21-20-257,21 0-896,-40 0-1698,20-20-4324</inkml:trace>
  <inkml:trace contextRef="#ctx0" brushRef="#br0" timeOffset="228007.8125">6451 10477 16944,'0'20'3235,"20"-1"-897,-20 21-224,20-1-64,-1 21-257,1-20-768,0-21-544,0 1-225,0 0-32,-1-20 1,1 0-33,-20 0 0,20-20-32,-20 0 96,0 1-31,0-1-97,21 0 0,-21-20-128,20 20 0,-2 20-32,2 0 0,1 0-160,-1 20-257,0 1-480,19 18-672,-19-19-417,20-1-993,-20-19-2338,19 0-10923</inkml:trace>
  <inkml:trace contextRef="#ctx0" brushRef="#br0" timeOffset="228297.8516">6808 9821 19698,'-19'-20'2979,"19"20"-1281,19 0 319,1 20 194,0 21-482,0 18-896,0 0-481,19 1-224,1-1-63,1-20-258,-3 2-351,3-1-449,-3-21-352,3-19-385,-1 20-384,-21-20-2178,1-20-9994</inkml:trace>
  <inkml:trace contextRef="#ctx0" brushRef="#br0" timeOffset="228660.1563">7423 9999 20275,'-19'41'2914,"-1"-2"-2017,0 1 449,-20 1 319,1-2-95,19-19-898,0 19-544,0-39-32,1 20-128,-1-1 161,0-19-1,20 0-224,0 0 128,0 0 32,0 0-64,20 0 192,-20 21-96,20-21 160,-1 20 0,1 0 65,-20 19-97,20 0-64,-20 22-96,20-2 0,-20 0-32,20-19-64,-1 19-128,-19-19-160,20-19-65,0 18-287,-20-39-129,0 20-416,20-20-64,-20 0-705,20 0-1057,-20-20-2691</inkml:trace>
  <inkml:trace contextRef="#ctx0" brushRef="#br0" timeOffset="228943.3594">7682 9940 18321,'20'-39'4933,"-20"39"-3204,0 0-864,0 0 769,0 20 255,0 19-992,-20 21-673,20-20-128,20-1-544,-20 0-64,19-17-513,-19-3-673,20 1-800,-20-20-1859,20-20-7654</inkml:trace>
  <inkml:trace contextRef="#ctx0" brushRef="#br0" timeOffset="229099.6094">7860 9980 23093,'0'19'2435,"20"22"-866,-20-21 97,21 19-866,-21 0-703,20-17-610,-2 17-864,-18-19-545,20-1-1858,-20 1-9096</inkml:trace>
  <inkml:trace contextRef="#ctx0" brushRef="#br0" timeOffset="230181.6406">3254 9881 14413,'-79'0'1730,"40"0"704,19 20-224,0 19-288,20 20-353,0 21-191,0 1-65,0 37-256,20-19-320,19 1-385,1-21-256,19 1-320,22-2-897,-2-38-256,0 1-577,0-2-1409,20-19-5414</inkml:trace>
  <inkml:trace contextRef="#ctx0" brushRef="#br0" timeOffset="230869.1406">8257 9960 17456,'40'-20'1986,"-19"20"128,17 40-288,3 20-257,18 19-480,-19 40-416,-1-19-289,-19 18-224,20-18-64,-20-1-224,0 0-32,-20-39-64,0-1-257,0 2-608,0-42-1537,-20 1-2979</inkml:trace>
  <inkml:trace contextRef="#ctx0" brushRef="#br0" timeOffset="232575.1953">8933 8590 16399,'0'0'2018,"0"-20"416,0 20-96,19 0-448,21 0-256,0 0-289,19 0-480,20 0-225,20 0-63,1-19-225,-21 19-191,22-20-97,-22 0 0,0 20-32,-20 0-225,1 0-351,-21 20-321,-19-20-288,0 39-288,-20-19-833,0 0-1378,-20 21-2978</inkml:trace>
  <inkml:trace contextRef="#ctx0" brushRef="#br0" timeOffset="232844.7266">9269 9007 15598,'-20'40'7111,"40"-40"-5894,21 0 961,38 0-192,0 0-192,2-20-673,-2 20-513,0-20-415,-20 20-97,1-19-96,-21 19-321,-19 0-511,0 0-642,0 0-672,-20 0-1089,0 0-2178</inkml:trace>
  <inkml:trace contextRef="#ctx0" brushRef="#br0" timeOffset="250580.0781">11276 9027 11466,'0'-20'2146,"0"1"-352,-21 19 352,21 0-320,0 0-545,0 19-416,21 1 256,-21 19-320,18 2 96,2 18-193,21 0-287,-21 2-193,19-2-64,-19-20-64,20 21 0,-1-20-96,-19-21 64,0 21 64,0-19-32,-1-2-96,-19 1 97,0 0-97,0-20 160,0 19 0,-19-19-32,-1-19-32,0-1-160,-20-19 192,21-2-96,-21 2-64,20-40 0,-19-1 32,-1 1-96,19-1-64,1 0 416,2 21-256,18 0 0,0-1 0,18 20 0,23 1 0,-1 19 128,-1 1-96,1 19-64,-1 0 96,21 19-160,-40 21-96,19-1 160,-39 0-32,0 2 32,-20 18-32,1 0 96,-21-18-128,-19-2 128,19-19 64,-1 0-160,3-1 96,-3 2-160,21-21-353,2 0-384,18 0-800,0 0-1378,0 0-2114,18 0-8840</inkml:trace>
  <inkml:trace contextRef="#ctx0" brushRef="#br0" timeOffset="251012.6953">11871 9623 14926,'0'19'3875,"0"-19"-3458,0 0 1056,0-19 449,0-21-160,-20 21-769,20-22-481,-20 2-192,-1-20 1,21 18-129,-20 21-64,20-19-96,20 19-96,1 1-128,19 19-513,-1 0-736,1 0-1186,19 19-3074</inkml:trace>
  <inkml:trace contextRef="#ctx0" brushRef="#br0" timeOffset="251672.8516">12586 8968 17296,'0'-41'833,"-20"22"832,20-1 257,-41 0-128,21 20-449,-19 0-512,-21 20-161,21 0 353,-21 20-32,1 0-128,18-1-416,23 0-321,18 2-64,0-1-128,18-1 64,23 21-192,-1-20-449,19-1-320,-19 0 32,-21 2 353,21-2-1,-40 1-32,0-1 353,0 2 192,-20-2 160,20-19 64,-20-1 193,20 1 31,0-20-64,0 0-127,0 0 191,20-20-256,-20 20-64,20 0-32,0-19-64,0 19-320,-1 0-257,1 0-384,0-20-1281,1 20-1890,-1 0-6566</inkml:trace>
  <inkml:trace contextRef="#ctx0" brushRef="#br0" timeOffset="252108.3985">12803 8948 17712,'-19'-21'4613,"-1"21"-3749,20 21 290,0-1 319,0 0-128,20 19-352,-1-19-416,1-1-353,20-19-96,-1 0 96,1 0 65,1-19-257,-3-21 32,-18 21 32,1-21-449,-21 19-95,0 2-193,-21-1-608,1 0-513,2 20-1184,-23 0-1603,21 0-7750</inkml:trace>
  <inkml:trace contextRef="#ctx0" brushRef="#br0" timeOffset="252311.5235">12983 9066 18513,'0'41'4676,"0"-21"-3202,-21 19-97,21 1 257,0 0-353,0 0-833,21-1-448,-1 0-192,-2-19-288,2 21-289,1-22-768,-21 1-1634,20 0-3364</inkml:trace>
  <inkml:trace contextRef="#ctx0" brushRef="#br0" timeOffset="253071.2891">13300 8868 11530,'-20'-19'3396,"20"-1"-1186,-20 20 352,20 0-512,0-20-224,0 20-289,0 0-576,0 0-224,20 0 320,-20 0-160,20 0-225,19 0-319,-19 0 127,0 0-288,1 0 1,17 0-129,-17 20 96,-1 0-96,0-1 0,-20 1 32,18 19-64,3 2 32,-21 18-32,0 0-32,0 2 32,20-2 32,-20 1-160,20-1-64,0 0 0,-1-18 0,1 18-1,0-20-63,0 2 32,-20-2-96,20 0-97,-20 1 225,-20 1-64,0-2 128,-20 0 0,21 1-224,-21-19-705,-1-2-161,23 1-895,-22-20-2628,40 0-10313</inkml:trace>
  <inkml:trace contextRef="#ctx0" brushRef="#br0" timeOffset="254254.8828">11076 8651 4580,'-39'0'3876,"19"0"-1634,0 0-289,-1 0 33,3-20 0,18 20-256,-20 0-225,20-21-159,0 21-289,0 0-97,0 0 33,0 0-224,0 0-160,0 0-289,0 0-192,0 0 128,0 0 65,20 0-33,-20 21 64,18-21-127,3 0 31,-21 0-32,20 0-96,0 0-64,-20 0 96,20 20 0,-20-20-95,0 0 63,19 0-32,1 0 96,0 0-192,0 0 160,0 19-96,19-19 64,-19 0-64,20 0 0,-1 0 97,2 0-65,-1-19 0,19 19-32,0 0 64,21-20-32,-21 20 0,20 0 64,0 0 0,21-21 65,-1 21 31,20 0-160,1-20 64,-1 20-64,0 0-96,1 0 0,-3 0 128,23 0-32,-21 0 225,1 0-97,-1 0 128,-20 0-31,1 0-321,-21 0 0,-20 0 0,20 0 0,-19 0 0,-21 0 0,-19-20 0,20 20 0,-40 0 0,0 0 0,0 0 0,0 0 0,0-19-577,0 19-1345,-20 19-736,20-19-1154,-20 20-7623,20-20 801</inkml:trace>
  <inkml:trace contextRef="#ctx0" brushRef="#br0" timeOffset="262249.0235">10818 7876 3683,'-20'-21'4324,"20"21"-1633,0-19-385,0 19-192,0-20-64,0 20-545,0 0-63,0 0-385,0 0-353,0 0-31,0 20 64,0-1-33,0 2-63,20 19-97,-20-1-159,20 0 191,-20 22-159,21-22-129,-3 20-128,2-18 64,0-21 65,1 19-97,-1-19 32,-20-20-96,18 19-32,-18-19 64,0 20-128,0-20 161,0 0 31,0-20-128,-18 20 64,-2-19-224,20-21 192,-41 21-96,21-21-128,2 0-32,-3-19 0,1-2-225,0 2 1,20-20-32,0 19 320,0 1-97,20 20 97,0-2 64,19 21 32,-19 20 0,21 0-64,-21 20 32,-2 21 65,3-2-65,-1 0-33,0 1 66,-20 0 63,-20 0 0,0-1-128,-1-19 128,3-1-96,-2 1 32,-21 1-128,41-21-321,-20 0-415,2 0-514,18-21-896,0 21-1698,18-20-6117</inkml:trace>
  <inkml:trace contextRef="#ctx0" brushRef="#br0" timeOffset="262647.461">11335 8312 17712,'0'21'1890,"0"-21"640,-21-21-544,21 1-320,-20 1-545,2-21-384,18 1-577,-21-2-96,21 2-64,0 0-128,0 19-417,0 0-320,21-1-576,-3 1-1506,23 20-2594</inkml:trace>
  <inkml:trace contextRef="#ctx0" brushRef="#br0" timeOffset="264936.5235">11851 7638 224,'0'-20'11851,"0"0"-10121,-20 20 191,20-19-928,-21 19 1538,1 0-1218,2 0-288,-23 0-416,1 0 95,1 19 289,-1 1 0,1 0-512,19 19 127,0-19 33,0 1-161,20-2-192,20 1 1,-20 0-97,20 19-96,0-19-64,-1 20 32,1 0-32,0-1-32,-20 0 0,20 2 0,-20-1 64,0-1-64,0 0 0,0-18 0,0-1 192,0 0-224,21-1 449,-21-19-33,18 0 32,2 20-95,0-20-97,-20 0-32,21 0-128,-1-20-32,-2 20-128,2 0-384,1 0-385,-1 0-384,0 0-97,19 0-704,-19 0-1217,0 0-2946</inkml:trace>
  <inkml:trace contextRef="#ctx0" brushRef="#br0" timeOffset="265333.9844">12466 7677 17680,'-20'0'2403,"0"0"-97,0 20-449,1 1-351,-1 18-161,0 20-352,-20 1-512,21-1-161,-1 0-64,20 2-160,-20-22-96,20 1-320,0 0-161,0-20-479,0-20-65,-20 20-385,20-20-544,0 0-1249,-21-20-1697</inkml:trace>
  <inkml:trace contextRef="#ctx0" brushRef="#br0" timeOffset="265559.5703">11989 7796 17040,'0'-39'3235,"20"39"-385,20-20-704,-20 40-320,19 0-224,1 19-609,1 0-577,-2 2-96,1-2-128,-1 1-159,1-21-33,-20 1-193,19 1-447,-19-1-65,0-20-480,0 0-256,0 0-737,-20 0-1762,0 0-5733</inkml:trace>
  <inkml:trace contextRef="#ctx0" brushRef="#br0" timeOffset="266080.0781">12764 8055 20371,'0'39'576,"0"-39"738,0 20 159,0-20 225,0 0-385,0 0-480,-20 0-449,20-20-32,0-19 33,-20-2-65,20 2-160,-21-1 0,21 1 32,0-2 161,0 2-97,21 0 0,-1 39 33,0-20-161,0 20-96,-1 0 0,21 39 0,0-19-32,-21 19 64,21 2-32,-20 18 0,21-20-128,-23 2 0,2-1-129,-20-21-159,21 1-128,-21 0-385,20-20-448,-20 0-289,0 0-1601,0 0-3267</inkml:trace>
  <inkml:trace contextRef="#ctx0" brushRef="#br0" timeOffset="266680.6641">13181 7638 1473,'0'-20'3747,"0"20"-127,0 0-545,-20 0-64,20 0-449,0 0-384,0 0-192,0 0-160,0 0-225,-20 20-127,20 19-97,0 2-288,0-22-160,20 21-289,0-21-159,19 1-161,-19-20 1,20 0-65,-1-20-128,1 1-32,-20-1 0,1-19-192,-3 18-96,-18-19-161,0 21-319,0-1-417,0 20-737,-18 0-64,-3 0-1473,1 0-2755</inkml:trace>
  <inkml:trace contextRef="#ctx0" brushRef="#br0" timeOffset="266993.1641">13359 7855 13324,'0'0'9225,"0"0"-7463,0 21 159,0-1 33,-20 19-352,20-19-770,0 19-639,20-19-33,-20 21-128,20-21-288,-20-1-353,21 1-960,-3-20-481,-18 20-1089,20-20-3107</inkml:trace>
  <inkml:trace contextRef="#ctx0" brushRef="#br0" timeOffset="267833.0078">13499 7579 15983,'0'-22'2338,"18"3"352,-18 19-351,41-20-225,-21 0-321,19 20-511,-19-19-578,20 19-416,-1-20-95,-19 20-129,0 0 32,0 0 0,0 0-96,-20 0 32,0 20-32,21-1 160,-21 1 32,0 0 64,0-1 65,0 22-97,18-21-96,-18 19-64,0 22 0,20-22 0,1 20-32,-1 21 64,-20-21-160,20 0-64,-2 2-64,3-22 96,-1 21-256,0-20 288,-20-21 0,0 21 96,0-21-161,-20 1 129,0 1 97,-1-1-130,3-1-127,-22-19-640,19 20-161,1-20-449,2 0-896,-3 0-2402,21-20-8521</inkml:trace>
  <inkml:trace contextRef="#ctx0" brushRef="#br4" timeOffset="281273.4375">5080 7181 4260,'-138'20'4548,"59"-20"-4388,19 0-32,1 19 64,-1-19-160,1 20 32,-20 1 65,18-1 287,-18-1 192,0 1 1,0 0-32,-2 19-225,-18 2-224,20-2-64,0 0-32,0 1-32,0 1 64,-2-22-128,22 21 128,0-1-32,-1-19 32,1 20 64,-1 0 1,1-1-65,-2 21-32,2-20-64,19 19-129,-19 1 33,0-20 96,19 19 0,-1-19 32,3 19 32,-3-19 64,3 20 97,-3-21-33,21 20 32,-19-19 32,39 0 32,-20-20-63,20 19 63,0 1-160,0-19-32,0 18-32,20 1-32,-1-1 32,-19-19-32,20 20-96,0 0-32,1-1 0,-1 0 64,-2 2 32,2-2 0,21 1-129,-21-1-63,-2 2 32,3-2 96,-1 1 64,0 0 0,0 0 32,-20-1-96,39 0 128,-19-19-96,0 21-96,19-2 96,1-19 96,1 19-64,-3-19 32,3 20 0,-3-20 32,3 0 64,-1-1 64,-1 1 64,1 0-96,0 1-64,-1-1-64,22-1 96,-23 1-64,23-20 32,-2 0 64,0 0 193,1 0-33,19 20-192,-20-20 0,2 0 32,18 0-32,-20 0-31,21 0-33,-1 0-32,-20 0 32,22 0 0,-2 0 0,20 0-32,-20 0 0,20-20 32,1 20-32,-1-20 64,20 20-32,-20-19 32,1 19 0,-1-20-32,20 20 96,-20 0-128,1 0 32,-1 20-32,20-20 32,-20 19-32,21-19 0,-2 20 32,-19-20-32,20 20 0,-20-20 96,21 19 128,-1 1-63,-20 0 159,21 1 64,-1-2 129,-1 1-385,-118-20-64,239 59-64,-120-39 32,1-1-32,-1 2 0,-1 19 0,1-21 64,21 21-96,-21-21 64,-20 22-32,39-21 32,-18 19 0,19-19-32,-19 0 32,17-1-32,3 22 0,0-21 0,-2-1 0,1 1-32,-1 0 32,22-1 32,-22-19-32,1 20 32,1 1-64,-2-1 64,1-1 0,1 1-64,-2 0-64,21-1 0,-21-19-32,-138 0-160,280 20 288,-122-20-1025,-19 20 576,19-20 193,2 0 160,-22 0 32,2-20 64,-3 20 32,23 0 192,-20-20-64,-2 1 32,21 19-64,-21-20 1,2 0-1,-2-19-96,-19 18 0,21 1 64,-21-19 0,19 19 32,-18-19 96,-1-2 0,-20 2-159,20 0-65,1-20 0,-21-2 0,20 2-32,-1-1-1,-19 1-31,-18-21 0,18 21-32,-40-20 32,20 18 0,-18-17 0,-22-2 0,1 1-32,0-1-96,-40 1-64,19-1 63,-19 0 289,0 1-128,0-1 0,0 2 64,-19-2-32,-1 1 0,0-1 129,0 1 191,-19-1-32,19 1-128,-21-1 0,3 2 1,-3-2-65,1 1-32,1-1-32,-1 1 64,-19 19-64,19-19-32,-1 19 0,-17-19 64,-1 18-64,-2-17 32,-18 19-32,0-21 32,0 21 0,-2-2-32,-18 2 0,0 0 64,-20-1-32,1 20 32,-22 1-32,1-2-32,-19 22 32,-2-21 160,2 21-63,0-1-1,-41 0-96,19 20 32,-18-21 64,-1 21 160,1-19-96,-21 19-64,1 0-31,1 0-97,-2-20 32,1 20 32,-21 0 32,20 0 0,-18 0 32,-2 0 32,0 0 32,-18 0 0,0 20 97,-2-20 31,2 19-160,-23 2 0,-17-1 97,19 0-161,-40-1-128,1 21 160,-1-21-96,-39 1-32,19 21 64,-18-22-160,18 1-385,-19-20-352,-1 20-608,20-20-1121,-19 0-1570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19T03:41:56.064"/>
    </inkml:context>
    <inkml:brush xml:id="br0">
      <inkml:brushProperty name="width" value="0.05292" units="cm"/>
      <inkml:brushProperty name="height" value="0.05292" units="cm"/>
      <inkml:brushProperty name="color" value="#00FF0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2956 10318 640,'-38'-21'1762,"18"2"-609,-1 19-288,1-20-97,-18 20-415,17 0 31,-19-20 0,21 20 289,-1-19 576,-20 19-96,20-20-224,1 0 0,-1 1 224,0-3-224,0 3-32,0-1-96,-1 20-65,3-20 65,-22 1-128,19 19-353,-17 0-224,-3 0-128,1 0-64,1 19-192,-1-19 96,1 20 31,-1-20 33,20 20 96,-19-1 32,19-19 0,0 22-32,-21-3 0,23 1 0,18 0 32,-41-1 0,41 21 0,-20-21 0,0 2 32,20 19 0,0-21-32,-18 21 32,18-1-64,-21 2 0,21-2 96,-20 0-64,20 22 32,0-22-32,0 0 32,20 1 97,-20 20-65,0-20-32,0-1 0,0 21-32,0-20 32,0-1-32,21 21 32,-21-20-64,0 19 64,0-18-96,18 18 64,2-20 0,21 0 32,-21 2-64,19-21 96,1-1-64,-1 1 32,1 0 64,0-1 64,-1 1-96,1 1 0,19-21 96,-19 20-32,19-1-64,-18-19-32,18 20 0,-19-20 1,0 20 31,19-20-64,-19 19 0,-1-19 0,22 20 0,-23-20 64,3 0 32,-3 0 64,23 20 0,-22-20 64,21 0-192,-21 0 32,21 21 0,-21-21 0,22 0 1,-2 20-65,-19-20 0,0 19 0,-1-19 32,1 20 0,-1 0 0,1-20-32,1 19 0,-23 1-32,23 1 64,-21-1 128,18-20 64,3 19 128,-1-19-192,-1 0 65,1 0-97,-1 0-64,21 0 96,-21 0-64,1 0 0,1 0-128,-3 0 128,3 0-64,-2 0 32,1 0-64,0 0 32,-1-19 32,-19 19-96,20-20-96,-1-1 128,-19 1-32,21 20 64,-21-19-64,-2-21 32,3 21 32,-1-1-128,20-1-32,-21-19 32,1 21 0,0-21-96,0 1 192,-20-2-96,20 2 160,-1 0-64,-19-1-32,0 0 96,0 0-64,0-19 0,0 18 0,0 2 32,-19 19-64,-1-19 96,-20 19-32,20-20-128,-19 20 96,-1-19-64,19 19-64,-17-19 63,-3 18 65,3 1-32,-3 0 0,1 1 161,-19-1-33,-1 0 64,1 1-160,0-1 128,-2-21-160,2 21 64,19 1-32,-19-21 96,19 0-96,1 0 160,-1 1 32,-1 0 65,-17-2 95,17 2 256,2-1-63,-21 1-1,1-2-191,-20 2-1,-2 19 0,-18-19 1,0 39-161,-19-20-160,-1 20-288,20-19-321,-21 19-640,21 0-1730,0 0-3106</inkml:trace>
  <inkml:trace contextRef="#ctx0" brushRef="#br0" timeOffset="6545.8984">7721 6189 6277,'0'-21'3716,"0"21"-609,0 0-256,0-20-289,-19 20-256,19 0-864,-20 20-225,0 1-352,0-1-33,-1 39-63,3-20-96,-22 41-193,19-21-31,1 2-321,-19-2 32,39 0-32,-20-19-128,0 0 64,20-1-32,0 0-32,-20-18-128,20 19-128,0-21-225,0 1-287,0 0-97,20-20-545,-20 0-511,0 0-1026,0 0-1441,-20-20-10410</inkml:trace>
  <inkml:trace contextRef="#ctx0" brushRef="#br0" timeOffset="6799.8047">7066 6327 13004,'-40'0'6854,"40"0"-4483,0-20-1314,20 40 544,0-20 33,21 21-385,18 18-352,0-19-449,1 19-160,19 0-63,0 2-161,-18-1 128,18-21-192,-20 1-128,1 0-65,-21 1-255,1-2-128,0 1-321,-1-20-353,-19 0-735,-20 20-1250,21-20-2275</inkml:trace>
  <inkml:trace contextRef="#ctx0" brushRef="#br0" timeOffset="7111.3281">8218 6485 22837,'39'-19'1954,"-19"19"-1377,0 0 31,19-20-192,1 20-127,-19 0 159,17 0-384,3 0-288,-1 0-449,-21 0-544,1 20-1313,0-20-2787</inkml:trace>
  <inkml:trace contextRef="#ctx0" brushRef="#br0" timeOffset="7249.0234">8435 6665 5445,'0'20'15438,"21"-20"-15053,19 0 511,-1-20-351,1 20-449,0-19-64,-1 19-801,-19 0-3298</inkml:trace>
  <inkml:trace contextRef="#ctx0" brushRef="#br0" timeOffset="8016.6015">9330 6507 15438,'-40'-41'1986,"-1"21"-288,3 20 448,-3 0-833,3 20-128,-23 21-160,22-2-545,19 20-191,0-18-97,20-2-96,20-19 0,0-1-64,19-19 32,-19 0 64,39 0-288,-19-19 544,1-1-351,-23 0-33,23 1 64,-41-2-96,20 21 32,0 0 64,-20 21-32,19-2-64,1 1 0,0 0-417,20-20-480,-21 19-480,21-19-865,-20-19-1506,0-1-4708</inkml:trace>
  <inkml:trace contextRef="#ctx0" brushRef="#br0" timeOffset="8182.6172">9567 6228 15438,'-18'40'3171,"18"-1"-1281,18 2-321,-18 37-544,40-19-416,-19 2-513,17-22-512,3 1-1218,18 0-1377,-19-20-1921</inkml:trace>
  <inkml:trace contextRef="#ctx0" brushRef="#br0" timeOffset="8349.6094">9468 6625 14317,'-39'21'6470,"39"-21"-5221,19-21-192,21 21-128,0-20-160,19 20-417,20-20-416,-18 20-1153,18-19-2915,-20 19-10153</inkml:trace>
  <inkml:trace contextRef="#ctx0" brushRef="#br0" timeOffset="8986.3281">10322 5970 18353,'-20'-20'480,"20"20"962,-20 0-545,20 39 384,0 2-128,0 38 32,0 1-416,20-1-257,0 1-224,20-2-223,-1 3 127,2-42-64,-3 0-64,23-19 32,-22 0-32,1-20-32,19-20 192,-39 0-256,0 1 32,0-1 96,-20-19-192,-20-2 160,20 21-160,-40-19 64,21 19 64,-1 0-160,0 20 160,0 0-160,0 20 32,20 0 32,0 19 160,20 0-96,0 2 0,20-1-288,-1-1-449,21-19-512,-1 1-737,0-21-1025,2 19-1697</inkml:trace>
  <inkml:trace contextRef="#ctx0" brushRef="#br0" timeOffset="9305.664">11037 6407 17328,'-20'0'3235,"0"0"-1762,20 19-384,0 1 0,0 19 161,0-17-289,0 17-609,20-19-224,0-1-32,0 1-64,19-20 32,-19 0 96,-20 0-96,20 0 64,-20-20 1,20 1-97,-20 19 64,0-20-64,-20 20 32,20-20 0,-20 20-128,20 20 32,0-20-32,0 20-96,0-20-257,20 19-480,0-19-544,19 0-1089,-19 0-1602,20-19-1634</inkml:trace>
  <inkml:trace contextRef="#ctx0" brushRef="#br0" timeOffset="9522.4609">11355 6446 12908,'-20'-20'3235,"-1"20"-577,21 0-800,0 0-673,0 20-32,0 0-32,21-1-288,-1 22-416,18-21-129,3 0-256,-1-1 32,-21 1 32,1-20-96,0 20 128,-20-20-192,-20 0 0,0 0-224,1 0-33,-21 0-127,-1 0-481,23 0-833,-2 0-1088,0-20-1923</inkml:trace>
  <inkml:trace contextRef="#ctx0" brushRef="#br0" timeOffset="9718.75">11434 6148 23702,'20'61'1089,"0"-22"224,-1 20-608,21-18-289,0 18-127,-21-20-97,21 0-192,1 2-321,-3-21-159,-18-20-417,21 20-1025,-41-20-2210,0-20-5989</inkml:trace>
  <inkml:trace contextRef="#ctx0" brushRef="#br0" timeOffset="9857.4219">11355 6507 16271,'-61'0'3972,"43"0"-1890,18 0-705,18-22-352,23 22-96,17-19-289,3-1-479,-2 0-770,20 20-1985,2-19-3332</inkml:trace>
  <inkml:trace contextRef="#ctx0" brushRef="#br0" timeOffset="10740.2344">12505 6426 17936,'-19'-59'2627,"-1"40"-609,20 19-321,-20 0-1088,0 19-321,0 21 65,20-1 159,-19 22-416,19-2 32,19 0-128,-19-19 32,20-20-128,20 0 96,-20-20-96,-1 0 128,1-20-128,0 0 96,-20-20 32,0 0-192,0 1 416,0 0-160,-20-2-64,20 1 0,0 1-64,-20 19 64,20 1 65,0 19-162,20 0-63,0 0 64,1 19 0,-1 1 64,18 19-160,-17 1-320,-1 1-225,0-22-160,-2 21-576,3-1 352,-1-39 288,0 20 609,0-20 608,-20-20 257,0 20-33,19-20-95,-19-19-97,20 19-223,-20 1 159,20-3-288,0 22 0,0-19 0,-1 19 96,21 0 33,1 0 159,-3 0-128,3 0 97,-1 0 95,-1 0-96,-19 0 1,0 0-33,0-20 64,-1 20-159,-19-20 63,0 20 0,0-19-96,0 19-32,-19 0-128,-1 0-128,-20 0 0,1 0 32,19 0 64,0 19-64,-1-19 0,21 20-128,0 0-160,0 21-193,41-22-416,-2 1-993,21 19-2306,19-39-6854</inkml:trace>
  <inkml:trace contextRef="#ctx0" brushRef="#br0" timeOffset="11138.6719">13776 6407 23478,'-60'-59'704,"21"59"770,19-21-641,-20 42-609,21-2 64,-21 21 32,40 19-256,0-18 0,20-2-31,19 0-98,1-19 1,19-20 96,1 0-32,-19-20 97,-3 1-65,3-21-64,-21-1 32,-20 2 96,0-20 0,-20 20 0,-21-22-64,3 2-32,-23-1 64,21 21 128,1-1 64,19 21 33,0 19-65,0 0-288,20 39 64,0 0 96,20 2-32,20 18-32,-1 0-160,21-18-353,-1-2-351,22 0-193,-2-19-129,-20 0-511,1-1-1634,-21-19-2178</inkml:trace>
  <inkml:trace contextRef="#ctx0" brushRef="#br0" timeOffset="11284.1797">14173 6446 14733,'0'0'4293,"-20"20"-3781,20-20 897,20 19-127,-20 3 63,20-22-608,1 19-513,-3 1-96,2 0-416,0-20-193,1 0-1088,-21 0-2499,0 0-4260</inkml:trace>
  <inkml:trace contextRef="#ctx0" brushRef="#br0" timeOffset="11631.8359">14133 6307 11851,'-19'-20'3747,"19"20"-3715,19 0-128,1 0 128,0 20 609,21 0 1377,-3 1-481,3-2-640,-3 21 64,3-21 64,18 1-224,-19-20-257,0 0 161,-21 0 64,21 0-225,-20-20-192,-20 20-95,20-19-65,-20-1-32,-20 0 0,0 20-96,0-19-64,-19 19 0,-1 19 32,20-19 32,-19 20 96,19 19 65,0-19-33,20 19 32,0-17-192,20 17 64,19-19-32,21-20-288,-1 0-449,1 19-960,19-19-2275,-20 0-9224</inkml:trace>
  <inkml:trace contextRef="#ctx0" brushRef="#br0" timeOffset="12000.9765">15165 6367 22100,'61'0'1762,"-43"20"-737,23 0-128,-21-1-449,0 21-223,-1-21-33,1 22-32,-20-21-192,20 0-353,0-20-191,-20 0-865,20 0-1474,-20 0-2787</inkml:trace>
  <inkml:trace contextRef="#ctx0" brushRef="#br0" timeOffset="12144.5312">15244 6248 17520,'-58'-20'2659,"58"1"-2051,0 19-448,0 0-544,20-20-225,0 20-223,-2 0-994,43 0-2306</inkml:trace>
  <inkml:trace contextRef="#ctx0" brushRef="#br0" timeOffset="12347.6562">15623 6129 14381,'39'0'2338,"-19"19"-31,-20 1-962,0 21-160,0-2 160,0 0-288,0 1-192,20 20-609,20-21-160,-1-19-32,1 19-32,-1-17-320,-19-3 288,-20-19 64,0 20-96,-20-20-128,-19 20-256,-1-20-417,1 0-865,-1 19-1024,0-19-2595</inkml:trace>
  <inkml:trace contextRef="#ctx0" brushRef="#br0" timeOffset="12913.0859">16913 6348 16655,'-41'-21'1666,"23"21"31,-2 0-383,-1 0-674,-19 21 385,1 18 192,19 0-384,-20 1-480,40 1-193,0-2-32,0-19-448,20-20 640,20 19-160,-19-38-64,17 19 32,3-40 96,-3 21-256,3-3 160,-21-17 97,-20 19 191,20 20 0,-20 0-319,0 0-161,0 20 128,19 19-64,1 2-97,0-21-383,20 0-513,-21 19-544,21-39-449,0 20-865,-1-20-1986</inkml:trace>
  <inkml:trace contextRef="#ctx0" brushRef="#br0" timeOffset="13303.7109">17350 6109 18897,'39'-20'2691,"-19"1"-2275,0-1 289,20 0-193,-21-1 385,1 1-64,0 1-609,0 19-256,-20-20 160,20 20 1,-20 0 95,19 0 0,-19 0 64,0 20 193,20-1-65,-20 1 129,20 21 127,1-2-95,-21 20-1,38 2-63,-18-2-193,1 0-160,-1 1-128,19-21-96,-19 1-160,0 1-320,-20-22-193,20 21-640,-20-21-673,0 1-2851,0-20-7046</inkml:trace>
  <inkml:trace contextRef="#ctx0" brushRef="#br0" timeOffset="13471.6797">17508 6665 17520,'0'20'3876,"20"-20"-3108,20 0 994,19-20-256,0 20-513,22-19-545,-22 19-352,0-21-352,1 21-417,-21 0-896,1 0-1538,-20 0-3556</inkml:trace>
  <inkml:trace contextRef="#ctx0" brushRef="#br0" timeOffset="14346.6797">7344 7340 13805,'0'-40'1921,"-20"40"354,1 0 287,19 0-800,0 20-321,-20 19-32,20 1-95,20 20-289,-1-1-289,21 2-127,0-2-289,-1-20-160,22-19-96,-23 1 32,23-21 33,-2-21 127,0-19-256,1 21 32,-20-21 0,-21-1-192,1 2-353,0 0-223,-20-1-354,0 21-479,-20-2-1122,0 21-1729,1 0-4933</inkml:trace>
  <inkml:trace contextRef="#ctx0" brushRef="#br0" timeOffset="14549.8047">7741 7677 20947,'0'80'2178,"20"-60"-192,-20 19-512,20 0-481,-20 2-321,0-2-383,0-19-97,0 19-288,0-19-65,0 1-159,20-1-417,-20-20-576,20 20-609,-1-20-800,1 0-2179,0-20-11657</inkml:trace>
  <inkml:trace contextRef="#ctx0" brushRef="#br0" timeOffset="14795.8984">8376 7718 23990,'80'0'1986,"-40"-21"-1634,-1 21 129,21-20-289,-20 20-192,-21 0 64,21 0-320,1 0-833,-23 20-1089,-18-20-2723,20 21-12683</inkml:trace>
  <inkml:trace contextRef="#ctx0" brushRef="#br0" timeOffset="14941.4062">8615 7896 21460,'39'0'1954,"1"0"-897,1-20 224,18-1-1057,-19 2-160,-1 19-288,1 0-801,-20 0-1377,19 0-3268</inkml:trace>
  <inkml:trace contextRef="#ctx0" brushRef="#br0" timeOffset="16440.4297">9707 7598 16335,'-20'-41'1281,"-1"22"-576,3 19 1281,-23 0-577,21 0-224,-18 19-256,-3 3-96,21-3-577,0 21 96,20-1-191,20 2-33,20-2-32,-1-19 64,22 19-96,-2-19 0,20-1-64,-39 22 64,19-21-128,-39-1 64,-20 1 0,0 0 0,-20-1 0,1 22-96,-21-21-96,0 0-161,1-20-255,-1 19-289,19-19-512,21 0-801,-18-19-1730,18 19-7335</inkml:trace>
  <inkml:trace contextRef="#ctx0" brushRef="#br0" timeOffset="16758.789">10045 7677 17104,'0'0'1313,"0"20"192,0 1 257,0-2-385,0 21-352,18-1-224,2-19-353,1-1-191,-1 2 31,18-1-160,-17-20 0,19 0-32,-20-20 0,-1-1-192,-19 2 192,20-21-192,-20 21 192,0-1-160,0 0 128,-20 20-64,20 0-32,0 0-128,0 0-32,20 20 0,0 19-96,0-19-481,20 0-1089,-1-1-1601,2 2-1570</inkml:trace>
  <inkml:trace contextRef="#ctx0" brushRef="#br0" timeOffset="17201.1719">10561 7657 15150,'19'61'4452,"1"-22"-3491,0-19 833,0-1-385,0 1-192,-20-20-448,19 20-225,-19-20-319,20 0-33,-20 0-32,20-20 32,-20 20-160,0-20 64,0 1-64,0-1-64,0 0 0,0 1-64,0 19 32,20 0-96,-20 0 160,20 19-64,-1 1 0,-19 0 96,20-20 0,0 19 0,0-19 64,-20 0 0,21 0-64,-21-19 128,18 19-96,2-20-96,-20 0 64,20 20 0,1-19-96,-21 19-64,20 0-32,-2 19-288,23 1-481,-21 19-737,19-19-960,1 0-1891,0-1-7622</inkml:trace>
  <inkml:trace contextRef="#ctx0" brushRef="#br0" timeOffset="17526.3672">11612 7677 21716,'0'41'929,"0"-22"608,0 1-63,0 19-513,20-19-449,21 0-95,-3-1-321,3-19-32,-3 0 0,3-19 0,-21-1-192,-20 0 64,0 1-32,0-21-1,-41 21 1,3-2 0,-3 1-160,1 0-64,1 1 31,-1 19-351,20 0-225,20 0-833,0 19-1056,0 21-545,40-19-1666</inkml:trace>
  <inkml:trace contextRef="#ctx0" brushRef="#br0" timeOffset="17708.0078">11950 7836 9192,'0'0'8616,"-20"-20"-7751,0 0 2018,0 1-1025,1-21-193,-1 0-480,0 0-448,-1 1-353,1-22-255,20 22-161,0 0-257,20-1-383,1 21-449,-1 19-993,0 19-2947,-1 1-10410</inkml:trace>
  <inkml:trace contextRef="#ctx0" brushRef="#br0" timeOffset="17868.164">11790 7677 11851,'-18'20'11178,"18"-20"-9608,0-20-193,18 0-768,23 1-385,-1 19-64,-1-20-96,1 20-865,-1 0-1088,1 20-2275,0-20-8488</inkml:trace>
  <inkml:trace contextRef="#ctx0" brushRef="#br0" timeOffset="19880.8594">14610 7638 20595,'-60'0'1954,"40"0"-1602,20 19 33,-19 21 63,19 0 129,0 0 383,19-1-383,1 0-353,0-39-32,39 21 1,-19-21 159,1-21-160,-3-18-160,3 0 96,-21-1-32,0 0-128,-1-19 192,-38 0-160,19-2 64,-40-18-64,-1 19 0,23-19-160,-23 19 96,21 1 128,0 39 193,0 20 31,20 0-160,0 0-32,0 40 96,0-1 193,20 21-193,20-1-32,1 2-32,-2 17-480,21-38-161,-21 20-320,21-40-448,-21 19-577,1-19-1537,-1 0-1858,-19-20-9256</inkml:trace>
  <inkml:trace contextRef="#ctx0" brushRef="#br0" timeOffset="20033.2031">15086 7657 10730,'0'40'7303,"21"-19"-6439,-1-2 930,-2 1-481,2-20-608,1 0-321,-1 20-256,0-20-416,-2-20-801,-18 20-1409,0-20-2627</inkml:trace>
  <inkml:trace contextRef="#ctx0" brushRef="#br0" timeOffset="20177.7344">15046 7420 16079,'-19'-21'2050,"19"1"-1666,0 0 0,19 20-320,1-19-64,21 19-384,-21 0-1410,18 0-3330</inkml:trace>
  <inkml:trace contextRef="#ctx0" brushRef="#br0" timeOffset="20576.1719">15483 7359 16463,'-20'61'3523,"0"-22"-2786,1 0 576,19 1 161,-20 1 319,20 18-511,0-20-674,0 2-287,39-22-225,-19 21 0,20-40 32,1 19-64,-3-19 0,23 0 32,-22-19-224,21-1 64,-21 0-32,-19-20 64,20 20-192,-40 0-33,19-19 161,-19 19-32,-19 1 0,-1-3 32,0 3 128,0 19-32,0 0 224,1 19-32,-1 3 0,0-3 65,20 21 95,0-21 32,20 21-95,0-19-161,39-2 0,-19 1-96,19-20 0,20 0-448,-18 0-705,-2 0-929,-19 0-3043,-1 0-9033</inkml:trace>
  <inkml:trace contextRef="#ctx0" brushRef="#br0" timeOffset="21097.6562">16734 7479 14029,'-20'0'7367,"0"0"-5734,40 0-255,-20-20 255,20 20-352,19-20-352,-19 20-256,21 0-449,-3 0-256,3 0-224,-1 0-225,19 20-512,-19-20-704,-21 20-1250,1-1-3139</inkml:trace>
  <inkml:trace contextRef="#ctx0" brushRef="#br0" timeOffset="21250">16854 7718 17808,'18'19'3107,"3"-19"-2562,19 0 832,-1-19-640,21 19-545,-21-21-160,21 21-1249,-21-20-2851,21 20-11947</inkml:trace>
  <inkml:trace contextRef="#ctx0" brushRef="#br0" timeOffset="21626.9531">17668 7379 20819,'59'-39'1410,"-19"19"-834,19 0 1090,0 1-193,-19 19-224,19 0-480,-19 0-577,1 0-32,-3 39 65,-18-19 31,-20 39-96,21-19-128,-21 19 96,20-19-192,-20 20 192,20-20-96,-1-21-32,1 21 0,-20-19-160,20-2-160,0 1-193,-20 0-320,20-20-832,-20 19-1154,-20-19-3074</inkml:trace>
  <inkml:trace contextRef="#ctx0" brushRef="#br0" timeOffset="21822.2656">17945 7618 20595,'20'0'3651,"19"-20"-3170,1 1 1024,19 19-352,2-22-480,-2 22-449,1-19-352,-1 19-544,0 0-898,-19 0-2113,-20 0-9354</inkml:trace>
  <inkml:trace contextRef="#ctx0" brushRef="#br0" timeOffset="38825.1953">8555 8809 19058,'0'0'1473,"0"-19"-320,0-2 609,20 21-193,0-20-576,20 20-673,-21-20-320,21 20 97,-20 0-258,19 20-351,2-20-641,-1 0-1089,-1 20-1570,-19 1-5156</inkml:trace>
  <inkml:trace contextRef="#ctx0" brushRef="#br0" timeOffset="38976.5625">8794 9007 17040,'0'40'3651,"0"-40"-2850,0-20 768,20 20-352,18 0-704,-17-20-417,19 20-737,-20 0-1312,19 20-1923,-19-20-6534</inkml:trace>
  <inkml:trace contextRef="#ctx0" brushRef="#br0" timeOffset="40033.2031">9687 8451 16559,'20'-39'1506,"-20"39"-385,0 0 897,-20 0-257,-1 19-896,-17 21-64,17 0-257,-19 0 97,22-1-321,-3 2-160,1-21-128,20 19 32,20-19 33,19-1-33,1-19 0,1 20-32,-2-20-96,-19 20 0,20-20 0,-40 21 96,19 18-32,-19-19 0,-19 19 32,19 0 0,-20 22-64,0-22 32,20 0-64,-20 2-161,20-1-63,0-1-64,0 0 63,20-18 193,0-1 0,0 0 0,-1-20 128,21 0 0,-20 0-32,19 0-64,-19 19-64,0-19-64,0 20-417,-20 0-576,0-1-1217,0 1-2242,0 1-10891</inkml:trace>
  <inkml:trace contextRef="#ctx0" brushRef="#br0" timeOffset="40577.1484">10203 8531 17136,'-59'0'1409,"39"0"129,0 39 415,20 1-95,-21 20-609,21 19-352,21 1-512,-1-1 95,0-19-480,39 19 96,-19-40-320,19 2-257,-19-21-351,19-1-674,-18-19-800,-3 0-1217,3-19-2179</inkml:trace>
  <inkml:trace contextRef="#ctx0" brushRef="#br0" timeOffset="40874.0234">10500 8531 20211,'0'0'3139,"0"0"-2082,0 20-32,0-1 384,0 21-256,0 20-256,0-1-417,21 2-255,-21-2-33,40-20-320,-21 21 288,1-20-449,20-1-127,-20-19-96,-1-1-353,1-19-320,0 20-545,-20-20-1153,20 0-2530</inkml:trace>
  <inkml:trace contextRef="#ctx0" brushRef="#br0" timeOffset="41070.3125">10877 9027 20275,'20'20'2402,"0"-1"-1954,-20 1 577,21 21-640,-1-21-225,-20-1-128,18 1-577,3 0-992,-1-1-449,0-19-1057,0 0-8328</inkml:trace>
  <inkml:trace contextRef="#ctx0" brushRef="#br0" timeOffset="41438.4765">11116 8651 18321,'-20'0'2370,"20"0"-1921,-20 19 928,20 21 417,0-1-257,0 21-96,0-1-864,20 0-225,0-18-160,20-2-128,-1-19 1,1 0-162,1-20-127,-3 0-32,3-20-128,-21 0-97,-2 1 97,-18-1-33,0 0 65,-18-1 96,-2 2 0,-21 19 192,21 19 96,-19 2 160,19-1 32,0 19-128,20-19-32,20 0-224,0-1-449,1 1-1024,-3-20-1698,23 0-2403</inkml:trace>
  <inkml:trace contextRef="#ctx0" brushRef="#br0" timeOffset="41656.25">11335 8651 22132,'99'-20'2755,"-59"20"-1410,19 20-384,-19 19-512,-1 20 127,-19 1-159,0-1-385,1 21-257,-21-80-159,18 99 384,-18-60-1922,-18-18 0,-3-1-1441,21 0-5765</inkml:trace>
  <inkml:trace contextRef="#ctx0" brushRef="#br0" timeOffset="42141.6015">12009 9107 19730,'40'0'833,"-40"40"-1121,0-1 160,0 21 256,0-20-32,0 19-160,20-40 128,-20 22-1025,21-21-1666,-3-20-2722</inkml:trace>
  <inkml:trace contextRef="#ctx0" brushRef="#br0" timeOffset="42634.7656">12387 8570 17936,'-40'0'1858,"0"20"-1185,21 21 928,-1-2 385,20 1-384,0 19-705,0 1-481,20 19-320,19-39-32,1 19-96,19-39-320,1 19-353,20-39-640,-22 20-929,3-20-2178,-22-20-7720</inkml:trace>
  <inkml:trace contextRef="#ctx0" brushRef="#br0" timeOffset="42916.0156">12624 8670 18449,'61'-39'3299,"-22"39"-1954,1 0-224,-1 0-576,-19 20-161,0 19 1,0 20-129,-20-18-192,20 18 0,-20-20-64,-20 21 0,20-20 64,0-21-96,0 21 96,0-40 0,0 19-32,20-19 32,-1 0 96,1-19-63,20 19-290,1-20-607,-3 0-1154,23 1-1826,-22-1-6213</inkml:trace>
  <inkml:trace contextRef="#ctx0" brushRef="#br0" timeOffset="43070.3125">13359 8988 20018,'20'19'1218,"-20"1"-33,0 19-385,21-19-607,-21 1-129,0-1-481,18 0-800,2-20-1569,1 0-1635</inkml:trace>
  <inkml:trace contextRef="#ctx0" brushRef="#br0" timeOffset="43358.3984">13598 8651 15822,'-60'0'1314,"39"19"383,3-19 33,-2 20-64,20 0-609,20-1-257,19 1-383,1 21-161,19-22-64,-19 1 32,-1 19-31,1-19-97,0 19 0,-40-18 0,21 19-64,-21-21 32,-21 1-32,1 0-288,-20-1-289,20-19-352,-19 0-448,19 0-2274,-20-19-6919</inkml:trace>
  <inkml:trace contextRef="#ctx0" brushRef="#br0" timeOffset="43540.039">13499 8690 18289,'-20'-20'4132,"40"1"-2723,-2 19 32,23-20-255,18-1-194,-19 1-607,19 20-321,-19-20-480,0 20-481,-1 0-320,-19 0-1122,-20-19-3106</inkml:trace>
  <inkml:trace contextRef="#ctx0" brushRef="#br0" timeOffset="43735.3515">13756 8471 14926,'79'0'3555,"-18"21"-2050,-2-2 449,20 21-64,1-1-96,-21 22-545,0-2-576,-19 21-609,-19-21 0,-21 0 0,0-19-224,0 0-417,-21-1 1,1 0-546,0-19-1408,2-20-3011</inkml:trace>
  <inkml:trace contextRef="#ctx0" brushRef="#br0" timeOffset="44097.6562">14629 9027 20755,'20'20'2018,"0"-1"-1698,0 22-127,1-1-1,-21-1-96,0 0-288,20 2-577,-2-2-1057,3-19-1441,-21 0-2466</inkml:trace>
  <inkml:trace contextRef="#ctx0" brushRef="#br0" timeOffset="44328.125">14967 8631 21107,'-59'-21'2499,"59"21"-1122,-20 0-672,20 41-1,-20-2-31,20 20-128,20 21-257,0-1-224,19-19-448,1-1-417,19 0-512,2-38-705,-3-1-2018,-17-20-4676</inkml:trace>
  <inkml:trace contextRef="#ctx0" brushRef="#br0" timeOffset="44647.4609">15066 8590 19986,'20'-39'3492,"21"19"-2179,-3 20 577,23 0-641,-22 20-544,-19-1-449,20 21-192,-21 1-160,-19 18-64,20-20-193,-20-19-287,20 20 223,0-20 33,0-20 192,-1 20-32,1-20 160,0 19-1,0 1 290,-20-20 31,0 20 0,0 20-96,0-20 32,-20 19-31,0-19-225,0 0-257,1-1-447,-1 1-770,0 1-1825,0-21-2467</inkml:trace>
  <inkml:trace contextRef="#ctx0" brushRef="#br0" timeOffset="44821.289">15582 9147 20147,'0'39'2914,"21"-39"-2689,-21 20 63,0-1-64,0 2-288,-21-21-481,21 20-640,0-20-1922,0 0-3106</inkml:trace>
  <inkml:trace contextRef="#ctx0" brushRef="#br0" timeOffset="45089.8437">15722 8511 22997,'20'59'1698,"-20"-19"-545,39 1-352,-19 18 128,0-20-353,19 2-288,1-22-159,1 1-354,-3-20-95,23 0-481,-43-20-800,3 1-834,-1-2-1536,-20-19-2339</inkml:trace>
  <inkml:trace contextRef="#ctx0" brushRef="#br0" timeOffset="45228.5156">16058 8570 10666,'-38'-19'5509,"18"19"-1634,20 19-992,0 1-769,20 21-544,0 18-449,-2 0-192,3 1-513,-1-1-320,0 0-256,19 2-609,-19-22-1153,0 0-1953,0-19-9065</inkml:trace>
  <inkml:trace contextRef="#ctx0" brushRef="#br0" timeOffset="45719.7265">16238 8570 21236,'39'-39'2242,"1"39"-1634,-1 0 257,1 20-192,21 39-353,-22 1-224,1 19 0,19 1-160,-19-1-288,-1-19 192,-19-1-32,-20 0-129,0-18-287,-20 18-225,1-39-1409,-21 20-2787</inkml:trace>
  <inkml:trace contextRef="#ctx0" brushRef="#br0" timeOffset="46190.4297">17032 9047 23189,'39'19'993,"-39"1"-832,20 41-97,-20-22 0,20 21-64,-20-1 128,20-19-545,0-21-864,-1 1-833,1 1-1377,-20-21-9289</inkml:trace>
  <inkml:trace contextRef="#ctx0" brushRef="#br0" timeOffset="46451.1719">17151 8590 23894,'19'41'961,"1"-21"-641,0 19 417,21 0 64,-21 1-417,19 0-256,21-20-128,-21 0-416,1-20-353,19 0-576,-39 0-1346,20-20-2658</inkml:trace>
  <inkml:trace contextRef="#ctx0" brushRef="#br0" timeOffset="46625.9765">17469 8551 16815,'-20'0'3428,"20"0"-1731,20 19 674,-20 21-290,19 1-639,1 18-545,20 0-385,-20 1-416,-1 19-128,21-19-448,1-1-577,-23 0-513,2-18-1024,21-2-2947,-41-19-12523</inkml:trace>
  <inkml:trace contextRef="#ctx0" brushRef="#br0" timeOffset="46806.6406">17984 9066 21204,'0'61'1057,"0"-41"-897,20 19 64,-20-19-160,20-1-160,0-19-353,1 0-1344,-1 0-1955,-2 0-6213</inkml:trace>
  <inkml:trace contextRef="#ctx0" brushRef="#br0" timeOffset="47124.0234">18065 8710 18609,'38'-20'3523,"-18"0"-2466,21 20 513,-2 0-577,-19 20-513,0 0-223,-20-1-129,0 21-288,0-19-1,0 18 1,0-19-96,0 19 64,20-19 0,0-1 96,-1-19 96,21 21 0,-20-1-32,19-20 288,-19 20-32,0-1-32,-20 21 32,-20-21-160,0 1 0,1 1-128,-1 19-480,0-40-833,0 19-1698,0-19-2723</inkml:trace>
  <inkml:trace contextRef="#ctx0" brushRef="#br0" timeOffset="47675.7812">17151 8431 17904,'-20'80'1954,"20"-40"-512,0 40 447,0-21-191,39 20-641,-19 20-609,20-19-319,1-1-65,18-20-64,0 2-160,1-22-353,19-19-512,0-20-480,0 0-1186,2 0-2594</inkml:trace>
  <inkml:trace contextRef="#ctx0" brushRef="#br0" timeOffset="47950.1953">18461 8492 23286,'138'39'2562,"-57"20"-2018,-22 2-255,0 17 31,-19 2 96,-20-1-95,-20-19-129,20 19-352,-20-40-96,-20 2-161,0-1-255,0-21-866,0 1-1249,1-20-2273</inkml:trace>
  <inkml:trace contextRef="#ctx0" brushRef="#br0" timeOffset="48385.7422">19215 9047 23702,'60'39'833,"-39"22"-705,-21-22-96,18 41 64,-18-21-96,0-20 64,0 2-641,0-2-704,0-19-769,0 0-961,20-20-2498</inkml:trace>
  <inkml:trace contextRef="#ctx0" brushRef="#br0" timeOffset="48805.664">19612 8511 20851,'-39'0'1570,"19"20"-609,20 19 704,0 22-255,0 18-482,0 1-351,0 18-321,20-18-224,0-1-224,19-19-352,1-20-353,19-21-352,2 1-1314,-2-20-1921,-19-20-9449</inkml:trace>
  <inkml:trace contextRef="#ctx0" brushRef="#br0" timeOffset="49051.7578">20069 8610 16335,'-59'0'3427,"19"0"-2626,20 21 1057,0-1-97,20 19-543,20 0-482,0 22-415,20-2-161,19-20-160,-19 21 64,-1-20-96,2-1-128,-21-19 96,-20-1-33,0 22 97,0-41-64,-41 20-288,21-20-481,-19 0-736,-1 0-1794,0-20-2051</inkml:trace>
  <inkml:trace contextRef="#ctx0" brushRef="#br0" timeOffset="49196.289">20010 8651 9160,'59'-61'9737,"-39"41"-7559,19 1-448,1-1-257,1 0-1056,-3 20-801,-17 0-1218,19 20-3042</inkml:trace>
  <inkml:trace contextRef="#ctx0" brushRef="#br0" timeOffset="49391.6015">20506 8868 20339,'0'59'3651,"0"-18"-2722,0-21 256,19 19-192,-19-19-256,20 19-257,-20 2-384,20-21-448,0 19-481,1-19-512,-3-1-993,2-19-1858,0 0-5798</inkml:trace>
  <inkml:trace contextRef="#ctx0" brushRef="#br0" timeOffset="49674.8047">20664 8710 14285,'80'-20'4036,"-40"20"-2691,0 0 609,-1 20-1185,-19 19-481,-20 2-128,0 18-96,0-20-96,-20 21 32,0-20 32,1-1 160,19 0 545,0-19 128,0 1-128,39-21-513,1 0-160,-1 0-96,1-21-481,19 1-1056,-18 1-1058,-21-21-2081</inkml:trace>
  <inkml:trace contextRef="#ctx0" brushRef="#br0" timeOffset="49862.3047">21023 8570 18097,'38'20'4164,"3"0"-2883,-3 21 192,3-2 353,-1 20-64,-21 1-513,1-1-865,-20 0-416,0 2-288,0-2-385,0-20-96,-20-18-800,20 19-994,-19-21-3010</inkml:trace>
  <inkml:trace contextRef="#ctx0" brushRef="#br0" timeOffset="50261.7187">21697 9066 23061,'0'41'2499,"20"-21"-2019,-20 19-512,0 20 96,0-18 0,0-2-64,0 1-288,20-1-961,-20-18-1025,19-21-1634,-19 0-8135</inkml:trace>
  <inkml:trace contextRef="#ctx0" brushRef="#br0" timeOffset="50659.1797">21954 8451 20531,'-18'0'2434,"18"20"-1601,-20 1 224,-1 38 448,1 21-512,20-1-256,0 20 0,0-20-449,41 1-224,18-21 32,1-20-128,-1 2-288,0-21-64,-19-20-97,0-20-95,-1-1 95,-19 1 97,0-19 192,-20 0 127,-20 19 97,20-21 97,-20 2 95,0 39 32,1-20-96,-1 20-128,20 20 32,-20 0-192,20-1-192,0 2-353,20 19-480,0-21-1121,-1 1-2787,21-20-8616</inkml:trace>
  <inkml:trace contextRef="#ctx0" brushRef="#br0" timeOffset="50811.5234">22491 9066 20467,'20'41'1826,"-20"-21"-1698,0 19 64,20-19 0,-20 0-608,20-1-801,-20 2-2691,19-21-5317</inkml:trace>
  <inkml:trace contextRef="#ctx0" brushRef="#br0" timeOffset="51049.8047">22570 8610 20403,'0'21'3299,"0"-21"-2210,20 39 609,-20 1-129,0 19-512,20 21-609,-20-21-319,20 1-225,0-21-705,19 1-160,-19-1-545,21-18-1248,-23-1-2980</inkml:trace>
  <inkml:trace contextRef="#ctx0" brushRef="#br0" timeOffset="51760.7422">21816 8194 15438,'-60'59'1794,"21"0"-1090,39 1 1507,-20 19-65,20 1-705,20-1-864,0 21-385,39-20-96,0-21-320,2 0-737,-2 1-737,20-21-1409,-39 1-2210</inkml:trace>
  <inkml:trace contextRef="#ctx0" brushRef="#br0" timeOffset="52050.7812">22768 8551 24791,'81'119'1153,"-22"-60"-929,-19 21-192,-21-1 0,1-19-384,-20-1-64,0 0-673,0-18-961,-20-21-1185,-19 19-33,19-39-1728</inkml:trace>
  <inkml:trace contextRef="#ctx0" brushRef="#br0" timeOffset="52993.164">23185 8312 19442,'0'-20'2787,"0"1"-1827,20 19 834,1 0-352,-1 19-770,0-19-480,-1 41-64,1-21-128,-20 19 129,0 0-1,20 1-224,-20 20 0,20-1 128,0-18 32,-20-2-160,19 1 128,1-1-32,0-19 64,20 20-64,-21-20 64,21 19-96,-20-19 0,1 19 64,-3 2-96,2 18 160,-20-20-160,0 22 96,0-22 0,-20 1 0,2 0-128,-3 0-385,1-21-448,0 1-800,0 19-1186,1-19-7783</inkml:trace>
  <inkml:trace contextRef="#ctx0" brushRef="#br1" timeOffset="56445.3125">6629 12482 16239,'0'-20'384,"0"20"1,20 20 1408,-20 0-95,41 39-97,-23 1-704,23 19-288,-21 1-289,19-1-160,1 1-64,-20-2 33,20-17-33,-21-22-32,1 0 160,0-19-32,-20 0 289,0-20-289,0-20-96,-20 0-96,0-19 96,1-21-96,-1 1 32,-20 0-32,0-21-32,1-19-96,-22-20-225,2-20-95,19-20 224,40 20 224,0 59 0,20 21 32,21 39-64,-3 20 64,3 20 0,-1 19 32,19 21 64,-19 19-96,-1-18 0,-19 17 64,0-38-64,-20 0 0,20 19 32,-20-19 64,0 20-128,0-1 64,-20-20-128,0-19-128,-19 21-192,19-21-737,0-1-545,0-19-1024,20 0-1186,0 0-7783</inkml:trace>
  <inkml:trace contextRef="#ctx0" brushRef="#br1" timeOffset="56664.0625">7344 13156 19122,'0'20'2530,"-20"-40"-1281,1 1 353,-1-21-385,0 0-641,0 0-255,0 1-321,20 0 0,-19-22-257,38 22-159,1 19-1057,0 1-1474,20-1-2338</inkml:trace>
  <inkml:trace contextRef="#ctx0" brushRef="#br1" timeOffset="57119.1406">7901 12104 19922,'-61'-59'2210,"2"39"-1473,39 20-32,0 20 192,-19 0-161,19 19-287,20 21-321,0-1-128,0 0-32,20-18-128,-1-1-161,1-1-159,0 0-129,20 22 225,-20 17 256,-1-17 64,-19 17 64,20 3 96,-20-3 0,0-17 128,0 17 129,0-17 95,0-22-32,0 20-127,0-39 95,0-1-32,20 2-31,1-21-97,-1 0 0,-2-21-256,23 2-352,-21-1-193,19 20-352,-19-20-576,0 20-225,20 0-1441,-21 0-2338</inkml:trace>
  <inkml:trace contextRef="#ctx0" brushRef="#br1" timeOffset="57365.2344">8376 12441 21268,'0'-19'993,"0"-1"-833,21 40 256,-21 20 673,20 19-224,-20 0-385,18 21-351,-18 20-33,21-21-224,-1 1-321,-20-21-736,20-20-833,-20 1-1697,0-19-5254</inkml:trace>
  <inkml:trace contextRef="#ctx0" brushRef="#br1" timeOffset="57561.5234">8198 12700 18097,'-40'-79'3267,"20"58"-1249,40 21 192,0 21-705,20-1-640,-1 39-481,22-20-320,-23 22-160,23-2-416,-2 1-481,-19-21-577,-1 1-640,21-21-64,-21 1-2562</inkml:trace>
  <inkml:trace contextRef="#ctx0" brushRef="#br1" timeOffset="57836.914">8735 12382 22197,'0'-19'2882,"18"38"-1921,2 1-64,-20 40 224,21-1 0,-1 20-480,0 1-449,19-21-512,-19 21-65,20-40-95,-21 20-449,21-21-737,0-19-1248,-21 0-1571,1-1-10153</inkml:trace>
  <inkml:trace contextRef="#ctx0" brushRef="#br1" timeOffset="58119.1406">9032 12343 17264,'-20'-20'3427,"20"60"-2658,0-21 384,0 21 609,20 20-193,19-21-736,-19-19-417,21 19-95,17-39-33,-17 0 128,-3-19-352,3-1 32,-2 0-320,-19-19-256,-20-2-609,0 22-865,0-1-1377,0 0-2050</inkml:trace>
  <inkml:trace contextRef="#ctx0" brushRef="#br1" timeOffset="58285.1562">9290 12462 16239,'20'59'3171,"0"-19"-1441,-20 20 416,19-21 128,-19 20-673,0 2-768,20-2-673,-20 0-32,0-18-480,20-2-353,-20 0-192,20-19-1313,0 0-1633,-1-20-5798</inkml:trace>
  <inkml:trace contextRef="#ctx0" brushRef="#br1" timeOffset="58662.1094">9369 12243 20883,'20'-39'2691,"20"-1"-1602,-1 19 192,1 21 32,-20 0-512,19 0-673,1 21-64,1-1 0,-23 59-96,23 1-256,-21-21 160,0 21-128,-20-41 31,19 20 129,1 21 64,20-21 64,-1 22-32,-19-22 32,20-20 129,-20 21-33,-1-20 128,1-1-128,-20 2 0,0-2-96,0 0-128,-20 1-513,1-21-576,-1 2-1281,0-21-3428,0 0-11914</inkml:trace>
  <inkml:trace contextRef="#ctx0" brushRef="#br1" timeOffset="59968.75">10401 12700 20851,'0'-59'2242,"-20"39"-1057,20-1-192,0 1 64,20 20 64,-20 0-576,20 0-289,21 0-160,-3 0-128,3 20-480,18 1-481,1-1-1121,-1-1-2402,0 21-8329</inkml:trace>
  <inkml:trace contextRef="#ctx0" brushRef="#br1" timeOffset="60122.0703">10660 12939 20371,'-20'19'2626,"20"1"-2241,20-20 479,-1 0-383,21 0-257,0-20-768,-1 20-1442,1 0-3107</inkml:trace>
  <inkml:trace contextRef="#ctx0" brushRef="#br1" timeOffset="60910.1562">11116 11926 14637,'0'19'1858,"20"1"-96,0 40 256,-1-1-577,21 0 32,0 21-159,-1 1-417,-19-22-513,21-20-128,-21-19 32,-2-1 161,3 2-129,-1-1 0,0-20-159,-20 20 127,0-20-128,0-20-128,-20 0-96,0-20-32,-19-19 64,-1 0-128,-1-22 0,2 1-65,19 2-191,0-22-129,0 41 225,40 0 448,0 18-288,0 22 160,19-1-64,2 40 32,-21-1-32,18 22 32,-38-2 32,21 20-32,-42 2 0,21-22 0,-38 20 32,-3-20 32,21 2 0,-19-21-32,19-1-192,0-19-641,20 20-1025,0-20-1345,20 0-1057,0 20-9545</inkml:trace>
  <inkml:trace contextRef="#ctx0" brushRef="#br1" timeOffset="61098.6328">11691 12502 17712,'20'19'2659,"-40"-38"-1666,20-1 384,-39-21 0,19 2-320,-20-20-672,21 20-417,19-22 64,0 22-224,0 19-129,39 0-640,-19 20-993,21-21-1633,-3 21-2659</inkml:trace>
  <inkml:trace contextRef="#ctx0" brushRef="#br1" timeOffset="61503.9062">12128 11926 19122,'-59'-59'2978,"39"39"-1504,0 20-353,-20 0-256,21 20-289,-1-1-95,20 1-321,0 19-160,0 22-64,20-22 64,-20 20-353,19 1 161,1-1 256,-20 0-224,20 2 160,-20-22 0,0 1-32,0 0 96,0-20-32,0 0-32,0 19-32,0-19 160,20-1-64,-20 1 129,0-20-33,20 0-96,-20 0 32,21 0-128,-3-20 0,22 20 96,1-19-320,-23 19-321,23 0-480,-1-20-737,-1 20-1601,-19-20-2018</inkml:trace>
  <inkml:trace contextRef="#ctx0" brushRef="#br1" timeOffset="61721.6797">12724 12065 19890,'-21'-20'1954,"3"40"-1666,18 19 673,-20 0 289,20 22-129,-20 17-577,20-17-320,0-22-128,0 20-192,-21-38-416,21-1-609,0 19-673,0-19-1601,21-20-2114</inkml:trace>
  <inkml:trace contextRef="#ctx0" brushRef="#br1" timeOffset="61917.9687">12406 12223 15342,'0'-19'3940,"20"19"-1090,0 0-383,20 19-545,-1 1-673,2 19-769,17 2-224,3-1-288,-22-21-224,21 1-288,-21 0-513,1-1-160,-20-19-1570,-1 0-1922,1 0-8007</inkml:trace>
  <inkml:trace contextRef="#ctx0" brushRef="#br1" timeOffset="62292.9687">13121 12382 20050,'0'20'2147,"0"-20"-1251,0 0 706,-19 0-449,19 0-576,0-20-353,-20 1-192,20-1 0,0-19 64,-20-2-160,20 21 64,0-19 0,0-22-32,20 22-64,0 0 64,-1 19 32,1 0 0,0 40 32,0 0 256,0 19-320,-1 0 160,1 22-128,0-22 32,20 22-256,-21-22-160,1-19-545,20-1-641,-19 1-320,-21-20-1185,18 0-3651</inkml:trace>
  <inkml:trace contextRef="#ctx0" brushRef="#br1" timeOffset="62577.1484">13379 11906 15566,'0'0'4677,"0"39"-3300,0-19 128,21 40 97,-3-20-161,2-1-768,1 0-417,19-18-96,-1-21 32,1 20-224,-1-40 225,1 20-225,-20-40-257,0 20-255,-1 0-257,-19-19-480,0 19-1378,0-20-2049,-19 20-8425</inkml:trace>
  <inkml:trace contextRef="#ctx0" brushRef="#br1" timeOffset="62757.8125">13637 12124 9801,'0'80'11467,"20"-41"-9065,-20 0-704,20 2-321,-20-21-160,20 19-737,-1-19-287,-19 19-386,20-18-383,-20-21-385,20 20-352,-20-20-1442,20 20-3459</inkml:trace>
  <inkml:trace contextRef="#ctx0" brushRef="#br1" timeOffset="63104.4922">13776 11965 16143,'41'-59'3235,"-23"39"-801,2 1 129,1 19-513,19 0-801,-22 19-705,3 1-416,19 19 0,-20 1-63,-1 0-65,1 0-97,0 19-95,0 1 32,0-1 32,-1 2 128,1-2-96,20 0 96,-19-19 96,-3-20-224,2 0 160,0-1-32,1-19 0,-21 20 0,0 0-32,0-20-32,0 0 32,-21 19-257,-19-19-575,22 20-866,-23-20-2594,21 0-8456</inkml:trace>
  <inkml:trace contextRef="#ctx0" brushRef="#br1" timeOffset="63961.914">11592 12939 12107,'0'0'2562,"0"-20"-832,-19 20 0,19 0 63,19-21-543,-19 21-290,40 0-287,-20 21-289,39-21-191,2 20 127,18-1-224,20-19 96,0 20 96,21-20 193,18 20 31,1-20-127,19 0-65,22 0 0,-22 0-95,21 0-33,0 0-64,-20 19-128,-1-19 0,-19 0 32,-19 20-32,-1 0-64,-40-20 64,-20 21 0,1-21-32,-39 0 64,-3 0-128,2 0-32,-20-21-321,0 1-512,0 20-832,0-20-1154,-20 1-2178</inkml:trace>
  <inkml:trace contextRef="#ctx0" brushRef="#br1" timeOffset="64666.0156">12049 13335 17648,'20'0'1538,"-20"0"-481,21 0 224,-21 19-288,38 22-224,-18 18-225,21 0-256,-23 2-160,23-2-31,-1-20-33,-21 2 128,1-2-64,0-19 64,-20-1 160,0-19-223,0 0-65,0-19-64,-20-1 0,0 0 0,1-19 0,-1-2 32,0 2-128,0-20-33,-19-21-63,39 21 96,-20-21 0,20 21 32,20 19 32,-2 0-128,3 40 224,-1 0-64,20 19 0,-21 22 96,1-2-192,0 20 160,0-18-64,-20 18 128,0-19 0,-20 0-160,0 0 32,0-21-64,1 1-320,-1-20-385,0 0-480,0 0-1089,20 0-2339,-21-20-9897</inkml:trace>
  <inkml:trace contextRef="#ctx0" brushRef="#br1" timeOffset="64875.9765">12545 13791 17680,'21'0'1954,"-21"0"-1473,-21 0 832,21-39-128,-20 19-320,20-19-449,-20-2-352,20 2-32,0 0-320,20 19-513,-20-21-608,20 41-1730,1-19-2819</inkml:trace>
  <inkml:trace contextRef="#ctx0" brushRef="#br1" timeOffset="65301.7578">13141 13415 19314,'-20'-20'2658,"1"20"-2049,-1-19 768,-21 19-512,21 0-288,2 19-225,-23 1-288,41 0-32,-20 19 0,20-19-128,0 20 32,0 0-288,0-1-1,20 0 97,1 2 160,-21-21 64,20-1 96,-20 21 64,0-21 32,0-19 96,0 20 1,0 1-33,0-1-160,0-20 0,0 20-160,18-20 448,-18 0-256,20 0-64,-20-20-32,21 20 0,19-20-288,-21 20-192,1-21-1,0 21-320,0 0-640,0-20-1025,-1 20-705,1 0-4324</inkml:trace>
  <inkml:trace contextRef="#ctx0" brushRef="#br1" timeOffset="65577.1484">13379 13354 12075,'-20'-19'8904,"0"19"-7366,20 0-449,-20 19 128,20 3-32,0 17-384,20 0-353,0-19-320,0 19 1,1-18-65,17-21-32,-17 0-32,19 0-225,-22 0-415,3-21-449,-1-18-769,-20 19-1089,0 1-2082</inkml:trace>
  <inkml:trace contextRef="#ctx0" brushRef="#br1" timeOffset="65766.6015">13517 13534 19474,'-18'79'2594,"18"-59"-1088,0 19 255,0 2-575,0-2-866,0 0-320,0-19-449,0 1-255,18-1-513,3 0-1282,-1-20-2049,0 0-8008</inkml:trace>
  <inkml:trace contextRef="#ctx0" brushRef="#br1" timeOffset="66170.8984">13716 13494 20147,'20'-40'3267,"-20"21"-1698,20-1-192,-20 0-223,20 1-546,-20 19-416,20 0-128,1 0-64,-3 0 32,2 19-32,1 1-32,-1 19-96,0 1-96,-2 0 64,3 0 0,19-1 32,-1 0-161,-19 2 193,20-21-192,-20 19 0,19-19 192,-19-1 0,-20 22 96,0-21 96,0 0-96,0-1 32,-20 1 32,0 0-64,1-20-64,-1 0-225,0 0-672,-20-20-1088,21 20-2083,-1-20-9065</inkml:trace>
  <inkml:trace contextRef="#ctx0" brushRef="#br2" timeOffset="86772.4609">10620 8273 9545,'-40'-20'1025,"21"0"384,-1 1-480,0 19 32,-21-20-32,23 0-97,-23 20-95,1 0-64,21 0 127,-21 0-31,0 20-256,20 0-225,-19 19-96,-1 0-192,-19 22 96,39-22-96,-21 20 64,3 1 257,17-1 159,1 22-64,0-3-288,20 2-63,0-1-33,20 21 32,0-22-32,1 3 32,17-3-64,23 2 32,-2-1 0,20-38 32,-19 18 0,19 0 0,0-19 32,21-20-64,-1 19 32,0-39-32,20 0 0,1 0 0,-1-19-96,-20-21 0,1 0 32,-1 0-64,-20-19 64,-19-21-224,19 2 64,-40-2 95,1-19 194,-19-1-65,-21 20 32,0 2 32,-21-22 64,-19 21 0,-19-1-128,-40 21 64,0 20 96,-21-2 1,1 21-65,-19 1-96,-2-1-513,21 20-1985,-19 0-2082</inkml:trace>
  <inkml:trace contextRef="#ctx0" brushRef="#br2" timeOffset="88137.6953">22153 8134 9320,'-59'-59'353,"39"19"1024,-19 19-961,-1 1 385,-1 1 320,3-1 160,-3 20-288,3 0-448,17 20-225,-19-1 193,1 22 159,-1 18-63,0 21-225,21-1 97,-21 21-33,20 18 1,-1-19-33,21 21-32,21-1-192,-1-20-95,0 0-33,39 21 0,-19-41 0,39 1-64,0-2 96,0-17-32,21-2-32,-20-20-32,19 2 128,-20-22-128,21 1-64,-21-20 0,0-20 0,-19 1 32,19-2-64,0-19 96,1-19-96,-20 20 224,19-21 0,-39-19 32,19 19 0,-18-19 160,-23-21-63,2 21 127,-20-20-160,20 19-64,-40-19-160,0-1 0,-19 22 0,-21-2 0,-19 21 0,-20 18 0,-1-18-96,-19 39-160,20 1-256,-19 19-738,-1 0-1216,-1 0-3171</inkml:trace>
  <inkml:trace contextRef="#ctx0" brushRef="#br0" timeOffset="92871.0937">7901 10219 13292,'-41'0'1602,"21"0"-674,1 0 642,19 0-1,0 0-159,0 0-513,19-20-161,1 20-287,21 0-33,-3 0 1,3-20-257,18 20-128,1 0 64,-1-19-384,-19 19-417,-1 0-320,1 0-865,-20 19-576,-20 1-929,0-20-7912</inkml:trace>
  <inkml:trace contextRef="#ctx0" brushRef="#br0" timeOffset="93052.7344">8079 10358 14189,'-20'19'1890,"40"-19"-353,-20 0 673,40 0-416,-21 0-801,41-19-417,-21-1-479,21 0 31,-1-1-545,-18 2-416,18-1-960,-19 0-1442,-20 1-2371</inkml:trace>
  <inkml:trace contextRef="#ctx0" brushRef="#br0" timeOffset="93239.2578">8435 10040 12651,'21'0'1730,"-1"0"-769,20 0 673,19 20 31,-19-1-223,-1 1-546,1 0-511,-20 21-257,1-22 0,-21 1 32,-21 0 0,-19 19-512,1-19-737,-1-1-801,-20 2-2210</inkml:trace>
  <inkml:trace contextRef="#ctx0" brushRef="#br0" timeOffset="93884.7656">9786 10020 16047,'20'-40'3363,"-20"20"-2338,-20 20 128,20 0-32,-20 20-128,-19 20-256,19 0-193,-21 19-256,23 1-159,-23-1-1,21-19-64,0 0-64,20 0-160,-18-21-385,-3 21-352,21-21-544,-20-19-897,20 20-1698,0-20-11147</inkml:trace>
  <inkml:trace contextRef="#ctx0" brushRef="#br0" timeOffset="94101.5625">9369 10099 16143,'0'0'4548,"20"0"-2818,20 20-33,-21-20-63,41 41-321,-19-22-736,17 1-353,22 19-160,-20-19-64,-1 19-160,0-18-193,-19-21-415,0 20-353,-21 0-513,1-1-1217,-20-19-1761,0 0-9802</inkml:trace>
  <inkml:trace contextRef="#ctx0" brushRef="#br0" timeOffset="94470.7031">10124 10278 18321,'20'19'2658,"-2"-19"-1697,-18-19 801,0 19-193,0-20-800,-18 20-256,-2-20-257,20 1-256,-20-1 0,20 0 96,0 1-128,0-22 0,0 21 0,20 0 96,0 1-160,19 19 0,-19 0 128,20 0 0,-1 39 32,1-19-64,-20 21 96,19-2-64,-19 0-64,21 1-160,-21-21-289,-2 2 1,-18-21-385,20 20-736,-20-20-738,0 0-2305,0 0-9898</inkml:trace>
  <inkml:trace contextRef="#ctx0" brushRef="#br0" timeOffset="94739.2578">10580 10040 20787,'0'0'2883,"0"0"-2242,0 39 608,20-19-192,-20 19-32,20-17-449,20 17-288,-1-19-288,1-20 65,-1 0-33,1 0-225,1 0-191,-23-20-225,2 20-576,-20-20-769,0 1-992,0-3-1827,-20 22-8359</inkml:trace>
  <inkml:trace contextRef="#ctx0" brushRef="#br0" timeOffset="94923.8281">10798 10238 16239,'20'40'3363,"0"-21"-929,1 2-448,-3-1-1089,2 0-641,-20-1-160,20 1-448,-20 0-481,21-20-1441,-21 19-3011</inkml:trace>
  <inkml:trace contextRef="#ctx0" brushRef="#br0" timeOffset="95506.8359">11355 10179 15566,'-20'-19'4484,"40"-3"-2978,0 3-65,-2 19-576,3 0-288,-1 0-321,0 0-64,19 0-288,1 0-384,-20 19-1154,0 3-1537,-1-22-2787</inkml:trace>
  <inkml:trace contextRef="#ctx0" brushRef="#br0" timeOffset="95684.5703">11474 10436 18417,'59'0'2242,"0"-19"-2146,-19-1-64,19 0-544,-19 20-962,1 0-1505</inkml:trace>
  <inkml:trace contextRef="#ctx0" brushRef="#br0" timeOffset="96897.4609">12307 9999 16399,'0'-39'1666,"-19"39"-930,19 0 610,-20 0-289,0 20-353,0-1-159,20 2-225,0-1-192,0 0-32,0-1 0,20 21-96,-20 1-96,20-22 32,-20 21 64,20-21 0,-1 1-32,1 0 0,-20-1 64,20 22 0,0-21-64,-20 19 128,20-19-96,-20 19 0,0-18 0,0-1-32,0-1 0,0 1-224,19 0-192,1-20-289,-20 19 32,20-19-416,0 0-416,-20 0 127,20 0 321,-1 0-1057,1 0-4580</inkml:trace>
  <inkml:trace contextRef="#ctx0" brushRef="#br0" timeOffset="97223.6328">12962 9999 18353,'-20'-39'1922,"0"39"-513,0 0-128,1 20-288,-1 20-224,0 19-128,-20 0-257,40 2-320,-19-2 64,19 1-192,0-20-160,19-1-353,1 0-576,0-19-1121,0 1-1698,19-21-2818</inkml:trace>
  <inkml:trace contextRef="#ctx0" brushRef="#br0" timeOffset="97470.7031">13102 10040 21652,'0'-20'1762,"0"20"-994,19 20 289,-19 0 129,20 19-418,-20 0-255,0 22-353,20-22 0,0 1-320,0 0-257,-1 0-319,1-1-289,0-19-417,0-1-575,0-19-866,-1 20-737,-19-20-5957</inkml:trace>
  <inkml:trace contextRef="#ctx0" brushRef="#br0" timeOffset="97795.8984">13538 10318 19890,'20'0'3492,"-20"0"-2948,0 0 321,0 0-288,0 20-289,0 19-96,0-19-192,20 0-96,-20-1-353,20 1-127,-20 1-481,0-21-1153,19 20-1121,-19-20-1794</inkml:trace>
  <inkml:trace contextRef="#ctx0" brushRef="#br0" timeOffset="98158.2031">13716 10160 19154,'-19'-22'2594,"-1"3"-1377,20 19 609,0 0-449,-20 19-352,20 22-288,-20-1-225,20 19-319,20-19 31,0 0-256,0-1 128,19-19-64,-19-1-64,20 1-64,-1-20 96,2-20-192,-1 20-97,-22-19 1,3-1-32,-1 0-1,-20 1 97,-20-1 0,20 20 64,-39-20 128,19 20 64,0 0-32,20 20-96,-21 0 128,21-20-128,21 19-577,-21-19-832,20 0-1218,0 0-2049,-2 0-7144</inkml:trace>
  <inkml:trace contextRef="#ctx0" brushRef="#br0" timeOffset="98346.6797">13955 10079 19058,'60'0'2434,"-21"20"-801,1 19-159,19 2-609,-39-1-481,21-1-288,-23 0-96,2 2-384,-20-2-1,0 1-544,0-21-1441,0 1-1602,-20-20-8327</inkml:trace>
  <inkml:trace contextRef="#ctx0" brushRef="#br0" timeOffset="98751.9531">14590 10338 21812,'59'20'1442,"-59"-20"-1603,20 39 65,0 0 64,-20-19-32,21 21 64,-21-22-320,0 21-1474,0-21-1505,0 1-673</inkml:trace>
  <inkml:trace contextRef="#ctx0" brushRef="#br0" timeOffset="122272.4609">15186 10160 544,'0'0'705,"0"0"-481,0 0-224,0 0-160,0-22-1152</inkml:trace>
  <inkml:trace contextRef="#ctx0" brushRef="#br0" timeOffset="122706.0547">15244 10020 5317,'0'-21'1473,"0"2"-64,0 19 321,-18-20 416,18 0-160,0 20-417,0-19-320,-20 19 33,20 0-97,0 0-320,0 0-289,0 39 257,-20-19 128,20 40-128,0-1-193,0 2-63,20-2-129,-20-20-95,20 21-225,-2-20 32,3-1-256,19 0 160,-20-19-481,-1 1-63,1-1-353,0-1-480,0 1-737,0-20-2114,-1 0-9705</inkml:trace>
  <inkml:trace contextRef="#ctx0" brushRef="#br0" timeOffset="123286.1328">15623 10040 13837,'20'-41'800,"-20"22"193,0-1-448,0 20 864,0-20 321,0 20-449,0 20-704,0 0-1,-20-1 97,20 22 224,-20 18-97,20-20-31,-21 22-160,42-22-257,-21 20-64,20-18-96,0-2-192,19-19 193,1 0-193,-1-1-32,1-19 64,0 0-128,-1-19-1,-19-1-191,0 20 96,-20-20-96,21 1 96,-42-1 31,21 0 65,-20 20 64,0-21 32,0 21-64,1 0 0,-1 0-96,0 0 0,0 21 0,20-21-321,0 20-800,0-20-769,0 20-320,20-20-609,0 0-2306</inkml:trace>
  <inkml:trace contextRef="#ctx0" brushRef="#br0" timeOffset="123473.6328">16119 10318 14733,'20'20'4004,"-20"0"-2851,0-1-576,19 1 192,-19 0-481,0-1-160,20 1-128,-20 1-320,20-1-641,0-1-449,0-19-1216,-1 0-1762</inkml:trace>
  <inkml:trace contextRef="#ctx0" brushRef="#br0" timeOffset="128313.4765">16337 10179 3235,'0'0'0,"0"0"160,-20-19-160,20 19 256,0 0 192,0 0-95,0-22-161,0 22 64,0 0 161,0-19 319,-20 19 417,20 0 225,0-20-33,0 20-352,0 0-192,0-20 63,0 20-63,0-19-64,0 19-161,0 0-191,0-20 31,20 20 129,-20-20 95,0 20-95,0-21-161,0 21-31,0 0-1,0 0-64,0 0 129,0 0-65,0 0 64,0 0-95,0 0 415,20 21 65,-20-21-32,0 20-193,19 19 225,-19 1-224,20 20-97,-20-1-32,20-19-95,1 20 31,-1-21-288,0 20 32,-20-18 0,18-21-95,3 19 63,-1-19-160,0-1-225,-20 1-319,0-20-481,20 20-769,-20-20-1249,19 0-2434</inkml:trace>
  <inkml:trace contextRef="#ctx0" brushRef="#br0" timeOffset="128842.7734">16635 9901 10185,'0'-20'2274,"0"20"-576,20 0-449,-20-19 705,19 19 32,21 19-641,-20-19-352,39 40-224,-18-1-385,-3 21-128,23-1-128,-22 22 1,1-22-65,0 19 32,-21-17 0,1-22 0,0 20-64,-20-18-160,0-2-32,-20-19-385,20-1-608,-20 1-1057,1-20-1217,-1 0-8617</inkml:trace>
  <inkml:trace contextRef="#ctx0" brushRef="#br0" timeOffset="129711.914">17230 9862 5893,'0'-21'2787,"-20"21"-353,20-20-800,0 20 383,0 0-63,0-20-448,20 20-385,1 0-256,17 0-97,-17 0-191,19 0-33,-20 20-319,19 0-97,-19 20 32,-20 0-64,20 19 0,-20 1 0,0-21 96,0 20-31,-20 2 159,20-22-32,-20 1-96,20-21-128,0 22 0,0-21 32,0-1-224,20 1 224,0 0-160,19-1 128,1 1-64,0 1 0,19-1 32,-18-1-32,-3 1 33,-17 19-66,-1 1 98,-20-19-33,0 18 32,0 0-32,0-19 224,-20 21-32,-1-21-256,1-1 96,2-19-352,-2 20-577,-1-20-736,1 0-1827,0 20-4964</inkml:trace>
  <inkml:trace contextRef="#ctx0" brushRef="#br0" timeOffset="137732.4219">12426 7281 224,'0'-41'8296,"0"21"-6503,0 1-95,-20-1 448,20 0-96,0 20-449,0 0-223,0 0-193,0 0-481,0 0-31,0 20 96,20 19-129,-20 2-351,20-2-1,-20 20-64,20 2-32,0-2 33,-1 0 95,1 1-256,0-20 0,1-21 32,-1 21-64,-2-19-32,2-2-160,1 1-256,-21-20-257,20 0-192,-20 0-352,0 0-449,0 0-287,0-20-1603,-20 1-8583</inkml:trace>
  <inkml:trace contextRef="#ctx0" brushRef="#br0" timeOffset="137999.0234">12347 7518 15822,'-20'-20'1410,"20"20"-97,0-19-160,20 19 321,-20-20-1,0 20-544,0 0-609,20 0-288,-20 0-32,20 0 96,19 0-32,-19-20-256,20 20 0,-1-19-353,-19 19-544,21-21-192,-3 21 0,3 0-160,-21 0-930,-2 0-1761</inkml:trace>
  <inkml:trace contextRef="#ctx0" brushRef="#br0" timeOffset="138789.0625">12823 7538 10281,'0'-20'2467,"0"20"-930,0-20-480,0 20-64,0 0 192,0 0-192,20 0-224,-20 20-97,0 0-63,20-1 64,-20 22-65,20-21-191,-1 19-33,-19-19-160,20 21-32,0-22-160,0 1-32,-20 0 32,21-20 32,-21 0-32,20 0 33,-20 0 127,0-20-96,18 0 128,-18 1-224,0-2 0,0-19 32,0 21-32,0-1 32,0 0-32,20 1 32,-20 19-32,21 0 160,-21 19-64,20 1-32,-20 0 0,20-1-64,-1 1 97,1 0-194,0 1 194,-20-2-33,20-19-128,0 0 224,-1 0 96,-19 0-64,20-19-64,0 19 64,-20-21-31,20-19-1,-20 21 64,20-21-96,-20 21-160,0-42 32,0 22-384,0 19-65,0 0-63,0 1-385,0 19-993,19 0-704,-19 19-1474,0 1-7239</inkml:trace>
  <inkml:trace contextRef="#ctx0" brushRef="#br0" timeOffset="139289.0625">13459 7579 8872,'0'0'3043,"0"0"-1378,0-22 129,0 22-256,0 0-257,0 22-352,0-22-257,0 19-95,0 1 127,0 19-159,0-19-225,0 21-63,20-22-65,-20 1-96,20 0 0,-2-20-64,3 0 32,-1 0 32,20-20-32,-21 0-64,1-20 32,0 20 0,-20-19 0,0 19 64,0 0 0,-20 1-128,0-3-32,-19 22 0,19 0-256,-21-19-513,23 19-1185,-2 0-1569,0-20-8585</inkml:trace>
  <inkml:trace contextRef="#ctx0" brushRef="#br1" timeOffset="151689.4531">15086 12641 16591,'0'-20'321,"-20"20"-1,20 0 545,-20 0 832,20 0-127,0 0-866,0 0-31,20 0-193,0 0-191,21 0 255,-3-21-127,3 21-225,18-20-96,-19 20-128,19 0-352,-19 0-385,-1 0-512,1 0-833,1 0-1442,-21 20-2946</inkml:trace>
  <inkml:trace contextRef="#ctx0" brushRef="#br1" timeOffset="151905.2734">15265 12978 19282,'0'39'2434,"0"-39"-1633,20 0 896,20 0-415,-1-19-289,1 19-769,19 0-96,2-20-448,-23 20-449,23 0-897,-2 0-928,-19 0-1858,-1 0-10122</inkml:trace>
  <inkml:trace contextRef="#ctx0" brushRef="#br1" timeOffset="154684.5703">16674 11628 12459,'0'19'1762,"0"1"-545,0-20 513,0 20 256,20 1-449,-20-21-768,0 0-321,0 20 33,0-20-65,0 0 65,0 0 159,0 0-159,0-20-1,0 20-64,0-21-95,20-19-65,-20 21 0,20-21-96,1 21 1,17-22-33,-18 21 0,21 1 32,-2 19 32,-19 0-160,20 19 32,-21 22-32,1-21 0,-20 39-192,0-20-96,0 22-193,0-22 65,-20 0 64,1-19 128,-1 1-1,-20-1 1,19-1 224,3-19-32,-2 0 0,-1-19 32,21-1 96,0-1 65,0 1 31,0 1 32,21-1 32,-1 20 225,-2-20-33,23 20-320,-1 20-128,-21-20-64,21 20-608,0-1-385,-1-19-577,1 20-1441,-1 1-1793,-19-21-6983</inkml:trace>
  <inkml:trace contextRef="#ctx0" brushRef="#br1" timeOffset="155032.2265">17668 11628 17136,'-20'0'1473,"-1"0"-704,1 19 1441,0 1-416,1 41-481,-21-22-576,0 20-225,1-18-224,19-2-128,0 0-31,0-19-193,1 21-161,19-22-672,0 1-448,0-20-1089,0 0-1506,0 0-8552</inkml:trace>
  <inkml:trace contextRef="#ctx0" brushRef="#br1" timeOffset="155539.0625">17648 11945 20563,'58'-59'1601,"-37"40"-960,19 19 352,-1 0-416,-19 0-129,0 19-320,-20 1-96,0 19-288,-20 1-96,20 0 31,-40 0 1,40-21 288,-19 21-64,19-40 96,19 19-32,1-19-64,0 0 160,0 0-32,19 21 96,-19-1 128,0 0-96,0-1 65,-20 1-97,0 0-64,-20-1 128,0 3-320,0-3-96,1 1-321,-21 0-416,20-20-608,0 0-1186,1 0-2722</inkml:trace>
  <inkml:trace contextRef="#ctx0" brushRef="#br1" timeOffset="155945.3125">18123 11945 14733,'0'-39'2403,"0"19"-1026,0 20 577,0-19 192,0 38-481,0 1-608,-20 0-448,20 19 160,0 2 0,0 18-417,0 0-32,0-19-128,20 19-160,1-19 0,19-21 32,-1 3-256,1-22-32,-1 0 96,1 0-320,0-22-1,-21 3 161,1-21 32,0 21-33,-20-1 193,0 0 32,-20-1-32,0 21-64,1 0-160,-1 0-449,0 21-576,0-1-193,20 0-2338,0-1-11754</inkml:trace>
  <inkml:trace contextRef="#ctx0" brushRef="#br1" timeOffset="157379.8828">16655 12739 6758,'0'0'3107,"0"-20"-1057,0 20 416,0 0-352,0 0-769,0 0-576,0 0-192,0 0 223,0 0 97,0 0-128,0 0-96,0 0-257,19 0 32,-19 0-127,0 0 159,20 20-192,-20-20 33,0 0-65,0 0-96,20 0 160,-20 0 1,0 0-65,20 0-32,-20 0 65,21 0-225,-3-20 160,22 20 64,1 0-128,-2 0 32,40-19 129,1 19 159,19 0-192,1-20 193,38 0-33,1 1-127,19-1-129,2-1-192,18 1-32,-18 20-224,-22-19 63,-19 19-95,1 0-192,-41 19 255,0-19 65,-19 20 32,-1 1-64,-39-1-256,19-20 63,1 19 1,-19-19 63,-1 0-511,0 0-289,-2 0-801,-18-19-448,0 19-2691</inkml:trace>
  <inkml:trace contextRef="#ctx0" brushRef="#br1" timeOffset="159028.3203">17151 12958 7975,'-20'0'1954,"20"0"-641,0 0 961,0-19 0,-20 19-928,20 0-642,0 0 161,0 0-64,-20 0-64,20 0-1,0 0-31,0 0 64,0 19 160,0 1-97,-20 0-63,20-1-96,0 21 63,-19 0-63,19 0-128,0-1-161,0 0-128,19-18-160,21-1-32,-20 0 129,19-20-161,1 0-32,1 0-225,-3 0-31,3-20 0,-1 0 128,-21 20-225,-19-21 97,0 21 64,0-19-32,-19 19-32,-1 0-65,0 0-95,0 19-673,-19-19-577,19 0-896,20 21-769,-21-1-1794</inkml:trace>
  <inkml:trace contextRef="#ctx0" brushRef="#br1" timeOffset="159434.5703">17866 13057 15983,'-20'21'2338,"0"-2"-288,0 1 256,-19 19-801,19 1-704,0 0-545,20 0-160,-21-1-256,1 0-416,20 2-609,0-1-1089,0-21-2627</inkml:trace>
  <inkml:trace contextRef="#ctx0" brushRef="#br1" timeOffset="159999.0234">17984 13295 16879,'20'-19'2403,"-20"19"-1346,20-20 1025,-20 0-1057,20 20-769,1-21-160,-1 21 0,-2 0-96,2 21 64,1-1-96,-21 0-192,20 19 224,-20-19 0,0 21 0,-20-22 32,20 21 128,-21-21-192,21 1 128,0-20 32,21 20 129,-1-1-1,0-19-160,-1 21 32,1-21 32,-20 20-32,20 0 0,-20-1-64,0 1 1,-20-20-65,20 20-193,-20-1-575,1-19-738,-1 20-1216,0-20-1955,-1 0-10409</inkml:trace>
  <inkml:trace contextRef="#ctx0" brushRef="#br1" timeOffset="160405.2734">18421 13376 17680,'20'-41'2595,"-20"41"-1442,0 0 705,0 0-257,0 0-640,0 19-192,-20 22-65,20-1-95,0 19-385,0 1 321,0-21-417,20 20-64,0-18 0,19-21-96,22-1 128,-23 1-224,23-20 64,-22 0-96,1 0-161,0-20 129,-21-19 160,1 18-64,-20 1 128,-20 1-160,1-1 64,-1 0-64,-20 20-385,20 0-287,1 0-257,-1 20-865,0-20-1570,0 20-4932</inkml:trace>
  <inkml:trace contextRef="#ctx0" brushRef="#br1" timeOffset="163215.8203">20089 12422 16591,'-20'0'2691,"0"0"-705,0 0-417,20 0 225,20-20-97,0 20-415,20 0-706,-1 0-384,2-20-96,-3 20-128,3 0-352,-21 20-865,39-20-321,-19 0-1184,-1 0-2787</inkml:trace>
  <inkml:trace contextRef="#ctx0" brushRef="#br1" timeOffset="163391.6015">20288 12660 16976,'0'40'3971,"20"-40"-2561,-1 0 319,21 0-512,0-20-736,19 0-417,-19 20-352,19 0-481,0 0-736,-19 0-1891,1 0-6629</inkml:trace>
  <inkml:trace contextRef="#ctx0" brushRef="#br1" timeOffset="164403.3203">21280 12025 10089,'-20'-40'2851,"20"20"-353,0-19 0,0 19-127,0 20 127,0-20-832,0 20-641,0 20 0,20 0 128,-20 19-160,20 2-481,-20 18-95,20 0-225,-1 1-96,-19-21-96,20 20 64,20-18-224,-19-21-353,-21 19-320,18-19-640,2-20-257,-20 20-1377,0-1-2081</inkml:trace>
  <inkml:trace contextRef="#ctx0" brushRef="#br1" timeOffset="164656.25">21240 12621 18161,'-39'0'2722,"39"20"-1441,0-20 481,0 0 224,20-20-160,-1 20-641,21 0-737,19-21-223,1 21-225,19-20-289,0 20-287,2-19-321,-22 19-448,20 0-513,-39 0-1473,19 19-1858</inkml:trace>
  <inkml:trace contextRef="#ctx0" brushRef="#br1" timeOffset="165447.2656">21618 13057 7559,'-20'0'7975,"20"0"-6149,-20 0-289,20 0 161,-21 0 32,21 0-481,0 0-352,-18 0-321,18 0-63,0 0-1,0 0 65,18 0-225,-18-20-64,41 0-63,-21 1 255,19-1-32,1 0-191,0 1-225,-1 19-96,1 0 96,-19 19 64,-3 1-160,-18 19-32,0 22 64,-18-22 0,-3 20 0,1 1 32,0-20 0,20-21-65,0 1 33,20 0 64,21-1-64,-3-19 32,3 22 0,18-22 64,-19 19-96,-1 1 32,1 19 65,-20-19 63,-20 0 64,0-1-96,-40 2-32,1-1-64,-1 0-256,-19-20-513,-2 19-865,23-19-1216,-23 0-2563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19T03:45:10.262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476 3786 12972,'-20'-60'1345,"0"40"32,20-19 321,-21 19 0,21 20-33,0-19-608,0 19-608,21 0 287,-21 19 225,20 21-288,0-1-225,19 21-31,1-1-257,0 2-32,-1 18 0,-19-40-128,21 21-64,-3-20-384,3-1-321,-21 2-320,19-22-1089,-39 1-1025,20-20-2274</inkml:trace>
  <inkml:trace contextRef="#ctx0" brushRef="#br0" timeOffset="303.7109">496 3706 19026,'-60'-78'768,"39"38"802,21 19-898,0 2 546,0 19-290,41 0-351,18 0-321,1 19 0,-1 22-127,20 18-65,20 0-96,-38 1 160,18-1-128,-19 2 32,-21-22 0,-19 1 160,-20-1-64,0 2 64,-20-2-96,-19 0-192,-1 1 192,-19 0-64,19-20-96,-21 0-160,2-1-352,19 1-321,1-20-1185,19 0-1634,0 0-5252</inkml:trace>
  <inkml:trace contextRef="#ctx0" brushRef="#br0" timeOffset="694.3359">1270 4065 20755,'40'0'577,"-21"0"-257,1 0 353,0 0-289,20-20 0,-21 20 481,21-21-448,-20 1-257,0 1-32,-1-1-96,1 0-32,-20 1-224,0-1 224,-20-1-128,1 1 31,-21 20 33,-19 0 96,19 20 385,-19 21-257,19-22 96,-1 21 65,23 20-1,-2-21-192,20 1-192,0-1-32,38 2 160,3-22-416,-1 1-385,19 0-640,0-20-1698,21 0-1057,0 0-7303</inkml:trace>
  <inkml:trace contextRef="#ctx0" brushRef="#br0" timeOffset="984.375">1885 4104 17808,'20'39'2178,"1"-19"-224,-3 0-512,-18-20-193,0 0 288,20 0-416,-20-20-608,0-19-225,0-1-192,-20 1 0,2-2 32,-3 22-96,1-21-64,0 1 32,-19-2-256,-21-18 160,1 20-64,19-22 160,-1 22-96,3 0 64,38-1-160,0 19-33,20 2-63,-2-1-545,23 0-384,19 20-1377,-21 0-2595,1 0-9641</inkml:trace>
  <inkml:trace contextRef="#ctx0" brushRef="#br0" timeOffset="1179.6875">1488 3786 19090,'-99'40'1185,"79"-21"-385,0-19-319,20 0 960,20 0 449,20-19-801,19-1-769,0 0-224,22 1-31,-2-1-258,-20-1-511,21 21-674,-1 0-1024,-20 0-2659</inkml:trace>
  <inkml:trace contextRef="#ctx0" brushRef="#br0" timeOffset="1375.9765">2223 3906 20691,'19'20'865,"1"-20"480,0 19 737,20-19-576,-21 0-513,1 20-289,0 0-576,0-20-96,1 19-160,-3 1-448,2 1-161,1-1-800,-21-20-898,20 19-1889,-20-19-7943</inkml:trace>
  <inkml:trace contextRef="#ctx0" brushRef="#br0" timeOffset="1528.3203">2163 3567 20211,'-39'-39'1313,"19"19"-1089,20 1-352,0-1-385,0 20-415,0-20-738,20 20-2594</inkml:trace>
  <inkml:trace contextRef="#ctx0" brushRef="#br0" timeOffset="1853.5156">2501 3945 20755,'38'59'1281,"-38"-39"417,21 1-353,-21-1-384,20-20 32,-20 0-256,0 0-353,0 0-192,0 0 289,0-20-225,0-1-192,0 1-160,0-19 160,0 19-192,20 1 0,-20-1-96,20-1 128,0 21-1,-1 0 194,1 21-194,0-1 1,20-1-256,-21 21-449,1-21-672,21 22-673,-21-21-2306,-2-1-5606</inkml:trace>
  <inkml:trace contextRef="#ctx0" brushRef="#br0" timeOffset="2028.3203">2938 4024 22132,'18'21'769,"3"-1"608,-1-20-480,0 19-608,-20-19-65,20 0-160,-1 0-481,1 0-1344,-20-19-1058,0-1-3363</inkml:trace>
  <inkml:trace contextRef="#ctx0" brushRef="#br0" timeOffset="2166.0156">2819 3647 20787,'-41'-19'1345,"41"19"-608,-20 0-673,20 0-1473,0-20-2403,20 20-13740</inkml:trace>
  <inkml:trace contextRef="#ctx0" brushRef="#br0" timeOffset="2657.2265">3175 3528 17840,'-20'-39'1858,"20"19"320,-19 20-1089,38 0 32,-19 20-128,20 19 353,20 0-289,-19 41-417,17-1-384,3-19-95,-3 19-65,3-18-128,-21-22-65,20 0-319,-1-19-257,1 1-512,-20-1-672,-1-20-1314,-19 19-1442,0-19-10825</inkml:trace>
  <inkml:trace contextRef="#ctx0" brushRef="#br0" timeOffset="2903.3203">3175 3965 23798,'0'-20'1826,"20"20"-1410,21-39 65,-3 18 640,3 1-801,-3 0-224,3 1-192,-1 19 128,19-20 64,-19 20-224,-1 0-32,21-20-225,-21 20-31,-19 0 128,21 0-353,-21 0-416,-20 0-416,18 0-1186,3 20-1248,-21-20-2115</inkml:trace>
  <inkml:trace contextRef="#ctx0" brushRef="#br0" timeOffset="3084.9609">3831 3786 15182,'20'0'2466,"-1"20"545,1 0-673,0-1-448,20 1-224,-21 0-545,1 1-801,0 18-96,20-19-384,-40 0 96,19-1-320,1 1-225,-20-20-512,20 21-993,-20-21-2338,0 0-4869</inkml:trace>
  <inkml:trace contextRef="#ctx0" brushRef="#br0" timeOffset="3266.6015">3671 3449 22293,'-18'-19'993,"18"-2"-961,0 21-225,18 0-415,2-20-65,1 20-512,-1 20-1794,18 20-3875</inkml:trace>
  <inkml:trace contextRef="#ctx0" brushRef="#br0" timeOffset="3598.6328">4327 3726 21684,'-20'0'1730,"0"0"-449,0 0-576,20 21-161,0-1 609,0 19-96,0 0-608,20 22-353,0-41-64,20 19 64,-1-39-128,1 20 192,1-20 0,-3-20-96,-18 0-64,1-19-128,-21 18-64,0-19-128,-21 21-129,1-21 33,-18 21-129,-3-1-63,-18 20-193,19-21-416,0 1-1025,20 20-2211,1-19-10217</inkml:trace>
  <inkml:trace contextRef="#ctx0" brushRef="#br0" timeOffset="3888.6718">4566 3767 20467,'18'39'1665,"3"-19"97,-1-1-224,-20 1-513,20-20 96,-20 0-417,0 0-415,0 0-1,0 0 32,0-20-192,0 1-128,0-1-32,0 0-64,20-19 128,-20 18-192,19 1-32,1 20 160,0 0 32,0 20 128,19 1-96,1-1 32,-20-1-224,19 21-160,1-21-417,1 1-608,-3 0-1282,-17-20-2722</inkml:trace>
  <inkml:trace contextRef="#ctx0" brushRef="#br0" timeOffset="4837.8906">733 4521 13132,'-20'0'320,"2"0"-256,18 0 225,0 0 479,18 0 161,2-19 0,0 19 64,1 0 0,17 0-96,23 0-161,-2 19-127,21-38-96,20 19 63,17 0-288,23 0 1,38-21-1,21 21 0,39-20-96,1 0-96,-40 20 97,-1-19 223,-20-1-224,1 0-96,-1 1 32,-18 19 1,-2-22 127,1 22-160,-39 0-64,18-19-32,-19 19 32,-20 0 0,1 0-64,-1 19 96,-20-19 96,-19 0 0,19 0 225,-20 0 63,2 0-288,-2 0-64,1-19 97,-21 19-97,1 0 288,-1 0 0,-19 0 97,0-20-161,-20 20 32,0 0-63,20 0-97,-20 0 96,0 0-128,0 0-224,0 0-96,0 0-32,0 0-160,0 0-289,0 0-480,0 0-673,0 0-1185,0 20-2722,0-20-8841</inkml:trace>
  <inkml:trace contextRef="#ctx0" brushRef="#br0" timeOffset="7939.4531">5398 3548 22613,'0'-20'416,"0"20"-224,0 0-95,0 0-1,0 0-321,0 0-351,0 0-737,0 0-1506,0 20-2754</inkml:trace>
  <inkml:trace contextRef="#ctx0" brushRef="#br0" timeOffset="8096.6797">5439 3885 21043,'20'21'993,"-20"-21"-736,0 0-321,0 0-129,0 0-95,20 0-577,-20 0-2402,0-21-11018</inkml:trace>
  <inkml:trace contextRef="#ctx0" brushRef="#br0" timeOffset="9458.9843">6113 3508 16783,'20'-19'1314,"-20"-1"-225,0 20-64,20 20 256,-20-1-192,20 21-64,-20 0-256,21 39-321,-21-20-160,18 1-31,-18-1 255,20 2-160,-20-22 33,21-19-65,-21 0 32,20-1-63,-20 1-33,0-20-96,20 21 32,-2-21 128,3 20 1,19-20-225,-1 0 32,1 19-64,0-19 32,19 0-128,-19 0-64,19 20-192,0-20-225,-18 0-352,18 20-448,-19-20-448,-20 0-1186,0 0-2018,-20-20-11465</inkml:trace>
  <inkml:trace contextRef="#ctx0" brushRef="#br0" timeOffset="9662.1093">6253 3865 16207,'-21'0'3876,"21"-20"-3012,21 1-351,19 19 768,-22-20 64,23 0-416,-1 20-609,-1-19-512,1 19-448,-1-20-738,-19-1-960,0 1-2659</inkml:trace>
  <inkml:trace contextRef="#ctx0" brushRef="#br0" timeOffset="9814.4531">6173 3430 19026,'-40'0'768,"40"-21"-95,0 21-481,40-20 96,19 0-256,2 1-128,18-1-1537,0 0-1987</inkml:trace>
  <inkml:trace contextRef="#ctx0" brushRef="#br0" timeOffset="10436.5234">6789 3826 13132,'19'-40'1441,"-19"40"-224,20-19 1026,0 19-193,0 0-513,20 19 32,-1 1-415,-19 19-290,21 1-319,-3-19-1,3 18 1,-3-19 96,-17 0-1,19-20-223,-40 19-97,20-19 32,-20 0-96,0 0 129,0-19-129,0 19 64,0-40-192,0 21 33,0-1-129,0-21-353,0 2-415,-20-1-129,20 21-96,20-1-384,-20-1-801,19 21-1442,21 21-1665</inkml:trace>
  <inkml:trace contextRef="#ctx0" brushRef="#br0" timeOffset="10742.1875">7483 3865 17040,'39'0'2082,"-19"-20"480,21 20-864,-21-39-193,19 19-576,-19 1-417,0-22-319,0 21-65,-1-19-64,-19 19-32,0 1-96,-19-1 0,-1 0 0,0 20 64,-21 0 32,23 20 64,-22 19 32,19-19 0,1 39 96,20-18 97,0-2-97,0 0-96,20 1-64,21 1 0,-3-22-320,3 1-65,18 0-351,-19-20-193,0 0-993,-1 0-2114,-19-20-5028</inkml:trace>
  <inkml:trace contextRef="#ctx0" brushRef="#br0" timeOffset="11044.9218">7781 3726 17488,'20'41'2210,"0"-2"256,-1 0-544,21-19-384,-19 21-257,-1-21-352,-20-1-641,18-19-160,2 20-32,-20-20-32,0 0 129,0 0-1,0 0 32,0-20-64,0 1-128,0-1-64,0-1 32,21 1-64,-21 20-32,20-20-64,0 20 32,-1 20 64,21 0 0,0 21-193,-1-22-607,1 1-290,-1 0-767,-19-1-1507,20-19-1729</inkml:trace>
  <inkml:trace contextRef="#ctx0" brushRef="#br0" timeOffset="11262.6953">8218 3567 18801,'19'0'2659,"1"0"-289,0 21-576,21 19-417,-23-1-224,22 20-352,-19 1-577,17-20-96,-17-1-352,19-19-224,-20 1-97,-1-1-352,1-20-384,-20 0-641,0 0-1505,-20 0-7015</inkml:trace>
  <inkml:trace contextRef="#ctx0" brushRef="#br0" timeOffset="11696.289">8158 3865 19826,'0'-20'1826,"20"1"-1153,20-1 320,-1-19-225,1 19 193,19-21-256,-18 22-513,-3-1-160,3 20-192,-1-20-192,-1 1-257,1 19-192,0-20 321,-1 20 224,1-20 224,-1-1 32,2 21 32,-21 0 224,-20-19 160,0 19 193,0 0-129,-20 19-256,-1-19-159,-17 21 127,-3 19 128,1-21-32,21 21-160,-1-21 1,20 1-129,0 1-97,20-1 129,19-20-64,22 19 96,-2 1-96,-1 0 64,3-20 1,-22 19-130,1 1 194,-20 0 63,-20 1 64,-20 18 64,0-19-352,-19 0-192,19-1-193,-20-19-223,1 20-738,19-20-1216,-21 21-2563</inkml:trace>
  <inkml:trace contextRef="#ctx0" brushRef="#br0" timeOffset="12862.3047">10144 3508 17136,'39'-59'800,"-39"19"290,0 20 255,0 20 705,0 0-385,0 0-448,-21 0-480,3 41-320,-2-2 31,0 40-64,-21 1-127,23-21-129,-2 21-32,-1-41-224,1 20-97,0-39-255,20 21-289,0-22-192,0-19-512,-19 20-897,19-20-1698,-20 0-5253</inkml:trace>
  <inkml:trace contextRef="#ctx0" brushRef="#br0" timeOffset="13094.7265">9648 3330 22036,'0'0'2114,"18"0"-1089,3 20 32,-1-1 0,20 42 64,-1-2-512,-19 0-417,39 1-192,-19-1-160,19 0-160,2-18-65,-3-22-255,-17 1-321,18 0-384,-39-1-866,20-19-1600,-21 20-2467</inkml:trace>
  <inkml:trace contextRef="#ctx0" brushRef="#br0" timeOffset="13333.9843">10600 3845 21812,'40'61'1281,"-20"-41"-480,-1 19-417,1-19-319,0-1 31,0 1-96,-20 1 32,20-1-545,-1-20-448,-19 0-544,20 0-1314,-20 0-2754</inkml:trace>
  <inkml:trace contextRef="#ctx0" brushRef="#br0" timeOffset="13616.2109">10838 3310 10345,'0'20'12268,"0"0"-11147,-20 19 32,20 2-192,20-2-128,1 20 96,-3-39-385,22-1-256,-19 2-191,17-21 63,23 0-64,-22-21-320,-19 2-193,20-21-320,-20 1-159,-20 0-674,0-2-960,-20 2-2691,0 19-9385</inkml:trace>
  <inkml:trace contextRef="#ctx0" brushRef="#br0" timeOffset="13804.6875">11076 3628 20403,'40'78'1826,"-20"-37"-801,0-2-481,-1 1-160,1-21-127,0 1-161,-20 0-353,0 1-511,0-21-1090,0 20-2082,0-20-11594</inkml:trace>
  <inkml:trace contextRef="#ctx0" brushRef="#br0" timeOffset="15564.4531">12128 3469 16047,'-20'-60'1473,"2"40"-512,-3 0 1505,1 1-832,0 19-641,0 0 32,0 0-289,-19 19-255,19 1-161,-20 21 1,21 18 31,-1-20-160,0 21 0,20-20-64,0-21 0,20 1-95,0 0 95,19-20-64,21 19-32,-1-19-64,2-19-481,-3 19-320,1 0-672,-18 0-865,-21 0-2211,0 19-7046</inkml:trace>
  <inkml:trace contextRef="#ctx0" brushRef="#br0" timeOffset="15739.2578">11970 3945 19890,'-20'20'1922,"20"-20"-609,0 0-608,20 0 64,-1-20 0,21 20-385,0-19-352,19 19-481,-18-20-832,18 20-865,-19 0-2178,-1 0-11499</inkml:trace>
  <inkml:trace contextRef="#ctx0" brushRef="#br0" timeOffset="16521.4843">12685 3906 15822,'-20'20'2435,"20"-20"-225,0 19-448,20-19-321,-2 20-352,3-20-288,19 0-481,-20 0-64,19 0-96,21-20-128,-21 1 257,1-1-289,19-21 96,-18 2-160,-21 19 160,0-19 0,-20-2 0,0 2-64,-20-20 0,-21 19-128,3-20 192,-3 21-160,1-1 192,1 0 96,-1 20 65,20 0-1,0 20-96,20-19 32,0 19-224,20 0-96,20 0 160,19 0-128,22 0 32,-2 0 32,0 19 0,0 1-64,-19 0 64,-21 1 0,1 18 32,-19 20-64,-3-20 96,-18 22 32,-18-22 0,18 0 97,-21 2 159,21-2-128,0-19 96,21 0 33,-3-20-97,2 19-128,1 1-32,-1-20-64,18 0-224,3 20-192,-1-20-257,-1 0-480,1 0-609,19 0-1857,-39 0-6278</inkml:trace>
  <inkml:trace contextRef="#ctx0" brushRef="#br0" timeOffset="17927.7343">14789 3845 9513,'20'-19'2338,"-20"-1"-545,0 0 129,0 1-288,0-1 192,0-1-481,0-18-64,-20 39-128,0-20-64,20 0-96,-21 20-224,-17 0-321,17 20-160,1 0-63,-20 40-33,1-21-32,39 20 0,-20-19 32,20 1-128,20-2 65,19-19 31,-19-1-160,41-19 96,-23 0 0,3-19 0,-1-1 32,-21-19-224,1 19 64,-20-21 128,0 21-96,0-19 0,-20 19 96,1 1-64,19 19 192,-20-20 161,0 20-161,20 0-32,-20 20-224,20-1 160,0 1-128,20 0-64,0 19 128,0-19-384,19 1-193,1-1-415,-1-1-386,1 1-672,0-20-1537,-21 0-2018</inkml:trace>
  <inkml:trace contextRef="#ctx0" brushRef="#br0" timeOffset="18201.1718">15165 3906 14285,'41'39'2979,"-21"-39"-865,-2 20-192,3-20-97,-21 0-287,0 0-257,20 0-288,-20 0-416,0-20-321,0 1 32,-20-22-128,20 21-32,0-19-64,-21-1-32,21 1-64,0-2-128,0 22-288,0-1-289,21 0-352,-21 20-897,20 20-1089,0 0-1217,0-1-4484</inkml:trace>
  <inkml:trace contextRef="#ctx0" brushRef="#br0" timeOffset="18467.7734">15404 3786 3363,'59'20'9609,"-19"-20"-5669,1 0-962,-3-20-415,3 20-705,-2-19-545,1-1-545,0-1-287,-21 1-225,1 1-64,-20 19 65,0-20-33,0 0-96,-20 1-32,1 19-352,-21 0 128,0 19 32,1 1 160,19 0 96,-1 19 128,1 2 0,20-22 1,0 21-97,20-1-128,1-19-32,19 21 64,19-22-416,-19-19-193,19 20-576,0-20-929,-19 0-2690,1-20-8969</inkml:trace>
  <inkml:trace contextRef="#ctx0" brushRef="#br0" timeOffset="20881.8359">16953 3826 17040,'0'-20'2658,"19"20"-1857,-19 0 1954,0 20-898,20-20-896,0 39-320,0-19-33,19 21-159,-19-22-225,0 1-64,0 0-64,0-20-32,-1 19-64,1-19-352,-20 0-417,20 0-448,-20 0-545,0 0-1377,0-19-2146</inkml:trace>
  <inkml:trace contextRef="#ctx0" brushRef="#br0" timeOffset="21040.039">16953 3508 16431,'-20'-59'2595,"20"19"-1122,0 20-993,0 20-416,0-20-256,20 20-512,-1 0-1154,21 0-1730,-20 0-6213</inkml:trace>
  <inkml:trace contextRef="#ctx0" brushRef="#br0" timeOffset="21338.8672">17230 3687 15694,'21'80'3011,"17"-61"-352,-17 1-641,-1 0-385,0-1-320,0 1-352,-1-20-448,-19 20-193,20-20 64,-20 0 1,20-20-33,-20 20 1,0-20-65,20 1-160,0-1-64,-20 0-64,19 20-128,1-19 32,0 19-64,0 0 96,0 0-65,-1 19-415,1-19-353,0 20-352,1 0-577,-1-1-1057,-2 1-1793,-18 0-4997</inkml:trace>
  <inkml:trace contextRef="#ctx0" brushRef="#br0" timeOffset="22134.7656">18164 3767 15502,'-20'-20'1121,"-1"-1"417,21 1 448,-20 20 31,20-19-639,-18 19-257,-2 0-513,-1 19-223,1 22 63,0-21-95,0 19 95,20 0-64,0 1-288,20-19-32,0-1 1,21-20-97,-21 19 32,18-38-65,3 19-95,-21-20 64,-1-21-96,1 21 0,-20-19 96,0 0 96,-20-22-128,1 2 32,-1 0-129,0-1 1,-1 1 32,1-21-32,2 41 192,-2-1 32,-1-1 192,21 22 192,0 19-31,0 0-97,0 0-192,0 19 160,21 22 96,-1 18-159,-20 2 95,18 17-64,2 2-64,21-21-64,-21 20 32,19-38 32,1 18-128,19-40-64,-19 1-64,-1 0 160,1-20-96,1 0 0,-3-20 0,3 0 64,-21 1-96,-2-1 256,-18-19-256,0-2 64,0 21 32,-18-19 0,-2 19 96,0 1-32,-1 19 128,1 0-128,2 0 0,-3 19 33,21 1 95,0 19 0,0 2 128,21-2-128,-3 1-128,23-1-64,17-19-224,-17 1-288,18-21-225,-19 0-736,19 0-641,-39 0-3171,0-21-5926</inkml:trace>
  <inkml:trace contextRef="#ctx0" brushRef="#br0" timeOffset="22742.1875">18917 3885 19698,'41'100'2050,"-1"-61"-128,-1 21-609,1-20-64,-20-1-288,-1 2-320,21-22-321,-40 1-288,20-20 128,-20 0 0,0 0 289,-20-20-481,0 1-32,-19-22 64,-1 2 0,-1-20 0,23-2 32,-22-17-64,19-3-64,1 3-128,20-2 31,20 21-31,1 19 32,19 0 32,-1 40 64,1 0 192,-20 0-96,19 40-32,-19 0 0,-20-1-96,0 0-33,0 22 97,0-22-64,0-19 96,0 19 64,0-39-64,0 20 64,0-20-128,0 0 64,0 0 32,20 0 160,0 0-192,-1 0 192,21-20-63,-20 20-97,19-20 192,-19-19-160,0 19 64,1 1-32,-21-22-96,0 21-32,-21 1 128,21-1-128,-20 0 128,0 20 32,2 0 128,18 0-64,-21 20-32,21 0 33,0 19 31,0 2-160,21-2 0,17-19-64,3 19-256,18-19-161,-19 1-576,19-21-993,1 0-2722,-21 0-7560</inkml:trace>
  <inkml:trace contextRef="#ctx0" brushRef="#br0" timeOffset="23162.1093">19711 3667 21748,'0'59'1185,"0"-38"-384,20-1 384,-20-1 0,20 1 0,0 0-416,-20-1-288,21 1-417,-21-20 128,20 0-64,-20 0 160,0 0 97,0 0-225,0-20-128,0-19 0,0 19-64,18-19 32,3 18 32,-1 1-96,20 1 96,-21 19-32,21 0 64,0 19-128,-21 1 32,21 21 0,-20-2-225,0 0-319,19 1-545,2-19-865,-3-1-2755,-18-20-8359</inkml:trace>
  <inkml:trace contextRef="#ctx0" brushRef="#br0" timeOffset="24096.6797">20725 3687 15630,'-20'-40'257,"20"21"-97,0-1 865,-20 20 1121,20-20 64,0 20-673,-21 0-256,1 20-320,0 0 32,2 19-160,-3 0-96,21 22-225,21-22-95,-3 0-225,2-19-128,21 0 32,-1 1 0,-1-21-64,1-21-256,-1 1-32,1-19-65,-40-1 1,20 1-64,-20-2 95,-20-18 1,0 0 192,0-21 32,-19 2-32,19-2 96,0 21 32,0-2 128,1 41 353,-1 1 223,20 19-255,-20 0-417,20 39 64,0 0 192,0 22-160,0 18 289,0 1-481,20-2 320,19 2-256,21-21 96,19-18-96,-20-2-96,22-19 128,-22-20-128,-19 0 64,19 0 0,-39-39 0,19 19 0,-19-21 64,0 2-32,-20 0-96,0-1 0,0 0 32,-20 20 32,0-19-32,1 19-32,-1 20-64,-20 0 32,19 20 96,-17 19 64,38-19 64,-20 40 96,20-21-96,20 1-32,18-1-32,3 2 1,-1-22-130,19 21-351,-19-40-32,-1 19-353,1-19-705,-1 0-992,-19-19-2659,0-1-5669</inkml:trace>
  <inkml:trace contextRef="#ctx0" brushRef="#br0" timeOffset="24379.8828">21438 3588 21268,'0'40'1921,"0"-1"-319,0-19-33,20 19-191,0-18-97,1-1-416,-21-1-417,20 1-160,0 0-159,-20-20 63,0 0 0,18 0 96,-18 0 129,0-20-225,0 20-96,21 0-224,-1-20 32,0 20 0,0 0-129,-1 20 65,1 0-128,20-20-289,-20 19-383,19-19-290,-19 0-447,21 0-1506,-23-19-2210,2-1-5990</inkml:trace>
  <inkml:trace contextRef="#ctx0" brushRef="#br0" timeOffset="24611.3281">21995 3171 15502,'20'-39'5894,"0"39"-3332,-20 0-480,19 39-64,-19 20-416,20 2-449,0 17-449,0 2-383,0-1-129,19 1-96,-19-21-32,20-20-192,-1 2-96,-19-21-289,21-1-384,-23-19-128,-18-19-416,0-1-865,0-1-2371,-39-18-8135</inkml:trace>
  <inkml:trace contextRef="#ctx0" brushRef="#br0" timeOffset="24777.3437">21776 3449 24951,'40'20'1217,"-1"-20"-352,42-20 0,-2 20-289,20 0 65,0 0-321,-20 0-256,0 0-416,-18 0-609,-22 0-576,-19 0-3108,-20 0-11114</inkml:trace>
  <inkml:trace contextRef="#ctx0" brushRef="#br0" timeOffset="25654.2968">17389 4143 4868,'-19'0'9673,"19"0"-8424,0 0-1120,0 0 511,0 0 513,19 0-64,21 0-128,19 20-448,1-20-225,19 0 96,41 0 1,18 0 63,21-20 129,40 1-65,19-1 33,60 0 223,-1 1 65,61-1-192,0-1-97,39 21 161,-20 0-193,1-20 129,-20 20-160,-40 0-225,-21 0-32,-38 0 224,-41-19-319,-60 19-33,-39-20-96,-58 0-161,-21 20 33,-20 0-160,0-19-801,-40 19-1281,-1 0-2787,2 0-7911</inkml:trace>
  <inkml:trace contextRef="#ctx0" brushRef="#br0" timeOffset="28775.3906">614 5652 19122,'-19'0'1057,"19"0"-417,0 20 866,19 0 127,-19-1-544,20 22-352,0-2-481,-20-19-224,20 19 96,-20-19 0,21 1-160,-3-1-288,-18-1-192,20-19-257,-20 0-737,20 0-1152,-20 20-1250,21-20-8680</inkml:trace>
  <inkml:trace contextRef="#ctx0" brushRef="#br0" timeOffset="28963.8672">496 5315 20595,'-81'-39'-160,"63"18"256,-2 1-160,20 20 32,0 0-96,0 0-225,0 0-800,20 0-1954,19 20-4644</inkml:trace>
  <inkml:trace contextRef="#ctx0" brushRef="#br0" timeOffset="29252.9297">1130 5811 19026,'61'20'1537,"-41"-1"-64,-20-19 65,-20 0-321,20-19-384,-41-1-129,21 0-543,-19 1-65,-21-1 0,21 0-64,-21-20-32,21 0-96,-21 1 32,21-21 128,-22 20-64,41-19-257,-19 18 289,39-18-96,0 20 0,21-21 32,-3 20-224,22 21-737,1-1-704,18 0-1987,-19 20-4740</inkml:trace>
  <inkml:trace contextRef="#ctx0" brushRef="#br0" timeOffset="29427.7343">833 5494 21172,'-59'59'1121,"38"-59"-96,1 21-129,20-42-287,0 21-161,20-20-512,21 0-64,-2 1-1057,21-1-961,19 0-2178,-20 1-8680</inkml:trace>
  <inkml:trace contextRef="#ctx0" brushRef="#br0" timeOffset="29890.625">1964 5474 20531,'-20'-20'480,"2"20"161,-3 20 160,21-20 256,-20 39 256,0 1-480,-19 0-449,39 19-192,-20 0-128,20-18 32,20-2 33,-1-19-225,1 0 96,20-20 0,-19-20-97,17-19-95,-18-1 128,1 19 64,-1-18 128,-20 0-64,0 19 0,0 0 257,0 20 223,-20 0-63,20 0-225,0 20-512,0 0 256,20-1 64,-2 21-64,3 0-64,19-20-417,-1 0-31,-19-20-353,20 0-480,-1 0-833,-19 0-1858,0-20-3075</inkml:trace>
  <inkml:trace contextRef="#ctx0" brushRef="#br0" timeOffset="30151.3672">2163 5513 13100,'20'0'3235,"0"20"-256,0 0-193,19 1-768,-19 18-320,0-19-545,0-1-352,19 1-417,-39-20-96,20 20-191,-20-20 95,20 0-96,-20 0 96,0 0 96,0-20-288,0 20-64,0-20-32,21 1-288,-3 19-353,2-20-288,1 20-256,-1 0-257,0 20-1088,19-1-2499,1-19-8808</inkml:trace>
  <inkml:trace contextRef="#ctx0" brushRef="#br0" timeOffset="30541.9922">2798 5494 19602,'-20'-20'2530,"20"20"-864,-20 0-577,20 20 96,0 19 0,20 2-512,-20 18-257,20-20-288,1-19 129,-1 20-193,18-40-32,-17 20 32,-1-40-128,0 20-32,-20-40-129,0 20-31,0-19-128,0-1 160,-20 0 160,0-19-161,-21 19-31,23-20 32,-23 1-32,1 0 192,21 18 224,19 21 352,-20 1-63,20 19 127,0 19-480,0 1 97,20 21 95,19 18-224,-19-20-32,39 22-192,-18-22-417,17-19-416,-17 19-800,-1-19-1571,-21 20-7013</inkml:trace>
  <inkml:trace contextRef="#ctx0" brushRef="#br0" timeOffset="31440.4297">3770 5574 5733,'41'-41'2434,"-41"21"577,0 1-64,0-21-257,0 21-287,0-3-481,-20 3-225,-1 19-288,3 0-223,-22 0-386,19 19-287,1 22-1,2 18-95,18 2 31,0-2-192,0 0-160,18-19-64,23 0 1,-1-21-33,19-19-65,-19 0-63,-1-19 32,-19-1-96,20-21-128,-40 2-1,19 19 65,-19-19 160,-19 0 32,-1-2 0,0 2 64,0 19 0,20 0 160,-20 1 96,20 19-127,-19 0-33,19 0-192,19 0-65,1 19 161,0 21 64,20-21-96,-1 21 64,-19-19-32,20-2 0,-21 1 97,1-20-97,0 0 96,1 0-128,-21 0 96,0 0 32,0 0-32,20-20 32,-20 1-64,0-2 32,0 1-64,0 0 0,18 1-64,-18 19-64,20-20 0,1 20 32,19 20 128,-1 19 0,1-19 32,0 20-96,-1 0 0,1-21-353,-1 1-127,-19 0-385,21-20-288,-21 0-929,-2-20-1986,3 0-4292</inkml:trace>
  <inkml:trace contextRef="#ctx0" brushRef="#br0" timeOffset="31674.8047">4426 5096 20083,'0'0'3010,"20"0"-2401,1 21 1249,-3 18-321,2 1-192,0 19-512,21 21-416,-2-21-225,-19 21-192,20-21-192,-21-18-289,21-2-95,-20 0-321,19-19-352,-19-20-513,-20 20-1601,20-20-2467</inkml:trace>
  <inkml:trace contextRef="#ctx0" brushRef="#br0" timeOffset="32022.4609">4843 5413 768,'20'22'21236,"-1"-3"-19442,1 21-609,0-21-128,0 1-64,19 0-160,-19 1-353,1-21-384,19 0 193,-22-21-65,3 1-224,-1 0 32,-20-19-192,20 19-32,-20 20 96,0-19-1,0 38-159,0 1 96,20 19 288,0 1 32,-1 40 32,21-21-63,0 21 127,-1-2 0,2-17 0,-3 17-31,-38-17-97,0-2 0,0-20-320,-18 22 31,-23-22-223,-18 0-321,19-19-864,-19 21-1282,-1-22-3235,19 1-10025</inkml:trace>
  <inkml:trace contextRef="#ctx0" brushRef="#br0" timeOffset="32889.6484">1746 5295 10345,'0'-40'1890,"0"20"256,-19 20 609,-1-20-289,0 20-896,0 0-802,-21 20-95,23 0 96,-23 20-257,21 19 33,20 0-193,-20 22-256,20-22-96,20 21-256,21-21-577,-3 1-704,23-21-1346,-2 1-2338</inkml:trace>
  <inkml:trace contextRef="#ctx0" brushRef="#br0" timeOffset="33642.5781">5657 5413 19026,'0'-19'2882,"0"19"-1088,0 0-609,0 19 96,20 3-128,-1 17-448,-19 20-385,20 1-31,0-20-193,0-1-64,1 0-160,-3-18-161,2-1-447,0-20-449,-20 0-897,21 0-1890,-21-20-6342</inkml:trace>
  <inkml:trace contextRef="#ctx0" brushRef="#br0" timeOffset="33794.9218">5518 5137 18417,'-20'-41'1089,"20"21"-961,0 20-576,0 0-161,20 20-256,20 1-640,-1 18-3043</inkml:trace>
  <inkml:trace contextRef="#ctx0" brushRef="#br0" timeOffset="34041.0156">6113 5613 14413,'20'20'3395,"-20"-40"-1697,-20 0 672,1-20-896,-21 0-225,0 1-192,1 0-385,-21-22-383,21 2-97,-2-1-128,1 1-32,1 0-96,39 18 32,0 2-96,0 19-64,39 0 128,-19 20-161,41 0 65,-22 20-673,21 0-672,-21 19-1346,1 2-2466</inkml:trace>
  <inkml:trace contextRef="#ctx0" brushRef="#br0" timeOffset="34236.3281">5736 5354 21364,'-59'20'1954,"59"-20"-609,0 0-544,0 0-513,19 0 320,1 0 129,41 0-545,-3 0-128,1 0-224,2 0-416,-2 0-706,1 0-1024,-21-20-1409,1 1-1186</inkml:trace>
  <inkml:trace contextRef="#ctx0" brushRef="#br0" timeOffset="34432.6172">6293 5057 16239,'99'19'1794,"-40"22"736,20-2-416,-19 20-641,-1 2-31,-18 17-417,-3-19-449,-17 22-320,-1-22-416,-20-19 481,-20 0-353,20-21-449,-21 1-256,1 0-1184,2-20-2307,-2 0-7720</inkml:trace>
  <inkml:trace contextRef="#ctx0" brushRef="#br0" timeOffset="36076.1718">8336 5335 9801,'0'0'3107,"0"19"-1282,20 1 257,0 0 257,1 40-353,-1-20-193,19 19-383,-19 21-289,20-21-449,-1 1-191,-19-21-97,20 1-96,-20-21 1,-1 1-1,1-20-160,-20 0 0,20 0-32,-20 0 225,0 0 159,-20-20-480,-19 1-96,19-21 0,-20 1-32,0-21 32,1 1 64,-1 0-193,1-21-95,19-20 0,-1 1-97,1 0-191,20 20 448,0-1 64,20 21 63,1 18 33,-1 21-64,19 1-352,-19 19 929,0 39-385,19 2-321,-19 18 161,-20 0 32,20 1 97,-20-1-97,0 2 96,-20-22 0,0 0 0,-19-19 32,19 0-64,-21-20 0,23 0-64,-23 0-128,21 0-96,0-20-129,20 20-640,0-20-832,0 20-1250,20 0-1409,0 0-7560</inkml:trace>
  <inkml:trace contextRef="#ctx0" brushRef="#br0" timeOffset="36394.5312">9071 5891 20371,'-20'-21'1057,"1"1"608,-1 1-159,-20-1-257,1 0-64,-1-19-352,20 19-449,-19-20-192,19 0-192,20 21 0,0-21-160,20 0 32,19 20-833,1 0-128,19 1-1185,1 19-2018,-1-20-7687</inkml:trace>
  <inkml:trace contextRef="#ctx0" brushRef="#br0" timeOffset="36909.1797">9549 5076 19218,'0'-59'1729,"0"59"-383,0-19 159,-21 19-480,1 19-192,-20 1-193,1 0-319,-1 19-193,20 2-64,-19-2-64,39 0-96,0 1-64,0 20-33,0-1-63,0 2-160,19-2-97,1 21 385,0-21 32,-20 0 32,20-19 128,0 0 0,-20-1 256,19-19 225,-19-1 64,20 22-97,-20-21-128,20-20 65,0 19-129,0 1-128,1 0-96,17-20 1,-18 0-290,21 0-287,-23-20-481,23 20-737,-1-20-1088,-1 1-2531,1-1-9609</inkml:trace>
  <inkml:trace contextRef="#ctx0" brushRef="#br0" timeOffset="41628.9062">10362 5255 13612,'0'-20'1986,"0"20"-32,-20-20-384,20 20 608,0 0-577,-20-19-288,20 19-448,0 0 32,0 0-256,-20 19-257,20 1 32,-20 21 1,0 18-97,1 0 0,-21 21-63,20-21-161,-1 21 96,-17-21-160,18-20 0,20 2 96,-21-2-224,21-19-64,0 19-128,-20-39-97,20 20-319,0-20-257,0 0-481,0 0-1120,-18 0-2147,18-20-4387</inkml:trace>
  <inkml:trace contextRef="#ctx0" brushRef="#br0" timeOffset="41882.8125">9806 5276 19794,'-20'-41'2306,"20"41"-416,0-20-641,20 20 161,0 20-97,19 0-32,1 20-608,19 0-417,22-1-64,-2 22 0,0-22-128,0 0 1,-19 1-162,-1 0 65,2-20-192,-23 0-160,3-20-353,-21 19-448,-1-19-320,1 0-545,-20 0-1698,0 0-4708</inkml:trace>
  <inkml:trace contextRef="#ctx0" brushRef="#br0" timeOffset="42433.5937">10938 5494 17744,'20'59'2339,"-20"-38"-770,0-21 0,0 19 97,0-19 0,-20 0-225,20 0-512,0-19-481,-21-2-127,1 1-1,20-19-192,-20-1 0,20-1-32,0 2-64,20 0-64,0-1 96,1 21-96,17-2-32,-17 21 96,19 21 32,19 18-64,-19 20-192,-1-20 512,1 22-384,0-2-128,-19-18-64,17-2-257,-17-19-191,-1 19-641,-20-39-577,20 0-705,-20 0-1985,0 0-5926</inkml:trace>
  <inkml:trace contextRef="#ctx0" brushRef="#br0" timeOffset="42758.789">11414 5137 15790,'0'0'6407,"-21"0"-4998,21 0-352,0 39 288,21 0-64,-21 1-96,20 20-512,0-21-289,0 1-191,19 1-33,21-22-64,-21-19 32,1 0-32,19 0-64,-39-19-224,21-22-96,-23 21-257,-18-19-320,0-1-160,-18 21-512,-2-2-865,-21 1-1378,21 0-5188</inkml:trace>
  <inkml:trace contextRef="#ctx0" brushRef="#br0" timeOffset="42955.0781">11691 5354 18737,'20'40'3107,"-20"1"-608,20-2-450,-20 0-992,21 1-544,-21 0-289,0-20-192,20 19-32,-2-19-256,-18 0-160,20-1-513,1 2-128,-1-21-641,-20 20-1121,20-20-2337</inkml:trace>
  <inkml:trace contextRef="#ctx0" brushRef="#br0" timeOffset="43338.8672">11930 5096 21748,'0'-20'1473,"0"1"-159,40-1 95,-21 0-96,21 1-224,0-1-512,-1 20-289,22 0-192,-23 0-96,3 20 128,-21-1-64,19 21 0,-19 20-31,0 19-33,0 1 0,0-2-33,-1 22 98,1-21-162,0 1 33,20-1 96,-21-39-32,21 19 129,-19-19-65,-1-1 96,-20-18-160,0 18 32,-20-19-192,-21 0-33,21-1-319,-19 1-577,-1-20-993,20 0-2819,-19 0-7879</inkml:trace>
  <inkml:trace contextRef="#ctx0" brushRef="#br0" timeOffset="44012.6953">13102 5335 16815,'-40'0'2563,"40"0"-673,0 0 128,0 0-129,0 0-832,20 0 96,19 0 1,21 0-290,-1 0-287,1 0-289,-1 0-96,20-20-96,-18 20-288,-2-20-224,0 20-449,1 0-384,-21 20-993,-39 0-1666,0 19-6694</inkml:trace>
  <inkml:trace contextRef="#ctx0" brushRef="#br0" timeOffset="44179.6875">13319 5732 20531,'40'0'1954,"1"0"-64,18-21-193,-1 21-960,23-19-353,-22-1-192,0 0-224,1 20-544,-19 0-641,-3 0-1122,-38 0-3074</inkml:trace>
  <inkml:trace contextRef="#ctx0" brushRef="#br0" timeOffset="45461.914">14550 5255 15246,'0'0'3203,"0"0"-1473,0 0 448,20 0-32,-20 21-705,20-2-480,0 40-288,-1 0-225,1 2-224,20-2 32,-19 1-63,17-1-65,-17-19-32,19 0-32,-1 0-64,-19-21 64,0 1 0,0-20-32,-20 20 32,20-20 32,-20 0 96,0 0 193,-20 0-1,0 0-288,0-20-64,-19 0 0,-1-19-64,-1-2 96,3-18-64,-3 20 0,1-41-128,21 1-224,-1-1 288,0 1-289,20-20 33,0 40 192,40-2 0,-21 22-128,21 0 192,1 19-161,-21 20 129,19 20-64,-19-1 32,-20 21 192,20 20-128,-20-1 128,-20 0-32,20-18 64,-41-2 32,23 0-64,-23-19 129,1 0-97,20-20-96,-19 0-160,19 0-129,0 0-447,0-20-610,20 0-736,0 20-1473,20 0-1089,0 0-4581</inkml:trace>
  <inkml:trace contextRef="#ctx0" brushRef="#br0" timeOffset="45772.4609">15265 5772 18609,'20'19'1570,"-20"-19"448,0 0-65,0 0 129,0 0-736,0-19-578,-20-1-159,-1 0-193,3-20 97,-2 20-257,0-19-288,-1-1 0,21 0-256,0 20-1,0-19-479,21 19-225,-1 20-673,18 0-1985,23 0-6599</inkml:trace>
  <inkml:trace contextRef="#ctx0" brushRef="#br0" timeOffset="46756.8359">15860 5076 14093,'-19'-39'2979,"-1"19"-257,20 20-287,-20 0-770,0-19-480,-19 38-640,19-19 31,0 40-255,0-21-161,20 42-96,-20-22 32,20 20-32,20 1-64,0-1 0,-20 0-96,40 2 32,-40-2 0,19 1 64,-19-20 0,20-21 96,-20 21-224,0-21 224,0 2-32,-20-21 224,20 0 97,0 0-193,0 0 160,20 0-96,0 0-96,0 0-31,19-21-65,1 21 0,1-19-64,-3 19-385,3 0-63,18 0-513,-19 0-673,-20 0-960,-1 0-1186,1 0-1216</inkml:trace>
  <inkml:trace contextRef="#ctx0" brushRef="#br0" timeOffset="47329.1015">16496 5255 18865,'20'-20'3267,"-20"0"-2081,0 20 479,0 0-223,-20 20-321,20 21-513,-39-2-223,19 20-193,0-20-96,-1 2-32,1-1-128,0-21-224,1 21-193,19-40-160,-20 21-544,20-21-704,-20 19-1571,0-19-2369</inkml:trace>
  <inkml:trace contextRef="#ctx0" brushRef="#br0" timeOffset="47540.039">16178 5335 18225,'20'-20'3139,"-20"20"-1282,20 0 514,19 20-642,-19-1-672,20 1-480,-20 19-417,19-17-128,2 17-64,-1-19-192,-22 19-128,23-19-193,-21-20-416,0 21-224,-1-21-801,1 0-1313,-20 0-1698</inkml:trace>
  <inkml:trace contextRef="#ctx0" brushRef="#br0" timeOffset="48132.8125">16595 5057 19474,'20'-20'2626,"-20"0"-608,20 20-96,0-19-416,19-1-225,1-1-416,-1 21-385,1-20-288,19 20-96,-18-20-32,18 20-32,-19 20-32,0 0 0,-1 1 97,1 38 63,-20 0-64,-1 1-32,1 19 96,0 1-192,-20-21 32,20 2-32,1-2-64,-1-20 64,-2 2 0,3-2 0,-21-19 0,0-1-96,-21 1-1,3 19 33,-2-18 0,-1-21-224,1 20-96,0-20-417,20 0-512,0-20-609,0 20-2402,0-21-4837</inkml:trace>
  <inkml:trace contextRef="#ctx0" brushRef="#br0" timeOffset="48481.4453">17767 5413 20499,'0'-19'2082,"-20"19"-1377,20 0 832,-20 0-64,20 19-416,-21 3 0,1-3-448,20 1-353,0 0-96,20-20-64,1 19 33,-1-19-33,-20 0 0,20 0-32,-1 0 0,-19-19-160,0 19-64,0-20-33,0 20-223,0-20-321,-19 20-512,-1 0-609,0 0-2241,-1 0-6343</inkml:trace>
  <inkml:trace contextRef="#ctx0" brushRef="#br0" timeOffset="49255.8593">18223 5235 16623,'20'20'1025,"0"1"1185,0-2 96,-1 40-576,21-19 32,0 40-705,-1-21-481,1 1-255,-1-20-193,2-1-64,-21-19 0,0-1 192,-20-19-128,0 0 257,0-19-161,-20-1-192,0 0 64,-21-19-160,-18-21 0,19 20 0,-19-19 64,19-1 0,1 1-128,-1 0 128,20-21-225,1 21-63,19-2 64,0 42 96,39-1-96,1 20 160,-1 20 128,1-1 0,19 22 0,-19-2-96,1 20 32,-23 2 0,2-22 32,-20 20 32,-20-20-96,2-17 32,-23-3-96,1 1-32,21-20-353,-21 0-352,20 0-288,20 0-865,0-20-1985,0 1-4998</inkml:trace>
  <inkml:trace contextRef="#ctx0" brushRef="#br0" timeOffset="49466.7968">18858 5593 19410,'0'0'2722,"-20"-19"-1665,0-2 961,0-19-224,1 21-545,-1-21-672,20 21-321,0-22-384,0 1 0,20 21-160,-1-21-769,21 21-769,0 19-1217,19 0-2402</inkml:trace>
  <inkml:trace contextRef="#ctx0" brushRef="#br0" timeOffset="50031.25">19553 5037 16527,'0'-59'2979,"-20"38"-1057,0 1-64,1 20-97,-21-20-672,-1 40-192,-18 0-448,19 1-161,1 18 64,19 1-96,0-21-95,20 22-129,20-2-64,0 1 32,1-1-225,17 2-95,3 18-64,-21-20 31,19 22-31,-39-2 256,20-20 128,-20 2-32,-20-2 128,20-19 96,-21 19 256,21-39 65,0 20-97,0-20 33,21 0-97,-21 0-64,20 19-159,20-19 63,-21-19-288,21 19-257,0 0-447,-21 0-546,21-20-1184,0 20-3107,-1-20-8393</inkml:trace>
  <inkml:trace contextRef="#ctx0" brushRef="#br0" timeOffset="50967.7734">19891 5156 8776,'-20'-60'3011,"0"21"-833,-1 19 32,3 0 256,18 1-448,-20 19-448,20 0-129,0 0-320,0 0-256,0 0-353,0 0 417,0 19-64,0 1-288,0 19-97,0-19-96,20 21 1,-20-2-97,39 0 0,1-19-96,-1 0-256,1 1 513,19-21-257,-19 0 0,0-21-96,-1 1-192,2 0-128,-21-19-224,-20 19-225,0-19-288,0 18-384,0 1-193,-20 1-576,20 19-1537,-21 0-3332</inkml:trace>
  <inkml:trace contextRef="#ctx0" brushRef="#br0" timeOffset="51154.2968">20148 5215 18321,'20'80'3331,"1"-40"-672,-1-1-289,-2 0-705,2 2-800,1-1-513,-21-21-159,20 21-225,0-19-193,-20-21-63,19 19-481,-19 1-576,0-20-1057,0 0-2210,0 0-6791</inkml:trace>
  <inkml:trace contextRef="#ctx0" brushRef="#br0" timeOffset="52181.6406">20466 4978 19282,'-20'-21'1377,"40"21"-288,0 0 545,0-20-33,19 20-288,1 0-416,-1-20-288,22 20-33,-21 0-191,-1-19 800,-19 19-865,20-20-64,-21 20-63,1 0-65,0 0-32,-20 0-160,20 20 128,-20-1 32,20 21 0,-20 1-288,19 18 288,1 1 0,-20 19 32,40 1-32,-19-2 64,17 3-64,23-22-96,-22 21 129,1-21-161,-20-20 64,19 21-32,-39-20 32,20-1 32,-20-19 0,-20 19 128,-19-18-224,19-1 0,-20-1-288,-19-19-353,18 20-384,3-20-577,-3 0-1601,21 0-8071,0-20-770</inkml:trace>
  <inkml:trace contextRef="#ctx0" brushRef="#br1" timeOffset="74097.6562">7840 4778 6854,'0'41'96,"0"-21"609,0 19-417,0 0-64,0 1-288,20-19 256,-20 38 257,0-20 287,0 2-95,0 18-128,0 0-225,0 1-128,-20-20-32,20 19 32,0-18 32,0-2-127,0 0-98,20 22 66,-20-22-1,20 0-64,-20 20 128,21-18-160,-1-2 96,-2 1-32,2-1 64,21 2-96,-2-2 160,1 0-96,0 2 0,-1-21-32,21 19 0,-21-19 64,22 0-64,-3-1 0,-17 1 64,18 21-64,-19-22 32,-1 1 0,1 19-64,19-19 64,-19 0-32,1 1 32,18-2-32,-1-19 0,3 20 32,-2 0-32,1-20 0,19 0 32,0 19-32,-20-19 32,22 20-64,-2-20 96,-20 0 256,22 20 1,-2-20-161,20 0-96,0 0-32,-20 0 0,20 0 0,21 0 0,-21 0-32,0-20 0,21 20 32,-21 0-64,20 0 32,-20 0 32,19 0-32,2-20 64,-1 20 64,0 0 0,1-19-32,-1 19-31,-1 0-33,21 0 32,-19 0 96,18 0-64,-19 0 32,21 0 32,-21 0 0,19 0 129,-19 0-97,21 0-64,-2 0-96,1 0 0,1 0 32,-2 0 64,-19-20 128,21 20 129,-2 0-129,1 0-64,1 0-32,-2 0-96,1 0 0,1 0 65,-22 0-33,21 0-32,1-20-32,18 20 0,-18 0 0,-3 0-32,-17 0 0,19 0 32,1-19-32,-2 19 0,1 0 0,-1 0 32,2-21-32,-1 21 32,-19 0-32,-2 0 32,21 0-64,-19 0 64,18 0-64,1 0 64,-20 0-128,21 0 96,-22 0 0,21 0 0,1 0 0,-22-20 32,21 20 0,1 0 0,-2 0 0,-19-20 0,1 20-32,19 0 32,-21 0-32,21-19 0,1 19-32,-2 0-32,-19 0-32,1-20 96,19 20 0,-21 0 32,22 0 0,-21-20-32,0 20 32,19-19-32,-18 19 0,-1-20 0,0-1 0,1 1-32,-1 1-32,-1-1 32,1 0 32,-19-19 32,-1-2-32,0 21 0,0-19 0,-18 19-128,18-19-289,-20-2-31,0 2 192,-20 0 192,22-22 64,-22 2 0,0 20 128,1-21-64,-21 1-32,1 19-64,0-20-128,-21 1-257,-19 19-384,20-20-31,-20 21 127,0-1 225,-20 1 415,20-2 162,-19 2 127,-1 19 96,0-19 32,-20 18-95,21-19-193,-21 21-128,0-21 640,1 21-576,-22-22 0,2 21 32,19 1-32,-19-1 32,0-19 0,-1 19-32,-19 0 64,0 20 32,18-21 1,-18 2-97,-20-1 0,20 0 0,-20 20-129,-1-19 97,-19 19 0,0-20 32,-1 20 0,1-20 0,1 20 32,-21 0-32,19-19 32,-18 19 0,-1 0-32,-1 0 0,2 0 0,-1 0 0,19 0 0,-18 0 0,-21 0-32,19 0 0,2-21 32,-1 21 0,1 0 32,-2 0 0,1 0-32,1 0 32,-2 0-32,1 0 0,-20-20 0,20 20 0,1 0 0,-2 0 0,1 0-32,1 20 32,-2-20 0,2 0 0,-1 0 0,19 0 0,-19 0 0,1 0 0,-2 0 0,-18 21 32,19-21 1,1 0-33,-2 0 0,21 0 0,-39 0 0,18 19 0,1-19 0,1 0-33,18 0 1,-19 0 32,1 0 0,-2 20 0,21-20 0,-19-20 0,18 40 32,-19-20-32,20 0 33,-19 0-33,18 0 32,-19 0-32,1 0-32,18 0 32,-19 20 0,-1-20 32,22 0-64,-21 19 64,20-19-32,-19 0 0,-2 0 0,21 20 0,-1-20 32,1 0-32,1 0 32,-1 0 0,-1 0-32,1 20 0,0-20 0,-1 0 32,2 0 32,19 0 32,-20 0 0,-1 0 0,21 0 0,-20 0 128,-1 0-32,1 0 33,1 0-33,19 0 64,-20 0 32,-1 0 1,1 0-33,-21 0-64,23 0 0,-3-20-64,-19 20-64,19 0 1,2 0-65,-1 0-33,0 0-383,-21 0-801,21 20-1057,1-20-3492</inkml:trace>
  <inkml:trace contextRef="#ctx0" brushRef="#br0" timeOffset="84808.5937">476 7498 9929,'-20'-19'2338,"20"-1"128,-20 20-320,20-20 65,-21 20-354,21 0-896,0 0-288,0 20 512,0 0-256,21-1 32,-1 40-64,-20-18-353,20 18-63,0 2 191,19-42 65,-19 21 64,0-21 128,19-19-385,1-19-320,1-1-96,-3-19 65,-18 18-97,1-19-224,-1 1-225,-2 19-383,-18-21-450,0 22-607,0 19 63,0-20-1025,0 20-1376,-18 0-4037</inkml:trace>
  <inkml:trace contextRef="#ctx0" brushRef="#br0" timeOffset="85091.7968">753 7757 18929,'0'0'2114,"-20"0"-1025,20 0 33,0 20 287,0-1-32,-20 1-320,20 19-512,0 2-321,0-2-192,20 1 0,-20-1-128,20 2-353,1-21-351,-1-1-353,-2 1-609,-18 0-768,21-1-2083</inkml:trace>
  <inkml:trace contextRef="#ctx0" brushRef="#br0" timeOffset="85416.9922">1051 7975 19794,'-20'0'1185,"20"19"-608,0 1 768,0 1 0,0 19-608,0-1-256,20-19-321,0 20 96,21-40 0,-3 20-96,3-20-96,-3-20 1,3 20-226,-21-21 1,-20 2 96,0-1-352,-20 0 95,-21 1-255,3-21-481,-3 19-384,3 1-609,-3 1-32,1 19-2659</inkml:trace>
  <inkml:trace contextRef="#ctx0" brushRef="#br0" timeOffset="85837.8906">1369 7994 13805,'0'-19'4708,"0"19"-3715,0 0-128,0 19 1089,0-19 96,0 41-609,20-21-640,-20 0-449,20 19 64,-1-19 161,1-20-225,0 19-31,0-19 63,0-19-128,-1 19-192,1-20 32,0 0-96,-20-19 128,21 19-128,-21-1-32,0 1 97,0 20-65,0 0-385,0 0 129,0 0-257,20 20-1024,-2 1-513,2-1-2018,21 0-3715</inkml:trace>
  <inkml:trace contextRef="#ctx0" brushRef="#br0" timeOffset="86272.4609">2341 7896 16815,'-19'-41'1474,"-1"22"-673,0-1 672,0 20 353,-19 0-129,19 20-319,-20-1-610,20 22-255,1 18-1,-1 0-223,0 2 63,20-22-288,0 0-128,40-18 32,-21-1-256,21 0-193,0-20-95,19 0-225,-19-20-448,19 0-1378,-18-1-1857,-23 2-9129</inkml:trace>
  <inkml:trace contextRef="#ctx0" brushRef="#br0" timeOffset="86851.5625">2223 7579 19858,'19'19'2274,"1"1"-1120,0 0 735,0 19-832,19 21 96,-19-1-384,0 0-192,0 2-321,19-2-192,-19-20-96,1-18 128,-1-1 32,0 0-224,-20-1 160,0-19-64,18 0 96,-18 0 96,0 0-95,0-19-1,0-1-96,0 0-96,0 20-1,0-21-63,0 1-64,0 20 64,21 0-32,-1 20 256,0-20-64,20 21 0,-1-21-32,1 20 32,-1-20 96,1 0-96,1-20 96,-3 20 32,-17-41-64,-1 22 0,0-1 128,-2-19-128,-18 19 33,0-21-1,-18 22-96,18-1-161,-20 0 129,-21 1-32,21 19 160,2 0-96,18 19 97,-20 1-1,20 19-32,0 2 32,0-21 64,20 19-224,-2-19 64,23-1-32,-1-19-160,-1 0-289,1 0-384,-1 0-576,1 0-929,0 0-2595,-1-19-9384</inkml:trace>
  <inkml:trace contextRef="#ctx0" brushRef="#br0" timeOffset="87496.0937">3473 7896 16559,'-19'-41'1570,"19"22"-1314,-20-1-160,0 20 320,20-20 898,-20 1 127,0-1-288,-1 20-352,3 0-32,-2 0 31,-1 20-191,1-1 128,0 21 127,2 0-287,18 19 0,18-19-193,22-1-256,1-18-32,-2-1 32,21 0-128,-1-20-96,-19 0-96,19 0-385,-19-20-448,-1 0-128,-19-1-1025,1 1-1537,-21 1-3716</inkml:trace>
  <inkml:trace contextRef="#ctx0" brushRef="#br0" timeOffset="87713.8672">3533 7579 20179,'20'19'1921,"-1"-19"-1376,1 40 896,0-1-31,-20 21-514,20-1-287,1 0-449,-3 2-192,2-22-480,1 0-257,-1-19-480,18 1-1057,-17-1-1794,-21-20-9962</inkml:trace>
  <inkml:trace contextRef="#ctx0" brushRef="#br0" timeOffset="87975.5859">3890 7757 16655,'-39'39'2627,"-1"-39"-1826,40 20-1,-20 0 449,20-1 289,0 2-321,0-1-480,20 0-65,0-20-159,0 19-225,-1-19-128,1 0-32,20 0-96,-1 0-192,1 0-512,-20 0-610,19 0-1312,-19 0-2787</inkml:trace>
  <inkml:trace contextRef="#ctx0" brushRef="#br0" timeOffset="88873.0468">733 8471 13452,'-38'0'1249,"17"0"609,1 0-96,20 0-97,-20 0-608,20 0-512,0 0 128,20 0-129,0 0 1,1 0 191,17 0-287,3 0-97,18 0 64,1 0-31,19 0-33,0 0 0,20 0 1,1 0-65,39-20 0,19 20-160,41 0-31,19-20 31,21 1-32,-41 19-128,1-20 96,-41 0 0,-18 1 0,18-1-32,-19 20 32,-19 0-64,-1 0 32,0 0-32,-19 0 96,-1 0-64,-20-21 32,0 21 0,-20 0 64,1-20 257,-40 20 63,19 0-224,-19-19 97,-20 19-33,21 0 32,-21-20-63,0 20-129,0 0 0,0-20-416,-21 20-257,21-19-544,0 19-545,-20 0-480,20 0-2370,-20 0-7463</inkml:trace>
  <inkml:trace contextRef="#ctx0" brushRef="#br0" timeOffset="89068.3593">4208 7737 18481,'0'-60'5413,"0"40"-4324,-21 1-1057,21 19-32,0 0-384,0 19-321,0 1-1089,0 21-3298</inkml:trace>
  <inkml:trace contextRef="#ctx0" brushRef="#br0" timeOffset="89230.4687">4386 7975 18417,'20'39'5477,"-20"-39"-3619,20 0-321,-20 0-223,0 0-257,0 21-865,-20-21-448,20 0-705,-20 20-929,20 0-1473,0-20-5157</inkml:trace>
  <inkml:trace contextRef="#ctx0" brushRef="#br0" timeOffset="90333.0078">5022 7479 13773,'-59'-80'2466,"38"21"-480,21 39 672,0-19-576,0 19-448,0 20-481,21 0-545,-21 39 65,18 1 0,2 40 31,1-2-191,-1 22-225,0-1-32,-2 0-127,23-19-33,-21-1-257,20-20-223,-1-18-321,1-21-480,-1-1-128,-19 1-641,0-20-961,-20 0-1601,-20 0-9737</inkml:trace>
  <inkml:trace contextRef="#ctx0" brushRef="#br0" timeOffset="90825.1953">4783 7975 19058,'0'-20'2850,"0"-19"-1569,20 19 1,20-21-289,-1 2-193,-19 0-255,20-1-449,19 0-192,-18-19-128,-3 0-33,3-2-31,-1 2-256,-20-1-161,-1 1-192,1-20 128,-20 38 225,0 2 448,0 19 128,0 20 192,0 20 96,0 19 65,0 41 319,20-1-127,0 21-33,0 0-31,19-2 31,2-18 161,-3-21-64,-18 1-161,21-20-224,-2-21 65,-19 1-97,20 0-160,-20-20 32,-20 0 0,19 0 64,1-20-32,-20-19 33,0-1-33,0 0-64,0 0 0,0 21 0,0-1-128,20 20-64,0 0 224,0 20-96,-1-1 64,21 1-288,1 19-673,-3-18-448,3-1-225,-3-20-928,-17 20-1122,-1-20-5604</inkml:trace>
  <inkml:trace contextRef="#ctx0" brushRef="#br0" timeOffset="90990.2343">5975 7876 15983,'19'40'3299,"1"-40"-1506,-20 19 97,20-19-961,-20 0-737,20 0-96,0 0-928,-20 0-1314,0 0-2851</inkml:trace>
  <inkml:trace contextRef="#ctx0" brushRef="#br0" timeOffset="91116.2109">5876 7657 15598,'-20'-39'1602,"-1"19"-1122,42 1-448,-1 19 0,-2-22-160,3 22-737,19 0-2113</inkml:trace>
  <inkml:trace contextRef="#ctx0" brushRef="#br0" timeOffset="91338.8672">6293 7538 8712,'-20'41'7911,"0"-22"-6341,-1 21-353,1-1 448,20 2 225,0-2-448,0 0-770,41-19-480,17 0-95,3-1-1,-2 2 96,1-21-96,-21 20-96,-19 0 32,0-20 32,-20 19-160,-20 1-128,-20 0-481,1-1-544,-1 1-481,1 1-2113,-1-21-11372</inkml:trace>
  <inkml:trace contextRef="#ctx0" brushRef="#br0" timeOffset="92085.9375">6908 7181 16239,'-20'-39'1730,"20"19"544,20 20-1025,-1 39 256,1 20-224,20 21-352,-1 19-160,1 20-128,1-19-193,-23 0-224,23-22 289,-21 2-1,0-40-127,-20-1-161,19 0-32,-19-19-128,0-20-96,0 0 224,20 0 0,-20-20-95,0-19-33,0-20 32,0 18-160,0-18 0,0 40 96,20-21-32,0 40-96,0 0 31,-1 20 33,1 19 0,20 1-320,-1 0-321,1 0-480,1-1-64,-3 0-705,3 2-1153,-3-21-2274,-17 0-8776</inkml:trace>
  <inkml:trace contextRef="#ctx0" brushRef="#br0" timeOffset="92345.7031">7761 7855 15438,'0'0'3363,"-20"21"-1697,20-1 384,0 19-256,40-19-417,-20 19-384,19-39-513,1 20-256,1-20-95,-23 0-65,2-20 64,1 1-32,-21 19-128,-21-20-192,1 0-257,-18 20 1,-3-19-129,2-1-96,19 20-191,-20-20-354,40-1-1024,-20 21-1441,20-19-6983</inkml:trace>
  <inkml:trace contextRef="#ctx0" brushRef="#br0" timeOffset="92649.414">7980 7379 21107,'0'0'1506,"20"20"-353,-20 1 256,20 38 385,-1-20-32,-19 22-609,20 17-673,0-17-288,0-2-95,19 0-33,1-19-609,-20 0-160,19-1-544,1-19-352,-20-1-641,1 1-1346,-3-20-3458</inkml:trace>
  <inkml:trace contextRef="#ctx0" brushRef="#br0" timeOffset="93034.1797">8417 7737 19218,'0'99'2018,"0"-59"-353,0 19-95,0-19 31,18-1-320,23-18-576,-1-1-385,-21 0-224,21-20 1,0-20 63,-1-21-64,-19 2-96,20-1-96,-40-19 0,0-1 0,-20 1-129,0-21-63,-19 1-321,-1-1 257,0 21 288,20-1 160,-19 20 321,19 21 255,20-1 97,-20 20-128,20 20-129,0 19-64,20 2-63,0 18-193,19 0-64,1 1-64,20 19-256,-21-38-353,22 18-351,-23 0-450,3-19-191,-21 0-481,19-1-1601,-39-19-2691</inkml:trace>
  <inkml:trace contextRef="#ctx0" brushRef="#br0" timeOffset="93324.2187">9051 7598 19506,'0'-19'1730,"-19"38"-834,-1 1 33,20 0 481,-40 39 191,20-19-256,20 19-608,0-19-352,20 0-225,20 0-32,19-1-32,2-19-32,-3-1-128,1 1 160,2 1-64,-22-1-32,-19 0 32,0-1-96,-20 1-32,-20-20-96,0 20-481,1-1-288,-21 2-160,-1-21-705,3 0-2241,-3 0-8361</inkml:trace>
  <inkml:trace contextRef="#ctx0" brushRef="#br0" timeOffset="94344.7265">10322 7439 17616,'40'-40'1794,"-21"20"96,-19 0-993,20 20 224,-20 20 352,-20 21-256,1-2-544,-1 20-1,-20 21-287,20-21 95,0 2-95,1-2-1,-1-20-128,20 0-64,0 2 1,0-21 31,20-1 160,-1-19-64,41 0-31,-20 0-1,19 0-96,20-19-96,-18 19-64,18-20 64,0 20-256,-20 0-512,1 0-353,-1 0-833,-18 0-256,-3 0-1506,-38 0-2497</inkml:trace>
  <inkml:trace contextRef="#ctx0" brushRef="#br0" timeOffset="94591.7968">10401 7737 15502,'-59'-19'4196,"59"-2"-2819,0 21-127,20-20 800,-1 0 64,21 1-257,19-1-575,2 0-738,-2 20-352,20-19-160,1 19 32,-1 0-224,0 0-448,1 0-481,-20 0-353,-1 0 129,-39 19-737,0-19-1345,-20 20-3780</inkml:trace>
  <inkml:trace contextRef="#ctx0" brushRef="#br0" timeOffset="94808.5937">10480 7777 16527,'-38'19'4933,"38"-19"-3172,20-19-511,18 19 223,23-20-128,18 0-160,20 1-416,0-2-513,1 1-159,19 0-33,-40 1-481,20-1-576,-20 0-160,-18 20-64,-2-19-801,-39-3-1089,19 3-1473,-39-1-6599</inkml:trace>
  <inkml:trace contextRef="#ctx0" brushRef="#br0" timeOffset="95032.2265">11156 7379 15310,'-60'0'3972,"60"0"-2243,0 20 161,40-20-160,39 21-33,0-21-159,2 19-673,37-19-481,-19 20-352,0 0 64,-18-1-64,-2 1 0,-40 0-32,-19-1-192,-20 3 0,-39 17 192,-22-19-256,3 19-257,-3 2-544,-18-2-448,20-19-1570,-1 19-2114</inkml:trace>
  <inkml:trace contextRef="#ctx0" brushRef="#br0" timeOffset="99588.8672">12744 7439 11050,'-20'-40'1858,"20"0"448,0 40-801,20-19 866,-20 19-354,20 19-895,0 1 31,-1 21-160,1 18-161,0 19 1,0 3-96,19-1-321,-19-2 33,20-19-289,-19 2 96,17-22-128,3 0 32,-1-19-32,-21-20 65,21 21-129,-40-21 96,0-21 128,0 21-64,-20-39-160,0 19-128,-19-39 64,-22 18-160,2-18-128,19 0-32,-19-21-65,-1 2-95,21-3 63,-1 22 161,19-1 160,21 1 96,0 20 64,21 19 64,19 20 193,19 0 31,1 0-32,-1 20-160,2 19-256,18 20 192,-40 1-128,1-20 0,-40 19-96,0-18 32,-20-2 64,0-19-128,-19 19 64,-2-39 64,3 20-64,-3-20-321,21 0-287,0 0-482,20 0-863,0-20-1507,20 20-4131</inkml:trace>
  <inkml:trace contextRef="#ctx0" brushRef="#br0" timeOffset="99798.8281">13418 7855 19986,'41'21'2595,"-41"-42"-449,-21 2-448,1-21-257,2 1-320,18 0-224,-21-2-353,1 2-384,20-1-128,0-1-96,0 22-512,20-1-257,1 0-544,-3 1-225,23 19-1088,17 19-2179,3-19-10634</inkml:trace>
  <inkml:trace contextRef="#ctx0" brushRef="#br0" timeOffset="100205.0781">14094 7359 20883,'-60'-59'2018,"41"20"-576,-1 18-33,0 1-192,-21 20 64,23 20-736,-2 1-321,0-1-288,20 19 32,0 20-32,20 1-321,0-1-543,-2 0 191,3 2 256,-21 18 161,0-19 320,0-1-64,0 1 32,-21-1 96,3-19 192,18-1 321,0-18 63,0-1-127,0-20 64,18 0 95,3 0-159,19-20-321,-1-1-224,1 1 32,0 1-449,-1-1-255,22 0-449,-23 20-353,-18-19-864,21 19-2018,-23 0-7399</inkml:trace>
  <inkml:trace contextRef="#ctx0" brushRef="#br0" timeOffset="100501.9531">14769 7420 21812,'0'-41'1890,"0"41"-1185,-21 0-129,21 41 577,0-2 289,-18 40-385,18-19-449,-20 19-255,20-19-161,0 19-96,0-40-192,0 2-289,20-2-512,-20-39-320,0 20-224,0-20-1378,-20-20-1953,20 1-10603</inkml:trace>
  <inkml:trace contextRef="#ctx0" brushRef="#br0" timeOffset="100682.6172">14431 7557 12299,'0'-59'7335,"0"59"-4484,20 0 32,0 20-193,20 0-576,19 21-865,-19-2-800,19 20-289,2 1-448,-2-20-257,-19-1-192,-1 0-384,1 2-64,-1-21-160,-19-20-1986,0 19-9513</inkml:trace>
  <inkml:trace contextRef="#ctx0" brushRef="#br0" timeOffset="101284.1797">15206 7340 19378,'20'-20'3075,"-20"20"-2274,18 0 672,-18 39 513,21 1-641,-1 0-416,-20 19-417,20 0-127,19 2-193,-19-2-96,0-18 32,20-2-352,-21 0-385,1-19-352,0 0-256,0-1-256,1-19-833,-21 0-993,0 0-2499</inkml:trace>
  <inkml:trace contextRef="#ctx0" brushRef="#br0" timeOffset="101645.5078">15463 7281 18417,'0'-20'3459,"0"20"-2274,0 20-256,20-1 993,-20 21-160,20-1-545,21 2-448,-23-2-513,43 20-192,-22-39 128,1-1-96,0-19 96,-1 0-96,1-19 33,-1-1-1,1-19 0,-20-1-32,-20 0-96,0 0-64,0 21-32,-20-21-609,-20 21-384,21-1-448,-1-1-65,0 21-1121,0 0-1857,0 21-9449</inkml:trace>
  <inkml:trace contextRef="#ctx0" brushRef="#br0" timeOffset="101891.6015">15821 7538 19954,'20'60'3556,"-1"-40"-1346,1 0 96,-20-1-833,20 21-640,0-19-480,1 18-289,-3-19-64,-18-1-193,20 1-95,1 0-545,-21-1-704,20-19 31,-20 0-351,0 0-770,20-19-1152,-20-1-7368</inkml:trace>
  <inkml:trace contextRef="#ctx0" brushRef="#br0" timeOffset="102282.2265">16158 7161 1153,'20'-19'23254,"-20"-1"-21204,20 0-929,0 20-128,0-21-353,-1 21-159,1 0-225,0 0-192,0 21-32,19-1-96,-19 0 96,21 39-32,-1-20-32,-22 41-32,23-1 32,-1 1-96,-1-2-129,1-17 257,19-2 32,-19-18-32,-1-2 32,1 0 33,-19 1-97,-21-21 128,-21 22 64,-19-21-128,1-1-32,-1 1-160,1-20-545,-1 0-352,0 0-384,21 0-609,-1 0-1314,20-20-2753</inkml:trace>
  <inkml:trace contextRef="#ctx0" brushRef="#br0" timeOffset="102587.8906">17190 7439 20915,'0'0'3075,"0"0"-2370,20 0 512,21 0 353,-21-19-129,19 19-544,1 0-545,19 0-320,-19 0-448,-1 0-449,1 0-929,-20 0-1345,0 19-2498</inkml:trace>
  <inkml:trace contextRef="#ctx0" brushRef="#br0" timeOffset="102759.7656">17271 7697 3267,'0'21'20499,"39"-21"-19250,1-21 257,-1 1-257,21 20-320,-21-20-545,21 20-384,-21 0-737,1 0-736,-19 0-769,-1 20-2755,-20-20-13997</inkml:trace>
  <inkml:trace contextRef="#ctx0" brushRef="#br0" timeOffset="103963.8672">18283 7320 96,'0'0'4484,"0"0"-1986,0 0-288,0 0 193,0 0 127,0 0 385,19 20-353,-19 19-320,20 2-832,0 18-65,0 0-192,19 1-96,-19-1-288,0 2-97,21-22-159,-3 20-97,-17-39-31,-1-1 31,0 2-128,-2-21 33,-18 0 127,0-21-128,-18 2-224,-2-21-128,-21 1-96,21 0-128,-39-22 64,19 2-193,-19-21 1,19 1 32,1-1-65,19 2 33,0 17 96,20 2 192,20 0 0,0 38 128,19 2 256,1 19-64,0 0 0,-1 19-160,22 22-32,-43 18-32,2 0 32,-20 21 32,0-21 33,-20 1-33,-19-20 32,-1-1-256,20 0-33,-19-17-287,19-3-481,20-19-224,0 0-257,0 0-704,20-19-960,0 19-2852</inkml:trace>
  <inkml:trace contextRef="#ctx0" brushRef="#br0" timeOffset="104173.8281">18798 7836 17232,'0'0'3267,"-19"-20"-1313,-1 0 224,0 1-449,0-21-191,20 0-417,-20 0-448,20 1-449,0 0-160,0-2-64,20 1-96,0 21-609,0-1-384,19 20-448,1 0-834,19 0-1857,22 20-7815</inkml:trace>
  <inkml:trace contextRef="#ctx0" brushRef="#br0" timeOffset="105151.3672">19593 7102 17488,'0'-40'3716,"-20"40"-2019,0-20-95,0 20-449,0 0-192,-19 20-289,-1 20-383,1-20-97,-2 19-128,21 1 32,0-1-128,20 2 0,-18-2 64,18 20-256,0 1 32,0-1-97,18 0 321,-18 2-64,0-22 128,20 22-160,-20-42 64,0 21 64,0-21 32,20 1 65,-20-20 127,0 20 32,0-20 0,21 19-63,-21-19-161,20 0 192,-2 0-96,23 0-96,-21 0-64,19 0 32,1-19-288,19-1-448,-19 20-417,0-20-193,-1 20-1152,-19 0-1666,0 20-5573</inkml:trace>
  <inkml:trace contextRef="#ctx0" brushRef="#br0" timeOffset="105405.2734">20148 7261 23478,'20'0'1857,"-20"0"-1632,0 39 543,0 1 482,0 19-33,0 1-320,0 19-545,0-19-224,0-1-192,0 2-192,21-22-289,-21 0-223,20-19-578,-20-20-608,0 0-1441,-20 0-2146</inkml:trace>
  <inkml:trace contextRef="#ctx0" brushRef="#br0" timeOffset="105607.4218">19871 7379 12523,'0'-59'6278,"20"59"-3171,19 0-384,1 20 128,19-1-609,-19 21-577,0 20-896,-1-21-545,2 20-128,17-18-448,-17-1-289,-2-1-288,1-19-352,0 1-448,-1-2-834,-19-19-2145,0 0-9065</inkml:trace>
  <inkml:trace contextRef="#ctx0" brushRef="#br0" timeOffset="105976.5625">20446 7181 22517,'40'-20'3043,"-20"1"-2307,19 19-31,22-20 704,-23 20-191,23 0-674,-22 20-448,1-20-256,0 19-352,-1 1-65,1 0 64,-1 19-223,-19-18 159,20 18 193,-19 1 96,17-1 320,-17 21-160,-1-20 128,0 19 192,-20 1-64,18-1 32,-18-19 224,0 20 1,0-21-33,0 1-32,-18-21-192,-2 22-63,0-21-65,-1-1-321,1-19-448,-19 0-608,19 0-2082,0 0-7527</inkml:trace>
  <inkml:trace contextRef="#ctx0" brushRef="#br0" timeOffset="115568.3593">1905 9166 4900,'0'0'4068,"0"-19"-2466,21 19 512,-21-20 32,0 20-321,0-20-255,0 20-385,0-21-128,0 21-160,0 0-129,18-20 33,-18 20 96,0 0-192,0 0-225,0 0-192,0 0-31,0 20 95,0-20-32,-18 21-127,18 19-1,-21-1-256,21 0 128,-20 22-128,0-22 32,0 20 64,1-18 0,-1-2 64,0 0 32,0 1 256,20 0 1,-20-20-97,20 19 320,0-19-63,20 0-65,0 1-63,0-21 31,19 0 1,21 0-193,19-21 32,21 1-160,-21 0-96,0-19 32,1 39-128,-41-20-416,22 20-481,-23-19-64,-17 19-544,-1 0-417,0 19-961,-20-19-1633,0 20-11724</inkml:trace>
  <inkml:trace contextRef="#ctx0" brushRef="#br0" timeOffset="116070.3125">1944 9405 12363,'-18'20'2499,"-3"-20"-1122,21 0 897,-20 0 0,20 0-352,-20 0-513,20 0-608,0 0-160,0 0 608,20 0-192,0-20-481,39 20-191,20-21-97,2 1 0,-2 1-256,20 19 64,-20-20-64,21 0-160,-21 20-448,-19-19-289,-1 19-32,-19 0 96,-1 0-864,1 0-1026,-19 0-1409,-21 0-6341</inkml:trace>
  <inkml:trace contextRef="#ctx0" brushRef="#br0" timeOffset="116401.3672">2242 9425 9737,'-59'19'8616,"39"-19"-8072,-19 0-127,19 0 1152,0 20 97,0-20-321,-1 0-640,21 20-481,0-20-32,21 0 257,19 0 415,19 0-479,20-20-97,20-19 257,20-2-1,-19 2 1,-1-1-449,0 1-64,0 19-385,-38-1-63,-2 2-769,1 19-449,-41 0-896,-19 19-1346,0 2-6726</inkml:trace>
  <inkml:trace contextRef="#ctx0" brushRef="#br0" timeOffset="116756.8359">2778 9107 19026,'-20'0'2722,"20"-21"-1665,20 21 481,0 0 63,21 0-416,-3-20-320,23 20-417,18 0-191,0 0-161,20 0-64,-20 0 128,0 20-160,2-20 32,-22 21 0,-19-1-32,-20 19-32,-20 1 128,0-21-96,0 22-32,-20-2-224,0-19-417,0 19-544,0-19-737,1 1-2562,19-1-10122</inkml:trace>
  <inkml:trace contextRef="#ctx0" brushRef="#br0" timeOffset="118938.4765">4049 9186 10441,'-20'-20'2755,"0"1"96,20 19-705,0 0-865,0 19 128,20 21 33,0 0-385,-1 0-321,21 19-255,1 21-129,-3-21 32,3 0-63,-2-19-129,-19 19-64,20-39-64,-20 0 0,0 1-32,-1-1 96,1-20-160,-20 0 128,0 0 97,-20 0-129,1-20-64,-1-1-32,-20-19 32,0 1-128,-19 0 128,18-22-65,-18-17 1,19-2-192,1 1 32,19-1 32,20-20 352,0 41-160,20 0 256,19 18 32,22 22-31,-23-1-97,23 20-128,-2 39-96,1 2 128,-21 18-64,-19 0-288,0 2 95,-20 17 65,0-17 64,-40-22-96,21 20 160,-41-18 0,20-22 0,-19 21-96,18-40 32,23 0-192,-2 0-385,-1 0-544,21-20-577,0 20-1152,0-20-2660</inkml:trace>
  <inkml:trace contextRef="#ctx0" brushRef="#br0" timeOffset="119170.8984">4704 9662 20467,'20'0'2658,"-40"-39"-2369,20 19 1376,-20-19 33,20 18-321,-19-19-544,-1 1-609,20 0-192,0-2-416,0 21-225,0 1-544,20-1-576,19 20-1410,1 20-2563</inkml:trace>
  <inkml:trace contextRef="#ctx0" brushRef="#br0" timeOffset="119621.0937">5339 9066 20371,'0'-59'1761,"-20"20"-95,20 19-193,-20-1-127,1 2-257,-1 38-417,-20 2-544,1-1-192,-1 39 64,20-20-64,0 22-224,-1-2-320,21-20-65,21 22 128,-1-22 129,20 0 224,-20 2 96,19-2 0,-19-19-33,0 19 65,0 1 96,-20 0-128,0 0 160,0-1-96,0 2 64,0-21 0,0 19 0,0-39-96,0 20 96,19-20 129,-19 19 31,20-38 64,0 19-160,1-20-64,-1 0-96,-2 1-512,23-1-385,-21-1-705,19 1-1409,-19 0-2850</inkml:trace>
  <inkml:trace contextRef="#ctx0" brushRef="#br0" timeOffset="120054.6875">5736 9007 17616,'-40'-19'3427,"40"19"-1152,-19 0-738,19 19-416,-20 21 449,20-1-353,20 2-449,-1-2-447,21-19-97,1 0-32,-3-20 0,3 0-32,-3-20-63,23 0-97,-41-19-289,19-2-159,-19 2-225,-20 19-672,0 0-160,0 1-834,-20 19-1793,0-20-5541</inkml:trace>
  <inkml:trace contextRef="#ctx0" brushRef="#br0" timeOffset="120231.4453">5975 9166 17840,'19'80'3524,"-19"-40"-1699,20-1-95,-20 20 256,20-18-320,-20-2-802,0 0-607,20-19-129,-20 21-256,20-22-353,-20 1-960,20 0-577,-1-20-1762,-19 0-7558</inkml:trace>
  <inkml:trace contextRef="#ctx0" brushRef="#br0" timeOffset="120836.914">6491 9007 16559,'0'-19'3620,"-20"19"-962,20 0-512,20 0-672,-20 19 127,0 40-256,19 2-512,1-2-256,-20 21-353,20-1-160,0-19 0,0-21 128,-1 20-320,1-19 32,0-19-192,1 18-257,-1-19-544,-2-20-416,2 19-33,1-19-1024,-1 0-1570,-20 0-5829</inkml:trace>
  <inkml:trace contextRef="#ctx0" brushRef="#br0" timeOffset="121133.789">7265 9027 23702,'20'-20'1569,"0"20"-1472,-20 40 575,0-1 577,-20 22 225,0 17-289,20 2-673,0-1-384,0-19 129,0-1-129,0-19-96,20 0-352,-20-20-193,20-20-96,-20 20-383,0-20-322,0-20-95,-20 20-961,0-39-1218,0 18-608,-19 1-32,-1-19-320</inkml:trace>
  <inkml:trace contextRef="#ctx0" brushRef="#br0" timeOffset="121321.289">7026 9345 2594,'-79'-79'4612,"79"38"1282,-20 22-993,40-1-1154,0 20-608,21 0-641,-3 20-704,3-1-609,18 22-576,-19-2-193,19 1-288,-19-1 0,19 2-63,-19-22-258,-1 21-287,1-21-97,-20 1-223,1 0-514,-3 1-319,-18-2-545,0-19-1698,0 20-8968</inkml:trace>
  <inkml:trace contextRef="#ctx0" brushRef="#br0" timeOffset="121785.1562">7504 9007 19986,'38'-39'2146,"-17"19"-576,-1-1-225,18 2-224,-17-1 160,-1 20-544,0 0-288,19 0-385,-19 20 0,0-1 0,20 2-32,-20 19 32,19-1 32,-19 0-64,21 2-64,18-21 128,-19 19-128,-1 1 64,1 0-64,19 0 64,-19-1-96,-1-19 32,1 19 128,-20-18-96,1-1-64,-21 19 0,0-19-32,-21-1-160,1 1-1,-20 0-63,-19 1-128,19-2-97,1-19-352,-1 20-672,20-20-1186,1 0-2338,-1 0-10698</inkml:trace>
  <inkml:trace contextRef="#ctx0" brushRef="#br0" timeOffset="122400.3906">8773 9166 16367,'-38'0'3011,"17"0"-801,21 0 128,0 0-640,21 0-65,-3 0-255,23 0-417,-1 0-609,19 0-224,0-19-64,21 19-128,-21 0-384,0-20-545,2 20-673,-23 20-320,-18-1-1377,-20 1-3043</inkml:trace>
  <inkml:trace contextRef="#ctx0" brushRef="#br0" timeOffset="122581.0547">8992 9484 18257,'0'19'3203,"20"-19"-1954,19-19 769,21-1-801,-1 0-448,-18 1-705,17 19-384,3-20-898,-22 20-1696,1 0-1891</inkml:trace>
  <inkml:trace contextRef="#ctx0" brushRef="#br0" timeOffset="123313.4765">10144 9027 16591,'18'20'1922,"3"-1"0,19 42-64,-20-22-962,19 41-31,-19-21-224,20-19-353,-20-1-64,19-18 65,-19-1 63,1-1 32,-1-19 33,-20-19-65,0 19-128,0-20-160,-41-21 32,1 22-192,1-21 160,-21-19-32,1 19-128,-2-19 128,3-2-288,17-18 96,3 20-128,38 19 192,0-19 96,20 39-161,18-19 161,23 39 161,-2 0 95,0 19-256,1 1 32,-20 19-96,-1 1 96,-19 0-96,-20 0 192,0-1-192,-20 0 96,-19 2-96,-21-21 224,20 0-256,1-1-160,-1-19-161,1 0-127,19 0-385,20 0-961,20 0-1345,-2 0-1473,23 0-8297</inkml:trace>
  <inkml:trace contextRef="#ctx0" brushRef="#br0" timeOffset="123523.4375">10798 9405 22293,'-20'-41'1537,"1"2"-448,-1 0 352,-20-1-416,20 0-352,20 0-225,-19 21-415,19-21-130,0 19-479,19 21-449,1 0-737,0 0-2274,20 0-10249</inkml:trace>
  <inkml:trace contextRef="#ctx0" brushRef="#br0" timeOffset="124233.3984">11474 8888 18161,'-20'-59'1825,"20"39"-159,-40 1-32,19 19-706,-17 0 161,-3 0-128,3 19-448,-3 21-289,21-21-192,20 21 32,0-21-128,20 22-32,0 18-224,19-20-97,2 2-127,-21 18 223,0 0 129,-2-18 128,-18 18 32,0-20 0,0 2 64,0-2 321,-18 1-65,18-21-96,0 1 128,0-20-224,18 0 33,23 0 63,-21 0-128,19-20-64,1 20-128,0 0-97,-1-19-319,-19 19-161,21 0-288,-23 0-480,2 0-65,0 0-479,1 0-1891,-1 0-8264</inkml:trace>
  <inkml:trace contextRef="#ctx0" brushRef="#br0" timeOffset="124581.0547">11790 8908 17744,'0'0'1858,"-18"0"-385,18 40 353,0-20-320,18 19-65,2 1 0,21-1-768,-2-18-193,21-21-63,-1 0 31,22-21-192,-23 1-95,-17 1-129,-2-21 96,-19 1-256,-20 19-257,0-20-415,-20 20-642,-19 0-512,-2 20-960,1 0-1314,1 0-9642</inkml:trace>
  <inkml:trace contextRef="#ctx0" brushRef="#br0" timeOffset="124783.2031">12169 9147 18513,'38'78'4676,"-38"-37"-3170,0-2 63,0 1-384,-18 20 1,18-21-418,0 1-575,0-1-193,18-19-257,3 20-95,-1-20-673,0-20-577,0 20-768,-1-20-929,1-20-2979</inkml:trace>
  <inkml:trace contextRef="#ctx0" brushRef="#br0" timeOffset="125182.6172">12347 8809 22901,'40'-40'1474,"-1"0"-129,-19 21-352,20 19-224,-21-20-65,21 20-287,-19 20-353,17-1 0,-18 1-32,1 21-32,-1-2 0,0 0-32,-2 20-96,3 2 128,-1-2 32,0 1-161,0-1 97,-1-19 32,21 20-32,0-21 32,-1 20-96,22-18 128,-23-2-64,3 1-160,-1-21 192,-40 21 0,0-19-32,-20 18-320,-41-19-33,23-1-95,-23-19-385,2 0-1281,19 0-2018,-19 0-6598</inkml:trace>
  <inkml:trace contextRef="#ctx0" brushRef="#br0" timeOffset="206255.8593">158 10934 10025,'-20'0'1441,"-19"0"289,19-21 32,0 21 224,0 0-641,20 0-192,0 0-224,-20 0-321,20 0 33,0 0-161,0 0 1,0 0-193,20 0 193,0 0 63,-20 0 33,40 21-129,-21-2 193,21 21-97,-20-1 1,19 0-129,1 22 1,1-2-161,18 1-128,-19-1-96,-1 0 192,1-18-128,-20 18-32,19-20-32,-19-19 0,0 21-32,0-22 64,-1 1 65,1 0-194,-20-20 418,0 0 127,20 0-95,-20-20-225,-20 0-32,20-19-32,-20-21-96,20-19 96,-19-1-96,-1 1-64,0-1 96,0 1-224,0 19 160,20 21 0,0-1-32,0 21-160,0 19 31,0 0 225,20 19-32,0 21 0,20 19 0,-1 1 0,1 19 32,-1 1-64,1-21-64,1 1 96,-23-1 128,23-39 1,-21 19-65,0-39 96,-20 20 0,20-20 160,-1 0-32,-19-20-31,0 1 31,0-1-192,0-19 0,0-1-96,-19-20-416,-1 1-321,0-2-512,0 2-128,0 0-193,20 19-704,0 20-833,0 0-2658</inkml:trace>
  <inkml:trace contextRef="#ctx0" brushRef="#br0" timeOffset="206711.914">1171 11132 19218,'0'39'352,"0"-19"545,0 21 736,20-2-191,0 20-353,-2-20-641,23 22-224,-21-22-159,0 0 255,-1 2-64,1-21-64,0-1-64,-20-19 321,0 0 223,0 0-415,-20-19 63,0-1 224,1-1-191,-21-18-161,20-20-160,-39-2 0,39-17-128,-21-3 128,23 3 0,18 17-96,0 2-32,18 40 32,2 19 128,21 0-64,18 39 0,-19 0 32,19 22 32,1-2-128,19 1-192,-20 19-161,2-40-191,-23 22-257,3-22-384,-1-19-609,-21-1-1057,1 1-1953,-20-20-10411</inkml:trace>
  <inkml:trace contextRef="#ctx0" brushRef="#br0" timeOffset="206905.2734">1290 11390 18481,'-40'20'4324,"19"-20"-2274,3 0-609,18 0 513,0 0-993,0 0-961,18 0 160,3 0-800,19 0-802,-1-20-351,21 20-2179,-21-21-7943</inkml:trace>
  <inkml:trace contextRef="#ctx0" brushRef="#br0" timeOffset="207775.3906">1944 11430 14669,'20'59'1442,"0"-59"-65,-20 19 353,21-19 320,-21 0 64,0 0-705,0 0-704,-21-19-257,1-1 97,20 0-97,-20-19-64,20 19-31,0-1-65,-18-18-192,-3 0-96,-19-42 96,20 22-32,1-21-224,19-18 160,-20 38-96,20-19-32,20 40 64,-1 19-224,1-1-289,0 21 193,0 60 95,1 19-768,-3 21 865,-18-22 32,0-37 192,0-2-96,0-19 96,0 19 0,-18-17 0,18-3-96,0-19 256,0 0-160,0 0 64,0 0 32,18 20 193,-18-20 63,40 0 129,-19 20-225,17 19 32,3-19-192,-1-1-160,-1 22 96,1-21-320,-20-1 32,-1-19-161,1 20-31,0-20-385,-20 0-352,20 0-993,-20 0-961,0 0-3139</inkml:trace>
  <inkml:trace contextRef="#ctx0" brushRef="#br0" timeOffset="208246.0937">2422 11369 16912,'38'61'1697,"-17"-42"-352,-1 1 994,0 0-546,-2-1-704,3-19-384,-21 20-128,20-20-129,-20 0 193,0 0 159,0 0 1,-20-20-641,20 1-96,-21-1 64,3-19-31,-22-22-97,19 2 0,1 0 0,2-1-97,-3 1 65,21 19-32,0 19-32,0 21-32,0 0-192,21 21 320,17-1-64,3 19 160,-3 20-128,3-18 64,19 18-64,-21-39-32,1 19 96,-1-18 128,-19-21 128,0 0-64,-20 0 129,21 0 63,-21-21 161,0 2-193,20-21-256,-40 1 160,20 0-95,-21-22-321,1 2-641,0-1-416,20 20-321,-19 1-63,19 19-1250,0 20-2114,0 0-5829</inkml:trace>
  <inkml:trace contextRef="#ctx0" brushRef="#br0" timeOffset="208457.0312">2857 11012 19506,'20'40'2594,"-20"-21"-800,21 22 576,-1 18-288,0-20-929,-2 22-480,3-22-449,19 1-128,-20 0-32,19 0-352,-19-21-96,0 1-385,-20 0-704,20-20-257,-1 19-1697,-19-19-4132</inkml:trace>
  <inkml:trace contextRef="#ctx0" brushRef="#br0" timeOffset="209239.2578">3394 11508 13260,'20'0'5157,"-20"0"-2595,0 0-287,-20-19 223,20-1-768,0 0-738,-20 1-95,-1-21-128,21 19-160,-18-18-225,-2-20-32,-1 20-160,1-2-127,0-18-33,20 19 0,-18 0-32,18 0-64,0 21 128,0 19-160,0 0-97,0 19 33,38 1 224,-18 40-96,39-1 64,-18 22-128,19-22 96,-21-20-96,21 0 160,-21-18-128,1-21 64,-19 20-32,17-20 192,-17 0 0,-21-20-64,20 20 97,-20-21 31,0 2-64,-20-21-32,-1 1-64,1 0-32,2-22-96,-3 2-384,1 18-161,0-18-160,0 20-192,20 0-448,0 39-192,20-21-898,-20 21-1376,0 21-5767</inkml:trace>
  <inkml:trace contextRef="#ctx0" brushRef="#br0" timeOffset="209637.6953">3930 10873 18865,'0'0'2659,"0"20"-1538,-20 0 609,20 20 223,0 19-223,0 21-417,0-21-512,20 22-256,0-3-129,-1 2-416,21-21 64,0-19-32,19-21-32,0 1-96,-18 1-96,18-21 32,-19-21 96,0 1-193,-20 1 65,-1-21-64,1 21-128,-20-21-65,0 19 33,-20 2 95,1-21 33,-21 21 192,20 19-128,-20 0-225,1 0-127,-2 0-65,21 0-1056,20 19-2884,-18-19-10441</inkml:trace>
  <inkml:trace contextRef="#ctx0" brushRef="#br0" timeOffset="210861.3281">515 11906 15662,'-39'0'1954,"-1"0"-865,19 0-192,21-20-256,-18 20-193,18 0-256,0 0-128,0 0-224,0 0 192,18 0 224,3 0-159,-1 0 191,0 0-64,0 0 64,19 0-96,1 0 65,19 0-193,-19 0 32,19 0-96,2 0 64,-2-19 256,1 19-96,-1-20-224,0 20 193,1 0-97,20-21-96,-1 21 0,20-20 64,0 20-32,0 0-32,0 0 128,1-19-32,-1 19 0,20 0 192,1 0-192,-21 0 129,0 0-129,0-20 32,1 20-64,-21 0-64,20 0 96,-19 0 96,20 0-288,-21 0 288,20 0-96,-20 0 1,20 0 31,0 0 32,-19 0 64,19 0-160,-19 20 96,-1-20 0,1 0 65,-1 19-65,-19-19 160,19 0-288,0 20 192,-20-20-64,22 0-96,-22-20 1,0 20 31,1 0 128,-1 0-64,-19-19-96,1 19 0,-3 0 0,-18 0 32,21 0-32,-23 0 96,3-20 65,-21 20 31,20 0-160,0 0 0,-20 0-64,0 0 32,0 0-128,0 0-288,0 0-705,0 0-256,0 0-385,0 20-576,0-20-1634,0 19-6598</inkml:trace>
  <inkml:trace contextRef="#ctx0" brushRef="#br0" timeOffset="211093.75">4684 11032 24022,'-39'-39'865,"19"39"-577,0 0 1,-1 0-193,3 0-160,18 0-32,-20 19-545,40 1-704,-20 19-962,39 2-2978</inkml:trace>
  <inkml:trace contextRef="#ctx0" brushRef="#br0" timeOffset="211256.8359">4823 11528 22325,'0'21'1953,"0"-21"-1184,-20 0-481,20 0-63,-20 0-257,20 0-801,0 0-1537,0 0-3556</inkml:trace>
  <inkml:trace contextRef="#ctx0" brushRef="#br0" timeOffset="247728.5156">5835 11232 10730,'0'-22'1377,"0"3"-96,-20-21 64,0 21 705,2-1 64,-23 0-544,1-20-193,1 40-224,-1-20-256,1 20 0,-1 0-128,-19 20-193,39 20-159,-21 0 127,3 19-63,18 1-97,-1-1-64,21 21-63,0-40-161,21 19-64,-1-20-32,18 2-128,23-22-513,-22 1-416,21-20-32,-1 0-897,0-20-1185,1 20-2082</inkml:trace>
  <inkml:trace contextRef="#ctx0" brushRef="#br0" timeOffset="248148.4375">6054 11291 17424,'-20'0'1794,"0"-20"-1218,0 20 705,20 0 161,-19 0-97,-1 20-256,0-1-448,20 1-289,-20 19-192,20 2 96,0-2 33,20 1-161,0-21-128,0 1 64,19-20-64,1 0-64,0-20 32,-21 1-96,1-1 32,0 0 0,0-19 63,-20-2 33,-20 22 0,0-21 33,0 21 31,1-1 96,-1 20 64,0 0 96,0 0-192,20 20 65,0-20-193,20 39 192,0-19-320,19-1-65,21 2-415,-21-21-65,22 20-512,-2-20-801,1 0-961,-21 0-1729,-19 0-9962</inkml:trace>
  <inkml:trace contextRef="#ctx0" brushRef="#br0" timeOffset="248489.2578">6491 11251 18321,'19'40'2786,"-19"-21"-1312,20 21 95,-20 0-255,20-20-161,0 19-385,-20-19-543,0-20-65,20 20-64,-20-20-96,0 0 32,19-20-32,-19 20-128,0-20-64,0 1 96,0-1 160,0 0-32,0-1-96,0 2 192,0 19-32,20 0 160,0 19-96,1 2 32,-1-1-288,18 0-384,3-1-481,-2 1-705,1 0-1633,-20-1-5221</inkml:trace>
  <inkml:trace contextRef="#ctx0" brushRef="#br0" timeOffset="249321.289">7324 10873 16239,'-19'-39'1057,"19"19"673,0 20-225,0 0-256,19 20 257,1 39-193,0 1-577,0-1-319,19 21-97,-19-1 129,20-40 31,-19 22-192,-3-41 129,23-1-129,-21 1-32,0-20 33,-20 0-33,18-20 128,3 20-320,-21-19 0,20-21 0,0 21-32,0 19-32,-1 0 0,21 0 0,-20 19-32,20 21 0,-21-1-160,1 21 0,0-20 64,-20 19-64,0-20 96,0-18-33,-20 18 65,0-19-32,1-20-96,-1 0-96,0 0 96,-20 0-1,20-39-63,1 19 0,-21-21-321,40 2-351,-20 0-930,-1-1-160,21 19-32,21 2-2242</inkml:trace>
  <inkml:trace contextRef="#ctx0" brushRef="#br0" timeOffset="249742.1875">8099 11350 20595,'20'0'673,"19"0"-385,-19 0 320,0 0-351,19 0 223,-19-20 129,0 0-321,0 1-224,1-1-96,-21 0 0,0 1-64,0-3-160,-41 22 192,21 0 0,-19 0 32,-1 22 32,0-3 64,21 21 160,-21-1 64,20 0 96,20 22 193,-20-22 0,40 0-321,0 2-160,20-21 0,19-20-160,0 0 32,22-20-673,-23-1-1024,1 1-1635,2 1-7654</inkml:trace>
  <inkml:trace contextRef="#ctx0" brushRef="#br0" timeOffset="251197.2656">9488 11251 12363,'-40'-41'641,"21"22"672,-1-21 705,20 21-32,-40 19-417,20-20-127,1 20-738,-1 20-159,0-1-161,-1 21 129,1 20 31,2-1-127,18 21-1,0-40-192,18-1-128,2 0 32,21-39-96,-21 20 97,19-40 95,1 1-256,-20-1 128,19-19-64,-19-1 0,-20 0 32,0 0 0,0 21-128,0-1 224,-20 0-96,20 20 32,-20 0-64,20 20 64,0 0-96,0 19 0,0 0 0,20 2-256,0-21-513,20 19-448,-1-19-448,22-20-1058,-23 19-1889,23-19-10473</inkml:trace>
  <inkml:trace contextRef="#ctx0" brushRef="#br0" timeOffset="251610.3515">10162 11132 18737,'41'39'1506,"-21"0"-642,0 2 450,19 18-257,1 0-64,0-18-193,-1 18-543,2-39-33,-3 19-128,3-18 256,-1-21-31,-21 20 63,-19-20-64,20-20 1,-20-1 95,0 1-192,-20-19 64,1 0-159,19-22-1,-20 22 0,0-20-96,-1-2-352,1 22-193,20 19-160,0 1-95,20 19-514,1 0-1152,-1 19-1409,0 1-7560</inkml:trace>
  <inkml:trace contextRef="#ctx0" brushRef="#br0" timeOffset="251915.039">10778 11330 17200,'40'0'2690,"-20"-20"-1120,1 1-513,-3-1-320,-18 0-193,20 1-160,-20-3-288,20-17 1,-40 19-97,20 1 32,-20 19 32,2 0 0,-23 0 0,21 0 128,0 19 128,1 21-96,-1-21-127,20 22 127,0 18-32,0-19-128,20-21 32,19 22-64,-19-21-32,21-1-384,-3 1-353,3 0-640,-3-20-1154,3 0-2337,-1 0-10763</inkml:trace>
  <inkml:trace contextRef="#ctx0" brushRef="#br0" timeOffset="252146.4843">11255 11549 10666,'0'-41'9224,"0"22"-7366,-20-21-417,20 1 129,-20-2 160,0 2-673,20 0-417,-20-1-480,20-1-96,0 22-128,20 19-128,0-20-384,0 20-577,21 20-449,-3-20-1377,3 19-2818</inkml:trace>
  <inkml:trace contextRef="#ctx0" brushRef="#br0" timeOffset="252538.0859">11711 11151 20179,'0'0'2914,"0"20"-1729,41 0 257,-3 21-770,-18-2-127,21 0-225,-2 1-256,1 0-480,0 0-417,-1-21-544,-19-19-1186,20 0-2625</inkml:trace>
  <inkml:trace contextRef="#ctx0" brushRef="#br0" timeOffset="252756.8359">12128 11112 19506,'0'39'2915,"0"20"-1570,0 2-320,-20 18 0,2 20 192,-23 1-384,21-2-545,0-17-448,20-22-545,-20 1-127,20-21-65,0 1-449,0-21-832,0 1-2210,0 0-11050</inkml:trace>
  <inkml:trace contextRef="#ctx0" brushRef="#br0" timeOffset="254276.3672">10480 11787 4388,'-18'-20'9513,"-2"20"-6791,20 0-800,0 0-705,20 0 161,-20 20-289,38-20-161,3 19-159,18 22 0,20-41 64,20 20-193,0-20 1,41-20-129,-1 20-351,-1-21-1,2 21-32,-41-20-128,20 20 96,-40 20-160,21-20 64,-41 0 0,1 0-224,-21 0-257,1 21 33,-20-21-513,0 0-352,-20 0-545,0 0-1057,0 20-2946</inkml:trace>
  <inkml:trace contextRef="#ctx0" brushRef="#br0" timeOffset="255007.8125">13062 11251 12171,'0'-41'929,"-21"22"128,21-1 737,0 0 288,0 20-353,-20-19-351,20 19-386,-18 0-383,-2 0-64,-21 19 127,21 21-223,-19-21-97,-1 22-128,20-1-128,0-21 32,20 21-64,20-21 33,20 2-33,-1-1 32,1 0 0,21-1-64,-2 1 0,0 0 0,-19-1 0,0 1-32,-21 21 96,-19-22-128,0 1 160,0 0-192,-19-1 32,-21 1-32,20-20-224,0 20-257,1-20-416,-1 0-384,0 0-865,20 0-993,0 0-1954</inkml:trace>
  <inkml:trace contextRef="#ctx0" brushRef="#br0" timeOffset="255261.7187">13359 11449 16335,'-20'20'2338,"20"0"-832,0 19 63,20-18-192,0-1-127,1-1-450,17-19-511,3 0-193,-3 0-32,-17 0-32,19-19-32,-20-22-256,-1 21-193,-19 1-352,0-21-608,0 21-1442,-19-21-1313,-1 19-6277</inkml:trace>
  <inkml:trace contextRef="#ctx0" brushRef="#br0" timeOffset="255680.664">13598 10893 14157,'0'-20'4869,"-20"20"-3524,20 0-288,0 0 128,0 40 384,0 0-319,0 19-450,20 0-127,-1 21-225,1-21-287,0 2 95,20-2-128,-21-20-32,21-18 0,-20 19-32,21-40-64,-23 19 96,23-19 0,-21 20-96,18-20 64,-17 20-96,19-1 0,-20 1 32,-20 21-64,0-22 32,0 1-64,0 0 0,-20-1-256,-20-19 128,19 0 31,-17 0-191,18 0-64,-21-19-257,23-1-416,-3 0-545,1 1-1345,0-1-2081,20-1-9610</inkml:trace>
  <inkml:trace contextRef="#ctx0" brushRef="#br0" timeOffset="255942.3828">14015 10993 20275,'-20'0'2402,"20"0"-1505,0 39 320,20 0 32,-1 22 96,1-2-288,0 21-416,0-21-609,19 21 64,1-21-288,1-20-288,-23 2-481,22-2 32,-19-19-481,-21 0-736,20-20-1441,-20 0-2339</inkml:trace>
  <inkml:trace contextRef="#ctx0" brushRef="#br0" timeOffset="256120.1172">13995 11430 17424,'-20'0'3716,"40"0"-2147,-20-20 385,39 20-32,1-20-353,19-1-992,-19 21-513,19-19-705,-19 19-480,1-20-609,-2 20-2594,-19 0-12395</inkml:trace>
  <inkml:trace contextRef="#ctx0" brushRef="#br0" timeOffset="256731.4453">14550 10953 15598,'-20'0'1922,"20"40"-577,0-1 449,0 0-289,0 41-223,20 1-385,20-3-321,-20 2-320,19-1-160,1-20 129,19-18-65,-18-22 0,18 1-128,-19-20-32,19-20 96,-19 1-64,-20-1-64,19-21-64,-19 2-32,-20 0 64,0-1 32,-20 19-32,-19 2 64,19 19 0,0 0 0,-19 19-32,39 2 64,-20-1-32,20 0 0,20 19-96,-1-19-673,21-1-416,19-19-385,-19 0-896,19 0-2146</inkml:trace>
  <inkml:trace contextRef="#ctx0" brushRef="#br0" timeOffset="258150.3906">16337 11132 17584,'-40'-61'1313,"20"61"-480,0-19 865,1 19-193,-21 0 33,20 19-257,-19 22-448,-1-2-129,20 20-127,-1 2-385,21-2-96,0-20-64,21 2-384,-1-2-513,20-19-128,19 0-705,-19-1-1120,19-19-2243</inkml:trace>
  <inkml:trace contextRef="#ctx0" brushRef="#br0" timeOffset="258455.0781">16575 11271 21428,'-59'0'2082,"39"20"-1314,-1-1-255,3 1 256,18 19 192,18 2-193,3-2-319,19-19-417,-1 0 64,21-1-288,-21-19 224,21-19-256,-21-1 31,1 0 1,-19 1-32,-21-21 160,0 19 32,-21-18-128,-19 19-65,1 1 33,-21-1-160,21 0-96,-1 20-321,20 0-480,-19 0-481,39 0-896,-20-19-2724</inkml:trace>
  <inkml:trace contextRef="#ctx0" brushRef="#br0" timeOffset="258780.2734">16813 11210 20083,'21'61'2178,"-21"-22"-1153,20 1 288,-2-21-160,3 2 64,-1-1-320,-20 0-353,20-20-255,-20 0-161,20-20 32,-1 0-64,-19-1 0,20 2-160,-20-21 160,20 1-64,0 0 0,-20-2 0,20 21-64,-1 0-32,1 20 128,0 20-96,0 0 96,0 21-64,-1-2 32,1 0-448,0 1-545,0 0-384,1-20-641,17 0-1409,-17-1-5862</inkml:trace>
  <inkml:trace contextRef="#ctx0" brushRef="#br0" timeOffset="259266.6015">17925 11052 14862,'-20'-20'2434,"0"20"-833,1 0 385,-1 0-576,-20 20-161,20 40 96,1-21-384,-1 20-256,20 2-65,0-2-159,20-20-193,-1 2-192,21-2-32,0-39-192,-1 20-481,1-20-255,-1 0-514,1 0-1344,1-20-2115,-3 1-9032</inkml:trace>
  <inkml:trace contextRef="#ctx0" brushRef="#br0" timeOffset="259583.9843">18164 11310 17424,'39'0'3555,"-19"-19"-1889,20 19-417,-1-20-704,-19 0-193,20 1-64,-20 19-96,-20-22-160,19 3-128,-19-1 96,-19 0 0,19 20 32,-40 0-160,20 0 192,-19 0-64,19 20-64,-20 0 128,20-1 32,1 3 193,19-3-1,0 21-96,19-21-128,1 1 0,0 0 0,20-1-64,-1 2-160,1-1-192,-1 0-385,1-20-512,1 0-1345,-23 0-2499,23 0-10953</inkml:trace>
  <inkml:trace contextRef="#ctx0" brushRef="#br0" timeOffset="259939.4531">18640 11608 16463,'20'100'1634,"0"-80"-321,-1 19-192,-19-39 288,20 20-288,-20-20-256,0 0-448,-20-20-289,20 0 32,-19-19-192,-21-2 128,20-18 32,-1 20 0,-17-22 192,18-17-288,20 17 33,0-17-130,20 38 33,0-20 0,-2 40 32,23 20 96,-21 0 33,0 0 159,-1 20-288,1 21 64,-20-2-32,-20 0-128,20 1 96,-19 0-224,19-20-257,-20 0-255,0-1-321,20-19-641,0 0-1665,0-19-2179</inkml:trace>
  <inkml:trace contextRef="#ctx0" brushRef="#br0" timeOffset="260167.9687">18779 10814 19314,'19'0'3491,"-19"20"-1505,20 19-224,0 1-97,-20 20-352,0 19-384,0-19-704,0 19-1,40-19-384,-21-1-65,21-19-319,-19-21-385,19 2-448,-22-1-353,3-20-1345,-21-20-1761,0 20-9354</inkml:trace>
  <inkml:trace contextRef="#ctx0" brushRef="#br0" timeOffset="260375.9765">18680 11132 18097,'-40'0'4356,"40"0"-2659,20-20-479,19 20 383,1 0 161,19 0-705,21 0-769,-21 0-320,2 20-609,-2-20-512,0 19-801,-19 1-1889,-20-20-6951</inkml:trace>
  <inkml:trace contextRef="#ctx0" brushRef="#br0" timeOffset="260590.8203">19375 11410 26072,'0'20'1474,"0"-1"-1346,0-19-32,0 0-192,0 0-32,0 0-417,0 0-1088,0 0-1699,0 0-2177</inkml:trace>
  <inkml:trace contextRef="#ctx0" brushRef="#br0" timeOffset="262563.4765">1588 12502 13068,'-41'-40'1249,"2"19"-64,19 2 0,0-1 513,0 20 224,0-20-385,1 40-512,-1 0-32,0-1-192,0 42-96,20-2-257,0 21-128,20-2-128,-20 22-192,20-21-32,0 21 0,-1-41-288,21 21-64,0-41-481,-1 0-352,22 2-993,-2-21-737,-19-20-2466</inkml:trace>
  <inkml:trace contextRef="#ctx0" brushRef="#br0" timeOffset="263395.5078">2043 12878 14253,'0'-19'1666,"-18"19"-1154,18 0 1826,0 0 353,18 19-865,-18 1-641,21 21-321,-1-2-351,0-19-225,0 19-160,-1 2-64,1-22-160,0 21 64,-20-40-480,20 19-513,-20-19-865,0 20-704,20-20-1602,-20 0-11083</inkml:trace>
  <inkml:trace contextRef="#ctx0" brushRef="#br0" timeOffset="263583.9843">1944 12541 19058,'-18'-39'1633,"-3"19"-1473,1 0-320,20 20-64,0 0-321,0 0-864,0 0-769,0 0-1954</inkml:trace>
  <inkml:trace contextRef="#ctx0" brushRef="#br0" timeOffset="263866.2109">2341 12978 17520,'60'59'1794,"-39"-39"-737,-3-20 480,-18 0 129,0 0-65,0 0-896,0 0-609,0 0 64,0 0-128,0-20 0,0 0-32,-18 1-64,18-1 64,0-19-96,0 39-96,0-20 96,18 20 64,2 20 128,1-1-128,19 21 96,-22-21-352,23 21-481,-1-19-640,-1-2-321,-19 1-832,0-20-2243</inkml:trace>
  <inkml:trace contextRef="#ctx0" brushRef="#br0" timeOffset="264092.7734">2659 12561 19218,'20'0'1825,"0"0"-1120,-20 39 352,20 21 224,0-1-192,-1 2-672,1 18-449,21-19-545,-3-1-320,-18-20-192,21 1-897,-3 0-1985,-17-20-10891</inkml:trace>
  <inkml:trace contextRef="#ctx0" brushRef="#br0" timeOffset="264310.5468">2679 12898 18193,'-20'-20'3075,"20"20"-2307,0-19 706,0-1-193,20 0-897,0 1-320,0-1-128,0 20-736,19-20-1154,2 20-1153,-3 0-2306</inkml:trace>
  <inkml:trace contextRef="#ctx0" brushRef="#br0" timeOffset="264541.9922">3096 12839 17264,'0'80'2082,"20"-60"-513,-20 19 257,20 0-224,-1 1-481,21 0-353,-20-20-223,19-20-97,-19 20-63,21-20-161,-21-20 0,-2 0-64,3-20-256,-1 0-224,-20 1-193,0 0-255,-20 19-385,20-21-321,-21 22-768,21-1-2306,0 0-11820</inkml:trace>
  <inkml:trace contextRef="#ctx0" brushRef="#br0" timeOffset="264715.8203">3513 12978 20275,'20'39'2466,"0"-19"-1185,-20 0-448,19 20 128,1-20-449,-20 0-480,20-1-416,0 1-481,-20-20-928,21 0-1539,-21 0-6245</inkml:trace>
  <inkml:trace contextRef="#ctx0" brushRef="#br0" timeOffset="264966.7968">3493 12660 18641,'-20'-80'2338,"20"61"-2145,-19-1-225,19 0 1024,0 1-127,0 19-256,19 0-353,-19 19 160,20 1 353,20 19 96,-20 2-32,-1 18-257,21-20-255,1 22-193,-23-2-96,23-20-128,-21 2-449,0-2-127,-2 1-610,3-21-1472,-1 1-2884</inkml:trace>
  <inkml:trace contextRef="#ctx0" brushRef="#br0" timeOffset="265179.6875">3513 12839 4163,'0'-20'18770,"20"20"-17328,-20-19-129,20 19 160,-1-20-31,21 20-930,-20 0-512,19 0-384,-19 0-705,21 0-321,-21 20-1120,-2-20-2723</inkml:trace>
  <inkml:trace contextRef="#ctx0" brushRef="#br0" timeOffset="265639.6484">4108 12859 20691,'0'0'2787,"0"19"-2083,0-19-351,21 20-33,-21 21-96,38-22-128,-18 21-96,1-1-96,-1 2-705,0-22-768,-1 1-929,1-20-2531</inkml:trace>
  <inkml:trace contextRef="#ctx0" brushRef="#br0" timeOffset="265812.5">3989 12660 19602,'-39'-19'1249,"19"-1"-1793,20 20-225,0 0 192,0 20-544,20-20-1313,19 19-4292</inkml:trace>
  <inkml:trace contextRef="#ctx0" brushRef="#br0" timeOffset="266539.0625">4546 12898 19026,'-41'0'1089,"41"21"-161,-20-1 258,20 19-97,0 20-225,20-18-383,0-2-353,1-19-128,17-1 96,3-19-96,-1-19-96,-1-1 0,-19-19 0,0-2-128,-20 2 127,0-1 33,-20 1 64,0-2-32,-19 22 32,-1-21 0,20 21 0,-19-1 0,19 20 0,20-20-192,0 20 288,0 20-224,20 0 160,19 19-32,1 0 64,-1 2 64,1-21-64,0 19 33,-1-19 191,-19-1-128,0 1-32,0-20-32,-1 0 64,-19 0 33,0-20 63,0 1 0,0-1 96,0-19-127,0 19-97,0-21-256,0 22 160,20-1-32,0 20 32,0 0 0,19 0-160,-19 20-513,21-1-800,-3 1-1442,3 1-2530,-1-21-10218</inkml:trace>
  <inkml:trace contextRef="#ctx0" brushRef="#br0" timeOffset="267001.9531">5975 12780 19410,'-20'-20'2050,"20"20"-1089,-20 20 320,20-20-160,0 39-64,20 1-480,-20-1-481,20 2-128,-1-2-257,1 0-351,20-19-513,-20 0-673,0-20-1505,-1 0-2627</inkml:trace>
  <inkml:trace contextRef="#ctx0" brushRef="#br0" timeOffset="267182.6172">5894 12719 9320,'-38'-78'7624,"17"37"-5446,1 2-1954,0 19-128,20 0-128,0 20-288,0-19-225,20 19-1024,-20 19-2179</inkml:trace>
  <inkml:trace contextRef="#ctx0" brushRef="#br0" timeOffset="267429.6875">6194 12541 11242,'18'59'5253,"-18"-18"-3715,-18-2-385,18 0 64,18 2 32,2-1-448,21-21-449,-3 21-256,3-21-32,18 1-32,-19 1 32,0-1-32,-1-20 64,-19 19 161,-20 1-193,0-20-32,0 20-96,-20-1-417,0 1-832,-19 0-1762,19 1-4164</inkml:trace>
  <inkml:trace contextRef="#ctx0" brushRef="#br0" timeOffset="267958.9843">7364 12819 7302,'0'-19'13069,"0"19"-12268,0 0-257,-20 19 353,20 21-32,-20-1 128,20 21-225,0-1-255,0-19-321,20 20-160,0-40 64,0-20 32,19 0-64,1-20 0,-20 0-96,19-20-96,-19-19 224,-20 0-128,0 18 32,-20-18-256,2 20-96,-3 19-193,-19-21-63,20 41-481,1-20-737,-1 40-1217,20 1-2082</inkml:trace>
  <inkml:trace contextRef="#ctx0" brushRef="#br0" timeOffset="268174.8047">7761 13037 6534,'20'0'11178,"-20"-20"-9096,-20-19-384,0 19-97,-19-19-383,-1-21-354,-1 20-319,3-40-385,-3 21-96,3-21-96,-3 21 32,21 0-160,20-1-224,0 20-289,20 21-512,0-1-705,1 20-2050,17 39-6982</inkml:trace>
  <inkml:trace contextRef="#ctx0" brushRef="#br0" timeOffset="268403.3203">7364 12719 21140,'-59'20'2274,"39"-20"-993,20 0-673,0-20 321,20 1-160,-1-1-288,21 0-385,19 20-801,1-19-448,-1 19-865,2 0-1954,-2 0-7815</inkml:trace>
  <inkml:trace contextRef="#ctx0" brushRef="#br0" timeOffset="268985.3515">8198 12243 16944,'-40'39'2082,"40"-17"-129,0 17-191,20-19-128,0 19-449,0 0-256,-1 22-385,21-2-160,-20 21-159,19-21-97,1 1-96,1-1-192,-23-19-289,23-1-159,-21-18-161,0 18-672,-20-19-834,0-20-799,0 20-2211</inkml:trace>
  <inkml:trace contextRef="#ctx0" brushRef="#br0" timeOffset="269375.9765">8178 12800 18705,'0'0'2018,"0"0"288,20 0-64,0-20-704,-1 20-577,41 0-513,-21-20-352,22 20-64,-23 0-64,23-21-192,-2 21-128,-19-20-33,19 20-31,-19-19 96,1-1-65,-23 20 1,2-20 0,-20 1-1,-20 19 129,2-20 224,-3 20 0,-19 0 32,20 0 64,-19 0 96,19 0 64,-20 20 33,20 19-33,20-19-32,-19 40 64,19-20 65,19 19-161,1-20-160,20 2-321,19-2-127,-19 0-97,19-39-255,2 20-578,-2-20-1280,1 0-2083,-21-20-8391</inkml:trace>
  <inkml:trace contextRef="#ctx0" brushRef="#br0" timeOffset="269643.5547">8952 12680 15790,'0'0'2883,"20"0"-1313,0 20 319,-20 19-255,20-18-193,0 19-191,-1-1-642,1-19-384,0 19-96,0-39 65,-20 21-65,21-21-96,-3 0 128,-18 0-64,20-21-32,-20 1-32,0 1-32,20 19-64,-20-20 64,21 20 0,-1 0-96,18 0-449,-17 20-672,19-20-961,-21 19-2146,21 1-9289</inkml:trace>
  <inkml:trace contextRef="#ctx0" brushRef="#br0" timeOffset="270186.5234">10302 12739 17872,'20'-20'3364,"-20"20"-2051,20 0 96,-20 0-384,20 20-160,-1 21-192,1-21-385,21 39-128,-21-20-128,-20 2-96,18-2-288,2-19-129,-20-1-576,21 1-1057,-21-20-1922,0 0-2081</inkml:trace>
  <inkml:trace contextRef="#ctx0" brushRef="#br0" timeOffset="270541.9922">10362 12462 9256,'19'-21'10058,"1"21"-8809,-20 41-320,20-2 448,1 20-64,17 2-320,-18-2-256,21 1-577,-2-1-64,1 0 128,0 2 97,-1-22-129,-19 0 0,0-19 0,0-20-160,-1 0 129,-19 0 31,0 0-96,0-20 0,-19 1-64,19-21 128,-20 1-160,20-2 96,0 22 0,0-1 0,0 0-96,20 20 64,-1 0-64,1 20-64,20 0-736,-1-1-354,22 1-383,-23 1-1346,3-1-2402,18-1-10089</inkml:trace>
  <inkml:trace contextRef="#ctx0" brushRef="#br0" timeOffset="270824.2187">11533 12719 20371,'-40'-19'1633,"1"-1"-1024,19 20 608,0 0-64,-1 20 160,3-1-192,-2 1-160,20 21-512,0-2-161,0 1-192,20-1 0,-2 2-96,23-2-448,-1-19-193,19-1-512,-19-19-160,19 20-737,0-20-1281,-19-20-1474,1 1-9704</inkml:trace>
  <inkml:trace contextRef="#ctx0" brushRef="#br0" timeOffset="271084.9609">11831 12898 6117,'-21'-39'7079,"1"19"-3876,2 20-128,18 0-737,-20 0-544,20 20-353,-21-1-384,21 1-352,21 21-289,-21-2-224,20 0 1,18 1-129,3-19 32,18-21-64,-19 0-32,19-21 32,-19 1-32,-20 0 32,1-19-64,-21 0-32,-21 19-96,1-21-161,-20 22 129,1-1-64,-1 0-160,0 1-225,21 19-480,-1 0-865,0 0-2658,20 0-9962</inkml:trace>
  <inkml:trace contextRef="#ctx0" brushRef="#br0" timeOffset="271607.4218">12486 12958 13580,'59'59'1858,"-38"-39"-320,-21 0-1,20-20-96,-20 0 257,0 0-513,0-20-256,0 0-32,-20 1-192,-1-21 63,1 1-95,0-21-225,1 20-223,-1-19-65,0 18-128,20 22 0,0-21-128,0 21-257,0 19-479,20 0-418,19 0-1088,1 0-1762,1 19-7303</inkml:trace>
  <inkml:trace contextRef="#ctx0" brushRef="#br0" timeOffset="271863.2812">13003 13117 16143,'-20'0'2146,"20"-20"-545,-21-20 193,1 20 0,0-39-353,0 20-672,1-2-353,19-18-352,-20 20 0,0-22-32,20 41-512,0-19-289,20 39 32,0 0-640,-1 20-1345,21-1-706,-20 22-2113</inkml:trace>
  <inkml:trace contextRef="#ctx0" brushRef="#br0" timeOffset="272150.3906">13181 12919 2914,'59'20'10282,"-39"-20"-6727,20-20-1056,-21-1-930,21 21-512,-20-39-512,19 19-193,-19 0-96,1 1-96,-21-1 33,20 0 31,-20-1 128,-20 21 33,-1-20-1,1 20 0,-19 0-160,19 20 385,-20-20-128,1 41-97,-1-21-288,20 19 0,1 0 0,-1 2 32,20-2-96,0 1-64,20-1 0,-1-19-480,21 1-65,19-21-320,1 0-512,-1 0-1057,2 0-865,-2-21-1986</inkml:trace>
  <inkml:trace contextRef="#ctx0" brushRef="#br0" timeOffset="272374.0234">13716 12898 7463,'-19'-39'9352,"-1"39"-6277,20 0-1313,-20-20-545,20 20-96,-20 20-96,20-1-672,0 1-161,20 21-64,0-2-96,0-19 0,19 19-224,-19-19 0,20 20-97,19-40-127,-18 20-449,-3-20-576,-17 0-513,19-20-320,-20 1-1025,-20-2-513,0 1-3171</inkml:trace>
  <inkml:trace contextRef="#ctx0" brushRef="#br0" timeOffset="272563.4765">13975 12641 8456,'-20'-139'6950,"20"119"-2946,0 0-1826,0 20-384,0 0-129,0 40-287,0-1-578,20 20-479,0 1-193,0 19-224,-1-18-321,21-22-223,0 0-257,-21 2-641,21-21-1537,-20-1-2690</inkml:trace>
  <inkml:trace contextRef="#ctx0" brushRef="#br0" timeOffset="272741.2109">13876 12819 20371,'-41'0'2530,"41"-19"-1377,0 19 321,0 0-193,41-20-416,-1 0-641,-1 20-256,21 0-417,-21 0-415,21 0-962,-21 0-2626,1 0-10026</inkml:trace>
  <inkml:trace contextRef="#ctx0" brushRef="#br0" timeOffset="274446.289">14769 12363 15406,'-21'-59'1954,"21"37"160,0 3 96,0 19-384,0 0-321,0 19-416,0 22 0,0 18-288,0 21-128,0-21-161,0-19-95,0-1-193,0 21-160,0-20-32,21 20-320,-21-20-449,20-1-544,-20-19-1,20-1-800,-20 1-1601,20 1-2435</inkml:trace>
  <inkml:trace contextRef="#ctx0" brushRef="#br0" timeOffset="274651.3672">14908 13078 20275,'0'19'1825,"0"-19"-1632,-20 0 607,20 20-575,0-20-161,0 0-96,0 0-833,0 20-929,20-20-1185,-20 0-2146</inkml:trace>
  <inkml:trace contextRef="#ctx0" brushRef="#br0" timeOffset="274960.9375">15127 12243 21364,'18'-20'1761,"23"40"-704,-1 19 801,19 22-256,0-2-705,-19 21-321,-20-21-192,19 0-287,1 1 127,1 19-256,-3 1-160,3-1-161,-1-19-191,-40-1-65,0-19-192,0 0-63,-40-20-482,19 0-1184,1-20-1314,-18 0-2690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19T03:51:00.522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FF00"/>
    </inkml:brush>
    <inkml:brush xml:id="br3">
      <inkml:brushProperty name="width" value="0.05292" units="cm"/>
      <inkml:brushProperty name="height" value="0.05292" units="cm"/>
      <inkml:brushProperty name="color" value="#0000FF"/>
    </inkml:brush>
    <inkml:brush xml:id="br4">
      <inkml:brushProperty name="width" value="0.05292" units="cm"/>
      <inkml:brushProperty name="height" value="0.05292" units="cm"/>
      <inkml:brushProperty name="color" value="#FF00FF"/>
    </inkml:brush>
    <inkml:brush xml:id="br5">
      <inkml:brushProperty name="width" value="0.05292" units="cm"/>
      <inkml:brushProperty name="height" value="0.05292" units="cm"/>
      <inkml:brushProperty name="color" value="#00FFFF"/>
    </inkml:brush>
  </inkml:definitions>
  <inkml:trace contextRef="#ctx0" brushRef="#br0">357 3389 10634,'-21'-39'2017,"1"19"642,20 0-801,-18 20-289,18 0 225,18 20-513,2 19-480,1 22-64,19-2-97,-1 19-95,1 2-193,-1-1-64,1-19 1,-20-1-65,19-19-32,-19 1 0,0-2-32,-20-19-32,20-1 193,-20-19-65,0 0-256,-20 0-32,0-19 32,0-1-32,-19-19 32,-1-22-32,1 2-64,-1-21-385,-19 1 65,19-20 320,19 20 128,1-1 128,20 21-224,20 20 224,1 17-224,19 3 320,-1 19-96,21 19-288,-1 22 256,0 18-192,1 21-96,-1 19-96,-18-19 96,-3 18 64,-17-18 160,-21-21-256,0 2 128,0-2-65,-21-20 129,3 2-64,-2-2 64,-21-19-32,21-1-96,-19 1-96,19-20-256,-20 0-65,21 0 65,-1-20 191,20-19 193,0 19 192,20-19 289,-1 18 127,21 1-159,1 1-193,-3-1-192,23 20 224,-2-20-256,1 20 64,-21-19 96,21-1 0,-21-1-32,1-19 64,-1 21-32,-19-21 64,1 1-31,-21-21 191,0 20-32,0 21-64,-21-21-192,1 19 161,2 2-97,-3 19 96,1 0 0,0 19-192,20 2 64,0-1-64,0 19 32,0 20-64,20 2-96,0-22-385,1 20-255,17-39-353,3 21-609,-3-41-1121,23 0-2978</inkml:trace>
  <inkml:trace contextRef="#ctx0" brushRef="#br0" timeOffset="253.9062">1527 3826 17104,'40'39'2690,"-19"-39"-832,-21 0-128,20 0-257,-20 0 0,0 0-448,0-20-608,-20 1-33,-1-1-96,1-19 97,-19-2-225,-1-18-32,0 0-128,1-1-96,-1 1-352,20 0-161,1-2-64,19 22-544,0 0-641,19 17-1665,21 3-3235</inkml:trace>
  <inkml:trace contextRef="#ctx0" brushRef="#br0" timeOffset="550.7812">1171 3647 20179,'-59'40'1217,"59"-60"-961,0 20 609,18-20 0,2 1-481,21-21-288,18 19-288,-19-18-705,19 39-640,1-20-577,-1 20-1218,0 20 97,-19 0 2082,1 20 1602,-3-20 1889,23 39 1057,-41-20-704,19 2-641,1-2-481,-20 1-768,-1-21-641,1 1-128,0 0-833,-20 1-1121,20-21-2530,-20 0-11114</inkml:trace>
  <inkml:trace contextRef="#ctx0" brushRef="#br0" timeOffset="703.125">1667 3350 22805,'-21'-40'961,"1"21"-833,20 19-320,0 0-609,0 0-448,0 0-1153,0 0-2627</inkml:trace>
  <inkml:trace contextRef="#ctx0" brushRef="#br0" timeOffset="984.375">1944 3747 21011,'61'79'1794,"-61"-60"-417,0 1 1,0-20-289,20 0 128,-20 0-352,0-20-673,-20 1-128,20-1-32,0-19 0,-21-2 0,21 2-96,0 19 32,0-19-32,21 19 224,-1 20 160,-2 20-288,23-1 193,-21 21-289,19-1-321,1 2-704,0-22-737,-1 21-1056,-19-21-3076</inkml:trace>
  <inkml:trace contextRef="#ctx0" brushRef="#br0" timeOffset="1159.1797">2422 3747 23318,'38'39'1281,"-17"-19"-833,-1 0-288,0-1-384,-20 1-288,18 0-641,-18-20-1890,0-20-3491</inkml:trace>
  <inkml:trace contextRef="#ctx0" brushRef="#br0" timeOffset="1296.875">2242 3230 22229,'-19'0'480,"19"0"-1185,0 20-1409,19-20-2658</inkml:trace>
  <inkml:trace contextRef="#ctx0" brushRef="#br0" timeOffset="1846.6797">2659 3310 19698,'-19'-41'1666,"19"22"-417,0 19 897,0 0-1057,19 0 128,-19 41 353,20 18-545,20 21-577,-20 18-192,19 2-192,2-22-320,-3 2-417,3-40-384,-1-1-192,-1-19-288,1 1-1026,-1-21-1665,-39 0-10954</inkml:trace>
  <inkml:trace contextRef="#ctx0" brushRef="#br0" timeOffset="2143.5547">2580 3608 23766,'0'0'1986,"20"-20"-1602,0 20 97,0 0-385,19 0-96,1 0 64,19 0-32,2 0-32,18 20-96,0 0 0,0-1 64,0 1 128,2 0-160,-23-1 224,1 1 352,-18 1-127,-1-1-1,-20-1-352,-1 1 128,-19-20-96,0 0-512,20 0-609,-20 0-481,-20 0-1312,1 0-5510</inkml:trace>
  <inkml:trace contextRef="#ctx0" brushRef="#br0" timeOffset="2289.0625">3037 3389 19442,'59'-20'-1089,"-19"1"-673,-1 19-3170</inkml:trace>
  <inkml:trace contextRef="#ctx0" brushRef="#br0" timeOffset="2847.6562">3632 3508 7110,'-20'0'15087,"20"20"-13966,0 0-64,0 20 320,0 19 32,20-19-31,1-1-898,17 2-416,3-22-64,-3 1 32,3-20 64,-21 0-96,19-20-96,-19-19-224,-20 18-65,0-18 193,-20-1 128,-19 1 96,-1-2-64,19 2 32,-17 19 64,18 1-64,-1-1 96,1 20-32,20 0 32,0 0-192,20 20 257,21 19-33,-3 0-64,3 2 0,18-21-32,-19 19 128,-20-19-32,0-1 0,-1-19-64,1 0-32,-20 0 96,0 0 33,0 0 95,20-19-96,-20-1 0,20-19-32,-20 19 193,39 0-193,-19 20-160,21 20 224,-3 0 96,3-1-256,18 21-64,-19-1-641,20-18-640,-21-1-769,-19-1-993,0 1-4772</inkml:trace>
  <inkml:trace contextRef="#ctx0" brushRef="#br0" timeOffset="21133.7891">496 4341 11659,'-40'22'2914,"40"-22"-2978,-20 0-480,20 0 512,20 0 0,-20 0 32,20 0 32,19 0-64,-19 0 64,0 0 352,0 19 353,19-19-129,-19-19 97,20 19 64,-1 0-257,-19 0-320,21 0-96,-3 0 1,3-22 95,19 22-32,-21 0-32,21 0 160,-21-19-63,1 19-161,19 0-32,2 0 0,18 0-64,-20 0 32,20 0 128,1 0-96,0 0 64,-1 0 192,20 19 96,0-19-319,0 0 95,1 22 96,-1-22-128,20 0 0,-20 0-64,21 0 32,-21 0 32,0-22-31,0 22 255,1 0-224,19 0 32,-20 0-64,21 0 0,-21 0 97,0-19-129,0 19 128,-20 0 96,0 19-32,-18-19-32,18 0 1,-20 0 127,20 0-96,-19 0-32,-1 0-127,20-19 127,-18 19-224,-2 0 64,-19 0-64,0-20 64,-1 20 64,-19 0 128,21 0 65,-23 0-97,2-20 64,0 20-192,-20 0 0,21 0-64,-21 0-160,0 0-224,0 0-321,0 0-384,0 0-544,0 0-898,0 0-1633,0 0-7014</inkml:trace>
  <inkml:trace contextRef="#ctx0" brushRef="#br0" timeOffset="21345.7031">4963 3330 800,'-41'0'23799,"21"0"-23799,20 0-609,0 0-992,20 0-1506,-20 0-1858,0 20-8712</inkml:trace>
  <inkml:trace contextRef="#ctx0" brushRef="#br0" timeOffset="21496.0937">5080 3806 21268,'-18'20'1633,"18"-20"-672,-20 0-833,20 0-1281,0 0-1473,0-20-1410,0 20-7783</inkml:trace>
  <inkml:trace contextRef="#ctx0" brushRef="#br0" timeOffset="23104.4922">5518 3767 11114,'0'39'1730,"20"-19"992,-20 19-736,20 2-641,0-21-127,-20-1-1,0 1-320,19-20-129,-19 0 225,0 0 160,0 0-256,-19-20-609,19-19-159,-20 18-33,0-19 64,0-19-96,-19 20 64,19-2-192,20-18 32,-20 0 0,20 19 32,0 0 32,40 1-128,-21 19-32,21 1-32,0-2-225,19 21-608,0 21-800,1 18-1443,-1-19-1856</inkml:trace>
  <inkml:trace contextRef="#ctx0" brushRef="#br0" timeOffset="23539.0625">6173 3588 14317,'-20'-40'3203,"0"20"-2338,0 0 576,1 20 1,-1 0-385,-20 20-32,20 19-353,-19 2-255,19 18 127,0 0-95,0 1-97,20-1-256,20-39-96,0 21 192,19-41-32,1 0 33,0-21-33,-1 1-32,1 0-160,-20-19-32,1 19 0,-21-19-64,0 18 63,0 1-63,0 1 160,-21-1-32,21 20 0,0 0 32,0 20-160,0-1 192,0 22-32,21-21-128,-3 19 96,23-19-672,-21-20-225,18 19-481,3-19-543,-1-19-1250,-21 19-2915</inkml:trace>
  <inkml:trace contextRef="#ctx0" brushRef="#br0" timeOffset="23842.7734">6431 3567 17424,'0'41'1634,"20"-21"512,-20 19-545,20 0-256,0-19-31,-20 21-386,19-22-511,-19-19-257,20 20-32,-20-20-128,0 0 128,0 0 32,0 0 129,0-20-257,0 1-64,0-1 128,0-1-128,0 1 0,0-19-64,0 39 0,20-20-33,0 20-63,0 0 0,-1 20-256,21 0-641,1 19-993,-3-18-1314,-17-1-2625</inkml:trace>
  <inkml:trace contextRef="#ctx0" brushRef="#br0" timeOffset="24248.0469">6967 3588 9160,'-20'20'10666,"0"0"-9160,1 19 255,-1 0-447,20 2-65,0-2-192,20 1-577,-1-21-416,1 1-32,20 0 128,-19-20-31,17-20-1,-18 0-96,1 1-192,-21-21-33,0 1 33,0-2 32,-21-18-64,-19 20-160,22-41-33,-23 21-127,1-1 320,21 1 96,-1 19 96,0-1 192,0 22 288,20 19 1,0 0-289,0 0-64,20 19 320,0 22-31,0-1-129,-1 19-128,21 21-64,-20-21-128,19 1-352,22-21-545,-23 1-224,3-1-833,18 2-1185,-19-41-2434</inkml:trace>
  <inkml:trace contextRef="#ctx0" brushRef="#br0" timeOffset="24516.6016">7404 3548 18865,'-20'19'2659,"20"2"-1378,0-1 0,0 19-192,0 1 161,20-1-193,-1 2-705,1-22-224,20-19-64,-1 0 64,2 0-32,-21-19-160,18-1-352,-38-1-65,21-18-95,-42 19 31,3 0-159,-2 1-321,-21-1-449,-18 20-63,19-20 416,-19 20 32,19 0-1250,1 0-8070</inkml:trace>
  <inkml:trace contextRef="#ctx0" brushRef="#br0" timeOffset="25039.0625">7741 3608 20275,'-20'-20'736,"20"20"321,0 0-512,0 20 544,0 0 577,20 19-417,-20-19-288,20 19-481,-20-18 1,20-1 63,-20-20-128,0 19-223,20-19 95,-20 0-192,0 0 192,0-19-32,0-1-223,0-1-33,0 1-129,0-19-95,0 0-96,20 19 64,-20 0-65,19 20 161,-19 0 32,20 20 128,0 0 96,1-1 96,-1 1 65,-2 0-65,2-1-96,1 1-64,-1-20 0,-20 0 128,20 0-64,-1 0 0,-19 0 32,20-20-160,-20 20 32,20 0-128,0 0-192,19 0-225,-19 20-544,20 1-897,-1-1-1441,1-20-8136</inkml:trace>
  <inkml:trace contextRef="#ctx0" brushRef="#br0" timeOffset="25697.2656">8773 3588 17360,'0'-21'2338,"0"21"-1057,0 0-384,21 21 1025,-1-1-577,0 19-192,19 1-256,-19-1-416,20 2-289,-21-22 192,1 21 1,0-40-193,-20 19 64,20-19-32,0 0 65,-20-19-1,19 19 0,-19-40-96,0 21-32,0-22-192,0 2-384,-19-20-161,19 19-383,0-20-97,0 40 96,19 1-257,1 19-799,0 0-1058,0 0-1506,19 19-10665</inkml:trace>
  <inkml:trace contextRef="#ctx0" brushRef="#br0" timeOffset="26124.0234">9508 3567 18001,'0'-19'896,"-20"-1"770,0 20 32,0 0-449,1 0 224,-1 39-352,0 2-512,0-2-289,0 20-160,20-18 32,0-21-128,20 19 1,0-39-65,0 20 160,19-20-224,-19-20 288,0 20-128,0-39 0,-20 19-32,20-1-96,-20-18-64,0 19 32,0-19 64,0 19 32,-20 20-32,20 0 128,0 0-128,0 0 96,0 20 96,0-1 97,0 21-97,20-21-192,1 22-192,-3-21-577,22-1-384,1-19-32,-2 20-673,-19-20-897,0 0-1537,0 0-7623</inkml:trace>
  <inkml:trace contextRef="#ctx0" brushRef="#br0" timeOffset="26443.3594">9826 3767 16976,'0'0'3042,"0"0"-543,-20-20-577,20 20-545,-20-21 0,20-18-128,-20 19-544,20-19-353,-19-1-159,19 0-129,0 0-128,0 1-225,19 19-223,-19 1-225,20 19-416,0 0-545,0 19-992,0 1-1410,19 0-5125</inkml:trace>
  <inkml:trace contextRef="#ctx0" brushRef="#br0" timeOffset="26595.7031">10083 3667 17008,'41'20'2786,"-41"-1"33,20-19-993,-2 0-545,3 20-416,-21-20-481,20 0-288,-20 0-384,0 0-385,20 0-832,-20 0-1890,0 0-2275</inkml:trace>
  <inkml:trace contextRef="#ctx0" brushRef="#br0" timeOffset="26740.2344">10063 3449 896,'-18'-40'15887,"18"20"-14830,18 0-961,2 1-448,21 19-865,-21 0 64,19 0-833</inkml:trace>
  <inkml:trace contextRef="#ctx0" brushRef="#br0" timeOffset="27102.5391">10541 3469 19858,'-41'-20'1057,"21"20"577,2 0-193,-2 20-192,-21 0 417,21 19-32,1 0-802,-1 2-607,20-2-129,20 1-96,-1-21 0,21 1 0,-19-20 0,17 0 0,3 0-96,-1-20-129,-21 1-95,1-21 96,0 21 224,-20-1 0,0 0 96,0 20 0,-20-21 0,20 21 0,0 0-96,0 21-256,0-1-96,20 0-769,0-1-833,19 21-1858,1-40-6598</inkml:trace>
  <inkml:trace contextRef="#ctx0" brushRef="#br0" timeOffset="27593.75">10897 3171 19666,'-38'-20'1794,"17"20"640,21 0-896,0 0-578,0 20 834,0 39-320,21 2-481,-3-22-321,2 20-416,0-18-127,1-2 127,17 0-192,-17-19 32,-1 0-96,20-20 64,-21 0-32,1 0 96,0 0-96,0 0 32,0 0-224,-1 0 256,1 19-160,0 2 32,0 19 128,-20-21-192,0 1 0,0-20-96,0 20-129,0-20-223,0 0-385,-20 0-576,0-20 223,0 0 1,1 1-480,-1-1-417,-20 0-1474,20-20-5765</inkml:trace>
  <inkml:trace contextRef="#ctx0" brushRef="#br0" timeOffset="27986.3281">11235 3191 20979,'0'19'2114,"0"1"-512,0 0-129,0 40-288,0-1 289,0 2-225,20 17-672,-20-19-385,39 2-96,-19-22 0,21 0-96,-3-19 96,3-20-64,18 0 96,-19-20-256,0 1-160,-21-21 64,1 1-33,0-2-63,0 2-160,-20 0-33,0-1 1,0 21 287,-20-2 129,0 21 32,0 0 32,1 0 64,-1 21 128,0 18-32,0 0 33,0 1-161,20 0-96,20 0-353,0-1-384,0-19-256,19-1-288,1 1-801,1-20-1313,-3 0-5414</inkml:trace>
  <inkml:trace contextRef="#ctx0" brushRef="#br0" timeOffset="28268.5547">11989 3350 22132,'-39'-20'1890,"19"20"-512,20 20-738,-20-1 385,0 1 160,20 0-512,20 1-481,-20 18-32,40-19-96,-20 19 64,19-19-64,1 20 1,19-20 31,-19 0-32,-19-1-32,-1 1 128,-2 0-32,-18-1 32,-18 1-224,-23 1-160,21-21-513,-18 20-704,-3-20-193,1 0-1216,20 0-5414</inkml:trace>
  <inkml:trace contextRef="#ctx0" brushRef="#br0" timeOffset="29289.0625">11096 3647 7655,'0'0'1505,"-20"0"481,20-19-224,0 19-33,0-20-287,-19 20-385,19 0-224,0 0-225,-20 0 129,20 0 192,-20 0-321,20 0-31,-20 0 127,20 20-95,0-1-96,-21 1-33,21 0-224,0 19 0,0-18 1,21-1 191,-1-1-320,0 1 32,19-20 129,-19 0-161,20 0-32,-1 0 32,-19-20-192,0 1-160,-20-22 0,0 21 31,-20-19-95,20 19 32,-20-19 64,1 19 31,19-1-223,-20 21-865,20-19-1442,0 19-1857,0 0-10378</inkml:trace>
  <inkml:trace contextRef="#ctx0" brushRef="#br0" timeOffset="45780.2734">13062 3291 1153,'0'-22'3042,"0"22"-671,0 0 95,0 0-224,0-19-320,0 19-96,-21 0-161,21 0-287,0 0-65,0 0-384,0 0-289,21 19 513,-21 22-64,0-1-288,20 19-288,-20 1-33,20 19-192,-20-19 1,19-21-65,1 1 32,-20-1-96,20-18 0,-20-1 65,0-1-33,0 1 0,20-20-64,-20 20 32,0-20 32,0 0-31,0 0 95,-20 0 128,20-20-352,0 0-64,-20 1-32,0-22 32,1-18-96,-1 0 0,20-21-160,-20 21 160,20-21-65,0 1 65,20 19 32,0 20 64,-1 1-96,21 19 192,-20 1 0,0-2 0,-1 21 32,1 0 64,0 21 97,0 18-1,0 20-96,-1 2 32,1 17 32,0 2-95,0-1-65,1-19 32,-3-20-32,2-1-64,-20 0 32,21-19-224,-21 1-193,20-1-191,-20-20-225,0 19-128,0-19-544,0 0-801,0 0-1762,-41-19-7367</inkml:trace>
  <inkml:trace contextRef="#ctx0" brushRef="#br0" timeOffset="45960.9375">13161 3567 18129,'-20'0'2050,"20"0"-513,20 0-128,0 0 417,19 0-96,1 0-737,0-19-801,19 19-384,-18-20-353,-3 20-256,-17-20-544,19 20-1826,-40 0-2530</inkml:trace>
  <inkml:trace contextRef="#ctx0" brushRef="#br0" timeOffset="46583.9844">13876 3687 5381,'-21'0'8071,"21"0"-6181,0 0 192,0 0-288,0 0 160,0 0 31,21 19-447,-21 22-385,20-2-192,0 1 32,-2-1-449,3-19-287,19 21-289,-20-22-33,-20 1-607,19-20-321,-19 0-288,20 20-1090,-20-20-1440,-20-20-3300</inkml:trace>
  <inkml:trace contextRef="#ctx0" brushRef="#br0" timeOffset="47605.4687">14293 3310 17136,'0'-19'2178,"20"19"-224,-20 0-609,18 0-416,-18 19 512,21 21-224,-1-1-416,0 2-481,0 18-95,-1 0 383,-19-19-352,20 0-192,0-1-64,0-19-352,0-1-449,-1-19-256,-19 20-576,0-20-994,0 0-1408,0-20-6920</inkml:trace>
  <inkml:trace contextRef="#ctx0" brushRef="#br0" timeOffset="47983.3984">14272 3291 18609,'0'-41'1666,"0"21"-417,21 0 128,-1 1-288,19-1 192,-19 20-384,20-20-416,-1 40-417,-19 0-32,20-1 32,-21 21-160,-19 1-128,0-2 95,0 0 33,0 1 64,-19 0 32,19-20 64,0 0-160,0-1 0,19 1 128,1 0 96,20-1 33,-20 2 63,19-1 128,-19 0-64,0 19 1,-20-19-1,0-1 0,0 1 0,-20 1-127,0-1-514,0-20-512,1 19-160,-21-19-1249,20 0-2402,0-19-11435</inkml:trace>
  <inkml:trace contextRef="#ctx0" brushRef="#br0" timeOffset="48713.8672">15463 3230 15406,'-59'-39'2050,"39"19"192,0 20 481,0 20-1282,20-1-704,-19 40-161,-1 22 225,0-1-320,20-2-225,20 2-128,0-21-32,19-19-128,1-1-384,-1 2-353,21-22-737,-19-19-1056,18 0-2050,-19 0-11596</inkml:trace>
  <inkml:trace contextRef="#ctx0" brushRef="#br0" timeOffset="49212.8906">15682 3230 14253,'0'-39'2530,"0"39"-95,0 0-578,0 0-319,0 0-33,0 0-512,0 19-256,0 1 128,20 19-161,-20 22-63,20-22 32,0 22-193,-20-22-288,19 0 65,1-19-129,0 0-96,0-1 128,-20 2 32,20-21-128,19 0 160,-19 20-288,21 0 224,-23-20-192,23 19-32,-21 21 64,0-21 128,-2 1-160,-18 1-64,0-21 0,-18 20-96,18-20 0,-40 0-192,19 0-97,-17 0-31,17 0-161,-19 0 96,20-20-512,1 20-288,-1-21-641,0 21-1569,20 0-6823</inkml:trace>
  <inkml:trace contextRef="#ctx0" brushRef="#br0" timeOffset="49489.2578">16178 3608 18225,'0'39'2882,"-20"-39"-1280,20 20-33,0 0-383,0-1-33,20 1-353,0 1-447,0-1-161,19-20-192,1 0 96,0 0-288,-21-20-385,1-1 289,0 1 32,-20 1 0,-20-1-193,-19 0 65,-1 1-65,0-1 33,1 20-97,-1-20-223,1 20-481,19-21-1378,0 21-2017</inkml:trace>
  <inkml:trace contextRef="#ctx0" brushRef="#br0" timeOffset="49712.8906">16417 3210 21011,'0'0'2467,"0"0"-1442,0 20-160,0 0-1,0 21 482,0-2-289,20 20-609,0 21-416,-2-21-192,3 1-321,-1-20-255,20-1-353,-21-19-385,1-1-800,-20-19-1281,0 0-1570</inkml:trace>
  <inkml:trace contextRef="#ctx0" brushRef="#br0" timeOffset="50132.8125">16277 3608 18033,'20'0'1761,"0"-20"-127,19-1-161,1 2-960,-19-1 63,19 0-31,-22 1-385,3-1-128,-1 0 32,0-20-64,0 20-96,-20-19-128,19-1 96,-19 21-1,20 19 129,-20 0 0,20 0 161,-20 19 127,20 21 0,-20-1 161,20 21 63,-1-20 97,1 19 95,0-19 65,0 0-224,-20-21-161,21-19-96,-3 20-32,2-20 1,0 0-97,-20 0 64,21-20-192,-1 1 128,-2-1-256,3 20-96,-21-20-32,20 20-65,0 0 193,-20 0-448,20 20-513,19 0-705,-19 19-1057,0-19-2177,19-20-13228</inkml:trace>
  <inkml:trace contextRef="#ctx0" brushRef="#br0" timeOffset="51995.1172">17727 3628 12139,'20'-40'3844,"-20"19"-3396,-20 21 1282,-1-19 544,21-1-929,-20 20-32,2-20-63,-2 20-610,-1 20-288,21 19-31,-20 2 223,0-2-191,20 1-129,0-1-32,20-18-96,21-1-32,-21-1 0,18-19-64,3 0-192,-2-19 32,1-22 0,-20 2 32,19-1 0,-39 1-1,0-21 65,0 1 0,0-21-160,-19 21 128,-1 0 0,20-2 32,-20 22 64,0-1 224,20 21 96,-20 19 65,20 0-161,0 39-32,0 0 224,0 20-63,0 2-1,20 18-96,0 1-127,20-2-65,19-17-32,-19-22-32,19 0 0,2-19-96,-2 1-225,-19-21 161,-1 0 0,1-21 0,-20-18 32,-20 19 96,19-19-64,-19-1 63,-19 0-63,-1 0-32,0 21 96,0-1 0,0 0 96,1 20 32,-21 20-32,19 0 129,21-1 95,0 21 32,0 0-128,0 0-128,41-21-64,-2 21-448,21-21-353,-1-19-320,1 20-737,-1-20-1537,0 0-2626,2 0-6856</inkml:trace>
  <inkml:trace contextRef="#ctx0" brushRef="#br0" timeOffset="52211.9141">18719 3747 16944,'-20'20'1729,"20"-40"705,0 20-448,-19-41-768,-1 22-97,0-21-481,0 21-320,-19-21-223,19-20-1,0 1-32,-21-1-96,23-19-96,-3 18-97,21 2 33,0 0 32,0 19 96,21 20-128,17-19 0,-17 39-97,-1 0-1056,0 19-1217,-2 1-2787</inkml:trace>
  <inkml:trace contextRef="#ctx0" brushRef="#br0" timeOffset="52465.8203">18302 3350 19090,'40'0'1601,"0"-20"-640,19 20 737,0-20-257,2 20 96,-2 20-287,1 0-802,-1 19-256,-19 2-160,19-2 64,-39 0 32,19 1-63,-19-21-258,0 22 33,1-41-352,-21 20-289,0-20-448,0 0-961,0-20-2499,-21 0-11402</inkml:trace>
  <inkml:trace contextRef="#ctx0" brushRef="#br0" timeOffset="52915.0391">18838 3310 19570,'20'40'2178,"19"-1"96,-19 2-544,21-22-193,-21 40-287,18-39-834,-17 19-320,-1-18 32,-20 19-96,20-40 0,-20 19-160,0-19-224,0 20 31,0-20 97,-20 0-64,20-20 64,20 1 96,-20-1 96,20 0 64,-1-1 0,21 21 128,-20-19 128,19 19 128,1 0 1,1 0-1,-3 0-127,3-20-33,-21 20-128,19-20 0,-19 1 32,-20-1 32,0 0-384,0 1 128,0 19-160,-20-21 96,-19 21 0,19 0 64,-1 0 128,1 21 0,0 18 32,20-19-160,0-1 128,20 21-224,0-21-193,21 2-383,18-1-353,-19 0-417,19-20-1216,-19 0-1282,-1 0-4676</inkml:trace>
  <inkml:trace contextRef="#ctx0" brushRef="#br0" timeOffset="53261.7187">19711 3489 14029,'-19'-20'3043,"19"20"-609,-20 0-480,20 0-225,-20 20 161,20 19-577,0 0-384,0 2-448,20-2-289,0-19-64,-1 0 0,21-1-96,-20-19 96,21-19 33,-23-1-226,3 0 1,-21-19-32,0-21 0,0 20-64,-39-19 128,19-1-64,-1 1 0,1-2 0,0 22 32,0 19 320,20 1 32,0 19 193,0 0-1,0 19 353,0 21-64,20 20-257,20-20-352,1 19 32,-2 1-608,21-21-545,-21 1-352,21-21-737,-21 22-1313,-19-41-8905</inkml:trace>
  <inkml:trace contextRef="#ctx0" brushRef="#br0" timeOffset="54124.0234">20863 3588 16303,'0'-40'1249,"-20"20"-224,20-19 416,0 19-159,0 0-161,-19 20 0,19-19-32,0 19-545,-20 19-223,0 21 415,0 19 65,0-19-64,1 19-161,19-19-351,0-1-161,19 2-64,21-22 0,-20 1-64,19-20-1,1-20-575,-20 1 223,0-22-159,-1 2 31,-19-20 257,0 19 224,-19-20 128,19 1-64,-20 20 0,0-22 32,20 42 128,0-1 97,0 20 63,20 0-128,-20 20 545,20 19-609,-1 21 64,1-20-128,0-1 192,21-19 33,-23 20-193,2-40-32,1 20-64,-21-20 64,20 0-64,0 0-64,-20 0 32,18 0-32,-18-20 64,21 20 0,-1-21-64,0 21 0,0 0-257,-20 0-63,19 21 96,1-1-225,0 19-640,20-19-1089,-21 19-1954,21-19-6854</inkml:trace>
  <inkml:trace contextRef="#ctx0" brushRef="#br0" timeOffset="54761.7187">21618 3726 20243,'39'41'1857,"-19"-22"-479,0 1-225,0 0-128,19-20-32,-19 19 32,20-19-353,-1 0-447,1-19-65,1-1 0,-2 0-32,1 1-64,-20-1-32,-20-21-32,19 2-96,-19 0-96,0-1-32,0-20-65,0 21-63,-19-20 64,19-2-97,-20 2 33,0-1 64,0 20 128,-1 1 31,3 19 161,-2 1 129,-1-2 159,21 1 96,0 20 1,0 0-65,0 0-352,0 0-96,21 0 128,-1 20-64,19 1 0,1-21 64,-1 19-128,21 1 0,-21 0 32,21-1 96,-21 1-64,1 0 96,1 21 96,-23-22-64,-18 21 32,20 19 128,-20-19-31,-20 0-97,20 19-64,0-19 224,-18 0-192,18-1-32,0-19 64,18-1 65,-18 1 95,20 1-64,1-1-64,19-20-32,-20 0-64,-1 0-64,1 0-416,0 0-321,0-20-512,-20 20-32,20-21-1378,-20 1-1665,0 1-4516</inkml:trace>
  <inkml:trace contextRef="#ctx0" brushRef="#br0" timeOffset="55008.7891">22590 3151 12075,'60'0'7911,"-21"0"-6053,22 40 0,-2-1-257,0 22 385,-19-2 192,-20 21-928,0-2-802,-1 2-288,-19-21-64,0 0-32,0-18-192,0-2-160,0-19-257,-19 0-704,19-1-929,-20-19-1922,-20 0-9993</inkml:trace>
  <inkml:trace contextRef="#ctx0" brushRef="#br0" timeOffset="57137.6953">1290 5176 13933,'-20'-20'929,"0"1"352,-19 19 545,19-20-289,20 20-96,-20 0-512,-1 20-416,1-1 31,2 21 97,18 19 63,-21 1-223,21-1-225,21-20-96,-3 2 65,2-1-65,1-21-160,19 1 320,-22-20-64,23-20-256,-21 1-64,19-21-96,-19 21 96,0-22 64,-20 1-96,0 1 64,0 0-32,-20-2 64,0 21 96,20 1 96,-19 19 0,19 0-128,0 0-32,-20 0 96,20 19 33,0 21-161,20-19-32,-1 18-353,1 0-287,20-19-642,-1 0-864,1-20-448,19 19-1570,-19-19-8072</inkml:trace>
  <inkml:trace contextRef="#ctx0" brushRef="#br0" timeOffset="57606.4453">1766 5354 10121,'20'40'7815,"0"-40"-7046,-20 19 1313,0-19 417,0 0-994,0-19-480,-20-1-545,20 0-159,0 1-193,-20-21-96,20 0-64,0 20-192,-20-39-321,20 39-160,0-19-448,0 18-640,0 1-385,20 20 448,-20 20 321,20 1 448,0-1 801,0-1 640,-1 1 385,1 0 320,0-20 192,21 19-64,-23-19 1,22 0-65,1 0-416,-2-19-65,-19-1-287,0-19-353,0 19 96,-1-1 0,-19 1 33,0 1-33,-19-1-224,-21 20-32,20 0-32,-19 20 64,19-1-128,-21 22 256,41-2 160,-20 1-128,20-1 64,0 2-31,20-2-97,0 0-96,1 1 64,17-40-224,3 19-161,18-19-447,-19 22-546,0-22-1344,-1-22-3140,1 3-6661</inkml:trace>
  <inkml:trace contextRef="#ctx0" brushRef="#br0" timeOffset="58013.6719">2956 5215 21236,'21'40'800,"-1"-19"161,-20 18 385,20-19-418,-20-1-287,20 1-417,-1 0-224,-19-1-192,0-19-417,20 0-768,-20 0-1730,0-19-2786</inkml:trace>
  <inkml:trace contextRef="#ctx0" brushRef="#br0" timeOffset="58151.3672">2819 4937 20531,'-21'-20'1569,"21"1"-1024,0 19-1122,0 0-640,0 0-1441,21 0-225</inkml:trace>
  <inkml:trace contextRef="#ctx0" brushRef="#br0" timeOffset="58802.7344">3155 5196 19506,'0'0'1281,"0"0"-1345,20 19 1281,0 21 321,0 0-545,1-20-321,-3 19-95,2-19-161,-20-20-224,0 20-95,20-20 31,-20 0-64,0 0 32,0 0-224,0-20 64,0 0-32,0-19 63,0 19 98,-20 1-97,20-22 32,0 21-33,0 20-31,20 0-64,1 0 64,-1 20 0,19 0 128,1 1-288,0-2-769,-1 1-160,1 0-865,-1-1-1281,-19-19-3908</inkml:trace>
  <inkml:trace contextRef="#ctx0" brushRef="#br0" timeOffset="59475.5859">3930 5137 15566,'0'-20'1185,"0"20"-416,-20 0 1601,0 0-1473,0 39 192,1 1 321,-1-1-353,0 21-225,20-1-159,0-19-417,20 1-128,19-22 65,1-19-129,0 0 160,-1-19-224,1-22-192,-1 1-65,-19 1-95,0-21 0,-20 20 63,-20-19 1,0 20-32,1-21-193,-21 1-127,0-2 159,1 22-31,19-1 896,0 1-160,0 39 33,20-21 127,0 21-32,0 21-159,0 18 383,0 1-63,20 19-193,20 1-192,-20-1-32,19 2 0,1-2 96,-1 0-32,1-19 65,1 0-97,18-21 0,-19 1-32,-1-20-96,1 0 128,-20 0 64,0-20-64,-20 1 33,19-21-225,-19 21-97,0-22 33,-19 2-128,19-1-128,-20 1-65,0 18-159,0-18 351,0 39 193,0-20-32,20 20 160,0 20-64,0-1 96,0 1 129,20 21 95,0-22 0,0 21-160,20-1-160,-1 2-128,-19-2-480,21-19-321,-3-1-673,3-19-1056,-21 0-2403,-2 0-8360</inkml:trace>
  <inkml:trace contextRef="#ctx0" brushRef="#br0" timeOffset="60164.0625">4704 5494 16815,'40'80'1730,"-1"-41"-257,-19 0-576,0-19-256,0 19 288,0-39-321,-20 21-223,19-21-129,-19 0 288,-19-21 225,-1 2-737,0-1-32,-20-19 96,21-1 64,-21 0-31,0-19 31,1-22-128,-1 3-32,19-2 0,21 21-64,0 0 0,0-2 32,21 22 32,19 19 96,-20 1-32,19 19-96,1 0 32,-1 39-96,1-19-257,-20 19-127,0 2-97,-20-22 33,0 21 159,0-1 97,-20-19-32,0 1 160,20-2 64,-20 1-193,0 0 129,20-20 64,-19 0 128,19 0 0,0 0-64,0 0-160,19 0 256,1 0 192,0 0-32,0-20 193,19 20-1,-19-20 129,20 1-129,-1-2-63,-19 1-65,21-19-192,-21 19 32,-2-19-96,-18-2-32,0 2-32,0 19-32,-18 0-160,-2 1 128,0-1 64,-1 20 288,1 0-256,20 39-32,-18-19 160,18 19 32,0 22 96,0-22-31,0 20-257,18-18-65,23-2-255,-21-19-256,18-1 95,3-19-512,-1 0-384,-1 0-1122,1-19-1857,-40-1-7175</inkml:trace>
  <inkml:trace contextRef="#ctx0" brushRef="#br0" timeOffset="60454.1016">5220 4978 15246,'20'0'4036,"-20"20"-2883,0 19 673,20 0 63,0 2 1,-20-2-641,19-19-704,1 19-385,-20-19-64,0-20-32,20 20 64,-20-20-64,0 0-64,0 0 32,0-20 0,21 20-64,-21-20 0,20 1-64,-2-1 64,2 20-32,21 0 0,-21 0 32,19 0-224,-19 0-673,20 20-352,-21-1-993,21-19-2723,-40 0-11915</inkml:trace>
  <inkml:trace contextRef="#ctx0" brushRef="#br0" timeOffset="61323.2422">5935 5057 13100,'-41'-20'4388,"23"0"-1601,-2 20-1218,20 20-896,-21 0-385,21 19 321,0 21 352,21-20-417,-1-1-256,-2 2-224,3-22-32,19 1 65,-1-20-33,-19-20-32,0-20-160,20 0-161,-20-19-95,-20 20-225,0-21-159,-20 1 255,0 18-31,0-18 319,-20 0-351,21-2 576,-21 2-64,20 20 128,-1 19 288,21-1 417,0 21 352,0 0-641,0 0-448,0 41 481,21-2 416,-21 20-289,20 2-287,0 17 95,0-17 33,19 18-417,-19-19 128,20-1-32,19-20-32,2-19-32,-23 0-64,23-20 32,-22 0 128,1-20-159,-1-19 63,-19 19-192,0-19 96,-20-2-65,0 2 33,0-1-128,-20 1-160,0 18 32,1-19 192,-1 21-225,0 19 546,0 0-129,-1 19-385,21 1 514,-18 0-322,18 40 354,0-20-257,18 20 32,3-21-96,19 1-321,-20-21-223,19 1-129,21 0-672,-21-20-994,-19-20-1761,20 0-6694</inkml:trace>
  <inkml:trace contextRef="#ctx0" brushRef="#br0" timeOffset="61634.7656">6590 4978 17616,'0'59'2563,"19"-20"-610,-19 2-511,20-21-321,0 19-192,-20-19-353,21-20-255,-1 19-257,-20-19 64,18-19 32,-18 19-192,0-20 0,0 0-128,0-19 128,20 18 32,-20 1 0,0-19-32,21 39-32,-21-20-32,20 20 160,0 20 128,-1 0-64,1-1-96,0 22-256,20-2-417,-20-19-672,-1 0-929,21-20-1153,-40 0-4485</inkml:trace>
  <inkml:trace contextRef="#ctx0" brushRef="#br0" timeOffset="61845.7031">6947 4719 21524,'0'40'1377,"20"-21"193,-20 42-97,20-22-320,1 20-288,17 2-769,-18-22-96,21 0-384,-23 2-193,23-21-63,-21-20-578,19 0-1024,-39-20-1313,0 20-6631</inkml:trace>
  <inkml:trace contextRef="#ctx0" brushRef="#br0" timeOffset="62040.0391">6808 4937 1,'0'20'23541,"40"-20"-22997,-20 0 834,39-20-514,1 20-191,-1 0-192,2 0-257,-2 0-352,-19 0-641,-1 0-32,1 0-768,-20 0-1891,-1 0-2593</inkml:trace>
  <inkml:trace contextRef="#ctx0" brushRef="#br0" timeOffset="62974.6094">3195 5732 13708,'0'0'737,"-20"0"352,40 0 32,-20 0 96,41 0-63,-3 0-386,23 0-287,-2 0-193,20 0 32,20 0 97,0 0 95,21 0 65,39-21-97,20 2-160,-1-1 33,20-19 63,1 19 225,19-19-193,1 18-95,-21 1-1,1 0-384,-21 20 224,-18 0-96,-2 0-64,2 0 64,-22 0 64,-19 0-64,0 0 33,-19 0 127,-21 0-128,0 20-32,1-20-64,-21 0 32,0 0 32,2 0 128,-2-20 193,-19 20 63,-1-19 129,1 19-193,0-20 97,-21 20-129,1-20-64,20 20-223,-40 0-1,20 0 64,-1 0-192,-19 0-96,0 0 32,0 0-193,0-19 65,0 19-449,0 0 33,0 0-481,0 0 128,0 0-545,0 0-1537,0 0-1697,0 0-9930</inkml:trace>
  <inkml:trace contextRef="#ctx0" brushRef="#br0" timeOffset="64542.9687">8456 4700 11274,'0'-40'3844,"0"40"-1474,20-21-1089,-20 21 545,0 0-224,0 0-513,0 41-321,-20-2-223,-1 20-257,3 2-128,-2-2 161,-1 0 63,1 1-192,20-40 192,-20 19 1,20-19 31,0 1-63,20-1-33,-20-20 96,0 19-128,20-19-63,1 0 191,-1 20-160,19-20-63,-19 0-1,20 0-64,-1 0-64,1 0 0,0 0-224,-1 0-193,1 0-223,-19 0-225,17 0-224,-17 0-96,-1-20-32,0 20-384,-2-19-609,-18-1-1698,0-1-6438</inkml:trace>
  <inkml:trace contextRef="#ctx0" brushRef="#br0" timeOffset="64773.4375">8555 4858 18737,'-39'0'2050,"39"-19"-544,0 19-449,19 0 352,1 19 385,0-19-321,40 0-832,-1 0-353,0 0-224,2 0-160,-2 0-481,1 0-416,-1-19-288,-19 19-833,-1 0-1633,-39 0-2435</inkml:trace>
  <inkml:trace contextRef="#ctx0" brushRef="#br0" timeOffset="64969.7266">8575 4998 12043,'-59'19'7271,"39"1"-5061,20-20-1025,20 0-96,-1-20 224,21 20-96,20-19-448,19-1-641,1-1-32,-1 1-608,0-19-385,-19 19-801,19 0-480,-20 1-2274,-19-22-9097</inkml:trace>
  <inkml:trace contextRef="#ctx0" brushRef="#br0" timeOffset="65179.6875">9091 4580 20371,'-20'0'1858,"20"0"-1186,0 20 353,40 0-64,19-1-96,-18 22-96,38-21-417,-20 19-256,1 0-480,-1 2 63,-19-21-191,-20-1-97,1 21 129,-42-21-193,1 1-128,0-20-1088,-20 20-1218,21 1-7527</inkml:trace>
  <inkml:trace contextRef="#ctx0" brushRef="#br0" timeOffset="72382.8125">10541 4580 1473,'-20'-39'6310,"20"0"-3620,-21 18-223,21 1 31,0 20 33,0-20-866,0 20 417,0 0-673,0 0-768,21 20-32,-21 0 384,20 40 160,0-1-192,-1 1-385,1 19-256,20 1-159,-20-21-65,-1 0-96,21 2-257,-20-22-191,19 0-481,-19-19-192,0 1-481,-20-1-640,0-1-1153,0-19-3363</inkml:trace>
  <inkml:trace contextRef="#ctx0" brushRef="#br0" timeOffset="73069.3359">10442 4957 17424,'0'-20'1634,"-21"20"-545,42 0 32,-21 0 256,20-20-32,-2 20-352,2-19-801,21-1 321,-2-19-417,1 19-32,0-1-128,-21-18-256,1 19-257,0-19-224,0-1-288,0 0-320,-20 0 64,0 1 320,0 0 320,0 18 545,0 1 352,0 20 609,0 0 128,0 20-97,0 1 193,0 18 129,0 0-162,19 20-159,1 2-128,0-2-161,21-20-191,-23 21-65,2-20-192,0-1 32,-20-19-256,21 1 96,-21-1-192,0-1-96,0-19 224,0 0-33,0 0 161,0 0-32,0-19-192,0 19 96,0-20-64,20-1 64,-20 21 64,18 0 64,23 0 64,-21 21-32,19-21-32,1 0 32,0 0-64,-1 0 32,1 0 0,-20-21-32,1 1 32,-3-19-64,2 19-288,-20-19 672,-20-2-320,20 21 0,-18 20 0,-3-19 64,1 19-32,0 19 65,0 1-65,20 21 64,0-2-32,0 0-288,0 1 416,20-19-544,20-1 31,19-1-351,-18-19-1058,18 0-1217,1-19-3138,-1-1-8585</inkml:trace>
  <inkml:trace contextRef="#ctx0" brushRef="#br0" timeOffset="73511.7187">11930 4839 19954,'0'39'1538,"20"-39"-641,0 20-129,-1-20-447,21-20 351,-20 20-31,0-20-385,19 1-192,-39-22-160,20 21 32,-20 1-128,-20-21-192,2 21 191,-3 19 97,-19-20 96,20 20-32,-19 0 224,19 20 1,0-1 127,20 1-64,-20 19 0,20 2 161,0-2 31,20 1 33,0-1 63,0 2-512,19-2 32,1-19-128,-20 0-352,19-1-225,1-19-127,-19 0-642,-1 0-512,-20-19-1088,0-1-898,0 0-1665</inkml:trace>
  <inkml:trace contextRef="#ctx0" brushRef="#br0" timeOffset="74004.8828">12128 4739 8968,'20'-20'3748,"-20"40"31,21 0-992,-21 19-577,20-18-384,-2 38-417,3-20-288,-1-19-256,-20 21-513,20-21-32,0-1-159,-20 1-65,19-20 0,-19 0-32,0 0 0,0 0-64,0 0 32,0 0-224,0-20 64,0 1-33,0-1-95,0-1 128,0 1 0,20 0-64,0 1-161,-20 19 706,20 0-385,0 0 192,-1 0-96,21 0 32,-20 0-96,0 0 32,-1-20 32,1 20 0,-20-20 32,20 1-32,-20-1-32,21-1-64,-21-18 96,0 19-288,-21 0 160,21 20-64,-20 0 128,0 0-64,20 20-32,-19 0 96,19 19 32,-20 2-32,20-2 64,0 0-160,20 1 256,-1-19-416,1-1 192,0-1-225,21 1-415,-3-20-770,-17-20-1216,-1 20-2499,0-19-7463</inkml:trace>
  <inkml:trace contextRef="#ctx0" brushRef="#br0" timeOffset="74315.4297">12685 4719 17424,'0'59'2274,"18"-18"353,3-2-609,-21 1-417,20-21 33,0 21-930,-20-19-351,20-1-225,-20-1-64,0-19 0,0 0-192,0 0-64,0 0-1,19-19 65,-19-1 96,0-1 0,20 1 64,0 0-96,0 1-160,-20-1 768,39 20-479,-19 20 127,0-1-224,0 21-225,-20-19-639,21 18-290,-1-19-671,-2-20-1859,-18 0-1377,0 0-9673</inkml:trace>
  <inkml:trace contextRef="#ctx0" brushRef="#br0" timeOffset="74518.5547">13021 4680 15919,'20'-20'3395,"-20"20"-448,21 20-513,-1 19-672,0 1 63,-1 20-511,21-1-834,-20 0-640,19-18 288,-19-21-865,0-1 1,0 1-65,0-20-160,-20 0-609,19 0-768,-19-20-1505,-19 1-6375</inkml:trace>
  <inkml:trace contextRef="#ctx0" brushRef="#br0" timeOffset="74974.6094">13021 4798 14477,'-18'0'8616,"18"0"-6726,0-20-929,18 20-96,2 0 320,21-19-160,-2 19-545,-19-20-416,20 20-224,-1-20-320,-19 20-385,0-19-192,20 19-288,-21 0-449,21-20-800,1 0-449,-3 20-256,3-21 384,-3 2 1025,-17-1 1890,-1 0 2146,0 1 1345,-20 19-352,0 0-352,0 0-1346,-20 0-576,-21 19-128,23 1 96,-2 19-193,-21 2-319,41-21-225,0 19-128,0 0-32,21-19 32,19 1-65,-1 18 65,1-19 0,-1 0-32,1-1 32,0 1 96,-40 0-192,0 1 320,0-1 97,-20-1-97,0 1-64,-20 19-384,21-39-385,-21 20-960,20-20-2499,-1 0-8808</inkml:trace>
  <inkml:trace contextRef="#ctx0" brushRef="#br0" timeOffset="76563.4766">14669 4700 10121,'0'-40'2146,"0"40"160,0 0-480,0 0-224,20 0-65,-20 40 97,21-1-481,-1 0-257,-2 41-159,3-21-64,-1 2-129,0-2-448,0 0-96,-1-18 417,1-22-289,0 1 0,0 0-32,-20-1 32,20-19-32,-20 0 129,-20 0-1,0-19-320,0-1-32,0 0 64,-19-19-33,-1-21 129,19 1-224,-17-2 128,17-37-352,1-2 544,20 0-224,0 2-160,20 18 127,1 21 162,-1 20 63,-2 17 0,3 3 0,-1 38 32,0 3 64,-20 37-128,20 0 0,-20 1-32,0 19-32,-20-19 0,20-1 0,-20-20 0,0 2-224,-1-21 224,3-1-192,-2 1 32,20-20-321,-21 20-640,21-20-897,0-20-800,21 20-866,-1 0-1249</inkml:trace>
  <inkml:trace contextRef="#ctx0" brushRef="#br0" timeOffset="76766.6016">15165 5096 18193,'0'0'1986,"0"-20"-417,-20 1-128,20-21-159,-18 21-97,18-22-481,0 1-543,-20 1-354,20 0 482,0-2-770,0 21-384,20 1-800,-2 19-737,2 0-1762,1 0-7399</inkml:trace>
  <inkml:trace contextRef="#ctx0" brushRef="#br0" timeOffset="77150.3906">15582 4521 14317,'-20'-60'5541,"2"21"-3619,-2 19-320,-21 20-65,21-20-544,0 20-160,1 20-513,-1 19-288,20 1-128,0 0 64,0 0-128,20 19-128,-1 1-129,1-21-159,0 20 223,0-18 97,1 18 32,-21-20 224,-21 1 0,21-19-224,-20 18 288,0-19 288,0 0 96,20-20-127,0 0-129,0 19-96,0-19 96,20 0 32,0 0-127,21 0-33,-3 0-353,-18 0 289,21 20-480,-2-20-417,-19 0-384,20 0-897,-20 21-1602,-1-21-6213</inkml:trace>
  <inkml:trace contextRef="#ctx0" brushRef="#br0" timeOffset="78069.3359">16020 4561 17136,'0'0'2114,"20"19"-1762,-20 21 1346,18 20-481,-18-1-128,21 21 0,-1-21-673,-20 0-288,20-18-288,0-2 256,-20 1-64,19-40 96,-19 19 1,0-19 63,0 0 416,0 0-447,-19-19-161,-1-21-129,20 1 65,-20-2 32,0-18-32,-1 0-320,21-21 960,-18 1-672,18 19-128,18-19 96,3 39 224,-1 20-32,20 0 128,-21 40 1,21 0 95,0 20 0,-21 39-96,21 1 0,-20-1-31,0 1-129,-1-2-96,1-17-257,0-22-480,1 1 225,-1-21-481,-20 1-673,0-20-1024,0 0-1795,-20 0-10665</inkml:trace>
  <inkml:trace contextRef="#ctx0" brushRef="#br0" timeOffset="78265.625">16119 4898 19538,'0'-20'2210,"20"20"-672,-1 0 383,1 0-575,0 0-321,20 0-801,-21 0-96,21 0-544,-20 0-449,19 20-192,-19-20-545,21 0-928,-21 0-1506,-20 0-8776</inkml:trace>
  <inkml:trace contextRef="#ctx0" brushRef="#br0" timeOffset="78498.0469">16635 4819 23766,'20'0'1281,"-20"-21"-1057,19 21-31,1 0-161,20 0-160,-19 0-257,17 0-1280,-18 0-2211,1 21-2018</inkml:trace>
  <inkml:trace contextRef="#ctx0" brushRef="#br0" timeOffset="78650.3906">16734 4957 21075,'21'0'1186,"-3"0"-193,2 0 256,21 0-961,-3 0-288,3 0-705,18-20-1825,-39 20-1986</inkml:trace>
  <inkml:trace contextRef="#ctx0" brushRef="#br0" timeOffset="82394.5312">17389 4858 7623,'0'0'1857,"0"-19"-511,0 19 479,0 0 161,0 0-288,0-20-577,0 20-833,0 0 609,0-21 448,0 1-544,-19 20-352,19-19 63,0 19 449,-20-20-96,20 20-385,-20 0-95,0 0 63,-1 0-160,21 20-128,-18-1 1,-2 22 31,20-2 0,0 1-32,0-21-160,0 21 192,20-19-96,-2-1 33,3-20-65,19 0 128,-20 0-128,19 0 64,-19-20-64,0-21-32,0 21-32,-20 1-288,0-21 896,0 21-544,0-1 65,-20-1-1,20 21 64,0 0 32,-20 21-192,20-1-32,0-1-128,20 21 64,0-21-545,-1 1 1,1 0-705,20-20-225,-20 21-544,-1-21-1217,1 0-3171</inkml:trace>
  <inkml:trace contextRef="#ctx0" brushRef="#br0" timeOffset="82850.5859">17429 4461 20531,'20'-20'2082,"-20"1"-1121,20-1-64,19 0-481,1 20-32,-20-19-63,39 19-257,-38 0-128,17 0 0,3 0 0,-21 0 32,0 0-65,-1 19 65,1 1 0,0 0 96,-20 19-64,20-19-32,0 20 97,-1 0-98,1 19-31,0-19 257,0 19 31,0 0-256,19-18 32,-19-2 0,0 1 0,1-21 32,-21 1-256,0 0 224,0-20 96,0 0-192,0 21-289,-21-21-223,-19 0-193,20 20-160,1-20-192,-1 19-1153,0-19-2979</inkml:trace>
  <inkml:trace contextRef="#ctx0" brushRef="#br0" timeOffset="84313.4766">18599 5017 18097,'41'0'1986,"-21"20"-1378,0 0 97,-20 19-321,0 2-32,0-2-159,-20 0-97,0 1-320,20-19-289,0-2-480,-20 1-1377,20-20-2403</inkml:trace>
  <inkml:trace contextRef="#ctx0" brushRef="#br0" timeOffset="85168.9453">18958 4639 17264,'40'41'1697,"-40"-21"289,39 39-128,-19-20-673,20 21-64,-21-1-448,1 2-321,20-22-544,-20-19 224,-1 19 64,-19-39 0,20 20-32,-20-20 96,0 0 321,-20-20-545,1 1-32,-1-21 0,0 1 0,-20-2-33,1-18 162,-1-21-610,19 1 1057,-17-1-864,18 2 192,20-2 0,0 21 160,20 19-32,0 21 32,19-3 160,-19 22 96,20 22 224,-1-3-63,1 40-193,-20 2-128,-1-2 0,-19 0-128,0-19 64,-19 19 96,-1-19-128,-20-21-128,20 1 0,1 1-97,-21-1-287,40-20-289,-20 0-864,20 0-1699,20 0-832,0 0-6149</inkml:trace>
  <inkml:trace contextRef="#ctx0" brushRef="#br0" timeOffset="85356.4453">19413 5037 13773,'21'0'4580,"-21"-20"-2434,0 1-192,-21-22-449,21 21 1,-18-19-578,-2-1-703,-1 1 383,21-2-608,0 2-192,0 19-320,0 1-353,21 19-705,17-20-1152,3 20-2595</inkml:trace>
  <inkml:trace contextRef="#ctx0" brushRef="#br0" timeOffset="85725.5859">19950 4422 23478,'-20'-40'1217,"1"21"-352,-1 19 192,0 0-417,-21 19-223,23 1-225,-23 19-96,21 22-192,20-22 32,0 0-96,20 20-193,1-18 1,-1-2 32,-2 1 224,3-1 0,-1 2 128,-20-2-64,20-19 128,-20 19 0,0-39 0,0 20 384,0-20-224,0 0-31,20 0 63,-20 0-96,19 0-96,1 0-96,0 0 0,0 0-416,0 21-353,19-21-192,-19 0-672,20 0-1570,-1 20-2531</inkml:trace>
  <inkml:trace contextRef="#ctx0" brushRef="#br0" timeOffset="86196.2891">20308 4521 12844,'0'0'2370,"0"0"-769,19 20 1186,-19 19-321,20 1-480,0 0-640,0 19-514,0-19-479,19-1-193,-19 2-192,0-22-256,0 1-193,-20 0-480,19-20-480,-19-20-737,-19 0-1954,-1 1-2659</inkml:trace>
  <inkml:trace contextRef="#ctx0" brushRef="#br0" timeOffset="86486.3281">20327 4600 4260,'-19'-59'11819,"-1"20"-8776,40 18-1282,-1 1-512,1 20 1,20-20-33,-1 20-192,1 0-417,0 20-319,-21 0-193,1 20-128,0 0 128,0-1-256,-20 0 64,0 2-65,21-21-127,-21 19 96,18 0-96,2 2 63,0-21 161,21-1 32,-41 21 128,20-21 97,-20 1-33,-20 0-160,0-20 224,-1 0-128,1 21-160,0-21-224,20 0-545,-18 0-1377,-3 0-1538,21 0-3779</inkml:trace>
  <inkml:trace contextRef="#ctx0" brushRef="#br0" timeOffset="86683.5937">20883 4759 21075,'40'-40'1538,"-1"40"-865,1-19 544,-1-1-609,2 20-416,-21 0-127,0 0-546,-2 0-1697,3 20-2210,-21-1-9289</inkml:trace>
  <inkml:trace contextRef="#ctx0" brushRef="#br0" timeOffset="86834.9609">21061 4839 17936,'-20'0'4100,"20"0"-3619,20 0 95,1 0-95,-1 0-129,0 0-128,19 0-480,1 0-1057,19 0-2050,-39 0-4261</inkml:trace>
  <inkml:trace contextRef="#ctx0" brushRef="#br0" timeOffset="87414.0625">21359 4481 14445,'0'-40'2082,"-20"21"-352,20 19 192,0 0 96,0-20-225,0 20-159,0 0-513,0 0-384,0 0-65,0 20 289,20-1-128,-20 1-64,20 21-129,-20 18-191,20-20-193,1 21-96,-21-1-96,18-19 0,2-21 32,0 1-96,1 1-64,-1-1 224,0-20-128,-2 0 96,3 0-160,19-20 32,-20 20 0,-20 20-64,19-20 0,1 19 32,-20 1 64,20 0-192,-20-1-64,0 1-321,0 0 321,-20-20-224,0 0-161,-19 0-288,-1-20 353,19 20 159,-17-20-351,18 1-353,-1 19 320,1-20-672,0 20-417,20 0-1025,0-20-5637</inkml:trace>
  <inkml:trace contextRef="#ctx0" brushRef="#br0" timeOffset="87783.2031">21657 4461 22837,'0'-59'1249,"20"39"-864,20 1 319,-20-3-31,19 22 512,-19 0-320,0 0-289,19 0-447,1 22-1,1 17-32,-23-19 32,3 19-64,-1 21 32,0-1-96,0-19-192,-1 20 32,1-1 160,0-20 0,20 22 32,-21-22 0,1 0-32,0 1 64,0-19-224,-20 18 256,0-19 32,-20 0 32,0-1 0,0-19-128,1 20-224,-21-20-481,0 0-608,21 0-993,-1-20-2306,0 20-12428</inkml:trace>
  <inkml:trace contextRef="#ctx0" brushRef="#br0" timeOffset="89209.9609">1468 6446 12780,'-20'-39'961,"0"39"288,1-20 192,-21 20 353,20 0-513,0 0-384,-19 20-32,19 19-193,0 0-63,20 22 160,-21-2-1,21 1-351,21-1-129,19 0-96,-1-18-32,1-21 65,19-1-65,-19-19 96,0 0-128,-21-19-96,1-1-256,0 0 288,1-1-96,-21-18 64,0 19-256,-21-19 32,1 19 31,0-20 225,1 20-64,-1 0 97,20 20-97,0 0 96,0 0-64,0 20 32,20 0-128,19 1-257,2-2-576,17 1-480,3 0-993,-2-1-2274,-19-19-8969</inkml:trace>
  <inkml:trace contextRef="#ctx0" brushRef="#br0" timeOffset="89629.8828">1905 6783 17969,'0'-39'1313,"0"19"352,0 1-191,0-21-321,0 21-128,-20-22-641,20 2-448,0-1 160,0 21-128,0-3-96,0 3-256,0 19 191,0 0 97,20 19-32,1 22 96,17-21 0,3 19-64,-3-19 192,23-20 0,-22 0 0,-19 0 33,0 0 31,0-20 64,-20 1-160,20-1-160,-40 0 32,20 1 64,-20-3-192,0 3-65,-19 19 289,19 0 0,0 0 129,0 41-1,-1-22 32,21 21 256,0-1 33,0 2 127,21-22-287,19 21-225,-1-21-160,1 1-481,19-20-608,1 0-993,-1 0-3427,2-20-11051</inkml:trace>
  <inkml:trace contextRef="#ctx0" brushRef="#br0" timeOffset="90163.0859">2857 6446 15214,'0'0'3812,"20"20"-2948,-20 21 802,0-2 128,21 0-673,-21 22-321,20-22-479,-20 0-161,20-19-160,-2 0-32,3-20-385,-1 0-543,-20 0-1154,20-20-1378,-20 0-2305</inkml:trace>
  <inkml:trace contextRef="#ctx0" brushRef="#br0" timeOffset="90520.5078">2839 6287 15630,'-20'-39'2595,"20"39"-1730,20 0-33,-2 0-255,2 0-545,1 0-96,19 20-737,-1 19-96,1 21 449,-1-1 256,21 0 224,-21 2 32,1-22 512,-20 1 802,19 0 287,-19-20 65,0 0-257,-20-20-480,0 0-384,0 0 31,0 0-95,0-20-385,0 0-160,-20 1 64,20-2-64,0-19 128,0 21-224,0-1 32,20 0 64,1 20-128,-1 0 32,19 20-224,-19-20-449,20 20-673,-1 19-1280,-19-19-2691,20 1-9097</inkml:trace>
  <inkml:trace contextRef="#ctx0" brushRef="#br0" timeOffset="91171.875">3791 6426 20403,'-59'20'1345,"39"0"-1057,-1-1 513,21 22 192,0 18 256,0-19-160,0 0-640,41 0-417,-21-21-64,19 1 32,1 0 32,-20-20-224,19-20-1,-19 0 33,-20-19 0,20 19-32,-20-20 32,-20 0 96,0 1 192,20 0-352,-39-2 63,19-18-31,0 0-32,0-2-160,-1 22 288,3 0-33,-2-2 129,20 41 0,0-20 225,0 40-65,0 1 0,0 18 160,20 20-31,-2 2 127,3-2 96,19 19-127,-1-37-65,1 18 96,0-19-223,-1-19-193,21-2 32,-21-19 0,22 0 128,-23-19-224,-17-2-160,-1 1 31,0-19 1,-20-1 0,0-1 0,-20 2-32,0 19-129,-1-19 65,-17 0 192,18 39 192,-1-21-32,21 42-32,-20-2-32,20 1 192,0 19 193,0 1-193,20 20-128,21-20-128,-3-1-449,23 2-383,-2-22-1186,-19-19-2499,19 20-7814</inkml:trace>
  <inkml:trace contextRef="#ctx0" brushRef="#br0" timeOffset="92135.7422">4446 6526 12235,'21'40'4709,"-21"-21"-3300,0 42 64,38-2 193,-18 19-449,1-17-192,17-2-481,-17 1-63,19-21-257,-20-19-64,-1 0 65,-19-20-97,0 0-32,0 0 160,-19-40-256,19 21 96,-20-42-96,-20 22 32,19 0 0,-17-22 0,17 2-64,-19 0 0,40-1-192,-18 1 128,18-2-96,0 42 96,18-1-33,2 0 33,0 20-64,21 20-32,-23 0-224,3 21-65,-1-2 161,0 0-33,-20 1 161,20 0 160,-20-20 32,0 19-32,0-39 64,0 20 32,0 0-32,19-20 193,1 0 127,0 0-32,0 0 1,19-20-129,-19 20 0,20-39-64,-20 19-64,-1 0 32,-19-20-64,20 0-160,-20 1-64,-20 19 32,1 1 128,-1-3 0,-20 3 160,20 19-128,1 0 32,-1 0 64,0 19-32,20 3-32,0 17 32,20 0-128,0 1 32,-1-19 32,21 18-448,0-19-609,19-1-385,-18-19-1024,-23 0-1090,23-19-5252</inkml:trace>
  <inkml:trace contextRef="#ctx0" brushRef="#br0" timeOffset="92396.4844">4963 6446 12780,'0'0'3747,"18"20"-1665,2-1 96,1 3-512,-1 17 63,0 0-319,-2-19-577,3 0-545,-21 1-128,20-2 0,0-19 32,-20 0-64,0 0-64,20 0 65,-20-19-65,20-2-96,-20 1-257,19 0-319,1 1-225,20-1-608,-20 20-257,-1 0-736,1 20-1858,0-20-9610</inkml:trace>
  <inkml:trace contextRef="#ctx0" brushRef="#br0" timeOffset="93055.6641">5498 6466 17008,'0'-20'2306,"0"20"-1089,0 0-96,0 20 320,0-1 129,0 22-513,0-1-385,20-1-351,0-19-161,0 20-160,0-40 32,-1 0 0,1 0-32,0 0 64,-20-19-64,0-2-32,0-19-64,0 1-64,0 19 96,-20-21-64,20 2 128,-20 0-161,1-20 33,19 18-64,-20-18 64,20 0-96,-20 18 96,20 2 96,0 19-32,0 20 96,0 0 64,0 0-128,0 40 256,0-21-32,0 42 257,20-2 95,0 0-96,-1 1 161,1 19-129,0-19-159,20-20-33,-1-1 0,1-19-288,19 1 96,-18-21-32,18 0 1,-19-21-97,-1-19-129,1 21 33,0-21-64,-40-1-192,20 2-65,-20 19-63,-20-19 127,0 0 1,0 18 288,-20 1 0,21 20 160,-1 0-64,0 0 64,20 20 0,-20 20 128,20-20 97,0 19 95,20 1 0,-20 1-256,40-2-64,-21-19-32,21 19-256,0-39-256,-1 20-97,1-20-256,-20 0-832,1 0-1570,-3-20-2114,-18 0-6759</inkml:trace>
  <inkml:trace contextRef="#ctx0" brushRef="#br0" timeOffset="93330.0781">6173 6367 15342,'21'0'2979,"-3"40"-225,-18-21-672,20 21 129,1-21-194,-21 3-671,20-3-674,-20 1-383,20-20-129,-20 20-96,18-20 64,-18-20-64,0 20 32,0-20-192,21 1 32,-21-3-64,20 3-96,0-1 31,0 20-95,-1 0 96,21 20 96,-20 21-192,19-22-673,-19 1-224,0 0-577,0-1-1249,0-19-1505,-1-19-7816</inkml:trace>
  <inkml:trace contextRef="#ctx0" brushRef="#br0" timeOffset="93526.3672">6570 6189 18161,'0'-21'3491,"20"42"-1153,-20-1-480,19 39-32,1-20-353,21 21-832,-21-1-449,18 0-128,3-37-256,-21 17-289,19-39-63,-19 20-161,-20-20-448,0-20-448,0 0-1923,-20 1-2594</inkml:trace>
  <inkml:trace contextRef="#ctx0" brushRef="#br0" timeOffset="93714.8437">6451 6367 20403,'20'0'2690,"19"0"-768,1 0-705,19 0-64,22 0 353,-2 0-417,-20-19-737,1 19-288,-21 0-192,-19 0-224,0 0-641,0 0-833,-20 19-928,-20-19-2275,20 20-13228</inkml:trace>
  <inkml:trace contextRef="#ctx0" brushRef="#br0" timeOffset="94431.6406">7741 6446 13484,'20'100'1538,"-20"-61"95,0-19 129,20 0-96,-20-20-97,0 0-160,0 0-127,0-20-514,0 0-351,-20 1-257,0-21 96,-19-1-128,19 2 64,-20 0-96,19-1 225,-17-20-577,18 21 544,-21-20-256,23-2-64,18 2-32,0 20 96,0-2-32,18 21-289,2 1-351,21-1-513,-21 20-737,19 0-1793,-19 20-4677</inkml:trace>
  <inkml:trace contextRef="#ctx0" brushRef="#br0" timeOffset="94836.9141">7364 6287 17712,'-20'0'1890,"20"0"-1794,40 0 673,-20-19-32,39 19 576,-18-20-801,18 20-416,20-20-480,-19 20-673,-1 0-641,-19 20-672,19-20-1570,-39 20-2658,1-1 480,-1 1 6823,-20 0 6950,0 1-1953,0 18-2243,-20 0-1249,20-19-384,0 19-193,0-17-319,0-3-193,20 1-513,-2 0-159,23-20-129,-1-20-224,-1 0 96,-19 1-96,20-3-256,-21-17-64,-19 0-224,0 19-33,-19 0 33,-1-20-129,-20 20-128,1 20-63,-1-20-97,19 20-544,1 20-1122,20 0-1569,0 20-7751</inkml:trace>
  <inkml:trace contextRef="#ctx0" brushRef="#br0" timeOffset="95003.9062">8218 6466 17520,'0'-40'2114,"-20"21"673,0-1-833,0-19-353,20 18-224,-20-19-768,20 21-577,20-21-256,20 21-481,-1-1-672,1 20-961,39 0-2115,-18 0-10793</inkml:trace>
  <inkml:trace contextRef="#ctx0" brushRef="#br0" timeOffset="95452.1484">9071 6228 19218,'-59'-19'1793,"39"19"1,0 0-385,-19 19-448,19 1 192,-20 19-64,19 1-480,3 20-513,18-21 32,0 1-192,18-21 0,23 3-96,-1-22-64,-21 0-32,21-22-129,-20 22 161,0-39-32,-1 19 128,-19 20 64,20-19 192,-20-1-160,0 20 160,-20 0-64,20 0-128,0 20 128,20-1-160,0 1 96,21 0-385,-23-1-704,22-19-256,1 22-705,-23-22-640,23 0-1154,-41-22-7014</inkml:trace>
  <inkml:trace contextRef="#ctx0" brushRef="#br0" timeOffset="95713.8672">9231 5791 19410,'0'-19'3011,"18"19"-1826,-18 39 673,20 0-353,1 22-192,-21 17 1,20 3-642,0-3-544,19-17-128,-19-2-64,20 0-480,-1-19-33,-19-20-480,20 0-256,-19-20-449,-21 0-928,0-20-1346,0 0-5958</inkml:trace>
  <inkml:trace contextRef="#ctx0" brushRef="#br0" timeOffset="95894.5312">9429 5811 20563,'19'20'2915,"1"-1"-321,0 42-736,0-2-737,21 1-288,-3-1-737,3 0-160,-3-18-641,3-2-352,-1 1-384,-21-1-385,1-19-2114,-20-20-10153</inkml:trace>
  <inkml:trace contextRef="#ctx0" brushRef="#br0" timeOffset="96691.4062">10778 6248 5381,'-19'-39'3811,"-1"19"-384,0-1-832,0 1-641,0 1-417,1-1 161,-21 20-225,20 0-384,-19 20-64,19 19-160,-21 21-288,21-20-193,20 19 0,0-19-256,20-20-128,1 0 64,19-20-128,-21 0 64,21 0-256,0-20-64,-1-19-257,-19 18 97,0 1 128,-20-19 191,0 19 129,0 0 32,0 1 96,-20-1 33,20 20 31,0 0-32,-20 20 0,20-1-128,0 21 0,20-21 0,0 1-416,0 21-481,19-22-929,-19 1-1249,21-20-5157</inkml:trace>
  <inkml:trace contextRef="#ctx0" brushRef="#br0" timeOffset="96896.4844">11136 6446 18097,'39'61'1633,"-19"-42"-1313,-20 1-63,20 0-97,0-20-160,0 19 0,1-19-384,-3 20-1378,-18-20-1729,20 0-5926</inkml:trace>
  <inkml:trace contextRef="#ctx0" brushRef="#br0" timeOffset="97553.7109">11276 5831 17328,'0'-20'2114,"0"0"-609,0 20-448,-21 0 225,21 20 415,0 19-480,0 22-352,0-2-288,21 1-161,-21-1-320,18 0-192,23-18 448,-21-2-384,18 1 32,-17-21-32,19 1-64,-20-20 128,-1 0-64,21 0 96,-20-20 32,0 20-64,-1-19-128,1 19 96,0 19 96,-20 1-64,20 21-32,-20-2-64,21 0-192,-21-19 32,0 0-192,-21-1 63,21 3 1,-20-22 224,0 0-32,20 0 31,-39-22 65,19 22 0,0-39 128,0 19 33,0 1 31,1-1-64,-1-19-96,0 18-161,20 1-351,0 20-801,20 0-1794,-20 0-2659</inkml:trace>
  <inkml:trace contextRef="#ctx0" brushRef="#br0" timeOffset="97843.75">11970 6507 18705,'0'19'8040,"0"1"-7464,0-20-127,0 0-545,19 0-193,-19 0 65,0 0-512,20 0-1026,-20 20-1729,20-20-1346</inkml:trace>
  <inkml:trace contextRef="#ctx0" brushRef="#br0" timeOffset="115588.8672">12883 5870 7655,'-40'-20'4068,"20"1"-1410,0 19-256,1-20-576,-1 0-417,0 20-31,-21 0-545,23 0-289,18 20-128,-20 0-31,20-1 191,0 22 1,0-2-193,0 20-31,0 22 31,0-3-64,20 22-128,-2-21-127,3 20 31,-1-18 0,0-22-96,0 0 64,-1 1 0,-19-21 64,20 1 0,0 0 96,-20-20 33,20 0 127,19-1-32,-19-19-64,0 0-63,0 0-33,21 0-192,-23 0 64,23-19-320,-21 19-513,0-20-256,-1 20-288,1 0-609,-20 0-769,0 0-1152,0 0-6151</inkml:trace>
  <inkml:trace contextRef="#ctx0" brushRef="#br0" timeOffset="116140.625">13240 6070 14733,'0'-20'1794,"0"20"-160,-20 0-225,1 20-96,-21 19-64,20 0-288,0 22-512,-19-22-1,39 20-63,-20-18 31,20-2-64,-21 0-160,21-19 33,0 0-33,21-1-32,-21 3 128,20-3 33,-20-19-33,20 20-96,19-20 32,-19 0 0,20 0-127,-21 0-65,21 0-96,-20 20-321,19-20-384,1 0-63,-20 0-418,19 0-992,-19 0-1153,1 0-3267</inkml:trace>
  <inkml:trace contextRef="#ctx0" brushRef="#br0" timeOffset="116372.0703">13161 6348 18609,'0'-21'2370,"0"1"-448,20 20-32,0-20-545,19 20-416,-19-19-577,20 19-320,-1 0-544,1 0-97,-1 0-63,2 0-513,-1 0-705,-1 0-1057,-19 0-1345</inkml:trace>
  <inkml:trace contextRef="#ctx0" brushRef="#br0" timeOffset="116539.0625">13220 6446 16559,'-19'20'2755,"19"-20"-1090,19 0-255,21-20-65,0 0-352,19-19-449,0 19-480,22 1-128,-42-2-736,21 1-514,-41 20-1632,1-20-2788</inkml:trace>
  <inkml:trace contextRef="#ctx0" brushRef="#br0" timeOffset="116736.3281">13479 6109 13805,'59'0'3459,"1"0"-1249,-1 0-32,0 20-929,-19-1-608,0 22-193,-1-2-256,-19 1-63,-20-1-129,0 2-161,-20-22-127,-19 21-192,-1-21-641,0 21-1186,21-21-2433</inkml:trace>
  <inkml:trace contextRef="#ctx0" brushRef="#br0" timeOffset="127571.2891">14293 6050 10473,'0'-20'2371,"-21"20"-482,21 0-95,0-21-160,0 21-1,0 21-704,21-1 288,-21 19-448,20 1-160,-2 20-33,3-1-31,-1 20-129,0-19-96,0-21-352,19 1 128,-19 1-64,0-22 65,0 1 31,-20-20 128,19 20-32,-19-20 257,0-20 223,-19 0-576,-21 1-32,20-22-128,-19 1 64,-1-38-32,-1-2-96,3 1 0,17-1 0,1 1 96,0 38-96,20 2 32,20 19-64,0 20 128,1 0-96,17 0 192,23 20-160,-22 19 96,1 2-96,-20-1-32,0 19 0,-20-20 64,0 2 96,-20-22-64,0 1 160,0 0-96,0-1-32,1-19-64,-1 0-192,20 0-705,0 0-513,0-19-1088,0 19-1506,20 0-1986</inkml:trace>
  <inkml:trace contextRef="#ctx0" brushRef="#br0" timeOffset="127767.5781">14769 6485 17616,'0'0'3876,"0"0"-2371,-21-19 97,3-1-449,-2-19-384,20 19-161,-21-19-448,1 18-160,20 1-256,0 0 0,0 1-545,20-1-800,1 20-930,-1 0-2273,19 0-12235</inkml:trace>
  <inkml:trace contextRef="#ctx0" brushRef="#br0" timeOffset="128208.0078">15325 5930 20211,'-81'-39'1313,"43"18"-224,18 1-128,-1 20-321,1 0 161,2 0-352,-2 41-449,20-21-96,0 39 63,0 1-31,20-1-160,-20 20-64,0 1-96,0-21 191,0 1 193,0-1-32,0-19 64,-20 1 225,-1-22 191,21 1 0,0-20 97,0 0 0,0 0-33,21 0 129,-1 0-161,18 0-96,-17-20-320,19 20-31,-1 0-130,1 0-351,-20 0-225,-1 0-544,21 0-897,-40 20-3011,20-20-10794</inkml:trace>
  <inkml:trace contextRef="#ctx0" brushRef="#br0" timeOffset="129041.0156">15603 6009 16815,'20'0'801,"-20"0"0,20 21 2178,-1-1-1218,1 39-1024,0 0-160,0 1-1,0-1-223,-1 2-65,-19-22-32,20-19-96,-20-1 0,0 1-128,20-20 161,-20 0 31,0 0 320,-20 0-319,0-20-33,20-19-96,-19 0 32,-1-22-64,-20 2-128,40-21 96,-20-18-96,20 18-64,0 21 0,0-2 128,20 22 0,0 39-32,0 0 128,0 20 64,19 19-32,1 21 0,-1 19-96,1 1 32,19 20 96,-18-21-160,-1 1-160,-1-41-128,1 0 32,-20 1-225,-1-21-159,-19-19-449,0 0-385,0 0-928,-19-19-2915,-1-1-8360</inkml:trace>
  <inkml:trace contextRef="#ctx0" brushRef="#br0" timeOffset="129215.8203">15742 6248 20947,'-20'0'1858,"20"0"-673,20 0 641,-1 0-289,1-20-512,0 20-640,20 0-417,-1 0-353,1 0-383,-1 20-642,2-20-1504,-1 0-3332</inkml:trace>
  <inkml:trace contextRef="#ctx0" brushRef="#br0" timeOffset="129411.1328">16417 6148 20563,'20'-19'3780,"0"19"-2916,-2-20 418,3 20-770,-1-20-448,0 20-96,19 0-320,-19 0-961,0 0-1250,0 20-1601,0-20-10217</inkml:trace>
  <inkml:trace contextRef="#ctx0" brushRef="#br0" timeOffset="129570.3125">16457 6307 20179,'-20'20'2978,"20"-20"-1985,20-20 128,-2 0-416,23 20-321,-1-19-287,-1-1-322,1 20-1120,19 0-1025,-39 0-2146,21 0-11692</inkml:trace>
  <inkml:trace contextRef="#ctx0" brushRef="#br0" timeOffset="129960.9375">17210 6189 20403,'0'-21'1249,"-20"21"320,20-20 33,0 20-577,-20 0 128,1 0-672,-1 0-257,0 20-192,-20 21 192,21-2 160,-1 0-95,0-19-289,20 0-64,0 1-1,0-2 1,20-19-32,0-19 64,-1 19-64,21-41 32,-20 21-32,0 1 128,-1-1-64,1 20 0,-20 0 96,0 0 32,0 20 0,0-1-96,20 1-288,-20 0-577,20 1-640,21-21-1218,-23 0-2882</inkml:trace>
  <inkml:trace contextRef="#ctx0" brushRef="#br0" timeOffset="131439.4531">18223 6228 11594,'20'-39'2627,"-20"18"-321,0 1-416,-20 1-289,20-1-191,0 0-193,-20 1-288,1 19-96,19 0 31,-20 19-511,0 1-33,-1 39-64,1-18-31,2 18-97,18 0 128,0-19-256,18-20 32,2 0 32,1-20 0,-1 0 0,0 0 0,-1-40 32,21 0-192,-20 0 96,-20 1 0,20 0 64,-20-2-64,0 21 32,0 1 96,-20-1 33,20 20 31,0 20-192,0-1 96,0 22 96,0-2-64,20 1-64,-1-21-96,1 21-160,0-40-128,20 21-353,-21-21-320,21 0-544,-20 0-1154,-20-21-1537,0 1-4068</inkml:trace>
  <inkml:trace contextRef="#ctx0" brushRef="#br0" timeOffset="131700.1953">18421 6089 13452,'0'0'4068,"0"0"-2082,20 20 640,0 0-576,-20 19-672,21-18-257,-3 18-513,2-19-223,-20 0-161,21-1 96,-21-19-224,0 0 64,0 0 33,0 0 63,0 0 0,0-19-224,20 19-64,-20-40 128,20 21-352,-2-1-64,23 20-161,-21 0-191,19 0-257,-19 20-545,20-20-1440,-20 19-2756,19 1-7751</inkml:trace>
  <inkml:trace contextRef="#ctx0" brushRef="#br0" timeOffset="132033.2031">18878 6168 12043,'-20'-20'6182,"20"20"-4292,-20 20-161,20 1 193,0 18-481,0 1-512,0-21-224,40 21-545,-21-19-64,21-21 0,1 0 0,-3 0 0,-17-21-96,-1-19-64,0 1 128,-20 0-256,0-2 192,-20 2-32,0-20 32,-19 19-32,19-1 0,0 22 128,-1-1 64,21 20 33,0 0 31,0 39 64,0 2 32,21 18-256,19-19-32,-22 20-288,43-21-577,-22 1-672,1-21-1282,19 1-2818,-19-20-11435</inkml:trace>
  <inkml:trace contextRef="#ctx0" brushRef="#br0" timeOffset="132525.3906">19830 5950 14317,'0'0'2114,"21"0"-320,-21 0 544,20 20-96,-20-1-256,20 22-737,-20 18-672,20 0-257,-1-18-256,-19 18 0,20-39-416,0 19-33,0-19-511,0-20-802,-20 0-1857,0-20-2499</inkml:trace>
  <inkml:trace contextRef="#ctx0" brushRef="#br0" timeOffset="132851.5625">19792 5930 16111,'20'-39'2690,"-20"18"-1024,39 1 1153,-19 1-770,20 19-1120,-1 0-512,1 19-257,-20 1 0,19 21-160,-39-2 64,20 0-128,0 2-128,-20-21 288,20 19-288,-20 1 224,19-21-160,1 1 160,21 21 0,-21-22 0,-2 1-32,2 0-64,1-1 224,-21 21-96,-21-19 64,21-2-32,-38-19-32,18 20-32,-21 0-32,2-20-160,-1 0-192,20 0-449,0 0-1025,20 0-1473,0-20-1826,0 0-10504</inkml:trace>
  <inkml:trace contextRef="#ctx0" brushRef="#br0" timeOffset="133025.3906">20466 6109 24407,'59'-20'1057,"-39"1"-32,20 19-353,-1-20-608,1 20-224,-19 0-160,-1 0-801,0 20-1506,-1-20-2434</inkml:trace>
  <inkml:trace contextRef="#ctx0" brushRef="#br0" timeOffset="133177.7344">20606 6268 20915,'0'0'929,"18"0"-384,2-20 576,21 20-769,-1-20-480,-1 1-833,1 19-1890,-1-20-1729</inkml:trace>
  <inkml:trace contextRef="#ctx0" brushRef="#br0" timeOffset="133634.7656">20962 5831 18801,'0'-20'3684,"0"20"-2083,0 0-640,0 0 449,20 20-225,-20 19-385,0-18-415,0 38-225,20-20-128,-20-19 96,21 21 0,-21-21-96,18-1-32,2 1 64,1-20-32,-1 0 64,0 0 65,-2 0-97,-18 0-32,21 0-96,-1 20 32,0-20 0,0 19 32,-20 22 0,19-21-32,-19-1-1,0 21-159,0-21 128,-19 1-64,19-20-64,-20 20 96,0-20 0,0 0-32,-1-20 0,3 0 95,-2 20-63,0-19-96,-1-1-352,21 20-353,0-20-897,0 20-1825,0 0-4229</inkml:trace>
  <inkml:trace contextRef="#ctx0" brushRef="#br0" timeOffset="134003.9062">21221 5811 9545,'0'-20'15086,"0"20"-13965,19-19-513,1 19 514,0 0-418,20 0-127,-21 0-321,21 19-64,1 1-192,-23 0-96,22-1-32,-19 1-32,-1 1-32,0 18-1,-2 1-63,3-1 64,-21 2 0,20 18 32,0-20 96,-20 2 64,20-2 0,-1-19 32,1 19-64,-20 1 64,20 0-64,-20-20 128,0 0-64,-20-1-32,0 1-96,1-20-97,-1 0-415,-20 0-737,19 0-1378,3 0-2786</inkml:trace>
  <inkml:trace contextRef="#ctx0" brushRef="#br0" timeOffset="134791.0156">14809 7102 16976,'-20'0'2178,"20"0"-1378,-20 0 898,20 0 384,20 0-1121,-20 0-353,20 0-255,19 20-161,-19-20-128,20 0-192,-1 20-96,1-20-609,0 0-737,-1 19-992,-19-19-1089,1 0-4613</inkml:trace>
  <inkml:trace contextRef="#ctx0" brushRef="#br0" timeOffset="134946.2891">14908 7300 18897,'0'20'1250,"20"-20"255,-1 0 161,21 0-609,0-20-641,19 20-416,-18-19-577,-3 19-928,3 0-1890,-3 0-8392</inkml:trace>
  <inkml:trace contextRef="#ctx0" brushRef="#br0" timeOffset="135886.7187">15682 7042 3427,'0'0'9128,"0"0"-7654,0 0 191,0 20 866,20 20-385,-20 0-449,20 19-479,19-20-290,-19 21-351,0-20-129,0-1-159,19 2 31,-19-22-96,-20 1 32,20-20 33,-20 0-97,0 0 160,0 0-128,-20-20-63,0 1-129,-19-2 64,-1 1-160,20-19 128,-19-1-96,19-20 32,0 1-160,0 0-33,20-1 1,0 0-288,20 21 191,0-2 97,0 22 32,19 19 224,-19 0 0,20 19-32,-20 22 160,-20-21-160,0 19 33,0 1-33,-20 0 64,0-20 32,-20 19-64,21-19-128,-21-20-32,20 20-289,0-20-415,1 0-738,19 0-1281,0-20-1985,0 20-5382</inkml:trace>
  <inkml:trace contextRef="#ctx0" brushRef="#br0" timeOffset="136111.3281">16079 7399 19090,'20'0'2754,"-20"-20"-1889,-20 0 801,-1 1-225,3-1-448,18-19-256,-20 19-417,0-21-288,-1 22-160,21-21-128,0 21-225,0 19-416,21-20-480,19 20-833,-22 20-1153,3-20-2307</inkml:trace>
  <inkml:trace contextRef="#ctx0" brushRef="#br0" timeOffset="136501.9531">16437 6963 21107,'-20'-41'2915,"20"22"-1345,0 19-321,0 0-705,-21 19-287,21 1-257,-20 21-32,0-2-129,20 1-95,-19 20-224,19-21-161,0 1 161,0-1 223,0-18 193,0 18 64,-20 1 32,20-21 129,0 1 319,-20 0 97,20-20-193,0 21 0,20-21-191,0 0-1,-1 0 32,1 0-160,0 0 32,21 0-96,-3 0-288,-17 0-289,19 0-288,-20 0-288,-1 0-833,1 0-1921,0-21-5670</inkml:trace>
  <inkml:trace contextRef="#ctx0" brushRef="#br0" timeOffset="137001.9531">16694 7081 14413,'0'0'5413,"20"21"-4964,-20-1 736,0 0 288,20 19-416,-20 20-64,0-18-160,21-2-321,-3 0-127,-18-19-97,0 0 32,0-20-127,0 21-161,0-42 224,0 1-224,0 0-64,0-19 160,-18 0-160,-3-2 32,1 2 32,20-20 0,-20 19-64,20-20-96,0 1 0,0 39 128,20-21-160,0 41-1,1 0 193,-3 20 65,22 1 95,-19 18-128,17 1-32,-17-1 160,19 22-64,-20-22-64,-1 20-32,1-18-224,0-22-160,0 1-161,0 0-320,-20-20-640,0 0-1794,0 0-3780</inkml:trace>
  <inkml:trace contextRef="#ctx0" brushRef="#br0" timeOffset="137161.1328">16773 7240 23350,'0'0'1121,"40"0"160,-19 0-641,17 0-383,23 0-385,-22 0-1250,1 0-2625,0 0-9963</inkml:trace>
  <inkml:trace contextRef="#ctx0" brushRef="#br0" timeOffset="137726.5625">17289 7102 18545,'-38'-21'2723,"17"21"-1698,21-19 800,0 19-575,0 0-578,21-20-95,-1 20 95,-2 0-576,3 0-96,19 0-128,-1 0-192,-19 0-385,20 0-544,-20 20-1217,-20-1-2307,0-19-10089</inkml:trace>
  <inkml:trace contextRef="#ctx0" brushRef="#br0" timeOffset="137885.7422">17289 7240 3875,'0'21'16912,"0"-21"-15951,0 0 96,21-21 416,19 21-832,-20-20-481,19 20-224,-19 0-640,20 0-706,-21 0-768,21 0-1794</inkml:trace>
  <inkml:trace contextRef="#ctx0" brushRef="#br0" timeOffset="138291.0156">17806 7161 13196,'0'-19'5701,"-20"19"-4323,1-20 287,-1 40-191,0-20-353,-1 19 0,1 1-545,2 19-383,18-19-129,0 1-32,18-1-96,2-20-33,1 19-127,-21-19 0,20-19-96,0 19 31,-1-20-31,-19-1 160,0 21 224,0-20-96,0 1 96,0 19 192,-19-20 33,19 20-1,0 20-128,0-20-64,19 19-64,-19 1-32,40-20 0,-20 21-448,19-21-449,1 0-416,-20 0-545,19 0-1249,-19 0-2338</inkml:trace>
  <inkml:trace contextRef="#ctx0" brushRef="#br0" timeOffset="138653.3203">17826 6863 21620,'20'-19'1730,"0"19"-193,-1 0-96,1 0-512,20 0-224,-1 0-609,-19 19 192,20 1-384,-19 0 288,17 19-288,-18-18-64,1 18-32,19 1-32,-21-1-32,1 2 31,-20-2-127,20-19 0,0 19-129,0 2-223,-1-21 223,1-1 161,-20 1 96,0-20 192,0 20 64,-20-20-96,1 0 128,-21 0-64,20 0 64,-19 19-64,19-19-545,20 0-1697,-20 0-2755</inkml:trace>
  <inkml:trace contextRef="#ctx0" brushRef="#br0" timeOffset="139038.0859">18719 7102 19698,'-39'0'1025,"39"0"-224,-20 20 768,20-20-287,-20 20-97,20-1-545,0-19-415,0 20-193,20 0 32,-20-20 64,20 0 0,-1 0-96,-19-20 64,20 20-128,-20-20-32,0 1-32,0 19 32,-20-20-225,20 20-191,-19-20-129,-1 20-384,0 0-928,20 20-1955,-20-20-9993</inkml:trace>
  <inkml:trace contextRef="#ctx0" brushRef="#br0" timeOffset="139768.5547">19136 7042 1793,'0'39'14254,"0"2"-12621,0-2 257,20 1 384,-20-1-864,0 2-450,20-22-287,-20 1-289,0 0-95,20-20 31,-20 0 96,0 0 97,0-20-321,-20 0 0,0-19-160,0-2 0,-19 2-32,19-20 64,-20 18-96,19-18 0,3-21-64,18 41-64,0-20-32,18 39 128,3 0-128,19 20 160,-20 20 32,19 0-96,-19 19 96,20 0 0,-21 2 0,-19 18 0,0-39 0,0 19 0,-19-18-97,19-1 65,-20 0-160,0-20-224,20 0-673,0 0-1666,0 0-1633,20-20-3972</inkml:trace>
  <inkml:trace contextRef="#ctx0" brushRef="#br0" timeOffset="139950.1953">19474 7281 19698,'0'-20'1570,"-20"-1"-385,0 1 993,20-19-1121,-21 19-545,3-19-384,18 19-128,0-20-384,0 20-289,18 20-704,3-20-1121,-1 20-1378,0 20-2178</inkml:trace>
  <inkml:trace contextRef="#ctx0" brushRef="#br0" timeOffset="140290.0391">19812 6942 20531,'-41'-39'1153,"21"19"256,0 20 97,0 0-673,1 0-385,-1 20-224,0-1-256,20 22 0,0-21-64,20 19 64,-20 1 64,20 0-96,-1-20 128,-19 19-96,20 1 64,-20-1-96,0-18 64,0-1 0,-20 19-32,20-39 64,0 20-32,20-20 0,-20 0 0,20 0 160,0 0 0,21-20-192,-23 20 160,23-20-192,-1 20-32,-1-19-416,1 19-513,-1 0-1057,-19-20-1121,0 20-2210</inkml:trace>
  <inkml:trace contextRef="#ctx0" brushRef="#br0" timeOffset="140493.1641">20128 6983 14509,'40'0'4196,"-19"19"-2018,-1 21-576,-20-1-481,18 2-449,2-21-351,-20 19-289,21-19-320,-1-20-481,-20 19-480,20-19-1186,-20-19-1825</inkml:trace>
  <inkml:trace contextRef="#ctx0" brushRef="#br0" timeOffset="140819.3359">20089 6922 12139,'0'-59'4068,"0"40"-2339,0-1-127,20 0 256,19 20 0,-19 0-577,21 0-448,-23 20-641,2 0 0,-20-1-96,0 21-96,21-1-32,-21 2-160,0-2-161,20-19-31,0 19-96,-1-18 95,21-1 161,-20 0 160,19-1 128,-19 1 128,0 0-32,-20-1 97,0 1 351,-20 1-31,-19-1 31,19-20-287,-20 19-257,20-19-96,1 0-321,-1 0-351,0 0-706,20 0-544,0 0-1601,0-19-3972</inkml:trace>
  <inkml:trace contextRef="#ctx0" brushRef="#br0" timeOffset="141022.4609">20664 7062 23926,'41'-40'1538,"-21"40"-1058,-1-20 289,21 20-481,-20 0-224,0 0-224,-1 0-897,-19 20-1089,20-20-2242,-20 20-7976</inkml:trace>
  <inkml:trace contextRef="#ctx0" brushRef="#br0" timeOffset="141178.7109">20744 7181 17424,'20'0'4388,"0"0"-3331,0 0 64,19-20-224,-19 1-769,20 19-160,-1-20-480,1 20-1827,-20 0-2561</inkml:trace>
  <inkml:trace contextRef="#ctx0" brushRef="#br0" timeOffset="141811.5234">21201 6883 14221,'0'-20'2594,"-20"1"65,20 19-193,0-20-608,0 20-288,0-20-513,0 20-449,0 0-159,0 0 31,0 0 0,0 0-287,0 20 191,0 0-96,20 19 1,-20 0-65,0 2-160,20-2-32,-20 1 32,19-20-96,1 20 64,0-20 32,-20-20-32,20 20-32,0-20 96,19 0-64,-19 19 0,0-19 0,19 20-32,-19 0-64,-20-1 32,0 1-96,0 1 64,0-1 0,-20-20 32,2 0-128,-23 0 96,1 0-97,21 0-63,-21-20-32,20-1 32,0 1-481,20 1-288,-19-1-256,19 20-160,19-20-513,-19 20-2082,20 0-4996</inkml:trace>
  <inkml:trace contextRef="#ctx0" brushRef="#br0" timeOffset="142303.7109">21499 6824 17264,'0'0'2594,"0"-20"-1793,0 20 897,0 0-641,20 0 0,-20 0-449,20 0-223,-2 0-257,23-21 64,-21 21 128,19 0 1,-19 0-33,0 21 64,0-21 161,0 20-193,-20 0-64,19-1 0,-19 1 1,0 19-193,20 2 32,-20-2 0,20 1 0,0-1-192,1 2 96,-21-21 192,18 19-320,2-19 32,-20-1 192,20 1-160,-20-20 96,0 21 32,0-21-128,-20 0-32,0 0-192,20 0-129,-18 0-384,-3 0-576,21 0-1121,0 0-3236,-20-21-9544</inkml:trace>
  <inkml:trace contextRef="#ctx0" brushRef="#br0" timeOffset="142984.375">22094 6724 17936,'40'20'1378,"-1"0"319,1-1 97,19 42-256,-19-2-802,-1 1-383,-19-1-225,1 0-160,-21-18-32,0-2-257,-21-19-576,1 0-928,2-1-2083,-3-19-11467</inkml:trace>
  <inkml:trace contextRef="#ctx0" brushRef="#br1" timeOffset="196362.3047">1211 8670 15951,'0'-39'0,"-20"18"1665,0-19-127,-21 21-385,23-1 160,-23-19 32,-18 18-256,59 21-544,-80 0-545,21 0 833,19 21-609,-19-2 64,18 40-96,3 2 97,17 18-193,1 1 0,20-2-64,0-78-64,20 159 32,19-120 192,22 22-256,-2-41-64,21-1-129,-1 1-63,0-20-64,21-20-449,-21 20-1409,0-19-1634,1 19-3555</inkml:trace>
  <inkml:trace contextRef="#ctx0" brushRef="#br1" timeOffset="196601.5625">1468 8570 21268,'0'-59'1986,"-20"40"-1122,20 19-223,0 0 544,0 19-96,20 1-544,-20 39-289,0 2-192,20-2 64,-20 21-320,20-2-96,-1 2-321,1-21-192,0-19-576,21-1-577,-3 2-1505,3-21-2435</inkml:trace>
  <inkml:trace contextRef="#ctx0" brushRef="#br1" timeOffset="196985.3516">1984 8849 21204,'-20'-40'576,"0"40"257,20-19 480,-18 19-64,18 0-256,-21 19-384,21 1-289,-20 19-128,0 20-256,20-18 32,0-2 0,0 1-32,0-1 32,20-18-64,0-21 128,1 20-64,-3-40 0,2-1 64,0 1-96,1 1 160,-21-21-96,0 21 96,0-1-64,0 0 128,-21-1 161,21 21-33,0 0-96,0 21-320,0 19 64,0-21-64,0 21-481,21-1-416,-1-18-320,19-1-545,-19-20-832,20 0-1667,-1 0-8519</inkml:trace>
  <inkml:trace contextRef="#ctx0" brushRef="#br1" timeOffset="197186.5234">2262 8968 17616,'0'-20'2723,"0"20"-1890,20 0 512,-20 20 865,20 0-929,-20 19-1057,20 0-160,-1-19-512,1 1-289,0-1-448,0-20-1057,1 0-1377,-21 0-5958</inkml:trace>
  <inkml:trace contextRef="#ctx0" brushRef="#br1" timeOffset="197335.9375">2302 8769 16719,'-60'-59'2531,"41"39"-706,-1 0-1024,0 20-545,20-19-256,0 19-512,0 0-2082,0 19-1955</inkml:trace>
  <inkml:trace contextRef="#ctx0" brushRef="#br1" timeOffset="197847.6562">2580 9027 18897,'0'-20'1474,"0"20"-770,-20 0 161,20 0 769,0 20 320,20 0-833,-20 19-673,20 2-256,-20-21 129,20-1 31,-20 1-64,0-20-288,0 20 96,0-20 193,0 0 31,0-20-192,0 0-192,0 1-32,0-1 160,0-21-128,0 21-32,0-19-96,0 19 96,0 20-161,20-19 225,-20 19 32,19 19 160,1 1 1,-20 0 31,20-1-32,0-19-96,-20 20-32,20-20 64,-20 0 0,19 0 96,1-20-64,0 20-63,1-19-98,-1-1-159,-2 0-64,2 20-192,21 20-129,-21 19-192,-2 2-352,3-1-736,-1-1-1635,0 21-4195</inkml:trace>
  <inkml:trace contextRef="#ctx0" brushRef="#br1" timeOffset="198311.5234">476 9623 21172,'-61'39'1409,"61"-39"-1313,0 0 1217,41-20 545,18 1-513,-59 19-448,218-40-897,-78 21 1089,18-2-608,-158 21-161,457-40-320,-179 21-96,20-1 224,-1 0 32,-78 1-64,-41 19-128,-79 0 64,-18 0-224,-22 0-96,-19 0-97,-21 0-63,-19 19-353,0-19-256,0-19-608,0-1-770,0-1-2145,0 1-9257</inkml:trace>
  <inkml:trace contextRef="#ctx0" brushRef="#br1" timeOffset="198523.4375">3116 8868 26232,'0'-19'1602,"-20"-1"-1570,40 20-96,-20-20-32,20 20 256,-20 0-737,0 0-1441,19 20-2594,-19 19-12780</inkml:trace>
  <inkml:trace contextRef="#ctx0" brushRef="#br1" timeOffset="198665.0391">3254 9186 25400,'40'20'640,"-40"-1"257,21-19 96,-21 0-128,0 0-641,0 0-801,0 0-480,0 0-768,0 0-2499,0-19-11692</inkml:trace>
  <inkml:trace contextRef="#ctx0" brushRef="#br1" timeOffset="203151.3672">3930 9047 13965,'0'-20'2626,"0"20"-544,0 0 513,0 0-738,0 0-319,20 20-417,-20 19-320,19-18-161,1 19-287,0-1-1,0-19-64,0-1-192,-1 2-32,1-1-96,0 0-192,1-20-160,-1 0-353,-20 0-640,18 0-481,-18-20-1569,-18 0-2723</inkml:trace>
  <inkml:trace contextRef="#ctx0" brushRef="#br1" timeOffset="203305.6641">3851 8769 18129,'-40'-40'1633,"20"40"-1088,20-19-289,0 19-256,20 0-192,-20 0-1025,20 0-1602,19 19-6182</inkml:trace>
  <inkml:trace contextRef="#ctx0" brushRef="#br1" timeOffset="203571.2891">4467 9206 20211,'38'0'2082,"-38"-20"-897,0 0 160,-20 1-352,-19-21-128,-1 19-289,-19-18-384,-1-20-127,1 19 31,-20-20-128,18 1 32,22-1 0,-1 20-32,20 1 32,20 0-32,0-2-65,40 21-31,-20 0 64,19 20-64,22 0-609,-23 20-736,23 0-1858,-22 1-2883</inkml:trace>
  <inkml:trace contextRef="#ctx0" brushRef="#br1" timeOffset="203773.4375">3989 8888 20659,'-39'20'2595,"19"-20"-1891,20 0 161,39-20 416,-19 20-160,20 0-672,19-20-353,2 20-609,-2 0-608,-19 0-929,-1 0-2722</inkml:trace>
  <inkml:trace contextRef="#ctx0" brushRef="#br1" timeOffset="210882.8125">5080 8749 14733,'0'-20'1506,"0"1"-417,0 19 96,0 19 673,0 21-321,21 0-416,-21 39-448,20-19-129,0-1 1,0 0 32,0-18-129,-1-1-224,1-21 64,0 1-191,0 0 95,0-20-128,-20 0 160,0-20 64,0 0-224,-20 1 64,0-21-160,0-1 64,0 2-32,1-40 32,-21 19-32,20-19-160,0-1 64,20 21-64,0-1 128,0 20 32,20 21 128,0 19 32,0 0 129,19 39-33,1 2 0,0 18-96,-1 20 64,2 1-127,-3-2-97,3 2 64,18-21-128,-19-18-1,-20-1 33,19-1-384,-19-19 64,0-1-321,-20-19-480,0 21-641,0-42-1088,-20 21-2179,0-19-8872</inkml:trace>
  <inkml:trace contextRef="#ctx0" brushRef="#br1" timeOffset="211078.125">5161 9007 19122,'-20'20'2946,"20"-20"-2017,20 0 481,0-20 31,19 20-576,1 0-609,-1 0-288,22 0-384,-23 0-994,-18 0-1248,21 0-2275</inkml:trace>
  <inkml:trace contextRef="#ctx0" brushRef="#br1" timeOffset="211389.6484">5856 9107 21268,'20'-21'2306,"-20"21"-1377,0 0-32,0 21 128,0-1-161,18 19-511,-18 1-225,0 0-96,21-20-224,-21 19-129,20-19-319,0-20-385,-20 20-865,20-20-1569,-1 0-1762</inkml:trace>
  <inkml:trace contextRef="#ctx0" brushRef="#br1" timeOffset="211722.6562">6054 8790 15758,'0'0'2307,"20"0"-322,-20 19 97,20 1-96,-20 19-416,19 1-673,-19 0-481,20 19-128,0-19-320,0-1 160,1 2-192,-3-21-160,2-1-160,1-19-257,-1 0-256,-20 0-576,0 0-929,0-19-1666,-20-1-3235</inkml:trace>
  <inkml:trace contextRef="#ctx0" brushRef="#br1" timeOffset="212062.5">5935 8729 9384,'0'-59'7880,"20"40"-5734,0-1-577,19-1 353,21 1-160,-21 20-609,21 0-641,-21 0-319,2 20-33,-1 21-32,-40-2-128,0 0-160,0 22-97,0-22 129,-20 0 96,20 1 32,0 0-64,20-20 32,19 0 96,1-20 32,-1 19 161,1 1 95,-20 0 64,19-1-127,-39 1 31,0 1-128,0 19-64,-39-21 0,19 1-192,-39 0-416,19-20-417,-1 0-801,23 0-2401,-22 0-7849</inkml:trace>
  <inkml:trace contextRef="#ctx0" brushRef="#br1" timeOffset="219886.7187">7364 9007 1953,'0'0'2210,"0"0"-1569,0 0 448,0 0 673,0 0-673,0 0-961,0 0-352,0 0-321,0 0 257,0 0 192,20 0-64,-20-19-225,0 19 193,0 0 160,0 0-32,0 0 64,0 0 0,0 0 0,20 0 128,-20 0 160,0 0 769,0 0 385,0 0 127,0 0-31,0-20-161,-20 20-160,20 0-160,0-20 0,0-1-64,-20 2-128,20 19-64,-20-20-97,0 0-223,1 1-1,-1 19 65,0 0-65,0 0-63,0 0-225,1 19-64,-1 1 0,0 19 128,0 2 97,20-2 31,0 20-96,0-18 1,20-1-129,0-21 192,0 1-32,19-20-63,1 0 31,-20 0-128,19-20 0,-19-19-160,0 19 96,0-21-192,-20 2 64,0 19 64,0-19-128,0 19 128,-20-20-32,20 20 64,0 20 0,-20 0 32,20 0 96,0 20-63,0-1-33,0 2 0,0 19-192,20-21 64,0 1-128,19 0-321,1-20-31,-1 19-353,-19-19-352,21 0-609,-21-19-833,-20 19-480,18 0-1665</inkml:trace>
  <inkml:trace contextRef="#ctx0" brushRef="#br1" timeOffset="220190.4297">7583 8888 12908,'0'0'2274,"20"0"256,-2 20-127,3-20-225,-1 40-641,0-20-320,19 19-512,-19-19-161,20 0-159,-20-1 31,0-19-128,-1 20-31,-19-20-1,0-20 0,0 20 0,0-19-192,-19-1-96,19-19-64,-20 19-64,0-21 32,0 22-160,20-21-97,-20 21 97,20-1-32,20 0-417,-20 20-352,20 0-480,20 20-641,-21 0-1122,1-1-2337,21 1-3876</inkml:trace>
  <inkml:trace contextRef="#ctx0" brushRef="#br1" timeOffset="220464.8437">7901 8888 1217,'79'39'6534,"-39"-39"-1858,-21 0-736,21 0-641,-20 0-736,0-19-674,-1-1-479,1 20-417,0-20-417,0 1-256,0-1-191,-20 0 63,0 1-128,0 19 32,-20-21-64,0 1-96,0 20 128,0 0-224,-19 0 160,19 20-96,-20 20 224,21 0 32,-1-1 96,20 0 0,0 2 33,39-21-97,-19 19-32,20-19-96,19-20 32,-19 19-416,19-19-289,-19 0-255,-1 0-898,1 0-2018,-40 0-7719,59-19 11499</inkml:trace>
  <inkml:trace contextRef="#ctx0" brushRef="#br1" timeOffset="221153.3203">8913 8829 9609,'20'-20'10377,"-20"1"-8583,0 19-993,19 19 576,-19 1 225,0 19-513,0 20-417,0-18-351,20-2-129,-20 1-192,20-1-32,0-18-128,0-21-385,-1 0-384,1 0-864,0-21-2211,0 1-4708</inkml:trace>
  <inkml:trace contextRef="#ctx0" brushRef="#br1" timeOffset="221507.8125">8893 8651 15951,'-20'-41'0,"20"21"2210,20 0-1506,-20 20-191,20 0 256,19 0-193,-19 40-256,20 1-191,-40-41-33,99 98-96,-60-38 1409,1-1-352,1 0 0,-3-18 64,-17-21-288,-1-1-96,0 1-193,-20-20-96,0 20-255,0-20 63,0 0 96,0 0-256,0-20-96,-20 0 96,20 1-192,0-1-64,0 0 32,0-1-32,20 21 32,-1 0-96,21 0-33,0 21-255,-1-1-545,1 0-449,1 19-1216,-3-19-2435,-18-1-8968</inkml:trace>
  <inkml:trace contextRef="#ctx0" brushRef="#br1" timeOffset="222087.8906">9747 8908 18161,'-40'0'2722,"20"0"-1505,20 40 513,-21-20-289,21 19-127,0 20-514,21-39-511,-1 21-193,0-41-64,19 20-64,-19-20 224,20-20-288,-20-21 96,-1 2-96,-19-1 0,0 1-129,-19-2 129,-1-18-64,0 0 128,-20-1-160,21 1-32,-21 0 96,20 18 128,-19 2 64,39 39 96,-20-20 96,20 20-32,0 20-63,20-1 127,-20 21 96,39 20-224,-19-1-96,20 21 0,-1-1 33,1-19-33,-1-1-32,21-39 64,-21 0 0,22-1 64,-3-19 0,3-19-96,-22-1 128,1-19-192,-20-1 128,-20 0-192,0 0 0,0 1 0,-40 0-160,20-2 32,-1 21 192,-17 20 0,18 0 0,-21 0 0,23 20 128,18 21 32,0-2-32,0 0-96,38 1-128,3 0 96,18-20-256,1 0-321,19-20-640,-20 19-865,2-19-2722,-61 0-7656,119-39 12460</inkml:trace>
  <inkml:trace contextRef="#ctx0" brushRef="#br1" timeOffset="223029.2969">10818 8908 18225,'0'60'2050,"20"-1"-577,-20 0 65,21 21-513,-3-21-65,2 2-223,21-2-513,-21-40-31,-2 1-65,3 1-64,-1-21 32,-20 0 0,0-21-96,-20 1 0,-19-19-96,-2 0 96,1-22 0,1 2 0,-21 0 0,21-21 0,-1 1 32,20 19 0,20 1-32,0-1-32,20 40 192,20 0-64,-20 20-64,19 0 0,1 20-96,-1 21-96,-19-2-256,21 0-65,-21 20 1,-2-18 191,-18-2 129,0 1 160,0-1 64,-18-18 192,18-1-31,0 0 63,0-1-32,0-19-32,18 0 65,3 0-65,19 0-32,-1-39-64,1 19 0,0-21-96,-1 2-32,1 0 32,-20-22-288,1 22 224,-21-20-96,0 20 96,-21 18-32,1 1 160,-20 0-128,20 20 224,-19 0-64,19 20 129,0 21-161,0-2 96,20 20 0,0-20-128,20 22-128,20-22-288,-1-19-65,1-1-544,0 1-384,-1-20-1185,2 0-1314,-21 0-3875</inkml:trace>
  <inkml:trace contextRef="#ctx0" brushRef="#br1" timeOffset="223296.875">11335 8888 14317,'0'-39'2723,"0"39"-545,20 19 288,-20 1-128,20 0-608,-2 20-769,3-20-96,-1 0-385,20-1-128,-21-19-127,1 0-129,-20 0 96,20-19-96,0 19 0,-20-20-64,0 0 32,0-1-96,20-18 128,-20 39-128,19-20 0,1 20-160,0 0-160,0 20-97,1 0-480,-3-1-704,2 2-1410,21-1-2851,-21 0-8551</inkml:trace>
  <inkml:trace contextRef="#ctx0" brushRef="#br1" timeOffset="223884.7656">11831 8849 17552,'-21'-20'1570,"1"40"191,20-1 33,0 1 160,0 19-545,0 2-480,0-2-513,20-19-255,1 0-193,19-1 64,-21-19 96,21-19-128,-20-1 0,0 0 0,-1-19 0,-19-2-96,0 2-65,-19 0 226,-1-20-194,0-2-31,0 2-96,0-1-96,1 20-97,-1-19 289,0 40 128,20-2 192,-21 21 161,21 0-33,0 40 64,0-20 65,0 39-1,0 2 128,21 17-127,-21 2 31,20-1-224,19 1-31,1-21-129,0-20 0,19-19 64,-19 1-32,19-21 0,2 0-32,-22-21 160,1-18-192,-20 19 0,-1-19-96,-19-1 0,0 0-256,-19 0 64,-1 1 128,-20 19 192,19 1-160,3 19 128,-2 0 64,-1 0 96,1 39 32,20 0-32,0 1 0,0 0-63,41 0-1,-21-1-224,39-19-161,-19-1-319,19-19-129,-19 0-608,-1 0-353,1 0-1088,-40 0-2788,20-19 5542</inkml:trace>
  <inkml:trace contextRef="#ctx0" brushRef="#br1" timeOffset="224129.8828">12446 8908 16079,'-20'-20'4164,"20"20"-2851,0 20 737,20-20-288,-20 0 191,0 19-1953,20 2 1986,-20-21-1826,20 20-31,-1-20-129,-19 0 64,0 20-32,20-20 0,-20 0-64,0 0 32,20 0 0,1 0 0,-1 19 32,18-19-32,-17 20-96,19 0-161,-22-1-287,3-19-193,-1 0-448,0 0-1121,0-19-1474,-20-1-3266</inkml:trace>
  <inkml:trace contextRef="#ctx0" brushRef="#br1" timeOffset="224334.9609">12784 8471 20275,'19'40'3523,"1"0"-1633,0 19-545,0 1-288,0 19-384,-1-19-481,1-1-256,0 0-321,0-18-223,1-2-97,17-39-608,-18 0-1057,-20 0-1474,0-19-5829</inkml:trace>
  <inkml:trace contextRef="#ctx0" brushRef="#br1" timeOffset="224504.8828">12803 8829 19122,'-39'0'4003,"39"0"-2657,20-20 447,19 20-415,1-19-289,39-2-481,-18 21-416,18-20-31,-20 20-738,-19 0-384,-40 0-1569,59 20 2530</inkml:trace>
  <inkml:trace contextRef="#ctx0" brushRef="#br1" timeOffset="224962.8906">13538 9027 14061,'60'-20'6822,"-21"20"-6021,-19 20 320,20 0-320,-21 19-96,-19 2-33,20-2-31,-20 1-481,0 0-192,20 0 0,-20-21-320,0 1-257,0-20-864,0 20-1570,0-40-2627</inkml:trace>
  <inkml:trace contextRef="#ctx0" brushRef="#br1" timeOffset="225217.7734">13934 8451 23574,'0'20'1441,"0"20"-1024,21 19 287,-21 2 65,20 18 0,0 1-193,0-2-384,19-19-256,-19 21-256,20-40-385,-1-1-352,-19-18-864,0-1-1731,-20-20-2498</inkml:trace>
  <inkml:trace contextRef="#ctx0" brushRef="#br1" timeOffset="225413.0859">13756 8868 20275,'-20'-19'3331,"40"-1"-1954,20 0 449,19 1-481,2-2-544,-2 1-545,0 0-256,1 1-384,-21 19-321,1 0-320,-20-20-1217,1 20-2498,-21-20-5510</inkml:trace>
  <inkml:trace contextRef="#ctx0" brushRef="#br1" timeOffset="225905.2734">14133 8471 19410,'20'60'2434,"0"-21"-576,21 1-321,-23 40-351,2-21-97,0 21-481,1-21-352,-1 1-192,-2-20-32,-18 19-64,21-40-64,-21 22-32,0-21 96,-21-20-32,21 0 0,0 0-32,0 0 192,0-20-64,0-1 32,21-18-128,-1-1 96,20 21-64,-21-1 96,21 0 64,0 20 32,-1-21-63,1 21-1,-1 0 96,-19 0-96,20-19 128,1-1-64,-23 0-128,-18-19 96,21 19-64,-21-20-96,0 20 64,0 0 97,-21 1-193,3-1-1,-2 20 33,-1 20-64,1-1 0,0 1 96,20 21 0,-20 18-64,20-20 96,0 21-96,0-20 0,40-1-256,-20-19-65,21-1 97,-2-19-481,1 0-191,-1 0-578,-19-19-992,0-1-1602,-20 0-5125</inkml:trace>
  <inkml:trace contextRef="#ctx0" brushRef="#br1" timeOffset="226223.6328">14928 8651 18865,'19'59'2787,"1"-40"-1634,0 21 513,-20 20-193,20-21-288,-20 1-384,0-21-513,20 2-64,-20-1-31,0-20-129,19 0 96,-19 0-64,20-20-32,0-1-64,-20 2 0,21-21-64,-1 1 224,18 19-288,-17 1 160,-1-2 32,0 21-32,19 21 32,-19-2-32,0 21 32,0-21-256,-1 21-417,1-21-383,0 2-802,0-1-2242,0-20-6374</inkml:trace>
  <inkml:trace contextRef="#ctx0" brushRef="#br1" timeOffset="227545.8984">16020 8590 14830,'0'-39'2114,"20"19"-97,-20 20 770,18-20-641,-18 20-544,21 0-417,-21 20-320,20 19-289,-20 22-159,0 18-97,0-20-96,20 21-128,-20-21 32,20 1-32,-1-1-64,1-20 32,20 2 33,-20-21-1,-1 0 0,21-20-96,0 19 96,-21-19-32,21 0-64,1-19 0,-3-1-352,3 20-33,-21-20-608,0-21-352,-1 22-641,-19-1-2018,-19 0-3971</inkml:trace>
  <inkml:trace contextRef="#ctx0" brushRef="#br1" timeOffset="227713.8672">16198 8868 18417,'-20'0'2658,"20"0"-1440,0 0 255,20 0-160,20-19-544,-1 19-481,1 0-192,-1-20-672,1 20-353,1 0-1057,-21 0-2114,-20-20-12748</inkml:trace>
  <inkml:trace contextRef="#ctx0" brushRef="#br1" timeOffset="227880.8594">16079 8651 17232,'0'-61'2947,"0"41"-1538,20-19 224,20 19-383,-1 1-674,1-2-544,19 1-96,-19 0-833,-1 20-992,22 0-1507,-41 20-3266</inkml:trace>
  <inkml:trace contextRef="#ctx0" brushRef="#br1" timeOffset="228329.1016">16913 8451 14830,'-41'-20'4035,"23"20"-2113,-23 0 192,1 20-128,1 0-384,-1 20-481,1-20-609,-1 39-288,20-18-128,20-2-64,20 1-64,-20-1-64,20 2-96,0 18-128,-1-20 32,1-19 31,-20 20 161,20 0 96,-20-21 0,0 1 96,0 0 193,0-20 63,0 19-160,20-19-32,-20 0 32,21 0-31,-21 0-161,18 0 96,2 0-96,0 0 0,1 0 32,17 0-64,23 0-160,-22 0-321,1 0-192,0 0-127,-1 0-610,-19 20-992,0-20-865,0 0-833,-1 0-5413</inkml:trace>
  <inkml:trace contextRef="#ctx0" brushRef="#br1" timeOffset="228755.8594">17131 8769 17840,'0'40'1794,"20"0"448,-1-1-320,-19 21-577,20-20-160,0 19-480,-20-20-513,20 2-32,1-21-160,-21-1 64,0-19 1,20-19 63,-20-1-192,-20 0 64,20-21-225,-21 2 1,1-20 160,0-1 0,0 1 64,1 0-32,-1-21-32,0 1 64,20 18 0,0 22 192,20 39 64,0 0-31,19 0 255,-19 39 33,21 1-193,-3 20 0,3 19-96,-1-19-63,-1-1-194,-19 0-159,20-18-64,-21-2-353,21-19 33,-20 0-353,-20-20-480,0 0-1090,-20 0-3266,0 0-7912</inkml:trace>
  <inkml:trace contextRef="#ctx0" brushRef="#br1" timeOffset="228931.6406">17230 8927 20979,'21'-19'3428,"-21"19"-1923,20-20 417,19 20-545,-19-20-512,20 20-481,-1 0-448,1 0-352,-1 0-385,-19 20-736,0-20-1282,0 0-3779</inkml:trace>
  <inkml:trace contextRef="#ctx0" brushRef="#br1" timeOffset="229103.5156">17706 8888 19698,'0'0'4356,"0"0"-2850,0 0-65,0 0-993,21 0-415,-1 0-546,-20 0-992,20 0-2403,-1-20-9705</inkml:trace>
  <inkml:trace contextRef="#ctx0" brushRef="#br1" timeOffset="229451.1719">18024 8690 17328,'0'-20'4804,"0"20"-2882,0 0-384,20 0 352,-20 40-353,21-1-480,-21 21-577,20-1-319,-2-19-193,2 20-257,1-21-511,-1-19-290,0 0-607,-1-20-1154,-19 0-3203</inkml:trace>
  <inkml:trace contextRef="#ctx0" brushRef="#br1" timeOffset="229791.9922">17925 8710 15662,'-20'-59'6599,"20"18"-4678,20 21-191,20-19-96,19 19-353,2 0-416,-23 20-513,3 0-160,-21 20-160,-1 19 64,1-19-192,-20 21-128,0-2-32,-20 20 64,20-19-97,-19 0-31,19-20 160,19 19 32,1-19 64,20 19 64,-1-18 0,1-1 96,-20 19 0,0-19-64,-1 19 64,-38-19 0,19 1-32,-40-1-32,20-20-192,-19 20-224,-1-20-353,20 0-448,0 0-1282,1-20-1889,-1 20-6598</inkml:trace>
  <inkml:trace contextRef="#ctx0" brushRef="#br1" timeOffset="230161.1328">18342 8492 6726,'20'-41'18065,"0"21"-17008,19 1-96,1-1 288,-1 0-384,2 20-192,-21 0-321,18 20-288,3 0 32,-21 19-32,0 2-96,-1 18-160,-19 0 32,20 1-129,-20 19-95,20 1 192,0-21 96,0 1 96,19-20-64,-19-1 96,20 0 64,-21-19-64,1 1-64,-20-21 64,-20 20 0,1-20-160,-21 20 128,0-20-192,-19 19-193,19-19-448,1 20-1088,19-20-2147,0 0-6374</inkml:trace>
  <inkml:trace contextRef="#ctx0" brushRef="#br1" timeOffset="230632.8125">19235 8690 22677,'0'-20'2306,"20"20"-1441,0 0 672,1 0-576,-3 0-576,2 0-225,0 0-96,1 20-352,-1-20-353,-2 20-352,3-1-512,19 1-1634,-20-20-2883</inkml:trace>
  <inkml:trace contextRef="#ctx0" brushRef="#br1" timeOffset="230814.4531">19375 8908 1121,'-21'19'22004,"21"-19"-20658,21 0-417,-1 0 544,39-19-1057,-19-1-512,19 20-640,0-20-1507,-19 20-2561</inkml:trace>
  <inkml:trace contextRef="#ctx0" brushRef="#br1" timeOffset="231494.1406">20010 8590 8263,'-20'-20'10058,"20"20"-7528,0 0-512,0 20 0,0 0-641,0 21-832,0 18-353,0 0 0,0 21 0,20-21 193,-20-19-65,19 19-128,1-39 32,0 19 65,0-19-33,0-20-64,-1 0-32,21 0-64,-19 0-64,17-20 65,23 20-418,-22-19-191,1 19-225,0-20-480,-21 20-897,1 0-2146,-20-20-5189</inkml:trace>
  <inkml:trace contextRef="#ctx0" brushRef="#br1" timeOffset="231670.8984">20109 8888 20883,'0'-20'1249,"0"20"-512,39-19 480,2-1-896,-3 0-450,-18 20-799,21-19-1635,-21 19-2882</inkml:trace>
  <inkml:trace contextRef="#ctx0" brushRef="#br1" timeOffset="231856.4453">20049 8551 17232,'0'-59'1986,"20"38"-929,0-19 608,0 21-672,19 19-801,2-20-320,-3 20-640,3 0-1218,-1 20-2146,-1-20-11978</inkml:trace>
  <inkml:trace contextRef="#ctx0" brushRef="#br1" timeOffset="232183.5937">20725 8431 20915,'0'-19'1634,"-40"19"-705,19 0 768,-19 19-672,1 1-224,-1 21-353,20-2-287,1 0-97,19 1-128,19 1 32,-19-2-97,20 0-31,0 1 96,-20-19 64,20 18 32,-20 0-32,0-19 32,0 19-32,0 2 0,21-21 193,-21-1-1,0 1 128,0 0-160,18-1 128,-18-19-95,20 0-129,0 0 64,21 0-64,-2 0-128,-19-19-257,20 19-191,-1 0-161,-19 0-223,20-20-514,-1 20-1120,-19 0-2019,0 0-6437</inkml:trace>
  <inkml:trace contextRef="#ctx0" brushRef="#br1" timeOffset="232559.5703">21041 8868 18609,'20'59'3652,"-20"-18"-2019,21-21-31,-21-1-385,0 1-352,0-20-449,20 0-256,-20 0 0,-20-20-256,20 1-32,-21-21-128,1 0 64,2 0 32,-3 1 63,1-21 97,0 1 0,0 0 129,20-2-194,0 2 162,0 20 223,20 18-64,20 21 32,-1 21 193,-19-2 31,21 40-223,-3-19-97,3 20-192,-1-1 64,-21 2-224,21-22-225,-20 0-223,0 1-321,-20-21-384,0 2-641,0-21-1762,-20 0-2658</inkml:trace>
  <inkml:trace contextRef="#ctx0" brushRef="#br1" timeOffset="232738.2812">21023 8849 19858,'0'-20'1602,"18"20"288,2-20 384,21 20-801,-21 0-512,39-19-320,-19 19-417,-1 0-320,1 0-417,-1 0-512,-19 0-736,0 0-1923,-20 0-2690</inkml:trace>
  <inkml:trace contextRef="#ctx0" brushRef="#br1" timeOffset="233102.5391">21320 8551 18865,'0'-20'2947,"0"0"-2530,19 1 1408,1 19 257,0 0-961,0-21-608,1 21-257,17 21-224,-18-2-32,1 1 192,19 0-192,-22 19-128,3 2 64,-1-2-160,0 1 64,0-1 0,-1 2 31,1-2 129,0 0-96,0 1 96,0-21 0,-20 22 0,19-21-64,-19-1 128,0 1-32,0-20 0,-19 20 0,-1-20-32,0 0-96,0 19-64,0-19-544,1 0-482,-1 0-1280,20 0-2787,0 0-10602</inkml:trace>
  <inkml:trace contextRef="#ctx0" brushRef="#br1" timeOffset="233332.0312">22015 8829 24118,'0'-20'2307,"0"20"-2147,0 0-128,0 0 64,20 0-96,-20 0-288,0 20-1090,0-20-1825,0 20-2530</inkml:trace>
  <inkml:trace contextRef="#ctx0" brushRef="#br1" timeOffset="233775.3906">22193 8710 18033,'0'0'4164,"0"-20"-1890,0 20-1089,0 20 320,0-1-160,20 21-288,-20 0-512,0 0-385,0 19-32,20 1-64,-20-21-64,19 20-32,21-18-128,-20-21 0,19 0-256,22-1 127,-21-19-159,-1-19-289,21-1-288,-21 0-448,-19-21-673,0 22-865,-20-1-1665,-20 0-8745</inkml:trace>
  <inkml:trace contextRef="#ctx0" brushRef="#br1" timeOffset="233949.2187">22392 8908 9705,'0'-20'10153,"0"20"-8551,0-20 127,20 1 33,20 19-641,-21-20-544,1 20-481,0-20-416,0 20-737,0 0-1250,-1-19-2465,-19 19-11564</inkml:trace>
  <inkml:trace contextRef="#ctx0" brushRef="#br1" timeOffset="234129.8828">22392 8690 320,'-41'-59'21716,"23"38"-20466,18 1 159,18-19 160,2 19-576,1 20-448,-1-20-353,20 20-320,-1 0-289,-19 0-479,20 0-1507,-1 20-2433,-19 0-11756</inkml:trace>
  <inkml:trace contextRef="#ctx0" brushRef="#br1" timeOffset="234456.0547">22888 8610 21716,'20'-20'2915,"-20"20"-1826,0-20 64,-20 20 416,-19 0-448,-1 0-704,-1 20-193,3 0-160,-3 1-96,21 18 0,20 1-64,0-1-32,0-19-64,20 20 64,0 0 96,21-1-97,-23-19 129,2 20 0,1-20 0,-21 19 64,0-19 65,0 0-65,0-1 64,20 1 0,-20 1 0,20-21-128,-20 20 32,39-20-32,-19 0-64,20 0-160,-1 0 32,1 0-161,-1 0 33,1 0-449,1 0-416,-3 0-192,-18 0-897,1 0-2114,-21 0-5862</inkml:trace>
  <inkml:trace contextRef="#ctx0" brushRef="#br1" timeOffset="234746.0937">23226 8769 22805,'20'0'1089,"-20"21"-384,0-2 1056,20 1-351,-20 19-193,0 1-576,0 20-481,0-21-160,0-19 96,19 19-256,-19-19-193,20-20-127,-20 0-321,0 0-320,0 0-865,20-20-1537,-20 1-1025,0-1-5190</inkml:trace>
  <inkml:trace contextRef="#ctx0" brushRef="#br1" timeOffset="235073.2422">23226 8670 6021,'0'-39'14670,"20"39"-13421,0-21-576,-1 1 608,1 20 225,0 0-353,0 0-417,0 0-255,19 0-193,-19 20-64,0 1-128,-20-1-32,0 19-128,0-19-32,-20 19-32,20-19 0,-20 20-96,20-20 0,0 19 31,20-19 129,0 0 128,0-1 97,-1 22 127,1-21 96,20-1 1,-19 21-65,-21-21-64,0 1-96,0 1-64,-21-1-256,1 0-320,0-20-353,0 19-640,1-19-1186,-1 0-2017,0 0-6695</inkml:trace>
  <inkml:trace contextRef="#ctx0" brushRef="#br1" timeOffset="235549.8047">23702 8551 18673,'-21'-20'1762,"21"0"-929,0 1 896,21-2 225,-21 21-480,20 0-514,0 0-383,19 0-65,-19 0 129,20 21-225,-20-2-95,19 1-97,-19 19-96,0 1 0,1 1-96,-3 18 64,2-20-96,0 21-32,21-20-32,-23-1-32,2 21 96,21-20-64,-21-1 32,-20 0 32,20 2 96,-20-1 96,-20-21 1,0 21 159,0-21 128,-21 2-159,23-1-65,-23 0-224,21-1-416,0-19-385,2 0-609,18 0-383,0-19-866,0 19-6405,0-20-3556</inkml:trace>
  <inkml:trace contextRef="#ctx0" brushRef="#br1" timeOffset="235767.5781">24238 9305 29692,'40'40'1377,"-40"-40"-1569,0 0 384,19 0-32,-19 0-544,0-20-1090,0 20-576,0-20-2722,0 20-17329</inkml:trace>
  <inkml:trace contextRef="#ctx0" brushRef="#br2" timeOffset="238557.6172">4088 9583 11018,'0'20'705,"0"-20"-769,20 0 32,-20 0 64,21 0 0,-1 0-32,-2 0 32,2-20 0,1 20 0,19 0 448,-21-19 353,21 19-160,-20 0-481,20-21-64,-1 21-128,1 0 32,-1 0-32,1 0 0,1 0 0,18 0 32,0-20-32,1 20 0,-1 0 32,1 0-96,19 0-32,-20 0 96,20 0 0,2-20-160,-2 20-1,0 0 97,-18 0 64,18 0 0,-20 0 32,20 0 97,1 0-65,-1 0-64,0 0 32,1 20-32,-20-20-32,19 0 32,0 0 0,0 0-64,2 0 64,-2 0 0,-20 20 0,20-20 0,-19 0 64,19 21 192,0-21 128,-18 0 1,18 0-257,0 19-96,0-19 0,2 0 0,-2 0-32,0 0 32,0 0-32,0 0 32,2 0-32,-2 0 0,0 0 32,20 0-32,-20 0 0,2 0 32,-2 0-32,20 0 64,-20 0-64,0 0 0,20-19 32,-20 19-32,21 0-32,0-21 32,0 21 0,-1-20 32,0 20-32,19-20 64,-19 1 320,0 19 161,1-20-161,-20 20-95,19-20-257,1 1 0,-21 19-128,20 0-97,-20-20 33,20 20 160,-20 0 32,20-21 32,-18 21 0,-2 0 97,20 0-33,-20 0 32,-18 0 96,18 0-32,0 0-96,0 0-64,0 0-32,2 0-64,-2 0-32,0 0-64,0 0 128,-19 0 0,20 21 32,-22-21-32,23 0 0,-22 0 64,20 0 0,0 0 65,-18 0 31,18-21-96,0 21-32,0 0 0,1-20-32,-21 20 0,20 0 0,-18 0-32,-2 0 32,1 0 0,-21 0 32,21 0-32,20 0 0,-22 0 32,3-19-32,-2 19 96,0 0 32,1-20 32,-21 20 0,1 0 1,1-20 31,-21 20-96,-20 0 96,0 0 0,-20 0-832,20 0-1058,0 0-3395</inkml:trace>
  <inkml:trace contextRef="#ctx0" brushRef="#br3" timeOffset="248245.1172">496 10497 10634,'-20'-41'3427,"20"21"-1121,-20 20-192,20 0-288,0 0-161,0 41-640,0-2-32,20 20-320,0 2-65,-1 17-191,21-17 31,0 18-192,-1-20-31,1 1-193,-19-21 160,17 1 64,-18-21 32,1 2-95,-21-21 223,0 0 96,0 0-479,-21-21-66,1 2-63,-18-1-32,17-19 0,-39-1-64,21 0-192,-1-19-65,-19 0-63,19-22 287,1 22 33,19-21 128,20 21 32,0 20 96,38-2 96,3 22-63,18-1 95,1 40-160,-1-1 32,-19 22 0,-1-2-96,1 20 96,-40 2-64,21-22 192,-42 20-192,1-18-32,0-2-192,-19-19-225,19 0-383,0-1-962,0-19-1890,1 0-3747</inkml:trace>
  <inkml:trace contextRef="#ctx0" brushRef="#br3" timeOffset="248512.6953">1031 10973 17040,'20'0'1217,"-20"0"448,-20-20 449,20 1-672,-19-2-225,-1 1-448,0 0-385,0 1-192,0-21-192,1 21 64,-1-22-512,20 21-609,0 0-449,20 20-1697,-1 0-2754</inkml:trace>
  <inkml:trace contextRef="#ctx0" brushRef="#br3" timeOffset="248802.7344">1270 10754 19890,'0'21'2627,"0"-21"-1762,0 20 736,0-1-95,0 1-353,0 0-545,0 19-223,20-19-193,0 20-32,19-40 64,1 20 32,-1-20-127,1-20-129,0 20 32,-21-40-161,1 20-63,-20 0-160,0 1 128,-39 19-161,19-20-31,-40 20 32,21 0-225,-1 0-416,20 0-833,-19 0-1985,39 20-2595</inkml:trace>
  <inkml:trace contextRef="#ctx0" brushRef="#br3" timeOffset="249078.125">1608 10795 19890,'38'19'2435,"-38"-19"-1410,0 20 896,21 0-255,-21-1-545,20 1-608,0 0-225,0 1-96,19-21-32,-19 19 0,20-19-128,-1 0 64,-19-19-96,0-2-64,1 1-32,-21-19-128,0 19-96,-21 0-97,-19 1-95,20-1-193,-19 20 1,-1 0-97,1 0-96,-1 0-993,20 20-1793,-1-1-5286</inkml:trace>
  <inkml:trace contextRef="#ctx0" brushRef="#br3" timeOffset="249360.3516">2183 10913 3171,'0'0'17744,"0"0"-15950,-20-20 224,-19 0-160,19 1-353,-20-21-576,1 1-352,19-2-33,-21 2-256,21-1-63,20 21-33,-18-22-128,-3 2-32,21-1 0,-20 1-160,40-2 32,1 22-481,17-1-160,23 20-960,-2 20-1250,-19-1-5093</inkml:trace>
  <inkml:trace contextRef="#ctx0" brushRef="#br3" timeOffset="249585.9375">1885 10636 25175,'-59'0'1346,"39"0"-97,0 0-32,0-21 64,20 21-929,20 0-127,0 0-161,0 0-64,19 0-160,22 0-385,18 21-320,-20-21-448,20 0-609,-39 19-800,0-19-2627,-21 0-9706</inkml:trace>
  <inkml:trace contextRef="#ctx0" brushRef="#br3" timeOffset="249990.2344">695 11291 7431,'-81'19'11466,"62"1"-10377,-1 0-128,0-20 897,20 19-449,0-19-576,0 21-192,40-21-129,19 0 1,20 0-129,41-21 161,19 2 63,-1-1-319,42 0-97,18-19-192,1 19 64,-1 1-320,-39-3 31,-40 3 65,-40 19-32,-59 0 96,0 0 96,0 0-352,-40 0-641,20 0-833,0-20-2947,-20 0-9352</inkml:trace>
  <inkml:trace contextRef="#ctx0" brushRef="#br3" timeOffset="250217.7734">2580 10556 22517,'-20'-40'4580,"20"21"-4099,0 19-449,0-20 32,20 20-385,-20 20-479,0-1-1026,20 1-3267,-20 19-10666</inkml:trace>
  <inkml:trace contextRef="#ctx0" brushRef="#br3" timeOffset="250404.2969">2679 10775 18289,'20'39'5413,"-20"-39"-3747,20 0-161,-20 0-320,0 0-704,20 0-674,-20 0-864,0 0-1441,0-19-2499</inkml:trace>
  <inkml:trace contextRef="#ctx0" brushRef="#br3" timeOffset="255702.1484">3335 10477 16815,'-20'0'2114,"20"0"-672,0 0 384,0 0-193,0 20-736,0 39-224,20 0-129,-2 1-31,-18-1 63,21 2-63,-1-2-225,0-20 64,-20 2 97,20-2-1,-20-19-160,20-1-31,-1 1 127,1 0-64,0-20-64,20 19-95,-1-19 31,1 21-96,-1-21-64,22 0-128,-23 0-64,3 0-353,18 0 65,-19-21-385,0 2-352,-21-1-577,1 20-800,-20-20-865,0 20-1314</inkml:trace>
  <inkml:trace contextRef="#ctx0" brushRef="#br3" timeOffset="255924.8047">3414 10834 19794,'-40'-20'2467,"40"1"-1923,20-1 929,0-1-159,0 1-962,0 0-448,-1 1-769,21 19-1121,-20-20-1345,0 20-4260</inkml:trace>
  <inkml:trace contextRef="#ctx0" brushRef="#br3" timeOffset="256101.5625">3294 10556 18833,'-20'-20'2178,"20"0"-1441,20-19 32,1 18 256,17 1-705,23 1-352,-21-1-801,19 20-1601,0 0-1890</inkml:trace>
  <inkml:trace contextRef="#ctx0" brushRef="#br3" timeOffset="256477.5391">4307 10318 21075,'-20'-40'1538,"-19"20"-161,-1 20-160,-19 20 33,18-1-258,-18 22-607,19-2-257,0 1-128,21-1 32,19 21-96,19-20-288,1-1 31,20 21 33,-1-20 32,1 19 0,-19 1-1,-1-20 129,-20 19 128,0 1 32,0-21 224,-20 1 193,20-21-1,0 2 33,0-1-257,20-20-32,-2 0 160,2 0-191,21 0-65,-2-20 0,1-1-224,0 2-289,-1 19-512,1-20-544,-20 20-1346,1 0-2850,-3 0-9738</inkml:trace>
  <inkml:trace contextRef="#ctx0" brushRef="#br3" timeOffset="257388.6719">4546 10497 19890,'-21'0'2018,"21"39"-961,21 0 353,-1 22-129,-2 17-480,3-17-289,19-2-192,-20 0-224,-1-18 129,1-2-33,0-19-64,0-20-96,-20 0 64,0 0 96,-20 0-288,0-40 64,0 21-64,1-22 32,-21-18-32,20 20 64,-1-42-96,3 22 32,18-1-129,0 1 225,0 20 0,39 19 161,-19-1 191,20 42 0,-1-1-31,21 39-65,-21 21-32,21-21-64,-21 21-96,1-21-32,-1 0-128,2-18-160,-21-2-193,0-19-479,-2-20-514,-18 19-1216,-18-19-2948,-22 0-10377</inkml:trace>
  <inkml:trace contextRef="#ctx0" brushRef="#br3" timeOffset="257586.9141">4744 10795 20211,'20'0'3267,"-20"0"-1313,39 0-161,-19-20-479,0 20-1026,19 20-192,-19-20-513,0 0-992,21 19-1602,-41-19-6950</inkml:trace>
  <inkml:trace contextRef="#ctx0" brushRef="#br3" timeOffset="258208.9844">5319 10754 5893,'0'0'13901,"0"-20"-11370,0 20-610,0 0-63,0 0-737,0 0-929,0 20-160,0-20-384,20 0-577,-20 21-1089,0-21-2658,0 0-14510</inkml:trace>
  <inkml:trace contextRef="#ctx0" brushRef="#br3" timeOffset="258497.0703">5538 10595 15726,'20'41'7431,"-20"-2"-6694,20 0 256,-1 1-32,1 1 96,0-22-577,20 21-351,-21-21-194,1 1-287,0-20-320,-20 0-674,0 0-1408,0-20-2916</inkml:trace>
  <inkml:trace contextRef="#ctx0" brushRef="#br3" timeOffset="258787.1094">5498 10556 18193,'0'-40'3235,"20"1"-1313,20 18 384,-1 21-384,1 0-929,0 0-481,-21 21-288,21 18-128,-20 20-96,-20-19 0,21 20-96,-21-21-32,18 1 64,2-19 32,0-1-32,21-1 64,-23 1-128,23 0 256,-41 19-96,0-19 0,0 20 0,-20 0 64,-1-21-128,-17 1-32,17 0-416,-19-20-385,22 19-673,-3-19-1473,1-19-2882</inkml:trace>
  <inkml:trace contextRef="#ctx0" brushRef="#br3" timeOffset="259141.6016">5894 10338 25079,'21'-41'1089,"-21"22"-448,40 19 384,-20-20-353,-1 20-351,21 0-129,-20 20-192,20-1 32,-21 22 0,21-2-64,1 20-96,-3 2-64,3 17-65,-3-17 129,3 17-64,-1-17 0,-1-22 0,1 1 128,-20-1 0,-1-19 64,1 1 32,-20-2 0,0-19 32,-20 20-128,1-20-321,-1 0-864,-20 0-705,1 0-960,-1 0-1827</inkml:trace>
  <inkml:trace contextRef="#ctx0" brushRef="#br3" timeOffset="261070.3125">6908 10497 15246,'-40'-20'2274,"40"-1"-352,-20 21 480,20 0-352,0 0-480,20 0-609,0 0-129,19 0-223,1 0-97,1 0-159,17 0-289,22 0-32,-20 0-320,-1-20-481,0 20-480,-19 20-897,-20-20-1890,-20 21-5125</inkml:trace>
  <inkml:trace contextRef="#ctx0" brushRef="#br3" timeOffset="261263.6719">6987 10775 21684,'0'0'1762,"21"0"-417,-3 0 545,22-21-609,19 1-704,-18 0-417,18 1-224,1 19-417,-21-20-416,1 20-928,-40 20-2724,20-20-10377</inkml:trace>
  <inkml:trace contextRef="#ctx0" brushRef="#br3" timeOffset="272888.6719">8635 10040 14509,'0'0'929,"0"0"-256,0 0 1185,-20 0-449,0 20-416,-20-1-449,1 21-95,-1-21 63,-19 22 1,-2-1-1,2-1-31,-1 0 223,-19 2-63,40-2-97,-1-19-351,0 0 159,40-1-96,0-19-192,0 0 289,40 0 127,19 0-160,1-19-127,19-1-97,0 0 0,0 1-96,2-1 0,-22 0 96,1 20-32,-21 0-64,1 20 32,-19 0-64,-21-1 96,-21 21-32,1-1-96,-39 2-32,-1 18 96,1-20 64,-1 21-64,1-20 64,18-1-160,3 2 256,17-21 64,1-1 129,40 1 31,1-20 192,37 0 193,1-20-481,22 1 97,18-1-97,0-1-96,1 1-32,-21 20-128,0-20-320,0 20-481,-19 0-256,-39 0-288,-3 20-384,-18 0-1154,-18 1-2626,-3-21-8937</inkml:trace>
  <inkml:trace contextRef="#ctx0" brushRef="#br3" timeOffset="274606.4453">8257 11291 9513,'0'-20'2690,"0"20"-1697,0-20 737,0 20-129,-20 0-192,20-19-191,0 19-97,0-22-32,-19 22-128,19-19-193,0 19-191,-20 0-321,0 0 289,0 0-385,0 19 0,1 3 32,-21-3 32,20 21 33,20-1-1,-20 0-32,40-18-128,-20-1-32,20 0 64,20-20 65,-21 0-1,21 0-96,-20-20 0,19-21 32,-19 22 0,-20-1-96,0 0-32,0 1 32,0-1-64,-20 0 32,20 20 64,-19 0-32,19 0-64,0 0 160,0 20-128,0 0-32,0-1-96,19 1-64,1 0-417,20-20-576,-19 19-961,-3-19-1697,22 21-3460</inkml:trace>
  <inkml:trace contextRef="#ctx0" brushRef="#br3" timeOffset="274838.8672">8496 11369 20819,'20'21'2435,"-20"-21"-1731,19 20 706,-19 0-353,0-20-705,0 19-320,20 1-384,-20-20-353,20 20-576,0-20-929,0 0-2082,-20 0-8457</inkml:trace>
  <inkml:trace contextRef="#ctx0" brushRef="#br3" timeOffset="275620.1172">8694 11151 9609,'-20'-39'3171,"20"39"-1121,0-20 384,0-1 192,-20 21-544,20-19-576,0 19-257,0 0-320,0 0-257,0 0-63,20 0 0,-20 19-193,0 2 128,0 19 1,0-1-97,0-19-95,20 21-161,-20-22-32,20-19-96,1 20 32,-21-20 0,18 0 0,-18 0 1,20 0 63,1-20-128,-21 20-32,20-19 64,0 19-96,-20 0 32,18 0-32,3 19 32,-21 1 96,20 0-288,0-1-1,-20 1 65,20 0-64,-20-1 32,0 2 32,0-21-32,-20 0 32,0 20-129,0-20 65,-19 0 64,19 0-32,-21 0 32,21-20-32,2-1 64,18 2-289,0-1-31,0 0-609,0 1-1217,18 19-1826,-18-20-5637</inkml:trace>
  <inkml:trace contextRef="#ctx0" brushRef="#br3" timeOffset="280126.9531">9549 10377 4932,'-21'0'3299,"21"-19"-1057,0-1 193,-20 20-289,0-20-321,20 20 65,-20-21-160,20 2-257,-20 19-31,20-20-33,-19 20-384,19 0-256,0 20-385,-20 20-96,20 0 1,0 19-193,0 1 128,0-1-160,20-20-32,-1 22 0,1-42-288,20 21-289,1-40-512,-3 0-576,3 0-1538,-3 0-2627</inkml:trace>
  <inkml:trace contextRef="#ctx0" brushRef="#br3" timeOffset="280569.3359">9905 10477 13100,'0'-41'1890,"0"22"-609,0-1 577,0 0-65,0 20-159,-20-19-577,0 19-416,1 0 191,-1 19 225,0 1-160,0 0-352,0 19 31,20 2-63,0-2-193,0 0-192,20-19-128,0 0 96,0-20 0,0 0-96,19-20 64,-19 0-32,20 1-96,-21-1-128,-19 0 96,20 1 96,-20-1-96,0-1 96,-20 21 32,20 21-64,0-21-96,-19 20 96,19 19 64,0-19-224,19-1-545,1 1-384,0-20-577,21 0-1088,-23 0-1474,2 0-7303</inkml:trace>
  <inkml:trace contextRef="#ctx0" brushRef="#br3" timeOffset="280765.625">10262 10497 20275,'0'0'1377,"0"0"-1665,0 0 288,0 0 64,0 0-385,0 0-1344,0 0-2403,0 0-11210</inkml:trace>
  <inkml:trace contextRef="#ctx0" brushRef="#br3" timeOffset="281451.1719">10381 10219 4067,'0'-20'15695,"0"0"-13805,0 20-224,0-19-161,0 19-288,-19 0-544,19 0-321,0 19-320,-20-19 160,20 0-160,0 0 225,0 20-193,0-20 160,-20 0 64,20 0-64,0 0-63,0 0-161,0 0 128,0 0-32,0 0-32,0 0-64,0 0 32,0 0 32,0 0 32,0 20 64,0-20-64,0 39 225,20-19-1,0 20-64,-20 0-64,19-1 32,21-19-127,-19-1-33,-1 1 32,-2 1 0,-18-21 32,20 0 32,-20 0 32,21 0-96,-21-21 0,20 21-64,0-20 33,-20 20-130,19 0 65,1 0 0,-20 0 65,20 20-226,0 21 354,0-22-225,-20 1 32,0 19-65,0-19 1,0 0-32,-20 1-32,0-21-96,0 19 64,0-19-128,-19 0 95,19-19-31,-1 19-64,1-21 96,20 1-385,-18 0-384,18 20-288,-20-19-384,20 19-930,0 0-1857,20 0-6022</inkml:trace>
  <inkml:trace contextRef="#ctx0" brushRef="#br3" timeOffset="281742.1875">10640 10258 21716,'59'-20'2691,"-19"20"-1506,19 0 0,-19 20-577,-1 0 97,1 20-256,-19 19-257,-1-19-96,-2-1-96,-18 2 64,0-2-96,-18-19-160,18-1-129,-20 1-95,-1 0-481,1-20-736,20 0-866,-20 0-2433,20 0-10539</inkml:trace>
  <inkml:trace contextRef="#ctx0" brushRef="#br3" timeOffset="282393.5547">11434 10417 11723,'-20'-20'2594,"20"20"-352,0 0 385,0 0-353,-21 0-448,21 0-513,0 0-384,0 0-257,0 0-127,0 20-97,0-20 1,0 0-321,0 0 256,0 0-192,0 0-96,21 0 161,-21 0-193,0 0 192,0-20-96,0 20-192,0 0 160,0 0-64,-21 0-32,21 0-192,-18 0-160,18 0-417,0 20-992,0-20-2019,0 0-6726</inkml:trace>
  <inkml:trace contextRef="#ctx0" brushRef="#br3" timeOffset="299590.8203">11772 10377 12651,'0'-39'2467,"-20"19"-770,20-1 257,20 21 64,-20 0-576,18 0-257,2 41-256,1-21-353,-1 39 33,0 1-1,19-21-127,-19 20-97,20 2-192,-21-22 0,1-19-95,0-1 127,-20-19 32,20 0-64,-20 0 289,-20-19-289,0-1-192,-19-19 128,19-22-160,-20 22-64,20-20 192,-19-1-192,19-19-160,-1 19-1,1 1 1,20 0 128,0 37 96,20 3 96,1 19-64,-1 19 32,0 3 64,19 17-32,-19 0 0,20 20-32,-21-18-32,1-2-32,-20 1 0,20-21 32,-20 1-96,-20-20 32,20 21-224,-20-21-353,20 0-96,-19 0-416,19 0-961,0 0-1377,0 20-2435</inkml:trace>
  <inkml:trace contextRef="#ctx0" brushRef="#br3" timeOffset="299828.125">12327 10714 19218,'20'0'2850,"-40"-19"-2273,0-1 64,1-19 1312,-1 18-767,0-19-418,-21 1-512,23 0-191,-2 19-65,20-21-161,0 22-191,0-1-321,20 20-320,-2 0-256,23 20-705,-21-20-1473,19 19-2146</inkml:trace>
  <inkml:trace contextRef="#ctx0" brushRef="#br3" timeOffset="300147.4609">12784 10219 17616,'0'-40'3139,"-20"21"-1185,0 19-385,0 0-255,-19 0-193,-1 19-417,-19 21-383,18-1-129,1 0-128,21 2 96,-21 18-160,40-20-32,-20 22-128,20-2-32,0-20-96,20 21 63,0-20 257,-20-21-32,20 21 0,-1-40 96,1 21 97,0-21 95,1 0 0,17 0 32,-18 0-127,1 0-161,-1-21-192,0 1-129,-2 20-383,3-20-321,-1 20-897,0 0-1601,0 0-3780</inkml:trace>
  <inkml:trace contextRef="#ctx0" brushRef="#br3" timeOffset="300640.625">12942 10318 17520,'20'20'2274,"-20"0"-800,0 19 95,21 0-224,-21 2-63,20 18-578,-20-20-255,18-19-161,2 21-64,-20-41 32,21 19-63,-21-19-65,0 0 192,-21-19-192,1-2-128,2 1 0,-2-19-32,-1-1-64,1-20 32,-20 21 32,21-20-160,-1-2 128,20 22-96,0 0 128,20-1-65,-1 40 129,1 0 289,20 20-1,19 0-128,-18 19 0,-1 21 1,-1-20-65,1 19-32,-1 21-32,-19-41 0,20 20-128,-20-18-32,-1-22-192,-19 1-193,20 0-416,-20-20-576,-20 0-1954,1 0-2595,-1-20-9225</inkml:trace>
  <inkml:trace contextRef="#ctx0" brushRef="#br3" timeOffset="300820.3125">12962 10536 19986,'21'0'3716,"-1"-20"-2595,-2 20 577,23 0-353,-1-19-929,-1 19-416,1 0-576,19 0-1218,-19 0-1761,-20 0-7336</inkml:trace>
  <inkml:trace contextRef="#ctx0" brushRef="#br3" timeOffset="301473.6328">13479 10377 19058,'-20'-19'2658,"20"19"-704,0-20 64,20 20-513,-20 0-640,20 0-417,-2 0-319,23 0 63,-1 0-288,-1 0 192,1 0-288,-1 0-481,1 20-544,0-20-609,-19 19-2210,-21 1-5381</inkml:trace>
  <inkml:trace contextRef="#ctx0" brushRef="#br3" timeOffset="301671.875">13598 10575 19410,'-20'0'2594,"20"0"-1120,20 0 287,-1-19-575,1 19-834,20 0-384,-1-20-609,-19 20-672,0 20-897,0-20-1890,0 19-10153</inkml:trace>
  <inkml:trace contextRef="#ctx0" brushRef="#br3" timeOffset="302009.7656">14232 10516 17488,'0'-39'2306,"-18"39"-928,18 0 736,-21 0-609,-19 0-160,20 39-416,-19-19-224,19 19-417,0 1 0,20-19-128,0 18-127,0-39-33,20 20 32,20-20-32,-21-20-129,1 0-63,20 1 96,-19-22-64,-21 21 64,0 1 64,0-1 32,0 20 160,-21 0-192,21 0 160,0 20-128,-20-1-64,40 21 128,1-19-544,-3-2-834,22 1-1793,1-20-2594,-2 0-9898</inkml:trace>
  <inkml:trace contextRef="#ctx0" brushRef="#br3" timeOffset="302740.2344">15165 10456 13869,'-20'-39'3395,"-18"19"-1121,17 20-64,1 0-576,-19 20-353,19-1-480,0 22-225,0-2 1,20 1-193,0-21-224,0 1-128,20 0 64,0-20-64,19 0-64,-19 0-128,0-20-64,1 0 64,-1-19 128,-20 19 96,18 1-128,-18-1 32,0 20 160,0-21 64,0 42-128,0-21 160,0 20-31,0 19-33,20-19-192,1 19-96,-1-19-257,18-20-384,-17 21-1184,-1-21-1026,0 0-2082,-20-21-9961</inkml:trace>
  <inkml:trace contextRef="#ctx0" brushRef="#br3" timeOffset="302994.1406">15285 10456 13100,'0'41'7783,"20"-22"-5861,-20 1-192,20 0-385,-20-1-128,19 1-576,-19 0-97,20-20-384,-20 0-63,0 0 191,0 0-32,0 0-128,0-20-128,0 0 0,0 1-288,20-1 32,-20 0-353,20 20-160,19 0-288,-19 0-288,0 0-801,0 0-1377,1 20-2211</inkml:trace>
  <inkml:trace contextRef="#ctx0" brushRef="#br3" timeOffset="303334.9609">15623 10477 14733,'-20'0'3428,"20"0"-1955,0 20 769,-21 19-224,21-19-256,0 19-737,0 2-449,21-22-448,19 1 161,-1-20-289,-19 0 32,20-20 128,-21 1-256,1-22 96,-20 2-321,0-1 225,0 1-64,-20-2 64,1 2-64,-1 0 128,20-1 0,-20 0 64,0 40 384,20 0-31,0 0-129,0 40 192,0 0-127,20-1-129,0 0 0,19 2-192,1-2-192,0 1-801,-1-21-448,1 1-1378,-1 0-4676</inkml:trace>
  <inkml:trace contextRef="#ctx0" brushRef="#br3" timeOffset="304088.8672">16218 10238 13837,'-20'0'2850,"0"0"-1280,20 0 448,20 0 320,-20 20-256,20 0-609,-20 20-288,20 0-640,19 19-257,-19-20-192,0 2 0,19-2-32,-19-19-224,0-20-160,1 0-385,-1 0-416,0 0-384,-20 0-1186,-20-20-2562,0 20-9256</inkml:trace>
  <inkml:trace contextRef="#ctx0" brushRef="#br3" timeOffset="304392.5781">16198 10238 17424,'0'-39'3267,"20"0"-865,19 17 257,-19 3-641,20-1-961,-20 20-481,19 20-480,-19-1 33,-20 22-33,0-1-96,0-1-96,0 21 31,0-20-95,0-21 64,21 21 0,19-21 64,-1 1-32,1 1 64,-1-21 64,1 20-32,-20-1-32,0 1 96,-1-20 32,-38 20 0,19-1 33,-20-19-129,-20 0-128,20 20-321,-19-20-704,19-20-673,-21 20-2017,23 0-7976</inkml:trace>
  <inkml:trace contextRef="#ctx0" brushRef="#br3" timeOffset="305421.875">16893 10377 12684,'0'0'6374,"0"-19"-3940,0 19-32,20 0-320,0 0-576,0 0-802,-1 0-448,1 0-256,20 0 97,-1 0-1,-19-20-257,20 20-447,-20 0-737,-1 0-801,1 0-1794,-40 20-4836</inkml:trace>
  <inkml:trace contextRef="#ctx0" brushRef="#br3" timeOffset="305616.2109">17032 10536 17520,'39'-20'3684,"-19"20"-2371,0-19 641,20-1-1218,-21 20-704,21-21-288,-20 21-1473,1 0-2628,-1 0-12362</inkml:trace>
  <inkml:trace contextRef="#ctx0" brushRef="#br3" timeOffset="306449.2187">17469 10179 17648,'-20'-19'2627,"0"19"-353,20 0-128,0 0-993,0 39 32,20 0-352,-20 20-321,20-18-127,-1 18-33,21-20-224,-20 2 160,0-21-159,-1-1-33,21 1 64,-40-20 0,21 0 64,-1 0-128,-2-20-32,2 1 0,1 19-64,-1 0-32,0 0 32,-1 19 0,1 1-32,-20 0-64,0-1 64,0 21-96,0-19 64,-20-2-192,1-19-32,-1 20 95,-21-20-95,21-20 0,-18 20-65,17-19 33,1-2-32,0 1-385,20-19-448,-19 19-1249,19-19-2787,0 19-6246</inkml:trace>
  <inkml:trace contextRef="#ctx0" brushRef="#br3" timeOffset="307289.0625">17866 10160 15983,'-20'-22'3427,"20"22"-1601,20-19 416,-1 19-192,1-20-673,0 20-320,20-20-384,-1 20-257,1 0-160,-19 0-32,17 0-95,3 20 63,-21 0-64,0 21 32,19-22 32,1 21 0,-20-1-63,19 21 95,-19-20-96,0 19-160,19-20 192,-19 21-160,0-20 96,21-1-192,-41 2 96,18-2-64,-18 0 160,0 1-192,0 1 64,-18-22 32,-3 1-96,1 0-64,0-20-225,0 0-287,1 0-513,19 0-737,-20-20-1986,20 0-8360</inkml:trace>
  <inkml:trace contextRef="#ctx0" brushRef="#br3" timeOffset="310963.8672">10322 10477 1953,'0'0'6086,"0"0"-4709,0 0 641,0 0-160,0 0-993,-20 0-705,20 0-160,0 0 32,0 0 320,0 0 385,0 0 224,0 0-32,0 0-160,0 0-97,0 0-415,0 0-129,0 0-128,0 0 32,0 0 0,0 0 96,0 20-32,-20-20 0,20 0 64,0 0 289,-20 0 95,20 0 33,0 0-33,-19 0 65,19 0-129,0 0-63,0 0-1,-20 0-192,20 0-64,0 19 0,0-19 97,0 0-65,0 0 128,0 0 1,0 0 31,0-19-128,20 19-96,-20-20-64,0 20 0,0 0 64,0-21 1,0 21-97,0 0 0,0 0 32,-20 0-32,20 0-64,0 0 64,0 0-32,0 0 0,0 0 0,0 0-96,0 21-193,0-21-447,0 20-834,0-20-2145,0 0-6471</inkml:trace>
  <inkml:trace contextRef="#ctx0" brushRef="#br2" timeOffset="316341.7969">9648 10993 928,'18'0'2178,"-18"0"929,0 0 193,0 0-1283,0 0-639,0 0-161,0 0 0,0 0-512,0 0-417,0 0-160,0 0 160,0 0 129,0 0-1,21 0 129,-21 0 223,0 0 1,0 0-96,0 0-129,0 0-31,0 0-161,0 0-160,0 0-96,0 0 0,0 0-31,0 0 31,0 0-128,0 0 96,0 0 224,20 0-128,0 0 32,0 0 129,19-20 95,-19 20-224,39 0 64,-19 0-63,19 0 159,2-20 32,18 20-160,20 0 129,-20-19-65,20 19-32,-18-21-31,18 21 31,-20-20-32,0 20-64,-20 0 32,1-20-64,-39 20-31,17 0-97,-18 20 32,-20-20-161,0 0-127,0 20-256,0-20-161,0 0-768,0 21-1314,0-21-2786,-20 0-10570</inkml:trace>
  <inkml:trace contextRef="#ctx0" brushRef="#br2" timeOffset="321367.1875">12228 11151 4260,'0'0'-833,"20"0"769,-20-19 704,0 19 866,20 0 287,-20 0 1,0 0-929,20 0-256,-20 0 31,19-20-95,-19 20-289,0 0-192,20 0 224,-20 0 129,20 0-97,0 0 32,0 0-96,-1 0-127,1 0-65,0 0 160,0 0 32,19-20 0,-19 20 65,0 0 95,1 0-32,-1 0-223,-2 0-97,2 0 0,1 0-32,19 0 32,-22 0-64,23 0 64,-1 0-64,-1 0 32,1 0-32,-1-21 32,1 21-32,1 0-32,-3 0 32,23-19-96,-22 19 96,1 0 0,0 0 0,-1 0 0,1 0-32,-1 0 96,-19 0 32,20 0-64,-19 0 0,17 0-32,-17 0 0,19 0 32,-22 0-32,23 0-32,-1 0 0,19 0 0,-19 0 64,19 0-32,2-20 32,-2 20-96,-1 0 64,3 0-32,-2-20 64,1 20 0,19 0 64,-20-19 224,2 19 193,-2-20-129,0 20-128,1-20-192,19 20 1,-20-19-33,1 19-32,-1 0-32,2 0 0,-2 0 32,1-21 0,-1 21 0,0 0 0,2 0 64,-3 0-32,3 0 96,-2 0 0,0 0 64,1 0-64,-21 0 32,21 0 0,-1 0 1,2 0-65,-22 0-32,21 0 64,-21 0-32,21 0-96,-1 0 96,2 0-96,-2 0 64,20-20-128,0 20 160,-19 0-96,19-20 0,0 20 96,2-19-96,-2 19 32,0 0 32,0-20-96,-18 20 64,18 0-64,0 0 64,20 0-32,-20 0 96,0 0 33,2-20-33,-22 20-128,20 0 128,-19 0-96,19 20 0,-20-20 64,22 0-64,-22 0-32,0 0 96,1 0-64,-1 0 32,-19 20 64,19-20-64,2 0 96,-3 0-224,3 0 192,-22 19 32,1-19-32,-1 0 32,1 0 33,-20 0-65,0 0 288,-1 0-96,-19 0-31,0 0-97,0 0 0,0 0-288,0 0-641,0 0-160,0 0-544,-19 0-1826,19 0-7400</inkml:trace>
  <inkml:trace contextRef="#ctx0" brushRef="#br3" timeOffset="341280.2734">7305 12204 15566,'0'0'2306,"0"0"-608,0-20 512,19 20-192,-19-20-641,40 20-672,-20-21-160,19 21-65,1-19-192,1 19 1,-3-20-225,3 20 0,-3 0-385,3 0-383,-21 0-1,19 20-480,-19-1-705,0-19-1281,-20 21-1890</inkml:trace>
  <inkml:trace contextRef="#ctx0" brushRef="#br3" timeOffset="341496.0937">7542 12343 14701,'-20'0'5670,"20"0"-3812,0 0-97,20 0 417,1-20-576,-1 20-1282,0-19-256,19 19-256,-19 0-481,0 0-384,19 0-480,-19 0-1794,20 19-3300</inkml:trace>
  <inkml:trace contextRef="#ctx0" brushRef="#br3" timeOffset="347047.8516">8773 11886 12812,'41'-19'2690,"-41"19"-1761,0 0 641,20 0 31,-20 0 33,0 0-834,-20 0-223,0 0 96,-1 19-1,1-19-127,2 20-129,-23-20-256,1 39-32,-19-19-64,19 0 97,1 1-97,-1-2 224,20 1-192,-19 0 64,19-1 32,20-19 33,-21 20 159,21-20-256,0 0-96,21 0 128,-1 0-32,19 0-96,1-20 32,19 20 0,-19-19-96,19 19 97,1-20-65,-1 20 0,-18 0 224,-3 0-160,-17 0 64,-21 0-192,0 20 128,0-1 96,-21 1-160,-17 0-96,-23 20 32,22-20 32,-21 19 32,21-19-64,-1 19 96,0-17 0,21-22-32,-1 19 0,20-19 256,0 20-32,0-20 257,20 0-1,-1 0 97,21 0-97,39-39-95,20 17 63,0-17-128,1 19-224,-20 20-64,-41 0-160,1 0-384,-1 0-673,-19 20-865,-20 19-545,0-17-2530,0-22-8135</inkml:trace>
  <inkml:trace contextRef="#ctx0" brushRef="#br3" timeOffset="347902.3437">8476 12700 6021,'0'0'3267,"0"0"-1153,0-20 289,-20 20-33,20 0-673,-21-20-447,21 20-129,-18-19 96,-2 19-128,20-20-64,-21 20-288,1 0-161,0 0-192,-19 20-127,19-1-33,0 1-96,0 0 64,20-1-64,0 22-96,0-21 257,0-20-97,40 20-64,-20-20 32,1 0-96,17-20 0,-18 20-32,1-20 32,-1-21 0,-2 22-64,3-1 64,-21 0 32,0 1 33,0 19 127,0 0-32,0 0 64,0 19-160,-21-19-96,21 20-96,21 0-320,-21-1-321,20-19-416,0 20-288,0 1-865,-1-21-1666,1 0-6630</inkml:trace>
  <inkml:trace contextRef="#ctx0" brushRef="#br3" timeOffset="348167.9687">8735 12760 19570,'0'20'3427,"0"-20"-2946,0 20-481,0-20 128,18 19 96,-18 1-160,0 0-480,20-1-833,1-19-737,-21 20-929,20-20-4004</inkml:trace>
  <inkml:trace contextRef="#ctx0" brushRef="#br3" timeOffset="348808.5937">8834 12521 14381,'0'-19'3972,"0"-1"-2018,-20 20 192,20-20-128,0 20-705,0 0-576,0 0 31,0 20-159,0 0-65,0-1 129,20 1-192,-20 19-225,0-19 0,18 1-96,-18-21-32,21 20 32,-1-20-63,-20 19-1,20-19-32,-20-19-96,20 19 96,-1 0-32,1-20-128,0 20 128,-20 0-64,20 0 0,0 0-97,-1 20-31,1-1-64,-20 1 0,20 0-96,0-1-1,-20 1 97,21 1 96,-21-1-160,0 0-1,-21-20 1,1 0 160,0 0 32,0 0 0,1-20-64,-1 20 0,0-20 63,0-1-287,0 21-224,20-20-642,-19 1-1472,19 19-2211,19-20-9897</inkml:trace>
  <inkml:trace contextRef="#ctx0" brushRef="#br3" timeOffset="349880.8594">9607 11847 224,'-20'-41'15502,"0"22"-13868,20-1-257,0 20 577,-18 0 224,18 20-897,0-1-160,0 42-288,0-22-224,0 20 63,0-18-159,18 18-225,2-20-160,21 0-288,-21 2-160,19-21-545,1 19-128,-1-39-544,1 20-866,-20-20-1472,0 0-6087</inkml:trace>
  <inkml:trace contextRef="#ctx0" brushRef="#br3" timeOffset="350287.1094">10124 12006 18577,'0'-21'1441,"-20"1"-800,20 0 832,-21 20 385,1 0-801,2 0-576,-2 20-129,-1 0-32,-19 20 385,21 0-96,-1-1-65,20 0-256,0-18-95,20-21-193,-1 20 96,21-20 64,-19-20-128,17-1 0,3 2 0,-1-1-192,-22-19 160,23 19-289,-41 0 97,0 1 128,0 19 96,-20 0-64,20 0 64,-21 0 64,3 19 0,18 1-192,0 19 96,18-39-480,3 20-321,19 0-128,-20-1-768,19-19-1154,-19 21-2530,0-21-8873</inkml:trace>
  <inkml:trace contextRef="#ctx0" brushRef="#br3" timeOffset="350649.4141">10561 12025 17264,'-20'0'2082,"20"0"-641,0 0 257,0 0 128,-20 20-545,20-20-545,0 20-255,0-20-193,20 0 0,-20 0 1,20 0-129,-20 0-160,19 0 128,-19-20-160,0 20 64,0-20-96,0 1 128,0 19-64,-19-21-64,-1 21-160,20 0-161,-20 0 97,-1 0-385,21 0-608,0 21-1121,-20-2-1698,20-19-7463</inkml:trace>
  <inkml:trace contextRef="#ctx0" brushRef="#br3" timeOffset="351257.8125">10739 11806 19314,'0'-39'2498,"0"39"-576,0-20 288,0 20-256,-20 20-833,20 0-288,0-1-193,0 42-127,0-22-97,0 20-63,0-18-129,20-22-288,0 1 160,-1 0-32,21-1-64,-20-19 64,1 0 32,17 0-64,-18-19 0,21 19-32,-23 19-32,23-19 32,-41 20 32,20 0-32,0 20-32,-20-20-64,0 0-128,-20-1-32,-20 1-257,19-20-192,-17 0-256,-3 0-320,21 0 513,-19-20-1,19 20-288,0-19-705,0-1-576,1 0-1474,19-1-8071</inkml:trace>
  <inkml:trace contextRef="#ctx0" brushRef="#br3" timeOffset="351533.2031">11076 11728 22901,'40'0'2178,"0"19"-1441,-1 1 544,1 19 128,-20 2-384,1 18-544,-3 0-417,23-18-32,-21 18-64,-20-20-32,20-19-192,-20 20-289,0-40 225,0 20-577,-20-20-288,0 20-769,-1-20-1729,21 0-2467</inkml:trace>
  <inkml:trace contextRef="#ctx0" brushRef="#br3" timeOffset="352437.5">11851 12025 5957,'0'0'929,"-20"0"-929,20 0 769,0-19 1313,0 19 64,0 0-224,0 0-129,0 0 225,0 0 32,-21 0 192,21 0-608,0 19-1,-20-19-159,20 20-321,0 0-128,0-1-224,0 1-257,0 0-63,20-20-161,1 0-64,-1 0-256,19-20 128,-19 0-96,0 1-320,-20-1 96,0 0 0,0 20-129,-40-19-191,21 19-161,-1 19-672,0-19-481,-1 20-1121,21 0-3459</inkml:trace>
  <inkml:trace contextRef="#ctx0" brushRef="#br3" timeOffset="353494.1406">12327 11886 1,'0'20'17391,"20"0"-15629,-20 19-33,20 2 1,0-2-545,19 0-544,-19 1-1,20 0-191,-21-20-225,1 0 160,0-1 97,-20-19-193,0 0-96,0 0 193,-20-19-289,0-1-32,1-21-32,-21 22-32,0-40-32,1 19 64,19-20-224,-20-19 192,21 19-193,19 21 97,0-1 96,0 1-96,19 39 192,21 0-32,-20 20-32,19-1 128,1 21-160,-20-1-64,0 2 64,-1-2 0,-19 0 32,0-19-64,-19 0-32,-21 20-64,20-40-64,0 20 32,1-20-513,-1 0-416,20-20-672,0 20-1763,0-19-5284</inkml:trace>
  <inkml:trace contextRef="#ctx0" brushRef="#br3" timeOffset="353729.4922">12784 12223 20563,'0'-19'2082,"-20"-1"-1345,0 0 1184,0-20-511,-1 20-353,3-19-513,-2 19-480,0-19-128,20 18 32,0 1-576,0 20-257,20 0-384,0 0-705,19 20-1089,1-20-3651</inkml:trace>
  <inkml:trace contextRef="#ctx0" brushRef="#br3" timeOffset="354102.5391">13240 11806 20115,'-59'-39'2658,"19"19"-1088,1 20 319,19 0-415,-21 20-706,3 0-511,18 19-257,20 2-96,0-2 96,20 0-449,18 1-255,3-19-97,-2 18 256,-19 0-31,0 1 416,0 0 128,-20 0 32,0-21 32,0 1 320,0-20 128,0 0 129,0 0-65,20 0-95,-20 0-161,19 0 64,-19 0-287,20-20-1,-20 20-128,20 0-289,0 0-319,0 20-225,-1-20-160,1 20-705,20-20-1857,-19 0-4869</inkml:trace>
  <inkml:trace contextRef="#ctx0" brushRef="#br3" timeOffset="354523.4375">13499 11945 14862,'18'20'5060,"-18"0"-4387,0 20 320,21 0 512,-21 19-191,20-19-450,0 0-543,0-1-33,-1 0 64,-19-17-31,0-3-161,20-19-128,-40 0 128,20-19-224,-19-22-96,-1 1 96,0 1 32,0-21 0,-1 1-32,3 0 96,-2-21-128,20 21 288,0-2-96,20 22-64,-2 19 256,23 20-64,-21 20 321,19 19 95,1 22-383,0-2-129,-1 0-224,1-19 288,1 19-576,-3-19-1,-17-21-191,-1 22-257,0-21 192,-20-1-672,0-19-1602,0 0-1089,-40 0-6886</inkml:trace>
  <inkml:trace contextRef="#ctx0" brushRef="#br3" timeOffset="354740.2344">13617 12065 21428,'-19'0'3811,"19"0"-2209,0 0 928,19-20-832,1 20-1250,0 0-320,20 0-416,-21 20-801,21-20-737,0 0-768,-1 19-2371,-19-19-11562</inkml:trace>
  <inkml:trace contextRef="#ctx0" brushRef="#br3" timeOffset="354952.1484">14074 12065 23990,'40'-40'2018,"-1"21"-1409,1-2 1280,-1 1-1184,-19 20-609,0 0-576,1 0-1026,-1 20-800,-2 1-1954,-18-21-10153</inkml:trace>
  <inkml:trace contextRef="#ctx0" brushRef="#br3" timeOffset="355174.8047">14193 12184 22164,'-20'0'2947,"20"-20"-2787,20 20-96,19-21 385,-19 21-193,21 0-544,-21-19-2114,19 19-3908</inkml:trace>
  <inkml:trace contextRef="#ctx0" brushRef="#br3" timeOffset="355493.1641">14710 12025 17552,'-41'0'3684,"1"0"-3076,21 20 545,-21 0 545,0 19 96,1 0-417,19 2-640,0-21-513,20 19-64,0-19 0,20-20-192,0 0 32,19 0 96,-19-20-96,20 0-192,-20 1 96,-1-1-32,1 0 256,-20-1-288,0 21 160,-20 0 64,20 0-64,-19 0 192,-1 21-288,20-1 192,20 0-288,-1-1-96,1-19-769,0 0-289,21 0-992,-3 0-2082,-17-19-5702</inkml:trace>
  <inkml:trace contextRef="#ctx0" brushRef="#br3" timeOffset="355833.9844">14689 11806 20467,'41'-19'2338,"-23"-1"-672,23 20 384,-1 0-609,-1 20-768,1-1-449,-20 1-352,19 1 96,-19 18 64,0 1-224,0-1-225,-20 2 65,19 18 160,1 0-1,0-19 193,1 19 0,-21 0-32,20-37-96,-2 17-32,-18-19 96,20-1 96,-40 1-32,20-20 32,-38 0-192,17 0-353,1 0-704,-19 0-1089,19 0-1505,0 0-10251</inkml:trace>
  <inkml:trace contextRef="#ctx0" brushRef="#br3" timeOffset="356552.7344">15722 12124 16815,'-20'-20'3556,"20"20"-1538,-20 0 288,20 0-384,0 20-257,-20-1-480,20-19-416,0 21-385,0-21-255,0 20 63,20-20-96,0 0-96,-20-20 96,20-1-576,0 2 544,-20-1-128,0 20 160,0-20-192,0 20 288,-20 0 0,0 20 0,0 19 64,0-18-128,20-1-31,0 0-65,0-1-32,20-19 32,-20 0-225,20 0-383,0-19-129,0-1-224,-1 20-608,-19-20-513,20 20-1922,-20 0-6278</inkml:trace>
  <inkml:trace contextRef="#ctx0" brushRef="#br3" timeOffset="356965.8203">16099 12243 20050,'59'61'2243,"-19"-42"-1667,-20 1 353,0-20 256,-1 0-32,-19 0-448,0-20-449,-19 1-160,-1-3-64,-20-17 0,1 19 0,-1-39 0,-1 19-32,3-19-32,-3-21 0,21 21-192,2-20 544,18 38-127,18 2 127,2 19 481,21 20-129,-3 0-127,23 20-289,-22 0-288,1 19-128,-20 2-32,0 18 32,-20-20-129,0 2-63,-40-2 96,0 0-1,1-19 97,-1 0-384,19-20-417,3 0-705,-2 0-2113,20-20-6151</inkml:trace>
  <inkml:trace contextRef="#ctx0" brushRef="#br3" timeOffset="357186.5234">16417 12304 18417,'-21'-22'3812,"1"-17"-2083,0 19 673,1-19-191,-21-2-546,20 2-832,0 0-673,20-1-160,0 21-512,0-2 191,20 1-864,20 20-737,-1 20-576,1-20-2307,1 21-11626</inkml:trace>
  <inkml:trace contextRef="#ctx0" brushRef="#br3" timeOffset="357944.3359">16972 11847 9384,'20'-80'10058,"-40"41"-8296,1-2 288,-1 21 288,0 20-577,-21 0-672,3 20-416,-3 21-417,3-2-192,17 0-64,1 2 64,20-2-64,20 1-224,1-1-32,-3-19-192,2 20-65,0 0-160,-20-1 417,0 0 160,0 22 32,0-42 192,0 21-192,0-21 224,21 3-32,-1-22 129,-2 0-33,3 19-192,-1-19 0,0 0-32,0 20 0,-1-20-32,1 0-192,0 20 96,-20-20-257,20 0 65,0-20-321,-1 20-416,21 0-1217,-20-20-1409,0 20-5414</inkml:trace>
  <inkml:trace contextRef="#ctx0" brushRef="#br3" timeOffset="358501.9531">17289 11965 15438,'21'60'2819,"-1"-20"-1762,0-1-64,-20 0 96,20-18 0,-20 19-673,19-21-288,-19-19-288,20 20-224,-20-40-545,0 20-1025,0-19-1826,-20-1-1825,1 0-1441,-21-20 5636,20 0 3204,-19 1 3010,19 0-896,-1-22-929,1 22-96,20-20-833,0 18-673,41 22 32,-21-1 161,19 0-1,1 20-704,-1 0-641,1 20-224,-40 19 96,20 22-192,-20-22-64,0 20 0,0-18 96,-20 18-96,20-40 224,20 21-320,0-21 576,19-19-224,1 0 128,-1 21 289,1-1-161,-19 0-352,17-1 160,-38 21-64,0-21 64,-18 22-128,-23-21 129,1 0-129,1-1 0,-1 1-417,1-20-448,19 0-800,0-20-1442,20 20-2306,0-19-7463</inkml:trace>
  <inkml:trace contextRef="#ctx0" brushRef="#br3" timeOffset="358736.3281">17786 12025 25784,'80'-19'1794,"-41"-2"-1570,1 1 673,19 20-577,-19-20-224,1 40-416,-23-20-1154,23 0-544,-41 20-1121,0 1-2786</inkml:trace>
  <inkml:trace contextRef="#ctx0" brushRef="#br3" timeOffset="358972.6562">17965 12184 20050,'19'0'1922,"1"-20"-96,20-1-417,1 2-640,-3-1-609,3 20-384,-21-20-1089,19 20-1602,-19 0-1986</inkml:trace>
  <inkml:trace contextRef="#ctx0" brushRef="#br3" timeOffset="359487.3047">18342 11687 13292,'0'-40'3523,"0"40"-896,0 0 224,0-19-673,0 19-609,0 19-224,20 21-416,-20 1 32,0-2-64,20 20-128,-20 21-353,19-21-160,-19-18-95,40 18-290,-20-20 258,1-19-97,-3-1 0,2-19 64,1 0 64,-1-19-96,0-1 128,-2 20-128,3-20-288,-1 20 512,0 0-320,0 20 0,-1 19-96,-19 2 0,0-2-128,0 1 160,0-21-97,0 22-63,-19-41 32,19 20 32,-20-20 0,0-20-65,0 1 33,-19-3 128,19 3 0,-21-1-192,21 0-641,20 1-256,-18 19-513,18-20-1697,18 20-2242,-18 0-9642</inkml:trace>
  <inkml:trace contextRef="#ctx0" brushRef="#br3" timeOffset="359891.6016">18620 11687 19218,'0'-40'2466,"0"21"-1953,40 19 1761,-20-20-128,19 20-96,1-20-1025,-1 20-609,1 0-288,0 20 0,-1 0 0,2-1-128,-21 21 32,0 1-64,-2 18 96,3-20-64,-21 21 0,20-1 0,0 2-32,0-22-32,19 0 64,-19 20 0,20-18-32,-21-2-32,1 1 32,-20 1 0,20-2 96,-40-19-128,20 19 64,-20-39-96,20 20-128,-19-20-321,-1 0-576,0 0-384,0 0-2147,0 0-9352</inkml:trace>
  <inkml:trace contextRef="#ctx0" brushRef="#br4" timeOffset="363970.7031">20209 11708 5733,'0'-41'3780,"0"21"-1314,0 1 256,0-21-447,0 21-546,0-1-512,0-1 1,-20 1 127,20 1 96,0 19-256,-21 19-544,21 1-65,0 40-223,-20-1 31,20 41-256,-20-21-32,20 21-96,0-20 0,0-2-96,20-38 96,0 0-384,21-20-321,18-20-512,-19 0-1281,19-20-2211,0-20-8487</inkml:trace>
  <inkml:trace contextRef="#ctx0" brushRef="#br4" timeOffset="364999.0234">20903 11271 6982,'0'-39'7335,"0"39"-4901,0-22 129,-20 22-321,20 0-705,-20 0-544,-19 22-320,19-3-193,0 21 1,0-21 159,20 1-223,0 0-97,0-1-96,40 2-63,-20-1-129,39-20 32,-19 20-64,-1-1 32,1 1 0,-19 0 0,-3-1 32,-18-19 0,-18 20 0,-23 1 0,21-21-256,-19 20-161,-1-20-127,20 0-385,0-20-640,20 20-962,-19-21-1536,19 1-4902</inkml:trace>
  <inkml:trace contextRef="#ctx0" brushRef="#br4" timeOffset="365205.0781">21102 11390 17232,'20'20'2018,"-20"0"-1474,0-1 513,0 1-640,0-20-321,0 0-481,0 20-1056,0-20-1218,0-20-2722</inkml:trace>
  <inkml:trace contextRef="#ctx0" brushRef="#br4" timeOffset="365452.1484">21102 11271 9801,'20'-61'3779,"-2"61"-736,3 0 224,-1 22-928,-20 17-834,20-19-416,0 19-544,-1 21-129,1-40 0,-20 19-127,20-19-129,-20 0 0,20-20-96,-20 0 64,0 0-32,20 0 0,-20-20 0,0 20 0,0-20-32,19 1-31,-19-1-1,0 0-32,20 20-32,0 0 32,-20 0-97,20 20-287,1 0-353,17-1-640,-18-19-1506,1 20-2209,-1-20-7753</inkml:trace>
  <inkml:trace contextRef="#ctx0" brushRef="#br4" timeOffset="365809.5703">21657 11330 12459,'-19'0'3588,"19"20"-1955,-20-20 1058,20 40-225,-20-20-832,20 19-513,0 1-321,20-21-127,0 1-256,19-20-129,21 0-64,-21 0-96,22-20 64,-3 1-128,-17-1 32,-23-19-31,3 19 31,-21-21-160,0 22 32,-21-1 128,3 20-64,-2 0-64,-1 0 32,-19 0 96,22 20-160,18-1 32,-21 2 32,21 19-96,21-21 96,17 1-385,3 0-480,18-1-320,1-19-737,-1 0-1537,0 0-2627</inkml:trace>
  <inkml:trace contextRef="#ctx0" brushRef="#br4" timeOffset="366267.5781">22511 11251 17264,'0'79'4004,"0"-40"-2723,0 2 192,0-21 193,0-1-609,20 1-705,-20 0-160,20-20-192,-20 0 96,0 0 97,0-20-97,-20 0-160,0-19 64,0-2 96,20 2-128,-20 0 32,1-1 96,-1-1-96,20 2-32,0 0 32,20-1 128,-1 40 160,21 0 32,-20 20 161,0 19-33,-1 1-223,1 20-97,0-20 0,0 19-128,0-19-192,-20 0-385,19-1-384,-19-39-128,0 20-288,0-20-1410,-19 0-2594,-1 0-7335</inkml:trace>
  <inkml:trace contextRef="#ctx0" brushRef="#br4" timeOffset="366484.375">22471 11390 17232,'0'-21'3683,"20"21"-1953,0-19 608,0 19-256,0 0-416,19 0-962,1-20-511,-1 20-354,-19 0-607,0 0-770,1 20-1024,-1-20-2371,-20 0-8263</inkml:trace>
  <inkml:trace contextRef="#ctx0" brushRef="#br4" timeOffset="366702.1484">22928 11410 16719,'39'39'5702,"-39"-19"-3428,20-20-256,0 20-192,-20-1-1154,20 1-512,0 1-384,-20-21-224,19 20-225,1-20-256,-20 0-352,20 0-1057,-20 0-1250,20-20-1889</inkml:trace>
  <inkml:trace contextRef="#ctx0" brushRef="#br4" timeOffset="367142.5781">23147 11271 19826,'18'39'2883,"22"-19"-1442,-40 0-191,21-1-674,-1 2-448,-20-1-32,20-20-320,-20 0-96,0 0-545,0 0-737,-20-20-319,0-1-97,-21 2 96,21-1 737,2-19 800,-23-1 482,21-1 1120,20 2-32,0 0 256,20-1 225,0 0-385,1 0-224,17 21-160,3 19-96,-1 0 31,-21 0-351,1 0-289,0 19 64,-20 1-224,0 0 64,-20 20-32,0 0-96,1-1 32,19 0-64,0-17 0,19-3-32,1 1 32,0 0 32,0-1 128,0-19 96,-20 20 289,19 0-65,-19-1-96,0 2-95,0-1 31,-19 0-256,19-20-64,-20 19-513,0-19-672,20 0-2274,-20 0-7047</inkml:trace>
  <inkml:trace contextRef="#ctx0" brushRef="#br4" timeOffset="368149.4141">20942 11985 14926,'0'0'2402,"0"0"-801,0 21 642,0-2-450,20 21-480,-20-21-448,20 21-352,0-21-97,-20 22-288,21-41 0,-21 20-64,18-20-224,-18 0-576,0 0-546,0 0-896,0-20-2210,-18 0-8776</inkml:trace>
  <inkml:trace contextRef="#ctx0" brushRef="#br4" timeOffset="368385.7422">20843 11826 14894,'-19'-20'1377,"19"1"-1217,0 19-640,0-20-1,0 20-1281,19 0-9128</inkml:trace>
  <inkml:trace contextRef="#ctx0" brushRef="#br4" timeOffset="368604.4922">21161 12025 17808,'40'59'1794,"-20"-59"-224,-20 20 255,0-20-447,0 0-578,0 0-543,0 0-1,0 0-96,0-20-96,19 1-32,-19-1 32,0 20-128,20-20 96,0 1-32,-20 19-32,20 0 32,0 0-32,-1 19 64,1 21-224,0-21-481,21 21-1152,-23-21-1763,22-19-2818</inkml:trace>
  <inkml:trace contextRef="#ctx0" brushRef="#br4" timeOffset="369308.5937">21638 11965 12299,'-20'0'4036,"20"20"-2755,-20 1 513,0-2 576,20 21-768,0-1-289,0 0-480,0-18-353,20-1-96,0 0-63,0-20-65,19 0-288,1 0 160,-1-20-96,-19 0-64,0-20-32,0 20 32,-20-19 0,0 19-32,-20-19-96,0-2-32,0 2-193,1-1 545,-21 1-320,20-2 64,-19 2 32,19 0-32,0 19 160,0-21-64,20 41 288,0 0-95,0 0-33,20 20 160,-20 1 0,20 18-160,19 1 33,-19 20-193,0-21 224,20 20-128,-21-19-32,21 20-256,-20-21 288,19 1-32,-19 0-32,21-20-128,-3-20 224,3 0-128,-21 0-32,19-20-160,1-1-64,-20 2 63,0-21 65,-20 21 128,0-21 32,0 21-96,-20-2 96,20-19-32,-20 21-96,0 19 481,0 0-257,20 0-64,0 0-32,0 0 96,0 19-96,0 21 96,0-19-64,0 18 0,20-19 64,0-1-96,0 1 32,19 0-256,1-1-320,0-19-65,-1 0-480,1-19-1249,-1 19-1698,-19 0-5477</inkml:trace>
  <inkml:trace contextRef="#ctx0" brushRef="#br4" timeOffset="369851.5625">22511 12363 15342,'0'19'1730,"0"-19"-609,20 0 512,-20 0-191,0-19-513,-20-21-641,0 21-192,0-22-32,1 1 352,-21 1 33,20-21-65,-1 20-192,21 1-128,0 0-64,21-2 225,-1 21-289,0 1 288,0 19-128,-1 0-32,1 0-288,0 19-65,0 1-287,-20 0 224,0 20 31,0 0 193,0-21 0,0 1 96,0 0 64,0-1 32,0 2 224,20-21-63,-1 0-33,1 0-32,0 0 128,0-21-128,0 2-128,-1-1 160,-19 0 129,20 1-161,-20-1-96,0-19 32,0 18-32,0 1 32,-20 0 32,20 20-128,-19 0 353,19 0-513,0 0 256,-20 20 0,20 21 64,0-22-64,20 21 0,-20-1-96,39 0-192,-19-18-289,1-1-512,17-20-576,-18 0-961,1 0-1698,-1 0-6374</inkml:trace>
  <inkml:trace contextRef="#ctx0" brushRef="#br4" timeOffset="370156.25">22829 11867 15342,'20'19'3940,"-20"1"-2082,0 19 288,0 1 128,19 0-641,-19 0-416,20-1-544,0-19-289,0-1-159,0-19-65,-20 0-64,19 0 96,-19 0-96,0-19-32,20-1 32,0 0-64,0 1 96,0-1-31,-1 0 95,1 1-192,0 19 96,0 0-96,1 19 0,-3 1-385,2 0-447,0-1-418,21 1-511,-21 0-1410,-1-20-9737</inkml:trace>
  <inkml:trace contextRef="#ctx0" brushRef="#br4" timeOffset="371130.8594">23444 12065 9961,'0'-40'2402,"20"21"-64,-20-2 321,0 21-897,0-20-545,-20 20 192,20 0-224,-20 0-192,20 20-256,0-20 160,-20 21-257,20 18-31,0-19-161,0 19-127,0-19-193,20-1-96,0 2 0,0-1-96,-1-20-160,21 0-1,1 0-31,-23-20-32,2-1 32,1-18-33,-21 19-31,0-39 160,0 19 0,-21-19 416,1 19-224,20-20 0,-18 1-32,-3 20 0,1-2 128,20 1-96,0 21 192,0-1-64,0 20 161,0 0 63,0 20 65,20-1-97,-20 21 96,0 1-159,21-2 63,-21 20-64,0 1-96,18-1-288,-18 2 128,20-2 64,1-20-128,19 0 96,-1-18-128,1-21-96,-1 0 64,1 0 0,0 0-64,-1-21 32,-19 2-64,0-1-289,1-19 65,-21 19 95,0 0 1,0-20-96,-21 20 576,1 0-288,0 1 64,0 19 32,1-20-64,-1 20 160,20 20 0,-20-20 192,20 39 96,0-19-127,0 20 159,20-20-192,0 19-128,-1 1-224,1-21-417,20 2-223,-19-1-321,17-20-1410,-18 20-1793,1-40-5381</inkml:trace>
  <inkml:trace contextRef="#ctx0" brushRef="#br4" timeOffset="371457.0312">24078 11945 18385,'0'40'3107,"0"0"-1249,0-20-33,0 19-415,20-19-417,1 0-481,-21-20-224,20 19-95,0-19-33,-20 0-96,20-19-64,-20 19 64,0-20-64,0 0 32,19 1 64,-19-21 32,20 21-96,-20-2-64,20 21 32,-20 0-32,20 0 320,-20 0-544,20 21 128,-1-2-288,-19 21-417,20-21-224,0 1-609,-20 0-1441,20-20-2338,-20 19-6790</inkml:trace>
  <inkml:trace contextRef="#ctx0" brushRef="#br4" timeOffset="371695.3125">24337 11806 18033,'20'-59'4164,"-20"40"-2018,0 19 0,21 19-64,-21 1-609,0 19-640,0 2-321,18-2-320,-18 20-416,20-19 96,0 20-352,1-21-449,-21-19-545,20 0 33,-20-1-929,18-19-2050,-18 0-7207</inkml:trace>
  <inkml:trace contextRef="#ctx0" brushRef="#br4" timeOffset="371922.8516">24278 11945 18801,'0'0'3428,"-20"0"-1282,20 0-385,20 0 577,-1 20-1088,21-20-514,1 0-511,17 0-161,-17 0-449,-2 0-576,1 0-832,-1 0-802,-19 20-2850,-20-20-9321</inkml:trace>
  <inkml:trace contextRef="#ctx0" brushRef="#br4" timeOffset="372167.9687">24536 11469 22933,'40'0'2242,"-1"0"-960,1 20 800,19-1-193,-19 22-607,19-2-546,-18 20-480,-21 22-191,18-22-65,-38 21-33,21-21-447,-21 0 256,0-19 32,-21 0-225,1-1-255,2-19-802,18-20-608,-20 0-1025,20 0-993</inkml:trace>
  <inkml:trace contextRef="#ctx0" brushRef="#br3" timeOffset="390075.1953">7504 13435 13324,'-21'19'3684,"1"-19"-2275,20 0 417,0 0 768,0 0-832,0 0-897,0-19-193,20 19 129,1 0-96,-3 0-129,23 0-223,-1 0-161,-1 0-64,1 0-96,-1-20-224,21 20-577,-20 0-544,-1 0-513,2 0-1505,-21 0-1538,-20 20-6918</inkml:trace>
  <inkml:trace contextRef="#ctx0" brushRef="#br3" timeOffset="390323.2422">7621 13633 18609,'-18'60'3011,"18"-60"-1858,18 20 1121,3-20-128,19 0-1185,-20-20-576,19 20-193,21 0-384,-21 0-545,1 0-544,-19 0-865,17 0-961,-18 0-2210</inkml:trace>
  <inkml:trace contextRef="#ctx0" brushRef="#br3" timeOffset="391900.3906">9111 13276 4356,'21'0'7911,"-21"0"-6373,18 0 479,-18 0 290,0 0-738,0 0-704,0 0 96,0 0 64,0 0-192,0 0-225,0 0 97,0 0-129,0 0-191,0 0-225,-18 0-128,18 0 160,0 0-96,-21 0 128,1 19 1,0-19-1,0 20 0,1-20 32,-1 20-63,0-1-33,0 3-32,-19-3 160,19 1-224,20 0 64,-20-20 32,20 0-31,0 19 63,0-19 0,0 0 128,0 0-192,20 0 0,-20-19-128,20 19 193,19 0-97,-19-20 96,20 20 96,-1-20 0,1 1-191,-1 19-65,1 0 0,-19 0-96,-1 0-33,-2 0-31,2 19-32,-20-19-64,0 20-96,-20 19 159,2-19 1,-23 19 96,1-18 64,1-1-32,19 0 64,-20-1 0,21 1 96,19-20 129,0 0-97,0 20 96,0-20 64,0 0-127,19 0 63,21 0-64,1-20 160,-3 0-63,3 20-161,17-19-128,-17 19 32,-2 0-353,1-20-383,-20 20-289,0 0-609,-1 20-768,1-20-2467,0 0-7206</inkml:trace>
  <inkml:trace contextRef="#ctx0" brushRef="#br3" timeOffset="392783.2031">9269 13911 9833,'0'0'1697,"-20"0"65,20 0 993,0 0-769,0 0-993,-18 0-129,18 0 129,0-20-160,0 20-160,0 0-1,-20 0 1,20-19-257,0 19-159,-21 0-129,21 0 160,-20 0-32,0 0-64,2 19 1,-3-19 95,1 20 32,0 0 33,0-1 95,20 1-224,-19 1 64,19-1-63,19-1 31,-19-19-128,20 20 32,0-20-64,21 0 0,-23-20-64,2 20-64,0-19-128,1-1 96,-1-1-32,-20 21 128,0-20-64,0 1 64,0 19 32,-20-20 128,20 20 97,-21 0-33,21 0-128,0 0 0,0 20-96,21-20 0,-1 19-224,-2-19-321,2 20-159,21-20-353,-21 0-737,19 0-1345,-19 0-3267,20-20-8936</inkml:trace>
  <inkml:trace contextRef="#ctx0" brushRef="#br3" timeOffset="400567.3828">9964 13474 11434,'0'0'2082,"0"0"-1025,0 0 1025,0 0-128,0 0-961,-19 0-320,19-20 31,0 20 97,0 0-192,0-19-97,0 19 33,0-20-1,0 20-95,0-20 127,-20 1-223,20 19-65,0-22-96,-20 22-192,0 0 32,20 0 96,-20 22-96,1-3 64,-1 1 64,20 19 65,-20-19 159,20 19-288,0-18 128,0-1 0,20 0 1,-20-1-1,20-19-64,-1 0 64,1 0-160,0 0 0,0-19-64,-20-1 32,20 0-64,-20-1-32,19 2 96,-19-1-64,0 0 128,0 20 97,0 0-1,0 0-32,0 0-32,0 20-96,20 0 0,-20-20-96,20 19-128,21 2-321,-23-21-415,23 0-226,-21 0-671,0 20-1795,-2-20-5893</inkml:trace>
  <inkml:trace contextRef="#ctx0" brushRef="#br3" timeOffset="401329.1016">10442 13435 12203,'0'0'2723,"0"0"-481,-21 0 352,21-20-416,0 20-1089,0-20-288,-20 20 64,20 0 96,0-19-96,0 19-65,0 0 33,-20 0-160,20 19-193,0-19-159,0 20-161,20 0-64,-20-20-96,20 19 64,-20-19-64,21 20 64,-21-20-128,20-20-160,-20 20-97,0 0-255,0-19-289,0 19-128,0-20-480,0 20-577,-20 0-1538,20 0-4259</inkml:trace>
  <inkml:trace contextRef="#ctx0" brushRef="#br3" timeOffset="417926.7578">10997 13137 2914,'0'-20'2082,"0"0"224,0 20 1,0 0 31,0 0-897,0-19-320,0 19-160,-21 0 0,21 0-192,0 0 64,0-21-1,0 21-63,0 0-64,0 0 63,0 0-287,-18 0-161,18 0 33,0 21 95,0-21-224,0 0 129,0 0-33,0 0 64,-20 0-224,20 19 33,0-19-97,0 0 160,0 20-160,0 0 32,0-1-96,0 21-32,0-21 32,0 22-32,0-2 64,0 1-64,0 1 32,0-2-32,20 0 0,-20-19-32,18 19 128,-18-18-64,21-1-32,-21-20 32,20 20-32,-20-1 64,0-19-64,0 20 32,0-20-32,0 0 0,0 20 32,0-20 33,0 0-1,0 0-64,0 0-32,0 0 128,0 0-96,0 0-64,0 0 96,0 0 0,0 19-96,0-19 64,0 0-64,0 20 64,0-20 64,0 0-32,0 0-64,0 0 64,0 0-32,0 0 0,0 0-64,-20 0 96,20 0 0,0 0-64,0 0 32,0 0-96,0 0 192,0 0-160,0 0 96,0 0-32,0 0 0,20 0-32,-20 0 64,0 0-64,0-20 64,0 20-32,0 0 32,0 0-32,0 0-32,0-19 64,0 19 64,-20-20-192,20 20 96,0-20 32,0 1-64,0-1 32,0-21 0,-21 22 0,21-21-32,0 1-32,0 19 96,0-21 32,0 2-160,0 0 128,0 19 32,0-21-64,0 2-32,0 19-32,0 1 160,21-1-96,-21 0 0,0 1-32,0-2 32,0 1-32,20 0 64,-20 1-64,0-1 0,0 0 64,20 1-97,-20 19 98,0-20-66,0 20 33,20-21-64,-20 21 64,0 0 32,19 21-32,-19-1-32,20-1 32,0 1-32,0 19-32,19-19-128,-19 21 192,0-22-160,0 1 128,0 19-64,-20-19 128,0 0-64,0-1 32,-20-19 0,-20 21-32,20-21 32,-19 20-32,19-20 64,-20 0-64,21 0-160,-1 0-545,0 0-640,20 0-705,0 0-1121,0 0-4709</inkml:trace>
  <inkml:trace contextRef="#ctx0" brushRef="#br3" timeOffset="418563.4766">11393 13554 11723,'0'0'928,"0"0"-287,0 0 1697,0 0-256,0 20-704,0-20-193,0 19-385,21-19-191,-21 20 32,0-20-65,20 20-191,-20-1-97,0-19 32,0 20-32,0-20 33,0 0-97,0 0-64,0 0-32,0-20 0,0 20-64,-20-19 0,20-1 97,-21-19 63,3 19-96,18-21 0,-20 22 0,20-1 64,0 0-192,0 1 0,20 19 0,-20 0-192,18 0-480,3 0-418,-1 0-639,20 0-1314,-21 0-2114</inkml:trace>
  <inkml:trace contextRef="#ctx0" brushRef="#br3" timeOffset="419432.6172">11851 13117 11178,'0'-20'2627,"-20"20"-225,20-19 128,0 19-896,-21 0-545,1-21-128,20 21-353,-18 0-63,-2 21-33,-21-21 1,21 0-225,2 19-128,-3 1-96,1-20 0,20 20-96,-20 19 0,20-19 0,20-1-224,-20 22 32,20-21-32,1 19 63,-3 0 1,2-17 192,-20 17-64,0-19-64,20 19 64,-20 0 32,0-18 32,-20-1 0,20 0 0,0-1 96,0 1 224,0-20-63,0 0 95,0 0 32,0 0 1,0 0-129,20 0-192,1 0 0,-1 0 32,-20 0-96,18 0-256,2 0-161,1 0-223,-1 0-225,0 0-576,-1 0-1122,-19 0-1088,20 0-6311</inkml:trace>
  <inkml:trace contextRef="#ctx0" brushRef="#br3" timeOffset="419997.0703">12009 13236 14637,'0'20'1666,"0"0"-513,20 19 288,-20-19 65,0 21-353,20-2-448,-20 20-321,20-20-96,1-18-32,-21 19-63,18-21-65,2 1 224,-20-20-160,20 20 193,-20-20-225,-20 0-160,20-20 64,-20 0-128,2 1 128,-3-1-96,1-21 64,0-18-32,-20 20-128,40-22 64,0 2 64,0 20 0,0-2 0,0 2 224,20 19 64,0 20 129,0 0-65,21 0-32,-23 20-256,22 19 64,-19 2-160,-1-2 128,19 20-96,-19-18 0,0 18-32,-20-19-32,20 0-128,-1 0-288,-19-21-289,20 1-160,0 0-897,-20-20-1569,20 19-4356</inkml:trace>
  <inkml:trace contextRef="#ctx0" brushRef="#br3" timeOffset="420242.1875">12108 13435 20659,'-18'0'2242,"-3"19"-1121,21-19 801,0 0-1217,21 20-737,-3-20-160,2 0-609,21 0-1025,-3 0-1825,-17-20-3108</inkml:trace>
  <inkml:trace contextRef="#ctx0" brushRef="#br3" timeOffset="421040.0391">12525 13435 14445,'0'-20'2178,"-20"20"-192,20-20 512,0 20-512,0 0-929,0 0-384,0 0-385,0 0-31,0 0-33,0 0-64,20 0-160,-20 20 0,20-20-96,1 0-160,-1 20-353,-2-20-480,23 0-1057,-21 0-833,-20 0-1505,20 19-9608</inkml:trace>
  <inkml:trace contextRef="#ctx0" brushRef="#br3" timeOffset="421285.1562">12624 13534 18193,'-20'40'2178,"20"-21"-801,0-19 289,0 0-1,20 0-1024,1 0-577,-1-19-32,0 19-320,-2-20-353,3 20-544,-1 0-897,0 20-1313,0-20-2467</inkml:trace>
  <inkml:trace contextRef="#ctx0" brushRef="#br3" timeOffset="422185.5469">13161 13454 7623,'0'-19'2594,"0"19"-736,0 0 480,0-20-512,0 20-545,-20 0-320,20-20-288,-20 20-33,20 0 33,-19 0 192,19-19-321,-20 19-95,0 0-161,20 0-192,-21 19 64,1-19-64,20 20 32,-18 0 65,18 19-65,0-19 256,0-1-224,0 2-96,18-1 96,-18 0-256,20-1 96,1-19 64,-1 0-32,0 0 32,-1 0-64,1-19-32,-20-1 64,20 0 0,-20-1-64,0 2 0,0-1 32,0 0 64,0 20-31,-20-19 31,20 19 96,0 0-64,0 0 64,0 19 0,0 1-160,0-20 0,20 20 32,-20 20-64,20-20-128,0 0-320,-1-20-642,1 19-1504,-20-19-1794,20 20-8713</inkml:trace>
  <inkml:trace contextRef="#ctx0" brushRef="#br3" timeOffset="422875">13300 13137 7847,'0'0'7047,"-20"0"-5318,20-20-31,0 20 384,0 0-641,0-20-736,20 20-161,-20-19-95,19 19-129,1 0-192,-20 0 0,20 0-64,-20 0 97,20 0-65,1 0-96,-21 19 192,18-19 96,-18 20-96,0 0 161,0 19-161,20-19-96,-20 20-32,0 0 0,0-1-96,21 22 96,-21-22-128,20 20 64,0-20-160,-2 2 0,23-2-97,-21 1 1,0-21 256,19 1-160,-19 1 64,0-1 32,-20-20 160,0 19-32,0-19-32,-20 0-32,0 0 0,0 0-64,1-19-384,-1 19-930,0 0-351,0 0-1506,-1-20-7175</inkml:trace>
  <inkml:trace contextRef="#ctx0" brushRef="#br3" timeOffset="429127.9297">14313 13037 6598,'0'0'3011,"-20"-20"-769,20 20 32,-21 0-256,21 0-128,0-19-449,-20 19-544,20 0 96,-20 0 160,20 19-288,0-19-97,-18 20 33,18 0-96,-21 1-33,21-2-127,-20 40 160,20-19-129,-20 20-95,20 19-65,-20 1 32,20-1-159,0 1 63,0-21-32,20 1-127,20-1 31,-19-20-256,17 2-64,3-21 384,-21 19-352,19-19 96,-19 0-192,0-20-161,-20 19-447,20-19-257,-20 0-289,19 0-639,-19 0-1795,0 0-4067</inkml:trace>
  <inkml:trace contextRef="#ctx0" brushRef="#br3" timeOffset="430352.5391">14829 13117 8167,'19'-20'3363,"1"1"-832,-20 19-161,20-21-608,-20 21-641,20-20-160,-20 20-161,20-20-415,-20 20 63,0 0-63,19-19 31,-19 19-64,0 0 129,0 0-33,0 0-192,0 0 161,-19 0-225,19 19 96,-20 1-128,0 0-63,0 1 31,-19 18 0,19-19-32,-20 19 192,19-19 0,3 20 33,-23-20-65,41 0-64,-20-20 64,0 19-63,20 1-33,-20-20 32,20 0-64,0 20 32,0-20 128,20 0-95,0 0-65,0-20 96,21 20-32,-23-20 96,23 20 1,-1-19-97,-1-1-96,21 20 0,-21-20 0,1 20-160,19 0-64,-39 0-96,1 0 96,-1 0-33,-20 20 65,-20 0-64,-21-1 160,2 1-32,-1 19 0,0 2 0,21-21 32,-21 19 64,20-19-224,20 0 192,-20-20-32,20 19 160,20-19-160,0 21 289,0-21-129,19 0-32,-19 0 32,20 0 64,-1-21-32,1 21-160,-19 0 32,17 0-384,-18 0-320,1 0-353,-1 0-609,18 0-1409,-17-19-3427,-21 19-4805</inkml:trace>
  <inkml:trace contextRef="#ctx0" brushRef="#br3" timeOffset="439491.2109">14967 13852 2306,'0'0'5701,"-20"0"-3619,20 0-416,0 0 63,0-20-95,0 20-705,0 0-353,0 0 129,-19 0-64,19 0-161,0 0 257,0 0 160,0-21-1,0 21-319,-20 0-1,20 0-191,0 0 95,0-20-191,0 20 95,0 0-192,0 0-64,0 0 64,0-19 33,0 19 31,0 0-32,0 0-32,0 0 0,0 0 1,0 0-1,0 0-96,0 0 0,0 0 0,0 0-64,0 0 64,0 0 64,0 0-64,0 0-64,0 19 0,-20-19 1,20 20-66,0 1 66,0-21-33,0 20 96,0 0-32,20-20-32,-20 19 32,0 1 32,20 0-128,-20-20-32,0 19 128,0-19-96,0 20 64,0-20-32,0 0-32,0 0 128,0 0-128,0 0 160,0 0-96,0 0 32,0 0-32,0 0 64,0 0-160,0-20 64,0 20-32,0 0 32,0 0 0,0 20-96,0-20 160,0 0-64,0 0 32,0 0 0,0 0-32,-20 21 32,20-21-64,0 0 0,0 0 64,0 0-32,0 0 0,0 0 32,0 0-32,0 0 64,0 0 0,0 0-128,0 0 160,0 0-160,0 0 64,0 0 0,0 0 32,0 0 0,0 0 0,0 20-32,20-20 0,-20 0 0,0 0 0,0 0 32,0 0 0,0 0 32,0 0-64,0 0 65,0 0-65,0 0 96,0 0-225,0 0 65,0 0 96,0 0-32,0 19 0,0-19-32,0 0 32,0 20 0,0-20-32,0 0 0,19 0 64,-19 0 32,0 20-128,0-20 32,0 0 64,0 0-96,0 19 64,0-19 0,0 0-64,0 0 128,0 0-64,0 20 0,-19-20 0,19 0-32,0 0 64,0 0-32,0 0 0,0 0 0,0-20 0,0 20 64,0 0 0,0-19-32,0-1-32,0 0 0,0 20 0,0-19-32,0-1 0,0-21 32,0 22 0,0-1 0,0 0 0,0-19-128,0 19 64,0-1-96,0-18 128,0 19 64,-20 0-32,20 1 32,0-1-64,0-1 96,-20 21-64,20 0-64,0 0 96,0 0-96,0 0 64,0 0-64,0 0 160,0 21-192,0-21 32,0 20 96,0-20-32,0 19-64,20 1 32,-20 0-96,0-1 128,0 1-64,0 1 96,0-1-32,0 0-32,0-1 64,20 1-32,-20 0-32,0-1 64,0 1-64,0 1-64,19-21 64,-19 0 32,0 0-161,0 0 97,0 0 128,20 0-96,-20 20-224,0-20 512,0 0-256,-20 0-64,20 0 96,0 0-64,0 0-32,0 0 128,0 0-32,0 0-64,0 0 96,0 0-128,0-20 64,0 20 0,0 0 0,0 0 0,0-21 0,0 21 0,0 0 0,20-20 0,-20 20-32,0 0 0,20-19 128,-20-1-128,20 20 0,0-20 64,-1 20 32,-19-19 32,20 19-160,-20 0 96,0 19 0,0-19 1,0 20-130,20 0 161,-20-1-96,0 1-96,0-20 64,0 21-32,21-1 64,-21-20-64,0 19 96,0-19-224,0 20 192,-21-20 0,21 0 0,-20 20 32,0-20 0,20 0-32,-19 19 32,-1-19 0,20 0-32,-20 20 32,20-20-32,-20 0 0,20 0-64,0 0-129,-20 0-159,20 0-417,0 0-768,0-20-1090,0 20-1633,0-19-3203,0 19-32</inkml:trace>
  <inkml:trace contextRef="#ctx0" brushRef="#br3" timeOffset="443164.0625">15662 13256 3106,'-19'-20'1794,"19"20"512,0-21 289,0 2-513,0 19-449,-20-20-31,20 0-1,0 20-95,0-19-321,-20-1-64,20 0-96,0 20-256,0-19-193,0 19 65,0 0-161,0-21-159,0 21 31,0 0 0,0 0-31,0 0-33,0 0-64,0-20 0,0 20 0,0 0-63,-21 0 31,21 0 0,0 0 32,0 0 0,0 0-63,0 20 127,0-20 160,0 21 97,0-2-65,21 1-63,-21 19-97,20 1-64,-20 20-32,20-21-128,-1 1 33,1 1 31,0-2-32,0-19 0,0-1-64,-1-19 32,-19 0 32,20 0-160,-20 0 128,20 0-64,0-19-32,0 19 0,-1 0-64,1 0-64,0 19 64,0 1-128,1 0 64,-3-1-32,2 22 64,-20-21-33,0-1-31,0 1-64,-20 0 64,2-20 0,-3 0-32,-19 0 63,20 0-95,1-20-32,-1 20 0,0-20-161,20-19-287,0-2-321,0 22-289,20-21-896,0 21-865,-1-1-2530,-19 20-5766</inkml:trace>
  <inkml:trace contextRef="#ctx0" brushRef="#br3" timeOffset="443772.4609">16297 13435 6918,'0'-20'7847,"0"20"-5668,0 0 223,-20-20 64,20 20-768,-20 0-513,20 0-224,0 0-257,-19 20 1,19-20-385,0 20-127,0-1-33,19 1-128,1-20 0,-20 20 96,20-20-96,0 0 64,-20-20 0,20 20-64,-20-20-96,-20 1-224,20 19-289,-20-20-63,20 20-417,-20-20-1410,0 20-3042,20 0-10602</inkml:trace>
  <inkml:trace contextRef="#ctx0" brushRef="#br3" timeOffset="444329.1016">16575 13117 20499,'40'0'1665,"-40"20"-1024,20-1 800,-20 21 97,20 0-385,-1 0-480,1 19-385,0-18-96,0 18 0,1-20-32,-3-19 33,-18 20-97,20-40 0,-20 20 192,0-20-192,0 0-96,-20-20 64,2-1-96,-3 2 32,1-21-32,-20 1 0,1 0-32,19-22-224,-20 2-257,21-1 33,-1-19 416,0 19 192,20 20 192,20 1 257,0 0 63,-1 39-288,21 0-159,0 39-97,-1 0-32,1 1-128,-19 20-33,-3-1-63,2-20 32,-20 22 64,-20-22 96,2-19-96,-23 21-192,21-41-289,-19 19-256,19-19-544,0 0-737,0 0-1025,0-19-1890,20 19-7462</inkml:trace>
  <inkml:trace contextRef="#ctx0" brushRef="#br3" timeOffset="444629.8828">16972 13513 12107,'20'0'4132,"-20"0"-2050,20 0 801,-20 0-609,0-19-577,0-1-512,-20 0-160,20-19-128,-20 19-320,20-21-193,-19 22-192,19-1-224,0-19-352,19 39-321,1-20-800,20 20-1538,-1-20-4548</inkml:trace>
  <inkml:trace contextRef="#ctx0" brushRef="#br3" timeOffset="445925.7812">17469 13078 10121,'0'-21'3171,"0"1"-320,0 0-97,0 1-576,0-1-864,0 0-321,-20 1-32,0 19-65,0 0-383,0 0-161,1 19-128,-21 1 65,-1 19-33,23 1-128,-23-19 0,21 18-64,20 0-64,0 1 32,0-21-64,20 22-64,1-21-64,-1 19 32,-2 0 32,3-17-96,-1 17 63,0 0 65,0-19-32,-20 19 64,0-18 128,0-1 129,0-20-33,0 20 256,19-20-127,-19 0-129,20 0-160,0 0-96,-20-20 96,20 20-32,0 0-321,-1 0-191,1 0-289,0 20-640,0-20-545,0 0-961,-1 0-1281,-19 19-6918</inkml:trace>
  <inkml:trace contextRef="#ctx0" brushRef="#br3" timeOffset="446235.3516">17668 13176 18609,'18'20'2466,"2"-1"-1088,1 2-161,-1 19-352,-20-21-321,20 21-352,-1 1-160,-19-22-32,0 21-256,20-21-384,-20 1-417,0-20-673,0 0-1377,0 0-2498</inkml:trace>
  <inkml:trace contextRef="#ctx0" brushRef="#br3" timeOffset="446555.6641">17607 13176 14926,'-20'-59'3299,"1"39"-1377,19 1 704,19-2-224,1 1-704,21 20-769,-21-20-833,18 20 0,3 0-64,-2 40-160,-19-19-32,0 18-96,0 0-33,-20 1-31,20 0 192,-20 0 64,0-21 96,0 1-64,19 0 64,1-20 64,0 19-32,20 3 96,-1-3-128,-19 1 0,0 0 0,-20-1 128,0 1-64,-20 19-64,0-18-64,-19-1-160,19 0-288,-20-20-609,20 0-2242,20 0-4709</inkml:trace>
  <inkml:trace contextRef="#ctx0" brushRef="#br3" timeOffset="446991.2109">18223 13236 18609,'0'20'3555,"0"-20"-1537,0-20 160,20 20-576,0-21-481,0 21-833,19 0-352,-19 0-288,20-19-321,-21 19-608,21 0-1121,-20 19-1954,-20-19-5734</inkml:trace>
  <inkml:trace contextRef="#ctx0" brushRef="#br3" timeOffset="447251.9531">18322 13415 11594,'0'20'9994,"20"-20"-8905,-20 0 192,20-20 225,0 20-1122,19-20-672,1 20-1538,-19-19-3555</inkml:trace>
  <inkml:trace contextRef="#ctx0" brushRef="#br3" timeOffset="447962.8906">18739 13097 3203,'0'-40'2434,"0"20"1442,0 0-545,-20 1-449,20-1-287,0 0-545,0 20-257,0-19-255,-20 19-257,20 0-416,0 0-288,0 0 287,0 19-31,20 1-32,-20 0-128,0 19-33,20 2-191,-20 18-193,20-20-128,0 21-64,19-1-96,-19-19 64,20 1 128,-21-22-160,1 1-32,21 0 32,-21-20-64,18 0 0,-17 19 64,-1-19-160,0 20 160,-20-20-192,20 20-33,-20-1 33,0 2 32,0-1-64,-20 0 32,0-20 0,0 0-129,-19 0 161,19 0-64,-21-20-128,21 0-417,0-1-384,1 2-833,19-1-1377,0 0-5318</inkml:trace>
  <inkml:trace contextRef="#ctx0" brushRef="#br3" timeOffset="449250.9766">19077 12958 12844,'-20'-39'2242,"20"18"-416,-20 21 512,20-20 64,0 20-640,20-19-577,-20-1-160,20 20-160,0-20 31,19 20-319,-19 0-289,0 0-96,19 20 97,-19 0-65,0 19 0,0-18-128,1 38-64,-3-20-64,2 1-96,-20 20 0,20-1 0,1 1-160,-1-20 63,-20-1 65,18 22-160,3-22 192,-21-19-32,20 19 128,-20-19 32,0-1 0,-20-19 32,-1 21 0,21-21-32,-18 0-417,-2 0-480,20 0-1024,-21-21-2019,21 21-5990</inkml:trace>
  <inkml:trace contextRef="#ctx0" brushRef="#br3" timeOffset="450033.2031">19474 12839 14317,'20'-20'3395,"-1"1"-960,1 19 191,0 0-480,20 19-801,-1 40-608,21-18-385,-21 38-223,22 1-1,-23 18-32,23-18-128,-22 18-160,-19-17-1,0-3 97,-20-17 64,0-22 32,-20 20-64,0-38 64,-19-1 0,-1-1-96,1 1-288,19 0-962,20-20-1793,-21 0-2274</inkml:trace>
  <inkml:trace contextRef="#ctx0" brushRef="#br2" timeOffset="460125">14293 12859 2146,'-21'-20'2434,"21"0"513,-20 20-929,20-19-97,-20 19-575,2-20-257,18 20-481,0-20-319,-21 20-161,1 0-32,20 20 224,-20-20 225,0 0 127,20 20-223,-19-20-161,19 0-64,-20 19-32,0 1 65,0 0 95,20-1-160,-20 1-192,1 1 96,-1 18-96,0-19 64,20 0-32,-20 19 32,-1-19 32,21 20-32,-18-20-32,18 19-32,0-19 129,0 0-33,0 20-128,0-20 64,0 19-64,0-19 32,0 19-32,0-17 64,0 17-64,0-19 64,0-1-32,18 1-32,-18 0 128,0 20-128,21-20 32,-21 19 32,0-19-32,0 0 32,0-1 32,0 22-224,-21-21 448,21-1-128,0 1-160,0 0 96,0-1 0,0 1 193,0 1 127,0-21-320,0 20 0,0 0-96,21-1 32,-21 1 64,0 0-64,0-1-32,0 1 0,0 1 96,0-1-160,0-1 32,20 1 64,-20 0-32,20-1 0,0-19 32,-20 20 32,19-20-64,1 0 96,20 20 1,-20-20 95,19 21-64,-19-21-64,0 0-32,19 19 0,-19-19 0,0 0-32,21 0-64,-23 0 128,3 0-64,19 0 0,-20 20 0,19-20 0,-19 0-64,20 0 96,-21 0-32,21 0 32,-20 0-64,19 0 32,-19 0-64,20 0 64,-19 0 0,17 0-32,3 0-32,-1 0 64,19 0-32,-19-20 0,19 20 0,0 0 0,2 0 64,-23-19-96,23 19 64,-23 0-32,23 0-32,-2-21 96,-19 21-32,39 0-64,-18-20-1,-2 0 33,20 20-32,0-19 64,1-1 32,-1 20-32,-20-20-32,20 1 64,2 19-96,-22-20 96,20 20-64,0-21 96,2 21-96,-2-20 0,0 1 32,0 19 0,20-20-96,0 0 96,1 20-64,-1-19 96,-19 19 32,-1 0-224,1-20 128,-1 20 0,1-20 64,-1 20-64,0 0 32,0 0 0,1-21 32,-20 21-32,19 0 0,0 0-32,-18 0 32,-3 0 32,3 0-96,-2 0 96,0 0-32,-19 0-128,19 21 128,1-21 0,-21 0-64,22 20 128,-2-20-64,1 0 128,19 20-320,-20-20 192,1 0-32,20-20 32,-22 20-32,3 0 32,18 0-64,-20 0 96,1 0-64,-1-20-64,2 20-96,18-21-33,-20 21 1,20 0 192,-19-20-64,-1 20 96,2-19-32,-2 19 64,1-20-64,-1 20 64,0-20-32,-19 20 0,0-19 0,-1 19 0,2-20-32,-3-1 0,3 1 96,-21 20-64,0-19 64,-1-21 160,1 21-128,0-1 97,-20-21-1,0 2-128,0 19 0,0-19-96,-20 0 64,20-22 0,-20 22-32,1-1-32,-1 0 64,0-19-96,-1 19 128,-17 0 0,-3 0 0,1 21-96,1-1 32,-1-19 32,1 39-32,-21-20 0,21-1 0,-1 1-64,-19 20 64,-2-19 0,21 19 0,-19-20-32,0 20 64,-1 0-32,1-20-64,-2 20 64,2-19 32,1-1-32,-3 20 32,-18-20-32,0-1 64,0 21-96,-22-20 0,2 20 32,20 0-32,-20-19-32,20 19 64,-21 0 0,21-20-96,0 20 160,-20 0-64,0 0 0,18-20 0,-18 20 0,-20 0 0,19 0-96,1 0-161,0 0 1,20 0 96,-20 20 128,-21-20 32,21 0-32,0 0-32,0 0 64,19 20-64,-19-20 0,20 19 32,0-19 32,-2 0-64,-18 0-32,20 0 64,0 0 32,-20 0 32,20 0-64,-20 0-32,18 0 32,2 20 32,20-20 0,-1 21-65,-20-21 65,22 20 65,-3-20-65,2 20 0,-1-1 0,1-19 96,0 0-96,-22 20 0,22-20 0,0 0 32,19 0 96,-19 0-96,19-20-96,0 20-160,1 0-321,-22 0-832,23 0-609,-3 0-128,1 0-1281</inkml:trace>
  <inkml:trace contextRef="#ctx0" brushRef="#br2" timeOffset="461327.1484">20446 13236 1665,'0'0'4036,"0"0"-609,0 0-384,0 0-1441,-20 0-706,20 0 161,0 0-64,0 0-384,-19 20-129,19-20 321,0 0 192,-20 0 0,20 0-32,0-20-96,20 20 0,-20-21-65,19 2 1,1-1-224,20 0-1,-20 1-288,39-1-95,-18 0-97,-3 1 0,23 19-577,-22-21-223,1 1-353,0 20-577,-21-20-1120,1 20-2596</inkml:trace>
  <inkml:trace contextRef="#ctx0" brushRef="#br2" timeOffset="462385.7422">21122 12700 8103,'0'-20'2627,"0"20"-930,0 0 1090,0 0-161,0 0-1056,0 20-417,0-1-128,0 1 0,0 21-256,0-21-161,0 19-63,18 0 31,-18 2-287,21-21 31,-21 19 96,20-19 1,-20-1-65,20-19 32,0 0-63,-1 20-97,-19-20-160,20 0 0,0 0-32,0 0 0,0-20-256,-1 20-481,1 0-224,0 0-608,0 0-897,-20 0-802,0 0-1376,0 0-8809</inkml:trace>
  <inkml:trace contextRef="#ctx0" brushRef="#br2" timeOffset="462655.2734">21221 12898 13741,'0'0'4548,"-20"0"-3331,20 0 1025,20 0-192,-1-20-1377,1 20-513,0-19-513,-20 19-704,20 0-1281,0 0-1505,-20 0-6439</inkml:trace>
  <inkml:trace contextRef="#ctx0" brushRef="#br2" timeOffset="462925.7812">21201 12719 12748,'-20'-39'3139,"20"39"-1506,0-20 1154,0 1-481,20-1-1217,-20 20-801,20 0-256,19 0-544,-19 0-834,0 0-1344,0 0-2883</inkml:trace>
  <inkml:trace contextRef="#ctx0" brushRef="#br2" timeOffset="463195.3125">21697 12700 4900,'0'-20'11083,"0"0"-9738,0 20 993,-20-19-160,0 19-897,1 0-416,-1 0-480,0 0-289,-21 19 32,23 1-128,18 0 32,-20-1-64,20 1-32,20 1 0,-20 19-193,18-21 33,-18 1 64,21 19 96,-21-19 96,0 1-32,0-21 64,0 20 128,0-20 289,0 19-1,0-19-31,20 0-129,-20 0-64,20-19-64,0 19-96,-1 0-32,1 0-384,20 0-192,-20 0-385,-1 0-833,1 19-1313,0-19-1441,0 20-10346</inkml:trace>
  <inkml:trace contextRef="#ctx0" brushRef="#br2" timeOffset="463449.2187">21895 12760 16399,'0'20'2466,"21"-20"-928,-21 20 288,0-1-962,20 1-575,-20 19-161,18-19-64,-18 1-352,21-1-193,-21-1-672,20-19-1249,-20 0-1474,0 0-7943</inkml:trace>
  <inkml:trace contextRef="#ctx0" brushRef="#br2" timeOffset="463725.5859">21855 12719 10217,'-18'-39'5221,"18"19"-2819,-21 1 481,42-1-545,-21 20-608,38-21-385,-18 1-448,21 20-320,-2 0-449,-19 0-96,0 0-128,0 20-225,-20 1-95,0-1 160,0 19 96,0-19 96,0-1-1,0 22 98,0-21-33,19 0 64,-19-20 32,20 19 0,0 1 64,0 0-64,0-1-128,-1 1 32,1 1 0,-20 18-128,0-19 64,-20-20-32,1 20-96,-21-1-129,0-19-512,21 20-736,-21-20-1282,20 0-2370</inkml:trace>
  <inkml:trace contextRef="#ctx0" brushRef="#br2" timeOffset="464087.8906">22193 12621 20563,'0'-21'2530,"20"1"-1825,0 1 768,-1 19-480,21-20-544,-20 20-417,1 20 64,17-20-64,-17 19-160,-1 1 0,0 1 32,-20-1 96,20 19 0,-1-19 0,-19 19 0,20 2-129,0 18-31,-20-20 160,20 2-64,0-2 32,-20 1 64,19-21-64,-19 1 96,0 21-32,0-41 64,0 19-128,0 1-288,-19-20-1281,19 0-1570,-20 0-1986</inkml:trace>
  <inkml:trace contextRef="#ctx0" brushRef="#br2" timeOffset="467682.6172">9707 13137 4868,'-20'-20'1602,"20"0"127,-21 20-704,3 0-128,-2 0 224,-1-19 96,1 19-384,0 0 160,2 0 256,-23 0-224,21 0-480,-20 0-225,21-21-128,-1 21-96,-20 0 0,20 21-64,1-21-32,-21 0 32,19 19 0,-17-19 0,18 0 1,-21 20 31,21-20-32,-19 0-32,-1 20 32,20-20 0,-19 19-32,-1-19-32,20 0-96,-19 20 95,19-20 33,-21 0 0,23 0 0,-2 20 0,-21-1 0,21-19 33,-19 21-33,19 19-33,-20-21-31,1 1 32,-1 0 64,0-1-32,1 3-32,-1-3 32,1 1 0,19 0 0,-21-1 0,21 21 0,-19-21 0,19 2-32,0-1-32,0 0 32,20-1 32,0 1 0,0 0 0,0-1 0,20 1 0,-20 1 0,20 18 0,-20-19 0,0 19-64,20-19 64,-20 21 0,21-21 0,-21-1 0,18 1 0,2 0 32,0-1 0,21 1 192,-23-20-31,3 21 31,19-21 64,-1 20-128,-19-20-64,0 19-96,20 1 64,-20-20-64,19 20-32,-19-1 64,0 1 33,1-20-130,-3 0 1,2 0 96,1 20 65,19-20-194,-22 0 97,23 0 0,-1 0 0,-1 0 97,1 0-1,-1 0 32,21 0-32,-21 0-64,22 0 0,-23 0-32,3 0 0,-1 0 0,-1 0 32,1 0 0,-20 0-32,19 0 32,1 0-32,19 0 0,-19 0-96,19 0 32,2 0 64,-2 0 0,-19 0-32,19 0 128,-19 0-32,19 0-64,2-20 0,-23 20 32,23 0-160,-22 0 96,1-20-96,19 20 32,-19 0 128,0 0-64,19 0 96,-18 0-64,-3 0 32,3 0-64,18 0 0,-19 0 32,-1 0-32,1 20 64,0-20-64,-1 20 32,1-20 0,-1 0 0,1 0-32,1 0 64,18 0-32,0 0-32,1-20 64,-1 20-32,1 0-96,-1 0-129,20 0 193,-18 0 0,-2 0 0,1-20 64,-1 20-32,0 0 32,2 0-32,-3-19 32,3 19-32,-2-20-32,0 20 32,21 0-64,-21 0 96,2 0-64,-22-20 32,21 20 0,-21 0 0,1-19 0,-1 19-96,1 0-32,0 0-64,19-20 128,-18 20 32,-3 0 0,-17 0 0,19 0-32,-1 0-97,1 0 1,-20 0 128,19 0 0,1 0 0,-20 0 32,19 0-32,1 0 64,1 0-64,-3 0 32,3 0 0,-2-21 0,1 21 0,0 0 0,-21 0 0,21 0 0,-20-20 0,19 20 32,-19-19-32,20 19-32,-19-20 32,17 20 0,-17-20 0,19 1 32,-22-1-32,3 0 0,19-1 160,-20 1 33,-1 1-33,1-1-32,0 0-32,0 1 64,0-22 0,-20 21-160,19 1 32,-19-1-96,20 0-64,-20 1 96,20 19 32,-20-20 0,20-21-64,0 22 64,1-1 0,-21 0 0,18 1 64,-18-1-32,0 0 32,0 1-64,0-3 0,0 3 0,-18-1-32,-3 0 64,21 1-64,-20 19 64,-20-20-32,20 0 0,1-1 0,-1 2 64,-20-1 0,20 20 0,-19-20 64,-1 1 65,1 19-97,-1-20 64,-1 0-256,-18 1 96,19 19 0,-19-21-64,0 21-64,-1-20 64,1 20-65,-2 0 129,2-20 0,-1 20 129,1 0-33,-20-19-32,18 19-64,3 0 0,-1 0 0,-2 0-64,22 0-161,-21 0 1,1 0 96,-1-20 128,1 20-32,0 0 32,-2 0 0,2 0-32,-1 0 64,1 0-32,-1 20 0,1-20 0,18 19-96,-18-19-192,1 0 128,17 0 31,-18 0 129,19 0-32,-19 0-32,-1 0 128,1 0-128,-2 0 128,2-19-128,-1 19 64,1 0 0,0 0-32,-1 0 0,1 0-64,-2 0 0,22 0 32,-21 0-32,21 0 96,-21 0-32,1 0 32,0 0 0,-2 0 32,3 0-32,-3 19 64,-18 1-32,20 0-32,-22-20 0,23 21 0,-1-21 0,-2 0 0,2 0 64,19 0 0,-19 0 0,-1 0-64,21 0 0,-22 0 0,2-21 0,1 21 0,17 0 0,-19 0-32,21 21-1185,-1-2-6054</inkml:trace>
  <inkml:trace contextRef="#ctx0" brushRef="#br2" timeOffset="468538.0859">8356 13376 11755,'0'19'2434,"0"-19"-2178,0-19-608,0 19 64,20-22 191,-20 3 194,0-1 543,0 0 353,0 20-384,-20-19 320,0 19 416,2 0-448,-3-20-577,1 20-96,-20-20-64,1-1-32,-1 21-95,-19-19 223,-1-1-128,1 20-96,0-20 0,-22 1-32,2-1 32,-20 0 96,20 1-320,-41 19 256,21-21-64,0 1-128,-20 0-32,-1 1 32,21-1 64,-20 0-1,1 1 33,18-1 96,-19-1-64,0 1 129,-1 1 63,1-1-96,0 0 32,1 1-160,19 19 64,-1-20 32,-19 20-32,20-20 192,0 20 65,-21-21 223,21 21-64,0 21-95,-1-21-289,21 20 32,-1-20-224,1 20-609,20-20-1025,-2 19-1953,23 1-8040</inkml:trace>
  <inkml:trace contextRef="#ctx0" brushRef="#br2" timeOffset="470719.7266">2877 12600 11178,'21'0'2947,"-21"-20"-737,0 20 0,0 0-705,0 0-480,-21 20-416,21-20 128,0 21 31,0-1-191,21-1 32,-21 1-225,20 19-64,-20 2-160,20-21 65,-2 19-97,-18 1 96,21-21-32,-1 22-64,0-21 161,0-1 63,-1-19 64,1 20 1,20-20-257,-20 0-64,-1-20-128,21 1-96,-20-1-449,19 20-192,-19-21-288,21 21-448,-21-20-993,-2 20-769,3 0-2787</inkml:trace>
  <inkml:trace contextRef="#ctx0" brushRef="#br2" timeOffset="470985.3516">2997 12819 17872,'0'-19'2050,"0"-1"-544,0 0 864,20-21-1217,-20 22-961,20-1-160,-1 0-384,1 20-769,20-19-673,-40 19-1249,20 0-2690</inkml:trace>
  <inkml:trace contextRef="#ctx0" brushRef="#br2" timeOffset="471261.7187">2839 12621 13644,'-20'-21'1986,"20"1"-1185,0 1 993,20-1-225,-2-19-1088,2 19-577,21 0-1474,18-1-3138</inkml:trace>
  <inkml:trace contextRef="#ctx0" brushRef="#br2" timeOffset="471705.0781">3632 12323 11178,'0'-41'4356,"-20"22"-3011,0-1 513,-19 20-32,19 20-321,-20-1-544,1-19-448,19 22-193,0-3 0,0 1-127,0 0-97,-1-1-96,21 1 32,0 0-64,0-1 32,21 22-193,-1-21 65,0 19-32,0 0 96,-20 2-128,0-2 64,20 1 128,-20-21 64,0 22-160,0-21 256,0-20 160,0 0 161,0 20 63,19-20-223,1-20-65,0 20-160,0-20-64,0 20-256,-1-21-193,21 21-576,-20 0-832,1 0-1571,-3 0-2369</inkml:trace>
  <inkml:trace contextRef="#ctx0" brushRef="#br2" timeOffset="472109.375">3752 12441 11146,'18'41'2242,"-18"-2"-416,21-19 32,-21 19-161,20-19-544,0 21-384,0-22-224,-20 1 159,0-20-31,19 0 192,-19 0-481,0-20-224,-19 20-32,19-39-64,-20 18 97,-20-18 159,19 19-224,3-19 0,-22-1-32,19 0-64,1 20 0,20-19 288,0 19 129,20 20-225,1 0-64,-1 0 128,18 20-128,3-1-128,-1 21 161,-1-21-610,21 22-31,-21-2-449,1-19-737,-20 19-1345,-1-19-2594</inkml:trace>
  <inkml:trace contextRef="#ctx0" brushRef="#br2" timeOffset="472381.8359">3811 12600 19474,'-20'-20'1601,"20"1"-319,20-1 415,-20 20-1152,20-20-545,19 20-897,-19-19-1601,20 19-3140</inkml:trace>
  <inkml:trace contextRef="#ctx0" brushRef="#br2" timeOffset="473717.7734">3890 12143 13388,'0'-19'2338,"20"-1"-640,-20 0 640,40 1-544,-21-1-737,1 0-513,0 20-223,20-19 95,-21 19-96,1-21 65,0 1-65,1 20-32,-21 0-160,20 0 129,-20 0-1,0 0-64,18 0 96,-18 20-63,0 20 31,0-20-160,20 19 96,1 1-96,-1 0-32,0-20 64,19 19-128,1-19 0,-20 19 32,19-17-64,-19-3 32,20 1-192,-1 0-64,-19-1 64,21 1 160,-21 0-32,-2-1-64,3 2 128,-21-21-96,0 20-97,-21 0-223,3-20-129,-2 19-319,-1-19-257,-19 20-545,22 0-1729,-3-1-5542</inkml:trace>
  <inkml:trace contextRef="#ctx0" brushRef="#br5" timeOffset="488180.6641">23523 13117 5124,'0'0'64,"-20"0"-256,20 0-320,0 0-1026</inkml:trace>
  <inkml:trace contextRef="#ctx0" brushRef="#br5" timeOffset="488572.2656">23523 13117 1,'-59'20'639,"59"-40"418,0 20 256,0-20 65,-20 1 832,20 19 32,-20-21-32,20 1 32,-20 0-192,20 1-352,-20-1 320,-19 0-193,19 1-576,-20 19-416,21 0-64,-21 0-96,19 19 95,1 1 1,0 0-192,20 19-33,0 21-224,0-20 97,20 19-225,21-40-128,-1 22 0,-1-21-32,21-20 0,-1 0 32,-19 0-160,19-20 32,-18 0 32,-3-20-128,3 0 96,-21 1 64,-20 0-64,-20-2-32,0 21-32,-21-19-225,-18 0 161,19 19 96,1-1-192,-1 21-545,20 0-769,1 0-1024,-1 0-1410,20 21-6598</inkml:trace>
  <inkml:trace contextRef="#ctx0" brushRef="#br5" timeOffset="488903.3203">23444 13078 14477,'20'0'3556,"-20"0"-482,19 0-863,-19 0-738,20 19-224,-20 1-416,20 0-321,-20-1-480,20 1-32,-20 0-192,0 20-192,21-20-129,-21 0-480,0-1-672,18-19-769,-18 0-1666,0 0-6727</inkml:trace>
  <inkml:trace contextRef="#ctx0" brushRef="#br5" timeOffset="489236.3281">23801 13037 17328,'20'-20'2755,"-20"20"-994,0-19-127,0 19 63,0 19-640,0 1-480,-20 0-161,20 1-95,-20 18-129,20-19-64,20 19-96,-20-19 96,20-1-192,0 2 64,0-21-96,19 20-288,-19-20-129,0 20-224,1-20-31,-3 0-193,2 0-288,0-20-962,1 20-1344,-21 0-2435</inkml:trace>
  <inkml:trace contextRef="#ctx0" brushRef="#br5" timeOffset="489503.9062">23900 13176 15662,'-20'0'3043,"20"0"-544,0 0-706,0 0-1024,0-20-577,20 20-256,-20-19-769,20 19-1345,-20 0-2498,0-20-10795</inkml:trace>
  <inkml:trace contextRef="#ctx0" brushRef="#br5" timeOffset="489788.0859">23781 13017 16143,'-39'-19'2466,"39"-1"-992,0 0 191,20 1-224,-1-1-416,41-21-576,-21 22-353,21-1-480,-21 20-705,22-20-1730,-23 20-2018</inkml:trace>
  <inkml:trace contextRef="#ctx0" brushRef="#br5" timeOffset="490103.5156">24238 13017 20050,'20'20'2595,"0"0"-1634,-20 1-192,0 18-353,19-19-64,-19-1-224,0 1-96,20 0-32,-20-20-160,20 19-32,-20-19-352,-20 0 31,20-19 97,-20-1 352,1 0 32,-21 1 128,20-21 160,0 0 0,1 0 65,19 21 255,0-21 1,0 1-97,19 18 97,1 1 63,20 20-127,-20 0-321,19 20-160,1 1 0,-1 18-64,-19-19-96,0 19-128,1 1-65,-1-19 65,-20 18 224,-20-19 32,-1-1 32,1 1-256,-18 0 0,17-1-417,-19-19-929,20 0-832,20 0-1185,-19 0-5478</inkml:trace>
  <inkml:trace contextRef="#ctx0" brushRef="#br5" timeOffset="490395.5078">24675 12739 19506,'39'-39'2146,"-19"19"96,-20 0 96,0 20-192,0 0-448,20 0-417,-20 20-448,0 0-481,0 19-224,20 2-64,-20-2-416,0 20-192,19-18-641,-19-2-737,20-19-545,-20 19-2017,0-19-10698</inkml:trace>
  <inkml:trace contextRef="#ctx0" brushRef="#br5" timeOffset="490664.0625">24774 13236 23894,'39'20'2627,"-19"0"-2147,-20-20-384,21 0-512,-21 0-417,0 0-1665,0 0-3588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19T03:59:43.852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FF00"/>
    </inkml:brush>
    <inkml:brush xml:id="br2">
      <inkml:brushProperty name="width" value="0.05292" units="cm"/>
      <inkml:brushProperty name="height" value="0.05292" units="cm"/>
      <inkml:brushProperty name="color" value="#0000FF"/>
    </inkml:brush>
    <inkml:brush xml:id="br3">
      <inkml:brushProperty name="width" value="0.05292" units="cm"/>
      <inkml:brushProperty name="height" value="0.05292" units="cm"/>
      <inkml:brushProperty name="color" value="#FF0000"/>
    </inkml:brush>
    <inkml:brush xml:id="br4">
      <inkml:brushProperty name="width" value="0.05292" units="cm"/>
      <inkml:brushProperty name="height" value="0.05292" units="cm"/>
      <inkml:brushProperty name="color" value="#FF00FF"/>
    </inkml:brush>
    <inkml:brush xml:id="br5">
      <inkml:brushProperty name="width" value="0.05292" units="cm"/>
      <inkml:brushProperty name="height" value="0.05292" units="cm"/>
      <inkml:brushProperty name="color" value="#FFFF00"/>
    </inkml:brush>
    <inkml:brush xml:id="br6">
      <inkml:brushProperty name="width" value="0.05292" units="cm"/>
      <inkml:brushProperty name="height" value="0.05292" units="cm"/>
      <inkml:brushProperty name="color" value="#00FFFF"/>
    </inkml:brush>
  </inkml:definitions>
  <inkml:trace contextRef="#ctx0" brushRef="#br0">415 2854 15214,'-58'-41'1121,"37"21"-128,1 20 192,20-20 481,0 20-770,0 0-415,0 0 864,0 20-256,20 21-544,1 18-289,-1 21 224,0-1-159,19 20-65,-19-20 32,0-18 65,0-2-225,-20 0 128,19-19 0,1 0 97,-20-21-289,0 1 160,20-20-32,-20 0 160,0 0-127,0 0-33,20-20-256,0 1 128,-20-1-64,19 0-96,1 1 0,0-2-97,0 21 289,1 0-192,17 0 32,-18 0 128,21 21-128,-2-21 96,1 0-96,-20 0 64,19 0-256,-19 0-32,20 0-257,-20-21-544,19 1-801,-19 0-1761,21 1-2659</inkml:trace>
  <inkml:trace contextRef="#ctx0" brushRef="#br0" timeOffset="333.0078">1130 3310 18385,'-18'20'1185,"36"-20"-576,2 0 1441,1-20-545,-1 20 96,18 0-127,-17-19-994,19-3-191,-20 3-193,19 19 0,-19-20 160,-20-19-384,20 19-96,-20 0-65,-20 20 97,-20-19-128,21 19 256,-21 0-160,20 0 128,-19 19 128,19 21 160,-21-1-32,41 0 0,0 2 192,0-1-352,0 19 97,41-19 63,-3-20-128,3 0-353,18-1-223,1-19-193,-1 0-448,1 0-1249,-21-19-1858,2-21-4100</inkml:trace>
  <inkml:trace contextRef="#ctx0" brushRef="#br0" timeOffset="538.086">1667 3012 17904,'0'-60'3268,"0"60"-1795,0-20 353,0 20-257,0 20-320,20 21-448,0-2-320,-20 0-257,20 41-192,19-21-160,-19 0-289,20-18-31,-21 18-289,21-39-224,-20 0-1153,1 1-1986,-3-21-7559</inkml:trace>
  <inkml:trace contextRef="#ctx0" brushRef="#br0" timeOffset="717.7735">1567 3291 24278,'0'19'1218,"0"-19"-161,21-19 352,17 19-704,3-22-449,-1 22-256,19-19-64,-19 19-705,19 0-576,-19 0-897,-1-20-2755,1 20-12011</inkml:trace>
  <inkml:trace contextRef="#ctx0" brushRef="#br0" timeOffset="2158.2031">3037 2873 17040,'0'-39'993,"0"18"-97,0 1 1347,0 20-129,-20-20-353,20 20-896,-20 0-385,0 40-63,-19 1-1,-1 37 129,-19 2-97,-2 19-127,22-19-225,-21-2 0,40-17-32,1-2-128,-1-18-225,20-2-383,0-19-289,0-1-513,0-19-992,0 0-1377,0-19-4517</inkml:trace>
  <inkml:trace contextRef="#ctx0" brushRef="#br0" timeOffset="2418.9453">2521 2813 22869,'0'-20'1377,"0"20"-191,0 0-546,0 0 65,0 20 224,0 1 0,18 38-481,3-20-192,-1 22-192,0-2 96,20 0-31,-21-19-65,21 19 0,0-39-128,-21 19-96,21-17-545,1-22-128,-23 19-512,2-19-449,1 0-1857,-21 0-4005</inkml:trace>
  <inkml:trace contextRef="#ctx0" brushRef="#br0" timeOffset="2708.9844">3175 3350 19346,'40'39'1697,"-19"-19"1,-3 1 256,2-2-673,0 1-64,1 0-544,-21-1-417,20 1-288,-20 0-96,18-20-256,-18 0-353,0 0-384,21 0-481,-21 0-1248,0-20-1795,20 20-10697</inkml:trace>
  <inkml:trace contextRef="#ctx0" brushRef="#br0" timeOffset="3071.2891">3632 3350 23029,'39'0'2114,"-19"0"-1793,-20 19 736,0 21-385,0-19-95,0 18-161,0 0-256,0 1-192,0-21-96,0 2-96,0-1-417,0-20-320,0 20-608,0-20-1442,0 0-2530</inkml:trace>
  <inkml:trace contextRef="#ctx0" brushRef="#br0" timeOffset="3418.9453">4267 2893 21364,'0'-39'1441,"0"39"32,0 0-159,20 19-65,-20 1 0,0 39-288,-20 1-224,1 19-161,-1 21-352,20-22 33,-20 3-257,-1-22-192,21-19-161,0 0-95,0-21-481,0 1 0,0-20-833,0 0-1024,-20-20-3108</inkml:trace>
  <inkml:trace contextRef="#ctx0" brushRef="#br0" timeOffset="3636.7188">3950 2813 22997,'0'0'2659,"19"0"-1698,1 21 672,0 18-191,0 20-321,-20 2-417,20-2-511,-1 21-161,1-2-353,21-19-159,-3-18-1,3-1-448,18-21-256,-19 1-320,-20-20-1378,0 0-3491</inkml:trace>
  <inkml:trace contextRef="#ctx0" brushRef="#br0" timeOffset="3948.2422">4485 3291 25944,'40'0'96,"-19"-22"865,17 22-352,-17 0-257,-21 22 32,0-3-63,0 1-417,0 19-129,-21 1-31,21 0 32,-18 0 160,18-1 64,0-19 160,0-1 32,0-19 257,18 0 63,3 0-31,19 0-289,-20-19-128,19 19-224,-19-20-545,0 20-736,0-20-1346,-1 20-3811</inkml:trace>
  <inkml:trace contextRef="#ctx0" brushRef="#br0" timeOffset="15557.6172">5260 3071 15118,'0'-39'2274,"-20"19"-224,0 1-32,20 19-737,-20-20-192,1 20-96,19 0-224,-20 0-577,0 39-32,0-19 32,0 39-32,-1-18 65,21-2-161,21 20 96,-1-20-64,0-17-32,20 17 64,19-19-64,0-20 32,2 0-32,-3 0-224,-17-20-320,18 0-481,-19 20-961,-20-19-2114,-20-3-4836</inkml:trace>
  <inkml:trace contextRef="#ctx0" brushRef="#br0" timeOffset="15732.4219">5181 3210 21812,'19'-39'1281,"21"19"-704,0 1 480,-1-2-609,2 21-352,-21-20-192,18 20-640,3 0-1763,-2 0-2978</inkml:trace>
  <inkml:trace contextRef="#ctx0" brushRef="#br0" timeOffset="16246.0938">5935 2932 11018,'0'-39'3427,"0"19"-736,0 20 288,0-19-161,-20-1-1216,20 20-673,-21 0-449,3 20-288,-2-1-160,-21 21-32,21-21 64,20 22-160,0-2 96,0 1-96,20-1-96,0-19-96,1 20 128,-1 0 192,-20-21-96,18 21 64,-18-21 96,21 3 96,-21 17 128,0-19 64,-21-1-31,21 1-161,-18 0-64,18 1-64,-20-2-256,20 1-288,0-20-513,-21 39-673,21-19-1057,21 0-1889,-21-20-8905</inkml:trace>
  <inkml:trace contextRef="#ctx0" brushRef="#br0" timeOffset="16629.8828">6293 3012 22036,'-40'-19'1153,"40"19"-480,-21 0-417,1 39 321,20 0 96,-18 1 127,-3 20-191,21-1-577,0-20-32,39 2 64,-19-1-128,21-21 0,18-19 224,1 0 64,-21-19-224,21-21-96,-21-1 128,1 2 0,-20 0-160,-20-1 160,-20 0-192,0 0-192,-39 1-33,19 19 161,-19 20 64,-1 0-32,1 0-545,18 20-1153,3 0-1729,38-1-4549</inkml:trace>
  <inkml:trace contextRef="#ctx0" brushRef="#br0" timeOffset="16883.7891">6670 3291 15502,'38'19'9193,"-38"1"-8617,20 0 481,-20-1-576,21 1-257,-21 21 128,0-22-191,20 1-129,-20 0-321,0-1-255,20 1-833,-20-20-1474,0 20-2626</inkml:trace>
  <inkml:trace contextRef="#ctx0" brushRef="#br0" timeOffset="17434.5703">6908 3012 7334,'0'-39'13517,"0"18"-11435,0 21-544,0-20 127,19 20-608,-19 20-384,0 1 320,20 18-96,0 20-577,-20 2-224,20-2 0,19-20-160,-19 22 32,0-22-352,1 0-193,-1-19-128,19 21-608,-19-22-352,0-19-1218,19 20-2754</inkml:trace>
  <inkml:trace contextRef="#ctx0" brushRef="#br0" timeOffset="17833.0078">7225 2952 19346,'40'-59'4772,"-20"39"-4419,19-19-33,-19 18 481,0 21-385,0-20-288,0 40-96,-1 1-64,1-1 64,0 19-160,-20 20 32,20-18-32,-20 18 64,21-20 64,-3 2 0,23-2-96,-21-19 64,18-1 224,3 1-32,-1 0 160,-21-1 1,21 3-33,-40 17-224,20-19 96,-20 19 0,-20-19 33,0 20-97,0-20-192,1 0-545,-1 19-704,20-19-1218,-20-20-2754,0 19-12298</inkml:trace>
  <inkml:trace contextRef="#ctx0" brushRef="#br0" timeOffset="21161.1328">8417 2973 11050,'0'-21'384,"0"1"769,0 1 609,0-1-64,0 20-225,0 0-192,0-20-96,-20 20-224,20 0 96,0-19 32,0 19-32,-21 0-256,21 0-32,0 0-193,0 0-159,0 0-321,0 19 128,21 21 225,-1-1 63,-2 2-64,3 18-63,-1 0-193,0 1 64,0-1-128,-1-20-32,21 2 33,-20-21 31,0 0 32,0-20 0,-20 0 96,39 0-31,-19 0-33,0-20-192,19 0 32,-19 1-96,21-3-128,-21 22 96,19 22 32,-19-3 32,0 1-225,0 0 65,-20 19-32,0-19 32,0 1-32,-20 18-129,-20-19-63,19-1 96,-17 1 0,-3 0 31,21-20-31,-19 0 64,-1 0 64,20 0 96,20-20 0,-19 0-33,38-19-191,-19 19 96,40-20 96,1 0 160,-3 21 160,3 19-96,18-20-64,-19 20 0,-1 0-32,1 0 0,0 0-64,-21 0 129,21-20-1,-20 20 0,1 0 0,-21-19 64,18-3-32,-18 3-64,0-1-64,-18 0 96,18 1-160,-21 19 64,21-20 32,-20 20-160,0-20 128,20 20-192,-20 20 192,20-20-96,0 20 128,0-1 32,0 21 32,0 1-160,0-2 128,20-19-96,0 19 0,0-19-224,19 1 63,1-2-351,1-19-577,-3 0-1506,3-19-2465,-21-2-5735</inkml:trace>
  <inkml:trace contextRef="#ctx0" brushRef="#br0" timeOffset="21471.6797">9666 3330 3138,'41'39'9866,"-41"-39"-7848,0 0-2018,0 0 5061,0 0-2691,0 0-993,-20-19-352,-1-1-416,3 20-65,-2-20 33,-1-21-33,1 22-95,20 19-289,0-40-160,20 21 0,1-1-32,17 20-449,3-20-896,-1 20-1185,-1 20-2788,21-20-12010</inkml:trace>
  <inkml:trace contextRef="#ctx0" brushRef="#br0" timeOffset="21907.2266">10302 3111 19122,'-40'-20'608,"21"20"513,-1 0-704,0 20-97,-21 1 961,23 18 289,-2 0-898,0 1-223,-1 1 223,21-2-191,0 0-289,21 1 96,-1-40-96,18 21 65,-17-21-65,19 0 32,-1-21-64,-19-19-96,0 21-96,-20-21-32,0 21 160,0-3-224,0 3 0,-20-1-32,20 20 0,-20 0 32,20 0 32,-19 20 96,19-1 0,19 3 96,1-3-96,0 1-32,20 0-289,-1-20-319,-19 0-770,21 0-1056,-21 0-2403,-20-20-8295</inkml:trace>
  <inkml:trace contextRef="#ctx0" brushRef="#br0" timeOffset="22174.8047">10401 3191 18545,'20'39'2178,"1"-19"513,-1-1-1314,-2 3-352,2-3 256,-20 1-320,21-20-513,-21 20-159,0-20-65,0 0 353,0-20-385,20 0-224,-20 1-32,0-3 64,20 3 0,-20-1-129,19 0-127,1 20 160,0 0-64,20 20 32,-1 0-321,-19 21-543,-20-41-1122,59 39 2114,-19-19-14766</inkml:trace>
  <inkml:trace contextRef="#ctx0" brushRef="#br0" timeOffset="23630.8594">11175 3250 10441,'0'-20'2755,"0"20"-417,-19-20 353,19 20-129,-20 0-896,0 0-449,0 20-192,0 0-96,1-1-193,-1 22-127,0-1 0,0-1-225,20-19-224,20 1 96,0-2-63,0-19 63,19-19 0,21-2-96,-21-19-64,-19 1-160,20 0-32,-19-2-64,-21-18 96,0 19-160,-21 0-1,1-19 65,0 19-32,0 1 192,-19 18 96,19 1 96,0 20 129,20 0-161,0 0-64,0 20-128,0 1 224,0 18 128,20 1-63,19-1-97,1 21-96,0-20 32,-1-1-192,2-19-288,-1 21-289,-1-22-288,1 21-673,-1-40-1120,-19 19-2435,-20-19-6182</inkml:trace>
  <inkml:trace contextRef="#ctx0" brushRef="#br0" timeOffset="23942.3828">11573 3230 20243,'-20'39'1441,"20"-17"225,0-3-33,20 1-288,-20 0-416,19-1-128,21 1-481,-20-20-127,39 0-33,-18 0 32,-3-20-128,-18 1-32,1-21-128,-1 21 0,-20-22-192,-20 21-129,-1 0-223,-17 1 159,-23 19 97,23 0 159,-3 0 33,1 19-160,1-19-705,19 20-865,0 0-1345,20-1-5349</inkml:trace>
  <inkml:trace contextRef="#ctx0" brushRef="#br0" timeOffset="24586.9141">11989 3250 20339,'20'41'1793,"-20"-22"257,20 1-832,0 0-226,-20-1 1,20-19-224,-20 20-384,0-20-193,21 0 192,-21 0 0,0-20 1,0 1-289,0-1-96,0 0-96,0-21 64,0 22-32,0-1 0,0 0 32,0 1-161,18 19 161,2 0 64,0 19-32,1 1-64,-1 19 128,-20-17-128,18-3 0,3-19 192,-1 20-128,-20-20 97,20 0-1,-20-20 0,0 1 96,0-3-288,20 3 96,-20-1 32,19 0 128,-19 1 256,20 19-255,20 0 159,-20 0-64,19 19-128,-19 1-96,20 0-416,-1-1-737,2 3-449,-21-3-1056,-2 1-3076,2-20-7846</inkml:trace>
  <inkml:trace contextRef="#ctx0" brushRef="#br0" timeOffset="27095.7031">13161 3469 21300,'40'0'1825,"-21"0"-1248,1 20 448,20-1-128,-20 21-545,-1 0-192,1 0 0,0-1-96,-20 0-64,0-19-96,0 21-224,-20-22-545,0 1-832,20-20-962,-19 20-1857,-1-20-10634</inkml:trace>
  <inkml:trace contextRef="#ctx0" brushRef="#br0" timeOffset="27705.0781">13975 3369 11562,'0'-39'2018,"-20"39"865,20-20-929,0 1-128,-21-3-97,3 3-608,18 19-64,-20 0-224,0 19-160,-21 3-33,23 17-127,-23 20-33,21 1 1,20-1-129,0-19-224,0 0 32,20-20 33,0-20-97,1 0 192,17 0-128,-17-20-160,19-20-32,-22 0-64,23 21 96,-41-21 64,0 0-64,0 20 64,0 0 0,-20 1-128,20-1 128,0 20 96,-21 0-224,21 20 64,0-1 96,21 21 0,-1-19-128,0 18 32,0-19-320,19-1-64,1 1-193,-1-20-608,-19 0-352,20 0-1410,-40 0-1730,21-20-5861</inkml:trace>
  <inkml:trace contextRef="#ctx0" brushRef="#br0" timeOffset="28038.086">14214 3230 15022,'18'39'6630,"-18"-17"-5221,20-3 321,0 1-545,-20 0-32,21 19-128,-21-19-352,20 1-353,-20-21-160,0 19 0,0-19 33,0 0-33,0 0 192,18-19-64,-18-2-128,0 1-127,0 0-33,0 1-33,21-21-127,-1 40 32,-20-19-32,20 19 160,0 0-288,-1 19 288,1 1-32,20 0-224,-20 19-417,-1-19-576,21 1-673,-20-2-929,0 1-3042,-1-20-9866</inkml:trace>
  <inkml:trace contextRef="#ctx0" brushRef="#br0" timeOffset="28500.9766">14829 3269 20179,'-20'0'1665,"20"0"353,-20 22-865,20-3-64,-20 21 64,20-1-256,0 2-320,0-2-193,20-19-32,0 19-191,0-39 95,-1 0 0,21 0 64,-20-39-127,0-1-322,-1 0 65,1 0-32,-20-19-32,0 18 64,-20-18-224,-19 0 64,19-1 95,-20 21-95,21-1 288,-1 21 64,0-1 257,20 20-1,-20 20-96,20-1 193,0 40-1,0-19-223,0 40 95,40-21-416,-1 1 192,1-20-352,19 19-417,1-19-320,-1-20-192,-18 0-416,-3-1-1698,-18 1-5061,-20-20-4965</inkml:trace>
  <inkml:trace contextRef="#ctx0" brushRef="#br0" timeOffset="36846.6797">16257 3071 9993,'0'-39'1794,"0"19"576,20-19-192,-20 18 64,0 1 64,0 1-416,20-1-481,-20 20-223,0 0-322,0 0-255,0 0-161,-20 20-31,20 19 127,-39 41-255,19-21 95,-20 21-32,20-1-160,-19 1-160,19-21 32,20-18-96,-20-2-96,-1 0-192,21-19-32,-18 0-321,18-1-576,0-19-225,-20 0-800,20 0-1185,-20-19-1217,-1-1-8585</inkml:trace>
  <inkml:trace contextRef="#ctx0" brushRef="#br0" timeOffset="37085.9375">15841 2952 20179,'-20'-20'3203,"20"1"-1570,20 19-576,-20 19 256,19 1-127,21 21-129,-20-2-417,39 20-127,-18 1-225,18-1-32,1-19-160,-21 20-32,1-20-32,19-1-224,-19-19-192,-1 1-385,-19-2-416,0-19-609,1 20-992,-21-20-1987,0 0-5509</inkml:trace>
  <inkml:trace contextRef="#ctx0" brushRef="#br0" timeOffset="37477.5391">16595 3369 22036,'20'-19'2178,"0"-1"-1057,0 0 449,-1 20-417,1-19-192,0 19-577,0 0-191,1 19-193,-21 1-65,0 0-63,0 19 192,0-19-320,0 1 288,0-2-96,0 1 96,18 0-128,-18-20-96,20 19 384,21 1-96,-21 19 96,-2-18-96,3-1 129,-1 0-97,-20-1 64,0 1-160,-20 0 64,-1-1-256,-17-19 32,17 20-385,-19-20-287,22 0-674,-3 0-1184,1 0-2691,0 0-8841</inkml:trace>
  <inkml:trace contextRef="#ctx0" brushRef="#br0" timeOffset="38056.6406">17330 3230 2498,'-41'-39'13068,"23"39"-10794,-2-20 65,-1 20 159,21-20-416,-20 20-513,20 0-287,20 0-353,-20 0-353,21 0 33,17 0-257,3 0-160,18 20-192,1-20-288,-1 0-225,1 20-704,-1-20-1089,-18 19-2370,-23 1-7368</inkml:trace>
  <inkml:trace contextRef="#ctx0" brushRef="#br0" timeOffset="38222.6563">17409 3409 23221,'-20'0'2018,"20"0"-993,0 0 160,20 0 1,20 0-418,-1-20-640,21 20-160,-1 0-448,20 0-577,-18 0-865,-2 0-1793,1-20-5414</inkml:trace>
  <inkml:trace contextRef="#ctx0" brushRef="#br0" timeOffset="38563.4766">18680 2932 21620,'19'-39'1089,"-19"19"-96,0 20 384,0 20-160,0 0-608,-19-1 64,-1 42-193,0-2 1,0 21-129,-1-21-128,3 0-256,-2 1-32,20-40-224,0 19-385,-20-19-448,20-20-865,-21 20-1825,1-20-5094</inkml:trace>
  <inkml:trace contextRef="#ctx0" brushRef="#br0" timeOffset="38802.7344">18223 2913 18737,'0'-20'5702,"0"20"-3973,0 0-287,40 20-33,-20-1-384,19 22-32,1 18-96,-1 0-705,1 1 32,19-20-160,22 19-128,-22-18-96,-19-22-256,19 1-129,-19-20-480,-1 20-320,-19-20-577,0 0-1025,-20-20-2722,0 20-9770</inkml:trace>
  <inkml:trace contextRef="#ctx0" brushRef="#br0" timeOffset="38991.211">19016 3310 19282,'41'59'4516,"-21"-39"-2274,0 21-512,-1-22-833,1 21-545,0-21-256,0 1-64,-20-20-256,20 20-545,-1-20-512,-19 0-801,0 0-2498,20 0-11692</inkml:trace>
  <inkml:trace contextRef="#ctx0" brushRef="#br0" timeOffset="39519.5313">19692 3012 20211,'-20'-19'2210,"20"19"-513,0 0 65,0 0-769,0 19 32,20 21 0,-1-1-288,1 2-385,0-2-256,0 20-96,21-20 32,-23 2-320,3-21-449,-1 0-384,0-1-705,-20-19-1441,0 0-2146</inkml:trace>
  <inkml:trace contextRef="#ctx0" brushRef="#br0" timeOffset="39708.0078">19632 3291 19378,'-20'-22'3267,"20"22"-2210,20 0 609,0-19 351,0 19-671,19-20-289,1 20-673,1-20-352,-3 20-64,3 0-224,-1 0-321,-21 0-416,1 0-320,0 0-737,-20-19-1281,0 19-1922</inkml:trace>
  <inkml:trace contextRef="#ctx0" brushRef="#br0" timeOffset="40011.7188">19612 2952 15887,'-79'80'3395,"40"-41"-1121,19 1-288,0 20-193,20-1-511,20-20-257,19 2-353,21-1-255,39-21-97,-20 1 32,41-20-127,-41-20 31,20 1-64,-39-21-384,-1-1 64,-38 2-32,-1-20-129,-20 20-223,-20-2-65,-21 2 65,-18-1 288,-20 1 63,19 39 129,1-21-256,-2 21-385,23 21-896,17-1-2499,21-1-3907</inkml:trace>
  <inkml:trace contextRef="#ctx0" brushRef="#br0" timeOffset="40432.6172">21061 2873 18321,'21'-39'3940,"-21"39"-1826,0 0-609,0 0-320,-21 39 96,1 1-31,20 20-450,-39-1-287,19 20-257,20-19-192,-20-1 32,20-20-128,0 2-384,0-1-161,0-21-320,0 1-544,0-20-897,-20 0-2403,1 0-7686</inkml:trace>
  <inkml:trace contextRef="#ctx0" brushRef="#br0" timeOffset="40649.4141">20725 2952 19314,'0'-20'4868,"19"20"-3234,-19 0 224,40 20-161,-20 1-351,19 18-353,-19 1-353,20 19-352,-1-19-192,1 19-160,1-19-224,-3 1-96,-17-2-385,19 0-320,-1-19-320,-19 0-833,0-20-2307,0 0-7462</inkml:trace>
  <inkml:trace contextRef="#ctx0" brushRef="#br0" timeOffset="40954.1016">21300 3291 24118,'79'-22'769,"-59"22"640,19 0-256,1 0-640,-40 22-225,21-3 33,-21 1-225,-21 19-353,1 1 33,0 0 128,2-20 64,18 19 0,-21-19 0,21-20 0,0 20 192,21-20 128,-3 0 129,2 0-161,21 0-160,-1 0-96,-1-20-512,-19 20-353,20 0-320,-21-20-609,-19 20-1249,0 0-2338</inkml:trace>
  <inkml:trace contextRef="#ctx0" brushRef="#br1" timeOffset="43645.5078">20545 1662 15758,'0'-20'1602,"20"20"-513,-20 0 384,-20 0 353,20 20-545,0 0-320,-20-1-160,1 21-192,-21 40-33,0 0-63,1 18-161,-1 2-32,1-2-32,19-18-223,-21-20 95,21-20 128,-18 19-192,17-19 96,-19 0-96,21-20 0,-1 19-32,0-39-96,20 20 97,0-20-65,-20 0 0,20 0 0,0 0 96,0 0 0,0 0 192,0 0-96,0-20 32,0 1-160,-20-1 33,20 0-162,-19-1 130,19-18-65,-20 19 0,20-19-33,0 19 98,0-20-1,0 40 0,0-20 64,0 20-96,0 20 32,0-1 96,20 2-32,-20 19-32,39-21-64,-19 21 0,20-21 0,-21-19 128,21 0-127,1 0 63,-3 0-32,-17-19-32,-1-1-128,19 0-161,-19 1-95,0-1-225,0 0-640,0-1-801,-1 2-1345,1-1-4676,0 20-4069</inkml:trace>
  <inkml:trace contextRef="#ctx0" brushRef="#br1" timeOffset="44241.211">21102 1225 18801,'0'-39'1634,"0"19"128,0 20 384,-20 0-449,20 20-255,-21-1-65,1 40-352,2 2-256,-3 18-257,1 1-96,20-2-191,-20 2-129,20-21-96,0 2-32,0-22-321,0-19-319,0 19-321,0-39-513,0 20-127,0-20-994,-20 0-1761,1-20-4228</inkml:trace>
  <inkml:trace contextRef="#ctx0" brushRef="#br1" timeOffset="44479.4922">20685 1404 13580,'-41'-79'7784,"41"59"-5222,0-1-352,0 1 96,0 20-192,20 0-352,1 0-1313,19 20-449,-1 1 0,21 19 0,19-1 0,-20 0 0,2 2 0,-2 18 0,-1-39 0,-17 19 0,-1-18 0,-21-1-641,1-1-768,0 1-802,0 0-255,-20-20-1506,0 0-6854</inkml:trace>
  <inkml:trace contextRef="#ctx0" brushRef="#br1" timeOffset="44841.7969">21519 1384 18001,'-41'-20'2722,"21"20"-736,0 20 32,20 19-224,-18 2-257,18 18-544,0-20-545,38 22-159,3-22-193,-1 0 64,39-19-128,-20-20-128,1 0-256,-1 0 191,-18-20-31,-3-19-32,-18 0 0,-20-2-64,-40 2-1,1-1 97,-21 1 224,1-2 64,0 22-32,-22-1-192,23 20-897,17 0-576,3 0-930,17 20-2882,21-1-11211</inkml:trace>
  <inkml:trace contextRef="#ctx0" brushRef="#br1" timeOffset="45407.2266">21954 1284 22421,'41'61'768,"-21"-22"321,0 0 193,-20 22-321,19-22-193,1 0-95,0 2-449,0-2-64,0-19-64,-1 0-64,-19-20-32,0 0-416,0 0 64,-19-20 160,-1-19 63,-20 19 33,20-40-32,1 20 64,-1-19 0,0-1 32,0-19-64,20 38 192,20-18-192,0 40 128,0-21 32,-1 40 128,21 0-64,0 0-160,-1 20 32,-19 19-32,-20 1-32,20-1-32,-20 2 32,-20 18 128,0 1 32,0-20 193,20-1 287,0-19 193,0-1 192,20 1-129,0-20-191,20 0-257,-1 0-31,1 0-353,-1 0-96,22 0-577,-41-20-608,19 20-801,-19 0-833,0 20-2786,0-20-11564</inkml:trace>
  <inkml:trace contextRef="#ctx0" brushRef="#br0" timeOffset="76932.6172">456 4600 10281,'-41'-39'3235,"41"39"-768,0-20-129,0 20-641,0 0-511,0 0 255,0 20 0,21-1-544,-1 21-224,20 20-97,-21-1-223,21 21-65,0-1-256,-1-20 32,1 1 32,-19-1 32,-3-18-128,2-2 32,0-19-32,-20 0 192,0-1-127,0-19 31,0 20 96,0-20 32,0 0-160,-20-20 0,0 20-32,2-39-96,-3 0 32,1-2 32,0-38 64,-19 19-320,19-19 704,0-1-448,-20 1 32,21 20 64,-1-21 1,0 21 127,0 19 0,20 0 32,0 1-96,0 0-160,20 17-96,0 3 0,0-1-160,19 20-577,-19 0-256,20 20-673,-1-1-1761,22 3-4420</inkml:trace>
  <inkml:trace contextRef="#ctx0" brushRef="#br0" timeOffset="77121.0938">555 4680 21620,'-99'59'1537,"79"-39"-1569,20-20 1185,0 0 417,40 0-577,-20 0-577,19-20-416,21 20-736,-21-20-289,22 20-481,-3-19-2273,1 19-2948</inkml:trace>
  <inkml:trace contextRef="#ctx0" brushRef="#br0" timeOffset="77388.6719">1091 4739 20691,'-20'39'1473,"0"-19"-512,20 1 737,-20 18-449,20 1-320,0-1-416,0 2-193,20-2-192,0-19-32,21 0 160,-3-20-31,3 0-1,18-20-160,-19 0-128,-1-19-64,-19-2-161,-20 2 546,-20 19-610,1-19-191,-41 19-161,21 20-128,-1 0-256,-1 0-993,2 0-1633,19 20-3812</inkml:trace>
  <inkml:trace contextRef="#ctx0" brushRef="#br0" timeOffset="77591.7969">1547 5017 20915,'20'20'1378,"-20"-40"736,-20 1-193,0-1-800,1-1-31,-21-19-706,20 1 32,-19 0-320,19-2-224,20 21 32,0-19-769,20 19-672,-1 1-1026,21-1-3170</inkml:trace>
  <inkml:trace contextRef="#ctx0" brushRef="#br0" timeOffset="78337.8906">1707 4778 19954,'20'0'257,"-20"0"-129,0 41 833,19-21-32,1 39 128,0-20-353,-20 2 1,20-21-321,0-1 97,-20 1 95,19-20 1,-19 0 63,0 0-319,0 0-65,0-20-192,0-19 32,0 18-32,-19-19-224,19 1 608,0 0-512,-20 19-128,20-1-128,20 1 128,-20 20 96,19 20 0,1 21 96,20-22 0,-19 21-289,17-1 289,3-19 0,-21-20 160,-2 0 1,3 0-129,-21-20 512,0 0-192,0 1-63,-21-1-33,21-19 449,-18 19-673,18-1 128,0 1-128,0 20-224,0 0-161,18 0 225,23 20-64,-1 1-481,-1-1-544,21-1-1089,-1-19-1986,20 0-4709</inkml:trace>
  <inkml:trace contextRef="#ctx0" brushRef="#br0" timeOffset="78663.086">2521 4700 19986,'-61'19'2563,"23"1"-1314,17 19 224,1 2-223,0-2-161,20-19-449,0 19-416,40-19-448,-19 0 224,17-20 96,-17 0 0,-1 0-96,0 0 97,-2-20-130,-18 0 130,0 1 31,0 19-224,0-20 480,0 20-320,-18-20-64,18 20-128,0 20-128,18-20 63,-18 20 161,21-1-64,-1 1-512,20-20-225,-20 0-256,-1 0-224,1 0-545,0 0-1025,-20-20-1985,0 1-8905</inkml:trace>
  <inkml:trace contextRef="#ctx0" brushRef="#br0" timeOffset="78909.1797">2580 4322 20083,'-20'-20'2722,"20"20"-1345,0 20-127,20-1 479,-20 42-448,20-22-448,0 41-160,0-21-481,19 21-64,1-21-64,-1 0-224,-19-18-32,21-21-321,-3-1-31,-18 1-481,1-20-320,-21 0-321,0 0-736,0-20-2755,-21-19-8296</inkml:trace>
  <inkml:trace contextRef="#ctx0" brushRef="#br0" timeOffset="79110.3516">2739 4282 21268,'0'0'3203,"19"20"-2242,-19 19 608,20 2-224,0 18-352,1 2-192,17 17-545,-18-19-160,21 21-224,-21-40-96,19 20-256,1-40-129,-20 19-256,-1-19-256,21-1-673,-40-19-1248,20 0-2051,-20 0-9225</inkml:trace>
  <inkml:trace contextRef="#ctx0" brushRef="#br0" timeOffset="79482.4219">3254 4521 1985,'0'20'21909,"0"0"-21076,0 19 96,0 0 288,20 22-384,-20-22-161,20 0-447,-20-19-65,21 1-192,-1-21 0,-20 0 160,18 0-128,-18-21-160,21-18-65,-21-1 33,20 21 128,-20-21 0,20 19-32,0 21 96,-20 0 224,20 21 32,-1-1 161,1 39 31,20 0 65,-20 21 95,-1-21-159,21 21-385,-20-1-32,-20-19-32,0-1-192,0-19-97,-20 0-191,0 0-481,-19-1-576,-1-19-1827,0-1-4195,-19 3-6790</inkml:trace>
  <inkml:trace contextRef="#ctx0" brushRef="#br0" timeOffset="80039.0625">733 5593 19250,'-59'0'1153,"59"0"96,-20 0 288,40 0-127,-20 0-161,39 0-384,1 0-737,19 0 64,22 0-224,18 0 128,21 0 64,18 0-160,60-19 128,41-22-96,38 21 33,21-19-65,-39 0 320,-22 17 224,-57 3 33,-22-1-65,-18 20-255,-2-20-65,-58 20 32,-1 0-64,-40 0-160,1 0 192,-20 20-64,1-20 1,-21 0-33,18 0-64,-18 0-32,0 0 128,0 0-96,0 0-224,0 0-97,0-20-415,0 20-513,0-19-833,20-1-1698,-20 20-7302</inkml:trace>
  <inkml:trace contextRef="#ctx0" brushRef="#br0" timeOffset="80263.6719">3969 4600 27770,'0'-20'1153,"0"1"-737,0 19-320,20-20-192,-20 20-320,0 0-513,20 20-1409,0-1-3332</inkml:trace>
  <inkml:trace contextRef="#ctx0" brushRef="#br0" timeOffset="80401.3672">4129 4898 27001,'0'19'801,"0"-19"96,0 0 224,0 0-673,0 20-480,0-20-641,0 0-1024,0 0-1250,0 0-3107</inkml:trace>
  <inkml:trace contextRef="#ctx0" brushRef="#br0" timeOffset="81882.8125">4584 5037 13837,'-18'0'2754,"-2"0"-1312,20 0 511,0 0-223,0 0-833,20 20 288,-2-1 0,3 22-320,19-21-32,19-1-225,-19 1-127,19 0-161,1-20-64,-1-20 33,0 0-97,2-19-64,-23-2 0,3 2-128,-21 0 0,-20-22-96,0 22-288,-20-20 95,-21 18 514,3-18-290,-23 20-31,2-1 32,19 19 96,-19-18-32,19 19 225,21 1-129,19 19-32,0-20-64,0 20-128,39-20 31,21 20 1,-1-19 128,20 19-64,0 0-32,2 19 32,-2 1-192,-20 0 96,2 19 32,-23 0 0,-18 22 96,1-2 0,-42 1 128,21-1 64,-20 0 257,2-18-193,-2-2 0,20-19-192,0 0 128,20-1 129,-2-19-257,2 0 128,21 0-192,-2 0-96,1 0-449,0-19-288,19-1-480,-19 20-801,-1-20-2530,1 20-6375</inkml:trace>
  <inkml:trace contextRef="#ctx0" brushRef="#br0" timeOffset="82223.6328">6034 4700 22901,'0'0'3908,"20"-20"-3203,0 20 127,0 0 33,19-20-673,-19 20-160,21 0 0,-3 0-672,3 20-705,-3-20-1154,-17 20-2914</inkml:trace>
  <inkml:trace contextRef="#ctx0" brushRef="#br0" timeOffset="82377.9297">6173 4998 22901,'21'19'3331,"-3"-19"-2850,23-19 896,17-1-800,3-1-417,-22 1-96,1 0-673,0 20-704,-1 0-1570,-39 0-4772</inkml:trace>
  <inkml:trace contextRef="#ctx0" brushRef="#br0" timeOffset="85156.25">7146 4481 11787,'20'-20'2690,"-20"0"-352,0 20 577,20-19-256,-20-1-1090,0 20-320,0 0-384,0 0-352,-20 0-193,0 20-32,-19-1 1,19 21-1,-21-19-64,21 18-160,20-19 64,-18-1-192,18 21 160,0-21-64,18 2-64,-18-1 64,20 0-64,0-1 96,1 1-64,-1 0 64,-2-1-160,3 22 128,-1-21-32,-20 19 160,0-19-96,0 19 65,-20 2-322,20-21 193,-21 19 0,21 0 0,0-19 0,0 21-96,21-2 192,-21-19-96,20 19 0,20-19 32,-1 1-64,1-2-96,-1-19-256,1 20-545,-20-20 192,19 0-2562,-19 0-2466,0 0-9770</inkml:trace>
  <inkml:trace contextRef="#ctx0" brushRef="#br0" timeOffset="91031.25">7621 4778 12459,'-18'-19'2178,"18"-1"-128,0 20 0,0 0-32,0 0-641,0 20-736,0-1-32,0 1 480,0 21-192,0 18-1,0-20-223,18 2-417,3-2 129,-1-19 63,0 0-224,19-1 129,1-19-97,0 0-64,-1-19 32,1-1-96,1-19 0,-23-2-160,-18 1 32,20 1-96,-40 0-448,2-2 1184,-23 21-640,1 1-128,1-1 32,-21 20 0,21 0-96,-1 0-192,20 0-161,-1 20-576,3-1-481,18 1-1024,18 1-2403,3-1-8359</inkml:trace>
  <inkml:trace contextRef="#ctx0" brushRef="#br0" timeOffset="91402.3438">8178 4759 20115,'0'0'1889,"0"0"-383,0 0-129,-20 19-608,20 1 288,-20 21-32,20-2-385,0 0-736,20 1 513,0-19-577,20-21 224,-1 20 32,1-20 96,-1-20-96,1-1-160,-19-19-32,-21 21 0,0-21-417,0 1 1026,-21 18-705,-19-18-1,22 19-63,-23 20 320,1-20-320,1 20-128,-1 0-417,20 0-641,20 20-1921,-19 0-5829</inkml:trace>
  <inkml:trace contextRef="#ctx0" brushRef="#br0" timeOffset="92089.8438">9666 4917 18065,'21'0'1633,"-1"0"545,0 20 128,0 0-960,-1 21-546,-19-2-159,20 0-449,-20 2-64,0-2-96,0-19 0,0 0-288,0-1-320,0-19-770,0 0-1504,0 0-2467</inkml:trace>
  <inkml:trace contextRef="#ctx0" brushRef="#br0" timeOffset="92835.9375">10063 4639 12684,'0'-39'4836,"0"39"-2306,0 0-223,0 0-193,20 0-865,-20 20-256,0-1-32,21 22-417,-1-2 33,-20 20-193,20-18-256,-2-2-64,3 1-320,-1-1 544,0-19-704,0 1-65,-20-1-287,19-1-513,-19-19-673,20 0-1666,-20 0-2017</inkml:trace>
  <inkml:trace contextRef="#ctx0" brushRef="#br0" timeOffset="93154.2969">10500 4660 13100,'-20'-21'8392,"2"21"-7015,18 0 641,-20 21-801,-1 19 0,1-1-64,20 0-352,0 2-577,20 18-127,1-39-1,17-1 96,3-19-480,18 0 480,-19-19-160,0-1-449,-1 0 994,-19-19-577,0-2-192,-40 2 32,0 19-97,-19-19-255,19 19 256,-40 20-97,21 0 65,19 0-513,-21 20-992,23 0-2403,18-1-6214</inkml:trace>
  <inkml:trace contextRef="#ctx0" brushRef="#br0" timeOffset="93799.8047">11970 4898 15502,'19'0'6823,"1"0"-5766,-20 19 448,0 1 225,20 0-1410,-20 21-64,20-2-64,-20 0-128,20-19-64,-20 21-352,0-22-320,21-19-257,-21 20-801,0-20-1697,0 20-1890</inkml:trace>
  <inkml:trace contextRef="#ctx0" brushRef="#br0" timeOffset="94393.5547">12466 4660 19634,'0'-21'1826,"0"2"288,-20 19-705,20 19-608,-20 22 256,0-2-32,1 1-417,19 20-159,19-1-257,1-20-288,20-19 737,-1 0-802,22-20 354,-23 0 159,23-20-320,-23-19 192,-17 19-832,-1-19 1184,-20-2-832,0 21-193,-41-19 97,-17 19-160,17 1-33,-18-1 161,0 20 96,19 0-129,0 0-288,21 0-480,19 20-1281,0-1-1698,19-19-5605</inkml:trace>
  <inkml:trace contextRef="#ctx0" brushRef="#br0" timeOffset="94610.3516">12883 4660 24086,'19'0'1922,"-19"0"-833,0 20 64,20 0-288,-20-1-192,20 21-97,0-1-416,21 2-320,-23-2-32,2-19-128,1-1-321,19 1-736,-21 0-801,1 1-2403,-20-21-10793</inkml:trace>
  <inkml:trace contextRef="#ctx0" brushRef="#br0" timeOffset="95458.0078">14232 4917 14093,'40'-19'5445,"-19"19"-3139,-1 0 641,-2 0-929,3 19-481,-21 1-384,20 21-800,-20-2 31,0 1-160,0-1-160,0 2 32,0-22-63,0 1-386,0 0-191,-20-1-385,20-19-545,0 20-1152,0-20-3332,0 0-10313</inkml:trace>
  <inkml:trace contextRef="#ctx0" brushRef="#br0" timeOffset="96146.4844">14730 4639 8776,'0'-19'3619,"0"-1"-224,18 20-127,-18 0-290,0 0-575,0 0-802,0 0-640,0 20 128,21-1-64,-21 22-256,0-2-385,20 20-160,-20-18 33,20-2-289,0 1 0,-1-21-513,1 1 385,0 0-705,0 1-160,0-1-608,-20-20-738,19 0-3202,-19 0-8873</inkml:trace>
  <inkml:trace contextRef="#ctx0" brushRef="#br0" timeOffset="96341.7969">15046 4620 24695,'20'0'1313,"-20"0"128,20 40-159,-20-20-450,21 19-415,-1 1-129,-2 20-160,-18-21-320,20 1-320,1-21-289,-1 21-1217,-20-19-1153,20-21-6598</inkml:trace>
  <inkml:trace contextRef="#ctx0" brushRef="#br0" timeOffset="102208.0078">8753 4819 992,'20'-21'1410,"-20"21"-97,0-20 1281,0 20 866,0 0-706,0-19-1120,0 19-225,-20 0 65,20-20-97,0 20 160,0 0-31,-18 0-193,18 0-192,0 0-352,0 20-161,-21-1-95,21 22 95,0-2-95,21 1 31,-3-21-63,2 21-449,1-19 160,-1-1 0,18-20 1,3 0 31,-1 0-64,-21-20-64,21-1-96,-20-19-96,0 21 64,-20-21-513,-20 1 994,0 18-673,0 1-97,-19 1 129,-21-1 96,21 20-32,-1 0-192,19 0-385,1 0-448,20 0-577,-18 0-2178,36-20-7302</inkml:trace>
  <inkml:trace contextRef="#ctx0" brushRef="#br0" timeOffset="103146.4844">11195 4660 4772,'-20'0'2082,"20"-21"-2050,0 21 160,0 0 513,0-19 768,0 19 769,-19 0-288,19 0-224,0-20-193,0 20 129,0 0-1,0-20-31,-20 20 32,20 0-161,0 0-288,0 0-384,0 20-321,0 0 289,20-1 0,-20 22-321,19 18-95,1-20-129,-20 2-160,20-21-32,0 19-128,0-19-320,-20-1-225,21 1-800,-21 0-481,0-20-1473,0 0-6246</inkml:trace>
  <inkml:trace contextRef="#ctx0" brushRef="#br0" timeOffset="104037.1094">13400 4639 9064,'-21'0'8232,"21"0"-6759,0-19 1314,0 19-65,0 0-1280,21 19-417,-21 2 128,0-1-256,18 19-193,-18 1-95,20-1-161,1 2-127,-21-22-225,20 21-32,0-21-481,-2 1 450,3-20-1283,-21 0-31,20 20-897,-20-20-2370,0 0-6214</inkml:trace>
  <inkml:trace contextRef="#ctx0" brushRef="#br0" timeOffset="105003.9063">15702 4739 8680,'-20'-20'3363,"0"1"-64,20-1-384,-19 20-577,19-20-448,0 20-385,-20-21-192,20 21-127,0 0-290,-20 21-319,-1 19 0,1-1-97,20 0-96,-18 22 33,18-22-65,18 0-96,2-19-352,21 0 288,-2-20 33,1 0-33,19-20-32,-19 0-64,0-19-576,-1 0 992,-19-2-640,-20 2-128,-20-1-225,0 21-95,-19 19-257,-21-20 160,21 20-127,19 0-610,0 20-1505,0-20-5028</inkml:trace>
  <inkml:trace contextRef="#ctx0" brushRef="#br0" timeOffset="106228.5156">16218 4502 15758,'0'-21'2723,"0"1"-513,0 20 320,0-20-640,0 20-288,20-19-449,-1 19-448,21 0-321,-20 0-160,19 19 0,-19 1-64,21 21-31,-21-2-33,-20 20 0,0 1-32,0-20-32,0 19 32,0-20-64,-20 2-64,20-22 32,20 21 0,-20-21 0,38 1 32,-17 0-224,-1 1 256,0-1 96,0-1-160,-20 1 224,0 0 0,0-1-96,0 1 64,-20 21-64,0-41-160,20 19-256,-20 1-321,-1 0-480,3-20-1025,-2 19-1954,0-19-6534</inkml:trace>
  <inkml:trace contextRef="#ctx0" brushRef="#br0" timeOffset="107829.1016">17131 5117 17808,'0'0'2371,"20"20"-1122,-20-20 897,0 39-641,0-19-640,19 19-384,-19 2-1,0-2-384,0 0 32,0 1-64,0-21-288,20 3-320,-20-3-513,0-19-961,0 0-2146,0 0-6534</inkml:trace>
  <inkml:trace contextRef="#ctx0" brushRef="#br0" timeOffset="108641.6016">17469 4839 16207,'0'0'2466,"0"-20"-160,0 20 129,19 0-962,1 0-352,0 0-416,0 0-225,19 0-256,-19 0 1,21 0 95,-21-21-160,18 21-32,-38-20 64,21 1 33,-21-1-33,0 0-192,-21 20 96,1-19-160,2 19 32,-23 0 0,21 0 32,0 19-96,1 1 160,-1 19-96,0 2 0,20 18-64,0-20 96,0 1-96,20-19-289,0 18 1,19-19-257,2-20-160,-3 20-256,-18-20-640,21 0-930,-2-20-896,1 20-3267</inkml:trace>
  <inkml:trace contextRef="#ctx0" brushRef="#br0" timeOffset="108975.586">18024 4798 14413,'0'-20'3459,"0"1"-2049,-20 19 1152,20 0-512,-20 19-769,1 1-31,19 1-258,-20 18-543,0 1-65,20-21-352,20 1 257,-20-20-514,20 0 257,-1 0 32,21 0 65,-20-20-97,-20 1 0,21 19-225,-21-20 738,0 0-449,0 1-64,0 19 32,0 0-64,0 0-160,0 19-32,0-19-64,20 20-193,-2 0-672,2-1 96,1 1-1025,-1-20-736,19 0-834,-19 0-1216</inkml:trace>
  <inkml:trace contextRef="#ctx0" brushRef="#br0" timeOffset="109168.9453">18322 4759 7206,'-20'-20'8392,"20"20"-6086,-19 0 33,19 20-514,0 19-223,-20 2-289,20-2-448,20 0-449,-1-19-255,1 21-450,20-41 97,-1 20-288,1-20-129,1 0-416,-3-20-480,-17-1-834,-1-19-703,-20 21-2340</inkml:trace>
  <inkml:trace contextRef="#ctx0" brushRef="#br0" timeOffset="109452.1485">18401 4521 16271,'0'0'4676,"0"20"-3234,20 19 544,0 1-129,0 20-511,1-1-257,17-20-385,-17 2-479,19-2-129,-1-19-32,-19 0-224,0-1 480,0-19-512,-20 0 288,0 0 32,19-19 64,-19-1-544,20 0 832,-20 1-608,20-1-64,0 20-32,0 0-1,-1 20-255,21-1-225,-20 1-384,0 19-1665,-1-19-2852,21-20-13258</inkml:trace>
  <inkml:trace contextRef="#ctx0" brushRef="#br0" timeOffset="111551.7578">19513 4759 16047,'0'0'2338,"0"0"-416,0 0 224,20 0-353,-20 0-383,40 0-545,-20 0-193,19 0-191,1 0-161,-20-20-160,19 0 0,-19 1-96,0-21 0,1 19-64,-21 21-96,-21-19 32,1-1 32,0 20-32,-19 0 32,-1 20 0,20-1 96,-19 22-64,19-2 64,0 1-32,20-1-64,0-18-64,20 18-96,0-19-288,19 0-321,21-1-448,-21-19-897,1 0-1025,19 0-321,-18-19-1761</inkml:trace>
  <inkml:trace contextRef="#ctx0" brushRef="#br0" timeOffset="111871.0938">20010 4778 12267,'0'-59'4260,"0"40"-1729,0 19 415,0-20-672,-20 20-1024,0 20-225,0-1-353,0 1-95,1 19-193,19-19-160,0 21-95,0-22-129,19-19-97,21 20 290,-20-20-65,0-20 64,-1 20-96,1-19 32,-20-1-32,20 20-32,-20 0-64,0 0-32,0 0-32,0 39 0,0 1 192,0 19-192,0-18-224,20 18 288,-20-20-320,20 2-193,-1-2-224,1-19-191,0-1-386,1 1-928,-21-20-1025,20 0-1602</inkml:trace>
  <inkml:trace contextRef="#ctx0" brushRef="#br0" timeOffset="112204.1016">20268 4719 18929,'0'0'3588,"0"0"-2435,0 40 448,0-21 65,0 22-321,20-2-576,-20 1-449,20-21-480,-1 1 480,1-20-512,-20 0 256,20 0-64,0-20-160,0 1 128,-1-1-160,-19 0 672,20 1-480,-20-22 129,0 21-161,0 1-65,20 19 97,-20 0-192,0 0-160,20 19 32,-20 1-385,20 1-480,-1-1-481,1-1-1377,0 1-2498,0 0-8840</inkml:trace>
  <inkml:trace contextRef="#ctx0" brushRef="#br0" timeOffset="112523.4375">20705 4719 19026,'-20'-19'3106,"-1"19"-1344,21 0 96,-20 19-449,0 1-448,2 0-352,18 19-257,0 2-448,0-22 192,0 1-128,18-20 0,-18 0 32,20 0-96,0 0 96,1-20 0,-1 1 96,-20-1-96,20-1 96,-20 21-192,0-20 96,19 20-160,-19 20 32,0 1 128,0 18-32,20-19-64,0 19-417,0-19-384,0 0-416,-1-20 32,1 0-609,0-20-1185,-20 0-1697</inkml:trace>
  <inkml:trace contextRef="#ctx0" brushRef="#br0" timeOffset="112761.7188">20784 4422 18705,'20'0'3235,"0"0"-1473,-20 19 640,19 21-640,1 0-513,0 19-384,0-19-353,0 20-319,-1-1-161,1 0-161,0-18-159,0-22-160,1 1-193,-3-20-256,-18 0-288,0 0-512,0-20-1122,0-19-1185,0 18-1825</inkml:trace>
  <inkml:trace contextRef="#ctx0" brushRef="#br0" timeOffset="112939.4531">21023 4422 16431,'0'-20'5061,"0"40"-2851,0-20 64,0 39-384,18 2-545,2 18-480,1 0-513,-1 1-288,0-1-192,-2 0-320,3 1-289,19-20-192,-20-21-800,-1 1-321,1-20-1858,-20 0-3331</inkml:trace>
  <inkml:trace contextRef="#ctx0" brushRef="#br0" timeOffset="113253.9063">21300 4719 19826,'0'0'3363,"0"20"-2274,20 0 225,-1-1-321,1 1-321,0 1-351,0-1-193,19-20-128,-19 0 0,0 0 32,1-20 0,-21-1-64,20 1-32,0 20 32,-20 0 64,18 0 128,-18 41 256,21-2 257,-1 1-97,20 19-319,-21 21-321,1 0 448,0-21-96,0 20-160,0-19-64,-20-21-192,0 20 64,0-37-224,-20-3-353,-20 1-159,20-20-546,-19 0-672,-1 0-2498,-19 0-7143</inkml:trace>
  <inkml:trace contextRef="#ctx0" brushRef="#br0" timeOffset="113819.336">22054 4502 19634,'0'-41'1922,"0"41"-417,0 0 577,0 0-352,0 0-641,20 41-64,0-2 0,0 20-288,0 21-289,19-21-32,-19 0-127,0 1-257,0-1 0,-1-19-288,1 1-513,0-22 96,0-19-416,1 20-448,-21-20-770,18 0-2465,-18-20-6951</inkml:trace>
  <inkml:trace contextRef="#ctx0" brushRef="#br0" timeOffset="113986.3281">22452 4819 14125,'19'20'8456,"-19"-1"-6342,0 1-417,20 19-607,-20-39-1219,0 20 450,0-20-834,20 20-288,-20-20-448,0-20-576,0 20-2179,0-20-9417</inkml:trace>
  <inkml:trace contextRef="#ctx0" brushRef="#br0" timeOffset="114135.7422">22452 4521 7527,'-20'-19'10474,"20"-2"-10154,0 21-512,0-20 64,0 20-1154,0-20-2273</inkml:trace>
  <inkml:trace contextRef="#ctx0" brushRef="#br0" timeOffset="114340.8203">22491 4282 16399,'0'40'3331,"20"-21"-993,-20 42 193,20-2-353,0 1-609,-1 19-608,1 1-576,0-1-353,0-19-128,0-1-97,-1-20-127,21 1-513,-40-19-416,21-1-352,-1-20-930,-2 0-2177,-18 0-9930</inkml:trace>
  <inkml:trace contextRef="#ctx0" brushRef="#br0" timeOffset="114753.9063">22849 4700 18641,'-81'39'2402,"63"-19"-608,-23 19 448,21 2-96,20 18-929,0-20-672,0-19 64,41 21-513,-21-22-32,39 1-96,-19-20 256,19 0-160,-19-20-192,-1 1 32,-19-1 0,0-1 64,0-19-32,-20 1-129,0 0 225,0-2-256,-20 2 128,0 19 64,20 20 0,-20 0 96,20 0-32,-20 20 128,20 19-64,0 2 193,20-2-193,-20 0-64,40 1-128,-20-19-225,19-1 65,1-1-96,-1-19-193,-19 0-127,0 0-193,1 0-384,-21-19-513,0-22-1665,0 21-609,0-19-2082</inkml:trace>
  <inkml:trace contextRef="#ctx0" brushRef="#br0" timeOffset="114978.5156">23205 4402 20659,'0'0'2370,"0"0"-160,21 20 289,-21 19-641,0 21-513,20-1-384,0 0-385,-20-18-287,19 18-289,1-20 0,-20 2-161,40-2-223,-20 1-321,-1-1-63,1-19-289,-20 1-161,20-1-159,0-20-513,0 0-1537,-1 0-2851</inkml:trace>
  <inkml:trace contextRef="#ctx0" brushRef="#br0" timeOffset="115334.961">23564 4778 20563,'0'20'2338,"0"-20"-1537,0 21 384,0-1 160,18 19-544,-18-19-256,20-1-385,1-19-352,19 20 224,-22-20 0,3-20-32,-1 20-32,-20-19 384,20-1-352,-20 0 32,20 20 64,-20-19 256,19 19 321,-19 0 0,20 19-289,0 1-224,-20 19 0,20 22 513,0-22-129,-1 20 161,1 2-320,0-2-385,-20 0 0,0 1 0,-20-21 0,0 1 0,-19-21 0,19 3 0,-20-22-129,1 19-1088,-1-19-352,19-19-449,-17 19-1345,18-22-4837,20-17-1601</inkml:trace>
  <inkml:trace contextRef="#ctx0" brushRef="#br0" timeOffset="115507.8125">24060 5076 30460,'38'20'1250,"-38"1"-1154,0-1-32,0-20 96,0 0-480,0 0-353,21 19-929,-21-19-1216,0 0-5286</inkml:trace>
  <inkml:trace contextRef="#ctx0" brushRef="#br0" timeOffset="127370.1172">753 6585 8263,'21'-19'3492,"-21"-1"-2243,0 0 1153,0 1 128,0-3-512,0 3-480,-21-1-289,21 0-32,-20 1-288,-18-1-32,17 20-64,-19 0-321,20 20-95,-19-1-97,-1 40 32,20-18-64,1 38-1280,-1-19 2625,0 19-1505,20 1 96,0-21-224,20 0 161,0-18-33,39-2 64,-19-19-96,19-20-192,0 0-513,2 0-704,-2-20 96,1 0-353,-21-19-928,21 18-1890,-40 1-8680</inkml:trace>
  <inkml:trace contextRef="#ctx0" brushRef="#br0" timeOffset="127617.1875">972 6485 18705,'-20'-59'2146,"20"40"-833,0-1 353,0 0 128,0 20-609,0 20 64,0 0-320,20 19-320,-20 0-289,0 22-64,20 18-64,0-19-192,-1-1-96,1 1-416,0-20-513,0-1-321,1 0 1,17-19-993,-17 1-1442,19-21-7014</inkml:trace>
  <inkml:trace contextRef="#ctx0" brushRef="#br0" timeOffset="128007.8125">1488 6724 19666,'-20'-19'1634,"20"-1"-417,-20 20 737,0 0-577,20 0-384,-19 0-256,-1 20-161,20 19-384,-20-19 1,20 20-193,0 0-97,0-1 129,20-19-192,0-1 288,-1-19-256,1 0 32,0 0-64,20-19-32,-21-1 160,-19 0-128,20 1 256,-20-1-192,0 0 128,-20-1 0,1 21 96,19-19-32,0 19 32,0 19 32,0 2-160,0-1-160,39 0-481,-19-1-223,1 1-353,17 0-769,-18-20-1025,21 19-2114</inkml:trace>
  <inkml:trace contextRef="#ctx0" brushRef="#br0" timeOffset="128196.2891">1806 6824 17104,'20'39'4100,"-20"-39"-2179,19 20-191,-19 0-160,20-1-898,-20 1-480,20 1-192,0-21-384,-20 20-321,0-20-352,0 0-832,0-20-2596,0 20-9480</inkml:trace>
  <inkml:trace contextRef="#ctx0" brushRef="#br0" timeOffset="128349.6094">1786 6585 18257,'-40'-39'2018,"21"19"-1121,-1 20-321,20-19-480,0 19-288,-20 0-705,40 0-2178,-20 0-11306</inkml:trace>
  <inkml:trace contextRef="#ctx0" brushRef="#br0" timeOffset="128804.6875">1944 6744 20243,'40'80'1601,"-19"-41"-256,-21-19 545,20 0-32,-2-1-64,-18 1-897,21-20-545,-21 0-160,-21 0 385,21-20-385,-18 1-96,18-21-32,0 21-32,-20-21-96,20 0-64,0 20 128,-21-19 0,21 39-192,0 0-1,21 0 65,-21 19 224,38 21-32,-17-21-32,-1 22 1,0-21 31,-20-20-96,20 19 64,-20-19 0,0 0-32,0-19 32,19 19-160,-19-20 128,20-21-65,0 22 33,-20-1-64,20 20-32,0 0 0,-1 0-64,1 20 64,20-1-577,-1 2-544,1 19-481,1-21-1249,-23 1-1921,2 0-8393</inkml:trace>
  <inkml:trace contextRef="#ctx0" brushRef="#br0" timeOffset="129290.0391">415 7359 22549,'-58'40'1249,"37"-40"-1313,21 0 1730,61 0 287,-2 0-319,40-20-385,41 0-448,-2 1 256,21-1-449,40 0-543,38-19-65,2 18 0,-21 1 0,1 1 0,-81-1 0,-39 20 0,-39 0-65,-1 20-159,-38-20 0,-1 0 64,-20 0-449,20 0-320,-20 0-224,-20 0-288,20 0-161,0 0-1088,0 0-1474,0-20-10057</inkml:trace>
  <inkml:trace contextRef="#ctx0" brushRef="#br0" timeOffset="129536.1328">2758 6526 27161,'0'0'1474,"-19"0"-1154,19 0-160,0 0 96,0 20-320,19 0-480,-19-1-1442,20 1-993,-20 0-3075</inkml:trace>
  <inkml:trace contextRef="#ctx0" brushRef="#br0" timeOffset="129667.9688">2877 6903 24086,'0'39'1666,"0"-39"-1506,0 0 224,0-20 257,0 20-897,0 0-961,0 0-2243,0-19-10601</inkml:trace>
  <inkml:trace contextRef="#ctx0" brushRef="#br0" timeOffset="131879.8828">3969 6407 16623,'0'-40'3043,"-19"21"-609,19 19-223,0 0-642,-20 19-544,0 1-224,-20 39-65,1 21-159,-1 19-193,1-19-63,-1-2 31,-1-17-256,23-2 0,-23-20-224,21 2-320,20-2-289,-20-19-608,1-20-129,19 20-640,-20-20-1793,20 0-5094</inkml:trace>
  <inkml:trace contextRef="#ctx0" brushRef="#br0" timeOffset="132131.836">3434 6426 21140,'-20'-39'2722,"20"19"-736,0 1-417,20 19 225,0 19-417,19 1-223,1 19-290,-1 1-703,1 20-161,19-1 0,-18 2 0,17-22 0,3 20 0,-22-39 0,1 20 0,0-20 0,-1 0-353,-19-1-864,0-19-545,0 0-512,-20 20-544,19-20-1603</inkml:trace>
  <inkml:trace contextRef="#ctx0" brushRef="#br0" timeOffset="132349.6094">4248 6783 22517,'59'61'3267,"-39"-42"-1569,20 21 223,-21-1-511,1 2-706,0-2-223,0-19-289,19 0-256,-19-1-513,0 2-608,-20-21-833,21 20-864,-21-20-1475</inkml:trace>
  <inkml:trace contextRef="#ctx0" brushRef="#br0" timeOffset="134676.7578">5360 6863 14637,'20'-39'1794,"-20"-2"-481,0 2 577,0 19 32,0-19-513,0 19-480,-20-20 32,-1 40-128,1-20-129,0 40 129,-19 1-288,19 18 31,0 0-191,0 20-65,1 2-64,19-22-32,0 0-63,39 2-65,1-41-96,-1 0 64,1 0 0,1-21-160,-3-18-128,-17 19 191,-1-19-63,0-1 128,-1 19 32,-19-18-64,0 19 33,0 20-33,0-19 32,-19 19 0,19 19 96,0 1 64,0 0 0,0-1-64,19 22-64,1-21-32,20-1-224,-20-19-384,19 0-321,-19 20-352,0-20-225,0-20-704,-20 20-1217,0-19-2691,0-1-8262</inkml:trace>
  <inkml:trace contextRef="#ctx0" brushRef="#br0" timeOffset="134973.6328">5637 6665 15086,'20'20'4196,"0"0"-1762,-1-1-544,1 1-289,-20 0-191,20 20-321,-20-20-577,20 0-352,-20-20 33,21 19-97,-21-19 32,0 0-64,0 0-224,0-19-129,0-1 161,0 0-32,0-1 64,0 2 0,18-1 0,-18 0 32,20 20 32,-20 0-96,20 0 128,1 20-32,17 19 0,-17-18-385,-1-1-544,20 0-736,-21-1-930,21-19-1889,-20 0-8008</inkml:trace>
  <inkml:trace contextRef="#ctx0" brushRef="#br0" timeOffset="135343.75">6133 6705 13388,'0'-20'3427,"0"20"-1216,-20 0-65,20 20-129,0 19-319,0 0-160,0 22-193,0-22-352,0 20-321,20-18-351,20-22-225,-1-19 128,2 0-128,-21-19 96,18-22-96,-38 2-96,0-1-224,0 1-32,-18-21-96,-2 20-129,-21-19 1,3-1 31,17 21 193,-19-1 192,20 21 256,20-3 385,0 22 95,0 22-127,0-3 63,20 40 33,0-19-225,21 20-223,-3-21-97,23 1-353,-2 0-671,-19 0-514,-1-21-640,1 1-865,-20-20-5765,-1 0-6757</inkml:trace>
  <inkml:trace contextRef="#ctx0" brushRef="#br0" timeOffset="135886.7188">7404 6327 18193,'-40'-59'3171,"20"59"-1121,0 19-449,1 1-448,-1 21-192,0 18 64,0 19-128,0 22-192,20-20-481,0-1-192,0-19 0,0-1-128,0 0-417,0-18-480,-19-21-192,19-1 160,0 1-416,-20-20-1602,20 0-3011</inkml:trace>
  <inkml:trace contextRef="#ctx0" brushRef="#br0" timeOffset="136112.3047">6967 6407 18225,'0'-40'3683,"0"21"-1441,20 19-192,-20 19-32,21 1-448,-3 19-545,22 20-417,1 2-416,-2-2-95,1 1 31,19-1-256,1-19-257,-21 0-352,1-20-255,-1 0-642,1-1-96,-20 1-928,-20-20-1474,0 0-9161</inkml:trace>
  <inkml:trace contextRef="#ctx0" brushRef="#br0" timeOffset="136480.4688">7583 6744 22421,'38'-39'3011,"3"19"-2018,-21 20 832,19 0-576,-19-20-864,0 40-161,0-20-64,-20 20-128,20-1-160,-20 21-96,0-21-32,0 22-97,-20-2 225,20-19 96,0 0-32,0-1 0,20-19 128,0 20 288,-1 1-31,1-21 95,0 20-64,1 19 1,-1-19-161,-20 19-64,-20 2 32,20-21-128,-21 19-224,-19-19-384,21-20-674,-1 19-1056,0-38-1089,-20 19-9065</inkml:trace>
  <inkml:trace contextRef="#ctx0" brushRef="#br0" timeOffset="138541.0156">8873 6764 7591,'-21'-40'2722,"21"40"-223,0-19-193,-18-1-384,18 0-385,-20 1-288,0 19 0,-1-21-160,1 21-64,2 0-128,-3 0 0,1 40-224,0-20-193,0 39-31,1 1 63,19-1-95,0-19-97,19-1-96,21 2-128,-20-22 0,19-19 0,-19 0 129,21-19-65,-21-22-64,19 2-32,-39-1-64,20 1-32,-20-2-32,-20 2 32,20 0 0,-21 19 32,21 0 0,-18 20 32,18 0 128,0 0-32,0 40 32,0-21-32,0 21 0,18 0-96,3 0-32,-1-1-416,20-19-353,-1-1-352,1-19-64,-1 0-737,-19 0-992,0 0-1507,0-19-5764</inkml:trace>
  <inkml:trace contextRef="#ctx0" brushRef="#br0" timeOffset="139033.2031">9170 6824 14733,'41'39'3011,"-41"-39"-448,20 20-385,-20-20-417,0 20-287,0-20-257,0 0-384,0-20-545,0 20-128,-20-39 128,20 19-255,-21 0-33,1-20 64,20 20-64,0-19-32,0 19-129,0-19-95,0 18-32,20 21 64,1 0 128,-1 0-65,18 21 97,3-21 96,-2 19 0,-19 1-32,20 0-32,-1-20 96,1 0 1,21 0 31,-43-20 32,22 20-64,-19-20 32,-1 1-32,-20-2 64,0 1-96,-20 0 128,-1 1-128,-19 19-160,22 0 128,-23 19-64,21 1 128,0 21 256,0-2-127,1 0 63,19 1 96,19 0-31,1-20-33,20 0-224,1-1-32,17 1-32,-17-20-320,-2 0-577,21 0-769,-21 0-448,-19 0-2498,0 0-7560</inkml:trace>
  <inkml:trace contextRef="#ctx0" brushRef="#br0" timeOffset="140793.9453">10462 6705 17008,'18'-20'2914,"-18"20"-1632,0 0 479,20 20 353,1 19-576,19 0-673,-21 2-353,1-2-160,0 1-159,0-21-97,0 1-64,-1 1-289,1-21-671,-20 0-322,20-21-864,-20 1-1761,0 1-3717</inkml:trace>
  <inkml:trace contextRef="#ctx0" brushRef="#br0" timeOffset="141147.461">10500 6485 14317,'0'-59'3299,"0"40"-2018,0-1-768,21 20-353,-1-20-192,0 40 0,-1 0-128,21 19-769,0 0 160,-1 22 481,1-2 544,-1 1 737,1-1 192,1-19 289,-23 0 512,22-20-161,-19 0-479,-1-20-354,-20 0-287,0 0-32,0 0 160,0-20-353,0 20-320,0-41-64,-20 22 0,-1-1-160,21 0 96,0 1 64,0 19-320,21 0 64,-1 19 96,-2 1 0,23 0-352,-1-1-834,19 2-671,-19-1-610,19-20-2049,-19 20-6278</inkml:trace>
  <inkml:trace contextRef="#ctx0" brushRef="#br0" timeOffset="141699.2188">11393 6665 8263,'-38'20'12300,"18"0"-11115,20 19 545,-21 0-97,21 2-191,21-2-289,-1-19-545,0 0-383,19-20-129,1 0 0,-1 0 32,-19-40-64,0 21-160,0-21 0,-20 0-64,0 0 31,-20 1-159,0-21-224,0 20 159,-19-38-95,19 17-161,0 2 257,-1 20 128,21-2 224,-18 21 256,18 20 160,0 0-223,0 40 479,18 0 33,-18 19 32,21 22-257,-1-3 33,20 2-289,-1-1 0,1-19 64,19-20 1,2-21-97,-23-19-96,23 0 32,-23-19-32,3-1 0,-21-21-32,-1 2-160,1 0 128,-20-1-352,-20 0 192,1-19-97,-1 39 97,0 0 64,-1 1 96,1 19 96,2 19-31,18 21 31,0-1 160,0 2-320,18 18 64,2-20-256,21 0-449,-2 2-512,21-2-609,-21-19-224,21 19-1473,-19 2-4164,-3-2-4068</inkml:trace>
  <inkml:trace contextRef="#ctx0" brushRef="#br0" timeOffset="142176.7578">12268 7399 14189,'0'21'5894,"0"-42"-5030,0 1 1250,0-39-704,-20 20-225,20-22-128,-20-17-545,-1-2-416,-17 1-64,17-21 97,1 21-129,0-20 64,20 40 320,0-2 64,0 22-31,40 19-1,-19 20-192,-1 0-160,19 20-64,-19 19-160,0 1-256,0 0 32,-1 19 95,1-19-95,0 20-65,-20-21 417,20 1-32,-20-21 32,20-19 160,-20 0 33,19 0 31,1-19 0,0-1 32,0-19-64,0-1-128,-1 0 32,-19 0 33,0 1-1,0 0-96,-19-2 32,-1 21-32,20 20 0,-20-19 64,0 38-160,20 1 192,0 21 96,-20-2-32,40 0-96,0 1-64,0 0-160,19 0-288,1-21-321,1-19-192,-3 0-673,3 0-1601,-41-19-4132,20-1-3139</inkml:trace>
  <inkml:trace contextRef="#ctx0" brushRef="#br0" timeOffset="142430.6641">12604 6605 13901,'-18'-20'6694,"18"20"-5125,18 20 1026,-18 0-321,20 1-224,1 18-545,-1-19-672,0 19-544,-2-19-193,-18-20 0,21 19-32,-21-19-32,0 0-32,0-19 96,20 19-64,-20-20-96,20 0 32,0 1 0,-1 19 32,1 0-64,20 0-64,-20 19 128,19 1-897,-19 0-1089,0-1-1281,1 2-5093,-1-21-7527</inkml:trace>
  <inkml:trace contextRef="#ctx0" brushRef="#br0" timeOffset="143329.1016">13379 6685 15534,'0'-80'1506,"0"41"-385,-20 19 1089,0 0-384,20 1-321,-20 19-128,1 0-416,-1 19-480,0 21-1,20 19 97,-20-19 63,40 19-159,-20-39-289,40 19-64,-21-18-288,1-21 288,20 0-192,-1-40-256,-19 20-129,1-19-31,-21-1 191,0 0 193,0 0 64,-21-19-128,21 18 64,-20-18-96,2 20 64,-3 0 64,1-2 96,20 21 128,0 20-128,0 20 64,0 0 256,0 20 161,20 19 95,1 0-127,-3 2-161,23 18 97,-1-19-97,39-21-128,-20 1-64,20-21-32,-39-19-64,21 0 32,-43 0 64,23-19 65,-41-1-33,20 0-224,-20-19-128,-20 0-33,-1-2-63,1 2-96,2-1 95,-3 21 225,1-3 0,0 3 0,0 19 160,0 19-96,20 3 289,0 17-1,0 20 0,20-18-160,0-2-128,20 0 64,-1 1-288,2-21-513,17 2-608,3-21-288,-22 0-706,-19 0-1344,0-21-4869,-20 2-1410</inkml:trace>
  <inkml:trace contextRef="#ctx0" brushRef="#br0" timeOffset="143618.1641">14015 6485 15630,'19'41'4741,"-19"-21"-2723,20 39-32,0-18-129,0-2-95,-20 0-641,20 1-608,-1-21-353,1 2-96,0-21 32,-20 0 32,0 0 64,0 0-96,0-21-32,0 2 64,0-21-224,0 21 289,0-21-97,20 21-64,1-2-64,-3 21 32,2 0-32,21 21-32,-21-2-129,19 1-575,-19 19-418,0-19-639,0 0-481,-1-20-1218,1 0-4836</inkml:trace>
  <inkml:trace contextRef="#ctx0" brushRef="#br0" timeOffset="143827.1485">14451 6248 13741,'20'0'9961,"-20"39"-8231,20 22-97,-20-2-416,20 19-128,-20-17-384,19 18-513,1-39-192,0 0-352,20-1-257,-21-39-224,-19 0-544,20 0-705,-20-20-2466,-20 1-6855</inkml:trace>
  <inkml:trace contextRef="#ctx0" brushRef="#br0" timeOffset="143999.0235">14293 6507 22100,'0'19'3428,"0"-19"-2499,20 0 1120,39 0-671,-19-19-738,19 19-415,0 0-482,1 0-1120,-1 0-993,-19 19-1089,1-19-7047</inkml:trace>
  <inkml:trace contextRef="#ctx0" brushRef="#br0" timeOffset="144625">15285 6646 8808,'20'0'3619,"-20"19"193,0 1-737,20 0-673,-20-1-416,19 21-609,1-21-416,-20 2-192,20-21 96,-20 20 0,0-20 95,0-20-31,-20-1-512,20 2-129,-20-1 96,1-19-159,-1-1-65,0 0-64,0 20-96,-1-19-32,21-1-96,0-1-161,21 22-351,-1-1-321,20 0-416,-1 20-193,1 0-352,19 20-1153,-19 0-1217,1-1-8808</inkml:trace>
  <inkml:trace contextRef="#ctx0" brushRef="#br0" timeOffset="145015.625">15761 6485 16143,'-39'0'2370,"19"0"-1249,0 0 993,0 22-673,1 17 129,-1 0-257,20 1-256,0 0-416,0 0-129,20-1-223,-1-19-33,21-20-128,0 0 32,-1 0 0,-19-20-32,20-19-192,-40 19 32,19-19 96,-19-2-96,-19 21 96,19-19 32,-20 19-160,0 20 96,20-19 32,0 19-192,0 19 0,0 21 320,0-1-224,20 2 32,19-2-96,1-19-96,19 19-416,2-19-449,-23-20-225,3 0-800,-21 0-1345,-20 0-3011,0-20-6342</inkml:trace>
  <inkml:trace contextRef="#ctx0" brushRef="#br0" timeOffset="145321.2891">16020 6526 13452,'20'0'4581,"-2"0"-2243,3 20 128,-1 19-320,20 1-256,-21-19-321,1 18-608,-20-19-448,20-1-257,-20 1-64,20-20 0,-20 0 1,0 0 31,0 0 128,0 0-256,0-20-32,0 1-64,0-21 128,20 21-128,-20-22-32,19 21-64,1 1 32,0 19-32,0 0-32,0 19-96,-1 1-513,1 21-480,21-22-705,-21 21-256,18-21-2178,-17-19-6919</inkml:trace>
  <inkml:trace contextRef="#ctx0" brushRef="#br0" timeOffset="145732.4219">16556 6546 16143,'0'0'3171,"0"20"-2370,19-1 960,-19 1-287,0 21 223,20-2-544,0 0-480,0-19-481,0 0-32,-1-20 0,1 0 97,-20 0 63,20-20 0,-20-19-256,0 19-64,0-19 0,-20-22-96,20 22 0,-20-22-32,1 2-96,-1 0-64,0-21 191,20 41 33,-20-20 128,20 38 385,0 1 416,0 20 224,0 0-513,0 20 97,0 21 0,20 18-129,0 0-63,0 1-481,-1-1 0,21 2 0,1-2 0,-3-20-193,3 2-736,-3-22-512,3 1-545,-1-20-800,-21 20-1218,-19-40-11979</inkml:trace>
  <inkml:trace contextRef="#ctx0" brushRef="#br0" timeOffset="146377.9297">17190 6546 18129,'0'-39'3331,"-20"39"-1986,20 0 321,0 19-481,0 21-128,-19-1-128,19 21-353,19-20 1,1-1-225,20-19-192,1-20-64,-2 0 64,1-20-31,19 0-33,-39-19-288,0 0-33,-20-2 65,0 2 32,-40 19-128,1-19-257,-1 39-223,-1-22 159,23 22-128,-23 0-576,21 0-865,20 22-1794,0-3-6469</inkml:trace>
  <inkml:trace contextRef="#ctx0" brushRef="#br0" timeOffset="146841.7969">17488 6546 17104,'20'79'3363,"-20"-39"-2018,20-20 129,0 0-33,19-1-544,-39 1-257,20-20-319,0 0-97,-20 0-32,0 0 96,0-20-95,0 1-161,0-1 0,0-19 0,0 18-32,-20-19-129,20 21-191,0-1 32,0 0 256,0 20-160,0 20 384,20 0 64,1 19 0,-21-19 33,20 20 127,-2-20-256,2-20 0,1 0 0,-1 0-127,0-20 191,-1 1 32,-19-2-224,20 1 128,-20 0-64,0 1 96,0-1-224,0 20 161,20 0-65,-20 0-32,20 20 160,0 19-96,19 2-384,-19-2-481,20 0-833,19-19-864,-18 0-2403,-21-20-7718</inkml:trace>
  <inkml:trace contextRef="#ctx0" brushRef="#br0" timeOffset="147574.2188">18620 6507 16944,'0'0'2850,"0"0"-1985,20 19 1697,0 21-544,0-1-768,19 2-354,-19-22-223,0 21-257,0-21-63,-1 1-129,1 0 128,-20-20 1,0 19-129,0-19 0,0 0 160,0-19-95,0 19-129,0-20-64,0-19-64,0 19-96,0-19 96,-20-2-384,20 2-257,0-1-288,0 21-192,20-3-96,-20 22-448,20 0-578,-20 22-928,20 17-2626</inkml:trace>
  <inkml:trace contextRef="#ctx0" brushRef="#br0" timeOffset="147986.3281">19196 6507 12716,'-40'-22'3331,"40"22"-897,-20 22 160,0 17-576,1-19-480,19 19-385,0 2-416,0-2-161,19 0-288,21-19-31,-20-20-65,19 0 64,1 0-64,-20-20 32,1 1-95,-3-1 159,-18 0-96,0-20-64,0 20-32,-18 0-32,18 1 129,-21 19-33,21 0 0,0 0-192,-20 0 128,20 19-64,0 21 32,0-19-64,20-2-32,1 1-128,-3 0-193,2-1-287,0-19-577,21 20-32,-23-20-417,3 0-768,-1 0-1602,-20 0-5381</inkml:trace>
  <inkml:trace contextRef="#ctx0" brushRef="#br0" timeOffset="148195.3125">19612 6744 15054,'0'0'3523,"0"-20"-1217,-19 20 545,19-19-737,-20-1-416,0 0-289,0 1-480,20-22-353,0 21-127,0-19-321,0 19-128,0 1-513,20-3-415,0 3-514,0 19-384,19 19-1281,-19-19-2306,20 22-9192</inkml:trace>
  <inkml:trace contextRef="#ctx0" brushRef="#br0" timeOffset="148333.9844">19830 6646 18513,'21'39'2466,"-1"-39"-448,-20 20 0,20-20-897,-20 0-961,20 0-31,-1 0-578,1 0-928,0-20-1698,-20 20-2146</inkml:trace>
  <inkml:trace contextRef="#ctx0" brushRef="#br0" timeOffset="148479.4922">19891 6446 18225,'-20'-20'1858,"0"20"-577,40-19-769,0 19-384,0-20-160,-1 20-929,21 0-2178,0 20-6149</inkml:trace>
  <inkml:trace contextRef="#ctx0" brushRef="#br0" timeOffset="148790.0391">20227 6466 15630,'-18'19'5317,"-2"3"-4035,20-3 191,-21 1 417,1 19-449,20 1-320,0 0-640,20-20-481,1 0 256,-1-20-320,-2 0 192,2 0 32,21-20-64,-41 0-64,20 1 32,-20-2-96,19 1 128,-19-19-64,0 39 64,0-20-160,0 20-64,20 0 96,-20 20 32,20-1 0,0 21 32,0 0-512,-1-20-353,21 0-416,0-1-193,-21-19-768,21 0-1313,-20-19-4837</inkml:trace>
  <inkml:trace contextRef="#ctx0" brushRef="#br0" timeOffset="149166.9922">20506 6168 17008,'0'-39'4035,"0"39"-1824,0 0-1,0 19 224,19 1-320,-19 21-641,0 18-480,20 0-704,0 1-289,0-21 0,19 20 0,1-18 0,1-21 0,-2 0 0,-19-1 0,20-19 0,-40 20 0,20-20 0,-1 0 0,1 20 0,0 1 0,0-2 0,0 1 0,-20 0 0,0-1 0,0 1 0,-20-20 0,0 20-257,0-20-543,0 0-193,1 0-161,-1-20-223,0 20-577,-20 0-1281,21-20-4836,-1 20-5094</inkml:trace>
  <inkml:trace contextRef="#ctx0" brushRef="#br0" timeOffset="149739.2578">21181 6148 18481,'-20'0'2402,"-1"0"-1056,3 20 159,18 21 417,-40 18-225,19 0-255,1 21-321,20-2-384,0-17-417,20-2-64,21-18-160,-3-2 0,23-19-32,-22-1-32,21-19-64,-1-19-96,-19-1-192,-1 0-64,-19-20-97,0 0 97,-20 21-193,0-21-224,0-1 513,-20 22 64,-18 19 192,17 0 160,-19 19 160,20 3 65,1-3-1,-1 21 0,20-21-224,0 21-128,39-19-96,-19-2-256,41-19-128,-23 20-193,23-20-256,-23 0-352,3 0-193,-1 0-287,-21 0-385,21-20-481,0 1-2754</inkml:trace>
  <inkml:trace contextRef="#ctx0" brushRef="#br0" timeOffset="150022.461">21895 6387 17840,'-40'-20'1762,"22"20"288,-3 0-96,1 0-32,0 20-65,0 0-575,20-1-482,20 1-255,0 19-1,21-17-159,-3 17-129,23-19-128,-22 19-32,1 2 0,-20-22 64,-1 21-63,-19-21-1,0 1 32,-39 0-96,-1-1-192,1-19-193,-22 0-223,23 0-673,-3-19-737,21 19-1121,0-20-3620,20 0-9128</inkml:trace>
  <inkml:trace contextRef="#ctx0" brushRef="#br0" timeOffset="150168.9453">22213 6783 25464,'0'21'1057,"0"-21"-1666,20 0-288,-20 0-993,0-21-2562</inkml:trace>
  <inkml:trace contextRef="#ctx0" brushRef="#br0" timeOffset="151517.5781">18620 7220 14733,'0'-59'2851,"0"40"-1634,0-1 929,0 0 161,-21 20-578,3 20-800,-22 19 0,19 1 32,-17 40-128,17-21 31,21 21-319,0-21-417,21 0-160,-3 1-128,23-40-353,17 19-287,3-19-353,-2-20-385,1 0-1088,-1 0-2115,0 0-10730</inkml:trace>
  <inkml:trace contextRef="#ctx0" brushRef="#br0" timeOffset="151945.3125">19057 7379 11787,'0'-39'9160,"0"19"-6661,0 20-674,20 20 129,-20-1-160,20 1-513,19 21-576,-19 18-257,20-20-416,-1 0 96,1 2-384,-1-21-416,1 0-578,-19-1-383,17-19-33,-17 0-992,-21 0-1218,20 0-3651</inkml:trace>
  <inkml:trace contextRef="#ctx0" brushRef="#br0" timeOffset="152164.0625">19533 7379 16143,'0'0'4324,"0"20"-2723,0 20 545,-20 0-544,1-1-97,-1 41-191,-20-21-193,1 21-577,-2-21-191,1 21-193,22-21-128,-3-19-64,1-1-353,20 2-63,0-21-385,0-1-480,20-19-417,1 20-1281,-3-20-2690</inkml:trace>
  <inkml:trace contextRef="#ctx0" brushRef="#br0" timeOffset="152519.5313">19830 7459 18033,'-18'-20'3523,"-2"20"-2274,20 0 224,-21 0 65,1 40-161,0-1-192,20 0-512,0 2-385,0-21-128,40 0 1,1-20-65,-2 0-32,21-20-96,-21 0-160,1-21 31,-20 22 33,-20-21-160,-20 21-32,0-21-1,0 21-351,-19-2 159,-1 21 161,-1 0 32,23 0-353,-2 0-704,20 0-1666,0 21-4869</inkml:trace>
  <inkml:trace contextRef="#ctx0" brushRef="#br0" timeOffset="153040.0391">20189 7399 18897,'-21'0'2243,"1"21"-322,20-2 289,0 21-320,20-1-512,-20-19-321,41 21-577,-3-22-192,3-19-64,-2 0-63,1 0-97,0-19 96,-1-22-192,-19 21 64,0-19 32,0 19-64,-20-19 32,0 18-96,0 1 128,0 0-96,0 20 160,0 20-128,-20 0 0,0 20 64,20 0-32,0-1-160,20-19-160,19-1-449,1 3-608,1-3-705,17-19-1602,-17 0-7782</inkml:trace>
  <inkml:trace contextRef="#ctx0" brushRef="#br0" timeOffset="153698.2422">21339 7479 10634,'0'-40'1985,"0"0"898,0 20-545,0-19-672,20-1-97,-20 21 33,-20-1-193,1 20-320,-1 0 161,0 0-193,0 39 0,0 1-65,1 19-255,-1-19-256,20 19-289,20-19 0,19 1-192,1-22-96,19-19-321,2 20-415,-3-40-321,3 20-577,-22-19-416,-19-3-1666,0-17-5637</inkml:trace>
  <inkml:trace contextRef="#ctx0" brushRef="#br0" timeOffset="154250">21539 7081 18513,'0'-19'3043,"18"19"-609,3 19-128,-1 22-352,0 18-256,0 0-673,-1 21-545,1-21-256,0 21 1,0-41-97,0 1-128,-1 1 32,-19-22 32,0-19-32,20 20 32,-20-20-64,0 0-32,0-20-256,0 1 320,-20-3-96,40 3 64,0-21-160,0 21-97,19-1 129,-19 0 64,0 20 32,21 20 32,-23-20 0,23 20 256,-1-1-320,-1 1 288,1-20-95,-1 20-97,1-40-32,-20 20 32,19-20 128,-19 1-128,-20-21 0,0 21 32,0-22 64,0 21-96,-20 1-64,1-1 32,-1 0-32,0 20 0,0 0-64,0 20 0,1 0 96,-1-1-64,0 21 32,20 0 64,0 0 0,0-1-96,20 0 32,19-17-289,1-3-127,0-19-321,19 20-640,0-20-417,-18-20-480,-1 20-1057,-1-19-609,-19-3-4356</inkml:trace>
  <inkml:trace contextRef="#ctx0" brushRef="#br0" timeOffset="154473.6328">22570 7340 1825,'-19'-40'14158,"19"40"-10891,0 0-865,-20 0-160,20 40-288,-20-21-224,20 21-289,-20 20-480,20-21-385,20 1-159,0-21 31,0 3-352,19-3-32,1-19-32,-1 0-288,1 0-256,-19-19-513,-1 19-128,-2-22-321,-18-17-1056,0 19-1442,0-39-6758</inkml:trace>
  <inkml:trace contextRef="#ctx0" brushRef="#br0" timeOffset="154678.711">22689 7042 20755,'0'39'2787,"20"-18"-961,1 19 512,-1 19 0,-2 1-865,2-1-928,1 0-513,-1 1 64,19-1-480,-19-19-257,0-21-416,0 3-801,0-3-448,-20-19-1377,19 0-3428</inkml:trace>
  <inkml:trace contextRef="#ctx0" brushRef="#br0" timeOffset="154901.3672">23126 7320 17616,'-60'0'1954,"21"20"416,-1-20 385,1 19-961,-1 1-449,20 21-448,20-22 64,0 1-33,20 0-159,0-1-288,0 1-225,19 0-64,1-1-64,-1-19-224,-19 0-416,20 0-545,-19 0-1185,-3 0-673,-18-19-2402,20-21-11339</inkml:trace>
  <inkml:trace contextRef="#ctx0" brushRef="#br0" timeOffset="155097.6563">23305 7042 23798,'20'39'1858,"0"-18"-545,19 19-480,-19-1 672,0 20-95,20 1-834,-21-1-640,-19 2-352,20-2-321,-20 0-416,0-18-673,-20-2-1729,1 0-7688</inkml:trace>
  <inkml:trace contextRef="#ctx0" brushRef="#br2" timeOffset="180352.5391">7642 5494 5509,'0'0'224,"0"0"-128,0 0 192,0 0 1122,20 0 159,0 0-352,0 0-384,-1 0-385,1 0 1,20 0 480,0 0-96,-1 0 95,22 0 1,18-20-64,20 20 128,0-20 128,0 1-256,1 19-545,19-22-224,-40 22-32,20-19-32,-20 19 33,0 0-1,-18 0-96,-2 0 64,-19-20-96,-1 20-33,-19 0-191,0-20-64,0 20-129,-20 0-832,0 0-2466,0 0-8585</inkml:trace>
  <inkml:trace contextRef="#ctx0" brushRef="#br2" timeOffset="181883.7891">10223 5454 4131,'0'0'385,"-20"0"-641,20 0 576,-20 0 192,20 0 33,-21 0 608,21 0 352,-18 0-191,-2 0-33,20 0-288,0 0 32,0 0-64,0 0 0,0 0-289,20 0 33,-2 0 0,43 0-1,-2-19 97,21 19-96,0 0-129,19-22 193,20 22-32,-20-19-481,-20 19-192,0-20 0,1 20-64,-20 0 64,-21-20-64,-19 20-96,0 0 0,0 0-545,-20 20-192,0-20-864,-20 20-1762,0-20-4197</inkml:trace>
  <inkml:trace contextRef="#ctx0" brushRef="#br2" timeOffset="183369.1406">12426 5454 5285,'0'0'448,"0"0"993,0 0 193,0 0-513,0-19 192,20 19-320,-20 0-320,20 0 127,0 0 257,19 0 225,2 0-33,-3 0-224,43-22 0,-2 22-256,20-19-161,0-1-159,1 0-481,-1 1 384,-40 19-256,21 0-256,-41 0 448,1 0-320,-1 0-288,-19 0-673,-20 0-256,21 19-1954,-21-19-3428</inkml:trace>
  <inkml:trace contextRef="#ctx0" brushRef="#br2" timeOffset="184873.0469">14848 5335 3363,'0'0'993,"0"0"-97,0 0 1218,0 0-352,0 0-353,0 0-95,0 0-546,0 0-479,0 0-129,-19 0 0,19 0 0,0 0 64,0 0 289,-20 19-97,20-19-31,20 0 127,-20 0 321,19 0 32,21 0 32,19 0-1,21 0-31,0 0-96,39-19 64,-1 19 0,1-20-577,0 0 64,1 1-224,-21 19-32,-40 0-96,1-21-480,-21 21-353,2 21-512,-41-21-898,0 0-2689</inkml:trace>
  <inkml:trace contextRef="#ctx0" brushRef="#br0" timeOffset="205250">654 8888 4580,'0'-39'11467,"-20"19"-10250,0 0 352,20 1 673,-19-2-512,-21 1-449,20 20-416,0 0-288,1 0-65,-21 0-160,20 20 97,-1 20 127,-17 0-223,18 19-161,-21 1-64,23 19-96,18-19 128,0 19-256,0-19 128,18-20 0,2-1-32,21 0-160,-3-19-352,23 1-161,-22-1-160,21-20-512,-1 0-929,-19 0-865,-1-20-2883</inkml:trace>
  <inkml:trace contextRef="#ctx0" brushRef="#br0" timeOffset="205489.2578">774 8908 18929,'-21'-79'2435,"21"59"-994,0 1 449,0-2-449,0 21-672,0 0-417,0 21 353,0-2-225,0 40-287,21 0-1,-21 2-192,20-2-32,-2 21-257,3-21-511,19-20-257,-20 2-128,0-2-609,19-19-1313,-19 0-1730</inkml:trace>
  <inkml:trace contextRef="#ctx0" brushRef="#br0" timeOffset="205873.0469">1211 9066 19666,'-20'-19'1313,"0"-1"-288,-1 20 449,1 20 63,2-1-320,-3 1-416,1 21-481,0-2-416,0 1 128,20 0 0,0-20-64,20 0 32,0-20-192,0 0 128,1 0 32,-3-20-64,2-21 96,1 22-128,-1-1 256,0-19-128,-20 19 32,0 0 32,0-1 128,0 21-128,0 0 64,0 0-64,0 21 65,0 19-225,0-21-33,18 21-575,3 0-385,-1-20-673,0 0-1025,19-1-2177,-19-19-10443</inkml:trace>
  <inkml:trace contextRef="#ctx0" brushRef="#br0" timeOffset="206070.3125">1468 9147 16527,'0'0'3459,"20"19"-1281,-20 1-320,20 0-448,-20 20-1090,19 0-224,1-21-160,0 1-609,21 0-448,-23-1-737,23-19-2113,-21 0-11180</inkml:trace>
  <inkml:trace contextRef="#ctx0" brushRef="#br0" timeOffset="206207.0313">1488 8988 14990,'-40'-80'961,"20"40"-1378,1 21-896,19-21-961,0 21-4581</inkml:trace>
  <inkml:trace contextRef="#ctx0" brushRef="#br0" timeOffset="206661.1328">1727 9066 18577,'39'100'1602,"-19"-80"-257,-20 19-64,20-18 353,-20-1-161,0-20-576,20 0-224,-20 0-193,0 0-256,-20 0-64,20-20 33,-20-1-258,20-18 97,0 19-256,-20-19 0,20 19 0,0-1-161,0 1 225,20 1 96,-20 19 32,20 19 160,0 1-128,-1 1 64,1-1 65,0 0-161,-20-20 128,0 19-96,0-19 96,0 0-128,0-19-96,20 19-1,-20-20 129,0-21-32,0 21-32,21 1-32,-21-1 0,18 20 64,22 0 96,-19 39-160,17 2-673,3-1-1056,-21-21-1058,0 21-1409,19-21-6342</inkml:trace>
  <inkml:trace contextRef="#ctx0" brushRef="#br0" timeOffset="207234.375">138 9723 15438,'-39'0'1922,"-1"0"-1249,20 0 384,20 0 896,20 0-575,0 0-353,39 0-257,1 0 257,40 0 225,17 0 223,23-20-96,0-21-192,18 21-320,20 1-192,2-21-513,18 21-64,-19-22-160,-1 21-96,-39 1 0,-19 19-64,-61 0 31,-19 0-159,-21 0 192,1 19 0,-20-19-129,0 20-287,20-20-193,-20 0-448,0 0 128,-20 0-513,20 0-1184,0 0-1314,0-20-8072</inkml:trace>
  <inkml:trace contextRef="#ctx0" brushRef="#br0" timeOffset="207526.3672">2381 8908 15342,'0'-20'12716,"0"20"-11755,0 0-961,-20 0-64,20 0 192,0 0-288,0 20-1025,20-1-1794,-20 2-4036</inkml:trace>
  <inkml:trace contextRef="#ctx0" brushRef="#br0" timeOffset="207677.7344">2481 9286 26713,'0'19'961,"0"-19"-865,0 0 96,0 0 96,0 0-1121,0 0-1120,0 0-3172</inkml:trace>
  <inkml:trace contextRef="#ctx0" brushRef="#br0" timeOffset="224702.1485">3732 8670 12011,'0'-39'6310,"0"39"-4356,0 0-385,-20 0-127,-1 20-1,1 19-384,2 20-288,-3 21-417,1-1-192,-20 1 32,21-21-64,-1 1-64,0-1-31,0-19-1,0 0-64,20 0 32,-19-1-97,19-19-223,0-1-64,0-19-289,0 20-448,0-20-577,0 21-1120,0-21-1346,0-21-7783</inkml:trace>
  <inkml:trace contextRef="#ctx0" brushRef="#br0" timeOffset="225013.6719">3175 8670 17200,'-20'-39'6214,"1"39"-4645,-1 0-576,20 0 288,20 20 193,-20-1-97,39 21-224,1-1-416,-1 21-289,22 19-224,-2-19-127,1-1-97,-1 0 0,-19-18 0,-1-1 0,1-21 0,-20 1 0,19 0-737,-19-1-224,1-19-128,-1 0-545,-20 21-191,20-21-866,-20 0-1665,0 0-13901</inkml:trace>
  <inkml:trace contextRef="#ctx0" brushRef="#br0" timeOffset="225352.5391">3950 9206 21172,'0'0'3619,"19"0"-2530,-19 19 545,20 2-225,-20 38-192,20-19-576,0 20-353,0-21-224,-1 1-288,1-1-193,0-19-255,1 1-706,-1-2-575,-2 1-674,2-20-2113,1 20-13165</inkml:trace>
  <inkml:trace contextRef="#ctx0" brushRef="#br0" timeOffset="226352.5391">4625 8749 14637,'0'-39'2050,"0"19"289,0 20-225,0 0-161,0 0-255,0 0-577,0 39-32,-20 1-320,-1 20 224,3 19-193,-23 1-127,21-21-256,0 21-161,20-21-160,-18 1-64,18-20-32,0-1-192,0 0 96,0-19-289,0 21-223,0-22-481,0 1-289,0-20-415,0 0-738,0 0-672,0-20-256,0 1-5478</inkml:trace>
  <inkml:trace contextRef="#ctx0" brushRef="#br0" timeOffset="226607.4219">4327 8790 15790,'-40'-41'3812,"40"21"-1378,-20 20-320,20 0 161,0 0-386,0 20-319,0 0-417,20 40-416,0-1-65,20 1-351,-20-1-321,19 0 0,1 2 0,-1-22 0,1 1 0,-19-21 0,17-19-481,-17 21-640,-1-21-737,0 0-736,-20 0-737,0 0-1634</inkml:trace>
  <inkml:trace contextRef="#ctx0" brushRef="#br0" timeOffset="227280.2735">4823 9206 3363,'-20'-20'15438,"0"0"-13484,20 20-32,0-19 160,20-1-128,0 0-353,20 20-512,-21-21-576,21 1-353,1 20-64,-3 20 0,-17 21-96,-1-2-96,-20 1-32,0 20-160,-20-21 31,-1 20 289,21-39 33,-20 21-65,20-22 0,0-19 32,0 20 96,20-20 0,1 0 0,-1 20-64,0-1 32,-2 1-96,-18 0 96,0 1-32,0-2-32,-18-19-64,-2 20-224,-21 0-257,21-20-159,-19 19-481,-1-19-737,20 0-2402,1 0-8008</inkml:trace>
  <inkml:trace contextRef="#ctx0" brushRef="#br0" timeOffset="229551.7578">6133 9066 16655,'-39'-78'2659,"19"58"-1762,0 0 736,0-1-63,0 2-289,0 19-384,1 19-321,-1 2-319,-20 38-1,19 0 160,3 2-128,18-2 1,0 1-193,18-20-96,3-1-32,19-19 96,-1-20 0,1-20-32,0 0 32,-1-19-96,1-2 128,-20-18 32,1 20-32,-21-22-32,0 22 0,0 0 0,-21 19 97,1 0 63,0 40 64,20 0 0,-20 19-31,20 0-129,0 2-32,20 18-96,0-19-64,21-21-289,-3 22-255,3-21-481,-3-20-192,3 0-481,-21 0-1281,0-20-1601,-20 0-7304</inkml:trace>
  <inkml:trace contextRef="#ctx0" brushRef="#br0" timeOffset="229828.125">6311 8968 14509,'0'-20'5189,"0"40"-2723,21 0 65,-1 19-481,-20 0-449,20 2-416,0-21-416,-1 19-320,-19-19-65,20 0-256,-20-20 64,0 0-128,20 0 0,-20 0 65,0 0-129,0-40 0,0 21-161,0-21 33,0 19-224,20 1 160,-20 1-225,20 19-223,-1 19 95,-19 1-480,40 1-576,-20-1-577,0 0-1506,19 19-6566</inkml:trace>
  <inkml:trace contextRef="#ctx0" brushRef="#br0" timeOffset="230204.1016">6848 9007 19986,'-20'-39'1666,"0"39"-64,1 0 95,19 20-127,-20 19 31,0 20-416,20 2-512,0-2-385,20-19-192,0 0 0,19-21-160,1 1 192,0-20-96,-1-39-64,-19 19-192,21-40-96,-41 20 32,0-19 127,0 18-95,-21-18 0,1 0-160,0-21-161,-19 41 353,19-21 256,0 40 416,0 20 129,20 0-97,0 41 1,0-2 31,0 20 161,40 1-417,-1-1-160,1 0-352,19 2-577,-19-41-576,19 19-577,-38-19-865,19-1-3459,-20-19-10313</inkml:trace>
  <inkml:trace contextRef="#ctx0" brushRef="#br0" timeOffset="230914.0625">8336 8690 16335,'0'-39'2082,"0"19"160,-18 20 32,18 0-288,0 20-769,-21-1-160,1 40-256,0 21-128,-19-1-33,19 21-191,-20-2-33,1 2-256,19 0-64,0-41-192,0 1 288,20-40-448,0-1-320,0 1-193,20-20-512,-20-20-161,20 1-928,-20-22-1057,20 2-1154,-20-20-8391</inkml:trace>
  <inkml:trace contextRef="#ctx0" brushRef="#br0" timeOffset="231145.5078">7921 8690 22549,'-41'-20'2530,"41"20"-896,0 0-193,0 40 353,21-1-449,-21 41-544,20-21-417,18 21-160,3-1-159,-2-19-65,21-1 0,-1-19-321,-19 0-448,-1 0-223,21-21-418,-39 1-608,-3-20-544,2 20-1762,0-20-8520</inkml:trace>
  <inkml:trace contextRef="#ctx0" brushRef="#br0" timeOffset="231479.4922">8456 9206 23061,'60'-20'3267,"-41"0"-2306,21 1 353,20 19-418,-21 0-607,1 0-97,-19 0 0,17 19-224,-17 21-320,-1 0 160,-20 0-65,0-1-31,-20 0 352,-1 22-64,1-22 96,2-19 256,18-1 33,0 1 95,18-20-63,2 0-33,1-20-256,19 20-96,-1-19-384,21-1-481,-21 20-544,1-20-609,-1 20-1473,-19 0-7304</inkml:trace>
  <inkml:trace contextRef="#ctx0" brushRef="#br0" timeOffset="241701.1719">10063 9107 14477,'-18'-21'1153,"18"1"-320,0 1 224,-20-1 352,20 0 65,-21 1-129,1-1-384,20 0-192,-20 20-321,20-21 97,-19 21 127,-21 21-351,20-1-33,0 0-64,-19 39-64,19-20 64,-20 22 129,40-2-65,0-19-96,0 0-96,20-21 32,20 1 1,-1-20-65,1 0 0,0-20-64,-21 1-64,21-21-129,-19 0 33,-1 0 32,-20 21 96,0-21 32,0-1 0,0 22 128,-20-1-160,20 20 385,-21 0-33,21 0-128,-20 20 64,20-1 65,0 22-129,20-1-160,1-21 32,-1 21-64,18-21-288,3 2-193,-3-1-224,-17 0-127,19-20-417,-1 0-673,-19 0-1025,-20 0-1826,20-20-8007</inkml:trace>
  <inkml:trace contextRef="#ctx0" brushRef="#br0" timeOffset="242012.6953">10282 9027 18289,'20'39'1217,"0"-19"128,0 21 65,19-21-321,-19 19-64,21-19-321,-21-1-351,-2 2-129,-18-1 192,20-20-128,-20 0 353,-20-20-385,20-1-96,-18 2 1,-23-1-65,21-19 0,0-1 0,-19-1-160,19 2 96,20 0-128,0 19-160,20 0-161,0-1 33,-1 2-321,1 19-160,21 19-352,-3 2-1409,3-1-2820</inkml:trace>
  <inkml:trace contextRef="#ctx0" brushRef="#br0" timeOffset="242338.8672">10719 9086 13612,'0'0'8072,"20"0"-7111,-20 0 64,39-20 480,-19 20 129,20-19-449,-19-1-576,17 20-353,-18-20-96,1 1-160,-1-1 32,-2 0 0,-18-1-128,0 2-64,-18-1 0,-2 20 32,-21 0-97,3 20 193,17-1 0,-19 22 160,1-2 33,19 1 31,0-1-96,20 2 0,20-2-96,19-19 32,1 0-64,19-20 0,2 19-417,-2-19-608,1 0-384,-1 0-1794,0 0-7015</inkml:trace>
  <inkml:trace contextRef="#ctx0" brushRef="#br0" timeOffset="243026.3672">11652 8988 16431,'0'-20'2274,"0"20"-1281,21 20 801,-3 19 0,2 0-481,0 2-416,1-1-545,-1-1-96,-2-19-128,-18-1 257,20 2 63,-20-21-160,0 0-63,0 0 63,0-21-224,-20 2-32,20-1 96,0 0-160,0-19 64,0-2-64,0 2 32,0-1-96,20 1-64,-20 19 128,21 20 0,-1 0-32,0 20 64,-20 19 0,19 1-32,1-1 32,0 22-160,0-22-577,19 0-352,-19-18-865,20 19-1185,1-40-1730,-23 0-9961</inkml:trace>
  <inkml:trace contextRef="#ctx0" brushRef="#br0" timeOffset="243308.5938">12207 9107 18321,'0'40'2754,"0"-21"-1793,0 1 321,21 0 95,-21 20-224,20-40-416,20 20-289,-21-20-288,21-20-64,-20 20 64,0-21-63,-1-18-65,-19 19-193,0 1-31,0-1-32,-19 0-192,-21-1-33,0 21 65,1-20 64,19 20 63,-21 0-127,3 0-609,38 20-512,-21-20-770,21 0-1120,0 0-1730</inkml:trace>
  <inkml:trace contextRef="#ctx0" brushRef="#br0" timeOffset="243547.8516">12387 8710 17424,'19'-20'4708,"-19"20"-3234,0 20-769,0-1 416,0 21 192,20 0-64,-20 19-512,20 21-545,-20-21-192,20 0 0,19 2-352,-19-22-257,0-19-352,21 0-320,-41-1-705,18-19-1409,-18 0-2211</inkml:trace>
  <inkml:trace contextRef="#ctx0" brushRef="#br0" timeOffset="243773.4375">12228 8948 20787,'-39'0'3812,"39"-21"-2211,18 21 65,3 0-449,19 0-192,-1 0-673,1 21-224,19-21-160,1 0-224,-1 20-320,2-20-33,-2 0-640,-1 20 96,-17-20-64,-21 0-769,0 0-833,-20 19-384,0-19-3459</inkml:trace>
  <inkml:trace contextRef="#ctx0" brushRef="#br0" timeOffset="244034.1797">11930 9464 5637,'0'20'18481,"20"-20"-17616,39-20 320,22 20 513,18-20-321,0 1-512,-20 19-705,0-20-544,0 20-289,0 0 33,-18 0-578,-23 0-127,3 0-673,-41 0-1441,0 20-2499</inkml:trace>
  <inkml:trace contextRef="#ctx0" brushRef="#br0" timeOffset="244670.8985">13300 9007 18929,'0'-19'2627,"0"-1"-1154,19 40-256,-19-20-288,20 39 128,0 0-32,0 2-320,1-1-481,-3-1-32,2-19-224,1 20-192,-1-20-320,0 0-353,-2-20-384,3 19-930,-21-19-2049,-21 0-9705</inkml:trace>
  <inkml:trace contextRef="#ctx0" brushRef="#br0" timeOffset="244850.586">13300 8749 18705,'-40'-39'1249,"40"19"-1024,-20 20-514,20-20-575,20 20-706,-20 0-800,20 20-2531</inkml:trace>
  <inkml:trace contextRef="#ctx0" brushRef="#br0" timeOffset="245105.4688">13617 9086 17552,'60'61'2659,"-21"-42"-738,-19 1-255,0 0-161,-20-20-31,0 0-289,0 0-480,0 0-65,0 0-351,0-20-193,0 20-96,0-20 0,-20-19 96,20 19-128,20-21 32,-20 22 32,20-1-128,0 20 64,1 0-193,-3 20-159,23-1-321,-21 1-352,18 1-256,3 19-865,-21-21-1826,19 1-4356</inkml:trace>
  <inkml:trace contextRef="#ctx0" brushRef="#br0" timeOffset="245771.4844">14193 9007 14157,'-40'0'3715,"40"0"-2529,-20 0-194,20 40 610,-19-21-161,19 22-480,0-1-256,19-21-545,21 1-64,-20-20 0,19 0-96,-19 0 64,0-20 32,1 1 1,-1-21-130,-20-1-127,0 2 160,-20 0-192,-1-1 128,-19-20-96,22 1-224,-3-1-161,1-19-64,-20 20 289,21 18 256,19 2 128,-20 19 224,20 20 321,0 0 0,0 20 127,20-1-31,-20 21 0,19 20-161,1 19-63,0 1-97,21-1-352,-23-19-32,22-1 96,1-20 0,18 2 192,-19-21-223,19 0 31,-19-1-32,-1-19 32,1-19-32,-1 19-32,-19-20-32,0 0-64,0-21-257,-20 22 1,0-1-64,-20-19 160,0-1-129,0 19 97,1 2 160,-1-1 0,-20 0 160,20 20-64,20 0 192,-19 20-192,19 19 352,0-18 33,19 19-1,1-1-384,20-19 0,-1-1-192,1 1-481,1 1 33,18-21-545,-19 0-1314,-1 0-2433,1 0-6920</inkml:trace>
  <inkml:trace contextRef="#ctx0" brushRef="#br0" timeOffset="246453.125">15027 9086 18353,'0'100'673,"19"-40"31,1-20 225,0 19 224,1-20 96,17 2-320,-18-2-416,1-19-385,-1-1 64,-20-19 32,0 0 0,0 0-95,0-19 63,-20-1-192,-1-19-32,-17-2-64,18-18 160,-21 0-128,2-21-32,19-20 160,0 21-225,20-1-31,0 2 192,20 38 0,19 0-32,-19 40 128,21 0 129,-3 0 63,3 40-160,-21 0-64,0 19-128,-2 1-160,3-21-289,-21 20-223,0-18-193,0-1 96,0-21 352,-21 1 65,21-20 224,0 20 288,0-20-32,21-20 320,-21 20 481,20-20 64,0 20-320,0-19-97,19-1 33,-19 0-161,0-1-224,0-18-32,-1-1 0,-19 21 33,0-21-161,0 19 128,0 21-160,-19-19 128,-1 19-224,0 0 31,0 19 130,0 22-98,20-2 162,0 1 31,0-1-160,20-18 0,20-1-289,-1 0-255,1-1-641,21-19-1154,-2-19-2209,-19 19-9641</inkml:trace>
  <inkml:trace contextRef="#ctx0" brushRef="#br0" timeOffset="247077.1485">15702 8948 18225,'0'40'2082,"0"-1"-1025,20 0 224,0 2-224,-1-1-288,1-21-161,0 1 129,0-20-257,0 0-127,-1 0-1,1-20-32,-20 1-127,0-1-65,0 0-32,0-21 0,0 2-64,0 19 32,0-19-32,-20 19-32,20-1 0,20 21-64,-20 21 32,20-1 32,0 0-32,1 19-320,-3 0-65,23-19-384,-1 21-608,-1-21-1410,1-1-2209,-20-19-8649</inkml:trace>
  <inkml:trace contextRef="#ctx0" brushRef="#br0" timeOffset="247676.7578">16198 8988 10025,'-20'0'7687,"20"19"-6181,0 1-321,0 0 544,0 19-319,0 2-289,20-21-513,0 19-511,0-39 63,-1 20-128,1-20 96,-20-20-32,20 0-160,0-19 96,-20-2-128,0 2 32,0-1 64,-20 1-192,20-21-65,-20 1-191,0 0-65,1-2-95,-1 22 416,20-20 96,-20 38 96,20 1 192,-20 20 32,20 20 128,0 1 257,0 18-129,0 1 33,0 19-129,20 1-192,0-1 129,0 21 31,19-21-64,1-20-224,-1 22 64,1-22-128,1-19 64,-3 0 97,3-20-193,-1-20-64,-21 20 192,21-39-32,-20 19-192,-20-21-1,0 2 65,0-1-64,0 1-64,0-21-64,-20 40-64,0-19 191,0 39 97,20 0 96,-19 0-64,19 19 129,0 21 63,0 0 64,0 19 96,19-19-288,1-1-96,20 2-256,-1-21-288,21-1-385,-21 1-769,1-20-672,1 0-1698,-23-20-5669</inkml:trace>
  <inkml:trace contextRef="#ctx0" brushRef="#br0" timeOffset="247987.3047">16834 8927 20083,'0'80'2818,"0"-40"-1729,0-1 481,20-18-161,-2 19-128,-18-21-608,21-19-385,-1 20-224,0-20 64,0-20-192,-20 1 0,19-1 32,-19 0-96,0-21 0,20 2 160,-20 19-160,20-19-32,0 19 32,0 20-33,-1 20 161,1 19-32,0-19-32,0 39-256,0-38-769,-1 19-609,1-21-1024,0 1-1026,0-20-5316</inkml:trace>
  <inkml:trace contextRef="#ctx0" brushRef="#br0" timeOffset="248208.0078">17251 8610 21075,'0'60'4100,"20"-20"-2947,-20 19 129,18 1-161,3-1-321,-21 1-479,20-1-385,0-19-545,19-21-160,-19 1-224,0 1-576,-20-21-801,0-21-1890,-20 1-9481</inkml:trace>
  <inkml:trace contextRef="#ctx0" brushRef="#br0" timeOffset="248380.8594">17071 8908 21204,'0'-20'3171,"40"20"-1602,0-20 449,19 20-417,2-19-768,18 19-641,-20 0-160,1 0-864,-1 0-578,-19 19-896,-21-19-2787,-19 20-14093</inkml:trace>
  <inkml:trace contextRef="#ctx0" brushRef="#br0" timeOffset="249039.0625">18342 8927 19602,'20'80'1538,"0"-60"-994,-1 19 385,1-19-192,-20-20 288,20 21-65,-20-42 33,0 21-416,-20-20-161,20 1-127,-20-21 63,-19 1-64,19-2 193,-20 2-129,21-20 0,-1 20-256,20-2-96,0 2-64,0 19 128,20 0-352,-1 20-481,1 20-384,20 19-320,-1 1-897,1 0-1794,1-20-9513</inkml:trace>
  <inkml:trace contextRef="#ctx0" brushRef="#br0" timeOffset="249443.3594">18779 8790 18417,'-20'-21'2402,"0"21"-1633,20 0 224,-20 21 320,0 18-96,20 0-416,-19 1-385,19 0-127,0 0-257,19-1-64,21-19 160,-20-1-160,19-19 64,1 0-64,0-19 32,-21-21-64,21 21-32,-40-21 256,21 0-256,-21 20 128,0-19-128,-21 19 96,21 0-96,-20 20 192,20 0-192,-20 20 192,20 0 32,0 19 96,0 0-224,20 2 224,21-2-256,-1-19-128,-1 0-352,21-20-385,-21 19-577,1-19-1312,-1-19-2307,-39-1-8328</inkml:trace>
  <inkml:trace contextRef="#ctx0" brushRef="#br0" timeOffset="249733.3985">19176 8829 17520,'20'39'3844,"-20"1"-2211,19 0 225,1-20-64,0 0-289,0 19-512,1-39-609,-21 20-223,18-20-33,2 0 0,-20-20-64,0 20 0,20-20 32,-20-19 0,0 19-64,21-20-32,-1 0 0,-2 21-32,3-21-96,-1 40-128,0 0 64,0 20-193,-1 19-383,1-19-578,0 19-479,0 2-1603,0-2-2625</inkml:trace>
  <inkml:trace contextRef="#ctx0" brushRef="#br0" timeOffset="250131.836">19751 8829 17136,'-20'0'3107,"20"0"-2018,-20 20 576,20 19 129,0 0-289,0 2-448,0-2-608,20 1-129,20-21-256,1 1 0,-2-20-32,1 0-128,-20-20-32,19 1-64,-19-1-32,-20-19 160,0-22-65,-20 22-31,0-20 32,1-1 32,-1 1 64,0 0-224,0-2 0,20 22 192,-21 19 32,21 0 256,0 20-64,0 20 480,0 19 257,21 1-224,-21 20 0,40-1-225,-20 2-320,19-2-128,21-20-352,-21 0-545,1-18-673,-1-1-415,-19 0-2019,0-20-8104</inkml:trace>
  <inkml:trace contextRef="#ctx0" brushRef="#br0" timeOffset="250675.7813">20585 8829 17072,'-40'-39'640,"20"39"161,1 0 801,-1 19 223,0 1 1,20 19-481,0 1-576,0 0-321,20 0-159,19-21-1,1-19-224,19 0 32,-19 0 64,1-19 64,-2-1 1,-19 0-225,-20-20-96,0 20-129,-20-19-191,1 19-64,-21-19-225,-1 18-448,3 1-577,17 20-1024,-19 0-1218,20 0-8008</inkml:trace>
  <inkml:trace contextRef="#ctx0" brushRef="#br0" timeOffset="251081.0547">20863 8868 16559,'20'40'4036,"-20"-21"-2627,0-19 321,0 21-32,20-21-417,-20 0-320,0-21-545,20 21-320,-20-39 128,0 19-160,0 1-96,0-21 129,19 0-97,-19 20-33,20-19 1,0 19-288,0 20 192,1 0 0,-3 0 96,2 39 64,1-19 0,19 0-96,-22 1 64,3-2 128,-1-19-64,0 0 64,0 0-96,-1-19 0,1-2 64,-20 21 97,0-20 95,0 20 32,20 0-160,-20 0 64,0 20-63,20 20-97,0-20-449,19 0-736,1-1-480,-1 1-1506,1 0-6534</inkml:trace>
  <inkml:trace contextRef="#ctx0" brushRef="#br0" timeOffset="252280.2735">19990 9405 6630,'20'-41'10506,"-20"22"-7816,19 19-1152,1 19 191,0 1-95,0 21-609,19-2-481,1 20-319,1-18-1,-23 18 64,23-40-32,-21 21 65,0-19-33,-1-21 96,1 0-63,0 0 127,-20 0 0,0-21 1,0-19-65,0 1-96,0 0-63,-20-2-225,20 2 32,0-20-449,0 18-159,20 2-129,-20 19-128,0 0-192,20 20-256,0 20-160,-20 0-1122,19 19-1056,1-18-6503</inkml:trace>
  <inkml:trace contextRef="#ctx0" brushRef="#br0" timeOffset="252685.5469">20804 9405 13837,'-40'0'4676,"20"-21"-3106,1 21-97,-1 0 353,0 21-321,-1-1-640,1-1-289,0 21-223,20-1-225,0-19 32,20 20-128,0-20 0,21-20 32,-21 0-32,19 0 32,-19-20-128,20 1 224,-40-2-128,19 1 32,-19-19 33,0 19-1,-19 0 0,19 1-64,-20 19 64,20 0-32,0 0 64,0 19-32,0 1 0,20 19-32,-1-19-64,1 21-64,40-22-448,-21 1-129,1-20-192,-1 0-448,2 0-769,-21 0-1121,0-20-2242,-20 20-8136</inkml:trace>
  <inkml:trace contextRef="#ctx0" brushRef="#br0" timeOffset="252946.2891">21181 9464 16719,'0'39'1826,"20"-19"-417,-20 21 801,0-41 1,0 19-930,0-19-448,0 0-65,0 0-159,0-19-97,-20-2-319,20 1 223,0 0-224,-20 1 128,20-21-95,20 1-65,-20 18-256,20-18-257,0 19-159,-1 0-545,21 20-288,-20 20-513,0 0-1377,-1-1-2883</inkml:trace>
  <inkml:trace contextRef="#ctx0" brushRef="#br0" timeOffset="253170.8985">21539 9484 20243,'18'0'1825,"3"0"-1120,-21 0 320,20 0-609,0 19-287,-20-19-65,0 20-32,20 0-193,-1 1-223,-19-2-353,0-19-640,0 20-417,20-20-576,-20 0-2979</inkml:trace>
  <inkml:trace contextRef="#ctx0" brushRef="#br0" timeOffset="253351.5625">21578 9286 17392,'-39'-61'2594,"19"42"-1024,20-1-641,0 0-641,20 20-256,-2 0-608,3 20-1827,-1 0-1504</inkml:trace>
  <inkml:trace contextRef="#ctx0" brushRef="#br0" timeOffset="253672.8516">22035 9325 20563,'-40'0'1025,"-1"0"-673,23 20 1186,-23 19-65,1-18-352,40 18-416,0-19-513,0 0-160,20-1 64,21-19-96,-3 0-96,3-19-192,-21-1 64,19 20 127,-19-20 33,-20 1 161,0 19-194,0 0 97,20 19 97,-20-19-65,0 20-64,20-20-321,0 20-928,-1-20-1217,21 19-994,-20-19-3939</inkml:trace>
  <inkml:trace contextRef="#ctx0" brushRef="#br0" timeOffset="254061.5235">22213 9007 19186,'-20'0'3139,"20"0"-2178,0 20 736,0 0 225,20 19-321,0 22-447,-1-22-482,1 21-351,20-20-321,-1-1 224,-19-19-128,21-1-64,-21 1 0,0-20 0,-1 0 96,1 0-96,0 0-32,-20 21 0,20-21 0,-20 20 96,20-1-96,-20 1-96,0 0 0,19 19-64,-19-19-64,-19-20-193,19 21-319,-20-21-225,0 0 128,0-21 224,0 21 1,1-20-33,-1 0-288,0 20-897,20-19-2113,-20-1-6503</inkml:trace>
  <inkml:trace contextRef="#ctx0" brushRef="#br0" timeOffset="254459.961">22630 9047 22100,'0'19'2082,"-20"1"-1665,20 21 544,0 18 672,0 1-191,20-1-514,-20 0-511,20-18-289,-1-2 32,21 1-64,19-21 32,-18-19-32,18 0-128,1-19 129,-21-1-290,21 0-63,-40-19 96,19-2-160,-19 22-289,-20-21-128,0 21 193,0-1 320,-20 0 192,0 20 0,1 20 32,-21 0 128,20 19 64,0-19 96,1 19 0,19 2-288,0-22 64,39 1-224,-19 0-352,20-20-1,-1 19-351,1-19-738,-1-19-1665,1 19-1666,1-20-7751</inkml:trace>
  <inkml:trace contextRef="#ctx0" brushRef="#br0" timeOffset="254743.1641">23384 9325 9352,'40'-59'8072,"-40"18"-5798,0 22-768,0-1 544,0 0-289,-20 20-351,0 0-450,20 0-287,-19 20-160,19 19-161,0-18-128,0 19-64,19-21-64,1 21 0,20-21-64,-20 1 65,19 21 63,-19-22-128,0 1 128,1 0 64,-21-1-96,0 1 0,-21 0-160,1 1-224,0-21-513,0 0-352,1 0-352,19 0-1250,-20-21-3170,20 21-9770</inkml:trace>
  <inkml:trace contextRef="#ctx0" brushRef="#br0" timeOffset="254927.7344">23702 9564 27193,'20'19'993,"-20"1"-865,20-20 0,-20 0-224,20 0-865,-20 0-1281,0 0-3299</inkml:trace>
  <inkml:trace contextRef="#ctx0" brushRef="#br0" timeOffset="259108.3985">476 10873 7751,'-20'-19'3811,"-21"-1"-2337,41 20 1280,-18 0 65,18 0-961,0 0-289,0 20-384,18-1-256,-18 21-96,21 0-64,19 19-289,-20 0 1,19-18-97,-19-2-128,20 1 129,-21-21-161,21 3 64,-20-3-32,-20-19-31,21 20 159,-21-20 64,0 0-223,-21 0-225,21-20 0,-20 20-128,-20-19-97,21-22 65,-21 21 0,20-39-32,-19 18-64,19-37-97,-20 19-191,19-21-1,21 1 289,-18-1 192,36 0-96,-18 21 416,41 19-224,-21 21 224,19-1 1,-19 40 31,20 19-160,-20 0-96,-1 22 32,1-2 0,-20 0-32,0 1 32,0-1 32,-20-19-64,1-19-352,-1 18-128,0-19-33,0-1-191,0-19-161,20 0-448,-19 0-930,19 0-1280,0 0-6246</inkml:trace>
  <inkml:trace contextRef="#ctx0" brushRef="#br0" timeOffset="259354.4922">833 11171 17584,'0'20'2018,"0"-40"-801,0 20 833,0-20-32,-21 1-673,21-1-448,-18 0-384,18-1-161,-20 2-64,20-21-64,-21 1-288,21 0 64,0 18-544,-20-19-545,40 21-256,-20 19-833,21 0-1025,-1 0-2947</inkml:trace>
  <inkml:trace contextRef="#ctx0" brushRef="#br0" timeOffset="259616.211">1012 10854 16143,'19'19'2370,"-19"-19"-993,0 20 994,0 21-161,0-22-833,0 21-224,0-1-448,0-19-65,0 20-287,20-20 127,0-20-96,21 0-159,-3 0-97,-17-20-64,19-1 0,-22 2-192,3-21 64,-21 21-225,-21-1-159,3 0-161,-2 1-95,-21 19 127,3 0-127,17 0-546,1 0-1152,0 0-1922,20 0-5189</inkml:trace>
  <inkml:trace contextRef="#ctx0" brushRef="#br0" timeOffset="259883.7891">1329 10953 11883,'40'20'8071,"-40"0"-7046,0-1 481,20 1 608,-20-20-577,20 20-448,-1-1-544,1-19-417,20 0 96,-1 0 96,-19 0-127,21-19-97,-21-1 96,-2 0-160,-18-19-160,0 19 0,-18-20-321,-23 20-63,1 0 63,1 1 1,-1 19-129,20-20-416,-19 20-896,19 20-1154,20-20-1762</inkml:trace>
  <inkml:trace contextRef="#ctx0" brushRef="#br0" timeOffset="260238.2813">1926 11092 21172,'0'20'1057,"18"-20"-481,-18 0 1218,0 0 32,0-20-737,-18-20-449,18 20-159,-21-19-257,21-1 128,-20-20-160,0 21-64,-19-20-63,19-2-98,-20 22 194,20-20 95,1-2-192,19 22 128,0 19-224,19 1-64,1-1-160,0 20-769,20 20-929,-21 19-961,21 0-2850,-20 1-11788</inkml:trace>
  <inkml:trace contextRef="#ctx0" brushRef="#br0" timeOffset="260441.4063">1687 10814 23093,'-79'20'2339,"59"-20"-1827,20 0 385,0 0 704,20 0-512,18 0-736,23 0-257,-2 0-320,20-20-705,2 40-801,-23-20-992,-17 20-2051,-23 19-11594</inkml:trace>
  <inkml:trace contextRef="#ctx0" brushRef="#br0" timeOffset="260795.8985">753 11430 19506,'-58'19'2434,"17"1"-1313,21-20 32,20 20 385,0-20 384,40 0-641,-1 0-480,42-20-161,38 20 65,-1-20-257,22-19-287,18 19-97,-19 20-161,1-21-127,-21 21 64,-1-19-192,-37 19 31,-43 0-63,-18 0-64,1 0-385,-21 0-480,0 19-513,0-19-1473,0-19-993,0 19-12140</inkml:trace>
  <inkml:trace contextRef="#ctx0" brushRef="#br0" timeOffset="261030.2735">2361 10615 25207,'0'-20'1954,"0"20"-1473,0 0 416,0 0 63,-20 0-863,20 20-1058,20 1-865,-20-2-1281,20 21-2306</inkml:trace>
  <inkml:trace contextRef="#ctx0" brushRef="#br0" timeOffset="261209.961">2521 10993 22805,'18'39'3043,"-18"-39"-1858,0 20-192,0-20 64,0 0-929,0 0-865,0 0-736,0 0-1153,0 0-3268</inkml:trace>
  <inkml:trace contextRef="#ctx0" brushRef="#br0" timeOffset="269671.875">3274 10636 9288,'0'-41'2787,"0"21"-225,0 20 289,-20-19-577,2-1-736,-3 20-417,1 0-321,0 0-31,-19 20-64,19-1-65,-20 21-95,1 0-97,19 0-159,20-1-1,0 2 0,0-2 1,20 1-129,39-1 0,-19-19-64,39 1 0,-20-2-32,20 1 32,-18 0-160,-41-1 192,19-19 0,-39 20 129,0 0 95,-39 20-160,19-20-160,-20 0-192,1-1-128,-22 1-385,23-20-96,17 20-320,1-20-961,0 0-2050,20 0-6694</inkml:trace>
  <inkml:trace contextRef="#ctx0" brushRef="#br0" timeOffset="270177.7344">3712 10893 12491,'0'-39'3299,"0"19"-1569,0 20 480,0 0 289,-21 0-642,21 20-672,-20-1-320,20 21 160,0 20-32,0-21-64,20 1-160,21 0-385,-21-40-160,19 20 1,-19-20-97,20-20 0,-21-1 0,1 2-96,0-21-160,-20 21 64,0-21 0,0 21-32,0 19 32,0-21-1,-20 21 33,20 21 32,-20-2-32,20 1 32,20 0-64,0-1-224,0 21-513,0-21-800,19 2 127,-19-1-672,0-20-1377,0 20-4324</inkml:trace>
  <inkml:trace contextRef="#ctx0" brushRef="#br0" timeOffset="270417.9688">4327 11191 19602,'0'-20'2114,"0"20"-96,-20-20 0,20 1-417,-20-21-576,-19 0-128,19 0-448,0-19-129,-1 19-192,-17-19-64,18-20 32,-1 18-256,1 22 64,20-21-384,0 40-321,0 0-320,20 40-225,21 0-800,-23 20-1217,23 0-2530</inkml:trace>
  <inkml:trace contextRef="#ctx0" brushRef="#br0" timeOffset="270692.3828">4546 11171 20883,'0'0'1634,"-21"-20"352,21 1-161,-20-1-95,0 0-609,-19-20-320,19 0-417,0 1-95,-19-21-129,19 1-96,-20 0-32,40-2-96,-20 2 64,20 20-32,20 18 0,0 1-289,20 20-31,-21 20-96,21 1-449,1-2-481,-3 21-351,3-1-930,-3 2-1409,-17-21-6341</inkml:trace>
  <inkml:trace contextRef="#ctx0" brushRef="#br0" timeOffset="270931.6406">4009 10893 21652,'0'0'3043,"0"0"-1986,20 0 993,19-20-224,22 20-834,-3 0-671,3 0-321,-2 0-32,1 0-321,-1 20-351,-18-20-513,-3 0-225,3 0-255,-3 0-642,-17 0-1504,-1 0-7656</inkml:trace>
  <inkml:trace contextRef="#ctx0" brushRef="#br0" timeOffset="271130.8594">4744 10953 18385,'39'59'3459,"-19"-39"-1121,0 19-320,0-18-448,19-1-609,-19-20-705,-20 20-320,20-20-481,0 0-576,-20 0-672,0-20-2115,-20 20-8520</inkml:trace>
  <inkml:trace contextRef="#ctx0" brushRef="#br0" timeOffset="271324.2188">4764 10675 19442,'-40'-39'3043,"40"18"-2723,-20 21-736,20 0-930,20 0-2049</inkml:trace>
  <inkml:trace contextRef="#ctx0" brushRef="#br0" timeOffset="272083.0078">5299 10913 9032,'-19'-40'2691,"-1"21"-97,20-1 257,-20 0-609,20 20-320,-20 0-289,0 0-512,1 40-96,19-1-64,-20 21-32,20-1-64,0 0 0,20-18-161,19-2-191,1-19-193,-1-20-32,22 0-63,-3 0 31,-17-20-256,18-19 160,-19 19-320,-20-20-64,-1 20-129,-19-19-31,0 19-64,-19 0 63,-1 1 97,0 19 160,-20 0 64,21 19 160,-1 1 96,0 0-32,20 19 128,0-19-224,20 20-31,19-20-33,1 19-289,0-19-383,19-20-481,0 20-225,1-20-928,-21 0-1602,1 0-5509</inkml:trace>
  <inkml:trace contextRef="#ctx0" brushRef="#br0" timeOffset="272373.0469">6014 10893 12043,'-20'-59'5349,"1"39"-3619,19 20-193,-20 0 449,0 20-449,-21 0-448,23 19-288,18 2-256,0-2-1,0-19-288,39-1-95,1 1-65,19-20 0,1 0-64,19 20 32,-20-20-64,2 19 32,-41 2 32,-2-1 0,-18 0 64,-18-1-32,-2 1-32,0 0-416,-21-20-353,23 19-576,-23-19-1602,21 0-3106,0 0-11114</inkml:trace>
  <inkml:trace contextRef="#ctx0" brushRef="#br0" timeOffset="273611.3281">6690 10615 14093,'0'-20'6918,"0"20"-4964,18 20-801,2 1 353,1 38 319,19 21-543,-21-21-321,21 20-737,0 1-224,-1-41 160,1 21-192,1-40-256,17 0-737,-37-1-705,17-19-640,-38 0-1474,0-19-1377</inkml:trace>
  <inkml:trace contextRef="#ctx0" brushRef="#br0" timeOffset="273996.0938">6629 10993 18289,'-39'-20'2883,"58"0"-1506,1 1 929,21-22-256,17 21-513,3 1-736,18-21-577,0 21-192,-18-1-512,18 20-609,0 0-160,0 0-449,-19 0-576,-21 0-64,1 0 416,-20 20 801,-1-20 961,-19 19 832,0 21 1058,0-21 640,-19 21-224,-1 0-608,20 19-1,0-19-256,0-21-608,39 2-192,-19-21-129,20-21-128,19-18-96,-18 19-32,-21-19-320,-2 0-352,3-2-65,-42 2-128,3 19-32,-22 0-288,-1 20-32,-18-19-32,0 38 64,-1-19-993,1 20-2146,39-20-11467</inkml:trace>
  <inkml:trace contextRef="#ctx0" brushRef="#br0" timeOffset="274625">8516 10734 15662,'0'-59'2883,"0"39"-1698,-20 1 321,0 19 191,-21 0-127,3 19-417,-3 21-224,21-21-129,2 21-319,18 1-97,0-22-63,38 1 31,23 0-256,-2-20 64,20 0-32,1 19-128,-1 1 0,-40-20 0,2 41 64,-41-22-32,0 21 161,-21-21-193,-17 21 96,-23-21-160,22 2-161,-1-1-159,20-20-705,0 0-224,0-20-385,20-1-1089,0 2-1793,-19-1-9801</inkml:trace>
  <inkml:trace contextRef="#ctx0" brushRef="#br0" timeOffset="274966.7969">8635 10497 19954,'19'-20'2178,"1"20"-864,0 20 223,21 19 1,-3 0-257,-17 22-448,19-2-417,-1 0-256,1 1-64,-20-20 0,-1-1-96,1-19 225,0 1-129,-20-21-32,0 19 32,0-19 0,0-19 96,-20-2-160,20 1 96,0 0-128,0-19 32,0 0-64,0-2 64,20 21-128,0 20 32,0 0-32,-1 20-128,1 1-577,20 18-576,-1 1 96,22-1-1026,-23-19-1248,3 1-5542</inkml:trace>
  <inkml:trace contextRef="#ctx0" brushRef="#br0" timeOffset="275248.0469">9429 10814 17072,'0'-19'2818,"-20"19"-479,20 19-161,0 1-257,0 0-447,20 19-257,-20-19-448,19 1-289,21-2-224,-20 1-31,21-20-33,-23-20-32,2 1-32,0-2 0,-20 1-64,0 0-192,0-19-224,-40 19-129,22 1-287,-23-1-385,1 20-97,1-21 33,19 21-769,0 0-1313,0 21-2787</inkml:trace>
  <inkml:trace contextRef="#ctx0" brushRef="#br0" timeOffset="275639.6485">9687 10775 16495,'20'-21'4548,"-20"21"-3010,0 0 480,0 0-96,0 21 192,0-1-865,0 19-352,0 0-449,20 1-160,0-19-192,-1-2-64,21 1 33,-20-20-65,0-20-65,19 1-63,-19-2 32,20 1 128,-21 20-64,1-20 0,-20 40 32,20-20 128,1 20 32,-1-20-31,-2 21-65,2-21 32,1-21-64,19-19 64,-40 1-288,18 0-385,-18 19-480,0-21-672,-18 2-385,-2 19-1794,0 20-6566</inkml:trace>
  <inkml:trace contextRef="#ctx0" brushRef="#br0" timeOffset="299760.7422">10798 10436 6181,'0'-19'3235,"0"-1"-1024,0 20 127,0-20 416,0 1-415,0 19-578,0 0-255,0 0-449,0 0 192,0 19-64,0 21-32,20 20-160,-20 19-256,20 1-129,-20-2-223,21 3-193,-3-22-128,2 21-32,0-41-32,1 0-128,-1 1-321,-2-21-319,23-19-546,-21 0 129,-20 0-737,20-39-1473,-20 19-1666</inkml:trace>
  <inkml:trace contextRef="#ctx0" brushRef="#br0" timeOffset="300007.8125">10580 10814 17488,'-39'0'3299,"19"0"-1665,20 0-1,20-19 321,19 19-96,1-20-609,0 20-480,19-21-449,-19 1-224,19 20 0,-18-20-128,17 1-384,-17 19-321,-2-20-544,1 0-224,-20 1-513,-1-2-513,1-19-448,-20 21-1185,0-21-4644</inkml:trace>
  <inkml:trace contextRef="#ctx0" brushRef="#br0" timeOffset="300317.3828">11057 10358 11306,'0'-20'4260,"19"20"-1601,-19 20-65,0-1-512,20 40-384,0 2-257,0 17-320,0 22-704,-1-21-225,1 1-128,0-21 224,20-18 32,-19-2-127,17-19-1,-17-20 32,-21 19 32,20-19 0,-20-19 65,20 19-33,-20-40-128,0 0-128,18 0 32,-18 1-64,0 0 32,21 19-128,-21-1 192,20 21-96,-20 0-128,20 41 128,-20-22-96,20 1-352,-1 19-353,21-19-512,-20 0 64,19-20-705,-19 21-1153,20-21-2018,-19-21-9129</inkml:trace>
  <inkml:trace contextRef="#ctx0" brushRef="#br0" timeOffset="300658.2031">11851 10695 18161,'-20'-20'2946,"-1"20"-1760,1 0 383,2 20 97,-2-1-129,-21 21-256,21 1-448,20-22-545,0 21-95,0-21-161,20 1 0,0 0 0,1-20-64,-1 0-129,-2 0-191,2-20 32,-20 0 32,21 20 127,-21-19 129,20 19 32,-20-20-32,-20 20-64,20 20 160,0-20-96,0 39-32,0-19 64,0 1-384,20-2-225,0 1-512,-1-20-416,1 0-1218,0 0-576,0-20-3395</inkml:trace>
  <inkml:trace contextRef="#ctx0" brushRef="#br0" timeOffset="300894.5313">12069 10436 18737,'21'-39'4004,"-21"59"-2274,18-1-161,-18 22-31,0-2-225,0 40-448,20-19-449,-20 19-320,20-18-192,21-22-352,-23 0-1,23 1-223,-21-19-225,0-21-352,-1 0-1026,-19 0-1664,0-21-3012</inkml:trace>
  <inkml:trace contextRef="#ctx0" brushRef="#br0" timeOffset="301081.0547">11930 10714 18257,'-20'20'5509,"60"-20"-4420,-1-20 448,21 20 33,-1-19-609,22-1-705,-22 20-224,20-20-224,-39 20-481,-1 0-736,1 0-1314,-40 20-3458</inkml:trace>
  <inkml:trace contextRef="#ctx0" brushRef="#br0" timeOffset="303241.211">4823 12006 10313,'0'0'1410,"0"-21"63,0 21 1025,0 0-63,0 0-930,0 21-256,20-2-256,-20 1-160,0 19 32,20-19 64,-1 40-161,-19-20-223,20-1 31,-20 0-191,20 2-193,-20-1-32,0-1 64,0 0 1,20 22 63,-20-22 64,21-19 33,-3 19-97,-18-18-64,20-1 64,1-1-31,-1-19-1,0 20 96,-2-20-128,3-20-96,19 20 33,0-19-129,-1 19 0,1 0-32,-1-20 0,1 20-64,1 0-289,-23 0-191,23 0-161,-1 0-384,-21 0-192,1 0-96,20 0-673,-40 0-865,20 0-961,-20 0-7719</inkml:trace>
  <inkml:trace contextRef="#ctx0" brushRef="#br0" timeOffset="303504.8828">5062 12382 17712,'-20'-19'2531,"0"19"-1122,20 0 96,0 0 257,0-20-481,0 20-672,0 0-513,0 0-96,20-20 0,0 20-384,19 0-1,-19 0-704,0-19-640,20-3-898,-40 22-992,0-19-6567</inkml:trace>
  <inkml:trace contextRef="#ctx0" brushRef="#br0" timeOffset="303710.9375">4823 12084 18033,'0'-39'1793,"20"19"-704,0 1-128,19-22 737,1 21-769,-1 1-801,2-1-288,17 0-993,-17 20-801,-1-19-1281,-20 19-6503</inkml:trace>
  <inkml:trace contextRef="#ctx0" brushRef="#br0" timeOffset="305049.8047">5955 11847 3427,'0'-21'10153,"0"21"-9224,0 0 32,-20-20 384,20 20 577,-20 0-673,-1 20-352,3-20-256,-2 0 64,-1 21 63,1-21-31,20 20-289,-20-1-31,2-19-225,-3 20 32,1 0 64,20-1-191,0 21 95,0 0 160,0 0-256,20-1 96,-20 21-32,21-20 33,-21 19-33,18 1-32,-18-20-64,0-1 0,0-19 32,0 20 0,0 0-64,20-1 32,-20-19 225,0 19-193,0-18 0,0-1 224,20-20 32,-20 19 33,21-19 31,-1 0 33,-2 0-129,3-19-64,19 19-96,-20-20-128,19 20-224,-19-21-192,0 21-289,20 0-512,-21-20-416,1 20-417,0 0-1730,0 0-5349</inkml:trace>
  <inkml:trace contextRef="#ctx0" brushRef="#br0" timeOffset="305818.3594">6670 11906 1537,'0'0'3043,"-21"0"-897,21 0 384,0 0 449,0 0-481,0 0-191,0 0-33,0 20-320,0-1-385,-20 1-224,0 21-256,20 18-320,-19 0 96,-1 1-288,0 19-161,0-19-160,20-20-224,-20-1 32,20-19-64,-19 20-480,-1-20-193,20 19-64,-20-19-416,20 0-800,-20-20-1186,20 19-1442</inkml:trace>
  <inkml:trace contextRef="#ctx0" brushRef="#br0" timeOffset="306085.9375">6311 11886 21588,'0'-39'1954,"0"39"-577,0 0 32,0 0 289,21 39-577,-1 1-448,0-1-353,19 21-96,1-1-64,0 0 97,-1 2-65,1-2-160,-1-18-192,-19-22-225,0 1-287,1 0-321,-1-1-417,-2 1 161,2 0-801,1-1-1505,-21-19-2947</inkml:trace>
  <inkml:trace contextRef="#ctx0" brushRef="#br0" timeOffset="306354.4922">7046 12363 23254,'20'39'1921,"1"-19"-1152,-21 20 512,20-20-544,-2 19-353,3-19-256,-1 0-352,0-20-705,0 19-736,-20-19-1154,19 20-2658</inkml:trace>
  <inkml:trace contextRef="#ctx0" brushRef="#br0" timeOffset="307490.2344">7741 11906 9929,'20'-39'2562,"-20"19"289,0-1-289,0 21-159,0 0-385,0 0-449,0 21-672,-20 18 256,0 20 0,1 2-352,-1 17-160,0 2-161,0-1-192,20-18-160,-21-2 0,21-40-95,0 21-66,0-21-319,0 22-128,0-21-129,-18-1-544,18 1 0,0 0-769,0-20-1185,0 0-1922</inkml:trace>
  <inkml:trace contextRef="#ctx0" brushRef="#br0" timeOffset="307758.7891">7384 11886 19474,'-20'-19'3619,"20"-1"-1921,20 20 256,0 20-160,-1 19-481,1 0-224,0 22-673,21-2-384,-3 0 224,-17-19-256,19 19 65,-22-19-194,23 1-479,-21-2-289,0-39-384,-1 20-673,1-1-576,-20-19-1987,20 0-11146</inkml:trace>
  <inkml:trace contextRef="#ctx0" brushRef="#br0" timeOffset="308649.4141">8020 12304 12844,'0'-22'2242,"0"22"-993,0 0 833,0 0 64,0-19-448,0 19-673,0 0-161,0 0-127,19-20-160,1 20-1,0-20-95,0 20-97,19 0-64,-19 0-128,20 0-127,-20 20-33,-1 19 128,-19-17-64,0 17 0,0-19-32,0-1-32,0 21 0,0-21-32,0 2 64,20-1 96,0-20 32,0 0 33,1 20-33,17-20-32,-18 0-32,1 19-32,-1 1 0,-20 0-96,-20-1-192,-1 1-160,1 1-289,0-21-384,2 20-416,-23-20-1474,41 0-2786,-20 0-10282</inkml:trace>
  <inkml:trace contextRef="#ctx0" brushRef="#br0" timeOffset="309758.7891">8933 11906 11915,'0'-20'3011,"0"1"-801,0 19-192,0-20 224,0 40-352,0-20-769,0 39 0,-20 0-128,20 1-129,-20 20-191,20 19-32,-20-19-65,20-1-320,0 2-127,0-42-65,0 21 96,0-21-256,0 1-64,0 0-65,0 20-159,-21-40-577,21 20-288,0 0-192,0-20-641,0 0-1314,-18 0-2337</inkml:trace>
  <inkml:trace contextRef="#ctx0" brushRef="#br0" timeOffset="310027.3438">8615 11926 18129,'-20'-20'3331,"20"0"-1217,0 20 96,20 0 192,0 20-704,-1 0-641,21 19-321,-20 2-607,19-2-33,-19 20 96,21-20-192,-3 2 160,3-2-128,-1 1-320,-21-21-65,21 3-351,-20-3-257,-20 1-641,20-20 1,-20 20-641,19-1-1634,1-19-7270</inkml:trace>
  <inkml:trace contextRef="#ctx0" brushRef="#br0" timeOffset="310440.4297">9211 12323 19474,'38'-19'2274,"3"-3"-1153,-21 3 705,19 19-449,-19 0-704,0 0-417,-20 19-192,0 3 0,0 17-32,0-19-64,0-1 96,0 21-128,0-21 224,-20 22 257,20-21 287,0-1-191,0 1-97,0 0-159,0-20-97,20 0 0,0 0-128,0 0-513,-1-20-415,21 0-386,-20 20-447,21-19-1699,-23-1-1472,2 20-9097</inkml:trace>
  <inkml:trace contextRef="#ctx0" brushRef="#br0" timeOffset="311006.836">9528 11628 18897,'-20'-20'3332,"20"0"-1859,0 20 481,0-19 32,20 19-769,1 19-673,-3-19-319,22 20-65,-19 19 32,17-19-64,3 21 96,-1-2-288,-1 1 256,1-1-224,-20 21 32,19-20 32,-19 19-32,20-19-64,-1 19 32,2 0 32,-21-18 96,18 18-160,3-20 32,-3 2 32,-17-1 64,-21-1-64,20 0 0,0 2-64,-20-2 64,0 1 0,0-21-128,-20 1 64,0 1-288,-1-21 95,-17 20-255,-3-20-481,21 19-224,2-19-513,-2 0-2049,-1 0-8265</inkml:trace>
  <inkml:trace contextRef="#ctx0" brushRef="#br0" timeOffset="314034.1797">10818 12084 2914,'0'-19'15983,"0"19"-14381,0 0-737,0 0 928,20 0-63,1 0-705,-3 0-320,22 19-225,1-19-192,-2 0-191,21 0 31,-21 0-64,21 0-160,-1 0-449,2 0-192,-23 0-416,-17 0-1217,-1 0-1602,-20 20-1857</inkml:trace>
  <inkml:trace contextRef="#ctx0" brushRef="#br0" timeOffset="314260.7422">11017 12363 19890,'20'0'2499,"0"0"-1378,39-20 961,-19 20-289,39-20-736,-38 1-512,18 19-513,-19 0-320,-22 0-577,3 19-480,-1 1-1090,-20 0-3138</inkml:trace>
  <inkml:trace contextRef="#ctx0" brushRef="#br0" timeOffset="316141.6016">11335 11787 13324,'-21'-20'2627,"21"20"-642,-20 0 418,20 20-257,0 19-449,0 21-511,0-1-226,0 41-95,0-21-128,0 1-96,-18 20-1,18-41-63,0 0-161,0-19-160,0-20-160,0 19-96,0-19 0,0 19-192,0-19-544,0 1-353,0-21-673,18 0-640,-18 0-1602,0 0-8936</inkml:trace>
  <inkml:trace contextRef="#ctx0" brushRef="#br0" timeOffset="316863.2813">12207 11847 13324,'-18'-41'4645,"18"41"-2467,0 0-417,0 0-448,0 20 161,0 1-481,0 38-256,18 20-257,-18-19-288,0 19 128,0 1 65,21-21-97,-21 1-32,0-1-31,0-19-97,0 0 256,0-20-128,0 0 97,20-1-65,-20 1-64,0-20-64,20 20 0,-20-20-31,20 19-33,19-19 32,-19-19-64,20 19-32,-1-20-128,1 0-417,19-19-448,-18 39-352,-3-20-192,3-1-481,-21 2-961,0-1-1569,-20 0-8489</inkml:trace>
  <inkml:trace contextRef="#ctx0" brushRef="#br0" timeOffset="317074.2188">12228 12204 18705,'20'-20'2595,"0"0"-1186,19-1 481,21 2-737,-21-1-609,21 0-448,-21 1-160,1-1-576,-19 20-385,-1-20-929,-20 20-1858,0 0-5605</inkml:trace>
  <inkml:trace contextRef="#ctx0" brushRef="#br0" timeOffset="317272.461">12207 11847 17392,'-18'-60'2883,"36"40"-1506,-18 0 96,41-19-63,-21 18-1154,19 1-640,21 20-930,-21 0-2017,21 0-1313</inkml:trace>
  <inkml:trace contextRef="#ctx0" brushRef="#br0" timeOffset="317653.3203">13102 11747 19826,'-20'-60'2595,"20"40"-1442,0 0 512,-20 1-287,-1 19-417,1 0-353,2 0-191,-23 19-353,21 21-96,0 1 64,0 18-32,1 1-161,19-1-191,0 20-32,0-19-65,19-1 97,-19 21 192,0-41-128,20 20 288,-20-18-96,0-1 192,0-1 32,0-19 32,0-1 256,0 2-384,0-21 0,0 20-32,20 0 160,-20-1 161,0-19-225,20 20 0,1-20-64,-1 0 32,-2 0-32,23 0-160,-1 0-385,-1-20-223,-19 20-321,20 0-1217,-1-19-1698,1 19-5797</inkml:trace>
  <inkml:trace contextRef="#ctx0" brushRef="#br0" timeOffset="318407.2266">13617 11847 17232,'20'-80'2947,"-20"41"-1154,0 19-447,0 20 95,0 20-96,0 19-352,0 20-224,-20 1-481,1 39 97,-1-19-193,20 19-64,-20 0-32,20-19 0,0-21-32,-20-20-160,20 2-256,0-21-65,0-1-416,0 1-159,0 0-610,0-1-992,-21-19-1250,21 0-2370</inkml:trace>
  <inkml:trace contextRef="#ctx0" brushRef="#br0" timeOffset="318648.4375">13379 11926 15822,'21'-20'6407,"-21"0"-4101,18 20-288,-18 0-129,20 20-351,1 19-577,-21 22-513,20-2-320,18 19-128,-17-17 64,19-22-224,-1 22-192,1-42-289,0 21-288,-21-21-448,1 1-224,0 0-385,-20-20-577,0 19-960,20-19-6214</inkml:trace>
  <inkml:trace contextRef="#ctx0" brushRef="#br0" timeOffset="319557.6172">14015 12422 16559,'-20'-20'3043,"20"20"-416,0 0-257,0 20-512,20 20-641,-20-20-481,0 0-351,0 19-97,0-19-192,19-1-64,-19 22-256,20-21-513,-20-1-416,20 1-384,0 0-1218,0-20-1729,-20 0-8520</inkml:trace>
  <inkml:trace contextRef="#ctx0" brushRef="#br0" timeOffset="319937.5">14629 11985 19090,'-19'-40'1377,"19"21"-640,-20 19 352,0 0 608,0 39 65,0 2-225,1 18-384,-1 0-576,0 21-65,20-2-127,-20 3-193,20-22 0,0 1-160,0-40-480,20 19-321,-20-19-576,20-1 0,-20 1-802,0 1-1792,20-21-2563</inkml:trace>
  <inkml:trace contextRef="#ctx0" brushRef="#br0" timeOffset="320196.2891">14313 11826 20307,'0'-20'3939,"0"40"-2465,0 1 223,0 18 1,18 20-289,3 21-448,-1-1-576,20-19-513,-1 19 288,1-18-224,19-2-353,-19-20-287,-1-19-257,-19 20-449,0-40-319,-20 20-513,20-20-1922,-20 0-6951</inkml:trace>
  <inkml:trace contextRef="#ctx0" brushRef="#br0" timeOffset="320580.0781">14868 12382 17232,'20'-39'7143,"20"19"-6247,-1 1 65,1-3 481,-1 3 95,1 19-1024,-19 19-385,-1 3-128,-20 17-128,0 0 128,-20 1-193,-1 0-191,21-20 320,-20 19 0,20-19 64,0 0-96,0-1 192,20 1-32,1 1 64,-1-1 32,-2 19-64,2-19-32,-20-1 33,0 1-129,0-20-513,0 21-448,-20-1-865,2-20-1441,-2 0-5285</inkml:trace>
  <inkml:trace contextRef="#ctx0" brushRef="#br0" timeOffset="321022.461">15127 11826 19762,'0'-39'2755,"18"19"-1474,2 0 321,1 20-257,-1 0-352,0 20-225,-2-20-639,23 39-33,-21-19-64,0 21-64,19-2 128,-19 0-96,0 22-96,0-2 0,-20 0-257,19-19 257,21 19-32,-20 0-128,1-18-64,17 18 127,-18-19 1,-20 0 96,21 0 32,-21-1 64,0-19 32,0 19-96,0 2 64,0-22-160,-21 21-257,21-21-864,-20 1-1313,2-20-2403,18 0-12427</inkml:trace>
  <inkml:trace contextRef="#ctx0" brushRef="#br0" timeOffset="321942.3828">16119 11847 10570,'0'-21'2274,"0"1"-673,0 20 673,0 0-256,0 20 64,0 1-192,0 18-513,0 1-448,0 40-32,0-21-96,0 19-225,0 2-159,0 1 31,0-3-128,20-19 33,-20-18 95,19-2-192,1-19 97,-20 19-65,20-19-64,20 1-64,-21-1 33,1-1-161,0-19 32,0 0 32,19 0-96,-19-19-192,0-1-257,21-1-512,-21 21-608,-2-20-353,3 1-1313,-1-1-2146,-20 0-11115</inkml:trace>
  <inkml:trace contextRef="#ctx0" brushRef="#br0" timeOffset="322154.2969">16218 12363 15855,'0'-20'2049,"20"0"-1312,-1 1 608,1-3 289,0 22-1250,20-19-608,-21 19-1473,1-20-2628</inkml:trace>
  <inkml:trace contextRef="#ctx0" brushRef="#br0" timeOffset="322379.8828">16099 11886 18801,'0'-39'2114,"0"18"-993,20 1 289,39-19-33,-19 19-768,19 1-481,1 19-833,20 0-1249,-40 0-1825,19 19-11596</inkml:trace>
  <inkml:trace contextRef="#ctx0" brushRef="#br0" timeOffset="322703.125">16872 11767 20851,'-18'-39'2338,"18"19"-1505,-41-1 897,21 21-417,-18 0-320,-3 41-192,1-22-353,1 21-352,19-1-64,20 21-64,0-20 0,20 19-288,0 1-225,-1 19-191,1-19 223,0-1 129,0 2 32,-20-2 256,0-20 31,0 0 97,0 2 33,0-21 127,0-1 160,-20 1 193,20 0 127,0-1-191,0 1-97,0 1-128,20-21-128,1 0 1,17 0-65,-18 0-193,21 0-287,18 0-64,-19 0-673,-1 0 96,1 0-481,-1 0-1088,1 0-1474,0 0-6855</inkml:trace>
  <inkml:trace contextRef="#ctx0" brushRef="#br0" timeOffset="323525.3906">17587 11867 15598,'20'-61'2819,"-20"61"-577,0-19-256,0 19-256,0 19-577,-20 22-224,1 38-193,-21 1-159,20 18-1,-19 2-223,19-22-65,0 22-64,0-41-128,0 2-96,20-22-288,0-19-385,20-20-416,-20 19-288,20 1-609,-20-20-1377,20-20-2755</inkml:trace>
  <inkml:trace contextRef="#ctx0" brushRef="#br0" timeOffset="323785.1563">17271 11886 11402,'0'-60'8777,"0"40"-5414,0 20-1249,18 0 320,3 20-512,-1 21-737,0 18-480,0 0-417,-1 21-160,21-21-192,0 1 192,19-1-576,-19 2-129,19-22-160,-18 0-480,-3 1-544,-17-21-289,-1-19-1730,0 21-1985</inkml:trace>
  <inkml:trace contextRef="#ctx0" brushRef="#br0" timeOffset="324263.6719">17925 12382 18801,'40'-19'2563,"-21"-1"-449,1 20-64,0 0-1089,0-20-673,1 40-288,-1-20 128,-20 39-96,0-19 0,0 19 0,0-18-32,0-1 96,0 0 0,0-1 160,0 21 65,0-21-225,0 1 96,18-20-64,2 21 32,1-21-32,-1-21-128,19 21-32,1-20-64,-20 20-32,19-19-320,-19-1-385,0 20-320,0-20-545,0 20-640,-1 0-1794,-19 0-9321</inkml:trace>
  <inkml:trace contextRef="#ctx0" brushRef="#br0" timeOffset="324829.1016">18243 11667 21043,'-20'-20'2851,"40"1"-1602,0-1 673,0 0-352,19 20-770,1 0-543,-1 20-97,1-20-128,1 20-96,-3-1 128,3 21-32,-21-19 32,-2 18-64,3 1 96,-21 20 0,0-1-192,20 0 96,-20 1 0,0-1-96,0 0 0,20 2 96,0-22-32,-1 22-32,1-2-64,20-20-65,-20 0-63,-1-18 128,1-1-224,0 19 256,0-19 32,0 19 96,-20-19-32,-20 21 128,0-22-32,-20 1-128,21 0-353,-21-20-736,0 19-1281,21-19-2018,-1 0-12108</inkml:trace>
  <inkml:trace contextRef="#ctx0" brushRef="#br3" timeOffset="343374.0235">16337 11369 9160,'-40'0'1474,"20"0"191,-19 0-992,19 0-97,0 0 193,0 21 352,20-21-416,-20 20-161,1 0 33,19-1-129,-20 1-224,0 19-127,0-19-65,-1 21 128,-17-2-64,18 20-96,-21-18 64,2-2 0,-1 1 288,20-1 161,1 2-97,-1-2-128,0 0 161,20 1 63,0 0-223,20 0-97,0 19-128,-1 1 64,21-21 160,1 20-64,-3 2 1,3-2-1,-3-20-32,3 2 64,-21-2-128,19 1 65,-19-1-161,0 2 288,20-2-64,-21 20 129,1-18-33,20-21-128,-20 19-64,19-19 0,2 19-63,-1-18-33,-1-1-96,1-1 96,19 1-64,-19-20 32,19 20 0,-19-1 0,-1 1-32,22 0 64,-23-20-64,3 21 0,18-21 32,1 0-128,-1 0 96,1 0 0,-21 0 0,22 0 0,-2 0-32,1 0 64,-1 0-128,0-21 32,21 21-129,-21-20 161,20 20 0,-18-20 96,18 1-192,0 19 192,-20-20-96,22 20 0,-23-20 96,22 20-32,-20-19 0,-1 19-64,20 0-64,-19-20 96,-1 20-32,20-21-96,-18 21 64,-2-20 64,1 20 0,-21-19 0,21-1 32,-21 0 32,2-19-96,-21-2 32,18-18 0,-17 0-32,-1-1 32,0-19 32,0-1-64,-1 1 64,1-1-64,0 21 32,-20-1 0,20 1 0,-20 0 0,20-2-128,-20 2 256,0-1 96,19 1-96,-19 0 1,0-2-33,-19 2 0,-1-1 32,0 1 160,-20 20-96,-19-1 193,0 0-161,-2 0-96,-18 21-64,0-21 32,-1 21-160,21-22 192,-20 21 96,0 0-128,-2 1 1,2-21-161,0 19 128,-20 2-96,20-1 0,-21 0 32,-19 1 0,20 19 32,0 0-32,-1 0 32,1 0-96,0 0 96,0 19-64,-21 1-65,-19 0 129,19-1-32,3 2-32,17-1-64,20 19 0,21-19-192,18 0-289,41-1-928,0 22-1282,21-1-2722,19-21-6342</inkml:trace>
  <inkml:trace contextRef="#ctx0" brushRef="#br3" timeOffset="343981.4453">18302 11052 9705,'0'-20'3139,"0"20"-993,0 0 352,0-20-384,20 1-256,-20-1-385,20-19-416,-20-2-256,20 2-289,19-1-31,1-20-193,1 20-224,-3-19-64,23 19 64,-22 0-256,1 21-32,-1 19-577,1 0-1057,-20 0-1184,19 19-2115</inkml:trace>
  <inkml:trace contextRef="#ctx0" brushRef="#br3" timeOffset="344380.8594">19176 10199 19538,'20'-61'2210,"-1"42"-1345,-19-1 320,20 0-224,-20 40-64,0 0 256,0-1-224,0 22-417,20-1-223,-20 19-33,20-19-160,1 0-32,-3-1-96,22 0-481,-19 2-255,-1-21 31,-2-1-480,3 1-1282,-1-20-1761,-20 20-8520</inkml:trace>
  <inkml:trace contextRef="#ctx0" brushRef="#br3" timeOffset="344601.5625">19255 10734 19794,'0'0'2723,"0"0"-2147,20-20 1346,19 1-480,1-1-834,-19 20-480,17-20-128,3 20-320,-1 0-353,-21 0-544,21 0-897,-20 20-512,0-20-802,-1 20-6309</inkml:trace>
  <inkml:trace contextRef="#ctx0" brushRef="#br3" timeOffset="345003.9063">19513 10973 16047,'-19'0'3107,"38"0"-2082,1-20 928,20 1 1,-1-2-224,21 21-513,-21-20-865,1 20-320,-20 0-160,1 20-160,-21 1 32,-21 18 64,1 0-33,0 1 129,-19 0 96,19-20 96,0 19 97,0-19 31,20-20 128,20 0 97,0 0 159,0 0-223,19 0-289,-19-20-96,21 20-449,-3-19-576,-17 19-448,-1 0-673,20-20-1602,-40 20-7687</inkml:trace>
  <inkml:trace contextRef="#ctx0" brushRef="#br3" timeOffset="351152.3438">1885 7955 5028,'0'20'5477,"0"-1"-4291,0-19 735,0 0 97,0 0-320,0 0-257,0 0-127,0 0-354,0 0-159,0 0 128,20-19 0,-20 19-353,0-20-63,0 0-129,0 1-127,0-1-97,0-21 64,0 2-192,0-20 32,21 20-32,-21-41 64,0 21-128,18-2 0,2 22 128,-20 19-224,0 20 224,0 0-64,-20 20-32,20-20-128,-18 19 96,18 1 32,0-20-64,-21 20 64,1-20 32,0 19-32,0 3 0,1-22 64,-1 19-64,0-19 32,20 0-64,-20 0 32,20 0 32,0-19-64,0 19 64,40-22 32,-20 3 32,19-1 64,1 0-128,-1 20-64,22 0 96,-23 20 1,3-20-162,-1 0-383,-21 20-705,21-20-1538,-20-20-2722</inkml:trace>
  <inkml:trace contextRef="#ctx0" brushRef="#br3" timeOffset="363437.5">12288 12939 3587,'0'19'5509,"0"-19"-4260,0 0-160,0 0 673,0 0-417,0 0-416,0 0 32,0 0 64,0 0-160,0 0-128,0 0-97,19 20 33,-19-20-33,0 0-287,20 0-65,-20 0-32,0 0-32,20 20-31,-20-20 63,0 0 128,20 19-95,-20 1-129,20-20 0,-1 20-64,1 1 64,-20-2-32,20 1 0,0 0-32,0-1 0,-1-19 1,1 20-33,0-20 32,1 20 32,17-20-96,-18 0 96,1 0-96,19 0-64,-22 19 128,3-19-128,-1 0 64,20 0 32,-21 21-64,1-21 32,0 20 64,20-20-160,-21 0 96,21 0 0,1 0 0,-21 0 0,18-20-32,3 20 96,-2 0-160,21-21 64,-21 21 32,1 0-32,0-19 0,-21 19 32,21 0-64,1-20 64,-3 20-64,3 0 32,-3 0 32,3 0-96,-1-20 128,-1 20-64,1 0 97,-1 0-162,1-19-31,21 19 64,-43 0-96,23 0 64,-1 0 96,-22 0-64,23 0 32,-21 0 0,19 0 0,-19 0-32,20 0-32,-20 0-32,19 19-32,1-19 160,-19 0-32,17 0-64,3 0 64,-3 0 96,3 0-224,-1 0 160,-1 0 0,1 20 0,-1-20-32,21 0 0,-21 20 0,1-20 0,1 19 0,-3-19 32,23 0 32,-22 0 96,21-19 96,-21-1 225,1 0 256,0 1 31,-1-1-319,-19 0-257,1 1-160,-1 19-224,-20 0-449,0-21-64,18 21-191,-18 0-738,0 0-2017,0 21-5478</inkml:trace>
  <inkml:trace contextRef="#ctx0" brushRef="#br3" timeOffset="364279.2969">12744 13534 9929,'20'0'1794,"-20"0"-1282,0-21 801,0 21 577,0 0-192,-20-19-449,20 19-192,0 0-192,0 0-32,0 0-97,0 0 1,0-20 32,0 20-353,0 0-32,0 0-95,-20 20 159,20-1-192,0 2-96,0-1 129,-21 19 31,21-19 0,0 19 33,0-19-33,0 1-64,0-1-64,21-1-63,-1 1-65,20-20 128,-21 0-609,21 0-447,0 0-482,-21 0-704,21 0-512,-20 0-1378,1 0-9224</inkml:trace>
  <inkml:trace contextRef="#ctx0" brushRef="#br3" timeOffset="382077.1485">13280 13832 640,'0'-21'1409,"0"21"97,0 0-65,0 0-672,0 0 128,0-20-321,0 20-415,0 0-161,0 0-385,0 0-287,0 0 479,0 0 321,0 0-256,0 0 160,0 0 257,0 0 127,0 0-64,0 0-159,0 0 319,0 0 129,0 0 288,0-19 192,0 19 0,0 0 192,0-20 0,0 20-64,0-20-160,0 20 96,0-19-63,0 19-1,0 0-96,0-20 32,0 20-193,-20 0-127,20 0-192,0 0-97,0 0-160,0 0 33,0 0 63,20 0 0,-20 20 33,0-20 63,0 19-160,0 1-63,0 0-97,0-1 64,0 22-64,20-21-32,-20 0 65,0-1-193,0 1 0,0 0 96,0-1-32,19 1-32,-19-20 64,0 21 32,20-21 0,-20 0 0,20 0 64,-20 0-64,20 0-63,1 0 31,-3-21-96,-18 21 0,20 0 0,1-20 32,-1 20-225,0 0-127,-2 0-320,-18 0-321,21 0-128,-21 0-161,0 0-543,0 0-770,20 20-768,-20-20-3427</inkml:trace>
  <inkml:trace contextRef="#ctx0" brushRef="#br3" timeOffset="382395.5078">13319 13832 12043,'-19'20'3715,"-1"-20"-1408,20 0-322,0 0 97,0 0-256,0 0-673,20-20-448,-1 20-417,1 0-160,0-21-96,21 21-256,-23-20-224,2 20-193,1 0-448,-1 0-576,-20-19-1090,20 19-1025,-20 0-6886</inkml:trace>
  <inkml:trace contextRef="#ctx0" brushRef="#br3" timeOffset="382612.3047">13339 13672 16335,'-20'21'1986,"20"-21"-1281,0 0 1024,0-21-896,20 21-801,0-20-769,0 20-1249,1-19-1665,-21 19-8264</inkml:trace>
  <inkml:trace contextRef="#ctx0" brushRef="#br3" timeOffset="383546.875">13876 13713 6213,'20'0'5446,"-20"0"-3236,0-20 512,0 20-768,0-21-673,0 21-192,0-20 64,-20 20-288,-1 0-256,1 0-65,2 0 1,-3 20-1,1-20-287,-20 21-1,20-1-160,20-20 0,-19 19-96,19 1 32,0 0 0,0-1-32,19 1 0,-19 1-64,0-1-96,0 0 32,20-1-96,-20 21 63,0-21-31,0 1 192,0 21-128,0-22 128,0 1 32,0 0 0,0-20 192,20 19-31,-20-19 95,20 0 0,0 0 0,1-19-192,17 19-64,-17 0-160,-1-20-64,0 20-192,-2 0-353,3-20-352,-1 20-352,-20 0-801,20 0-1346,-20 20-4708</inkml:trace>
  <inkml:trace contextRef="#ctx0" brushRef="#br3" timeOffset="383902.3438">14313 13693 14413,'18'0'2018,"3"-21"-32,-21 21 576,0 0-640,0 0-737,0 0-448,0 0-96,-21 21-161,3 18-96,18-19-95,-20 19-97,20 2-128,-21-21-192,21 19-289,0-19-63,0 0-417,0-1-736,0 1-1218,-20 1-1057,20-21-6213</inkml:trace>
  <inkml:trace contextRef="#ctx0" brushRef="#br3" timeOffset="384184.5703">14133 13693 18289,'0'0'2274,"0"-21"-1025,0 21 865,-19 0-256,19 0-673,19 21-737,-19-1-223,20-1-97,-20 21-32,20-21 0,0 22-64,1-21 32,-3 19-64,2-19 96,0-20-192,1 20-96,-1-1-160,-2-19-161,-18 0-256,21 20-384,-21-20-833,20 0-1953,-20 0-5414</inkml:trace>
  <inkml:trace contextRef="#ctx0" brushRef="#br3" timeOffset="384699.2188">14550 13891 6982,'20'20'10922,"-20"-20"-8551,20 0-514,-20 0 193,0 0-672,20 0-930,-20 20-288,0-1-128,0-19 0,0 20-64,0 1-256,19-1-256,-19-20-353,0 19-513,0-19-800,20 0-2402,-20 0-11147</inkml:trace>
  <inkml:trace contextRef="#ctx0" brushRef="#br3" timeOffset="385177.7344">14629 13693 15214,'0'0'2082,"0"0"-833,0-21 673,20 21-417,-20-20-608,20 20-288,0-19-321,-20 19-256,21 0 96,-1 0-32,-20 0-32,18 0-64,3 19 32,-1-19 0,0 20 0,-20 1 0,20-1 0,-1-1 0,-19 1-64,20 0 64,-20-1-192,20 22-64,-20-21 64,0 19 128,20-19-96,-20 0 128,0-1-96,20 1 32,-20 1 0,0-21 32,0 0 32,0 20-32,0-20-129,-20 0-159,0 0-192,20 0-802,-20 0-704,0 0-1377,20-20-8008</inkml:trace>
  <inkml:trace contextRef="#ctx0" brushRef="#br3" timeOffset="386256.836">15086 13693 7174,'0'0'2531,"0"0"-321,0 0 737,0 0-833,0 0-673,0 0-224,0 0-352,0 20-192,0-20-193,0 0-64,21 19-63,-21 1 31,0 0-192,0-1 65,20 22-129,-20-21 64,0 19 32,18-19-32,-18 19 0,20-19 97,-20 1-1,21-1-64,-1-20 161,-20 19-1,20-19-224,-2 0 64,3 0-32,-1 0-31,-20 0-97,20 0-289,0 0 514,-1 0-385,-19 0-193,20 0-95,0 0-385,0 0-384,-20 0-320,20-19-481,-20 19-448,19 0-1538,-19 0-9289</inkml:trace>
  <inkml:trace contextRef="#ctx0" brushRef="#br3" timeOffset="386492.1875">15226 13872 17840,'0'19'2339,"0"-19"-1090,18 0 512,-18-19-1184,21 19-417,-1-20-288,0 20-577,-20 0-512,20 0-1249,-20 0-1378,0-20-9096</inkml:trace>
  <inkml:trace contextRef="#ctx0" brushRef="#br3" timeOffset="386717.7735">15127 13732 15983,'0'0'2082,"0"0"-961,0-19 512,18 19-544,23-20-929,-21 20-480,18-21-1345,3 21-1603,-1-20-8295</inkml:trace>
  <inkml:trace contextRef="#ctx0" brushRef="#br3" timeOffset="387291.9922">15781 13613 13100,'0'-20'2626,"-20"20"-768,20-19 384,-19 19-512,19-20-769,-20 20-321,20 0-351,-20 0-33,0 20-160,0-1-32,20-19-96,-19 40-96,19-21-128,-20 1-65,20 1-95,0-1 32,0-1 31,0 1 225,0 0 32,0-1 64,0 1-32,0 1 96,0-1 0,-20 0 128,20-20 0,0 19 33,0-19 127,0 20 32,0-20-128,0 0-31,20 0 31,0 0 224,-1 0-192,1 0 33,0 0-129,-20 0-128,20 0-32,0 0-128,-1 0-385,1 20-576,-20-20-704,20 0-1090,0 0-2402</inkml:trace>
  <inkml:trace contextRef="#ctx0" brushRef="#br3" timeOffset="387669.9219">16158 13593 14125,'20'20'4388,"-20"-20"-3203,0 0 0,0 0 737,0 20-801,0-1-672,0 1 63,0 1-160,-20 18-159,20 1-129,0-1-64,0-18-128,0-1-417,0 0-224,0-1-384,-19-19-512,19 20-1154,0-20-2434</inkml:trace>
  <inkml:trace contextRef="#ctx0" brushRef="#br3" timeOffset="387963.8672">15941 13652 2274,'0'20'18097,"0"-20"-15695,0 0-704,0 0 223,0 0-319,18 0-897,-18 21-481,20-1-160,1-1-96,-1 1-64,18 0-96,-17-1-161,19 1-31,-1-20-193,-19 21 65,0-21 31,0 0-127,0 0-994,-1 0-1825,1 0-2370</inkml:trace>
  <inkml:trace contextRef="#ctx0" brushRef="#br3" timeOffset="394212.8906">16516 13872 1473,'0'0'1794,"-20"0"704,20 0 96,0 0-960,0 0-481,0 0-320,0 0-96,0 0 159,0 0 290,0 0-386,0 0-95,-21 0 128,21 0-33,0 0-95,0 0-160,0 0-33,0 0 1,0 0-65,0 0-192,0 0 97,0 19-65,0-19-32,0 0-64,0 0 33,0 0-33,-18 0-32,18 0 64,0 20-32,0-20 32,0 0-127,0 0 31,0 0 160,0-20-96,0 20 64,0 0 33,18-19 127,-18 19-128,0-20 33,21 20-33,-21-20-64,20 20 0,0-21-64,0 1-127,-1 20 63,1-19-96,0 19-64,-20 0 128,20 0-64,0 0 0,-20 0-96,0 19 128,0 1-97,0 1-31,-20-1 0,20 0 32,-20-20 32,0 19-32,20 1 128,-20-20-128,20 0-32,0 0 128,0 0-64,20 0 0,-20-20 64,20 20 0,-20 0-96,20 0 96,0 0-32,-20 0 32,19 0-96,-19 20-160,20-20 480,-20 20-320,20-1-64,-20 1 128,0-20 0,0 21-96,0-1 192,0-20-96,0 19 0,-20-19-32,20 0-128,-20 0 32,1 0-225,-1 0-351,20 0-257,-20 0-673,20 0-1569,0-19-4548</inkml:trace>
  <inkml:trace contextRef="#ctx0" brushRef="#br3" timeOffset="395117.1875">16793 13593 9513,'0'0'3010,"-20"0"-735,20 0-161,0-19 96,0 19-513,0-20-544,0 20-96,0 0 0,20-20-224,0 20-96,-20 0-65,21 0-287,-1 0-97,-2 0-192,23 0 64,-21 0-160,0 0 64,19 0-96,-19 0 160,-20 0-160,20 20 129,-20 0-33,20-20 0,-20 19 0,0 1-32,19 0-64,-19 19 96,0-18-192,0-1-65,20 19-127,-20-19 32,0 19 96,20-18 96,-20 19-33,20-21 33,0 1-64,-20-20 128,19 0-32,-19 20-32,20-20-96,-20-20-192,0 20-257,0 0-704,-20-20-513,1 20-384,-1 0-1378,0 20-7366</inkml:trace>
  <inkml:trace contextRef="#ctx0" brushRef="#br3" timeOffset="396558.5938">17091 14011 4356,'-20'19'1281,"20"-19"256,-19 0 33,19 0 320,0 0-449,-20 0-512,20 0 32,0 0 224,0 0-96,0 0-288,0 0-321,0 0-64,0 0 161,0-19-129,0 19-63,0 0-97,0 0 64,0 0-63,0 0-1,20 0 128,-20 0-223,0 0 31,19 0 96,-19 0-32,20-20-31,0 20-33,-20 0 128,20-21-192,-20 21-64,20 0 0,-1 0-96,-19 0 97,20-20-97,-20 20-97,20 0 97,-20 0-96,0 0 64,20 0 32,-20 0-32,0 0 96,0 0-64,0 0 96,-20 0-192,20 0 192,0 0-96,-20 0 0,20 20 0,0-20 0,-20 0 65,20 0-98,-19 0 66,19 0-1,-20 0-64,20 0 32,-20 0 0,20 0-97,0 0-95,0 0-64,0 0-224,20 0-866,-20 0-2337,20-20-2467</inkml:trace>
  <inkml:trace contextRef="#ctx0" brushRef="#br3" timeOffset="411987.3047">17686 13791 5733,'0'20'3139,"-18"-20"-2306,18 0 928,-20 0 129,20 0-737,0 0-448,0 0-64,0 0-257,0 0 385,0 0 159,0 0 33,0 0-160,0 0-128,20 0 31,-20 0-63,18 0 32,2 0-97,1 0 33,-1-20-33,19 20-31,1-19-257,19-1 97,1 20 31,-1-20-256,-19 1-32,1-1-64,-3-1 0,3 21-288,-21 0-288,-20 0-289,19 0-673,-19 0-479,0 0-1058,0 0-2787</inkml:trace>
  <inkml:trace contextRef="#ctx0" brushRef="#br3" timeOffset="412274.4141">17826 13832 17040,'-20'59'3299,"20"-39"-2915,0-20 1025,0 0 385,20 0-929,0 0-577,19-20-192,1 20 32,0 0-512,19-19-257,-18 19-351,17-20-450,-17 20-1184,-21 0-1378,19-20-8007</inkml:trace>
  <inkml:trace contextRef="#ctx0" brushRef="#br3" timeOffset="412876.9531">18541 13454 13644,'0'-19'3428,"0"19"-1186,0-20 576,0 0-800,0 20-865,0 0-224,20 0 128,-20 0-192,20 20-192,-2 19-193,3-19-288,-1 19-160,0-18 129,19 19-161,-19-21-449,0 1-448,0 0-352,0-20-96,-1 19-801,-19-19-1666,20 0-3843</inkml:trace>
  <inkml:trace contextRef="#ctx0" brushRef="#br3" timeOffset="413326.1719">19077 13415 1761,'20'0'17489,"-20"0"-15599,19-20-545,-19 20 384,0 0-608,0 0-448,0 20 32,0 19-65,-19-19-127,19 19-225,0 2-160,-20-2-32,20 1-64,0-21 32,0 1-64,0 1-96,0-1-640,0-1-289,0-19-257,0 0-671,0 0-866,0 20-1601,0-20-10923</inkml:trace>
  <inkml:trace contextRef="#ctx0" brushRef="#br3" timeOffset="413833.9844">19255 13574 12587,'20'0'1250,"-20"-20"768,0 20 1249,0 0-1442,0 20-704,0-20-96,0 19-96,0 1 32,0 0-256,-20-1-225,20 22-127,0-21 95,0-1 32,0-19-159,0 20-1,0-20-128,20 0 129,-20 0-193,21 0 64,-3 0 128,2 0-96,0-20-95,1 20 31,-1 0-128,-2-19-32,3 19 96,-21 0-96,20 0-96,0 19-289,0-19-31,-1 0-97,-19 0-479,20 0-65,-20 0-385,0 0-95,0 0-737,0 0-1346,0 0-3298</inkml:trace>
  <inkml:trace contextRef="#ctx0" brushRef="#br3" timeOffset="414064.4531">19553 13554 15502,'0'-20'4516,"0"20"-2626,0 0 897,0 20-353,0 0-832,20 19-609,-20-19-577,0 40-256,20-21-32,-20 1-192,19-1-128,1 2-352,-20-2-257,20-19-737,0 0-512,-20-20-1633,0 0-5702</inkml:trace>
  <inkml:trace contextRef="#ctx0" brushRef="#br4" timeOffset="417995.1172">20109 12441 3203,'0'0'5669,"0"0"-4196,-20 0 962,20-19-321,-20 19-769,20 0-608,0 0-161,0 0-159,0 0-65,0 0 224,-20 0 129,20 19 160,0 2-128,0-1-97,-20 0 33,20 19-385,-19 0-32,-1 22-128,0-22-31,0 20 127,0 2-32,1-2-64,-21 1-96,20-21 0,-1 1 64,21-1-96,-18 2 96,-2-22-32,-1 1 0,21 0 0,0-20 33,0 19 127,-20-19-32,20 0-96,0 0 32,0 0 0,0 0-32,0 0 33,0 20-65,-20-20 32,20 0 32,-20 0-32,20 0-32,-19-20 64,19 1 0,-20-1-32,20 0 161,-20 1 63,20-2-96,0-19 64,0 21 1,0-1-33,0 20-192,20-20 0,-20 40-32,20 0 0,-20-1-32,19 21 32,-19-19 0,20 18 64,0-19 0,0-1-64,1-19 192,-21 0-95,38 0-33,-17-19-32,-1-1-224,20 0-417,-21-20-448,21 0-384,-20 21-513,19-1-2114,-19 0-6950</inkml:trace>
  <inkml:trace contextRef="#ctx0" brushRef="#br4" timeOffset="418999.0235">20407 11886 11755,'-20'0'2050,"0"0"-1154,0 0 1218,20 0-192,-20 0-416,1 0-674,19 20-255,-20 0 128,20-1-65,-20 1-63,20 0-65,0 1-320,20-2 225,0-19-193,-1 0-32,21 0 65,0 0-257,19-19 128,-19-2-192,-1 21-129,1 0 322,-19 21-129,-3-2 32,-18 1-64,-18 19-1,18-19 33,-41 0 65,21-1-97,0 2 64,1-1-193,-1-20-287,0 20-545,20-20-320,-20-20-801,20 20-1217,20 0-2147</inkml:trace>
  <inkml:trace contextRef="#ctx0" brushRef="#br4" timeOffset="419243.1641">20664 11886 8071,'21'40'4388,"-1"-40"-2722,0 19 1088,-1-19-1056,1 20-1249,0-20-321,0 0-417,-20 0 33,20 0-1121,-20 0-833,0-20-3780</inkml:trace>
  <inkml:trace contextRef="#ctx0" brushRef="#br4" timeOffset="419479.4922">20606 11728 14221,'-41'0'1922,"41"0"-1890,0-20-481,0 20-736,0 0-1986</inkml:trace>
  <inkml:trace contextRef="#ctx0" brushRef="#br4" timeOffset="419722.6563">20804 11728 15630,'39'39'2274,"-19"-19"-1024,0-1 832,20 1-545,-40-20-384,19 0-480,1 0-353,-20 0-32,20 0-31,-20 0-33,0-20 96,-20 1-352,20-1 64,-20-19 64,20 19-64,-19-21 0,19 21-64,0 20 32,0-19 0,19 19-96,1 19 192,0 1-96,0 0 0,19 1-96,-19-21-352,1 20-225,-1-1-704,0-19-513,-20 0-1025,18 0-2242</inkml:trace>
  <inkml:trace contextRef="#ctx0" brushRef="#br4" timeOffset="420116.211">21221 11410 16719,'-20'20'1666,"20"-1"128,0 1 256,0 0-577,20 19-384,-1-18-224,1-1-577,0-1-160,20 1 32,-1-40-128,1 20 32,-1-19 33,-19-22-65,21 2-64,-41-1-65,20 1 1,-20 19 0,-20-20-64,20 20 224,-21 0-128,1 20 32,0 0 64,2 20 0,18 0 0,0 20 192,0-20-63,0 0-161,18-1 64,22-19-193,1 0-287,-3 0-481,3-19-864,-1-1-1795,-1 0-8007</inkml:trace>
  <inkml:trace contextRef="#ctx0" brushRef="#br4" timeOffset="420824.2188">22153 10775 10922,'0'-21'2658,"-19"1"-864,19 20 961,0 0-737,0 0-321,-20 0-512,20 20-128,0 21-192,0-2-64,0 0-32,20 22-193,-20-22-191,0 20-65,0-20-256,19 2 64,-19-2-224,0-19-417,0 0-63,0-1-385,0 3-416,0-22-641,-19 0-961,-1-22-1153,0 22-10153</inkml:trace>
  <inkml:trace contextRef="#ctx0" brushRef="#br4" timeOffset="421088.8672">21855 10893 16879,'-18'-20'3107,"18"20"-1185,0 0 64,0 20-64,18-20-192,2 20-545,21 1-513,-3-2-255,3 1-225,18 0-32,-19-20-96,0 19-224,19-19-128,-39 0-193,19 0-287,-19 0-289,20-19-65,-19 19-639,-21 0-577,18 0-1218,-18 0-4003</inkml:trace>
  <inkml:trace contextRef="#ctx0" brushRef="#br4" timeOffset="421304.6875">22471 10993 16591,'20'39'3395,"-20"-39"-3170,20 20 31,0-20 384,0 19-447,-1-19-129,1 0-192,-20 0-1634,20 0-2082,-20 0-7687</inkml:trace>
  <inkml:trace contextRef="#ctx0" brushRef="#br4" timeOffset="422504.8828">22967 10595 3555,'-19'0'7847,"-1"-20"-6021,0 20 672,0 0-576,0 0-544,1 0-289,-1 20 0,0-20-64,-1 20-97,1-20-191,20 21-32,0-2-353,20 1 0,-20 0 1,21-1-97,-1-19-192,19 20 32,-19-20 0,0-20-64,0 1 32,-20 19 32,20-20-64,-20 0-64,0 1 32,0-2 65,0 21-65,19-20 0,-19 20 96,0 0-64,0 20 32,20-20-32,0 21-289,0-2-127,0-19-577,-1 0-608,-19 0-545,20 0-1634,-20-19-2978</inkml:trace>
  <inkml:trace contextRef="#ctx0" brushRef="#br4" timeOffset="422794.9219">23027 10477 15022,'20'20'3107,"-20"-20"-929,19 19-288,1 1-353,0 0-352,-20-1-352,20 1-353,-20 0-191,21-20-161,-21 21 160,0-21-128,0-21 32,0 21 1,0-20-290,0 0 226,0 1-161,0-21 32,0 21-65,18-1-223,-18 20-32,20-21-64,0 21-161,1 21-352,-21-1-608,20-20-417,0 39-384,-1-39-1570,1 20-9000</inkml:trace>
  <inkml:trace contextRef="#ctx0" brushRef="#br4" timeOffset="423185.5469">23345 10377 17648,'0'-19'1185,"0"19"-128,0 0 1025,0 0-352,0 19-513,0 1-384,0 0-417,0-1-127,0 22-193,20-41 64,-1 20-96,-19-20 128,20 0-128,0-20-32,-20-21-192,0 22 64,20-21-160,-20 21-65,-20-21-127,20 0 32,-20 0 127,0 1 97,1 19 288,-1 1 64,0-3 225,0 22 159,20 0 129,0 0 160,0 22-257,20 17-384,0-19 1,19 19-129,1 0-673,0-18-352,19-1-128,-18 0-448,-3-1-2019,-17 1-6245</inkml:trace>
  <inkml:trace contextRef="#ctx0" brushRef="#br4" timeOffset="424312.5">20644 12641 6886,'0'-41'1730,"0"41"-129,0-20 1474,0 20-545,0 0-608,0 0-544,0 0-129,0 0 192,0 20-416,0 21-32,0-22-160,0 21-193,0 20-191,0-20-161,20-1-192,-20-19 0,21 19-96,-21-18 0,20-1-224,0-1-513,-20 1-448,0-20-801,19 20-800,-19-20-1987</inkml:trace>
  <inkml:trace contextRef="#ctx0" brushRef="#br4" timeOffset="424541.0156">20486 12800 15855,'-20'-20'3587,"20"20"-1473,0 0 160,20-20-993,-20 20-256,39 0-448,-19 0-353,20 20-64,-19 0-96,17-1-96,3 1-96,-1 0-320,-21-20-129,21 0-384,-20 0-704,0 0-1506,-1 0-2146</inkml:trace>
  <inkml:trace contextRef="#ctx0" brushRef="#br4" timeOffset="424950.1953">20883 12780 9609,'20'-41'13292,"0"21"-12395,-1 1-737,-19-21 609,20 21-641,20 19-192,-19-20-128,-3 20-353,-18 20 193,20-20 224,-20 19 128,0 1-32,0 0 64,0-1-64,0 1 96,21 1 128,-21-21 32,20 0-32,0 0 33,19 0-129,-19 0-32,0 0-64,19 20 64,-19-20-32,0 20 160,-20-1-128,0-19-32,0 20-32,0 0-320,-20-1-865,0 1-1602,1 1-3235</inkml:trace>
  <inkml:trace contextRef="#ctx0" brushRef="#br4" timeOffset="425736.3281">21618 12323 17616,'20'0'3267,"-20"0"-2594,0 20 672,0 19 65,19-19-674,-19 0-415,20-1-33,0 2-256,0-1 0,0 0-320,-1-20-161,1 0-864,0 0-1378,-20 0-2369</inkml:trace>
  <inkml:trace contextRef="#ctx0" brushRef="#br4" timeOffset="425994.1406">21458 12164 15534,'-38'0'769,"17"-21"-1538,21 21-800,0-19-3172</inkml:trace>
  <inkml:trace contextRef="#ctx0" brushRef="#br4" timeOffset="426232.4219">21756 12223 16783,'40'40'1442,"-20"-21"544,1 3 224,-3-22-641,2 0-448,-20 0-288,0 0-449,20 0-191,-20-22-33,0 3-96,0-1 0,0 0-64,0 1 64,0-1-352,21 0 352,-21 20-256,20 0 95,-20 20 129,39-20-128,-19 20-832,0-1-738,19-19-1569,-19 0-2178</inkml:trace>
  <inkml:trace contextRef="#ctx0" brushRef="#br4" timeOffset="427219.7266">22292 11985 7366,'-20'0'1954,"0"0"353,1 0 479,19 0-672,0 21-416,0-21-161,0 19-224,0 21-63,0-21-321,19 1-33,1 19-319,0-18-33,0-21-191,1 20-1,-3-20-128,2-20 129,-20-20-161,21 0-96,-1 1-64,-20 0-192,0-22-161,-20 2 354,-1 20-130,1-21-319,-19 20 128,19 1 32,-20-2 288,21 21-64,-1 1-65,0-1 161,0 20 129,20 0-161,0 0 128,0 20-32,0-1 64,0 1 193,20 21-129,-20-2 32,40 20 128,-21-18-159,1-2 127,20 1-224,-1-1 96,2-39-256,19 20 161,-21-40-97,1 0-32,-1 1-96,-19-21 320,0 21-256,0-22-160,-20 2 192,0-1-160,0 1 32,0 18-225,-20-19 65,0 40 128,0-19-64,1 19 224,-1 0-32,0 19 0,20-19-32,0 20-32,0 0-65,20 1 194,-20 18-65,39-19-129,-19 0-447,20-1-481,-1-19-737,1 0-1249,-19 0-1697,-1 0-6247</inkml:trace>
  <inkml:trace contextRef="#ctx0" brushRef="#br4" timeOffset="427777.3438">22948 11985 11947,'59'21'3299,"-19"-2"-897,-40-19-448,19 0-256,-19 0-385,0 0-128,-19-19-608,-1 19-33,0-21-95,-20 1-1,-19-19-256,19 19 321,1-39-257,-2 18-160,3-18-128,18-1 96,20 1 64,0 19-160,20 21 64,-2-1 32,2-1-64,1 21-64,-1 0-64,19 21-32,-19-1-96,0-1-97,0 21 65,0-21 288,-20 1-96,19 0 0,1 1 32,0-1 32,0-20 160,0 0-96,-1-20 128,1-1-160,0 1 160,0-19-160,-20 19 128,0-19-128,-20-2 128,20 21-96,-20-19 0,20 19 129,-20 1-129,1-1 64,19 0 64,0 20-192,-20 0 64,40 20-32,-20-20 32,19 39 96,-19-19-128,20 19 320,0-19-127,21 1-65,-23-1-32,22-1-128,1-19-321,-21 0-159,19 0-161,-39 0-544,20 0-1698,-20-19-1761,0 19-4805</inkml:trace>
  <inkml:trace contextRef="#ctx0" brushRef="#br4" timeOffset="428083.0078">23266 11330 20659,'19'39'1313,"1"2"385,-20-21 288,20-1-641,-20 1-384,20-20-384,-20 20-193,0-20-64,20 0 0,-20 0-191,0-20 63,0 20-192,19-20 32,-19 1 32,0-1-160,0-21 128,0 22-160,20-1-64,0 0-97,-20 20 1,20 0-192,0 0-289,-1 20-576,1-20-1090,-20 20-2369,20-1-10827</inkml:trace>
  <inkml:trace contextRef="#ctx0" brushRef="#br4" timeOffset="429222.6563">23663 11092 7751,'-20'0'4965,"0"-21"-2467,-1 21 385,21 0-865,-20 0-481,20 21-384,0-1-256,0 0-128,0 19 63,20-19-287,1 21-161,-1-22-191,0 1-33,-2-20 64,3 0-128,19 0 64,-40 0-64,20-20-160,-20 1-160,0-22 0,0 21-129,0-19-95,-20-1-193,0 0-159,0-19-65,-19 19 128,-1 0 385,19 0 224,-17 1 160,17 19 224,1 20 128,20-19-63,0 19 31,0 0 417,0 19 95,20-19-319,1 20 160,-3 19-65,2 1 33,1 0-289,19 0-95,-22 19-193,23-19 32,-1-20-96,-21 19 0,21-19 64,0-20-32,-1 0-64,1-20 32,-19 1-64,17-1-192,-18 0 160,-20-20-193,21 0-159,-21 21-32,0-21 95,0 21-63,-21-22-65,1 21 321,0 1-64,2-1 128,-3 20 96,1 0 32,0 0 64,20 20 256,0-1 129,0 1 31,0 0-159,20 20-1,0-20-224,19 19-160,-19-19-448,21 0-225,-3-1-288,3-19-544,-21 0-1891,0 0-4163,0-19-4869</inkml:trace>
  <inkml:trace contextRef="#ctx0" brushRef="#br4" timeOffset="429548.8281">24139 10834 2114,'0'59'19826,"20"-18"-18673,-20-22 193,20 1-65,-20 0-480,19-1-417,-19-19-384,0 0 224,20 0-160,-20 0-64,20-19 0,-20-1-96,0 0 128,0 1 0,0-2-160,0-19-192,0 21 160,0-1 64,0 0-33,20 1 65,0 19 128,-20 0-64,19 19-96,1 1 128,0 0-128,0 19-416,1-19-417,-3-20-801,2 21-896,0-21-1987,-20 0-10985</inkml:trace>
  <inkml:trace contextRef="#ctx0" brushRef="#br4" timeOffset="429795.8985">24436 10358 23093,'41'0'513,"-23"19"224,-18-19 576,21 40-32,19-21-416,-20 22-353,19-2-480,1 1 96,-20-1-160,19 2-256,1-22-256,-20 1-33,19 0-448,-19-1-512,-20-19-802,21 0-2721</inkml:trace>
  <inkml:trace contextRef="#ctx0" brushRef="#br4" timeOffset="430057.6172">24436 10615 21588,'-20'0'2114,"40"0"-929,1-20 513,17 0 31,23-19-736,-2 0-608,1-2-417,19 21-833,-20 1-288,-18-1-289,-3 0-1184,3 20-2307,-41 0-12780</inkml:trace>
  <inkml:trace contextRef="#ctx0" brushRef="#br5" timeOffset="453717.7735">7761 5831 3395,'-20'-20'5381,"20"20"-2787,0 0-896,20-20-353,-20 20-32,20 0 289,20 0-1,-1 0-95,40-19-289,21 19-288,39-20-32,-20 0-129,19-20-607,2 20-97,-41 0 0,0 20 0,-20-19-513,-18 19-768,-2 19-1858,-19-19-2882</inkml:trace>
  <inkml:trace contextRef="#ctx0" brushRef="#br5" timeOffset="457001.9531">10124 5732 12267,'-20'-21'2563,"-1"21"-449,21-19-161,0 19-479,0 0-289,41 0-128,-3 0 224,43 0-160,-2-20-416,41 20-289,-21-20-224,0 1-95,0 19-290,-20-20-319,0 20-513,-18 0-481,-2 0-319,0 0-1026,1 0-1601</inkml:trace>
  <inkml:trace contextRef="#ctx0" brushRef="#br5" timeOffset="459129.8828">12505 5692 32,'-19'0'11851,"-1"-20"-10826,20 20 961,0 0 352,-20 0-673,20 0-479,20 0 95,19 0 192,1 0-192,39-20-192,0 20-480,21-19-417,-1 19-64,-18-20-32,18 20-64,-20 0-736,-20 0-578,1 0-1056,-21 0-2370</inkml:trace>
  <inkml:trace contextRef="#ctx0" brushRef="#br5" timeOffset="460797.8516">14730 5732 5285,'-20'0'3683,"20"0"-1345,0 0 385,0-21-833,20 21-161,-2 0 385,23-19-192,38 19-320,0-20-417,40 20-321,1-20-479,-21 20-321,20-19 96,-20 19-192,1-20-160,-21 20-321,-19 0-704,-1 20-1313,-19-20-2115</inkml:trace>
  <inkml:trace contextRef="#ctx0" brushRef="#br3" timeOffset="470263.6719">5161 12978 9192,'-20'0'1794,"0"0"-161,20 0-928,0 0-256,0 0 543,0 20-95,0-20-320,20 19-97,0 1 129,0 0 160,-1 1-65,1-2-287,0 1-65,0 0 64,0-20-191,-1 19 127,1-19-128,0 20-32,21-20-96,-23 0-31,2 20 63,21-1-128,-21-19 64,19 21 64,1-21-96,-1 20 32,21-20-96,-21-20 160,1 20-128,19 0 64,2-21-96,-23 21 96,23-19-64,-2 19 0,1 0 64,-21-20-160,21 20 128,-1 0-64,2-20-32,-2 20 64,0-19 0,1 19 32,-21-20-128,21 20 224,-21 0-288,22-20-32,-23 20 32,3 0-65,18 0-159,-19 0-64,20 0 191,-1 20 33,0-20 96,2 0 64,-2 0 0,1 0 64,-1 0-32,-19 20 96,19-20-192,0 0 160,-19 0-32,19 0 0,-18 0 0,17 0 32,3 0 0,-22-20-32,21 20 0,-1 0 0,2-20 0,-3 20 96,3-19-64,-2 19 32,0 0 32,21 0-64,-21-21 96,0 21-32,-19 0-160,19 0 64,2 0 0,-22 21 160,1-21-192,20 19 32,-21-19 97,1 20-97,19 0 0,-18-20 64,-3 19-64,23-19 0,-22 0 0,21 0 0,-21 20 0,1-20-64,19 20 32,-19-20-1,19 0 66,-18 19-33,-1-19 0,-1 0 0,1 0 0,-20 0 64,19-19 384,1 19 225,1-20-33,-3 0 289,3 1 32,-3-1-64,3 0-192,-21 20-353,0-19-224,-1-2-64,1 1-320,0 20-609,-20-20-1473,0 20-2883,20 0-10314</inkml:trace>
  <inkml:trace contextRef="#ctx0" brushRef="#br3" timeOffset="471510.7422">6728 13613 15022,'-20'39'2306,"2"-39"-1153,18 0 737,0 0-32,0 0-930,0 20-63,0-20-96,18-20-321,2 20-95,21 0-97,-21-19-96,19 19-128,1 0-32,0 0-128,-1 0-320,1 0-577,-19-20-609,17 20-1024,-18 0-1250,1 20-5029</inkml:trace>
  <inkml:trace contextRef="#ctx0" brushRef="#br3" timeOffset="471776.3672">6868 13772 18513,'-40'60'2050,"20"-40"-1666,20-20 1410,0 20 96,0-20-737,0 0-897,20 0-160,20 0 0,-20-20-288,19 20-641,1 0-512,1 0-673,-3 0-929,-18 0-768,21 0-6182</inkml:trace>
  <inkml:trace contextRef="#ctx0" brushRef="#br3" timeOffset="472691.4063">7621 13732 2818,'0'0'3780,"0"0"-1858,-18-19 960,18 19-159,-20-20-609,20-1-320,-20 21-321,-1-20-128,21 20-64,-20 0-224,2-19-224,18 19-128,-21 0-225,1 19-63,0-19-1,20 20 33,-20 21-33,20-2-192,-19 0 0,19 2-63,0-1-65,19-1 32,1-19-32,0-1 32,21 1-32,18-20-32,-19-20 32,19 1-64,0-1-32,-19 0 0,20-19 0,-41-2-128,21 21 64,-19-19 32,-21 0 0,0 19-192,0-21 192,-41 22-289,21-1 97,-19 0-192,-21 20-385,21 0-993,-1 20-2626,-19-20-6854</inkml:trace>
  <inkml:trace contextRef="#ctx0" brushRef="#br6" timeOffset="491601.5625">22809 13156 4163,'0'0'2018,"0"0"-32,0-19 384,20-1 129,-20 0-737,0 1-481,0-2 160,0 1-64,0 0 129,-20 1-65,20 19-224,-21 0-288,-17 0-288,18 19-97,-1 1-63,-19 21-289,21 18 224,19-20-191,0 0-33,0 2-128,0-2 0,39-19-32,2-20 128,-3 0-224,3-20 192,18 1-96,1-1-64,-21-21-32,1 2 64,-20 0-96,-20-1-32,0 0-32,-20 0 128,0 21-193,-19-1-31,19 20-352,-20 0-353,1 0-865,19 20-1473,20-1-3107</inkml:trace>
  <inkml:trace contextRef="#ctx0" brushRef="#br6" timeOffset="491868.1641">22868 13117 18641,'0'0'2787,"-19"0"-1122,19 0 417,0 0-736,19 0-706,-19 20-512,20-1-64,0-19-32,0 20-64,0 0-192,-1 20-96,1-20-161,0-20-223,0 20-385,-20-1-769,20-19-1441,-20 20-737,0-20-3043</inkml:trace>
  <inkml:trace contextRef="#ctx0" brushRef="#br6" timeOffset="492178.711">23185 13137 12619,'0'-20'3652,"0"0"-1442,0 20-96,0 0 32,0-19-897,0 19-480,0 19-32,0 1-257,0 0-96,0-1-127,0 1-33,0 19-192,0-18-64,20 19 0,1-21-64,-1-19-192,19 20-97,-19 0 1,20-20-33,-20 19-287,-20-19-129,19 0-448,1-19-1025,-20 19-801,0-20-2146</inkml:trace>
  <inkml:trace contextRef="#ctx0" brushRef="#br6" timeOffset="492444.336">23266 13215 17904,'-20'0'2563,"20"0"-994,0 0-319,20-19-834,-1-1-416,1 20-769,0-20-864,0 20-1987,0 0-3587</inkml:trace>
  <inkml:trace contextRef="#ctx0" brushRef="#br6" timeOffset="492459.961">23285 13097 13036,'-59'-19'3491,"59"19"-1793,-21-21 384,21 21-513,0-20-640,21 0-256,-1 20-257,0-19-480,19 19-929,1-20-769,-1 20-1697,-19 0-10122</inkml:trace>
  <inkml:trace contextRef="#ctx0" brushRef="#br6" timeOffset="492964.8438">23602 13078 16527,'21'19'2082,"-1"1"-1377,-20 0 896,0-1-191,20 1-642,-20 19-479,0-18-225,0-1-32,18 0-32,-18-20 224,0 0-224,0 0-32,-18 0 32,-2-20 32,20 0-32,-20-20 64,-1 20 224,21-19 33,0-1-1,0 21-128,0-2 64,21 1 33,-1 0 127,0 20-224,19 0-64,-19 20-96,20 0-160,-1 20-160,-19 0 64,-20-21 64,0 21-289,0 0 289,-20 0 64,-19-21 96,19 1 32,-20-20-96,1 20 0,19-20-513,0 0-1409,-1 0-1345,21 0-1762</inkml:trace>
  <inkml:trace contextRef="#ctx0" brushRef="#br6" timeOffset="493267.5781">24078 12800 21364,'20'-40'2210,"-20"19"-1025,0 21 545,-20 21-289,20-1-544,0 0-417,-18 19-224,18 0-223,0 2-33,0-2-193,18 20-191,2-19-321,-20-19-512,21 18-801,-21-19-1281,20-1-2530</inkml:trace>
  <inkml:trace contextRef="#ctx0" brushRef="#br6" timeOffset="493522.461">24119 13315 7110,'20'20'16272,"-20"-1"-15664,0-19-448,0 0-160,0 0-1377,20 0 352,-20 0-3940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3/18/2012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5786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893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8413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51376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106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3250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00228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01473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40204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32034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51697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037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927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6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077200" y="4942417"/>
            <a:ext cx="10150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prstClr val="black"/>
                </a:solidFill>
              </a:rPr>
              <a:t>Tim</a:t>
            </a:r>
            <a:r>
              <a:rPr lang="en-US" sz="900" baseline="0" dirty="0" smtClean="0">
                <a:solidFill>
                  <a:prstClr val="black"/>
                </a:solidFill>
              </a:rPr>
              <a:t> </a:t>
            </a:r>
            <a:r>
              <a:rPr lang="en-US" sz="900" baseline="0" dirty="0" err="1" smtClean="0">
                <a:solidFill>
                  <a:prstClr val="black"/>
                </a:solidFill>
              </a:rPr>
              <a:t>Roughgarden</a:t>
            </a:r>
            <a:endParaRPr lang="en-US" sz="9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 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buttons is: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508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5.emf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6.png"/><Relationship Id="rId7" Type="http://schemas.openxmlformats.org/officeDocument/2006/relationships/customXml" Target="../ink/ink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3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48665" y="60960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Probability Review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4191000" y="2241561"/>
            <a:ext cx="4495800" cy="1625589"/>
          </a:xfrm>
        </p:spPr>
        <p:txBody>
          <a:bodyPr>
            <a:noAutofit/>
          </a:bodyPr>
          <a:lstStyle/>
          <a:p>
            <a:pPr algn="l"/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Part </a:t>
            </a:r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II</a:t>
            </a:r>
            <a:endParaRPr lang="en-US" sz="6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33400" y="3714750"/>
            <a:ext cx="335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Design and Analysis of Algorithms I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007528"/>
            <a:ext cx="3410687" cy="255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4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Conditional probability</a:t>
            </a:r>
            <a:endParaRPr lang="en-US" dirty="0" smtClean="0"/>
          </a:p>
          <a:p>
            <a:r>
              <a:rPr lang="en-US" dirty="0" smtClean="0"/>
              <a:t>Independence of events and random variables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See </a:t>
            </a:r>
            <a:r>
              <a:rPr lang="en-US" dirty="0" smtClean="0"/>
              <a:t>also:</a:t>
            </a:r>
          </a:p>
          <a:p>
            <a:r>
              <a:rPr lang="en-US" dirty="0"/>
              <a:t>Lehman-Leighton notes (free PDF)</a:t>
            </a:r>
          </a:p>
          <a:p>
            <a:r>
              <a:rPr lang="en-US" dirty="0" err="1"/>
              <a:t>Wikibook</a:t>
            </a:r>
            <a:r>
              <a:rPr lang="en-US" dirty="0"/>
              <a:t> on Discrete Probability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99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9160" y="1198080"/>
              <a:ext cx="8977680" cy="38026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60" y="1184400"/>
                <a:ext cx="9003600" cy="38304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Rectangle 2"/>
          <p:cNvSpPr/>
          <p:nvPr/>
        </p:nvSpPr>
        <p:spPr>
          <a:xfrm>
            <a:off x="29160" y="3333750"/>
            <a:ext cx="9038640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48200" y="3099420"/>
            <a:ext cx="4419600" cy="4629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150840" y="3585510"/>
              <a:ext cx="6233040" cy="104364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1840" y="3572550"/>
                <a:ext cx="6256440" cy="107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788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Concept </a:t>
            </a:r>
            <a:r>
              <a:rPr lang="en-US" dirty="0" smtClean="0"/>
              <a:t>#6 </a:t>
            </a:r>
            <a:r>
              <a:rPr lang="en-US" dirty="0" smtClean="0"/>
              <a:t>– </a:t>
            </a:r>
            <a:r>
              <a:rPr lang="en-US" dirty="0" smtClean="0"/>
              <a:t>Conditional Probability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56880" y="998280"/>
              <a:ext cx="8683560" cy="30949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120" y="989280"/>
                <a:ext cx="8714160" cy="311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436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126063" y="2795084"/>
                <a:ext cx="6553200" cy="4542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36</m:t>
                          </m:r>
                        </m:den>
                      </m:f>
                    </m:oMath>
                  </m:oMathPara>
                </a14:m>
                <a:endParaRPr lang="en-US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063" y="2795084"/>
                <a:ext cx="6553200" cy="454292"/>
              </a:xfrm>
              <a:prstGeom prst="rect">
                <a:avLst/>
              </a:prstGeom>
              <a:blipFill rotWithShape="1">
                <a:blip r:embed="rId3"/>
                <a:stretch>
                  <a:fillRect l="-5023" t="-120270" b="-187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/>
              <p:cNvSpPr/>
              <p:nvPr/>
            </p:nvSpPr>
            <p:spPr>
              <a:xfrm>
                <a:off x="1126062" y="3252284"/>
                <a:ext cx="7789337" cy="4524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062" y="3252284"/>
                <a:ext cx="7789337" cy="452496"/>
              </a:xfrm>
              <a:prstGeom prst="rect">
                <a:avLst/>
              </a:prstGeom>
              <a:blipFill rotWithShape="1">
                <a:blip r:embed="rId4"/>
                <a:stretch>
                  <a:fillRect l="-4229" t="-120270" b="-187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/>
              <p:cNvSpPr/>
              <p:nvPr/>
            </p:nvSpPr>
            <p:spPr>
              <a:xfrm>
                <a:off x="1126063" y="3709484"/>
                <a:ext cx="7620000" cy="4542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063" y="3709484"/>
                <a:ext cx="7620000" cy="454292"/>
              </a:xfrm>
              <a:prstGeom prst="rect">
                <a:avLst/>
              </a:prstGeom>
              <a:blipFill rotWithShape="1">
                <a:blip r:embed="rId5"/>
                <a:stretch>
                  <a:fillRect l="-4320" t="-120270" b="-187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1126063" y="4183618"/>
                <a:ext cx="6553200" cy="4524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063" y="4183618"/>
                <a:ext cx="6553200" cy="452496"/>
              </a:xfrm>
              <a:prstGeom prst="rect">
                <a:avLst/>
              </a:prstGeom>
              <a:blipFill rotWithShape="1">
                <a:blip r:embed="rId6"/>
                <a:stretch>
                  <a:fillRect l="-5023" t="-118667" b="-18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07772" y="1276350"/>
            <a:ext cx="83650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Suppose you roll two fair dice.  What is the probability that at least one die is a 1, given that the sum of the two dice is 7?</a:t>
            </a:r>
            <a:endParaRPr lang="en-US" sz="2400" dirty="0" smtClean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Ink 2"/>
              <p14:cNvContentPartPr/>
              <p14:nvPr/>
            </p14:nvContentPartPr>
            <p14:xfrm>
              <a:off x="678600" y="2142000"/>
              <a:ext cx="7818480" cy="28735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8880" y="2128320"/>
                <a:ext cx="7842600" cy="290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542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3058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Concept </a:t>
            </a:r>
            <a:r>
              <a:rPr lang="en-US" dirty="0" smtClean="0"/>
              <a:t>#7 </a:t>
            </a:r>
            <a:r>
              <a:rPr lang="en-US" dirty="0" smtClean="0"/>
              <a:t>– </a:t>
            </a:r>
            <a:r>
              <a:rPr lang="en-US" dirty="0" smtClean="0"/>
              <a:t>Independence (of Events)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6840" y="1127520"/>
              <a:ext cx="8090280" cy="365220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5400" y="1113840"/>
                <a:ext cx="8114400" cy="367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378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Independence (of Random Variables)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07280" y="1098720"/>
              <a:ext cx="8868960" cy="40096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120" y="1085040"/>
                <a:ext cx="8896680" cy="403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923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4040" y="412560"/>
              <a:ext cx="8962200" cy="46598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20" y="398160"/>
                <a:ext cx="8984160" cy="468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552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692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3932</TotalTime>
  <Words>109</Words>
  <Application>Microsoft Office PowerPoint</Application>
  <PresentationFormat>On-screen Show (16:9)</PresentationFormat>
  <Paragraphs>21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1_Lecture</vt:lpstr>
      <vt:lpstr>2_Office Theme</vt:lpstr>
      <vt:lpstr>3_Office Theme</vt:lpstr>
      <vt:lpstr>2_Lecture</vt:lpstr>
      <vt:lpstr>4_Office Theme</vt:lpstr>
      <vt:lpstr>Part II</vt:lpstr>
      <vt:lpstr>Topics Covered</vt:lpstr>
      <vt:lpstr>Review</vt:lpstr>
      <vt:lpstr>Concept #6 – Conditional Probability</vt:lpstr>
      <vt:lpstr>PowerPoint Presentation</vt:lpstr>
      <vt:lpstr>Concept #7 – Independence (of Events)</vt:lpstr>
      <vt:lpstr>Independence (of Random Variables)</vt:lpstr>
      <vt:lpstr>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Tim Roughgarden</cp:lastModifiedBy>
  <cp:revision>181</cp:revision>
  <dcterms:created xsi:type="dcterms:W3CDTF">2010-07-08T21:59:02Z</dcterms:created>
  <dcterms:modified xsi:type="dcterms:W3CDTF">2012-03-19T04:09:35Z</dcterms:modified>
</cp:coreProperties>
</file>