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17"/>
  </p:notesMasterIdLst>
  <p:sldIdLst>
    <p:sldId id="256" r:id="rId6"/>
    <p:sldId id="676" r:id="rId7"/>
    <p:sldId id="674" r:id="rId8"/>
    <p:sldId id="675" r:id="rId9"/>
    <p:sldId id="678" r:id="rId10"/>
    <p:sldId id="680" r:id="rId11"/>
    <p:sldId id="677" r:id="rId12"/>
    <p:sldId id="681" r:id="rId13"/>
    <p:sldId id="683" r:id="rId14"/>
    <p:sldId id="682" r:id="rId15"/>
    <p:sldId id="684" r:id="rId16"/>
  </p:sldIdLst>
  <p:sldSz cx="9144000" cy="5143500" type="screen16x9"/>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0"/>
  </p:normalViewPr>
  <p:slideViewPr>
    <p:cSldViewPr>
      <p:cViewPr varScale="1">
        <p:scale>
          <a:sx n="202" d="100"/>
          <a:sy n="202" d="100"/>
        </p:scale>
        <p:origin x="-96" y="-690"/>
      </p:cViewPr>
      <p:guideLst>
        <p:guide orient="horz" pos="2820"/>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1T03:53:07.138"/>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00FF00"/>
    </inkml:brush>
    <inkml:brush xml:id="br3">
      <inkml:brushProperty name="width" value="0.05292" units="cm"/>
      <inkml:brushProperty name="height" value="0.05292" units="cm"/>
      <inkml:brushProperty name="color" value="#FF0000"/>
    </inkml:brush>
  </inkml:definitions>
  <inkml:trace contextRef="#ctx0" brushRef="#br0">992 3747 13965,'-20'-21'1537,"20"21"385,-20-20 256,20 20-32,-20 0-416,20-19-705,0 19-609,0 0-32,0 19 449,20 1-160,-20 21-321,40 18-128,-20 0-63,-1 1-1,21-1-32,-20-18-192,19 18-289,2-20-63,-1 1-641,-22 0-512,3-20-1186,-1 19-1441,-20-19-4004</inkml:trace>
  <inkml:trace contextRef="#ctx0" brushRef="#br0" timeOffset="218.75">893 4481 14541,'-99'40'4260,"38"-20"-2882,41-20 255,2 0 257,-3 0-705,21 0-128,21 0 0,-3 0-192,43-20-449,-2-20-63,21 20-225,-1-19 96,20-1-384,1-20-64,-1 20-289,0 21-384,0-21-544,1 21-65,-42-2-960,3 1-3331</inkml:trace>
  <inkml:trace contextRef="#ctx0" brushRef="#br0" timeOffset="458.9844">634 3865 21300,'-20'-59'1409,"40"20"-961,0-22 353,21 22-64,17-20-449,1 18-224,2 2-128,-2 0-641,1 19-800,-1 0-1346,-19 1-1953,19 19-10218</inkml:trace>
  <inkml:trace contextRef="#ctx0" brushRef="#br0" timeOffset="906.25">1488 3845 20179,'0'0'384,"0"0"-480,0 0 1185,0 20 352,20 0-352,-20 21-512,19-2-193,1-19-192,0 19 97,1-18-129,-1-1 0,-2-1 64,2-19 32,-20 0 129,21 0 287,-1 0-383,0-19-65,0-1 32,-20 20-128,19-80-128,1 60-32,-20-19 0,0 39-160,0 0 128,20-21 64,0 42-288,19-1-1,-19-1-479,0 1-321,21 19-705,-3 2-672,3-21-2083,-21-1-5188</inkml:trace>
  <inkml:trace contextRef="#ctx0" brushRef="#br0" timeOffset="1354.4922">2143 4045 13805,'20'39'2914,"-20"1"-1793,20-21 129,0 42 255,0-22-288,19 0-384,-19 1-289,20 1-351,-1-2-1,-19-19 0,21 19-32,-23-19-96,2-20 32,-20 21 32,0-21 129,0-21 447,-20 21-736,2-40 160,-23 1-128,1 0-64,1-42 257,-21 3-193,21-22-65,-1 0 65,1 22 65,19 17 63,20 22-96,20 19-64,19 0 64,1 20-96,19 0 128,1 40-128,19-1-193,-20 2-63,-18 18-417,-21 0 449,-2-18 192,-18-2 64,-18 0 64,-2 1-32,-21 0 96,-18-20 64,19 0-192,1-20 96,-1 0-160,0 0-192,21-20-609,19 20-1217,-20-20-2947,40 1-9288</inkml:trace>
  <inkml:trace contextRef="#ctx0" brushRef="#br0" timeOffset="1774.4141">2719 3906 19986,'-20'-21'1025,"20"21"-288,-20 0 448,20 21 0,-20 18-256,20 1-160,-19-1-257,19 2-319,19-2-97,1-19 64,0 19-128,0-19 128,0-20-32,-1 0 64,1-20-128,0 20-32,1-39-128,-1 19 128,-2 0 32,-18 1 0,0 19-31,0 0-66,0 0-63,0 0-160,20 0 0,-20 19 224,21 21-160,19-21-481,-22 1-160,23-20-288,-1 0-256,-1 0-1057,-19 0-1858,0-20-3844</inkml:trace>
  <inkml:trace contextRef="#ctx0" brushRef="#br0" timeOffset="1984.375">3037 3588 16143,'0'-80'3651,"-20"80"-1985,40 0-1378,-20 40 993,19 0 161,1 19-449,20 0-417,-1 21-288,1-21-191,1 22-194,17-42 33,-17 20-448,-2-18-161,-19-22-704,20 1-96,-40 0-866,20-20-3074</inkml:trace>
  <inkml:trace contextRef="#ctx0" brushRef="#br0" timeOffset="2180.6641">2877 3885 21460,'0'41'2018,"21"-41"-2018,37 0 320,23 19 257,-2-19 351,20-19-543,1 19 31,-21 0-960,0-20-834,-79 20-127,80 0 1505,-61 0-17072</inkml:trace>
  <inkml:trace contextRef="#ctx0" brushRef="#br0" timeOffset="3765.625">1051 4660 12812,'-20'0'1281,"1"0"-32,19 0-448,0 0 32,0 0-193,0 0 289,0 0 288,19 0-224,1 0-384,41 0 63,-2 0-447,60 0 31,19-21-96,42 2 160,57-1 65,22-19 223,18-1-320,-18 21-288,-42-2 129,-57 1-161,-2 20 320,-18-20-224,-1 20 0,-40 0 32,-40 0-128,0 0 32,-39 0-64,1 20 32,-1-20-64,-20 0-96,0 0-193,-20 0-480,20 0-416,-21 0-576,1 0-2083,2-20-10666</inkml:trace>
  <inkml:trace contextRef="#ctx0" brushRef="#br0" timeOffset="4018.5547">3950 3726 25079,'-20'-20'224,"0"20"-608,20 0-1153,0 0 768,0 0 224,0 0-1440,0 41-1667,0-21-11498</inkml:trace>
  <inkml:trace contextRef="#ctx0" brushRef="#br0" timeOffset="4156.25">4049 4163 14285,'19'41'9801,"-19"-41"-9480,0 0-1122,0 0 384,0 0 257,0 0-865,-19 0-3267,19 0-12267</inkml:trace>
  <inkml:trace contextRef="#ctx0" brushRef="#br0" timeOffset="5699.2188">4863 3945 416,'-40'-39'14221,"20"18"-13804,0-19-97,1 40 1121,-1-19 161,0 19-513,0-20-288,0 40-353,1-20-320,-1 39 64,0 2 193,20-2-33,0 1-32,0 20-127,20-21-65,0 1 64,-1-21 0,21 1 160,-20-20-159,19 0 159,1-20-64,-20 1-32,19-1-127,-19-19-1,-20 19 64,0-21 0,0 22-224,-20-1 96,20 0 0,-19 1 96,-1-1 33,0 20-1,20 0-64,0 0-160,0 20 64,0-1-64,20 21 256,0-21-224,19 22-32,1-21 96,-1-1-224,2 1-160,-1 0-513,-1-1-577,1-19-736,0 0-1569,-21 0-2659</inkml:trace>
  <inkml:trace contextRef="#ctx0" brushRef="#br0" timeOffset="6011.7188">5240 3906 12972,'40'20'2498,"-21"-1"-832,1 21-449,0-21 192,1 1-128,-1 1-288,-20-21-288,18 20-321,-18-20 97,0 0 448,-18 0 0,18-20-737,-20-1-96,-1 1-32,1-19-32,-19 19 0,19-19-32,20-2-128,-20 21 96,20 1-128,20-1-321,0 0-255,-1 20-610,21 0-864,1 20-2402,-3-20-9161</inkml:trace>
  <inkml:trace contextRef="#ctx0" brushRef="#br0" timeOffset="6394.5313">5736 4024 10537,'41'41'2499,"-41"-22"-609,18 1-1,-18-20 257,20 0-320,-20 0-256,0 0-353,-20 0-609,2-20-319,-3 1 159,1-1-192,0-1-128,0-18 97,1-1-161,19 21-32,0-1-96,0-21 32,0 21-128,19 20-321,1-19-256,0 19-416,21 0-865,-3 19-2146,3-19-6886</inkml:trace>
  <inkml:trace contextRef="#ctx0" brushRef="#br0" timeOffset="6808.5938">6212 3786 15310,'-18'0'1954,"18"0"-833,-21 0 192,1 0 289,0 20-353,0 19-384,20-19-129,-19 21-223,19-2-225,19 1-64,1-21-256,0 1 160,0 1-31,1-21-1,-3 0-32,2-21 0,1 21-64,-1-20-32,-20 1-64,0-21 160,-20 21-32,-1 19 32,1-20-128,2 20 64,-3 0 64,21 0-320,0 20 63,0-1 1,21 1-288,17 19-417,3-19-384,-3-20-961,3 21-609,-1-21-1922</inkml:trace>
  <inkml:trace contextRef="#ctx0" brushRef="#br0" timeOffset="7046.875">6372 3806 18417,'20'20'1217,"-1"-1"-256,1 1 576,20 0-255,-1 1-225,21 18-609,-21 1-288,22-21-192,-23 22-256,23-21-160,-22-20-257,1 19-384,0-19-929,-20-19-1826,19 19-3427</inkml:trace>
  <inkml:trace contextRef="#ctx0" brushRef="#br0" timeOffset="7234.375">6987 3786 11370,'0'0'7335,"0"20"-6438,0 0 544,0 39 385,-20 1-192,20 19-481,-20 1-417,20-21-415,0 21-225,-20-21-288,20 21-193,0-40-95,-19 19-161,19-19-736,-20 0-1314,20-21-3715</inkml:trace>
  <inkml:trace contextRef="#ctx0" brushRef="#br0" timeOffset="8002.9297">7721 3647 17552,'20'-19'1634,"0"19"-1410,0 19 160,0 21 417,0 20 288,-1 19-352,21 1-321,-19 18-288,17-18 32,-18-21-31,1-19-129,-1 0 128,0-20-128,-20 0 96,0-20 320,0 0 225,-20-20-417,20 0-288,-20-40 96,-21 1-32,23 0 64,-2-41-128,-21 0-64,21 2-96,20 18 95,-19 1 65,19 39 0,19 0 96,1 21 0,0 19 0,1 19 129,17 1-1,3 40 96,-1-1-64,-1 20-32,21 1-128,-1-21-32,-19 2 128,19-2-160,-18-20-192,-23-18-128,2-1-353,0-1-544,-20-19-609,0 0-1217,-20 0-5509</inkml:trace>
  <inkml:trace contextRef="#ctx0" brushRef="#br0" timeOffset="8163.086">7901 3965 10794,'-21'0'10217,"21"0"-9064,21 0-704,-1-20 736,18 20 128,3 0-1056,-2-19-257,21 19-1090,-21 19-1344,21 1-4004</inkml:trace>
  <inkml:trace contextRef="#ctx0" brushRef="#br0" timeOffset="8929.6875">8952 3845 12011,'-19'-39'3171,"19"19"-481,0 20-512,0 0-576,0 0-833,0 40 224,0-1 0,19 22-385,-19-2-159,20 1-193,0-21-128,20 1-128,-21-1 0,1-19 192,0-20-160,0 0-64,19 0-160,-19-20 64,0 0 160,-20 1 0,21 19-64,-21-20 64,0 20-96,0 0-32,0 0 192,20 0-96,-2 0 128,2 20-32,21-20-64,-21-20 0,19 20 32,-19-20-64,0 1 0,0-1-96,-20-1-256,0 1-193,0 1-640,0-1-1089,0 20-2242,-20 0-6343</inkml:trace>
  <inkml:trace contextRef="#ctx0" brushRef="#br0" timeOffset="9132.8125">9687 3965 19538,'20'39'2402,"-20"-19"-1921,0-20 31,0 21 353,0-1-641,20-1-128,-20 1-192,20 0-352,-1-20-161,1 19-512,0-19-1281,-20-19-2627</inkml:trace>
  <inkml:trace contextRef="#ctx0" brushRef="#br0" timeOffset="9299.8047">9648 3767 18961,'-20'-41'2018,"-1"21"-1441,21 1-705,0 19-193,21-20 1,-21 20-577,20-20-1569,-2 20-2499</inkml:trace>
  <inkml:trace contextRef="#ctx0" brushRef="#br0" timeOffset="9509.7657">9826 3508 17168,'0'40'2434,"0"-21"-1569,20 22 352,-20-2 96,19 20-288,1 2-576,0-2-225,0 0-128,0 1-96,-1-20-320,21-1-481,-19 2-576,-21-22-1218,20-19-3298</inkml:trace>
  <inkml:trace contextRef="#ctx0" brushRef="#br0" timeOffset="9726.5625">9766 3985 17136,'-19'0'2690,"19"-20"-1344,19 20-321,1-20 736,0 20-351,20-19-866,-1 19-320,1-20-256,-1 20 64,1 0-320,19-21-160,-18 21-353,-1-20-512,-1 0-481,1 20-929,-20-19-1345</inkml:trace>
  <inkml:trace contextRef="#ctx0" brushRef="#br0" timeOffset="10066.4063">10183 3489 17136,'20'78'1729,"0"-17"-223,0-2-129,-1 1-128,1-1-256,0 0-128,0 2-545,20-22-192,-21 0-63,1 2 31,-20-21-64,20-20 32,-20 0-224,0 0 63,0 0 354,0-20-417,0-1 224,0-18-64,0-1 0,0 21 0,21-1 64,-21-1-160,20 21 96,-2 21 0,2-1 32,1-1-64,19 21-32,-21-1-417,21-18-608,-20-1-769,0-1-1185,-1 1-2946</inkml:trace>
  <inkml:trace contextRef="#ctx0" brushRef="#br0" timeOffset="11484.375">11533 3885 13612,'0'0'1474,"0"21"-1346,20-21 993,-20 20 737,20 19-385,-1-19-352,1 19-352,0 2-289,0-22-95,1 1-1,-21 0-64,18-20 33,-18 0-129,0 0 160,0 0 225,20-20-289,-20 0-224,0 1-32,20-22-96,-20 2-32,21-1-32,-21 1 32,20 18-32,-2 1-96,2 20 224,1 0-32,-1 20 32,0 21 64,19-22-96,-19 21 32,20-21-32,-1 22 32,1-21-416,-20-1-866,19-19-1056,-19 20-3267</inkml:trace>
  <inkml:trace contextRef="#ctx0" brushRef="#br0" timeOffset="12237.3047">13359 4045 13516,'-20'0'1826,"20"-21"-1442,-20 1 641,1 1 961,-1-1 128,0 0-897,-20 1-192,1 19-448,19-20-321,-20 40-128,21-1 0,-21 1-32,19 39 97,21-18-1,0-2-128,21 0 0,-1-19-32,19 21-64,1-41 192,0 0-128,-1 0 64,-19-21-128,20 1 0,-21 0-64,1-19 0,-20-20 64,0-1-64,0-19-96,0 18 64,-20-17 64,1-2 31,-1 21-63,0-2 225,0 22 63,20 19 192,0 20-32,0 0-320,0 20-32,0 0 385,20 40 127,0-1-127,19 21-97,-19-1-128,20-20-160,-1 21 96,2-21-288,-1-18-128,-1-2-161,1 0-352,-20-19-576,-1 0-1346,1 1-2818,-20-21-9960</inkml:trace>
  <inkml:trace contextRef="#ctx0" brushRef="#br0" timeOffset="12414.0625">13716 4024 19410,'20'41'1890,"0"-22"-673,0 1-737,0 19-223,1-19-193,-21-20 32,18 20-353,2-20-896,-20 0-1377,21 0-2883</inkml:trace>
  <inkml:trace contextRef="#ctx0" brushRef="#br0" timeOffset="12556.6407">13637 3747 18705,'-20'-21'1345,"1"21"-1056,19-20-1346,19 20-865,-19 0-705,20 20-7014</inkml:trace>
  <inkml:trace contextRef="#ctx0" brushRef="#br0" timeOffset="13210.9375">14293 3885 18513,'-21'0'448,"1"0"-319,-18 0 95,17 0 448,-19 21 129,1-1-128,19-1-289,0 1-192,0 0-128,20-1-64,20 1 129,20 1 63,-1-21-96,1 20 0,19-20-96,2 19 0,-22 1 0,-19 0 0,0-1 96,0 21-96,-20-19 96,-20-2 96,-20 21-32,19-40-31,-17 19-129,17 1-97,1-20-287,0 0-769,2 0-929,-3-20-2114,1 1-9801</inkml:trace>
  <inkml:trace contextRef="#ctx0" brushRef="#br0" timeOffset="13447.2657">14491 3628 22036,'20'0'929,"-20"0"-1249,0 19 384,0 1 609,19 19 223,-19 2-255,20 18-128,-20-20-289,40 22-128,-20-22 0,-1 1-256,21-1-353,-20-18-512,1-1-352,-21-1-1313,0 1-3108</inkml:trace>
  <inkml:trace contextRef="#ctx0" brushRef="#br0" timeOffset="13816.4063">14372 3965 15822,'40'0'4357,"-21"0"-3364,1 0-33,20-20 386,19 20-546,-19 0-287,-1 0-321,21 20-64,-19-20-96,18 20 0,-19-1-128,19-19-96,-19 20 32,-21-20-224,21 0-225,-20 21 96,0-21 385,-20 0 64,0 0 32,19 0 128,-19 0 0,0 0 129,0 20 191,20-20-160,-20 19-128,20-19 65,-20 20 63,21 0-128,-21-20-160,20 19 64,-20-19-96,0 20-64,0-20-513,0 0-384,0 0-1313,0 0-2659</inkml:trace>
  <inkml:trace contextRef="#ctx0" brushRef="#br0" timeOffset="13976.5625">14868 3628 17680,'-20'-20'1057,"20"20"-1153,0 0-1601,20 0 287,0 0-287,-20 20-2307</inkml:trace>
  <inkml:trace contextRef="#ctx0" brushRef="#br0" timeOffset="14302.7344">15186 3965 12940,'40'100'5093,"-22"-81"-3236,3 21-511,-1-21 351,0-19-352,-20 20-480,20-20-256,-20 0-225,19 0-63,-19-20 63,0 1-416,0-1 128,20-19-64,-20 19-64,0-21 64,0 22-32,20-1-32,-20 20-192,0 0-32,20 0 159,0 20-31,-1-1-32,1 1-352,20 21-545,-19-22-417,17-19-1344,3 20-2596</inkml:trace>
  <inkml:trace contextRef="#ctx0" brushRef="#br0" timeOffset="14563.4766">15860 3906 19314,'-19'-41'2178,"19"41"-1281,-20 0 160,20 0 32,-20 20-256,0 21-65,0 18-31,20-20-321,0 21-191,0-20-97,20-1-96,0 2-96,39-22-161,-19 1 33,19-20-160,2 0-257,-2-20-159,1 1-610,-41-22-608,21 21-672,-40-19-1218,0 0-1537</inkml:trace>
  <inkml:trace contextRef="#ctx0" brushRef="#br0" timeOffset="14736.3282">16198 3687 17232,'0'0'4324,"0"0"-3011,0 19-320,20 1 448,-20 40-319,20-20-354,-1 19-576,1-18 1,0 18-193,0-20-96,19 2-289,1-22-95,-19 1-417,-1-20-961,0 0-1313,-20 0-3972</inkml:trace>
  <inkml:trace contextRef="#ctx0" brushRef="#br0" timeOffset="14903.3203">16040 3926 20595,'-20'19'2691,"20"-19"-2371,38 0-160,23-19 385,-2 19 351,1 0-511,-1 0-225,0 0-352,2 0-577,-21 19-1313,-1-19-2947</inkml:trace>
  <inkml:trace contextRef="#ctx0" brushRef="#br0" timeOffset="17416.9922">17370 3926 13644,'19'0'1698,"-19"0"-1410,20 19 1122,-20 1 447,20 0-639,0-1-546,19 22 97,-19-21-353,-20-1-95,20-19-65,0 20 192,-20-20-95,20 0-1,-20 0 32,0 0 1,0-20-161,0 1-160,0-22-32,0 2-32,0 19-64,0-19-64,19-2 128,-19 21-160,0 0 96,20 20-225,0 0 97,-20 0 32,21 20 128,17 21 0,-18-21 64,21 19-32,-21 0 32,19-19-384,1 21-866,-1-22-960,-19 1-1889,20-20-3429</inkml:trace>
  <inkml:trace contextRef="#ctx0" brushRef="#br0" timeOffset="17774.4141">18065 3885 288,'0'0'13805,"0"0"-12268,0 21-640,0-1 1377,0-1-96,0 21-993,20-21-256,-2 1-320,2 1-193,21-1-63,-21-20-193,19 0 96,-19 0-64,20 0-128,-21-20 0,1-1-160,0 1 128,-20 1-96,0-1 96,0 0-160,0 20 32,0-19 0,0 19-192,0 0-1,0 19 1,20-19 160,-20 20-256,39 19-385,-19-19-448,20-20-513,-19 21-736,17-21-1570</inkml:trace>
  <inkml:trace contextRef="#ctx0" brushRef="#br0" timeOffset="18249.0235">18660 3806 7463,'20'39'8840,"-1"1"-6470,-19-19-768,20 18-289,-20-19-256,20 0-448,-20-1-193,20-19-128,-20 20-160,20-20-128,-20 0 192,0 0-95,0 0-65,19-20-96,-19 1-1,0-1-63,0 0-32,0 1 64,0-1-224,20-1 192,-20 21 0,0-20-65,0 40 257,20-20 33,0 21 159,0-1-96,-1-1 32,1 1-32,0 0-64,21-1 32,-21-19 1,-2 0 63,3 0-32,-21 0 32,20-19-160,0 19-128,-20 0 64,20-20 0,-1 20-192,1 0-257,0 20-319,0-20-578,0 19-1601,-1 1-2177</inkml:trace>
  <inkml:trace contextRef="#ctx0" brushRef="#br0" timeOffset="18748.0469">19314 3489 20115,'0'39'1441,"20"-19"-768,-20 20 512,20 0 0,1-1-416,-21 0-385,20 2-224,-2-2-64,3 1-32,-1-21 64,0-19-128,-20 20 64,20-20 129,-20 0-65,0 0-32,19-20-160,-19 20 160,20-19-128,0 19 32,-20 0-128,20 0 0,0 19 31,19 1 1,-19 21 160,0-2-64,0 20-32,-1-18 0,1-2 32,0-19-128,-20 0 128,0-1-64,0 1-64,-20 0 32,0-20 32,-19 0 64,19 0 0,0-20-64,-19 0 32,19 1-224,0-1-193,20 0-384,-20-19-512,20 18-545,0 1-1633,20 1-5381</inkml:trace>
  <inkml:trace contextRef="#ctx0" brushRef="#br0" timeOffset="19139.6485">19891 3945 9833,'39'0'10826,"1"0"-9833,-20 0-352,19 0 416,-19 0 64,0 0-449,0 20-351,0-20-193,-1 0 224,1-20-256,0 20 32,1-19-64,-21-1-96,20-1-32,-20 1-96,-20 20 0,20-20 0,-21 1-96,1 19 95,-19 0 33,19 0 96,0 19-32,0 1 128,20 0 128,-20 1 1,20 18-65,20 1 32,0-21-64,0 1 64,19 1-64,1-1-96,1-1-384,-3-19-193,3 0-672,-21 0-1185,-1 0-3460</inkml:trace>
  <inkml:trace contextRef="#ctx0" brushRef="#br0" timeOffset="19357.4219">20446 4143 10570,'20'20'6053,"0"0"-3202,-20-40-705,0 20-224,0-20-737,0 1-705,-20-21-95,0 21-33,0-22 0,20 2-223,-19-1-129,19 1 32,19 18-449,1-19 33,0 21-513,0 19-961,19-20-1665,1 40-3972</inkml:trace>
  <inkml:trace contextRef="#ctx0" brushRef="#br0" timeOffset="19646.4844">20942 3865 22613,'0'-20'961,"-19"20"-449,-1 0-255,0 0 639,0 0-287,0 0-385,1 20-256,19 21-64,0-21 64,0-1-96,19 21-96,1-21 128,20 22-161,-1-21-159,1-1 224,1 21 64,-23-21 160,2 1 64,1 0 0,-21-20 96,0 21 0,-21-21 0,1 19-224,2-19-993,-23 0-2338,1 0-10794</inkml:trace>
  <inkml:trace contextRef="#ctx0" brushRef="#br0" timeOffset="21500.9766">1806 5374 14477,'20'-39'1506,"-20"-1"-545,0 21-97,0-22 354,-20 21 31,0 1-160,0-1-545,0 0-255,-19 20-322,-1 20 98,-1 0 127,3-1 32,-3 21-64,2 20 0,19-1-64,0-20-64,20 22 32,0-22-32,20 1 0,19-19 97,1-2 95,1-19-32,-3 0-32,3-19 0,-1-2-256,-1-19 96,1 21-64,-40-21 32,20 21 32,-20-22 64,0 21-32,0-19 0,-20 19 32,20 20 128,-20 0-256,20 0 0,0 0 96,0 20-96,0-1 64,0 1 0,20 0-160,19-1-224,1 3-97,1-22-319,-3 0-514,3 0-832,-3-22-1153,-17 22-4901</inkml:trace>
  <inkml:trace contextRef="#ctx0" brushRef="#br0" timeOffset="21820.3125">2043 5215 14926,'0'0'1729,"0"0"-1569,21 20 1570,-1 0 192,0 1-353,0-2-512,-1 21-320,1-21-289,0 1-63,0 0-129,-20-20-96,0 0-32,20 0 0,-20 0 65,0 0 159,0 0-96,0-20-288,0 0 0,0 1-32,19-1-64,-19 0-160,20 1 160,-20 19-257,20-21 97,0 42 96,19-21 0,1 19-65,1 21-447,-3-21-610,3 21-928,-21-21-1377,19-19-1186</inkml:trace>
  <inkml:trace contextRef="#ctx0" brushRef="#br0" timeOffset="22225.586">2758 5255 7206,'0'-20'11948,"0"20"-10891,-19 0-577,19 20-64,-20 1 385,20-2 0,0 21-256,0 19-65,0-18-192,20-22-128,-1 21-160,1-21 64,0-19 33,21 0 31,-23 0 0,23-19-256,-21-21-129,0 21 193,-20-42 32,0 22 32,-20-1-64,20-20-192,-41 21-96,21-20 160,2 18 320,-23 2-32,41 39 192,-20-20 96,20 20-159,0 0-322,0 20 322,20 19 31,21 2-320,-3-2 160,3 0-705,-3 1-480,3-19-512,-1 18-1378,-21-19-3651</inkml:trace>
  <inkml:trace contextRef="#ctx0" brushRef="#br0" timeOffset="31467.7735">4129 5276 9096,'-21'-41'2531,"21"21"-834,-20 1-159,20-1 608,-20 0-321,1 1-415,-1-1-129,0 20-320,0-21-225,0 21-383,1 0-129,19 21-320,-20 18 128,0 1 0,0-1 32,20 2 0,0-2-64,20 0 32,-20-19-64,40 0 96,-21-20 0,21 0 32,0 0 32,-21-20-63,21 0-33,-19-19-32,-1 19 64,-2-20 32,-18 20 0,0 0-64,0 20 96,0 0 0,0 0-160,0 0-96,0 0-96,0 20 128,0 0 32,20 20-225,1-20-383,-1 0-417,19-20-257,1 19-479,0-19-1539,-1 0-3714</inkml:trace>
  <inkml:trace contextRef="#ctx0" brushRef="#br0" timeOffset="32089.8438">4963 5176 4131,'18'-20'4965,"-18"20"-3011,20-19 320,-20 19 224,0 19-319,21-19-418,-1 40-864,0-21 160,-2 21-352,3 0-129,-1 0-319,0-21 383,-20 21-384,20-40 65,0 19-97,-20-19 64,0 0-64,0 0 97,0 0 127,19-19-160,-19-1-127,0-19-129,0 19 32,0-19-64,0-2-32,20 21-129,-20 20-31,20-19 0,0 38 96,0-19 96,19 20-128,-19 21 160,1-22-256,17 21-225,-18-21-384,1 1-544,-1 0-1217,0-1-3428</inkml:trace>
  <inkml:trace contextRef="#ctx0" brushRef="#br0" timeOffset="32966.7969">5736 5255 6342,'0'-20'7591,"0"0"-6086,0 20-960,0 20 159,0 0 1154,0 1-417,20 18-448,1 0-320,-3 1-161,2 1 1,0-22-65,1 1-63,-1-20-33,-2 0-32,-18 0-256,21 0 65,-21 0 191,0 0 128,0-20-95,0 20-1,0-19-64,20-22-768,-20 21 288,0 0 96,0 1-97,0 19-191,0 19 288,20-19-96,0 20 96,-1 0 64,1-1-385,20 3-384,-20-22-576,19 19-417,1-19-864,-20 0-1154,1 0-9608</inkml:trace>
  <inkml:trace contextRef="#ctx0" brushRef="#br0" timeOffset="33437.5">6293 5255 12940,'18'21'1890,"-18"-2"-129,21 1-159,-1 0-289,0-1-256,0 1-64,-20 0-417,0-20-287,0 0-97,0 0-64,0 0 64,0 0 161,19 0-97,-19-20-256,0 0-32,0-19-289,0 19 482,0 1-257,0-22-65,0 41 1,20-20-96,-20 20 32,20 20 64,0 0 96,-20 20 96,20-20 0,-1 19 0,1-19 32,0-20 64,0 0 0,-20 0 64,20 0-32,-20 0 32,0 0 1,19-20-97,-19 1 32,0-1 0,0 20-64,20-20-160,-20 20-32,20 0-32,21 0-65,-23 20-223,2 19-609,21 1-2018,-21 1-7271</inkml:trace>
  <inkml:trace contextRef="#ctx0" brushRef="#br0" timeOffset="34241.211">7008 4898 16143,'0'-20'1473,"-21"20"449,21 0-1730,0 20 417,21-1 672,-21 21-288,18 20-609,2-20-63,-20-1-129,20 2 128,1-2 0,-1-19 1,-2-1 95,3-19-288,-21 0 449,20 0-321,20-19-160,-1 19-96,1 0 0,-1 0 0,1 19-64,19 1 128,-19 21-128,1-2 32,-3 20-32,-38-39 32,21 21 64,-21-22 32,-21 1 128,1 0-96,2-1 64,-23-19-64,1 0-63,1-19-33,-1 19-97,20-20-31,-19 0-352,19 1-353,20-3-576,-20 3-33,20 19-704,20 0-1986,-20 0-5509</inkml:trace>
  <inkml:trace contextRef="#ctx0" brushRef="#br0" timeOffset="34625">7642 5354 19410,'20'0'1281,"0"0"-448,0 0 576,19 0-224,-19-19-512,0 19-385,20-20-96,-21 0-63,1 1 31,0-2-64,1 1-96,-21 0-96,0 1 32,0 19 96,-21-20-64,1 20-96,-19 0-33,19 0 65,-20 0 32,20 20 0,0 19 64,1-19 96,19 20-64,0-20 96,0 19-32,39-19 33,-19 0-1,20-1-160,-1 3 64,1-22-449,1 0-447,-3 0-738,3 0-736,-21-22-2211,-20 3-9736</inkml:trace>
  <inkml:trace contextRef="#ctx0" brushRef="#br0" timeOffset="34900.3907">8099 5276 17872,'39'59'2499,"1"-40"-1026,-20 1-352,0 0 96,-1-1-224,-19-19-320,0 22-289,0-22 1,0 0 383,-19-22-479,-1 3-161,0-1-64,0 0 0,0-19-64,20 19-96,-19-20 32,38 20-96,1 0-129,0 1-63,20-1-64,19 20-673,-18 0-705,17 0-1601,-17 0-6631</inkml:trace>
  <inkml:trace contextRef="#ctx0" brushRef="#br0" timeOffset="35509.7657">9290 5096 16431,'0'0'2851,"0"0"-1890,0 0 288,20 0 352,0 21-512,-1 18-384,-19-19-128,20 19-257,0 1-128,0-19-128,0-2 32,-1 1-64,-19 0-32,20-20-224,-20 19-160,0-19-225,0 20-544,0-20-769,0 0-1921,0 0-2916</inkml:trace>
  <inkml:trace contextRef="#ctx0" brushRef="#br0" timeOffset="35661.1328">9249 4839 18417,'-18'-41'1633,"18"21"-992,0 20-961,0 0-449,0 20-704,18 1-1666,2-1-6759</inkml:trace>
  <inkml:trace contextRef="#ctx0" brushRef="#br0" timeOffset="36175.7813">9984 4978 14926,'-20'-61'2690,"20"42"-1088,-19-1-834,-1 0 834,0 20-577,0 0-224,0 20-225,1 0-288,-1-1-288,0 21 577,0 20-449,20-20 192,0 20-127,20-21-65,20 1-96,-1-21-32,-19 21 32,39-19-32,-19-21 96,1 0-32,18 0-96,-19-21-320,-1 21-353,-19-20-544,0 20-545,-20-20-1633,-20 20-2819</inkml:trace>
  <inkml:trace contextRef="#ctx0" brushRef="#br0" timeOffset="36327.1485">9905 5176 19122,'0'0'993,"20"-20"-897,0 20 160,-1-19 192,1 19-480,21 0-1377,-21 0-3428</inkml:trace>
  <inkml:trace contextRef="#ctx0" brushRef="#br0" timeOffset="37232.4219">10660 4759 9224,'19'-40'3043,"-19"21"-224,0-1-289,0 20-320,0 0-576,-19 0-1026,19 0-479,-20 20-65,0-1 224,-20 21 96,21 20 65,-1-21-129,0-19-128,20 19-32,0-19-640,0 0 800,20 1-224,0-1-32,-1-1 64,21 1-96,19-20 32,-19 20-64,0-20-96,-1 19-192,-19-19-32,0 20 192,-20 1 64,0-1 0,0-1 64,0 21 64,-20-21-160,20 1 128,0 0-32,0 1 32,0-2 0,0 1 96,0 0-32,0-1-96,20 21-32,-20-21 64,21 22 32,-21-21-128,18 19 160,-18-19-416,20-20 416,-20 20-385,20 1-255,-20-21-449,21 0-1025,-1 0-1569,19-21-5158</inkml:trace>
  <inkml:trace contextRef="#ctx0" brushRef="#br0" timeOffset="37602.5391">11294 4778 18801,'0'0'2050,"0"0"-1377,0 20 64,0 1 896,0 18-544,0 20-512,0-19-289,20 20-416,1-20 160,-1-1-32,18 2 0,-17-2-96,-1-19-192,0 19-321,0-19-640,-1-20-449,-19 21-1665,20-21-3011</inkml:trace>
  <inkml:trace contextRef="#ctx0" brushRef="#br0" timeOffset="37820.3125">11673 5215 16079,'38'40'3907,"-18"-40"-2689,1 40-514,-1-20 1,-2 19 384,-18 1-480,0-21-385,20 22-224,1-21-224,-21 0-193,0-1-384,20-19-768,-20 0-2435,0 0-4804</inkml:trace>
  <inkml:trace contextRef="#ctx0" brushRef="#br0" timeOffset="38218.75">11970 4839 15790,'99'0'5478,"-60"0"-4133,22 19-512,-23 21-481,-17-1-160,-1 2 417,-20 18-609,0-20 96,0 22-96,0-22-32,-20 0-32,-1 1-160,-17-19 31,17-2-31,-19 1-160,1-20 192,19 0 192,0-20-96,0 1 64,0-2 96,20 1 32,20 0 0,0 1 0,0-1 0,21 0 128,-3 20 96,3 0-95,-21 20-225,19 0 0,1-1-417,-20 1-255,-1 0-770,1 1-1280,0-21-1538,-20 0-9609</inkml:trace>
  <inkml:trace contextRef="#ctx0" brushRef="#br0" timeOffset="38420.8985">12566 5235 23350,'38'20'1345,"3"1"-288,-21 18-801,-20-19 257,20 19-257,-20-19-224,0 21-224,-20-22-289,20 1-704,-20 0-929,-1-1-1794,21 1-6437</inkml:trace>
  <inkml:trace contextRef="#ctx0" brushRef="#br0" timeOffset="38992.1875">13041 5276 18161,'0'-21'2594,"0"1"-1569,0 20-352,0 0 256,21-20-257,-21 20-768,20 0 32,0 0-256,-1 20-481,1-20-800,20 0-1699,-20 0-2881</inkml:trace>
  <inkml:trace contextRef="#ctx0" brushRef="#br0" timeOffset="39152.3438">13418 5235 16623,'20'0'2723,"-20"0"-1058,21 0-640,-21 0-128,0 0-512,20 0-514,-20 0-159,20 0-577,-2 0-928,3 0-2211,-1 0-6758</inkml:trace>
  <inkml:trace contextRef="#ctx0" brushRef="#br0" timeOffset="39298.8282">13817 5255 17328,'18'0'3107,"-18"0"-2370,0 0-641,0 0 384,0 0-352,0 0-1185,20 0-1890,-20 0-3234</inkml:trace>
  <inkml:trace contextRef="#ctx0" brushRef="#br0" timeOffset="39579.1016">14313 5255 19538,'39'0'641,"-19"0"-129,-20 21-256,20-2 225,-20 21-65,0-1-224,0 0-96,0 2-160,0-21 32,0 0-256,0-1-449,0 1-1665,0 0-3043</inkml:trace>
  <inkml:trace contextRef="#ctx0" brushRef="#br0" timeOffset="40101.5625">14649 5137 18577,'0'19'769,"20"-19"-32,0 20 832,-20 0-32,21 19-640,-1-19-352,-2 1-193,3 18-128,-21-19 1,20-20 127,-20 0-160,0 0 96,0 0 97,0 0-1,0-20-224,0 0-256,20 1 128,-20-22-64,20 21-64,-1-19 96,1 19-256,0 20 128,0 0-32,0 0-1,-1 20-351,21 19-385,-20 1-672,19 0-1058,-19 0-3234</inkml:trace>
  <inkml:trace contextRef="#ctx0" brushRef="#br0" timeOffset="40615.2344">15244 4957 15662,'21'-20'3844,"-1"0"-3171,20 20 31,-1-19 930,1-1-161,-1 20-640,1 0-545,-20 20-224,1-20-32,-21 19-256,0 1 609,-21 21-578,1-21 289,20 19-96,-20-19 32,20-1-64,0 1 32,0 1 0,20 18 64,21-19-31,-21 0 31,18 19-64,3 2 0,-21-22 32,-20 21-32,0-1 0,0 0 96,0-17 0,-20-3-96,0 1-96,-21-20-385,41 20-544,-18-20-993,18 0-2338,-20 0-6406</inkml:trace>
  <inkml:trace contextRef="#ctx0" brushRef="#br0" timeOffset="40956.0547">16020 5494 24375,'0'19'2914,"0"-19"-2818,0 0-416,0 0 544,0 0 385,0 0-737,0 0-449,0 0-448,0 0-1153,0 0-3651</inkml:trace>
  <inkml:trace contextRef="#ctx0" brushRef="#br0" timeOffset="64078.125">753 7737 12171,'-20'-40'1794,"0"20"-449,2 0-352,18 20 608,-21-19 193,1 19-513,0 0-640,0 0-353,20 19 129,-19 21 255,-1 0 33,20 39-129,0-19-127,0 39-161,0-19-128,20-1-160,19-19 193,1-1-226,-1-20 162,22-19-97,-2 1 32,1-42 0,-1 1-64,1-19-32,-1 0 32,-18-22-32,-3-17 96,-17 17-128,-1-18-96,-40-1-65,-1 2 33,-17-2 96,-3 40 160,-18-19-192,-1 40 0,1 19-32,-1 0-353,1 19-832,18 1-1217,21 0-2531</inkml:trace>
  <inkml:trace contextRef="#ctx0" brushRef="#br0" timeOffset="64563.4766">1409 8094 18897,'0'-19'1378,"0"19"-674,0 0-31,-20 0 961,20 19-738,0 1-383,0 19-129,20 2-95,-1-2-225,1 1 0,0-1 0,20-18-64,-1-1 96,2-1 0,-3-19 0,3 0-96,-1-19-192,-1-1 192,-19-21-256,0 22-257,0-21-384,-20 1-32,20-2 161,-20 2-289,0 0-673,-20-1-1057,20-1-416,0 22-1729,-20-21-2179</inkml:trace>
  <inkml:trace contextRef="#ctx0" brushRef="#br0" timeOffset="64744.1407">1786 7855 4292,'0'-78'5509,"0"58"-2114,0 0-1217,0 1-128,0-2-256,0 21-321,0 0-352,20 0-32,-20 0-96,0 21-512,20-2-65,-20 21-128,19-1-192,1 21-64,0-20-64,0 19-288,1 1-257,17-20-608,-18-1-929,1-19-2434,-1-20-6983</inkml:trace>
  <inkml:trace contextRef="#ctx0" brushRef="#br0" timeOffset="64968.75">1687 7955 15470,'-61'0'6086,"61"0"-5221,0 0-289,20 0 1058,1-20-321,19 20-865,-1-19-287,21-1-129,-1 20-64,-19-20-513,39-1-384,-38 2-961,18 19-1569,-19-20-3908</inkml:trace>
  <inkml:trace contextRef="#ctx0" brushRef="#br0" timeOffset="65599.6094">2302 8194 17744,'20'98'1474,"19"-37"-1090,-19-2-224,21 0-32,-3 1 353,3-21-33,-21 1-352,-2-19-128,3-1 32,-21-1-64,0-19 32,0-19 224,0-1-352,-21-1 256,-17-19-64,-3-19 96,3-1 193,-3 1-97,-18-21-128,19 1 160,0-1-31,40 21-97,0 0-32,20 18-64,20 22 32,-1-1 288,21 0 289,-1 20-257,-18 0-288,-3 40-64,-17-1 64,-1 2-32,-20 18-160,-20-20 0,-1 22-64,-17-22 96,18 0 0,-21-19-128,23 1-705,-23-1-1185,21-20-2114,20 0-3844</inkml:trace>
  <inkml:trace contextRef="#ctx0" brushRef="#br0" timeOffset="65983.3985">2699 8055 22389,'0'0'736,"0"20"-543,-20 19 223,20 0 705,0 2-96,0-2-641,0 1-352,20-21 0,-20 1 32,20 1-128,0-21 96,19 0-352,-19-21 224,1 1-256,-1 1 320,-2-21-160,-18 21 159,20-21-31,-20 19 96,0 2 33,0 19 95,0 0-32,0 0-96,0 19 192,21 2-96,-1 19-128,0-21-96,19 1-32,-19-20-320,20 0-642,-1 0-447,-19 0-897,0-20-1826,0-19-5221</inkml:trace>
  <inkml:trace contextRef="#ctx0" brushRef="#br0" timeOffset="66185.5469">3037 7618 16719,'0'-20'4132,"19"20"-2466,-19 20 31,20 19-255,0 22-321,20-2-513,-21 19-415,21-17-1,-20-2-160,19 1-481,1-20 33,-19-1-193,-1-19-127,-2-20-1058,-18 0-2146,-18 0-6950</inkml:trace>
  <inkml:trace contextRef="#ctx0" brushRef="#br0" timeOffset="66359.375">2898 7935 19026,'0'0'2242,"40"0"-1249,-1 0 0,21 0 224,-1-19-256,0 19-769,1 0-160,-1 0-417,2 0-608,-22-20-960,1 20-4005</inkml:trace>
  <inkml:trace contextRef="#ctx0" brushRef="#br0" timeOffset="67026.3672">1112 8631 15438,'-61'0'1185,"41"0"-512,1 0-225,19 0 1058,0 0 127,19 0-384,1 0-544,20 0-449,19 0 1,20 0 95,41 0 32,-1 0 161,59 0-65,21 0-223,60-21-97,18 1-192,-18 0 256,-42 1-320,-37-1-64,-42 20 160,2-20 0,-41 20 0,-20-19 0,-19 19 0,-41 0 0,1 19-96,-20-19 96,0 0-33,-20 0-351,1 20-673,19-20-1121,-20-20-2178,20 20-10186</inkml:trace>
  <inkml:trace contextRef="#ctx0" brushRef="#br0" timeOffset="67243.1641">3791 7916 26072,'-21'-20'609,"3"20"-769,18 0 64,18 0-193,-18 0 65,0 0-961,21 20-1794,-21-1-3555</inkml:trace>
  <inkml:trace contextRef="#ctx0" brushRef="#br0" timeOffset="67380.8594">3890 8353 23414,'0'19'1601,"-20"-19"-1633,20 0-673,0-19 225,0 19-193,0-20-2369,-19 20-16145</inkml:trace>
  <inkml:trace contextRef="#ctx0" brushRef="#br0" timeOffset="68324.2188">4843 7994 22325,'0'-19'1089,"0"19"-929,20 19 224,-20 22 609,19-1 0,1 19-416,0 21-289,21-21-256,-23-20 32,23 2-32,-21-2-160,0-19-192,-2-1-289,3 1-480,-1-20-865,-20-20-897,0 1-2402</inkml:trace>
  <inkml:trace contextRef="#ctx0" brushRef="#br0" timeOffset="68498.0469">4724 7638 20499,'-40'-20'1730,"40"20"-962,-19 0-736,19-20-64,0 20 0,19 0-416,1 0-513,0 20-1089,0-20-2306</inkml:trace>
  <inkml:trace contextRef="#ctx0" brushRef="#br0" timeOffset="68737.3047">5080 7439 20755,'21'0'1730,"-21"20"-1602,20 0 256,0 19 513,0 0-192,0 2-321,19 18-352,1 2-32,-1-2-384,1-20-449,1 0-640,-23-18-1378,2-1-3811</inkml:trace>
  <inkml:trace contextRef="#ctx0" brushRef="#br0" timeOffset="68983.3985">5080 7876 21075,'0'-21'1442,"21"21"-994,19 0 1,-20-19 31,19 19-96,1-20-31,-20 20-289,19-20-64,1 1-224,1-1-65,-23 0-287,2 1-129,1-2-544,-21-19-609,0 21-512,0-21-289,0-1-928,0 2-4036</inkml:trace>
  <inkml:trace contextRef="#ctx0" brushRef="#br0" timeOffset="69214.8438">5418 7459 7591,'-20'-39'5477,"20"58"-2306,0 1-641,0 0-256,20 39-640,1 1-481,-1-1-160,19 2-256,-19-2-321,20-20-192,-1-19-64,1-1-31,-20 2-1,0-21-128,-1 0 64,1-21-64,0 2 0,-20-1 64,0 0-96,20 1 128,-20-1-96,0 0 0,21 20-96,-3 0 0,2 20-32,0 0-321,21 19-512,-2-19-1281,1 20-4004</inkml:trace>
  <inkml:trace contextRef="#ctx0" brushRef="#br0" timeOffset="70380.8594">6987 7975 14573,'-40'-40'2371,"20"40"-1026,1 0 192,19 20 65,-20 19-321,0 2-288,0 18-224,20 21-161,0-21-127,20 0-129,20-18-224,-1-2-32,22-39-64,-23 0 32,23 0 0,-2-39-128,-19 18 32,-21-18-96,1-1-64,-20-19 64,-20 19-128,-19 0-161,-1 1 193,-19 19-192,18-1 320,3 1-257,17 20-512,1 0-704,0 0-1410,20 20-1473</inkml:trace>
  <inkml:trace contextRef="#ctx0" brushRef="#br0" timeOffset="70626.9532">7443 8253 11659,'20'20'8135,"-40"-20"-6309,20-20-641,0 0 385,-20 1-97,1-21-576,19-20-385,-20 21-384,20-22-31,0 22-97,0-20-33,20 39-63,-1-21-608,1 41-545,0 0-705,21 21-2082,-3-1-11947</inkml:trace>
  <inkml:trace contextRef="#ctx0" brushRef="#br0" timeOffset="71612.3047">7959 8014 8456,'-20'-20'7206,"2"1"-5348,-2 19-1153,-1 19 288,21 1 320,-20 21-160,20-2-224,0 20-385,0 2-319,20-22 159,1 0-352,-1 2 32,18-41-32,-17 0 64,19 0-32,-1-41-32,-19 2-224,20-20-128,-40 18 224,19-18 128,-38 0-64,-1-1-192,0-19-225,0-1-63,-19 21-129,-1-21 64,-1 41 481,23-1 96,-2 21 385,-1-3 127,1 22-95,20 22-161,0 17 128,20 0 65,1 22-65,-1-2-128,18 19 33,3 2-129,-2 20 32,21-21-64,-1-19-128,1-1 96,-1-19-128,0-21 192,-19 1-64,1-20 64,-23-20-192,3 1 96,-1-21 1,-20 1-130,0-21 33,0 1 129,-20-2-194,-1 22 194,-17-1-97,17 1 96,-19 19 0,22 20 64,-23 0 32,21 0-64,0 20 0,20 0-64,0-1-32,20 21 0,0-1-32,21 2 32,-3-2-128,3 1 96,18-21-288,-19 22-96,-1-21-257,21-1-224,-40-19-576,19 20-1122,-19-20-2657,0-20-9609</inkml:trace>
  <inkml:trace contextRef="#ctx0" brushRef="#br0" timeOffset="71966.7969">8873 8153 10794,'40'61'7207,"-20"-42"-5926,-20 1-288,19-20 384,1 0 96,-20 0-287,0-20-386,-20 1-543,20-21-193,-19 0 64,-21 0 160,20 1-128,-19-22-64,19 22-64,20-20 64,0 18 0,0 22-96,38-1-96,3 0 0,-1 20-32,19 0-512,0 20-1346,22-20-3075,-23 20-13259</inkml:trace>
  <inkml:trace contextRef="#ctx0" brushRef="#br0" timeOffset="72669.9219">10045 7836 19282,'-41'-40'1089,"21"21"-449,0-1-127,1 20 352,-21 20 32,0-20-161,1 39-351,19 0-97,-20 2-96,21-2-32,19 20-128,19-18-32,1-21 0,20 19 32,19-19-64,1-20 32,-1 20 0,0-1-64,-18 2 0,-1-21 32,-22 20 96,-18 0 32,-18-1 0,-22-19 0,19 20-32,-17-20 65,-3 0-129,21 0-64,0 0-289,1 0-159,-1 0-129,20 0-448,0 0-929,0 0-1633,0 0-2307</inkml:trace>
  <inkml:trace contextRef="#ctx0" brushRef="#br0" timeOffset="72922.8516">10262 7557 18833,'0'22'2435,"-19"-3"-1891,19 1-127,19 39 640,1-18 352,0 18-192,0 19-480,0 2-513,19-21-64,-19 2-96,21-2-192,-3-20-160,-18 2-257,1-21-448,-1-20-704,0 0-962,-20 0-3330</inkml:trace>
  <inkml:trace contextRef="#ctx0" brushRef="#br0" timeOffset="73097.6563">10144 7975 19218,'0'-20'2850,"18"20"-1793,23-20 289,-1 1 223,19-1-704,1 0-673,-1 20-160,0-21-704,2 21-482,-2 0-767,1 0-2820</inkml:trace>
  <inkml:trace contextRef="#ctx0" brushRef="#br0" timeOffset="73502.9297">11096 7876 21748,'-59'-21'1249,"39"21"-384,-21 0-32,3 41 320,-3-21-288,3 39-289,-3-20-159,21 22-161,20-2-288,0-19 64,20-20-32,21 19-160,-3-39 128,-18 0-128,21 0-33,-2-19-31,1-1 0,-20 0 32,-1-20 64,-19 20 192,0-19-96,0 19 0,0 0 32,0 20 32,-19 0 32,19 0-128,19 20 32,-19 0 0,40-1-128,-20 1-513,19-20-320,1 0-416,0 0-866,-19 0-1504,17-20-2307</inkml:trace>
  <inkml:trace contextRef="#ctx0" brushRef="#br0" timeOffset="73720.7032">11255 7538 21428,'0'19'2530,"21"3"-1313,-3 17-32,2 0-128,21 22-224,-21-2-320,19 0-289,1 1-160,-1-1-320,1-20-65,-20-19-255,19 1-289,-19-21-576,-20 20-1058,0-20-2754</inkml:trace>
  <inkml:trace contextRef="#ctx0" brushRef="#br0" timeOffset="73973.6328">11215 7876 19410,'40'-21'2915,"19"2"-1410,-18 19-352,18 0 64,1 0-128,-1 0-160,0 19-320,-19 2-321,19-1-160,-19 19-32,1 1-32,-3-21-64,3 22 0,-21-21-64,19 0-192,-19-1-192,0-19-353,-20 0-544,20-19-866,-20-1-1792,-20-21-8233</inkml:trace>
  <inkml:trace contextRef="#ctx0" brushRef="#br0" timeOffset="74111.3282">11691 7579 22389,'-18'-22'2050,"-3"22"-1346,21 0-672,0 0-128,0 0-737,0 0-1216,21 22-3525</inkml:trace>
  <inkml:trace contextRef="#ctx0" brushRef="#br0" timeOffset="74755.8594">12406 7777 18129,'-59'0'1857,"19"0"-1120,21 0 352,-21 0 160,20 19-352,-1 1-256,21-20-449,0 20-192,21-1 0,-1 2 32,20-1 32,19 0-64,0-1-96,-19 1 160,19 19-32,-19-19-32,-19 21 0,-21-21 0,0-1 96,0 1 0,-41 0 0,21-20-160,1 19-64,-21-19-192,20 0-193,0-19-480,1 19-736,-1 0-1314,0-20-929,20 20-9897</inkml:trace>
  <inkml:trace contextRef="#ctx0" brushRef="#br0" timeOffset="74980.4688">12645 7518 21172,'0'0'2722,"0"20"-2177,0 21 31,20-2 513,-20 20-160,20 1-384,-2 19-353,3-19 0,-1-1-288,20 0-192,-21-18-225,21-1-416,-20-21-704,0 1-1058,-20-20-2754</inkml:trace>
  <inkml:trace contextRef="#ctx0" brushRef="#br0" timeOffset="75248.0469">12566 7916 21940,'38'-20'1794,"3"0"-449,17 20-224,3 0-224,-2-21-416,1 21-129,-1 21-32,2-1-224,-2 0 0,0-1-96,1 1 193,-21 19-161,1-19 32,-20 1-64,0 19 96,-1-21-96,1 1-192,-20-20-385,0 0-352,0 0-448,0 0-1282,0-20-3811</inkml:trace>
  <inkml:trace contextRef="#ctx0" brushRef="#br0" timeOffset="75400.3907">13102 7657 20819,'-20'-19'1858,"20"-1"-1442,0 20-384,39-20 0,-19 20-192,0 0-512,20 20-1282,-1-20-4004</inkml:trace>
  <inkml:trace contextRef="#ctx0" brushRef="#br0" timeOffset="75625">13598 7757 21940,'-60'59'1153,"39"-20"129,3 22 479,-2-22 65,20 20-865,20-38-449,19 19-351,21-21-97,-1 1-32,0-20-321,1 0-351,-1-20-257,2 1-833,-2 19-1473,-19-20-2242</inkml:trace>
  <inkml:trace contextRef="#ctx0" brushRef="#br1" timeOffset="81968.75">15086 7557 11723,'-20'-39'2434,"0"19"-160,20 20-288,-19-19-288,19 19-353,0 19-673,0 1 1,0 19 96,0 22 32,0-2-97,19 21-159,1-1-289,0 1 0,1-21-256,17 1 0,-18-1-192,21-19-192,-3-21-481,3-19-833,-1 0-1313,-1 0-2754</inkml:trace>
  <inkml:trace contextRef="#ctx0" brushRef="#br1" timeOffset="82157.2266">15424 7876 17680,'39'40'2595,"-39"-1"-898,20 0-896,0-19-288,1 21-225,-1-21-192,-2-1-256,2 1-545,1-20-640,-1 0-2211,-20-20-4771</inkml:trace>
  <inkml:trace contextRef="#ctx0" brushRef="#br1" timeOffset="82308.5938">15483 7657 18065,'-40'-19'1921,"40"19"-1344,0 0-353,0 0-224,0 0-64,20 0-448,0 19-1570,0 1-2531</inkml:trace>
  <inkml:trace contextRef="#ctx0" brushRef="#br1" timeOffset="82533.2032">15761 8035 17712,'20'20'3267,"-20"-20"-2594,0 0-289,20 0 161,-20 0 95,20-20-479,-20 20-482,20-21-768,-20 21-1857,19 0-2564</inkml:trace>
  <inkml:trace contextRef="#ctx0" brushRef="#br1" timeOffset="82880.8594">16020 8035 20563,'38'0'1505,"-17"0"-1024,-1 0 448,0-21 64,0 1-673,19 1-96,-19-21-224,0 21 64,0-1-128,-20-21 64,0 22 64,0 19-64,0-20 192,-20 20-128,0 0 33,-20 20 127,21-1 64,-1 2-64,0-1 129,0 19-1,20 1-32,0-1-64,0 2 1,20-21-257,0-1 32,19 1-288,-19-20-225,20 0-384,-1 0-576,1-20-1410,0 1-3619</inkml:trace>
  <inkml:trace contextRef="#ctx0" brushRef="#br1" timeOffset="83033.2032">16337 7975 17296,'0'0'3876,"0"0"-2531,0 0-256,0 0 96,0 0-897,19 0-288,1-20-608,0 20-962,1 0-1793,-21 0-5445</inkml:trace>
  <inkml:trace contextRef="#ctx0" brushRef="#br1" timeOffset="83186.5235">16595 8075 16815,'40'78'2403,"-20"-37"-1474,-1-2-1,1 1 322,-20-1-257,0 2-833,0-22-352,0 21-930,-20-21-1920,20-19-4005</inkml:trace>
  <inkml:trace contextRef="#ctx0" brushRef="#br1" timeOffset="83700.1953">16992 7816 19122,'0'0'2050,"20"0"-1090,-20 0-255,20 20 640,19-1-256,-19 2-544,0 19-321,0-1-64,0 0-96,-1 2-160,1-1-96,0-21-513,0 1-960,-20-20-1442,0 0-3651</inkml:trace>
  <inkml:trace contextRef="#ctx0" brushRef="#br1" timeOffset="83866.211">17012 7697 19410,'-20'-40'2562,"20"21"-2113,0-1-545,0 0 192,0 20-96,0-19-673,0 19-1761,0 0-2947</inkml:trace>
  <inkml:trace contextRef="#ctx0" brushRef="#br1" timeOffset="84090.8203">17210 7359 20179,'0'40'1857,"0"-19"-1568,0 18-1,0 0 256,20 1 33,1 20-289,-1-20-128,19 19-256,-19-19-288,20 0-321,-21-21-544,1 1-1570,-20 0-3426</inkml:trace>
  <inkml:trace contextRef="#ctx0" brushRef="#br1" timeOffset="84300.7813">17210 7697 18033,'0'-20'3427,"0"20"-2338,20 0-545,1 0 129,-1-20-161,-2 20-383,3 0-65,19-19-160,-1 19-353,-19-20-320,20 0-224,-20 1-704,-1-3-1154,-19 3-2178</inkml:trace>
  <inkml:trace contextRef="#ctx0" brushRef="#br1" timeOffset="84553.711">17488 7320 11178,'0'20'6278,"0"19"-4644,0 2-449,20 18 448,0-20-31,0 22-289,0-2-576,-1-20-353,21-19-256,-19 1 32,17-2-32,-18-19-63,1 0 31,-1 0-96,0-19 32,-20-2-64,0 1 128,0 0-96,0 1-32,0-1 64,19 20-128,-19 20-65,20-20 97,0 39-224,0-19-801,0 20-1537,-1-20-4101</inkml:trace>
  <inkml:trace contextRef="#ctx0" brushRef="#br1" timeOffset="85292.9688">18461 7757 17040,'-20'-60'1217,"0"60"128,0-20-256,-19 20 256,19 20-192,-20 1-352,21 18-320,-1-19 31,20 19-127,0-19-97,20 20-96,-1 0-160,21-21 64,19 1-96,1 19 32,-1-19-64,2 1-96,-22-1 32,-19 0 32,0-1 160,-20 1-64,-20-20-32,0 20-64,-19-1-256,-1-19-161,-1 0-192,23 0-416,-23 0-800,21-19-2211,0 19-6214</inkml:trace>
  <inkml:trace contextRef="#ctx0" brushRef="#br1" timeOffset="85786.1328">18739 7916 19314,'20'78'1249,"0"-58"0,-1 21 32,1-21-192,-20-20-416,20 19-417,-20-19-64,0 0-95,20-19 63,-20-1-64,0 0-128,-20-21-32,20 2 0,0 0 64,-20-1-128,20 0-33,0 20 33,0 0 0,20 20-32,0 0 64,0 40 32,-1 0 96,1-20-32,0 19 32,1 1-32,-1-1 64,-20-18-32,20-21 96,-20 0 0,0 0 64,0 0 33,0-21-33,0 1-96,0 1 32,0-21 96,18 21-128,-18-21 0,21 19-160,-21-18 64,20 39-96,0-20-32,0 40-128,-1-20 0,1 39-225,0-18-736,0 19-1185,0-21-2723,-1 1-10410</inkml:trace>
  <inkml:trace contextRef="#ctx0" brushRef="#br1" timeOffset="86132.8125">19454 7796 18321,'-41'0'1601,"23"20"-191,-2 0 191,-1 20-95,1 0-674,20-1-351,0 0-385,0-19-32,20 1-96,1-1 0,17-20-32,-17 0-64,19 0 0,-20-20 32,-20-21 64,0 22 0,0-1 96,0 0-64,0 1 0,0-1 32,0 20 0,0 0-32,0 20-128,0-1 224,0 1-192,19 0-1,1-1-511,20 1-673,-20 1-513,19-21-1473,-19 0-1249</inkml:trace>
  <inkml:trace contextRef="#ctx0" brushRef="#br1" timeOffset="86372.0703">19632 7498 18833,'0'0'2307,"0"40"-1539,0-21 610,20 22 63,0 18-384,0 2-705,-1-2-256,21 0-128,-20 1-320,21-21-417,-2-19-416,-19 0-545,0-1-832,-20-19-2178,20 0-9290</inkml:trace>
  <inkml:trace contextRef="#ctx0" brushRef="#br1" timeOffset="86561.5235">19812 7399 20179,'0'40'2978,"0"0"-2113,18 19 352,3 1-64,-1-1-256,0 2-640,0 17-225,19-19-481,1-18-448,-1-2-800,1 1-1410,-20-21-3588</inkml:trace>
  <inkml:trace contextRef="#ctx0" brushRef="#br1" timeOffset="86973.6328">20407 7876 21364,'-20'0'1825,"40"0"-1857,-1 0 96,21-21 321,0 21 416,-21-19-481,21-1-192,1 0-160,-23 1-96,2-1 32,-20 20 96,0-20-64,0 20 128,-20 0-64,2 0-64,-3 20 32,-19 0 0,1-1 224,-1 1-96,20 0 128,-19 20 32,19 0 1,20-21-129,0 1-128,20 0-64,-1-1-225,21-19-255,0 0-641,-1 0-1025,22-19-3043</inkml:trace>
  <inkml:trace contextRef="#ctx0" brushRef="#br1" timeOffset="87226.5625">20863 7697 18289,'-20'-20'2979,"1"0"-2211,-1 20 129,0 20 481,0 0-321,0 1-577,20-2-288,0 21-160,20-21 64,20 21-96,-1 0 64,1-20-64,0 19 0,-21-19-64,1 19-128,-20-19-64,0-20 256,-20 21-224,1-21-257,-1 0-352,0 0-544,0 0-481,0-21-1633,1-18-5061</inkml:trace>
  <inkml:trace contextRef="#ctx0" brushRef="#br1" timeOffset="87444.336">20962 7399 18833,'40'21'5702,"-19"-2"-4325,-3 21-672,2-1 160,1 22-1,-1-2-287,0-20-385,-2 21-192,3-1-96,19-19-192,-20 0-257,-1 0-224,1-21-256,0-19-960,-20 0-2596,0-19-14477</inkml:trace>
  <inkml:trace contextRef="#ctx0" brushRef="#br1" timeOffset="87604.4922">20883 7638 20435,'20'0'2754,"0"0"-2273,39 0 256,0-20 224,2 20-481,-2 0-480,1 0-416,-21 0-1026,1 20-2914</inkml:trace>
  <inkml:trace contextRef="#ctx0" brushRef="#br1" timeOffset="89465.8203">15603 8988 18609,'0'19'481,"20"-19"319,0-19 482,-1-1-97,1 20-897,0-41-160,20 22-96,-21-21-96,1 21 32,0-21-64,-20 0 32,0 20 32,0 0 160,0 1 0,-20 19 192,0 0 1,-19 0-129,19 19 96,0 21 0,0 0 1,1 0 63,-1 19 0,20 1-127,0-21-97,0 20-128,39-18 0,-19-21-160,20 0-353,19-1-256,-19-19-512,19-19-993,-19-1-2146,-1 0-5510</inkml:trace>
  <inkml:trace contextRef="#ctx0" brushRef="#br1" timeOffset="89935.5469">15920 8531 16591,'0'-20'2979,"0"20"-2466,21 20 672,-21 0 480,18 19-191,-18 2-738,20 18-415,-20 0-33,21 21-288,19-21 64,-22 1 0,3-1-128,-1-19 32,20-1-64,-21-18-32,1-1 64,20 0-64,-20-20 31,-1-20-95,21 0-96,-20-1-96,0-18 191,-1 19 65,1-39-64,-20 18 64,0 2 64,0 19 64,0-19 64,-20 19-64,1 1 32,19-2 32,-20 21 160,20 0 33,-20 21-129,20-2 96,0 1-32,0 19-64,0 1 32,0 20-96,20-21-128,0-19 96,19 0-128,2-1-192,-1-19-449,19 0-672,-19 0-1089,-1-19-2115,1-1-9832</inkml:trace>
  <inkml:trace contextRef="#ctx0" brushRef="#br1" timeOffset="90450.1953">16674 8749 16335,'20'41'3203,"-20"-2"-1954,0 0-352,20 1 224,0 0 288,-20 0-672,21-21-481,-3 1-192,2 0 0,-20-20-96,20 0 64,-20 0-64,21 0 32,-21-20-96,0 0 128,-21-19 32,21 19-192,0-20 224,0 0-128,0 21 0,21-1 64,-21 0-128,20 20 64,-2 0 64,-18 20 96,21 19-31,-1 1-1,-20 0 0,20 0 32,-20-21-128,20 1 0,-1-20 32,-19 0 32,20 0-96,-20 0 224,0-20-320,20 1 96,-20-21 32,0 19 32,0 2 64,20-1-224,0 0 96,-20 20 32,19 0-32,1 20 64,0 0 0,0-1-160,19 2-353,-19-1-416,0 0-1313,0-1-3331,1-19-10730</inkml:trace>
  <inkml:trace contextRef="#ctx0" brushRef="#br1" timeOffset="91130.8594">17310 8849 17328,'-21'0'1986,"21"0"-1185,0 19 352,21-19 224,-1 20-128,0-20-800,0 0-161,19 0-192,1 0-32,-1-20 32,-19 1-224,20-1-192,-40 0 31,20 1 1,-20 19 0,-20-21 192,0 21-128,0 0 191,-19 0 1,19 21 32,-20 18 32,20-19 193,1 19 127,19-19-160,0 20-96,19 0 64,1-1-256,20-19 128,-1-1-224,1 1-352,0-20-481,-1 0-737,2 0-1761,-21-20-6695</inkml:trace>
  <inkml:trace contextRef="#ctx0" brushRef="#br1" timeOffset="91420.8985">17648 8849 15310,'20'39'4004,"-20"-19"-2467,18 20 129,2-20 95,-20 19-575,21-19-546,-1-20-384,-20 20 1,20-20-161,-1 0 0,-19 0 32,20-20 32,-20 20 0,0-20-96,20 1-64,-20-1 64,20 0-64,-20 20-128,20 0-32,-20 0 64,39 20-96,-19 0-225,0 19-383,19-19-898,-19-1-832,20-19-1794,-19 0-4773</inkml:trace>
  <inkml:trace contextRef="#ctx0" brushRef="#br1" timeOffset="91624.0235">18103 8651 16879,'0'0'4068,"20"0"-2979,-20 19 673,21 21-257,-1 19-544,-20 1-544,39-21-225,-19 20-256,20-18-288,-20-21-257,19 19-544,-19-39-993,-20 20-2595,0-20-13035</inkml:trace>
  <inkml:trace contextRef="#ctx0" brushRef="#br1" timeOffset="91791.0157">17925 8849 22549,'20'-20'1249,"0"20"-640,19-20 255,22 1-127,-23 19-673,23 0-320,-22-21-128,1 21-1186,19 0-3779</inkml:trace>
  <inkml:trace contextRef="#ctx0" brushRef="#br1" timeOffset="92383.7891">19037 8809 19410,'-39'0'1633,"39"20"-576,-20 0 161,20 19 95,20-19-673,-2 20-511,3-20 63,-1 0-128,20-20 0,-1 0 32,-19-20-64,20 0 64,-21-20-224,-19 20-256,20-19 223,-40 19-63,1 0-64,-1 1-225,-20 19 65,1-21-161,-1 21 33,20 21-641,-1-21-1794,3 19-2947</inkml:trace>
  <inkml:trace contextRef="#ctx0" brushRef="#br1" timeOffset="92604.4922">19354 8888 16687,'-40'-39'1890,"1"19"-577,19-19 321,0-2-289,0 2-480,1-1-385,19-20-319,0 20-97,19 1-128,1 0-33,0 18-383,21 1-769,-3 20-1314,3 0-2241</inkml:trace>
  <inkml:trace contextRef="#ctx0" brushRef="#br1" timeOffset="92790.0391">19176 8670 17072,'-40'0'4356,"20"0"-3203,20 0-609,20-19 225,20 19 224,-1-20-801,21-1-128,-21 21-480,22 0-833,-2 0-1057,-19 0-2883</inkml:trace>
  <inkml:trace contextRef="#ctx0" brushRef="#br1" timeOffset="93093.75">19930 8749 23830,'20'41'641,"-20"-22"-321,20 1 289,-20 19 63,20-19-384,0 0-223,-20-1-98,19 2-223,1-1-224,-20-20-801,20 20-641,-20-20-1249,0 0-3331</inkml:trace>
  <inkml:trace contextRef="#ctx0" brushRef="#br1" timeOffset="93257.8125">19891 8590 17904,'-20'-59'3075,"0"39"-2114,20 1-801,20 19-128,-20-21-96,20 21-544,0 21-1154,-1-21-2434</inkml:trace>
  <inkml:trace contextRef="#ctx0" brushRef="#br1" timeOffset="93579.1016">20148 8749 16367,'20'80'3235,"-20"-60"-1633,21 19-161,-21-19 0,20-1-256,-20-19-608,18 0-225,-18 0-192,20 0 33,-20-19-225,21-1 96,-21 0-64,0 1-64,20-1 160,0-19-96,-20 18-128,19 1 64,1 20 31,0 0-31,-20 0-32,20 20 96,0 1-480,-1-2-385,-19 1-288,20 0-1121,0-1-2787,0 1-9128</inkml:trace>
  <inkml:trace contextRef="#ctx0" brushRef="#br1" timeOffset="93962.8907">20705 9147 17840,'20'78'2403,"-1"-37"-994,1-2-576,-20-19 352,20 0-480,-20-20-385,0 0 32,0-20-96,0 0-191,-20 1-33,20-42-32,-20 22-32,1-20 96,-1-2-128,0 2 224,20-21-128,0 2-32,0 19 0,20 18-64,0 2 64,19 19-32,-19 0 192,0 40-96,0 0 96,-1-1 32,-19 21-96,0 0-128,0 0 128,0-1-160,0-19 64,0-1-192,-19 2-481,19-21-448,0 20-416,-20-20-1538,20-20-3139</inkml:trace>
  <inkml:trace contextRef="#ctx0" brushRef="#br1" timeOffset="94223.6328">20923 8809 20275,'0'59'2818,"19"-39"-1825,-19 19 64,20 2 0,0-21-352,0-1-321,1-19-288,17 0 65,-17 0-129,-1-19-32,0-1-257,-20-21 33,18 22-288,-18-21-385,0 21-577,0-21-736,-18 21-2562,18-2-9866</inkml:trace>
  <inkml:trace contextRef="#ctx0" brushRef="#br1" timeOffset="94458.0078">21161 8511 21460,'20'0'1922,"-20"20"-833,0 0 96,20-1 256,-20 21-640,20 20-449,-20-1-256,19-19-96,-19 0-96,20 0-192,0-1-257,-20-19-255,20-20-385,-20 0-929,0 0-1730,-20 0-11787</inkml:trace>
  <inkml:trace contextRef="#ctx0" brushRef="#br1" timeOffset="94638.6719">21002 8710 20275,'21'0'2562,"17"0"-1825,3-20-97,-3 0 449,23 20-224,-22 0-576,1-19-354,0 19-735,-1 19-706,-19-19-2305</inkml:trace>
  <inkml:trace contextRef="#ctx0" brushRef="#br1" timeOffset="95483.3985">21954 8710 15438,'0'-59'1441,"0"39"-159,-18-1 319,18 1 129,-20 20-641,-1 0-320,-19 20-225,22 1-160,-23 18 33,21 20-97,0 2 33,20-2-225,0-20 32,0 0-160,20 2-64,20-21 160,-19-1-128,17-19 0,3 0-224,-21-19-33,19-1 97,-19-21 128,-20 22 64,20-21 0,-20 1-32,0 19 160,-20-20-128,20 20 64,-20 0 96,20 20 129,0 0-129,0 0 96,0 0-256,0 20 192,20 0-96,0 1 0,0-2-96,19 1-128,-19 0-96,20-1-288,-1 1-257,-19-20-288,0 20-737,0-20-2018,-1 0-4035</inkml:trace>
  <inkml:trace contextRef="#ctx0" brushRef="#br1" timeOffset="95788.086">22333 8809 13901,'18'59'2018,"2"-19"256,1-21-384,-21 22-385,20-21-384,-20-20-544,0 0-161,0 0-32,20 0 193,-20-20-321,0 0-96,-20-20-128,20 0 321,-20 1-225,-1 19-128,21-20 64,-20 0-32,20 1-64,0 19-32,20 1-321,1 19-736,-1 19-544,20 1-1795,-21 0-5348</inkml:trace>
  <inkml:trace contextRef="#ctx0" brushRef="#br1" timeOffset="96113.2813">22788 9007 13901,'0'20'2146,"0"-20"-545,-20-20 257,2 20-224,18-19-481,-20-1-449,-1 0 1,1-1-225,0-18 193,1 19-289,19-19-255,0 19-65,0-20-128,0 20-33,19 0-191,1 1-417,21 19-480,-3 0-833,3 0-2049,-1 0-9418</inkml:trace>
  <inkml:trace contextRef="#ctx0" brushRef="#br1" timeOffset="96556.6407">23226 8690 14990,'-21'-20'3299,"1"20"-2050,0 20 288,2 0 33,-3 19-225,1 2-736,20-2-289,0 0-160,20-19-160,-20 19 64,39-18-32,-19-21-96,0 20-128,1-20 160,-1-20-64,0-1-64,-20 2 64,0-1 160,0 0-128,-20-19 224,20 19-128,-20 20 64,20-19-64,-21 19 32,21 0-96,0 19 0,21-19 0,-1 20 0,19 0-160,-19-1-865,0-19-417,0 20-1312,0-20-2179</inkml:trace>
  <inkml:trace contextRef="#ctx0" brushRef="#br1" timeOffset="96816.4063">23464 8670 20275,'0'0'2306,"19"20"-641,1 0-351,0 19-65,0-19-769,19 20-287,-19 19-65,21-19-160,-3 0-321,3-20-287,-1 19-33,19-19-544,-19-20-1634,-1 0-4163</inkml:trace>
  <inkml:trace contextRef="#ctx0" brushRef="#br1" timeOffset="97020.5078">23979 8729 18705,'-18'40'3203,"-3"0"-2050,1 0 64,20 19-31,-20 1-418,20-1-672,0 0-96,0-18-192,0 18-192,0-20-257,0 2-448,0-2-1185,0-19-2082,0-20-2499</inkml:trace>
  <inkml:trace contextRef="#ctx0" brushRef="#br1" timeOffset="97310.5469">24019 8551 20050,'59'0'1346,"-18"0"-1,-1 39-288,-1 2-160,21-2-224,-21 20-481,1 2-96,-20-2-128,1 0-128,-21 1-33,0-1-223,0-20-769,-21 2-1057,1-21-3588</inkml:trace>
  <inkml:trace contextRef="#ctx0" brushRef="#br2" timeOffset="112195.3125">18004 10238 5925,'-20'-19'2659,"20"19"-321,0 0-192,0-20-192,-19 20-257,19 0-191,0 0-321,0 0-224,19 0-289,-19 0 1,0 20 224,20 19-128,0 0-97,0 22-63,1-2-289,17 1-32,-18-1-95,1 20-33,-1-19-32,0-1-64,-1 2 96,1-22-192,0 0 32,0-19 64,-20 0-224,20 1-449,-20-21-480,0 0-736,0 0-1122,0 0-3235</inkml:trace>
  <inkml:trace contextRef="#ctx0" brushRef="#br2" timeOffset="113108.3985">18144 10160 448,'0'0'2370,"-21"0"-960,21 0-386,0 0 1026,0 0-64,0 0-1121,0 0 384,0 0 33,21 0-354,-1 0-319,-20 0-161,39 0 33,-19 0 95,20 0-127,-1-22-193,21 22-128,19-19 32,0 19 161,41-20 287,-1 0 129,19 1 160,2-1 128,38 0-32,20-20-385,21 20 257,0 0 64,19 1-128,0-1-65,-20 0-319,1 1-385,-21-2 128,-38 21-160,-42 0 96,-19-20-32,-18 20-128,-23 0-96,-37 0-64,-1 0-193,0 0-576,-20 20-352,-20 1-897,20-2-2146,-20-19-5253</inkml:trace>
  <inkml:trace contextRef="#ctx0" brushRef="#br2" timeOffset="114333.0078">18322 10953 6245,'0'0'4004,"20"-19"-3619,-20 19 63,20 0 513,0 0 448,19 0-736,1 0-417,-1-21-192,22 21 160,-2 0 481,1 0 0,19 0-129,20 0 225,1 0-224,-1 0-289,20 0 32,19 0 161,2-20-65,-1 20 417,19-20 416,2 1 160,-2 19-384,-18-20-352,18 20 0,0 0 31,-19-20-255,21 20-129,-22 0-256,-18 0-32,-1 0 96,-20 0-96,-20-19 32,0 19-96,2 0 96,-42 0-96,21 0 128,-41-20-128,1 20 64,0 0-64,-20 0-64,20 0 160,-20 0-128,0 0-64,0 0 96,0 0 32,20 0-32,-20 0 64,19 0-32,-19 0 32,0-21 0,0 21 32,0 0 0,0 0 32,0 0-64,0 0-64,0 0 32,0 0-32,0 0 0,0 0 0,20 0 32,-20 0-64,0 0 32,0 0 32,0 0 0,0 0 0,0 0 0,0 0 0,0 0 0,0 0-32,0 0 96,0 0 0,0 0-64,0 0 0,0 0 96,0 0-64,0 0 32,0 0 0,0-20-31,0 20 31,0-20-96,0 1 96,0-1 0,-20-19-32,20-2 32,0 2 96,0-1 0,0-20-128,0-19-32,0 20-32,0-1 96,-19 1-96,19 20 0,-20-2-64,0 1-192,0 1 96,0 19-97,1-1-415,19 21-642,-20 0-2017,20-19-8424</inkml:trace>
  <inkml:trace contextRef="#ctx0" brushRef="#br2" timeOffset="115128.9063">19632 9980 7655,'0'-20'3171,"0"20"-64,0 0-737,0 0-224,0 0-865,20 20-160,-20-1 64,20 22 0,0 18-160,-1 21-256,1-21-352,20 21-33,-19-1-160,-1 1 64,19-1-288,-39-20 97,20-19-226,0 0-255,-20-1-32,0-19-673,0 1-1025,0-1-2531,0-20-11690</inkml:trace>
  <inkml:trace contextRef="#ctx0" brushRef="#br2" timeOffset="115686.5235">18719 10179 10345,'0'-19'2403,"0"19"-65,0 0 128,0 0-416,20 19-128,-20 1-545,20 19-416,0 20-224,-20 2-129,19-2-63,21 1-321,-20-1-128,0 0-96,-1-18 224,1 18-288,0-40-32,1 21-256,-21 1-257,20-22-992,0 1-1218,-2-20-3010</inkml:trace>
  <inkml:trace contextRef="#ctx0" brushRef="#br2" timeOffset="116158.2032">20585 10020 14189,'0'-40'2562,"0"20"-287,0 20-322,21 0-63,-21 0-737,0 39-32,18 22-352,-18-2-64,20 21-225,0-1-128,1-19-159,19 19-65,-21-19-64,1-1-32,20 0-192,-20-18-257,-20-22-351,0 1-514,0 0-1312,0-20-3844</inkml:trace>
  <inkml:trace contextRef="#ctx0" brushRef="#br2" timeOffset="117555.6641">18401 10417 13292,'0'0'2146,"0"0"-1057,0 0 929,0 19 160,0 1-1025,0 1-512,20 18-129,-20 1 33,20-21-193,0 21-160,-20-19-160,21 18 129,-21-19-129,0-1-225,0 1-575,18 0-417,-18 1-1314,0-1-2177,0-20-9354</inkml:trace>
  <inkml:trace contextRef="#ctx0" brushRef="#br2" timeOffset="117845.7032">18561 10516 16719,'0'0'2499,"-20"20"-1506,20 0 1153,0-1-321,20 1-1216,-20 0-257,38 1-160,-17-2-31,-1-19-1,20 0-64,-21 0 32,1 0-128,0-19-128,-20-2 0,0 1-64,0 0-193,-20 1-351,0-21 447,-19 21 161,19 19-577,-21 0-159,23 0-97,-2 0-2467,0 0-5220</inkml:trace>
  <inkml:trace contextRef="#ctx0" brushRef="#br2" timeOffset="118359.375">19354 10358 13837,'0'-40'3587,"-20"40"-2178,20 0 161,-20 0 63,2 0-191,-3 20-417,1 19-321,20-19-191,0 0-193,20-1 32,1-19-191,17 20-1,3-20 32,-3 0-128,23-20-192,-22 1 32,-19-1-64,0 0 32,-20 1-97,-20-1-159,0 0-129,-19-1 97,-1 2 96,1-1-385,-2 20-384,1 0-448,1 0-1282,19 20-1377,0-1-9193</inkml:trace>
  <inkml:trace contextRef="#ctx0" brushRef="#br2" timeOffset="118786.1328">19454 10536 9064,'-41'0'6887,"23"0"-4709,18 0-321,-20 0-223,20 20 0,-21-1-866,21 21-319,0-19-129,21 18-64,-1-19-192,19-1 96,1 1-128,-1-20 0,21 0 65,-21-20-65,1 1-225,0-21-191,-40 21 0,0-22 95,0 2-223,-20 19-129,-20 0-31,20-19-545,-19 39-353,-1-21-512,1 21-1890</inkml:trace>
  <inkml:trace contextRef="#ctx0" brushRef="#br2" timeOffset="119330.0782">20069 10338 16303,'0'-20'2883,"0"-1"-1506,0 2 577,40 19-32,-21-20-865,1 20-705,21 0-128,-3 20-32,-18-1-128,1 2 0,-1 19 1,-20-1-65,0 0 32,-20 2 32,-1-2 0,1-19 64,2 19-192,-2-19 128,-1 0 0,21-20 0,0 21-192,21-21 96,-1 0 32,18 0-192,23 0-609,-2 0-673,0 0-1408,-19 0-4229</inkml:trace>
  <inkml:trace contextRef="#ctx0" brushRef="#br2" timeOffset="120778.3203">21102 10219 4452,'0'-20'11915,"0"20"-9769,0 0-320,0 0-129,20 0-512,-20 20-544,0-1-192,0 1-1,0 19-64,0-18 65,0 19-65,0-21 65,0-19-65,0 20 0,18-20-95,-18 0-1,21 0 0,19 0-192,-20-20 0,-1 20-64,1 0 32,0 0-128,20 0-192,-21 0-224,1 0-257,0 0-192,-20 0-640,20 0-225,1 0-961,-21 0-2466</inkml:trace>
  <inkml:trace contextRef="#ctx0" brushRef="#br2" timeOffset="120974.6094">21399 10219 17616,'-20'0'2210,"20"19"-672,0 1 704,0 19-769,0 2-864,0-2-417,0 1-32,0 20-160,20-21-192,-20 1-449,0-1-1024,0-19-2595,0 20-12941</inkml:trace>
  <inkml:trace contextRef="#ctx0" brushRef="#br3" timeOffset="125122.0703">18998 11628 4067,'-20'0'2307,"20"0"-1282,0 0 512,-20 0 257,20 0-257,0 0-544,0 0-128,0 0 448,0 0-320,0 0-224,0 0-257,0 19 1,0-19-129,0 0 33,0 0 127,0 0 65,0 0-289,0 0 192,0 0 33,0 0-161,0-19-95,0 19-97,0-20 64,20 20-32,0-20 0,-2 1-63,3-22-65,-1 21 64,20-19-32,-1-20-96,1 18 256,-20-18 193,19 0-65,1 18-160,-19 2 1,17 0-1,-18-1-32,1 0-128,-1 0 128,-2 21-64,3-21 1,-21 40 31,20-19-96,-20 19 64,0-21-96,0 21-96,0 0 96,0 0-64,0 0-64,0 0 160,0 0-96,0 0 0,0 0 64,0 0 32,0 0 32,0 0-64,0 0 1,-20 0-33,20 0 0,0 0 0,-21 0 32,21 0-64,0-20 96,-18 20-160,18 0 64,-20-20-32,-1 20 32,1 0-32,0 0 0,2 0 0,-3 0 32,-19 20-96,20-20 192,20 20-160,-19-20 96,19 0-96,19 0-65,1 0 322,0-20-161,21 20-96,-23-20 32,22 20 32,-19-19 64,-1 19 0,-2 19-96,3 1 32,-1-20 64,0 20-32,-20 1-64,20-2-353,-1 1-287,-19 0-578,20 19-799,-20-19-3012,0-1-9705</inkml:trace>
  <inkml:trace contextRef="#ctx0" brushRef="#br3" timeOffset="126504.8828">18441 12084 15566,'0'-59'3363,"0"40"-1729,20-2 384,-20 1-801,21 0-160,-3 1-737,-18 19-384,20 19 128,1-19-32,-21 40 32,20-19-256,0 18 256,-20 0-224,0-19 160,18 0-64,3-1-64,-21-19 160,20 21-128,20-1 64,-21 0 64,21-1-32,-20 21 96,0 1-128,-1-22 64,-19 21 0,0-21 32,-19 1 0,19 0 96,-20-20-224,0 19 192,0-19-128,0 0-352,1 0-385,-1 0-512,0-19-1281,0-21-2403,20 1-9192</inkml:trace>
  <inkml:trace contextRef="#ctx0" brushRef="#br3" timeOffset="126792.9688">18858 12084 14637,'39'20'1794,"-39"0"192,0-20 448,0 0-480,-19 0-1089,19-20 256,-20 0-384,0 1-353,20-1-160,0-19-96,0 18-192,0 1 96,20 0-448,0 20 64,-1-19-737,1 19-449,21 19-1249,-1-19-2145</inkml:trace>
  <inkml:trace contextRef="#ctx0" brushRef="#br3" timeOffset="127169.9219">19275 11867 13516,'-20'-20'2050,"20"-1"-1569,-20 21 1985,0 0-416,20 21-1057,-19 18-513,19-19 193,0 19-289,0 1 1,19-19-385,1-2 96,0 1 0,0-20-64,1-20 160,-3 1-160,2-22 128,0 2-384,-20-1 384,0 1 0,0-21-192,-20 20 32,0 1-32,2 18 192,18 1 225,-21 20-257,1 20-32,20 1 96,0 18-192,20 1 0,1 20-288,-3-21-609,22 1-1249,1-21-3876</inkml:trace>
  <inkml:trace contextRef="#ctx0" brushRef="#br3" timeOffset="127790.0391">19891 12204 3971,'-20'-40'4645,"0"40"-1859,-1 0-31,21-21-97,-18 21-95,-2 21-769,-1-21-513,21 40-64,0-1-512,0 0-97,0 2-223,21-1-129,-1-21-32,19 1-32,1-20-128,-1 0 64,1-20-64,0-19-32,-21 0-32,1-2-96,0 21-64,-20-19-64,-20 19-32,0 0-513,-19-1-544,19 21 128,0 0-641,0 21-865,1-21-1505</inkml:trace>
  <inkml:trace contextRef="#ctx0" brushRef="#br3" timeOffset="128044.9219">20189 12363 15342,'0'19'1954,"0"-19"929,0-19-481,0 19-833,0-40-640,0-1-416,0 2-33,0 0-160,0-1-95,20 0-257,-20 20-96,18-19-385,-18 39-192,20-20-640,1 20-769,-1 20-3235</inkml:trace>
  <inkml:trace contextRef="#ctx0" brushRef="#br3" timeOffset="128747.0703">20585 12084 14733,'-40'0'705,"40"20"480,-20 0 801,20-1-160,0 22-801,0-2-321,20 1-191,0-21-321,21 22-96,-23-41 32,22 0-64,-19 0 33,-1 0 31,0-19-64,-1-3 32,-19-17-32,0 0 0,0-1 32,0 0-64,-19-19 64,19 19-96,-20-20-288,0 1 384,-1 20 256,21-2-320,-20 2 257,20 19 95,0 20-160,0 0-64,0 0 0,0 20-128,0-1 193,0 1-33,20 40 64,-20-20-96,21-1 257,-1 21-385,-20-1 160,39 0-32,-19-18-128,0 18-32,20-20 32,-21 2 64,21-21-128,0 0 128,-1-20 0,-19-20-96,21-19-32,-23-2 0,2 1-64,1 1 32,-21-21 64,0 20-64,-21 1 64,21 0-32,-20 18 64,-19 21 96,19-20-160,0 20 96,0 0-160,20 0-160,0 20 576,0 1-576,0-2 160,20 21-353,20-1-800,-19 0-1153,17 2-961,3-2-2915</inkml:trace>
  <inkml:trace contextRef="#ctx0" brushRef="#br3" timeOffset="128914.0625">21240 12323 14701,'0'-41'2723,"0"2"-833,0 0 416,0-22-544,0 22-545,0-20-641,20 20-287,0-2-193,0 21-417,0 1-575,-1 19-1987,21 0-2626</inkml:trace>
  <inkml:trace contextRef="#ctx0" brushRef="#br3" timeOffset="129601.5625">21875 12065 16944,'20'-40'1377,"-40"21"-833,20-2 770,-20 21 543,2-20-800,18 20-448,-21 0-353,1 20-32,0-20-31,20 21 63,-20-2-96,40 1-160,-20 0 32,40-1 64,-19 1-128,37 0 64,-17-1 0,-2 22 0,1-21 32,-1 19-128,-19-19 64,-20-1 0,0 3 32,-20-3-64,1 1 32,-1-20-96,0 0-128,-21 0-193,23 0-127,-2 0-257,-1-20-832,1 1-2531,20-3-4581</inkml:trace>
  <inkml:trace contextRef="#ctx0" brushRef="#br3" timeOffset="129817.3828">22094 11747 21492,'20'0'1281,"-20"0"-833,20 20 674,-1 19-162,-19 2-223,20 18-352,20 0-193,-20 1-288,-1-1 128,21 0-225,1-18-223,-23-2-449,2 1-544,1-21-1474,-21-19-2786</inkml:trace>
  <inkml:trace contextRef="#ctx0" brushRef="#br3" timeOffset="130024.4141">22094 12045 16559,'-20'-20'3716,"20"1"-2339,20-2 385,0 21-97,0-20-800,19 20-737,1 0-416,19 0-417,-19 0-672,19 20-865,-18-20-3171</inkml:trace>
  <inkml:trace contextRef="#ctx0" brushRef="#br3" timeOffset="130353.5157">22709 12045 14637,'-59'20'4453,"19"-1"-2756,20 1 161,0 0-289,1-1-383,19 22-642,0-21-416,0-1-96,0 1 0,39 0-64,-19-20 64,0 0-128,0 0-32,-1-20 32,1 0 0,-20 1 96,20-1 0,-20 0 0,0 20-32,0-21 0,0 21-32,0 0 96,0 21-224,0-1 256,0 0-192,21-1-161,-1 1-704,18-20-384,-17 20-545,-1-20-1633,0-20-1794</inkml:trace>
  <inkml:trace contextRef="#ctx0" brushRef="#br3" timeOffset="130579.1016">22849 11787 8776,'0'-40'12428,"19"40"-10763,-19 20-640,0 19 449,20 2-129,-20 18-673,20 0-383,0-18-353,0 18 128,19 0-96,-19-19-417,0-20-255,0 19-546,-1-39-992,-19 20-2018,-39-20-9993</inkml:trace>
  <inkml:trace contextRef="#ctx0" brushRef="#br3" timeOffset="130802.7344">22750 11985 15822,'59'-20'3204,"0"0"-1763,-19 20 993,19 0-960,-19 20-610,0 0-447,-1 1-65,-19 18-224,21 0 0,-23 1-96,22 0 64,-19 0-192,19-21-128,-21 1-96,1 0-353,-20-20-800,20 0-1250,-20-20-2434</inkml:trace>
  <inkml:trace contextRef="#ctx0" brushRef="#br3" timeOffset="130958.9844">23165 11867 15758,'-39'-20'3972,"19"20"-2627,20 0-704,0 0-417,0 0-352,20 0-1858,-20 0-3171</inkml:trace>
  <inkml:trace contextRef="#ctx0" brushRef="#br3" timeOffset="131558.5938">23483 12065 16143,'0'-40'2370,"0"21"-1377,-19-2 96,19 21 64,-20-20-192,0 20-352,0 0-353,0 20 64,1 1-192,19-2-32,0 1-64,0 0 64,19-1-160,1-19 64,20 20-96,-1 0-96,1-1-32,1 2 96,-3 19 64,-17-21 96,-1 1 32,-20 0-32,0-1 64,-20-19-96,-1 22-128,-17-22-353,17 0-415,1-22-930,0 22-1826,20 0-4259</inkml:trace>
  <inkml:trace contextRef="#ctx0" brushRef="#br3" timeOffset="131805.6641">23702 11787 21876,'20'0'1025,"-20"19"-608,20 1 447,-20 1 33,20-1-128,-1 19-257,1 20-544,0-18 129,20-2-1,-21 20-96,1-20-193,20-18-351,-19 19-609,-21-21-833,18 1-2242,-18-20-7207</inkml:trace>
  <inkml:trace contextRef="#ctx0" brushRef="#br3" timeOffset="132072.2657">23602 12084 18673,'21'-19'2755,"-21"-1"-1186,20 20 129,18-20-481,3 1-512,-1-2-417,-1 21-288,21 0 64,-21 0-64,22 0-32,-23 21 0,23-2 0,-23 1 32,-17 0 32,19 19-32,-20-19 0,-1-1-160,-19 22-225,20-21-159,0-20-353,-20 19-640,0-19-898,20 0-3202</inkml:trace>
  <inkml:trace contextRef="#ctx0" brushRef="#br3" timeOffset="132271.4844">24040 11826 19154,'0'-20'1377,"0"1"-1217,0 19-160,20-20-128,-20 20-769,18 0-1313,23 0-1858</inkml:trace>
  <inkml:trace contextRef="#ctx0" brushRef="#br3" timeOffset="132458.0078">24576 11867 17424,'19'19'2210,"1"-19"-1697,-40 20 608,20 0 800,-19-1-415,-1 1-353,0 0-544,20 20-353,0-20-32,20 19-64,0-19-160,19-20-64,1 20-288,-1-20-481,21 0-1089,-21 0-1601,1-20-8937</inkml:trace>
  <inkml:trace contextRef="#ctx0" brushRef="#br0" timeOffset="166106.4453">654 10160 7847,'-20'0'5445,"20"-22"-3779,0 22-353,0 0 577,0 0-161,0 0-800,0 0-224,0 22 0,0-3-129,0 1-95,0 19-65,20 20-32,-20 2 129,20-2-129,1 1-160,-21-60-63,18 118-161,-18-58 192,0-1-160,20-19 128,-20 1-128,0-2 32,20 0-64,-20 1 128,21-19 128,-1-21-160,-20 0 193,39 0-65,-19 0-160,0-21 96,20 21-192,-1-20-64,1 0-128,-1 20-289,1-19-352,1 19-672,-3 0-609,-17 19-2562,19-19-8265</inkml:trace>
  <inkml:trace contextRef="#ctx0" brushRef="#br0" timeOffset="166374.0235">733 10536 19314,'-38'20'1665,"17"-20"-1408,21 0 639,0-20 834,21 20-641,-3-20-865,2 1-192,21-1-128,-21-1-224,19 21-449,1-20-352,-20 1-640,19 19-1282,-19 0-1410</inkml:trace>
  <inkml:trace contextRef="#ctx0" brushRef="#br0" timeOffset="166569.336">614 10318 14701,'-79'-21'3460,"59"21"-1923,1-19-960,19-1 159,19-19 514,21 19-706,0-19-448,19-2-1025,0 1-1505,2 21-3075</inkml:trace>
  <inkml:trace contextRef="#ctx0" brushRef="#br0" timeOffset="167200.1953">1667 10456 18513,'40'-59'2370,"-40"59"-1985,0-20-289,0 20 384,0 0 641,-20 20-160,0 0-416,-1 19-161,1 21-160,2-1-96,-2 2 0,-1-2-95,21-20-226,-20 2-479,20-2-257,0-19-737,0 0-1857,-20-20-1378</inkml:trace>
  <inkml:trace contextRef="#ctx0" brushRef="#br0" timeOffset="167396.4844">1290 10516 2017,'-20'-19'17873,"0"19"-16207,20 0-513,0 0 993,20 0-897,20 19-640,-1 1-353,21 19-320,-1-19-64,0 21-224,22-22-225,-22 1-480,1 0-705,-21-1-1441,1 1-3011</inkml:trace>
  <inkml:trace contextRef="#ctx0" brushRef="#br0" timeOffset="167888.6719">2043 10575 14765,'0'-59'1794,"0"40"-1185,0-1 352,-18-1 896,-2 21 1,-1 21-801,1-1-480,20 19-65,-20 0 97,20 1-33,0-19-383,-18 38-65,18-20-64,0 2-32,18-2 32,2-39-64,0 0 64,21 0-128,-23-39-128,3-2 160,-1 21-129,-20-19 161,20 19 0,-20 1 64,-20-2-96,20 1 97,0 20-1,0 0 0,0 20-96,0 1 64,0 18-96,20-19-193,0 19-575,19-19-450,-19 1-768,20-21-1505,-21 20-2242</inkml:trace>
  <inkml:trace contextRef="#ctx0" brushRef="#br0" timeOffset="168423.8282">2203 10536 3427,'0'79'14798,"20"-39"-13421,-20-20-608,19 19 224,1-19 192,0 0-513,0-20-191,-20 21-289,20-21 64,-20 0-31,0-21 63,0 1-64,0 0-224,0-19 0,0 19-64,0-20 64,0 0-64,0 1 32,0 19 0,0 1-64,0 19-128,0 19 31,19 1 322,1 19-1,0 1 32,0 0-160,1-20 32,-3 0 96,-18-1-96,20-19 64,-20 0 64,0 0 64,21-19 1,-21-1-129,0 0 0,20-20 160,-20 20-160,0-19 0,20 19-128,-2 0-32,3 20-32,-21 0-32,40 20-288,-20 0-321,0-1-737,-1 1-1152,21 21-2243,-20-22-10185</inkml:trace>
  <inkml:trace contextRef="#ctx0" brushRef="#br0" timeOffset="168815.4297">2898 10695 16976,'40'80'2818,"-22"-21"-1537,23 0-384,-21 1 352,19-20-384,-19 19-288,0-19-257,0 0-224,0-21 0,-20 1-32,19-20 65,-19 20 95,-19-40-64,-1 20-320,0-39 64,0-22 0,-19 2-1,19-19-31,-20-22-96,19 0-352,3-19 95,-2 40 289,20 20 192,20 38 96,19 1 192,-19 20-63,20 41 63,-21-2-160,21 20 128,-20 2-128,-20 17-128,0-38 0,0 20 64,0-40-256,-20 19-192,0-19-257,0-20-544,1 0-1986,-1 0-6694</inkml:trace>
  <inkml:trace contextRef="#ctx0" brushRef="#br0" timeOffset="169358.3985">3215 10138 18257,'0'-19'1345,"0"19"-1153,0 0 897,0 19 1025,21 22-833,-21-1-480,0 19-256,18 1-1,2 19 97,0 1-161,1-21-255,-1 21-193,19-41 64,1 0-64,-20 1-32,19-19-128,1-1-33,0-20-31,-1-20 32,-19-1-128,21 1 64,-23 0-1,2-19-31,-20 0-32,0-2 96,0 2 160,0 19-128,-20-19-33,2 19 129,-3-1 160,21 21-96,-20 0 32,0 0-32,0 21 225,1-1-65,19 19-32,0 0 64,0 22 32,19-22-32,21-19-31,1-1-33,-3 1-64,3 0 32,18-20-96,-19 0-96,-1 0-353,1-20-512,-20 20-1665,0-20-6246</inkml:trace>
  <inkml:trace contextRef="#ctx0" brushRef="#br0" timeOffset="170096.6797">733 11210 14509,'-20'-19'2435,"20"19"-1475,0-20-63,0 20 577,20-20-193,0 20-256,21 0-320,-2 20-225,21-20-160,39 20-128,21-20-95,38 19 127,40 3-160,21-3 64,58 1-128,1-20 32,-39 0 64,-21 0-32,-40 0-32,1 0 32,1 0 385,-42 0 351,1 0-127,-40 0-385,1 0 1,-21 0-193,-19 0-128,-21 0 160,-19 0-96,0 0 32,0 0-128,-1 0 128,-19 20-128,20-20-256,-20 0-129,0 0-480,0 0-704,0 0-1506,0 0-5125</inkml:trace>
  <inkml:trace contextRef="#ctx0" brushRef="#br0" timeOffset="171109.375">4347 10377 22645,'0'-19'737,"0"19"-513,0 0-1153,0 0 577,0 0 416,0 0-321,0 19-1632,20 1-2499</inkml:trace>
  <inkml:trace contextRef="#ctx0" brushRef="#br0" timeOffset="171263.6719">4525 10795 17360,'21'0'3555,"-21"-20"-3555,0-1-1025,20 1-640,-20 20-1762</inkml:trace>
  <inkml:trace contextRef="#ctx0" brushRef="#br0" timeOffset="173153.3203">5260 10477 3971,'0'-21'6054,"-20"1"-3812,20 20-608,0 0 287,20 0 97,0 20-352,-1 21-385,1-2-192,21 20-288,-21 1-160,18-1-65,-17-19-95,-1 1-129,19-2-96,-39-19-64,20-1-96,-20-19-32,20 0 129,-20 0 31,-20 0-32,20-19-160,-20 19-64,1-40-96,-1 21 160,0-22-224,-1 1-32,1 1-33,20-21-31,-18 20 64,18-19 96,18 20 64,-18 18 0,20 1-65,1 20 65,-1 0 32,19 20 64,-19 21 32,20-2-31,-1 0-1,1 22-32,-20-22 32,19-19-32,-19 19-32,-20-39 96,20 20 0,-20-20 64,0 0 96,0-20-192,-20 20 0,20-39-32,-20 19 0,20 0 32,0-20-64,0 20 32,0-19-64,0 19-64,20 20-32,0 0 0,0 20 96,1 19 96,17 2-32,3-2 32,-3 0-32,3 1 0,18-19 0,-19-1-32,0-20 96,-1 0 0,1 0 128,-20-20-32,19-1 0,2-19-64,-21 21-32,0-21 0,-2 0 64,-18 20-63,0-19-33,0-1-32,-18 21 96,-2-1-96,0 20 64,-1 0 0,1 0 64,2 20 0,18-1 32,-21 21-32,21-1 129,0 2-65,21-2-128,17 0-64,-17 1-160,37-19-193,-17-1-447,-1-20-578,19 0-1440,-19 0-3204,-1-20-8872</inkml:trace>
  <inkml:trace contextRef="#ctx0" brushRef="#br0" timeOffset="173564.4532">6590 10497 17712,'-20'0'2659,"20"19"-2115,0 21 449,0-1 577,0 21-385,0-20-673,20 19-319,-1-18-129,21-2-32,-19-19-64,17-20-97,3 0-63,-21-20 32,19 0-64,-39-19-32,20-22-1,-20 22 1,-20-21 192,1 1-32,-21-20 96,-1-1-32,3 1-160,-23-1 128,22 21 128,19-1 352,0 40 385,0 20-128,20 0-161,0 0-96,0 39 193,40 22-128,-20-2-225,19 1-128,22-1-192,-3 20 160,-17-19-352,18-1-257,-19 2-288,0-22-352,-1 0-929,-19 1-2114,0-19-6758</inkml:trace>
  <inkml:trace contextRef="#ctx0" brushRef="#br0" timeOffset="173767.5782">7186 10575 22677,'39'80'1826,"-19"-40"-1538,20-21-672,-20 21 352,-1-19 32,1-1-32,0-20-1250,0 0-2497,0 0-5510</inkml:trace>
  <inkml:trace contextRef="#ctx0" brushRef="#br0" timeOffset="173919.9219">7087 10119 21364,'-41'0'1345,"21"-20"-1345,20 20-1762,0 0-768,0 0-1314</inkml:trace>
  <inkml:trace contextRef="#ctx0" brushRef="#br0" timeOffset="174802.7344">7821 10615 1889,'-20'-40'8392,"20"21"-6406,-20-1 32,0 0 320,0 1-128,0-1-768,1 20-353,-1 0-321,0 0-319,0 20-129,-1-1 65,3 21-97,18-1-32,-20 21 0,20-1-64,20-19-95,-2 1-33,3-2-32,19-19 0,-20-20 96,19 0 64,-19-20-160,0 0 0,0-19 0,0 18-64,-1-19-32,-19 1 64,0 0 64,-19 18-64,19 1-32,-20 0 256,20 20-64,0 0-31,-20 0-162,20 20 130,0 21-65,20-22-128,0 1-129,19 19-543,2-19-578,-3 0-1248,-18 1-2435,21-1-10153</inkml:trace>
  <inkml:trace contextRef="#ctx0" brushRef="#br0" timeOffset="175294.9219">8237 10477 17712,'0'39'1602,"20"-19"-898,-20 39 418,0-18 351,20 18 96,-20-20-608,20 2-416,-20-21-289,21-1-32,-21 1-64,18-20-31,-18 0 63,0-20-96,0 1 32,0-1-192,0-21 64,20 2-96,-20-1 128,20 0-128,-20 0 64,21 21-32,-1-1 64,19 20 0,-19 20-32,0-1 128,0 21-192,19-19 96,-19 18-417,20 0-544,-20-19-480,19 21-833,-19-21-3588</inkml:trace>
  <inkml:trace contextRef="#ctx0" brushRef="#br0" timeOffset="188010.7422">9071 10873 7014,'0'0'2178,"0"0"-1057,0 0 833,0 0 0,0 0-993,0 0-353,0 0 33,0 0-64,0 0-161,0 0-160,0 0 97,0 0 127,20 0 193,-20 0-161,0 0-63,0 0 191,-20-19-159,20 19 159,0 0 1,0 0 160,0 0-129,0 0-95,0 0-193,0 0 97,0 0-1,0 0-96,20 0-63,-20 0 31,0 0-64,20 0-95,-20-20-97,21 20 0,-21-20 0,0 20-192,0-19 0,-21 19-161,1 19-415,20-19-802,-20 20-1601,20 0-9224</inkml:trace>
  <inkml:trace contextRef="#ctx0" brushRef="#br0" timeOffset="197684.5703">1964 11747 13452,'-20'-19'2627,"2"19"-802,18 0-127,0 0-513,-21 0-384,21 19 32,0 21 32,-20-1-257,20 21 257,0-1-289,0 21-95,20 19-417,-20-19 0,21-2-64,-3-17-64,2-2-224,0-20-321,21 2-320,-23-2-1025,3-19-1473,19-20-1634</inkml:trace>
  <inkml:trace contextRef="#ctx0" brushRef="#br0" timeOffset="197981.4453">2361 12204 19474,'0'0'1217,"0"0"-1025,0 0 801,20 0 128,-20 0-288,20 19-224,1 21-257,-21-21-256,18 3 0,2-3 96,1 1-256,-1 0-192,0-1-417,-2 1-480,-18 0-801,21-20-1537,-1 0-4004</inkml:trace>
  <inkml:trace contextRef="#ctx0" brushRef="#br0" timeOffset="198154.2969">2322 11926 17712,'-40'-20'2659,"40"0"-2051,-20 20-576,20 0-128,0 0 128,0 0-1377,0 0-1922,0 20-3267</inkml:trace>
  <inkml:trace contextRef="#ctx0" brushRef="#br0" timeOffset="198504.8828">2857 12025 22741,'0'-19'1986,"-18"-2"-1826,36 21 32,2-20 737,1 20-352,-1 0-449,0-20-224,19 20-161,1 20-447,-1-20-289,1 20-609,-20-20-1152,19 21-2339</inkml:trace>
  <inkml:trace contextRef="#ctx0" brushRef="#br0" timeOffset="198720.7032">3017 12282 20691,'20'-19'961,"-1"-1"-192,1 0 576,20-19-352,-20 19-673,19-1-320,1 21-448,-19-19-1058,17 19-1440,-18 19-4197</inkml:trace>
  <inkml:trace contextRef="#ctx0" brushRef="#br0" timeOffset="200583.9844">3791 11767 10473,'0'0'2467,"0"0"-1282,0 20 32,0-1 961,0 1-672,0 21-546,0-22-287,20 21-192,-20-21-129,20 1-32,-20-20-160,0 20 32,20-20-95,-20 0 31,0 0 96,0 0 160,0-20-63,0 0-65,0 1-96,0-1 32,0 0-128,0 1-64,0-22 0,0 21 0,19 1 0,1-1-96,0 20 64,0-20-32,0 40 64,-1-20 0,1 20-64,0-1 192,0 22-160,0-21 0,-1-1 128,1 1-96,0 0-96,-20-1-128,21-19-129,-21 20-351,20-20-641,-20 0-930,18 20-896,-18-20-2018</inkml:trace>
  <inkml:trace contextRef="#ctx0" brushRef="#br0" timeOffset="200836.9141">4267 11847 16143,'20'0'2466,"-20"0"-1505,20 0 224,0 0-416,0 0-481,0-21-224,19 21-96,-19-20-320,21 20-193,-23 0-352,2-19-736,0 19-865,1 0-1122,-21 0-8263</inkml:trace>
  <inkml:trace contextRef="#ctx0" brushRef="#br0" timeOffset="201048.8282">4446 11708 16879,'0'0'2435,"0"20"-1763,0-1 385,0 1 257,0 0-578,21 19-704,-21-18-32,18-1-64,2-1-384,-20 1-481,20 0-865,1-1-1793,-21-19-6246</inkml:trace>
  <inkml:trace contextRef="#ctx0" brushRef="#br0" timeOffset="201279.2969">4645 11667 19026,'20'41'1089,"-20"-21"-641,19 19-320,-19-19 545,20 19-289,0-18-384,0-1-288,0-1-897,-1 1-577,-19 0-1889,20-20-10283</inkml:trace>
  <inkml:trace contextRef="#ctx0" brushRef="#br0" timeOffset="201930.6641">3950 12243 12587,'-20'-20'3139,"20"20"-1505,0 0-193,20-19 257,19 19-161,1-20-287,19 20-354,2-20-287,38 20-161,-20 0-319,0-21-33,0 21 32,2-19-64,-2-1-160,-20 20 96,1-20-64,-21 20-32,1-19-33,-1 19-351,-19 0-513,-20 0-897,20 0-2210,-20 0-4516</inkml:trace>
  <inkml:trace contextRef="#ctx0" brushRef="#br0" timeOffset="202540.0391">4505 12363 8359,'-20'-59'7976,"20"37"-5702,0 3-736,20-1-225,-20 20-224,20 0-513,1 0-223,17 20-33,-17 21-192,-1-22-32,0 21-64,-20-21 0,20 21-64,-20 0-160,0 0 64,0-1-192,-20 0-65,0-19 161,0 1 96,-1-21 32,3 20 0,-2-40 96,-1 20 0,1-21 32,0 1 224,20 1 64,0-1 129,0 0 95,0 1-416,20 19-31,0 0-162,1 0-383,-1 19-833,19 1-833,-19 0-2659,20-20-10633</inkml:trace>
  <inkml:trace contextRef="#ctx0" brushRef="#br0" timeOffset="210088.8672">6034 12343 11979,'0'39'1025,"20"-19"-417,-20 0 97,0-1 833,0 2 543,0-1-415,0-20-577,0 0-416,0 0-193,0-20-288,0-1 33,-20-18 159,0 0-320,-19-42 32,-1 22-32,-1 0 0,3-21-64,17 21 64,1 19 128,-18-19 97,38 19 31,-21 1-320,21-2 160,0 22-32,21-1-64,-3-19-128,22 19 128,1-1-96,-2 21 0,1-20-160,19 20-224,1-20-289,-21 20-576,1 0-801,-20 0-1249,1 20-4645</inkml:trace>
  <inkml:trace contextRef="#ctx0" brushRef="#br0" timeOffset="210299.8047">5597 12104 18097,'0'20'2274,"0"-20"-1666,20-20-127,20 0 544,-1 1-32,21-21-545,-21 21-384,1 19-96,19-21-320,2 1-449,-22 20-480,21 0-1570,-20 0-2081</inkml:trace>
  <inkml:trace contextRef="#ctx0" brushRef="#br0" timeOffset="210552.7344">6212 12045 14093,'0'79'2018,"0"-39"-993,20 0 865,-20-1 31,21 0-736,19-17-352,-22-3-288,3-19-129,-1 0-224,20 0 1,-1-19-33,1-22-160,-20 1 64,-20 21-224,0-21-97,-20 0 33,0 20 32,-20 20 96,1 0-96,-1 0-257,1 0-255,19 20-450,0-1-1472,-1 2-1506,42-1-8840</inkml:trace>
  <inkml:trace contextRef="#ctx0" brushRef="#br0" timeOffset="211603.5157">7364 12025 14317,'0'0'1762,"0"0"-1410,0 20 929,0 19 513,20 1-257,-20-21-512,20 22-544,-1-21-129,-19-1-96,20 1 1,-20 0 159,0-20-160,0 0-64,0-20 65,0 20-161,0-20 0,0-19-64,0-2-32,20 2-64,-20 0 128,0-1-128,20 21 32,-20-2-32,21 21 64,-3 0 96,2 40 96,1 0-96,19-1 0,-1 21-64,1-20-128,-1 19-416,1-18-2916,0-22-319,-20 1-3876</inkml:trace>
  <inkml:trace contextRef="#ctx0" brushRef="#br0" timeOffset="216052.7344">6609 12084 2402,'-19'0'2562,"19"0"33,0 0-289,0-19-769,0 19-544,0 0 0,0 0 160,0 0-32,0 0-64,0 0 32,0 0-192,0 0-64,0 0-96,0 0-97,0 0-223,0 0-97,0 0-32,0 0-96,0 0 1,0 19-33,0 1 64,19 0-128,-19-1 64,0 2 64,20 19-159,-20-1 63,20-19-128,1 21 96,-21-22-64,20 1-64,-20-20 128,0 20-64,18-20 32,-18 19 64,0-19-64,20 0 192,-20 0-192,0-19 129,0 19-193,0-20 32,-20-19-32,20-2-32,0 1 96,-18 1 0,18-2 32,0 22-64,0-21 64,-20 21-96,20-21-32,0 21 32,0-2-32,20 21-32,-20-20-128,18 0 63,2 20-255,21 0 256,-21 20-160,19-20-289,1 0-576,0 20 192,-1-20-1153,-19 0-3267</inkml:trace>
  <inkml:trace contextRef="#ctx0" brushRef="#br0" timeOffset="217533.2032">8595 12124 96,'0'-20'5573,"0"20"-1762,0-20-1312,0 20-449,0-19-224,-20-1-257,20 20-288,-20-20-288,0 20 0,20 0-32,-19 0 0,-1 0-224,0 0 63,0 20-159,-1 19-353,21 1-96,0 0-128,0 0 1,0-1-65,21-19 0,19-1-32,-20 3-1,19-22-95,1-22-96,-20 3 0,19-21-64,-19 1-65,-20-2 129,0 2 160,0 19 96,-20-19-64,1 19 32,-1 1 0,-20-2-128,20 21-32,0-20-705,1 20-544,19 0-705,-20 20-1634,20 1-6341</inkml:trace>
  <inkml:trace contextRef="#ctx0" brushRef="#br0" timeOffset="218127.9297">9071 12025 11242,'-39'-19'2242,"19"19"-736,20 0 31,-20 0 65,0 19-193,0 1-544,1 0-161,19-1-255,0 21-129,0-21-192,0 22 32,0-21-95,19 19 31,1-19-96,0-20 0,0 0 32,0 0 32,19 0-64,-19-40 0,0 21 32,1-21 0,-21-20-32,0 21 96,0-20 0,0-2 32,-21-17-96,1-2 224,0 1-160,-19 18 161,19 2 575,20 20-223,-20-2-225,20 41 193,0 0-33,0 0-223,0 20-193,0 21 128,20 18-128,-20 0-160,39 21-64,-19-21-64,0 21-224,0-21-161,19-18-256,-19 18-512,21-20-705,-21 0-2306,-20-18-6150</inkml:trace>
  <inkml:trace contextRef="#ctx0" brushRef="#br0" timeOffset="218750.9766">9488 12025 14253,'0'-19'1986,"0"19"-1089,0-21 608,-20 21 609,20 0-769,-20 21-736,1-2-97,19 1-223,-20 19 223,20 1-127,0 0-129,0 0-128,0-21-96,20 21-32,-1-21 64,1 3-64,20-22 32,-20 0-64,1-22 96,-3 3-96,2-1-32,0-19 96,-20-1-128,21-20 96,-21 1 32,-21-21-128,21 1-32,-20 19 256,0-19 0,2 19 32,-23 1 0,21 19 161,0 21 287,20-1-191,-20 20 31,20 0-192,0 0-128,20 39 129,-20 1-33,20 40-128,0-21-96,21 0 0,-23 1 32,22-1-192,-19-19-64,-1 0-289,-2 0-256,3-1-192,-1-19-640,0-1-1442,-20-19-2915</inkml:trace>
  <inkml:trace contextRef="#ctx0" brushRef="#br0" timeOffset="219128.9063">10183 12282 22613,'20'41'192,"0"-1"-96,-20-21 128,0 21 705,-20 0-608,0 0-642,-1-1-832,21-19-96,-18-1-2691</inkml:trace>
  <inkml:trace contextRef="#ctx0" brushRef="#br0" timeOffset="228161.1328">2659 13454 14125,'0'0'2594,"0"0"-1601,0 0-480,0 0 1184,0 20-95,0 0-705,0 20-417,20-20-63,-20 19-33,20 1-96,-20-1-64,20-18-127,-20-1-33,0-1 32,20-19-321,-20 0-447,0 0-289,0 20-512,0-20-1346,0 0-1986</inkml:trace>
  <inkml:trace contextRef="#ctx0" brushRef="#br0" timeOffset="228350.586">2600 13236 17616,'-40'-40'2018,"40"20"-993,-21 0-512,3 1 31,18-1-320,0 0-352,0 20-384,0 0-802,0 0-1760,18 0-4325</inkml:trace>
  <inkml:trace contextRef="#ctx0" brushRef="#br0" timeOffset="228668.9453">3096 13376 19602,'0'0'769,"0"0"-481,0 0 705,0 0 576,0-22-1024,0 22-513,20 0 64,0 0 0,-1 22-96,1-22 32,20 0-288,-1 19-289,1-19-608,1 20-736,-2-20-1891,-19 0-9481</inkml:trace>
  <inkml:trace contextRef="#ctx0" brushRef="#br0" timeOffset="228847.6563">3294 13672 19634,'21'41'1570,"-21"-41"-1122,20-20 385,19 20 256,-19-21-769,20 1-320,-20 1-737,19 19-1505,-19-20-3331</inkml:trace>
  <inkml:trace contextRef="#ctx0" brushRef="#br0" timeOffset="229812.5">4009 13196 14830,'0'0'2210,"0"0"-1602,0 0 802,20 19 319,-20-19-608,20 41-416,-1-21-289,-19 19-159,20-19 223,0-1-160,1 3 1,-21-3 31,20-19-64,-20 0-64,0-19-224,0-3 129,0-17-65,0 0-32,-20-1-32,20 0-32,0 0 32,0-19-64,0 40 32,0-2-33,20 1 1,-20 40 96,18 1 65,2-2-33,1 21-32,19-1-96,-21-19-33,21 20-447,-20-20-641,20 0-929,-21-20-1890,1 19-4260</inkml:trace>
  <inkml:trace contextRef="#ctx0" brushRef="#br0" timeOffset="230067.3828">4665 13156 17520,'0'40'1409,"-20"-40"-736,20 40 576,0-20 225,-20 19-578,20 20-607,0-18-193,0 18-160,0-19-192,0 0-417,0 0-897,0-21-1761,20-19-4228</inkml:trace>
  <inkml:trace contextRef="#ctx0" brushRef="#br0" timeOffset="230450.1953">4764 13376 19954,'19'0'1858,"1"0"-1217,0 0 192,0 0-1,0 19-351,-1 1-289,1 19-128,-20 1-32,20 0-64,0 0-64,-20-1 64,0 0-96,0 2 64,-20-2-193,20-19 65,-20 0 64,0-1-64,1-19 96,-1 0-96,0-19 192,0 19-96,20-20 160,-20 0 160,20 1 96,0-1 97,20 20 63,0 0-64,-20 0 33,40 0-193,-21 0-224,21 20-320,-20-20-96,19 19-962,-19-19-640,21 20-2978</inkml:trace>
  <inkml:trace contextRef="#ctx0" brushRef="#br0" timeOffset="231261.7188">6332 13534 12780,'20'20'1537,"0"0"-288,0-1 193,-1 1 415,-19 0-383,20-1-449,-20 1-289,20 1-31,-20-21 224,0 0-385,-20-21-127,20 1-33,-20 1 65,1-21-33,-1 1-64,-20-2-31,1-18-97,-1 0-160,-1-1 32,23 1 96,-3 19 0,1-20-95,20 40-97,0-19-33,20 19-63,1 1-256,17-2-192,3 1-417,-3 20-449,23 0-351,-22 20-866,1-20-2209</inkml:trace>
  <inkml:trace contextRef="#ctx0" brushRef="#br0" timeOffset="231492.1875">6074 13415 18673,'-40'39'1890,"40"-19"-1378,0-20 1090,0 0 64,20 0-609,20-20-577,-1 20-480,1-19-32,-1-1-352,22 0-193,-2 1-896,-19 19-673,19 0-2114,-19-22-3876</inkml:trace>
  <inkml:trace contextRef="#ctx0" brushRef="#br0" timeOffset="231754.8828">6649 13415 160,'21'59'17264,"-21"-20"-15310,0 2 0,0-21-385,0 19-127,20 0-642,-2-19-383,2 21-225,1-41-96,-1 0 0,19 0 0,-19-20 0,0-21-32,0 22-32,-20-21-128,-20 1 192,0-2-96,0 22-192,-19-1 128,-2 20-160,3 0-321,-3 0-448,21 0-1185,0 0-2658,20 20-12363</inkml:trace>
  <inkml:trace contextRef="#ctx0" brushRef="#br0" timeOffset="236655.2735">7026 13574 7911,'0'0'2370,"0"0"-736,0 0 352,0 0 320,0 19-448,0-19-545,20 40-384,-20-21-257,20 1-127,1 21-33,-1-22 65,-2 1-193,3-20 33,-1 20-1,0-20 129,-20 0 159,0 0-480,0-20-63,-20 0-1,0 1-32,20-22-96,-21 2 32,3-1 0,18 1-128,0 19 96,0-20-96,18 0 192,3 21-256,-1-1 96,0 20-384,19 0-449,1 0-1121,0 0-1634,-1 0-2273</inkml:trace>
  <inkml:trace contextRef="#ctx0" brushRef="#br0" timeOffset="237618.1641">8138 13415 7975,'0'-20'5830,"0"20"-4261,0 0-128,20 0 705,-20 20-416,0 0-673,0 19-288,20 0-129,0 22-95,-20-22-97,20 0 33,-1-19-225,1 1 32,-20-1-160,20-20 129,-20 0-1,0 0-192,0 0 64,0-20-160,-20-1 32,20 1 32,-20 1-32,20-21-32,0 1 0,0-2 0,20 22 32,0-21 32,21 40 64,-23-19 32,22 38 0,1 1-32,-23 0-63,23-1-1,-21 2-32,0 19-65,-1-21-95,21 1-384,-20 0-1058,0-1-1825,-20-19-4965</inkml:trace>
  <inkml:trace contextRef="#ctx0" brushRef="#br0" timeOffset="238523.4375">9211 13454 11402,'0'20'3363,"0"0"-2081,0-20-385,0 0 864,0 0-255,0 19-577,20-19-225,-2 0-191,2 0-161,1 0 32,-1 0-95,0 0-129,-1-19 64,1-1-96,0 0-32,-20 1-64,0-1-32,0 0-32,0 1 32,-20-3 0,20 3-96,-20 19 96,1 0 0,-1 0-96,0 19 96,-1 3 32,1 17 64,2 0 96,18 20 1,0-18-33,18-2-32,2 1-128,1-21 96,19 1-160,-1-20-160,1 0-385,-1 0-384,1 0-480,0 0-1570,-19 0-1698</inkml:trace>
  <inkml:trace contextRef="#ctx0" brushRef="#br0" timeOffset="238857.4219">9607 13315 15566,'0'20'2595,"21"-1"-1442,-21 3 128,0-3-96,20 21-320,-2 19-321,3-19-255,-1 0-65,0-21-96,0 21 96,-1-40 97,1 19-33,0-19 0,-20 0-32,20 0 33,-20-19 95,20-1 64,-20 0 1,0-19-193,0 19-192,0-20-128,-20 0-224,20 1-417,0 0-736,0 17-737,0 3-1314,20 19-1825</inkml:trace>
  <inkml:trace contextRef="#ctx0" brushRef="#br0" timeOffset="239248.0469">10004 13435 11274,'21'19'5445,"-1"-19"-4772,-20 20 640,0-20 0,18 0-384,2 0-544,1 0-161,-1 0-160,0 0 32,-2-20 64,3 20-128,-1-19 32,0-1 32,-20 0-32,0 1-32,0-3 129,-20 22-129,0-19 32,-1 19 224,-17 19-96,18-19 128,-1 22 161,1-3-193,20 1 97,-18 0-65,18 19-96,18 0-160,-18-18-64,20 19 0,21-21-32,-21 1-320,19-20-161,1 0-287,-1 0-930,1-20-2210,-20 20-7751</inkml:trace>
  <inkml:trace contextRef="#ctx0" brushRef="#br0" timeOffset="239639.6485">10401 13315 14349,'20'39'2146,"-20"2"-833,0-1 193,21-1 384,-21-19-545,0 20-416,20-20-289,-20 0-287,0-20-65,18 0-32,-18 0 0,0 0-31,0 0-1,0-20-96,0 0 160,0-20-96,20 20-31,-20-19 31,0 19-64,21 0 0,-1 1 0,0 19-96,-1 0 32,1 39-160,0-19-288,20 19-65,-21 0-512,21 2-736,0-21-609,-21-1-1154,1 1-1440</inkml:trace>
  <inkml:trace contextRef="#ctx0" brushRef="#br0" timeOffset="240188.4766">10958 13057 19922,'0'0'1634,"18"0"-769,3 21 128,19-2 0,-1 21-609,21 19-256,-21 1-128,21-1 96,-40 21-192,19-21-32,-39 0 0,0 2-289,0-2-287,0-20-481,-18 2-1282,-23-22-3170</inkml:trace>
  <inkml:trace contextRef="#ctx0" brushRef="#br3" timeOffset="296793.9453">14034 3250 8968,'0'0'769,"0"0"-385,0-20 417,0 20 224,0 0-385,0 0-319,0 0-65,0 0-32,0-20 449,0 20 352,0 0-64,-19 0-289,19 0-159,-20 0-161,20 0 33,-20-19-1,0 19 32,20 0-127,-21 0-161,3 0 0,-2 0 32,20 0-160,-20 0 96,-1 0-96,1 0 32,2 0 32,-3 0 0,1 0 32,0 0 32,0 0-64,0 0 1,1 0-65,-21 0 96,20 0-64,20 0-96,-39 0 96,19 0 0,0 19-96,0-19 128,-1 0-32,-17 20 0,18-20-32,-1 0 96,-17 0-96,17 0 192,1 20-288,0-20 320,-19 0-256,19 0-32,0 19 32,0-19 0,0 22-32,1-22 96,-21 19-32,20 1-32,-19-20 128,-1 20-96,19-20-32,-17 19-32,18-19 160,-1 20-64,-19-20-32,20 20 96,1-20-96,-1 21 0,0-2 0,0-19 0,0 20 0,1 0 0,-1-1 0,0 1 64,0 0-96,-1-1 64,3 2-64,18-1 32,-20 0 32,0-1-32,20 1 32,-21 0 64,21 19-96,-20-18 0,20-1 32,0-1 32,0 1 32,0-20 97,0 20-1,0-1-128,0-19-32,0 20 32,20 0-32,-20 1 0,0-1 32,0-1-32,0 1-64,0-20 64,21 20-32,-21-1-32,0 1 128,0 1-128,0-1 0,0-20 128,20 19-160,-20 1 0,20 0 64,-20-20 96,18 19-96,3 1 0,-21 0 0,20-20-64,0 21 160,0-2-96,-20 1 64,19-20-64,1 20 0,0-1 0,0-19-32,0 20 64,-1-20 32,1 20-96,0-1 0,0-19 128,21 22-96,-23-22 0,2 19 0,21-19 64,-21 0-64,19 0 32,-19 0 65,0 20-194,0-20 162,-1 0-130,21 20 65,-20-20 0,0 19 0,-1-19 0,21 20 0,-20-20-64,19 20 128,-19-20-32,21 21 1,-3-21-66,-17 0 33,19 19 0,-20-19 33,19 0-33,1 0 0,-1 20-65,-19-20 65,20 20 0,1-20 0,-3 0 32,-17 0-32,19 0 0,-1 19 0,1-19 33,-1 0-33,1 0-33,0 0 98,-1 0-162,1 0 290,-1 0-354,22 0 97,-23 0-32,3 0-128,-1 0 96,-21 20 32,21-20-128,0 0 192,-21 0 0,21 20 32,0-20-161,-1 0 33,1 0 128,1 19 0,-2-19 0,1 0 32,-1 0-64,1 0 32,0 0 32,-1 0-64,1 0 96,-1 0-128,1 0-32,1 0 192,-3-19-96,23 19 32,-22 0 0,1-20 0,-1 20 65,21-20 31,-21 20-96,1 0 0,1-19-32,17 19 0,-17 0 32,-2 0 32,1-20-96,0 20-32,-1 0 32,1 0-32,-1 0 0,21 0 32,-21 0-97,2-20 33,17 20 32,-17 0-256,-1 0 128,-1 0 0,-19 0 63,20 0-63,-1 0 0,-19-19 96,20 19 64,-21 0 32,21-21 64,-19 21 32,19-20 96,-1 20-96,-19-20 1,20 20-1,-21-19 96,21-1-192,0 20 64,-21-20-32,21 1 224,-20-3-128,19 3 289,-19 19-97,0-20-160,1 0-96,-1 1 0,-20-1 32,18 0-32,-18 1-64,0-2 32,0 1 32,0 0-96,-18 1 64,18-1-128,-20 0 160,20 1-32,0-1-32,-21-1 0,21 1 0,-20 1 32,0-1-64,20 0 97,-18 1 31,-3-1-64,21-1 32,-20 1-128,0 20 160,0-20-64,20 1-160,-19 19 128,-1-20-32,0 0 64,0 1-64,0 19 64,1-20-64,-21-1-32,20 1-33,-1 20 1,-17-19-96,18-1-192,-21 0 96,21 20 223,-19-19-159,19-1-416,-20 0 63,1-1 353,19 21 128,-20-19 64,1-1-160,-1 20 31,-19-20 97,18 20 64,-18-19 0,19-1 0,1 0 0,19 1 32,-20 19 257,20-21-65,1 1 32,-1 20-64,0-20-32,-20 20 161,21 0-417,-21-19 160,-1 19-32,3-20 32,-3 20-128,1 0 64,1-20 64,-21 20-64,21 0 128,-1 0 32,1 0 64,-1 0-64,-1 0-95,-18 0 31,19 0 0,-19 0-96,19 0 64,-19 0-32,19 0-96,-19 0 128,18 0-64,3 0 0,-23 0-32,22 0-32,-1 0 224,0 0-224,1 0 128,-1 0-96,1-19 0,-1-3 128,-1 22-64,3-19 32,-3-1-128,-18 20 64,-1-20 0,-19 1 0,20 19 0,-2 0 64,23-20-416,-23 20-481,43 0-1217,-23-20-4580</inkml:trace>
  <inkml:trace contextRef="#ctx0" brushRef="#br3" timeOffset="310725.586">16457 3628 480,'0'-20'2018,"0"20"-1890,0 0 64,0 0 417,0 0 384,0 0-321,0 0 161,0 0 128,0 0 448,0 0-288,0 0-96,0 0 193,0 0 95,0 0-224,0 0-320,0 0-193,0 0 65,0 0 63,0 0 65,0 0 160,0 0 32,-20 0-160,20 0 128,0 0-161,20-20-63,-20-1-97,39 2-95,21-40-161,-1 19-31,20-20 63,0 1-96,20-2-128,-18 2-224,18 20 128,-40 0-224,0-2-288,1 21-737,-19 1-417,-23 19-1056,3-20-2435</inkml:trace>
  <inkml:trace contextRef="#ctx0" brushRef="#br3" timeOffset="318527.3438">17786 3012 1761,'0'0'2467,"0"0"-321,0 0 896,0 0-383,0 0-609,0 20-641,20-20-64,-20 20-95,20-20-65,-20 19-449,20-19 65,-20 0-128,20 0 0,-20 0 127,0 0-191,0 0 31,0 0-191,0-19-257,-20-1-64,0 0 32,0-19-192,-19 18 32,-1-18 64,-1-20-96,3 18 32,17 1 0,-19-19 96,1 20-32,-1-2 129,20 22 63,1-21-32,-1 21-96,20-21-64,0 19-128,20-18 96,19 19 0,-19 1-128,20-1-32,-1 20 0,-19 0-160,39 0-225,-18 0-416,-21 0-224,19 20-448,-19-1-1346,0-19-993,-20 20-8135</inkml:trace>
  <inkml:trace contextRef="#ctx0" brushRef="#br3" timeOffset="318729.4922">17409 2773 15919,'-20'20'2978,"20"-20"-1825,0 0-320,0 0 673,20-20-129,20 20-768,-1-19-513,1-1-64,0 0-96,-1 1 96,2-1-609,17 20-896,-17-21-1474,18 21-1890,-19 0-9224</inkml:trace>
  <inkml:trace contextRef="#ctx0" brushRef="#br3" timeOffset="319070.3125">18123 2675 14862,'-20'39'3074,"20"-39"-2145,-18 20-64,18 0 801,0-1-353,0 1-704,0 21-321,18-21-64,23-1-32,-21-19 32,19 0-63,1 0 95,-20-19-224,19-1 128,-19-1-96,-20 1 0,0 0-160,-20 1-64,1-1 128,-21 0-32,0 20-128,1 0 224,19-19-96,-21 19 0,23 19-385,18-19-768,0 20-993,0-20-641,18 20-864</inkml:trace>
  <inkml:trace contextRef="#ctx0" brushRef="#br3" timeOffset="319512.6953">18421 2634 11242,'20'41'7816,"0"-41"-7368,-20 20 225,21-20 352,-3 19-321,2 1-255,1-20 63,-21 0-63,0 0-65,20 0 192,-20 0 321,0-20-512,-20 1-193,20-22-96,-21 2-64,21-1 32,-20 1-64,20 19 64,0-20 0,20 20 0,1 0-32,-1 1-256,0 19-352,19 0-257,21 0-1345,-21 0-3716</inkml:trace>
  <inkml:trace contextRef="#ctx0" brushRef="#br3" timeOffset="320208.9844">19513 2218 14733,'-19'-40'2050,"19"0"-320,-20 21-353,20-1-95,-20 0-354,-21 20-351,3 0-353,-3 20-128,3 0 96,-3-1 289,21 21-257,0-21-128,20 22-160,0-21-96,20-1 192,20 1 0,19-20 32,2 20-32,-2 0 0,20-20-96,-19 19 64,-21-19-64,1 21 32,-20-1 32,-20 0 96,0-1 96,-20-19 65,0 20-65,-20-20-64,21 20-96,-21-20 32,20 0-128,-19 0 0,19 0-577,20 0-512,-20 19-961,20-19-2690,0-19-9866</inkml:trace>
  <inkml:trace contextRef="#ctx0" brushRef="#br3" timeOffset="320432.6172">19771 2258 17808,'21'19'865,"-1"-19"-737,-20 0 385,18 20 352,-18-20-577,21 20-192,-21-20 32,0 20-256,20-20-256,-20 0-1026,0 0-2241,0 0-9065</inkml:trace>
  <inkml:trace contextRef="#ctx0" brushRef="#br3" timeOffset="320635.7422">19672 2060 18705,'-20'-41'1474,"0"21"-1282,20 20-769,0-19 65,0 19-1218,20 0-1665,-20 0-10730</inkml:trace>
  <inkml:trace contextRef="#ctx0" brushRef="#br3" timeOffset="321323.2422">19930 2138 14253,'0'0'2018,"0"0"-929,20 0 609,-20 0 127,20 20-640,-20-20-256,20 39-160,-20-18-289,20-1-127,-20 0-97,19-1 64,-19-19-127,20 20 95,-20-20-128,0 0-64,0 0 192,0-20 33,0 20-257,0-19-128,0-1 64,-20 0 0,20-20 288,0 20-352,0 0 64,0 1-128,20-1 32,-20 20-97,20 0 65,0 20 96,0 19 0,-1-19 96,21-1-128,-19 2 0,-1-1-128,-2 0 224,-18-20 0,20 0 32,-20 0 32,21 0 32,-21-20-64,0-21-64,0 22 385,0-21-289,0 21-160,0-1 224,20 0-96,-20 1-160,20 19 32,-1 0 0,21 19-96,0 1 128,-21 19-513,21-19-448,0 0-288,-1-1-641,-19-19-1441,0 0-2050</inkml:trace>
  <inkml:trace contextRef="#ctx0" brushRef="#br3" timeOffset="321772.461">20725 2238 15214,'59'59'2787,"-19"-39"-609,-1 19-1153,-19 2-385,0-21 33,0 19-225,-1-19-224,-19-1-63,0-19 31,0 0 160,0 0 289,-19-19-385,-21-1-224,20 0 32,-19-19 32,19-21-160,0 20 128,0-19-32,0-1-64,1 1 320,19 0-352,0 18 96,19 21-320,1 1 32,0 19 32,20 0 192,-21 19 0,21 1 0,-20 21 64,0-2-128,-1 20-321,-19-20-159,0-18-129,0 19-160,-19-21 0,-21-19 161,20 20 63,-19-20-416,-1-20 192,0 20 193,21-19-738,-21-1 353,19-21-608,1 2-5927</inkml:trace>
  <inkml:trace contextRef="#ctx0" brushRef="#br3" timeOffset="322041.9922">20784 1623 17616,'-20'-20'1602,"20"-1"-609,0 1-321,20 20 994,0 0-129,0 20-448,19 1-128,1-1-448,-1 19-129,1 20-128,19 2-63,-18-2-97,17 1-64,-17-1-128,-1-20-161,-21 1-383,1-19-513,-20-2-1186,20-19-2753,-20 0-12013</inkml:trace>
  <inkml:trace contextRef="#ctx0" brushRef="#br3" timeOffset="322247.0703">21359 1821 21684,'20'39'1217,"0"-19"-32,1 1-640,-3 18-161,2-19-224,-20 0-96,0-1-384,20 1-673,-20-20-961,0 0-3427</inkml:trace>
  <inkml:trace contextRef="#ctx0" brushRef="#br3" timeOffset="322453.125">21339 1603 21940,'-39'-41'833,"39"22"-897,0-1-1345,0 0-321,0 1 129,0 19-3460</inkml:trace>
  <inkml:trace contextRef="#ctx0" brushRef="#br3" timeOffset="322934.5703">21796 1721 12011,'0'-20'3491,"0"1"-2210,-20-1-480,0 0 929,1 1 288,-1 19-737,0 0-448,0 0-161,-19 19 33,19 1 96,20 19-257,0 1-127,0 1-97,0-2-96,39 0-96,21 2-32,-1-21-32,2-1 33,-3-19-162,1 0-287,-18-19-545,-1-1-608,-21-1-385,1 21-1409,-20-20-2979</inkml:trace>
  <inkml:trace contextRef="#ctx0" brushRef="#br3" timeOffset="323166.9922">22094 1682 416,'20'39'17969,"-20"-19"-15951,20 1-929,-20-1-737,0-1 65,19 1-289,-19 0-64,20-1-288,-20-19-1026,0 0-1696,0 0-4261</inkml:trace>
  <inkml:trace contextRef="#ctx0" brushRef="#br3" timeOffset="323350.586">22035 1384 19602,'-20'-39'192,"20"39"-608,0-20-865,0 0 768,0 20-832,0 0-6278</inkml:trace>
  <inkml:trace contextRef="#ctx0" brushRef="#br3" timeOffset="323613.2813">22193 1166 18897,'20'-20'2082,"-20"20"-1793,0 0 447,20 20 417,-1-20 161,1 39-450,0-19-415,0 19-289,1 2 0,-3 18-192,2 0 128,1-18-128,-1 18-160,0-20-96,0 2-449,-20-2-480,19-19-833,-19 0-1986,20-20-9000</inkml:trace>
  <inkml:trace contextRef="#ctx0" brushRef="#br3" timeOffset="323859.375">22213 1423 18865,'-60'-19'2307,"60"19"-1923,0 0 0,0 0 897,0 0-63,20 19-674,0-19-159,20 0-193,-1 0-32,1 0-64,-1 0-32,2 0-96,-1 0-256,-20 0-417,19 0-800,-19 0-1154,0 0-2434</inkml:trace>
  <inkml:trace contextRef="#ctx0" brushRef="#br3" timeOffset="324354.4922">22730 1284 14285,'0'0'4228,"0"0"-2755,0 0-704,0 0 512,0 0 513,20 0-513,-2 21-640,2-1-257,1 0-95,19 19-97,-1-19-128,-19-1 128,20 22-160,-21-21-224,21-1-225,-20 1-608,0 0-864,-1-20-1314,-19 0-2339</inkml:trace>
  <inkml:trace contextRef="#ctx0" brushRef="#br3" timeOffset="324615.2344">23185 1264 18065,'-20'-19'3395,"20"19"-3043,0 0-128,0 19 449,0 1 1089,-18 21-577,18 18-513,-21 1-383,21 19-1,-20 1-64,0 18-128,20-17 0,-20 17-128,1-18-128,-1-41-320,20 1-930,0-19-1953,-20-21-9801</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1T03:59:16.56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FF00"/>
    </inkml:brush>
    <inkml:brush xml:id="br3">
      <inkml:brushProperty name="width" value="0.05292" units="cm"/>
      <inkml:brushProperty name="height" value="0.05292" units="cm"/>
      <inkml:brushProperty name="color" value="#0000FF"/>
    </inkml:brush>
    <inkml:brush xml:id="br4">
      <inkml:brushProperty name="width" value="0.05292" units="cm"/>
      <inkml:brushProperty name="height" value="0.05292" units="cm"/>
      <inkml:brushProperty name="color" value="#FF00FF"/>
    </inkml:brush>
  </inkml:definitions>
  <inkml:trace contextRef="#ctx0" brushRef="#br0">753 3489 14509,'-20'-40'1858,"0"21"-737,2-2-192,-3 21 352,1 0 0,0 0-576,0 0-160,1 21 159,-1 18 193,20 20-32,-20 21 0,20-1-545,0 20 64,0-20-159,20 1-225,19-1 64,21-19 192,-1-20 96,2-40-160,18 0-63,0-20-97,20-19-161,-20-2 129,2-38-128,-2-1-32,-20 1-224,-19-20-65,-1 0 97,-39 0 96,0 19-32,-39 1 63,-21 18 257,-19 22-64,0 19 64,-21 1-128,21 19 64,-20 19-224,18 21-737,22-21-993,19 22-2114,22-1-5445</inkml:trace>
  <inkml:trace contextRef="#ctx0" brushRef="#br0" timeOffset="493.1641">1806 3330 15054,'0'-39'1281,"-20"17"-288,20-17 544,-20 19 705,20 1-192,-20 19-736,1-20-450,-1 20-351,-20 0-65,19 20 161,1 19 32,2 0-321,-2 22-160,20 18-128,0 1 128,20-2-192,-2 2 0,23-1-96,-1-19-32,19-20-321,1-1-255,-1 2-449,0-21-673,2-1-1377,-23-19-2306</inkml:trace>
  <inkml:trace contextRef="#ctx0" brushRef="#br0" timeOffset="884.7657">2104 3608 17616,'20'39'865,"-20"1"480,0-1-96,19 21 289,-19-20 63,0 19-544,0-38-480,20 18-193,-20-19-95,20 0-129,-20-20 64,0 0-224,0 0 352,0 0-127,0-20-161,20-19-128,-20-2 31,0 1 33,20-19-32,-20 20 0,19 18-64,1 1 160,0 20-32,20 0 65,-21 41-1,21-21-32,1 19 0,-3 0-192,3 1-257,-3-19-416,-17-1-159,-1-1-930,0 1-2146,0 0-5829</inkml:trace>
  <inkml:trace contextRef="#ctx0" brushRef="#br0" timeOffset="1528.3204">2839 3350 18097,'-20'-20'2274,"20"20"-1249,0 0-737,0 0 353,0 39 864,20 1-352,-2 0-576,2 39-193,1-19-32,19 19-127,-40-20-129,18 1-96,3-20 128,-1-1-256,0 2-257,-20-21-864,20-1 96,-1 1 192,21-20-1858,-20 0-2017,0-20-7592</inkml:trace>
  <inkml:trace contextRef="#ctx0" brushRef="#br0" timeOffset="1804.6875">3335 3588 2498,'-20'79'16592,"-1"-40"-15311,21 22-192,0-22 0,21 0-160,-1 1-321,-2-19-287,3-1-129,19-20 0,-20 0 32,19-20 0,-19-1-192,0-19-128,0 1 0,-20 0-128,-20 19-96,0-21-33,0 2 65,-19 19-128,19 1-161,-20-1-384,19 20-736,3 0-930,-2 20-960,20-1-8553</inkml:trace>
  <inkml:trace contextRef="#ctx0" brushRef="#br0" timeOffset="2376.9532">3950 3647 11466,'19'-59'4997,"-19"38"-3075,0 2-609,-19 19 545,19-20-513,-40 20-256,20 20-384,-19 20-129,-1 0-223,20-1-97,-1 0-64,3 2-128,18-21-160,0-1 192,18 1-96,-18-20 32,21 0 128,-1-20-160,20 1-96,-40-1-128,19-21 160,1 22 32,-20 19 32,0 0-32,20 0-32,-20 19 192,20 22 96,0-2-160,-1 20-32,21 2 32,-20 18 33,0-19 127,-1-1 96,1-20-128,0 1-96,-20 20 161,-20-21-1,0-19-160,1 19-128,-21-17-128,20-3-321,-19 1-95,-1-20-193,0 0-801,21-20-1665,-1 1-3043</inkml:trace>
  <inkml:trace contextRef="#ctx0" brushRef="#br0" timeOffset="2795.8985">4406 3687 640,'20'0'20371,"0"19"-20371,-20 1 577,0 1 768,21 18 321,-21 1-353,0-1-480,0-19-353,0 1-223,0-21-161,0 20 0,0-20 128,0-20-64,0 20-96,0-41-96,0 21-96,0-19 224,0 0-96,18-2-96,-18 21-32,40 1 0,-19-1 96,17 20 64,3 20-32,-1 19 64,-1 2-160,1-2-225,-1 0-319,1 1-449,0-19-737,-1-1-800,-19-20-2083,-20-20-10185</inkml:trace>
  <inkml:trace contextRef="#ctx0" brushRef="#br0" timeOffset="3020.5079">4843 3111 21204,'99'40'2530,"-40"0"-896,20 19-674,-18 1-95,-2 19-128,1 21-225,-21-22-223,-19 2-225,0-1-160,1-19-161,-21-1-95,0-19-289,0-19-448,-21-1-1057,1-1-2018,0-19-13997</inkml:trace>
  <inkml:trace contextRef="#ctx0" brushRef="#br0" timeOffset="3817.3829">6431 3667 3555,'-39'-39'13677,"19"19"-12076,-20 20-191,19 0-1,-17 20-352,-3 19-480,3 0-161,17 22-128,1-2 33,20 0-97,20-18-32,1-2-64,17-19-96,3-1 64,-3-19 192,3 0-159,-1-39 95,-1 19-192,-19-19 256,0-2-192,0 2 64,-20-1-32,0 1-96,0 18 97,0 21 95,0-20 0,-20 20-160,20 20-160,0 1 96,20 18 0,-1 1 32,1-21-224,0 21-289,20-19-223,-1-1-481,-19-20-481,21 0-576,-23 0-1025,2 0-705,-20-20-8039</inkml:trace>
  <inkml:trace contextRef="#ctx0" brushRef="#br0" timeOffset="4027.3438">6670 3132 19442,'0'-21'2883,"0"21"-2307,0 21 609,0 38 481,20 0-673,-2 41-321,2-1-383,21 0-129,-2-19-128,1-2-288,0 2-193,-1-21-319,1-19-386,-20-19-1088,19 18-2690</inkml:trace>
  <inkml:trace contextRef="#ctx0" brushRef="#br0" timeOffset="4788.086">7404 3687 16271,'0'-59'2082,"0"39"-1025,0-21-320,-20 41 1120,0-19 1,0 19-1057,-19 19-481,-1 22-32,20-2-31,-19 20 63,39-18-224,-20-2 0,40 1-32,-1-21-32,1-19 64,20 0-96,-1 0 0,-19-39-96,0 19 0,0-19 64,0-2-128,-1 22 160,-19-1 0,0 20 96,-19 0 0,19 0-192,0 20-32,0 19 160,19 21 128,21 19-256,1-18 128,-3 17 64,3-17-128,18-2 32,-19 0 0,-1-19 0,-19 19-64,-20-19 64,0-21-32,-39 22 64,-1-21-32,-1 0 0,3-1-32,-23-19-128,22-19-192,-1-1-353,1-19-288,19 17-673,20-17-1120,0-20-2147</inkml:trace>
  <inkml:trace contextRef="#ctx0" brushRef="#br0" timeOffset="5121.0938">7840 3726 20243,'-19'0'1793,"-1"21"-1408,0-21 63,20 20 833,0-1-96,0 21-864,20-21-65,0 1-96,19-20 0,2 0-160,-3-20 0,3 1 0,-21-21 0,0 21-32,-20-22 96,0 21 0,-20-19-96,-21 19-64,3 1 0,-3 19 32,-18 0 64,19 0-64,0 19-64,20-19-160,1 20-481,-1 0-480,40-1-353,-1 22-992,1-41-2115</inkml:trace>
  <inkml:trace contextRef="#ctx0" brushRef="#br0" timeOffset="5389.6485">8257 3945 21716,'0'0'1345,"-20"-19"-480,1-1-96,-1-21 352,0 2-384,0-1-321,0 1-224,20-21-128,0 20 32,0 1 32,20 19-192,20-20-160,-1 40-320,1-20-641,1 40-1218,-3-1-2593,3 2-11340</inkml:trace>
  <inkml:trace contextRef="#ctx0" brushRef="#br0" timeOffset="5572.2657">8654 3747 24887,'20'20'609,"-20"-20"-449,20 19 192,0-19-32,-20 20-223,21 0-162,-3-1-159,-18-19-352,20 20-706,1-20-896,-21 0-2242,0 0-11659</inkml:trace>
  <inkml:trace contextRef="#ctx0" brushRef="#br0" timeOffset="5816.4063">8694 3230 16815,'-20'-59'5349,"0"39"-3587,20 1-1089,0 19 288,20 0-353,-20 0-31,20 19-129,21 21-192,-3 19-127,3 1 31,-21 19-64,19-19-64,1-1 64,-1 0-160,1 2-192,-20-42-193,19 21-448,-19-21-736,-20-19-930,0 0-3394</inkml:trace>
  <inkml:trace contextRef="#ctx0" brushRef="#br0" timeOffset="6012.6954">8635 3608 20787,'0'0'1826,"19"0"-1346,21 0 609,1 0 257,18-20-417,20 20-385,-19-21-384,-21 2-224,21-1-256,-21 0-417,-19 1-768,0-1-1058,-20 0-2786</inkml:trace>
  <inkml:trace contextRef="#ctx0" brushRef="#br0" timeOffset="6337.8907">9012 3171 20979,'0'20'769,"20"-1"-32,19 40 384,-19 2 320,21-2-128,-23 1-544,22 19-352,-19-19-385,17-20 160,-18-1-160,1 0-64,-21-19-32,20-20-32,-20 0-129,0 0 225,0 0 0,-20-20-96,20-19 96,-21 0 32,21-1 64,0 0-96,0 0 65,21 21 63,-21 19-32,40 0-32,-21 0 32,1 19-128,20 40-32,-1-18-128,-19-2-289,20 20-224,1-18-864,-3-2-1314,-18-19-3235</inkml:trace>
  <inkml:trace contextRef="#ctx0" brushRef="#br0" timeOffset="7069.336">9607 3528 15150,'21'20'3075,"-21"-1"-897,20 22-577,-2-2-704,-18 1-96,21-1-32,-21-18-161,20-1-223,0-1-1,-20-19 64,0 0-159,20-19 95,-20-1-256,0-21-128,0 22-96,0-21 0,0-19 96,0 19-192,19 0-129,-19 1 257,20 19-64,-20 20 128,20 0-64,0 40 160,0-21 0,-20 21 1,19-21 31,1 2-32,0-1 0,20-20 128,-21 0-128,1-20-64,0-1-32,1 21 64,-21-19 0,20 19-96,-20 0-32,18 0 32,2 19-64,1 2 96,-1-1-352,18 19-353,3-19-1025,-1 0-1505,-21-20-3171</inkml:trace>
  <inkml:trace contextRef="#ctx0" brushRef="#br0" timeOffset="8836.9141">695 4461 12043,'-21'0'32,"21"0"-448,0 0 416,21 0 96,-21 0 192,0 0-32,18 20 353,2-20 31,0 0 97,1 0 128,-1 0 128,-2 21-353,3-21-287,-1 0-321,20 0 0,-1 0-96,1 0-128,0 0-33,-1 0 129,1 19 0,-1-19 0,2 20 64,-1-20-64,19 0 32,-19 20 0,-1-20-160,1 19-1,-1 1 1,1-20 96,19 20 96,-19-1-256,19-19-1,2 21 289,-2-21 577,1 0 2050,-1 20-1250,40-20-1665,1 0 384,-1 0 160,20-20-160,-20 20-32,1-21-32,-1 21 64,-20-19 64,1 19-160,20-20 321,-21 20-225,20-20 0,0 20-160,0-19 64,21 19 64,-21-20-64,20 20 0,-19-20-32,-1 20 32,0-19-32,19 19 32,-19 0 0,0-21 64,21 21-64,-21 0 128,0-20-64,0 20 32,21 0-96,-21 0 32,20 0-32,1-20-128,-1 20 128,-20 0-32,21-19 32,-2 19 64,1 0 0,-20 0-32,20-20-64,1 20 64,-21 0-32,20 0 96,1-20-96,-21 20 32,19 0 32,-19 0-64,20 0 0,1-19 0,-21 19 0,20 0 32,1 0-32,-21-22 32,20 22-32,-19 0 0,17-19 32,-17 19 0,0-20 97,0 20-1,18-20 32,-19 20-64,20-19 96,-20-1-96,1 20-64,19-20 64,-20 1-64,21-2 0,-21 1-64,0 20 192,-20-20-192,20 20 193,0-19 95,-19 19-64,19 0 0,-19 0-192,20 0 96,-21 0-64,0 0-32,0 0 0,-19-20 96,-1 20 0,-18 0 65,17 0-193,-37-20 128,19 20 192,-1 0-320,-19-19 0,0 19-352,0 0-545,-1 0-1249,-19 0-1346,0 0-4932</inkml:trace>
  <inkml:trace contextRef="#ctx0" brushRef="#br1" timeOffset="12159.1797">794 5374 12459,'-20'-20'3043,"20"1"-416,-21 19-770,21 0-159,0 0-481,0 0-544,-20 19 224,20 1-129,20 0-223,-20 21-257,21-2-128,-1 0 33,-20 1-161,18 0-64,3-20-161,-21 19-287,20-19-385,0 0-480,-20-1-737,20-19-1538,-20 21-576,0-21-7847</inkml:trace>
  <inkml:trace contextRef="#ctx0" brushRef="#br1" timeOffset="12508.7891">733 5156 12684,'-79'-39'1345,"39"39"-256,1 0 416,19 20 1,-20-1 287,1 21-287,-1 19-353,19 1-224,21 38 224,0 2-769,0 0 33,21-2-33,19-18-288,19-21-32,20-18 0,2-21-96,-2-20 32,20-20-160,-20-1 224,0-38-128,2-20 128,-22-1-160,-19 2-128,-1-2-65,-39-20-447,-21 21-257,-17-1 192,-41 21 225,-2 20-289,2-2-128,0 21-961,-20 20-3267</inkml:trace>
  <inkml:trace contextRef="#ctx0" brushRef="#br1" timeOffset="20560.5469">1944 5593 6245,'0'-19'2947,"0"19"-1409,0-21 255,0 21 353,0-20-384,0 20-545,0-20 32,0 1-96,0 19-128,0-20-96,-18 0-64,18 1-320,0 19-65,-21-22-288,21 22-160,-20 0-160,0 22 32,20-3 32,-20 21 32,20-21 64,-19 21 32,19 0-160,0-20 96,19 19-32,-19-19 64,0 0-96,20-20 128,-20 0 64,20 0-64,0-20 96,-20-19-224,21 19 32,-21-19 128,0 18-64,18 1 64,-18 0-63,0 20 31,0 0-64,0 20 160,0-20-64,20 20-96,0 1-128,1-2-289,-1-19-576,-20 20-672,18-20-962,3 0-544,-1 0-1505</inkml:trace>
  <inkml:trace contextRef="#ctx0" brushRef="#br1" timeOffset="21277.3438">2282 5513 13452,'0'40'1281,"0"-19"-992,-20 18 832,40 20 769,0 1-257,0 19-512,-1-20-672,21 21-289,1-21 128,-3 2-64,-17-22 32,-1 0-159,18-19-33,-38 1-64,0-21 128,0 0 96,0-21-32,0 1-128,-18-19-32,-22 0 32,19-22 96,-17 2-256,-3-21 96,1 1-64,1-1 128,-1 2-96,20 19 32,20 18 64,-19 21-256,38 1 128,-19-1-64,40 20 0,-20 0-32,19 20 32,1 19-97,1 2-127,-3-2 256,-17 0 128,-1 1-32,-20 0 32,0-20 32,0 19 64,0-39-64,-20 20 0,-1 0-160,21-20-288,-20 0-961,2 0-930,-3-20-351,1 0-1634</inkml:trace>
  <inkml:trace contextRef="#ctx0" brushRef="#br1" timeOffset="21697.2657">2798 5989 14285,'41'81'1762,"-41"-62"-609,18 1 224,-18 0 417,0-20-129,0 0-608,0 0-416,-18-20-449,-2-19-160,-21-1 32,21-20 64,-19 1 0,19-21-256,-20 1 96,21-1-96,-1 1 64,0 19 0,20 21-96,0-1-64,20 21 128,0 19 0,19 0 128,-19 19-32,0 21 64,19-1-192,-19 2 63,-20 18 65,0-20-96,0-19 160,0 20-128,0-20-192,-20-20-192,1 20-609,19-20-192,-20 0-673,0-20-1089,0 0-1922</inkml:trace>
  <inkml:trace contextRef="#ctx0" brushRef="#br1" timeOffset="21909.1797">2778 5255 17584,'0'-20'3267,"0"40"-2626,20 1 288,-20-2 576,21 21-352,-1 19-576,18 1-577,3-20 160,-3 19-352,3-19-193,-1 0-383,-1-1-834,-19-19-864,20-1-2018,-21-19-6951</inkml:trace>
  <inkml:trace contextRef="#ctx0" brushRef="#br1" timeOffset="22125">3136 5413 18353,'19'22'2658,"-19"-3"-1472,40 1-1,-20 0-192,19 19-417,1-19-320,-19 1-192,17 18-160,3-39-288,-1 20-513,-1-20-672,-19-20-1378,20 0-2915</inkml:trace>
  <inkml:trace contextRef="#ctx0" brushRef="#br1" timeOffset="22291.0157">3592 5374 5028,'0'80'14542,"0"-21"-13165,-20 2-320,20 17 417,0 2 127,0-21-1024,0 0-481,0 2-352,0-22-353,0 0-128,0 2-800,20-21-3075</inkml:trace>
  <inkml:trace contextRef="#ctx0" brushRef="#br1" timeOffset="23575.1954">3989 5354 12107,'-20'0'3235,"20"-19"-1537,0 19-1090,20 19 866,-20 21 511,40 1-895,-20 18-578,19 21-160,-19-21-95,21 0 127,-3 1-160,-17-21 32,-1-19-160,-20 0 97,0-1-65,0-19 256,0 0 97,0-19-417,-20-21-449,-1 1 321,1-2 32,-18-37-32,17 19 64,1-21 0,0-1-128,1 3 96,-1 38-32,20 0 0,0 20-160,20 20 64,-1 0 127,1 41 130,21-2-33,-3 0-32,3 20 32,-1-18-64,-1 18 64,-19-19-128,0-19 128,0-21-64,-20 19 192,0-19-160,0 0 256,0-19-384,-20-22 0,0 21 64,0-19 32,0-22 0,-19 22-32,19-20-128,20-1-64,0 20 96,0 1-33,20 39 129,0 0 0,19 0 96,1 39 97,0 1-65,-1 40-32,1-21 32,-1 1-32,1 19-96,1-38 96,-2 18-32,-19-20 32,0-19-64,0-1 0,-1 2 0,1-1 64,0-20-160,0 0 160,0 0 224,-1-20-160,-19-20-64,20 0-64,-20 1 0,0-21 32,0 20 1,-20 1 95,1 0 32,-1-2-160,0 21 128,0 20 0,0 0 0,1 0-128,19 39 0,0-17-32,0 17 160,0 20-64,19 1-96,21-20 0,-20-1 32,19 0-288,1-18-577,0-1-32,-1-20-672,-19 0-1282,0-20-2370,1-1-8808</inkml:trace>
  <inkml:trace contextRef="#ctx0" brushRef="#br1" timeOffset="23805.6641">5022 5672 17552,'0'20'1986,"0"-20"-705,0 0 769,0 0 449,0-20-1571,0 0-511,-21 1-225,21-1 192,-20-19-191,20 18-97,0-19-96,20 1-64,1 19-129,-1 1-607,0-3-482,39 22-1152,-19 0-3812</inkml:trace>
  <inkml:trace contextRef="#ctx0" brushRef="#br1" timeOffset="24847.6563">5518 5494 10121,'-39'-40'4132,"19"21"-2210,0 19 416,-1 0-672,1 0-513,20 0-160,-18 19-321,-2 21-95,20-1-129,0 2-224,20-2-159,-2-19-1,2-20-32,1 19 32,-1-38-32,0 19 192,-1-40-448,1 21 128,-20-2 160,0 1-96,0 0 64,-20 1 224,20 19-224,0 19-192,0 1 32,20 21 96,0 18 128,0 19-96,39 2-64,-19-1-161,19 1-255,-19-21-97,-1 2 257,1-2-128,-19 1 127,-21-21 257,0 1 32,-21-1-32,-19-19 160,22-20-32,-23 0 65,1-20 159,-19-19 64,19-1-96,21-20-192,-21 1-96,20-20 64,20 19 0,0-19-128,0 19 64,20 20 32,0 1-32,0 19 0,19-20 128,1 40 65,-20-20-65,19 20-32,1-20-32,-1 1 0,-19-1 128,21 0-64,-21 1 64,-20-2 32,18 1-32,-18 0-63,0 1 31,-18-1 96,-2 20-96,-1 0 96,1 20-128,0-1-96,2 21 0,18 0 128,0 0 33,0-1-65,18-19-192,2 20 128,21-20-225,-3-20-31,3 0-352,-1-20-1026,19-1-2113,-19 2-7720</inkml:trace>
  <inkml:trace contextRef="#ctx0" brushRef="#br1" timeOffset="25688.4766">6392 5196 12395,'-20'-20'2979,"0"0"-1538,0 1 33,20-1 255,-21 20-95,-17 0-513,18 0-512,-21 20-289,23 19-32,-23 0 161,21 1-97,0 20-96,20-21-96,0 1-32,20 1-95,20-2 63,19-19 0,2-1-96,18 1 64,0 0-160,0 1-129,-19-2 33,-1 1 64,-18 0 128,-23-1 0,-18 21 128,-18-21 32,-2 2 33,-21-1-33,21 0-32,-19-1-128,-1-19 0,1 20-96,19-20-353,0 0-127,20 0-737,-20 0-833,40 0-2883,-20-20-8104</inkml:trace>
  <inkml:trace contextRef="#ctx0" brushRef="#br1" timeOffset="26000">6888 5553 19858,'-40'40'1890,"40"-20"-993,0 19 224,-20-19 96,20 19-576,20-18-417,0-1-96,0-20 0,19 0-96,1-20 160,-20-1-192,1-18 0,-3 0-160,-18-1 224,-18 21-64,-3-2 0,-19 1-96,1 20 64,-1 0-32,0 20 32,1-20 0,19 21-160,20-2-417,0 1-672,0 0 32,39-1-1730,-19-19-3779</inkml:trace>
  <inkml:trace contextRef="#ctx0" brushRef="#br1" timeOffset="26312.5">7285 5672 15598,'20'20'3716,"-1"-1"-2819,-19-19 160,0 0 736,0 0 225,0 0-1121,-19-19-352,-1 19-193,0-20-64,0 0 129,-19 1-161,19-1-192,20-19-96,0 18 32,20-19-32,-1 21-128,21-1 160,0 0-192,19 20-673,-19 0-513,19 0-1088,0 0-3267</inkml:trace>
  <inkml:trace contextRef="#ctx0" brushRef="#br1" timeOffset="26601.5625">7702 5017 21524,'39'20'1153,"-39"19"160,40 2-96,-20 18-160,0 20-448,-1 1-129,1-2-351,21-17-129,-3-2-193,3 1 1,-21-40-192,19 19-321,-19-39-352,20 20-705,-40-20-1761,20 0-4581</inkml:trace>
  <inkml:trace contextRef="#ctx0" brushRef="#br1" timeOffset="26812.5">7682 5394 22164,'-40'19'3011,"60"-19"-2434,0 0-1,19 0 674,21-19-386,-1 19-735,2 0-161,-3 0-353,3-20-640,-2 20-448,0 0-1346,-19 0-3715</inkml:trace>
  <inkml:trace contextRef="#ctx0" brushRef="#br1" timeOffset="44720.7032">9150 5235 9993,'-18'-20'2626,"18"1"-832,-21 19 96,21-20 352,0 0-512,0 1-353,21 19-512,-3-20-96,2-1-129,0 21-223,21 0-129,-3 21-160,3 18 0,-2 1-32,1 19 0,-20 21-32,19-21-160,-19 21-128,-20-21 0,0-18-161,-20 18 257,1-20-224,-1 0 160,-20-18 128,20-21 64,-19 0 0,-2 0 64,3-21 64,18-18 32,-1 0 64,1 19 321,20-19-33,0 18-95,20 1-129,1 20-160,17 0-96,-18 0 0,21 20-128,-2 1-448,1-21-321,0 19-545,-21-19-896,1 0-2210,0 0-6759</inkml:trace>
  <inkml:trace contextRef="#ctx0" brushRef="#br1" timeOffset="45133.7891">9032 4998 11562,'-80'0'2563,"41"0"-1282,-1 19-416,1 21 800,19-1 161,0 2-256,-1 37-673,21 2-225,0-1-191,0 21 63,21 0-224,19-2 33,-1-18-129,21-21-128,39-20 32,1-39 128,-1 0-191,19-19-33,-19-40-32,20-2 160,-20-17-160,-18-2-128,-22 1 31,-39-1 33,0 1-32,-40-1 0,0 21-192,-39 0-32,-22 18 288,2 22 32,0-1 32,0 20-32,-1 20-64,0-20 128,42 19-449,-3 22-576,21-21-2562,20 19-9705</inkml:trace>
  <inkml:trace contextRef="#ctx0" brushRef="#br1" timeOffset="45829.1016">10063 5474 11466,'20'20'2435,"-20"19"-546,21 2-63,-1-2-192,0 0-513,-2 1-224,3-21-289,-1 2-95,0-1-1,-20-20 65,0 0 191,0 0 33,0-20-480,-20-20-97,0 0-64,-19 1 128,19-21-96,0 20 65,-1 1 95,1-22-160,20 42 64,0-21-96,0 21-127,41-1-130,-21 20 1,18-20-96,23 20-288,-22 20-385,1 0-609,20 19-1120,-21-19-3876</inkml:trace>
  <inkml:trace contextRef="#ctx0" brushRef="#br1" timeOffset="46206.0547">10541 5494 18449,'0'0'2691,"20"0"-1827,-1 0 321,1 0-96,-20 0-576,20 0-353,0 0-64,0-20 0,-20 20-32,0-20-96,0 20 128,0-19-96,-20-3 64,0 3 65,0 19-1,0 0 128,1 0 0,-1 19 0,0 3-480,-1 17 545,21 0-193,0 1-128,0 20 64,21-21 0,19 1-96,-1-21 64,1 2-160,-1-1-32,21-20-289,-21 0-159,1-20-353,1-1-1057,-3-18-2755,-18 19-11338</inkml:trace>
  <inkml:trace contextRef="#ctx0" brushRef="#br1" timeOffset="46416.0157">10859 5137 19890,'-21'-41'3716,"21"41"-2083,0 21-1088,0 18 704,21 1-288,-3 19-320,2 21-353,21-21-160,-3 21-160,3-21-448,-1-18-289,-1-2-384,1-19-257,-1-1-800,-39-19-2370,0 0-11083</inkml:trace>
  <inkml:trace contextRef="#ctx0" brushRef="#br1" timeOffset="46583.0079">10759 5454 21620,'19'-19'2082,"1"-3"-673,20 3-320,-1-1-480,22 0-577,-2 1-224,1 19-1122,-21 0-2561,21 0-16817</inkml:trace>
  <inkml:trace contextRef="#ctx0" brushRef="#br1" timeOffset="47401.3672">11393 5335 10217,'0'-40'2787,"0"21"-289,0 19-64,0 0-223,0 0-706,0 19-736,0 21-1,0 19-159,0 1-129,21-1 33,19 2-225,-20-22-96,19-19 1,-19-1-97,20-19 0,-1-19 32,-19-1-64,0 0-96,1-20-32,-3 0 0,-18 1 32,0 0 96,-18 17-64,18-17 96,-21 39-320,21 0 672,-20 0-416,20 20 0,0-1-96,0 22 160,20-1-320,1-1 448,-3 2-320,22-22-384,-19 1-353,17 0-801,3-20-896,-21 0-2627,0-20-10248</inkml:trace>
  <inkml:trace contextRef="#ctx0" brushRef="#br1" timeOffset="47698.2422">11930 5374 16623,'20'39'2787,"0"-17"-865,-1 17-161,1-19-319,0 19-642,20-19-287,-19 1-353,-3-2-32,-18-19 161,20 0-33,-20 0 96,0-19 0,-20-2-255,2-19-1,-3 21 0,-19-21-32,20-1-64,0 2-32,20 0 64,0 19-32,20-19-96,0 39-193,20 0-447,-1 0-417,22 0-1186,-23 19-3042</inkml:trace>
  <inkml:trace contextRef="#ctx0" brushRef="#br1" timeOffset="48075.1954">12486 5276 16207,'19'78'2242,"-19"-38"-1249,20 1 224,-20 18 545,20-40-481,1 21-769,-1-19-287,-20-21 31,18 0-64,-18 0 64,0 0 97,0-21-289,0-19-64,0 21 0,0-21 0,0-1 96,0 22 0,0-1 96,0 0-96,20 20 32,1 0-64,19 40 96,-22-21 1,23 22-161,-21-1-32,19-21-417,1 21-384,-20-19-960,0-2-1731,-1-19-5092</inkml:trace>
  <inkml:trace contextRef="#ctx0" brushRef="#br1" timeOffset="49738.2813">13459 5354 14669,'0'-19'3460,"0"19"-802,0 0-1120,0 0-65,0 0-320,20 19-256,0 1-320,-20 19-225,18 2-128,3-21-128,-1 19-32,0-39-96,-20 20 0,20 0-256,-20-20-257,0 0-319,0 0-354,0 0-319,0-20-1890,-20 20-2563</inkml:trace>
  <inkml:trace contextRef="#ctx0" brushRef="#br1" timeOffset="49905.2735">13438 5037 15022,'-20'-39'3011,"20"19"-1282,-18 20-928,18-21 512,-21 21-384,21 0-737,0 0-480,0 0-897,0 0-353,21 21-1024,-21-21-2595</inkml:trace>
  <inkml:trace contextRef="#ctx0" brushRef="#br1" timeOffset="50129.8829">13517 4858 16143,'0'20'2658,"0"0"-1280,0 19 95,21 2-32,-1-2-992,0 1-161,19-1-128,-19 2-128,20-2-192,-1-19-513,-19-1-352,0-19-1056,-20 0-1699,0 20-8360</inkml:trace>
  <inkml:trace contextRef="#ctx0" brushRef="#br1" timeOffset="50535.1563">13517 5215 15118,'0'0'3779,"0"-19"-2465,0 19-353,21-20 896,-1 0-704,0 1-960,0-1-129,-1-1-128,1 1 32,0 1-33,0-1-223,-20 0-224,20-19 31,-20-2 161,0 21-32,0 1-161,0-1 865,0 0-255,0 20-1,0 20-96,19 0 352,-19-1 128,20 42-95,0-22-193,20 1 160,-19-1-95,-3 2 127,2-22-160,1 1-128,-1-20 0,0 0-64,-20 0 161,0 0-33,18-20 160,-18 20-224,0-19-96,0-1 0,0-1-64,0 21-224,21-20-129,-1 20 65,0 20-481,19 1-832,1-1-1474,0 19-2787</inkml:trace>
  <inkml:trace contextRef="#ctx0" brushRef="#br1" timeOffset="51158.2032">14511 5394 18897,'0'-20'2787,"-20"20"-1538,20 0 32,0 0-95,20 0-610,-1 0-320,1 0-160,0 20-64,0-1-32,19-19-32,-19 0-64,0 0 0,0-19-32,-20-1-32,0 0 64,0 1 32,-20-21 0,0 21 0,0-2 64,-19 1-32,19 20 64,0 0 96,0 20-32,1-20 64,-1 40 0,20-20 96,0 19 1,20 1-33,-1 1-32,21-2-96,0-19-96,-1-1-128,1 1-384,19-20-257,-38 20-64,19-20-160,-20 0-384,-1 0-1025,1 0-1987,-20-20-6309</inkml:trace>
  <inkml:trace contextRef="#ctx0" brushRef="#br1" timeOffset="51404.2969">14710 4898 15598,'-21'-20'3972,"21"20"-1730,0 0-1249,0 20 641,21 19-321,-1 2-640,-2 18-673,3 0 96,19 21 96,-1-21-160,1 1 32,0-1-256,-1-19-193,-19 1-351,20-2-353,-40-19-289,19-20-896,-19 0-2114,0 0-9385</inkml:trace>
  <inkml:trace contextRef="#ctx0" brushRef="#br1" timeOffset="51716.7969">15127 5354 18065,'38'20'3715,"-17"-20"-2209,-1-20-610,0 20-191,-2 0-321,3 0-223,-21-19-65,20-1-224,-20 0 63,20 1-63,-20-2-64,0 1-64,-20 0 224,0 1 0,20 19 128,-21 0-64,3 0 128,-2 19-96,0 1 64,20 21 161,-21 18-97,21-20-96,21 0-96,-1 2 0,18-21-96,-17 0-449,39-20-672,-21 0-1025,1 0-3043</inkml:trace>
  <inkml:trace contextRef="#ctx0" brushRef="#br1" timeOffset="52860.3516">15582 5176 13484,'0'-20'2947,"0"20"-993,0 20-993,0 0 929,21 19-545,-1 21-544,0-1-385,-1 0-224,1-18 129,0-1-97,0-1 32,0-19-128,-20-20-64,19 21 32,-19-21 96,0-21 97,0 1-129,-19 0-160,19-19 32,-20 0-32,0-2 0,20 1-96,-20-19-96,20 40 63,0-2-31,20 21-32,0 0 32,0 21 128,19-2 0,-19 21 32,20-21 0,-21 21-32,1-21 32,0-19-96,-20 22 160,0-22-32,20 0 96,-20 0 160,-20 0-256,20 0-32,0-22-128,0 22 32,0-19-64,20 19 0,-20 0-64,21 0 95,-21 0 33,18 19 128,23 3-32,-21 17 64,18-19-31,3-1 31,-21 1-64,19 0 64,1-20-32,-20-20 224,19 0 96,-19 1-128,0-21-159,-20 21 127,20-22 32,-20 1-32,0 21 32,-20-21-96,0 21 65,0 19-33,1-21-32,-1 21-32,20 21 0,-20-21-192,20 19 128,0 1 32,0 0 64,0-1-64,0 21-64,20 1 0,0-2 0,19-19-32,-19-1-288,20 1-257,-21 0-287,21-20-610,-19-20-608,-1 0-1153,0 1-1057,-20-1-9769</inkml:trace>
  <inkml:trace contextRef="#ctx0" brushRef="#br1" timeOffset="53157.2266">16417 5215 14701,'20'40'3620,"0"-19"-1058,-2-2-256,23 21-448,-21-1-769,0 0-480,-1-17-193,1-3-192,0 1-95,0-20 31,-20 0-64,20 0 64,-20-20-128,0 1-32,0-3 0,0 3 32,0-1-32,0 0 0,0 1-32,0-1-96,19 20-32,1 0 32,0 20 31,0-1 1,19 21-544,-19 1-385,21-22-641,-3 1-1088,-17 0-2595,-1-20-9385</inkml:trace>
  <inkml:trace contextRef="#ctx0" brushRef="#br1" timeOffset="53367.1875">16854 5057 16111,'18'-20'4132,"-18"20"-1922,41 20-417,-21 19-223,19 2-577,-19 18-481,20 0-287,-20 1-161,19-1-289,1-20-415,-20-17-65,19-3-864,-19 1-770,-20-20-1953,0-20-3875</inkml:trace>
  <inkml:trace contextRef="#ctx0" brushRef="#br1" timeOffset="53564.4532">16773 5215 21844,'-18'0'2819,"18"0"-1538,0 0-608,18 0 672,22 0-576,1 0-545,18 0-64,20 0-288,-19 0-737,-1-19-416,0 19-449,-19 0-1729,-20 0-2018</inkml:trace>
  <inkml:trace contextRef="#ctx0" brushRef="#br1" timeOffset="55227.5391">18044 5494 11210,'0'-40'1474,"0"21"-65,0-3 64,-20 3 1058,20-1-161,0 0-801,-20 1-544,20 19 160,-20 0-63,20 0-354,0 0-415,0 19-129,0 21 64,0-21-32,0 22-192,20-21 32,20 0-31,-19-1 31,17-19 0,-18-19-64,21-1-64,-21 0-257,-1-21 65,1 2 128,-40 0 32,20 19 32,-19-19-64,-21 18 32,-1 1 0,23 20 32,-23 0 0,21 20 32,0 1-385,0-2-415,20 1-353,20 0-65,0-1-543,21 1-1314,-3 0-865,3-20-7815</inkml:trace>
  <inkml:trace contextRef="#ctx0" brushRef="#br1" timeOffset="55472.6563">18520 5513 4644,'-20'-19'14093,"2"-1"-12299,-3-19-481,1-2 449,-20 1-257,21 1-768,-21-21-289,20 1-384,0 0 97,1-2-129,-1 2-64,20-21 32,0 21-289,20 0 610,-1 18-578,1 22-95,20-1-417,-20 20-608,19 0-769,-19 39-1890,0-19-9224</inkml:trace>
  <inkml:trace contextRef="#ctx0" brushRef="#br1" timeOffset="55648.4375">18164 5137 19506,'-20'19'2883,"-1"-19"-2051,42 0-543,-1-19 1152,19 19-352,21-41-704,-1 21-257,20 20-256,-19-19-737,20-1-769,-22 20-1921,3 0-13229</inkml:trace>
  <inkml:trace contextRef="#ctx0" brushRef="#br1" timeOffset="56365.2344">19434 5057 14926,'-21'-40'2050,"3"21"-609,-2 19-64,-1 0 193,-19 0-609,1 0-417,-21 19-31,21 21 191,-1-21 1,1 22-128,19-21-289,20-1-192,20 1 0,-1 0 0,21-1-64,19 1 32,1-20-64,19 20-160,-20 20-64,-18-20 128,-21 0 0,0-1 192,-20 21 32,-20-21 32,0 3-64,-21-3-32,3 1-64,17 0 0,1-20-352,0 0-321,2 0-1121,18 0-1569,0 0-2626</inkml:trace>
  <inkml:trace contextRef="#ctx0" brushRef="#br1" timeOffset="56668.9454">19612 5235 18449,'-19'0'2498,"19"20"-1921,0 1 480,0-2 705,0 21-449,0-21-801,19 21-223,1-21-225,20 3-64,-20-22 96,-1 0-160,1-22-97,0 3 97,-20-1-64,0 0 32,-20 1 32,0-1-128,-19 0 128,19 1-32,-20 19 128,1 0 0,19 0-64,0 0-32,20 0-609,0 0-1024,20 19-1378,-20-19-2787</inkml:trace>
  <inkml:trace contextRef="#ctx0" brushRef="#br1" timeOffset="57039.0625">19990 5413 15951,'20'41'2178,"-20"-21"-1506,19-20 802,-19 0 415,0 0-511,20-20-866,-20 1-63,0-3-65,-20-17-160,20 0 225,-19-1-65,-1 0-64,0 0 97,0 1-97,20 0-96,0 39-224,0-20-64,20 20-256,20 0-161,-21 0-479,21 20-450,0-20-1376,-21 19-3396</inkml:trace>
  <inkml:trace contextRef="#ctx0" brushRef="#br1" timeOffset="57335.9375">20227 4759 22325,'0'19'1409,"20"1"-352,1 21 384,-1 18-95,0 0-834,-1 1 1,1-1-577,0 2 64,20-2-193,-21-20-95,21 2-256,-20-2-289,0-39-224,-20 20-385,0-20-511,0 0-1379,-20 0-3714</inkml:trace>
  <inkml:trace contextRef="#ctx0" brushRef="#br1" timeOffset="57531.25">20168 5176 19442,'-20'-20'3171,"20"20"-2242,20 0 192,1 0 608,17 0-575,23-19-642,-2 19-256,20 0 65,-19-20-225,-1 20-577,-19 0-384,-1 0-352,1 0-1249,-19 0-1634,-1 0-2338</inkml:trace>
  <inkml:trace contextRef="#ctx0" brushRef="#br1" timeOffset="57929.6875">20784 5235 18609,'20'0'3716,"0"0"-3332,-20 0 257,19 20-97,1-20 161,0 0-577,0 0-64,19-20 160,-19 20-160,-20-20 32,20 1-192,-20-1 64,0 20-64,-20-20 64,0 1 0,-19 19 32,19 0 32,-20 0-32,1 19 32,19 1 0,-20 0 128,21 19-128,-1-19 161,20 20-65,0-20-64,0 19-32,39-19 0,-19 0-96,40-20-128,-21 0-353,1 0-512,19 0-769,-19 0-1345,-1 0-2947</inkml:trace>
  <inkml:trace contextRef="#ctx0" brushRef="#br1" timeOffset="58349.6094">21181 5215 18129,'-20'-19'1921,"-1"19"-639,3 19-289,18 1 736,-20 0-480,0 20-736,20 0-193,0-1-160,20 0-128,0-17 0,-2-3-64,3-19-96,19 0 96,-20-19 32,19-22-256,-19 21 0,0-19-65,-20-20 97,0 18 96,-20-18-64,0 20 96,0-22-96,1 2-225,-21-1 193,20 1 160,-1 19 1025,-17 21-128,38 19 192,-20 0-64,20 19-257,0 21-31,0-1-193,20 22-416,18-2 65,3 21-65,18-21-160,1 0-385,-21-19-640,1 0-352,1-1-962,-3-19-3042,-18-20-12716</inkml:trace>
  <inkml:trace contextRef="#ctx0" brushRef="#br1" timeOffset="59226.5625">22213 5076 13164,'-40'-39'1922,"20"39"-417,1-20 161,-1 20 224,-20 20-513,20 0-576,-19 19 31,19 2-127,0-2-32,20 20-129,0-18 33,20 18-449,20-40 32,-1 21-128,1-40 64,-1 0-32,-19 0-96,20-20-32,-1 0-32,-19-19-96,0 0 416,-20 18-384,0 1 192,-20 0-64,20 1 64,-20-1-32,1 20 0,-1 20 192,0-20-192,20 39 192,-20-19-32,40 1-95,0 18 63,0-19-192,19-20 0,1 19-417,-1 1-352,2-20-640,-21 0-961,0-20-2083,0 20-6021</inkml:trace>
  <inkml:trace contextRef="#ctx0" brushRef="#br1" timeOffset="59547.8516">22511 5215 5893,'20'61'8488,"0"-42"-6278,-1 1-192,1 19 160,0-19-544,0-20-577,-20 20-353,20-20-159,-20 0-33,0-20 97,0 0-417,-20 1 0,0-21 129,0 0-1,0 0-160,1 1 192,19 0-191,-20-2 31,20 21-192,0-19-128,0 19 96,20 1-97,19 19-319,-19 0-417,20 0-416,-1 19-961,2 1-2370,-21 19-3748</inkml:trace>
  <inkml:trace contextRef="#ctx0" brushRef="#br1" timeOffset="59951.1719">22987 5354 11306,'20'40'2306,"-20"-40"129,20 19-385,-20-19-257,0 0-576,0 0-63,0 0-290,-20 0 1,20-19-160,-20-1-97,0-19-95,20 19-193,-19-19 65,-1-2-65,0 21-96,20-19-224,-20 0 160,40-2-96,-20 21-128,40 1 32,-21-1-160,21 20-320,-20 0-481,19 0-993,1 20-2819,1-20-10697</inkml:trace>
  <inkml:trace contextRef="#ctx0" brushRef="#br1" timeOffset="60444.336">23503 5117 14509,'-39'-21'1730,"-1"1"-577,20 20 577,0 0 127,1 0-575,-21 20-450,20 21-127,20-2-225,-20 0-287,20 1-33,20 0 0,0-20-256,0 0-64,0-1 224,19 1-64,-19-20 32,20-20-128,-21 1 160,1-1-64,-20 0 192,20 1-224,-20-2 128,-20 1 384,20 0-191,-20 1-65,20 19-224,0 0-128,0 0 96,20 19-64,0 1-545,0 0-352,19 1-416,-19-2-833,21 1-2018,-3 0-7431</inkml:trace>
  <inkml:trace contextRef="#ctx0" brushRef="#br1" timeOffset="60725.586">23781 5057 19186,'0'0'1121,"0"0"897,20 19 32,0-19-193,20 41-864,-1-21-640,1 19-161,-19 20-128,17-18-128,-18-2-257,21 0-127,-3-19-193,-17 0-544,-1-1-1057,20-19-2530,-40 0-10923</inkml:trace>
  <inkml:trace contextRef="#ctx0" brushRef="#br1" timeOffset="60921.875">24278 5117 20563,'0'20'2114,"-20"-1"-673,0 21 225,0 19 128,0 1-545,-19 19-929,19 1-288,0-1-192,-1 1-32,21-2-481,0-17-384,0-2-737,0-20-2049,21 2-8329</inkml:trace>
  <inkml:trace contextRef="#ctx0" brushRef="#br0" timeOffset="144587.8907">456 7181 7719,'-20'-20'4740,"20"1"-2818,-21 19-64,21-20-64,0 20-161,0-20-512,21 20-64,-21 20-192,20 0-192,-20 19-161,20 20-224,0 1 1,-1-1-65,-19 2-192,20-2-96,0 0 192,20-18-64,-21-2 64,1 0-32,0-19-32,0 0 32,-20-20 129,21 21-1,-3-21 96,-18 0 32,0-21-127,-18 1-129,-3-19 0,1-1-96,-20-20-64,1-19 64,-1-1-288,1 1 191,-1-20 65,-1 20 32,-17-1 32,37 21 65,-17-2 191,18 42 96,-1-21-256,21 21-160,0-1 64,21 20 64,-1-20-96,18-1 96,23 2-96,-2-1-64,0 0-160,21 1-224,-21 19-193,-18-20-64,17 20-576,-17 0-897,-2 20-1249,1-20-4388</inkml:trace>
  <inkml:trace contextRef="#ctx0" brushRef="#br0" timeOffset="144784.1797">515 7181 20467,'-59'59'2530,"39"-59"-1761,-1 21-833,21-21 544,-18 0 609,36 0-512,-18 0-481,41-21-96,-21 21-512,19-20-802,21 20-1408,-21-19-3364</inkml:trace>
  <inkml:trace contextRef="#ctx0" brushRef="#br0" timeOffset="145414.0625">1310 7459 16143,'-40'-39'2114,"-1"18"-96,23 1-737,-2 0-128,-21 1 224,21 19-256,-19 0-288,-1 0-288,20 19-193,-19 21-128,-1 0 161,20 0-289,1 19-64,19-18-64,0 18-32,19-40-129,1 1 290,0 0-194,20-20-127,-21 0 32,21-20-32,1-19 0,-23 19 224,2-19 32,1-2-32,-21 21 32,0-19 96,0 19 64,0 20 32,0 0 96,-21 0-384,21 0 161,-20 20-194,20 19 33,20-19-448,-20-1-449,41-19-833,-21 22-1056,19-22-1635,1 0-8679</inkml:trace>
  <inkml:trace contextRef="#ctx0" brushRef="#br0" timeOffset="145660.1563">1567 7359 19698,'0'-39'2851,"-20"39"-1666,0 0-224,1 0 480,-1 20 97,-20 19-481,20 2-513,20-2-352,-19 20-31,19-20-258,0 22 65,39-41-288,1 19-288,19-39-65,2 0-224,18 0-32,-20-20-544,1 1-833,-21-1-1474,-19-19-1633,0-2-3011</inkml:trace>
  <inkml:trace contextRef="#ctx0" brushRef="#br0" timeOffset="145833.9844">1905 7300 7206,'-20'-80'7816,"20"41"-3524,-20 19-1089,20 1-801,0 19-832,0 0-289,0 19-288,0 1-513,0 19-256,20 22 97,0-2-417,1 21-97,17-2-447,3-19-97,-3-37-544,3-3-577,-21-19-2050,-20 0-5637</inkml:trace>
  <inkml:trace contextRef="#ctx0" brushRef="#br0" timeOffset="146014.6485">1826 7399 22453,'-40'0'1473,"20"0"-480,20 0 480,20 0-31,20 0-834,-1-20-415,22 20-450,-3-20-479,22 1-289,-40-1-449,19 20-2529,-39-20-8938</inkml:trace>
  <inkml:trace contextRef="#ctx0" brushRef="#br0" timeOffset="146680.6641">733 8014 11979,'-79'0'6854,"39"0"-4932,1 0-609,19 0 417,20 0-160,-20 0-866,40 0 225,0 0-64,19 0-513,21 0-256,40 0-64,-1-20 32,40 20-32,-1 0 65,41-19-65,19-1-385,2 0-159,-22 1 223,1-21-127,-80 40-353,-20-21-95,-39 21 191,-20 0-736,-1 0-1859,-19 0-3234</inkml:trace>
  <inkml:trace contextRef="#ctx0" brushRef="#br0" timeOffset="146891.6016">2440 7261 26585,'-18'0'1569,"18"0"-1729,18 0-385,-18 0-63,20 0-193,1 20-768,-21-1-3012</inkml:trace>
  <inkml:trace contextRef="#ctx0" brushRef="#br0" timeOffset="147032.2266">2600 7618 23990,'0'39'1025,"0"-39"-961,0 0 0,20 0-96,-20 0-448,0-19-1442,0 19-3555</inkml:trace>
  <inkml:trace contextRef="#ctx0" brushRef="#br1" timeOffset="163046.875">3572 7379 5701,'0'-20'3171,"0"1"-1089,0-1 96,0 0 224,-19 1-448,19-1-192,-20-1-65,0 1-415,0 20-97,-19-19-128,19 19-64,0 0-321,0 0-319,0 39-1,-1 2-96,3-2-32,-2 40-128,-1-19 65,21-1-97,0 2-64,21-22-64,17 0-65,3-19-415,-1 0-193,-1-20-512,1 0-673,19 0-1633,-19-20-3300</inkml:trace>
  <inkml:trace contextRef="#ctx0" brushRef="#br1" timeOffset="163640.625">4029 7379 11242,'-40'-39'5798,"1"39"-4229,19-20-63,0 20 31,0 0 32,-19 0-319,19 20-482,-20-1-383,19 21-97,3 20 128,18-1 1,0-20-193,0 22-160,39-22-32,-19-19 0,20-20 0,-1 0 32,1 0-32,-20-20-32,19-19-192,-19 19-32,0-21 32,-20 2 96,0 0 96,0 19 0,-20 0 96,0 1 0,0 19 64,1 0 64,19 19-128,0 1 0,0 19-32,0-19 0,19 19-32,21-17-64,0-22-288,-1 19-256,2-19-193,-3 0-576,-18 0-545,21-19-961,-21 19-1057,-1-22-6501</inkml:trace>
  <inkml:trace contextRef="#ctx0" brushRef="#br1" timeOffset="163938.4766">4228 7340 19410,'20'39'1858,"-20"2"-33,19-2-95,-19 0-513,20 1-352,0 1-288,0-22-353,0 1-96,-20-20-128,20 20 32,-20-20 32,19 0-224,-19-20-32,0 20 63,0-20-127,0 1 320,0-3-224,0 3 128,0-1-32,20 20-160,-20 0 64,20 0 32,0 20-321,1-1-63,17 3-641,-18-3-1090,1 1-2049,-1-20-7303</inkml:trace>
  <inkml:trace contextRef="#ctx0" brushRef="#br1" timeOffset="164163.086">4584 7042 19154,'21'0'1089,"-21"0"-449,20 20 353,-20-1 513,20 22-642,-20-2-319,20 20-513,-1-18-160,1-21-417,20 19-640,-40-19-737,20-20-1088,-1 19-3877</inkml:trace>
  <inkml:trace contextRef="#ctx0" brushRef="#br1" timeOffset="164351.5625">4882 7062 22132,'20'19'1474,"0"22"-769,0-2-225,1 20 385,-21-18-225,18 18-479,2 0-258,21 1-415,-21-1-257,-2-39-512,3 19-1249,-1-17-2531</inkml:trace>
  <inkml:trace contextRef="#ctx0" brushRef="#br1" timeOffset="164545.8985">4843 7399 22453,'-20'-20'2242,"20"20"-1473,40-20 63,-1 1 418,1 19-450,19-20-543,2 0-289,-2 1-577,1 19-512,-21 0-449,21 0-1376,-41 0-2275</inkml:trace>
  <inkml:trace contextRef="#ctx0" brushRef="#br1" timeOffset="165408.2032">5955 7220 1249,'-20'-39'14830,"0"19"-12684,-1 20-961,3 0-160,-2 0 384,-21 20-256,21 0-480,-19 19-193,-1-18-159,20 18 63,20 1-160,0-21-160,20 1-32,41 0-32,-23 1 96,41-21-96,-18 19-32,-2-19-64,1 20-64,-1 0-32,-39-1 160,0 1 64,-20 0 32,-40-1-32,20 3 32,-19 17-96,-1-39-96,0 20-64,21-20-417,-1 0-736,0 0-1634,20 0-2114</inkml:trace>
  <inkml:trace contextRef="#ctx0" brushRef="#br1" timeOffset="165719.7266">6311 7379 16719,'0'20'2851,"0"20"-1506,0-20-128,0 19 97,0-19-161,21 0-609,-1-1-352,0-19 1,19-19-129,-19-1 0,20 0-192,-40-19 160,20 19-96,-20-20 32,-20 20 0,-20 0-65,1 20-63,-1 0 64,-19 0 32,19 20-64,-1 0 0,2-20-513,39 21-960,0-2-1122,0 1-1377,21 0-6085</inkml:trace>
  <inkml:trace contextRef="#ctx0" brushRef="#br1" timeOffset="166016.6016">6708 7518 18289,'0'20'1954,"0"-1"-609,20-19-192,-20 0 513,-20-19-770,20-1-479,-18 0-193,-2 1 0,20-21 33,-21 21-65,21-22-96,0 21 0,0-19-160,0 39 64,21-20-224,17 20-225,-18 0-384,21 0-960,18 0-1763,-19 0-2946</inkml:trace>
  <inkml:trace contextRef="#ctx0" brushRef="#br1" timeOffset="166241.211">6987 7002 21940,'-20'0'1666,"40"20"-641,1 0 192,-3 19-64,22 2-384,-19 18-417,38 0-224,-19 1-224,-1-1-256,1-19-417,0 0-32,-21 0-320,1-21-865,0-19-1825,-20 0-7240</inkml:trace>
  <inkml:trace contextRef="#ctx0" brushRef="#br1" timeOffset="166415.0391">6927 7281 19666,'0'-20'3812,"0"20"-2659,40 0 448,1-21 97,17 1-609,22 20-929,-20-19-320,19-1-801,0 20-672,-20 0-1282,-19 0-3619</inkml:trace>
  <inkml:trace contextRef="#ctx0" brushRef="#br1" timeOffset="167175.7813">8198 7300 11466,'-40'-39'4901,"1"18"-3203,-1 1-513,0 1 224,1 19-224,-2 0-320,3 19-64,18 1-289,-1 21-320,1-2 97,20 20 95,20-18-160,1-22-32,17 1-224,3-20 32,-1 0 32,-1 0-64,1-20-64,-1-20-128,1 20 64,-40-19-32,0 19 192,0-19 0,-20 19 0,20-1 64,-20 21 64,1 0 64,19 0-128,0 21 64,0-1 0,19 19-63,1 0-33,20-19-64,-1 0-225,1 1-191,1-2-737,-23 1-865,22-20-1249,-19 0-4100</inkml:trace>
  <inkml:trace contextRef="#ctx0" brushRef="#br1" timeOffset="167508.7891">8397 7220 17328,'0'61'2114,"0"-22"-513,20 0 65,-20 1-129,18 0-672,3-20-416,-21 0-353,20-1 0,0-19-64,-20 0 32,0 0 32,20-19-160,-20-1 32,0 0 32,0-20 32,0 0-64,0 21 32,0-21 0,0 21 0,0 19-96,0 0 0,19 0 128,1 19-96,20 21 64,-20-21-192,19 21-641,1-19-801,1-2-1248,-23-19-2307</inkml:trace>
  <inkml:trace contextRef="#ctx0" brushRef="#br1" timeOffset="167741.211">8794 7142 19986,'20'39'3428,"-20"-19"-2531,0 19-353,20 2 161,-2-2-225,23 0-384,-21 1 0,19 0-288,21-20-192,-21 0-577,1-1-513,1-19-928,-3 0-2530</inkml:trace>
  <inkml:trace contextRef="#ctx0" brushRef="#br1" timeOffset="167921.875">9249 7201 18961,'-38'80'3364,"17"-41"-2532,21 40 193,-40 20 929,22 1-512,-3-21-674,21 1-575,-20-1-418,20-19-607,20-21-161,-20 1-225,0-1-1280,0-18-2563</inkml:trace>
  <inkml:trace contextRef="#ctx0" brushRef="#br1" timeOffset="169884.7657">10045 7479 13741,'38'39'1281,"-38"-19"-577,21-20 321,-21 0 737,0 0-64,0 0-257,0 0-672,0-20-129,-21 0-127,1-19 256,-18 0-225,-3-2-160,2 2-159,-1-20 159,0 18-32,1-18 33,-1 20-193,1-1 256,19-20-31,20 40-257,0-19-160,0-2-32,39 2 32,1 19 64,0 0-160,19 1 32,0-1-353,2 20-351,-3 0-97,3 0-769,-22 20-1152,1-1-1410,-40 1-7367</inkml:trace>
  <inkml:trace contextRef="#ctx0" brushRef="#br1" timeOffset="170080.0782">9707 7181 17520,'-41'20'2274,"41"-20"-993,0 0 161,21 0-1,-1 0-512,0-20-609,19 0-192,21 20-160,-21-19-384,21-1-641,-1 20-865,2-20-1601,-23 20-4100</inkml:trace>
  <inkml:trace contextRef="#ctx0" brushRef="#br1" timeOffset="170529.2969">10462 7161 16879,'-20'0'2627,"-1"0"-1442,1 20 160,0 0 353,1 19-257,-1 2-576,0-2-577,20 20-95,0-18-193,0-2 32,0-19-32,20-1 0,0-19-128,-1 0 31,1 0-63,0-19 32,1-1 64,-21 0 64,20-20 64,-20 20-64,0 0 96,0 1 64,0-1 1,0 20-65,0 0-64,0 0-96,0 20 0,0-1-1,18-19-415,2 20-609,-20-20-737,21 0-1121,-1 0-1665,0 0-9449</inkml:trace>
  <inkml:trace contextRef="#ctx0" brushRef="#br1" timeOffset="170861.3282">10798 7142 6053,'-20'-20'11851,"20"20"-10794,-19 0-128,-21 20 801,20-1-64,-19 1-417,19 0-513,0 19-351,20-18-225,0-1-64,20-1-160,19 1 160,1 0-32,0-20-128,19 19-32,-18 1-160,-3 0 32,-18 1 127,1-2 97,-21 1 97,-21 19-1,1-19-64,0-20 32,2 20-160,-23-20 0,41 19-321,-20-19-736,20 0-1313,0 0-1858,0 0-8617</inkml:trace>
  <inkml:trace contextRef="#ctx0" brushRef="#br1" timeOffset="171093.75">10997 7002 21268,'0'-19'1665,"0"38"-1441,0 1 385,20 20 640,-20 20-96,20-21-352,0 20-449,-1 2-256,21-2-31,0-20-354,-1-19-255,-19 1-257,20-2-384,-19 1-865,-3-20-1345,-18 0-4357</inkml:trace>
  <inkml:trace contextRef="#ctx0" brushRef="#br1" timeOffset="171290.0391">10917 7300 17712,'0'0'3556,"0"-19"-1955,41 19 65,-23-20 416,43 20-353,18-21-608,-20 21-640,1-20-353,-1 20-320,-18 0-513,-1 0-384,-1 0-769,1 0-1120,-20 0-2436</inkml:trace>
  <inkml:trace contextRef="#ctx0" brushRef="#br1" timeOffset="171636.7188">11513 7220 16463,'0'0'2755,"20"0"-898,0 0 161,0 20 160,-1-20-1185,1 0-672,20 0-33,-19 0-224,-3 0 32,2 0-64,-20 0-96,20-20-64,-20 20-96,-20-19-65,20-1-95,-20 20 64,-19-20-65,19 20 129,-20 0 224,21 0-32,-21 0 96,40 20 128,-20 0 129,20-1 63,0 1 64,0 21 97,20-2 31,0 0-159,0 1-193,19-19-224,1-2-513,19-19-352,-18 0-96,-21 0-352,18 0-1441,-17-19-2179,-21-2-9064</inkml:trace>
  <inkml:trace contextRef="#ctx0" brushRef="#br1" timeOffset="171890.625">11871 7340 13004,'39'59'2915,"-39"-38"-1410,20-21-544,0 19 640,0-19 321,-20 0-705,0 0-352,0-19-512,0-22-97,-20 21 0,0-19-224,0 0 192,0-2 129,20 2-33,0 19-96,20 0-96,20 1-32,19 19-96,1 0-32,-1 0-288,2 0-641,-2 19-2370,0-19-9673</inkml:trace>
  <inkml:trace contextRef="#ctx0" brushRef="#br1" timeOffset="173501.9532">13003 6863 12972,'-20'-99'4132,"-1"79"-1506,1-19-640,-20 19-256,21 20-417,-1 0-224,0 0-769,0 20-256,0-1-64,1 21 96,19 0-96,0 19-32,0-19 0,19 20-96,1-21-320,0 21-65,0 0 97,-20-21 32,0 20 255,0-18 65,-20-2 64,20-19 64,-20 0 161,20-20 255,0 19-160,0-19 1,20 0 31,20-19-96,-21 19-128,21 0-31,1 0-97,17 0-33,-17 0-255,-2 0-288,1 0-129,-20 0-320,0 0-641,-1 0-1312,-19 0-2403</inkml:trace>
  <inkml:trace contextRef="#ctx0" brushRef="#br1" timeOffset="173952.1485">13558 6963 15758,'20'-41'4645,"-20"22"-3364,0-1-736,-20 0 1088,0 20-256,-1 0-768,-17 0-321,18 20-96,-21 0-31,23-1 127,-3 22-160,21-21-128,21 19-32,-3-19 32,23 0-32,-1-1 0,-1 2-96,21 19-64,-21-21 31,21 1-127,-41 0 96,1-1 96,0 1 96,-20 1 32,-20-21 192,0 20-192,1-20-64,-1 0 0,-20-20 0,20 20-128,1 0-224,-1-21-738,20 21-959,0 0-994,-20 0-3011</inkml:trace>
  <inkml:trace contextRef="#ctx0" brushRef="#br1" timeOffset="174385.7422">13934 7122 16495,'21'-20'2050,"-1"-1"-1666,0 21 385,0 0 512,19-19-768,-19 19-417,20-20 64,-21 20-64,1-20-32,20 0 128,-40 1-63,21-1 255,-21-1 96,0 21-63,-21-20-97,1 20 32,-20 0-159,21 0 127,-21 0 64,0 20-63,21 21-257,-1-22-32,0 21 0,20-1 0,0 2-32,0-21-32,20 19 32,19-19-32,1-1 32,-20-19 32,19 0-128,1 0-65,1 0-63,-23-19-480,22 19-994,-19-20-1921,-1 20-8233</inkml:trace>
  <inkml:trace contextRef="#ctx0" brushRef="#br1" timeOffset="174777.3438">14530 7062 20243,'0'0'1954,"0"0"-1602,20 0 320,0 0 482,0 0-514,0 0-287,-1 0-225,21 0-32,1-20-32,-21 0-64,-2 0 64,3 1-64,-21 19-32,0-20 32,-21-1-64,3 21-64,-2 0-33,-21 21 97,1-1 161,1-1-33,19 21 64,0-1 192,0-18-160,20 19-32,20-1-32,20-19-32,-1-20-64,21 19-224,-1-19-609,2 0-960,-22 0-2051,1-19-10698</inkml:trace>
  <inkml:trace contextRef="#ctx0" brushRef="#br1" timeOffset="175479.4922">15483 7161 10826,'0'-39'1025,"0"19"-481,0-1-320,20 2 1314,-20-1 192,0 0-225,0 20 64,0 0 161,-20 0-128,0 0-513,0 0-225,1 40-223,-1 0 0,0 0-161,0-1 33,20 0-97,0 2-288,20-21 0,20-20-96,-21 0 32,21 0-64,1-41-32,-3 21-224,-18-19 160,1 0 96,-42 19-160,21-21 128,-20 22-192,2-1-161,-2 0-255,-1 20-289,1 0-417,20 0-1312,0 20-1570,0-20-7175</inkml:trace>
  <inkml:trace contextRef="#ctx0" brushRef="#br1" timeOffset="175871.0938">15801 7399 5861,'40'119'8584,"-21"-80"-5861,1 2-865,0-1-33,-20-21-351,20-19-642,-20 0-63,0 0-64,-20 0-289,0-39-256,20 0-32,-39-2 97,19-18-33,-20-21-96,20 1-96,1-1-32,-1-18 0,20 37 0,0-18 0,0 40 0,20 18-64,-1 1-32,1 20 32,0 20 63,0 1 33,0 18 0,-20 21-64,0-20 64,0 0 0,0-1-64,0 0-160,0-19-288,0 1-129,0-21-192,-20 0-768,20 0-1474,0-21-2242,0 1-7047</inkml:trace>
  <inkml:trace contextRef="#ctx0" brushRef="#br1" timeOffset="176058.5938">15860 6764 12395,'20'-59'5125,"-20"59"-2659,0 19-512,20 1 0,0 0-865,1 40-224,-3-1-288,2 0-129,21 1-384,-3 0 0,3-20-448,-1 0-161,-21-1-384,1-19-768,0-20-1346,-20 0-2018</inkml:trace>
  <inkml:trace contextRef="#ctx0" brushRef="#br1" timeOffset="176297.8516">15841 7042 16463,'-20'-20'3491,"40"0"-2594,19 1-64,1-1 672,19-1-95,2 21-738,-2 0-447,0 0-65,-19 0-256,19 21 192,-19 18-64,0-19-64,-21 20 128,1 0-96,0 0 32,1-21-96,-21 1-160,20-20-353,-20 0-832,0 0-1538,20-20-3171</inkml:trace>
  <inkml:trace contextRef="#ctx0" brushRef="#br1" timeOffset="176465.8204">16257 6783 20147,'-39'-19'2594,"39"19"-1537,-20-20-609,20 20-223,0 0-418,0 0-1664,20 0-2724</inkml:trace>
  <inkml:trace contextRef="#ctx0" brushRef="#br1" timeOffset="177101.5625">16773 6983 14830,'-39'-20'2210,"19"-1"-737,20 21 0,-20-20 449,0 20-384,1 0-321,-1 20-609,20 1-191,-20 38 31,20-19 33,0 20-97,20-1-192,19-39-128,1 19 0,19-39-96,-19 0 0,1 0-64,-2-20-96,-19 1 0,-20-21 32,-20 21-129,-1-1 65,3 0-224,-23-20-33,21 20-223,-18 0-738,38 0-896,-21 1-1826,21 19-8232</inkml:trace>
  <inkml:trace contextRef="#ctx0" brushRef="#br1" timeOffset="177414.0625">16972 7002 15534,'0'60'2274,"0"-20"-1153,20-20 225,-20 0 159,20-1-31,0-19-674,-20 0-255,0 0-193,20 0-192,-20 0 97,19-19-65,-19-21-128,20 19 32,-20-18 0,20-1 96,-20 1-64,20 18-32,-20 1-160,20 1-32,-20 19 0,19 0-64,-19 19 128,20 22-192,0-2-449,21 1-544,-21-1-801,-2-18-1601,23-1-3588</inkml:trace>
  <inkml:trace contextRef="#ctx0" brushRef="#br1" timeOffset="177762.6954">17548 6963 19986,'0'-21'1506,"-20"21"-769,0 0 448,0 21 384,1-1-608,-1 19-448,0 1-385,20 0-96,20-20-32,-20 0-32,20-1-96,-1-19-1,21 0-63,-20-19 96,-20-1-96,20 0 160,-20-1-32,0 2 64,0 19 160,0-20-64,0 20-32,-20 0-96,20 0-64,0 20-32,20-1 96,-1 2-288,21-1-737,-19-20-833,17 20-833,3-20-736,-21-20-7399</inkml:trace>
  <inkml:trace contextRef="#ctx0" brushRef="#br1" timeOffset="177963.8672">17668 6705 19058,'0'-20'2786,"0"20"-1633,18 20 161,2-1-161,1 21-192,19 20-769,-21-21 0,21 20-288,0-18-96,-1 18-673,-19-39-609,20 19-1568,-21-18-1923</inkml:trace>
  <inkml:trace contextRef="#ctx0" brushRef="#br1" timeOffset="178666.9922">18421 6844 15983,'-20'-40'3491,"20"40"-1441,20 0-705,-20 20 385,20 0-449,21 19-416,-3 0-225,-17 22-159,19-22-97,-1-19 1,-19 0-161,0-1 32,-20 2 32,20-21-63,-20 0 127,19-21-96,-19 2-128,0-21-128,0 1 96,0-2-96,0 2-96,0-1-288,0 1-161,0-2-191,20 22-481,-20-1-289,20 20-288,-20 0-832,0 20-1122,20-20-6629</inkml:trace>
  <inkml:trace contextRef="#ctx0" brushRef="#br1" timeOffset="178839.8438">18878 6922 13164,'19'41'5605,"1"-21"-3010,-20-1-866,20 1-31,1-20-801,-1 20-673,0-20-192,-2 0-128,3 20-320,-1-20-545,-20-20-1057,0 20-1826,0-20-3203</inkml:trace>
  <inkml:trace contextRef="#ctx0" brushRef="#br1" timeOffset="178995.1172">18878 6764 13933,'-20'-40'2979,"20"21"-1634,0-1-1121,20 20-192,-1 0-128,1 0-577,0 0-1281,1 20-2562</inkml:trace>
  <inkml:trace contextRef="#ctx0" brushRef="#br1" timeOffset="179477.5391">19314 6764 16559,'-18'-20'1506,"-3"20"-257,21 20 512,-20 20-191,20 0-641,-20-1-160,20 0-257,20 2-480,0-2 160,19-19-192,-19-20 96,0 20-192,21-20 96,-23-20-64,3 0-160,-21-19 32,0-2-32,0 22 31,0-21 97,-39-19 0,19 19 0,-1 0 64,1-19 32,0 19 0,2 0-64,-3 21 320,21-1 225,0 20-161,0 20-192,0-1 321,21 1 127,-3 40-63,2-20-129,21 19-96,-21-19-160,19 19-128,1-19-160,-20-1-288,19 2-129,-19-22-288,0 1-704,-20-20-865,0 0-1314,0 0-6726</inkml:trace>
  <inkml:trace contextRef="#ctx0" brushRef="#br1" timeOffset="179817.3829">19692 6863 15630,'19'0'3684,"21"0"-2147,-20 0-256,21-19-63,-23 19-482,3 0-447,-1 0-193,0-20 128,0 20-224,-20-20 64,0 20-64,0-21-32,0 2 32,-20 19-96,-20 0 160,19 0-64,3 0 0,-23 0-64,21 19 224,-20 2-64,21-1 0,19 19 128,0-19-96,0 19-95,19-19-33,1 1-65,20-1-255,1-1-352,18-19-642,-19 0-800,-1 0-1057,1-19-2466</inkml:trace>
  <inkml:trace contextRef="#ctx0" brushRef="#br1" timeOffset="180100.586">20128 6824 12651,'0'0'4549,"0"0"-2563,-19 0-705,19 20 769,0-1-545,0 21-768,0-21-321,19 1-223,1 21-97,21-41 0,-21 19-64,18-19 32,3-19-224,-21 19-161,-1-20-159,-19-1-33,0 1 65,0 1 32,-39-1 95,-2 0 257,3 1 128,-3 19 160,1-20 65,1 20-65,19 0-96,0 0-288,0 0-609,20 0-1953,20 0-3428</inkml:trace>
  <inkml:trace contextRef="#ctx0" brushRef="#br1" timeOffset="180672.8516">20308 6566 18385,'0'-20'897,"19"0"-865,1 20 544,0-19 1314,0-3-769,19 22-640,-19 0 31,20 0-95,-1 0-1,-19 0-128,0 22-160,21-3 0,-23 1-31,-18 19-1,20 22 0,0-22-64,1 20 32,-1-20-160,0 2 64,-1 18-128,1-20-129,0-19-159,0 21-97,0-22 353,-20 1 128,0 0 128,0 0 32,-20-20-32,-20 19 64,20-19 33,-19 0-161,19 21-65,-1-21-31,1 0-192,0 0-897,20 0-1602,0 0-1825,0 0-10122</inkml:trace>
  <inkml:trace contextRef="#ctx0" brushRef="#br1" timeOffset="180897.461">21082 7062 24214,'20'0'577,"-40"-20"-769,20 20 0,0 0 384,0 0-673,0 20-1985,0-20-3203</inkml:trace>
  <inkml:trace contextRef="#ctx0" brushRef="#br0" timeOffset="230939.4532">436 9623 7078,'0'19'2338,"0"1"-544,20-20 32,-20 20 672,0-20-1120,0 21-257,0-21-32,20 20-225,-20-20-159,20 19 64,-20-19 160,0 0-225,0 0 33,0 0-128,0 0 159,0 0-255,0 0-193,0 0 65,0-19-129,-20 19-96,0-41 0,0 21-32,20-19-64,-21-20-128,3-2 128,-2 2-128,0-1 32,-1 1 96,1 0-192,20 18 128,0 2 0,0 19-32,0 1-32,0-1 0,20 20 0,-20 0-32,21 20 160,19-1-224,-1 21 256,1 0-320,-1 19 160,1 0-33,19 2 65,-19-2-32,1-20 64,-23 2-32,22-22 32,-19 1 32,-21-20 161,20 0 287,-20 0-320,0-20-128,0-20 128,-20 0-128,20-19 0,-21-21-160,21 2 32,-20-2 64,20-19-128,-20 39 64,20 1-673,-18 19-544,18 40-1314,0 0-2401,0 0-6599</inkml:trace>
  <inkml:trace contextRef="#ctx0" brushRef="#br0" timeOffset="231423.8282">1071 9425 21460,'-20'0'448,"20"0"-768,0 0 864,0 0 578,0 0-674,0 0-288,20 0-32,0 0-64,1 0 64,-3-20-32,2-1 1,-20 1-1,0 1-64,0 19 128,0-20-64,-20 20 64,2-20-64,-3 20 32,1 20 193,0-20 63,-19 39-64,39-19 1,-20 21-193,0-2 160,20 0-128,-20 1-32,20 0-128,20 0 0,0-1-128,0-19 32,-1 1-384,21-1-1186,1-20-1249,-3 0-2466</inkml:trace>
  <inkml:trace contextRef="#ctx0" brushRef="#br0" timeOffset="231651.3672">1646 9345 18737,'0'19'2050,"0"1"-1089,0 1 384,-20 18 33,20 1-321,-18-1-737,18 21-320,0-20-384,0-1-385,18-19-737,-18 1-1953,20-1-3684</inkml:trace>
  <inkml:trace contextRef="#ctx0" brushRef="#br0" timeOffset="231830.0782">1448 9503 10986,'-59'-19'10858,"39"19"-9737,20 0 225,0 19 575,20 1-287,0-20-833,19 20-641,21 1-481,-1-2-607,0-19-290,2 20-1056,-2-20-1762,-19 0-6373</inkml:trace>
  <inkml:trace contextRef="#ctx0" brushRef="#br0" timeOffset="232149.4141">1885 9086 22581,'0'-20'2114,"0"20"-1730,0 0 1,0 20 447,20 1 257,-20 38-416,21 0-289,-3 21-384,2-1 225,21-19-321,-3-20-385,3-1-416,-21-19-384,19 1-417,-19-21-1152,-20 0-3749</inkml:trace>
  <inkml:trace contextRef="#ctx0" brushRef="#br0" timeOffset="232337.8907">1786 9405 22132,'-20'20'1762,"40"-20"-673,0 19 256,19-19-256,21-19-544,40-1-321,-21 20-672,20-21-673,-40 21-321,-19 0-1633,0 0-3683</inkml:trace>
  <inkml:trace contextRef="#ctx0" brushRef="#br0" timeOffset="232779.2969">753 9960 21396,'-40'20'1890,"22"-20"-1378,18-20 929,18 20-352,22-20-352,1 20-224,38-19-321,20 19-32,20-20-96,19 20 96,22 0-64,39 0-192,-21-20 128,0 20-160,-38 0 128,-21-19-96,-40 19-32,-39 0 96,-1 0 0,-39-21-289,20 21-511,-20 0-257,0 0-737,0-20-2402,0 0-10890</inkml:trace>
  <inkml:trace contextRef="#ctx0" brushRef="#br0" timeOffset="232974.6094">2361 9186 19698,'20'-20'7687,"-40"20"-7494,20 0-674,20 0 193,-20 0 96,0 20-385,20 0-2242,1-1-3362</inkml:trace>
  <inkml:trace contextRef="#ctx0" brushRef="#br0" timeOffset="233101.5625">2539 9623 22197,'21'19'1793,"-21"-19"-2369,0-19 127,20 19-223,-20-20-2531</inkml:trace>
  <inkml:trace contextRef="#ctx0" brushRef="#br1" timeOffset="247722.6563">3136 9147 15182,'-40'0'1249,"20"19"-576,0 21 320,20 20 640,-19 19-288,19 1-159,0-2-354,19 22-639,21-41 31,19-18 96,1-21-288,-1-1 256,2-38-160,18-22-31,-20 1-97,-19-19 32,0-1-32,-1 1-32,-39-21-65,20 21 65,-40 0-32,0-1 0,-19 20 160,-1 1-192,-19 19 192,-1 20-128,1 20 64,-2 0-64,2 19-32,19-19-672,21 20-866,19 0-1313,19-1-3170</inkml:trace>
  <inkml:trace contextRef="#ctx0" brushRef="#br1" timeOffset="248114.2579">4049 9107 16143,'-20'-80'2562,"0"60"-1088,0 1-193,0 19 288,1 0-95,-1 0-513,0 39-321,0 0-127,0 2-97,1 38-128,19-19-63,0 19-97,19-20 32,1 21-128,20-21-224,-1-18-161,1-2-191,0-19-129,-1-20-256,2 0-992,-3 0-1891,-18 0-4196</inkml:trace>
  <inkml:trace contextRef="#ctx0" brushRef="#br1" timeOffset="248442.3829">4248 9305 18641,'0'59'1538,"0"2"-545,19-22 256,-19 0 224,0 1-320,20-19-672,0-2-321,0 1-96,-20-20 192,0 0-224,20 0 32,-20 0 32,0-20 0,20 1-64,-20-22-32,0 21 32,0-19-32,0 19 0,19-19 0,-19 39 0,20 0-96,0 20 32,0-1 32,1 21-192,-3-1-449,22 2-704,1-22-801,-23-19-1537,23 0-8777</inkml:trace>
  <inkml:trace contextRef="#ctx0" brushRef="#br1" timeOffset="248643.5547">4625 9127 21492,'99'20'1697,"-40"19"-864,1 21-448,-1-1-129,-39 20-192,21-19 128,-23-1-224,2-19-352,-20 20-449,0-21-769,-20 1-960,2-19-2819</inkml:trace>
  <inkml:trace contextRef="#ctx0" brushRef="#br1" timeOffset="252052.7344">5518 9186 15855,'-20'-20'1633,"20"20"-320,0-19-64,20 19 449,-20 19-160,20 21-578,0 0-191,0 39-352,-1-20-225,21 21 128,-20-1-256,19-19-32,-19-1-64,20-18-224,-19-21-353,17-1-480,-18 1-640,1-20-802,-21 0-1152,0 0-9834</inkml:trace>
  <inkml:trace contextRef="#ctx0" brushRef="#br1" timeOffset="252250">5518 9523 12299,'-39'0'6342,"39"0"-4004,0 0-1409,0-20 449,19 20 447,21-19-800,0-1-672,19-19-321,-19 19 0,19 20-321,0-21-319,-19 1-385,1 20-1153,-2-19-2499,-19 19-12779</inkml:trace>
  <inkml:trace contextRef="#ctx0" brushRef="#br1" timeOffset="252444.336">5994 9464 5060,'40'39'16015,"-20"-19"-14093,20 0-1121,-21 1-353,1-2 1,0-19-225,0 20-192,-20-20-192,21 0-545,-21 0-768,0 0-1218,-21-20-1793</inkml:trace>
  <inkml:trace contextRef="#ctx0" brushRef="#br1" timeOffset="252579.1016">5894 9325 3299,'-59'-39'11114,"59"-1"-8968,-20 19-1569,20 2-481,0 19-64,20-20-160,1 20-1089,-1-20-2691</inkml:trace>
  <inkml:trace contextRef="#ctx0" brushRef="#br1" timeOffset="253305.6641">6253 9464 18289,'0'0'1986,"0"20"-1089,20-1-1,0 21 129,-2 0-128,3 0-416,-1-1-257,0 2-32,0-21-192,-1-20 96,-19 19-32,20-19-128,-20 0 192,0-19-128,0-1-96,-20-1 64,1 1-64,19-19 96,-20 19 0,0-19 0,0-2-192,20 21 160,0 1-96,0 19-32,0 0 256,20 19 64,20 1-32,-21-20-96,1 20 64,20-20 64,-20 21-64,-1-21-96,-19 0 32,20 0 0,-20 0 64,0-21 1,0 21-33,0 0-32,0-20-160,0 20 95,0 0-127,0 0 64,20 20 0,-20 1 32,20-2 32,0 21 96,-1-21-64,1 1-128,0 0-256,1-20-161,-1 21-224,-2-21-63,-18 0-97,20 0-609,-20-21-63,0 1-1794,21 0-2563</inkml:trace>
  <inkml:trace contextRef="#ctx0" brushRef="#br1" timeOffset="253661.1329">6908 9543 16495,'39'0'2915,"-19"0"-1506,0 0 1,1-20-33,-21 0-384,18 1-545,2-1-320,-20 0-32,0 1 65,-20 19-97,2-20-96,-3 20 96,1 0-96,-20 20 64,21-1 160,-21 21 64,20-1-160,0 2 257,20 18 95,0-20-224,40-19-160,-20 1-64,39-1 32,-19-20-224,19 0-160,2-20-353,-2-1-1153,0-19-2370,-19 21-10345</inkml:trace>
  <inkml:trace contextRef="#ctx0" brushRef="#br1" timeOffset="254516.6016">7921 9206 9224,'-41'-40'5798,"21"40"-3524,0-19-544,20 19 223,-19 19-351,19 1-769,0 19 64,0 2-129,0 38-447,19-19 31,1-1-64,0 0-192,1-18-64,17-2-160,-18 0-256,21-19-193,-2 0-320,1-20-672,-20-20-1602,19 0-2883</inkml:trace>
  <inkml:trace contextRef="#ctx0" brushRef="#br1" timeOffset="254804.6875">8218 9484 13580,'19'59'2563,"1"-19"-1250,0 0 321,-20-21 287,20 1-319,-20-20-449,0 0-480,0 0 159,0-20-159,0 1-225,-20-1-255,0-19-1,0-2-64,20 2-96,-19-1 0,19 1-32,0-2-160,0 2-128,19 19-289,1 1-288,20 19-704,-1 0-1570,-19 19-2947</inkml:trace>
  <inkml:trace contextRef="#ctx0" brushRef="#br1" timeOffset="255217.7735">8735 9305 17552,'-41'0'3139,"21"0"-2178,0 20-288,20 19 544,-19 2 128,19-2-672,0 1-481,0-1-128,19 2-32,1-22-128,0-19 32,0 20-128,1-20-1,-21-20-159,18 1 224,-18-2 32,0 1 64,0 0 32,-18 1 0,18-1 96,-21 0-64,21 20 0,0-19 0,0 19 96,0 19-96,0-19 32,21 20-96,-3 0-32,2-1-480,21 1-770,-3 0-896,-17-20-1345,19 0-6599</inkml:trace>
  <inkml:trace contextRef="#ctx0" brushRef="#br1" timeOffset="255537.1094">8933 9364 15951,'0'61'3267,"19"-22"-1986,-19-19-64,20 19 288,-20-19-31,20 1-641,-20-21-513,20 19-128,-20-19-128,0-19 64,20-2-32,-20 1-96,0 0 0,0 1-32,0-1 64,19-19-32,-19 19-128,0 20 160,0 0-128,20 0 0,-20 20-96,20-1-224,21 1-417,-23 19-705,22-19-1697,-19 0-6598</inkml:trace>
  <inkml:trace contextRef="#ctx0" brushRef="#br1" timeOffset="256306.6407">9528 9345 13292,'-40'-20'2947,"20"0"-1250,0 20-255,20 20 63,-19 0-256,19 19-95,0 2-386,0 18-415,19-20-97,1 2-32,20-22-192,-20 1-32,19-20 96,-19 0-32,0-20-128,1 1-64,-1-22-96,-20 2 0,0-1-33,0 1 161,-20-2-32,-1-18 64,1 0-128,-18-1 96,-3 1 160,21-2-32,-20 42 160,40-21-160,-19 40 288,19-19-95,0 19-97,19 19 224,-19 1-32,40 39 65,-20-18-161,21 18-32,-3 21-128,3-21-64,-3 0 96,23-18-256,-22 18-480,1-40-449,0 21-929,-21-19-1730,1-21-7078</inkml:trace>
  <inkml:trace contextRef="#ctx0" brushRef="#br1" timeOffset="256580.0782">9885 9384 16239,'0'60'4132,"0"-20"-2371,0-1-832,20 2 96,0-2-480,0-19-289,19-20-160,2 0-32,-3-40-32,3 21-128,-21-22-96,0 2 64,-20-1-64,-20 21-97,0-1-127,-21-1-225,3 1 193,-3 20 192,2 0-1,-1 20-351,20-20-898,0 21-1472,20-1-7849</inkml:trace>
  <inkml:trace contextRef="#ctx0" brushRef="#br1" timeOffset="257144.5313">10282 9405 16912,'0'59'2370,"20"-20"-1281,-20 1 64,0-19 320,20-21-352,-20 19-544,0-19-353,0 0-128,0 0 32,0-19-64,0-22-96,0 21 0,0-19 64,0 0-32,0-2 0,0 2 0,0 19-32,20 0 0,-20 20 0,20 20 128,-1 0 0,-19 19 1,20 2-1,21-2 128,-21-19-128,-2-1-32,2 1 0,1-20-96,-21 0 32,0 0-32,20 0-96,-20-20-64,-20 1 96,20-1 32,0 0 96,-21 1-32,21-1 0,0-1 96,0 1-32,0 20-64,21 0 96,-1 20-128,0 1-64,-1 18 128,21-19-417,-20 19-640,19-19-1025,-19 0-1665,0 1-6919</inkml:trace>
  <inkml:trace contextRef="#ctx0" brushRef="#br1" timeOffset="257340.8204">10798 9405 4356,'20'0'15534,"-20"20"-12907,0-1-1218,20 1-544,-20 0-288,21-1-481,-21 1-257,18-20-543,-18 0-898,0 0-1633,0 0-7783</inkml:trace>
  <inkml:trace contextRef="#ctx0" brushRef="#br1" timeOffset="257493.1641">10640 9186 17552,'-40'-39'3267,"20"19"-2306,20 20-865,0 0-32,20 0-832,0 0-2083,0 0-13485</inkml:trace>
  <inkml:trace contextRef="#ctx0" brushRef="#br1" timeOffset="258101.5625">10976 9246 16815,'0'-40'2979,"0"40"-1505,21-20-33,-1 20 128,0-20-640,0 40-576,-1 0-257,1-1 0,0 42-128,0-22-224,-20 20 320,0 1-160,0-20 96,-20 19 0,20-19 32,0-20 0,-20 19 0,20-39 0,20 20 192,0-20-224,0 0 96,-1 0-96,21-20 64,0 1-256,-1-21-192,-19 21-449,21-2-1281,-41 1-1826,0 0-5477</inkml:trace>
  <inkml:trace contextRef="#ctx0" brushRef="#br1" timeOffset="258281.25">11017 9444 16047,'-20'0'2850,"40"0"-1953,0 0 609,19 0 31,1-19-800,19 19-417,-19-20-320,21 20-769,-23 0-1120,-17 0-1026,19 0-3523</inkml:trace>
  <inkml:trace contextRef="#ctx0" brushRef="#br1" timeOffset="258549.8047">11414 9464 11915,'20'0'4132,"0"-20"-2467,0 20 225,19-19 192,-19-1-993,0-1-544,0 1-257,-1 1 0,-19-1-224,0 0 64,0 1-96,-19 19-64,-21-20 32,20 20-32,-19 20 64,-1-20-96,20 19 353,-19 21 191,19-21-96,0 22-31,20-2-33,0-19-128,0 19-128,20-19-128,18 21-384,3-41-257,-1 19-800,19-19-994,0 0-1953,-19 0-9769</inkml:trace>
  <inkml:trace contextRef="#ctx0" brushRef="#br1" timeOffset="258941.4063">11831 9345 7815,'-21'0'10602,"1"0"-8936,2 19-738,18 22 546,-20-21 31,20 19-448,0 0-416,20 1-449,-2-19-96,2-21-64,21 0 0,-21 0 32,-1-21-32,21 1-64,-40-19-256,20-1 64,-20 21 192,-20-22 0,0-18-32,0 20 64,-19-1 0,-2-20 32,3 21 0,18 19 256,-1 20 64,1-20 1,0 20-33,20 20-96,20 19 32,0-19 65,1 40-129,17-20-64,3 19-192,18-20 128,1 2-352,-21-2-193,21-19-191,-19 19-289,-23-39-801,22 20-1473,-40-20-2947</inkml:trace>
  <inkml:trace contextRef="#ctx0" brushRef="#br1" timeOffset="259144.5313">11930 9047 16719,'59'19'3171,"1"1"-1441,-1 21-545,2 18-96,-2 21-256,1-21-449,-21 21-127,1-1-322,-1-20-351,-19 1-385,-20-1-640,0-18-609,0-21-833,-20-1-8391</inkml:trace>
  <inkml:trace contextRef="#ctx0" brushRef="#br1" timeOffset="274831.0547">13003 9186 6342,'0'-39'736,"-20"19"225,20 0 513,0-1 736,-21 1-32,21 1-353,0 19-415,-20-20-225,20 20-192,0 0-32,0 0 0,0 0-449,-20 20-160,20-1 353,0 42 32,20-22-97,-20 41-95,20-21-97,1 0-223,-1-18 127,-2-2-96,2 1 0,1-21-128,-1-19 1,0 20-97,19-20 64,-19 0 32,20-20-32,-21 20-160,21 0 0,-20 0 96,0 20 0,-1 0 32,1 20-32,-20 0 64,0-21-96,-20 21 0,20-19 0,-19-1-64,-21-1-64,20 1-32,0-20-64,1-20-225,-1 20-288,0-19-352,0-1-512,20-1-962,-20 1-1024,20-19-6214</inkml:trace>
  <inkml:trace contextRef="#ctx0" brushRef="#br1" timeOffset="275034.1797">13400 9425 16687,'38'39'3139,"-17"-39"-1313,-1 20-929,0 19-225,19-19 1,-19 1-385,0-2-192,19 1-192,-19-20-288,0 0-449,0 0-544,19-20-1250,-39 1-1312,20-2-2403</inkml:trace>
  <inkml:trace contextRef="#ctx0" brushRef="#br1" timeOffset="275216.7969">13776 9464 4228,'0'-20'6374,"0"40"-2114,0 0-1218,0 19-543,-20 2-577,20 37-513,0 3-192,-20-3-320,20 2-545,0-21-224,0 0-128,0-18-96,0-21-288,0 19-353,20-19-672,-20-1-1826,0 3-3620</inkml:trace>
  <inkml:trace contextRef="#ctx0" brushRef="#br1" timeOffset="275954.1016">14313 9364 12203,'18'41'3684,"-18"-21"-1987,0 19-127,0 20 255,21 1-159,-21-1-545,20-19-609,-20 1-191,20-22-1,-20 1-160,0-20-96,20 0 64,-20 0 33,0-20-129,0-19-32,0-2-64,0 2 32,0-1 32,-20-20 0,20 21-65,0-1 1,20 21 0,-20 19 0,19 0 32,-19 19 128,20 21 0,0 19 1,0-19-1,0 0 64,-1-1 0,1-19-96,0 1 32,-20-1-64,0-20 32,0 0 128,0-20-96,0-1-64,0 1-32,0 0 32,0-19 1,0 19-33,20 1 0,0-2-129,-1 21-31,1 0 64,0 21-192,0-2-673,1 1-929,17 0-2210,-38 19-6662</inkml:trace>
  <inkml:trace contextRef="#ctx0" brushRef="#br1" timeOffset="276236.3282">14888 9503 16079,'0'0'5765,"0"20"-4323,0 0-802,0 1 449,20-2-32,0 21-640,19-40-321,-19 19-160,20-19 64,-21-19-225,1 19 161,0-20-128,1 0-64,-21 1 32,-21-2-97,1 1-95,-19 0-96,19 20 191,-20-19 65,20 19 192,1 0-352,-1 0-1378,20 0-2306,0 0-9257</inkml:trace>
  <inkml:trace contextRef="#ctx0" brushRef="#br1" timeOffset="276728.5157">15364 9444 19026,'-39'-19'1825,"-1"-1"-832,20 40 352,-1-20 257,3 39-705,-2 0-321,20 1-287,0 0-129,20 19-128,-2-39 0,23 0 0,-1-20 0,-21 0-288,21-20 192,-20 0-225,0-19 129,-20 0-64,0-22 192,0 22 64,-20 0-96,-20-22 128,20 2-128,1 0 192,-21-1-64,20 1 128,20 39 225,-21-1 95,21 21 193,0 0-225,0 21 97,0 19 63,0 19-159,21 21-289,-1-2-160,20-17 128,-1 17-288,1-17-224,-1-22-449,1 0-320,1-19-609,-3 0-672,-18-20-2467,-20 0-7206</inkml:trace>
  <inkml:trace contextRef="#ctx0" brushRef="#br1" timeOffset="276927.7344">15682 9444 17936,'0'40'4004,"20"-21"-2338,-20 21-577,20-19-513,0 18-287,-1-19-225,-19-1-160,20-19-385,0 0-672,-20 0-1377,0-19-2691</inkml:trace>
  <inkml:trace contextRef="#ctx0" brushRef="#br1" timeOffset="277062.5">15682 9225 16944,'-39'-39'3427,"19"19"-2082,0 20-1121,20 0-128,0 0-608,0 0-2563,0 0-14862</inkml:trace>
  <inkml:trace contextRef="#ctx0" brushRef="#br1" timeOffset="277611.3282">16158 9603 8616,'40'20'6310,"-20"-20"-3492,-20 0-351,20 0-578,-20 0-255,0-20-481,0-19-288,0 18-289,-20-19-95,0 1-257,0-20 32,0 18-63,-19-18-65,-1 0-64,19-1 0,-17 1-96,18-2 32,20 22 0,0 19-64,0 1-129,20 19-95,18 19-64,3 1-289,-21 19-704,19 22-1249,1-2-2916</inkml:trace>
  <inkml:trace contextRef="#ctx0" brushRef="#br1" timeOffset="277815.4297">15979 9384 19602,'-38'0'2627,"38"0"-1827,18 0-255,23-20 896,-1 20-96,19 0-896,0 0-385,1 0-224,-21 0-353,21 0-416,-21 20-928,1 1-1282,1-1-3075</inkml:trace>
  <inkml:trace contextRef="#ctx0" brushRef="#br1" timeOffset="277996.0938">16475 9325 16591,'0'20'3331,"21"-1"-1665,-1 22-481,0-21-96,0-1-576,19 1-289,1 0-352,-1-1-577,1-19-736,1 20-1474,-23-20-3459</inkml:trace>
  <inkml:trace contextRef="#ctx0" brushRef="#br1" timeOffset="278189.4532">16933 9325 19218,'-40'39'2818,"19"-19"-1665,3 40 65,-2-1 319,-1 2-480,1 17-480,0-17-385,20-2-320,0 0-225,0-18-287,0-2-417,0-19-737,0-1-1697,0-19-4132</inkml:trace>
  <inkml:trace contextRef="#ctx0" brushRef="#br1" timeOffset="278431.6407">17131 9405 20499,'0'39'2787,"0"1"-1891,20-21-383,-20 21-33,19 0 1,-19-20-417,20 19-64,0-39-352,-20 20-705,20-20-865,-20-20-1954,0-19-11210</inkml:trace>
  <inkml:trace contextRef="#ctx0" brushRef="#br1" timeOffset="278770.5079">17091 9127 1793,'0'-61'17040,"0"61"-14637,0-19-2083,20 19-224,-20 19 96,20 1-32,19 21-64,-19 18-128,0 1 32,21-1-64,-21 0 64,-2 2 96,3-22 225,-1 0 640,0 1-97,-20-19-31,20-21-128,-20 19-289,0-19-31,0-19 127,0 19-160,0-21-159,0 1-65,0-19-32,0 19-64,19 0 32,1 1-128,-20-1-32,40 20-128,-20 0-353,19 20-32,-19 19-191,20-19-898,-1 19-1441,-19-19-3811</inkml:trace>
  <inkml:trace contextRef="#ctx0" brushRef="#br1" timeOffset="279219.7266">17984 9305 18417,'20'-59'2274,"-20"38"-1217,-20 21 352,1 0 161,-1 21-609,-20 19-289,20-1-127,-19 20-65,39-18-255,-20 18-161,20-20-64,20-19 0,0 1-225,19-21-95,-19 0 0,0-21 0,0-19 95,-1 21-63,1-21 64,-20 21 64,0-22 128,0 41 0,-20 0 96,20 0-32,0 21 96,0 18 128,20 20 64,0 2-127,0-2-33,-20 21 192,21-21 129,-1 0-161,-20-18-256,0 18 128,-20-40-64,-1 21-96,-19-21-224,1 2-288,-1-21-609,20 20-353,-19-20-2113,19-20-8424</inkml:trace>
  <inkml:trace contextRef="#ctx0" brushRef="#br1" timeOffset="279801.7579">18798 9147 17936,'-39'19'1858,"19"21"-673,20 20-96,-20 19-64,40-19 96,-20 19-512,40-40-353,-1-19-160,21 1 0,-1-42-160,20 1 32,-18-19-224,-2-20-192,-19-2 127,-20 2 65,-1 0 160,-38-21 32,-1 21 128,-40-1 32,1 20 96,-20 1 225,-2 19-129,2 20-64,20 0-256,19 20-192,1 19-385,39 1-832,0 20-1602,0-20-4164</inkml:trace>
  <inkml:trace contextRef="#ctx0" brushRef="#br1" timeOffset="280024.4141">18998 9246 15022,'0'20'7943,"18"0"-6758,3-1-160,-1 1 32,20 19-352,-21 2-545,21-2-96,0 1-224,-1-21-320,1 1-385,-1 0-480,1-20-1218,-19 0-1633,-1 0-12428</inkml:trace>
  <inkml:trace contextRef="#ctx0" brushRef="#br1" timeOffset="280357.4219">19395 9266 16591,'0'39'3876,"18"-19"-2114,-18 19-193,21 2 97,-21-2-225,40 1-672,-20-21-321,19 1-352,1 0 0,-1-20-64,1-20-32,-20 0-96,0 1 32,-1-1 0,-19 0 0,0-19-32,0-2 96,0 22-160,0-1 224,0 0-96,-19 20 32,19 0-64,0 20 192,19 0 64,-19 19-128,20 2 32,0-22-320,21 21-224,-21-40-289,19 19-480,1-19-321,-1 0-1441,-19 0-3010</inkml:trace>
  <inkml:trace contextRef="#ctx0" brushRef="#br1" timeOffset="280524.4141">19930 9345 10505,'0'39'8392,"20"-18"-6502,-20-1-384,20 19-706,0-19-607,0-1-322,-1-19-319,1 0-705,0 0-1538,0 0-5540</inkml:trace>
  <inkml:trace contextRef="#ctx0" brushRef="#br1" timeOffset="280692.3829">19871 9225 16687,'-59'-59'2691,"39"20"-994,20 19-864,0-1-416,0 21-321,20 0-385,19 0-960,1 21-1922,-1-1-10025</inkml:trace>
  <inkml:trace contextRef="#ctx0" brushRef="#br1" timeOffset="280889.6485">20209 9266 21652,'-41'20'1569,"1"19"-287,40-19 479,-19 19-159,19 2-673,19-2-641,1-19-32,21-1-160,17 1-64,-17 0-160,18-20-224,-19 0-385,19-20-320,-19 0-416,-20 20-1378,-1-19-3555</inkml:trace>
  <inkml:trace contextRef="#ctx0" brushRef="#br1" timeOffset="281559.5704">20624 8809 14733,'-18'-19'4293,"18"-2"-1955,0 21-1313,0 21 96,18 18 480,-18 20-672,0 21-448,20 18-97,0-17-256,1-3-64,19-17 32,-21-2-192,-19-20 192,20-18-288,0 18-224,-20-39-385,0 20-608,0-20-1122,20 0-1985,-20-20-10026</inkml:trace>
  <inkml:trace contextRef="#ctx0" brushRef="#br1" timeOffset="281791.9922">20883 9206 15566,'-40'19'2370,"1"2"-800,19-1 96,0 0 223,0 19 1,1-19-737,19-1-448,0 1-257,0 1-159,19-1-65,1-20-32,20 0-128,19 0-64,-19 0-448,19-20-289,2 20-160,-2-21-576,-19 1-1570,-1 20-2082,-19 0-10538</inkml:trace>
  <inkml:trace contextRef="#ctx0" brushRef="#br1" timeOffset="282443.3594">21697 8888 15310,'0'-39'1377,"-40"19"-480,21 0 128,-21 20 769,-1 0-97,3 20-768,-23 19-96,2 1-64,19 0 0,20 19-321,1-19-192,19 20-288,19-20 96,21-1-64,19 0-32,2-18-32,18 19-192,-19-21-96,-21 1 288,1 0 64,-20-1 0,-20 1 0,-20-20 160,0 21-128,0-1 32,-19-20-192,-1 19 64,20-19-289,-19 20-480,19-20-800,20 20-1186,-20-20-2786</inkml:trace>
  <inkml:trace contextRef="#ctx0" brushRef="#br1" timeOffset="282761.7188">21916 9305 20435,'-21'20'2370,"21"0"-1954,0-1 257,0 1 320,21 21-224,-1-22-417,-2 1-256,23 0-96,-1-20 64,-1 0-64,-19-20-64,0 0 32,0 1-64,-20-22 0,0 21-32,-20 1-64,-20-1 64,1 20 31,-1-20 130,-19 20-1,39 0-193,-21 20 97,21-20-512,20 20-705,0-1-1058,20-19-1857,0 20-12586</inkml:trace>
  <inkml:trace contextRef="#ctx0" brushRef="#br1" timeOffset="283022.461">22333 9444 17104,'0'-19'4356,"0"-1"-2723,-21-1-255,21 1 95,-20-19-384,20 19-544,-20-19-289,20-2-160,-20 22-96,20-1 0,0 0 32,0 1-256,20 19-193,0 0-287,0 0-545,19 0-1634,2 0-2082,-21 19-9320</inkml:trace>
  <inkml:trace contextRef="#ctx0" brushRef="#br1" timeOffset="283319.336">22570 8868 18001,'0'0'3907,"0"0"-2369,0 20-129,20 19-64,0 22-192,-20-2-416,20 21-385,19-21-288,-19 21 33,0-21-354,1-20 65,17 2-416,-18-2-193,1-19-384,-21 0-673,0-20-1249,0-20-2658</inkml:trace>
  <inkml:trace contextRef="#ctx0" brushRef="#br1" timeOffset="283528.3204">22570 9186 19474,'-19'0'3075,"-1"-20"-1634,40 20-288,-20 0 609,39 0-257,1 0-608,-1 0-608,22 0-161,18 20-256,-20-20-257,-19 0-640,19 20-929,-19-20-736,-20 19-2147,0 2-12908</inkml:trace>
  <inkml:trace contextRef="#ctx0" brushRef="#br1" timeOffset="283695.3125">23147 9484 23670,'18'19'2178,"2"-19"-1666,-20 0-255,20 0-161,-20 0-96,0 0-1153,0 0-3043,0 0-16304</inkml:trace>
  <inkml:trace contextRef="#ctx0" brushRef="#br0" timeOffset="346073.2422">614 11151 9064,'-19'-39'1954,"-21"19"-449,20-1 866,20 2 31,-20-1-672,1 0-770,-1 20 1,20-19 32,-20 19-160,0 0-288,20 19 31,0 1-95,0 40-65,0-20-96,0 38-192,0-17-96,20-2-32,20 1 32,-21-20-32,21-21 0,-20-19 65,19 0-1,1-19-32,1-21-64,-23 0 96,2-19-64,0 0 96,-20-2 32,0 2-192,-20-1 160,-18 1-192,-3 19 192,1 0-96,1 0-96,19 40-160,-20 0-33,21 0-672,19 0 0,0 20-1088,19 0-2115,1 20-10410</inkml:trace>
  <inkml:trace contextRef="#ctx0" brushRef="#br0" timeOffset="346572.2657">992 11271 13805,'20'98'1825,"-1"-57"-511,-19 18 159,20 0 353,-20 1-513,20-1-480,-20-59-417,59 81-416,-39-42 96,1-19 64,-1-1-32,0-19 161,-20 20 511,0-20-287,0-20-513,-20 1 160,0-21-160,-21 1 0,2-22 32,-1 2-96,40 59 128,-59-158-64,39 78-512,0 21 352,20 19 95,0-1 65,20 2-160,0 39-32,0 0-224,-1 0 320,1 39-193,0 2 1,0-1-64,-20-1 160,0 21-161,0-20-159,0-1-641,-20-19-705,20-1-1281,0 1-2755</inkml:trace>
  <inkml:trace contextRef="#ctx0" brushRef="#br0" timeOffset="346804.6875">1112 10893 16751,'0'20'2018,"0"1"-128,0 18 64,0 0-545,0 1-640,18 20-449,2-1-288,21-20 0,-3 22-32,3-22-224,-1-19-545,-1 0-416,-19-1-352,20 2-1122,-21-21-1985</inkml:trace>
  <inkml:trace contextRef="#ctx0" brushRef="#br0" timeOffset="347021.4844">1091 11232 15726,'0'0'1986,"0"0"-480,21-22 383,17 22-415,3 0-609,18 0-481,-19 0-224,19 0-128,1 22 0,-1-3-256,0 1-352,-19 0-65,19-1-352,-39 1-705,21 0-576,-21-20-2242</inkml:trace>
  <inkml:trace contextRef="#ctx0" brushRef="#br0" timeOffset="347183.5938">1448 11132 8007,'-59'-61'10378,"39"42"-8777,0-1-896,20 20-513,0 0-352,0 0-769,0 0-1986,20 0-8551</inkml:trace>
  <inkml:trace contextRef="#ctx0" brushRef="#br0" timeOffset="347843.75">1944 11251 5733,'-18'-19'10410,"-3"-3"-8745,21 22-351,-20 0 543,0 22-287,0-22-417,1 39-384,19-19-289,-20 19-160,20 0-256,20 2-64,-20-21 129,19-1-161,21-19-129,-20 0-31,19-19 96,-19-21-32,0 0 128,-20 0 32,0 21 64,-20-21-192,20 21-128,-20-3-513,2 22-96,-3-19-352,1 19-1025,0 0-1762,0 0-11690</inkml:trace>
  <inkml:trace contextRef="#ctx0" brushRef="#br0" timeOffset="348144.5313">1984 11151 16559,'21'59'2210,"-21"-18"-768,20-21-1,-20 19 96,18-19-415,-18 0-546,0-20-544,0 19 0,0-19-32,0 0 128,0-19-320,0 19 64,0-20-128,0-19 160,0 19 96,0 0 0,0 1-32,0-3 128,0 3 64,21 19-32,-1 19 96,0 3-128,0-3-96,-1 21-704,21-21-770,-20 21-1633,19-21-2979</inkml:trace>
  <inkml:trace contextRef="#ctx0" brushRef="#br0" timeOffset="348599.6094">2580 11171 18833,'-20'-20'2339,"20"1"-1859,-21 19 417,3 0 832,-2 0-543,0 19-514,-1 1-383,1 19 31,20 2 0,0-1-288,0-1 64,20-19-192,1-1 96,19 2-96,-22-21-64,3 0 96,-21-21-96,20 2 128,-20-1-64,0 0 192,0-19-160,0 19 256,0 20-192,-20-19 160,20 19-64,0 0-64,0 0-160,0 19 64,0 1 64,20 19-192,0-19-289,20 0-672,-21-20-544,1 0-1122,0 0-1601,0 0-9674</inkml:trace>
  <inkml:trace contextRef="#ctx0" brushRef="#br0" timeOffset="348816.4063">2600 10775 19730,'0'0'3075,"0"20"-2018,0-1 545,20 40-257,0 2-480,-1-2-609,21 0-224,-20 1-416,19-1-481,1-20-192,-19 2-321,-1-21-1088,-2 0-2434</inkml:trace>
  <inkml:trace contextRef="#ctx0" brushRef="#br0" timeOffset="349541.9922">3155 11092 15118,'0'-21'2306,"0"21"-1185,0 0 833,0 0 224,20 41-673,0-2-640,21 1-448,-23 1-129,22-2-64,1 0 128,-23-19-159,3 0-1,-1-1 96,-20-19-96,20 0 64,-20-19-31,0-1-97,0-19-64,0 19 32,-20-19-96,20-2-160,-20-18-353,20 19-448,-21 19-32,21 2-256,0-1-224,21 20-1730,-21 0-4677</inkml:trace>
  <inkml:trace contextRef="#ctx0" brushRef="#br0" timeOffset="349750">3592 11191 19314,'0'41'3427,"0"-22"-1986,0-19-159,20 20-1,-20-20-673,0 20-447,20-20-129,-20 19-257,21-19-479,-21 0-738,18 0-1569,-18 0-3459</inkml:trace>
  <inkml:trace contextRef="#ctx0" brushRef="#br0" timeOffset="349919.9219">3513 10873 19378,'-20'-19'2274,"20"19"-2050,-20 0-256,20-20-416,20 20-962,-20 0-1632,20 20-12109</inkml:trace>
  <inkml:trace contextRef="#ctx0" brushRef="#br0" timeOffset="350424.8047">3890 11012 14926,'-39'-39'2530,"39"39"-1377,-20 0 449,0 20 127,0-1-319,20 21-482,0 20-511,0-21-193,0 20-64,20-18-128,0-1-64,0-1 96,-1-39-192,21 20 32,-20-40-64,0 0 96,-20 1-160,19-21 128,-19-1-33,0-18 65,-19 20-352,-1-2-257,-20-18 353,1 0 0,-1-1 96,-1 21 192,23-1 256,-2 21 352,20 19 225,-20 0 192,20 0-416,0 19 95,20 21 1,0 19-97,19-19-287,21 19-161,-21 0-128,1 2-289,19-22-415,-19 0-193,-20 2-384,19-21-1154,-19 0-1440,-20-1-6439</inkml:trace>
  <inkml:trace contextRef="#ctx0" brushRef="#br0" timeOffset="350802.7344">4167 11210 21652,'41'0'1634,"-41"0"-962,40 22-672,-21-22 1538,1-22-898,0 22-448,0-19-95,0-1-65,0 0 128,-20 1-160,0-1-64,0 0-161,-20-20 129,0 20-96,0 20 160,0 0 0,0 0 0,1 0-64,-1 20 160,0-1-32,-1 22 128,21-2-64,-20 1 129,20 1 63,20-2-96,1 0-128,19 1-160,-1-21-320,1-19-289,-20 21-288,19-21-1185,1 0-2082,-20-21-13645</inkml:trace>
  <inkml:trace contextRef="#ctx0" brushRef="#br0" timeOffset="351083.9844">4566 11171 4964,'0'0'17841,"-20"0"-16688,20 20-576,0-1 544,0 22 256,0-21-608,20 19-609,-2 1-64,3-21-160,-1-19 0,0 0-64,19 0-128,-19-19-97,0-1-255,0-19 127,-20 19 65,0-19 256,0 17 96,-40-17 0,20 39-33,-39-20 65,18 20 0,3 0 193,-3 0-129,3 20-481,17-20-2049,21 0-3780</inkml:trace>
  <inkml:trace contextRef="#ctx0" brushRef="#br0" timeOffset="352090.8204">1012 11787 10890,'-40'19'3940,"20"-19"-2723,0 0-641,20 0 417,-19 0 0,19 0-512,0 0-33,0-19 129,19 19-225,1 0 128,20-20 65,19 20-481,20 0 128,2 0-96,18-20 32,19 20-96,42-19 0,18 19 64,0-20 33,41-1 31,-41 1 0,2 0 160,-42 20-224,1 0 128,-19 0 1,18 0 223,-19 0-256,0 0 129,-19 0-1,19 0-160,-40 0-32,20 0 225,-20 0-1,2 0-224,-2-19 32,-20 19 32,20 0 129,-18 0 63,-3 0-96,3 0-32,-22 0-63,21-20-33,-21 20-32,1-20 0,1 20-64,-3 0 64,3 0-64,-3-19 161,-17 19-65,-1 0-32,0 19 32,-20-19-64,20 0-64,-20 20 64,0-20-64,0 0-32,0 0-128,19 20-256,-19-20-225,0 0-352,20-20-576,-20 20-737,0 0-2371,0 0-9256</inkml:trace>
  <inkml:trace contextRef="#ctx0" brushRef="#br0" timeOffset="352299.8047">4882 11071 22901,'0'-19'2370,"0"19"-1473,0 0-1281,20 0-193,-20 0 353,0 19-448,0 2-2179,0-1-14990</inkml:trace>
  <inkml:trace contextRef="#ctx0" brushRef="#br0" timeOffset="352484.375">4963 11430 22933,'0'19'2146,"-21"-19"-2018,21 0-288,0-19 96,0 19-224,0-20-1666,0 20-4548</inkml:trace>
  <inkml:trace contextRef="#ctx0" brushRef="#br1" timeOffset="355268.5547">5578 11132 13004,'-40'-20'1922,"40"20"-129,-20 0-287,20 0-33,-20 20 1,20-1-321,0 21-192,0 20-161,20-1-191,20-19-225,-1 20-95,1-40-161,19-1-32,1-19 64,-1 0-128,-18-39 32,18 19-128,-19-40-128,-20 21 0,-1-20-33,-19 18-63,-19-18 96,-21 19-128,-1-20 31,-18 21 65,1-1 160,-3 21 96,2-2 32,-1 21-64,21 0 0,19 21-32,0-2-448,20 1-1122,20 0-1473,0 19-3139</inkml:trace>
  <inkml:trace contextRef="#ctx0" brushRef="#br1" timeOffset="355602.5391">6332 10873 13260,'-39'-39'1249,"39"19"-320,-20 20 961,0 0 384,-21 20-416,23 0-385,18 19-95,-21 2-450,21 18-159,0 0-256,21 1-65,-3-1-384,2 2 96,21-22-256,-3 0-224,3 1-161,-1-21-191,-21 2-321,21-1-641,-20 0-1184,0-20-2147</inkml:trace>
  <inkml:trace contextRef="#ctx0" brushRef="#br1" timeOffset="355934.5704">6550 11071 17584,'0'61'2114,"0"-42"-929,20 21 321,-20 1 383,20-2-607,-1 0-706,-19-19-255,20-20-225,0 20 96,-20-20-128,21 0 128,-21-20-192,20 0-96,-20 1 128,0-1-64,0-19 128,0-2-160,0 21 320,0 0-160,0 20-96,18 0-64,-18 20 160,20 0-32,1 21-128,19-22-128,-1 21-512,1-1-514,0-19-800,-1-20-1729,-19 0-6599</inkml:trace>
  <inkml:trace contextRef="#ctx0" brushRef="#br1" timeOffset="356159.1797">6789 10934 18737,'59'-21'2947,"-19"21"-1377,-1 21-225,21-2-192,-1 21-384,-18 19-129,-3 1-576,3 19 96,-1-19-448,-21-1-224,1-19-1,-20 0-288,0-20-416,0 19-512,-20-39-1378,1 20-4004</inkml:trace>
  <inkml:trace contextRef="#ctx0" brushRef="#br1" timeOffset="356790.0391">7821 10873 16944,'0'-19'2786,"0"-1"-1216,0 20-321,0 0 0,0 20 128,0 19-256,0 41-512,19-21-129,1 21-255,0-1-33,21 1-64,-23-21-96,23-20-224,-21 2-385,0-21-544,-1-1-705,1 1-1248,-20-20-2532</inkml:trace>
  <inkml:trace contextRef="#ctx0" brushRef="#br1" timeOffset="357027.3438">7761 11210 17712,'20'-19'3556,"20"19"-1699,-21-20-223,21 20-449,19 20-608,-18-1-289,18 3-160,-19 17-64,19 0 0,1 1-32,-21-21-288,1 2 192,1-1-288,-23-20-225,2 0-288,-20 0-736,0 0-994,-20-20-1441,2-20-10121</inkml:trace>
  <inkml:trace contextRef="#ctx0" brushRef="#br1" timeOffset="357192.3829">7980 11012 17680,'0'-19'961,"0"19"-1185,20-20-481,0 20-544,-1 20-3620</inkml:trace>
  <inkml:trace contextRef="#ctx0" brushRef="#br1" timeOffset="357906.25">8435 11092 9352,'0'20'8360,"0"0"-6214,21 19-320,-21 0-353,20 2-223,0-1-546,0-1-255,19 0-289,-19-18 64,0-1-224,-20-20 192,20 0-128,-20 0 225,0-20-321,0-1 0,-20-18-65,0 19 97,0-19 0,20 0-96,-20 17 0,20-17-192,0 19 160,0 20 32,20 0 32,0 20 0,0 0 96,0 21-32,0-2 0,-1-19-32,1 19 64,0-39-32,0 20 0,1-20 32,-21 0 64,0-20-32,0 0-32,0 1 64,0-1 160,0-19-192,0 17 96,0 3-128,0-1-64,18 20 32,-18 0-64,20 0 96,1 20-32,-21-1-32,20 3-64,0-3-384,-2 21-417,3-21-769,-1 1-672,-20 0-833,20-20-1665,-20 0-7528</inkml:trace>
  <inkml:trace contextRef="#ctx0" brushRef="#br1" timeOffset="358325.1954">9071 11232 17424,'40'19'3075,"-19"-19"-1794,-3 0-288,2 0-64,0 0-160,1 0-161,-1 0-319,-2-19-161,2-3 32,-20 3-128,0-1 128,0 0-96,-20 1-64,2-1-64,-2 20 0,-21 0-32,21 20 64,-19-1 32,19 1 96,20 19 32,-20-17 128,40 17 33,0 0-193,1-19 0,17 19-160,3-18-64,17-21-257,3 0-191,-2 0-802,-19-21-1729,-1 2-6694</inkml:trace>
  <inkml:trace contextRef="#ctx0" brushRef="#br1" timeOffset="359258.7891">10223 11132 13741,'-79'-20'3074,"59"20"-1824,0 0 191,-1 20-32,1-1-352,2 1-192,-2 41-96,20-22-129,0 20-223,20 1-129,-2-20-192,2-1 0,21-19-96,-3-20-32,3 0 128,-1-40-96,-1 1-192,1-2-32,-20-18-96,-20 20 31,0-22 65,0 2-32,-20 0-160,0-1-289,0-19 32,0 19 161,-19 1 223,19 0 193,0 18 160,20 21-32,-21 1 225,21 19 95,0 0-96,0 0 1,21 39 319,-1 2-95,0 18 127,0 0-31,-1 1-161,21 19-160,-20 1-31,20-21-97,-1 2-32,-19-2-64,21-20-32,-23-19-64,2-1 0,1 2-257,-21-21-447,20 0-738,-20 0-928,0 0-1538,0 0-9929</inkml:trace>
  <inkml:trace contextRef="#ctx0" brushRef="#br1" timeOffset="359584.961">10640 11291 15726,'20'0'4549,"-1"-20"-3364,21 20-513,-20-20-95,0 1 192,-1-3-289,-19 22-320,20-39-64,-20 19-64,0 1 0,-20-1-32,20 20 33,-39-20-1,19 40-32,0-20 64,-19 20 128,19 19 224,0 0 65,0 2 31,20-1-128,20-1-319,0 0-1,19-18-96,1 19-321,19-40-95,1 0-417,-1 0-288,2-20-961,-22 0-961,21-20-3171</inkml:trace>
  <inkml:trace contextRef="#ctx0" brushRef="#br1" timeOffset="359817.3829">10997 10873 15118,'-21'-39'4260,"21"39"-1506,-18 0-1312,36 39 63,-18 1-224,21 20-256,-1-1-224,0 1-641,19 19 33,1-18-290,0-22-287,19 0-353,-19 1-159,-19-21-546,17-19-1024,-38 0-2018,0 0-9610</inkml:trace>
  <inkml:trace contextRef="#ctx0" brushRef="#br1" timeOffset="360012.6954">10917 11151 16559,'-20'0'3748,"20"-19"-2531,20 19 128,21 0 97,18-20-482,-19 20-671,19 0-193,20 0-64,-39 0-192,19 0-193,-18 0-319,-1 0-449,-22 0-513,3 0-768,-1 0-1346,-20 0-6886</inkml:trace>
  <inkml:trace contextRef="#ctx0" brushRef="#br1" timeOffset="360310.5469">11434 11112 352,'-20'0'13517,"-1"0"-9962,21 0-1409,0 0-448,0 0-129,21 0-224,-1 0-159,0 0-354,0 0-415,19 0-97,-19 0-160,20 0 32,-21 0-128,1-20-32,-20 20-32,20-21-192,-20 2-32,-20 19 64,0-20-96,1 0 128,-21 20-65,0 0 1,21 0 192,-21 20 96,20 0-64,-1 20 96,3-20 1,18 19 63,0 1 64,18 1-32,3-22-96,19 1-64,-1 0-32,21-20-64,-21 0-512,21 0-353,-21 0-801,1-20-2049,-19 20-8297</inkml:trace>
  <inkml:trace contextRef="#ctx0" brushRef="#br1" timeOffset="360917.9688">11810 11191 15726,'41'60'2499,"-41"-40"-834,39 0-448,-19-1 1,0-19 159,-20 20-192,0-20-320,0-20-192,0 1-289,0-1-128,-20-19-96,0 17-64,1-37-32,19 20 0,0-2-31,0-18-98,0 20 97,19 0-160,1 18-416,0 21-353,20 0-320,-1 0-1153,1 40-3236</inkml:trace>
  <inkml:trace contextRef="#ctx0" brushRef="#br1" timeOffset="361447.2657">12248 11071 19346,'0'61'1954,"20"-22"-1410,0 0-63,-1 2 287,1-1 353,-20-1-384,20 0-513,0-39-64,0 21-127,-20-21 31,19 0 160,-19-21-320,0 2 160,-19-21-128,19 21 0,-20-21 32,20-1 32,-20 2 0,20 19 0,-20-19 0,20 39-64,0 0-1,20 20 194,0-1-1,0 21-64,-1 1-128,1-2 128,20-19-64,-20-1 32,-1 1-32,1-20 0,0 0 32,1-20-32,-21 1 32,0-1-96,0 0 96,0-21 64,-21 22-64,21-21 224,0 21 65,0-1 127,21 20-96,-21 0-192,20 20-96,-2-1-128,2 21-128,21 1-609,-21-2-416,19-19-961,1-1-1793,-20 1-5446</inkml:trace>
  <inkml:trace contextRef="#ctx0" brushRef="#br1" timeOffset="361632.8125">12823 11132 19026,'20'19'3299,"-20"1"-2050,20 0-480,-20-1-129,0-19-384,20 22-416,-20-22-480,19 19-1058,-19-19-2146,0-19-9256</inkml:trace>
  <inkml:trace contextRef="#ctx0" brushRef="#br1" timeOffset="361810.5469">12685 10834 17808,'-40'-20'1314,"40"1"-1282,0 19-2307,0 0-4675</inkml:trace>
  <inkml:trace contextRef="#ctx0" brushRef="#br1" timeOffset="362410.1563">13021 11132 9929,'0'19'8808,"0"1"-6950,20 0-417,-20 21-352,21-2 32,-21 0-288,20-19-224,0 19-161,-20-39-224,19 21-63,1-21-65,-20-21 0,20 2-64,0-1-64,-20 0-96,20-19 96,-20 0 32,0 17-32,0-17 0,0 19 64,0 1-32,0-1-64,0 40-1,19-20 162,-19 39-33,20-19-96,20 21-225,-20-22-511,19 21-642,-19-40-832,0 19-1505,1-19-4709</inkml:trace>
  <inkml:trace contextRef="#ctx0" brushRef="#br1" timeOffset="362594.7266">13400 11191 15022,'18'19'3491,"-18"3"-1665,20-3-801,21 1-833,-21 0-224,-2-20-609,3 19-1088,-1-19-1570,0 0-7368</inkml:trace>
  <inkml:trace contextRef="#ctx0" brushRef="#br1" timeOffset="362762.6954">13359 11032 15406,'-20'-39'1634,"20"19"-1762,20 0-481,0 20 353,1-19-673,-3 19-1441,2 19-5029</inkml:trace>
  <inkml:trace contextRef="#ctx0" brushRef="#br1" timeOffset="362999.0235">13756 10973 13773,'-20'20'3939,"-19"-1"-2914,19 1-128,0 0 705,0 20 159,0-20-704,20 0-640,20 19-225,0-19-32,20-1-64,-1 3-64,1-3 0,1 1 32,-23 0-32,2-1 0,-20 21 0,0-40-96,0 19-128,0-19-96,-20 0-705,2 0-641,-3 0-448,21 0-864,-20-19-5414</inkml:trace>
  <inkml:trace contextRef="#ctx0" brushRef="#br1" timeOffset="363211.9141">13855 10834 20755,'21'20'2947,"-1"-1"-2018,0 21 0,-2 0 384,3 19 0,-1 0-544,0-18-545,19 18-192,1 2-224,-20-22-96,19-19-417,-19-1-544,0 1-225,0-20-832,-20 20-1569,0-20-6599</inkml:trace>
  <inkml:trace contextRef="#ctx0" brushRef="#br1" timeOffset="363440.4297">13876 11132 8776,'0'-40'10986,"0"40"-9192,20-21-449,18 2 545,3 19-417,-1 0-320,19 0-640,-19 19-417,19 2 32,0-1-64,-19 19-64,1 1-128,-2-21 96,1 22-160,-20-21-289,-1 0-95,1-1-1,-20-19-287,0 0-610,0 0-1633,0-19-4708</inkml:trace>
  <inkml:trace contextRef="#ctx0" brushRef="#br1" timeOffset="363623.0469">14252 10913 18513,'-38'-20'3203,"38"0"-1826,0 1-896,0 19-129,18 0-320,-18 0-192,20 19-545,21 1-1216,-21-20-1507,-2 20-3682</inkml:trace>
  <inkml:trace contextRef="#ctx0" brushRef="#br1" timeOffset="363792.9688">14550 10973 11947,'0'39'7623,"0"-19"-5733,0 0-929,0 20 512,0-40 321,-20 99-1794,20-39 2722,20-20-2305,20-21-225,-1 1-224,1 0 160,21-20-128,-2 0-320,-19-20-161,-40 20-640,99-39 1121,-60 19-6214,-19 0-10698</inkml:trace>
  <inkml:trace contextRef="#ctx0" brushRef="#br2" timeOffset="365616.211">10362 11787 11146,'0'-20'4837,"0"20"-4133,0-20-512,0 20-384,0 0 224,19 0-32,-19 0 96,20 0 33,0 20 287,1-20 64,-1 0-95,18 0-1,3 0-224,-2 20-128,1-20 64,19 0-64,1 0 65,-1 0-162,20-20 65,2 20 0,18 0 65,0-20 319,21 1 256,-3 19-319,3-20-385,-1-1-96,21 1 31,-2 20 65,1-20 0,1 1-32,-2 19 32,1 0 64,-1 0 64,2 0 321,18 0-97,2-20 128,-2 0-224,1 20-31,0-19 95,0 19 224,-21 0 225,2 0-257,-21 0-63,1 19-97,-21-19-128,0 20-128,0 0-96,-20-20-96,-20 19-801,2-19-1185,-2 0-897,-19 0-3267</inkml:trace>
  <inkml:trace contextRef="#ctx0" brushRef="#br1" timeOffset="367083.0079">15860 11291 11594,'-19'-59'2243,"19"18"-482,-20 21 161,0 0-32,0 1-321,20 19-512,-39 0-256,19 19-64,20 1-225,-20 19-95,0 22-33,20-22-192,0 1-160,20 0-32,0-20 32,0 0-32,19-20 32,-19-20 0,20 0-96,-21-20 32,21 20-160,-20 0 160,-20 1 96,21-1-96,-21 0 0,0 1 64,0 19-128,0 0-64,0 0-32,0 19 128,18 1 0,-18 0-385,0 19-31,20-39-225,1 20-352,19-20-416,-22 0-353,23-20-1665,-21 20-4069</inkml:trace>
  <inkml:trace contextRef="#ctx0" brushRef="#br1" timeOffset="367329.1016">16099 10595 16047,'-20'-20'2658,"20"40"-1665,0 0-256,0 20 704,20 19-320,-20 2-352,20 18-353,19 1-320,-19-2-31,20-19 31,-20 2-353,19-22-31,1 0-481,-1-17-800,1 17-1058,-19-39-2690</inkml:trace>
  <inkml:trace contextRef="#ctx0" brushRef="#br1" timeOffset="367792.9688">16773 10953 15406,'-18'-19'2114,"-3"19"-993,21 0-384,-20 39 1185,0 0-385,0 20-480,20 2-576,0-22-97,20 0-320,0-17 0,0-3-32,19-19 32,-19 0-320,21-19 0,-21-22-1,-2 1 129,-18 21 0,21-21 64,-21 19 32,-21 21 128,3 0 32,18 21 97,0-1 95,0 39-64,18-20-160,3 42-128,19-22 64,-1 1-32,-19-1-160,20 0 32,-20 1 128,-1-1-64,-19-19-96,-19 1-65,-1-22-127,-20 1-64,1 0 127,-1-20-191,-1 0-65,3-20 33,17 0-481,1 1-640,0-22-449,2 21-2851</inkml:trace>
  <inkml:trace contextRef="#ctx0" brushRef="#br1" timeOffset="368104.4922">17289 11151 17936,'0'0'2627,"0"0"-2083,-18 20 481,18 0 641,-20 21-577,20-2-384,0 0-225,20 1-320,19-21-96,1-19 0,-1 0 1,1-19-65,0-1 96,-21-19-225,1-1 65,0 21-32,-40-22-96,0 1-96,-19 21-193,-1-1-159,1 20-417,-1 0 160,-1 0-1217,3 20-3267</inkml:trace>
  <inkml:trace contextRef="#ctx0" brushRef="#br1" timeOffset="368683.5938">17767 11271 12972,'39'39'3459,"-39"-19"-1793,40 0 31,-40-1 33,20 2-513,-20-21-256,0 0-32,0-21-160,0 2-353,0-21-64,0 1-63,-20 0-97,0-2-160,20 1 0,-20 1 128,20 19-224,-20-1 0,20 2 32,0-1-160,20 20-161,0 20-63,20-1-161,-21 2-384,41-1-224,-21 0-672,1-1-418,1 1-1088,-21 0-7591</inkml:trace>
  <inkml:trace contextRef="#ctx0" brushRef="#br1" timeOffset="368911.1329">18342 11191 19506,'20'60'1634,"0"-40"-1090,-20 0 513,19 19-192,-19-19-513,20-1-352,-20-19-32,20 0-608,0 0-738,1 0-1408,-21-19-3428</inkml:trace>
  <inkml:trace contextRef="#ctx0" brushRef="#br1" timeOffset="369092.7735">18362 10854 15598,'-20'-20'289,"20"20"-2692,0 0-5861</inkml:trace>
  <inkml:trace contextRef="#ctx0" brushRef="#br1" timeOffset="369291.9922">18482 10734 17328,'18'41'1249,"-18"-2"-929,0 1 962,20 19 671,1 1-831,-1 19-674,0-19-384,-2-1-416,3 2-225,19-42-416,-20 1-929,-1 0-1761</inkml:trace>
  <inkml:trace contextRef="#ctx0" brushRef="#br1" timeOffset="369487.3047">18401 11132 17648,'0'0'3043,"0"0"-2082,20-20 641,20 20 63,-1-20-736,2-1-609,-1 2-320,-1-1-128,21 20-192,-41-20-289,21 1-1088,-20-1-1026,0 0-1633,-20 1-10250</inkml:trace>
  <inkml:trace contextRef="#ctx0" brushRef="#br1" timeOffset="369762.6954">18680 10655 16559,'0'59'2338,"19"2"-1120,1-2 63,0 20 128,0 1 193,0-21-641,-1 21-321,21-41-320,-20 0-191,0 2-65,19-21 32,-19-20-64,-20 20-224,21-40 63,-21 20-159,0-20 256,0 1 0,-21-22 0,1 21 64,20-19-64,0 19 96,0 0-32,0-1 64,0 21-96,41 0 0,-21 21-32,18 19-128,3-1-449,-1-19-800,-1 21-1762,1-22-4997</inkml:trace>
  <inkml:trace contextRef="#ctx0" brushRef="#br1" timeOffset="370559.5704">19296 11071 13708,'-21'0'3300,"21"0"-1699,0 21-512,21-1 961,-21 0 32,18 19-929,2 0-480,0 2-289,1-21-32,-1 0-31,-20-1-65,18-19-160,-18 0 96,0 0 33,0-19-225,0-1-193,0-19 65,-18 17-192,18-17 192,0 0-64,0-1-1,0 0 1,18 0 96,-18 21 0,21 19-32,-1 19 128,0 1 32,0 19 0,-20 2-64,19-2 32,1-19 32,0 0 160,0-20-224,-20 0 96,20 0 64,-20 0-128,19-20 0,-19 0 64,20 1-32,-20-21 65,0 19 31,0 2 224,20 19-128,0 0-256,-20 0 32,20 40 64,19-20-128,-19 19-480,21-19-738,-3 0-1696,3-20-4550</inkml:trace>
  <inkml:trace contextRef="#ctx0" brushRef="#br1" timeOffset="370757.8125">20089 11271 21107,'-20'0'1218,"20"0"-1603,0-20-1184,20 20-1186,-20 0-10601</inkml:trace>
  <inkml:trace contextRef="#ctx0" brushRef="#br3" timeOffset="380516.6016">713 12502 864,'0'0'1762,"0"0"576,0 0 97,-18 0-354,18 0-479,0 0-129,0-20 193,0 20-161,0 0-63,0 0-1,0-20-64,0 20 97,18 0-481,2 20-353,0-20-351,21 20-97,-2-1-96,21-19 32,-1 20-256,1-20-256,-1 0-545,0 0-1089,-18 0-1794,17-20-10826</inkml:trace>
  <inkml:trace contextRef="#ctx0" brushRef="#br3" timeOffset="385552.7344">1826 12541 13612,'19'59'1410,"-19"-18"-193,20-2-64,0 20 288,0-18-384,-20 18-512,21-20-385,-3 2 32,2-21 161,-20-1 255,20 1-95,-20-20 31,0 20 161,0-20 31,0-20-543,-20 20-97,20-20 64,-20-19-96,2-2-128,-3 2 64,1-20-32,0-21-160,0 21 64,1-21-33,19 21 1,0 19 0,0 0 0,19 20-32,-19 0 192,40 1-96,-20 19 32,1 19 0,17 1 96,-18 19 0,21 2 0,-41-2 64,18 1 0,-18-1-96,-18-18 224,-2 18-128,-1-19-96,1 0 0,0-20-160,2 0-481,-3 0-896,21 0-1602,-20 0-2627</inkml:trace>
  <inkml:trace contextRef="#ctx0" brushRef="#br3" timeOffset="385800.7813">2163 12462 19826,'40'40'1570,"-40"-40"-834,20 19-31,-1 1 224,1 19-320,-20-19-353,20 1-192,0-1-160,0-1-481,-20-19-608,19 0-1377,1-19-3012</inkml:trace>
  <inkml:trace contextRef="#ctx0" brushRef="#br3" timeOffset="385996.0938">2143 12304 18545,'-19'-22'1441,"-1"3"-1280,20 19-193,-20-20 32,20 20-545,20 0-1024,-20 0-1474,20 0-3652</inkml:trace>
  <inkml:trace contextRef="#ctx0" brushRef="#br3" timeOffset="386217.7735">2361 12343 14637,'40'79'2082,"-1"-39"160,-19 0-288,1-1 32,19 0-384,-22-19-225,3 1-640,-1-1-161,-20-1-191,20-19 127,-20 0-224,20 0 33,-20 0-1,0-19-224,0-1-32,0-1-128,0 1-96,0-19-449,0 0-320,0 19 193,0 0-385,0-1-609,0 2-1153,0 19-1313,0 0-5797</inkml:trace>
  <inkml:trace contextRef="#ctx0" brushRef="#br3" timeOffset="386473.6329">2798 12462 16815,'21'20'3171,"-21"-20"-1985,0 20 703,0-1 225,0 1-768,0 0-834,20 19-224,-2-18-224,2-1 33,1-1-65,19-19 128,-22 0-128,23 0-64,-21-19-32,0 19-97,-20-20-95,0-1-128,-20 1-129,0 1-127,0-1-225,-1 20-833,-17-20-1505,18 1-2562</inkml:trace>
  <inkml:trace contextRef="#ctx0" brushRef="#br3" timeOffset="386726.5625">3017 12204 20243,'0'0'2306,"0"19"-1858,20 1 769,-20 19 385,19 2-673,-19-21-481,20 19-224,0-19-159,0 19 31,0 2-32,19-2-32,-19-19-289,21 19-447,-23-19-674,2-20-1056,-20 0-2050,0 0-13197</inkml:trace>
  <inkml:trace contextRef="#ctx0" brushRef="#br3" timeOffset="386916.9922">3037 12462 19634,'-20'0'3363,"0"0"-2594,40 0 1025,0 0 31,-1-21-928,21 21-608,0 0-225,19-19-609,-18 19-448,17 0-416,-17 0-1218,-23 0-3042</inkml:trace>
  <inkml:trace contextRef="#ctx0" brushRef="#br3" timeOffset="397538.086">3752 12382 14349,'0'-19'2723,"0"19"-673,-20 0-449,20 0-63,0-20-129,0 20-993,0 0-224,0 0-63,20 0-65,-2 20-64,23-20 32,-21 0-353,19 0-640,1 19-960,0-19-1539,-21 0-3714</inkml:trace>
  <inkml:trace contextRef="#ctx0" brushRef="#br3" timeOffset="397750">3910 12541 800,'-40'39'16656,"21"-19"-14222,-1-20-1313,20 0 577,0 0-129,20 0-832,-1 0-577,1-20-160,0 20-288,20-19-609,-21-1-961,21 20-2113,-20 0-10379</inkml:trace>
  <inkml:trace contextRef="#ctx0" brushRef="#br3" timeOffset="398443.3594">4446 12204 13132,'0'-20'3267,"-20"20"-1762,20 0-448,0 0-32,0 20 353,0-1-578,20 1-543,-20 19-257,21-17 64,-3-3-128,-18-19-321,20 20-576,-20-20-1281,20 20-2274</inkml:trace>
  <inkml:trace contextRef="#ctx0" brushRef="#br3" timeOffset="398633.7891">4546 12104 15887,'0'0'3010,"0"0"-2209,20 20 673,-20-1-289,0 22-449,18-21-575,-18 19-226,41-19-703,-21-1-770,-20 3-1088,20-3-2819</inkml:trace>
  <inkml:trace contextRef="#ctx0" brushRef="#br3" timeOffset="399326.1719">4882 12343 14381,'0'-20'2659,"0"20"-2019,0 0 866,0 20 191,0 19-351,0-19-610,0 19-255,20 2-97,0-2-32,-20 1-31,20-21-33,1 1-160,-21 1-64,18-21 128,-18 0 1,0 0-161,0-21-64,-18 1 96,18-19-161,-21 19 33,21-19-128,0-2 0,0 2 96,0 19-96,0 1 96,0 19 224,21 0-256,-3 19 128,-18 1-32,20 19 224,1 2-64,-1-21-32,-20-1-128,20 1 96,-20-20 64,18 0-32,-18 0 0,0-20-160,0 1 32,21-1 96,-21-21-96,0 22 32,0-1 64,20-19-192,-20 39 96,20-20-64,-20 20 96,20 20-64,0 19-64,-1 0-320,21 2-770,-20-2-1024,19 1-1569,-19-1-3396</inkml:trace>
  <inkml:trace contextRef="#ctx0" brushRef="#br3" timeOffset="405420.8985">5617 12680 224,'0'0'1345,"-20"-20"-929,20 20-352,0-19-64,0 19 32,0-20 449,-19 20 480,19 0-224,0 0 320,-20 0 416,20 0-480,0 0-449,-20 0-287,20 0-65,0-21 0,0 21 160,0 0-159,0-20-97,0 1 256,0 19 481,0-20 224,0 0-128,0 20 320,0 0 64,-20 0-192,20 0-160,0 0 64,-20 0-64,20 0 32,0 0-224,0 20 63,0-20-159,0 20-289,20-1-191,-20-19-1,20 0-128,0 0 96,0 0-128,19-19 32,-19-1-32,0-19-64,0 19 128,-20-21-160,0 22 64,0-21 0,0 40-32,-20-19 32,0 19 32,0 0 32,0 19-128,-19 21 256,19-21 64,0 42-127,20-22-33,-20 0 192,20-19-160,20 21 64,0-22-128,0-19-96,19 0 96,1 0-224,0 0-192,-1-19-481,1-1-768,-1-1-1218,1 21-2018</inkml:trace>
  <inkml:trace contextRef="#ctx0" brushRef="#br3" timeOffset="406224.6094">6094 12502 10730,'-20'-40'2786,"0"40"-1472,0-21-1,-20 2 384,21 19 321,-1 0-384,0 19-833,0 2-385,-1-1-128,21 19-96,-18 1 193,18-1-161,18 2-160,-18-22-64,21 1 0,-1 0 32,20-40-64,-21 20 96,21-39-160,-20 19-160,20-21 96,-40-18 32,19 20 96,-19-21 64,-19 1-225,-1-22 129,0 22 96,-20 20 96,20 19 257,1-1-161,-1 21 96,20 0 65,-20 21-129,20-1 32,0 19 33,20 1-129,0 1-128,-1-2 96,1 0-96,0 1 32,0 0-96,20 0-128,-1-1-128,1 0-289,-1-19-159,2 21-450,-21-41-928,18 19-1057,-17-19-3299</inkml:trace>
  <inkml:trace contextRef="#ctx0" brushRef="#br3" timeOffset="406466.7969">6411 12482 18225,'20'0'2210,"-20"20"-673,0-1-320,20 1-384,-20 19-609,0-19-192,20 1-128,-20 18-192,20-19-320,-1-20-481,-19 0-1122,20 0-2145,0 0-10314</inkml:trace>
  <inkml:trace contextRef="#ctx0" brushRef="#br3" timeOffset="406662.1094">6471 12382 13773,'-60'-78'2146,"41"37"-225,19 41-928,-20-20-608,20 20-353,0 0-160,20 0-865,-1 0-1442,1 20-5636</inkml:trace>
  <inkml:trace contextRef="#ctx0" brushRef="#br3" timeOffset="407115.2344">6868 12462 14317,'-20'-21'2050,"0"2"-705,0-1 33,1 20-1,-1 0 64,0 0-512,-1 20-384,1-1-129,2 22-128,-2-2-128,20-19-31,0 19-129,0-19 128,20 1-128,-2-21 0,23 0 96,-21 0-64,0-21-128,-20 1 64,19 1-96,1-1 64,-20 0 96,0 1-64,0-1 96,-20 20-96,20 0 160,0 0 32,-19 0 96,19 20 32,0-1-128,0 21-127,19-21-33,1 1-193,0 1-255,0-1-321,20-20-320,-21 0-961,21 0-833,-20 0-1953</inkml:trace>
  <inkml:trace contextRef="#ctx0" brushRef="#br3" timeOffset="407444.336">7046 12363 16303,'0'39'2787,"20"-19"-1538,-20 20 448,0 0 65,0-1-577,21 0-448,-21 2-417,0-21-192,20-20-64,-20 19 32,0-19-32,18-19-31,-18 19-130,0-20 33,21-1 32,-21-18-64,20 19 64,-20 0 64,20-19-32,0 19-96,-1 20 96,1 0 64,0 0-96,0 20 32,0 0-224,-1 19-737,21-19-1217,-20-1-2562,19 22-11564</inkml:trace>
  <inkml:trace contextRef="#ctx0" brushRef="#br3" timeOffset="408156.25">7959 12521 8808,'-20'0'4997,"2"-19"-2595,-2 19-769,20 0 161,-21 0-64,21 0-641,0 19-192,0 1-129,0 0-95,21 19-289,-21 2-191,20-22-97,18 1 32,-17 0-64,19-20 32,-21 0-96,1-20-64,0 0-64,0-19 96,-20 18-64,-20 1-33,0-19 1,-19 19 32,19 1 0,-21-1-288,21 0-321,2 20-480,-2 0-961,20 0-384,0 0-1827</inkml:trace>
  <inkml:trace contextRef="#ctx0" brushRef="#br3" timeOffset="408431.6407">8435 12660 10441,'0'0'7111,"0"0"-6054,-18-19 0,-2-1 481,-1-21 63,1 2-704,-18 0-224,-3-22-417,1 2-64,1-19-128,-1 17-32,20 2 0,20 18-96,20 22 0,20-1-32,-1 0-192,1 20-65,1 20-447,-3 19-898,3 2-1441,-21-2-5605</inkml:trace>
  <inkml:trace contextRef="#ctx0" brushRef="#br3" timeOffset="408645.5079">8138 12462 20563,'-39'0'2146,"19"0"-1281,20 0 320,20-21-192,0 21-801,-1-19-480,21 19-673,19-20-833,-19 20-2306,1 0-13228</inkml:trace>
  <inkml:trace contextRef="#ctx0" brushRef="#br3" timeOffset="409708.9844">8834 12482 13901,'0'0'1921,"0"0"-799,18 20 63,-18 19 64,21 0-64,-21 2-192,20-2-385,0 1-127,0-1-65,-1-18-95,-19-1-33,20-20 64,-20 0-192,0 0-64,0-20-63,0-1 31,0 1-64,0-19-97,0 0 1,-20-2 0,20 2-96,-19 19 32,19-19 0,0 19-32,0 20 160,19 0 64,-19 20 32,20-1-128,20 1 128,-20 0 96,-1 19 32,21-39-32,-20 21-64,1-21 32,-3 0-64,-18 0 129,20-21-161,-20 21 128,0-20-160,0 20-32,0-19 32,0-1 0,0 0 0,0 20-128,0 0 128,20 0 32,-20 0 96,21 20-256,-1 0 0,18-1-129,-17 1-383,-1 1-513,19-1-737,-19-1-801,0-19-2786</inkml:trace>
  <inkml:trace contextRef="#ctx0" brushRef="#br3" timeOffset="410099.6094">9488 12621 16655,'20'20'2114,"0"-20"-1761,1 0 255,-3-20 449,2 20-96,21-21-416,-21 1-161,-2 1-192,3-1-64,-1 0 0,-20 1-64,0-1 33,0 0 31,-20 20-32,-1-21 96,3 21 0,-23 21 0,21-1 65,0 0-65,2 19 32,-3-19-192,21 19-64,0-18-32,21 18-513,-3-19-159,2 0-289,21-20-897,-3 19-1249,3-19-3139</inkml:trace>
  <inkml:trace contextRef="#ctx0" brushRef="#br3" timeOffset="410584.961">9984 12502 16239,'-20'19'2466,"1"1"-1569,-1 0 256,20-1 353,0 1-481,-20 1-449,20-1-288,20 19-160,-20-19-95,20-20 31,-1 0 32,1 0 32,21-20-256,-21 0 96,-2 1-129,2-22 129,-20 2-96,0-1 96,0 1 96,-20-2-192,-18-37 32,-3 19 32,2-2 96,19 22 32,-20-1 289,40 40 319,-20 20-191,20 0-1,0 19 97,0 0-97,20 22-288,0-22 97,-20 1-193,20-21-96,19 22-64,1-2-257,1 1-351,-3-1-225,3-18-545,-3 18-1408,3-19-2019,-1-20-10730</inkml:trace>
  <inkml:trace contextRef="#ctx0" brushRef="#br3" timeOffset="410833.0079">10401 12561 21172,'0'19'1729,"0"1"-1633,0 1-64,20-1 128,-20-1 193,21 1-161,-21 0-128,20-20-96,-2 19-224,2-19-257,1 0-672,-1 0-1409,0-19-3012</inkml:trace>
  <inkml:trace contextRef="#ctx0" brushRef="#br3" timeOffset="411013.6719">10442 12402 13805,'-41'-39'5637,"21"39"-4932,20 0-1314,-19-20-960,19 20-1250</inkml:trace>
  <inkml:trace contextRef="#ctx0" brushRef="#br3" timeOffset="411772.461">10897 12621 10217,'-20'-41'2082,"20"22"-192,-18 19-96,18-20 95,-21 0-543,1 20-129,0 0-352,0 0-129,1 20-159,-1 19-65,0-19-127,20 21-193,0 18-128,0-40-32,20 22-64,0-21 64,19 0-32,-19-20 0,0 0 32,19-20-288,-19 20 64,0-41-33,1 21-31,-21 1 256,0-1-32,0 0 0,0 1 64,0-1 64,-21-1 160,21 1-63,0 20 63,0 0-160,0 20-64,0 1-32,0-1 0,21-1-64,17-19-288,-17 20-289,19 0-576,-20-20-1153,19 0-1058,-19 0-5604</inkml:trace>
  <inkml:trace contextRef="#ctx0" brushRef="#br3" timeOffset="412105.4688">11175 12502 18865,'20'39'1794,"-20"0"-545,0 2 64,20-21-63,-20 19-418,0-19-479,20-1-129,-20 1-96,20-20-32,-20 0 32,0 0-96,21 0-64,-21-20 32,0 1 0,0-1 0,0 0 0,-21 1-32,21-1-32,21-1 32,-21 1-32,0 20 32,18 0-32,2 0 32,1 20-416,19 1-545,-22-1-641,23-1-928,-1 1-2019,-21 0-10537</inkml:trace>
  <inkml:trace contextRef="#ctx0" brushRef="#br3" timeOffset="412459.961">11673 12561 16912,'38'-20'4195,"-38"0"-3266,0 20-512,-20-19 384,2 19 320,-3 19-481,-19-19-320,20 20-255,1 0-97,-1-1 96,0 1-193,20 1 194,20-1-65,0-1-193,-1 1 97,21-20 64,1 20 0,-3-1 0,3 1 96,-21 1-32,-2-21 64,2 20 32,-20 0-63,0-1 63,-20-19-160,2 20-129,-2-20-63,-1 0-384,1 0-866,0 0-1024,20 0-1025,-18 0-7528</inkml:trace>
  <inkml:trace contextRef="#ctx0" brushRef="#br3" timeOffset="412815.4297">11950 12243 2049,'20'-20'16176,"-20"1"-14126,0 19-673,0 0-32,0 19 129,0 1-898,0 0-384,0 21-160,0-22-64,19 1-96,-19 0-448,20-1-385,-20 1-865,20-20-1281,-20 0-4356</inkml:trace>
  <inkml:trace contextRef="#ctx0" brushRef="#br3" timeOffset="413003.9063">12108 12263 19250,'0'0'3075,"0"19"-2659,0 3-352,20-3 96,-20-19-128,20 20-128,-20 0-641,21-1-1729,-21 1-3491</inkml:trace>
  <inkml:trace contextRef="#ctx0" brushRef="#br4" timeOffset="449878.9063">13021 12282 12812,'-18'0'2178,"-2"22"-1057,-1-3-64,1 40 512,20-19 193,-20 20-577,20-40-705,0 19-223,20 0-129,0 22-32,1-22-64,17-19-128,3-1-353,18 1-511,-19-20-802,19 21-1089,-19-21-4740</inkml:trace>
  <inkml:trace contextRef="#ctx0" brushRef="#br4" timeOffset="450654.2969">13400 12561 16111,'-21'-40'2402,"21"40"-672,0-19-97,-20 19 1,20 19-513,0 21-577,0-1-63,20 2-1,1-2-448,-21 0-32,18 2 96,23-21-32,-21-20-96,0 0-192,-2 0 192,3 0-64,-1-20 64,0 20 64,-20-21-96,0 1 64,0 20 64,20 0 224,-20 0-95,0 20-97,19 1 0,1-21-32,-20 20-64,20-20 128,20-20-96,-21 20 0,-19-21-64,20-18 32,-20 19-192,0 0 32,0-19-385,0 18-448,0 21-833,-20-20-1281,20 20-2754</inkml:trace>
  <inkml:trace contextRef="#ctx0" brushRef="#br4" timeOffset="451284.1797">14094 12600 9961,'-20'-20'2690,"20"20"-1280,0-19 255,0 19 65,-20-20-417,20 20-352,-20 0 0,20 0 96,-19 20 0,-1-20-96,0 19-192,0 22-97,-1-2-223,21-19-225,-18 19-96,18 2-32,0-1-96,0-21-32,18 1 64,3-20-96,19 0 0,-20 0-96,19-20 32,-19 1 32,0-21 96,0-1-32,-20 22-64,0-21 64,0 21 64,-20-1 0,20-1 160,-20 21-32,20 0-64,-20 0 32,20 21-64,0-1 32,0-20-96,0 39 0,0-19-96,20-1-192,0 1-289,0-20-448,-1 21-608,-19-1-1282,20-20-1761,0 20-8521</inkml:trace>
  <inkml:trace contextRef="#ctx0" brushRef="#br4" timeOffset="451544.9219">14272 12780 12908,'21'20'3395,"-21"-20"-1633,20 19 256,-20-19 63,0 0-415,0 0-801,0 0-385,0-19-255,0-1 95,0 0 0,0-21-192,-20 22 32,20-21-160,0 21-96,-21-22 32,21 21-160,21 20-449,-1-19-544,-2 19-993,3 19-1601,19-19-7464</inkml:trace>
  <inkml:trace contextRef="#ctx0" brushRef="#br4" timeOffset="452040.0391">14649 12660 15342,'0'20'2594,"0"19"-928,0-19 320,0 1-192,0 19-705,20-21-641,-20 1-96,0 0-127,20-1-1,-20-19-32,0 0 0,0 0-64,0-19-64,0-1-96,0 0 96,0 1-64,0-21 32,0 19-96,0-18 96,0 19-32,21 0 32,-21 20 97,20 0-129,-2 0 160,3 20-96,-1 19 32,0-19-192,0 1-160,-1 19-193,1-21-320,0 1-384,0-20-1217,0 20-1089,-20-20-4677</inkml:trace>
  <inkml:trace contextRef="#ctx0" brushRef="#br4" timeOffset="452249.0235">14987 12641 4868,'20'19'15215,"-20"1"-12973,20 0-865,-20 19-32,0-18-352,19-1-833,-19 0-128,0-1-192,20-19-224,-20 20-225,0-20-992,20 0-1538,-20 0-3075</inkml:trace>
  <inkml:trace contextRef="#ctx0" brushRef="#br4" timeOffset="452456.0547">14987 12462 1761,'-40'-21'16848,"40"2"-15791,0-1-1794,0 20-1569,0-20-3747</inkml:trace>
  <inkml:trace contextRef="#ctx0" brushRef="#br4" timeOffset="453087.8907">15226 12641 6790,'0'19'8456,"0"1"-6534,18 0-385,-18 19-544,21-18 96,-21 19-288,20-21-192,0 1-161,-20 0-64,20-1 161,-20-19-33,19 0 1,-19-19-353,0-1 0,0 0 96,0 1-63,0-21 95,0 19-224,0-18-128,0 19 96,0 0-32,0 1-128,20 19 192,0 0-32,0 19-64,0 21-192,-1-21-289,21 22-704,1-21-801,-3 19-2018,-18-19-9929</inkml:trace>
  <inkml:trace contextRef="#ctx0" brushRef="#br4" timeOffset="453573.2422">15801 12641 13741,'0'-20'3683,"0"-1"-1505,0 21-320,-20 0-449,20 0-224,-20 41-320,20-22-416,-19 21-321,19-1-32,0 2-128,19-21 0,-19-1-32,20-19-225,0 0-31,0 0 128,-20-19-32,20-1 160,-20-21 32,0 21 32,0 20-32,0 0 64,0 0 96,0 0-128,0 41-64,0-21 256,19 19-192,1 1 64,0 20-128,0-21 160,1 1 96,-3-1 96,2 2 33,-20-22-65,0 21-32,-20-21-160,2 1 64,-3 0-128,-19-20-224,20 0-320,-19 0-642,19 0-1184,0 0-3043</inkml:trace>
  <inkml:trace contextRef="#ctx0" brushRef="#br4" timeOffset="453826.1719">16040 12502 22997,'39'-40'1698,"-39"19"-1698,0 21 32,0 0 64,-21 0-416,21 21-1090,0-1-2273,0-20-3172</inkml:trace>
  <inkml:trace contextRef="#ctx0" brushRef="#br4" timeOffset="454029.2969">16178 12739 17520,'20'21'5637,"0"-1"-4804,-20-20-929,0 0-256,0-20-737,0 20-2723</inkml:trace>
  <inkml:trace contextRef="#ctx0" brushRef="#br4" timeOffset="454814.4532">16536 12541 17456,'0'20'1505,"0"-20"-1056,20 19-129,-20 22 321,19-2 512,1 1-513,-20-1-319,20 2-65,0-21 32,0-1 161,-20-19-97,19 0-224,-19 0 0,0-19-64,20-21 64,-20 19-160,-20-18 129,20-1-129,-19 1 96,19-2-96,0 22 32,0-1-129,0 20 33,0 0 192,19 20-192,1-1 160,0 22-64,21-2-256,-23-19-384,22 19-514,-19 2-863,17-21-1283,3 0-4995</inkml:trace>
  <inkml:trace contextRef="#ctx0" brushRef="#br4" timeOffset="455082.0313">17032 12580 7302,'0'0'10058,"0"20"-8489,20 1-512,-20-1 801,0 19-320,19-19-642,1 19-511,0-18-289,0-1-32,0-20 0,19 0-64,-19 0-128,0-20-353,1-1 129,-1 1 160,-20 1-96,-20-1-33,-1 0-287,1 1-417,-20 19-865,21 0-929,-21-20-8615</inkml:trace>
  <inkml:trace contextRef="#ctx0" brushRef="#br4" timeOffset="455321.2891">17271 12243 17136,'0'0'4804,"0"0"-3523,0 20-224,18-1 257,-18 22-1,21 18-640,-21-19-193,20 20-192,0-21-192,-20-19-96,20 19-192,19 22-576,-19-22-129,20-19-385,-21 19-575,1-18-1026,-20-21-3203</inkml:trace>
  <inkml:trace contextRef="#ctx0" brushRef="#br4" timeOffset="455541.9922">17131 12541 20787,'0'-20'3043,"0"20"-1890,0 0 481,20-19-609,19 19-993,1-20-224,1 20-577,-2 0-769,21 0-1312,-21 0-1891</inkml:trace>
  <inkml:trace contextRef="#ctx0" brushRef="#br4" timeOffset="456333.9844">18164 12541 11659,'-20'-59'2562,"20"39"-704,-21-1-97,1 2 193,-18-1-96,-3 20-705,21 20-544,0-1-161,1 2 1,-1-1-33,20 19-32,0-19-384,0 19 64,0 2 0,20-2-32,19-19-128,-19 0 32,21-20 32,-21 0-128,18-20 32,-17 0 0,-1 1 160,0-22-128,-20 21 192,0 1-192,0-21 192,0 40-32,0-19 224,-20 19-256,20 19 32,0 1-96,-20 0 0,20-1-64,20 1-416,-20-20-577,39 21-1025,-19-1-1634,0-20-8487</inkml:trace>
  <inkml:trace contextRef="#ctx0" brushRef="#br4" timeOffset="456645.5079">18520 12402 14830,'-20'-20'2402,"2"20"-1377,-23 20 512,21 0 513,0-20-512,1 19-577,19 2-577,0-1-320,0 0-64,0-1 96,39 1-64,-19 0 0,21-20-96,-3 19 32,3 1-32,-3 1 64,-17-1 0,-1-20 32,-20 19 64,0 1-32,-20 0-160,-1-20-320,21 19-513,-18-19-673,-2 0-2049,0 0-6727</inkml:trace>
  <inkml:trace contextRef="#ctx0" brushRef="#br4" timeOffset="457500">19176 12580 12908,'-20'0'4324,"20"0"-2755,0 0-95,0 41 223,0-21-191,20 19-513,0 20-481,-1 2-288,21-22-128,-20 20-31,1-18-65,-3-2 128,2-19-256,0 19 63,-20-39-63,21 20-160,-42-20-96,21-20 127,-20 0 1,0-19 32,2 0-32,-23-22 128,1-17 32,21-3-97,-21 3 65,0-2 0,21 1 320,19 19 193,0 20 127,19 21-63,21 19-65,0 19-320,-1 1-32,-19 19 0,0-18-32,1 19-96,17-21 96,-18 21 0,-20-1 96,21 2-128,-21-2 160,-21-19-128,1-1-64,0-19 32,2 20-256,-3-20-385,1 0-448,0-20-929,0 20-865,20-19-3459</inkml:trace>
  <inkml:trace contextRef="#ctx0" brushRef="#br4" timeOffset="457760.7422">19573 12719 18961,'20'20'2211,"-1"1"-1154,-19-21 576,0-21-320,-19 1-608,-1 1-289,0-1-31,0 0-65,0-19-288,20-2 0,-19 2-64,19 0-96,0 19-288,0 0-513,19-1-513,1 21-992,20 0-1634,-1 21-8328</inkml:trace>
  <inkml:trace contextRef="#ctx0" brushRef="#br4" timeOffset="458166.0157">20069 12462 15470,'-40'0'2755,"21"0"-1122,-1 0 417,-20 0-256,20 20-609,-19 19-576,19-19-321,0 19-192,20 2 64,0-21-224,0 19 32,20-19 96,0-20-224,0 0 0,-1 0 96,21-20 0,-20 0 64,-20 1-64,20-1 32,-20-21 192,0 22-160,0-1 64,0 20 96,-20 0-192,20 0 128,0 0-160,0 20 128,0-1-384,0 1-225,20 1-1120,19-1-545,-19-20-1730,20 0-6278</inkml:trace>
  <inkml:trace contextRef="#ctx0" brushRef="#br4" timeOffset="458427.7344">20308 12422 15342,'-20'-20'2787,"20"20"-1538,-20 20 673,20-1-97,-21 22-319,1-21-545,20 19-417,0 0-416,0 2-96,20-2-32,1-19-64,19 0-224,-1-20-321,21 0-319,-21-20-225,1 0-225,-1 1-672,1-1-640,-20-1-2371</inkml:trace>
  <inkml:trace contextRef="#ctx0" brushRef="#br4" timeOffset="458649.4141">20545 12243 17808,'-20'-20'3940,"40"20"-2402,0 0-65,0 20-160,1 0-288,-3 21-352,2-2-289,0 0-288,1 1-32,-1-21-32,0 2-224,-1-1-384,1 19-225,0-19-608,0 0-1154,0-20-2209,-20 0-12557</inkml:trace>
  <inkml:trace contextRef="#ctx0" brushRef="#br4" timeOffset="458879.8829">20426 12422 19122,'-19'0'3010,"38"0"-1953,21 0 257,19-20 159,1 0-352,19 20-448,1 0-289,-20 0-192,-1 0-96,-19 20-96,-20-20-32,-1 20-320,1-20-481,0 0-640,0 0-1218,1 0-3939</inkml:trace>
  <inkml:trace contextRef="#ctx0" brushRef="#br4" timeOffset="459426.7579">21061 12482 18001,'21'0'3395,"-21"0"-2242,20 0 128,0 0-224,-20 0-288,18 20-417,3-1-128,-21 1-160,20 0-96,-20 19-128,20-18-96,0-1-449,-20-20-704,0 0-1250,0 0-2786</inkml:trace>
  <inkml:trace contextRef="#ctx0" brushRef="#br4" timeOffset="459633.7891">21061 12164 16527,'-38'-40'4645,"17"20"-3877,1 20-864,20-20-224,20 20-129,-20 0-1504,21 0-3300</inkml:trace>
  <inkml:trace contextRef="#ctx0" brushRef="#br4" timeOffset="460000">21638 12402 15630,'-20'-39'3876,"0"19"-2403,0 20 129,-1-20 192,3 20-353,-2 20-640,0-20-129,-1 20-63,1 19-65,0-19 33,2-1-225,18 2-256,-21 19-128,21-21 0,21 1-384,-3 0-225,2-1-544,0 1-288,21-20-641,-3 21-1474,3-21-4643</inkml:trace>
  <inkml:trace contextRef="#ctx0" brushRef="#br4" timeOffset="460484.375">22074 12441 19602,'-20'-19'1826,"1"-1"-1122,-1 20 321,0 0 577,0 0-385,-19 0-480,19 20-321,-1-1-288,1 2-128,0 19-32,20-21 96,20 1-160,-20 0 96,41-1-96,-21-19 0,-2 0-32,3-19 64,-1-1-32,0 0 96,0 1-64,-20-1 128,0-21-64,0 22 192,0-1 128,-20 20 129,20 0-161,-20 0-192,20 0 64,0 20-32,0-20-160,0 19-96,20 2-128,0-1-385,19-20-63,-19 20-353,20-20-609,-21 19-864,1-19-1378,0 0-7335</inkml:trace>
  <inkml:trace contextRef="#ctx0" brushRef="#br4" timeOffset="460750">22213 12104 20115,'0'-20'2946,"20"20"-2049,-1 0 480,-19 20 225,20 0-417,0 20-544,0 19-417,1-19-128,-3 20 96,2-20-384,-20-1-64,21-19-257,-1 20-448,0-20-160,0 0-128,-1-1-801,1-19-1697,-20 0-8809</inkml:trace>
  <inkml:trace contextRef="#ctx0" brushRef="#br4" timeOffset="461008.7891">22511 11965 19922,'99'80'3075,"-40"-41"-1601,-19 1 31,1 20-32,-3-1-736,3 21-449,-21-40-191,-20 19-65,0-19-64,0-20-385,0 19-223,0 1-65,-20-1-769,0 2-1985,20-22-8616</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07T22:32:35.333"/>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FF00"/>
    </inkml:brush>
  </inkml:definitions>
  <inkml:trace contextRef="#ctx0" brushRef="#br0">419 3407 10217,'-20'-40'2210,"0"21"-224,20-1-160,0 0 0,-20 20-353,20-20-416,0 20-64,0-19-256,0 19-65,20 0 1,-20 0 128,0 0-33,20 19-159,-20 21-257,20-1-31,-1 21 31,1 0-352,0-1 192,0 1 0,1 19 33,-2-19-290,1-20 194,0-1-97,0 1 64,-20-1-32,19-19-96,-19 0 0,0 0-128,0-20-193,20 0-351,-20 0-353,0 0-545,0 0-1633,20-20-3011</inkml:trace>
  <inkml:trace contextRef="#ctx0" brushRef="#br0" timeOffset="674.8047">895 3308 16976,'0'0'128,"0"0"608,-19 0 578,-1 20-65,20 19-480,-40 1 63,20-1-255,1 22-193,-22-22 225,21 21-161,-19-21-63,19-19-257,0 20 192,0-21-288,20-19 160,-19 21 64,19-21-127,0 0 63,-20 0-96,20 0-32,0 0-32,0 0 32,20 0 32,-20-21 32,0 21 32,19-19-128,-19 19 65,20 0 63,-20 0 64,0 0-160,0 0-32,0 19 0,-20-19 96,20 0-192,0 21 160,0-21-160,0 0 32,0 0 64,0 0 64,0 0 96,0 0-128,0 0 33,0-21-1,0 21 0,0 0 128,0 0-160,0 0 32,0 0-128,0 0 64,0 0-32,0 21 96,20-21 0,0 20 32,19 20-96,-19-21 0,41 1-32,-42 20 97,21-21-33,0 1-225,-21-20-31,21 20-64,-20-20-289,-1 0-287,-19 0-257,20 0-769,-20 0-1121,20 0-1793</inkml:trace>
  <inkml:trace contextRef="#ctx0" brushRef="#br0" timeOffset="1095.7029">1055 3745 14125,'0'20'1313,"0"-20"417,19 20-449,1-20-512,0 20-97,19-20-63,-19 0-97,20 0-191,-20-20 191,-1 20-448,1-20 160,0-21 65,-20 22-97,-20-1 192,0 0-192,1 0 385,-21 0-65,20 20 65,-19 20-481,19-20 256,0 40-63,0-20 31,20 20-32,0 0-160,0-1-64,20 21-128,0-21-416,19 1-193,1-21-320,19 1-640,2-20-930,-2 0-2177</inkml:trace>
  <inkml:trace contextRef="#ctx0" brushRef="#br0" timeOffset="1378.9063">1471 3665 9801,'0'0'7431,"0"0"-5830,20 0 641,-20 0-31,0 0-450,19 0-576,1 20-480,0 0-449,1-1 33,18 2-354,-19-1-63,20 0-352,-1 0-513,-19-1-320,20-19-1346,-21 0-1857,1 0-6246</inkml:trace>
  <inkml:trace contextRef="#ctx0" brushRef="#br0" timeOffset="1554.6875">1849 3625 16623,'20'0'2338,"-20"20"-544,-20 20 224,20-1-32,-20 22-545,20 18-768,-21-20-513,1 20-192,1-18-128,19-2-289,0-19-511,0-1-642,0-19-1569,19 19-2370</inkml:trace>
  <inkml:trace contextRef="#ctx0" brushRef="#br0" timeOffset="2048.8281">2582 3745 18609,'20'0'2531,"-20"20"-385,0 0-385,0 0-191,21 19-385,-21 1-833,0-1-96,0-19-416,20 19-32,-20-19-352,20 1-513,-1-21-705,-19 0-2338,20-21-5349</inkml:trace>
  <inkml:trace contextRef="#ctx0" brushRef="#br0" timeOffset="2177.7343">2523 3466 20275,'-20'0'1089,"20"0"-1474,0 0-2145,20 0-2243</inkml:trace>
  <inkml:trace contextRef="#ctx0" brushRef="#br0" timeOffset="3137.6953">3020 3724 640,'0'-19'15983,"-20"19"-14766,0-20 449,20 20 640,-20 0-640,1 0-481,-1 20-577,0 20-159,-1 20 31,21-21-191,0 20-161,21-19-128,-1-1 0,0-19-32,-1-20-32,21 0-129,-20 0 1,19-39 32,-19 19-96,-20-20-161,0-19 353,0 0 96,-20-2-32,0 2 64,-19-20-64,19 0-32,0 18 97,1 22 223,-1-1-64,0 21 128,20 19 33,0 0-289,0 19-192,0 21 448,20 19-192,0 2-192,-1 37 128,1-18-128,20 0 32,-1-1 0,1-20-32,-1-19-96,22-1 96,-22-18-64,1-1-128,-1-20 64,-19 0 96,20 0 160,-21-20-96,2-1 32,-21-18 0,20-1 32,-20 1 0,0-1-64,20 1 32,-20-21-64,-20 20 192,20 20-256,-20 0 224,20 0-32,-21 20 0,21 0-96,-19 0 96,19 20-128,-20 20-96,20 0 192,0 0 64,0 19 0,20-19-288,20-1 32,-20-19-416,39 0-642,-19-20-607,-1 0-962,21 0-1825,-20-20-10442</inkml:trace>
  <inkml:trace contextRef="#ctx0" brushRef="#br0" timeOffset="3471.6797">3774 3645 17936,'-39'20'1634,"19"20"352,0 0-353,0 0-351,20 19-129,0 0-833,20-19-320,0-20-64,20-1-64,-21 1 64,21-20 64,-20 0 32,-1-20 0,1 1-32,-20-21 0,0 20 64,-20-19-32,20 19 64,-19-19-64,19 39 192,-20-20-64,20 20-192,0 0 32,0 20-96,0-1 0,20 21-96,-1-1-192,1-19-1090,20 20-480,0-40-1056,20 19-2339</inkml:trace>
  <inkml:trace contextRef="#ctx0" brushRef="#br0" timeOffset="4234.375">974 4341 16335,'-39'0'384,"19"0"449,20 0 512,0 0-1152,0 0 415,0 0 801,20 0 97,19 0-321,1 0-576,1 0-129,18 19 1,20-19-97,20 0 32,21 0-384,39 0 96,-1 0 1,61 0 31,-1-19 0,1 19-224,-41-20 256,-19 0-96,-21 0-96,22 20-32,-21-21 64,-20 21 64,-1-19-64,-37 19 64,17 0-256,-18 0 224,-20 0-64,19 0 64,-39 0 32,19 19-256,-39-19 224,20 0 32,-20 0-96,0 0 193,0 0-290,-1 0 194,1 0-65,-20 0 32,0 0-64,20 0-64,-20 0-193,0 0-287,0 0-801,20 0-1250,-20 0-2850</inkml:trace>
  <inkml:trace contextRef="#ctx0" brushRef="#br0" timeOffset="4453.125">4171 3705 25303,'-20'0'737,"20"0"-737,0 0-480,0 0-577,0 0-257,20 19-607,0-19-2596</inkml:trace>
  <inkml:trace contextRef="#ctx0" brushRef="#br0" timeOffset="4568.3594">4350 4023 21396,'0'40'1890,"0"-40"-1955,0 0-319,0 0-801,0 0-2434,0 0-289</inkml:trace>
  <inkml:trace contextRef="#ctx0" brushRef="#br0" timeOffset="6406.25">4925 4023 16143,'0'59'833,"20"1"576,0 19 192,0 1-512,1-1-448,-2 0-128,1 1-33,0-20 0,0-21-159,-1-19-33,1 20-64,0-40 0,-20 0 65,0 0 319,0 0 353,-20 0-1089,-19-40 96,-1 0-32,-20-19 32,20-1-64,1-39 0,-21 0-96,21-21-97,19 2-191,0 18 224,20 1 256,0 40-32,20 19-32,20-1 128,-21 22-64,41-1 256,-21 20-128,1 20-128,0 20 64,0 20 0,-1-1-288,-19 0-32,0 20 160,-20-38 96,-20 18 0,0-19-225,1-20 33,-1 19-192,-20-39-353,21 0-896,-2 0-1891,1-20-1985</inkml:trace>
  <inkml:trace contextRef="#ctx0" brushRef="#br0" timeOffset="6857.4219">5601 3745 4292,'-20'0'15534,"0"0"-14989,1 0 191,-1 20-95,-21 20 384,21-1 673,-19 1-353,39-1-801,-20 20-447,20-18-1,20-21-32,0 0-128,-1-1 32,21-19 96,-19-19-224,-1-1 127,-1 0 1,1-21 32,0 2 65,-20 19-1,0-19-64,-20 19 64,20 0 96,-20 0-96,20 20 64,-19 0-96,19 20-64,0 0 32,0 0 0,0 19 192,19 1-320,1-1 192,20 2-640,-1-21-129,1-20-608,-1 19-609,1-19-1569,-19-19-2339</inkml:trace>
  <inkml:trace contextRef="#ctx0" brushRef="#br0" timeOffset="7133.7888">5899 4002 15726,'19'41'1474,"-19"-21"736,0-20-545,20 0 97,-20 0 352,0 0-576,-20 0-1026,1-20-128,19 0-191,-20-21-65,-20 2 64,40-1-224,-19 1 32,-1-1-64,20 1-32,0 19-32,0 0-161,20 20-287,-1 0-417,21 0-416,-1 20-866,1 0-1825,-1 0-6373</inkml:trace>
  <inkml:trace contextRef="#ctx0" brushRef="#br0" timeOffset="7358.3985">6137 3507 18929,'20'0'3396,"-20"20"-3012,20-1 961,-1 21-480,21-1-32,-20 21 32,19 20-481,-18-21-352,19 1 32,-21-21-448,21 1-481,-20-21-448,-1 1-1025,-19-20-2211,0 0-6373</inkml:trace>
  <inkml:trace contextRef="#ctx0" brushRef="#br0" timeOffset="7576.1719">6216 3844 20179,'59'-20'1537,"-39"20"1410,41 0-1282,-22 0-704,20 0 96,-19 20-736,19 0-33,-18 0-480,18-1-65,-19-19-543,-1 20-97,-19-20-32,0 20-769,0-20-1120,-20 0-1538,0-20-7175</inkml:trace>
  <inkml:trace contextRef="#ctx0" brushRef="#br0" timeOffset="7721.6796">6594 3446 18641,'0'-19'-352,"0"19"-801,0 0-1474,0 0-6117</inkml:trace>
  <inkml:trace contextRef="#ctx0" brushRef="#br0" timeOffset="7939.4529">6931 3407 19794,'20'39'1794,"-20"2"-385,20-1 193,-1 19-898,1 20-672,0-39 97,0 20-129,19-20-161,-18-1-383,19-19-321,-20 0-1665,-1-20-2371</inkml:trace>
  <inkml:trace contextRef="#ctx0" brushRef="#br0" timeOffset="8194.3357">6811 3785 18641,'61'-20'1762,"-22"0"128,40 20-225,20-21-640,-18 21-192,-2 0 64,0 21-385,-19-1-63,-1 0-97,-19 0-224,0 19-64,-1-19-32,-19 0-128,0-20-160,-1 19-160,2-19-353,-21 0-384,0 0-801,0 0-1858,0-19-2690</inkml:trace>
  <inkml:trace contextRef="#ctx0" brushRef="#br0" timeOffset="8339.8438">7368 3527 21364,'-40'0'1441,"40"0"129,0-20-1570,0 20-801,19 0-929,2 0-1889,-1 0-10795</inkml:trace>
  <inkml:trace contextRef="#ctx0" brushRef="#br0" timeOffset="8957.0313">7883 3724 17488,'-19'-19'2082,"-1"19"-1153,20 0 897,0 0-353,-20 0-800,20 19 95,-20 22 33,20-1-192,0-1-161,20 1-320,0-1-96,19-19 0,2 0-64,-1-20-64,-1 0 128,1-40-224,-1 20 128,-39-19 0,0-1 64,0 1-128,-39 19 96,19-21-192,-20 22-1,1-1 1,-1 0-160,0 20-225,20 0-736,0 20-577,0 0-1153,20 20-1505</inkml:trace>
  <inkml:trace contextRef="#ctx0" brushRef="#br0" timeOffset="9276.3669">8202 3724 19250,'20'41'704,"0"-21"1090,-1 19-545,-19-19-544,20 0 288,0 0-32,0-20-481,-20 0-288,19 0 161,-19 0-129,20-20 64,-20 20-32,0-40-159,20 21-161,0-1 31,-20 0 1,21 0 0,-2-1-192,1 21 96,20 21 96,-20-1-32,19 20-320,1-1-705,-1-19-1634,-19 19-3106</inkml:trace>
  <inkml:trace contextRef="#ctx0" brushRef="#br0" timeOffset="10126.9529">9452 3724 10217,'20'-19'2050,"-40"-1"-512,20 0 832,0 0-96,-20 20-673,1-20 97,-1 20-513,0 0-288,0 20-32,-19 20-257,-1-1-159,20 2-1,1 18-127,-1 1-1,20-21-256,20-19-32,-1 19 0,21-39-32,-20 0-32,19 0-32,1-19-96,-1-1 96,-19-20-160,0 1 191,-20 19-31,0-19 64,-20 19 129,20 0-33,-20 0 64,1-1 128,19 21-64,-20 0-128,20 21 0,0-1 161,0 20-321,0-21 160,20 21-96,19-1 64,-19-19-256,21 0-385,18 0-480,-20-1-609,1-19-415,-1 0-1859,-19-19-4004</inkml:trace>
  <inkml:trace contextRef="#ctx0" brushRef="#br0" timeOffset="10410.156">9830 3923 14573,'39'40'1634,"-39"-21"480,20 1-32,-20-20-256,0 21 95,0-21-191,0 0-801,0-21-417,-20 21-159,1-39-161,-1 19-128,0-20 32,0 1-64,1-1-32,19 1 0,-20-1-96,20 0 32,0 20-256,20 0-289,-1 20-384,1 20-640,0 0-770,19 20-2273,-19 0-9482</inkml:trace>
  <inkml:trace contextRef="#ctx0" brushRef="#br0" timeOffset="10634.7654">10167 4043 16751,'-20'-20'3267,"1"-1"-1697,-1 1 640,20-19-961,-20-1-384,0 1 256,1-1-480,19 1-417,0-1-128,0 0-128,19 0-32,1 20 32,0 20-256,0 0-321,19 0-768,1 20-801,-1 0-1442,-18 0-2049</inkml:trace>
  <inkml:trace contextRef="#ctx0" brushRef="#br0" timeOffset="11012.6952">10545 3665 18513,'-60'-20'1858,"40"20"-769,0 20 192,0 0-640,20 19 159,-20 2 193,20-1-608,0 19-225,20-20-192,0 1 64,0-20-96,19-1-64,-19-19-97,21 0 33,-21 0 224,-20-19-288,19-1 160,-19-20 0,0 21 288,0-1-288,0-20 320,-19 21-320,19 19 256,0 0 257,0 0-481,0 0-65,19 19 129,-19 1-64,20 0 0,0 0-1025,19-1-640,1 1-1346,-20-20-1313</inkml:trace>
  <inkml:trace contextRef="#ctx0" brushRef="#br0" timeOffset="11238.2813">10762 3705 19570,'20'19'609,"1"2"1665,19-1-1153,-1 20-320,1-21-225,-1 21-448,1-20-224,20-1-224,0-19-641,-21 20-1281,1-20-1794,-1-20-1505</inkml:trace>
  <inkml:trace contextRef="#ctx0" brushRef="#br0" timeOffset="11448.2422">11339 3645 19474,'-21'60'1569,"1"-20"1,1 20 160,-1 19-577,0 0-224,-19 1-65,19-21-383,20 1-545,0-1 128,0-20-545,0-18 1,0 19-225,0-20-288,0-20-800,-20 19-2051,20-19-2082</inkml:trace>
  <inkml:trace contextRef="#ctx0" brushRef="#br0" timeOffset="16778.3201">12411 3805 11723,'-20'-20'1793,"0"0"33,20 0 192,-20-1-128,0 2 64,0-1-833,0 0-257,-19 20 258,19 0-386,0 0-351,1 40-1,-21 0-128,20 20 0,1-1-63,19 0 95,0-19-96,0-1-160,39 2 32,-19-21-64,19-20 96,21 0-192,-21-20 160,1-21-96,0 21 64,-20-19-96,-20-1 160,0 1-32,0 19 32,0-19-160,-20 19 257,0 20 95,0-20 64,20 20-128,-20 20-128,20 0-32,-20 19-31,20 1 127,0-21-353,20 21 65,0-20-128,20-1-417,0 1-351,0-20-642,19 0-1537,-20 0-1441,-19 0-2307</inkml:trace>
  <inkml:trace contextRef="#ctx0" brushRef="#br0" timeOffset="16974.6091">12669 4043 16143,'0'0'2178,"0"-20"-32,0 20-288,0-21-481,-19-18-32,19 19-160,-21-20-672,21 1-193,0 19-384,21-19 160,-21 19-192,19 0-256,1 0-161,20 20-736,-1 0-545,1 0-1120,-1 20-1827</inkml:trace>
  <inkml:trace contextRef="#ctx0" brushRef="#br0" timeOffset="17416.9922">13125 3903 14061,'-20'0'1761,"20"0"834,-19 20-641,19-20-545,-20 0 0,20 20-352,-20 19-64,20-19-640,20 21-1,0-21-160,-1-1-192,21 1 192,-19-20-320,18-20 256,-19 20-416,-20-19 288,20-1-96,-20 0-128,-20-21 160,0 22-321,1-1-351,-1 0-289,-1 0-929,-19 1-993,21 19-897</inkml:trace>
  <inkml:trace contextRef="#ctx0" brushRef="#br0" timeOffset="17673.8281">13265 3982 21396,'0'20'1025,"0"1"-385,0-1 257,19-20-416,1 20 63,0-1-159,0-19-225,0 0-32,19 0 64,2-19-384,-21-1-129,-1 0-287,1-1 352,-20 1 128,0 1-513,0-1-608,-20 0-833,20 20-1281,-19-20-961</inkml:trace>
  <inkml:trace contextRef="#ctx0" brushRef="#br0" timeOffset="18217.7734">13661 3982 16207,'0'41'5445,"0"-41"-4676,0 20 416,20 0-416,-20-1-321,0 1 193,0-20-65,0 0-352,0 0-63,0 0 127,0 0 64,0 0-128,0-20 129,0 1-321,0-1 96,21 0 64,-21-1 32,0 21 64,20-20-191,-1 20-1,1 0-96,0 20-64,20-20-449,-1 21-224,-19 19-480,19-21-673,2 1-1697,-21 0-2146</inkml:trace>
  <inkml:trace contextRef="#ctx0" brushRef="#br0" timeOffset="18573.2422">14039 3963 800,'0'-20'18706,"0"20"-17265,-20 0-256,20 20-128,0-1-384,0 22 64,20-21-193,0 19-416,0-19-160,-1-20-192,21 20 96,-20-40-288,-1 20 223,1-39 33,-20 19-32,0-21-160,0-18 192,-20 19 224,-19 1-128,19-20 128,0 19 32,1-1 480,-1 22 161,20-1 160,0 20-32,0 20-417,0-1 65,20 2 223,-1 39-383,21-21-225,-20 20-224,19-19-481,22-1-384,-22 2-704,1-1-1346,-20-21-3171</inkml:trace>
  <inkml:trace contextRef="#ctx0" brushRef="#br0" timeOffset="19234.375">15230 3884 14894,'-20'-40'1857,"20"20"-1376,-20 1 896,20-1 577,-20 0-481,1 20-223,-1 0-33,0 0-481,-19 20-543,19 19 95,0 21 0,0-21-128,20 1-32,0-1-192,20-18-96,0-1 64,19-20 0,-19 0 0,0-20 32,19-1 32,-19 1 128,0-19-128,-20 19 256,20-19-64,-20 19-192,0 20 160,0-20 65,-20 20-65,20 0-289,0 20-31,20 0 256,-20 19-256,20-19-32,20 19-641,0 2-832,-1-21-1474,21 0-1506</inkml:trace>
  <inkml:trace contextRef="#ctx0" brushRef="#br0" timeOffset="19656.25">16044 4281 14733,'80'99'1730,"-41"-59"-257,1-21-63,-20 21-97,0-20-224,-20-20 64,0 0 128,0 0-192,0 0-288,-20-20-577,0 0-63,-20-19 31,1-21-64,-1 1 0,0-1-32,0-19-96,20-1-64,1-20 128,-1 41-64,20 0-192,20 19 96,-1 1 64,1 39-128,20 0 256,0 0-192,0 20 64,-1-1-129,-19 21-63,0-1-32,-20 21-64,0-21 63,0-18-543,0 19 63,-20-40 224,20 19-287,-20-19-866,1-19-1985,19-1-2371</inkml:trace>
  <inkml:trace contextRef="#ctx0" brushRef="#br0" timeOffset="19851.5625">16322 3864 16944,'60'59'2754,"-40"-19"-544,0-1-608,-1 2-930,1-21-511,0-1-97,-20-19-64,20 0-321,-20 0-1024,0 0-417,0-19-1601,0-21-2594</inkml:trace>
  <inkml:trace contextRef="#ctx0" brushRef="#br0" timeOffset="20011.7188">16302 3705 16944,'-20'-20'2946,"20"20"-2273,0-20 256,0 20-481,20-20-448,0 20-96,1 0-416,-2 0-834,1 0-928,-20 20-512,20 0-3460</inkml:trace>
  <inkml:trace contextRef="#ctx0" brushRef="#br0" timeOffset="20236.3281">16520 3864 10153,'40'79'5830,"-20"-59"-3076,20 19-672,-20-18 192,0-1-224,19 0-576,-19-20-193,-20 19-320,20-19-257,0 0-159,-20-19-65,0-1-127,0 0-129,0-1-160,0 1-64,0-19-128,0-1-128,0 1-321,20-1-288,-20 21 65,0 19-642,19 0-832,-19 0-865,20 0-2274</inkml:trace>
  <inkml:trace contextRef="#ctx0" brushRef="#br0" timeOffset="20483.3984">16938 3884 19442,'0'39'1954,"0"-19"-129,20 0-319,-20-1-737,0 1-129,19 1-159,21-1-193,-1-20-32,1 0-320,-20 0 128,20-20-224,-20-1 96,0-18-64,-20 19-160,0-20 95,-20 21-95,0-1-96,-20 0-33,20 0 33,-20 20-417,21-19-544,-1 19-1538,0-20-1953</inkml:trace>
  <inkml:trace contextRef="#ctx0" brushRef="#br0" timeOffset="20680.6641">17176 3527 19058,'20'0'3363,"-20"19"-2082,0 1 865,20 20-577,-20 19-736,20 0-288,-1 2-289,1-22-352,0 21-320,0-21-257,-1-19-224,1 0-672,0-1-1346,-20-38-2338</inkml:trace>
  <inkml:trace contextRef="#ctx0" brushRef="#br0" timeOffset="20861.3281">17116 3724 18833,'0'21'3428,"21"-21"-3044,-2 0 865,21 0-352,19 0-320,1 0-449,-1 0 96,1 0-961,0 0-480,-41 0-1666,1 0-2530</inkml:trace>
  <inkml:trace contextRef="#ctx0" brushRef="#br0" timeOffset="21225.586">15925 4341 18609,'79'-20'2691,"-20"0"-65,22 20-704,-2 0-897,20-20-352,1 20-353,18 0-224,2-21-32,-1 21-64,-19 0-224,-2-19-161,-38 19 161,-1 0-128,-18 0 96,-22-20 31,1 20-575,0 0-962,-20 0-1793,0 0-4549</inkml:trace>
  <inkml:trace contextRef="#ctx0" brushRef="#br0" timeOffset="21877.9297">17970 3963 18673,'0'0'1602,"0"0"-1474,0 0 1249,20 0-32,20 0-448,-21 0-224,21 0-97,0 0-255,-1-20-65,-18 0 128,19 0-384,-21 1 128,-19-1-192,0-20 193,0 21-33,-39-1-192,19 20-161,-21-20 225,2 40 128,-1 0-32,1-1 65,19 21 31,0-1-32,0 1 160,20 19-288,20-18-96,20-2 64,-1 1-192,21-20-481,0-20-192,-1 0-128,20 0-1345,-19-20-1762,0-20-2818</inkml:trace>
  <inkml:trace contextRef="#ctx0" brushRef="#br0" timeOffset="22270.5078">18426 3527 13004,'-20'-20'6694,"20"20"-5605,0 20-416,0-1 1185,0 21-705,20-1-417,-20 21-63,21 0-161,19 19-223,-21-19-257,21-1 0,19-20-64,-19 2-192,20-1-1,-20-40-127,-1 0 96,1 0-32,-20-20-1,19 0 33,-39-21 160,0 2 224,0-1-224,0 1 64,-20-1 0,-19 21 128,19-21 64,-19 40-64,19 0 32,0 0-32,0 0 129,-1 40-225,21-21 160,0 21 96,0 19-128,21-19-128,19-1-32,-1 2-256,21-21-321,19-1-768,-19-19-1474,-1 0-2498</inkml:trace>
  <inkml:trace contextRef="#ctx0" brushRef="#br0" timeOffset="22946.2891">19023 3724 16783,'19'41'1922,"1"-1"-256,-20-1-97,20 20-480,0-19-224,19-1-128,-19 2-353,0-1-224,0-21-64,-1-19-192,2 20 32,-21-20-32,0 0 64,0-20-64,0 1 160,0-21-128,-21 19-32,21-18 192,-19 19-64,19-20-256,0 21 320,-20-1-192,20 20 0,0 0-96,20 0 192,-20 20-32,19-1 32,2 1 0,-21 0 96,20 0-192,0-20 96,-20 0-32,0 0 32,20 0 32,-20 0 64,0 0 32,0 0-96,19-20 0,-19 0-64,20 20 96,0 0-160,-20-20-160,20 20 127,19 20 226,-19-20-226,19 20 65,-18-20 128,19 20 97,-1-1-226,1-19 162,0 0 63,-21-19 64,21-1-96,-20 0 0,1 0 128,-2-19-127,1 19-65,-20-19 96,0 19-64,-20 0 128,20 0-32,-19 20 0,-2 0-95,1 20-226,0 0 225,0 19-224,1 21 192,19-21 0,0 20 33,19-18-418,21-1-191,1-21-417,-2 1-512,20-20-609,-19 0-1538,-20-20-4483</inkml:trace>
  <inkml:trace contextRef="#ctx0" brushRef="#br0" timeOffset="23236.3281">19935 3824 18225,'0'40'1601,"20"-20"449,0-1 160,-20 1-800,20 0-321,0 0-289,0-1-351,0 1-193,0-20 64,0 0-352,-20 0 96,0 0 0,0-20 65,20 20-225,-20-19-33,19-1 129,1 20-352,0 0 160,-20 0 32,20 0 32,-1 20-289,1-1-416,0 1-576,0 1-417,1-1-1024,-2-20-738,1-20-8904</inkml:trace>
  <inkml:trace contextRef="#ctx0" brushRef="#br0" timeOffset="23426.7578">20353 3625 19890,'0'40'2242,"0"0"-800,20 20-321,-1-1 0,1-19-897,0 19-224,0-19 0,19-1-576,-19-18-481,0-21-577,20 0-1665,-40-21-513</inkml:trace>
  <inkml:trace contextRef="#ctx0" brushRef="#br0" timeOffset="23592.7734">20213 3785 22036,'40'0'289,"1"0"672,18 0 128,0 0-513,20 0-448,-18 0 96,-2 0-448,0 0-1505,-19 0-3332</inkml:trace>
  <inkml:trace contextRef="#ctx0" brushRef="#br0" timeOffset="24159.1794">18367 4420 18737,'0'19'1442,"0"-19"-1667,0 0 834,20 0 768,19 0-160,22 20-256,18-20-288,20 0-609,20 0 64,20-20-32,20 1 96,20-1 33,-1 0 287,21 0-160,-40 20-287,-1-19 159,-38 19-160,-41-20-64,0 20 0,-39 0 32,-19 0-64,-2-20 32,-19 20-32,0 0-321,0 0-1216,-19 0-2851,-2 0-9385</inkml:trace>
  <inkml:trace contextRef="#ctx0" brushRef="#br0" timeOffset="24842.7734">20909 4181 15342,'0'0'3331,"0"0"-1409,0 0 128,0 0 320,0 0-1473,-20 0-192,20 0-129,0 20-191,0-20-161,0 0-64,20 20 96,-20-20-256,0 0 256,19 0-256,-19-20 129,20 20 95,-20 0 32,0-20-32,0 20-64,-20-19-160,20 19-320,-19 0-577,-1 0-544,0 0-897,0 0-3524</inkml:trace>
  <inkml:trace contextRef="#ctx0" brushRef="#br0" timeOffset="42925.781">578 5571 16431,'-20'-20'1922,"0"20"-1314,20 0 129,0 0 865,0 0-449,20 0-417,0 0-159,0 0-257,19 0-224,1 0 0,19 0-128,-18-20 32,-2 20-448,1-20-545,-1 20-705,1-19-1985,-20 19-5702</inkml:trace>
  <inkml:trace contextRef="#ctx0" brushRef="#br0" timeOffset="43717.7732">1372 5611 15855,'-20'0'864,"20"20"738,20 0-193,0 20-384,19 19-512,21 0-161,-21 2-128,2-2-224,-2 0 64,-19-19 64,0-21 33,0 1-1,-1 0 769,-19-20-321,0 0-704,0 0 32,-39-20 128,-1 0-160,-20-19 160,1-1-320,-1-19 192,1-21-128,20 1 95,-2 0 97,21 19-64,0 0-32,20 1 96,20 19 192,21 20-192,-2 1 193,21 19-161,-1 0 32,-20 19 0,22 21-160,-22 19 32,1-19-129,-20 20 386,-20-20-65,0-1-32,-20 1-96,-20-20 0,1-1-256,-2 1-577,21-20-512,-19 0-1090,19-20-864,0 1-7911</inkml:trace>
  <inkml:trace contextRef="#ctx0" brushRef="#br0" timeOffset="43898.4375">1869 5531 17328,'39'40'2690,"-39"-19"-768,20-21-544,-20 19-610,20 1-447,-20 0-129,19 0-416,-19 0-353,0-20-1377,20 0-2146,-20 0-8616</inkml:trace>
  <inkml:trace contextRef="#ctx0" brushRef="#br0" timeOffset="44029.2966">1788 5393 16431,'-19'-40'1153,"19"40"-1217,0-19-865,0 19 449,0 0-1186,19 0-2049</inkml:trace>
  <inkml:trace contextRef="#ctx0" brushRef="#br0" timeOffset="44292.9688">2166 5432 20467,'-39'20'2242,"39"-20"-769,-20 0-576,20 20-160,20 19 96,-1 1-193,1 1-447,20-2-161,-1 1-32,1-20-161,19-1-255,2-19-193,-22-19-159,1 19-321,-1-40-769,-19 20-1281,-20 0-673,0 1-7558</inkml:trace>
  <inkml:trace contextRef="#ctx0" brushRef="#br0" timeOffset="44487.3047">2245 5214 17488,'-19'-20'3299,"19"20"-2146,19 20 897,-19 19-384,40 1-481,-20 20-416,40 0-513,-20-1-96,-1-20-352,20 1-641,-19 1-288,-1-22-384,2-19-930,-1 0-1665,-21 0-1985</inkml:trace>
  <inkml:trace contextRef="#ctx0" brushRef="#br0" timeOffset="44719.7263">2682 5313 14317,'-39'60'1409,"19"-40"129,-1 19 832,1 1-288,1-20-288,-1-1-545,20 1-576,0 0-385,20-20 192,-20 0-63,39 20-65,-18-20-320,-1-20 64,19 20-192,1 0-352,0-20-545,-21 20-865,21 0-1826,-1 0-2561</inkml:trace>
  <inkml:trace contextRef="#ctx0" brushRef="#br0" timeOffset="46361.3282">3417 5551 5317,'-21'0'8776,"21"0"-7367,0 0-832,0 0 576,21 0 224,-21 0-416,20 0-256,20-20-33,-21 20-576,1-20 129,0 1-97,-20-1 96,0-20-128,0 21-64,-20-1 0,20 0 32,-39 20 64,19 0 32,0 0 129,-21 0-65,22 20 128,-1 0-95,0 19-1,20 1 32,0-1-96,20 1-192,0 0 0,20 0-32,0-20-640,-1 0-385,1-20-769,-1 0-1153,-19 0-1505</inkml:trace>
  <inkml:trace contextRef="#ctx0" brushRef="#br0" timeOffset="46775.3905">3556 5194 15214,'-20'-20'2851,"20"20"-1154,0 0-1441,0 40 705,20-1 449,-1 1-225,1 40-288,0-1-417,20-20-320,0 22 32,0-22-256,-1 0-96,1-19-32,19-20 0,-19-1 0,-21-19-225,22-19 225,-21 19-128,0-40 0,-1 20 63,-19-19 65,0-1 0,0 1 0,-19-2-97,-1 1 193,0 1 192,0 19 385,-1 0-97,2 20-63,19 0-161,-20 20-160,20-20 96,20 40 192,-20-1 64,40 1-288,-20 20-31,20-20 31,-1-1-257,1-19-415,19-20-353,1 0-769,0 0-1569,-21-20-1345</inkml:trace>
  <inkml:trace contextRef="#ctx0" brushRef="#br0" timeOffset="47487.3047">4271 5373 13484,'20'59'2947,"-20"-19"-1345,19-1 255,21 1-768,-20 1-192,-1-2-128,1-19-449,0 0-96,0 0-224,1-20-96,-21 0 32,0 0 128,0 0-32,0 0 193,-21-20-289,21 0 96,-20 0-161,0 0 129,20 1-32,-20-2 32,1 21 64,19 0-64,0 0-288,0 0 64,19 21 128,1-2-32,-20-19 32,20 20 64,0-20-193,-20 20 129,21-20 32,-21 0 64,0 0-32,19-20 256,-19 20-127,0-20-1,20 1-32,-20-2-160,0 1 32,20 0-65,0 0 1,-1 20 96,-19 20 64,40 0 128,-20 0 1,0 1-65,19 18-64,1-19-32,0 0-32,-20 0 96,20-20-64,-21 0 128,21-20-32,-20 0 96,-1 0-32,1 0 65,-20 1-129,0-2 0,0-19 96,0 40-64,0-20 128,-20 1-128,1-1-64,-1 20 33,20 0-97,-20-20 0,20 20 32,-20 20 32,20 0-225,0-1 161,0 1 129,0 20-33,20 0 0,0 0-32,19-20-128,1 0-192,1-1-129,-2-19-287,1 0-802,-1 0-1409,1-19-2017</inkml:trace>
  <inkml:trace contextRef="#ctx0" brushRef="#br0" timeOffset="47820.3125">5223 5511 19474,'20'60'2114,"1"-20"-416,-21 0-481,20-20-288,-1 19-321,-19-39-159,20 20-225,-20-20-192,20 0 32,-20 0 32,20 0-256,-20-20 128,0 1 160,0-21-288,0 20 128,0-19-32,19 18 96,-19 1-192,20 0 95,0 20 98,0 20 95,19 21-128,-19-22-96,1 21-481,-1-20-768,-1 0-673,21-20-1121,-20 0-1730</inkml:trace>
  <inkml:trace contextRef="#ctx0" brushRef="#br0" timeOffset="48010.7422">5581 5273 14958,'20'20'4452,"-20"21"-1730,20-2-543,19 20-1090,-19 20-257,0 2-543,19-22-257,-19-19-321,21-1-511,-2-19-289,-19-20-673,0 0-1441,0-20-1474</inkml:trace>
  <inkml:trace contextRef="#ctx0" brushRef="#br0" timeOffset="48199.2188">5461 5492 20339,'0'19'2626,"20"-19"-1857,21 0 384,18 0-480,20-19-1,0 19-31,-18-20-705,-2 20-32,0 0-737,-19 0-1217,-20 0-3203,-1 0-13323</inkml:trace>
  <inkml:trace contextRef="#ctx0" brushRef="#br0" timeOffset="48859.375">6673 5472 14317,'-20'-40'2979,"1"40"-993,-1 0-257,0 0-31,0 40-833,-1-1 32,2 1-33,19 20-319,19-20-321,2 0-96,19-21-128,19-19-192,-19 0 96,19-19-64,-20-21-64,-19 0-161,1 0 1,-21 0-32,0 1 287,-21-1-319,-18 20 64,-1 1-129,1-1 449,-1 20-256,20 20-961,1-1-1218,19 21-1024,0-1-6631</inkml:trace>
  <inkml:trace contextRef="#ctx0" brushRef="#br0" timeOffset="49071.2888">7150 5671 15438,'-61'-40'1377,"22"1"417,-1-2-673,-19-18-384,0-1 96,19 1-129,-1-41-511,2 21-1,39 0-64,0 18 352,0 22-384,20 39-192,-1 0-384,1 0-385,21 20-1473,-2 20-2146</inkml:trace>
  <inkml:trace contextRef="#ctx0" brushRef="#br0" timeOffset="49238.281">6693 5432 8680,'0'20'12460,"0"-20"-12268,20-20 128,19 1 32,20-1-159,22 0-354,-22 0-2081,20 20-2722</inkml:trace>
  <inkml:trace contextRef="#ctx0" brushRef="#br0" timeOffset="49993.1638">7883 5413 1761,'0'-40'10282,"-19"20"-7944,19 1-128,-20-2-288,0 21-96,0-20-289,1 20-608,-1 20-384,0 20 63,0 0 33,1-1-65,-1 21-95,20-1-129,0-18-224,20-2-96,-1 1-64,1-40 32,0 20 0,19-20-96,-19-20 32,0 0-32,0 0 64,-1-19 0,2-2 32,-21 1 32,0 21-96,-21-21 32,21 20 0,-19 1 256,19-1-288,0 20 352,0 0 1,0 0-321,0 20 64,0 19 96,19 1-96,2-21-64,19 21-257,-1-20-415,21 1-642,-21-2-703,21 1-866,-20-20-1569</inkml:trace>
  <inkml:trace contextRef="#ctx0" brushRef="#br0" timeOffset="50248.0469">8380 5710 224,'0'0'18353,"0"0"-17040,0-19 769,0-1-608,0 0-481,-20-20-64,0 0-193,1 0-448,-1 1-95,0-21-65,20 21-96,-20-1-64,20 21 32,-19-2-224,19 1-225,19 20-896,-19 20-193,40 1-255,-1 18-1538,-19 1-2179</inkml:trace>
  <inkml:trace contextRef="#ctx0" brushRef="#br0" timeOffset="50480.4688">8778 5671 18609,'-40'-20'929,"20"0"897,-20 0-545,20 1-705,0-22-31,-19 1 64,19 1-449,0-1-160,20 1-64,0-1 64,20 0-257,0 20-127,-1 20-705,21 0-1281,-20 20-1474,20 1-5509</inkml:trace>
  <inkml:trace contextRef="#ctx0" brushRef="#br0" timeOffset="50878.9063">9036 5353 12363,'-40'0'5349,"1"20"-3747,18 0 159,21 19-543,-20 1-354,20-1-287,0 1-129,0 1-384,41-2 1,-22-39-65,21 20-417,0-20 97,-1-20 160,-19 0 64,19 1 96,-39-22 64,20 21-96,-20-19 224,-20 19 96,1 0-64,-1 20 321,20 0 31,-20 0-383,0 20 31,20 0-448,0-1 95,20 1 65,20 20-320,-21-19-577,21-2-865,1 1-1088,-2-20-1346</inkml:trace>
  <inkml:trace contextRef="#ctx0" brushRef="#br0" timeOffset="51343.75">9353 5334 16527,'0'59'1890,"20"-39"-224,-20 19-65,20 1-736,0-1-449,19-19 33,-19-20-161,1 20 0,18-20-96,-19-20-31,0 0-33,0 0-64,-20-19 96,19 19 32,-19 0-128,-19 20 160,19-19 65,0 19-289,0 19-193,0 21 65,19-1 128,21 21-64,-20 0 64,39 19 0,-18 0-192,-2-19 32,-19 20 192,0-21-128,-1 0 320,-38 1 609,19-60-128,-60 100-705,0-61 864,20-19-543,1 0-225,-1-20-417,21-20-447,-21 0-962,20 1-1665,1-1-7367</inkml:trace>
  <inkml:trace contextRef="#ctx0" brushRef="#br0" timeOffset="66591.7966">11298 5353 1249,'0'-40'4164,"0"20"-897,-19 20-673,19-20-704,0 20-321,0-20 33,0 20-545,19 0-416,-19 20 544,0 20 192,20 0-32,-20 20-480,0 19-352,21-20 63,-1 1 1,-20 0-449,20-1 64,-1-19-64,-19-1-64,20-19 128,-20 0-288,20 1-160,-20-2-481,0-19-352,0 0-801,0 20-992,0-20-802</inkml:trace>
  <inkml:trace contextRef="#ctx0" brushRef="#br0" timeOffset="67776.3671">11298 5253 10345,'0'-19'1282,"0"19"-1058,0 0 0,0 0-224,0 0 0,20 0-64,-20 0 96,21 0-96,-1 0 96,19 0 32,-19 0 384,20-20 129,-1 20-161,1 0-191,-1 0-129,2 0-64,18 0 0,-19 0 96,19 0-128,1 0 0,0 0-96,19 0-193,-20 0-63,1 0 96,20-20 160,-21 20 64,20 0 32,-19-20 224,20 20 256,-1 0-31,0-20-289,1 20-128,-1-19 0,20 19-96,1 0-32,-1-20 96,1 20 0,-1 0-449,0 0-319,20-20 287,-20 20 289,0 0 224,1 0-32,-1 0 96,1 0 128,-1 0 193,-1 0-97,2 0-96,19-20-96,-19 20-31,-1 0-33,20 0 0,-19-21-64,-2 21 256,22 0 0,-21 0 64,-20 0-31,21 0-161,-1-19-64,0 19-64,-19 0 0,19 0 96,0 0-192,1 0 128,-21 0 32,19 0-32,-17 0-32,-2 0 0,0 0 384,-19 0 129,19 0-225,0 0-224,2 0-32,-22 0-32,20 19 0,-20-19 0,22 0 32,-22 0 0,20 21 0,-20-21-32,21 0 32,0 0 32,-1 0 129,1 0 255,-1 20 0,0-20-287,0 0 383,1 0-224,19 0-63,-20 0 127,21 0-288,-21 0 288,0 0-319,21 0-1,-21 0-257,0 0 482,-18 0-257,-2-20-32,-39 20 160,19 0-448,-19 0-257,-20 0-768,20 0-1282,-20 0-3811</inkml:trace>
  <inkml:trace contextRef="#ctx0" brushRef="#br0" timeOffset="69708.9844">11379 5988 7302,'0'0'1794,"0"0"-1570,0 0 481,0 0-193,19 0 1,-19 0 160,20 0-97,0 0-127,0 0-97,0 0 160,-1 0 97,1 0-161,20 0-191,0 0-65,0 0 0,-1 0-32,1 0-64,19 0 32,1 0 0,0 0-31,-1 0-97,20 0 192,2 0 96,-22 0 0,20-20 33,0 20-97,1 0-96,-1 0-32,20 0 0,-19 0-64,19 0 0,-20 0-32,21 0 0,-1 0 0,-20 0 64,21 0-32,-21 0-32,20 0 0,1 0 32,-1 0 64,1 0-64,-1-19-32,19 19 64,-18 0 1,-1-20-65,21 20 32,-21 0-64,0-20 32,1 20 0,-2 0 0,1 0 0,1 0 0,-1-20 0,1 20 32,-1 0-32,0 0 32,1 0 32,-1 0 64,-1 0-64,2 0-32,-1 0-32,21 0 32,-21 0 0,0 0-32,1 0 0,-21 0 0,20 0 96,1 0 192,-2 0-224,-17 0-32,17 0 0,1 0-64,1 0 32,-21 0 225,0 0-289,2 0 32,-2 0 32,0 0 96,-20 0 96,21 0-192,19 0 0,-20 20 128,1-20-64,0 0-160,-1 0-128,1 0 448,-21 0-192,20 0 96,-19 0-192,0 20 160,19-20 0,-20 0-192,1 0 128,20 20 0,-21-20-32,0 0 0,1 0 32,0 0-32,0 0 0,-1 19 96,0-19-128,-19 0 192,20 0 1,-20 0-65,-1 0-96,1 0 128,-1 0-224,1 20 64,-1-20 64,-18 0-64,-1 0 64,-20 0 0,20 0 0,-20 0 64,0 0-32,20 0 64,-20 0 96,0 0-96,0 0-64,0-20 0,0 20 0,0-19 1,0 19-258,0-20 482,0 20-193,0-20-128,-20 0 0,20-20-96,0 20 31,-20-20 97,20 1 0,-20-1-64,20 1 128,-21-21-256,21 20 0,-19-20 192,19 21 0,-20-20 0,0 19-32,0 1-224,1 18 544,-1-19-416,0 20 96,0 1-224,0-21 448,1 40-224,-1-20 0,0 0-32,-1 20 64,1-19 32,20 19 32,-19 0-32,19 0-32,-20 0-160,20 0-97,-20 0 450,0 0-193,1 0 32,-1 0 32,-20 0-32,1 0-96,-1 0 448,-20-20-320,0 20-64,-19-20-32,-1 0 0,1 20-576,20-21-770,-20 21-2177,18 0-11339</inkml:trace>
  <inkml:trace contextRef="#ctx0" brushRef="#br0" timeOffset="70573.2419">14674 5174 992,'0'-20'4421,"0"20"-1186,0-19-353,0 19-896,20 0-96,-20 0-96,0 0-737,0 0-609,0 0 353,20 19 480,-1 21-224,-19 0-256,21 19-257,-1 1-223,0 0-257,0 19 352,-1-20-224,1-18-63,0 18 159,19-19-160,-19-21-96,0 21 96,0-20-544,-1-1 223,2-19-799,-21 20-706,0-20-993,0 0-1184</inkml:trace>
  <inkml:trace contextRef="#ctx0" brushRef="#br0" timeOffset="71386.7185">12808 5313 1761,'0'-20'4068,"0"0"-1954,0 0 32,0 20-192,0 0-513,0-19-256,0 19-224,0 0-256,0 0-225,0 19 641,20 1 65,-20 0-258,0 40 226,19-20-290,-19 39-479,20-20-225,-20 2 416,20-2-319,1 0-97,-21 1 32,20-21-256,-1-19 128,-19 0-64,20 1 0,-20-2-544,20-19-97,-20 20-384,0-20-801,0 0-320,0 0-1025,20 0-7943</inkml:trace>
  <inkml:trace contextRef="#ctx0" brushRef="#br0" timeOffset="72150.3907">16699 5174 12075,'0'-20'3844,"0"20"-2435,0 0-801,0 0 257,20 20 577,-20 20-33,20-1-160,-20 21-352,20 20-256,0-21-129,-1 20-448,1-18 353,21-22-193,-21 21-64,19-21 0,-19-19-96,0 19-64,-1-19-224,1-20-577,-20 20-1313,0-20-1281,0 0-1826</inkml:trace>
  <inkml:trace contextRef="#ctx0" brushRef="#br0" timeOffset="72934.5703">12014 5313 10730,'0'0'1537,"0"0"-31,0 0-514,0 21 65,0-2 193,19 21 95,-19-1-64,20 1-288,0 19-320,0 2 192,1-2-257,-2 0-608,1 1 417,0-21-353,-20 1-96,20-19 160,-20 18-64,0-19-128,0 0-193,0-1-671,0 1-1058,0-20-1666,0 20-7847</inkml:trace>
  <inkml:trace contextRef="#ctx0" brushRef="#br0" timeOffset="73507.8122">13622 5273 7174,'-20'-20'6534,"20"1"-4900,0 19 128,0 0-33,0 0-1376,0 19 896,0 21 352,0 20-672,20 0-352,-1-1-289,1 20 225,0-38-385,1 18 0,-1-19-32,-20-1-32,19-19 32,1 19-128,-20-19-513,20 0-383,0-20-802,-20 20-993,20-20-1473</inkml:trace>
  <inkml:trace contextRef="#ctx0" brushRef="#br0" timeOffset="74102.5391">15568 5135 14349,'0'-20'2530,"0"20"-1376,20 20 191,0-1 256,-1 21 33,1 19-545,-20 22-448,20-22-225,0 20 0,-20 0-63,19-19-193,1-20-96,0 0-32,0-1-256,0 1-417,-20-21-704,20 1-1186,0-20-1921</inkml:trace>
  <inkml:trace contextRef="#ctx0" brushRef="#br0" timeOffset="74677.7344">17653 5174 13901,'0'-39'2754,"0"19"-608,0 20-512,0 0-353,20 0-320,-20 39 544,19 1-223,-19 39-546,20 1-159,0-1-353,-20 0-128,20-19 32,-20 20-160,20-40-256,-1 19-449,1-20 129,-20-19-994,20 0-1601,0-20-897</inkml:trace>
  <inkml:trace contextRef="#ctx0" brushRef="#br0" timeOffset="86076.1719">11517 5551 5829,'0'0'1762,"0"0"-545,0 20 641,0-20-321,0 0-352,0 0-160,0 0-320,0 0-129,0 0 161,0 0 320,0 0-224,0 0 224,0 0-256,0-20-257,0 20 1,0-20-65,20 0-31,-20 1-289,20-1 128,-1 20-96,2-20-288,19 0 352,-20 20-160,-1 0-192,1 0 96,0 20 0,-20 20 128,0-21-64,0 21-32,0-20 33,0 1 31,-20-2 32,20-19-96,0 0-32,0 0-32,20 0 96,-20 20 224,20-20-160,-1 20-32,1-20 0,0 40-32,0-21-32,0 1 33,-20 0-1,20 0 128,-20-20 64,-20 19-32,0-19 65,0 20-257,0-20-321,0 0-159,1 0-737,-1 0-449,0 0-1088,20 0-1891</inkml:trace>
  <inkml:trace contextRef="#ctx0" brushRef="#br0" timeOffset="86905.2734">12371 5452 6982,'0'-20'2595,"-20"1"-1122,20 19 641,0-20-64,0 20-32,0 0-224,0 0-641,-20 0-513,20 20-31,0-1 192,0 41-129,0-21-191,0 1 31,0 0-224,20 0-63,0-20-33,0-20-192,20 0 96,0-20-32,-21 0 0,21-19-96,-20-2-160,-1 1 128,-19 1 0,0-1-32,0 1-65,-19 19 129,-1 0-160,0 1-320,0 19-161,1 0-768,19 19-225,-20 1-768,0 0-801,20 0-9673</inkml:trace>
  <inkml:trace contextRef="#ctx0" brushRef="#br0" timeOffset="87232.4219">12411 5691 13292,'-20'39'2530,"0"-19"-287,20 0-514,-20 19-512,20 1-512,20-19 192,0-2-609,0 1 65,20-20-33,-1-20-96,1 1-128,-20-2-128,19-19-128,-19 1-160,-20-1 31,0 1-63,0 19 64,-20 0-65,-19 0-191,19 0-97,0 20-384,-19 0-1441,19 0-2723</inkml:trace>
  <inkml:trace contextRef="#ctx0" brushRef="#br0" timeOffset="90000">13046 5511 7815,'-20'0'2402,"20"-19"-832,-19 19-33,19-20 65,0 20 63,0-20-127,19 0-321,1 20-96,0-19-128,0 19-289,-1 0-351,21 0-161,-19 19-32,-1 1-352,-1 20 448,-19-1 0,0 1-384,0 0 160,-19 20-32,19-21-32,-20-19 257,20 20-322,-21-21 290,21-19-257,0 20 128,0-20 256,21 0 64,-21 0-31,20 0 127,-1-20-224,21 20-63,-20-19-97,-1-1-128,1 20-161,0-20-159,0 20-545,0 0-768,-20 0-1154,19 0-1249,-19 0-6886</inkml:trace>
  <inkml:trace contextRef="#ctx0" brushRef="#br0" timeOffset="90827.1484">14118 5472 4260,'20'-20'6566,"-20"0"-5381,0 1 897,0 19 32,0-20-385,-20 20-447,20 0-129,0 0-352,-20 0-321,1 20 32,-1-1 129,-20 1-160,21 20 63,-1-21-224,0 1-384,20 0 256,20 0-192,0 1 33,19-21 31,1 0-96,19 19 128,-20-19-160,1 0 64,1 0 0,-2 20-64,-19 0 64,-20 0 32,0 0 32,0-1 64,0-19 32,-20 20 64,0 0-416,1-20 128,-1 0-288,-1 0-161,1 0-896,0 0-801,1 0-1442,-1 0-6341</inkml:trace>
  <inkml:trace contextRef="#ctx0" brushRef="#br0" timeOffset="91045.8984">14000 5452 17520,'19'-20'3171,"1"1"-2178,20-1 96,-1 0-769,-19 0-256,19 1-224,1 19-224,-19-21-705,18 21-1217,-19-20-993,0 20-3140</inkml:trace>
  <inkml:trace contextRef="#ctx0" brushRef="#br0" timeOffset="91561.5234">15170 5313 15214,'0'0'3491,"0"0"-2594,0 0 1025,20 21-192,-20-2-385,20 21-288,-20-20-577,20 19-288,0 1-95,-20-1-65,19 1-97,2-19-351,-1-2-481,-20 1-608,20 0-1858,-20-20-1602</inkml:trace>
  <inkml:trace contextRef="#ctx0" brushRef="#br0" timeOffset="93000.9763">15886 5273 12267,'0'0'1954,"0"0"-449,0 0 193,0 0-321,0 0-224,0 20-288,0 0 288,0 1-416,0 18-449,19-19 417,-19 0-257,20-1 97,-20-19-257,0 20 32,0-20 65,20 0-353,-20 0 160,20 0 0,-1-20-64,1 20-32,0 0 65,0 0-322,-1-19-31,2 19 288,-1 0-288,0 19-224,0-19-161,-1 0-320,1 0-288,-20 0-448,20 0-866,-20 0-447,0 0-2916</inkml:trace>
  <inkml:trace contextRef="#ctx0" brushRef="#br0" timeOffset="93190.4297">16144 5273 15822,'0'20'1698,"0"0"672,19 20-31,-19 0-514,20 19-896,-20-19-609,20 19-255,0 1-33,0-20-64,-1 0-289,1-21-448,0 1-992,0 0-1506,1 0-1794</inkml:trace>
  <inkml:trace contextRef="#ctx0" brushRef="#br0" timeOffset="93829.1016">16977 5293 14669,'-19'-20'3460,"19"20"-1699,0 0-479,19 0-33,1 0-481,0-20-95,19 20-353,-19 0-224,20 0-96,0 0 0,-20 0 0,0 20 0,0 0 321,0 21-161,-20-2 320,0 20-127,0-19 95,0 19-192,0-19-384,0 20 449,19-20-385,-19-20-225,20-1-127,-20 1-321,0 0-672,20-20-993,-20 0-1186,-20 0-480</inkml:trace>
  <inkml:trace contextRef="#ctx0" brushRef="#br0" timeOffset="94004.8827">17116 5551 17104,'0'0'3171,"0"0"-2659,21 0 1218,-2 0-225,1 0-832,20 0-513,-1 0-352,1 0-64,-1-20-1090,22 20-1280,-22 0-1922</inkml:trace>
  <inkml:trace contextRef="#ctx0" brushRef="#br0" timeOffset="94649.4138">18209 5373 10570,'0'-39'3203,"0"39"-1314,-20-21 257,20 21 225,-21 0-770,21 0-480,-20 21-96,20-2-256,-19 1-321,-1 20 449,20 19-320,0 0-129,-20 2-128,20-2-31,20-19-129,0 19-32,-1-20-96,22-19-128,-21 0 160,19 0-32,1-20-352,-1 0 256,-19 0-64,20-20-353,-21 0 129,1-19 63,-20 19 65,0 0 64,0-19 0,-20 19 64,1 0-224,-21 20 127,20 0 225,-19 0-96,19 0-128,-19 20-609,39 0-832,-20-1-2307,20 21-4644</inkml:trace>
  <inkml:trace contextRef="#ctx0" brushRef="#br1" timeOffset="98223.6327">11537 5253 7655,'-20'-39'1537,"0"19"-608,20 0 416,-19 0 289,-1 20-97,20-19-416,-20-1 65,0 20-129,20 0-32,-20 0-417,20 0-416,-19 39 257,-21 1-193,19 19 0,1 22 64,1-2 257,-1 19-129,0 2 1,20-20-129,0-1-128,40 0 65,-1-19-193,2-20 96,18-1-128,20-19 128,-19 0 0,20-20 32,-1 0-64,-20-20-63,1-20-65,0 1 64,-1-1-128,-19-20 31,-1 1 33,-19-20-96,-20 19 64,0-20 96,-39 21-192,-1-1 128,1 21 0,-21-1 160,0 0-224,-19 20 128,19 0 161,21 20-353,-22 0 31,22 0-415,19 20-897,0-20-2307,1 41-7270</inkml:trace>
  <inkml:trace contextRef="#ctx0" brushRef="#br1" timeOffset="98688.4763">11696 6067 17488,'0'-20'2595,"20"20"-1603,0 20 866,-1 20-641,1 0-608,20 0-97,0 19-415,0-19-1,19-1 0,-19 1-160,19-19-609,-19-1-480,0-1-641,0-19-1249,-20 0-1857</inkml:trace>
  <inkml:trace contextRef="#ctx0" brushRef="#br1" timeOffset="99544.9219">12311 6664 12491,'20'39'2082,"-20"-19"-320,20 39-417,0-19-192,0 19-416,0 2-160,0-22-33,0 1-95,-20-21-97,20-19 481,-20 0-289,0 0-127,0 0 543,0-19-703,-20-1-257,0 0 192,-20-39-288,20 18 96,0-18-96,0 0 128,0-20-289,20 18-31,0 2 96,20 19-32,0 1 128,0 19 0,0 20-65,0 0 65,20 39 96,-40 1 129,20 0-97,-20 20 160,0-20-224,0-1 256,-20 1-192,20-1 64,-20-19-64,20-20-320,-20 0-353,20 0-992,0 0-1506,-20-20-833</inkml:trace>
  <inkml:trace contextRef="#ctx0" brushRef="#br1" timeOffset="99750.9763">12650 6644 17584,'19'20'1185,"1"0"609,-20-1-929,20 21-289,0-20-351,-20-20-322,19 19 1,-19-19-544,20 20-962,0-20-1921,-20-20-7239</inkml:trace>
  <inkml:trace contextRef="#ctx0" brushRef="#br1" timeOffset="99893.5547">12569 6465 14477,'-19'0'1410,"19"0"-1378,0-20-417,19 20-512,-19 0-1185,20 0-2946</inkml:trace>
  <inkml:trace contextRef="#ctx0" brushRef="#br1" timeOffset="100140.625">12729 6544 9865,'59'79'3747,"-39"-38"-1472,19-2 223,1 1-416,1-1-160,-22-19-513,21 0-320,-40 0-320,20-20-193,-20 0-383,19 0 63,-19 0 160,0 0-64,0-20 1,-19 0-385,-1-19 64,0-1-192,0 1-97,20 19-479,-19 0 95,19-1-672,0 21-929,0 0-1153,19 0-705</inkml:trace>
  <inkml:trace contextRef="#ctx0" brushRef="#br1" timeOffset="100397.4607">13186 6684 15822,'0'39'1890,"0"-19"-64,0 0-64,19-1-705,-19 1-577,20 0 97,0 0-321,19-20-64,-19-20-96,0 20 64,0-20-32,-20 0-96,0 1 97,-20-21 191,0 20-352,0 1 32,-19-1-384,19 20-33,-19-20 1,19 20-97,-1-21-576,21 21-1377,0 0-2435</inkml:trace>
  <inkml:trace contextRef="#ctx0" brushRef="#br1" timeOffset="100605.4685">13403 6425 16719,'0'0'3844,"0"20"-2787,20 0 705,1 19-449,-21 1-576,20 0-33,-1-1-415,21 2-129,-20-2-128,-1 1-160,1-20-481,0-1-416,0 1-576,-20-20-1635,0 20-1952</inkml:trace>
  <inkml:trace contextRef="#ctx0" brushRef="#br1" timeOffset="100781.25">13344 6644 18513,'0'20'2498,"20"-20"-2241,19 0 1184,2 0-128,18-20-1153,-19 20-64,19 0-288,-20 0-769,1-21-416,1 21-1698,-22 0-160</inkml:trace>
  <inkml:trace contextRef="#ctx0" brushRef="#br0" timeOffset="121028.3203">498 7795 14637,'-40'0'1762,"20"-20"-192,1 20 159,19 0-159,0 0-898,0 0 97,0 0 320,19 0-352,1 0-289,20 0-256,0 0-96,0 0-64,-1 20-64,1-20-288,-1 0-641,-19 0-1057,20 0-1633,0 0-1890</inkml:trace>
  <inkml:trace contextRef="#ctx0" brushRef="#br0" timeOffset="121616.2107">1153 7835 12171,'20'39'1409,"0"-19"129,0 19 63,0-19-255,-1 41-1,1-22-384,0 1 128,1-20-417,18-1 65,-39-19 128,20 0 192,-20 0-384,0-19-289,0-1-224,-20-20 64,1 1-31,-1-1 31,-1-20-160,21 0-128,-20 1 96,0 20 0,20-1-96,0 20-128,0-1-1,20 2 65,0 19-32,21 19-705,-2 2-832,20 19-866,1-20-1120,-1 19-1314</inkml:trace>
  <inkml:trace contextRef="#ctx0" brushRef="#br0" timeOffset="121929.6875">1769 7894 14317,'0'0'1121,"19"0"-192,-19 0 1313,0 0-640,20 0-545,1 0-321,-21 0-415,20-20-97,0 0-160,-1 20 32,1-19 0,0-1-160,-20 0 224,0 0-288,0 1 128,0-1 32,-20 0-32,20 20 192,-20 0-288,1 0 224,-21 20 97,19 0-1,1-1 96,20 21-32,-19-20-128,19 39-31,19-20-226,-19 2 33,20-21-64,21 19-865,-2-19-448,1-20-1506,19 0-2114</inkml:trace>
  <inkml:trace contextRef="#ctx0" brushRef="#br0" timeOffset="122329.1016">2365 7756 17136,'-41'0'2370,"41"0"-576,-19 0-481,-1 19-672,0 1 191,0 20 161,20-1-320,0 20-577,20-18 0,0-1 0,19-1-256,2-19 32,-1-20 0,-1 0 0,-19 0 96,0-40 128,-1 21 0,-19-21 32,0-1 64,0 2 0,-19 19-128,-1-19 64,0 19 65,0 20-97,20 0 64,0 0-416,0 20-1,20-1 33,0 21 288,0-1-800,19-19-1539,20 21-3106</inkml:trace>
  <inkml:trace contextRef="#ctx0" brushRef="#br0" timeOffset="122924.8047">2860 7914 13612,'0'0'1186,"0"0"-1090,20 19 1441,-20 22 161,21-21-193,-21 19-320,20-19-320,-20 0-224,20-20 31,-20 0 225,0 0-96,0 0 128,0-20 64,0-19-801,-20-1 0,20-1-128,-20-18 256,20 0-320,-21 19 0,21-19-160,21 18-224,-21 2-161,20 39-448,0-20-864,19 40-770,1 0-1409,-1 20-7527</inkml:trace>
  <inkml:trace contextRef="#ctx0" brushRef="#br0" timeOffset="123157.2263">3417 8132 16143,'-21'-19'2594,"21"19"-1184,-19-40 319,-1 20-319,20-39-546,-20 18-31,0-18-96,20 0-705,-19 19-32,19-19 0,0 19-64,19 19-128,1 2-321,0 19-576,19 19-865,2 2-1953,-1 19-834</inkml:trace>
  <inkml:trace contextRef="#ctx0" brushRef="#br0" timeOffset="123549.8047">3755 7736 15374,'-60'0'2947,"40"0"-1474,0 0 289,0 20-865,0 19-321,20 1-31,0-1 63,20 20-512,0-18-63,20-1-66,0-21 33,-1-19-32,1 0-32,-1-19-64,-19 19 128,0-40 32,-20 19 32,0-18 97,-20 19-1,0-20 32,1 21-32,-1-1 96,0 20-160,20 0 193,0 0-225,0 0-417,20 20 353,0-1 0,-1 21-32,1-20-384,20 19-481,0-18-704,0-1-642,-20-20-1056,19 0-1922</inkml:trace>
  <inkml:trace contextRef="#ctx0" brushRef="#br0" timeOffset="123847.6563">3973 7756 14509,'20'19'1730,"0"1"640,-20 0-480,19 19-609,1 1-64,0-20-32,0 19-512,0-18-321,-20-1 1,0-20-353,19 0 192,-19 0-224,0 0 448,0 0-256,-19-20-64,19-21-160,0 22 64,0-21 0,0 1 97,0 19-97,19 0-129,1 0-223,0 20 128,0 20-128,20 20-321,0-21-929,-20 21-1408,19-1-1827</inkml:trace>
  <inkml:trace contextRef="#ctx0" brushRef="#br0" timeOffset="124596.6797">4509 7736 2210,'-20'-40'16111,"20"19"-14189,-19 21 448,19 0-544,-21 21-737,21-1-96,0 20-353,0-1-416,21 1-288,18-1 64,-19-19-224,19 0-32,-19-20 0,0 0-1,0-20 65,-20-20 96,0 21 32,0-21 128,-20 20-64,0 1 96,0 19 160,20-20 1,-19 20-97,19 20-64,0-1-96,19 21 128,1-1-64,20 21 96,-1-21-256,21 22 160,-20-2-64,0 20 32,-1-20 0,1 2-32,-40-22 96,20 21 1,-40-21 31,20 1 128,-40 0-352,21-20 128,-21 0-352,20-20-65,-20 0-95,20-20 95,-20-40-287,21 20 63,-1-39 161,20 20 352,0 19 64,0 0 128,39 0-192,-19 1 128,20-1 192,0 20-32,0-19-96,-1-1-32,21-1 0,-21 2-32,1-1-32,-19 21 32,-2-21 32,1 20 64,-20 1 65,0-1 127,0 0 128,0 20-191,-20 0-65,20-20 0,-19 20-288,19 20 96,-21-20-96,21 20-96,-20 0 128,20-1 64,0 21 64,0 19 32,0-19-32,20-1 96,1 2-96,18-21 0,1 19-32,-1-39 64,21 0-352,-21 0-353,22-39-992,-22 19-3172,-19 0-7334</inkml:trace>
  <inkml:trace contextRef="#ctx0" brushRef="#br0" timeOffset="127012.6953">6196 7716 6342,'-39'-20'8488,"19"-1"-6439,0 21-575,0-19-353,1 19-416,-1 19-1,-1 2-31,1 19 0,20 19-129,0-19-63,0 19-33,20-20-32,1 2-512,18-1 224,1-40-64,-20 19 225,19-19-289,1-19 256,-20-21-192,-1 19-96,1-18 64,-20-1 32,0 1 96,-20-1-128,1 20 224,19 1-256,-20-1 417,0 20-97,20 0-96,0 20-160,0-1 97,0 21-1,20-1-192,0 1-32,19-20-289,2 19-351,-2-18-353,1-21-417,-1 20-1152,-19-20-609,20 0-1378</inkml:trace>
  <inkml:trace contextRef="#ctx0" brushRef="#br0" timeOffset="127223.6327">6614 8014 13612,'20'0'3620,"-20"0"-1794,0 0 576,-20-20-673,20 0-255,-20-21-161,0 2-704,20-1-97,-21 1 65,21-1-225,-19 1-384,19-1 32,0 0-128,19 20-96,2 0-417,-1 20-480,20 0-224,-1 20-865,1 19-1922,-1 22-1858</inkml:trace>
  <inkml:trace contextRef="#ctx0" brushRef="#br0" timeOffset="127427.7344">6990 8014 15406,'0'0'2979,"-19"0"-769,-1-20-320,-20 0-385,21-1-320,-1-18-192,0 19-448,20-20-353,-21 1-224,21-1 32,0 1-32,21 19-513,-1 0-127,0-1-545,19 21-737,-19 21-1377,19-1-1410</inkml:trace>
  <inkml:trace contextRef="#ctx0" brushRef="#br0" timeOffset="127784.1797">7408 7756 16719,'-61'-20'3428,"42"0"-1731,-1 20 33,0 20-417,0 0-448,1 19-289,19-19-63,0 39-385,19-39-160,1 19 32,0-19-32,0 1 96,20-21-416,-20 0 192,0 0 31,0-21 33,-20 21 32,19-20 96,-19 1 128,0-1-256,-19 0 160,19 0 0,0 20 33,-20 0 95,20 20-448,0 0 127,0 0-127,20-1-737,-1 22-1057,21-21-1441,-20-20-1506</inkml:trace>
  <inkml:trace contextRef="#ctx0" brushRef="#br0" timeOffset="128110.3516">7646 7835 14637,'-21'-20'4741,"21"20"-2787,0 0-513,0 20-384,21-20-192,-1 19-673,0 1-96,0-20-64,19 0-256,-19 0-96,0 0 31,-1-20-95,1 1 320,0 19 128,-20 0-64,0 0 128,0 19 353,0 21-1,20-1-192,-1 22 193,2-2-321,-1 20 0,20-19-64,-21 0-32,21-20 32,-20-1-96,-20 1 96,0-1 129,-20-19-65,-20 20-352,1-20-257,-1-20-544,19 0-1121,-18 0-3363</inkml:trace>
  <inkml:trace contextRef="#ctx0" brushRef="#br0" timeOffset="128771.4844">8896 7696 16143,'-39'-21'1185,"19"21"288,-20 0 33,1 21-161,19-1-192,-19 20-96,39-21-641,0 1-191,0 20-193,19-21 128,21 1-32,-1 20-128,1-21-32,-1 1 32,-19 1-64,-20-1 256,0 0-96,-20-1 64,-19 1 0,19 0-31,-19-20-33,19 20-64,0-20-256,0 0-449,20-20-993,20 20-1248,0-20-1314</inkml:trace>
  <inkml:trace contextRef="#ctx0" brushRef="#br0" timeOffset="129003.906">9115 7994 16463,'39'39'2242,"-19"-39"-544,0 20-257,1 0-480,-1-20-192,-1 0 0,1 0-257,0-20-288,0-19-64,-20 19 33,0-21 63,-20 21-96,-20 1-32,1 19-96,-22-20-96,22 20-32,-1 0-32,21 0-321,-1 0-672,20 0-1313,0 20-2499</inkml:trace>
  <inkml:trace contextRef="#ctx0" brushRef="#br0" timeOffset="129403.3203">9909 7478 19218,'0'0'2722,"0"0"-1953,0 19 736,0 21-480,0 19-32,0 1-224,20 0-321,19 19-319,-19-20-161,21 1-161,-2 0-671,1-20-418,-1-1-832,-39-19-1089,0-20-2658</inkml:trace>
  <inkml:trace contextRef="#ctx0" brushRef="#br0" timeOffset="129846.6797">9690 7953 13548,'0'0'5061,"0"-20"-4420,20 20 1184,0-19-95,21 19-705,18-20-480,-20 0-161,1 0-192,0-19-64,-1 19 64,2-19-63,-21-1-290,-1-1 129,-19 2-64,0-1-160,0-19 32,0 19 192,0 21 32,0-1 224,0 20-64,0 20-64,20-1 289,0 21-33,0 19 96,-1 1-191,1 20 127,20-21-128,-21 0-96,22 1 321,-21-21-97,0-18-128,-20-1 97,19 0-193,-19-20 0,0 0 32,0 0 161,0 0-1,0-20-256,0 0 32,20-1-96,-20-18-192,20 19-160,0 0-321,19 20-352,-19 0-288,20 0-513,-1 20-1249,2 0-2274,-2-1-10922</inkml:trace>
  <inkml:trace contextRef="#ctx0" brushRef="#br0" timeOffset="130180.6641">10743 7775 16623,'-40'-19'3652,"1"19"-1795,19 19 161,-20 21-576,21-20-417,-1 19-257,0 20-383,20-39-225,20 21-160,0-2 0,-1-19-128,21-20-96,-20 0 128,-1 0-161,1-20 33,0 1 64,-20-1 64,0-21 128,0 21-192,0-19 128,-20 19 160,20 0-224,0 20 224,0 0-64,0 20 32,0-20-256,20 40 320,0-21-352,-1 1-32,22 1-609,-1-21-448,-21 0-481,21 0-544,-20 0-1506,0-21-5220</inkml:trace>
  <inkml:trace contextRef="#ctx0" brushRef="#br0" timeOffset="130384.7657">10882 7596 12587,'-20'0'5734,"20"0"-2948,0 20-639,0 0-610,0 19-192,20 22-320,0-2-384,20-19-385,-21 19-160,41 0-192,-20-18-128,0-21-449,-1-1-160,1 1-288,-20-20-929,-20 0-2338,0 0-5285</inkml:trace>
  <inkml:trace contextRef="#ctx0" brushRef="#br0" timeOffset="130580.0782">10703 7835 20115,'-20'0'2306,"20"0"-1121,20 0 480,20 0-544,20 0-192,-1 0-64,1-20-256,-1 20-481,21 0-256,-20 0-513,-1-20-384,-20 20-704,21 0-1667,-21 0-2145</inkml:trace>
  <inkml:trace contextRef="#ctx0" brushRef="#br0" timeOffset="130753.906">11478 7696 5733,'0'0'17745,"0"0"-15952,0 0-447,0 0-417,0 0-609,19 0-448,-19 0 0,0 20-1154,20-20-1825,-20 20-3491</inkml:trace>
  <inkml:trace contextRef="#ctx0" brushRef="#br0" timeOffset="130877.9297">11617 7994 21556,'20'20'1025,"-20"-20"-1057,0-20 0,0 20-833,-20 0-2562,20 0-2018</inkml:trace>
  <inkml:trace contextRef="#ctx0" brushRef="#br0" timeOffset="132532.2263">1412 9066 1697,'-20'0'15567,"0"0"-13293,20 0-1025,0-20 96,0 20 193,0 0-353,20-20-384,0 20-225,-1 0-608,21 0 64,-1-20-96,-19 20-576,41 0-770,-22 0-1120,1 20-1346,-1-20-1889</inkml:trace>
  <inkml:trace contextRef="#ctx0" brushRef="#br0" timeOffset="133156.25">2007 8728 5925,'0'-20'8488,"0"20"-6726,-20 0-897,20 0 224,20 20 576,-20-1-255,0 42-385,20-2-193,-1 20-95,1 21-160,0-21-33,21 20-128,-22-19-95,41-20-225,-21-21-64,21 1-64,0-20 32,-1-1-96,1-19 96,-21-19-96,-19-1 96,19 0-96,-19-20-33,-20 1 33,0-20 32,0-2-64,-20 22 64,1-21-32,-1 21-32,-20-1 224,21 20-128,-21 20 384,20 0-352,1 40 96,-1 0 289,20-1-257,0 20 96,20 1 0,-1 0-192,21-20-32,-1-1 32,1-19-704,19-20-193,-18 20-576,18-20-609,-19-20-1346,-20 0-2369</inkml:trace>
  <inkml:trace contextRef="#ctx0" brushRef="#br0" timeOffset="133447.2657">2960 9304 12491,'40'40'2339,"-20"-20"63,-1-1-64,1-19-512,-20 0-449,0 0-352,0 0 64,0-39-512,-20 19-321,1-19-128,-1-22 32,0 22-96,-19-21 96,-1 21-256,-1-21 96,2 0 32,-1 1-32,21 19 160,-1 1-288,20 19 96,20 0-32,19 0-32,1 20-352,20 0-641,-20 20-1378,19 20-2017,-20-1-7303</inkml:trace>
  <inkml:trace contextRef="#ctx0" brushRef="#br0" timeOffset="133622.0703">2742 9145 20787,'-40'20'1666,"40"-20"-545,0 0-609,20 0 289,0 0-353,19-20-351,21 20-386,0-20-1024,-1 20-1217,20-19-2083</inkml:trace>
  <inkml:trace contextRef="#ctx0" brushRef="#br0" timeOffset="133803.711">3298 8926 18769,'0'40'2563,"19"-20"-1282,1 20-288,0 20 192,0-21-448,-1 21-513,22-1-224,-21-18-609,19-22-640,1 21-673,-20-40-1953,-1 20-2852</inkml:trace>
  <inkml:trace contextRef="#ctx0" brushRef="#br0" timeOffset="133978.5157">3298 9224 19634,'-20'-20'3011,"20"20"-2114,20-19 544,-1 19-288,21-20-736,-1 20-353,22-20-160,-22 20-737,1 0-961,-1 0-2178,1 0-8199</inkml:trace>
  <inkml:trace contextRef="#ctx0" brushRef="#br0" timeOffset="134609.375">4470 9066 16623,'-41'0'1890,"41"40"-993,-20-1 576,20 1 1,0 39-257,0-39-320,20 20-385,21-21-256,-2-19-127,-19-20 63,19 0 0,1-20 64,-20-19-256,0-1 64,-20 1-96,0-22 64,-20 22-64,0-1-96,-20 20 64,1-19-256,-1 19 63,0 20-319,20 0-513,20 20-961,0 0-737,20 19-1313</inkml:trace>
  <inkml:trace contextRef="#ctx0" brushRef="#br0" timeOffset="134820.3125">4925 9324 17200,'-39'-39'1377,"19"18"705,-19-19-128,-21 1-417,20-1-800,0 1-32,20-21-193,1-20-384,-1 21 0,20-20-160,0 39 0,20-1-384,-1 22-289,1-1-896,0 20-801,21 20-1218,-22 20-1825</inkml:trace>
  <inkml:trace contextRef="#ctx0" brushRef="#br0" timeOffset="134996.0938">4509 9086 16976,'-20'20'3235,"20"-20"-1986,0 0-384,20 0 31,0-20 65,39 0-256,20 0-449,2 0-640,-2 20-961,0 0-577,0 0-1634,-19 0-9256</inkml:trace>
  <inkml:trace contextRef="#ctx0" brushRef="#br0" timeOffset="135452.1485">5621 9324 15855,'20'99'2466,"-1"-59"-993,1 19-63,20 1-514,-21-20-191,1-20-192,0 19 159,-20-39 1,0 20-449,0-20 32,0 0 417,-20-20-609,-19 0-128,-1-19 96,-19-21-32,-1 20 0,0-39 0,20 19 32,-19-38-64,39 17-256,1 2 224,-1 0 0,40 39-33,-1 0 1,21 20 0,-1 0 192,1 20 65,1 20-97,-2 0 64,1 20-128,-1 0 96,-19 0-128,-20-1 64,0 1 128,0-1 64,-20-19-192,1-20 0,-1 20-160,0-20-128,0 0-673,20-20-1217,-20 0-1730,20 1-832</inkml:trace>
  <inkml:trace contextRef="#ctx0" brushRef="#br0" timeOffset="135626.9529">5800 9106 15983,'39'39'3843,"-39"1"-2017,20-21-481,0 21-96,-20-20-480,20 1-801,-1-2 224,-19-19-288,20 0-384,-20 0-673,20-19-1634,-20 19-2242</inkml:trace>
  <inkml:trace contextRef="#ctx0" brushRef="#br0" timeOffset="135779.2969">5700 8926 16815,'-20'-59'1698,"20"39"-1250,0 1-351,0-1-33,20 20-673,-20 0-768,20 0-1218,-1 0-6341</inkml:trace>
  <inkml:trace contextRef="#ctx0" brushRef="#br0" timeOffset="136019.5313">5918 9046 14157,'60'99'2338,"-41"-59"-128,21-21 449,1 21-225,-22-20-512,1-20-545,0 21-512,0-21-481,-20 0 65,20-21-129,-20 1 64,0 0-95,0-19-257,0-1-64,0 1 64,-20-1-32,20-20-545,0 20 65,-20 20-321,20 0-608,20 20-705,-20 0-993,20 20-2499</inkml:trace>
  <inkml:trace contextRef="#ctx0" brushRef="#br0" timeOffset="136280.2735">6395 9086 16111,'0'39'3587,"0"-19"-2017,0 0 351,0 0-191,20-1-737,0 21-384,-1-40-161,1 20-224,20-20-128,-20 0 161,-1 0-321,2-20 31,-21 0-31,0 0 96,0-19-352,-21 19-32,-18 0 32,19 1-161,-20-1 33,1 0 31,19 20-127,0-20-994,20 20-1473,0-20-1761</inkml:trace>
  <inkml:trace contextRef="#ctx0" brushRef="#br0" timeOffset="136498.0469">6594 8668 20403,'0'20'1922,"20"0"-1,-20 0-319,20 20-513,-1 20-320,1-1-257,0 0-288,0 1-192,19-20-32,-19 0-512,19-1-1,-19-19-319,-20-20-417,21 20-641,-21-20-1890,-21 0-3331</inkml:trace>
  <inkml:trace contextRef="#ctx0" brushRef="#br0" timeOffset="136680.6639">6553 8946 17424,'-19'0'3908,"19"0"-3076,0 0 386,40 0 351,0-20-384,-1 20-416,21 0-545,-21 0-224,1 20-640,-1-20-417,2 0-1986,-21 20-3171</inkml:trace>
  <inkml:trace contextRef="#ctx0" brushRef="#br0" timeOffset="138766.6013">7546 8966 11755,'-19'0'4067,"-1"0"-1440,20 0-577,0 0-192,0 0-737,20 0 288,-1 0 32,21 0-480,20 0-224,0 0-321,-1 0-63,-20-20-417,21 20 288,-20 0-384,0 0 64,-1 0-449,1 0-352,-20 20-640,0-20-257,-20 20-1281,-20 20-1441</inkml:trace>
  <inkml:trace contextRef="#ctx0" brushRef="#br0" timeOffset="138970.7032">7706 9165 15726,'-20'0'3492,"20"-20"-1538,0 20-129,0 0-159,20-20-225,-1 20-288,21-19-256,-1 19-512,1-20-289,-1 20-96,2 0 0,18 0-673,-19 20-288,0-20-352,-1 19-1089,-19-19-2051,21 20-1376</inkml:trace>
  <inkml:trace contextRef="#ctx0" brushRef="#br0" timeOffset="139276.3672">7983 8788 9705,'0'0'9609,"0"0"-8040,20 0-672,20 0 128,19 0-544,2 20-385,-2 0 96,20-1-64,-20 1-160,21 20 96,-20-21-288,-21 21 160,1 0 0,-40-20 128,0 20-32,0-20 192,-40 19-128,1-19-32,-1 0-64,1 0-576,-2-20-770,21 19-2241,0-19-929</inkml:trace>
  <inkml:trace contextRef="#ctx0" brushRef="#br0" timeOffset="140103.5157">9154 8668 14894,'-19'0'2690,"-1"0"-1537,20 20-96,0 20 545,20 20-161,-20 19-288,19 0-256,21 1-320,-19-20-385,18-1-96,1-19-64,-1-1 32,21-39-64,-21 0-32,22 0-128,-22-20-128,1-19-1,-20 19 97,-20-19 0,0-1 0,0 20-33,-20 0 1,0 0 160,-19 0 96,19 20 32,-1 0 128,1 20-31,0 0 63,20 0-96,20 0-96,0 0 128,1 19-352,18-19 96,1 0-64,19-20-641,-19 0-608,19 0-930,-18 0-1216,-2-20-2819</inkml:trace>
  <inkml:trace contextRef="#ctx0" brushRef="#br0" timeOffset="140388.6719">9929 8867 15822,'-40'-20'1634,"20"40"-385,1 0 481,-1 0-321,0-1-320,20 21-224,20-20-449,0 0-255,19 20 63,21-20-192,-21 0 128,2 0-160,-2-20 32,-19 19-96,0 1-64,-20 0 160,-20 0 64,0-20-64,-19 19-128,-2-19-128,21 0-449,1 20-512,-1-20-353,0-20-1953,20 20-2082</inkml:trace>
  <inkml:trace contextRef="#ctx0" brushRef="#br0" timeOffset="140664.0625">10246 8966 18161,'-39'20'897,"19"-20"576,20 20 128,0-20-736,20 20-256,-1 0-1,22 0-351,-1 20-193,19-21 0,-20 1-64,-19 0-64,0 0 192,-20-1-64,0 1 0,-20 0 96,-19-20-128,-1 20 96,1-20-416,19 0-64,-21 0-417,41 0-1089,-20-20-1633,20 20-1506</inkml:trace>
  <inkml:trace contextRef="#ctx0" brushRef="#br0" timeOffset="140954.1013">10782 8728 15662,'0'-20'4805,"0"40"-4036,21-20 416,-21 40 224,20 0-256,0 19-320,-20 0-96,39 1-513,-19 0-160,0 0-128,19-21-513,-19 1-127,0-1-674,0-19-896,-20 0-1505,0-20-449</inkml:trace>
  <inkml:trace contextRef="#ctx0" brushRef="#br0" timeOffset="141389.6485">10762 9046 16944,'20'20'2914,"1"-20"-1697,-1 0 641,0 0-480,-1 0-674,21-20-512,-20 20 97,0-20 31,-1 0-224,-19 0 128,20 0-224,-20-20-32,0 1 0,0 19 0,-20-19-64,20-1 96,-19 20-128,-1-1 256,20 21 64,0 0 97,0 21-289,20-1 192,-1 39-32,1-19 0,20 19 64,-21 1-32,22-20-63,-1 0 159,-1-1-64,-19-19-96,0 0 32,-20 0-64,19-20 0,-19 0 161,0 0 63,0 0 0,0 0-160,0-20-128,0 0 1,20 0-98,0 1-351,19 19-193,-19 0-319,21 0-290,-2 0-543,-19 0-1410,20 19-2274</inkml:trace>
  <inkml:trace contextRef="#ctx0" brushRef="#br0" timeOffset="141745.1172">11617 8946 17168,'-41'-20'1537,"22"20"321,-1 0 64,20 20-321,-20 20-608,0-20-160,20 20-481,0 0-288,0-1-32,20-19 0,0 0-64,0-20-64,-20 0-32,19 0 128,2 0-288,-1-20 256,-20-19-32,0 19 32,0 0 64,0 0 32,0 0-32,0 0 96,0 20 160,0 0-31,0 20-1,20 0 64,-20 0-96,20 20-352,19-21-64,-19 1-352,19-20-161,-19 20-512,0-20-481,0 0-960,-20-20-1090,0 0-8007</inkml:trace>
  <inkml:trace contextRef="#ctx0" brushRef="#br0" timeOffset="142000">11716 8946 16239,'20'20'2402,"-20"20"-576,19-20-64,1 0-193,-20 20-288,20-40-512,0 20-289,0-20-223,-20 19-33,20-19 0,0-19-32,-20-1-128,20 0 96,-20 0-31,20 0-258,0 0 162,19 20-130,-19 0 226,19 0-290,1 20 33,-20 0-416,20 0-673,0 0-1986,-20-20-5157</inkml:trace>
  <inkml:trace contextRef="#ctx0" brushRef="#br0" timeOffset="142661.1328">12650 9304 16687,'39'99'2210,"-19"-39"-1441,0-1 288,-1-19 64,1 0-480,-20-20 320,20 0-161,-20-20-191,20-20-96,-20 0-385,-20-20-96,0 0-96,0 0-32,-19-19 96,-1 0 32,21-1-97,-22 0 1,21-19-32,0 0 96,20 19-64,20 20 128,0 0-288,21 1 160,-2 39 96,-19 0 96,19 19-32,-19 21-96,0 20 32,0-20 0,-20 19-160,20-19 128,-20-1-224,-20 1 32,20-20-96,0-20-289,0 0-512,-20 0-1345,20-20-1218,0 0-2914</inkml:trace>
  <inkml:trace contextRef="#ctx0" brushRef="#br0" timeOffset="142835.9375">12967 9066 15406,'59'59'4292,"-39"-19"-3043,0-20-160,0-1-128,-1 1-576,-19-20-225,20 20-128,-20-20-385,20-20-800,-20 0-1281,0 1-1570</inkml:trace>
  <inkml:trace contextRef="#ctx0" brushRef="#br0" timeOffset="143155.2735">12928 8808 15887,'0'-40'3042,"0"40"-2049,19 0 833,1 0-96,20 20-577,-1 20-416,20 19-257,2 0 32,-2 1-351,0 0 31,-19-1-64,19-19 32,-19-1 256,-19-19-95,18-20-97,-19 0 64,-20 0 1,20-20 95,-20 1-64,0-1 33,-20-20-353,0 1 0,1-1 32,19 0-193,-20 0-287,20 20-225,0 0-384,0 20-416,20 0-513,-20 20-769,19 0-1793,1 0-7784</inkml:trace>
  <inkml:trace contextRef="#ctx0" brushRef="#br0" timeOffset="143402.3438">13641 9066 15086,'0'0'3491,"0"20"-1793,0-20 576,0 20-352,0-1-833,20 1-417,-20 20-159,41-21-321,-21 1-128,19 0-32,-19-20 0,0 0 32,0-20-128,-1 0-32,-19 1-96,0-1 32,-19-20 0,-1 21 63,-20-21-223,1 20 0,19 0-225,-1 0-448,1 20-160,0 0-640,20-20-2724</inkml:trace>
  <inkml:trace contextRef="#ctx0" brushRef="#br0" timeOffset="143627.9294">13900 8649 19346,'19'0'4036,"1"19"-2339,-20 1-159,21 39-577,-1 2-449,-20 18-96,20-20-63,-1 1-289,21 0-96,-20-20-128,19-1-481,-19-19-352,0 0-352,-1-20-737,-19 0-2210,0-20-5381</inkml:trace>
  <inkml:trace contextRef="#ctx0" brushRef="#br0" timeOffset="143793.9453">13761 8926 14093,'-20'0'8808,"40"0"-8103,20-19 64,-1 19 448,40-20-641,2 20-223,-22-20-449,20 20-289,-40 0-1216,22 0-2755,-41 20-9385</inkml:trace>
  <inkml:trace contextRef="#ctx0" brushRef="#br0" timeOffset="144792.9688">1352 10357 11883,'-60'0'1825,"40"0"738,-19 0-609,19 0 96,20 0-257,-20 0-672,20 0-416,20 0 224,0 0-288,-1 0-353,21 0-224,20 0-128,-20 0-288,19 19-449,0-19-737,2 0-864,-2 0-2114</inkml:trace>
  <inkml:trace contextRef="#ctx0" brushRef="#br0" timeOffset="145264.6485">2046 10337 13612,'0'0'1025,"20"20"1314,0-1-193,1 1-385,-1 0-415,-1 0-225,1-1-257,-20-19-159,0 0 32,0 0-129,0 0 129,0 0-224,-20-19-449,20-1 32,-19 0-32,-1-19-32,20-2 64,0 21-64,0-19-160,0-1 0,0 1-129,20 19-63,-1 20-256,1 0-65,20 0-416,-1 20 64,21-1-1089,-21 1-544,22 0-962,-22-20-3042</inkml:trace>
  <inkml:trace contextRef="#ctx0" brushRef="#br0" timeOffset="145411.1328">2543 10296 12491,'20'20'3652,"-20"1"-962,0-1-416,0-1-736,19-19-353,-19 20-480,20 0-417,1 0-288,-1-1-192,-20-19-641,20 0-736,-1 0-1731,-19 0-1728</inkml:trace>
  <inkml:trace contextRef="#ctx0" brushRef="#br0" timeOffset="145555.6639">2503 10217 13324,'-19'-39'2242,"19"39"-2146,0-20-448,19 0-321,1 20-2049,20-20-8553</inkml:trace>
  <inkml:trace contextRef="#ctx0" brushRef="#br0" timeOffset="146021.4841">3099 10197 12491,'-60'0'4645,"41"20"-3172,-1-20 65,0 40 63,20-21-704,-20 21-385,20-19-415,20 18-65,0-39-32,19 20-32,-19-20 96,0-20-257,0 20 129,-20-19-192,0-1 224,0 20 96,0 0 0,0 0-64,0 20-64,0-1 192,20 21 96,-1 19-63,22 1-33,-1-1-32,-1 1 32,-19-20 0,19 19 545,-39-19 288,0 19-225,0-18-287,-39-2-289,19 1-64,-19-20 0,-1-1-224,-1 1-128,22-20-321,-1 0-480,0-20-737,20 20-1216,-20-39-1635</inkml:trace>
  <inkml:trace contextRef="#ctx0" brushRef="#br0" timeOffset="146361.3279">3179 10038 16239,'40'41'1890,"-21"-2"-705,21 21 384,-20-1-31,19 0-417,-19 2 0,0-22-384,20 1-385,-20-1-64,0-19 64,0 0-384,-20-20 64,19 0 97,-19 0-225,0-20 31,0 20 33,0-20-64,0-19 96,-19 19 64,19-20-320,0 1-64,19 18 64,-19 21-33,20 0 193,0 21-192,19 18-513,-19 1-960,20-1-1218,-20-19-1441</inkml:trace>
  <inkml:trace contextRef="#ctx0" brushRef="#br0" timeOffset="146573.2422">3715 10138 15374,'20'-20'3748,"-20"20"-2307,20 20 193,-1 20-257,21-1-640,-20 20-193,19 2-416,1-2-128,-21-19-512,22-1-385,-21 1-545,0-20-1344,-20-20-1923</inkml:trace>
  <inkml:trace contextRef="#ctx0" brushRef="#br0" timeOffset="146741.211">3755 10337 8680,'19'0'11114,"1"0"-10345,0-21 608,19 21-31,-19-20-1090,20 20-224,0 0-929,0 0-2114,-20 0-1922</inkml:trace>
  <inkml:trace contextRef="#ctx0" brushRef="#br0" timeOffset="147335.9375">4767 10257 15534,'-19'-20'2595,"19"40"-1122,0-1 353,-21 21-353,21 1-288,21-2-256,-2 1-128,1-21-641,39-19-32,-19 0-32,-1 0 0,-19-39-64,0 19-128,0 0-64,-20-19-160,0 18 128,-20-19 32,-20 21-289,21-1-95,-21 20-33,20-20-64,1 20-672,-1 20-1217,20 0-481,20-1-1954</inkml:trace>
  <inkml:trace contextRef="#ctx0" brushRef="#br0" timeOffset="147524.4139">5203 10455 15342,'0'-19'2082,"-19"-1"288,-1 0-352,-20-19-673,1 19-159,-1-21 127,20-18-641,-20 19-383,20-39-385,20 19 96,0 1-129,0-1-479,20 21-481,20 19-224,-20 20-1538,0 0-2146</inkml:trace>
  <inkml:trace contextRef="#ctx0" brushRef="#br0" timeOffset="147706.0544">4945 10197 17488,'-20'20'3459,"20"-20"-2946,20-20 320,0 20-129,40-19-319,-20-1-225,39 0-320,-20 20-897,22-20-737,-2 20-1441,-20 0-6022</inkml:trace>
  <inkml:trace contextRef="#ctx0" brushRef="#br0" timeOffset="148207.0313">5958 10495 15822,'39'99'1410,"-39"-39"287,20-20-95,0 19-33,-20-19-672,21-21 128,-21 1-544,0-20-129,0 0 64,0 0 449,-21-20-833,1 1-64,-19-1 96,-1-20-32,-19-19 96,19 20-224,1-22 128,-22-18 0,42 20-128,-1-20 96,0 18-32,20 2-64,20 0-32,19 19 0,1 20 32,1 1 192,-2 19-64,1 19 0,-1 21 0,1-1-32,-21 1 96,-19-1-96,0 1-96,-19 1-96,-1-2 288,20-19-256,-20-20-353,0 20-287,20-20-482,0-20-1024,-19 20-1345,19-20-1314</inkml:trace>
  <inkml:trace contextRef="#ctx0" brushRef="#br0" timeOffset="148389.6485">6097 10237 15022,'60'59'4100,"-40"-39"-2082,-1 1-481,1 18-640,0-19-577,0 0-224,-1-20 0,-19 20-320,20-20-737,-20-20-833,0 0-1216,-20 0-2307</inkml:trace>
  <inkml:trace contextRef="#ctx0" brushRef="#br0" timeOffset="148531.25">6078 9999 15887,'-20'-20'512,"40"20"-608,-20 0 32,19 0-545,-19 0-1088,20 0-1699</inkml:trace>
  <inkml:trace contextRef="#ctx0" brushRef="#br0" timeOffset="148794.9216">6275 10138 14029,'41'59'2402,"-21"-19"-96,0-1 353,-1-19-385,1 21-544,0-21-353,0-1-544,-1-19-353,1 20-64,-20-20-159,20 0 31,-20 0-96,0-20 64,0 1-63,0-1-97,0-1-64,0 1-64,0-19-193,0-1-415,0 1-161,0 19-288,20 0-288,0 20-897,-1-20-2082,2 20-5414</inkml:trace>
  <inkml:trace contextRef="#ctx0" brushRef="#br0" timeOffset="149079.1013">6732 10217 18609,'-19'20'2787,"-1"19"-1282,20-19 257,0 21-417,20-21-576,-1 19-161,1-39-383,20 20-65,-1-20-64,2 0-128,-21 0-128,-1-20 0,1-19 31,-20 19-63,0-1 128,-20-19-96,1 21 0,-1-1 128,0 20 0,-21-20 64,22 20-64,-1 0 0,0 0-545,20 0-672,0-20-737,20 20-800,0-19-1346</inkml:trace>
  <inkml:trace contextRef="#ctx0" brushRef="#br0" timeOffset="149311.5233">6971 9959 4996,'19'-20'15471,"-19"20"-12749,20 0-543,0 0-642,-20 40-288,20-1-96,0 1-224,-20 20-609,19 0-159,2-1-65,-1 0-64,20-18-32,-21-21-257,21 19-95,-20-19-353,-20-20-352,19 20-576,-19-20-609,0-20-3043,-19 0-8296</inkml:trace>
  <inkml:trace contextRef="#ctx0" brushRef="#br0" timeOffset="149493.1639">6951 10158 18289,'-20'0'4132,"20"0"-2819,20 0 64,0 0-128,19 0-416,1 0-64,20 0-192,-20 0-481,19 0-289,-19 0-671,-21 0-674,-19 20-1601,20-1-2947</inkml:trace>
  <inkml:trace contextRef="#ctx0" brushRef="#br0" timeOffset="150052.7343">7785 10038 15022,'0'0'3555,"-20"-20"-1857,20 20-33,20-19-63,-1 19-65,21-20-352,-20 20-192,40 0-672,-20 0-161,-1 0 32,21 0-448,-21 0-97,22 20-511,-22-20-706,-19 19-1281,0 1-2530</inkml:trace>
  <inkml:trace contextRef="#ctx0" brushRef="#br0" timeOffset="150241.211">7883 10237 16527,'0'0'3075,"21"0"-1986,19 0 673,-1-20-353,1 0-416,19 1-96,1-1-385,0 0-448,-20 20-256,-1-20-352,1 20-770,-1-19-992,-19 19-2050,-20 0-3523</inkml:trace>
  <inkml:trace contextRef="#ctx0" brushRef="#br0" timeOffset="150481.4453">8163 9821 17808,'19'0'1890,"1"-21"-801,20 21 288,-1 0-672,20 21-449,22-2 65,-22 21-353,20-20 160,-20 19-416,1 1 127,-39-1-319,-2 1 192,-38-19 288,-2 18-64,-19-19-65,-19 20-191,19-40-449,-19 19-608,39 1-1185,0-20-737</inkml:trace>
  <inkml:trace contextRef="#ctx0" brushRef="#br0" timeOffset="151244.1407">9294 10058 13516,'20'-79'2915,"-20"59"-1313,0 0-321,-20 0 384,0 20 33,0 0-353,1 20-224,-22 0-416,21 39-161,0-19 1,1 20-449,19-20-32,0-20-64,19-1 64,1 1-320,21-20-64,-21-20-1,-1 1-255,1-21 191,-20 20 257,20-19 128,-20 18 0,0 21 96,0 0 193,0 0-193,0 21 0,20 38 96,-1 0-96,1 20 96,0 2-96,20-2 97,-21-20-97,1 0 0,0 2 32,-20-22 32,0-19-32,-20 20 32,0-21-192,-19-19-96,-1 0 0,20 0-32,-19 0-160,19-19-321,-19-1-640,39-20-993,-20 1-1890,20-2-1506</inkml:trace>
  <inkml:trace contextRef="#ctx0" brushRef="#br0" timeOffset="151897.4609">9611 10436 11627,'0'-40'2081,"-19"20"98,19-19 31,-20 18-673,20-19-160,-20 1-191,20-20-450,0 19-319,0-19-449,0-2 32,0 22-64,20 19-33,0 0 1,-1 20 0,1 20 0,20 0-192,-21 0 32,21 19-97,-19-19-63,18 1-161,1-1 65,-1-1 31,-19-19 161,20 0 320,-20 0 32,-1-19 64,1 19 160,1-20-320,-21 20 64,0 0 97,0-21-65,0 21-64,0 0-129,0 0 1,0 0 0,0 0-128,0 0-65,20 0 257,-20 0 160,20 21 129,-1-21 191,1 20-96,20-20-256,-21 19 0,1-19 32,0 0 0,-20 0 225,20-19 191,-20 19-224,0-20-63,-20-1-33,20 1 128,-20 0 321,0 20 159,-19 0-95,-1 0-353,21 0 65,-21 40-65,19-19-160,1 18 32,20 1 32,0-1-192,20 1 193,21-20-385,-2-1 128,1 21-353,19-40-320,0 21-223,2-21-1443,-2 0-2113,0-21-8680</inkml:trace>
  <inkml:trace contextRef="#ctx0" brushRef="#br0" timeOffset="152253.9063">10504 10038 16719,'-39'0'3299,"19"0"-2081,0 20 95,0 1-128,1 18-320,19 1 64,-20 19-193,20-19-415,20-1-257,19 2-96,1-21-64,-1-20 0,2 0 63,-21 0-31,19-20-32,-19-1 0,-20 1 32,0-19 64,0 19 64,-20-20 0,20 21 0,-19-21 0,19 20 33,0 1 63,-20 19-64,20 0-160,20 0 64,-20 19-64,19 1-129,1 20-351,0-21-513,19 1-865,-19 0-832,20-20-674,-21 0-3010</inkml:trace>
  <inkml:trace contextRef="#ctx0" brushRef="#br0" timeOffset="152457.0313">10782 9900 16783,'0'-20'2723,"0"20"-673,0 20-128,0 19-545,21 1-192,-21 19-576,20 2-193,0-2-352,19-20-192,1 1-384,-1-20-385,1-1-384,-1-19-962,-39 0-1889,21 0-8936</inkml:trace>
  <inkml:trace contextRef="#ctx0" brushRef="#br0" timeOffset="152834.9609">10664 10058 17008,'0'0'4035,"19"0"-3746,1 0 992,20 0 96,20 21-160,-1-21 1,1 0-546,19 20-384,-19-20-191,0 0-65,-1 0-32,-20-20 96,1 20-385,-20-21 193,-1 1 128,-19 0-128,0 1-96,-19-1 32,-1 0-192,-20 0 320,1 20-129,-1 20 161,1-20 128,-1 20-128,19 19 33,2-19-33,19 21 96,19-2-32,22 1-96,-1-1 32,19-19-64,-20 0-97,21 0-992,-21-20-320,2 0-609,-2 0-1922,-19 0-4516</inkml:trace>
  <inkml:trace contextRef="#ctx0" brushRef="#br0" timeOffset="153052.7343">11438 10197 13548,'0'40'3940,"20"-40"-2627,0 20 769,-20-1 128,19-19-352,-19 0-384,0-19-1,20 19-865,-20-40-383,0 20 31,-20-19 32,20-1-320,0 1 0,0 18-64,20-19-224,0 1-225,0 19-512,20 0-961,0 20-768,-1 20-2852</inkml:trace>
  <inkml:trace contextRef="#ctx0" brushRef="#br0" timeOffset="153568.3591">12232 9661 19794,'0'-39'2178,"-20"59"-864,20-1-257,20 21 160,-20 39-385,0-19-255,20 39-353,0-20 32,-1-18-512,21 18-512,20-40-482,-20 1-1344,0-20-2723</inkml:trace>
  <inkml:trace contextRef="#ctx0" brushRef="#br0" timeOffset="154062.5">12153 10138 7527,'0'0'13036,"20"0"-12267,0 0-1,-1 0 225,1 0-672,20-20-225,-21 20 288,21-19 0,-20-22-287,0 21-1,0 0-96,-20-19-64,0 19 96,-20-20 0,20 21-32,0-21-64,-20 1 32,20-2-32,0 21 31,0 0 33,0 20-64,20 0 128,0 20 97,0 20 95,20 0 256,-20 20-287,19-1 287,1 0-384,-1-19 321,1 20-193,-19-40 32,-2 20 0,1-21-31,0-19-97,-20 20 32,0-20 96,0 0 33,0-20-161,0 20-32,0-19 0,20-21-32,-1 20-64,1 1 0,0-1-64,20-1-128,-21 21-128,21 21-1,1-1-127,-2-1-673,-19 21-449,19-20-1120,1-1-1826,-1 1-3780</inkml:trace>
  <inkml:trace contextRef="#ctx0" brushRef="#br0" timeOffset="154440.4294">13225 10038 15118,'-39'-20'3203,"39"1"-2082,-20 19 737,-21 0-545,21 19 96,1 21-448,-1 1-64,0-2-481,20 1-191,20-1-193,0-19-64,19 19-32,-19-39-97,21 20-95,-22-20 32,1-20 0,-20 20 0,20-39-65,-20 19-63,0-19 128,-20 19 128,20-20 64,-20 21 32,20-1 96,-19-1 224,19 21 257,0 0-161,0 0-32,19 21 65,1-1-161,0-1-192,0 1-96,19 0-96,1 0-352,-1-1-353,-19-19-384,0 0-961,-20 0-1570,0 0-1697</inkml:trace>
  <inkml:trace contextRef="#ctx0" brushRef="#br0" timeOffset="154716.7969">13364 10018 15534,'19'40'3652,"-19"-19"-1827,20 18 257,-20-19-192,20 20-833,-20-21-576,0 1-1,21-20-192,-21 0-95,0 0-33,20 0 0,-20 0-128,0-20 0,19-19-32,-19 19 32,20 0 64,20 1 0,-21-1-32,1 20-64,20 0 32,-21 0-64,21 20 64,1-1-384,-22 1-1154,21 0-1504,0 0-3076</inkml:trace>
  <inkml:trace contextRef="#ctx0" brushRef="#br0" timeOffset="155406.25">14317 10158 10057,'40'118'9065,"-1"-57"-8008,-19 18-545,19-20 353,-19-19-513,21 19 65,-21-39 319,-1 1 289,-19-1-640,20-20 63,-20-20-192,-20-1-224,1 1-160,-21-19-32,-1-21 128,2 1 32,-20 0-64,19-2 32,0-38-64,21 20-288,19-21 63,0 21 129,19 0-64,1 40 96,20-2 96,-1 41 128,1 0 128,-1 20 320,2 20-352,-1 20-95,-21 19 63,-19-20-96,0 2-32,0-2 32,-19-20 0,-1 1-224,0-20 224,-21-1-129,22-19-127,-1 0-256,0 0-577,0-19-1057,1 19-1249,19-20-897</inkml:trace>
  <inkml:trace contextRef="#ctx0" brushRef="#br0" timeOffset="155610.3513">14654 10099 18961,'40'19'3524,"-20"1"-1827,-1 0-191,2 0-385,-1-1-801,0 1-256,-20-20-64,20 0-416,-20 20-641,0-40-769,0 20-1153,0-20-2242</inkml:trace>
  <inkml:trace contextRef="#ctx0" brushRef="#br0" timeOffset="155768.5544">14615 9821 15630,'-20'-41'2210,"20"41"-1633,0-20-289,0 20-192,20-20-416,-20 20-1057,19 0-161,-19 0-1312,20 0-6311</inkml:trace>
  <inkml:trace contextRef="#ctx0" brushRef="#br0" timeOffset="156031.25">14814 9999 14189,'39'80'2915,"1"-41"-513,-1 1 64,1-20-63,0-1-802,-20 1-480,0-20-256,0 0-385,-20 0 33,19-20-193,-19 1-96,20-1-31,-20 0-33,0 0-96,-20-19 0,20-2-64,0 2-96,0 19-96,0-20-129,0 20-319,0 20-417,0-19-192,20 19-994,-20 19-1184,20 1-2178</inkml:trace>
  <inkml:trace contextRef="#ctx0" brushRef="#br0" timeOffset="156316.4063">15250 10038 14926,'0'20'4196,"0"-20"-2627,0 21 225,19-1-1,-19-1-800,21 1-192,-1 0-224,20 0-161,-21-1-352,21-19-96,-1 0 160,-19-19-128,20 19 128,-40-20-256,19-20 64,-19 21 192,-19-1-416,-21-21 288,1 21-288,-1 20 384,1-19-160,19 19-32,0 0-321,0 0-351,20 0-674,0 0-864,0 0-1762,20 19-7206</inkml:trace>
  <inkml:trace contextRef="#ctx0" brushRef="#br0" timeOffset="156569.3359">15627 9681 12491,'20'-39'9097,"-20"19"-6695,0 20-1601,0 20 448,0 19-192,0 20-160,0 1-288,0 20-129,0-21-288,20 1-256,0-1-192,19-18-193,-19-2-191,20 1-225,-20-40-512,0 19-961,-20-19-2403,0-19-7142</inkml:trace>
  <inkml:trace contextRef="#ctx0" brushRef="#br0" timeOffset="156750">15448 9939 18417,'-19'-20'3235,"38"20"-2979,1 0 353,20-19 416,20 19-160,-20-20-257,19 20-288,-20 0-480,21 0-993,-20 0-1121,0 0-2370</inkml:trace>
  <inkml:trace contextRef="#ctx0" brushRef="#br0" timeOffset="175156.25">16322 8530 8039,'0'-20'1826,"0"20"-449,0 20 65,0-20 704,21 40-353,-21-1-159,19 20-193,1 1-256,0 0-256,0-1-416,-1 1 223,1-21-415,0 21 31,-20-20-96,20-20-96,-20 20-32,0-40 65,0 19-193,0 1-385,0-20-415,0 0-1058,0 0-897,0 0-992</inkml:trace>
  <inkml:trace contextRef="#ctx0" brushRef="#br0" timeOffset="176406.25">16402 8450 9192,'0'0'1762,"0"-20"-353,0 20 129,20 0-97,-20 0-480,0 0-449,0 0 97,19 0 0,1 0-97,0 0 65,0 0-289,19 0 128,-19 0-320,21-20 32,-2 20 33,20 0-289,-19 0 128,19 0 32,-19 0-32,20 0 64,0 0-32,19 0-32,-20 0 32,1 0 32,0-20-96,19 20 0,-20-19 96,21 19-64,19-20 64,-20 20-192,21-20 128,-1 20-64,0-20 96,1 20-32,-21-19-32,21 19 192,-1 0-224,0-20 32,1 20 32,-2 0-32,1 0-129,1-20 161,-21 20-160,20-20 192,1 20 0,-21 0-32,0-21 129,2 21 127,17-19 0,-19 19 96,21 0-159,-20-20-65,20 20-64,-2 0-32,-19 0-32,1 0 0,0 0 0,-1 0 0,0 0-64,21 0-64,-21 0 31,20 0-223,1 0 96,18 0 64,-18 0 64,-1 0 64,0 0 0,1 0 128,-1 0-192,1 0 128,-1-20 0,0 20-32,1 0 96,18-20-32,-19 20 64,1-19 128,-1 19 129,1 0 63,-1-20-160,-20 20 289,1 0-449,-1 0 0,0 0 0,21 0-32,-1 0-32,0 0-64,1 0 0,-1 0-64,-20 0 160,1 0-128,-21 0 64,0 0-32,21 0 96,20 0 129,-2 0 63,2 0-96,-1 0-96,0 0 96,-39 0 257,0 0 31,-1 0 33,-19 0 127,-21-20-191,21 20-65,-20 0-192,20 0 1,-20-20-97,-20 20-64,20 0-160,-20 0-449,0 0-384,0 0-1601,0 0-2307,0 0-8840</inkml:trace>
  <inkml:trace contextRef="#ctx0" brushRef="#br0" timeOffset="178553.711">16520 9185 8071,'0'0'1249,"0"0"-544,0 0-417,0 0 481,0 0 256,0 0-128,0 0 64,20 0-193,0 0-31,0 0-96,1 0-129,18-20 1,1 20-225,-1 0-96,1 0-128,19 0-32,2 0 64,-2-20 0,0 20 1,0 0-65,1-20 0,20 20 0,-1 0-32,0 0 32,1 0-32,-1 0 0,0 0 0,2-19 32,-2 19 0,20 0 0,-19-20 0,19 0 0,-20 20-32,21-20 0,-21 20 0,20-20 32,-19 20-64,19-20 32,-20 20-32,21 0 0,-21-20 32,20 20 0,1-20 0,-21 20 0,20-20 0,1 20 0,-2 0 0,-19 0 0,21 0-32,-20 0-64,-1 0 0,21 0 31,-21 0 33,-20 0 64,21 0 65,-1-20 319,0 20 353,2 0-97,-2-19-447,0 19-97,0-20-96,1 20 160,-1 0-320,20 0 160,-19 0-96,-1 0-64,0 0-1,1 0 129,0 0 0,-21 0 33,20 0 63,1-20-160,-1 20 32,0 0 128,2 0-160,17 0 32,-19 0 32,2 0 96,-2 0-192,0 0 128,-20 0 32,21 0-160,-20 0 160,-1 0-32,0 0-32,2 0 0,-2 0 0,0 0 32,20 0-96,-18 0 64,-2 0-32,0 0 0,-19 0 32,19 20 0,2-20-33,-22 0-31,21 0 96,-1 0 33,-20 0-33,-18 0 128,19 0-32,-1 0 32,21 0 32,-1 0-352,-19 0 256,20 0-96,-1 0 32,-19 0-32,19 0-32,0 0 96,-18 20-128,18-20 64,-19 0 0,19 0-192,-19 19 96,20-19 64,-20 0 32,19 20 96,-19-20-128,-1 0 128,1 20 320,20-20-31,-20 0-33,19 0 128,-19 0-159,-1 0-161,1 0 96,0 0-352,-20 0 160,-20 0 96,20 0-224,0 0 96,-1 0 32,1 0 64,0 20-96,-20-20 33,0 0 31,0 0 64,0 0 160,20 0-128,-20-20 32,0 20 161,0 0-385,0 0 96,0 0 32,0-20 128,0 0-128,0 1 97,0-1 31,-20 0 32,20-19 0,0 19 33,0-20-161,0 0 0,0 0-128,0-19 128,0 19-224,0-19 160,-20-1-64,20 20 0,-20 0 32,20 1-96,-19-1 96,19 21-128,-20-1 96,20 0-32,-20 20 32,20-20-32,0 20 32,0 0-128,-20 0 96,20 0 0,-19 0 0,-2 0 32,1 0-32,0 0-64,0 0-192,-19 0 64,-1 0-289,1-21-223,-1 21-609,20-19-1923,-20-1-2465</inkml:trace>
  <inkml:trace contextRef="#ctx0" brushRef="#br0" timeOffset="179585.9375">20035 8232 2818,'0'-21'4260,"-20"21"-2915,20 0-384,0 0 1057,-20 0-416,20 0-673,0 0-417,-20 0-31,20 0 31,0 0 257,0 0 160,0 21 0,0-21 192,0 0-128,20 20-225,-20-20-127,0 20-97,0 0 65,0-20 0,0 39 63,0-19 1,0 19-193,20 1-63,-20 0 223,20 0-351,0 0 31,0 19-256,0-19 224,0-1-192,-1 1 0,1-21 33,0 22-129,0-21-32,-20 0-161,0-1-95,0 1-609,0-20-224,0 20-1025,0-20-1377,0 20-2083</inkml:trace>
  <inkml:trace contextRef="#ctx0" brushRef="#br0" timeOffset="180392.5782">17910 8430 5188,'0'-20'1858,"0"20"801,0 0 287,0-20-671,0 20-578,0 0-512,21 0-224,-21 20 385,0-20-97,20 20-224,-1 20-321,1 0 1,-20 0-128,20 19-1,0 0-256,-1-19-127,1 20-65,0 0-32,-20-21-96,20 1 32,-20-1-64,20 1-288,-20-20-257,0 0-384,0 0-256,19 0-577,-19 0-1537,0-20-2050</inkml:trace>
  <inkml:trace contextRef="#ctx0" brushRef="#br0" timeOffset="181155.2735">22278 8172 14381,'0'-20'2018,"0"20"-929,0 0 801,0 0 64,0 0-1057,0 20 352,0 0 128,20 40-384,-20-20-128,40 19-96,-21 0-65,1-19-512,1 20 33,-1-20-97,0-1 32,-1-19-480,1 20 31,-20-21-544,0 21-480,20-20-897,-20-1-1441,0 2-4101</inkml:trace>
  <inkml:trace contextRef="#ctx0" brushRef="#br0" timeOffset="181925.7813">17037 8510 8007,'0'-20'2210,"0"20"160,0 0-576,0 0-320,0 0-97,0 20 288,19 20-191,-19-1-673,20 1-129,0 19-95,0 0-1,1-18-95,-2 18-129,1-19-128,0-1 0,-20 1-159,20 0-226,-20-20-159,20 0-353,-20 0-319,0 0-514,19-20-736,-19 0-1281</inkml:trace>
  <inkml:trace contextRef="#ctx0" brushRef="#br0" timeOffset="182557.6172">18784 8410 9737,'0'-20'2498,"0"20"-352,0 0-384,20 0 480,0 20-352,-20 0-257,20 20-287,-1 0-289,1 0-193,0-1-383,0 1-193,-1-1-32,1 1-320,1-1 288,-1-18-512,0 19-32,-1-20-513,-19-1-961,0 1-1505,20-20-1858</inkml:trace>
  <inkml:trace contextRef="#ctx0" brushRef="#br0" timeOffset="183189.4529">21047 8252 12395,'0'0'2082,"0"-20"-352,-20 20-609,20 20 448,0 0 449,20 0-320,-20 19-609,20 20-96,1 1-353,-2 0-127,1 0-129,0-21-191,0 1 31,0-1-96,-20 1-192,19 0 256,1-20-640,-20 0-513,0 0-961,20-20-1569,-20 19-2083</inkml:trace>
  <inkml:trace contextRef="#ctx0" brushRef="#br0" timeOffset="183720.7032">23192 8211 15502,'0'0'1602,"0"0"127,20 0 802,-20 0-417,0 0-128,20 41-641,-20-1-480,20-1 96,-20 20-577,19 21-160,-19-20-96,20-1 0,0 1-64,-20-1-128,20 1-384,-1-20-385,-19-1-672,0-19-1506,20 0-3363</inkml:trace>
  <inkml:trace contextRef="#ctx0" brushRef="#br0" timeOffset="188341.7969">16501 8768 256,'0'0'1505,"0"0"-864,0 0 1441,0 0 1473,0 0-704,0 0-801,0 0-128,0-21-161,0 21-191,0 0-225,0 0-96,0 0-288,0-19-288,0 19 95,0-20 33,0 20-96,19-20-289,-19 0 129,20 1-385,0 19 0,-20-20 0,20 20-256,1 0 0,18 20 128,-19 19 32,0 1-64,-1 0 32,1 20-64,-20-21 128,0 20-320,0-19 160,0-20 32,-20 20 32,1-20 32,-1-20 0,0 0 160,0 0-192,1 0 32,19-20 32,-21 0-96,21 0 96,-20 0-32,20 0 96,20 0-63,1 20-33,-21 0-161,19 20 65,21 0-64,-20 0-416,19 0-673,1 0-833,-1 0-1089,1-20-1858</inkml:trace>
  <inkml:trace contextRef="#ctx0" brushRef="#br0" timeOffset="188705.0782">17255 8688 19250,'20'0'2562,"-20"20"-2402,20 0 1154,-20 20 95,20 0-576,-1-1-97,21 1-511,-19-20-65,18 19-160,1-19-449,-20 20-704,-1-20-1281,1-20-2915</inkml:trace>
  <inkml:trace contextRef="#ctx0" brushRef="#br0" timeOffset="190354.4922">18209 8609 3555,'0'0'6598,"0"0"-4900,0 0 672,0 20-160,0-20-608,0 0-353,0 0-224,0 0-32,0 0-449,0 0-63,0 0 127,0 0 65,0 0 160,0 0-449,0 0 161,0 0-321,-20 0 32,20 0-128,0 0 64,0 0-224,0 0 224,0 0-320,20-20 128,-20 20 32,20-20 161,-1 1-290,1-1 97,20 20 193,-21-20-289,21 20 96,-20 0 0,-1 0-65,1 20 33,-20 0 32,21-1 32,-21 1 33,-21 20 127,21-21-256,-20 1 224,20-20-192,-19 20 64,19-20-32,19 0 64,1 0 192,1 0-224,19 0-160,-1 20 96,-19-1 32,0 2 0,-1 19 0,-19-20 0,0 19 32,-19-19 128,-21 0-352,1-1 0,19-19-161,-21 20-351,2-20-866,19-20-1152,0 20-2595</inkml:trace>
  <inkml:trace contextRef="#ctx0" brushRef="#br0" timeOffset="198878.9063">19360 8410 12619,'0'-20'1890,"0"20"32,0 0 192,0 0-384,-20 0-545,20 0-384,0 20 127,-20 0 65,20 20-128,0 0-64,0 0-289,0 19 33,0-19-129,20-21-31,0 21-33,0-20-160,19-1 161,-19 2-353,40-21 96,-20 0 32,-1 0-320,1-21-1,-20 2-95,0-1 160,-20-20-128,0 21 0,0-1-33,-20 0 1,-20 0 160,1 1 32,-1 19 160,-1 0-224,2 0 224,19 19-160,0 1 160,1 0-385,19 19-1088,19 1-1698,21-20-2979</inkml:trace>
  <inkml:trace contextRef="#ctx0" brushRef="#br0" timeOffset="199655.2735">20253 8430 14509,'0'-20'4517,"0"20"-3332,0-20 192,20 20-32,20-19-192,-20 19-768,0 0-65,19 0-160,-19 0-160,20 19 160,-21-19-320,1 20 192,0 0 64,0 0 96,-20 20 1,0-20 511,0 20-223,0 19 31,21-19-127,-21-1-257,0 1-32,0 0 0,19-20-32,-19 20 0,20-21-96,-20 1-416,0-20-257,20 20-416,-20-20-449,0 0-736,-20 0-1890,0 0-5125</inkml:trace>
  <inkml:trace contextRef="#ctx0" brushRef="#br0" timeOffset="199838.8672">20333 8609 19634,'0'0'1538,"20"0"-193,0 0 929,19 0-929,-19 0-1089,19 0-127,-19 0-129,20 20-417,0-20-608,-20 0-1473,20 0-2851</inkml:trace>
  <inkml:trace contextRef="#ctx0" brushRef="#br0" timeOffset="201499.0233">21405 8371 17904,'20'0'833,"-20"0"-865,0 19 929,0 1 544,0 0-576,-20 0-288,20 0 127,20 0 65,-20-20-96,0 0-97,0 0-159,20 0 63,-20 0 1,19 0-161,1 0-96,-20 20-160,40-20 0,-20 0-32,-1 0 32,22 0 0,-21 0-224,19 0-192,1 0-321,-20 0-95,-1 0-1,21 0-608,-20 0-385,-20 0-897,0 0-480,0 0-1377</inkml:trace>
  <inkml:trace contextRef="#ctx0" brushRef="#br0" timeOffset="201678.711">21644 8450 768,'0'-20'13677,"19"20"-12075,-19 20 768,20-20 192,0 20-832,-20 20-449,20-20-224,-20 20-480,19-21-545,-19 21 64,20-20-256,0 19-449,-20-19-512,20 0-1281,-1-1-2755</inkml:trace>
  <inkml:trace contextRef="#ctx0" brushRef="#br0" timeOffset="202472.6563">22635 8410 12684,'-39'-20'1633,"19"20"-544,0 0 801,1 0 32,-21 20-257,20-20-416,20 20-448,0 0-448,0 0-161,0-20 160,20 20 0,0 0-256,39 0 225,-19 0-449,20 0 160,-1-1-64,-19 21 32,-1-20-32,-19-1-32,-20 1 64,0 0 96,-20-20 128,1 20-128,-21-20 32,1 19-32,-1-19-128,19 0-288,-18 0-353,19 0-320,0 0-1313,20 0-1441,-20 0-8009</inkml:trace>
  <inkml:trace contextRef="#ctx0" brushRef="#br0" timeOffset="202669.9216">22497 8470 19826,'40'-20'1153,"-21"0"-480,21 20-64,-1-20-289,2 20-352,18 0-96,1 0-737,-21 0-1409,1 0-2082</inkml:trace>
  <inkml:trace contextRef="#ctx0" brushRef="#br0" timeOffset="203365.2343">23788 8450 10986,'-20'-40'2114,"0"40"-64,20-20 160,-20 1-320,-1 19-321,2 0-256,19 0-191,-20 0-322,0 19-127,20 1-193,0 0-127,0 0-161,0 0-32,20 20-64,19-20 0,-18-20-64,19 20 0,-1-20-96,1 0-96,-1 0-96,-19-20 96,0 0-161,0 0 33,-20 0-449,0 0 257,-20-20-129,0 20 129,0 1 288,1-1 64,-21 0-33,20 0-31,1 20-128,-1 0-929,0 20-865,0-20-2018</inkml:trace>
  <inkml:trace contextRef="#ctx0" brushRef="#br0" timeOffset="203707.0313">23788 8629 14733,'0'0'1794,"-20"0"-160,0 0 704,0 0-128,-1 20-929,2-1-288,19 21-448,-20-1-321,40-18-128,-1 19 0,2-20 0,19-1-96,19 1 64,-19-20-256,-1 0-160,1-20-257,-20 1-256,0-1-320,0-20-224,-20 19-385,-20-18-864,-20 19-481,0 0-4388</inkml:trace>
  <inkml:trace contextRef="#ctx0" brushRef="#br2" timeOffset="208065.4294">16540 9502 3843,'0'-20'1602,"20"20"480,-20-19 832,0 19-447,20 0-449,-20 0-321,0 0-287,0 19-33,21-19-128,-21 20-384,0 0-257,0 1-63,19-2 64,-19 1-353,20 0 192,-20-20-192,20 20-31,-20-20-65,20 0-128,-20 20 32,19-20 0,1 0 32,0 0-160,-20 19 160,40-19 64,-21 0-320,1 0 288,0 0-288,21 0 64,-22 0 96,21 0-64,-1-19 0,1 19 0,-1 0 64,21 0 128,-20-20-256,20 20-32,-1-20 96,0 20 0,22-20 224,-22 20-449,-20 0 257,21-20-96,-21 20 32,2 0-96,-2 0 192,1 20-32,0-20 32,-1 0-32,1 0-32,-1 0 128,2 0-32,-2 0-32,1 0 0,-1 0 32,-19 0-32,0 0 32,0-20 64,0 20 0,-1 0 160,1-19-31,-20-2 223,0 1 0,0 0-159,0 1-129,-20-1-96,1 20-256,19-20-641,-20 20-640,0 0-1666,0 0-2082</inkml:trace>
  <inkml:trace contextRef="#ctx0" brushRef="#br2" timeOffset="209367.1875">17295 9821 10121,'20'-21'4164,"-20"21"-2210,0 0 704,0-20 97,0 20-1025,0 20-834,0 1 194,-20 18-130,20 1-415,-20-1-33,20 1-127,0-20-193,0 19-96,0-19-64,0 1-224,0-21-321,0 20-640,0-1-801,0-19-1985,0 20-1442</inkml:trace>
  <inkml:trace contextRef="#ctx0" brushRef="#br2" timeOffset="213878.9063">16958 10436 14477,'19'-20'1442,"-19"20"-289,0 0 576,0 20-159,-19-1-866,-1 21-191,0-20 320,0 19-385,1-19 65,-22 0 191,21-20-63,0 21-129,20-21-31,-19 0-257,19 0 0,0 0 193,0 0-193,0-21-192,19 21 288,1 0-128,21 0 129,-21 0-33,19 21 192,1-21-480,-1 0 193,-19 20-289,19-20 63,-19 0-223,0 0-224,0 0-193,1 0-384,-2 0-320,-19 0-481,20 0-1345,-20 0-993</inkml:trace>
  <inkml:trace contextRef="#ctx0" brushRef="#br2" timeOffset="214329.1013">17354 10535 15855,'41'39'1537,"-21"2"-128,-1-2 481,1 21-833,0-21-224,0 1-128,19-1-161,-19 2-31,0-21-161,-20-1-128,0-19-32,0 0 161,0 0 255,0-19-544,-20-1 32,0-21 0,-19-18-96,19 0 0,20-20-64,-20 18-192,20-18-96,20 39 352,-20 1-192,20 19 96,-1 0 63,1 20 33,20 20 65,-21 0 31,1 0-128,0 19 128,-20-19-192,21 20 96,-21-21 32,0 1 32,-21 0 32,1 1-96,0-1-64,1-20 0,-1 0-321,0 0-383,0-20-161,1 20-449,19-21-1536,0 21-1731</inkml:trace>
  <inkml:trace contextRef="#ctx0" brushRef="#br2" timeOffset="214570.3125">17791 10475 15086,'20'20'6182,"0"-20"-4741,0 20 225,-1 0-577,1-1-321,-20 21-191,20-19-193,1-1-160,-21-1-159,20 1-98,-20 0-223,19-20-480,-19 0-642,0 0-1088,0 0-1634,0 0-8168</inkml:trace>
  <inkml:trace contextRef="#ctx0" brushRef="#br2" timeOffset="214737.3044">17870 10357 2049,'-19'-41'17777,"19"21"-16143,0 20-1506,0 0-64,0 0-64,0 0-769,0 0-672,0 20-1538,19-20-2402</inkml:trace>
  <inkml:trace contextRef="#ctx0" brushRef="#br2" timeOffset="214984.375">17970 10396 12235,'40'59'3459,"-20"-39"-1441,-1 0 769,1 20-481,0-21-128,0 1-640,0 0-481,-20 1-385,19-21-127,-19 20-225,20-20-64,-20 0 65,0 0-129,0 0 96,0-20-192,21-1 0,-21-19-160,0 1-160,0-1-353,20 20-31,-20 1-353,20-1-544,-20 20-417,19 0-1089,-19 0-1602,20 0-3843</inkml:trace>
  <inkml:trace contextRef="#ctx0" brushRef="#br2" timeOffset="215245.1172">18367 10475 14253,'0'20'3876,"0"0"-2115,0-20 994,0 20-513,0 19-1089,0-19-672,20 1-129,-1-21-192,22 20 0,-21-20-96,19 0-32,-19 0-128,0-20 0,0-1-32,-20 1-32,0 0 32,-20-19 0,0 19 0,0 0-33,1 20-63,-21-20-192,40 20-1,-21-19-608,1 19-544,20 0-994,0 0-2049</inkml:trace>
  <inkml:trace contextRef="#ctx0" brushRef="#br2" timeOffset="215485.3513">18645 10257 17264,'20'0'5285,"-1"-20"-3940,-19 20-160,0 20 385,0-1-481,0 21-449,21 1-191,-21-2-225,20 20-64,0-19-96,0 0-160,19-1-160,-19-19-161,0 1-415,-1-1-193,-19-1-641,0-19-1249,0 0-1633,0 0-6887</inkml:trace>
  <inkml:trace contextRef="#ctx0" brushRef="#br2" timeOffset="215658.2032">18684 10416 17936,'-19'0'4036,"38"0"-2787,2 0 577,-1 0-128,20 0-833,19 0-577,-20 0-576,1 0-353,-1 0-768,2 0-1987,-21 0-2305</inkml:trace>
  <inkml:trace contextRef="#ctx0" brushRef="#br2" timeOffset="218334.9609">19220 9324 672,'0'0'1345,"0"0"289,0 0 384,0 0 256,-19 0-544,19-20-257,19 20-96,-19 0-192,0 0-384,0 0 64,0 20 192,21-20 64,-21 20 0,20 19 0,0-19-64,0 20-352,-20-20-32,19 19-161,1-19-160,0 1-63,0-21 31,-20 19-96,19-19-32,-19 0 33,0 0-97,20 0 192,0 0-352,0-19 64,-20 19 0,19 0 0,22-21-64,-21 21 64,0 0-96,-1 0 64,1-20 0,20 20 0,-20 0 0,19 0 0,1 0-64,0 0 32,0 0-64,19 0 0,0 0-32,1 0 64,-20 0 64,20 0-33,-1 0 33,0 0 0,1 0 0,0 0 65,19 0-97,-20-20 64,1 20-32,20-19 32,-1 19-96,-20-20 96,22 20-32,-2-20 32,0 20-32,-20 0 96,1-20-96,20 20 32,-21 0-64,20 0 32,1 0-32,-1 0 0,0-20 0,2 20-32,-2 0 96,0 0-32,1 0 32,-1 0-96,-20 0 96,20 0-64,-18 0 32,18 0 160,-20 0-288,20-19 128,-18 19 32,-2 0-32,20 0-32,-20 0 32,22 0-32,-2 0 32,19 19-33,-37-19-95,18 0 32,0 0 192,-20 20-256,2-20 256,-22 0-160,1 0 32,19 0 128,21 0 32,0 0 1,18 20 287,2-20-448,-21 0 32,0 20 160,-19-20-256,0 20 256,0-20-352,-21 19 384,20-19-352,-19 20 192,1-20-64,-2 20 32,1-20 0,-1 21 64,1-21-96,-20 19 160,19-19 353,-19 0 31,0 0 65,20 0 63,-20 0-448,0 0 65,0-19-1,-1 19-64,-19 0 32,20-21-96,-20 21 1,20-20-33,-20 0-64,0 1-32,-20 19 32,20-20-32,0 0-160,0 0-289,-20 20-256,20-20-1216,0 20-2628,0 0-7398</inkml:trace>
  <inkml:trace contextRef="#ctx0" brushRef="#br2" timeOffset="222734.375">21604 9522 11274,'0'-20'1858,"0"20"-353,0 0 97,0 0-1,0 0-640,0 20 513,20 1-33,-20-2-480,20 21-64,19-20 0,-19 19-577,0-19 64,-1 0-191,21 0 31,-20-1-96,-1 1-96,1-20 64,0 20-416,1-20-962,-21 20-800,20 1-2146,-20-21-6630</inkml:trace>
  <inkml:trace contextRef="#ctx0" brushRef="#br2" timeOffset="223454.1013">21484 10158 11755,'-20'0'2882,"20"0"-992,0 0 288,0-20-64,0 20-993,0 20-768,0-20 159,20 20 33,0-1-385,0 1 32,0 0-128,19-20 32,2 20-32,-2-1 64,-19-19-288,20 20 96,-21-20 0,1 0 0,-20 0 160,0 0-96,0 0 160,-20 0-224,1 20 192,-1-20-96,-20 21-32,21-21 192,-21 20-320,19-20 64,21 0-96,0 0-641,0 19-352,0-19-769,0 0-960,0 0-2147</inkml:trace>
  <inkml:trace contextRef="#ctx0" brushRef="#br2" timeOffset="224019.5313">22239 10515 10345,'20'59'3267,"-20"-39"-2466,0 1 608,0-1 449,0-1-641,19-19-128,-19 20-96,0-20-288,0 0 0,0 0 416,0 0-865,-19-20 0,-1-19 97,-20 18-385,21-38 64,-21 19-32,-1-19 0,22-1-64,-1 0 160,0 1-417,20-1 33,0 21 64,0 19 96,20 0 32,0 1-33,19 19 33,-18 19 32,19 1 32,-21 20-64,1-1 96,0 1-96,-20-21 128,0 21-64,0-19 96,-20-1 0,0-1 64,1-19-96,-21 0 0,19 0-96,21 0-128,-20-19-961,20 19-705,0-20-1088,0 20-1923</inkml:trace>
  <inkml:trace contextRef="#ctx0" brushRef="#br2" timeOffset="224232.4216">22357 10276 17584,'41'0'3395,"-21"20"-2818,-20-20 320,20 20 384,-20 1-288,19-1-449,-19-1-447,20 1-1,-20-20-192,20 20-385,-20-20-800,0 0-1346,0 0-1985</inkml:trace>
  <inkml:trace contextRef="#ctx0" brushRef="#br2" timeOffset="224402.3438">22318 10197 16239,'-20'-39'1794,"20"19"-1218,-20 20 33,20-20 63,20 20-704,-20 0-512,0 0-1346,20 20-736,0-20-2788</inkml:trace>
  <inkml:trace contextRef="#ctx0" brushRef="#br2" timeOffset="224660.1563">22477 10237 14733,'40'59'2627,"-20"-18"-353,-1-21-192,21 19-609,-20-19-63,-1-20-225,22 20-320,-41-20-257,20 0-159,0 0 95,-1 0 129,-19-20-481,0 0-160,0 0 64,0-19-32,-19 18-32,19-19-384,0 21-64,0-1-289,0 20-32,0 0-832,19 0-994,-19 0-800,20 0-1313</inkml:trace>
  <inkml:trace contextRef="#ctx0" brushRef="#br2" timeOffset="224938.4763">22974 10296 11114,'0'0'5381,"0"20"-3683,0 1 480,0-21-224,19 20-481,1-1-608,0 1-321,20 0-319,-21-20-65,21 20 128,-20-20-288,-1 0 96,2-20-32,-21 20 0,0-20-32,-21 0-128,2 1 0,-21-22 0,1 21 32,19 0 96,-20 1-320,20 19-385,20 0-672,-19 0-801,19 0-2210,0 0-5670</inkml:trace>
  <inkml:trace contextRef="#ctx0" brushRef="#br2" timeOffset="225198.2422">23311 10038 20659,'20'0'865,"-1"-20"-737,-19 20 929,0 20 673,20 0-898,-20 1-127,0 18-160,0 1-257,20-1-64,-20 21-64,40-21-160,-20 2-192,0-21-513,20-1-672,-40 1-1345,20 0-2371,-20-20-10858</inkml:trace>
  <inkml:trace contextRef="#ctx0" brushRef="#br2" timeOffset="225396.4841">23212 10217 18833,'-20'0'3235,"20"0"-2274,20-20 449,20 20 447,-1-19-319,20 19-1122,21-20-416,-20 20-160,-1 0-448,1 0-770,-21 0-1248,20 20-1987,-38-20-6021</inkml:trace>
  <inkml:trace contextRef="#ctx0" brushRef="#br0" timeOffset="312945.3125">438 12580 11530,'0'39'1474,"20"1"287,-20-20 97,0-1-288,0 2-417,0 19-128,-20-40 0,20 20-96,-19-20-161,19 0-63,0 0-192,0-20-129,0-20-64,-20 0-32,0 0-63,0-19-1,-19 0-128,-1-22 96,20 22-384,-20 0 352,20-1-32,0 1-32,20 18-96,20 22-64,0 19 32,20 0 32,-20 0 192,40 19-352,-21 22 192,20 18-160,1 20 0,0 1-160,-20-20 288,-1 19 0,1-20 0,-21-19 0,1-1 0,0-18 0,0-21 32,-20 20 160,21-20 320,-21-20-95,-21-1-289,21-18 160,0-1-352,-20-19 64,0 0-192,0-21-160,20 20-161,-19 1-127,19 19-289,-20 1-641,40 19-640,-20 20-416,19 0-2243</inkml:trace>
  <inkml:trace contextRef="#ctx0" brushRef="#br0" timeOffset="313286.1326">1153 12540 18865,'0'-19'1602,"-19"19"-673,19 0 288,0 0-128,-20 19-513,20 21-383,0-1-129,0 1-96,0-1-64,20-18-161,-1-1-223,1 0 128,20-20 127,-1-20 353,1 0-352,-19-1 256,-1-18 128,-20 19 1,0-19-33,-20 19-32,-1 0 64,-19 0-192,1 20-128,-1 0-193,20 0-511,1 0-1475,-1 0-2561,20 0-9514</inkml:trace>
  <inkml:trace contextRef="#ctx0" brushRef="#br0" timeOffset="313510.7419">1392 12083 19986,'20'-39'1922,"-20"39"-1505,0 0 351,0 0 321,0 20-192,0 19-256,19 20-609,-19-18 32,40 18-32,-20 1-416,39-1-321,-18 0-384,-2-18-1025,20-1-1409,-19-21-4293</inkml:trace>
  <inkml:trace contextRef="#ctx0" brushRef="#br0" timeOffset="313860.3513">1510 12501 18257,'0'0'1345,"0"0"-1345,0 0 2050,20 0-320,0-20-705,21 20-641,-2 0-96,20-20-288,-19-1 32,19 21 192,-18-19-320,-21-1 128,19 0-32,-39 0-96,0 0-32,0 1 32,0-1-32,-19 0-160,-1 20 224,-21 0-32,21 0-193,-19 20 289,19 19-192,20 1 128,0 0-32,20 0-128,19 0-417,-19-1-128,21 1 161,-2-20 95,21-20-287,-21 0-1795,20 0-3619</inkml:trace>
  <inkml:trace contextRef="#ctx0" brushRef="#br0" timeOffset="314208.9844">736 13017 25303,'-40'20'-64,"40"-20"257,20 0 960,41 0 32,18-20-481,39 0-127,22 1-545,18-2 32,1 1 0,20 0-256,-20 20-417,-20-20 385,-20 20-160,-19-19-225,-41 19-159,0 0-65,1 0 128,-41 0 0,-19 0-640,20-20-1217,-20 20-2019</inkml:trace>
  <inkml:trace contextRef="#ctx0" brushRef="#br0" timeOffset="314400.3906">2444 12243 24887,'0'0'1409,"0"0"-1761,0 0-673,0 0 0,20 19-705,0-19-2498</inkml:trace>
  <inkml:trace contextRef="#ctx0" brushRef="#br0" timeOffset="314562.5">2582 12521 23574,'20'39'512,"-20"-19"-352,0-20-31,21 0-226,-21 20-992,0-20-1569,0 0-3011</inkml:trace>
  <inkml:trace contextRef="#ctx0" brushRef="#br0" timeOffset="316129.8826">3219 12481 3299,'19'20'10089,"-19"0"-7943,20 19 160,-20 1-512,20 39-353,19 1-576,-19 19-320,0-20-129,0 1 65,-1-21-289,2 1-64,-1-21 32,0-19 0,-20-20 257,0 20-1,0-40-352,-20 0-32,-21 0 0,2-39-32,-1 0 96,-39-21-192,20-19 32,-1 0-96,20-21 0,0 21-64,21-20 95,19 39-319,19 21 352,41 20 96,0 19-224,0 40 320,-1 19-128,-20 1 32,-19-1-128,0 1 192,0 40-192,-20-21 160,0 20 0,0-19-64,0 0-193,-20-20-479,20-21-577,0 1-641,0-20-2306</inkml:trace>
  <inkml:trace contextRef="#ctx0" brushRef="#br0" timeOffset="316449.2186">3536 12361 17840,'39'40'1218,"-19"-1"-97,-20 2 512,0-1-448,0-1-192,0 1-705,20-21 97,0 1-353,0 0 96,0-20 0,20-20 0,-20 0-32,0-19 0,-1-1-224,1 1 192,0 19-32,0-21 32,-20 22-192,19 19 128,-19 0 0,20 0-64,-20 19-448,20 2-609,19-1-513,-18 0-1184,19 0-1475,-1-20-7974</inkml:trace>
  <inkml:trace contextRef="#ctx0" brushRef="#br0" timeOffset="316645.5076">4013 12083 13933,'-20'-39'4100,"20"39"-2403,0 20 513,20 19-448,-1 20-417,21 41-480,-20-40-577,0-1-256,19 0-192,1-38-512,0 19-417,20-20-289,-1-1-800,0 1-865,-19-20-4164</inkml:trace>
  <inkml:trace contextRef="#ctx0" brushRef="#br0" timeOffset="316849.6094">4032 12401 1377,'-79'-20'17745,"39"20"-15695,20 0-801,0 0-609,20-20-191,0 20-33,20-20-256,40 1-288,19-21-352,1 20-257,19 1-1089,-19-21-320,-1 20-801,-20-1-1216,1 2-2211</inkml:trace>
  <inkml:trace contextRef="#ctx0" brushRef="#br0" timeOffset="317044.9219">4588 12103 640,'40'-20'4388,"-40"20"1602,-20 0-2595,0 40-384,0-20-1089,1 20-193,-21 0-511,40 19-322,0-39-960,0 19 0,20-19-192,0 0-513,19 0-288,21 19-416,-21-18 352,1-1 608,-19 0 449,-2 0 96,-19-1 129,0-19 31,-40 20-320,20-20-833,-20 0-2787</inkml:trace>
  <inkml:trace contextRef="#ctx0" brushRef="#br0" timeOffset="317862.3046">5522 12381 13933,'0'59'1473,"0"-18"129,20-1-33,-1 19-512,1 0-384,20 0-129,-20 2-31,-1-2 31,21-19-223,-20-20-97,-20-1-32,19-19 288,-19 0-95,-19 0-545,-1-19 160,0-21-64,-19 0 96,-1-19-64,0-1 0,1-19-97,-2-20 97,21 19 0,1-19-32,19 39 64,39 1 64,2 59 193,18 0-193,1 20-128,-1 19 192,-20-19-224,1 20 64,-19-1 96,-1 1-160,-20-1 160,0 2-64,0-1 0,-20-21 128,-21 21-609,21-20-287,-19-20-354,19 0-671,-19 0-1186,19 0-3747</inkml:trace>
  <inkml:trace contextRef="#ctx0" brushRef="#br0" timeOffset="318386.7186">5997 12302 18801,'20'0'833,"0"0"865,1 20-225,-1-1-224,-1 1-576,1 20-609,0-20 160,20 20-448,-21 0-385,21-1-448,-20-19-512,19-20-1570,-18 20-2691</inkml:trace>
  <inkml:trace contextRef="#ctx0" brushRef="#br0" timeOffset="318557.6169">5899 12103 17616,'-20'-20'1602,"20"1"-1538,20-1-32,-20 20-96,19-20-385,21 20-800,-20 0-1441,19 0-4453</inkml:trace>
  <inkml:trace contextRef="#ctx0" brushRef="#br0" timeOffset="318806.6404">6216 12302 13516,'59'59'2082,"-39"-19"32,21-1 769,-21 2-192,19-1-1026,1-1-608,-1-19-352,-19 0-321,0-1 33,0-19-321,-1 0 224,-19 0 32,0 0-192,0-19 33,0-21-129,-19 20-257,-1-19-63,0-1 32,0-20-320,0 20-321,20 20-417,0 1-896,0 19-1345,0 0-3107</inkml:trace>
  <inkml:trace contextRef="#ctx0" brushRef="#br0" timeOffset="319089.8436">6713 12401 20307,'19'0'1761,"1"0"-608,-20 20 1,0-20-226,0 19-575,0 22-257,20-21-96,0-20-64,19 20-192,-18-1-97,19-19 65,-21 0 192,1-19-128,-20 19 224,0-20-160,-20 0-65,1 0 225,-1-1 64,-21 21-256,21-19 128,-19 19 32,19-20-673,0 20-512,1-20-576,-1 20-1410,20-20-2787</inkml:trace>
  <inkml:trace contextRef="#ctx0" brushRef="#br0" timeOffset="319315.4297">6911 12004 19154,'20'0'2338,"-20"0"-1890,20 20 705,0 20 161,-20 19-257,19 1-353,1 19-63,0-19-481,0-1-128,0-19-224,-1-21-577,22 22-288,-21-21-672,19 0-1154,-19-1-2723</inkml:trace>
  <inkml:trace contextRef="#ctx0" brushRef="#br0" timeOffset="319504.8826">6792 12302 12459,'-20'0'9289,"20"0"-8905,20-20 705,19 20 225,22-20-353,-2 1-705,20 19-256,-20 0-288,2-20-481,-2 20-1153,0 0-2050,-39 20-13644</inkml:trace>
  <inkml:trace contextRef="#ctx0" brushRef="#br0" timeOffset="321482.4219">8003 12361 17904,'0'-20'2050,"0"20"-1281,0-19-128,0 19 512,20 19-192,-20 1-385,20 0-223,-20 20-353,20-21 64,-20 22-160,19-21-257,1 0-736,0-20-704,-20 0-1218,20 19-3491</inkml:trace>
  <inkml:trace contextRef="#ctx0" brushRef="#br0" timeOffset="321670.8985">7964 12044 16687,'-20'-40'1826,"20"21"-929,0 19-609,0-20-192,0 20-288,20-20-288,-1 20-545,1 0-1250,0 20-3010</inkml:trace>
  <inkml:trace contextRef="#ctx0" brushRef="#br0" timeOffset="321889.6482">8242 12282 13644,'39'79'1890,"-19"-59"-288,0 0 352,-1 0 256,1-1-609,0 2-608,-20-1-192,20-20-225,-20 0 1,0 0-449,21 0 96,-21-20-96,0-1-96,0-18-32,0-1-32,19 1 0,-19-1-288,20 20 96,0 20 224,0 20-384,0 20-289,-1-21-1281,1 1-1249,20 0-3043</inkml:trace>
  <inkml:trace contextRef="#ctx0" brushRef="#br0" timeOffset="322151.3669">9432 12282 22132,'0'40'289,"0"-1"-257,0-19 576,0 20 33,20-21-513,-20 22-64,20-1-256,1-1-128,-1-19-769,-1-20-1570,21 20-2690</inkml:trace>
  <inkml:trace contextRef="#ctx0" brushRef="#br0" timeOffset="322347.656">9373 12103 18449,'-40'-39'1537,"21"19"-1312,19 20-257,0-20 64,0 0-545,0 20-1120,19-19-1506,1-1-7944</inkml:trace>
  <inkml:trace contextRef="#ctx0" brushRef="#br0" timeOffset="322549.8046">9493 11845 16719,'0'40'2114,"20"0"-160,-1 20 192,1-1-544,0 20-769,19 21-481,1-41-384,-1 0-385,-19-19-319,21 0-642,-21-21-1216,-1-19-2307</inkml:trace>
  <inkml:trace contextRef="#ctx0" brushRef="#br0" timeOffset="322906.25">9513 12302 13196,'-20'-20'6342,"40"0"-5797,-1 1 640,1-1-96,39 0-353,-19 0-479,-1 20-161,22-21-160,-22 2-417,21 19-480,-21-20-832,1 20 159,-1 0 641,-19-20 545,1 20 159,-1 0 257,0 0 289,-20 0 736,-20 0 32,0 0 192,-1 20-192,-18 19-193,19-18 129,-20 19-416,40-20-193,0 19-224,20-19-352,0 19 160,19-19-288,2-20-289,-1 20-384,-1 0 192,1 0 577,-1 20 352,-19-20 64,-20 0 225,0 0 63,-20-1 33,0-19-513,-19 20-65,19-20-607,0 0-1122,1 0-3203</inkml:trace>
  <inkml:trace contextRef="#ctx0" brushRef="#br0" timeOffset="323919.9219">10782 11925 12491,'0'0'4228,"0"0"-3075,0 20-448,0-20 224,0 40-609,21-21-256,-21 1-224,20 20-352,0-40-481,-1 19-1153,1-19-2563</inkml:trace>
  <inkml:trace contextRef="#ctx0" brushRef="#br0" timeOffset="324096.6796">10922 11845 8007,'20'20'7719,"-20"0"-6918,0-1-320,0 22 95,19-21-320,1 19-224,-20 1-416,40-1-865,-21-19-1538,22 0-5220</inkml:trace>
  <inkml:trace contextRef="#ctx0" brushRef="#br0" timeOffset="324500.9766">11379 12440 16431,'19'61'1538,"1"-22"-770,-20-19 481,20 0-95,-20 0-162,20-20 65,-20 0-416,0 0-32,0-20-385,-20 0 96,0-19 32,0-21-127,1-20-33,-1 21 128,20-1-64,0 1-95,0 39 95,20 20-480,-1 0 192,1 0-129,20 20-31,-20 0-448,19 19-225,20 1-577,-18-1-992,-1 1-1409,-21-20-11596</inkml:trace>
  <inkml:trace contextRef="#ctx0" brushRef="#br0" timeOffset="324730.4686">11855 12341 18065,'20'40'2242,"-20"-20"-1153,20 0-160,-20-1-577,0 2-320,20-1-288,-20 0-321,20-20-544,-20 20-1217,19-20-3395</inkml:trace>
  <inkml:trace contextRef="#ctx0" brushRef="#br0" timeOffset="324940.4297">11755 12083 17936,'-39'-19'1570,"19"19"-1378,20-20-384,0 20-224,20 0-353,0 20-1025,-1-1-2690</inkml:trace>
  <inkml:trace contextRef="#ctx0" brushRef="#br0" timeOffset="325306.6404">12212 12262 18833,'-39'0'1346,"19"20"-994,0 0 769,1 0-128,-2 19-224,21 1-225,0-20-544,0 20 32,0-20-128,21 0-128,-2 0-353,1-1 289,0-19 128,0 0-96,-1-19-129,-19-1 417,0 0-32,0 20 193,0-20 287,0 20-288,0 20-160,0 0 32,0 19-96,0 21 64,20-1-160,0 1 160,0 0 32,-1 19 160,-19-20 545,20 2-256,-20 18-97,0-20-320,0-20-96,-20 1-96,1 1-128,-1-22-161,0 1-672,0 0-736,1-20-1634,-1-20-10539</inkml:trace>
  <inkml:trace contextRef="#ctx0" brushRef="#br0" timeOffset="325750">12272 11904 17936,'19'21'1410,"-19"-1"-802,20 0 1314,-20 39-384,20 0-321,0 41-416,0-21-289,0 0-320,20 1-96,-20-40 64,-20 0-352,20-20 192,-1 19-224,1-19 192,0 0 64,-20-1-384,0-19 352,20 0 128,-20-19-224,-20-21 288,20-19-288,0-2 128,0-18-32,20 20 128,-20 39-96,19 0 32,-19 40 32,20 0-64,0 39 160,0-19-448,1-1 128,-2 2-641,1-21-928,0 0-706,0-20-1280,-20 19-5029</inkml:trace>
  <inkml:trace contextRef="#ctx0" brushRef="#br0" timeOffset="325976.5625">12768 11925 19250,'0'20'3107,"0"20"-2275,20 19 482,-20 20-353,20 1-353,0-1-63,-1 0-545,1-19-192,0-20-641,-20-20-481,21 0-351,-1 0-769,-1-1-1666</inkml:trace>
  <inkml:trace contextRef="#ctx0" brushRef="#br0" timeOffset="326150.3906">12729 12322 17520,'0'0'2178,"0"0"-1986,39 0 1186,-19-20-225,39 20-577,-19-20-512,20 0-928,0 20-1315,-21 0-2209</inkml:trace>
  <inkml:trace contextRef="#ctx0" brushRef="#br0" timeOffset="326810.5466">13523 12461 14221,'0'20'1890,"0"0"-545,0-20 513,0 20-193,0-20-31,0 0-353,0 0-256,0 0-224,-20-20-545,0 0 0,1-40-160,-22 0-32,21-19 33,-19 20-97,-1-21 32,0 20-32,21 1 96,-1 0-192,20 19 128,0-20 64,0 20-288,39 20 63,1 1-223,0-1-513,-1 20-480,2 20-1346,-2 19-1665</inkml:trace>
  <inkml:trace contextRef="#ctx0" brushRef="#br0" timeOffset="327009.7656">13205 12262 1761,'-39'0'16560,"18"20"-15279,1-20 192,20-20-223,20 20-97,1-19-32,18-21-833,21 20-192,-21-1-96,21 21-640,-21 0-546,22 0-864,-22 0-1441,1 21-9321</inkml:trace>
  <inkml:trace contextRef="#ctx0" brushRef="#br0" timeOffset="327297.8513">13681 12282 1313,'0'0'15246,"0"0"-13965,-20 20 1,20 0 127,0 39 96,20-19-223,-20 0-482,21-20-319,-1 0-289,-1 0 0,1-1 0,0-19-288,20 0 128,-1 0 0,1-19 64,-21-1-64,1-20-224,1 0 192,-21 0-448,0 0-1,-21 21 1,1-21-673,20 20-352,-19 1-449,-1-1-2402</inkml:trace>
  <inkml:trace contextRef="#ctx0" brushRef="#br0" timeOffset="327567.3826">14000 11945 18289,'0'-20'3875,"0"40"-3042,0 20 545,0-1-1,19 20-448,1 20-577,0-18-96,19 18-160,1-40-256,-20 21-384,19-21-609,2-18-417,-21-1-1024,-1-20-3332</inkml:trace>
  <inkml:trace contextRef="#ctx0" brushRef="#br0" timeOffset="328300.7813">14972 12501 864,'-20'0'15311,"20"20"-13774,-20-1 193,20 21-97,20-1-383,-20 21-1,20 20-545,-1-21-351,22 1-193,-21-1 128,0 1-384,-20-40 96,19 0 96,1-20 257,-20 0-129,0-20-256,-20-19 64,1-22 64,-1 2-96,-20-20 192,-20-21-352,1-19 224,19-40-160,-19 40 96,39-1 64,0 41-32,40 40-128,0 19 64,0 0 128,-1 20-64,21 20-32,-1 0 96,-19 19-192,20 21 0,0 20 64,-20-21-128,0 0 160,-20 1-481,0 0 161,20-40-128,-20 0 223,0 0-672,0-1-63,-20 1-290,20-20-383,0 0-769,0 0-1058,-20 0-3298</inkml:trace>
  <inkml:trace contextRef="#ctx0" brushRef="#br0" timeOffset="328583.9844">15151 12282 11562,'0'0'3492,"0"0"-545,19 40-449,-19-1-768,0 1-802,0 20-95,20-20-32,0-20-641,-20-1-96,40-19 96,-21 20-256,2-20 224,19 0-128,-20-20-160,-1-19 96,-19-1-32,0 0 192,-19-20-256,-1 21 0,0-1-64,-21 20 128,22 1-321,-21 19 65,20 0-353,0 0-32,20 19-384,0 1-993,0-20-1281,20 20-4965</inkml:trace>
  <inkml:trace contextRef="#ctx0" brushRef="#br0" timeOffset="328932.6169">15687 12143 17584,'-20'0'1089,"0"0"-865,0 0 994,1 0-65,-21 19 0,20 22-192,-1-21-481,21 0-352,0 19-64,21-19-224,-1 19 128,20 1-256,-1-20-193,1 0-191,-1-1-1,-19 2 129,0-1 319,0-20 193,-20 20 96,0-20 65,-20 20 31,0-20 96,0 0-96,-19 19-128,-1-19-64,1 0 160,19 0-736,0 0-802,0 0-2177,20 0-9385</inkml:trace>
  <inkml:trace contextRef="#ctx0" brushRef="#br0" timeOffset="329147.461">15984 12361 19090,'20'40'993,"-20"-20"-1186,0-1 193,0 2 128,0-1-512,20-20-160,-20 0-65,0 20-1153,0-20-2786</inkml:trace>
  <inkml:trace contextRef="#ctx0" brushRef="#br0" timeOffset="329342.7735">15866 12004 18193,'-40'-19'929,"20"-1"-865,0 20 0,20 0-64,0 0-449,0 0-640,20 0-1505,0 0-6247</inkml:trace>
  <inkml:trace contextRef="#ctx0" brushRef="#br0" timeOffset="329797.8513">16183 11925 17328,'0'-21'2210,"0"21"-961,0 21-384,0-1 544,0 20-384,20 39-192,0 0-513,0 1-191,-1-1-97,21-20-417,1-19-448,-2-1-736,-19-18-609,19-21-1634,-39 0-11146</inkml:trace>
  <inkml:trace contextRef="#ctx0" brushRef="#br0" timeOffset="330073.2419">16163 12223 15855,'0'-20'2466,"20"0"-833,20-1 225,-1 2-641,1-1-768,1 20-161,18-20-192,-20 20-64,21 20-32,-21 0 32,1-1-224,0 22 224,0-1-32,-1-1 32,1 20-32,-20-19 160,19 0-320,-19-21 160,0 2-224,1-1-513,-21-20-320,20 0-1089,-1 0-2658</inkml:trace>
  <inkml:trace contextRef="#ctx0" brushRef="#br0" timeOffset="330282.2266">16580 12004 13068,'-40'-19'6342,"40"-1"-5477,0 20-737,0 0-352,20 0-129,0 0-576,1 20-352,18-1-2755</inkml:trace>
  <inkml:trace contextRef="#ctx0" brushRef="#br0" timeOffset="330639.6482">17076 12223 17040,'-20'20'2690,"20"-1"-2145,-19 1-449,19 0 224,19 19 32,-19-19-223,20 20-33,0-20 64,21-1-288,-22-19 64,21 0-97,0 0-127,-21-19 0,-19-21 32,20 20 128,-40 0 192,1-19-257,-1 19 225,-20 0 33,1 1 159,-2-1 192,-18 20 65,19-20-225,1 20-224,-1 0-64,20 0-321,1 0-159,-1 20-513,20-20-609,20 20-1472,-1-20-2884</inkml:trace>
  <inkml:trace contextRef="#ctx0" brushRef="#br0" timeOffset="330965.8203">17275 12282 12075,'40'40'6502,"-40"-1"-5765,19-19 608,-19 0 225,20 0-289,0-1-352,-20-19-481,0 0-160,21 0-95,-21 0-1,0-19-32,0-1-128,-21 0 0,21-20 0,0 21-32,0-21-32,0 20 32,21-19 0,-1 19-32,19 20 128,-19 0-96,19 40 0,-19-21 0,20 21-96,-21-20-481,1 19-512,21-19-576,-21 0-962,-1 0-1312,-19-20-10571</inkml:trace>
  <inkml:trace contextRef="#ctx0" brushRef="#br0" timeOffset="331213.8669">17772 11766 10409,'-20'0'10058,"20"0"-9161,0 20-481,0-1 385,0 1-385,0 20-384,20-1-64,-20 2-64,19-1-480,-19-21-674,20 1-1088,0-20-1441,-20 0-7624</inkml:trace>
  <inkml:trace contextRef="#ctx0" brushRef="#br0" timeOffset="331409.1796">17870 11746 18833,'-19'20'2178,"19"-20"-2210,0 20 257,0-1-225,19 21-193,1 0-992,0 0-1185,21 0-5798</inkml:trace>
  <inkml:trace contextRef="#ctx0" brushRef="#br0" timeOffset="331816.4063">18426 12440 13644,'0'0'3011,"0"0"-1762,0 0-448,-20 0 384,20 0 129,0 0-386,0 0-255,0 21-192,0-21-193,0 0-96,0 0-160,20 0-224,-20 0 256,0 0-160,0 0-96,21 0-97,-21 0 97,0 0 160,0-21-512,-21 21-1186,21 0-736,-20 0-2403</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1T04:11:41.832"/>
    </inkml:context>
    <inkml:brush xml:id="br0">
      <inkml:brushProperty name="width" value="0.05292" units="cm"/>
      <inkml:brushProperty name="height" value="0.05292" units="cm"/>
      <inkml:brushProperty name="color" value="#00FF00"/>
    </inkml:brush>
  </inkml:definitions>
  <inkml:trace contextRef="#ctx0" brushRef="#br0">2560 8927 9545,'-39'0'1345,"-1"-19"-480,19 19-449,-17 0-320,17 0-96,-19 0-64,1 0-64,19 0 64,-40 0 32,21 0 32,-1 19 0,1-19 0,-1 21 32,-1-21 32,3 20 128,17 0-32,-19-1 0,22 1-63,-3-20-97,1 20 0,0-1 32,0 22-64,-19-21 32,19 19 0,-20 1 0,21-21 0,-21 22 32,20-21-97,-1 19 98,1 0 191,2-19-96,18 21-96,-20-22 0,20 21-32,20-1 0,-2-19 32,2 1-32,1 18 96,19-19 192,-20-20 1,19 19 31,1 1-160,-20 0-32,19 1 96,1-1-31,-1-1 31,22 1-64,-23 0-32,3-1-96,18 1 0,-19 0 0,19 1-32,1-2 0,-1 1 0,2-20-32,18 20 64,-20-1-32,1-19 0,-1 20 0,20 0 0,-18-20 64,38 19-32,-20-19 0,20 21-32,0-21 32,0 0-64,1 20 32,-1-20 32,0 0-32,0 0 32,1 0 0,19 0 32,-20-20 0,21 20 1,-1 0 31,0-21 32,-1 21-64,2 0-32,-21 0-32,0 0 64,20 0-64,-19 21 0,19-21 0,-20 20 0,21 0-96,-21-20-64,20 19 96,-1-19-33,1 20 97,1-20 0,-1 20 33,0-20-1,19 19 64,2-19 32,-21 22-96,19-22-32,-18 19 32,19-19-32,1 20 0,18-20 0,-19 0 0,-1 20 32,2-20-32,18 0 64,-18 0 32,-1 0 160,19 0 33,-18 19-1,-2-19-160,1 0-64,1 0-32,18 0-32,-18 0 32,-3 0-64,3 0 32,18 0 0,-18-19 0,-1 19 32,-1 0 0,2-20 0,-2 20 32,1 0-32,-19-20 0,19 20 32,-1 0-64,-19-19 0,21 19 0,-2-22 0,-19 22 0,21 0 0,-21-19 0,19 19 32,-18 0-32,19-20-32,-1 20 32,2-20 0,-21 1 0,19 19 0,-19-20 32,21 0-32,-21-1 96,1 21-96,18-19 32,-19 19-32,0-20-32,1 20 32,-2 0-192,-19 0 32,20 0-64,-20 0 96,1 0 64,-1 0 32,0 0 64,0 0-32,-18 0 64,18 0-64,-20 0 32,20 0-32,-19 0 32,19 0-64,0 0 64,-20 0 0,20-20 64,0 20-64,-18 0-32,-2-19 0,20 19 32,-20-20 0,1 20 0,19-20 96,-19 1 0,-1 19-32,1-21-64,-1 21-32,0-20 0,-19 0 0,-1 20 0,1-19 0,-21 19-160,22-20 32,-23 20 0,3-20 32,18 20 64,-19-19 32,19-1 32,-19-1-64,19 1 32,-19 0-64,1 1-128,18-1 31,-19 0-95,-1 1 64,1-2 96,-20 1 64,-1 0 64,-19 1 96,20-1 64,-20 20 32,-20-20 1,1 1-97,-1-1-32,0-1-128,-20 21 64,1-20-32,-22 1 0,23-1 0,-23 20-32,2-20 32,-20 1-128,0 19-32,-2-20-33,-18 20 193,20-20-64,-20 20 32,0 0 32,-21-21 0,21 21 0,-20-19 0,20 19 0,-19-20 0,-2 20 0,1-20-96,0 20-192,-21 0-64,22-19 63,-21 19 129,19-20 64,-19 20 96,21-20 0,-22 20 0,1-21 0,1 21 0,-2-20 0,21 20 0,-19-19-32,19-1-160,-1 20-96,-19-20 31,1 20 65,18-19 32,-19 19-96,1 0 96,19 0 96,-21-20-65,2 20-287,-2 0 32,1 0 127,1 0 193,19 0 32,-21 0 193,21 0 191,-19-20-96,18 20 128,-19 0-31,19 0-97,-18 0-160,19 0 0,-20 0 32,21 0-32,-2 0-96,-19 0 65,19 0 31,1 0-32,1 0 0,19 0 0,-20-21-32,19 21-32,-19 0 0,20 0-32,-21 0 0,1-19 32,0 19 32,19 0 0,-17 0-64,-3 0 32,21 0 0,-20 0-32,-1 0 0,1 0-64,20-20 64,-21 20-32,2 0-1,18 0 65,-18 0 0,19 0 0,-21-20 33,-19 20-1,19 0-32,3 0 64,-3 0-32,1 0 64,-1 0 0,1 0-96,0 0 0,1 0 0,-2 0-64,1 0 32,0 0-32,-1 0 96,1 0-32,1 0 0,-1 0 32,-1 0-32,1 0 32,0 0 0,-1 0-32,2 0 32,-1 0-32,0 0 0,19 0 96,-19 0 160,0 20 96,-1-20 65,2 0-65,19 0-192,-20 0 1,20 0-33,-1 0 64,-19 0 0,20-20 224,-21 20 65,1-19 63,0 19-63,1-20-1,19 20-320,-21 0-416,1 0-609,0 0-1281,-21 20-3395</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1T04:13:30.44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00FF00"/>
    </inkml:brush>
    <inkml:brush xml:id="br3">
      <inkml:brushProperty name="width" value="0.05292" units="cm"/>
      <inkml:brushProperty name="height" value="0.05292" units="cm"/>
      <inkml:brushProperty name="color" value="#FF0000"/>
    </inkml:brush>
    <inkml:brush xml:id="br4">
      <inkml:brushProperty name="width" value="0.05292" units="cm"/>
      <inkml:brushProperty name="height" value="0.05292" units="cm"/>
      <inkml:brushProperty name="color" value="#FF00FF"/>
    </inkml:brush>
  </inkml:definitions>
  <inkml:trace contextRef="#ctx0" brushRef="#br0">496 3269 6758,'0'41'2530,"-20"-21"-832,20 0 64,0 19 1120,20 2-960,-20 18-769,19 0-416,1 21-225,0-2-159,0-17 255,0-2 1,19 0 31,-19 1-95,0-40-65,1 19-159,-21-19 191,18-20 97,-18 21 544,0-21-512,0-21-545,0 1 160,-18 1-64,-3-40-96,1 18 0,-20-38 0,21-1-160,-21 1-64,20-20-192,-19 0-97,19 0 417,20 18-32,0 22-128,0 0 352,0 19-288,20 20-96,-1 0 96,21 1-64,0 19-160,-1 19-225,1 21 97,-1 20-193,1-1-160,1 21-31,-41-1 767,0 1 65,0-1 0,0-19 161,-20-21-1,-1 20 160,-19-39 321,22 1 159,-3-1-127,1-20-321,20 0-31,0 0-33,0-20 96,0 20 1,20-21-129,19 21 64,-19 0-192,21 0-96,18 21 0,-19-1-32,0-20-384,19 19-321,-19 1-159,-21 0-770,21-20-800,-20 19-1410,1-19-9416</inkml:trace>
  <inkml:trace contextRef="#ctx0" brushRef="#br0" timeOffset="1021.4844">1409 3269 11146,'0'-39'3780,"0"19"-1474,19-19-320,-19 19-321,0 1-127,0-2-513,0 1-160,-19 0-65,-1 20-255,0 0-97,0 0-224,0 0 65,-19 40 95,-1-19 0,1 38-159,-1-20-1,-1 22-128,23-2 32,-3 0-128,21 1 96,0-1-32,39-20-32,2 2-64,17-21-128,42 19-320,-20-19 95,-1-20 65,0 19 256,-20 1 64,-39 1 128,1-1 128,-21-1-224,-21 1 128,-17 0-128,-3-20-32,1 19-224,1 1-673,-1-20-192,1 0-512,19 20-1346,0-20-2914</inkml:trace>
  <inkml:trace contextRef="#ctx0" brushRef="#br0" timeOffset="1557.6172">1905 3726 16495,'0'21'2114,"0"-21"-1537,0 0 1280,21 0 129,-3 0-416,2-21-705,0 1-385,1 1-384,-1-1-32,-2 0 160,-18 1-95,0-1 31,0 20 32,-18-20-128,-2 20-64,-1 20-32,1-20 96,0 20 224,20-1-64,-18 1 97,18 0-65,-21 19-96,21 2-128,0-2 32,21 0-32,-3-19-32,22 21-288,1-21-417,18-20-672,-19 0-545,-1 0-2050,-19 0-6950</inkml:trace>
  <inkml:trace contextRef="#ctx0" brushRef="#br0" timeOffset="2585.9375">2282 3151 11723,'0'-40'1953,"0"40"1,-20-20 64,20 20 128,0 0-288,0 0-1281,0 20-289,0 20 416,-20 0 161,20 19 32,20 1-224,-20 19-97,20 1-191,-20-1-1,20-19-128,19 19-64,-19-40 129,20 2-129,-1-2-32,2 0-32,-21-39-32,18 20 0,23-20 97,-21-20-129,-1 1-96,1-21-96,-1 1 31,-19-2-159,0-18 32,-20 20 96,0-2 160,0 2 96,-20 19 0,0 1 96,1 19 33,-1-20-65,-20 20-64,20 20-32,1-1 192,19 21-288,0 0 0,0 0-32,0-21-64,19 21 96,1-21-160,20 1-385,-1 1-159,1-1-641,1-20-481,18 0-737,-1-20-1953,-17-1-10314</inkml:trace>
  <inkml:trace contextRef="#ctx0" brushRef="#br0" timeOffset="2795.8985">3136 3489 1377,'-20'0'16944,"-20"0"-15150,20 0-129,20 19 129,-19 21 224,-1 0-673,20 0-576,0-1-449,20 0-288,-1 2-32,1-2-128,40-19-320,-21 0-321,22-1-416,-3-19-65,1-19-799,-18 19-1090,-21-20-1890</inkml:trace>
  <inkml:trace contextRef="#ctx0" brushRef="#br0" timeOffset="3012.6954">3454 3171 17040,'-20'0'5253,"20"20"-4389,0-1-31,0 21 865,0 20-321,0-1-576,20 21-545,-1-1-160,1 1-128,20-21-384,-20-20-353,19 2-352,1-21-416,-19-20-513,-3 0-1442,-18 0-4163</inkml:trace>
  <inkml:trace contextRef="#ctx0" brushRef="#br0" timeOffset="3194.336">3294 3528 21556,'21'0'2594,"-1"0"-1056,-2-20 320,23 1-769,-1 19-801,19 0-384,-19 0-481,-1 0-832,21 0-609,-21 0-1249,-19 19-4036</inkml:trace>
  <inkml:trace contextRef="#ctx0" brushRef="#br0" timeOffset="4649.4141">4406 3230 14093,'0'-39'1794,"-20"-1"-129,1 21-384,-1-2 705,0 21-320,0 0-385,0 0-416,-19 21-193,19 18 97,-21 20-32,21 2-64,2 37-129,-2-18-31,20-1-193,20 1-256,-2-2 0,23-37-32,-1 18-288,19-39-289,1 19-512,-1-39-736,0 20-802,-19-20-1889,1 0-11499</inkml:trace>
  <inkml:trace contextRef="#ctx0" brushRef="#br0" timeOffset="5249.0235">4963 3528 13580,'-41'-20'3620,"21"1"-2403,0 19-224,-19 0 993,19 19-449,0 1-416,0 19-384,1 2-160,19-2-65,0 1 0,19-1-127,1 2-353,0-22 128,20 1-128,-1 0 160,1-20-224,-1-20-32,-19 0-32,21 1-32,-41-1-96,20-21 128,-20 2 192,-20 19-96,20-19-96,-20 19 128,-1-1 96,1 21 64,2-19 192,-3 19 97,21 0-97,0 19-64,0-19 33,0 21-97,21-1-96,-3 19-96,2-19-64,1 0-160,19-20-192,-22 19-257,23 1-288,-21-20-640,0 21-641,0-21-1217,-1 0-2723</inkml:trace>
  <inkml:trace contextRef="#ctx0" brushRef="#br0" timeOffset="5525.3907">5299 3628 14413,'20'59'3940,"-20"-40"-2499,20 1-416,-20 1 929,21-21-128,-21 0-801,0 0-449,0 0 385,0 0-256,-21-21-449,21 1-96,-20-19 64,0 0-31,20-1-65,-19 0-32,-1 0-128,20 21 64,0-21-320,0 40-33,20-19-736,19 38-1313,2-19-1121,-3 20-3460</inkml:trace>
  <inkml:trace contextRef="#ctx0" brushRef="#br0" timeOffset="5916.0157">5617 3687 14413,'20'39'1409,"0"-18"-95,-20-21 736,20 20 224,-20-20-352,0-20-321,0 20-672,-20-21-352,20-18 31,-20 19-31,0-19-289,20-1-192,-20 19-32,20-18-32,-19 19-96,19 1-128,0-1-289,19 20-511,1 0-514,0 0-512,20 20-865,-1-1-2434</inkml:trace>
  <inkml:trace contextRef="#ctx0" brushRef="#br0" timeOffset="6321.2891">6054 3508 17040,'-20'-39'1377,"0"39"-160,20-20 224,-20 20 834,1 0-1026,-1 0-480,0 40-97,0-21-95,20 21 31,-21 20-319,21-21-65,21-19-192,-1 19-32,0-19 32,19-20-160,-19 0 64,0 0-64,0-20 63,0 1 33,0 19 161,-20-20 31,0 0-128,0 20 64,0-19-64,0 19 0,0 0-192,0 0 0,19 19 96,1-19-577,20 20-640,-19 0 128,17-1-737,-17-19-1089,19 20-2082</inkml:trace>
  <inkml:trace contextRef="#ctx0" brushRef="#br0" timeOffset="6517.5782">6293 3508 17328,'0'0'3427,"0"20"-2050,18 0 193,3 20 480,19-20-769,-1 19-1025,1 1-256,0-21-768,19 1-289,-19-20 64,19 0-737,-18 0-1505,-3 0-2691</inkml:trace>
  <inkml:trace contextRef="#ctx0" brushRef="#br0" timeOffset="6705.0782">6749 3528 18641,'-21'20'3395,"1"-1"-1537,20 42-96,0-22 192,0 41-321,-18-1-352,18-20-640,18 21-417,-18-21-352,0 1-192,20-1-97,-20-19-319,0 20-289,0-21-769,0 1-800,0-21-2147,0 3-14157</inkml:trace>
  <inkml:trace contextRef="#ctx0" brushRef="#br0" timeOffset="7560.5469">7285 3330 15022,'0'-20'2594,"0"20"-1120,0 0-706,20 40 962,-1-1-321,1 21-256,0-1-288,0 21-224,0-21-33,-1-19-159,1 20 95,0-40-63,-20-1-33,20 1-95,-20-20 31,0 0 224,-20 0-63,20-39-577,-20 19 32,0-40-32,-19 20 96,19-40-64,0 2-96,0 19-96,1-21 32,-1 21 128,20 18 32,0 21 64,20 0-96,-1 20 64,1 0 32,20 20-64,-1 19 32,21 2 0,-21-1-64,22 19 96,-2 21-32,-19-21-96,19 1 64,-19-1-128,-20-20-129,0 2-223,-1-21-193,1-1-352,-20-19-320,0 0-160,-20 0-1410,1 0-3299</inkml:trace>
  <inkml:trace contextRef="#ctx0" brushRef="#br0" timeOffset="7734.375">7384 3567 18481,'0'0'3235,"0"-19"-2146,0 19 320,20 0 641,19 0-1185,-19 19-641,21-19-352,18 0-576,-19 0-546,19 0-543,-19 21-1891,-1-21-3619</inkml:trace>
  <inkml:trace contextRef="#ctx0" brushRef="#br0" timeOffset="7995.1172">8198 3706 23574,'59'61'801,"-39"-22"-321,21 0-576,-23 1 192,2-19 64,0 18-160,-20-19-288,21 0-449,-21-1-1121,0 1-2562</inkml:trace>
  <inkml:trace contextRef="#ctx0" brushRef="#br0" timeOffset="8741.211">8516 3291 15342,'0'0'1986,"0"0"-224,19 0-65,-19 0-352,20 39-191,0 0-258,-20 22-191,20-2-32,0 19-97,0-17-63,19 17-257,-19-37-64,21 18 0,-3-39 1,3 19-97,18-39 0,-19 0 0,-1 0-128,1-20 32,0 1-224,-1-21-33,-19 1 129,-20-21-96,0 20 0,0 1 160,-20 19 64,-19-1 64,19 2 64,0 19-64,0 0 192,0 19-32,20 2-63,0-1 159,0 19-96,20 1-128,0-21-32,20 22 0,-1-21-384,1 19-545,19-19-192,-18-20-256,-3 19-705,3-19-1313,-21 0-3876</inkml:trace>
  <inkml:trace contextRef="#ctx0" brushRef="#br0" timeOffset="9081.0547">9269 3469 16719,'21'79'2050,"-21"-39"-384,20 0-33,0-1 481,-20 20-544,19-18-737,1-22-289,0 1-320,0 0 97,0-1-97,-20-19-128,0 0 288,0-19-127,0-1-65,0 0-224,0-19 192,0-2-96,0 2-96,19 0 64,-19-1-128,20 19 32,0 2-64,0 19-32,0 19-65,1 2-63,17 19-160,-18-1-770,21-19-735,-23 19-930,23-18-1505,-21-1-12460</inkml:trace>
  <inkml:trace contextRef="#ctx0" brushRef="#br0" timeOffset="9522.461">9905 3528 17840,'0'-39'3524,"0"39"-1891,0 19-736,0 1 769,-20 0-129,20 20-576,0 0-641,20-21-256,-20 21-64,20-21-224,0-19-32,-20 0-160,19 0-33,-19-19 129,0-1 32,0 0 127,0-19 225,-19 39-160,19-20 321,0 20 31,-20 0 128,20 20-160,20 0 65,-20 19-97,39 0-192,-19 22 64,21 17-224,-3-17 128,3-2 0,-21 0 32,-2 1 64,-18-1-64,0 2 96,-18-2-96,-2-20-192,0 0 0,-21-17-1,23-3-191,-2-19-64,-21 0 223,21 0-415,-19-41-321,19 2-577,20 0-287,-20-20-834,20-21-3843</inkml:trace>
  <inkml:trace contextRef="#ctx0" brushRef="#br0" timeOffset="9784.1797">10183 3310 21011,'-21'0'2403,"21"0"-1506,0 20 256,0 19 961,21 1-961,-1 0-481,0 19-351,0 0-225,19 2-32,-19-2-192,20-20-417,-20 2-640,-1-22-865,1 1-833,-20 0-2306</inkml:trace>
  <inkml:trace contextRef="#ctx0" brushRef="#br0" timeOffset="9979.4922">10083 3608 21043,'-20'0'3139,"20"0"-1793,20 0 127,21 0 513,-3 0-705,23 0-896,-22 0-321,21 0-225,-20 0-575,-1 0-353,2 0-705,-21 0-736,-2 0-1570,2 0-3748</inkml:trace>
  <inkml:trace contextRef="#ctx0" brushRef="#br0" timeOffset="10349.6094">10421 3151 19794,'0'0'3043,"21"20"-1794,-21-20 97,20 39 319,-20 1-320,18 20-640,2-1-256,1 21-193,-1-1-224,0-19 64,-1-1-128,1-19-96,0-21-64,0 1 192,-20-20-32,0 0-1,0 0 66,0 0-33,0-20 32,0 1 0,0-1 64,0-19-160,20 39 96,-20-20 32,19 20-96,1 0-32,20 20 64,-20-20-385,-1 19-95,1 1-385,20 19-1089,-19-19-1057,-3-20-3747</inkml:trace>
  <inkml:trace contextRef="#ctx0" brushRef="#br0" timeOffset="11057.6172">11393 3430 15566,'0'-21'2018,"21"21"-801,-21 21 225,0-2 640,20 21-577,0 19-576,0-19-224,-20 0-65,19-1-127,1-19 31,0-1-256,0-19-31,-20 20-33,0-20 0,0-20 96,0 1-127,20-1-97,-20-19-32,0 19-64,0-21 32,0 2 0,19 19-64,-19 1-96,0 19 224,20 0-96,0 19 64,0 21-32,1-21-128,17 22-449,3-21-159,-21-1-321,18 1-577,-17 0-832,19-1-1314,-40-19-6213</inkml:trace>
  <inkml:trace contextRef="#ctx0" brushRef="#br0" timeOffset="11291.0157">12128 3647 21556,'41'59'1665,"-3"-18"-159,-17 18-129,-1-20-512,-20 1-545,20 1-127,-20-2-226,0-19-383,-20-1-705,0 1-609,-1 1-1985,3-21-7944</inkml:trace>
  <inkml:trace contextRef="#ctx0" brushRef="#br0" timeOffset="12970.7032">12863 3489 15118,'-40'-20'2434,"20"20"-864,1 0-97,-1 39 64,0-19-287,0 19-289,-1 22-129,21-22-159,21 0-129,-21 2-95,40-21-65,-1-20-160,1 0 65,19-20-257,1-1 96,-19 1-32,-3-19 0,-17 0-32,-1 19 0,-20 0-32,-41-20-288,21 20 32,-18 20-289,-3 0 257,1 0-128,1 0-161,19 0-159,20 0-418,0 0-703,0 0-994,20 0-961,0 0-5797</inkml:trace>
  <inkml:trace contextRef="#ctx0" brushRef="#br0" timeOffset="13252.9297">13121 3628 9513,'20'39'6245,"0"-19"-4034,-20-20-834,20 0 705,-20 0 64,0 0-449,20-20-736,-20 0-352,0-19 64,0-2-33,0 2-320,0 19-223,19-19-354,-19 19-159,0 1-129,20-2-416,0 21-480,20 21-1281,-21-2-3941</inkml:trace>
  <inkml:trace contextRef="#ctx0" brushRef="#br0" timeOffset="15093.75">13697 3608 13388,'-20'-41'1922,"0"22"-737,0-1-96,20 0 801,-20 20-257,20-19-608,-19 19-160,19 0-448,-20 0-225,20 19 32,-20 1-64,0 0-32,20 20 32,-21-20 33,21 19 127,-18 1 128,18-21-63,0 22-161,18-21-192,3-20 32,-1 19 32,0-19 0,19 0 96,-19-19-160,0-1-96,0 20 0,0-21 32,-20 1 64,0 1 128,0-1-63,0 0 31,0 20-64,-20-19 32,20 19 0,-20-20 0,20 20 64,0 0 96,-20-20-159,20-1 63,-20 21-64,20-19 32,0-1-64,-19 0 32,-1-19 32,20 19 64,-20-20 97,20 20-1,-20-19-32,20 19-32,-21-19-31,21 17-97,-18 3 192,18 19-160,0-20 0,-20 20 32,20-20 0,0 20 1,0 0-65,0 0-64,0 0 32,0 0-128,0 0-32,0-19 32,0 19 128,0 0 32,0 0-96,0 0 64,0 0-32,0 19-32,0-19-64,0 20 160,20 0 96,-20-1-32,0 22 96,18 18-224,3-19 65,-1 0-1,20 19-64,-21-19 64,1 0-96,0-20 32,0 19-32,0-19-224,-1 0-97,1-20-223,-20 19-257,20-19-448,-20 20-481,0-20-512,20 0-1121,-20 0-3235</inkml:trace>
  <inkml:trace contextRef="#ctx0" brushRef="#br0" timeOffset="15528.3204">13975 3608 21236,'40'0'800,"-21"0"-447,1-20 512,0 20 224,0 0-449,0-21-448,-1 2 33,-19-1-65,20 0 32,-20 1 0,0-1 0,-20 0-64,1 20-224,-1-19 160,0 19-96,0 0 96,-19 0 0,19 19-64,0 1 97,20 19 95,-20 1 96,20 0-64,0-20-160,20 19 160,20 1-159,-1-21 31,1 1-225,-1-20-415,21 21-289,-21-21-352,-19-21-865,21 21-1601,-21-20-8521</inkml:trace>
  <inkml:trace contextRef="#ctx0" brushRef="#br0" timeOffset="15758.7891">14352 3647 14413,'20'40'2915,"-20"-40"-865,0 0-160,0 0 736,0 0-256,0 0-1120,0-20-674,0 0-320,0 1 33,0-21-161,0 19-96,0-18 0,20 0-128,-20-1 64,20 21-353,-1-2-287,21 1-610,0 20-671,-1 20-1475,21 1-6085</inkml:trace>
  <inkml:trace contextRef="#ctx0" brushRef="#br0" timeOffset="16361.3282">15305 3389 16623,'-20'-20'1346,"0"1"-193,-1 19 160,-17 0 0,-3 19-384,3 1-128,18 0-129,-21 1-159,21-2-161,20 21-96,20-21 33,21 1-129,-3 0-64,23-1-64,-2 2-128,-19-1-32,19 0-385,-19-1 193,-40 1 288,0 0 64,0-1 128,-20 1-32,0 1 64,-19-21-95,19 20-194,0-20-63,0 0-480,-1-20-449,3-1-641,18 1-1217,0 1-2946</inkml:trace>
  <inkml:trace contextRef="#ctx0" brushRef="#br0" timeOffset="16584.961">15503 3171 20179,'21'20'3010,"-1"-1"-2497,-20 1 576,0 19 737,0 2-257,18 18-576,2 2-544,1-2-321,19-20-64,-21 0-288,21 2-353,0-21-288,-21-1-544,1 1-961,-20-20-1218,0 0-2434</inkml:trace>
  <inkml:trace contextRef="#ctx0" brushRef="#br0" timeOffset="16759.7657">15463 3469 2850,'0'-20'19282,"0"1"-17232,20 19 0,21-21 0,-3 21-448,3-20-1154,-1 20-416,19-20-800,0 20-994,1 20-1537,-21-20-2787</inkml:trace>
  <inkml:trace contextRef="#ctx0" brushRef="#br0" timeOffset="17461.9141">16337 3469 16431,'-40'-39'2370,"20"39"-832,0-21-545,1 21 384,-1 21-224,0-21-352,-20 39-96,21 0-33,19 1-287,-20 0-97,20 0-96,0-21-96,20 1-32,-1 0 0,21-20-32,-20 0 0,19-20-64,-19 0-64,0 1 64,0-1 96,-20-21 32,0 22-32,0-1-32,0 20 32,-20-20-32,20 20 65,0 0-194,0 20-127,0 0 320,20-1-96,0 2-32,-1-1-128,21 0-384,1-1-449,-3-19-353,3 0-736,-21 0-768,0 0-1891,-20-19-9416</inkml:trace>
  <inkml:trace contextRef="#ctx0" brushRef="#br0" timeOffset="17686.5235">16496 3171 18897,'20'-20'3332,"-20"20"-2243,0 20 352,20 0 577,0-1-449,-20 21-608,19 20-288,21-1-417,-20 2-128,19-2-96,-19-20-416,20 0-417,-1 2-384,1-21-961,-40-20-705,21 0-2017</inkml:trace>
  <inkml:trace contextRef="#ctx0" brushRef="#br0" timeOffset="17897.461">16437 3409 20851,'20'0'2947,"-2"0"-1730,23-20 417,-1 0-65,19 20-992,-19 0-545,-1 0 64,1 0-64,-1 0-256,1 20-769,1-20-801,-23 20-256,3-20-1633,-21 21-3396</inkml:trace>
  <inkml:trace contextRef="#ctx0" brushRef="#br0" timeOffset="18745.1172">17151 3449 14733,'0'0'3876,"0"0"-2370,0 0-738,0 20 1058,19 0 0,-19-1-705,20 1-545,0 19-351,0-18-129,-20-1-64,21 0-289,-1-1-415,-2-19-257,-18 0-801,0 0-1537,0 0-3075</inkml:trace>
  <inkml:trace contextRef="#ctx0" brushRef="#br0" timeOffset="18897.461">17111 3310 17936,'-20'-19'1954,"20"19"-1185,0-22-449,0 22-31,0 0-385,20 0-737,0 0-801,0 0-2754</inkml:trace>
  <inkml:trace contextRef="#ctx0" brushRef="#br0" timeOffset="19201.1719">17488 3350 18609,'-59'19'1602,"39"1"-481,0 0 192,1 1-64,19-2-736,19 1-289,1 0-128,20-1 32,19 1-192,-19 0 32,19-1-192,-18 2 32,-21-21 160,-20 20 64,0 0 160,-20-1 224,-1-19-256,1 20-96,-19-20-64,19 0-352,-20 0-481,20 0-448,1 0-1121,19 0-1474,0 0-5156</inkml:trace>
  <inkml:trace contextRef="#ctx0" brushRef="#br0" timeOffset="19454.1016">17767 3191 19506,'-20'0'2338,"20"0"-1633,0 0 32,20 19 1120,-20 21-447,19 1-546,1-2-63,20 20-384,-1 1-321,-19-20 0,20 19-320,-1-19-321,-19-20-480,20 19-833,-40-39-320,0 20-1569,0-20-5254</inkml:trace>
  <inkml:trace contextRef="#ctx0" brushRef="#br0" timeOffset="19757.8125">17727 3469 19314,'20'-20'2338,"0"1"-736,19-2 351,1 21 129,19-20-1121,-19 20-640,-1-20-161,21 20-160,-19 0-96,-3 20-65,3-20-351,-21 20 224,-1 1 224,1-2 32,0 1 32,0 0 64,0-1 128,-1 1-96,-19 0-96,20-1-32,-20 2-160,20-21-225,-20 0-608,0 0-288,0 0-545,0-21-1056,0 21-2564</inkml:trace>
  <inkml:trace contextRef="#ctx0" brushRef="#br0" timeOffset="19932.6172">18144 3230 18033,'-21'-39'2914,"21"19"-1152,0 20-1282,0 0-95,21-20-289,-1 20-288,0 20-929,19-20-1922,1 20-5093</inkml:trace>
  <inkml:trace contextRef="#ctx0" brushRef="#br0" timeOffset="20229.4922">18680 3350 21652,'0'-20'2114,"0"0"-1185,-20 20-417,20 20 802,-20 0-161,0-1-449,-1 21 33,3 20-32,18-21-193,0 1-256,18 20-159,3-40-33,19 19-64,-1-39-289,21 20 33,-21-20-352,1 0-417,-20-20-929,0 20-609,-1-20-1857,1 20-12812</inkml:trace>
  <inkml:trace contextRef="#ctx0" brushRef="#br0" timeOffset="20954.1016">19533 3369 14862,'-20'0'2498,"20"0"-320,0 20-512,20-20 1024,-20 20-256,20 20-800,0-20-673,-20 19-353,20 1-319,-1 0-65,1-20-128,0 0-64,-20-1-288,20-19-257,-20 20-351,0-20-706,0 0-352,0 0-832,0-20-3460</inkml:trace>
  <inkml:trace contextRef="#ctx0" brushRef="#br0" timeOffset="21142.5782">19474 3171 20115,'-20'0'2594,"0"-20"-1697,-1 20-353,21 0-480,0 0-96,21 20-32,-1-20-320,0 20-1121,0-1-1506,-1 1-2531</inkml:trace>
  <inkml:trace contextRef="#ctx0" brushRef="#br0" timeOffset="21410.1563">19830 3052 20435,'120'59'4516,"-60"-19"-2978,-1 19-802,-19 0-415,-1 2 191,2 18-31,-21-19-385,-2-1-32,2-20-417,-20 2-191,0-21-641,0-1-641,-20 1-1409,2-20-4645</inkml:trace>
  <inkml:trace contextRef="#ctx0" brushRef="#br0" timeOffset="27261.7188">853 4937 13004,'-20'-20'1954,"-1"20"-97,21 0-255,-18 0-321,18 0 32,-20 20-256,20 21-160,0-2 32,0 1-352,20 20 127,-2-21 129,3-19-481,19 0 1,0-1-161,19-19 0,-19-19-32,19-1-96,-18-19-64,-23 19 0,2-21 0,-20 22-160,0-1-256,-20 0-33,-19 1 161,19-1 64,-20-1-64,1 21-321,-1 0-736,20 0-1218,20 0-2690,-19 0-10217</inkml:trace>
  <inkml:trace contextRef="#ctx0" brushRef="#br0" timeOffset="27936.5235">713 4680 11370,'-59'39'3171,"19"-19"-2082,1 0 0,-1 19 673,20 2 256,1 18-929,-1 0-160,20 1-257,20-1-287,-1 21 159,41-21-416,-21 2 65,42-2 63,-23-40 96,42 1 65,-21-20-225,40-20-64,-20 1 0,1-40-256,-21 18 64,1-18 96,-1 0 64,-40-21 32,-19 21-128,-20-21-512,-20 21 800,-39-21-672,-20 21 63,0 19 161,-20 0 64,0 20-96,-1 20-161,20 20-736,1-1-2498,0 2-10378</inkml:trace>
  <inkml:trace contextRef="#ctx0" brushRef="#br0" timeOffset="37709.961">2064 5037 16111,'0'0'1249,"0"0"-705,20 20 1090,-20-1 320,20 1-737,-20 21-352,20-22-161,-1 21-447,1-21 63,-20 1-192,20 0 0,0-20-64,-20 21-448,20-21-385,-20 0-416,19 0-993,-19 0-1505,0-21-5094</inkml:trace>
  <inkml:trace contextRef="#ctx0" brushRef="#br0" timeOffset="37876.9532">1964 4858 14413,'-20'-19'4965,"2"19"-4004,18-20-609,0 20 129,-21 0-225,21-21-320,0 21-1634,0 0-416,0 0-2082</inkml:trace>
  <inkml:trace contextRef="#ctx0" brushRef="#br0" timeOffset="38246.0938">2580 5295 17488,'20'0'641,"-20"0"960,0 0 769,0-19-960,-20-22-642,20 21-255,-41-19-1,23-20-127,-22 18-385,-1 2 384,2-20-352,-21-2-96,1 2-320,19 20 736,21-2-384,-1 2-32,0 19 32,20 1-96,20-1 96,0 0-224,-1 20 63,41 0 33,-21 20-64,21 0-449,20-1-544,-40 1-705,19 0-1024,-19-1-2339</inkml:trace>
  <inkml:trace contextRef="#ctx0" brushRef="#br0" timeOffset="38426.7579">2223 5017 18641,'-20'0'1249,"20"0"-480,20 0 1025,-1-19 128,21 19-1058,-20-20-639,39 20-225,-19-21-577,-1 21-736,2 0-353,17 0-2273</inkml:trace>
  <inkml:trace contextRef="#ctx0" brushRef="#br0" timeOffset="39050.7813">3155 4998 19954,'0'0'641,"20"0"-161,-20 0 802,20 19 543,-20 21-639,20-21-514,1 22-255,-3-2-97,2-19-96,-20 0 64,20-1-160,-20-19 33,0 0-1,0 0 96,0 0 224,0 0-127,0-19-545,0-1 448,0-19-256,0-2-64,0 2 96,0-1-160,0 21 96,21-1-128,-1-1-33,-20 21 33,18 0 128,3 21 96,-1 18 64,20-19-96,-20 19 32,-1-19-32,21 21-64,-20-22-352,0 1-385,-20 0-448,19-20-609,-19 19-672,20-19-1730,-20 0-10698</inkml:trace>
  <inkml:trace contextRef="#ctx0" brushRef="#br0" timeOffset="39259.7657">3671 4957 18225,'20'0'4452,"-20"0"-3747,0 0 608,21 0-192,-1 21-512,18-21-321,-17 20-160,19-20-641,-1 0 33,1 19-705,-20-19-513,19 0-1761,-19 0-2339</inkml:trace>
  <inkml:trace contextRef="#ctx0" brushRef="#br0" timeOffset="39440.4297">3752 5196 18897,'18'0'3428,"23"0"-2660,-21-20 930,19 20 32,21-20-513,-21 1-801,1 19-320,19 0-448,-19 0-641,-19 0-1121,17 0-1121,-18 0-3491</inkml:trace>
  <inkml:trace contextRef="#ctx0" brushRef="#br0" timeOffset="39695.3125">4287 4680 23446,'20'0'2178,"-20"0"-1730,20 20 385,-20 19 768,20 20-447,0 1-706,-1-1-384,1-19 32,0 20-448,0-20 64,19-1-417,-19 2-320,0-22-1185,-20 1-417,21-20-2914</inkml:trace>
  <inkml:trace contextRef="#ctx0" brushRef="#br0" timeOffset="41664.0625">5398 4898 14285,'0'19'1698,"0"1"-449,20 0 64,-20 21 225,21-2-353,-1-19-321,-20 19-191,20-18-192,-1-1 127,-19-20 33,20 19-65,-20-19-95,0 0 63,0-19 129,0-1-385,0-1-160,-20-18 32,20-1-31,-19 1-129,19-2 0,0 2 0,0 19-449,0-19 1026,0 39-673,19-20-65,-19 20-159,40 0 64,-20 20-289,19-20-544,1 19-352,19 1-289,-19-20-256,19 20-512,2-20-1858,-23 0-8712</inkml:trace>
  <inkml:trace contextRef="#ctx0" brushRef="#br0" timeOffset="42033.2032">5935 4978 15662,'40'0'2050,"-21"0"-736,1-21 351,0 21-320,0-20-448,0 20-384,0-20-193,-1 1-384,1 19 416,-20-20-128,0 0-224,0 1 0,0 19-96,-20 0-32,-19 0-32,19 0 64,-20 19 192,20 1-128,-19 0 96,39 19 192,-20-19-160,20 21 417,0-22-161,20 21-192,0-21 1,19-19 31,1 20-160,0-20-320,19 21-321,-18-21-128,18 0-416,-19 0-544,-1 0-1058,1-21-1953,-20 21-8521</inkml:trace>
  <inkml:trace contextRef="#ctx0" brushRef="#br0" timeOffset="42257.8125">6451 4719 18129,'-20'0'2946,"20"0"-1760,0 0-674,20 0 1186,-20 40 159,20-21-896,19 42-480,-19-22-385,20 20 0,-1-18-320,1-2-32,1 1-321,-3-21-448,-17 1-448,-1 1-770,0-21-1760,-20 0-10187</inkml:trace>
  <inkml:trace contextRef="#ctx0" brushRef="#br0" timeOffset="42433.5938">6392 4998 20307,'0'-20'1569,"19"-1"-416,-19 21 577,40-20-97,-20 0-1184,0 20-385,19 0-256,1-19-961,19 19 32,-18 0-1986,17 19-1986</inkml:trace>
  <inkml:trace contextRef="#ctx0" brushRef="#br0" timeOffset="42822.2657">6967 4858 14189,'-20'40'4228,"0"-40"-2723,20 19 65,0 1 352,0 21 64,0-21-961,20-1-513,0 1-96,0 0-223,19-1 127,1-19 64,1 0-224,-2-19 33,1-1-193,-20 0 32,-1 1-225,-19-1 33,0-1-160,0 1-193,-19 0-479,-1 1-386,0 19 257,0-20-1762,20 20-1056,-21 0-4229</inkml:trace>
  <inkml:trace contextRef="#ctx0" brushRef="#br0" timeOffset="43169.9219">7423 4898 15246,'20'39'2851,"0"-19"-577,0 1-320,1-1 32,-3-1-449,-18-19-416,20 20-416,-20-20-129,0 0 97,0 0 192,0 0-417,-20-20-320,20 1 0,-18-22 33,-3 21-65,1-19 0,20-1-481,0 1 930,0 18-641,0 1-353,20 1-351,1 19-578,-3 0-1152,23 19-417,-1 1-2018</inkml:trace>
  <inkml:trace contextRef="#ctx0" brushRef="#br0" timeOffset="43575.1954">7840 4798 15758,'0'-20'3075,"0"20"-2018,20 20 577,0 1 576,1-1-32,-1 19-929,-2 0-544,2 1 128,1-19-641,-1 18 128,0-19-32,-20-20-384,0 20 513,19-20-257,-19 0 160,-19-20-160,19 0-256,0 1 32,-20-1 0,20-1 64,0-19-64,0 21 0,20-1-288,-20 20 960,19 0-608,21 20 128,-20-1-64,19 1-64,1 0-384,0 1-96,-1-1-257,-19-1-640,21 1-1154,-41 0-1793,0-20-8872</inkml:trace>
  <inkml:trace contextRef="#ctx0" brushRef="#br0" timeOffset="44401.3672">8913 4700 15182,'0'19'1537,"0"1"449,20 19-128,-20 2-160,19-2-577,1 20-321,0-19-31,0 1-641,19-22 289,-19 21 95,-20-21 1,20-19-129,-20 0-224,0 0 96,0 0 353,0 0-289,-20-19-224,0-21-96,1 21 64,-1-22-64,0-18 32,0 0-416,0-2 704,1-17-672,19 17-257,0 22 321,0 0 448,19 19-64,1 20 33,0 0 63,0 20 64,0 19 32,19 0-32,1 22 1,19 17 95,-18 2-224,-3-21-96,3 2-96,-1-2-256,-1-20 128,-19 2-161,0-21-255,0-20-321,-20 19-512,0-19-129,0-19-960,-20-1-2948,0-1-9480</inkml:trace>
  <inkml:trace contextRef="#ctx0" brushRef="#br0" timeOffset="44568.3594">9032 4898 18161,'-40'0'2722,"40"-20"-1056,0 20-481,0 0 545,20 0-289,19 0-993,-19 0-352,41 0-288,-23 0-929,3 0-544,17 0-1634,-17 0-2947</inkml:trace>
  <inkml:trace contextRef="#ctx0" brushRef="#br0" timeOffset="45003.9063">9707 4680 19026,'0'-41'2242,"-20"22"-1057,-1-1 256,3 20 129,-2 0-417,-21 0-673,3 20-320,17-1-128,1 22 0,0-21-160,20-1 0,0 1 0,20 19-96,-20-19 160,20 21 0,1-2-193,-21 0-575,18 1 415,2 1-255,-20-2 511,0 0 65,20-19 96,-20 1 32,0-21 129,21 20 95,-21-20 352,20-20 225,-20 20 32,18 0-288,3-21-385,-1 21-160,20 0-96,-21-20-129,1 20-159,20-19-385,-1 19-416,1 0-480,-20 0-481,19 0-1025,-19 0-4356</inkml:trace>
  <inkml:trace contextRef="#ctx0" brushRef="#br0" timeOffset="45249.0235">10063 4680 17136,'0'-20'2370,"0"40"-1153,0 0 577,0 19 96,0 0-353,20 2-672,-20 18-417,21-20-480,-1 22 289,0-22-546,-2-19-255,3 19-225,19-39-64,-20 20-384,-1-20-1153,1 0-2339</inkml:trace>
  <inkml:trace contextRef="#ctx0" brushRef="#br0" timeOffset="45625.9766">10302 4620 19410,'40'-40'2434,"-20"21"-1024,-1-1-129,21 0 512,-19 20-736,-1-19-768,-2 19-193,2 0-128,1 0 64,-1 19-32,0 1-96,-1 19 32,1 1-64,0 0 63,0 0-63,0 19 32,19-20-96,-19 21-192,20-20-193,-1 19 97,-19-18-33,0-2 417,1 0 64,-3-19 96,-18 21 64,0-22 353,0 1-65,-18 0-224,18-20-64,-21 19-31,1-19-354,-20 0-159,21-19-129,-1 19-319,0 0-1379,-20 19-1888</inkml:trace>
  <inkml:trace contextRef="#ctx0" brushRef="#br0" timeOffset="49327.1485">972 6009 8263,'0'-20'4677,"-20"20"-2083,20 0-192,0-19 33,0 19-385,0 0-1217,0 19 127,0-19 161,0 41-352,0-21-192,20 19-161,0 1-96,0-1-127,-20 2-97,19-22-64,1 1 128,-20 0-448,20-1-193,-20 1-384,20-20-320,-20 20-128,0-20-1121,21 0-1538,-21 0-12460</inkml:trace>
  <inkml:trace contextRef="#ctx0" brushRef="#br0" timeOffset="49753.9063">913 5930 6181,'-40'-39'2595,"0"18"-321,19 21-320,-17-20-193,17 20 97,1 0-192,-18 20-513,17 21 288,1-2 1,20 0-97,0 22-32,0-2-384,0 21-352,20-1-353,1-20-32,17 1-96,23-21-32,-2 1 160,20-40-192,1 0 161,-1-40-193,21 1-65,-41-21-63,20 1 96,-39 0-160,-20-21 64,0 21-128,-40-2-257,-20 22 33,1-20 224,-42 18 160,2 21 63,0 1-223,20-1-128,-21 20-897,41 0-1794,-1 0-4292</inkml:trace>
  <inkml:trace contextRef="#ctx0" brushRef="#br0" timeOffset="68613.2813">2163 6168 4099,'0'-20'3812,"0"20"-1282,0-19 97,-20 19-97,20-20-480,0 20-576,-19-20-321,-1 20-64,20 0 64,-20 0 32,0 0-384,-1 20-129,3 19-127,-2 2-33,20-2-31,-21 1-1,21-1-95,21-19-161,-1 1-96,19-2 0,-19 1-128,39-20 32,-19 0-32,19-20-416,1 1-225,-1-2-544,2 1-577,-23 0-608,3 1-641,-21-1-4388</inkml:trace>
  <inkml:trace contextRef="#ctx0" brushRef="#br0" timeOffset="69020.5079">2422 5930 16143,'-21'-19'1890,"21"19"-705,0-20 256,0 20 257,21 0-353,-21 0-672,0 20 320,18 19-1,2 0-511,1 2-129,-1 18 33,0-19-193,-2-1 0,3 2-160,-21-22 32,20 1-64,0 0 96,-20-20-96,0 0 64,20 0 0,-20-20 0,0 0-96,0 1-32,0-22 64,0 2-32,0 19-64,0 0 32,0 1-32,20 19-64,-20 0 160,19 19-32,1 1 32,0 19 32,20-19-256,-21 21-641,21-22-737,1-19-992,-3 20-545,-17-20-4869</inkml:trace>
  <inkml:trace contextRef="#ctx0" brushRef="#br0" timeOffset="69316.4063">2956 6129 18257,'-18'0'1922,"18"19"-1250,0 1 1154,18 1 576,-18-1-1056,21-1-770,-1 1-320,0 0-31,19-20-1,1 0 32,19-20-256,-19 0-96,1 1-96,-23-1-65,2-21-63,-40 41-128,2-19-161,-23-1-256,1 20-96,-19 20 481,0-20 160,19 19 95,-1-19-992,23 20-1057,-2-20-993,20 0-4292</inkml:trace>
  <inkml:trace contextRef="#ctx0" brushRef="#br0" timeOffset="69665.0391">3473 6109 14029,'-19'-20'6758,"19"20"-5316,-20 20 31,20-20-32,0 20-63,-20 19-482,20-18-351,0 18-161,20 1-224,19-21-31,-19-19 63,20 0-160,-1 0-64,1-19 0,-20-1-257,1-19 33,-21 19 0,0-21-224,-21 22-353,-19 19-480,20-20-161,-19 20-159,-1 0-642,1 20-575,-1-20-5190</inkml:trace>
  <inkml:trace contextRef="#ctx0" brushRef="#br0" timeOffset="72047.8516">4149 6050 13452,'0'-20'1185,"-20"-1"-64,-1 21 289,21 0 287,-20 0-832,0 0-512,1 21-33,-21 19 64,20-21 225,20 1-1,-20 0-127,20-1-193,20 1 0,0 1 33,20-21-97,-1 20-32,2-20-128,17 0-32,-17 0-32,-2 19 0,-19-19 96,-20 20 0,0 0 193,-20-1 31,1 1-128,-21 0-192,-1-20-288,23 21-321,-2-2-384,-1-19-32,1 0-800,20 20-2019,0-20-7239</inkml:trace>
  <inkml:trace contextRef="#ctx0" brushRef="#br0" timeOffset="72423.8282">4485 6148 17872,'0'0'1730,"0"0"-1890,20 0 480,-20 0 865,20 0 193,1 0-930,-1 0-320,-2 0 0,23-19 32,-21-1 33,0 0-257,-1 1-225,-19 19 193,20-20-128,-40 0-32,1 20 64,-1 0 95,0 20 33,-21 0 161,23 19 351,-2-19 64,-1 19 1,21 2 95,0-22-287,0 1-161,41 0-160,-2-20 32,1 19-737,-1-19-960,21-19-738,-1-1-4835</inkml:trace>
  <inkml:trace contextRef="#ctx0" brushRef="#br0" timeOffset="75242.1875">5578 6168 11530,'19'41'2595,"1"-22"-97,0 21-512,0-1-192,0 2-65,-1 18-640,1-20-512,0 0-97,-20-17-31,20-3-1,-20 1-63,0-20-33,0 0-96,0 0 1,0 0 31,-20 0-64,0-20-224,0-21 32,1 22-96,-1-21-128,0-19 32,0-1-225,20-19-159,0-1 63,0 21-63,0 0 320,40 18-1,-20 2 97,19 19 128,-19 20 32,21 0 128,-3 20-63,-18 19-1,1 22 0,-21-2 0,0-20 0,-21 22 0,1-22 96,0-19-64,2 19-64,-3-19-32,1 1-160,0-21 0,0 0-352,1 0-481,19-21-481,0 1-351,0 0-513,19 1-2659</inkml:trace>
  <inkml:trace contextRef="#ctx0" brushRef="#br0" timeOffset="75452.1485">5994 6089 17136,'40'20'2370,"-40"0"-544,20-1-225,0-19 161,0 20-481,-1 1-672,-19-1-449,20-20-96,0 19-192,-20-19-321,20 0-608,-20 0-1345,21 0-513,-21-19-4163</inkml:trace>
  <inkml:trace contextRef="#ctx0" brushRef="#br0" timeOffset="75603.5157">6074 5891 17040,'0'-21'480,"0"21"-960,0 0 31,0-20 449,20 20-160,-1 0-1570,-19 0-3587</inkml:trace>
  <inkml:trace contextRef="#ctx0" brushRef="#br0" timeOffset="75857.4219">6232 5970 9513,'61'60'4067,"-43"-20"-1312,3-21-481,-1 21 192,20-1 129,-21-18-801,1-1-609,0-1-449,-20-19 1,20 0-224,-20 0-1,0 0 33,0 0-289,0-19-192,0-22 128,0 21-224,0-19-160,-20 0-160,20 19-289,0-21-416,0 41-32,0-20-961,20 20-865,-20 0-576,20 0-3620</inkml:trace>
  <inkml:trace contextRef="#ctx0" brushRef="#br0" timeOffset="76118.1641">6749 5989 15182,'20'41'3523,"-20"-21"-1729,-20 0 416,20 19 96,0 0-768,0 2-738,20-2-575,0-19-33,-1-20-96,21 0 32,0 0-64,-1-20-64,1 1-192,-20-22-64,1 21-33,-21 1-31,-21-1-96,1 0-225,-20 1-192,1 19-64,-1 0 65,0 0-193,21-20-385,-1 20-768,20 0-3907</inkml:trace>
  <inkml:trace contextRef="#ctx0" brushRef="#br0" timeOffset="76344.7266">7026 5732 19154,'0'0'1761,"0"20"-576,20 0 897,-20 19 32,0 0-736,20 2-610,-20-2-415,21 20-225,-1-18 64,19-1-320,-19-21-128,0 1-353,0 0-512,-1-1-705,-19 1-896,0-20-1250,-19 21-13324</inkml:trace>
  <inkml:trace contextRef="#ctx0" brushRef="#br0" timeOffset="76509.7657">6848 6030 21940,'20'-21'1217,"0"21"-288,19-20 609,21 1-930,-1 19-544,2-20-352,-2 20 32,0 0-1185,-19 0-1026,0 0-768,-1 0-6022</inkml:trace>
  <inkml:trace contextRef="#ctx0" brushRef="#br0" timeOffset="78807.6172">8000 6129 11146,'0'0'2883,"0"0"-1506,20 19 641,-20 1 160,19 21-576,1-2 191,0 0-800,20 1-96,-21 20-352,21-21-225,-20 1-32,19-21-128,-39 22 65,20-41-97,-20 20-32,20-20 32,-20 0 192,-20 0-64,0 0-320,1-20-96,-1-21 32,-20 2-32,20-20-64,1 20-97,19-22-319,0-17 127,0 37 161,0-18 96,19 39 128,1 1-1,20-1 129,-20 20-96,-1 20 257,1-1-1,0 1 128,0 19-256,-20 2 64,0-21 128,-20 19 33,0-19-97,0-1-64,1-19-288,-21 20-545,20-20-640,0 0-801,1 0-865,-1-20-7784</inkml:trace>
  <inkml:trace contextRef="#ctx0" brushRef="#br0" timeOffset="79632.8125">9190 6148 11434,'0'41'2883,"21"-21"-769,-21-1-288,20-19-129,-2 20-351,-18-20-257,0 20 0,0-20-192,0 0 96,0-20-193,0 0-351,-18 1-225,-2-22-128,-1 2-32,-19-1-32,22 1 0,-23-2-32,21-18 32,0 0-64,1 18 64,19 2 0,-20 0-64,20-1 32,20 19 0,-1 2 96,1-1 0,20 0-128,-1 20-32,1 20 32,1-20-448,-3 39-513,-17-18-1185,19 19-641,-21-21-1633,-19-19-10218</inkml:trace>
  <inkml:trace contextRef="#ctx0" brushRef="#br0" timeOffset="79821.2891">8952 5911 10153,'0'19'8744,"0"-19"-7975,20 0 608,20 0 481,-20-19-160,19 19-929,1 0-577,-1 0-160,1 0-673,1 0-800,-3 0-673,3 19-1666,-21-19-12331</inkml:trace>
  <inkml:trace contextRef="#ctx0" brushRef="#br0" timeOffset="80074.2188">9488 6089 16719,'20'40'1826,"-20"-21"-192,20-19 127,1 0 1,-21 0-289,0 0-256,0-19-608,0-1-257,-21 0-127,21 1-97,-20-1 0,20-21-64,0 21-128,0-19-64,0 19-193,20-19-351,-20 39-257,39-21-352,-19 21-545,0 0-768,21 21-2948</inkml:trace>
  <inkml:trace contextRef="#ctx0" brushRef="#br0" timeOffset="80357.4219">9826 5950 7719,'-20'20'12652,"0"-1"-10987,20 1-319,0 1 351,0-1 1,0 19-897,20-19-385,0 0-192,19-1-96,-19-19-128,20 0 96,-1 0-96,-19-19-320,0-1-160,1 0 31,-21 1-63,-21-21-1,-19 19 97,21 1 32,-21 1-257,0-1 64,1 20-95,-1-20-609,20 20-833,1 0-1314,19 0-8583</inkml:trace>
  <inkml:trace contextRef="#ctx0" brushRef="#br0" timeOffset="80835.9375">10004 6070 17680,'21'59'2403,"-1"-40"-962,-2 1 128,-18 1 321,20-1-448,-20-20-642,21 0-319,-21 0-97,0 0-64,0 0 1,-21-20-225,21-1 0,0 1-96,0 1-32,0-21-128,0 21-257,0-1 161,21 0-32,-21 20 192,20 0-64,0 20 192,-2 19-161,3-19 161,-1 19 1,-20-19-33,20 1 96,0-1-160,-20-20 128,19 0-64,-19 0 64,20 0 64,-20-20-96,20-21 96,0 22-160,-20-21 32,20 21 0,0-1-224,-1 0 448,1 20-288,0 0 0,1 0 64,-1 20 0,-2 19-288,2 1-385,1-21-1281,-1 22-1441,0-21-1153,-1-20-11372</inkml:trace>
  <inkml:trace contextRef="#ctx0" brushRef="#br0" timeOffset="81327.1485">11076 5870 20050,'20'80'1410,"0"-41"31,0 2-544,0 18 961,-1-19-609,1-1-512,-20-18-577,20-1 0,0-1-64,-20-19 128,20 0-224,-20 0 64,0-19-192,0-22 192,-20 2-288,0-1 64,20-19 192,-20-1-224,20 1-257,0-21-223,0 1-193,0 19 545,20 20 352,0 21 64,0 19 256,-20 0 289,21 19 127,-3 40-31,23-18-96,-21 38-33,0-19-255,-2-1-225,3 0-32,-1 2-96,0-22-96,0 0-193,-1-19-223,-19 1-289,20-21-384,-20 20-1121,0-20-1634,0-20-6790</inkml:trace>
  <inkml:trace contextRef="#ctx0" brushRef="#br0" timeOffset="81501.9532">11276 6030 20563,'0'0'3331,"0"0"-2914,18 0-225,2-21 160,21 21 257,-21 0-513,19 0-224,1 0-1250,-20 0-1601,19 0-4548</inkml:trace>
  <inkml:trace contextRef="#ctx0" brushRef="#br0" timeOffset="84235.3516">2043 6983 10954,'-18'0'2338,"18"0"-512,0 0-449,0 19 64,-20 21 65,20-1-385,0 2-32,0 18-224,0 0 320,0 1-448,0-20-97,20-1-95,-2-19-257,23 1-224,-21-21 96,0 0 64,19-21-63,1 1-65,-20-19 0,-1-1-64,21 1-64,-40-2 32,0 2 0,0 0 0,0 19 0,0 0 64,-20-1 64,20 21 64,-20 0 0,20 21-96,0-1 33,20 19 127,-20 1-160,20-21 64,20 22-32,-21-21-128,21-1-96,19 1-320,-39-20-161,21 0-640,-3 0-1217,-38 0-737,21 0-4292</inkml:trace>
  <inkml:trace contextRef="#ctx0" brushRef="#br0" timeOffset="84583.9844">2521 7122 13292,'18'20'5958,"3"-20"-4453,-21 19 97,20 1 384,0 19-417,-20-19-608,20 21-320,-20-22-193,20 1-96,-20 0-224,0-20-31,19 0-65,-19 0 32,0 0-32,0 0-32,0 0-32,0-20-32,0 0 32,0 1-97,0-1-31,20-1 32,-20 1 0,20 20-96,-20 0 128,20 20 128,0 1-64,-1-1 96,1-1-128,21 1-161,-21 0-896,18-1-608,-17 1-1122,19-20-768,-40 0-8745</inkml:trace>
  <inkml:trace contextRef="#ctx0" brushRef="#br0" timeOffset="84764.6485">3037 7220 16239,'19'20'3651,"1"1"-2305,-20-1 127,20-1 321,-20 1-737,20 0-801,-20-1-256,20-19-320,-20 20-705,19-20-961,-19 0-416,0-20-3748</inkml:trace>
  <inkml:trace contextRef="#ctx0" brushRef="#br0" timeOffset="84909.1797">3017 6983 17328,'-20'-61'2146,"20"61"-2050,0-19-288,20 19-289,0-20 33,-20 20-1954,19 20-9674</inkml:trace>
  <inkml:trace contextRef="#ctx0" brushRef="#br0" timeOffset="85335.9375">3454 7281 15694,'19'19'2627,"1"1"-2339,-20 0 129,20-20 1312,-20 0 577,0 0-960,0 0-385,0 0-225,0 0 65,0 0-32,0 0-353,-20 0-224,0-20-128,1-19 32,-1 19 97,-20-21-193,20 2 128,-19 0-64,-2-22-64,21 22 64,0-1-128,2 1-32,18-2 96,18 22-96,2-1 32,21 0-65,-3 1 129,3 19-96,-1 0-192,-1 19-481,1-19-576,0 20-1057,-21 0-353,1-1-1441,-20 1-11338</inkml:trace>
  <inkml:trace contextRef="#ctx0" brushRef="#br0" timeOffset="85510.7422">3096 7142 21172,'0'0'2658,"40"0"-2466,-21 0 193,41-20 383,-21 20-383,22-20-449,-23 20-1474,3 0-2017,-1 0-13838</inkml:trace>
  <inkml:trace contextRef="#ctx0" brushRef="#br0" timeOffset="86212.8907">3791 7122 12075,'-21'-20'2562,"21"20"-704,0-21-320,-18 21 127,18 0 1,0 21-321,0-1-352,0 0-32,0 19-64,0-19-193,0 19-63,0 2-257,18-22-159,3-19 63,-1 20-32,0-40-64,19 20-32,-19-19 33,0-1-322,-20-21-63,20 22-96,-40-21-32,20 21-65,-20 19-127,-19-20 63,19 0-95,0 20-33,0 0-512,-1 0-608,21 0-545,0 0-1698,21 20-7623</inkml:trace>
  <inkml:trace contextRef="#ctx0" brushRef="#br0" timeOffset="86561.5235">4149 7201 14733,'38'39'2243,"-17"-18"-1154,-1-1 64,0-20 160,-20 0 256,19 0-383,-19 0-1,-19-20-513,19 20-351,-20-41-97,0 22 224,20-1-63,-21-19-33,21-1-192,0 0-96,21 20-32,-1-20-128,0 21-224,-1-1-65,21 20-640,-20 0-1761,20 20-1570,-1-1-13517</inkml:trace>
  <inkml:trace contextRef="#ctx0" brushRef="#br0" timeOffset="87118.1641">4584 7102 17520,'21'40'609,"-1"-1"63,0-19 225,0 19 448,-1-18 161,-19-1-257,20-1-416,-20-19-289,0 0-127,0 0 127,0-19-255,0 19-193,-20-20-96,20-21-96,0 22 128,-19-21-64,19 21-1,0-1 1,0-21-128,19 41 64,-19-19 32,20 38-64,0-19 160,20 41 32,-21-21 64,1-1 64,0 1 1,0 0-193,-20-1 192,20-19-128,-20 0 64,19 20-96,-19-20 64,0-20 32,0 20-32,0 0-64,0 0-32,20 0-192,0 0 0,0 0-385,1 20-127,17 1-321,3-1-609,-21-1-352,19 1-1473,-19 0-6022</inkml:trace>
  <inkml:trace contextRef="#ctx0" brushRef="#br0" timeOffset="87379.8829">5062 6764 19058,'0'0'3203,"18"19"-1602,-18 2 193,21 19-321,-1 19-608,0 1-128,0-1-353,0 0-224,19-18-256,1-2 0,-20 1-416,-1-21-481,1 1-705,-20 1-2434,0-1-6150</inkml:trace>
  <inkml:trace contextRef="#ctx0" brushRef="#br0" timeOffset="87915.0391">5518 7002 17616,'-20'0'2467,"20"0"-1058,20 20 481,0 0 31,0 19-415,19 2-609,1-2-449,-20 1-384,19-1 64,21-18-480,-21-1-449,-19-1-768,21 1-1122,-21-20-960,-2-20-9674</inkml:trace>
  <inkml:trace contextRef="#ctx0" brushRef="#br0" timeOffset="88103.5157">5955 7122 18673,'0'39'2563,"-20"1"-1506,20-1 480,-20 21 193,-1-1-513,-17 2-705,17-22-416,1 0-64,20 1-64,0 1-192,-20-22-480,20 1-1058,20-20-1697,-20 20-3972</inkml:trace>
  <inkml:trace contextRef="#ctx0" brushRef="#br0" timeOffset="88885.7422">6728 7102 9160,'-20'-40'4965,"20"20"-2883,-18 0-256,-2 0-353,-1 20 193,1-19-193,0 38-256,1-19-480,-1 40-321,0-1-63,0 2-1,20 18-96,0-20-64,0 2-128,20-2 32,20-19-96,-21-20 0,21 0 64,1 0-96,-23-20-32,23-19-192,-21 18-32,-20 1 192,0-19 96,0 19 0,0 1 0,0-1 0,-20 20 96,20 0 128,-21 0-64,21 20-64,0-1-32,0 1-128,21 0 160,-1-1-224,0-19-160,19 20-449,1-20-768,-20 0-673,19 0 64,-19-20-2402,-20 20-9642</inkml:trace>
  <inkml:trace contextRef="#ctx0" brushRef="#br0" timeOffset="89124.0235">7026 6824 17840,'0'-20'2851,"20"40"-2146,-20 0 992,20-1 65,1 21-192,-21 20-610,20-21-223,-2 21-417,3 0-127,-1-21-225,20 1-129,-21-1-95,21-18-448,-20-21-386,0 0-895,-20 0-1154,0 0-801,-20-21-13387</inkml:trace>
  <inkml:trace contextRef="#ctx0" brushRef="#br0" timeOffset="89284.1797">6908 7081 20115,'0'0'1825,"0"0"-319,19 0 448,21 0-385,1 0-1089,-3 0-415,41-19-97,-18 19-609,-2 0-704,1-20-1090,-1 20-1825</inkml:trace>
  <inkml:trace contextRef="#ctx0" brushRef="#br0" timeOffset="90032.2266">7901 6963 18705,'20'39'801,"-20"-19"640,18 20-63,2 0 95,1 19-352,19-39-416,-21 19-385,1-19-160,-20 1 128,20-21 65,-20 0 191,0 0-191,-20-21-225,0 1-64,-19-19-64,19 0 32,-1-1 64,1 0 0,20 0-32,0 1-64,0-2 0,0 21-32,20 1 0,1-1 32,-1 0-32,19 20 32,1 0-833,0 20-608,-1-20-833,1 20-705,-20-1-4356</inkml:trace>
  <inkml:trace contextRef="#ctx0" brushRef="#br0" timeOffset="90507.8125">8535 6983 20179,'0'-20'2146,"-19"-1"-1538,19 1-95,-20 20 832,0 0 0,20 0-480,-20 41-417,-1-21-159,3 19-65,18 20-128,-20-18 128,40 18-160,-20-39-96,18 19 64,23-39-32,-21 0 0,0 0 0,-1-20-192,1 1 32,0-1-64,-20-19 96,0 19-32,0-21 63,-20 22 1,20-1 96,-20 0 128,20 20-63,0 0 95,0 0 0,0 0-128,0 20 96,0 19 64,20-18-224,0-1 64,20 0-160,-1-1-128,1 1-321,-20-20-608,19 0-641,-19 0-800,-20 0-801,0-20-8745</inkml:trace>
  <inkml:trace contextRef="#ctx0" brushRef="#br0" timeOffset="90812.5">8773 6942 20371,'21'60'1954,"-1"-20"-353,-20-1-159,20 2 287,-20-21-576,18-1-768,-18-19-161,0 20-160,0-20-64,0 0 224,0-20-352,0 1 32,21-1 32,-21-21-32,20 22 32,-20-21 0,20 20 32,0 20 0,-1 0 96,1 0 128,0 0-192,0 20 0,19-20-224,-19 20-417,20 0-864,-1-20-1474,-19 0-1538,0 0-13708</inkml:trace>
  <inkml:trace contextRef="#ctx0" brushRef="#br0" timeOffset="91580.0782">9648 6922 13196,'-41'-19'2018,"21"19"-513,0 0 225,2 0-32,18 0-289,-21 19-448,21 22-224,-20-2 191,20 1 65,0 20-224,0-20-288,20-1-289,1 0-64,-3-19-128,2-20 64,0 0-128,1 0 0,17-20-192,-17-19-97,-1 0 1,-20-1 32,0-20 191,0 20 129,-20-20-224,20 1-160,-21 0-161,3-1 417,-2 20 256,20 21 353,-21-1 95,21 0 193,0 40-96,0-20-289,0 39 193,21 1-97,-1 0-192,-2 0-160,23-1-31,-1 20-322,-1-18-383,1-2-321,-1-19-801,1 19-1120,-20-18-1282,19-1-9417</inkml:trace>
  <inkml:trace contextRef="#ctx0" brushRef="#br0" timeOffset="91870.1172">9984 7002 17680,'0'20'3395,"0"0"-2402,20 0-32,1 20 481,-1-20 159,-2 0-832,23-1-449,-1-19-96,-1 0-127,1-19-65,-1 19 32,-19-20-160,0-21-129,-20 22-95,0-1-32,-20-20-33,0 21-63,-19-1-97,19 20-127,-39-21 448,39 21 95,-21 0-351,21 21-801,2-21-801,18 20-2691</inkml:trace>
  <inkml:trace contextRef="#ctx0" brushRef="#br0" timeOffset="92435.5469">10442 7022 21588,'0'59'1345,"20"-38"-384,-20 19-160,18-21 544,-18-19-576,20 20-321,-20-20-223,0 0-65,0-20 96,0 1-160,0-1-128,0 0-96,0-20 128,0 0 32,0 1-64,0 19 32,21-21-64,-21 22 0,20-1-64,0 20 32,-1 20 96,1 19 32,-20-18 0,20 18 0,0 1 32,0-20 64,-20-1-32,19-19-96,-19 0 128,0 0-64,0 0 96,20 0-32,-20-19-128,20-1 0,-20 20 0,20-20 0,-20 0 0,20 20-128,-1 0 96,1 0 96,0 20-96,21 0 64,-23 0-192,22-20-352,-19 19-1026,17-19-1761,-17 0-7976</inkml:trace>
  <inkml:trace contextRef="#ctx0" brushRef="#br0" timeOffset="101667.9688">695 8253 11979,'-21'0'1954,"21"0"-161,0 0 353,-20 0-544,20-20-641,0 20-224,0-19 127,0-1 97,0 0-32,0-1 32,20 2-224,-20-1-225,21 0 33,17 20-129,-18 0-192,1 0-96,17 40-63,3 0-65,-21 0 32,20-1-32,-21 0-129,1 2 1,0 18-96,-20-39-32,0 19-32,-20 2 95,0-22-63,1 1 192,-21 0 64,20-20-64,-21 0 32,23 0 96,-23-20-64,21 0 128,20 1 0,0-22 65,0 21-1,0 20-128,20-19 0,21 19-256,-23 19-385,23-19-608,-1 20-1185,-1 0-513,1-20-4260</inkml:trace>
  <inkml:trace contextRef="#ctx0" brushRef="#br0" timeOffset="102067.3829">575 7935 14573,'-99'20'1826,"59"19"-993,1 2 1217,-1 18 96,19 21-353,21-1-319,0 1-705,21 18-97,-1-18-383,39-1-225,1-18 32,19-22 64,0-19 192,20-20-64,1-20-127,-21-39 63,20-2-192,-18-17-160,-22-2 128,-19 1 0,-1-1-96,-39 1-193,-21 19-191,3 1-1,-43-2 129,2 22 224,-1 19 128,-19 20-128,0 0-353,18 0-1472,2 20-1827,19 0-10249</inkml:trace>
  <inkml:trace contextRef="#ctx0" brushRef="#br0" timeOffset="103436.5235">1806 8451 12716,'-20'0'1185,"20"20"480,0 20 770,0 0-642,20-1-512,0 22-448,-20 17-224,19-17-161,1 17-31,0-19 127,0 2-192,1-22-95,-21-19 191,18-1-31,-18-19 127,0 0-96,0 0-351,-18 0-33,18-19-225,-21-1 290,1 0-129,0-39 0,-19 19-96,-1-39-97,20 19-255,-19-19 96,19-1 95,20 1 65,0 19 96,0 1 0,20 19-96,19 21 192,-19-1 0,20 20 96,-1 0-192,-19 39-64,0 1-97,1-1 225,-3 21 0,-18-20-128,0-1-288,0-19-1,0 1-95,-18-1-129,18-20-704,-21 0-961,21 0-3011</inkml:trace>
  <inkml:trace contextRef="#ctx0" brushRef="#br0" timeOffset="103884.7657">2282 8412 1729,'0'0'16496,"-20"0"-15567,0 0 128,1 0 672,-1 0 161,0 19-833,0 1-480,0 21-193,20-22-192,-19 21-128,19-21 32,0 1-288,19 0 128,1-20-96,0 0 0,0 0-225,0-20-31,-1 0 192,1 1 0,-20-1 256,0 0 64,0 20-96,0-19 96,0 19 32,0 0 0,0 19-128,20 1 160,0 0-224,0-1 128,19-19-224,-19 20-160,21-20-513,-23 0-737,23 0-223,-41 0-706,20 0-4195</inkml:trace>
  <inkml:trace contextRef="#ctx0" brushRef="#br0" timeOffset="104248.0469">2539 8451 15919,'21'60'2210,"-21"-40"-609,20 19-95,0-39 287,-20 20-383,20-20-481,-20 0-321,0 0 1,0 0 352,0-20-385,0 1-288,-20-1-95,0-19-97,20-2 128,-20 21-128,20-19-160,0 19-64,-21 1-160,21-1-321,21 20-416,-1 0-96,0 0-993,0 20-769,19-1-1761</inkml:trace>
  <inkml:trace contextRef="#ctx0" brushRef="#br0" timeOffset="104538.086">2898 7975 19698,'0'19'1922,"20"-19"-1762,-20 41 769,20-1 1153,-2 19-352,-18 1-737,41-1-513,-21 21-320,0-21-160,19 0 96,-19-18-288,20-2-256,-1 0-97,-19-19-864,0-20-1186,-20 0-736,0 0-7943</inkml:trace>
  <inkml:trace contextRef="#ctx0" brushRef="#br0" timeOffset="104892.5782">2857 8412 23478,'0'0'1313,"20"0"-769,21-20 353,-3 20 256,3 0-704,18-20-321,-19 20-32,19 0 64,1-19-448,-1 19 128,2 0-257,-22 0-31,-19 0 160,20 19-97,-20-19 33,-20 20 128,19 0 160,-19-1-32,0 1 160,20 0-32,-20-20 128,0 21 160,20-21-160,-20 19 33,20-19 31,0 0-32,-20 0-160,19 0 0,-19 0-288,20 0-705,-20-19-1153,0 19-609,0-21-2626</inkml:trace>
  <inkml:trace contextRef="#ctx0" brushRef="#br0" timeOffset="105066.4063">3294 8055 20819,'-20'0'2915,"0"-20"-2531,20 20-640,0-21 160,20 21-192,-20 0-1442,20 21-1697</inkml:trace>
  <inkml:trace contextRef="#ctx0" brushRef="#br0" timeOffset="105544.9219">3770 8114 10345,'-18'-39'7848,"18"19"-5830,0 20-289,0 0 289,0 0 64,0 20-769,0-1-416,18 21-288,3 20-129,-1-1-191,20 0-97,-21 1-128,21-20-64,0-1-160,-21 2-225,21-22-512,-20-19-800,0 0-1506,-20 0-1826</inkml:trace>
  <inkml:trace contextRef="#ctx0" brushRef="#br0" timeOffset="105747.0704">3653 8333 21204,'0'-21'2017,"18"1"-351,23 1 96,17-1-353,-17 0-704,-1 20-577,19 0-96,-19-19-96,-1 19-641,1 0-704,-1 0-705,-19 0-1057,0 0-1249</inkml:trace>
  <inkml:trace contextRef="#ctx0" brushRef="#br0" timeOffset="105900.3907">4187 8214 18833,'21'59'1410,"-1"-40"319,0 22 289,-1-21-160,1 19-705,0 0-672,0-19-353,0 0-160,0-20-321,-1 0-832,-19 0-1762,0 0-1729</inkml:trace>
  <inkml:trace contextRef="#ctx0" brushRef="#br0" timeOffset="106050.7813">4129 7896 22357,'-41'0'897,"41"0"-865,0 20-737,0-20-1025,20 19-2562</inkml:trace>
  <inkml:trace contextRef="#ctx0" brushRef="#br0" timeOffset="106703.125">4645 8194 9961,'-20'-20'4997,"0"-1"-2659,-1 21-192,21 0-577,-18 0-63,-2 41-1,-1-2-320,21 1-160,0 20-160,0-1-160,21-20-321,-1-19-160,19 0-128,1-20-31,19 0-1,-19-20-96,19 0-129,-39-19-223,0 0-192,-20 19 191,0-21 97,-20 22-385,0-21-544,-19 21 0,-1-1-321,0 0-672,21 20-1665,-21-21-9482</inkml:trace>
  <inkml:trace contextRef="#ctx0" brushRef="#br0" timeOffset="107022.461">4882 8273 18353,'20'80'1569,"-20"-41"-191,20-19 223,0-1-31,-20 1-321,21-20-512,-21 0-353,0 0-160,0 0 0,0 0-31,0-20-193,0 1-129,0-21 65,18 1-32,-18-2 96,20 22 0,1-1-32,-1 0 0,0 20 64,-2 20 32,3 0 96,19 19-160,-20-18 0,19 18-576,-19-19-865,20 0-1154,-20-20-1377,-1 19-13068</inkml:trace>
  <inkml:trace contextRef="#ctx0" brushRef="#br0" timeOffset="109208.9844">6054 8153 17008,'-20'61'608,"20"-22"513,20 20 321,-20-18 447,20-2-415,0 0-673,-20 1-417,19-19-160,1-2-128,-20-19 225,20 20-225,-20-20 32,0-20 256,0 20-224,0-40-128,0 20 64,-20-39-64,0 20 32,20-22-64,-19 2-32,19-21 0,-20 2-96,20 17-64,20 2 160,-20 39-64,19 1 32,1 19 32,0 0 320,21 19-96,-3 21 65,3 20-33,-3-1 0,3 21 32,-1-1-96,-1 1-96,-19-21 1,0-20-162,19 1 1,-39-19-192,20-21-353,-20 19-351,0-19-578,0 0-864,-20 0-897,1 0-9450</inkml:trace>
  <inkml:trace contextRef="#ctx0" brushRef="#br0" timeOffset="109368.1641">6173 8292 8039,'-20'0'11531,"20"0"-9545,0 0-833,20 0 801,-20 20-577,39-20-992,-19 21-385,21-21-545,18 0-608,-19 0-1249,-1 0-1314</inkml:trace>
  <inkml:trace contextRef="#ctx0" brushRef="#br0" timeOffset="113916.9922">7504 8273 5797,'0'-20'2466,"0"20"-672,0 0-353,0-20 962,-21 1-257,21 19-673,-20-20-416,0 0-160,20-1 64,-20 21-128,1-19-129,-21 19-63,20 0-225,0 0-63,-19 40-1,19-20-160,-20 39-32,21 0 32,-1 1 33,20-20 159,0 19-32,20-38-31,19 18-129,-19-39-96,39 0 160,-19 0-32,0-39-127,-1 18 95,1-19-256,-19 1 0,-3 0 96,-18-2-64,20 2 64,-20-1-64,-20 21 96,20-1-64,-18 0 96,18 20-32,-21 0 96,21 0-64,-20 20 0,20 0 32,0 19-160,0-19 32,20-1-64,1 22 96,-3-21-64,2-1-160,1-19-321,19 20-383,-22 0-418,23-20-607,-21 0-674,19 0-3042</inkml:trace>
  <inkml:trace contextRef="#ctx0" brushRef="#br0" timeOffset="114243.1641">7781 8174 17008,'20'40'1633,"0"-21"-352,-1 1 481,1 19 32,-20-19-513,20 1-576,1-1-353,-1-1-192,-20 1 64,0-20-32,18 0 33,-36 0 63,18-20-256,-20 1-64,-1-22 0,1 21 32,0-19-64,1 19-64,19-19 96,0 19 0,0-1-64,0 2 0,19 19-193,1 0 65,21 0-513,-3 19-576,3-19-1185,18 21-449,-19-21-4420</inkml:trace>
  <inkml:trace contextRef="#ctx0" brushRef="#br0" timeOffset="114569.336">8336 8134 15790,'-18'19'3171,"-3"-19"-1761,21 21-321,-20 19 576,20-1 1,0 0-417,0 2-576,20-2-353,1-19-160,17 0-32,-18-1-64,21-19 33,-2-19 63,1-1-128,-20-19-128,-1-2-97,1 2-31,-40 19-32,1-19-96,-1 19-65,-20 0 1,-19-1 96,18 21-97,-18 0-384,19 0-480,20 0-641,1 0-1569,19 21-13133</inkml:trace>
  <inkml:trace contextRef="#ctx0" brushRef="#br0" timeOffset="115307.6172">8893 8114 12235,'-20'0'3331,"-1"0"-1185,21 0-384,0 20-225,0-1 353,0 22-352,0-2-321,21 1-224,-21-1-321,40 2-223,-20-22-289,-1 1 64,21-20-192,-20 0 32,0 0 64,-1-20-160,1 1-160,0-22-96,-20 21 32,20 1 95,-20-21-63,0 21 32,-20-1 64,20 20 96,0 0-64,0 0 160,0 20 32,0-1 128,0 1-96,20 0-64,1-1 0,-3 1-160,2 1-224,0-21-256,21 0-674,-23 0-928,2-21-448,-20 21-2307,0-20-10089</inkml:trace>
  <inkml:trace contextRef="#ctx0" brushRef="#br0" timeOffset="115604.4922">9290 8134 18033,'20'40'2274,"-20"-20"-128,20 19-160,-20-19 0,19 0-609,-19-1-448,0 1-449,20 1-256,-20-21-31,0 0-33,0 0-96,0-21 32,20 21-64,-20-20-192,0-19 128,0 19-64,0 1 160,20-1-160,-20 0 32,20-1-97,-20 21 65,19 21 64,1-1 32,0 19-96,0-19-576,21 0-930,-23-1-1281,22 1-1088,-19-20-7240</inkml:trace>
  <inkml:trace contextRef="#ctx0" brushRef="#br0" timeOffset="121485.3516">9925 8253 832,'20'0'2114,"-20"-20"577,0 20-257,19 0 417,-19 0-481,0 0-544,0-19-257,0 19-191,0 0-353,0 0-321,0-20 33,0 20 32,0 0-97,-19-20-63,19 20-65,-20-21-63,0 21 256,20-19-161,-20 19-160,0 19-95,1 2-129,-1-1-64,20 19 32,-20 20 0,20-18-31,0-2-1,20-19 32,0 0-192,19-20 64,1 0-32,-1-20 192,1 0-192,1-19-32,-3-21-64,-17 20 64,-1-19 96,-20-1-160,0 21 64,-20-22-32,-1 2-32,1 0 128,2 18 32,-2 2 32,-1 19 192,1 20 0,0 0 97,20 0 63,-19 20-128,19 0 1,19 20 31,1 0-128,21 19-64,-3-20-160,3 2 193,-1-2-289,-1 1-129,-19 0-223,20 0-161,-21-1-512,1-19-1057,0-1-1089,0 22-1441,-20-41-11083</inkml:trace>
  <inkml:trace contextRef="#ctx0" brushRef="#br0" timeOffset="122368.1641">10976 8174 2498,'-18'-21'9641,"-2"21"-7047,-1 0-608,21 21-96,-20-1-128,20 0-33,0 39-31,0-20-481,0 41-192,20-21-448,21 1-33,-23-1-416,3-19 0,19 1-31,-20-2-33,-1-19 32,1-1 96,-20-19-192,0 0 64,0-19 64,-20-1-224,1-19 64,-1-2-32,-20-18-128,19-21-129,-17 1 65,17-1-160,1 1-193,0-1 225,20 21 160,20 20 128,0-2-1,1 41 226,17-20 191,3 40 32,-1 1-64,19-1-31,-19 19-129,-21 1-128,1 0 128,0 0 0,-20-1-96,-20-19 64,-19-1 32,-1 1-192,0 1-96,21-21 96,-21 0-480,20 0-770,-1 0-1344,3-21-1826,18 21-11660</inkml:trace>
  <inkml:trace contextRef="#ctx0" brushRef="#br1" timeOffset="127227.5391">15165 5831 10634,'0'0'1249,"0"0"673,0 0-962,0 0 1026,0 19-128,0 1-256,0 40-97,0-20-448,21 40-256,-1-21 96,-20 21-193,20-1-31,-2-20-193,3 1-191,-1-1-161,0-20 32,0 2 32,-20-1-128,0-1-128,19-19-320,-19 1-513,0-2-448,0 1-769,0-20-449,0 0-3939</inkml:trace>
  <inkml:trace contextRef="#ctx0" brushRef="#br1" timeOffset="128299.8047">15305 5831 4900,'-20'0'5445,"20"0"-3299,0 0-864,0-20 319,0 20 97,0 0-513,0 0-545,0 0-319,0 0 31,20 0-64,0-20 225,-1 20-33,1 0-191,0 0-65,0-19 0,19 19-32,-19 0-128,20 0 0,-19-20-96,17 20 0,3 0 128,-1 0-96,19 0 0,-19 0 0,19-20 0,0 20 96,1 0-96,-1 0-64,2 0 128,-2 0-64,0 0-64,1 0 0,19 0-64,-20 0 0,2 0 0,18 0-64,0 0 192,1-21-32,-1 21 0,-20 0 32,20 0 0,21 0 0,-20 0 0,-21 0-96,20 0 128,-18 0 32,-2 21-128,1-21 96,19 0-32,0 0 224,0 0 0,20 0-160,1 0-160,19 0-96,0 0 96,1 0 128,-21-21-96,20 21 0,-1 0 96,22-19 32,-21 19-128,19-20 96,-19 20 96,21 0-128,0-20 32,-2 20-64,21-19 64,-21 19-96,22-20 160,-2 20-192,2-20 128,-22 20 64,21 0-64,-21 0-32,42-19 256,-22 19-32,0 0-128,-18 0 65,18 0 127,-18-21-32,19 21 32,-21 0 33,2 0-1,-21 0-192,-1-20 32,-37 20 32,-2 0-31,0 0-129,-39-20 128,-1 20-352,1 0-577,-20 0-929,-20 0-416,0 0-800,-20 0-9899</inkml:trace>
  <inkml:trace contextRef="#ctx0" brushRef="#br1" timeOffset="129951.1719">15503 6685 9160,'0'0'705,"-20"0"640,20 0-576,0 0 896,0 0-287,0 0-642,0 0-287,0 0-97,0 0 129,0 0-193,20 0 0,1 20-32,-1-20-95,-20 0-65,38 0-32,-17 19 32,-1-19-32,19 0-64,1 0 64,19 20-64,-19-20 96,39 0-64,0 0 32,2 0-64,-2 0 32,0 0 0,20 0 0,-20 0-32,20-20 96,21 20 193,-1 0-65,1 0-128,-1 0-96,19 0-96,1-19 192,-19 19-128,18 0 64,1 0 0,1-20-64,-2 20 64,1 0 0,1-20 0,-2 20-32,1-19 32,-1 19-64,22 0 160,-22 0-160,2-21 224,-1 21-96,-1 0 0,22 0-64,-22 0 0,1-20-96,21 20 161,-22 0-97,22-20 32,-22 20-64,21-19 96,-21 19-32,2 0-32,18 0-96,-18-20 192,-21 20-96,19 0 0,-19 0 32,1 0-64,-1 0 64,0 0-32,-19 0 64,19 0 320,-1 0-32,-19 0-95,0 0-161,2 0 0,-2 20-96,-20-20 32,0 0-32,21 0 64,-21 0-96,0 0 160,-19 19-64,-21-19 256,1 0 161,1 0-193,-23 0-128,2 0-128,0 0 32,1 0-96,-21 0 160,0 0 97,0 0-33,0-19-64,-21 19-64,21-20-32,-20 0 96,20 1 0,-20-3 64,2 3-95,18-1-65,-21-19-32,1 19 32,20-19-64,-20-2 96,20 2-32,-20-1-64,20 1 64,0-21-32,0 20-32,-19-19-32,19 18-129,0 2 129,0-20 128,0 18-64,0 2-64,0 19 96,0-19 0,0-2-32,0 22 129,0-1-1,-20 20 32,20-20-96,0 20-128,0 0 128,0 0-64,0-19-32,0 19 96,0 0-128,0 0 128,0 0-64,-20 0 0,0-20 0,0 0 0,-19 1 0,-21-2-64,1 21 160,0-20-192,18 0 96,1 20-320,1 0-1250,19 20-1409,-20 0-4772,1 1-4259</inkml:trace>
  <inkml:trace contextRef="#ctx0" brushRef="#br1" timeOffset="130907.2266">17686 5811 11018,'20'0'2146,"-20"0"-577,0-20 33,0 20 288,0 0-449,0 0-800,0 20 192,21-20 95,-21 39 97,20-19 96,0 40-96,-20-1-288,0 2-256,19 18-129,-19 1-192,20-21 0,-20 0-32,20 1-64,-20-1 0,20-20-32,-20 2-32,20-1 65,-20-21-130,0 21-63,19-19-256,-19-2-417,0-19-480,20 0-385,-20 0-319,20-19-1283,-20-2-9255</inkml:trace>
  <inkml:trace contextRef="#ctx0" brushRef="#br1" timeOffset="131414.0625">18184 6228 12267,'19'79'2402,"1"-59"-416,-20 20-801,0-20 161,20 0-1,-20-1-224,0-19-96,0 0-128,0 0 224,0 0-352,0-19-577,0-1-96,-20 0-32,20-20-256,-20 0 32,1-19-225,19 20 97,-20-21 0,20 1-129,0 19 193,0-1-64,20 22 192,-1 19 64,1 0 32,0 0 32,-20 39 0,20-18-32,0-1 64,-20 19-32,19-19-32,-19 19 96,-19-19-32,19-20 0,-20 21-32,0-21-192,0 0-353,0 20-544,20-20-576,-19 0-1282,19-20-5957</inkml:trace>
  <inkml:trace contextRef="#ctx0" brushRef="#br1" timeOffset="131840.8204">18680 5850 7847,'-20'-19'10186,"20"19"-8329,0 0-1088,0 19 961,0 22 480,20 18-737,-20 0-512,19 21-416,1-1-161,0 1-288,0-21 64,19 1-128,1-20 64,-20-1-192,0 0-32,19-17-416,-19 17-802,-20-19-800,21-1-1057,-21 1-3203</inkml:trace>
  <inkml:trace contextRef="#ctx0" brushRef="#br1" timeOffset="132957.0313">16376 6109 10954,'20'-20'4772,"1"20"-3747,-21-19 128,20 19 161,-20 0-33,20 0-352,-20 19-160,0 1-161,-20 0-159,0 19-33,-1-18 128,-19 18 33,21-19-97,-21 0 65,20-1-129,0-19-95,1 20-1,19-20-32,0 0 33,-20 0-225,20 20 0,20-20 128,-1 0-64,1 0 160,0 0-159,0 0-65,19 0-32,-19 0-32,21 0-160,-21 0-65,18 0-383,-17 0-353,19 0-608,-20 21-834,-1-21-511,-19 19-3300</inkml:trace>
  <inkml:trace contextRef="#ctx0" brushRef="#br1" timeOffset="133521.4844">16872 6189 14093,'0'39'4388,"0"-19"-4036,21 19 129,-21 1 864,20 0 417,-20 0-865,20-1-161,0-19-319,-20 21-289,19-22 160,-19-19-32,20 20 65,-20-20 31,0-20 96,-20 1-480,20-22 0,-19 1-64,-1-19 96,-20 19-64,19-19-96,3 0 128,18 18 0,0 2 64,0 19-224,18 0-96,3 1 31,-1 19 225,20 19-64,-1-19 64,1 20 0,-1 0 0,1 19 32,-20-18-32,0-1 32,-20-1 96,0 1-64,-20 0 256,0-1-191,-20 1-33,1-20-96,-21 0-193,21 0-511,19 0-994,-21 0-1537,23-20-8008</inkml:trace>
  <inkml:trace contextRef="#ctx0" brushRef="#br1" timeOffset="134586.9141">20049 5950 11466,'-20'0'2242,"20"0"353,0 0-513,0-20-224,20 20-225,-20 0-448,20 20-288,0-20-32,0 20-192,-1-1-225,21 1-128,1 1-159,18 19-33,0-21-64,-19 1 32,19-20-96,1 20 32,-21-1 32,-19 1-96,0-20 96,-20 21 32,-20-1 64,0-1-32,-19 1-64,-21 0-64,21-20 0,-1 19-224,1 1-416,19-20-578,0 0-832,-1 20-544,21-20-1666,0 0-10506</inkml:trace>
  <inkml:trace contextRef="#ctx0" brushRef="#br1" timeOffset="135240.2344">20982 6089 16527,'20'0'1762,"-20"0"-1346,21 20 994,-3 0 575,-18 19-479,20 2-449,-20-2-320,0 0-289,21 1-160,-21-19 97,20-2-65,-20 1-64,0-20-64,0 0 129,0 0 223,-20-20-608,20 1 128,-21-22-224,1 2 128,2-1-160,-3 1 0,21-21-193,0 20 65,21-19 128,-3 38 0,2 1 31,21 1-31,-21 19 96,19 0 0,-19 0 0,20 19 96,-21 1 32,1 21 32,-20-21 0,0 19 128,0-19-64,-39-1 1,19 1-65,-20 1-193,1-1-319,-1-20-1282,19 19-1409,-17-19-5349</inkml:trace>
  <inkml:trace contextRef="#ctx0" brushRef="#br2" timeOffset="138339.8438">15544 6863 9929,'-20'0'2050,"20"0"-1249,0 0-353,0 20 1154,0-20 31,20 20-352,-20 19-352,0-18-416,0 18-33,0-19-63,0 0-33,0 0 32,0-1 65,0 2-65,18-21-160,-18 0-95,0 0-1,20 0 0,-20 0-96,21 20-32,-1-20 64,19 0 0,-19 0-64,20 0 32,-1-20 0,21 20-32,-21 0-32,21 0 0,20 0 32,-1 0-32,0 0-32,1 0 32,-1 0 0,21 0-64,-1 0-64,0-21 0,0 21-64,0 0 128,-19 0 64,-1 0-32,1 0 160,-1 0-128,0 0 128,-18 0 0,18 0-96,-20 0-32,-19 0 64,-1 0-32,1 0 288,-20 0 353,0 0-96,-1-19 384,1 19 32,-20-20-161,20 20-159,-20-20-225,21-19-63,-21 19-161,20-1-160,-20 1-64,18 1-32,-18-1-256,20 20-417,-20-20-832,0 20-2531,-20 0-7719</inkml:trace>
  <inkml:trace contextRef="#ctx0" brushRef="#br2" timeOffset="138760.7422">16655 7181 19410,'0'20'673,"-20"-1"-481,-20 22 1153,1 18 481,-1-20-673,-19 1-417,-2 0-511,21 0-33,-19-1-96,19-19-160,21-1-449,-21 3-1088,40-22-1602,-20 19-2755</inkml:trace>
  <inkml:trace contextRef="#ctx0" brushRef="#br2" timeOffset="139232.4219">15325 7718 18065,'19'0'1825,"-19"0"-1248,0 19 704,0 21 257,0-1-513,0 0-481,0 22-192,20-22-288,-20 0 33,20 2-1,-20-1-160,20-21-321,0 1-480,-20 0-704,0-1-737,19-19-2018</inkml:trace>
  <inkml:trace contextRef="#ctx0" brushRef="#br2" timeOffset="139543.9454">15702 7896 19442,'0'-41'705,"-20"41"-641,0 0 1025,1 0 480,-21 21-704,-1-1-64,23 19-161,-2-19-351,20 19-129,0-19 128,20 1-160,-2-1 32,23 0-32,-1-20-96,-1 19 33,1-19-1,-20 20-32,-1-20-32,-19 0 0,0 20-193,0-20-95,0 0-160,-19 0-321,-1 0-480,0 0-609,0 0-736,0 0-3364</inkml:trace>
  <inkml:trace contextRef="#ctx0" brushRef="#br2" timeOffset="139760.7422">15860 7855 15118,'0'-19'4068,"0"19"-2755,0 19-416,20-19 704,-20 21 1,0 19-705,0-1-129,20-19-351,0 19-289,1-18-128,17-1-64,-17 0-705,19-1-961,-22-19-1056,3 0-962,-21-19-11626</inkml:trace>
  <inkml:trace contextRef="#ctx0" brushRef="#br2" timeOffset="139958.9844">15841 7955 17552,'-40'0'2146,"40"0"-544,0 0 480,20-20 160,0 20-1025,19 0-769,1 20-416,-1-20-160,22 0-224,-23 0-929,23 20-1314,-22-20-1056,1 0-10539</inkml:trace>
  <inkml:trace contextRef="#ctx0" brushRef="#br2" timeOffset="140486.3282">16496 8055 13741,'20'39'2338,"0"1"-448,0 0-577,-1-20-32,1 19-192,0-19-96,0 0-192,-20-1-289,20-19-95,-20 20 95,0-20 289,0-20-385,-20 20-192,0-39-127,0 19-33,-19-19 64,-1-21-224,20 1 96,-19-2-32,39-18-32,0 20-225,0-1 129,18 21 96,23-1 64,-1 21 32,-1 19 32,1 0-64,-1 19 0,1 21 64,-20-21-128,1 21 128,-3 0-32,-18 0-64,-18-21 96,-3 21-96,1-40-32,0 19-224,0-19-577,20 20-833,-19-20-896,-1 0-3492</inkml:trace>
  <inkml:trace contextRef="#ctx0" brushRef="#br2" timeOffset="141128.9063">17032 7816 16623,'-20'0'1057,"0"0"224,0 0 161,1 20 704,19-1-641,-20 22-224,0-21-320,20 19-352,0 0-65,0-19-415,20 1 95,-20-21-96,20 20 0,-1-20-32,1 0 0,0-20-224,-20-1-32,20 1 64,-20 20-32,0-19 32,0 19 128,0 0-64,-20-20 96,20 20-192,0 0 32,0 0-97,0 0 33,-20 0 32,20 0 0,0 0 32,0 0 32,0 0 96,20 0-32,-20 0 192,0 0-128,0 0-96,0 0-32,0 0 128,0 0 32,0-20-224,0 20 256,0-19-256,0 19 192,0-20 32,0 20-32,0 0 64,0-20 65,0 20-97,0 0-64,0 0-64,0 20 64,0 0 64,20-1 0,-20 1-96,0-20-64,20 20 192,-1-1-192,-19-19-256,20 20-289,-20-20-704,0 0-1442,20 0-640,-20 0-6310</inkml:trace>
  <inkml:trace contextRef="#ctx0" brushRef="#br2" timeOffset="141411.1329">17230 7876 20467,'0'20'1089,"0"0"-705,0-1 801,21-19 769,-21 20-737,0 0-544,-21-20-257,21 0 65,0 0-1,-20-20-287,20 20 95,-20-39-128,20 19-96,0-21 32,0 22-64,0-21 0,20 21-96,21-1 32,-21 0-128,-2 20-737,23 0-993,-21 0-1217,0 20-1057,-1-20-11402</inkml:trace>
  <inkml:trace contextRef="#ctx0" brushRef="#br2" timeOffset="141650.3907">17568 7579 20115,'19'-22'2818,"1"22"-1408,0 22 31,1-3 32,-1 21-448,-20-1-288,0 2-257,18 18-223,-18-20-129,20 21-96,1-20 0,-1-21 0,19 1-224,-19 0-193,-20-1-447,20 1-642,-20-20-928,20 0-1121,-20 0-2916</inkml:trace>
  <inkml:trace contextRef="#ctx0" brushRef="#br2" timeOffset="141848.6329">17627 7816 22805,'-20'0'1986,"20"0"-1025,20 0 416,21 0 161,-3-20-994,3 20-448,18 0-128,-19 0-256,-1 0-769,1 0-1409,0 0-2563,-21-19-13325</inkml:trace>
  <inkml:trace contextRef="#ctx0" brushRef="#br2" timeOffset="143221.6797">19097 6804 9993,'0'20'2082,"0"-20"-929,0 0 545,0 0 320,0 0-385,0 20-320,0-20-96,19 19-160,-19 1-32,20 0-64,-20-1-320,20 1-321,0 1-63,-20 18-33,0-19-32,0 0-96,20 0-32,-20-1 32,0-19-32,0 0 32,19 21-32,-19-21 0,20 0 65,20 0-65,-19-21-32,17 21 0,23 0-64,-22 0 0,21 0 0,-1 0-65,0 0 1,21 0 32,-1 0 32,1 0-32,19-19 64,-20 19 0,20 0 32,-18 0-128,18 0 32,-20 0-32,20 0-224,-20 0-97,0 0-63,2 0 63,-2 0 129,0 0 96,0 19 96,0-19 0,2 0 32,-2 0 96,0 0 0,20-19-64,-20 19 0,2 0 160,18 0-224,-20 0 0,20-20-128,-20 20 288,21 0-32,-21 0 0,-19 0 0,19 0-32,-20 0 32,20 0-32,-18 0 0,-21 0-32,19 0 32,-19 0-64,19 0 128,-19 20 128,19-20 128,0 0 257,-18 0-1,-1 0-320,19 0 161,-39 0-161,19 0 161,-19-20 159,-20 20 33,20-20 31,-20 20-255,0-20-193,0 1-32,0-22-192,-20 21 64,20 1-160,-20-1-449,20 0-448,0 1-961,0 19-960,0 0-866,-19 0-9993</inkml:trace>
  <inkml:trace contextRef="#ctx0" brushRef="#br2" timeOffset="143823.2422">20764 7201 10762,'20'-20'2626,"-20"20"577,-20 0-480,20 0-994,0 20 1,0 19-160,20-18-449,0 18-385,0 1-31,19-21-225,21 21-287,-21-19 31,1-2-256,-1 1-64,-19-20-577,1 39-864,-1-19-1282,-20 0-800,0-1-10122</inkml:trace>
  <inkml:trace contextRef="#ctx0" brushRef="#br2" timeOffset="144387.6954">20486 7836 19026,'39'-40'2338,"1"21"-1794,-20-1-159,1 20 223,-3 0-352,2 20-127,-20-1-65,0 21-32,0-21-64,0 22 0,-20-2 64,20-19 0,-18 19 0,-3 2 64,1-21 288,0 19 129,20-19 63,0-20-95,0 20 31,20-20 33,0 0-33,19 0-192,1 0-256,1-20-224,-2 20-544,1-20-481,-20 20-1026,19 0-703,-19-19-4293</inkml:trace>
  <inkml:trace contextRef="#ctx0" brushRef="#br2" timeOffset="144707.0313">21002 7935 17936,'0'40'2275,"0"-21"-1923,0 1 1474,0-20 256,0 21-641,0-1-768,0-20-129,21 0-288,-21 0-63,0 0 159,0 0-128,18-20-128,-18 20 0,20-21-96,-20 1 128,21 20-128,-21-19-32,20 19 32,0 0-64,-2 0 0,-18 19-192,21 1-385,-1 21-351,0-21-834,0-1-929,-1 1-416,1-20-4196</inkml:trace>
  <inkml:trace contextRef="#ctx0" brushRef="#br2" timeOffset="145148.4375">21458 7836 15214,'-20'-20'2210,"2"0"-865,18 20-64,-21 0 33,1 20-129,20 19 128,-20 2-128,20-21-256,0 19-352,0 0-129,20-19-160,0 1 1,19-21-129,-19 0-32,21-21-96,-21 1-96,18-19-96,-38 19 96,21-19 0,-21-2-161,-21 2-95,21-20 128,-18 20 0,18 18 96,-20-19 96,20 40 192,-20-19 0,20 38-96,0 1-32,0 0 160,0 20-160,20 0 65,0-1-97,19 21-129,-19-20-127,20-1-352,-21 0-513,21 2-833,-20-21-801,0 0-2562,-1-1-10249</inkml:trace>
  <inkml:trace contextRef="#ctx0" brushRef="#br2" timeOffset="145620.1172">22213 8114 13933,'20'80'7174,"-1"-41"-6949,-19-19 287,20 19 289,0-19 384,0 21-480,1-41-321,-3 19-128,-18-19-160,0 0 161,0 0 159,-18-19-384,18-1-224,-41-21-32,21-18 64,0 0-65,-19-1-191,19-19 32,0-1-97,20 21 33,0-1 384,20 20 64,0 21 224,0-1-32,19 20 385,1 0-65,-1 20-224,2 19-95,-21 0-97,0 2 0,0-2 0,-20 1-128,0-1-32,-20 2-32,0-21-97,-21-1-191,21-19-833,2 20-513,-3-20-352,1 0-2146,0-20-11242</inkml:trace>
  <inkml:trace contextRef="#ctx0" brushRef="#br2" timeOffset="146092.7735">22829 7916 19122,'0'-40'192,"-20"40"-256,20-21 480,-21 21 1186,1 0-353,2 0-480,-2 21-129,-1-1 257,1 19-64,0 1-97,1-1-351,19-18-65,0 19-192,19-21-32,1 1 65,0-20-129,1 0 32,17-20-64,-18 1 0,1-1-161,-1 0 129,-20-21-64,0 22 96,0-21-64,0 21 128,0 19-64,0-20 128,-20 20 33,20 20-97,0-1 192,0 1 160,20 0-191,0 19-129,-1-18-64,21-1-160,-20 0-289,19-1-480,-19-19-512,0 20-609,-20-20-865,0-20-1377,20 20-9192</inkml:trace>
  <inkml:trace contextRef="#ctx0" brushRef="#br2" timeOffset="146344.7266">23086 8075 17392,'0'39'2082,"20"-39"-673,-20 20 289,20-20 800,-20-20-512,0 0-1281,0 1-257,0-1-31,0-21-1,0 2-96,0-1-63,0 1-33,0-2-160,21 22-96,-21-21 0,18 21-224,2 19-321,0 0-576,21 0-513,-21 19-1184,19 1-994,-19 0-5861</inkml:trace>
  <inkml:trace contextRef="#ctx0" brushRef="#br2" timeOffset="146597.6563">23543 7657 14990,'21'-39'5701,"-21"0"-3395,18 39-608,2-22 160,-20 22-65,21 22-479,-1 17-546,-20 0-255,20 1-289,-20 40-64,0-21-96,18 1 64,-18-1-128,21-20-32,-1 2-224,0-21-160,0 0-353,-1-1-736,-19-19-674,0 0-1472,0-19-2915</inkml:trace>
  <inkml:trace contextRef="#ctx0" brushRef="#br2" timeOffset="146798.8282">23424 7855 23350,'20'0'1281,"0"0"-256,39 0 640,0-19 193,2 19-609,-2-20-736,20 20-417,-39-20-352,0 20-257,-1 0-1120,-19 0-1987,-20 0-1857</inkml:trace>
  <inkml:trace contextRef="#ctx0" brushRef="#br0" timeOffset="191914.0625">1826 9325 8680,'-20'-20'2338,"20"20"-705,0 0 449,0-19 385,0 19-930,0 0-864,0 0 288,0 0 224,0 0 0,0 19-224,0 1-32,20 19-225,-20 2-127,0-2-161,19 20-95,-19 2-65,20-2 32,0 0-64,-20-18-95,20 18 95,-20-20-96,21-19-32,-21 20-32,18-40 32,-18 20-32,0-20 32,20 0 32,-20 0 33,0-20 31,0 20-128,0-19-96,-20-2 32,20 21 96,0 0-224,0-20 32,0 20-97,-18 0-63,18 0-192,0 0-65,0 0-63,0 0 416,0 0 64,0 0 96,0 0-32,0 0 96,0 0 32,0 0 32,0 0-128,0 0 160,0 0-192,0 0 96,0 0-64,0 0 96,0 20 64,0-20-160,0 0 96,0 0-128,18 0 160,-18 0-192,0 0-288,0 21-545,0-21-1089,0 0-1025,-18 19-1793,18-19-10699</inkml:trace>
  <inkml:trace contextRef="#ctx0" brushRef="#br0" timeOffset="192588.8672">2084 9703 15406,'0'-21'1922,"0"21"-513,-20 0 545,20 0 641,0 0-1154,0 0-736,20 21 31,0-21-95,19 0-289,-19 20-64,20-20-95,-20 0-1,19-20-160,-19 20 160,0-21-224,0 21-32,-1-20-32,-19 0 128,0 1 64,-19 19-320,-1-20 32,0 20 128,-20 0 32,1 20-65,19-1 97,0 1 64,0 0-31,20 1 31,0 18 64,0-19-32,20 0-64,0 19 32,0-19-128,19-20 64,1 21-64,-20-21-160,19 0-481,1-21-576,-20 21-1154,1-20-928,17 20-4740</inkml:trace>
  <inkml:trace contextRef="#ctx0" brushRef="#br0" timeOffset="192841.7969">2560 9364 18833,'0'-19'4132,"0"19"-2819,0 19 1,20 1 479,-20 1-287,0 18-834,20 20-319,-20 2-97,20-2-64,0-20-192,19 22 0,-19-22-96,0 0-256,19-19-257,-19 0-608,-20 1-705,0-21-1121,0 0-960,-20 0-11596</inkml:trace>
  <inkml:trace contextRef="#ctx0" brushRef="#br0" timeOffset="193041.9922">2501 9682 21940,'20'-20'1249,"-2"0"257,3 1 191,19 19-640,0-20-768,-1 20-513,1 0-545,-1 0-865,1 0-1761,-19 0-2947</inkml:trace>
  <inkml:trace contextRef="#ctx0" brushRef="#br0" timeOffset="204707.0313">3513 9603 2722,'0'-20'7399,"0"20"-5349,0 0 96,0 0 160,0 0-480,0 0-545,20 20-32,0 0-96,-1-1-192,1 21 64,20 1-64,-19 18-64,-3-20-352,2-19-65,1 20-96,-1-20-31,-20 19-33,0-19-32,0 0-95,-20-1-1,-1-19-64,-17 21-64,-3-1-160,21-20 64,-19 20-160,-1-20-65,20 0-287,0 0-129,1-20-512,-1 20-320,20-20-545,0-20-1313,0 20-3492</inkml:trace>
  <inkml:trace contextRef="#ctx0" brushRef="#br0" timeOffset="204910.1563">3335 9246 19410,'-20'-40'2210,"-1"40"-1858,21 0-288,0 0 97,0 0-194,0 0-767,0 19-866,21 2-2049</inkml:trace>
  <inkml:trace contextRef="#ctx0" brushRef="#br0" timeOffset="205215.8204">3930 9484 20563,'20'0'2178,"-1"0"-2210,1-20 192,0 20 865,20 0-192,-21 0-609,21 20-192,1-20-32,-3 0-384,3 19-833,-2 1-801,-19-20-1025,-20 20-9545</inkml:trace>
  <inkml:trace contextRef="#ctx0" brushRef="#br0" timeOffset="205413.086">4009 9782 20915,'0'19'3107,"20"-19"-2338,19 0 320,1-19 64,19-1-769,-18 20-319,-1-20-322,19 20-768,-39 0-864,20 0-1347,-40 20-5860</inkml:trace>
  <inkml:trace contextRef="#ctx0" brushRef="#br0" timeOffset="207512.6954">4902 9484 10698,'0'0'2818,"0"0"-1184,0 0 288,0 19 256,0 21-641,0 0-160,20 0-384,0 19-32,-20-18-160,21-2-192,-21-19-161,18-1 65,2 1-97,-20-20-256,0 0 64,0 0-128,0 0 193,0-20-97,0 20-192,-20-19 0,20-21-160,-18 21 224,18-22-160,0 1-64,0 1-65,0 0 97,18-2 64,2 41 32,1-20 32,19 20 64,-1 20 0,1 0 32,-20 1 0,19 18-64,1 0 33,-20 1-65,0 1 32,-1-22 0,1 21-64,-20-21-289,0 1-736,0-20-961,0 20-544,0-20-705,0 0-7367</inkml:trace>
  <inkml:trace contextRef="#ctx0" brushRef="#br0" timeOffset="207890.625">5380 9623 10890,'18'19'7335,"-18"1"-5990,20-20-480,1 0 672,-1 20-63,0-20-674,19 0-415,-19-20-193,0 20-96,0-20-32,-1 1-96,-19-1-192,0 0-160,0 1 31,-19-2-95,-1 1-97,0 20 161,0 0 256,-19 0 64,19 0 96,0 20 256,-1 20 32,21-20 289,-20 19-97,40 1 97,-20 1-65,41-22-191,-21 1-225,19 0-32,1-20-32,19 0-256,-19 0-513,-1 0-576,1 0-481,-20-20-672,1 20-1858,-3 0-9001</inkml:trace>
  <inkml:trace contextRef="#ctx0" brushRef="#br0" timeOffset="208201.1719">5815 9503 10922,'0'20'7591,"0"-20"-5957,20 41-129,-20-22 641,0 21-192,21-21-897,-1 21-673,-2-19-160,3-1-95,-1-20-1,20 0-64,-21 0 96,1 0-192,0-20 32,0-1 64,-20 21-96,20 0 96,0 0 32,-1-20 96,1 20-32,0 0-128,0-20 65,19 1-97,-39-1-33,20 0-191,-20 1-160,0-2-385,-38 21-448,17-20-673,-19 20-800,1 0-1730,-1 0-11724</inkml:trace>
  <inkml:trace contextRef="#ctx0" brushRef="#br0" timeOffset="208897.461">6789 9503 14349,'19'-19'4837,"-19"19"-3812,0 19 320,0 1 897,20 0-352,0 1-865,-20-2-417,20 1-319,0 0-129,0-1-96,-20 1-32,19-20-96,1 0-545,-20 0-992,20 0-1250,-20 0-1089,0 0-10217</inkml:trace>
  <inkml:trace contextRef="#ctx0" brushRef="#br0" timeOffset="209071.2891">6728 9325 18897,'-20'-39'1218,"20"19"-930,0 0 224,0 20-159,0-21-289,20 21-833,1 0-1089,-1 0-3042</inkml:trace>
  <inkml:trace contextRef="#ctx0" brushRef="#br0" timeOffset="210483.3985">7821 9425 8103,'-40'-20'2242,"20"-1"64,0 21 161,-19 0-481,19 0-545,0 21-288,20-1-64,-20 19-32,-1 0 64,21 1 0,0 0-256,21-20-352,-1 19-193,0-19 32,19-20-128,-19 0-31,0 0 63,20-20-256,-20 1 128,19-21-192,-39 21 0,20-22 0,-20 2 0,-20-1-289,20 1-31,-20-21-160,1 20-65,-1-19-192,20 19 609,-20 0 192,20 21 64,0-1 32,0 0 257,0 20 95,0 0-192,0 20 289,20 19-129,0 1-32,-20 0-31,19 19-161,1 0-32,0 2 96,1-2 33,17-20-65,-18 2-64,21-2 0,-21-19 0,19-1-64,1-19-64,-1 0 65,-19 0-1,20-19-64,-20-1-64,-1-19-97,1 18-127,-20-19-32,-20 1-32,1 0-129,-1 19-63,-20-21 256,1 22 63,19 19 97,-20-20 160,20 20 32,20 20 97,-19-1 127,19 1 96,0 21 33,19-2-1,1 20-224,0-18-96,0-22-63,19 21-130,21-40-255,-21 19-577,21-19-512,-21 0-1089,1-19-1058,1-1-4836</inkml:trace>
  <inkml:trace contextRef="#ctx0" brushRef="#br0" timeOffset="210695.3125">8694 9246 19378,'0'40'2370,"0"-21"-640,0 21 256,0 20 96,-20-21-833,0 20-545,20-19-479,0 20-161,0-21-160,20-19-257,-20 0-447,20 1-514,-20-21-1152,0 0-1218,-20 0-3170</inkml:trace>
  <inkml:trace contextRef="#ctx0" brushRef="#br0" timeOffset="210892.5782">8417 9464 18033,'-20'0'3939,"20"20"-2145,0-20 224,20 0-32,-2 19-705,23 1-736,-1 0-353,19-20-192,-19 21-289,19-2-479,-19-19-770,-1 20-1152,2-20-1218,-41 20-9609</inkml:trace>
  <inkml:trace contextRef="#ctx0" brushRef="#br0" timeOffset="213715.8204">9587 9464 13612,'0'-20'2050,"0"20"-640,-20 0-289,2 20 704,18 0-95,-21 19-321,21 2-223,0 18-97,0 0-321,0-18-383,21-2-65,17-39 32,3 0-31,-3 0-33,3-39-128,18-2-128,-39-18-128,20 19 128,-40 0-160,0-19-64,0 39-129,-20-19-191,-20 19 31,21-1-127,-21 1 191,-1 1-255,23 19-193,-2 0 64,20 0-672,0 19-993,0 1-3652</inkml:trace>
  <inkml:trace contextRef="#ctx0" brushRef="#br0" timeOffset="214004.8829">10083 9662 1793,'21'0'15727,"-21"-20"-14382,-21 1-95,1-1 607,2-19 65,-2 18-865,-21-19-480,2 1-353,19 0-64,-20-2-32,1 2-64,19-20-96,0 19 32,20 0-32,0 0 160,20 1-128,0-2 64,19 21-64,-19 20-32,20 0-448,-1 0-769,2 20-1218,-21 21-832,-2-2-9161</inkml:trace>
  <inkml:trace contextRef="#ctx0" brushRef="#br0" timeOffset="214197.2657">9727 9444 19346,'-20'0'2370,"40"-19"-1537,0 19 832,19-20 385,1-1-1089,19 1-769,1 20-160,-1-19-384,0 19-801,2 0-1089,-23 0-1121,23 19-3684</inkml:trace>
  <inkml:trace contextRef="#ctx0" brushRef="#br0" timeOffset="215273.4375">10778 9444 7751,'0'0'3075,"0"-19"-641,-19 19 32,19 0-127,0 0-802,0 0-608,0 19 128,19-19 160,-19 40-32,0-21-256,20 21-96,0 20-289,0-21-31,1 22-161,-3-22-160,2 20-63,0-39-33,1 21 0,-21-22-64,20 1 64,-20-20 0,18 0-32,-18 0 32,0 0 96,-18-20-160,18 1-96,-20-22 0,-1 2-32,1-1-128,0-20-96,2-19-161,-23 19 1,41 1-33,-20 0 129,20 18 192,0 2 96,0 19 256,20 0-32,21 20 64,-23 0 32,22 20-64,1 19-96,-23-19-32,23 21 0,-21-2-64,0-19 96,-1 19-128,-19-19 64,-19 1-256,-21-2-320,-1 1-545,3-20-1602,-3 0-1665,3 0-11884</inkml:trace>
  <inkml:trace contextRef="#ctx0" brushRef="#br0" timeOffset="227160.1563">7146 9503 4580,'-21'0'1025,"21"0"-609,0 0 897,-18 0 737,18 0-224,0 0-128,0 0-193,-20 0-224,20 0 129,0 0-33,0 0-448,0 0-353,0 0 1,0 0 128,20 20-129,-20 0-95,0 1-161,0 18 160,18-19-191,-18-1 31,0 1-128,0 0 0,21 1 97,-21-21-33,0 20-192,0-20 96,0 0 256,0-20-127,0 20-97,0-41-64,0 21-96,0-19-32,0 19 0,0-20-96,20 20 192,-20 0-160,20 1 64,-20-1 0,20 20-32,-20 0 0,19 0-32,1 20 64,-20-20 32,20 19 0,0 1 0,0 21-32,-1-22 0,1 1 32,0 0-32,0-1-32,-20-19-513,20 20-928,-20-20-1025,19 20-801,-19-20-6439</inkml:trace>
  <inkml:trace contextRef="#ctx0" brushRef="#br3" timeOffset="250623.0469">18798 7718 3683,'0'0'6662,"0"0"-5284,0 19-257,0-19 961,0 0-96,-19 0-897,19 0-353,0 0 97,0 0-32,0 0-65,0 0-95,0 0 0,0-19-65,0 19-95,0 0-321,0 0 320,0 0-63,0 0-33,0-21-64,0 21 1,0 0-97,0-20 64,0 20 0,0-20-352,-20 1 321,20-1-65,-20-19-96,0-22 32,0 22 32,1-41 32,-1 1 1,0 20-33,0-21-128,20 21 64,-21-1 192,3 20 0,-2 20-128,0 1-63,20-1 63,-21 20-32,1 0-64,20-21-96,0 21 64,-18 0-128,18 21 32,0-21 0,0 20 32,0-1-64,-21 1-65,21 0 193,-20 0-64,20 20-64,-20-20 128,0 0 0,20-1-32,0-19-64,0 0 224,-19 0-95,19-19-33,0-1-64,19 0 64,-19-20-96,20 0 64,-20 1 32,20-2 0,-20 21 32,0 1 32,0 19-64,0 0 160,20 19-64,-20-19-64,21 20 0,17 1-96,-17-21 32,19 20-192,-1-20-288,-19 0-449,20 0-545,-1 0-1537,-19 0-1665,-20 0-10538</inkml:trace>
  <inkml:trace contextRef="#ctx0" brushRef="#br3" timeOffset="251615.2344">18680 8114 9545,'0'0'3811,"19"0"-2241,-19 0 704,20 0-128,-20 20-417,20-1-543,0 22-161,-20-2-161,20-19-223,-20 19 32,0-19-97,19 21-159,-19-41-129,0 19-64,-19 1-128,19 0-64,-20-20 0,0 0-224,0 0-32,0 0-449,20-20-576,-19-19-993,19-2-641,-20 21-3171</inkml:trace>
  <inkml:trace contextRef="#ctx0" brushRef="#br3" timeOffset="251805.6641">18599 7916 13100,'0'-20'4292,"0"0"-3812,0 20-383,0 0-97,0 0 32,0 0-705,21 0-2338,-21 0-6502</inkml:trace>
  <inkml:trace contextRef="#ctx0" brushRef="#br3" timeOffset="252086.9141">18878 7855 16047,'0'0'2274,"0"0"-929,0 21 641,0-21 288,0 20-832,19 19-642,-19-19-319,20 19-129,0-19-192,-20 21-128,41-21-32,-21-1-192,-20 1-384,18-20-514,-18 20-1056,0-20-768,0 19-3140</inkml:trace>
  <inkml:trace contextRef="#ctx0" brushRef="#br3" timeOffset="252291.9922">18818 8094 11434,'0'-19'7848,"0"19"-6055,0-20 225,20 20 641,0-20-929,0 20-1154,19-21-448,2 21-64,-1 0-352,-22-20-289,3 20-672,-1 0-1025,0 0-609,-20 0-960,0-19-8617</inkml:trace>
  <inkml:trace contextRef="#ctx0" brushRef="#br3" timeOffset="252548.8282">19037 7855 13324,'20'21'4068,"-20"-1"-2563,20 0 193,-20 19 736,20 0-480,-20-19-897,19 21-608,-19-21-225,20-20 0,-20 19-64,20-19-32,-20 0 0,20-19-96,-20-1 0,20 0-32,-20-1 32,19-18-128,-19 39 32,0 0-32,0 0 96,20 0-96,0 19 96,-20 1-192,20 1-769,1-1-961,-3 0-1505,2-20-8136</inkml:trace>
  <inkml:trace contextRef="#ctx0" brushRef="#br3" timeOffset="253642.5782">18283 8710 13612,'0'39'1794,"0"-19"224,0 20-64,19 0-192,-19-1-609,20 21-513,0-20-63,0-1 31,-20-19-255,20-1-65,-1-19 64,-19 20-192,0-20 193,0-20-65,0 1-128,0-1 0,-19-19-160,-1-1 0,0 0 32,0-19-128,0 0-128,1-2-128,19 2 95,0 20 1,0-2 96,19 21 64,-19 1 64,20 19-64,0 0 0,-20 0 96,20 19 0,0 1 0,-20 21 96,19-2-96,-19 1 64,0-21-32,0 21-32,0-19 32,0-2-64,0-19-160,0 20-545,-19-20-1217,19 0-64,0 0-2114,0-20-8039</inkml:trace>
  <inkml:trace contextRef="#ctx0" brushRef="#br3" timeOffset="253918.9454">18520 8710 14798,'21'39'2818,"-21"-19"-1569,0 1 449,20-2 352,-20 1-737,20-20-736,-2 0-97,23-20-224,-21 20-63,-20-40-225,20 20-33,-20 0-351,0 1 0,-20-1-193,0 0-192,0 1-31,-1 19-97,3 0 128,-2-20-160,0 20 64,-1 20-192,21-20-1281,0 0-2403</inkml:trace>
  <inkml:trace contextRef="#ctx0" brushRef="#br3" timeOffset="254281.25">18858 8590 15438,'0'0'2274,"-20"0"-1569,0 0 832,0 20 641,-19 1-832,19-1-642,0-1-415,20 1-65,0 0-160,20-20-96,0 19 0,0-19 96,19 20-96,1-20 0,-20 20 32,19-20 0,-39 21 96,20-21-96,-20 19 64,0-19 64,-20 20-32,0-20-64,20 0-64,-19 0-448,-1 0-545,0 0-641,20 0-1537,-20-20-5445</inkml:trace>
  <inkml:trace contextRef="#ctx0" brushRef="#br3" timeOffset="254508.7891">19077 8729 18609,'20'20'2082,"-20"-20"-1249,0 20 800,0 1-31,0-21-1186,0 19-320,0 1-288,0-20-416,0 20-866,0-20-800,0 0-2210</inkml:trace>
  <inkml:trace contextRef="#ctx0" brushRef="#br3" timeOffset="254658.2032">19057 8551 15919,'-20'-20'3299,"20"0"-2531,0 20-415,0 0-321,0-19 0,0 19-545,20 0-1248,-20 19-3364</inkml:trace>
  <inkml:trace contextRef="#ctx0" brushRef="#br3" timeOffset="254882.8125">19176 8451 10922,'0'41'7975,"0"-22"-6822,0 1-31,20 19 799,-20 1-31,19 1-1121,1-2-481,0 0-192,0 1 0,1-19 0,-3-2-384,2 1-449,0-20-576,-20 0-1537,0 0-2179</inkml:trace>
  <inkml:trace contextRef="#ctx0" brushRef="#br3" timeOffset="255113.2813">19136 8670 18673,'0'-19'1730,"0"19"96,20 0 448,0-20-417,0 20-896,19 0-512,-19 0-161,21-21-96,-23 21-96,2 0-64,21 0-160,-21 21-288,-2-21-321,3 0-320,-21 0-961,20 20-672,-20-20-1506</inkml:trace>
  <inkml:trace contextRef="#ctx0" brushRef="#br3" timeOffset="255344.7266">19494 8590 20083,'19'41'960,"-19"-21"-159,0-1 416,0 1 417,0 19-865,20-19-609,-20 0-64,20 1-192,-20-21-64,20 19-321,0-19-1184,-20 0-674,0-19-1440</inkml:trace>
  <inkml:trace contextRef="#ctx0" brushRef="#br3" timeOffset="255538.086">19494 8431 18033,'-20'-19'2338,"0"19"-1441,20-20-481,-20 20-192,20-20-256,20 20-1089,-20 0-3235</inkml:trace>
  <inkml:trace contextRef="#ctx0" brushRef="#br3" timeOffset="256105.4688">19792 8651 13100,'0'-20'2114,"0"-1"192,-21 21-128,21 0-224,-20 0-609,20 21-256,-20-1-32,0 19-288,20 0-160,0-19-225,0 0-128,20 1-32,0-2-127,21-19 31,-21 0-96,-2-19-96,23-2-129,-41 1-223,20-19-32,-20 19-33,-20 0-95,20 1-225,-41-1-256,23 20 224,-2-21 192,-1 21-416,1 0-544,20 0-994,0 0-3042</inkml:trace>
  <inkml:trace contextRef="#ctx0" brushRef="#br3" timeOffset="256438.4766">19970 8631 8295,'40'39'9609,"-40"-19"-7975,19 0-193,1-1 385,-20 21 128,20-19-609,-20-21-544,0 19-385,20-19-63,-20 0-33,0 0-128,0 0-128,0-19 32,0-2-96,20-19 0,-20 21 32,19-1-64,1 0-32,0 1 32,1 19 32,-21 19-64,20-19 128,-2 40-224,2-21-256,-20 1-641,21 21-897,-1-22-1826,-20-19-3298</inkml:trace>
  <inkml:trace contextRef="#ctx0" brushRef="#br0" timeOffset="277176.7579">575 10714 6982,'-20'20'4901,"20"-20"-4229,0 0 578,-20 20 575,20-20-511,0 0-674,0 0 1,20 0-65,-20 0 129,0 0 128,0 0-32,0 0-193,0-20 161,0 20 0,0-20-65,0 1-63,0-1-161,20 0-63,0 1 127,-1-2-95,21 1-97,-20 0-288,19 20 96,-19 0-160,21 20 96,-21 21-96,-20-2 96,18 0-96,-18 1 96,-18-19-64,18 18 33,-20-19-33,20-20-32,-21 20 128,21-20 0,21 0 96,-1 0-128,-2 0-160,3 0 192,-1 19 32,20-19-32,-40 40-96,20-19 161,-20-2-97,0 21 0,-20-21-128,0 1-256,0 0-417,0-1-416,-19-19-705,-2 21-1986,21-21-7334</inkml:trace>
  <inkml:trace contextRef="#ctx0" brushRef="#br0" timeOffset="277735.3516">436 10536 9352,'-59'0'3876,"39"20"-2435,-1 19 609,1 2 321,2 18-129,18 0-577,0 21-864,0 20-321,0-22-319,18 22 287,2-21 225,21-19-33,-3-20-351,23-1 191,-2-39-64,20 0 33,-19-20-225,19-19-32,1 0-160,-20-22 128,19 2-192,-20-21 161,-19 21-226,1-21 33,-23 1 32,2-1-160,-20 21 192,-38-21 0,-3 41 64,-18-1-192,-1 21 288,-19-1-224,-20 20 96,20-21-224,-2 21-481,2 0-416,20 0-1249,-2 0-1666,23-20-10601</inkml:trace>
  <inkml:trace contextRef="#ctx0" brushRef="#br0" timeOffset="284491.211">1687 10953 13933,'0'-19'2050,"0"19"-801,0 19 833,0-19-128,20 20-257,-20 0-608,20-1-288,-1 1-96,1 0-129,-20-1-159,20 2-161,0-21-64,0 20-96,-20-20-192,19 0-192,-19 0-449,0 0-448,0 0-673,0 0-704,0 0-1186,-19-20-4868</inkml:trace>
  <inkml:trace contextRef="#ctx0" brushRef="#br0" timeOffset="284666.9922">1687 10754 12171,'-20'-79'2370,"-1"40"-288,1-2-897,2 21 65,-2 1-322,-1-1-639,21 20-353,-20 0-577,20 0-960,0 0-1506,0 20-5702</inkml:trace>
  <inkml:trace contextRef="#ctx0" brushRef="#br0" timeOffset="285011.7188">2124 11071 17232,'39'21'1025,"-39"-21"-961,0 0 769,0 0 1345,0 0-705,0-21-1089,0 2-191,-20-1 127,1-19 224,-1 19-95,-20-19-65,1-2-256,-2-18-128,1 20 96,22-2-192,-3 21-32,21 0 128,-20-19-64,0 19-32,20 1-32,0-2 160,20 1-96,0 0 96,19 20-96,22-19 32,-2 19-1121,1 0-833,-21 19-448,1-19-2051,-20 20-8006</inkml:trace>
  <inkml:trace contextRef="#ctx0" brushRef="#br0" timeOffset="285186.5235">1826 10873 18705,'0'20'1570,"19"-20"-1186,1-20 769,0 20 32,0-19-993,39-1-544,-18 20-1506,-21 0-2978</inkml:trace>
  <inkml:trace contextRef="#ctx0" brushRef="#br0" timeOffset="285946.2891">2739 10893 15118,'0'0'1185,"0"0"-448,0 0 1249,0 20 320,19 1-769,-19-2-640,40 21-160,-19-1 128,-1 0-193,18-18-95,-17 19-1,-1-1-127,0-19-33,-20-1 0,0 3 1,0-22-161,0 19-64,-20 1-192,-21 0-96,21-20-32,-18 19-545,17-19-95,1 0-481,0-19-1154,1-1-1152,-1 0-4293</inkml:trace>
  <inkml:trace contextRef="#ctx0" brushRef="#br0" timeOffset="286159.1797">2699 10636 19794,'-40'-21'1698,"40"21"-1474,0-20-192,0 20 481,0 0-449,0 0-1185,20 20-673,-20 1-2498</inkml:trace>
  <inkml:trace contextRef="#ctx0" brushRef="#br0" timeOffset="286409.1797">2956 10795 20851,'21'0'1570,"-21"0"-898,20 0 1314,0-20-705,0 20-832,19 0-385,-19 20-32,20-20-416,-21 19-545,21 1-961,-20-20-672,1 20-2115</inkml:trace>
  <inkml:trace contextRef="#ctx0" brushRef="#br0" timeOffset="286599.6094">3037 10993 20595,'0'0'2242,"0"0"-1089,0 0 705,19 0 64,1-20-865,20 20-609,-1-20-352,1 20-64,-20 0-416,19 0-321,1 20-640,-19-20-1249,-1 20-994,-2-20-3266</inkml:trace>
  <inkml:trace contextRef="#ctx0" brushRef="#br0" timeOffset="286879.8829">3671 10873 21300,'20'0'2242,"-20"0"-2210,21 0 352,-21 20 1474,0 0-96,0 1-705,20 18-673,0-19-288,-2-1-32,3 1-32,-1-20-128,0 20-384,-20-20-481,0 0-577,0-20-864,0 20-1089,0-20-4293</inkml:trace>
  <inkml:trace contextRef="#ctx0" brushRef="#br0" timeOffset="287064.4532">3632 10655 23061,'-20'-40'1217,"20"40"-1056,0-20-97,0 20 224,0 0-768,0 0-2083,0 20-3363</inkml:trace>
  <inkml:trace contextRef="#ctx0" brushRef="#br0" timeOffset="288165.0391">4505 10675 9609,'0'20'2594,"0"-1"-160,20 21-127,-20 1-322,21-2-415,-1 0-321,-20 1-352,18 0-64,3-20 32,-1 0-33,-20-20-159,20 0-64,-20 0-65,0-20-224,-20 0-159,20 1-65,-20-22-64,-1 2 0,3 19 0,18-39 0,-20 18-32,20 2-128,0-1 32,20 21-1,-2-2 1,3 1 0,-1 20-64,0 0-160,19 0-161,1 0-448,0 20-896,-1 1-225,1-2-513,-20 21-3202</inkml:trace>
  <inkml:trace contextRef="#ctx0" brushRef="#br0" timeOffset="288541.9922">4981 10775 16944,'41'0'2017,"-21"0"-191,0 0 641,-2 0-514,23-21-928,-21 21-544,20 0-225,-21-20-160,1 0-32,-20 20 0,20-19-96,-20-1-128,-20 20-64,20-20-128,-39 20 31,19 0-31,-20 0 224,-1 20 64,23 0 32,-2 19 64,0-19 64,20 21 160,0-2 32,0 0 1,20 1-225,18-19 0,3-2 32,-1-19-96,-1 20 0,21-20-481,-1 0-287,-18 0-802,-3 0-704,3-20-833,-21 20-7463</inkml:trace>
  <inkml:trace contextRef="#ctx0" brushRef="#br0" timeOffset="288775.3907">5479 10477 19762,'19'0'2370,"-19"20"-1313,20 19 481,0 0 448,0 1-481,-20 20-960,20-21-321,-1 22-288,1-22 128,20-19-160,-20 19-289,-1-19-511,1 0-834,-20 1-768,0-21-1090,-20 19-9864</inkml:trace>
  <inkml:trace contextRef="#ctx0" brushRef="#br0" timeOffset="288980.4688">5380 10814 20723,'18'-19'2178,"-18"-1"-865,41 20 417,-21-21-417,19 1-992,1 20-289,0 0-641,-1 0-736,1 0-1314,-1 0-1697</inkml:trace>
  <inkml:trace contextRef="#ctx0" brushRef="#br0" timeOffset="289686.5235">6054 10695 7559,'-20'-20'3811,"0"0"-768,20 20-32,-20 0-705,20 20-576,-19 0-129,19 19-287,0-19-225,19 21-32,1-2-321,0-19-319,0-1-129,0 1-64,19 0 0,-19-20-95,0 0-65,0-20-32,1 20-128,-3-20-97,2 1 1,-20-21 96,0 21-96,0-22 0,0 21 32,0 0 128,0 1-1,0 19 33,0 0 33,0 0 159,0 19 64,0 1-96,21 0-128,-1 21-32,18-22-32,-17 1-96,-1 0-545,20-20-608,-21 19-1249,1-19-1026,-20 0-6021</inkml:trace>
  <inkml:trace contextRef="#ctx0" brushRef="#br0" timeOffset="289947.2657">6510 10754 14733,'20'41'5734,"-20"-41"-4389,20 19 321,-20-19 640,0 0-128,0 0-1281,0 0-449,-20-19-224,20-1 33,-20-21-65,20 21-256,0-19 96,0 0 0,20 18-32,-20-19-96,20 21-192,0 19-225,19 0-224,1 0-608,1 19-1858,18 1-1698</inkml:trace>
  <inkml:trace contextRef="#ctx0" brushRef="#br0" timeOffset="290766.6016">6967 10675 14926,'0'39'1345,"0"-19"481,0 21-129,20-2-159,-20-19-193,21 0-352,-21-1-352,0 1-1,18-20-63,-18 0-65,0 0-31,0 0-97,0-20-320,0 1 64,0-21-32,0 21-160,0-22 64,0 21 64,0 0-224,0 1 128,20 19 0,0 0-32,-20 0 160,21 19-96,17 21 32,-17-19 0,19-1-32,-20-1-320,19-19-609,1 20-801,-20-20-1120,-1 20-1442,1-20-11820</inkml:trace>
  <inkml:trace contextRef="#ctx0" brushRef="#br0" timeOffset="291425.7813">8079 10814 13164,'20'59'6822,"0"-19"-5252,-20 0-97,19 19 97,1-19-1,0 20-640,-20-40-352,20 19-353,0-19-96,-20-1 96,0 3-224,19-22 96,-19 0 32,-19 0 33,-1-22-193,0 3-129,-20-1 33,21-19-32,-21-22 0,20 2 0,0 0 96,1-1-160,19-19-129,0 19-63,19 1 224,1 19 96,0 21-1,20-2 97,-21 1 0,21 20 193,-20 20 127,19 1-64,-19-2-64,0 21 1,0-21 31,-20 21-64,-20 1-32,0-22 32,0 1-128,-19 0-160,19-20-416,0 19-770,-19-19-1953,39-19-7014</inkml:trace>
  <inkml:trace contextRef="#ctx0" brushRef="#br0" timeOffset="324707.0313">614 11806 11146,'-19'-19'2146,"19"19"96,0-20 128,0 20-384,-20-20-512,20 20-513,0 0-193,0 0-63,0 20-192,0 19-33,0-19-192,0 21 1,0-22 95,20 21-288,-20-1 288,19-19 1,-19 1-97,0-2-128,0-19 32,20 20 33,-20-20-97,20 0 128,-20 0-64,0 0-32,20 0 64,1 0-160,-21 0 33,18 0-1,2 0-96,0 0-64,-20 0-65,21 0-191,-1 0-384,-2 20-289,-18-20-449,21 0-384,-1 0-95,0 0-450,-20 0-1728,20 0-6760</inkml:trace>
  <inkml:trace contextRef="#ctx0" brushRef="#br0" timeOffset="324930.6641">833 11886 14029,'-21'-19'3075,"21"19"-833,-18-20-96,18 20-288,0 20-481,0-1-320,0 1-449,0 19 1,0 1-385,0 0-96,18 0-128,-18-1-160,21 0-288,-1-18-417,0 19-737,0-21-736,0-19-865,-1 20-2434</inkml:trace>
  <inkml:trace contextRef="#ctx0" brushRef="#br0" timeOffset="325323.2422">535 11608 8231,'-79'-20'3492,"59"20"-1571,-1 0 97,-17 20 481,18 0-481,-1 19-449,21 22-192,-20 17 225,20 2-385,20-1-801,21 21-287,-3-22 287,23 2-32,-2-21-63,20 2-193,2-41 96,-2-20-96,0-20-64,0-19 64,-19-2-128,-1-18-32,-19-2-32,-19 2 0,-3 0-128,2-1-224,-40 1-33,2 0-256,-23-1 33,1 20-65,-19 1-96,-20 18 417,19 1 96,-20 20-385,22 20-1153,-3 1-3875</inkml:trace>
  <inkml:trace contextRef="#ctx0" brushRef="#br0" timeOffset="326001.9532">1905 11945 17360,'0'-19'2434,"0"19"-1793,0 0 1345,0 19 224,21 1-705,-21 0-896,18 20-289,2 0-128,-20-21-32,20 1-192,1 0 129,-21-20-194,20 19-319,-20-19-577,0 0-640,0 0-834,0 0-1665</inkml:trace>
  <inkml:trace contextRef="#ctx0" brushRef="#br0" timeOffset="326176.7579">1865 11728 20467,'-20'-41'1537,"20"21"-864,-19 0-96,-1 20-321,20 0-416,0 0-961,0 0-353,20 20-1921,-1 0-12076</inkml:trace>
  <inkml:trace contextRef="#ctx0" brushRef="#br0" timeOffset="326501.9532">2341 12065 17168,'20'19'1537,"0"-19"-736,-20 0 1633,0 0 385,-20-19-1922,0 19-321,1-20-351,-21-19-65,0 18-64,1-19 32,19 1-128,-20 0 256,1-2-320,19 2 128,0-20-64,20 39 128,0-1-160,20 1-32,20 0 128,-21 20-64,41 0-32,-21 20-384,1 0-897,19 1-1250,-19 18-223,1-19-3364</inkml:trace>
  <inkml:trace contextRef="#ctx0" brushRef="#br0" timeOffset="326685.5469">2064 11926 20403,'0'19'1826,"20"-19"-673,0-19 1249,0 19-737,19-20-1440,1 0-129,-1 20-865,1 0-864,0 0-1987,-21 0-2818</inkml:trace>
  <inkml:trace contextRef="#ctx0" brushRef="#br0" timeOffset="327399.4141">3017 11945 9352,'0'0'3492,"0"-19"-1090,0 19-320,0 0-224,0 0-385,0 19-192,20 1-320,-1 21 160,1-22-384,0 21-32,0-1-225,0 0-224,-1-18-31,1 19-129,-20-21 32,20 1 160,-20 0 64,0-1-63,-20-19-1,20 22-160,-20-22 0,1 0-64,-1 19 64,-20-19-192,1 0 64,-1 0-384,20 0-129,-1 0-255,-17 0-706,18-19-1537,20-22-1377,-21-18-12812</inkml:trace>
  <inkml:trace contextRef="#ctx0" brushRef="#br0" timeOffset="327599.6094">2997 11708 21652,'-20'-21'2178,"20"21"-1730,-21 0 65,21-20-65,0 20-480,-18 0-512,18 0-1730,18 20-641,-18-20-8680</inkml:trace>
  <inkml:trace contextRef="#ctx0" brushRef="#br0" timeOffset="328167.9688">3454 11708 20307,'0'0'1377,"0"0"-640,0 0 160,0 0 480,19 20-897,1-20-384,20 39-96,-20-19 97,19-1-194,1 1-95,-1 1-96,2-1-128,-21-1 95,0 1 65,-2 0 160,-18-20 96,0 19-128,0-19 256,-18 20-128,-2 0 160,0-20 64,-1 21 97,-17-2 159,17 1-32,1-20-191,0 20-129,0-20 0,20 0-256,0 0-224,0 19-738,20-19-767,-20 0-1346,20 0-8616</inkml:trace>
  <inkml:trace contextRef="#ctx0" brushRef="#br0" timeOffset="328443.3594">4068 11945 20723,'20'20'3139,"-20"0"-2466,0-20 960,20 21-63,-20 18-385,21-19-737,-1-1-320,-20 1-64,18-20-64,2 20-32,-20-20-320,21 0-545,-21 19-384,0-19-1089,0 0-1474,0 0-7142</inkml:trace>
  <inkml:trace contextRef="#ctx0" brushRef="#br0" timeOffset="328638.6719">4009 11728 22645,'-40'-20'1505,"40"20"-1761,0-21-256,0 21 63,0 0-1344,20 0-3012</inkml:trace>
  <inkml:trace contextRef="#ctx0" brushRef="#br0" timeOffset="360345.7032">4942 11985 14093,'21'60'2018,"-3"-40"-1378,2-1 1026,-20 1 32,21-20-161,-21 0-480,20 0 32,-20 0-128,0-20-256,0 1-129,-20-1-191,20-19-161,-21-22-64,1 22 64,2 0 64,-3-2-127,1 2 31,20 19 96,0 0-64,0 1-96,0 19-96,41 0 64,-23 0-192,23 0-320,-1 19-705,-1 1-1025,21 0-1025,-1-1-1313,-19 1-12460</inkml:trace>
  <inkml:trace contextRef="#ctx0" brushRef="#br0" timeOffset="360693.3594">5380 11906 15566,'0'-20'2370,"18"1"-544,2-1 288,1-1 96,-1 1-864,0 1-482,-1 19-415,1-20-193,0 20-96,-20-20-64,0 20 0,20 0 65,-20-19-1,-20 19 0,20-20-64,-20 20 0,-19 0-96,19 0-64,0 20 64,-21-1 64,23 1-32,-2 19 32,20 2-32,-21-2 128,42-19 65,-21 19-1,38-19-32,-18 0 32,21 1-192,18-2 32,-19-19-128,-1 0-320,1 0-417,0 0-512,-1-19-993,1 19-1762,-19-21-6502</inkml:trace>
  <inkml:trace contextRef="#ctx0" brushRef="#br0" timeOffset="360941.4063">5835 11588 19730,'0'0'3620,"0"0"-2211,0 0 64,0 40 257,0-1-385,0 22-576,21-2-385,-1 1-288,-2-1-96,3 0-96,19-18-192,-20-22-224,19 1-321,1-20-737,-20 0-800,0 0-1345,-20-20-4293</inkml:trace>
  <inkml:trace contextRef="#ctx0" brushRef="#br0" timeOffset="361131.836">5756 11847 20275,'-20'-21'3811,"20"21"-2241,0 0 63,20 0-127,1 0-834,17 0-447,3-20-514,18 20-351,-19 0-738,19 0-1536,-19-19-2083</inkml:trace>
  <inkml:trace contextRef="#ctx0" brushRef="#br0" timeOffset="362177.7344">6352 11926 704,'0'-20'4709,"0"20"-3236,0-20 577,0 20 673,0-19-289,-20-1-1025,20-1-352,0 21 224,0-20 1,0 1-129,0 19 288,0 0-256,0 0-224,0 19-320,0 1 224,0 21-193,0-2-255,0 20 31,20-18-192,-20-2 32,20-19-31,0-1-1,-1-19-128,1 0 128,0-19-160,20-1 1,-21-19-1,-19 18-160,20-19 96,-20 1-64,0 19 0,0-19 128,-20 18-64,20 1-64,0 20 32,-19-19 32,19 19 96,0 19-224,0-19 160,19 41 96,-19-21 32,20-1-128,0 1-64,0 0-32,0-20-32,19 19-288,-19-19-385,21 0-512,-23-19-673,2 19-737,1 0-864,-21-20-7271</inkml:trace>
  <inkml:trace contextRef="#ctx0" brushRef="#br0" timeOffset="362474.6094">6769 11847 11723,'20'39'7879,"-1"-19"-6181,-19 0 127,20-1-63,0 1-289,-20-20-640,20 0-256,-20 0-193,0 0 129,0-20-129,0 1-224,0-1-64,0 0 0,-20 1-96,20-1 0,0-21 96,0 22-192,0-21 0,0 21-192,20 19-289,-20 0-319,40 0-258,-21 19-767,21 1-802,-20 0-992,19-20-12557</inkml:trace>
  <inkml:trace contextRef="#ctx0" brushRef="#br0" timeOffset="362909.1797">7285 11826 20147,'20'80'1985,"-1"-60"-287,1-1 128,-20 1-289,20 0-768,-20 1-385,0-21-127,20 0 31,-20-21-96,0 21-64,0-20-192,20-19 192,-20 19-128,0-19-32,19 19 64,-19-1-96,20 1 160,0 20-192,0 20 96,-20 1 64,21-1 32,17 19-160,-17-19-32,-1-1-352,18 1-609,3 0-321,-1 1-928,-21-21-2274,1 0-13709</inkml:trace>
  <inkml:trace contextRef="#ctx0" brushRef="#br0" timeOffset="363792.9688">8535 11528 13805,'0'41'2530,"0"-22"-1121,0 21 417,20-1-128,0 22 95,0-2-479,0-20-225,0 2-449,-1-22-223,1 1-1,0-20 32,0 0 33,-20 0-1,0 0-95,0-20-193,-20-19-96,0-2-32,0 2 64,-19 0-224,19-22 0,0 2-64,0 0-96,20-21-193,0 21-159,0 18 319,20 2 161,20 19 32,-20 20 0,19 0 0,-19 20 0,0 19 64,1 22 0,-3-2-160,-18 21-289,0-21 225,0 0 64,0-18 288,0-2-192,-18-19 224,18-20 128,0 19 160,0-19 161,0 0-225,0-19 129,18-1 63,23 20-127,-21-20-1,18 20-256,-17 0-128,19 20 32,-20 0-64,-1-20-160,21 19-128,-20 1-225,0-20-415,-1 21-354,1-21-672,0 0-1217,0-21-6758</inkml:trace>
  <inkml:trace contextRef="#ctx0" brushRef="#br0" timeOffset="364451.1719">9488 11350 12395,'-20'-40'6054,"0"21"-4997,1-1 577,19 20 127,-20 0-319,-20 0-257,20 0-673,1 20-224,-21-1 1,-1 21 127,23 0-32,-2 0-95,20-1-129,20 0-32,-2-19-160,23 1 128,-1 18-96,19-19 0,0 0-128,1-1-32,-1 1-32,-39 0 160,0 1-97,1 18 161,-42-19-64,1-20 193,0 20-97,2-1-32,-23-19-64,21 0 64,-20 0-224,21 20-193,-1-20-608,20 0-1121,-20 0-993,20-20-3843</inkml:trace>
  <inkml:trace contextRef="#ctx0" brushRef="#br0" timeOffset="364857.4219">9865 11687 19698,'20'0'1281,"0"0"-960,0 21 640,0-21-417,19-21-224,-19 21-31,1-20-129,-1 0-32,-2 1 32,-18-1 160,0 20-127,0-20-97,-18 1 224,-2 19-128,-1 0 0,-19 19 1,21-19 95,-1 20-32,0 19 64,0-19 193,20 21-1,0-2-191,0-19-193,20 0-32,0-1-32,19 1-64,22-20-96,-23 0-289,3-20-415,17 1-706,-17 19-1505,-21-20-5541</inkml:trace>
  <inkml:trace contextRef="#ctx0" brushRef="#br0" timeOffset="365485.3516">10342 11291 14125,'-20'-40'4356,"20"40"-2690,0 0 384,0 0-65,0 20 258,20 19-898,-20 1-576,20 0-193,-20 19-288,19 0 97,21 2-289,-19-22-32,-1 0-64,-2 1-128,2-19-289,1-1-415,-1-20-674,0 0-768,-20 19-1474,0-19-3394</inkml:trace>
  <inkml:trace contextRef="#ctx0" brushRef="#br0" timeOffset="365829.1016">10640 11608 17040,'20'0'4324,"-1"0"-2434,1 0 31,-20 0-447,40 0-449,-20 0-513,-1-20-448,1 20 0,0-19 64,0-1-128,-20-1 0,21 1-96,-42 20 32,21-19 64,-20 19-128,0 0-96,-19 0 224,19 19-64,0-19 32,0 20 32,0 1-64,1 18 64,19-19 96,0 19-96,0-19 128,19 0-64,1 1-96,20-1 0,-1-1-96,1-19 32,1 0-769,-3 0-801,3 0-1152,-3 0-962,-17 0-10345</inkml:trace>
  <inkml:trace contextRef="#ctx0" brushRef="#br0" timeOffset="366074.2188">11235 11508 18801,'-20'-19'2178,"-20"19"-640,21 0 352,-1 19-161,0 1-255,0 21-417,0-2-321,20 0-159,0 1-385,0 1-64,20-2-64,20 0-128,19-19-64,-19 1-192,19-21-129,-18 0-319,17-21-514,-17 1-992,-21 1-865,0-1-832,-1 0-10475</inkml:trace>
  <inkml:trace contextRef="#ctx0" brushRef="#br0" timeOffset="366280.2735">11493 11330 18897,'0'0'3748,"0"20"-2179,0-1 65,0 22-97,0-2-95,0 20-641,20-18-513,0-2-192,0 1-64,0-1-160,19-19-192,-19 1-225,-20-1-160,20-1-640,-20-19-865,0 0-1217,0-19-3844</inkml:trace>
  <inkml:trace contextRef="#ctx0" brushRef="#br0" timeOffset="366482.4219">11335 11569 21364,'0'-20'2370,"0"20"-736,20 0 415,18-21-287,3 21-1089,-1-20-545,-1 20-96,21-19-128,-21 19-417,1 0-255,-19 19-418,-3-19-1440,2 0-1346,-20 20-9897</inkml:trace>
  <inkml:trace contextRef="#ctx0" brushRef="#br0" timeOffset="368645.5079">12387 11210 9705,'-20'-19'4708,"0"-1"-3266,0 20 255,0 0 161,1 20-225,-1 21-383,0-2-161,0 20-160,-1 21 192,3 18 32,18-18-353,18 19-415,3-19-97,-1-21-160,20 1-160,19-20 0,-19-21-64,19-19-481,-19 0-640,19 0-801,-18-19-1313,-3-1-5669</inkml:trace>
  <inkml:trace contextRef="#ctx0" brushRef="#br0" timeOffset="369487.3047">12803 11310 12075,'0'-19'3651,"0"-1"-1344,0 20-193,0 0 160,0 20-449,0-1-95,20 21-545,0 20-352,-20-21-160,20 20-225,0-18-256,19 18-96,-19-20 32,0-19-256,21 21 96,-23-21-320,2-1-385,1 1-448,-1 0-673,-20-1-576,0-19-1153,0 0-6375</inkml:trace>
  <inkml:trace contextRef="#ctx0" brushRef="#br0" timeOffset="369840.8204">13319 11528 18385,'0'-20'2050,"-19"1"-1249,-1 19 480,0 0 192,0 19-384,0-19-448,-19 20-193,19 21 33,0-22-65,20 1-256,20 0-64,0-1-32,19 1-32,21-20 33,-21 20-162,21-20 226,-21 21-161,2-1 32,-21-1 96,-20 1 0,0 0 96,0-1-128,-20-19 64,-1 20-96,1-20-64,2 0-320,-3 0-161,21 0-608,-20 0-1249,20-20-1025,0 1-5702</inkml:trace>
  <inkml:trace contextRef="#ctx0" brushRef="#br0" timeOffset="370069.336">13517 11369 22261,'21'21'1441,"-21"-1"-160,20 0 417,-20 19-65,20 20-544,0-18-512,-1-2-289,1 0-288,20 1 32,-20 1-256,-1-22 0,1 1-705,-20-20-577,20 20-1152,-20-20-1506,-20-20-6470</inkml:trace>
  <inkml:trace contextRef="#ctx0" brushRef="#br0" timeOffset="370276.3672">13459 11628 19986,'20'-20'2403,"0"0"-417,-2 20 128,43-19-385,-22 19-1024,21-20-481,-21 20-288,21 0-545,-19 20-768,-3-20-1506,-17 19-1665</inkml:trace>
  <inkml:trace contextRef="#ctx0" brushRef="#br0" timeOffset="371050.7813">14372 11628 12651,'0'59'4261,"20"-18"-2756,-20-2 257,39 20 127,-19 1-159,0-1-577,20 2-416,-21-22-385,1 0-160,0 1 1,0-21-97,-20 2 32,20-21 0,-20-21 160,-20 2-192,0-1-32,-20-19-96,21-1 64,-21-20-160,0 1 384,1-21-160,-1 1-256,19-1 160,3 1-64,18 40 64,0-2-64,18 2 0,23 39 64,-21 0 32,19 0-64,1 20 96,-20 19-128,19 2 160,-19-2-64,0 0-64,-20 1 64,0 1-128,0-22 0,0 21-160,-20-40-289,0 19-223,20-19-674,-19 0-832,19 0-769,-20 0-5573</inkml:trace>
  <inkml:trace contextRef="#ctx0" brushRef="#br0" timeOffset="371486.3282">14809 11489 14317,'-20'0'3203,"20"19"-1762,-20-19 65,20 20 640,0 1-160,-21 18-449,21 1-608,0-21-416,21 21-129,-21-40-384,20 21 64,20-21 0,-21 0-96,1 0-64,0-21-96,-20 1 96,20 0 0,-20-19 32,-20 19 64,0 20 32,0-19 32,1-1-64,-1 20 192,20 0 128,-20 20-96,20-20 33,0 19-1,20 21-96,0-21-96,-1 1-32,21 0-352,0 1-129,-1-21-287,1 0-546,-1 20-1152,-19-20-993,0 0-6342</inkml:trace>
  <inkml:trace contextRef="#ctx0" brushRef="#br0" timeOffset="371691.4063">15165 11747 3138,'0'-19'16048,"0"-1"-14223,-20-21 193,2 21 641,-2 1-577,-1-21-801,1 21-736,20-22-161,-20 21-192,20 1-192,0-1-192,0 0-673,20 20-736,0 0-770,21 0-1472,-23 0-4677</inkml:trace>
  <inkml:trace contextRef="#ctx0" brushRef="#br0" timeOffset="371891.6016">15285 11271 18225,'0'0'3491,"0"0"-1729,20 20 352,-20 19-128,20 0-449,19 2-544,-19 18-609,0-20-256,19 2-160,1-2-352,-20-19-257,21 0-383,-23-1-610,-18-19-1185,0 0-1088,0 0-7913</inkml:trace>
  <inkml:trace contextRef="#ctx0" brushRef="#br0" timeOffset="372087.8907">15305 11569 19122,'0'-41'2978,"0"41"-1248,20-20 736,19 1-512,1-1-961,-1 0-608,21 1-289,-19 19-321,18 0-735,-19 0-1347,-1 0-2753,-19 0-14895</inkml:trace>
  <inkml:trace contextRef="#ctx0" brushRef="#br0" timeOffset="372767.5782">16317 11508 15502,'-20'0'2627,"0"20"-1282,0 1 449,1 18 224,19 1-289,0-1-512,0-19-448,39 1-256,-19-1-289,39-20 32,-19-20-224,1-1 32,-3-19-32,-17 1-64,-1 0-32,-20 19 0,0-1-96,-41-18-257,3 39 97,-3-20-224,1 20-257,21 0-128,-1 0-641,20 0-544,0 20-480,20-1-3460</inkml:trace>
  <inkml:trace contextRef="#ctx0" brushRef="#br0" timeOffset="372998.0469">16694 11628 16079,'-39'-40'1890,"19"1"-449,-20-2 321,1 22-321,19-21-352,0-19-384,0 19-321,-1-19-224,21 0 32,21 18 33,19 1-322,-20 21-383,19 19-705,-19 0-737,20 0-736,-21 19-5734</inkml:trace>
  <inkml:trace contextRef="#ctx0" brushRef="#br0" timeOffset="373202.1485">16337 11469 20499,'-20'0'2210,"40"-20"-1633,19 20 1024,2-39-192,17 19-1088,3 20-321,-2-21-865,1 21-1057,-1 0-1025,0 0-2978</inkml:trace>
  <inkml:trace contextRef="#ctx0" brushRef="#br0" timeOffset="373781.25">17389 11291 15406,'0'39'3523,"20"-19"-2658,0 20 224,0 0 545,0 19-65,-1-20-736,1 2-609,0-2-160,0-19 97,-20-1-65,0 1 224,20-20-128,-40-20 160,20 1-159,-20-1-193,20 0 128,-20-19-160,-19-2 64,19-18 64,0 20-64,0-21-32,20-19-32,0 18 0,0 22 96,0 0 32,20 19 128,0 20 161,0 0-1,19 39 32,-19 1 97,20 1-289,-21 18-96,21 19-96,1-17 64,-23-2-160,23-20-224,-21 2-385,0-22-128,-1 1-416,-19 0-1121,0-20-481,-19 0-1793,-21-20-11595</inkml:trace>
  <inkml:trace contextRef="#ctx0" brushRef="#br0" timeOffset="373993.1641">17488 11489 19698,'0'-20'2242,"20"20"-192,0-20 513,0 20-674,19-19-864,1 19-672,1-20-193,-3 20-96,3 0-512,-21 0-449,19 0-1057,1 0-1986,-20 20-3075</inkml:trace>
  <inkml:trace contextRef="#ctx0" brushRef="#br0" timeOffset="374235.3516">18123 11469 14733,'41'20'4741,"-21"-1"-3428,19 22 545,-19-2 384,0 1-737,0-1-800,-20 2-417,19-2 1,-19 1-193,-19-1-96,19-18-96,-20-1-609,0-20-800,0 0-1250,20 0-1537</inkml:trace>
  <inkml:trace contextRef="#ctx0" brushRef="#br0" timeOffset="374939.4532">18640 11410 7943,'0'-20'7655,"0"20"-5445,20 0 65,0 0 191,-1 20-224,1 19-801,20 1-672,-1-1-224,-19 2-129,20-2-32,-20 0-95,-1 1 31,1-19-64,-20 18 96,0-19-127,-20-20-97,1 20-32,-1-20-32,-20 19-32,20-19-256,-19 0-129,19 0-319,0 0-129,0 0-768,20-19-1186,-19-1-1377,19-19-7079</inkml:trace>
  <inkml:trace contextRef="#ctx0" brushRef="#br0" timeOffset="375145.5079">18719 11171 19538,'-20'-20'2498,"20"20"-1729,0-19-449,0 19 97,0 0-481,0 0-225,20 0-928,0 19-1057,0-19-2755</inkml:trace>
  <inkml:trace contextRef="#ctx0" brushRef="#br0" timeOffset="375433.5938">19176 11430 18801,'20'0'4292,"-1"0"-2914,1 0 768,0 0-417,21 0-1248,-23 0-257,22 0-160,1 0-64,-2 0-96,1 0-417,-1 0-287,1 0-385,-20 0-897,19 0-449,-39 0-576,20 0-10217</inkml:trace>
  <inkml:trace contextRef="#ctx0" brushRef="#br0" timeOffset="375693.3594">19672 11132 19698,'0'0'3331,"20"0"-1537,-20 19 512,19 1-576,-19 19-481,20 2-480,20-1-449,-19-1-160,-1 0-64,19 2-96,1-2-192,-20 1 0,-1-21-449,1 1-384,0 1-896,-20-21-1058,20 0-1121,-20 0-11723</inkml:trace>
  <inkml:trace contextRef="#ctx0" brushRef="#br0" timeOffset="376294.9219">20426 11569 14509,'0'0'2787,"0"-20"-961,0 20 416,20 0 96,-20 20-769,20-20-672,0 39 128,0-19-640,-20 19-1,19 2-128,-19-21-288,0-1 0,0 1-320,20 0-481,-20-20-1249,0 19-1473,0-19-5990</inkml:trace>
  <inkml:trace contextRef="#ctx0" brushRef="#br0" timeOffset="378264.6485">20982 11390 14926,'-20'-21'2210,"20"2"-160,0 19 160,0 0-224,20 0-609,-20 0-448,0 19 0,20 2-161,-20 19-159,21-21-129,-3 21-223,-18-21-161,20 1-32,-20 1-96,21-1-96,-1-1-225,0-19-640,-20 0-736,18 0-673,-18 0-321,0-19-3171</inkml:trace>
  <inkml:trace contextRef="#ctx0" brushRef="#br0" timeOffset="378728.5157">20942 11132 8776,'-19'0'2402,"19"0"-384,0 0 705,0 0-577,0 0-737,0 0-608,0 0 960,0 0-479,0 0 31,0 0-352,0 0-96,0 0-225,0 0-95,0 19-161,0-19 0,19 0 65,-19-19-97,20 19-128,-20-20-63,0 20-33,0-20 32,0-1-64,0 21 64,-20-19 32,20 19-32,-19 0 1,-1 19-97,0-19-193,20 21 194,0-21-258,0 20-255,0-20-513,20 0-544,0 0-1250,19 0-1185,-19 0-6982</inkml:trace>
  <inkml:trace contextRef="#ctx0" brushRef="#br0" timeOffset="379040.0391">21339 10973 23029,'81'39'1794,"-23"1"-1057,21 20 224,-18-1 288,18 21-577,-20-1-415,-19 1-161,1-21-64,-3 0-64,-38-18-128,0-2-129,0 0-575,-38-19-1186,-3-20-1826,1 0-3459</inkml:trace>
  <inkml:trace contextRef="#ctx0" brushRef="#br0" timeOffset="387801.7579">812 13017 11883,'0'0'3011,"0"-19"-1282,-18-1 353,18 20 0,-20-20-544,20 20-385,0 0-256,-21 0-257,21 0-95,-20 20-65,0 0-224,2-1-127,18 1-33,0 0-96,0 20 64,0-20-32,18-20-32,2 20 0,21-1 0,-3-19 32,-17 20-64,19-20 128,0 20-192,-1-20 192,-19 19 96,-20 2-96,0 19-64,0-21-32,-20 21-320,0-21-65,1 3-640,-1-3-608,20-19-481,-20 20-801,0 0-5765</inkml:trace>
  <inkml:trace contextRef="#ctx0" brushRef="#br0" timeOffset="388127.9297">733 12939 11851,'-20'0'7943,"2"-20"-6630,18 20 321,0-21 224,0 21-993,0-20-801,0 20-128,18-19 64,2-1-385,0 0-640,1 1-544,-1-1-769,-2 20-2403</inkml:trace>
  <inkml:trace contextRef="#ctx0" brushRef="#br0" timeOffset="388576.1719">614 12680 12555,'-39'80'2371,"-1"-21"31,20 0-128,1 21-320,-1 19-321,0 0-608,20 1-320,20-2-256,-20 2-161,39 0-96,1-21 352,0-40-415,19-18 127,20-21 128,0 0-160,2-41-127,-2-18-65,-20-21 96,22 2-224,-43-22-65,23 21 161,-22-21-32,-19 22 0,-20-2-64,-41 21-64,23-2-64,-43 2 160,23 20 32,-3 19-160,-18-1 96,-1 1-65,-19 20-287,18 0-737,23-19-513,-3 19-864,21 0-8649</inkml:trace>
  <inkml:trace contextRef="#ctx0" brushRef="#br4" timeOffset="396395.5079">1865 12839 7174,'20'-20'7079,"-20"20"-5574,-20 0 97,20-19 480,0 19-256,-20 0-641,20-20-384,-19 20-97,-1 0-255,0 0-161,20 20-128,0-20 32,-20 19-64,20-19-96,-20 40 0,20-21 0,0 22-32,0-2 0,0 1 0,20-1-32,-20 2 96,0 18 1,20-20-1,-20 0-32,0 2-32,0-2 96,0-19-192,0 0 96,0-1 96,0 3 64,0-22 64,20 0 160,-20 0 1,20 0-97,-1 0-96,-19 19-96,0-19-32,20 0-96,-20 20 96,20 0-160,0-20-224,-20 19-224,21 1-129,-3 0-192,-18-1-512,20-19-801,-20 21-609,20-21-3459</inkml:trace>
  <inkml:trace contextRef="#ctx0" brushRef="#br4" timeOffset="396663.086">2124 13215 17520,'19'-19'1986,"-19"19"-1025,0-20 704,0 20 385,0 0-1089,0 20-512,20-1-193,-20 22-160,0-2-160,20-19 0,0 0 192,0 21-608,-20-22-513,19-19-577,1 0-1248,0 0-4165</inkml:trace>
  <inkml:trace contextRef="#ctx0" brushRef="#br4" timeOffset="396868.1641">2124 12978 18705,'-20'-39'961,"0"39"-737,20-20 97,0 20-161,0-21-352,0 21-865,0 0-2114,20 0-8937</inkml:trace>
  <inkml:trace contextRef="#ctx0" brushRef="#br4" timeOffset="397199.2188">2620 13276 13805,'20'59'2402,"-1"-40"-673,-19 3 33,0-3 64,20-19-257,-20 0-416,0 20-64,0-20-224,0 0-384,-20-20-193,20 1 32,-19-3-160,-1 3-31,0-1 31,-20-19-128,19-1-32,-17 0 32,-3 0-64,21-19-64,2 19 32,-3 0-64,21 21-33,0-1 1,21 0-32,-3 20-96,23-19-449,-21 19-736,18 19-481,3-19-448,-1 20-1570,-1 0-9545</inkml:trace>
  <inkml:trace contextRef="#ctx0" brushRef="#br4" timeOffset="397415.0391">2501 13117 10345,'-41'39'9930,"21"-19"-8905,2-20-128,18 0 1313,0 0-289,0 0-1152,18 0-545,23-20-160,-21 20-192,18-19-512,3 19-898,-21-20-1569,20 20-1857</inkml:trace>
  <inkml:trace contextRef="#ctx0" brushRef="#br4" timeOffset="399077.1485">3294 13176 15534,'21'0'1602,"-21"20"-994,20-1 1250,-20 2-288,18 19-802,-18-1-191,21 22-97,19-2 97,-20-20 352,0 0-161,-20 2-63,19-2-96,-19-19-97,0 0-63,0-1-129,0-19-256,-19 20 32,-1-20-64,0 0 128,0-20-256,0 20 32,-1-19-416,-17 19-193,17-20-480,21 20-673,-20 0-832,20-20-1570,0 1-12811</inkml:trace>
  <inkml:trace contextRef="#ctx0" brushRef="#br4" timeOffset="399285.1563">3254 12859 21844,'-18'0'481,"-3"0"-385,21 0-32,0 0-64,-20 0-833,20 0-1505,0 19-3812</inkml:trace>
  <inkml:trace contextRef="#ctx0" brushRef="#br4" timeOffset="399814.4532">3691 13037 18193,'0'-20'1890,"21"1"-225,-21 19 513,0-20-288,0 20-1089,0 0-609,0 0-32,0 20 32,-21-1-128,21 21-64,-20-19 64,20 18-32,-18 0-32,18 1 32,-21-21 161,21 2-65,-20-1 160,20 0-32,0-1-96,0-19 97,0 0 63,0 0-64,20 0-96,-20 0-96,21 0 97,-3 0-226,2 0 33,1 0-32,-21 0-224,20 0-32,0 0-449,-2 20-320,3-20-320,-1 20-962,-20-20-671,20 19-4389</inkml:trace>
  <inkml:trace contextRef="#ctx0" brushRef="#br4" timeOffset="400036.1329">3989 13256 14285,'20'39'6022,"-20"-19"-4933,0 0 736,20-1-127,-20 3-1025,20-3-385,-20 21-320,19-21-128,1 1-160,0 0-673,-20-20-1025,21 0-1474,-21 0-7302</inkml:trace>
  <inkml:trace contextRef="#ctx0" brushRef="#br4" timeOffset="400240.2344">4009 13117 16944,'-20'-39'3139,"20"18"-1474,-20 1-288,1 20-768,-1-20-545,20 20-961,0 0-864,0 0-1955</inkml:trace>
  <inkml:trace contextRef="#ctx0" brushRef="#br4" timeOffset="400770.5079">4108 12819 19410,'0'-19'2274,"0"19"-1633,0-20 896,0 20 193,0 0-801,21-20-737,-21 20-160,20 0 32,-20 0 96,18 0-128,2 20 160,-20 0-64,21-1 97,-1 1 31,0 0-96,19 19-64,-19 2-64,0-2 128,-20 20-128,20 1-64,0-1 32,-1 21 0,1-1 0,0-18-32,0 17-32,1-19 64,-3 2 0,-18-22 0,20 0 96,-20-19-96,0 1-96,0-1-256,-20-20-161,2 0 1,-3-20-449,1 20-1377,-20 0-2114,21-21-11756</inkml:trace>
  <inkml:trace contextRef="#ctx0" brushRef="#br0" timeOffset="430999.0235">5200 13176 1601,'0'-20'801,"-19"20"-769,19 0 0,0 0-96,0 0-1442</inkml:trace>
  <inkml:trace contextRef="#ctx0" brushRef="#br0" timeOffset="431425.7813">5200 13176 3042,'-39'-20'1954,"39"20"-224,0-19 1249,0 19 160,0 0-1025,0 0-417,0 0-95,0 0-161,0 19 1,0 1-161,0 0-320,20 20-161,-1 0-287,-19 19-225,20-18 0,0-2 97,-20 0 31,20 1-63,-20-21-33,0-19 32,0 0-64,0 0 1,0 0-129,0-19-128,-20-1 0,20 0 0,-20-19 0,0-22-32,20 2-32,-19 0 0,19-1-64,0 1-32,0 20 64,0-2-193,19 21-159,1 20-193,0 0-416,0 0-288,0 20-448,19 0-450,2 1-1408,-21 18-8200</inkml:trace>
  <inkml:trace contextRef="#ctx0" brushRef="#br0" timeOffset="431824.2188">5597 13236 7046,'0'0'9609,"0"0"-8135,0 0-33,0 0 225,0 0-449,0-21-641,20 21-384,-20 0-63,20 0-1,0-19 96,0 19-128,-1-20-32,-19 0-32,20 1 32,-20-1-64,0 0 32,-20 20-32,1-19 0,19 19 64,-20 0-32,-20 0 0,40 19 128,-20 1 33,1 19 127,19 1 0,0 0 33,0 0-65,0-1-192,19 0-32,1-17-96,0 17-64,20-19-288,-1-20-321,1 0-512,-1 0-545,1-20-320,1 20-2306</inkml:trace>
  <inkml:trace contextRef="#ctx0" brushRef="#br0" timeOffset="432068.3594">5915 12859 18705,'0'0'1538,"0"19"-289,-21 1 320,21 1 129,21 18-769,-21 20-577,20-19-288,0 20 32,19-1-192,-19-20-352,20 2-481,0-21-512,-1-1-738,1 1-1088,-19-20-7014</inkml:trace>
  <inkml:trace contextRef="#ctx0" brushRef="#br0" timeOffset="432272.461">5856 13156 18033,'-21'-19'2690,"21"19"-1120,0-20 287,0 20-864,21-20-704,17 1-225,-17-2-192,19 1-257,-1 0-768,21 20-833,-20-19-416,-1 19-2819</inkml:trace>
  <inkml:trace contextRef="#ctx0" brushRef="#br0" timeOffset="432591.7969">6311 13057 1569,'0'21'16848,"0"-21"-15407,0 39 193,0-19-33,0 19 1,0 0-769,21 2-641,-1-2-160,0-19 96,19 0 0,-19-1 32,20-19-96,-20-19 32,-1-1-128,1-19-128,0 19-160,0-21-128,-20 22-33,-20-21-416,20 21-544,-20-1 128,20 0-193,-20 20-2049,20-19-12588</inkml:trace>
  <inkml:trace contextRef="#ctx0" brushRef="#br0" timeOffset="433011.7188">6708 13176 18353,'0'60'2530,"0"-20"-1665,0-1 288,20-19 353,-20-1-65,0-19-576,21 0-289,-21 0-63,0 0-65,20-19-159,-20-1-1,0 0 0,-20 1-96,20-1-96,0-21-160,-21 2 128,21 19-192,-20-19 32,20 19-256,0 1-193,20-2-352,1 21-768,-1 0-866,0 0-383,-1 0-2467</inkml:trace>
  <inkml:trace contextRef="#ctx0" brushRef="#br0" timeOffset="433534.1797">7087 13156 15662,'0'0'2819,"0"20"-1378,0 19 481,0-18 0,0 19-192,20-1-705,-20 0-385,0 2-416,18-21-63,-18 0-33,21-20 64,-21 0-96,0 0 0,20-20-64,-20-19 32,0 17-64,0-17 0,0 0 0,20 19 64,-20-21-96,0 22 160,20 19-32,-1 0 161,-19 19-97,40 2-32,-20-1-192,0 19-192,19-19-193,-19 19-544,20-17-897,-21-3-1441,1 1-6246</inkml:trace>
  <inkml:trace contextRef="#ctx0" brushRef="#br0" timeOffset="434897.461">8039 12839 11018,'0'20'3011,"0"-1"-993,0 1-417,0 21-320,0-2-63,20 0-290,0 1-319,-20 20-32,20-1 63,0-20-63,-1 22-33,-19-42-63,20 21-97,-20-40 0,0 19-63,0-19-65,0 0-160,0 0-64,-20 0 0,1-39 32,-1 19-32,0-39-32,-20-1-32,21 1-256,-1-21-32,0 1 159,20 19 65,0 1 32,20 20 0,0 19-32,-1 0 96,21 20-64,0 0 32,-1 20 32,1 19-32,19 1-64,-39-1 160,21 2-96,-23-2 64,-18 0 0,0 1-96,0 0 128,-18 0-32,-3-1 0,1 0-32,0-18 64,0-1 64,1-20 96,-1 0-95,20 0 319,20 0-32,-1-20-127,1-1-193,0 21-96,21-19 0,-23 19-192,22-20-385,-19 20-192,17 0-256,-17 20-544,-1-20-994,0 19-4387</inkml:trace>
  <inkml:trace contextRef="#ctx0" brushRef="#br0" timeOffset="435420.8985">8852 12898 16719,'21'-59'2178,"-21"39"-1313,0 1 64,-21-21 801,21 40-33,-18-21-832,-2 21-416,0 21-33,-1-1 161,-17 0 159,17 19-383,1 0-225,0 2-64,20-2-64,0 1-32,0-1 64,40 2-32,-19-2 0,17-19-128,23-1-1,-22 1 1,21 0 64,-21-1 0,-19 2 64,0 19 0,0-21 96,-20-19-64,-20 20-64,20 0 0,-20-20-320,0 19-128,-19-19-321,19 0-545,0-19-928,0 19-320,20 0-3460</inkml:trace>
  <inkml:trace contextRef="#ctx0" brushRef="#br0" timeOffset="435882.8125">9150 13196 16047,'20'0'1986,"-20"0"-321,20 0-31,1 0-161,-1 0-448,-2 0-480,2 0-225,1-20-224,-1 20 96,0 0-96,-1-20-32,1 1-32,-20-1 64,20 0-64,-20 1-32,-20 19-32,20-21 64,-20 21 33,1 0-65,-1 0 0,-21 21 96,21-2 32,2 1 128,-2 19 32,20 1-64,0 0 33,0-20-161,20 19-96,-20 1 0,38-21-192,-17-19-65,19 22-223,-21-22-161,21 0-480,0-22-608,-21 3-962,21-1-3907</inkml:trace>
  <inkml:trace contextRef="#ctx0" brushRef="#br0" timeOffset="436194.336">9508 12780 17040,'-20'-20'2946,"20"20"-1056,0 0 512,0 20-416,0 0-833,20 19-384,-20 0-160,20 22-193,-20-2-128,21 0-159,-3 1-65,2-21-96,0 20-129,1-18-287,-1-21-193,-2 19-576,3-19-769,-1-1-640,0-19-1378,-20 0-13645</inkml:trace>
  <inkml:trace contextRef="#ctx0" brushRef="#br0" timeOffset="436592.7735">9826 13137 20851,'0'19'961,"0"1"-352,20-20 416,-20 0 448,19 20-960,1-20-289,0 0-128,0 0-32,0 0-32,-1-20-32,21 0-32,-19 20-64,-1-19 32,-20-1 0,0 0 160,0 1-128,0-2 64,0 1-96,-20 20 128,-1 0-64,1 0 32,0 20 0,1 1 160,-1-2-32,0 1 193,0 19-33,20 1 0,-20-21-32,20 22-159,20-21-65,-20-1-96,20 1-129,0 0-127,19-20-192,1 19-353,-19-19-993,17 0-1025,-18 0-2081</inkml:trace>
  <inkml:trace contextRef="#ctx0" brushRef="#br0" timeOffset="437208.0079">10442 13137 14637,'0'-40'3267,"0"21"-1473,-21-2-32,21 21 64,-20 0-321,0 0-480,1 0-352,-1 40 31,20-20-223,-20 19-97,0 1-128,20 0-128,0 0 1,20-1-129,-20-19 64,40-1-64,-21 3-64,1-22-97,21 0-383,-3 0-449,-18 0-705,21 0-1024,-21-22-609,19 3-6439</inkml:trace>
  <inkml:trace contextRef="#ctx0" brushRef="#br0" timeOffset="437435.5469">10699 12958 3555,'0'-60'15503,"-20"40"-13101,20 1-480,0 19-161,0 0-287,0 0-577,0 19-161,0 22-351,0-2-225,20 40 0,-20-19-192,20-1-256,20 0-289,-21-18-320,21-2-416,-20-19-705,1 0-833,-3-20-3106</inkml:trace>
  <inkml:trace contextRef="#ctx0" brushRef="#br0" timeOffset="437657.2266">10679 13156 17520,'-39'0'3203,"39"-19"-1025,-20 19 289,20 0-353,0 0-289,0 0-704,20-20-416,0 20-577,19 0-192,-19 0-416,20-20-353,-1 20-545,1 0-832,-1-19-1697,-19 19-2820</inkml:trace>
  <inkml:trace contextRef="#ctx0" brushRef="#br0" timeOffset="439583.0079">11474 12819 10249,'0'-59'3459,"-20"38"-1024,0 21-513,20-20-161,-20 20-319,20 0-385,-21 20 192,21 1 64,0 19-544,0 19-353,0 1-31,0 19-129,0 1-128,21-21-64,-1 19-96,0-37-32,0 18-353,-1-39-319,21-1-866,0 3-1056,-21-22-1090,21 0-13580</inkml:trace>
  <inkml:trace contextRef="#ctx0" brushRef="#br0" timeOffset="440032.2266">11752 12859 17840,'0'-40'2243,"20"21"-1219,-2-1 194,2-21 31,1 41-320,-1-20-737,0 20-96,19 0-128,-19 20 64,0 1-96,0 19 128,-1 19-96,-19-20 32,20 21 0,-20-20 128,-20 19 192,20 1 257,0-21-65,-19 1 1,19-21-33,0 22-63,19-41 159,1 0-127,0 0-65,0 0-384,21 0 96,-3 0-192,3 0-192,-3-20-289,3 20-416,-21 0-416,0 0-737,-1 0-577,1 0-1441,0 0-9288</inkml:trace>
  <inkml:trace contextRef="#ctx0" brushRef="#br0" timeOffset="440423.8282">12426 13078 18033,'0'19'2114,"0"-19"-1057,0 20 448,0 19 225,20-19-577,-20 19-577,20-18-255,0-1-161,-20 0 64,19-1-96,-19-19-32,20 20 64,-20-20-32,0-20-64,0 1-31,0-1-1,0 0-64,0-1 32,0-18-97,0 0 65,0 19-128,20 20 96,-20 0-64,21 0-32,-1 20-96,-20-1-353,18 21-768,2-21-641,1 22-96,-1-21-1313,0 19-10186</inkml:trace>
  <inkml:trace contextRef="#ctx0" brushRef="#br0" timeOffset="440909.1797">12902 13037 17232,'0'-20'1794,"-19"20"-834,19 20 610,-20-20-97,20 20-352,0 20-256,0-20-352,0 19-193,0 1-128,20 0-96,-20 0-96,19-21 96,1 1-64,0-20 0,0 0-64,1 0-64,-21-39-32,20 19 96,-2-21-32,-18-18 32,0 20-128,-18-21-32,18 1 0,-20 0 159,-1-2-95,-19 2 64,20 20 96,1-2 257,19 41 127,-20 0 32,20 0 129,0 41 96,0-21-129,20 39-95,-20-20-289,39 21 0,-19-20-256,21 19-128,-21-19-193,18-20-640,3 19-480,-21-19-705,19 0-1154,-19-20-7398</inkml:trace>
  <inkml:trace contextRef="#ctx0" brushRef="#br0" timeOffset="441726.5625">13697 13215 12235,'0'0'3395,"-20"0"-2049,20 0 575,0 21 257,20-1-384,-20 19-737,19 20-512,-19 2-225,20 18-224,20-19 0,-20-1-32,1-20 0,-3-19 32,2 1 97,1-21 159,-21 0-224,0-21 0,0 1-224,0 1 32,-21-21 0,-17 1 32,17-21-128,-19 20-64,20-38-225,-19 17-95,19-18 319,0 19 97,20 21 0,0-1 64,20 21 128,0 19-32,19 0-32,-19 0 32,20 19-32,-1 21 32,-19-1-32,1 0 0,-1 2-32,0-21 64,-20 19-32,0-19-192,0-1-737,0-19-448,-20 22-225,0-22-1761,20 0-7399</inkml:trace>
  <inkml:trace contextRef="#ctx0" brushRef="#br0" timeOffset="442242.1875">14293 13097 15214,'-21'0'2178,"1"0"-705,-18 20 225,17 0 192,1 19-641,0 0-256,0 2-288,1-2-417,19 1-96,19 1-96,1-22 64,0 1-64,0-20 0,1 0 1,-3-39-97,2 17 0,0-17 64,1 0 0,-21-1-32,0 0 0,0 20 160,-21 0-32,21 1 64,-20 19 65,20 0-161,-20 19 160,20 1-128,0 19-96,0-18 32,0 19-192,20-21-128,0 1-257,21 0-223,-23-1-289,3-19-449,-1 0-896,0 0-288,0 0-3396</inkml:trace>
  <inkml:trace contextRef="#ctx0" brushRef="#br0" timeOffset="442545.8985">14451 13176 15822,'0'60'2851,"20"-40"-1922,-20 0 352,0-1 129,0 1-417,20 0-289,-20-20-95,20 0 95,-20 0-159,19 0 32,-19-20-193,0-19 96,0 19 65,0-21-33,0 2-287,-19 0-97,19-1-160,-20 0 96,20 20-128,0 0-97,0 1-223,20 19-289,-20 0-448,39 19-768,-19 1-1314,20 0-2275</inkml:trace>
  <inkml:trace contextRef="#ctx0" brushRef="#br0" timeOffset="442834.961">14888 12760 19506,'0'-21'1954,"0"21"-1282,0 21 610,0 19 415,20-1-255,-20 0-417,20 22-449,-1-2-384,1 0-96,0-19 65,20 19-322,-1-19-127,-19 0-192,21 0-193,-23-21-672,2-19-641,1 20-641,-21-20-2369</inkml:trace>
  <inkml:trace contextRef="#ctx0" brushRef="#br0" timeOffset="443062.5">14888 13078 20755,'-40'0'3491,"40"0"-1985,0 0 512,0-21 64,0 21-769,40 0-801,-20 0-383,39 0-161,-19 0-417,19 0-223,2 0-289,-2-20-833,-19 20-1153,-1-20-1697,-19 20-10571</inkml:trace>
  <inkml:trace contextRef="#ctx0" brushRef="#br0" timeOffset="443711.9141">15841 13078 15150,'-20'-21'2658,"0"21"-1088,20 21-65,-20-21-31,20 39-353,0-19-256,0 19-353,0 0-224,20-18-160,20-1 33,-21 0-33,21-20-32,1-20-32,-3 0 32,-17-1-256,-1 2 128,-20-1 64,0-19-192,-20 19 128,-21 0-32,2 1-1,-1 19-31,20-21-256,-19 21-449,19 0-288,20 21-640,0-2-1090,0-19-3203</inkml:trace>
  <inkml:trace contextRef="#ctx0" brushRef="#br0" timeOffset="443986.3282">16297 13236 14029,'20'0'5221,"-40"-21"-3588,0 2 97,0-21-65,1 21-127,-21-40-545,20 18-353,-19-18-255,19 0-161,0-1-32,0 1 0,20-2-95,20 22-194,-20 19-223,20 0-64,19 1-577,-19 38-929,0 1-1313,20 0-448,-21 19-11564</inkml:trace>
  <inkml:trace contextRef="#ctx0" brushRef="#br0" timeOffset="444204.1016">16099 12978 18545,'-59'39'3107,"39"-39"-1922,0 20 417,20-20 544,20-20-577,0 20-896,19-19-449,1-1-256,-1 20-288,1-20-161,0 20-736,-21 0-1025,21 0-1345,-20 20-2852</inkml:trace>
  <inkml:trace contextRef="#ctx0" brushRef="#br0" timeOffset="445101.5625">16913 12819 11562,'0'0'4869,"0"20"-3203,0 0 31,0-1-608,0 22-32,0-2-320,20 1-257,0 19-63,-1-19-65,1 0-32,0-1-63,-20-19 159,20-1-96,-20 2 161,0-21-161,0 0-192,0 0-32,-20-21-32,0 2-32,0-21 0,1 1 1,-1 0-33,0-22 0,20-17-97,-20 17-63,20 2 0,20-21 128,-20 41 0,20-1 128,19 21 160,-19 19-127,20 0 95,-1 19-64,-19 21 0,20-1-32,-1 22 0,-19-2-64,0 1 0,21-1-64,-21-20-64,-2 22-224,3-42-96,-1 21-289,0-21-480,-20-19-705,0 0-224,0 0-833,-20 0-8551</inkml:trace>
  <inkml:trace contextRef="#ctx0" brushRef="#br0" timeOffset="445326.1719">17071 13037 18481,'-19'0'2691,"-1"0"-1538,20 0 929,0-20 224,20 20-769,-1 0-960,1-19-513,0 19-96,20 0-224,-1 0-193,1-20-544,1 20-640,-23 0-1346,23 0-865,-21 0-12075</inkml:trace>
  <inkml:trace contextRef="#ctx0" brushRef="#br0" timeOffset="445637.6954">17686 13137 19442,'41'0'2434,"-41"0"-2081,20 0 1024,-20 19-384,20 1-449,-20 0-384,19 20-95,-19-20-162,0 0-63,0-1-480,0 1-834,-19-20-1152,19 20-3236</inkml:trace>
  <inkml:trace contextRef="#ctx0" brushRef="#br0" timeOffset="447122.0704">18203 12919 8840,'-19'0'4452,"19"-21"-2178,0 21 0,0 0-512,0 0 320,0 0-673,19 21-384,-19-1-224,20 19-256,0 0 95,0-19-159,0 21-161,-20-22-128,19 1 0,-19 0-64,20-1 33,-20-19 31,0 0-64,0 0 96,0 0-160,0 0 0,-20-19-32,20-21-32,0 21 32,-19-22-64,19 2 0,0-1 128,0 21-256,0-22 128,19 21 64,1 20 32,0 0 32,0 0-96,0 20 160,-1 1-127,1 18 63,0 1 0,0-1-160,1 2 160,-3-2-96,2 0-32,-20-19-257,21 19-191,-21-39-449,20 21-544,-20-21-705,0 0-225,0 0-2465,0 0-10475</inkml:trace>
  <inkml:trace contextRef="#ctx0" brushRef="#br0" timeOffset="447398.4375">18719 13017 19314,'20'0'1826,"-20"0"31,20 0 417,0 0-736,-1 0-705,1 0-449,20 0-352,-20 0-32,19 0-192,-19 0-321,21 0-800,-3-19-1025,-17 19-897,-1 0-4677</inkml:trace>
  <inkml:trace contextRef="#ctx0" brushRef="#br0" timeOffset="447686.5235">19196 12978 17136,'19'20'4324,"-19"-1"-3171,20 1-352,0 0 512,-20 1 96,20 18-736,1 0-321,-21 1-64,18 0 33,2 0 95,0-1-160,-20-19 97,0 21-129,0-22-32,0-19-96,0 20 0,-20-20-160,0 0-64,2 0-64,-3-20-192,1 20-641,0-19-353,20-22-704,-20 21-1057,1 0-3651</inkml:trace>
  <inkml:trace contextRef="#ctx0" brushRef="#br0" timeOffset="447928.711">19176 12641 19986,'0'-20'2915,"0"20"-2306,0 0-385,0-21 32,20 21 32,-20 0-255,0 0-66,19 0-479,-19 21-481,0-1-865,0-1-832,20 1-2691</inkml:trace>
  <inkml:trace contextRef="#ctx0" brushRef="#br0" timeOffset="448554.6875">19871 13117 18289,'40'0'2851,"-40"0"-1090,19 20-287,1-1-385,0 1-449,0 19-512,-20-18 32,20 19-95,-20-1-65,0-19-161,0-1-95,0 3-513,0-22-1152,0 0-642,0 0-1569</inkml:trace>
  <inkml:trace contextRef="#ctx0" brushRef="#br0" timeOffset="448901.3672">20308 12878 19794,'19'-19'2819,"-19"19"-1986,20 19 864,-20-19-159,0 20-353,0 21-512,0-2-289,0 0-192,20-19-160,-20 21-32,20-22-32,0 1-256,-1 0-257,-19-1-480,20-19-800,-20 0-1026,20 0-608,-20-19-5958</inkml:trace>
  <inkml:trace contextRef="#ctx0" brushRef="#br0" timeOffset="449132.8125">20288 12739 18545,'-20'-59'3075,"-1"39"-1634,21 1-448,-20-1-544,20-1-545,0 21-65,20 0-607,-20 0-834,21 0-960,-1 21-3492</inkml:trace>
  <inkml:trace contextRef="#ctx0" brushRef="#br0" timeOffset="449416.9922">20744 13057 18417,'20'0'3555,"-20"0"-2786,20 0 256,20-20 160,-1 20-576,1 0-513,-1 0-32,1-20-352,-20 20-609,19 0-288,2 0-289,-21 0-512,0 0-1665,-2 0-9674</inkml:trace>
  <inkml:trace contextRef="#ctx0" brushRef="#br0" timeOffset="450075.1954">21438 13017 14381,'20'-19'4132,"-20"19"-2595,0 19 642,20-19-418,-20 20-768,21 0-352,-1 20-449,0 0 32,-2-1-96,-18 0 32,21 2-63,-21-2 95,0-19 32,0 0 0,-21-1-64,3 3 0,-2-3-192,-21-19 32,21 0-192,0 0-64,-19 0-385,19 0-448,20 0-993,-20-19-512,20 19-2691</inkml:trace>
  <inkml:trace contextRef="#ctx0" brushRef="#br0" timeOffset="450308.5938">21359 12760 19826,'0'-21'1922,"0"1"-1666,0 1-320,0 19-32,0 0-480,0 0-545,0 0-1954,0 0-10730</inkml:trace>
  <inkml:trace contextRef="#ctx0" brushRef="#br0" timeOffset="450596.6797">21638 12600 4580,'59'0'16303,"-19"21"-13965,-1-1-288,22 19-352,-23 0-897,23 22-321,-22 18-127,1-19-129,-20-1-192,19 0-32,-39 1-128,20-20-64,-20-1-33,0-19-832,-20-1-672,0 2-674,1-1 129,-1-20-2658</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1T04:22:36.488"/>
    </inkml:context>
    <inkml:brush xml:id="br0">
      <inkml:brushProperty name="width" value="0.05292" units="cm"/>
      <inkml:brushProperty name="height" value="0.05292" units="cm"/>
    </inkml:brush>
  </inkml:definitions>
  <inkml:trace contextRef="#ctx0" brushRef="#br0">1130 3687 10441,'0'-40'2243,"0"21"-834,0-1 320,0-21 129,0 22-320,-18-21-289,-3 1-256,1 19-224,0-20 288,-19 20-97,19 0-287,-20 1-353,-19 19 1,19 19-225,-1 1 32,-18 21 128,19 18 64,1 19 97,-1 2-65,1-1-32,19 21-95,20-20 63,0-1-64,39-19-64,21-1 65,-1-39-65,20-1-128,2 1-256,-2-20-65,0-20-351,0 1-449,2-1-353,-22 0-928,0 1-1634,1-1-5733</inkml:trace>
  <inkml:trace contextRef="#ctx0" brushRef="#br0" timeOffset="253.9063">1369 3389 20883,'0'-20'769,"0"1"-545,20 19 897,-20 19 577,20 1-257,-1 21-480,1-2-288,0 40-129,0 1-319,0-2-33,-1 2-192,21-1-160,-19 1-161,17-21-447,3 2-193,-21-22-481,20-19-1024,-1-1-2114,1 1-12621</inkml:trace>
  <inkml:trace contextRef="#ctx0" brushRef="#br0" timeOffset="659.1797">2043 3726 22805,'0'-20'1666,"-18"1"-1218,18 19 65,-20 19 383,-1 1-31,1 1-192,0 18-257,2-19-320,18 19-32,-21 1-160,21 1 96,0 18-96,21-20 0,-3 2-128,22-41-32,1 0 64,-2 0-1,-19-41 97,0 21 0,0-19 0,-20 0 32,0-2 32,0 1 96,-20 21-32,20-1 288,0 0 193,-20 20-289,20 20-256,0 19 288,0 1-96,0 1-160,20-2 64,19 0-224,1-19-224,-20 1-161,39-21-223,-39 20-417,20-20-449,-1 0-1505,-19-20-2306,0-1-9800</inkml:trace>
  <inkml:trace contextRef="#ctx0" brushRef="#br0" timeOffset="812.5">2381 3845 17744,'20'40'3043,"1"-19"-1505,-3-1-289,-18 19-448,20 0-481,1-19-224,-1 1-352,0-1-481,-2-20-768,-18 0-1762,21 0-11916</inkml:trace>
  <inkml:trace contextRef="#ctx0" brushRef="#br0" timeOffset="941.4063">2361 3608 21364,'-59'-60'1313,"39"40"-1601,20 0-1218,0 20-1376,0-19-9386</inkml:trace>
  <inkml:trace contextRef="#ctx0" brushRef="#br0" timeOffset="1660.1563">2600 3826 19730,'0'0'1185,"0"0"-993,0 19 994,20 1 415,0 21-320,-1-21-544,-19 19-289,20 0-63,0-19 127,-20-20-287,20 0 127,-20 21-96,0-21 257,0-21 31,0 21-352,0-20-320,-20-19 160,20 0-160,-20-2-160,20 1 0,0 21-225,0-21 257,0 21-65,20 19-127,-20 19 256,20 1 288,19 19 0,-19 1 0,0 1-32,1-22 128,-1 1 65,18 0 31,-17-20 96,-1 0 65,0-20-161,-2 0-96,3 1 32,-1-22-96,0 21-31,-20-19-65,20 19-161,-20 20-319,19 0-96,1 20 127,0 19-63,0 2-481,0 18-1153,-1-20 865,21 22-2403,-20-22-6469</inkml:trace>
  <inkml:trace contextRef="#ctx0" brushRef="#br0" timeOffset="2172.8516">972 4580 13869,'-59'20'5509,"39"-20"-4004,0 0-928,20 0 576,0 0 737,20 0-513,19 0-480,1 0-32,39 0-193,41 0-287,19-20-65,59 20-64,21 0-32,59 0-31,-1-19-33,-38 19-96,-21-20 96,-80 0-96,2 20 64,-21-19-96,-19-2 32,-42 21-128,-17 0-96,-23 0-160,3 0-289,-21 0-256,0 0-288,0 0-224,0 0-641,0-20-1633,0 20-7080</inkml:trace>
  <inkml:trace contextRef="#ctx0" brushRef="#br0" timeOffset="2370.1172">3592 3628 20179,'0'-40'7174,"-20"19"-6949,20 21-834,-19 0 32,19 0 225,0 0-897,0 41-1153,-20-2-3204</inkml:trace>
  <inkml:trace contextRef="#ctx0" brushRef="#br0" timeOffset="2507.8125">3691 4084 26136,'21'40'833,"-21"-40"-801,20 0 577,-20 0 608,0 0-705,0 0-800,-20 0-1442,20 0-800,0 0-2787</inkml:trace>
  <inkml:trace contextRef="#ctx0" brushRef="#br0" timeOffset="14207.0313">4347 3726 16335,'0'0'1089,"20"21"-897,-20-1 1602,19 39 64,1 0-449,0 1-288,0 19-544,1-19-353,-3-20-32,2-1 64,0-19-32,1 1-95,-21-2 31,0-19 64,0-19 417,0-2-129,-21 1-544,1-39 0,0 20 32,-19-41-32,-1 1-352,20-1 63,-19-20-191,39 2-129,-20 18 449,20 40 192,20 1-64,0 19 96,-1 1-32,1 38 0,20 1 0,-1 39-32,-19 1 64,21 19-64,-21-20 0,-2 21 96,-18-41-160,21 22 320,-21-41-320,0-1 448,0 1 33,0 0-65,0-1-64,0-19-96,20 0 65,0 20 255,0 1-160,19-1-127,1-20-97,-1 19-96,1-19-96,-20 20-577,19-20-384,-19 0-481,0 0-1472,0 0-4229</inkml:trace>
  <inkml:trace contextRef="#ctx0" brushRef="#br0" timeOffset="14633.7891">5181 3608 5349,'-20'-60'14413,"0"60"-13868,0-20-65,0 20 1122,-1 0 95,-17 20-768,18 20-224,-21 19-65,23 0-255,18 2-289,0-2-64,18-20-32,23 2 0,-1-21 32,19 19-128,1-19-192,-1-1 95,-19 1 129,-1-20-32,-19 21 64,1-1-32,-21-1 64,-21 1-32,1-20 32,0 20-256,-19-1-289,-1-19-448,1 0-1153,19 0-2626</inkml:trace>
  <inkml:trace contextRef="#ctx0" brushRef="#br0" timeOffset="15040.0391">5597 4004 22132,'20'0'97,"-20"-19"-194,20 19 194,0-20 607,0 20-159,-1-20-321,1 1-128,0-22-96,0 21 96,-20 0 0,0 1 32,-20 19 129,0-20-129,-19 20 64,19 20 0,-20-1 96,20 1 97,-19 21 63,39-2-224,0 1 33,0-1-65,0 2-160,20-2-32,-1 0 0,21-19-64,19-20-257,-19 0-63,1 0-321,17 0-256,-17-20-928,-23-19-2115,23 19-6854</inkml:trace>
  <inkml:trace contextRef="#ctx0" brushRef="#br0" timeOffset="15271.4844">5815 3489 21652,'0'19'2242,"0"1"-1858,20 19 257,-20 2 800,21 18 161,-1 0-641,-2 21-545,3-21-352,-1 2-64,0-2-224,19-20-256,-19-18-289,0-1-833,0-20-736,0 19-1858,-20-19-9993</inkml:trace>
  <inkml:trace contextRef="#ctx0" brushRef="#br0" timeOffset="15966.7969">6311 3845 18545,'-18'0'2723,"18"0"-2147,0 0 161,18 20 800,3-20-608,19 0-544,-20 20-225,19-20-64,1 0-64,-20-20-96,-1 0-64,1 1-193,-20-21 65,0 21 128,-20-1 96,1-1-64,-21 21 160,20 0 192,-19 0-32,19 21 97,0 18 127,0 1-160,-1-1 1,21 2-65,0 18-128,0-20-96,21 2 0,-1-21-288,20-1-353,-1 1-448,21-20-641,-1 0-1729,-19-20-5445</inkml:trace>
  <inkml:trace contextRef="#ctx0" brushRef="#br0" timeOffset="16176.7578">6947 3747 19218,'-39'0'2690,"-1"20"-1665,20-20 32,0 39 545,0 0 63,1 1-512,19 20-448,0-20-385,19-1-320,21 2-64,0-22-160,19-19-192,-19 20-321,19-40-832,2 1-481,-22-1-1346,1-1-2177</inkml:trace>
  <inkml:trace contextRef="#ctx0" brushRef="#br0" timeOffset="16365.2344">7186 3567 21972,'0'0'2018,"0"21"-1377,20 19 864,-20 19-127,19 1-161,1 19-577,0-20-544,20 1-288,-1-20-224,1-1-289,-1-18-768,1-1-417,1-20-1729,-41 0-4645</inkml:trace>
  <inkml:trace contextRef="#ctx0" brushRef="#br0" timeOffset="16539.0625">7046 3885 16463,'0'0'7335,"0"0"-6150,20 0 64,21 0 481,18 0-545,0-20-736,1 20-546,-1 0-607,20-20-834,-39 20-1120,19 0-3268</inkml:trace>
  <inkml:trace contextRef="#ctx0" brushRef="#br0" timeOffset="17068.3594">8158 3786 22100,'-20'0'2371,"20"0"-1571,0 0-479,20 20 704,-20 0 128,20 19-769,-20-19-288,40 21-96,-21-22 32,1-19-256,0 20-801,0-20-384,1 0-929,-3 0-2211,-18-20-13484</inkml:trace>
  <inkml:trace contextRef="#ctx0" brushRef="#br0" timeOffset="17221.6797">8079 3528 21172,'-20'-39'1889,"0"19"-1729,20 20-288,0 0 32,0 0-160,0 0-1410,20 0-1184,0 20-4133</inkml:trace>
  <inkml:trace contextRef="#ctx0" brushRef="#br0" timeOffset="17516.6016">8535 3647 20787,'-59'59'1506,"59"-39"-1122,-20 21 128,20-22 97,20 1-321,0 0-192,19-1-32,21 1 33,-1 0-290,1-20 33,-1 21 32,-18-21 160,-41 20-128,0-1 256,0-19-64,-20 20 32,-21 0-224,23-1 96,-23 1-608,21-20-1090,0 21-2978</inkml:trace>
  <inkml:trace contextRef="#ctx0" brushRef="#br0" timeOffset="18082.0313">9666 3747 12972,'-38'-21'5541,"-3"1"-3363,21 1-929,2 19 385,-3 0-65,21 0-576,-20 19-320,0 22-289,20-2-128,0 1-31,0 19-161,20 1 0,0-20-256,19-1-321,1-18-384,19-1-672,2-20-930,-22 0-1600,1-20-8842</inkml:trace>
  <inkml:trace contextRef="#ctx0" brushRef="#br0" timeOffset="18356.4453">9905 3767 16271,'-40'19'2979,"21"1"-1634,19 19 224,0 1 225,0 1-384,19-2-642,1-19-223,20-1-193,-1 1-96,1-40-128,19 20 65,-18-39-65,-21 0-96,0 19 0,-20-21-128,-20 2-128,-21 19-65,3 0 1,-3 1 0,1 19-161,1 0-63,19 0-321,0 0-736,20 19-1154,-20 1-1569,20 0-9545</inkml:trace>
  <inkml:trace contextRef="#ctx0" brushRef="#br0" timeOffset="18727.5391">10282 3826 19538,'40'39'2370,"-20"2"-1024,0-21-289,-1-1 224,1 1-448,-20-20-321,20 20 33,-20-20-129,0 0-96,0-20 257,0 20-161,0-20-320,-20-19 32,0 18 0,1-19-95,-1 1-66,0 0 33,20 19 33,0-21-226,0 22 1,20-1-320,19 20-449,1 0-577,1 0-1216,-3 0-2275,3 0-12588</inkml:trace>
  <inkml:trace contextRef="#ctx0" brushRef="#br0" timeOffset="19052.7344">10719 3826 18065,'20'80'2082,"0"-60"-1378,-1 19 193,1-19 544,0-20-352,-20 19-384,0-19-128,0 0-97,0-19 193,0-1-449,-20 0-96,20-19-192,-20 18 160,1-19-96,19 1 64,-20 0-96,20-2-32,0 21-96,20 1-256,-1-1-33,1 20-512,0 0-897,21 20-2241,-23-1-8970</inkml:trace>
  <inkml:trace contextRef="#ctx0" brushRef="#br0" timeOffset="19378.9063">11076 3826 19826,'20'0'1410,"0"0"-289,20-20 96,-21 0 96,21 1-576,-20 19-193,0-20-287,1-1-161,-3 1-32,-18 1 64,0-1 0,-18 20 0,18-20-96,-41 20 32,21 20-32,-20 0 32,21-1 0,-21 1 96,20 21-63,0-2-97,1 0 0,19 22 64,19-22-128,1-19-161,0 0-351,20-1-321,19-19-801,2 0-1313,-23 0-2081,23-19-10379</inkml:trace>
  <inkml:trace contextRef="#ctx0" brushRef="#br0" timeOffset="19588.8672">11513 3747 18833,'0'-21'3844,"0"21"-2403,0 21-960,0-1 928,-20-1 65,20 21-610,20-1-255,-20 2-353,20-21-128,0 19-64,19-19-128,1-1-256,1 1-160,-3-20-353,3 0-481,-3-20-383,-18 20-481,1-39-1826,-1 0-6278</inkml:trace>
  <inkml:trace contextRef="#ctx0" brushRef="#br0" timeOffset="19784.1797">11851 3508 21620,'-20'0'2787,"20"0"-1891,20 20 482,-20 19 447,20 22-671,-1-2-418,1 1-479,0-1-65,20 0-256,-21 2-225,21-22-351,0-19-161,-19 19-480,-3-39-417,2 0-640,-20 0-2499,0-20-13964</inkml:trace>
  <inkml:trace contextRef="#ctx0" brushRef="#br0" timeOffset="19951.1719">11731 3767 23093,'0'19'1506,"21"-19"-737,17 0 95,23 0 674,-2 0-834,20-19-543,-19 19-354,-1 0-864,2-20-736,-2 20-1282,-39 0-5029</inkml:trace>
  <inkml:trace contextRef="#ctx0" brushRef="#br0" timeOffset="21497.0703">13082 3430 6726,'-41'-61'4228,"21"42"-1217,2 19-257,-2-20-351,-1 20-642,1 0-736,0 20-320,0-1 256,1 42-32,-1-2-32,0 19-161,20 2-191,0-1-257,0 21 32,20-41-224,0 21-64,19-41-352,1 2-385,19-21-319,2-1-866,-2-19-1634,1 0-4675</inkml:trace>
  <inkml:trace contextRef="#ctx0" brushRef="#br0" timeOffset="21969.7266">13479 3647 13741,'0'-19'2786,"0"19"-832,-20-20-128,20 40 31,-21-20-543,1 39-321,20-19-96,-18 19-353,18 2-320,0-2-288,18-19 128,-18-1-64,20-19 0,1 0 64,-1 0-128,0-19 32,-2-1-32,3 0-128,-21-19 128,20 18 0,-20 1 32,0 20 96,0 0 0,0 0-96,0 0 0,0 41 128,20-2 64,0 1-32,-1 19-64,21 1-32,0-1 64,-1-18 65,1 18 31,-20-20 128,1 22-32,-21-22-31,0 0-1,0-19-192,-21 19 64,1 2-128,0-21-192,0-20-128,0 20-289,1-20-512,-1-20-513,20 0-832,-20 1-2467,20-22-9256</inkml:trace>
  <inkml:trace contextRef="#ctx0" brushRef="#br0" timeOffset="22351.5625">13896 3667 18129,'0'-20'1954,"0"20"-801,0 0-801,0 0 993,0 20 161,0 0-417,0 19-609,20 2-224,-20-2-160,18-19-31,23-1 95,-21 1-160,19-20-32,-19 0 64,20-20 64,-20 1-256,-1-1 224,1 0-64,-20-19 128,0 18-64,0 1-32,0 20 0,0-19 128,0 19 224,0 0-320,0 0-256,0 19 32,20 1 160,-20 1-192,20 18-353,1-19-351,17 0-834,-18-1-961,21-19-1985,-2 20-9097</inkml:trace>
  <inkml:trace contextRef="#ctx0" brushRef="#br0" timeOffset="22763.6719">14570 3628 17232,'-20'0'2274,"0"0"-1057,1 0 0,-1 0 225,0 19-33,0 1-448,20 39-288,-20-18-193,20-2-96,0 0-384,0 1 96,40-19-96,-20-1-32,0-20-32,19 0 64,-19-20-96,0-1 96,0 1 0,-1-19 64,-19-1 0,0 21 64,-19-22-160,19 21 64,-20 1 1,20 19 63,-20 0-96,20 0 32,0 19-64,0 1 192,0 21-32,0-22-224,20 21 224,19-21-256,-19-19-449,20 20-288,-19-20-192,17 20-736,-17-20-706,-21-20-864,0 20-4228</inkml:trace>
  <inkml:trace contextRef="#ctx0" brushRef="#br0" timeOffset="22988.2813">14848 3826 13612,'20'39'6471,"-20"-39"-4486,0 0-223,0 0 1025,0-20-737,-20 1-1506,20-1-159,-19 0-193,19 1 0,0-1-128,0-1-32,0 1-256,0-19-97,19 39-223,1-20-641,20 20-609,19 0-1345,-19 20-8007</inkml:trace>
  <inkml:trace contextRef="#ctx0" brushRef="#br0" timeOffset="23437.5">15424 3628 7751,'-60'-20'10346,"21"40"-8328,19-1-769,-20 1 256,1 39 417,19-18-641,0 18-320,-1 0-609,42-18-223,-1-22 63,18 1-32,-17 0-96,19-20 160,-1-20-128,-19 0-64,0-19 0,0 18-32,0-19 32,-20 21 32,0-21-32,0 21-32,0-1 32,0 20-32,0 0-32,0 0-64,0 20 96,0-1 0,19 1 0,1 19-96,0-19-192,21-20-513,-21 20-320,-2-20-320,2 0-833,1-20-705,-21 0-1986,-21 20-7014</inkml:trace>
  <inkml:trace contextRef="#ctx0" brushRef="#br0" timeOffset="23709.9609">15524 3687 17616,'20'39'2723,"-2"-18"-801,-18 18-289,41-19 129,-41 0-385,20 19-416,0-39-545,-1 20-127,1-20-65,-20 0-32,0 0 64,0 0-128,0-20-128,0 0-64,20 1 128,-20-1-96,0 0 32,20 1-160,0 19 160,-1 0 64,1 19-32,20 1-128,-1 0-288,1 19-481,19-39-993,-18 20-2081,-1-20-9674</inkml:trace>
  <inkml:trace contextRef="#ctx0" brushRef="#br0" timeOffset="24249.0234">16198 3489 128,'0'-59'18129,"0"38"-15022,0 21-1282,0-20-191,0 20-32,0 0-770,0 41-255,20-2 128,-20 0-257,39 20-96,-19 2-256,0-22-32,20 20-256,-1-18-288,-19-22-481,1 1-577,-1 0-736,-20-1-1730,0-19-7623</inkml:trace>
  <inkml:trace contextRef="#ctx0" brushRef="#br0" timeOffset="24437.5">16158 3687 20563,'0'0'2562,"20"0"-1537,-20 0 513,40-20 608,-20 20-1121,19 0-737,1 0-320,-1 0-256,1 0-161,1 0-672,-3 0-576,3 20-1314,-1-20-1826,-21 0-11562</inkml:trace>
  <inkml:trace contextRef="#ctx0" brushRef="#br0" timeOffset="24763.6719">16635 3726 13388,'39'0'3908,"1"-20"-2178,-20 20-289,19-19 64,-19-1-576,21 0-673,-21 20 33,-2-19-33,-18-1-288,0 20 224,0-20 32,0-1-32,-18 21-95,-23 0-129,21 0 128,-18 0 256,17 21-96,-19-1 65,20 19 95,1-19 32,-1 19-95,20 2-193,0-21-96,20 19 0,-1-19-96,21-1-64,1-19-32,-3 0-64,3 0-385,-3 0-128,23-19-63,-22-1-706,1 20-2113,-20-20-3972</inkml:trace>
  <inkml:trace contextRef="#ctx0" brushRef="#br0" timeOffset="25111.3281">17210 3706 19890,'20'0'2018,"1"-19"-544,-1 19-129,-2-20-352,3 20-673,-1 0-192,0-20-64,0 20-192,-1-19 0,-19 19-96,0-20 128,0 20 96,-19-20-64,-21 20 128,20 0 32,-19 0 64,-2 20 0,21 0 128,-20 19 97,21-19-129,-1-1-160,20 22-64,0-21-32,20-1-224,-1 1-224,21 0-289,21-20-512,-2 0-993,0-20-1634,1 0-6950</inkml:trace>
  <inkml:trace contextRef="#ctx0" brushRef="#br0" timeOffset="25465.8203">17648 3567 6886,'-41'0'12300,"2"21"-10443,19-1-575,20 19 287,-20 1 33,20-21-481,0 22-385,20-2-479,0-19-289,-1 0 96,21-1-96,1-19-96,-3-19-129,3-1-127,-21-19 64,-1-2-65,-19 2 161,0-1 192,-19 1-224,-1-21 96,-21 1 64,3 19 96,18 0 96,-1 20 384,1 0 289,20 20-161,0 20-95,0 21 224,20-2-1,-20 20-159,41 1-353,-23-1-256,23 0-448,18-18-449,-19-2-961,19-19-480,-19 0-2563,-20-20-11114</inkml:trace>
  <inkml:trace contextRef="#ctx0" brushRef="#br0" timeOffset="25908.2031">18699 3350 19506,'-39'-20'2915,"39"40"-1474,-20-1-320,20 1 96,0 40 257,0-1-385,20 21-385,-20-21-383,39 0-257,-19 2-288,40-22-97,-21-19-287,21-1-834,-21 1-480,-19-20-1345,1-20-3331</inkml:trace>
  <inkml:trace contextRef="#ctx0" brushRef="#br0" timeOffset="26298.8281">18441 3687 19378,'-20'-20'2658,"20"0"-1921,40 1 384,-1-1 449,22 0-321,-2-1-865,20 2-288,-39-1-160,19 20-288,1 0-225,-21 0-288,22 0-288,-41 0-192,0 0 352,-2 20 513,-18-1 448,0 2 160,0-1 224,0 19 513,0 1 192,0-1-192,21-18-353,-1 18-63,0-19-1,19 0-320,21-20 96,-1 0-159,-19-20-258,-1 0-63,1-19-160,-19 18-161,-21-18 129,-21 19-1,-19-19-31,1 19 288,-21 20 320,1 0 64,0 0-192,19 20-160,-1-20-1121,23 19-2755,18-19-13164</inkml:trace>
  <inkml:trace contextRef="#ctx0" brushRef="#br0" timeOffset="27940.4297">1409 5276 17040,'-20'-21'1313,"0"1"-737,0 20 289,20 0 513,-20 0-97,20 20-352,0 1-225,0-2-159,0 21-225,20-21-32,0 21-127,0-21-129,19-19 160,1 0-160,19 0 64,-19-19-288,1-21-193,-3 1 65,-17 0 256,-1-2-96,-40 2 64,-1 19 64,-17 0 128,-3 1-32,-18 19 0,-1 0 32,21 0-96,-1 19-192,0 1-545,21 0-736,19-20-1058,0 19-960,39 1-5189</inkml:trace>
  <inkml:trace contextRef="#ctx0" brushRef="#br0" timeOffset="28187.5">1845 5117 17200,'0'20'1505,"0"-1"-512,0 1 352,0 0 353,0-1-353,20 21-512,0 0-384,21-20-1,-3-20-320,23 0-64,-43-20-192,3 1-160,-1-2-193,0 1-448,-20 0-928,-20 20-1539,20-19-3810</inkml:trace>
  <inkml:trace contextRef="#ctx0" brushRef="#br0" timeOffset="28411.1328">2183 4898 22036,'0'0'1538,"0"0"-898,0 19 481,20 21 97,-20 1-322,20-2-447,-1 20-225,1-18-32,20 18-288,-1-40 160,1 21-288,-20-19-320,19-2-449,-19 1-449,1-20-832,-21 0-1441,0 0-4005</inkml:trace>
  <inkml:trace contextRef="#ctx0" brushRef="#br0" timeOffset="28585.9375">2104 5235 19442,'-40'-20'2018,"40"20"-1025,0-19-289,20 19 1186,0-20-160,19 0-961,21 1-545,19-1-160,-20-1-288,22 1-449,-22 1-256,-19 19-608,-1-20-1122,1 20-2690</inkml:trace>
  <inkml:trace contextRef="#ctx0" brushRef="#br0" timeOffset="28983.3984">2898 5354 12908,'58'120'2914,"-37"-61"-832,19-18-512,-20-2-225,-1 0 129,-19-39-578,20 20-383,-20-20-225,0 0 449,-20-20-545,1 1-224,-1-21 32,-20 0 32,1 0-32,-1-19 0,-1-1-64,23 1-64,-23-21-224,21 21 31,0 0 193,20-2 96,20 42 96,0-1-128,1 20 96,-1 0 32,-2 39 0,2 2-32,1-2-32,-1 20 96,-20-19-64,0 0 0,20-20-288,-20 19-224,0-39-449,0 20-1473,-20-20-1570,20 0-10218</inkml:trace>
  <inkml:trace contextRef="#ctx0" brushRef="#br0" timeOffset="29289.0625">3096 5076 21876,'20'61'1538,"-20"-42"-994,0 21 481,20-21 96,-1 21-416,-19-19-449,20-2-192,-20-19-64,20 20 128,0-20-256,1 0-128,-3-20-128,2 1 127,-20 19-31,0-21-32,20 21 96,-20-20 159,0 20-95,0 0 160,21 20 0,-1-20 32,-20 21-128,39-2-352,-19 1-929,0-20-898,0 0-671,0 0-2724</inkml:trace>
  <inkml:trace contextRef="#ctx0" brushRef="#br0" timeOffset="29483.3984">3454 4898 19474,'39'39'2210,"-39"-19"-769,40 21-512,-20 18-32,-1-20-320,1 2-417,20-2-192,-19 0-353,-3-19-287,2 0-545,1-20-1506,-21 21-1985</inkml:trace>
  <inkml:trace contextRef="#ctx0" brushRef="#br0" timeOffset="29665.0391">3414 5057 20371,'-20'-20'2466,"20"0"-1537,0 20 576,20 0 193,20-19-897,-21 19-673,21-20-96,-20 20-448,19 20-577,1-20-865,-20 0-2562,1 19-12685</inkml:trace>
  <inkml:trace contextRef="#ctx0" brushRef="#br0" timeOffset="30909.1797">4367 5076 17040,'-20'0'2274,"20"-19"-513,0 19-575,0 19-161,0-19 384,20 20-384,-1 21-577,1-22-256,0 21-127,0-21-33,1 1-64,-3 0-97,-18-20-607,20 0-770,-20 0-1152,20 0-1602,-20 0-10250</inkml:trace>
  <inkml:trace contextRef="#ctx0" brushRef="#br0" timeOffset="31060.5469">4327 4819 18097,'-20'-21'1793,"20"1"-1152,-20 20-609,20-19-128,0 19 128,20 0-1217,-20-20-1570,20 20-5220</inkml:trace>
  <inkml:trace contextRef="#ctx0" brushRef="#br0" timeOffset="31248.0469">4467 4620 1,'0'19'15950,"0"2"-14413,18 19-608,2-1-32,-20 0 160,41 22-641,-21-22-320,-2 0-256,3 1-865,19-19-769,-40-1-1441,20-1-7847</inkml:trace>
  <inkml:trace contextRef="#ctx0" brushRef="#br0" timeOffset="31625">4505 4978 19058,'0'0'1025,"0"0"-961,20 0 1025,1-21 128,-1 21-769,-2-20-352,3 0-288,-1 1-96,0-1 352,0-19-416,-1 19 31,1-1 193,-20 1 96,0 1 64,0-1 32,0 20 224,0 0 97,0 20-129,0-1 160,20 1 225,-20 1-64,20-1-97,-20-1 1,20 1-193,-1 0-96,1-20-128,-20 0 64,20 0-480,0 0 672,-20 0-480,20 0-32,-1-20-96,1 20-417,0 20-64,0-20 161,-20 39-546,21-19-1856,17 1-4870</inkml:trace>
  <inkml:trace contextRef="#ctx0" brushRef="#br0" timeOffset="32377.9297">5538 4998 11562,'-20'-41'3460,"0"41"-1506,20-20-353,0 20 385,-19 20-417,-1-20-672,20 41 64,-20-2 32,20 0-128,0 22-224,0-22-97,20 0-192,19 1-127,-19-19-97,20-21-64,-1 0 224,1-21-192,0 1-96,-1-19-256,-39 19-32,20-19-33,-40-2 193,0 21-352,1 1-289,-1-1-192,-20 0 32,20 20-224,1 0-1537,-1 0-1923</inkml:trace>
  <inkml:trace contextRef="#ctx0" brushRef="#br0" timeOffset="32645.5078">5876 5176 16079,'18'39'3203,"-18"-39"-1378,0 0-223,0 0 672,0-19-1025,0-1-832,0 0-161,-18-19-32,18-2-64,0 2-160,0 19 0,0-19 0,18 18-480,-18-19-449,21 40-320,19-19-193,-20 38-2145,19-19-4068</inkml:trace>
  <inkml:trace contextRef="#ctx0" brushRef="#br0" timeOffset="33145.5078">6352 4957 8456,'-41'21'7815,"23"-1"-5957,-2 19-97,20 0 193,-20 2-320,20-2-673,0 1-481,20-21-224,0 1-160,19-20 33,-19 20-1,20-40-64,-1 0 64,-19 1-224,20-21-64,-21 1-97,-19-2 33,0 2 128,-19 0-96,19-22-128,-40 22-1,20-20-415,-19 18 896,19 2-192,0-1 256,0 40 256,-1-19 129,21 38-289,0 1-31,0 0 191,0 40 0,21-21 97,-1 20-129,20 2-127,-1-2-353,1-20-225,-1 2-415,21-21-481,-21 19-385,1-19-1312,-19-20-3781</inkml:trace>
  <inkml:trace contextRef="#ctx0" brushRef="#br0" timeOffset="33521.4844">6789 5017 20179,'19'20'961,"1"-20"-385,0 20 65,0-20 352,0 0-385,0 0-255,-20 0-193,19-20 0,1 20-256,-20-20-96,0 1-129,0-1 1,0-1-96,-20 21 31,1-20 193,-1 20-192,-20 0 288,20 20 96,0 1 192,1-1 0,19-1 192,-20 21-31,20-21 255,20 22-288,-1-2-95,1-19-97,0 0-128,20-1-128,-1-19-417,1 0-416,1-19-1185,-3-1-2082,-18 0-9641</inkml:trace>
  <inkml:trace contextRef="#ctx0" brushRef="#br0" timeOffset="33776.3672">7107 5096 15726,'18'41'4196,"3"-41"-2018,-21 19-384,0-19-224,20 0-257,-20 0-416,0-19-353,0-1-191,-20-1-257,20-18 64,-21 19-160,21 0 32,0-19-32,0 18-64,0 1-64,0 0-161,21 20-319,-1 0-193,20 0-608,-1 0-673,21 0-3395</inkml:trace>
  <inkml:trace contextRef="#ctx0" brushRef="#br0" timeOffset="34463.8672">7959 4937 16047,'-20'-39'2210,"2"19"-769,-2 0-640,-1 1 640,1 19-160,0 0-224,1 19-480,-1 1-353,0 0-96,20-1-32,20 1-256,0 21 192,19-21 32,2-1-32,-3 1-128,3 0 64,-1-1-128,-1 1 160,-19 21-32,-20-22 128,0 1 0,0 0 32,-20-20-128,0 19 64,1-19-320,19 0-64,-20 0-449,20-19-992,-20 19-1154,20-20-544,0-19-5382</inkml:trace>
  <inkml:trace contextRef="#ctx0" brushRef="#br0" timeOffset="34673.8281">8138 4639 18193,'20'41'2818,"0"-21"-1568,0 39-1,0-20 224,-1 41-288,21-21-704,1 2-65,-3-2-512,3-20 32,-3-18-192,3 18-353,-1-39-320,-21 20-608,1-20-1954,-20-20-2083</inkml:trace>
  <inkml:trace contextRef="#ctx0" brushRef="#br0" timeOffset="34847.6563">8158 4957 17008,'-20'-20'2626,"40"20"-1153,0-20 33,20 20 63,-1-19-736,22 19-833,-23 0 417,23 0-898,-2 0-1088,0 19-1410,-19-19-3459</inkml:trace>
  <inkml:trace contextRef="#ctx0" brushRef="#br0" timeOffset="35253.9063">8913 4937 18033,'-40'-20'2434,"19"40"-1281,3-20 0,-2 41 224,-21-21-95,21 39-289,-19-20-705,19 21 96,20-20-384,0-1-64,20-19-64,1 1-64,-3-21-96,23-21 63,-21 1-31,0 0 64,-2-19 128,3 19 64,-21-19 64,0 18 32,0-18 32,0 19 32,-21 0 129,21 20-1,0 0-32,0 0-192,0 20 160,21-20-192,-1 20 32,0-1-224,19 1-608,1 1-289,0-21-929,-21 20-1730,21-20-5477</inkml:trace>
  <inkml:trace contextRef="#ctx0" brushRef="#br0" timeOffset="35890.625">9051 4680 17552,'0'0'2210,"0"0"-1089,20 20 641,0-1 480,21 21-608,-23-1-385,22 21-448,1-1-513,-23 2 96,23-22-512,-21 1 64,19-1-288,-19 2-225,-20-41-736,20 19-449,-20-19-1345,-20 0-3395</inkml:trace>
  <inkml:trace contextRef="#ctx0" brushRef="#br0" timeOffset="36071.2891">9051 4978 17680,'0'-21'2883,"20"1"-1794,0 20 448,21-20 321,-3 20-384,3-19-706,-3 19-896,23-20 609,-22 20-802,1 0-736,0 0-320,-21 0-1698,1 0-3843</inkml:trace>
  <inkml:trace contextRef="#ctx0" brushRef="#br0" timeOffset="36246.0938">9607 4917 2178,'21'40'17552,"-21"-19"-15150,20-1-512,-2-1 128,3 21-352,-1-21-866,0 1-575,0 1-161,-1-1-385,-19-20-383,20 0-706,0 0-1248,-20 0-2563</inkml:trace>
  <inkml:trace contextRef="#ctx0" brushRef="#br0" timeOffset="36411.1328">9549 4719 18961,'-21'-39'3844,"21"19"-2178,0 20-1154,0-21-384,0 21-64,21 0-192,-3 0-737,2 0-1921,0 21-3492</inkml:trace>
  <inkml:trace contextRef="#ctx0" brushRef="#br0" timeOffset="37063.4766">10243 4917 16912,'0'-39'2626,"-20"19"-1249,0 20-512,0 0 576,-19 0-63,-1 0-513,-1 20-385,3 19-288,-3-19 353,2 0-417,19 21 64,20-41-192,20 19-64,19 1-32,2 0 160,17-20-64,3 19 0,-2-19-192,-19 20 64,-1-20-65,-19 21-63,-20-21 320,0 20 32,-20-1-32,0-19 97,1 0-161,-1 20-161,-20-20-95,19 0-288,3 0-225,-2 0-320,20 0-993,0 20-1153,0-20-3716</inkml:trace>
  <inkml:trace contextRef="#ctx0" brushRef="#br0" timeOffset="37324.2188">10362 4620 21876,'0'0'1666,"0"0"-1090,0 19 193,0 22 544,19-2-352,-19 1-256,40 20-225,-19-1-287,17 0-65,-18-18-353,21-2 1,-21 1-192,19-21-257,-19 1-608,0 1-865,-20-21-1858,0 0-6886</inkml:trace>
  <inkml:trace contextRef="#ctx0" brushRef="#br0" timeOffset="37622.0703">10322 4898 17520,'0'0'3171,"0"-20"-1826,20 20-192,19-20 705,1 20-513,1 0-832,-3 0-417,3 0-192,18 20-96,1 0 0,-21-1-193,21 1 193,-21 0-160,1-20 320,-1 21 32,1-1 0,-19-1 64,-1-19-32,-2 20 64,-18 0-96,21-20 32,-21 0-96,0 19-192,0-19-385,20 0-640,-20 0-193,0 0-1376,0-19-4165</inkml:trace>
  <inkml:trace contextRef="#ctx0" brushRef="#br0" timeOffset="37789.0625">10759 4660 20083,'-60'-21'2370,"40"2"-833,20 19-928,0 0-449,0 0-448,20 0-1,20 0-864,-1 19-2114,1 2-3331</inkml:trace>
  <inkml:trace contextRef="#ctx0" brushRef="#br0" timeOffset="38077.1484">11375 4798 18961,'-20'0'2243,"0"21"-834,-1-1-256,-17 19 545,17-19-33,1 19-480,20-19-1121,20 1 64,1-1-128,-3-1 129,23-19-129,-1 20-64,-1-20-65,1 0-543,-1-20-673,1 20-385,-20-19-1505,19 19-6342</inkml:trace>
  <inkml:trace contextRef="#ctx0" brushRef="#br0" timeOffset="38512.6953">11691 4580 21075,'40'0'1186,"1"20"-65,-3 0 160,42 20 128,-20 0-288,-21 19-320,21 1-545,-19-1 0,-23-20-384,2 22 224,-20-22-96,0-19-32,-20 19-288,-19-19-288,19 1-65,0-21-224,0 0-1473,20 20-2114,-20-20-9706</inkml:trace>
  <inkml:trace contextRef="#ctx0" brushRef="#br0" timeOffset="40685.5469">12566 5117 19762,'0'0'2306,"0"20"-1473,0-20-416,20 0 1024,-20 0-64,0 0-512,0 0-320,18 0-129,-18 0-160,0 0-32,20 0-160,-20-20-288,0 20-673,0-21-736,0 1-833,0 1-2499</inkml:trace>
  <inkml:trace contextRef="#ctx0" brushRef="#br0" timeOffset="51268.5547">654 6426 8712,'0'-19'3459,"-20"-1"-1121,20 0 97,0 1 31,-20-2-608,20 21-737,0 0-417,0 0 449,20 21-224,0 18-32,0 0-448,19 20-33,-19 2-160,21-2-128,-3 1-96,3-20 97,-21 19-226,20-19 258,-21-20-97,1 0 160,0-1-32,-20 1-64,0 0 353,0-20-193,0 0-192,-20 0-96,0 0 0,-19-20-192,-1 0 160,-1-19-96,3-21 32,-3 1-33,3 0-223,-3-21-64,1-1 127,21 3 97,19-2 96,0 40 0,19 1 96,1 0 32,20 39 32,-1-20-64,1 40-96,19-1 224,-18 1-288,-1 19 96,-1 1 96,-19 20 224,-20-21-192,0 1 161,-20 1-33,1-2-96,-21-19 0,0-1-96,1 1-64,-2 0-321,21-20-383,0 0-513,2 0-801,18 0-1506,0-20-4003</inkml:trace>
  <inkml:trace contextRef="#ctx0" brushRef="#br0" timeOffset="51611.3281">1191 6783 16879,'0'21'1858,"0"-21"-1505,0 0 1504,0 0 706,-20 0-1186,20-21-768,-21 2 255,1-1-191,20-19-128,-18-1-257,-3 0-160,21 20-160,-20-19-64,20 19-224,0 0-129,20 1-448,1 19-544,17 0-1250,-17 19-2498</inkml:trace>
  <inkml:trace contextRef="#ctx0" brushRef="#br0" timeOffset="51956.0547">1547 6646 20179,'-20'0'1569,"20"0"-1088,-19 19 1184,19-19 97,0 20-769,19 19-417,1-19-127,21 0-1,-3-1-352,-18 2 257,21-21-193,-1 0 0,-1 0-288,1-21 64,-20 2 0,-20-1-225,19 0 193,-38 1 0,-1-1-128,-20 0-192,1 1-161,-1 19 417,-1 0-641,3 0-704,-3 0-1090,41 0-1152,0 0-6439</inkml:trace>
  <inkml:trace contextRef="#ctx0" brushRef="#br0" timeOffset="52239.2578">1905 6625 20883,'0'21'2274,"0"-21"-2145,21 19 1280,-21 1 449,0 19-577,0-19-865,18 19-224,2 2 97,21-21-193,18-20 96,-19 0-96,-1-20 0,1-21-224,-20 2-320,-20 19 223,-20-19-191,0 19-32,-39 20-257,-2-19-32,23 19 65,-23 0 159,43 19 193,-3-19-1090,1 20-2625,20-20-10187</inkml:trace>
  <inkml:trace contextRef="#ctx0" brushRef="#br0" timeOffset="52854.4922">2481 6705 7783,'40'19'2690,"-22"1"449,3 0-256,-1-1-160,20 2-737,-20-21-321,-20 0-256,19 0-159,-19 0 63,0-21-192,-19-18-641,-1 0-191,0-1-33,-20 0-96,1-19 96,-22 19-160,2-20-64,19 1-32,-19 19 32,19 0-128,40 0 192,-20 21-256,40-1-32,0 20-32,39 0-32,1 0 160,-1 20-353,2-1-544,-2 21-288,1-19-737,-21-2-2370,1 1-7175</inkml:trace>
  <inkml:trace contextRef="#ctx0" brushRef="#br0" timeOffset="53036.1328">2341 6485 20115,'-59'22'2178,"39"-22"-1217,20 0-33,0 0 322,40 0-97,-1 0-449,21 0-415,-1 0-97,2 0-480,-2 0-769,-19 0-417,19 19-2049,-39 1-5061</inkml:trace>
  <inkml:trace contextRef="#ctx0" brushRef="#br0" timeOffset="53550.7813">1150 7122 16239,'-59'0'2338,"39"20"-865,0-20-31,0 0 608,40 0-417,0 0-223,39 0-417,22 0-449,18 0-31,39-20-321,40 0-192,41-1 96,20 21-288,18-19-97,-59-1-191,-18 0 96,-80 20-97,-1 0 97,-20 0 256,-39 0 0,-21 0 31,-19 0-31,0 0-128,0 0-1057,0 0-1826,-19-20-2018,-1 1-9961</inkml:trace>
  <inkml:trace contextRef="#ctx0" brushRef="#br0" timeOffset="53752.9297">3116 6446 26232,'-20'0'1346,"20"0"-1314,0-20-545,0 20 161,0 20-417,0-20-1409,0 20-3619</inkml:trace>
  <inkml:trace contextRef="#ctx0" brushRef="#br0" timeOffset="53897.4609">3274 6844 24983,'0'19'545,"0"-19"-353,0 0-32,0-19-192,0 19-833,0 0-2242,0 0-5061</inkml:trace>
  <inkml:trace contextRef="#ctx0" brushRef="#br0" timeOffset="70630.8594">3851 6387 1889,'-20'-20'2883,"20"1"-1698,0 19-672,0-21 1440,-20 1-95,20 0-384,-20 20-289,20-19 224,-21-1 225,21 0-193,-18 1-96,18-1 129,-20 20-193,20-21-352,0 21 0,0-20-97,0 20-223,-20 0-225,20 20-256,20 1 321,-20 38 127,20-20-95,-20 41-33,18-1-63,3-18-97,-1-2-96,0-20 257,0 2-257,-1-22 32,1 1-64,0-20 32,20 0-32,-21 0 33,21-20-65,-20 20-128,19-19 96,-19 19-224,21 0 96,-21 19 64,-2 1-128,2 19 160,-20-19-128,-20 0 32,20 20 96,-38-20-321,17 0 161,-19-20-192,21 19-288,-21-19-97,20 0-480,0-19-289,1-1-640,19 0-1633,-20-20-2915</inkml:trace>
  <inkml:trace contextRef="#ctx0" brushRef="#br0" timeOffset="70878.9063">4287 6526 20883,'20'20'2338,"-20"0"-1345,20-1 641,0 21-289,0 0-480,19 0-545,-19-1-256,21 0-96,-3-18-416,3 19-353,-3-21-544,-17-19-673,19 0-1762,-20-19-4099</inkml:trace>
  <inkml:trace contextRef="#ctx0" brushRef="#br0" timeOffset="71066.4063">4704 6605 11883,'20'20'9385,"-20"20"-7143,0 0-481,0 19-31,0 21 32,0-2-481,0-17-833,0-2-191,0 1-257,0-1 0,0-19-385,0-1-287,0 2-385,0-2-705,0-19-608,0-1-2339,0 1-12523</inkml:trace>
  <inkml:trace contextRef="#ctx0" brushRef="#br0" timeOffset="71689.4531">5380 6605 15887,'-20'-20'2754,"20"1"-480,0 19-928,20 19 191,-20 21-96,18 0-512,2 0-320,1 19-193,-1 1-256,0-21 1,-1-19-97,1 19-64,0-39-321,0 20-511,0-20-322,-1-20-896,-19 1-1665,0-1-4068</inkml:trace>
  <inkml:trace contextRef="#ctx0" brushRef="#br0" timeOffset="71847.6563">5280 6307 19314,'-20'-39'1954,"0"39"-1762,40-20-480,-20 20-673,20 0-417,-1 0-1312,1 0-7720</inkml:trace>
  <inkml:trace contextRef="#ctx0" brushRef="#br0" timeOffset="72166.9922">5677 6605 18897,'39'119'1890,"-19"-60"-480,0-18 191,19-2-192,-19-19-288,-20 0-352,20-20-384,-20 0-257,0 0 128,21 0-32,-21-20-128,0-19-32,0-1-32,0 0 0,0 0-64,0 1 0,0 19-64,0 1 32,0 19-224,20 19 224,-2 1-64,3 0-257,19 19-512,-1 0-320,-19-18-897,20-1-1377,0 0-3844</inkml:trace>
  <inkml:trace contextRef="#ctx0" brushRef="#br0" timeOffset="72611.3281">6273 6605 17328,'-20'0'3203,"-1"20"-1698,1 1 33,20 18 127,-18 0-191,18 20-513,0-18-353,18-2-448,23-19-63,-21 0-130,18-20-31,3 0-32,-21-20-160,19 0-64,-19-19-161,-20-2-31,0-18 31,0 20 129,-39-21 160,19 1 0,-20-22-65,1 22 1,-1-19 64,-1 37 224,23 2 352,-3 39 257,1 0 192,20 0-257,0 19 33,20 21 192,1 20-65,-3-1-319,23 21-321,17-21 128,-17 2-256,18-22-352,-19 20-97,19-39-287,-39 20-289,20-20-289,-20 19-127,-1-19-1314,1-20-2274,-20 0-7719</inkml:trace>
  <inkml:trace contextRef="#ctx0" brushRef="#br0" timeOffset="72935.5469">6670 6526 19282,'-21'40'2786,"21"-1"-1600,0 2-65,0 18 352,0-20 161,21 0-962,-1 2-384,-2-21-288,2-1 129,1 1-97,19-20-96,-21-20-33,1 1-95,0-1-96,-20 0 128,0-20 160,0 20-64,0-19 0,0 19 0,0 20 64,0 0-32,0 0-97,0 20 129,0 19 33,0 0-1,20-18-193,0 19-864,19-21-672,1-19-866,1 0-1953,-3 0-10282</inkml:trace>
  <inkml:trace contextRef="#ctx0" brushRef="#br0" timeOffset="73152.3438">7206 6625 6149,'-40'0'14030,"40"21"-12173,-20-2-672,20 1 481,0 19 64,0 20-481,0-18-544,20-2-289,0 1-448,19-1 192,1-18-448,19-21-193,-19 0-191,0 0-385,-1-21-449,1-18-544,-19-1-928,-3 1-1571,-18-2-10473</inkml:trace>
  <inkml:trace contextRef="#ctx0" brushRef="#br0" timeOffset="73363.2813">7463 6367 18417,'0'-40'4196,"0"20"-1762,20 20-928,-20 20-129,21 1 96,-21 18-223,18 0-578,2 20-287,1-18-129,19 18-192,-22 2 32,23-22-288,-21 0-97,0 1-223,19 0-353,-39-40-480,20 20-385,-20-20-768,0-20-1826,-40 20-9161</inkml:trace>
  <inkml:trace contextRef="#ctx0" brushRef="#br0" timeOffset="73558.5938">7344 6625 19026,'60'0'3106,"-21"0"-895,22 0-674,-2 0-320,20-20 192,0 20-448,-19 0-416,-20 0-481,-1 20-64,2-20-320,-41 21-545,20-21-577,-20 0-768,0 0-1153,0 0-6854</inkml:trace>
  <inkml:trace contextRef="#ctx0" brushRef="#br0" timeOffset="74110.3516">8099 6546 20659,'20'20'2627,"-20"-1"-1859,0 1 289,19 21 353,1-22-225,0 21-609,0-21-512,0 1 0,-1 0-320,1-1-224,0 2-673,0-21-897,-20 0-1602,0 0-4868</inkml:trace>
  <inkml:trace contextRef="#ctx0" brushRef="#br0" timeOffset="74275.3906">8039 6307 22325,'-19'-20'1153,"19"1"-1185,0 19-513,0 0-192,19 0-640,1 0-1249,0 19-3332</inkml:trace>
  <inkml:trace contextRef="#ctx0" brushRef="#br0" timeOffset="74608.3984">8535 6485 22132,'-39'41'1762,"19"-21"-1057,20 19 96,0 1 448,0 0-320,20 0-449,19-21-320,1 1-96,20 0-192,-1-20-128,0-20 64,-18 0-129,-21-19-191,0 19-33,-20-20 65,-20 20 0,0-19-97,-21 19 129,-18 0-193,19 1 128,-19-3-287,19 22-866,20-19-832,1 19-4068</inkml:trace>
  <inkml:trace contextRef="#ctx0" brushRef="#br0" timeOffset="74909.1797">8814 6485 18033,'20'81'2434,"-2"-42"-769,-18-19-191,21 20 159,-1-40-159,-20 20-770,20-20-191,-20 0-289,0 0 32,20-20-127,-20 1-226,0-2 33,19-19-32,-19 1 64,20 0 32,-20 17 0,20 3-64,0 19 128,0 0-96,19 19 160,-19 3-32,21 17-96,17 0-192,-17-19-769,-3 21-896,-17-22-1314,19-19-3043</inkml:trace>
  <inkml:trace contextRef="#ctx0" brushRef="#br0" timeOffset="76728.5156">9747 6724 14830,'0'-19'3010,"0"-1"-575,-20 20-161,20 0-545,0 0-736,0 20-224,0-20-96,20 19-97,-20 1-319,0-20 31,19 0-224,-19 20 32,20-20-128,-20-20-160,20 20 0,-20-20-225,0 1-31,0 19-257,-20-20-160,20 20-544,0 0-1602,0 0-2947</inkml:trace>
  <inkml:trace contextRef="#ctx0" brushRef="#br0" timeOffset="77445.3125">10620 6089 17648,'-59'-39'1762,"39"19"-609,-21 20 352,3 20-255,18 0-706,-21 19-320,21-19-64,1 40-128,19-21-64,19 1 64,-19-1-32,40 2-96,-19 18 0,-1-20 96,-2 22-96,2-22 32,-20 20 96,0-18-32,0-2 0,0 0 128,-20-19 0,20 19 129,0-39 127,0 21-64,0-1-31,20-20-97,1 0 0,-1 0-160,19 0 96,1 0-192,-20-20 160,19 20-256,1 0-256,0 0-161,-1 0-608,1 0-641,-19 0-1249,17 0-3267</inkml:trace>
  <inkml:trace contextRef="#ctx0" brushRef="#br0" timeOffset="77742.1875">10917 6050 19666,'21'-20'1890,"-21"20"-1057,0 20 64,0 19 736,20 1-192,-2 40-448,-18-21-288,21 40-417,19-40-95,-20 22-97,19-22-64,1 0 64,-1-19-417,1-20-543,0 19-193,-19-39-481,-3 20-1248,-18-20-2499</inkml:trace>
  <inkml:trace contextRef="#ctx0" brushRef="#br0" timeOffset="77916.0156">11355 6526 13452,'20'59'7111,"-20"-39"-4805,18 0-736,-18 1-417,21-2-481,-1 1-511,-20-20-161,20 20-417,-20-20-768,0 0-993,0 0-2210,0-20-12236</inkml:trace>
  <inkml:trace contextRef="#ctx0" brushRef="#br0" timeOffset="78052.7344">11335 6228 10313,'-21'-60'5221,"21"40"-4965,0 20-832,0-19-129,0 19-1120,0 0-9354</inkml:trace>
  <inkml:trace contextRef="#ctx0" brushRef="#br0" timeOffset="78291.9922">11355 6009 17936,'20'61'4004,"-20"-22"-2114,18 0-256,3 41-97,19-1-576,-1 1-417,-19-1-319,20-19-65,-1-1-128,1 2-224,-20-22-225,19 0-159,-19-19-289,-20 0-544,20-20-1058,-20 19-1312,0-38-5126</inkml:trace>
  <inkml:trace contextRef="#ctx0" brushRef="#br0" timeOffset="78575.1953">11890 6307 18289,'-39'41'1505,"-2"-22"65,3 21 287,-3-1-95,1 22-513,1-42-352,19 21-320,0-21-321,20 1 96,0 0-31,0-20-1,20 21-32,0-21-32,19 0-95,-19 19-97,21-19-64,-21 0-225,18 0-95,-17 0-224,-1 0-417,0 0-481,-1-19-447,1 19-1539,0 0-3042</inkml:trace>
  <inkml:trace contextRef="#ctx0" brushRef="#br0" timeOffset="78937.5">12108 6546 18609,'20'0'4132,"0"-20"-3011,21 20-192,-23 0-320,23-19 127,-21 19-287,0-22-385,19 3-192,-39-1-161,20 0 193,-20 20 0,0-19-160,0-1 64,-20 20 96,-19 0 0,19 0 64,-20 39 96,1-19 64,19 19 96,-21 2 128,41-1 1,0-1-225,20-19 96,21 1-96,-2-2-64,1 1 64,-1-20-352,1 0-192,0 20-737,-21-20-1666,1 0-7046</inkml:trace>
  <inkml:trace contextRef="#ctx0" brushRef="#br0" timeOffset="102954.1016">13041 6485 416,'-20'-39'5125,"20"19"-2275,0 1-255,-18-1 576,18 20-32,0-20-545,0 20-448,0 0-640,0 0-705,18 0-129,-18 20 129,0 19-160,20 1-353,1 1-32,-1-2-192,0 0-192,-1 1 480,-19-19-448,20 18-32,0-19-192,-20-20-481,20 0-704,-20 0-898,0 0-1504,0-20-8489</inkml:trace>
  <inkml:trace contextRef="#ctx0" brushRef="#br0" timeOffset="103142.5781">12983 5989 16719,'-41'-19'3588,"41"19"-3236,-20-20-288,20 20-96,-20 0-128,20 0-481,0 0-1152,0 20-385,20-1-2467</inkml:trace>
  <inkml:trace contextRef="#ctx0" brushRef="#br0" timeOffset="103476.5625">13359 6387 19506,'20'79'1217,"-20"-60"-736,21 22-33,-21-21 993,0-20-95,0 0-417,0 0-545,0 0-32,18 0-64,-18-20-159,0 1-129,0-22 32,20 21-32,-20-19 32,21 19-192,-1 0 63,0 1 129,-2 38 0,23-19 65,-21 40-33,19-21 0,1 21-192,-20-21-577,19 3-736,-19-3-1538,0 1-5958</inkml:trace>
  <inkml:trace contextRef="#ctx0" brushRef="#br0" timeOffset="104208.0078">14372 6546 8872,'0'-39'3043,"0"17"-833,0 3-416,0-1 512,-20 0-128,20 20-417,0 0-543,-21 0-322,3 20-255,18 19-32,0 2 127,-20-1-95,20-1-257,20-19-95,-2 1-161,3-2 160,19-19-160,-20 0 128,19-40-95,1 20-161,-1-39-385,1 20 1,-40-2-289,0 1 97,0 21-193,-20-1-192,0 0 32,-19 20-288,19 20-128,0 0-481,0-1-961,1 1-6854</inkml:trace>
  <inkml:trace contextRef="#ctx0" brushRef="#br0" timeOffset="104664.0625">14789 6844 17232,'40'78'2274,"-21"-37"-865,1-2-31,20-19-289,-20 0-96,-1 0-193,-19-1-159,20-19-225,-20 0 1,0-19 223,-20-1-447,1 0-33,-21-19-96,0-22-32,1 2 0,-1 0-224,1-1 31,-2-19-159,21 19-256,0-19 351,20 38 65,0 2 64,20 39-96,21 0 128,-21 0 32,19 20 32,1-1 0,-1 22-64,-19-1 32,0-1-96,0 2 0,-20-22-289,0 1-127,0 0-97,0-1-192,-20-19-96,0 0-1217,0-19-1537,1-1-6150</inkml:trace>
  <inkml:trace contextRef="#ctx0" brushRef="#br0" timeOffset="104902.3438">14967 6030 21172,'40'40'1729,"-20"-1"-928,-1 20 128,1 1 320,0-1-128,-20 2-288,21-2-417,-1 0-256,-2 1-96,2-20-96,21-1-192,-21-19-320,-20 1-449,18-2-64,-18-19-993,0 0-1409,-18 0-5926</inkml:trace>
  <inkml:trace contextRef="#ctx0" brushRef="#br0" timeOffset="105178.7109">14868 6466 18897,'20'-20'2082,"0"20"-1313,39-20 672,1 1 449,-1-1-609,0 20-704,2 0-321,-2 0-160,-19 0 0,-1 20-192,1-1 192,0 1-96,-1 0 0,-19 21 97,0-22-1,1 21-32,-21-21 0,20 1-64,-2 0-32,-18 1-193,20-21-607,-20 0-353,0 0-673,-20 0-1633,20-21-8489</inkml:trace>
  <inkml:trace contextRef="#ctx0" brushRef="#br0" timeOffset="105331.0547">15344 6070 22357,'-19'0'1986,"19"0"-1826,0 0-545,19 0-31,1 0-417,0 19-1025,0 21-2722</inkml:trace>
  <inkml:trace contextRef="#ctx0" brushRef="#br0" timeOffset="105670.8984">15801 6367 20563,'-20'-19'1858,"0"19"-929,20 19-225,-19 1 706,19 19-225,-20 20-160,20-18-545,20-1-416,-1-1 64,21 2-128,0-22 64,-1-19-32,1 0-96,-1-19-160,-19-2-96,1-19-65,-21 21 1,-21-21-192,1 21 63,2-22-192,-23 1-159,1 21-225,21-1-385,-1 0-544,0 20-1729,0 0-12331</inkml:trace>
  <inkml:trace contextRef="#ctx0" brushRef="#br0" timeOffset="106003.9063">15959 6348 19186,'20'59'2178,"1"-40"-417,-1 21-159,0-21-161,-2 3-384,3-3-416,-1-19-289,-20 0-224,20 0 65,-20 0-65,0 0 192,0 0-192,0-19-224,0 19 0,-20-22-64,20 3 64,0-1-129,0 0-127,0-19-160,20 39 127,19-20 33,-19 40 320,20-20-224,-20 20 31,19 19-159,-19-19-192,20-1-674,-21 22-928,21-41-1537,-19 20-7528</inkml:trace>
  <inkml:trace contextRef="#ctx0" brushRef="#br0" timeOffset="106380.8594">16575 6387 18449,'0'-39'3299,"0"39"-1826,0 0-255,-19 0 415,-1 19-223,0 21-450,0-1-319,20 0-289,0 2-159,0-1-193,0-1-32,20-19 32,0-20-129,0 0 193,19 0-224,-19 0-32,-20-40-64,20 21 64,-20-1 96,0-19 0,0 17-129,-20 3 65,20-1 96,0 20 0,0 0-96,0 0 64,20 20 64,0-1 64,-1 3-64,21-22-64,-20 19-97,19-19-447,-19 20-321,0-20 32,1-20-704,-21 20-1538,0-19-2627,0-3-8263</inkml:trace>
  <inkml:trace contextRef="#ctx0" brushRef="#br0" timeOffset="106569.3359">16755 6070 20499,'0'0'3395,"0"19"-2050,18 21 225,2 20-1,21-21-448,-21 20-448,19 21-449,-19-21-160,20-19-32,-21 20-352,21-40-160,-20 19-257,-20-19-672,20 0-1250,-1-20-2338</inkml:trace>
  <inkml:trace contextRef="#ctx0" brushRef="#br0" timeOffset="107330.0781">17607 6209 11594,'0'-20'4901,"-20"20"-2723,20 0-672,0 0 63,0 39 161,0 1-321,0-1-352,0 21-192,0-1-385,0 22 65,20-42-161,21 20 1,-3-39-193,3-20 128,18 0-32,21-20-224,-1-19-32,-20-1-32,2-1-160,-23-18-96,-38 0 0,0-1-225,-18 1 1,-23 0-129,-38 18-31,19-18 255,-19 40 97,0-1 288,18 0-64,2 20-256,39 0-513,0 20-576,1-20-1442,19 20-2498</inkml:trace>
  <inkml:trace contextRef="#ctx0" brushRef="#br0" timeOffset="107576.1719">17925 6268 21172,'0'39'2017,"0"-19"-1504,0 1 63,20 18 321,19-19-64,-19 19-481,20-19-191,-19-1-129,17 3-128,-18-3-321,21 1-352,-21 0-640,-20-20-1281,19 0-1538,-19 0-10891</inkml:trace>
  <inkml:trace contextRef="#ctx0" brushRef="#br0" timeOffset="107850.5859">18322 6387 20018,'0'59'2307,"0"-39"-1250,20 21 192,-20-2 96,20-19-320,19-1-448,-19-19-321,20 20-32,-1-40-96,2 20 0,-1-19-32,-22-21-288,3 21-64,-21-3-257,0-17-255,-21 19-481,3 1-897,18-1-1762,-20 0-3747</inkml:trace>
  <inkml:trace contextRef="#ctx0" brushRef="#br0" timeOffset="108040.0391">18680 6387 20371,'19'39'2530,"1"-19"-1537,0 0 0,0-1-224,0 3-129,-1-3-351,1-19-257,0 20-32,-20-20-321,20 0-319,-20 0-866,20-20-960,-40 20-2851</inkml:trace>
  <inkml:trace contextRef="#ctx0" brushRef="#br0" timeOffset="108184.5703">18620 6148 18033,'0'-19'1729,"0"-1"-1761,20 20-96,0 0-64,19 0-257,1 20-992,0-1-4292</inkml:trace>
  <inkml:trace contextRef="#ctx0" brushRef="#br0" timeOffset="108496.0938">19116 6307 20083,'-19'0'1857,"19"20"-800,0 1 160,-20-2 513,20 21-641,-20-21-256,20 21-385,20 1-223,-20-22-129,20 21-96,19-21 96,-19-19-96,0 20-128,19-20-129,1 0-223,-20 0 63,1 0-479,17-20-97,-18 1-545,1 19-352,-21-20-1056,0 0-4581</inkml:trace>
  <inkml:trace contextRef="#ctx0" brushRef="#br0" timeOffset="108770.5078">19296 6109 11659,'0'0'2242,"0"20"-1185,18-20 929,-18 19 544,20 1-320,-20 1-608,20 18-193,-20 1-64,0-21-288,21 21-288,-21 20-161,0-21-383,20 1-97,-20-21-128,18 22-32,-18-21-32,21 0-289,-1-1-447,-20-19-450,20 0-351,-20 0-994,0-19-2722</inkml:trace>
  <inkml:trace contextRef="#ctx0" brushRef="#br0" timeOffset="109032.2266">19632 6287 17840,'-39'20'2531,"19"-20"-1410,0 20 352,0 1 257,0-2-513,-19 1-320,19 0-224,20-1-289,-20 1 64,20-20-191,20 20-1,0-20 64,0 19-96,19-19-96,1 0-64,-1 0-31,1 0-66,-20 0-383,19-19-353,-19 19-256,-20 19-544,20-19-1218,-20 0-2882</inkml:trace>
  <inkml:trace contextRef="#ctx0" brushRef="#br0" timeOffset="109835.9375">20029 6030 3843,'20'-21'11083,"-20"21"-8905,-20 0-737,1 0-192,-1 0 161,-20 21-353,20 19-545,-19-21 65,19 21 95,0-21-95,20 1-193,0 21-224,20-22 32,20 1-127,-1 0 63,1 19-32,19-19-160,-19 20 160,-1-20-96,-19 19-64,21 1 64,-41-21 0,0 22 32,0-21 0,0 0-64,-21-20-32,1 19-193,-19-19-255,19 20-577,20-20-833,-20 0-1025,0 0-2978</inkml:trace>
  <inkml:trace contextRef="#ctx0" brushRef="#br0" timeOffset="110163.0859">20387 6407 18609,'-20'19'1762,"0"1"-897,20 19 544,0-17-32,0-3-640,20 1-513,0-20-128,19 20 0,1-20-96,0-20 32,-21 0-128,1 1-224,-20-3 0,0 22 63,-20-19-191,1-1-32,-21 0 159,0 1 193,-19 19 96,19 0 0,21 0-128,-1 0-513,20 19-1056,0-19-770,0 20-3779</inkml:trace>
  <inkml:trace contextRef="#ctx0" brushRef="#br0" timeOffset="110502.9297">20863 6507 17840,'0'39'1378,"0"-39"-353,0 0 1153,-20-20-128,20 20-1057,-39-19-513,19-3-224,0 3 1,0-1 127,1 0-256,-1 1-128,0-1-64,20 20 0,0-20-64,20 20-193,0-19-255,19 19-225,1 0-448,-1 0-1313,21 0-2211,-21 0-9961</inkml:trace>
  <inkml:trace contextRef="#ctx0" brushRef="#br0" timeOffset="110769.5313">21041 5970 8936,'20'39'13196,"1"-18"-12235,-1 19 128,-20-1 289,20 20-33,-20 1-736,18 19-321,3-38-160,-1 18-64,0-20-32,0-19-352,-1-1-289,1 3-480,-20-22-641,0 0-1184,0 0-3524</inkml:trace>
  <inkml:trace contextRef="#ctx0" brushRef="#br0" timeOffset="110937.5">20942 6248 22132,'40'0'1057,"-20"-20"-128,39 1 321,-18 19-386,18-20-639,1 20-642,-21 0-544,21 0-1345,-1 0-2851</inkml:trace>
  <inkml:trace contextRef="#ctx0" brushRef="#br0" timeOffset="111501.9531">21737 6307 1153,'0'-20'19378,"0"20"-17104,0 0-1505,19 40 608,1-19 0,0 38-416,0-20-384,19 0-1,-19 2-319,21-1-65,-3-21 0,-17 1 64,19-20-256,-20 0 224,-20-20-95,19 1-1,-19-1-192,0 0 0,0-21-32,0 2-193,-19 0-191,19-1-385,0 21-801,0-22-352,0 21-1088,19 20-2852</inkml:trace>
  <inkml:trace contextRef="#ctx0" brushRef="#br0" timeOffset="111675.7813">22193 6387 19122,'20'59'2242,"-20"-39"-897,20-1-480,-20 3-449,19-3-416,-19-19 64,20 20-672,0-20-802,-20 0-1729,0-20-2626</inkml:trace>
  <inkml:trace contextRef="#ctx0" brushRef="#br0" timeOffset="111834.9609">22173 6129 19506,'0'-40'1730,"0"40"-1442,0-19-352,0 19 64,20 0-449,-20 19-479,20 1-1923,-20 0-8360</inkml:trace>
  <inkml:trace contextRef="#ctx0" brushRef="#br0" timeOffset="112306.6406">22511 6287 8263,'-20'0'11980,"20"0"-10731,-20 20-352,20 0 320,-19 1 160,-1 18-384,0 0-256,20 1-257,0 1-256,20-2 33,0-19-193,-1-1 0,21-19-32,-20 0 32,0 0-96,19-19-320,-39-21-65,20 21-159,-20-42 95,-20 22 65,0-1 288,20-20-97,-19-19 33,-1 19-288,20 1 127,-20 0 289,20 18 193,-20 21 447,20 1 97,0 19-1,0 19-255,0 1 351,20 21 65,-20 18-224,20 0-33,0 1-287,-1-1-225,21 2-96,-20-2-128,0-20-417,19 0-288,-19 2-768,-20-21-610,21-20-1472,-21 0-6759</inkml:trace>
  <inkml:trace contextRef="#ctx0" brushRef="#br0" timeOffset="112667.9688">22809 6387 22036,'59'0'1378,"-39"20"-1,20-20-128,-20 0-320,19 0-384,-19-20-289,0 20-192,0-20-96,-1 1-128,-19-2 64,20 1-65,-20 0 65,-20 20-64,1-19 128,19-1-160,-20 20 0,-20 0 96,20 20 96,1-1-32,-21 1 288,20 21 32,0-2 161,1-19-33,19 19-256,0 0-32,19-17-64,21 17-96,0-19-128,-1-20-96,1 19-257,-1-19-544,1 0-416,1 0-1314,-23-19-2402,22-1-8295</inkml:trace>
  <inkml:trace contextRef="#ctx0" brushRef="#br0" timeOffset="112951.1719">23305 6367 20371,'-20'0'2402,"20"0"-1633,0 20 864,-19 19 65,19 1-32,0 1-898,0-2-512,19-19-63,-19-1 31,20-19-96,0 20-32,20-20 32,-21 20-160,21-40-128,0 20-160,-1-20-65,-19 1 65,21-21-160,-41 21-33,0-22-31,0 1 319,-21 21 257,-19-21 0,1 40 33,-1-19-162,0 19-319,21 0-993,-1 0-1602,20 19-2498</inkml:trace>
  <inkml:trace contextRef="#ctx0" brushRef="#br0" timeOffset="113589.8438">23582 5970 22901,'-18'-20'1281,"18"0"-160,0 20-480,0-19 416,18 19-96,2-20-256,21 20-385,-3 0-160,3 20-96,-1-1-32,-1 1-32,1 0 96,-1 19 0,-19 22 65,20-22-65,-19 20 0,-21 1 64,18-1 32,-18 2-192,20-2 96,-20 0-32,20 1 96,1-1 65,-21-19-65,0 20-96,20-21 0,-20 1 96,-20 0-64,20-20 224,-21 19 33,1-19-161,0 0-224,2-20-192,-3 19-33,-19-19-479,20 0-770,1-19-1441,-1 19-1921,20 0-13870</inkml:trace>
  <inkml:trace contextRef="#ctx0" brushRef="#br0" timeOffset="136954.1016">555 8590 4932,'-20'-20'0,"20"1"8680,-20 19-7302,20 0 447,0 0 161,20 0-1986,0 19 2947,0 21-2274,0 20-289,-1-1 129,21 2-257,-20 17 96,19-19-32,-39-59-63,40 120-257,-19-81 384,-1-18-192,-20-1-96,0 0 225,18-20 191,-18 0-288,-18 0-224,-2-20 96,-1 0-32,-19-21-64,1-18-32,-1-21-64,1 2-128,-21-22-160,21-18-97,19 18 417,0 0 0,20 2-32,0 38 128,20 1-32,19 39 0,1 20-32,19 20 32,-19 39-160,1 1-96,17 19-289,-17 1 129,-2 18 352,-19-18 32,-20-21 128,20 2-96,-20-22 0,-20 0 192,20 1 32,-20-21-64,-1-19 97,3 0-33,18 0-32,-20-19-288,20-1 320,0 0-192,0-19 32,20 19-32,-2 20 96,3 0 33,-1 0-194,0 20 33,20 19 33,-21 1-322,21 0-63,-20 0-321,0-1-576,-1-19-1473,21-1-2788</inkml:trace>
  <inkml:trace contextRef="#ctx0" brushRef="#br0" timeOffset="137382.8125">1229 8769 20787,'-18'40'705,"-2"-20"32,20 19 576,0 20 192,0-18-320,20 18-576,-2 0-257,3-18-352,19-2 0,-1-19 32,1 0-320,0-20 192,-1 0-64,-19-20-64,20-19 256,-40-1-96,0-1 160,0 2-64,-20-20 64,0 18-32,0 2 32,0 19-64,20 1 32,-19-1-64,19 20 64,0 0 224,19 20-128,-19 19-192,40-19 0,-20 20-160,0 0-224,19-21-481,2 1-352,-21 0-737,18-20-961,-17 0-2338,-1 0-8584</inkml:trace>
  <inkml:trace contextRef="#ctx0" brushRef="#br0" timeOffset="137729.4922">1687 8809 19858,'40'40'1314,"-21"-1"-418,-19 0 610,20 22 384,0-22-769,0 0-481,0 2-480,-20-21 1,19 0 31,1-1-32,-20-19 32,0 0 0,20 0-128,-20-19 32,0-1-192,-20-21 128,20 21-64,0-19-128,-20 0 224,20 19-288,0 0 64,0-1 128,20 21 160,-20 0 32,20 21-128,0 19-32,1-1-32,-3 0-96,22 2-288,-19-21-577,17 0-673,-17-20-1409,-21 0-4740</inkml:trace>
  <inkml:trace contextRef="#ctx0" brushRef="#br0" timeOffset="138504.8828">2124 8927 18833,'0'21'289,"19"-1"447,1 0 513,20 19-31,-20 0-610,-1 2-320,1-21 225,0 0-193,-20-20-31,0 0-1,0 0 192,0 0 65,0-20-353,0-21-160,-20 21 32,0-19-96,20-20 64,0 18-64,0 2 64,0 19-160,20 1 64,0 19 64,0 0 96,19 39-64,-19 0 32,41 2-96,-23-2 160,-17-19-224,19 19 160,-1 2-160,-19-21-224,0 0-257,0-20-512,0 0-993,-20 0-1441,0 0-5830</inkml:trace>
  <inkml:trace contextRef="#ctx0" brushRef="#br0" timeOffset="138708.9844">2739 8908 21652,'0'40'1281,"19"0"-160,-19-21 289,20 21-257,-20-21-737,20 1-384,1 1-288,-21-1-289,20-20-255,-20 0-674,18-20-1441,-18-1-2530</inkml:trace>
  <inkml:trace contextRef="#ctx0" brushRef="#br0" timeOffset="138856.4453">2640 8631 3747,'-20'-21'16079,"0"21"-15726,20 0-482,0 0-351,0 0-417,20 21-1153,0-21-7943</inkml:trace>
  <inkml:trace contextRef="#ctx0" brushRef="#br0" timeOffset="139214.8438">2918 8908 20723,'20'60'1217,"-20"-40"-832,18 19 736,3-19 192,-1-1-224,0 1-288,0 1-353,-1-1-224,-19-20-63,0 0 31,20 0 64,-20 0 160,-20 0-223,20-20-129,-19-1-32,19 1-32,-20-19-64,20 0 32,0 19-65,0 0 1,0-1-96,20 21 96,-1 0 64,1 0 0,20 21-32,-1 19-192,1-21-289,1 1-608,-3 19-929,3-39-1537,-3 20-5222</inkml:trace>
  <inkml:trace contextRef="#ctx0" brushRef="#br0" timeOffset="139664.0625">3612 8790 16111,'-20'-21'8103,"20"21"-7014,-20 0-352,20 21 352,-19 18 128,-1 20-288,20 1-416,0-20-417,0-1-160,20 0 0,-1-19-193,1-20-223,20 0-193,-19 0-191,-3-39-482,-18 19 385,20-19 481,-40-1 256,20 19 192,-18 21 64,-3 0 224,1 0 96,20 21 33,0 19 63,0-1 0,0 20-31,20 2 31,19-22-95,-19 21-33,21-1-96,-21-19 609,-2-1-513,3 2 225,-21-2-97,0-19-63,-21 19-65,3-19-128,-2 1-160,-21-21-288,3 0-513,17 0-544,-19 0-1025,20-21-1762,-19 1-8808</inkml:trace>
  <inkml:trace contextRef="#ctx0" brushRef="#br0" timeOffset="140310.5469">4129 8353 19154,'0'-41'2210,"0"41"-609,20 0-832,-20 21 576,18 38 1,2 0-289,1 21-385,19 20-191,-1-2-321,-19-18 160,20-1-320,-1-19 0,-19-1-192,0-19-128,0-21-481,1 1-256,-21-20-673,0 0-800,0 0-1154,-21-20-7686</inkml:trace>
  <inkml:trace contextRef="#ctx0" brushRef="#br0" timeOffset="140532.2266">3791 8511 22036,'-39'-19'2403,"39"-2"-962,18 1 289,3 0 31,39-19-608,-1 0-640,0-2-353,21 2-96,20-1 0,-21 1-256,-20 19-160,1-1-385,-21 21-640,1 0-673,1 21-1281,-41-1-2243</inkml:trace>
  <inkml:trace contextRef="#ctx0" brushRef="#br0" timeOffset="140793.9453">4665 8809 23798,'19'59'961,"-19"-19"-609,20 0 481,0 0-128,20-1-481,-21-19-224,1-1-320,0 1-385,0-20-544,0 0-1378,-1-20-1889,-19 1-12684</inkml:trace>
  <inkml:trace contextRef="#ctx0" brushRef="#br0" timeOffset="140944.3359">4467 8412 19698,'0'-20'1185,"0"20"-1185,0 0-448,38 20-577,3-20-1441,-21 39-7240</inkml:trace>
  <inkml:trace contextRef="#ctx0" brushRef="#br0" timeOffset="141938.4766">4922 8769 17136,'-20'21'3555,"20"18"-2242,20 0-128,0 1 449,1 20-417,-3-1-352,23 0-288,-21-18-353,0-2-96,-2-19-64,-18 0 96,21-20-128,-21 0-128,0-20 64,0 0-32,0 1-64,-21-21 32,3-1 0,-2 2-97,0-20-63,-1-1-64,1 1 64,20 19 160,0 21-1,0 19 97,20 39 161,1-19 31,-1 19 32,0 21-32,-2-20 128,23-1-287,-41-19 63,20-1-96,0 1 96,-20-20-128,0 0 64,20 0 0,-20 0 32,0-20-64,0 1-64,0-21 96,0 21 0,0-21-96,0 19 32,0 2 0,19 38-32,1 2 0,-20-1 128,20 19-64,0 1-64,19-21-129,-19 1-255,0 1-225,1-21-256,-21 0-288,20 0-32,-20 0-545,0 0 609,0-21 417,0 1 671,0 1 386,0-1 255,18 20 609,-18-20 97,0 20-65,20 0-96,1 0 0,-1 0-289,19 0-255,-19 20 32,0-20-129,20 0-128,-21 0-192,1-20 33,0 1 63,-20-1-128,20-21-32,-20 22 0,0-21-96,-20 21-64,20 19 96,-20-40 0,0 40-64,-19 0 96,19 20-160,0 19 288,0 1-256,20 20 320,0-60 0,0 98-224,20-78 288,20 1-191,-1-1-194,1-20 97,19-20-192,-59 20-384,119-41 576,-78 22-3780,-21-1-1185,-2 0-6662</inkml:trace>
  <inkml:trace contextRef="#ctx0" brushRef="#br0" timeOffset="142676.7578">5935 8174 19474,'0'-60'1762,"20"21"-225,19 19-128,1 0-95,0-1-385,-1 21-545,-19 21-96,20-1-128,-1 19 0,2 1-160,-21 20 65,-20-1-1,0 0-32,0 1 64,-20-1 64,20-59 256,-21 120-416,1-101 961,2 21-705,18-19-127,0-21 63,-21 39-192,21-39-192,21 20-289,-3-20-416,2 0-1089,1 20-1217,-1-1-7879</inkml:trace>
  <inkml:trace contextRef="#ctx0" brushRef="#br0" timeOffset="142832.0313">6431 9086 24182,'0'0'2307,"0"0"-2371,20 0-193,-20-20-511,0 20-610,0 0-2754</inkml:trace>
  <inkml:trace contextRef="#ctx0" brushRef="#br0" timeOffset="145104.4922">695 9682 4676,'18'0'-416,"2"0"512,-20 0 128,20-20 481,1 20 352,-1 0-257,-2-20-319,3 20-65,-1 0 33,0-19 287,0 19-31,0 0-353,-1 0-192,-19 0 33,20 0 127,0 0 320,20 0-31,-21 0-64,21 0-353,1-20 96,18 20 96,-19 0-223,19-20-33,0 1-96,21 19 160,-1-21 0,-20 1-32,40 0-160,-18 1 32,18-1 0,19 20 0,-19-20-32,1 20-64,-1 0 64,0 0 0,0 0 0,0 0 128,-18 0-32,18 0 65,-20-19 191,21 19 192,-1-20-351,0 20-129,20-21 32,-19 21 192,-1-20 0,0 20-192,0 0 1,1-19-97,-1 19 0,0-20 0,0 20 0,21 0 32,-21 0-32,0 0 32,0 0-32,-99 0 32,199 0-32,-120 0 32,0 0-32,1 0 32,-1 0 0,21 0 0,-21 0 32,0 0-64,20 0 32,-18 0 0,-2 0-64,0-20 32,0 20 0,0 0 0,-19-19 32,19 19 128,-20 19 64,2-19-64,-2 20-64,1-20-64,-1 20 1,2-1-1,-2-19-32,20 20 0,-19-20 0,-1 0 0,0 0 0,1-20-32,-21 20 64,22-19 0,-3 19 64,-17-20 256,-2 20-64,21-20-128,-40 1-128,19 19 33,-19-20-65,20 0-321,-19 20-1152,17-21-3268</inkml:trace>
  <inkml:trace contextRef="#ctx0" brushRef="#br0" timeOffset="147951.1719">6789 8451 9352,'0'0'4164,"0"0"-2498,0 0 64,0-20 319,0 20-159,0 0-801,0 0-320,19 0-192,-19 0 31,0 0 1,0 0-1,0 0-127,0 0-65,0 0 1,0 0-129,0 0-64,-19 0 0,19 0 0,0 0-127,0 20-33,0-20 32,0 20-64,0-20 32,0 21-96,19-21 64,-19 0-32,20 0 64,-20-21 0,0 1-288,0 0-417,0 1-512,0 19-801,0-20-1665,0 20-4229</inkml:trace>
  <inkml:trace contextRef="#ctx0" brushRef="#br0" timeOffset="148421.875">6789 8849 3747,'-20'0'11691,"0"0"-9993,20 0 31,-21 0 610,21 19-354,0 1-767,0 0-290,0-20-383,21 19-97,-1-19-63,0 0-1,-1 0-160,-19 0-96,20-19-31,0-1-129,-20 20-385,0-20-223,0 20-353,0 0-801,-20 0-2786,0 0-10891</inkml:trace>
  <inkml:trace contextRef="#ctx0" brushRef="#br0" timeOffset="180320.3125">7901 8809 10505,'-21'-40'3011,"1"20"-1185,0 20-32,1-20 31,-1 20-223,20 0-609,-20 20-224,0 21-65,20-2 1,0 20-161,0 1-127,0-1-257,20-19-32,0-21-32,0 1-32,-1 1-32,21-42 64,-19 1 1,17 1-1,-18-40 32,-20 19-64,21-20-64,-21 1 64,0-21-32,-21 21-32,21-21-32,-20-19-128,2 39-32,-2-19 95,-1 40 33,1-2 192,0 22 1,20 19-1,0 19 0,0 1 0,0 21 128,20 18-32,0 21-160,1-2 97,17 3-1,-18-22-64,21 21 0,18-41 0,-19 0 32,-1 1-64,21-21-64,-21-19 96,1 0-64,-20-19 0,1-1 97,17 0-226,-18-19 97,-20 19-160,0-40-96,0 21 64,-20-1 64,0 1 64,2-2 0,-3 21 64,-19 20 96,20 0 64,1 20-32,19 0 160,-20 21-128,20 18 161,20-20-1,-1 21-448,21-1 224,1-19-448,-3 0-321,3-20-384,-3-20-352,3 0-801,-1 0-1698,-21 0-5925</inkml:trace>
  <inkml:trace contextRef="#ctx0" brushRef="#br0" timeOffset="180697.2656">8694 8888 12651,'41'119'3396,"-3"-60"-1507,-17 22-799,19-22-98,-1-19 130,-19 19-418,20-19 33,-21-21-225,-19 1-31,20 1-65,-20-21 33,0 0 159,-20-21-287,1 1-161,-1-39-64,-20 20-32,19-41-32,-17 1-96,-3-21 32,21 1-64,2 0 0,-3 19 64,21 41 32,0 0-32,21 39-97,-3 0 65,2 39 32,1 0 32,-1 1-96,18 20-32,-38-21 64,21 20-128,-21-18 64,0-21-289,0 19-672,0-39-800,-21 20-1411,21-20-9736</inkml:trace>
  <inkml:trace contextRef="#ctx0" brushRef="#br0" timeOffset="181015.625">8913 8908 7591,'59'0'12588,"-39"0"-10506,20 0-929,-21 0 96,21-20-160,-20 0-481,19 1-351,-19-1-65,-20-19-96,20 18-64,-20 1-64,-20-19 96,0 19-128,2 20 64,-3-20-96,1 20-64,0 20 96,0-20-32,1 39 32,19 1 64,0 0 96,19 19 64,1-19-192,0 0 32,0 0-32,19-21-160,1 1-289,1-20-448,-3 0-512,-17-20-513,-1 1-1441,0-1-4805</inkml:trace>
  <inkml:trace contextRef="#ctx0" brushRef="#br0" timeOffset="181284.1797">9310 8610 15470,'20'41'3331,"-20"-22"-1185,19 40-512,-19-19 160,20 0-289,0 19-288,-20-19-544,20-21-385,-20 2-96,0-1-32,0-20-96,0 0-96,20 0 225,-20 0-161,0-20-64,0-20 32,19 0-96,-19 21-385,20-21-31,20 21-161,-20-2-64,1 21-224,17 0-768,-18 21-1378,1-2-1345,17 21-10475</inkml:trace>
  <inkml:trace contextRef="#ctx0" brushRef="#br0" timeOffset="181660.1563">9766 8749 15630,'0'-20'3876,"0"20"-1666,0 0-897,0 0 417,0 40-64,0-19-770,0 18-479,0 0-97,20 1-160,0-21-160,20-19 0,-21 0-64,1 0 96,0-39-192,-20 19-192,0-19 95,0 0 33,0-2 32,-20-18 128,-19 20-96,19-22-96,-20 2 31,20 20 65,1-2 256,-1 21-96,0 20 257,20 20 31,0 0 64,0 20 97,20 19 95,0 2 1,-1-2-257,21 0-224,0-18-480,19-2-545,-19 0-481,-1-19-255,-19 0-1442,1-20-2883</inkml:trace>
  <inkml:trace contextRef="#ctx0" brushRef="#br0" timeOffset="181963.8672">10203 8551 19506,'-20'0'2691,"-19"19"-1506,19 1 32,0 21 480,-1-2-287,21 1-738,0-21-672,21 1 32,19 21-288,-1-22-288,21-19-513,-21 20-193,1 0 161,0-1 161,-21 1 799,1 0 1,-20-1 449,0 2 319,-20 19 65,20-21-225,-19 1-127,-1-20-321,20 20-641,-20-20-1441,20 0-8424</inkml:trace>
  <inkml:trace contextRef="#ctx0" brushRef="#br0" timeOffset="182776.3672">11057 8670 6790,'-20'-19'8424,"0"19"-5926,0 0-224,-1 19-192,-17 1-384,17 19-577,21 22-448,-20-2-65,20 0-95,20-19-97,1 0-128,17-21-191,3-19 95,18-19-64,1-1 0,-21-21-128,1 2-64,-20 0-32,0-1-32,-20 0 0,-20 0-65,-20 1-255,1 19-33,-1 1-63,0-1-1,1 20-63,19 0-353,0 0-673,20 0-1184,0 20-2756</inkml:trace>
  <inkml:trace contextRef="#ctx0" brushRef="#br0" timeOffset="183102.5391">11294 8670 18961,'0'59'1826,"20"-19"-96,1 0-225,-21-20-384,20 19-512,0-19-225,-2 0-128,3-20-127,-1 0 127,0 0-160,-20 0 32,0-20 64,20-19-160,-20 19 32,0-19 32,0 18 1,-20-19-130,20 21 130,0-1-161,20 20 64,-20 20 96,19-1-64,1 1-32,0 21 64,20-2-128,-21-19-385,21 19-416,1-19-576,-23-1-1185,2-19-3172</inkml:trace>
  <inkml:trace contextRef="#ctx0" brushRef="#br0" timeOffset="184680.6641">12486 8829 480,'19'-39'15727,"-19"-2"-14670,0 2 96,0 19 448,0-19 513,-19-2-768,-1 1-546,0 40-159,0-19-128,-19 38-97,19 1-224,-20 0-96,20 21 32,20-2-128,-19 0 128,19 1-192,19-19 64,1-21 97,20 0-1,-20-21 0,19 1 96,1-19-288,-1-1 96,-19 21-64,0-22 32,-20 41 0,0 0-32,0 21 64,0 18 32,0 20 64,0 41 128,0-2 160,0 2-63,0 20-161,21-21-32,-1-20-192,18 1 160,-17-21-320,19 0-353,-22-18-160,3 18-352,-1-40-896,0 1-1571,0-20-4483</inkml:trace>
  <inkml:trace contextRef="#ctx0" brushRef="#br0" timeOffset="185042.9688">12803 8690 19762,'0'20'2050,"20"-1"-192,-20 21-417,0 20-256,20-21-576,-20 1-257,20 0-224,0-20-128,-1 0 129,21-20-65,-20-20-64,1 0 32,-21-20-96,20 0-65,-20 1 33,0 0 32,0-2 32,-20 2 64,-1 19-96,21 0 160,0 20-32,0 20-96,0 0 96,0 19 0,21 2-64,17-2-96,-18-19-96,21 19-641,-2-19-416,1-1-769,0-19-1537,-21 0-3876</inkml:trace>
  <inkml:trace contextRef="#ctx0" brushRef="#br0" timeOffset="185405.2734">13418 8610 18513,'-18'21'2402,"-3"-1"-704,1 19 64,0 0-193,0 22-448,1-22-448,19 0-545,0 1-32,0-21-64,19 2-32,1-21 64,-20 0 128,20-21-160,0 2-128,-20-1 96,21-19 96,-21 19-128,0 0 0,0 1 160,0-2-256,0 21 64,0 21-32,0-2 128,18 1-64,-18 0 64,20 19-64,21-19-256,-21-1-481,-2-19-96,23 0-64,-21 0-480,-20-19-577,20-1-192,-20-19 64,-20 19-1794,0-19-3266</inkml:trace>
  <inkml:trace contextRef="#ctx0" brushRef="#br0" timeOffset="185600.5859">13418 8273 16655,'0'-59'4260,"-18"59"-1441,18 19-929,0 1-32,18 19-353,-18 22-352,20 17-608,21 2-321,-21-21-128,19 22-160,1-22-321,-1 0-191,1 1-353,-20-21-256,0-19-641,-1 0-640,1-1-1282,0-19-2466</inkml:trace>
  <inkml:trace contextRef="#ctx0" brushRef="#br0" timeOffset="185755.8594">13855 8749 15855,'41'20'3747,"-41"1"-1761,20-2-737,-2 1-384,-18 0-481,21-1-448,-21-19-640,20 20-578,-20-20-1024,0-20-2434</inkml:trace>
  <inkml:trace contextRef="#ctx0" brushRef="#br0" timeOffset="185900.3906">13916 8392 18033,'-20'-39'2242,"0"39"-1634,20-20-640,0 20 64,0-21-640,0 21-866,20 0-2497</inkml:trace>
  <inkml:trace contextRef="#ctx0" brushRef="#br0" timeOffset="186092.7734">13955 8292 18033,'20'61'3042,"-20"-22"-928,20 0 0,0 22-224,-1-2-737,1 0-512,20 21-417,-20-21-224,-1-18-224,21-2-353,-40 0-351,20-19-898,-20 0-576,0-20-2147,0 0-12395</inkml:trace>
  <inkml:trace contextRef="#ctx0" brushRef="#br0" timeOffset="186274.4141">13855 8710 18257,'-20'-20'3491,"40"0"-2146,21 1 353,-3-1 224,23-21-641,-22 21-897,21 1-288,-21 19-288,21-20-128,-39 20-833,17-20-449,-18 20-448,-20 0-1377,21 0-3459</inkml:trace>
  <inkml:trace contextRef="#ctx0" brushRef="#br0" timeOffset="186592.7734">14313 8531 14830,'-20'59'4548,"20"-18"-2402,0-2-577,20 1 1,-20-1-385,18 2-320,23-22-385,-21 1-352,0-20 129,-1 0-97,1-20-128,0-20 128,-20 20-192,0-19-32,0 19 32,0 0 32,0 20 64,0 0 32,20 20 224,-20 0 161,20 39-33,-1 1-63,21-1-193,0 21-160,-1 18 64,1-17-32,1-3-64,-23 2 32,3-21-224,-1 2 576,-20-22-320,0 0-224,-20 1-224,-1-19-225,3-2-800,-2-19-1570,-21 0-2082,1 0-11883</inkml:trace>
  <inkml:trace contextRef="#ctx0" brushRef="#br0" timeOffset="187310.5469">15265 8631 15022,'-21'-41'2306,"-17"41"-576,18 0 95,-1 41 33,1-21-481,2 39-320,-2-20-416,20 21 64,20-40-353,-2 19-128,23-39-32,-1 0 1,19-19-97,-19-21-64,-1 0-64,-19-19-64,0 19-97,-20-20 33,-20 20 32,-20 21-160,1-1-193,-1 0 33,19 20-129,-17 0-384,18 20-672,20 0-705,-21-1-385,42 21-1985,-21-19-4293</inkml:trace>
  <inkml:trace contextRef="#ctx0" brushRef="#br0" timeOffset="187571.2891">15643 8849 16815,'19'0'3171,"-38"0"-1153,-1-20-128,-21 0-128,21-20-641,2 0-416,-2 1-193,-21 0-192,21-22-192,0 2-31,1-21-33,19 1-32,-20 19-32,20-19-96,0 20-129,20 19-95,-1 0-96,1 40-449,0 0 0,0 0-576,1 20-1122,-1 19-2337</inkml:trace>
  <inkml:trace contextRef="#ctx0" brushRef="#br0" timeOffset="187759.7656">15285 8471 3427,'-59'40'19186,"39"-40"-17200,20 0-929,20-19 288,19 19 32,1-21-768,19 1-545,1 20-192,19 0-609,-20 0-768,22 0-353,-22 0-2146,-19 0-5637</inkml:trace>
  <inkml:trace contextRef="#ctx0" brushRef="#br0" timeOffset="188230.4688">16337 8214 20691,'-40'19'2082,"40"21"-769,0-1 65,0 21-65,20-1-416,0 2-321,19 17-480,2-17-224,-1-2-320,-1-20-417,1 1-384,-20-19-673,-1-2-2306,-19 1-9353</inkml:trace>
  <inkml:trace contextRef="#ctx0" brushRef="#br0" timeOffset="188431.6406">16119 8631 18225,'-40'-21'3203,"60"21"-1730,0-20 417,19 20 32,1-20-513,19 1-768,1-1-545,-1 0-64,2 20-160,-2-19-385,-19 19-704,-1-21-224,-19 21-481,-20 0-1954,0-20-5957</inkml:trace>
  <inkml:trace contextRef="#ctx0" brushRef="#br0" timeOffset="188997.0703">16457 8233 12716,'0'0'5124,"18"20"-2849,3 0-65,-1 19-224,0 2-449,0 37-192,19-17-288,-19-2-512,0 21-321,19-21-96,-19-20 0,0 1-96,0 0-32,-20-20-32,0-20-32,0 0 0,0 0-32,-20 0 0,20-20 0,-20 1 96,20-2-32,0-19-128,0 1-97,0 19-191,20-19 96,-20 18 159,20 21 33,1 0 32,-3 0 128,2 0-32,0 0 32,1 21 0,-1-21 0,-20 20 128,18-20-160,23 0 96,-21 0-128,0 0 160,19 0 64,-19-20-192,20-1 129,-21 1-194,1 0 194,0 1-65,-20 19 96,0-20-96,0 20 0,0-20 64,-20 20-128,20-19 32,-20 19-64,1 0-32,-1 19 0,0-19 64,0 20 96,0 19 96,20-19 160,20 21 64,0-21-191,20-1-65,-1 1-32,1-20-128,-1 20-128,1-20-513,21 0-384,-22-20-609,-19 20-2433,20-20-7560</inkml:trace>
  <inkml:trace contextRef="#ctx0" brushRef="#br0" timeOffset="189886.7188">12029 8292 12940,'-20'-19'3683,"20"19"-1280,0-20-129,0 20-256,0 20-833,0-20-160,0 19-481,0 1-127,0 21-161,20-22-192,0 1-96,-20 0-224,20-1-321,1-19-704,-3 0-1057,-18 0-1474,20-19-4452</inkml:trace>
  <inkml:trace contextRef="#ctx0" brushRef="#br0" timeOffset="190053.7109">12169 8194 17680,'20'20'2723,"-20"-1"-897,18 1-577,-18 0-449,21-1-671,-21 1-258,20 1-543,0-1-1250,0-1-2626</inkml:trace>
  <inkml:trace contextRef="#ctx0" brushRef="#br0" timeOffset="190641.6016">14590 8114 18545,'-20'20'1441,"0"-20"-544,20 19-160,-20 22-225,20-21-480,0-1-448,0 1-993,20-20-1602,-20 0-5573</inkml:trace>
  <inkml:trace contextRef="#ctx0" brushRef="#br0" timeOffset="190799.8047">14769 8075 20211,'0'39'864,"-21"-19"-479,21-1 384,0 2-449,0-1-352,21 0-673,-21-1-1505,0-19-2050</inkml:trace>
  <inkml:trace contextRef="#ctx0" brushRef="#br0" timeOffset="191668.9453">18184 8590 12587,'-40'-59'2627,"19"39"-609,1-20-353,2 40 834,-2-20-1090,-1 20-256,-19 20-512,20 20 31,-19 19-63,19 2-64,0 18-65,20-20 32,20 1-255,0-1-193,39-20-96,-19-18-96,19-21-385,22 0-320,-22-40-224,-19 0-832,-1 1-706,1-21-576,-40 1-1409,0 0-2307</inkml:trace>
  <inkml:trace contextRef="#ctx0" brushRef="#br0" timeOffset="192016.6016">18203 8214 14125,'-19'0'3908,"19"0"-1955,0 0-223,0 39 352,19-19-833,1 40-448,0-1-128,20 0-289,-21 21-64,21-21-128,-20 2 33,19-2-129,1-20-64,-20 2 32,1-22 32,-21 1-64,18-20 64,-18 0 64,-18 0 64,18-20-224,0 1 64,0-22-96,-21 2 97,21-1-65,21 1-33,-3-2-31,-18 2 32,20 39-64,1 0-64,19 0 256,-22 19-224,3 21 160,19 1-256,-20-22-545,19 21-640,-19-1-545,20-19-1089,-21-20-1377,-19 21-7816</inkml:trace>
  <inkml:trace contextRef="#ctx0" brushRef="#br0" timeOffset="192291.9922">18858 8570 2306,'0'0'15438,"0"0"-12651,0 20-993,0 21-1,0-2-223,0 1-545,20-1-449,19-19-416,2-20-31,-1 0-65,-1-20 32,21 0-256,-41-19 31,1 19 97,-20-19 32,-20 18 32,1 1-32,-21 0 0,-1 1-64,23 19-128,-22 0-320,-1 0-129,2 19-192,19-19-288,20 20-833,0-20-1441,20 0-3683</inkml:trace>
  <inkml:trace contextRef="#ctx0" brushRef="#br0" timeOffset="192625">19334 8492 18833,'-38'-21'2242,"17"21"-800,-19 0 255,20 21 33,1-2-641,-1 1-512,20 19-353,0-19-192,39 21-32,1-21-32,1-1-96,17 1-193,-17 19-159,-2-19 64,1 0 63,-20 20 161,-20-20 96,0 0 192,-20-20-128,0 19-32,0-19-160,-19 0-385,19 0-416,-1 0-672,21 0-1314,-20 0-3107</inkml:trace>
  <inkml:trace contextRef="#ctx0" brushRef="#br0" timeOffset="192979.4922">19593 8710 21300,'39'-20'1569,"-19"20"-544,20-20 128,-21 20-224,21-19-416,-20 19-321,1-20-192,-21-1-96,20 1-32,-20 20 63,-20-20-63,20 1-32,-41 19-96,21 0-128,-19 0 320,19 19 32,-20 1 96,20 0 0,1 21 96,-1-2 64,20 0-64,0 1 128,20 0-288,-1-20-128,21 0 0,19-1-384,-19-19-129,1 0-736,-3-19-1346,-17-1-1473,-1 0-9417</inkml:trace>
  <inkml:trace contextRef="#ctx0" brushRef="#br0" timeOffset="193291.9922">19911 8531 20243,'0'79'1505,"0"-38"-384,0-2 833,0 0-160,0 1-673,19-19-609,1-21-384,0 0 65,0 0 95,-20 0-224,20-21-160,-1 1 0,-19-19 128,20 19 32,-20-19-64,20 19 32,-20-1-64,20 21 64,0 0 0,-1 0 96,1 21-128,21-1 32,-3-1-160,-18 1-385,21 0-480,-21-1-640,19-19-673,-19 20-2563,0 0-11274</inkml:trace>
  <inkml:trace contextRef="#ctx0" brushRef="#br0" timeOffset="194081.0547">20942 8868 15534,'0'40'2338,"0"-21"-448,20 42 128,0-22-609,0 20-287,19 2-450,2-2-448,-1-19-31,-1 0-33,1-21 32,-20-19-96,-20 0 160,19-19-32,-19-21-160,-19 0-31,-1-19-226,-20-2 129,19-18-32,-17-1 32,-3 2 64,3-22-160,17 2 192,1 17-192,20 22 192,0 19-32,20 20 0,19 20 96,22 0 96,-23 20-160,3 1-64,-1 38 32,-1-20 64,-19 22-96,-20-22-32,0 20 32,-20-39 64,0 20 0,1-20-32,-21 0 0,20-20 0,-19 0-96,19 0-128,0 0-577,-1-20-640,21 0-897,0 1-1506,0-22-7911</inkml:trace>
  <inkml:trace contextRef="#ctx0" brushRef="#br0" timeOffset="194284.1797">21399 8551 18001,'39'39'2754,"-39"-19"-640,20 1-320,-20 18-737,20 1-545,1-21-319,-21 21-193,20-40-97,0 21-415,-2-21-609,-18 0-801,21-21-1697,-21 1-7176</inkml:trace>
  <inkml:trace contextRef="#ctx0" brushRef="#br0" timeOffset="194456.0547">21339 8392 4228,'-39'-39'13805,"39"19"-11755,0-1-1186,20 21-575,-20-20-193,19 20-353,1 0-928,0 20-1377,0-20-3652</inkml:trace>
  <inkml:trace contextRef="#ctx0" brushRef="#br0" timeOffset="194718.75">21618 8471 16815,'39'99'2883,"-19"-59"-609,0 20-160,20-20-256,-1-21-577,1 1-288,-19-20-480,17 20-193,3-20-128,-21-20 64,-2 0 1,3 1-65,-21-1-64,0-19-96,-21-2 32,3 21-64,-2-19-224,-1-1-193,21 21-191,0-2-289,-20 21-897,20 0-448,20 21-993,-20-2-3107</inkml:trace>
  <inkml:trace contextRef="#ctx0" brushRef="#br0" timeOffset="194994.1406">22173 8570 19250,'-20'40'2690,"20"-40"-1344,0 21 255,0 18-320,20-19-288,0 0-384,20-20-225,-1 19-192,1-19-96,-1-19-160,-19 19-160,1-20 32,-1 0 0,-20 1-64,-41-1 95,3-1 65,-3 1 160,-18 0-224,19 1 64,0 19 0,21-20-737,-1 0-640,20 20-1282,0 0-1793,0-19-10666</inkml:trace>
  <inkml:trace contextRef="#ctx0" brushRef="#br0" timeOffset="195261.7188">22432 8292 12780,'20'-19'9833,"-20"38"-8744,0 1-192,0 21 448,19 18-32,-19-20-608,20 21-513,0-1-32,20 2-256,-21-22-352,21 1-609,-20-1-128,0-39-801,-1 0-2466,-19 0-11916</inkml:trace>
  <inkml:trace contextRef="#ctx0" brushRef="#br0" timeOffset="195440.4297">22351 8511 22132,'0'-19'1794,"0"19"-513,41-21 33,-1 21-161,19 0-801,-19-20-320,19 20-352,-19 0-1058,-1 20-543,1-20-1763,1 0-3747</inkml:trace>
  <inkml:trace contextRef="#ctx0" brushRef="#br0" timeOffset="195776.3672">23066 8412 18673,'0'-20'1217,"-19"20"289,-1 0 31,-20 0 321,20 20-609,-19-20-384,19 19-385,0 1-63,20 21-321,20-22-160,20 1 160,-1 0-96,1-1 0,-1 1-160,1 0-32,-20 1 160,1 18-32,-3-19 96,-18 0 64,-18-1 128,18-19 192,-21 20-95,-19 0-65,20-20-224,1 0 32,-1 21-192,0-21-577,0 0-576,20 0-833,-20 0-2755,20 0-10697</inkml:trace>
  <inkml:trace contextRef="#ctx0" brushRef="#br0" timeOffset="195934.5703">23365 8790 26969,'39'19'160,"-39"-19"-128,0 0 64,20 0 129,-20 0-802,0 0-1857,0 0-2563</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1T04:26:42.534"/>
    </inkml:context>
    <inkml:brush xml:id="br0">
      <inkml:brushProperty name="width" value="0.05292" units="cm"/>
      <inkml:brushProperty name="height" value="0.05292" units="cm"/>
      <inkml:brushProperty name="color" value="#00FF00"/>
    </inkml:brush>
  </inkml:definitions>
  <inkml:trace contextRef="#ctx0" brushRef="#br0">3811 10238 5829,'0'-19'2755,"0"19"-1538,0 0-513,0 0-159,0-20 192,0 20 224,0 0-193,-20 0 129,20-20 352,-21 20-384,3 0-480,-22 0-289,19 0 0,-17 0-64,17 0 32,-19 0-32,1 0 0,19 0-32,-20 0 32,1-19 0,19 19 0,-20-22 32,-1 22-32,3-19 0,-3 19-32,-18-20 32,19 20-32,1-20 0,-21 1 0,21 19-32,-1-20-128,-19 20 64,-2 0 64,23 0-32,-23 0 0,2 20-32,-1-20-65,1 19 65,-2 1 0,3 0 0,-1 21 96,-22-22 0,22 1-32,0 0 64,-1-1 64,21 21 64,-21-21 1,21 2-33,19 19 0,-21-21-64,21 1-64,2 0 32,-3-20-32,1 19 32,0 1-32,0 21 0,1-22 0,-1 1 0,0 19 96,0-19-64,20 0 32,0 20-32,0-20 32,0 0 128,0-1 1,20 21-65,0-19-32,-20-1 0,20-1-64,-1 1 32,1 0-64,20-20 0,-1 19 32,1 1-32,1 0 0,18 20 0,-39-20 32,19 0-96,1-1 64,0 21 0,-1-21 0,1 2 0,-1-1 32,21 0-64,-21-1 64,2 1 0,17 0 0,-17-1-32,-1 3 0,-1-3 32,21 1-64,-21 0 32,22-1 0,-23 1 0,23 0 0,18-1 32,-20-19 32,21 0-64,-21 21 32,20-21 32,21 0 160,-20 20-31,-1-20-65,0 0-32,0 0-32,21 0 0,-1 0-32,-20 0 32,20-20-32,0 20 64,1-21-224,0 21 224,-21-19-64,21 19 0,-21 0-64,20-20 128,0 20-96,-20 0 32,0-20-64,20 1 0,-18-1 64,-2 20-32,0-20 32,0 1-64,-18-3 32,-22 3 128,21 19-192,-21-20 96,-19 0-32,20 1-32,-20-1 128,-1 0-128,1-1 96,-20-18-64,0 19-64,0 1 96,0-1-96,-20-19 160,1 18-160,-1 1 96,0 0 0,-20-19-128,1 19 96,-1 1-96,1-22 192,-1 21-192,-19-19 160,-2 19-32,-18-19-32,20-2-64,-21 21 417,1-19 159,-21 19 193,21-19 63,-20 18-31,0 1-96,-21-19-481,21 19 128,-40 1-256,19-21-160,2 19-64,-21 2-545,20 19-1185,-19-20-1505,-22 20-5061</inkml:trace>
  <inkml:trace contextRef="#ctx0" brushRef="#br0" timeOffset="12969.7266">10640 7261 17969,'-20'-21'2017,"20"21"-1120,0 0 0,0 41 801,0-2 95,0 20-1024,0 21-288,0-1-161,0-19 128,20 19-159,-20-38-1,20-2 0,19 0-192,-19 1-32,20-21 0,-1-19-96,22 21 32,-3-21-96,-17 0-224,18-21-353,20 21-448,-39-19-640,19-1-642,-19 20-1921,-20-20-13004</inkml:trace>
  <inkml:trace contextRef="#ctx0" brushRef="#br0" timeOffset="13135.7422">10719 7718 19410,'-20'-21'1762,"20"-19"-1602,20 21 96,20-1 417,-1-19-673,1 17-1089,-1-17-1890,1 0-11371</inkml:trace>
  <inkml:trace contextRef="#ctx0" brushRef="#br0" timeOffset="13302.7344">10620 7300 17840,'-20'-19'2018,"20"-22"-1345,20 21 352,39-19 32,-19 0-673,19 19-512,22 0-1217,-23-1-2050,22 21-10923</inkml:trace>
  <inkml:trace contextRef="#ctx0" brushRef="#br0" timeOffset="13563.4766">11612 7340 12267,'0'-20'7912,"-20"20"-6343,20 0-672,-19 20 352,19 19 257,-20 21-546,0-1-287,20 0-385,0 2-127,0-22-258,0 1-287,20 0-737,-20-20-769,0 0-1537,0-1-4517</inkml:trace>
  <inkml:trace contextRef="#ctx0" brushRef="#br0" timeOffset="13736.3282">11294 7518 19250,'0'0'3331,"20"-20"-1473,1 20-161,-1 20-544,0 0-832,19-1-161,1 3-256,-1 17-705,21-19-1185,-1-1-1057,-19 1-3107</inkml:trace>
  <inkml:trace contextRef="#ctx0" brushRef="#br0" timeOffset="14115.2344">11890 7479 18897,'-39'-20'2178,"39"40"-1153,-20-1-64,-1 21 641,1 1-257,2 18-640,18-20-513,0 2-96,18-22-128,2 1-128,1 0-128,19-20-65,-1 0-63,-19-20-65,0 0 97,0-20 224,-1 20 128,-19-19 96,0 19-128,-19-19 128,19 17-64,0 3 224,-20 19 513,20 0-257,0 0-352,0 41 193,20-22-193,-1 1-64,1 19-288,20-19-513,1 0-448,-3 1-385,3-21-1088,-3 19-2979</inkml:trace>
  <inkml:trace contextRef="#ctx0" brushRef="#br0" timeOffset="14577.1485">12228 7459 18897,'0'59'1762,"0"-20"-160,0 2-65,20-1 129,-20-21-898,20 1-479,-20 0-257,20-20 64,-1 0-32,-19 0-192,0 0-129,0-20-127,0 0 0,0 1-161,0-21 161,0 21 160,0-22-97,0 21 33,0 0 224,0 1 32,0 38 128,0-19 384,20 20 33,0 19 64,0-17-65,-20-22-256,20 19-64,-1-19 1,1 20 63,0-20-32,-20-20-32,20 20 0,-20-19-95,20 19-65,-1-22-64,-19 22 32,20-19-417,0 19-159,-20 0-706,21 19-351,-1 3-737,-2-3-962,23 21-2369,-21 19-6246</inkml:trace>
  <inkml:trace contextRef="#ctx0" brushRef="#br0" timeOffset="14837.8907">12803 7955 832,'40'100'13645,"-20"-80"-10410,0-1-832,-20 1-257,0-20 0,0 0-513,-20-20-960,20 1-289,-20-21-192,0-20-64,20 1-96,-20-21-96,20 1-128,0-1-192,0 21 96,0 20 256,20 17 32,0 22 96,0 0 64,0 22-64,-1 17-96,1 0 0,-20 1-96,0 20-128,0-40-257,0 19-448,-20-19-288,20-20-1025,-19 0-1794,19-20-8167</inkml:trace>
  <inkml:trace contextRef="#ctx0" brushRef="#br0" timeOffset="15207.0313">12962 7240 19026,'0'21'3010,"21"-1"-1568,-21 19-642,0 20 706,20 1 416,-20 19-577,18-18-704,2-2-385,21 0-128,-2-19-64,1 0 32,19-40 0,-19 19-64,0-38-64,-1-1-32,-19 0-32,21-20-64,-41 0-192,18 1-161,-18 0-95,-18 17-129,-3 3-64,1 19 289,0 0 255,0 0 193,20 19 385,-19 22 255,19-1-31,0-21-161,19 21-256,21-19-96,1-2-160,-3 1-288,3 0-417,18-20-673,1 0-1857,-21 0-10826</inkml:trace>
  <inkml:trace contextRef="#ctx0" brushRef="#br0" timeOffset="15938.4766">10759 8134 15214,'-40'19'1730,"20"-19"-257,20 21-320,0-21 32,20 20 160,0 0-191,19-1-322,21-19-287,40 20-225,-1 0-64,39-20 65,22 0 95,18 0 65,20-20-33,41 0-192,0 1 32,18-1-31,-18 20-65,-22-20-128,-17 20 0,-42 0-96,-18-21 192,-41 21-32,-20-19 64,0 19-160,-39-20 161,-21 20-193,1-20 160,-20 20-160,0 0-64,0 0-257,0 0-223,0 0-449,-20 0-993,20 0-1185,0 0-2626</inkml:trace>
  <inkml:trace contextRef="#ctx0" brushRef="#br0" timeOffset="19208.9844">13756 7439 17136,'-40'-19'1890,"40"19"-33,-19 0-159,19 0-97,0 19-319,-20-19-418,20 20-223,0-20-193,0 0-31,0 0-161,20 0 32,-1-20-192,-19 20-31,20-19-674,0-2-416,0 1-1505,-20 20 576,20 0-2434,-20 0-5894</inkml:trace>
  <inkml:trace contextRef="#ctx0" brushRef="#br0" timeOffset="19447.2657">13855 7638 17584,'21'0'2402,"-42"19"-1056,21-19 255,0 0 673,0 20-832,0-20-802,0 0-255,0 0-33,0 0-192,0 0 0,0 0-64,21 0-224,-21-20-544,0 20-674,20-19-768,-20 19-640,0 0-3044</inkml:trace>
  <inkml:trace contextRef="#ctx0" brushRef="#br0" timeOffset="20571.2891">10897 9186 19506,'0'0'1666,"0"0"-1058,20 20 1186,21-20 320,-2 19-865,21-19-897,-1 0-192,0 21-95,1-21-514,-19 0-736,18 20-865,-19-20-1794,-22 0-11242</inkml:trace>
  <inkml:trace contextRef="#ctx0" brushRef="#br0" timeOffset="23585.9375">12148 9166 6758,'0'-19'3427,"-20"19"-864,20-20-193,0 20-224,-20-20-609,2 20-320,-3 20-63,-19-20-97,20 20-353,-19-1 161,19 1 224,0 0-224,0-1-417,20 2-223,20-1-65,0-20 64,19 20-128,21-1 96,-1-19-192,-19 20 32,1 0 32,-2-1-64,-39 1 32,20 1 0,-40-1 96,-1-1-128,-17 1-96,-3-20-224,21 20-257,-19-20-447,39 0-354,-20 0-1152,20 0-2403,20-20-11178</inkml:trace>
  <inkml:trace contextRef="#ctx0" brushRef="#br0" timeOffset="23890.625">12367 9206 20115,'0'0'1569,"0"19"-736,20 2 608,-20-1 161,19 0-673,1-1-513,20-19-192,-20 20-64,19-20-128,2-20 32,-21 1-192,-2-1-96,2 0 0,-20 20 32,0-21-193,0 2 65,0 19 160,0 0 64,0 19-32,0 2 64,0-1-32,21 0-641,-1 19-897,0-19-1313,-2 19-1953,23-18-9738</inkml:trace>
  <inkml:trace contextRef="#ctx0" brushRef="#br0" timeOffset="24210.9375">13003 9723 12459,'59'78'4901,"-39"-38"-3235,0-19-674,-1-2 354,1-19 95,-20 0-384,0-19-128,0-2-513,-20-19-288,1-19-95,-21-1 31,19-19-96,-17-1-97,18-18-127,-21 18-128,41 1 128,-20 19 192,40 20 256,-20 21 32,20 19-32,1 0-32,17 39-64,-18-19-64,21 40-64,-2-21-192,1 1-481,-20-1-31,0 2-289,-1-22-673,1 1-1665,-20-20-4068</inkml:trace>
  <inkml:trace contextRef="#ctx0" brushRef="#br0" timeOffset="24564.4532">13339 9464 13036,'20'119'5733,"-20"-60"-4131,20-19-353,-20 1 320,21-22 321,-21 1-993,0-20-384,18 0-129,-18-39-192,0-2-160,-18-18-128,18 0-96,-21-2 96,21 2-32,-20-21-257,20 2 97,0 17 96,0 2 288,20 40-160,-20-1 160,21 20 96,-3 0-32,2 39-64,1 1 0,-21 0-128,20 0 0,-20 19-32,20-40 64,-20 22-224,0-21-352,0-20-513,0 19-481,0-19-1313,0-19-3010</inkml:trace>
  <inkml:trace contextRef="#ctx0" brushRef="#br0" timeOffset="24796.875">13578 9186 6950,'20'20'11275,"-20"20"-8681,0-20-992,19 19 63,1 1 289,0-1-1089,20-18-577,-21-21-160,21 0-32,-20 0 65,0-21-97,-20-18-128,21 19-129,-42-19-63,21 19-64,-40 0-289,20-1-191,-19 2-193,-1 19-417,20-20-704,0 20-1409,1 0-11115</inkml:trace>
  <inkml:trace contextRef="#ctx0" brushRef="#br0" timeOffset="25679.6875">14173 9147 15758,'0'-61'2563,"0"41"-513,0 1 32,0-1-545,-20 20-95,0 0-449,1 20-449,-1-1-224,-20 22 161,20-1-193,20-1-96,0-19-160,20 20-64,20-20 32,19 19 0,-19-19-96,19 0 128,2-1-416,-22 1-33,1 21 33,-20-22-32,-20 1 256,0 0-1,-20-1-223,0 1 32,-21 0 224,3-20-1,17 0-31,-19 0 128,22-20 32,-3 0-288,21-19-64,0 0-97,21 19 257,-3-21 192,2 22 128,21 19 32,-3 0 353,-17 0-33,19 0-224,19 19-95,-19-19-33,-1 0-64,1 0 96,-20-19 32,19-1-96,-19 0 225,0 1-161,0-1 64,1 0-128,-21-1 64,0 2-32,-21-1-64,1 20 0,-20 0-64,21 0 0,-21 20 0,20-1-32,0 2 353,1 19 127,19-21 1,0 21-65,39-21-32,1 1-288,-1 1-32,21-21-96,-1 0-512,2 0-417,-2 0-1185,1-21-1121,-1 1-9353</inkml:trace>
  <inkml:trace contextRef="#ctx0" brushRef="#br0" timeOffset="26504.8829">15682 9086 19122,'0'0'3075,"0"0"-1538,0 0 353,20 21 64,-20-1-801,0 39-609,0-20-256,20 22-191,-20-22-65,20-19 96,-20 19-160,19-39-128,-19 21-353,20-1-320,-20-20-288,0 0-769,0 0-288,20 0-1409,-20 0-3972</inkml:trace>
  <inkml:trace contextRef="#ctx0" brushRef="#br0" timeOffset="26896.4844">15643 8769 12716,'-20'0'3331,"20"0"-801,0 0-384,-20 0-288,20 0-545,0 0-352,0 21-128,0-21-193,0 0-63,20 19-161,0-19-288,-1 0 1,1 0 31,-20-19-96,20-2-96,-20 21-96,0-20-193,-20 0-415,20 20-385,-20 0 32,1 0-673,-1 0-1697,0 0-4036</inkml:trace>
  <inkml:trace contextRef="#ctx0" brushRef="#br0" timeOffset="27302.7344">16257 8749 21332,'0'0'3011,"0"0"-1762,0 0-256,40-20 288,0 20-480,-1 0-545,22 0-224,-2 0-705,1 20-640,-21 0-769,21 1-1057,-41-2-3299</inkml:trace>
  <inkml:trace contextRef="#ctx0" brushRef="#br0" timeOffset="27455.0782">16417 9047 19698,'0'19'3107,"20"-19"-2018,0-19 705,19 19-289,1-20-672,19 20-609,1-20-928,-1 20-706,0 0-1216,-19 0-2403</inkml:trace>
  <inkml:trace contextRef="#ctx0" brushRef="#br0" timeOffset="28157.2266">17190 8431 16719,'-20'0'3171,"20"0"-1697,0 20 351,0 21 354,20-2-738,-20 0-768,20 1-289,-20 1-32,20-22-160,1-19-31,-1 0-1,-20 0-32,18 0-32,3-19-224,-21-22-64,20 1-65,-20 1 129,20 0 128,-20-2-96,0 21 128,0-19-32,0 39 32,20-20 96,-20 40 161,0 0-1,19-1-160,1 21-64,20 0-32,-1 0-96,1-1-545,0-19-383,19 21-1026,-38-22-513,17 1-2241,-18 0-10026</inkml:trace>
  <inkml:trace contextRef="#ctx0" brushRef="#br0" timeOffset="28416.9922">17370 9007 23318,'-40'-19'2274,"40"19"-1441,0 0 320,20-20 448,0 20-896,19-20-513,1 20-256,-1 0-64,1 0-128,0 0-257,19 0-512,-18 20-448,-3-20-449,-17 20-737,-1-20-2498</inkml:trace>
  <inkml:trace contextRef="#ctx0" brushRef="#br0" timeOffset="28765.625">17449 9266 21268,'20'0'2594,"-1"0"-1761,21-20 640,0 20-352,-1 0-672,-19 20-321,1 0-64,-1 19-128,-20-19 64,0 19-96,-20 2-64,-1-2 160,1-19 64,20 19 32,-20-19 192,20-20 160,0 21-31,0-21-33,20 0 65,0 0-65,21-21-352,-3 21 96,3-20-160,-2 0-288,1 20-545,19 0-672,-19-19-1186,0 19-1857,-21 0-10282</inkml:trace>
  <inkml:trace contextRef="#ctx0" brushRef="#br0" timeOffset="52879.8829">11017 10636 12075,'-20'0'6630,"20"0"-4772,0 0-801,0 0 865,40 0 128,-1 0-769,1 0-705,19-21-447,-19 21-33,21 0 0,-23-20-128,3 20-513,-3 0-736,-17 0-929,-21 0-2979</inkml:trace>
  <inkml:trace contextRef="#ctx0" brushRef="#br0" timeOffset="53654.2969">12248 10477 17840,'-20'-41'1250,"-19"22"-1026,19 19-32,-21 0 993,-18 19 353,19 1-834,0 21-319,1-2-193,19 0 32,0-19-64,40 21-160,0-22 288,19 1-95,1 0-33,39-20-96,-18 19-32,-2-19 0,-19 20 0,-20-20-32,-1 20-32,-19 1 160,-19-1-32,-1-1-160,0 1-32,-21 0-224,3-1-609,17 1-417,1 0-1408,20 1-3012</inkml:trace>
  <inkml:trace contextRef="#ctx0" brushRef="#br0" timeOffset="53909.1797">12446 10655 19282,'-20'40'2050,"20"-1"-1314,0 2 610,0-2 255,20-19-416,20 19-672,-1-39-225,22 0-96,-23 0-96,23-19-96,-22-21-256,-19 1-352,0 18-546,0-19-543,-20 21-1410,-20-1-1826</inkml:trace>
  <inkml:trace contextRef="#ctx0" brushRef="#br0" timeOffset="54298.8282">13021 11012 16751,'41'139'2563,"-41"-99"-1730,20 20 288,0-20 128,-20-1-192,0 0-288,0-18-33,0-21-351,-20 0-65,0 0 0,-1-21-192,-17-18 32,18-20-95,-1-21-97,1-19-33,0 0-31,0-21-320,20 22-64,0-2 287,20 20 129,20 41 128,-19 19-160,-1 20 96,-2 0 96,2 39 64,-20 1-31,21 20-129,-1-1 64,-20 2-64,0-2-96,20-20-257,-1 2-608,-19-22-1217,20 1-2242,-20-20-11339</inkml:trace>
  <inkml:trace contextRef="#ctx0" brushRef="#br0" timeOffset="54625">13339 11112 18737,'0'59'1858,"0"-39"-1121,0-1 736,0-19 161,0 0-673,-20-19-673,20-21-192,0 21-96,-19-42 32,19 22-192,0-40 32,0 19-321,0-19-319,0-1 287,19 21 225,1 20 224,-20 39 64,20 0 64,-20 0 32,20 39 64,-20 0 96,0 1-127,0 1-1,0-2-96,0 0-32,0 1-64,0-19-160,0-21-577,0 0-2178,0 0-5221</inkml:trace>
  <inkml:trace contextRef="#ctx0" brushRef="#br0" timeOffset="54864.2579">13517 10775 20883,'0'59'2563,"0"-20"-1827,0-19 353,21 0 65,-1-20-354,20 21-319,-21-42-321,21 1-64,0 0-96,-21-19-96,-19 0-385,0 19-255,-19-1-33,-21 21-416,0-20-128,-19 20-1,0 20 642,19 1-65,-1-21-1153,2 0-5188</inkml:trace>
  <inkml:trace contextRef="#ctx0" brushRef="#br0" timeOffset="55515.625">14114 10695 17328,'-20'-59'2466,"20"38"-992,-20-19 63,20 40-192,-20-19-320,0 19-352,1 19-353,-1 1 161,0 0-33,0 20-63,20-20-225,0 19-128,20-19 0,20 21-32,-1-21 64,21 19-64,-21-19 32,1 19-96,-1-19 64,1 1-64,-40-2 96,21 1-64,-42 0 32,1-1 32,0-19-32,-19 20-160,19-20-353,-20 0-160,1 0-384,19-20-1281,20 1-3107,0-1-11563</inkml:trace>
  <inkml:trace contextRef="#ctx0" brushRef="#br0" timeOffset="55841.7969">14352 10873 20179,'40'0'1761,"-20"-19"-1312,19-1 640,1 0-160,-1-19-673,1 18-224,-20 1-128,0 0-289,-20 1 33,-20-1 160,0 20 0,-20 0 224,1 20 64,-1-1 288,1 1 225,-1 21-1,-1-2-95,41 1-1,0-1-127,21-19-129,19 1-192,-1-2 64,21 1-128,-1-20-352,1 0-545,-1 0-1089,2-20-3011</inkml:trace>
  <inkml:trace contextRef="#ctx0" brushRef="#br0" timeOffset="56414.0625">15404 10655 18033,'-60'-19'1313,"41"19"-576,-1 0 736,-20 19 128,40 1-351,-21 19-482,21 1-319,0 1-225,21-2-128,19 0-64,-1-19 64,1 0-160,0 1-288,19-21-481,2-21-897,-23 1-1761,3 0-4036</inkml:trace>
  <inkml:trace contextRef="#ctx0" brushRef="#br0" timeOffset="56740.2344">15524 10338 20083,'0'0'1633,"0"39"-832,0 1 768,20-1-95,-2 41-513,2-21-481,21 21-224,-21-21-64,19-18-63,1-2-129,-20-19 96,19 0-128,-19-20 160,-20 0-96,20 0 32,-20-20-64,0 0 32,0 1 32,0-22-96,0 1-64,0 21-128,0-21 31,0 21 65,20 19-64,-20 0 0,19 19-64,1 1-449,0 19-544,21-19-1153,-23 0-1858,23-20-8777</inkml:trace>
  <inkml:trace contextRef="#ctx0" brushRef="#br0" timeOffset="56971.6797">16119 10655 19026,'-20'40'2242,"0"-1"-577,20 2 225,0-2-288,0-19-962,40 0-320,-20-1-95,39-19-1,-19-19-64,-1-1-96,1-19-32,-20-2-96,-20 21-192,0 0-193,-20-19-223,-20 39-225,20-20-448,-19 20-449,19 0-897,0 0-1697</inkml:trace>
  <inkml:trace contextRef="#ctx0" brushRef="#br0" timeOffset="57217.7735">16417 10655 19314,'-21'40'3331,"1"-21"-2210,20 21 352,0-19-95,0-1-417,41-1-641,-21-19-128,18 0-128,3 0-96,-1-19-128,-1-22-32,-19 21-225,-20 0-95,0 1-33,-40-1-159,21 20-385,-41-20-257,21 20-351,-22 0-513,21 0-545,1 0-2081</inkml:trace>
  <inkml:trace contextRef="#ctx0" brushRef="#br0" timeOffset="57797.8516">16813 10595 19026,'-40'-20'2818,"22"20"-2049,18 0 768,-21 0 1,1 0-449,20 20-609,0-20-223,0 41-161,20-22-64,1 1-96,17 0 160,3 19-449,-3-19 129,3 1-160,-1 18 160,-21-19 31,-19 0 129,0-1 64,-19 1-160,-1-20 0,0 20 96,-21-20 32,23 0 64,-2 0-32,-1-20 0,1 0-32,20 1-64,0-1-32,0 0 0,20 1 32,1-1 63,-1 20 194,19 0 127,-19-21 160,20 21 1,-1 0-129,1 0 32,-1 0-31,1-20 31,0 0-256,-1 1 32,-19-1-128,0 0 0,1 1-192,-21-2-96,-21 1 64,-19 20-97,20 20 161,-19 1 96,-1 18 96,1 0 160,19 1 32,20-19-95,0 18 159,39-39-96,21 20-96,-1-20-96,2 0-512,-2 0-738,1 0-1440,-1-20-9642</inkml:trace>
  <inkml:trace contextRef="#ctx0" brushRef="#br0" timeOffset="58529.2969">18123 10775 16815,'21'39'2691,"-1"1"-865,0-1-353,-1 21-416,21-1-288,-20 0-289,0-18-159,-1-21-97,1-1-32,0 1 0,-20-20 96,0-20 97,-20 1-193,0-21-224,-19 0-64,-1-19 160,1 0-64,-1-2-128,-1-17-96,23-3-161,18 3-159,0 17 95,18 2 289,2 20 0,21 18 64,-21 21 96,-1 21 0,21-1 96,-20 19-96,0 20 64,-20-18 64,19 18 32,-19-20 32,20 2-159,-20-21 63,0-1 0,-20 1 0,20-20-160,-19 0-417,19 0-800,-20-20-1698,20 20-3107</inkml:trace>
  <inkml:trace contextRef="#ctx0" brushRef="#br0" timeOffset="58716.7969">18500 10655 20659,'41'40'2947,"-21"-21"-2403,-20 1 129,0 0 416,0 1-576,20-21-481,-20 20-97,0-20-607,0 0-1026,18 0-1953,-18-20-10154</inkml:trace>
  <inkml:trace contextRef="#ctx0" brushRef="#br0" timeOffset="58870.1172">18461 10436 17840,'0'-39'2114,"0"39"-2434,21-20-513,-21 20 449,18-19-769,2 19-6182</inkml:trace>
  <inkml:trace contextRef="#ctx0" brushRef="#br0" timeOffset="59137.6954">18759 10675 18257,'39'59'2530,"-19"-59"-288,0 20 321,20-20-770,-21 0-928,-19-20-256,20 20-257,-20-20-128,20 20-63,-20-19-161,0-1 0,0 0-129,0-20-223,0 20-160,-20 0-1,20 1-95,0-1-257,0 0 64,-20 20-32,20-19-416,20 19-2370,-20 0-4581</inkml:trace>
  <inkml:trace contextRef="#ctx0" brushRef="#br0" timeOffset="59419.9219">19136 10536 15662,'20'39'3428,"-20"-19"-1827,0 21 161,0-22 192,20 21-641,19-21-641,-19-19-191,41 0-97,-23 0-159,3-19-129,-3-1-64,3 0-64,-21-20-64,-20 20-65,-20 0-95,0 1-224,-19-1 95,-2 20 97,1 0-96,1 0-609,-1 0-609,1 20-864,39-20-3236</inkml:trace>
  <inkml:trace contextRef="#ctx0" brushRef="#br0" timeOffset="59666.0157">19513 10278 24278,'0'-20'1282,"0"20"-962,0 20 609,0-1 640,0 22-448,0 18-512,0-20-257,0 22-192,20-22-31,20 0-129,-20 1-289,19-19-95,-19-2-321,0 1-576,-20-20-481,0 0-800,0 0-2178,0-20-13197</inkml:trace>
  <inkml:trace contextRef="#ctx0" brushRef="#br0" timeOffset="59833.0079">19454 10497 20339,'-20'-20'3363,"40"-1"-1986,0 21 481,19-20-64,1 20-897,19-19-673,-19 19-192,0 0-449,-1 0-479,1 19-962,1-19-1377,-23 20-3428</inkml:trace>
  <inkml:trace contextRef="#ctx0" brushRef="#br0" timeOffset="60426.7579">20189 10477 19218,'-21'-21'1569,"1"21"-320,20 0 513,0 0-513,20 0-544,-20 0-257,21 0-223,17 21-161,-18-21-225,21 0-223,18 0-577,-19 20-1313,-1-20-1890,1 0-11979</inkml:trace>
  <inkml:trace contextRef="#ctx0" brushRef="#br0" timeOffset="60579.1016">20288 10675 21556,'39'0'608,"1"-20"129,0 1 352,-1-2-833,21 21-480,-21-20-993,1 20-2306</inkml:trace>
  <inkml:trace contextRef="#ctx0" brushRef="#br0" timeOffset="61238.2813">20843 10615 19282,'0'40'2754,"0"-20"-2561,20 0 767,-20-1 354,20 1-449,-20 0-353,20-20-160,-20 21-192,0-21 1,0-21 63,0 1-128,0 0-352,0 1 96,-20-21-1,20 0 33,-20 20 96,20-19-256,0-1 96,20 21 64,-20 19 32,20 0 128,0 19 64,19 1 0,-19 19-32,21 1-32,-23-19-32,2-21 32,21 19 32,-41-19 32,20 0-96,-2-19 96,-18-2-32,0 21-32,-18-40-32,18 21 0,0-1 0,0 0 0,0 1 0,0 19 96,18 0-32,3 0-96,-1 19 96,0 1-96,19 0-32,1-1-608,-20 1-1026,19 0-2562,-19 1-8584</inkml:trace>
  <inkml:trace contextRef="#ctx0" brushRef="#br0" timeOffset="61418.9454">21458 10595 22581,'20'20'1826,"1"1"-1346,-21-21-96,20 19-223,-20-19-258,0 20-992,20-20-2786,-20 0-14735</inkml:trace>
  <inkml:trace contextRef="#ctx0" brushRef="#br0" timeOffset="61571.2891">21438 10358 19666,'-18'-40'3748,"-3"19"-3844,21 21-801,0 0-609,21-19-1280,-21 19-14671</inkml:trace>
  <inkml:trace contextRef="#ctx0" brushRef="#br0" timeOffset="62262.6954">21717 10595 17264,'20'0'2338,"-20"20"-1601,0 1 1153,19-2-801,-19 1-289,20 0-223,-20-1-193,0-19-160,20 20-31,-20-20-33,0 0-64,0-20 64,0 1-96,20-1-96,-20 0 32,0 1-64,0-2-32,0 1-96,0 0 96,21 1 96,-21 19-96,18 19 64,2 1 128,-20 0-64,20 20 32,21 0-64,-23-21-32,3 1-513,19 0-736,-20 1-1858,19-21-5990</inkml:trace>
  <inkml:trace contextRef="#ctx0" brushRef="#br0" timeOffset="62461.9141">22213 10595 21620,'0'20'1409,"0"1"-928,0 18 768,0-19-384,20-1-545,-20 1-224,19-20-384,1 20-577,0-20-1249,0-20-2402</inkml:trace>
  <inkml:trace contextRef="#ctx0" brushRef="#br0" timeOffset="62614.2579">22153 10417 16751,'-19'-20'3075,"19"0"-2818,0 20-257,19-19-97,-19 19-799,20 0-2660</inkml:trace>
  <inkml:trace contextRef="#ctx0" brushRef="#br0" timeOffset="63251.9532">22491 10636 14349,'20'39'5285,"-20"-19"-4100,20-1 417,-20 1-129,20-20-256,-20 0-480,0 20-385,19-20 33,-19-20 63,0 20-160,0-20-224,0 1-64,-19-1-64,19-19-32,0 18 0,0 1 64,0-19-224,0 19 96,0 0-32,19 20 31,-19 0 97,20 20 96,-20 0-64,0 19 96,20-19-32,0 1 129,-20-2-33,0 1-64,20-20 128,-20 0 32,0 0 0,19-20-31,-19 20-161,0-19 32,0-2-96,20 21 128,-20-20-224,20 0 128,1 20-289,-1 0-287,-2 20 63,2 0-127,1 1-1058,-1-2-1761,0 21-4549</inkml:trace>
  <inkml:trace contextRef="#ctx0" brushRef="#br0" timeOffset="63642.5782">23027 10556 16687,'0'39'4132,"0"-19"-2754,0 20 383,0-20-31,20 0-673,-1 19-577,1-39-320,0 20 1,0-20-33,1-20-32,-3 20-32,2-20-256,0 1-161,1-1 129,-21-19-96,20 18 32,-20 1 95,20 20 33,-20-20 96,0 20 32,0 20 96,0 0 0,0 1-32,19-2 32,-19 21-32,20-21-64,0 1-64,0 0-256,-20-20-513,20 21-833,-1-21-1633,1 0-4452</inkml:trace>
  <inkml:trace contextRef="#ctx0" brushRef="#br0" timeOffset="64070.3125">23483 10536 20243,'0'59'2626,"20"-39"-1281,-20 1-224,0 18 257,0-19-385,20-20-641,-20 19-160,0-19-32,20 0-31,1 0-194,-21 0 1,0-19-96,0-1 32,0 0-32,0 1-128,18-2-1,-18 1-63,0 0 128,0 1 32,0 19 96,20 0 32,-20 0 160,21 0 160,-1 19 0,0-19 96,-2 20 33,-18 0-33,21 1 33,-21-21 95,20 0-32,0 0-95,-20 0-161,20 0-32,-1 0-64,1-21-64,0 21-64,0 0-128,0 21-705,-1-21-1313,1 19-1505,0-19-10058</inkml:trace>
  <inkml:trace contextRef="#ctx0" brushRef="#br0" timeOffset="65244.1407">12843 11687 16431,'20'0'2210,"-20"0"-1441,20-20 224,-1 20 352,1 0-192,0 0-544,0-20-321,1 1-224,-1-1-32,-2-19 64,2 19-128,-20-1-32,0 1-128,-20 1-32,20-1 32,-38 20-33,17 0 65,-19 0 96,20 20 32,-19-1 96,19 1 128,0 21 65,0-2 255,20 0 1,20 1-65,0 1-96,20-22-256,-1 1-32,22 0-64,-3-20-128,3 0-128,-2 0-352,-19-20-610,-1 20-735,-19-20-1539,0 1-7526</inkml:trace>
  <inkml:trace contextRef="#ctx0" brushRef="#br0" timeOffset="65518.5547">13220 11508 11434,'40'41'6951,"-40"-21"-5446,20 19-127,0 0 255,-1 1 1,1-19-801,0-1-257,21-1-160,-23-19-127,2 0 63,-20 0-192,21 0-32,-1 0 0,-20-19 65,0-1-97,0-1-96,0 21-96,-20-40-32,20 21-641,0-21-416,0 21-545,0-1-896,20-1-962,-20 21-8327</inkml:trace>
  <inkml:trace contextRef="#ctx0" brushRef="#br0" timeOffset="65851.5625">13716 11608 16143,'20'-20'2562,"-20"20"-1409,20-19 64,0-1 129,0-1-770,-20 21-416,21-20-31,-21 1-65,18-1-32,-18 20 32,-18-20-32,18 20 160,-21 0-160,1 0 0,0 0 0,0 20 32,-19 0 288,19 19 129,0 2 63,20-22-95,0 21-65,0-21-192,20 1-128,0 0-128,19 1-192,1-21-449,-20 0-576,19 0-641,2 0-1441,-21 0-3619</inkml:trace>
  <inkml:trace contextRef="#ctx0" brushRef="#br0" timeOffset="66134.7657">14074 11728 3331,'0'19'15310,"0"-19"-14157,0 0 353,0 0 319,0-19-287,-20-1-994,20-1-383,0 1 159,0 0 0,0 1-128,0-21-160,20 21-96,0-22 96,0 41-256,19-20-481,1 20-800,-1 0-1666,1 0-4324</inkml:trace>
  <inkml:trace contextRef="#ctx0" brushRef="#br0" timeOffset="66577.1485">14511 11528 18257,'0'41'3267,"0"-22"-2082,19 1 288,1 0-480,20-1-352,-20-19-385,19-19-128,1 19 0,-19-20-160,-1-19 64,-2 39-224,-18-20 192,0 20-64,-18 0 0,18 39 0,-20 1 32,20-1 64,0 22 256,20-2-192,-2 21-128,3-41-32,19 20 128,-1-18-256,-19-2 320,0 0-128,0-19-160,-40 0 128,0-1-160,0 2 32,-19-1-289,-1-20-512,1 0-1024,-2 0-2275,21 0-12620</inkml:trace>
  <inkml:trace contextRef="#ctx0" brushRef="#br0" timeOffset="67177.7344">15503 11369 18705,'0'0'2947,"0"21"-2018,0-1 288,0 0 192,0 19-31,0 20-385,0 1-417,21-20-320,-1 19-224,-2 1 97,2-20-322,1-21-383,19 1-513,-21 1-481,1-21-704,-20 0-2178,0 0-12812</inkml:trace>
  <inkml:trace contextRef="#ctx0" brushRef="#br0" timeOffset="67445.3125">15424 11647 21876,'59'-39'1345,"-18"19"-384,-3 1 0,3 19-352,-21 0-289,19 19-256,-19 1-32,0 0 0,20-1-64,-21 1 64,21 0 0,0 21-32,-21-22 96,1 1-32,0 0 33,0-1-290,-20-19-255,21 20-673,-21-20-1121,0-20-2050,0 1-12332</inkml:trace>
  <inkml:trace contextRef="#ctx0" brushRef="#br0" timeOffset="67590.8204">15722 11430 20243,'-20'-20'1761,"20"0"-1761,0 20-352,0-21-641,0 21-1441,20 0-15375</inkml:trace>
  <inkml:trace contextRef="#ctx0" brushRef="#br0" timeOffset="69032.2266">16119 11608 8776,'0'39'5861,"0"-19"-3971,20 21 288,-20-2-96,0 1-576,19-21-321,1 1-577,-20 21-63,20-41-161,0 19 33,-20-19-65,0 0 64,0-19-191,0-1-33,0-1-160,0 1-32,-20-19-32,20 0-257,0 19 97,0-21-160,0 21 128,0 20 128,0 0-129,20 0 65,-20 20 160,20 0 0,-1 1 64,1-1-64,-20-20-64,20 19 128,0-19-128,-20 20 64,20-20 96,-20 0-160,0 0 160,0 0-64,-20 0-160,20 0 0,0 0-128,0 0-257,0-20-95,20 20 127,-20 0-63,19-19 95,1 19 97,0 0 256,1 0 96,-1 0 32,0 0 192,-2 19 65,3 1-161,-1-20 128,0 20-64,19-20 32,-19 0-160,20 0 321,-20 0 191,19-20-159,1 0 95,-19 1-63,-3-1-225,2-1-64,0 1-32,-20 0 0,0 1-64,0-1 0,-20 20 64,0-20-64,2 40 1,-23-20 31,21 39 288,0-19 96,20 21-255,0-2-1,0 1 192,40-1-63,1-18-321,17-21 64,1 20-224,2-20-577,-2 0-704,1 0-962,-21-20-1600,-19 20-13518</inkml:trace>
  <inkml:trace contextRef="#ctx0" brushRef="#br0" timeOffset="185668.9454">10778 12839 10121,'-39'0'4420,"19"0"-2498,0 0-320,0 0 383,1-20 226,19 20-738,0 0-929,0 0 129,0 0 160,19 0-289,1 0-383,0 0-129,20 0 64,-1 0-288,1 0-193,-1 0-480,22 20-512,-23-20-641,23 0-833,-22 0-3074</inkml:trace>
  <inkml:trace contextRef="#ctx0" brushRef="#br0" timeOffset="185872.0704">10938 12978 14509,'-41'39'3908,"3"-19"-2210,17 0-161,21 1 257,0-21-97,0 0-640,21 0-736,-3 0-193,22-21-96,19 21-192,2 0-481,-22 0-768,21 0-1218,-1 0-1665,-19 0-13132</inkml:trace>
  <inkml:trace contextRef="#ctx0" brushRef="#br0" timeOffset="186175.7813">11235 12660 19922,'-20'-19'3556,"20"19"-2852,0-20-575,20 20 95,0 0 512,19 20-575,2-1-129,-1 1-32,19 0-96,-19-1 63,19 22 1,-19-21 64,-1 19 1,-19 1-1,0-21 32,-20 22 64,-20-21-64,0 19-64,-19-19-256,19 19-866,0-19-1024,0 1-1889,0 18-14061</inkml:trace>
  <inkml:trace contextRef="#ctx0" brushRef="#br0" timeOffset="187294.9219">12189 13017 8872,'0'0'2146,"-20"0"-577,20 0 866,-21 0-1,21 20-640,0-20-449,-20 20 0,20-20-288,0 21-96,0-2-32,20 1-160,-20 0-289,21 19-95,-1-19-97,-2-20-128,23 19-32,-21-19-96,19 0 128,1-39-128,-20 19-32,19-19-64,-19 0 128,-20-2-128,0 21 0,-20-19-32,1 0 32,-1 19 32,-20-21-32,20 22 64,1-21-32,-1 21-32,0-1-32,20 0-32,20-21 96,0 22-32,19-1 0,1 0-1,19 1 98,-19 19-98,-1 0 33,1 19-32,1 1 32,-3 0 128,-17 40-96,-21-20 0,0 19 32,0-20 193,0 2-97,0-2 256,-21 0-64,21 1-95,0-19-129,0-2-96,0 1 32,0 0 0,21-1-96,19-19 32,-22 0-353,23 0-415,18 0-450,-19-19-447,19-1-1314,-19 0-4164</inkml:trace>
  <inkml:trace contextRef="#ctx0" brushRef="#br0" timeOffset="187635.7422">13220 12760 19026,'-19'-41'2049,"-21"22"-1216,20 19 288,20 0 385,-20 0-161,1 39-416,19-18-353,0 38-191,0-19-97,19 20-192,1-21-96,20 20-128,-1-19-384,1 0-193,0-20-480,-1 0-609,1-1-1761,-19-19-4581</inkml:trace>
  <inkml:trace contextRef="#ctx0" brushRef="#br0" timeOffset="187975.586">13339 12878 19218,'20'41'3139,"-20"-21"-1794,20 19-224,-20 0 352,21-19-384,-21 21-608,18-22-289,-18 1 0,20 0-128,-20-1 64,21-19 1,-21 0-65,0 0-193,20-19 65,-20-1 64,0 0-32,0-20 32,0 0 0,20 21-64,-20-1-32,0 0 160,18 20-64,3 0 64,-1 20-192,0 0 192,19-1-320,-19 21-545,20-19-512,-20-2-353,19 1-736,-19-20-1538,0 0-9416</inkml:trace>
  <inkml:trace contextRef="#ctx0" brushRef="#br0" timeOffset="188177.7344">13736 12780 18161,'60'0'4228,"-39"0"-2082,38 20-577,-19-1-320,-1 21-512,1-1-385,-1 2-95,-19-2-129,20 0-128,-20 1-224,-1 0-161,-19-20-672,20 0-1377,-20-1-1922,0-19-10955</inkml:trace>
  <inkml:trace contextRef="#ctx0" brushRef="#br0" timeOffset="188958.0079">14789 12739 16527,'0'-20'3011,"0"1"-1281,0 19-385,0 0 160,0 19-223,0 1-354,20 21-255,0-2-160,-20 20-161,19 2-224,21-2 0,-20 0-96,0 1-224,19-21-321,1 1-287,-20-21-642,-1 2-383,1-21-994,-20 20-1761</inkml:trace>
  <inkml:trace contextRef="#ctx0" brushRef="#br0" timeOffset="189146.4844">14710 13037 18417,'0'0'3235,"0"0"-1505,20 0 480,-2-20-353,3 20-1152,19-19-577,19 19-96,1 0-224,-1 0-609,0-20-864,22 20-962,-22 0-1376,-1 0-6311</inkml:trace>
  <inkml:trace contextRef="#ctx0" brushRef="#br0" timeOffset="189291.0157">15344 13017 18033,'-19'20'2530,"19"0"-961,0-20 385,0 21-160,0-21-833,19 19-705,-19-19-224,20 0-160,0 0-448,0 0-642,-20 0-992,20 0-2242,-20 0-11915</inkml:trace>
  <inkml:trace contextRef="#ctx0" brushRef="#br0" timeOffset="189428.711">15244 12739 17680,'-18'-20'1089,"-2"1"-1217,20 19-833,-20 0-961,20 0-3811</inkml:trace>
  <inkml:trace contextRef="#ctx0" brushRef="#br0" timeOffset="190261.7188">15562 12998 18417,'20'39'1281,"-20"-19"-800,21 1 480,-21 18 384,20 0-384,-20 1-353,20-21-480,-1 2 65,-19-1 31,20 0 64,-20-20-96,0 0 0,0-20-95,0 0-1,0-1-96,0 2 96,-20-21-96,20 1 32,-19 19-64,19-20-64,-20 20 32,20-19-33,0 39-31,0-20 64,20 20 96,-20 0-32,19 20 0,1-1-64,-20 1 64,20-20-128,-20 20-160,20 1 128,-20-21 128,20 19-161,-20-19 33,19 0 64,1 0-32,-20 0 32,20 0 64,-20 20 96,20-20-32,0 20 192,-20-20 33,19 19-1,1 1 32,0-20 32,21 0 161,-23 0-33,23 0 33,-21-20-1,18 1-128,-17-1-127,-1 20-65,0-20-32,-20 1-64,0-2-96,0 1 96,-20 20-64,0 0 64,-1 0-32,3 0 96,-2 20 129,20 1-65,-20-2-64,20 21-64,0-1 32,20-19-64,18 20-64,3-40 96,-1 20-416,-1-20-321,21 0-1185,-1 0-1217,-19-20-2210,-1 20-9801</inkml:trace>
  <inkml:trace contextRef="#ctx0" brushRef="#br0" timeOffset="191905.2735">17230 12919 17712,'0'0'2659,"0"0"-1378,0 0 0,0 20 97,21-1-161,-21 1-673,20 19-416,-20 1-96,18-19 32,3 18-224,-1-19-352,0-1-577,-20 1-929,20-20-1922,-1 0-11018</inkml:trace>
  <inkml:trace contextRef="#ctx0" brushRef="#br0" timeOffset="192041.9922">17251 12739 9705,'-21'-59'5829,"21"39"-5573,-20-19-544,20 18-481,0 1-576,0 1-5285</inkml:trace>
  <inkml:trace contextRef="#ctx0" brushRef="#br0" timeOffset="192345.7032">17429 12719 18065,'59'120'2242,"-39"-61"-801,0-18 289,0-2 31,0-19-768,-1-1-320,-19 1-289,20 0-95,-20-20-33,20 0-96,-20 0-32,21-20 0,-21 0-160,20-19 0,-20 19 96,18-19-160,-18 18-64,20 1 96,-20 20 32,0 0 0,21 20 96,-1 21-64,-20-22-160,39 21-513,-19-1-832,20 2-1250,-20-22-3459</inkml:trace>
  <inkml:trace contextRef="#ctx0" brushRef="#br0" timeOffset="192989.2579">18581 12859 14413,'0'0'3556,"0"0"-2435,0 0 96,0 0 64,18 0-192,-18 19-384,21-19-353,-1 0-128,0 0 0,0 0-31,-1 0-65,1 0-32,-20-19 0,20-1-192,-20-19 32,0 19 0,0 0 0,0-1 32,-20 21 32,0-20 128,-19 40 160,19-20-32,0 21 65,-19-1 31,19 19-320,20 1 0,0-1 0,0 2-96,0-22-192,20 21-257,19-21-512,1 21-736,-1-40-642,1 21-1793,0-2-10538</inkml:trace>
  <inkml:trace contextRef="#ctx0" brushRef="#br0" timeOffset="193322.2657">19116 12859 18289,'-19'-20'2883,"-1"0"-1698,0 20 224,0 20 160,-19 0-576,19 19-448,0-18-417,20 18-160,0-19 160,20 0-128,0-1 32,-2-19-128,23 0-32,-21 0-192,0-19 95,19-1 1,-19 0 224,-20 1 0,20-1 64,-20-1-96,-20 21 96,20 0 32,-20 0-64,20 0-96,-20 21 96,20-1-64,0-20-480,20 19-769,0 1-705,0 0-1217,0-20-5061</inkml:trace>
  <inkml:trace contextRef="#ctx0" brushRef="#br0" timeOffset="193553.711">19494 12780 17296,'-20'0'3139,"-20"0"-1858,19 0 545,21 20 0,-18-1-641,-2 21-545,20-1-319,0-18-193,20 18-64,-2-19-128,23 0-193,-1-1-287,-1 1-385,1-20-480,-1 0-1026,1 0-1120,-20-20-5478</inkml:trace>
  <inkml:trace contextRef="#ctx0" brushRef="#br0" timeOffset="193858.3985">19553 12621 20275,'-20'-41'2146,"20"41"-769,0 20 513,0 1-225,20 18-608,-20 1-384,20 20-449,0-20-128,-1 19-64,1-20 64,0 2-128,0-22-96,0 1-96,-1-20 64,1 0-32,0 0 224,-20-20-160,20 1 160,-20-22-32,21 21-32,-21-19 0,20 19-32,-2 1-33,-18 19 65,21 0-32,-1 19-320,20 1-833,-21 0-993,21 19-1538,0-18-6566</inkml:trace>
  <inkml:trace contextRef="#ctx0" brushRef="#br0" timeOffset="194219.7266">20565 12859 22261,'0'-40'1761,"0"40"-1633,-20 0 737,20 20 512,-20 0-384,20-1-608,0 22-193,20-21-192,0 19 96,0-19-64,19-20 32,1 19-128,1-38 32,-21 19-128,-1-20 0,1 0 96,-20-19 0,0 18 0,-20-18 64,1-1-64,-21 21 31,-1-1-223,21 0-128,2 20-449,-3 0-512,1 0-257,20 0-1152,0 20-2499</inkml:trace>
  <inkml:trace contextRef="#ctx0" brushRef="#br0" timeOffset="194453.125">20923 13057 18161,'19'0'3299,"-19"-20"-2082,-19-19 192,19-1 289,-20 1-481,0-21-736,0 1-321,-19-2-96,19-18-96,0 19 96,20-19-160,0 20 128,0 19-32,20 0-160,0 40 63,-1 20-127,21-20-416,-20 20-802,19 20-1248,1 0-2948</inkml:trace>
  <inkml:trace contextRef="#ctx0" brushRef="#br0" timeOffset="194618.1641">20744 12739 23093,'-59'0'2114,"38"-20"-1697,42 20 672,-1-19-128,19 19-481,1 0-576,19-20-769,-19 20-1185,19 0-2082,-19 0-15118</inkml:trace>
  <inkml:trace contextRef="#ctx0" brushRef="#br0" timeOffset="195779.2969">12248 13911 15438,'-20'20'2370,"20"-1"-1537,0-19 320,0 0 481,0 20-449,0-20-352,20 0-289,-20 21-63,40-21-161,-21 0-160,1 0-64,20-21-64,-20 1-32,19 1-160,-19-1-224,0 0 31,-20-19 193,0 19 32,0-21 96,0 22 0,-20-1-32,0 0 96,-19 20-32,19-19 64,0 19-96,20-20 0,0 20-64,0 0 64,20-21-32,0 21 64,19 0-32,21-20 32,-21 20-96,22 0-32,-23 20 64,3 1 96,-21-1 0,-2-1 128,-18 21 160,0-1-64,0 2 33,-18-2 255,18-19-31,-20 19-161,20-19-160,0 1 32,0-21 1,20 0-33,-2 0-96,3 0-128,-1 0-513,20-21-127,-1 1-481,1 20-737,19-19-1922,-19-1-8327</inkml:trace>
  <inkml:trace contextRef="#ctx0" brushRef="#br0" timeOffset="196054.6875">13220 13574 18609,'-19'19'2723,"-1"1"-1506,20 0 320,-20-20-31,20 19-385,0 22-352,-20-21-385,40 19-192,-20 0 0,20-19-256,0 21 32,19-21-192,-19-1-128,20 1-321,-1 0-768,-19-20-769,0 19-1346,1-19-4932</inkml:trace>
  <inkml:trace contextRef="#ctx0" brushRef="#br0" timeOffset="196409.1797">13418 13791 19026,'20'41'1665,"-20"-41"-256,21 20-191,-21 0 63,0 19-416,0-19-385,20-1-192,-20 1-31,20-20-129,-20 21 96,0-21-64,18-21-32,-18 21-192,0-20 160,21 1-64,-21-1-32,0 0 0,0 1 0,20-1 160,-20 0 161,20 20-97,0 0-64,-1 0-128,1 0-32,0 20-384,0 0-129,0-1-320,19-19-896,-19 20-705,-20-20-1218,20 0-7687</inkml:trace>
  <inkml:trace contextRef="#ctx0" brushRef="#br0" timeOffset="196597.6563">13736 13732 16976,'60'0'3587,"-21"20"-1537,2 0-32,17-1-641,-17 1-480,-21 1-288,19-1-449,-19 19-96,0 1-96,0-21-128,-20 1-385,0 1-960,20-21-1442,-20 0-4388</inkml:trace>
  <inkml:trace contextRef="#ctx0" brushRef="#br0" timeOffset="197453.125">14629 13852 10313,'0'39'2979,"0"-19"-705,20-20-224,-20 20-96,0-1-641,20 1-448,-20 1-160,20-1-65,-20-1-255,0-19 159,21 20 129,-21-20 96,0 0-289,0-20-224,0 20-64,-21-19 1,21-22-65,-20 21-32,20 1-96,-20-21 0,20 21-64,0-21 96,0 19-96,0 1-32,20 1 96,0 19-128,1 0-129,-1 0-319,19 0-417,-19 19-449,20 1-415,-1-20-962,-19 21-3971</inkml:trace>
  <inkml:trace contextRef="#ctx0" brushRef="#br0" timeOffset="197814.4532">15027 13832 16687,'19'0'2755,"-19"0"-1666,20 0 224,0 0-448,1 0-96,-1 0-417,-2 0-160,2 0-128,1 0 32,-1-21-32,-20 21 33,20-20-97,-20 20 32,-20 0 64,20-19-96,-20 19 0,-1 19 0,-17-19 192,18 20 128,-21 1 65,21 19-161,1-21-32,19 1-64,0 19-96,0-19-32,19 1-32,21-1-160,1-1-353,-3-19-640,23 0-576,-22 0-1603,1-19-7654</inkml:trace>
  <inkml:trace contextRef="#ctx0" brushRef="#br0" timeOffset="198083.0079">15562 13772 416,'-18'19'18353,"-2"-19"-16111,20 0-736,-21 20-129,1-20 64,20 21-416,-20-1-256,20 0-224,0-1-161,0 1-320,20 19 64,0-19-128,1-20 32,17 21-224,-18-21-64,21 0-641,-2 0 0,1 0-961,0 0-1473,-21-21-2370</inkml:trace>
  <inkml:trace contextRef="#ctx0" brushRef="#br0" timeOffset="198379.8829">15860 13832 14061,'0'59'4676,"-19"-39"-2754,19 0-64,0-1-289,0 1-384,0 1-384,19-1-256,1-1-257,0-19-96,21 0-64,-3-19-64,3-1-32,-3-1 32,3 1-256,-21 1 0,0-21-256,-20 21-289,0-1-480,0 20-353,0-20-1088,-20 20-4581</inkml:trace>
  <inkml:trace contextRef="#ctx0" brushRef="#br0" timeOffset="198989.2579">16356 13911 11466,'0'20'3524,"0"-1"-2083,20-19 353,-20 0-449,0 20-32,0-20-32,20 0 33,-20 0-417,0 0-193,0-20 33,0 20-225,0-19-191,0-1-33,-20 0-128,20 1-64,0-21-160,0 19-32,0 1-128,0 20-257,0-19-512,20 19-224,1 0-737,-1 0-1537,0 19-8488</inkml:trace>
  <inkml:trace contextRef="#ctx0" brushRef="#br0" timeOffset="199335.9375">16813 13772 16719,'0'0'2403,"-20"0"-1539,20 0 610,-20-20-257,2 20-64,-3 20-480,21-20-225,-20 19-352,20 1-64,0-20 64,0 21-96,20-1 32,1-20 32,-3 20-160,22-1 96,1 1 32,-23-20 0,23 20 64,-41-1 1,0-19 63,0 20-64,-20 1 0,-1-21-96,-17 0-64,17 20-577,1-20-95,0 0-321,2 0-1154,18-20-1344,-21 20-9609</inkml:trace>
  <inkml:trace contextRef="#ctx0" brushRef="#br0" timeOffset="199516.6016">17032 13832 20467,'39'40'1601,"-39"-21"-1440,20 1-1,-20-20 96,20 20-64,-20-20-352,0 0-609,0 0-1056,0 0-1827</inkml:trace>
  <inkml:trace contextRef="#ctx0" brushRef="#br0" timeOffset="199676.7579">17012 13652 19762,'-20'0'2082,"20"0"-2050,0 0-64,0 0-160,0 0-192,20 0-1474,-20 0-3427</inkml:trace>
  <inkml:trace contextRef="#ctx0" brushRef="#br0" timeOffset="200009.7657">17210 13693 640,'20'39'19282,"-20"-19"-17360,21 0-545,-21-1 97,20 1 63,-2 1-384,3 19-352,-1-21-384,0-19-161,0 20 32,-1-20 64,1 20-159,-20-20 63,20 0-128,-20 0 32,0-20-64,0 0-64,0 20 32,0-19-192,0-1-320,0 0-257,0-1-352,0 1-1025,0 20-801,20-19-2306</inkml:trace>
  <inkml:trace contextRef="#ctx0" brushRef="#br0" timeOffset="200334.961">17548 13791 16655,'39'41'3940,"-19"-41"-2563,-20 0-63,20 0 63,21 0 0,-23 0-704,23-21-289,-1 1-288,-1 1-64,-19-1 64,0 20 0,0-20 1,-1 1-65,-19-1 64,-19 20-64,-1 0 0,0 0-32,0 0 32,-19 0 32,-1 20-32,19-1 96,-17 21-32,18-21 64,-1 22 0,21-21-64,21 0 1,-1-1-1,18 1-64,23-20-64,-2 0-385,0 0-480,-19 0-512,19 0-993,-19 0-1666,1 0-15405</inkml:trace>
  <inkml:trace contextRef="#ctx0" brushRef="#br0" timeOffset="201074.2188">18699 13672 12267,'0'-20'2947,"0"20"-993,-19-19 192,19 19-64,-20-20-96,20 20-961,-20 0-449,0 20 129,-1-1-129,3 1-223,-2 21-65,0-2-192,20 0-128,0-19-32,0 21-513,20-21-223,0 19-257,19-39-641,1 20-1281,-1-20-4228</inkml:trace>
  <inkml:trace contextRef="#ctx0" brushRef="#br0" timeOffset="201443.3594">19037 13732 16047,'-39'0'2466,"19"0"-1505,0 0 833,-1 20-97,1 0-384,0-1-448,1 1-448,-1 1-193,20-1-160,0 0-32,20-1-32,-1 1 0,1-20-128,0 0-64,21 0 0,-21 0 31,-2-20 65,3 1 64,-21-1 0,0 0 128,0 20-64,0-21 64,0 1 129,0 20 31,0 0-224,0 0 96,0 0-96,0 20-32,20 1 0,-20-1-448,20 0-193,0-20-320,-1 19-544,21-19-737,-20 0-961,0 0-8360</inkml:trace>
  <inkml:trace contextRef="#ctx0" brushRef="#br0" timeOffset="201699.2188">19215 13474 6470,'0'0'13901,"0"0"-12236,0 0-127,0 20 223,0 20-159,0-20-673,0 19-417,0 1-319,20 20-129,-20-21 0,20 1-128,0-1-193,1 2-255,17-21-193,-18-1-448,1-19-577,-1 0-960,-2 0-2083,3 0-11338</inkml:trace>
  <inkml:trace contextRef="#ctx0" brushRef="#br0" timeOffset="201892.5782">19375 13494 18353,'0'-40'3972,"0"40"-2883,0 0 544,0 0 257,0 20-833,0 19-416,0 2-385,20-2-128,-2 1-160,-18-1-192,41 2-289,-21-2-448,0 0-320,19-19-705,-19 1-1537,0-1-5766</inkml:trace>
  <inkml:trace contextRef="#ctx0" brushRef="#br0" timeOffset="202370.1172">20010 13652 13580,'39'0'6406,"-39"0"-5477,0 0-384,-20-19 896,20 19-31,-19 0-257,-21 0-577,20 19-256,-19-19-31,-1 20-129,20 21-64,20-22-192,0 1 192,0 0-128,0-1 64,40 1-32,-20-20-128,19 21-64,21-1-257,-21-20 481,1 20-224,-1-20 128,1 19 0,-19 1 64,-21-20 64,0 20 32,0-1 32,-21 1-64,1 1-32,-19-1-32,-1-20-192,0 19-673,1-19-832,-1 0-1827,1 0-11754</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1T04:30:22.97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00FF"/>
    </inkml:brush>
    <inkml:brush xml:id="br3">
      <inkml:brushProperty name="width" value="0.05292" units="cm"/>
      <inkml:brushProperty name="height" value="0.05292" units="cm"/>
      <inkml:brushProperty name="color" value="#00FF00"/>
    </inkml:brush>
  </inkml:definitions>
  <inkml:trace contextRef="#ctx0" brushRef="#br0">397 3588 7847,'-20'-21'1441,"20"2"-448,0-1 385,-20 20 800,20-20 224,0 20-961,0 0-704,0 0 640,0 0 385,20 20-513,-20 19-256,20 2-192,-2-2-193,3 40-63,19-19-225,-20 19-192,19-18 0,1-2 1,-20 1 63,-1-21 0,1-19 64,0 0-64,-20-1 289,0-19 159,0 0-704,-20-19 128,20-21-64,-39 1-32,19-2-64,0-37-96,-20-3-32,21 3-321,-1-22 225,0 21 128,0-1 128,20 2-64,20 37-97,0 21 258,0 1-98,19 19-31,-19 19 64,20 21 0,-1 20-32,1-1-192,-19 21-321,-3-21 417,2 21 160,-20-41 0,0 20 32,-20-39 32,20 21 65,-18-21 159,18-20 128,-21 0 33,21 0-97,0-20-96,0 20 32,0-21 65,0 1-65,21 20-128,-3 0 32,2 0-96,21 20-192,-21 1-192,19 18-320,-19-19-97,0 0-160,20-1-480,-40 1-1090,19-20-1120,-19 0-4356</inkml:trace>
  <inkml:trace contextRef="#ctx0" brushRef="#br0" timeOffset="374.0234">1051 3687 19250,'0'-40'1313,"0"40"-192,-20 0 673,20 0 96,0 40-545,0-1-384,0 21-321,0-1-223,0 2-33,20-22-192,0 1 97,0-1-193,1-18 96,17-21-32,-38 0-32,61-21-128,-43 1 288,-18-19-256,21 0 129,-21-2-258,0 21-31,-21-19 224,21 19-192,0 0-32,0 20-448,-18 0 576,18 20-128,18 19 128,3-19-289,19 21-512,-1-21-608,1-1 224,0 1-449,-1-20-319,1 0-1058,-20 0-4837</inkml:trace>
  <inkml:trace contextRef="#ctx0" brushRef="#br0" timeOffset="721.6797">1488 3667 19186,'0'0'1217,"20"20"-160,-20 19 608,0 2 65,0 18-417,19-20-576,1 2-321,-20-2-159,0 1 31,20-21-192,-20-19 128,0 0 129,0 0-161,0 0-192,21-19 0,-21-21 0,0 21-32,-21-22 32,21 1-96,-20 21 64,20-1-161,0 0 97,20 20 64,1 0 32,-21 20 32,20 0-64,-2 19 32,23-19-160,-21 21-448,0-22-770,19 1-287,-19-20-738,0 0-1921,0 0-9417</inkml:trace>
  <inkml:trace contextRef="#ctx0" brushRef="#br0" timeOffset="1047.8516">1786 3726 19026,'20'0'1665,"-20"21"-896,20 18 576,-20 1 385,19-1-385,1 2-640,-20-2-385,20-19-192,-20 0 32,0-1 32,20 1 33,-20-20 223,0 0-480,0-20-128,0 1 128,0-1-128,-20-19 64,20-2 96,0 21-193,0-19 97,20 19-32,-20 20-32,0 0 288,21 0 32,-3 39-192,2 1 160,0 20-256,21-20-256,-23-21-833,3 1-641,-1-20-1922,-20 0-6597</inkml:trace>
  <inkml:trace contextRef="#ctx0" brushRef="#br0" timeOffset="1220.7031">2143 3845 22677,'20'20'2210,"0"0"-705,-20 21-480,20-22-192,-20 21-577,20-21-320,-1 1-352,1 1-609,-20-21-769,20 0-1216,-20-21-3685</inkml:trace>
  <inkml:trace contextRef="#ctx0" brushRef="#br0" timeOffset="1344.7266">2104 3608 19922,'-40'0'1346,"19"0"-1827,21 20-2434,0-20-3683</inkml:trace>
  <inkml:trace contextRef="#ctx0" brushRef="#br0" timeOffset="2010.7422">2322 3826 17360,'19'0'1698,"-19"19"-994,20 1 898,-20 0-257,20 21-288,0-22-352,-20 21-193,21-40-95,-21 19-289,0-19 160,18 0 32,-18-19-160,0-1 161,0 0-289,0-19 128,0-2-96,0 21 160,0-19-128,0 19-96,0 20-32,0 0-128,20 0 64,1 20 64,-1 19 64,18 1-224,3-19-321,-1 18-480,-1-19-1025,1 0-1569,0-1-3652</inkml:trace>
  <inkml:trace contextRef="#ctx0" brushRef="#br0" timeOffset="2409.1797">2938 3747 6213,'0'-41'17105,"-20"41"-15696,0 20-1057,-1 1 801,21 18 353,-20 20-705,20-19-513,0 1-96,20-2-256,1-19 96,19-1-128,-22 1-64,3-20 0,-1-20-161,-20 1 193,0-1-160,0 0 224,-20-19 64,20 18 96,-21 21 0,21 0 0,0 0-64,0 41-32,21-2 224,-1 20-224,0 1 32,19-1 32,21 2-96,-21-2 160,21 0-192,-39 1-64,-3-20 128,2-1-64,-40-19-32,2 20-128,-23-20-385,1 0-448,1-1-128,-1-19-192,1 0-2531,-1-19-6021</inkml:trace>
  <inkml:trace contextRef="#ctx0" brushRef="#br0" timeOffset="2763.6719">3414 3409 18705,'-20'21'2659,"0"-2"-1859,20 1 354,0 19 992,0 20-513,20 2-480,0 17-576,20-17-417,-21-2-64,41 0 64,-21 1-352,1-20-192,-20-21-225,19 1-544,-39-20-705,20 0-768,-40-20-1826</inkml:trace>
  <inkml:trace contextRef="#ctx0" brushRef="#br0" timeOffset="2973.6328">2898 3608 23318,'0'0'1185,"20"-20"-288,18 20 1185,43-21-193,-2 2-896,20-21-608,1 21-289,-21-1-96,0 0-353,1 1-223,-21 19-417,-18 0-577,-23 0-1120,2 0-1794,-20 19-11179</inkml:trace>
  <inkml:trace contextRef="#ctx0" brushRef="#br0" timeOffset="5038.0859">3851 3726 17424,'0'0'3107,"0"0"-1506,0 21 65,19 18 448,-19-19-1057,20 19-448,0 1-257,0 1-288,19-22 64,-19 1-96,0 0-160,-20-20-288,20 0-641,-20 0-673,0 0-864,0-20-1538,-20 0-11467</inkml:trace>
  <inkml:trace contextRef="#ctx0" brushRef="#br0" timeOffset="5154.2969">3811 3647 15438,'-20'-59'2531,"20"38"-1795,0 2-415,0-1-225,0 0-192,20 1-1794,0 19-1602</inkml:trace>
  <inkml:trace contextRef="#ctx0" brushRef="#br0" timeOffset="5855.4687">4228 3865 19570,'20'80'2178,"-1"-60"-1697,-19 0 95,20-20 577,0 19 96,-20-19-416,0 0-384,0 0-33,0-19 64,0-1-383,-20 0-33,0-19-128,1 18-1,19-19-255,-20 21 128,20-1 96,0 0 32,0 40-449,0-20 417,20 39 192,-1-19-160,1 21 128,20-21 64,-20-1-96,0 1 97,-1-20-129,-19 20 160,0-20-192,20 0 128,-20 0 64,0 0-128,0 0 96,0-20-128,0 20-352,0-20 192,0 20-161,20 0 129,-20 0 160,20 20-96,1-20 192,-3 20-64,2-1 64,21-19 128,-21 20-96,19-20 161,-19-20 63,0 20 96,0-19-63,-1-21-129,1 21-64,-20-1 64,0-21 161,0 41-257,-20-20 384,1 20-191,-1 0-33,20 0-64,-20 20-192,20 0 96,0 21-96,0-22-32,0 21 96,20-1-128,0-18-32,-1-1-64,21-1-256,0 1-129,-1-20-288,-19 0-832,20 0-897,-21-20-1474,1 1-6214</inkml:trace>
  <inkml:trace contextRef="#ctx0" brushRef="#br0" timeOffset="6181.6406">4823 3449 24150,'20'-40'1890,"0"20"-1089,19 0 704,1-19 33,-1 19-962,2 20-480,-1-19-32,-1 19-160,-19 19 0,0 1 96,-20 19-64,20 1 160,-20 0 32,-20 19-63,20-19 31,-20 0 0,20-20-64,-20 19-32,20-39-32,0 20-160,0 0-577,0-1-993,20-19-992,-20 20-2147,0 1-10986</inkml:trace>
  <inkml:trace contextRef="#ctx0" brushRef="#br0" timeOffset="6313.4766">5240 4004 22773,'20'20'2787,"-20"-20"-2659,0 0 32,0 21 0,0-21-160,0 0-1601,0 0-2691,0 0-15183</inkml:trace>
  <inkml:trace contextRef="#ctx0" brushRef="#br0" timeOffset="10897.4609">674 4461 8680,'0'0'2690,"-20"0"-1473,20 0-512,0 0 480,0 0 385,0 0-385,0 0-577,0 0-31,0 0 128,20 0 63,-20 0 129,39 0-416,-19 0-1,21 0-31,-3 0-129,23 0 64,-2 20 65,1-20-33,-1 0-64,20 0-95,20 0 159,21 0-224,-1 0 0,1 0-192,19 0 128,19 0-96,21 0 33,-1 21-1,-19-21 32,20-21 96,-60 21 96,21-20-32,-2 0 129,1 1 159,19-1 33,-18 20-65,-21-20-95,1 1-193,-3 19-64,-17 0-160,-20 0 0,-1 19 0,0-19 96,-20 20-96,2-20 32,18 20 128,-19-20 97,-21 0 159,22 0 64,-23 0-63,3 0-289,-3 0 0,3 0-64,-1 0-32,-1 0 32,1 0 32,-1 0-32,1 0 0,0 0 65,-21 0-1,21 0-64,1 0 96,-3 0-128,-17 19 128,19 1-128,-1-20 32,-19 20-64,20 1-32,-20-21 64,-1 0 32,1 19 96,-20-19 1,20 0-161,-20 0 0,20 0 0,-20 0 0,0 0 0,0 0 0,0 0 0,0 0 0,0 0 0,20 0 0,-20 0-225,0 0-896,0 0-672,0 20-578,-20 0-1312,20-1-6663,-40-19 1922</inkml:trace>
  <inkml:trace contextRef="#ctx0" brushRef="#br0" timeOffset="19255.8594">5558 3767 11883,'0'-20'2242,"0"20"-224,0 0 160,0-21 64,0 21-576,0 0-513,0 0-160,0 0-33,0 0-1152,0 0 1762,0 0-1090,0 0-127,0 0-129,0 0-96,0 0 0,0 0 0,0 0 32,0 0 0,0 0-63,0 0-1,0 0-32,0 0 0,20 21 64,-20-21 0,19 20 0,-19-20-64,20 19 96,-20-19-128,20 0 193,-20 0-1,0-19 160,0 19-160,0-20-128,0-1-224,0 21-64,0-20-192,-20 20-449,20 0-320,-20 0-577,1 0-736,19 20-1282,-20 21-6726</inkml:trace>
  <inkml:trace contextRef="#ctx0" brushRef="#br0" timeOffset="19709.9609">5677 4104 14125,'-20'0'3683,"20"0"-1921,-20 0 320,20 0 96,0 0-480,0 0-641,-20 0-385,20 20-159,0-20-161,0 0 0,20 0 1,-20 19-97,20-19-32,-20 0-32,20 0-95,-20-19 63,19 19-64,-19 0 32,0 0-160,0 0-513,-19 0-768,-1 0-1474,0 0-2049,0 0-12493</inkml:trace>
  <inkml:trace contextRef="#ctx0" brushRef="#br1" timeOffset="58055.6641">6471 4104 15438,'0'-59'1185,"0"38"32,0 1 321,-20 1 256,20-1-321,-20 0-224,0 20-352,20 0-641,-19 0 705,-1 20-833,0 19-64,20 2 64,-20 18-64,20 0 97,20-18-193,-20-2 0,20-19 0,19-20-33,-19 19-31,20-38 128,-1-1-64,-19-19-128,20-22-32,-40 2 32,20-1 96,-20 1 64,-20-21 0,0 21-160,-20-20 160,21 19 0,-1 1 32,-20 19 32,40 0 256,-20 20-96,1 20 1,19 0-129,0 0 0,0 20-288,0-1 159,19 22 66,1 18-1,0 0 32,20 21-64,-1-21 32,1 21-96,-20-21 128,19 2-32,2-22-32,-3 0-128,3-19 224,-1 0-128,-1-20-64,1 0 31,-20-20 33,0 0 96,-1-19-31,1 0-130,0-22 129,-40 22 0,20-20-32,-20 18 33,20 2 63,-19-1 0,-1 21 32,0 19 96,0 0 96,0 0-192,20 19 33,0 21 63,0-1-32,0 22-96,20-2-32,0-20-128,20 21 32,-1-40-224,22 19-417,-23-19-352,23-20-672,-22 0-1891,1 0-6758</inkml:trace>
  <inkml:trace contextRef="#ctx0" brushRef="#br1" timeOffset="58473.6328">7265 3926 17552,'20'98'1954,"0"-38"-385,-1 19-127,1-19-97,20 19-672,-20-18-289,19-2-256,-19-20-96,21 2 64,-23-22-96,2 1-64,-20 0 256,0-20-127,0 0 223,-20-20-192,2-19-96,-23-22 0,1 2 32,1-21-32,-1-18 0,1-2-64,-1 0-32,40 22 32,-20 17 0,40 2-64,0 39 95,19 1-31,-19 19 161,20 19-33,-1 1-96,1 19-33,-20 1 65,1 1-160,-21-2 0,0 0 160,0 2 32,-21-21-608,21-20-385,-20 0-929,0 0-929,0 0-7238</inkml:trace>
  <inkml:trace contextRef="#ctx0" brushRef="#br1" timeOffset="58778.3203">7621 4065 19570,'61'0'2082,"-41"-20"-1185,-1-1-64,1 1 63,0 1-95,0-21-448,-20 1-225,0 18-128,0-19 0,0 21 96,-20-1-32,0 20-64,0-20-32,1 40-32,-1-20 96,0 39-96,20 1 64,0 1 128,0 18 32,20-20-96,0 2 0,-1-2-128,21-19-32,0-1-288,-1-19-641,-19 0-353,21 0-1408,-21-19-2756</inkml:trace>
  <inkml:trace contextRef="#ctx0" brushRef="#br1" timeOffset="59060.5469">7901 3845 17616,'20'40'2659,"-20"1"-1122,18-2-256,-18 0 833,0 2-320,20-2-929,-20-19-481,21 0-256,-21-1-32,20-19-64,-20 0 65,20-19-97,-20-1 32,19 0-96,-19-19 128,0 18-160,20-18 96,-20 19 0,20 0-129,-20 1-95,20 19 0,0 19-192,-1-19-225,21 40-512,0-21-1506,-21 1-6117</inkml:trace>
  <inkml:trace contextRef="#ctx0" brushRef="#br1" timeOffset="59544.9219">8555 3826 21332,'-59'0'2370,"19"0"-1249,1 39-192,19-19 384,-1 40-32,1-20-448,20 20-224,20-21-321,1 1-192,17-1-128,3-39-64,-1 0-64,-1 0 160,-19-20-192,20-19-1,-40-20 1,20 18 96,-20-18 0,-40-21 0,20 21-96,-20-21-289,21 21 129,-21 0 384,20 18 0,20 22 0,-21 19 320,21 0-191,21 19 63,-21 22 256,20 18-31,0 0-193,19 21 0,-19-21-256,20 2 96,19-22-288,-19 20-673,1-38-288,-3-1-641,-17-1-1088,19 1-2147,-40-20-9577</inkml:trace>
  <inkml:trace contextRef="#ctx0" brushRef="#br1" timeOffset="59857.4219">9012 3706 23798,'-20'0'1826,"0"20"-993,0-20-65,1 41 353,-1-22-320,20 21-417,0-1-319,20 2-130,-1-2-95,21-19 128,0 0-288,19-1 0,-18 1-129,17-20 33,-17 21 256,-23-1 160,-18-20 96,20 19 224,-40 1-64,2-20 65,-2 20-225,-1-20-224,-19 0-641,1 19-1313,19-19-2178,-20 0-10250</inkml:trace>
  <inkml:trace contextRef="#ctx0" brushRef="#br1" timeOffset="61659.1797">10025 3926 15598,'-41'-41'1730,"21"41"-161,1 0 33,-1 21 320,20-1-737,-20 19-352,0 0-321,20 2-95,20-2 31,0 1-224,19-21 64,22 1-63,-3-40-1,3 20-160,-2-39-32,-19 19-96,-1-19-128,-19-2 0,-20 2 192,-20 19-129,0-19 1,-19 18-96,-1 1 160,-19 20-64,18 0-160,3-20-417,18 20-480,-1 0-1249,21 0-2179</inkml:trace>
  <inkml:trace contextRef="#ctx0" brushRef="#br1" timeOffset="61934.5703">10362 3906 17616,'19'79'1890,"-19"-60"-160,20 1-385,-20 1-128,0-1-192,20-20-288,-20 0-641,0 19-32,0-19-32,0 0 160,0-19 0,21-1 129,-21-21-257,0 22 0,0-21-224,20 21 160,-2-1-129,-18 20-159,41 0 320,-21 20-128,19 19-192,1-19-1186,19 19-1793,-19-18-3427</inkml:trace>
  <inkml:trace contextRef="#ctx0" brushRef="#br1" timeOffset="62382.8125">11255 3845 19506,'-60'0'5189,"40"20"-3908,20 0-832,-19 21 575,19-2 1,19 0-640,1 2-257,0-2-224,20-19 64,-1 19-96,2-39-64,-21 0-257,0 0 129,-2-19 128,3-1 224,-21 0 0,20 1-32,-20-1 128,0 20-32,0 0 192,0 0-96,0 0 1,20 0 95,0 20-128,19-20-160,1 19 32,-20-19-128,19 0-96,1-19-289,-19-1-191,-3-1-417,-18 1-65,0 1 33,-18-1-1249,-3 0-1505,-19-19-8585</inkml:trace>
  <inkml:trace contextRef="#ctx0" brushRef="#br1" timeOffset="62715.8203">11553 3548 22709,'20'19'1569,"-20"2"-127,19-1 512,21 39-353,-20 0-576,1 1-320,17 19-353,-18-18-256,21-22 0,-23 0-160,2 2 32,1-21-64,-1-1-32,-20-19-160,0 0 160,0 0 160,0-19-128,0-1-33,0-21 97,0-18 0,0 20-32,0-2 32,0 21-64,20 20 0,-1 0 192,1 40 96,0-19-95,0 38-130,19-20-223,-19 2-737,20-2-736,1 1-930,-3-40-1569,-38 19-5605</inkml:trace>
  <inkml:trace contextRef="#ctx0" brushRef="#br1" timeOffset="62868.1641">12207 4024 10089,'21'21'11755,"-1"-1"-9224,0-1-1154,-20-19-704,20 20-481,-1 0-256,1-20-449,-20 0-1249,20-20-2337,-20 20-11692</inkml:trace>
  <inkml:trace contextRef="#ctx0" brushRef="#br1" timeOffset="62999.0234">12128 3706 21908,'-20'-39'2979,"2"19"-2114,18 20-961,0-19-192,18 19-1058,2 0-2529</inkml:trace>
  <inkml:trace contextRef="#ctx0" brushRef="#br1" timeOffset="63533.2031">12685 3926 16239,'-20'-41'2210,"0"41"-192,20-20-385,-21 20 161,1 0-128,-18 0-385,17 20-384,1 1-64,20 18-385,-20 1-160,20-1-192,20 2 0,0-2-160,21-19 32,-3 19-288,23-39-417,-22 20-127,21-20-386,-21-20-671,1 0-1507,-20 1-1408,-1-21-9834</inkml:trace>
  <inkml:trace contextRef="#ctx0" brushRef="#br1" timeOffset="63846.6797">12784 3667 18769,'-20'-20'2883,"20"20"-1346,0 20-351,20 0 351,-1 19-224,1 41-576,0-21-193,0 21-479,19-21-1,1-18-96,1-2 64,-21-19 0,18 0-64,-17-20-161,-1 0 129,0-20 0,-20 0 0,19-19 224,-19-2-128,-19 22 32,19-21-64,0 21 97,0 19-161,19 0-33,-19 0 97,40 19-96,-20 21 64,19-21-640,1 22-930,0-21-832,-1 19-2275,22-19-10761</inkml:trace>
  <inkml:trace contextRef="#ctx0" brushRef="#br1" timeOffset="64266.6016">13876 4363 20275,'40'118'2242,"-22"-78"-1409,3-20-353,-1 19 417,0-39 288,-20 20-256,0-20-321,0 0 97,0-39-320,-20-1-289,0 0 32,-19-39-96,-1-1 96,-1 1-128,2-1 0,19-18-32,0 18 0,20 21-64,0 18 224,20 21 32,0 20 0,1 20 64,-3 1-160,23 18-32,-21 1 33,18-1-65,-17 2-33,-1-2-255,0 0-64,-20-19-225,0 0-159,0 1-417,0-21-513,0 0-672,0-21-2050,-20 1-7015</inkml:trace>
  <inkml:trace contextRef="#ctx0" brushRef="#br1" timeOffset="64455.0781">14214 3965 21075,'38'59'3011,"-38"-18"-1345,20-22-705,-20 21 192,21-21-673,-21-19-416,0 20-128,0-20-480,20 0-449,-20 0-737,0-20-1088,-20-19-1795,-1 19-12203</inkml:trace>
  <inkml:trace contextRef="#ctx0" brushRef="#br1" timeOffset="64744.1406">14114 3726 13132,'19'-20'512,"1"20"-415,0 20 31,21 1 640,-23-1 353,22 39 161,1-20 63,-23 22 160,23-2 609,-21 1-64,0-21-256,-1 1-417,1-21-320,0 1-96,0-20-192,0 0-193,-20 0-95,19-20-97,-19-19-127,20 19-193,-20-40-96,0 21-417,0-1-224,0 1-319,0 18-610,20 1-992,-20 20-1218,0 0-2658</inkml:trace>
  <inkml:trace contextRef="#ctx0" brushRef="#br1" timeOffset="64955.0781">14710 3985 20211,'20'19'3235,"-20"-19"-1474,0 20-672,0 1 641,0-1-385,0-1-832,18 1-449,3 0 64,-1-20-64,20 0-32,-21 0-192,1 0 0,0-20-225,0 0-223,-20 1-385,0-1-833,-20-1-512,0-18-1089,0 19-3043</inkml:trace>
  <inkml:trace contextRef="#ctx0" brushRef="#br1" timeOffset="65134.7656">14829 3548 19890,'0'40'3844,"19"0"-1538,-19-1-384,20 20-128,0 21-609,0-21-897,0 2-352,-1-2-160,21-20-97,0-18-447,-21-1-578,1-1-639,-20-19-1058,0 0-1954</inkml:trace>
  <inkml:trace contextRef="#ctx0" brushRef="#br1" timeOffset="65534.1797">14730 3865 22613,'-20'0'2755,"20"-20"-1346,20 20-704,19 0 544,1-19-417,19 19-735,-19 0 31,19-20-353,1 20-415,-21 0-481,22 0-417,-23-20 97,-17 20 0,19 0 288,-1-19 384,-19 19 609,0 0 224,-20 0 416,0 0 513,0 0 481,-20 0-514,0 19-319,-1 1 96,3 0-33,18-1-287,0 1-289,0 0 96,18 1 32,23-1-128,-21-1 33,19 1-33,1 19 96,-20-19-64,0 1 64,-20-1-31,0-1 159,0-19-128,-40 20-32,20 0-224,0-20-448,1 0-1026,-1 0-1825,0-20-2466,0 20-11788</inkml:trace>
  <inkml:trace contextRef="#ctx0" brushRef="#br1" timeOffset="66787.1094">16356 3926 17488,'-39'-41'1634,"19"21"-97,0 20 65,-19 0 191,19 0-608,0 20-448,0 21-545,20-22-32,0 1-256,20 0 32,0-20 32,0 19 0,-20-19 64,19-19-64,1-1 64,0 0-32,-20 1-96,0-1 224,0 20 32,0 0-63,0 0-226,0 39 65,20 1 160,-20 20-64,39-1-32,1 0 0,1 21-32,18-21 129,1 2-258,-1-22 33,-19 20 32,-1-18 96,-39-2 0,0 0 0,-20-19 192,1 0-256,-21-1 96,0-19-96,-19 0 64,18 0 32,-17-19-64,17-21-96,2 21-32,19-40 0,20 18-64,0-18 128,0 20 63,20-22 1,19 22 32,2-1 97,-1 0-33,19 20-128,-19-19 192,19-1-128,-19 1 32,-1-2 160,1 22 32,-19-21-64,-3 21 129,-18-1 95,0-1-96,0 1 64,0 20-31,-18-20-225,-3 20 0,1 0-96,0 0-128,20 20 32,-20 21 32,20-21-32,0 39 96,20-20-64,0 2-1,0-2-351,19 0-321,1-39-480,19 20-288,-18-40-897,-1 1-1058,-1-1-4515</inkml:trace>
  <inkml:trace contextRef="#ctx0" brushRef="#br1" timeOffset="66968.75">16992 3706 10986,'-20'-98'5733,"20"78"-1985,0 20-1154,0 20-864,0 0 32,20 19-545,0 20-384,0 1-417,19 19-384,-19-18-128,20-22-513,-1 0-448,21 2-608,-39-41-770,17 20-2529,-38-40-12877</inkml:trace>
  <inkml:trace contextRef="#ctx0" brushRef="#br1" timeOffset="67120.1172">17012 3926 20179,'-20'-20'3299,"20"-1"-2274,20 21 256,0-20 513,19 0-513,21 1-865,-1-1-288,2 0-512,-2 1-1282,20 19-1857,-19 0-8616</inkml:trace>
  <inkml:trace contextRef="#ctx0" brushRef="#br1" timeOffset="67447.2656">18065 3647 19122,'-100'20'1441,"60"0"-256,0-1 224,21 22 225,-1 18-417,20 0-128,0 2-448,39-2-321,1 1-128,19-21-128,22-19-160,-23 0-352,22-20-289,0-20-640,-21 0-769,-19-40-1666,-21 21-4356</inkml:trace>
  <inkml:trace contextRef="#ctx0" brushRef="#br1" timeOffset="67792.9687">18184 3389 21364,'19'20'2338,"-19"20"-833,20 0 321,0 19-288,0 1-257,0 38-577,19-18-415,-19-1-193,20-18-96,-1-2-32,1-20-64,-1-18 64,-19-1-64,1-20-1,-1 0 1,-20-20 160,20-1-64,-20-18 32,0-20-64,0 18 129,0-18-97,18 19 96,-18 1 64,21 18-96,-1 21-96,-20 0 32,20 21-32,0 18 0,19 1-192,-19-1-449,20 2-576,-1-2-833,-19-19-865,20 0-1986,-21-20-8327</inkml:trace>
  <inkml:trace contextRef="#ctx0" brushRef="#br1" timeOffset="68061.5234">19037 3767 21043,'-21'19'2915,"3"1"-1313,18 0-161,0 19-288,18 2-448,3-21-481,19-1-64,-1-19-256,-19 0-192,20 0-193,-1-19-127,-19-1-193,-20-1 0,-20-19 321,1 21-33,-21-1 129,0 20 256,-19-20 256,18 20-32,3 0-32,-3 0-160,21 0-384,20 0-1666,20 0-1442,1 0-10057</inkml:trace>
  <inkml:trace contextRef="#ctx0" brushRef="#br1" timeOffset="68735.3516">19474 3647 21172,'20'-19'1249,"-20"19"192,0 0-416,-20 0 897,0 0-705,0 19-416,-1 21-321,3-1 33,18 2-289,0-22-128,0 21-128,18-1 32,3 2-32,19-21 32,-1 19-320,21-19-33,-21 19-191,1-18 31,-20-1 65,0-20-1,-20 19-223,0-19 127,-20 0-95,0 0-33,-20 0 417,21 0 256,-21-19-64,0 19 160,1 0-96,-1-20 0,1 20-96,19-21 160,-1 21-128,21-20-64,21 20-32,17-19 192,3-1-193,-1 0 225,-1 1 225,1-1 447,19-1-95,1 1 128,-1 0 64,2 1-193,-22-1-255,1 0-257,-1 1-32,1-1-32,-40-1-160,20 1-64,-20 1-161,-20-1 97,0 20 192,-19-20 0,-1 40 128,-1-20-64,23 39-64,-23 2 160,21-2 0,0 1-32,20-1-64,0 2-32,20-2-64,21-19 128,18 0-256,-19-1-224,19-19-321,-19-19-640,-20 19-577,19-40-1633,-39 21-6631</inkml:trace>
  <inkml:trace contextRef="#ctx0" brushRef="#br1" timeOffset="69083.0078">20089 3608 22805,'20'59'2306,"-20"-39"-992,19 19-97,1 21 544,-20-20-319,20-1-738,1 2-447,-21-21-225,20 19-64,-20-39 160,0 20-192,18-20 64,-18 0 32,0-20-64,0 0-32,20 1-129,-20-22 257,21 1-128,-1 1 32,0 19 32,-1-19 32,1 39 161,0 0 159,0 0 224,0 20-543,-20 19-33,19 0 0,1 1 0,0 1-33,20-2-927,-21-19-610,1-1-1825,0-19-3812,-20 0-7143</inkml:trace>
  <inkml:trace contextRef="#ctx0" brushRef="#br1" timeOffset="69228.5156">20705 4124 29307,'39'19'2114,"-39"-19"-1633,20 0-257,0 0 160,0 0-256,-20 0-512,0 0-1185,0 0-1378,-20 0-1954</inkml:trace>
  <inkml:trace contextRef="#ctx0" brushRef="#br2" timeOffset="71231.4453">1806 5017 13580,'-40'-39'2146,"20"18"-32,-19 21-640,19 0-385,0 0 0,-21 21-64,23 18 160,-2 20-384,20 2-129,0-2-415,0 21-97,20-2-96,18-19-96,3 2-64,-1-22-449,-1 1-672,21-19-833,19-21-1345,0-21-8264</inkml:trace>
  <inkml:trace contextRef="#ctx0" brushRef="#br2" timeOffset="71499.0234">2322 5176 16751,'-20'-20'2178,"20"20"-736,-20 0 95,20 0-159,-20 20-321,20 19-129,0 1-223,-20 0-385,20 0-191,0-1-129,20-19 32,0 21-161,20-22-95,-1-19-416,1 20-642,19-20-607,-18-20-1090,-3 20-3780</inkml:trace>
  <inkml:trace contextRef="#ctx0" brushRef="#br2" timeOffset="71753.9062">2739 5196 19634,'-40'19'1057,"40"1"-96,-20 21 673,20-2-33,0 0-800,0-19-481,20 0-256,0-1 96,0-19 33,19 0-1,2-19-64,-21-1-32,-2 0-224,2 1-32,-20-1-65,-20 0-255,20 1-193,-38-2-320,17 21-800,1-20-1186,-19 20-3844</inkml:trace>
  <inkml:trace contextRef="#ctx0" brushRef="#br2" timeOffset="71984.375">2938 5215 18513,'18'40'2659,"3"-19"-1602,-21-2 192,20 1 256,0 0-384,0-1-512,-1 1-225,1-20-32,20 0-191,-1-20-1,-19 20-64,0-19-577,0-1-191,1 20-577,-21-20-673,0 20-1441,-21-19-4677</inkml:trace>
  <inkml:trace contextRef="#ctx0" brushRef="#br2" timeOffset="72194.3359">3195 4978 3843,'0'0'19186,"0"0"-18097,0 20-608,0-1 800,0 21 321,20-1-930,-20 2-480,21 18-160,17-20 32,-18 2-224,21-2-256,-2 0-481,-19-19-320,20 0-353,-20-20-1921,-1 0-4388</inkml:trace>
  <inkml:trace contextRef="#ctx0" brushRef="#br2" timeOffset="72535.1562">3553 5096 19570,'0'21'2659,"-20"-1"-2083,20 19 161,0 0 704,20 1-32,-20 0-768,19-20-417,21 19-32,-20-19-95,19-20 31,2 0-32,-21-20-96,18 1-96,-38-21-225,21 0-191,-21 0 96,-21 1-257,3 0 96,-22-22-95,19 22 287,1 19 353,2 1 641,-3 19 256,21 0-321,0 19 33,21 21 224,-3-1-353,23 2-128,-1-2-128,-1 0-160,21 1-640,-1 0-513,-19-20-449,-1 0-1280,1-20-8905</inkml:trace>
  <inkml:trace contextRef="#ctx0" brushRef="#br2" timeOffset="73222.6562">4228 4878 17328,'-20'-39'1313,"20"39"-96,0 0-512,0 19 576,0 21 673,20-1-801,0 2-192,-1 18-577,21 0 33,0 1-193,-20-20-128,19-1 64,-19-19 32,21 1 1,-23-2 63,2-19-32,21-19 64,-21 19-192,-2-21-96,23 21-96,-21 0-96,19 21 64,-19-2 64,0 1-96,0 0 128,-20-1-32,0 1 0,0 0-64,-20-20-193,0 0-255,0 19-289,-19-19-96,-1 0 288,19 0-320,-17-19-608,17 19-609,1 0-1634,0-20-7815</inkml:trace>
  <inkml:trace contextRef="#ctx0" brushRef="#br2" timeOffset="73658.2031">4902 5255 21075,'20'0'1378,"0"0"-1314,19 0 480,-19 0 513,1-20-288,-1 20-256,0-20-289,-2 1 0,-18-1-64,0 20-64,0-20-64,-18 1-128,-2 19-384,0 0 95,-1 19 257,-17 1 160,17 0 64,1 19 97,20 2 191,0-2-192,0 0-96,20-19 32,19 0 0,2-1-96,-1-19-224,19 0-352,1 0-321,-1-19-1345,-19-1-3139</inkml:trace>
  <inkml:trace contextRef="#ctx0" brushRef="#br2" timeOffset="75239.2578">6074 5315 10153,'-40'-39'2851,"20"18"-897,20-19-289,-20 21-159,20-21-417,-19 1 288,-1 18-544,20 1 160,-20 20 288,20-19-705,-20 19 257,20 19-673,-21 1-31,21 40 127,0-20-128,0 19 32,0 1-160,21-21 96,19-19 0,-20 0-64,19-20 0,1 0 0,0-20-288,-1-19 32,-19 19 96,-20-19 64,0-2 64,0 2-32,-20 19 64,20 0 32,-20 1 128,1 19 192,19 0-127,0 0-161,0 19-160,0 1 160,19 0-160,1-1 64,0 1 0,21 0-385,-3 1-159,3-2-545,-21-19-929,19 20-1602,-19-20-5252</inkml:trace>
  <inkml:trace contextRef="#ctx0" brushRef="#br2" timeOffset="75552.7344">6629 5057 19314,'-39'-20'2146,"-1"20"-1281,20 0 224,0 20 256,1-1-448,-1 1-257,20 1-576,0 18-64,20-19 32,-1 19-32,21-19 33,19 0-130,2 1-31,-23-2-32,3 1 192,-1-20-64,-21 20 0,-19-20 96,0 19 0,0-19-64,-19 20-480,-1-20-481,0 0-352,-1 20-929,1-20-1218,2 0-9960</inkml:trace>
  <inkml:trace contextRef="#ctx0" brushRef="#br2" timeOffset="76252.9297">7404 4858 16527,'-20'-80'2018,"20"61"-192,0-1 128,0 20-129,0 0-832,0 20-608,0 40 223,0-21-159,20 40-33,-1-18-352,1-22 160,20 0-31,-1 2-1,-19-21 96,1-20 0,-1 19 1,0-19 31,-2-19-96,3 19-96,-1 0-128,0 0-32,0 19 64,19 1 0,-19 0 0,0 19 0,0 2 32,0-2-32,-20-19-32,0-1-96,0 1 0,-20-20-288,0 0-353,-20 0-64,20 0-63,-19-20-1,-1 20 32,19-19 0,3-21-384,-2 21-1089,20-2-1474,0 1-7334</inkml:trace>
  <inkml:trace contextRef="#ctx0" brushRef="#br2" timeOffset="76652.3437">8198 5137 19186,'-20'-20'1505,"0"20"-864,0 0 352,1 20 448,-1-20-224,-20 39-320,40 0-352,-20-19-257,20 21-128,20-22-128,0 1-32,0 0-32,0-20 64,-1 0-128,1 0-192,0-20 31,0-19 97,-20 18-96,20 1 160,-20 0 128,-20 1 0,20 19 96,0 0 64,-20 0-64,20 19-224,-20 1 288,20 21-95,0-2-33,20-19-257,20-1-191,-1 1-321,-19-20-928,21 0-1890,-3 0-4645</inkml:trace>
  <inkml:trace contextRef="#ctx0" brushRef="#br2" timeOffset="77035.1562">8516 5076 15919,'-40'0'3875,"20"20"-2209,20 1-289,0 18 385,-21 1-65,21 19-672,0-19-384,21 0-417,-1-21-160,0 1 32,19-20-128,1 0 64,-20-20-224,20-19 64,-21 0-288,-19-2 191,0 2-63,-19-20-288,-1 18-193,0-18-64,-20 0 96,20-2 129,-19 22 159,19 19 1218,20 1 512,-20 19 129,20 0-962,20 19 481,-20 21-32,40 19-160,-1-18-673,1 18 96,19-20-160,1 2-353,-1-2-383,-18 0-353,-3-19-1025,-17 0-2178,-1-20-9898</inkml:trace>
  <inkml:trace contextRef="#ctx0" brushRef="#br2" timeOffset="77723.6328">9747 5096 15726,'0'-39'1890,"-20"19"-448,20 0 31,-20 1 321,0-1-353,-1 20-320,3 0-256,-2 20-449,-1-1 1,1 21-1,0 20-32,2-21-223,18 1-65,18-21-96,2 1 32,0 0 64,21-20-128,-23 0 32,23-20-256,-1 0-129,-1-19 97,-19 19 192,-20-19 0,20 18 64,-20 1 32,0 20 96,-20-19 96,0 19-32,20 19 0,-20-19 32,20 20-192,0 21 32,20-22-64,0 1-32,0 0-288,0-1-449,19-19-96,1 20-928,-1-20-1154,1 0-2562,1-20-9129</inkml:trace>
  <inkml:trace contextRef="#ctx0" brushRef="#br2" timeOffset="78012.6953">10262 4998 19922,'-19'-20'2242,"-1"-1"-1473,0 21 96,-21 21 352,23-1-384,-22-1-192,19 1-161,21 19-352,21-19-64,-1 21-64,39-22 128,1 1-96,-1 0 32,1-1 33,-1 1-194,-18 0 33,-23 1 0,2-2 96,-20 1 161,-20-20-65,2 20-353,-23-20-159,1 19-481,21-19-864,-21 0-1506,20 0-7464</inkml:trace>
  <inkml:trace contextRef="#ctx0" brushRef="#br2" timeOffset="78824.2187">11375 4937 14990,'-61'-20'2818,"41"1"-640,-19 19-512,19 19-321,0 21-448,-20 1 96,21 18-96,19 1-128,0 19-97,39-20-287,1 1-129,1-1-160,18-39 96,-1-1-64,23-19-160,-22-19 385,20-1-417,-18-39-161,-23 20-31,3-22-32,-41 2 0,0 20-33,-21-21-319,-19 1-225,1-2 320,-21 22 353,21-1-224,-21 21 992,21-1-416,-1 20-31,19 0 159,-17 20-64,18 19 0,20 0 97,0 1 63,0 1-384,20-22 0,18 21 96,23-21-160,-22 1-160,21 1-257,-1-21-384,2 20-512,-23-20-2114,3 0-6439</inkml:trace>
  <inkml:trace contextRef="#ctx0" brushRef="#br2" timeOffset="79121.0937">12049 4778 17072,'-60'20'1633,"41"1"-544,-1 18 769,0 1 256,0 19-448,20 1-802,0-1 33,0 2-416,20-2-193,0-20-160,19 2-64,21-2-160,-19-19-320,-3-1-225,3-19-384,-3 0-288,-17 0-1314,-21 0-2369</inkml:trace>
  <inkml:trace contextRef="#ctx0" brushRef="#br2" timeOffset="79475.5859">12268 5076 18481,'20'80'2306,"-20"-40"-288,19-1-609,1 2 129,-20-2-257,20-19-544,-20-1-385,0 1-160,20-20 0,-20 0-159,0 0 95,20 0 0,-20-20-224,0-19 0,0 19-33,0 1 129,0-22-32,19 21-64,-19 1-32,20-1 0,0 20 32,0 0 160,0 20 32,19-1-32,-19 21-96,21 0-32,-3-20-320,3 0-545,-3-1-224,-17-19-609,-1 20-1569,-20-20-3844</inkml:trace>
  <inkml:trace contextRef="#ctx0" brushRef="#br2" timeOffset="79794.9219">12665 4858 19890,'38'-19'2307,"3"19"-1891,-21 0-192,0 0 0,-1 0 129,1 19 31,-20 21-96,0-21-384,20 1 352,-20 21-95,0-21 479,0-1 129,20 1 256,-20-20-96,20 20-385,-1-20-384,1 0-63,0 0-162,0 0-287,21 0-288,-23 0-482,23 0-671,-21-20-1218,0 20-2018</inkml:trace>
  <inkml:trace contextRef="#ctx0" brushRef="#br2" timeOffset="80011.7187">13141 4778 19794,'79'20'3267,"-39"1"-1537,0 18-673,19 1-64,-18 19-513,-3-18 353,-17 18-833,-1 1 96,0-21 0,-20 20-32,0-19-160,18-19-64,-18-2-224,0-19-577,-18 20-865,18-20-993,-20 0-3619</inkml:trace>
  <inkml:trace contextRef="#ctx0" brushRef="#br2" timeOffset="80758.7891">13697 4660 20723,'19'-21'1057,"1"21"-256,40 0 352,-1 41 833,20-2-545,2 40-640,-2 1-321,0-1-480,-38-19 385,-3 19-513,3-19 224,-41-1 32,0-19-32,-21 0-224,1-20-160,-18 19-129,17-39-1024,-19 20-1986,20-20-7784</inkml:trace>
  <inkml:trace contextRef="#ctx0" brushRef="#br0" timeOffset="90298.8281">257 6507 15566,'-20'-22'1794,"0"3"-897,20 19 288,0 0 1217,0 19-416,0 3-737,20 17-448,21 20-64,-21 21-161,18-21-159,3 21-193,-21-1-96,19-19 0,-19-1-96,0-19 96,19 0-64,-19-20-320,0 0-449,-20-20-416,20 19-384,-20-19-577,0 0-1217,0 0-8841</inkml:trace>
  <inkml:trace contextRef="#ctx0" brushRef="#br0" timeOffset="90735.3516">674 6546 14125,'0'-39'416,"21"39"833,-21-22 705,0 22 160,0 22-929,0-22-416,-21 19-32,21 21 160,-20-1-161,0 2-191,0-2-1,1-19-63,-21 19-129,20 0-192,20-18 1,-20-1-65,1 0-64,19-20 32,0 19-64,0-19 416,19 20 97,1-20-257,0 20 64,0-20 64,0 19-159,-1 1-65,21-20-128,-20 21-32,1-1-96,17-1-96,-18 1-161,1 0-287,-21-20-481,0 20-577,20-20-1601,-20 0-2403</inkml:trace>
  <inkml:trace contextRef="#ctx0" brushRef="#br0" timeOffset="91117.1875">952 6963 21332,'0'20'2178,"0"-20"-1954,0 19 545,20-19-65,0 0-319,19 0-161,-19-19 0,20 19-128,-19-20-128,-3-1 32,2-18-64,-20 19 64,0 0-96,0 1 224,-20-1-160,20 0-128,-18 20 32,-23 0 32,21 20 224,0 0-96,1-1 96,-1 21-128,20-1 224,0 2 0,0-22-352,20 21 289,-1-20-65,21-1-289,-20 2-479,39-21-609,-18 0-1122,-3-21-1248,3 2-8168</inkml:trace>
  <inkml:trace contextRef="#ctx0" brushRef="#br0" timeOffset="91581.0547">1428 6824 21300,'0'0'1057,"0"0"-577,0 20 1154,20-20-417,-20 19-545,20 1-447,0 0-97,0-1 0,-1 1-64,21-20 32,1 21 32,-3-21 128,-17-21-224,-1 1-64,-20 1 129,0-1-162,20 20 97,-20-20-32,0 20-224,0 0 160,20 20 224,-1 0 1,-19 19-65,20 2 0,0 18 32,0 1 0,0-20-32,-20 19 32,19 1 0,-19-1-64,-19 0-192,-1-18 160,-20 18-416,1-20-577,-1-19-769,-21 21-832,2-22-1570,0 1-10410</inkml:trace>
  <inkml:trace contextRef="#ctx0" brushRef="#br0" timeOffset="91833.9844">753 7420 23446,'-58'-21'1761,"58"21"-1056,0 0 1505,0 0-448,58 0-225,1 0-384,42 0-960,37 0-193,2 0 0,38-20 0,-20 20 0,2 0 0,-41 0 0,1 20-353,-41 1-1024,-41-2-161,-17 1-191,-1-20-1154,0 0-2466,-20 0-9513</inkml:trace>
  <inkml:trace contextRef="#ctx0" brushRef="#br0" timeOffset="92030.2734">2223 6665 25624,'-20'-19'2979,"20"19"-1986,0 0-449,0 0 33,0 0-129,0 19-768,0 1-353,0 0-480,0-1-1666,20 21-1505</inkml:trace>
  <inkml:trace contextRef="#ctx0" brushRef="#br0" timeOffset="92181.6406">2361 7122 25912,'20'39'3011,"-20"-39"-2242,0 0-353,0 0 96,0 0-287,20 0-450,1-19-447,-21 19-1186,18 0-1729,-18 0-7304</inkml:trace>
  <inkml:trace contextRef="#ctx0" brushRef="#br1" timeOffset="116416.0156">2938 7062 7655,'0'19'2146,"18"-19"288,-18 21 32,0-21-223,21 20-610,-21-20-512,0 20-256,0-20 160,0 0 192,0 0-32,0 0 0,0-20-288,0 20-448,-21-41-161,3 22-64,-22-21-64,-1 1-128,3-22 64,-3 22-224,2-20 160,-1 18-64,20 2 64,0 0-64,1-1 32,19 0 0,0 20-32,19-19-128,1 19 96,20-19 0,-20 17-32,39 22-96,-18-19-417,-3 19 65,23 0-706,-22 19-479,1 3-898,-20-3-2818</inkml:trace>
  <inkml:trace contextRef="#ctx0" brushRef="#br1" timeOffset="116648.4375">2580 6824 17520,'-41'20'2659,"23"-20"-834,18 0-928,0 0 256,18 0-128,3 0-192,-1 0-353,20 0-447,-1-20-98,1 20-351,19-20-193,2 20-544,-23 0-1281,23-21-2178</inkml:trace>
  <inkml:trace contextRef="#ctx0" brushRef="#br1" timeOffset="116885.7422">3175 6883 13388,'40'39'8104,"-19"-19"-6599,-3 1-544,22-1 160,-19-1-128,-1 1-544,-20-20-353,18 20-128,3 0-225,-21-20-447,20 0-706,-20 0-1344,0-20-1634</inkml:trace>
  <inkml:trace contextRef="#ctx0" brushRef="#br1" timeOffset="117039.0625">3096 6685 15022,'-20'-20'3683,"20"1"-3362,20-2-386,-20 21-287,20-20-737,0 20-1986,-1 0-10185</inkml:trace>
  <inkml:trace contextRef="#ctx0" brushRef="#br1" timeOffset="117312.5">3473 6883 18321,'40'80'2018,"-20"-60"-705,-20-1 417,20 1 159,-20 0-543,0-20-546,0 0-415,0 0-129,0 0-96,0 0 64,19-20-31,-19 0-193,0 1 128,0-1-128,20-21 0,-20 22-128,0-1 32,20 20-193,0 0 97,1 20-32,-3-1-193,2 1-479,21 1-322,-21 18-1024,19-19-2114,-19-20-9097</inkml:trace>
  <inkml:trace contextRef="#ctx0" brushRef="#br1" timeOffset="117705.0781">3930 6783 17328,'-20'-19'2947,"0"-1"-1282,20 40-95,-20-20-65,20 40-128,-19 0-384,19 19-320,0 1-321,19-21-223,1 1-162,0-20 98,20-20-97,-1 0-1,-19-20-31,20 0 0,-21-19-64,-19-22 32,0 22 64,0 0-160,-19-22 64,-1 2-32,-20 20-161,1-21-31,19 20 416,0 1 32,0 19 32,20 20 289,0 0-129,0 40 96,0-1 97,20 21-97,0-1 33,19 0-353,1 2 64,19-2-352,2-20-641,-23-18-641,3-1-1056,-1-1-2018,-21-19-14767</inkml:trace>
  <inkml:trace contextRef="#ctx0" brushRef="#br1" timeOffset="119254.8828">4843 6983 16079,'0'39'1761,"20"1"-511,-1 20-322,1-1 322,0 21-1,0-21-288,1-20-481,-3 22-352,2-42 32,1 1 193,-1 0-1,-20-20-32,0-20 33,0 0-161,0 1-160,-20-22 0,-1-18 0,-17 20 0,-3-41-32,21 21-96,-19-21-64,-1 1-96,20 18 95,0 2 97,1 0 32,38 38 32,-19 2 0,40-1 128,-20 20-96,19 0 97,21 39-129,-21 2 0,2-2 64,-21 1-96,0 20 64,-20-21 0,-20-19-32,20 20 64,-41-21-128,21 2-96,-19-21-353,19 0-256,-20 0-544,21 0-1089,-1-21-1057,20-18-8713</inkml:trace>
  <inkml:trace contextRef="#ctx0" brushRef="#br1" timeOffset="119457.0312">5240 6863 20883,'40'40'2371,"-21"-21"-1026,-19 1-224,20 1-32,0-1-609,-20-1-416,21 1-160,-21-20-160,20 0-224,-20 0-802,0 0-607,0-20-1507,0 1-3778</inkml:trace>
  <inkml:trace contextRef="#ctx0" brushRef="#br1" timeOffset="119617.1875">5141 6625 16303,'0'-20'2242,"0"0"-1537,0 1-769,20-1 0,-20 20 0,0-20-385,20 20-992,-1 0-1666,-19 0-3940</inkml:trace>
  <inkml:trace contextRef="#ctx0" brushRef="#br1" timeOffset="119862.3047">5418 6804 11050,'61'99'6983,"-42"-80"-3941,1 22-863,0-21 63,0-1-353,0 1-800,-1-20-256,1 0-256,0-20-225,0 1-128,-20-1-96,20-21-63,-20 2-65,0 0-289,0 19 1,0-21-385,0 22-224,-20-1-512,20 20-705,20 0-929,-20 0-1473,19 20-11787</inkml:trace>
  <inkml:trace contextRef="#ctx0" brushRef="#br1" timeOffset="120116.2109">5894 6804 20147,'21'40'2626,"-42"-21"-992,21 1 384,0 19-257,0 2-672,0-2-640,21-19-257,19-20-128,19 0 0,-19 0-96,0-20 96,-1 1-192,-19-1-32,0-1-65,-20 1 65,-20 20-224,0-19 0,-19 19-289,-1-20-32,0 20-576,1-20-320,19 20-1122,0-19-1665,0-21-11723</inkml:trace>
  <inkml:trace contextRef="#ctx0" brushRef="#br1" timeOffset="120297.8516">6054 6485 17969,'20'-19'4228,"0"19"-2147,-20 19-703,0 3 576,19 37-737,-19 0-384,20 1-513,0-21-384,21 20 160,-3-18-384,3-2-321,-21-19-256,-2 0-608,3-1-769,-21-19-1314,0 0-1985</inkml:trace>
  <inkml:trace contextRef="#ctx0" brushRef="#br1" timeOffset="120458.0078">5994 6764 16335,'-39'0'6438,"39"0"-4740,20-20-705,19 20 640,1-20-288,19 20-1120,1-19-257,-1 19-577,2 0-736,-22 0-545,-19 0-1922,0 0-11338</inkml:trace>
  <inkml:trace contextRef="#ctx0" brushRef="#br1" timeOffset="121812.5">7186 6744 16527,'-40'-59'1217,"1"39"-416,19 1 352,-21 19 833,21 0-416,-19 19-610,19 21-319,20-1-193,0 21-95,0-20-65,20-21-224,1 1 96,17-20-64,-18 0-64,21-20-192,-2 1-224,-19-21-129,0 0 161,0 0 0,-20 21 160,0-1 224,0 20-32,-20 0 0,20 20-64,0-1 448,20 40-224,-1 21 0,1-21 0,20 21-64,-20-1 65,19-18 191,-19 17-96,20-37-96,-40-2 65,19 1-33,-19-1 0,-19-19-96,-1 1 0,-20-2 64,1-19-384,-21 0-160,21 0-1,-21-19-415,21-22-450,-2 2-1376,1-1-962,22-20-6661</inkml:trace>
  <inkml:trace contextRef="#ctx0" brushRef="#br1" timeOffset="122043.9453">7504 6705 21844,'38'39'1730,"-17"-19"-609,-1 20-64,0-20-96,-2 19-577,-18-19-288,21 0-96,-1-20 0,-20 0-384,20 0-481,-20 0-704,0 0-1154,0 0-2594</inkml:trace>
  <inkml:trace contextRef="#ctx0" brushRef="#br1" timeOffset="122197.2656">7443 6566 18225,'-20'-40'1537,"20"21"-1409,0-3-128,0 3 32,0 19-288,20-20-961,-20 20-2306,20 0-11307</inkml:trace>
  <inkml:trace contextRef="#ctx0" brushRef="#br1" timeOffset="122427.7344">7583 6585 5028,'59'100'11403,"-19"-41"-8776,-1 1-321,-19-20 224,20-21-224,0 21-672,-21-40-577,1 19-224,21-19-225,-21-19-191,-2-1-193,2-19-64,-20 19-64,0-21-160,0 2-320,0 0-353,-20-1-480,20 0-128,-18 20-769,18 0-545,-20 20-1345,20 0-9609</inkml:trace>
  <inkml:trace contextRef="#ctx0" brushRef="#br1" timeOffset="122594.7266">8079 6764 19154,'40'40'3043,"-21"-20"-769,1 0-160,-20-20-833,20 19-897,-20-19-352,20 0 64,-20-19-224,0-1-737,0 0-992,0-1-802,-20 2-2690</inkml:trace>
  <inkml:trace contextRef="#ctx0" brushRef="#br1" timeOffset="122971.6797">7980 6367 15662,'20'0'673,"0"0"-673,-1-19 0,1 19 32,-20 0 0,20 19 192,0 1 161,0 19 415,-1 1 450,21 20-225,-20-1 160,19 2-32,-19-2 0,20-20-449,-19 0 161,-3 2-224,2-21-97,0-20-63,1 19-65,-21-19 33,20 0-129,-20-19-64,0 19-96,0-40-31,0 19-33,0-18 32,0 19-32,0-19-32,18 19-96,-18 20-32,21 0 0,-1 20-32,0 0 64,19 19-225,1-19-319,0 20-481,-1-20-737,1 0-896,1-1-1442,-3-19-7015</inkml:trace>
  <inkml:trace contextRef="#ctx0" brushRef="#br1" timeOffset="123383.7891">8952 6646 15662,'0'-80'3620,"20"60"-1346,-20 0-96,0 20 320,-20 0-1088,1 20-610,-1 0-223,0 39 0,20 1-97,-20-1-192,20 1-64,20-20-159,-20-1-65,20-19-65,0-20-63,-1 0-64,1-20-96,-20-19 0,20 19-65,-20-21 65,0 22 64,0-1 96,0 20 160,0 0-128,20 0 192,-20 39 224,20 2 0,-20 38-31,19-19 127,1 19-96,0 1 33,21-1-1,-23 1-224,-18-21-32,0 0-32,0-19 32,-18 0-96,-3-1-320,-19-19-289,1-1-544,-1-19-608,0-19-1538,1-1-1410,-1-19-9737</inkml:trace>
  <inkml:trace contextRef="#ctx0" brushRef="#br1" timeOffset="124629.8828">9747 6367 4676,'0'-19'13453,"0"19"-11980,0 0-832,0 39 576,19 0-64,-19 1-577,0 1-544,20-2 33,-20 0-226,20-19-159,-20 0-449,20-20-960,-20 21-674,0-21-2978</inkml:trace>
  <inkml:trace contextRef="#ctx0" brushRef="#br1" timeOffset="124810.5469">9885 6387 12171,'20'0'5093,"-20"20"-3331,20-20-1090,-20 39-95,20-19 95,-1 21-415,-19-22-193,20 1-545,0 0-704,1-1-384,-1 1-1634,-2-20-6727</inkml:trace>
  <inkml:trace contextRef="#ctx0" brushRef="#br1" timeOffset="125209.9609">10223 6287 18769,'0'20'2435,"0"21"-1539,0-2 1,0 0 513,20 20-449,-1-18-481,1-1-288,0-21-64,0 1-32,20 0-32,-21-20 97,21 21-129,-19-21 64,17 19-64,3 1 32,-21 0 0,19 19-32,-19 0 64,0 2-32,0-21 0,-20 19 96,0-19-160,-20-1 0,0 1 0,-19-20-64,-1 0-64,19 0-64,-17-20-96,-3 1-193,21 19-576,0-20-224,20 0-993,0 20-1410,0-19-9000</inkml:trace>
  <inkml:trace contextRef="#ctx0" brushRef="#br1" timeOffset="125564.4531">10917 6646 20211,'-40'19'1857,"22"1"-736,-23 19 673,21 1-160,20 0-609,0 0-577,0-21-288,20 1-96,0 0 32,1-1-64,17-19 32,-18-19-64,1-1-32,-1 0 0,-2 1 32,-18-21 0,0 19-32,0 21-32,0-19 64,0 19-32,0 0-224,0 0 96,21 19 64,-21 2-353,20-21-351,20 20-289,-21-20-97,1 0-159,0-20-801,0-1-384,-20-18-1762,0 19-1730,-20-19-1920</inkml:trace>
  <inkml:trace contextRef="#ctx0" brushRef="#br1" timeOffset="125730.4687">11057 6546 6502,'-60'-120'3235,"39"61"-64,21-1 448,0 21-832,0 19-97,0 20-928,21 0-353,-1 20-95,20 19-321,-21 21-449,21-1-256,0 0-160,-1 2-64,1-2-288,-20-18-448,19-2-513,2 0-1058,-21 1-960,0-21-2402</inkml:trace>
  <inkml:trace contextRef="#ctx0" brushRef="#br1" timeOffset="126115.2344">11553 6507 15983,'-20'0'3075,"0"19"-2050,0 21 64,1-1 608,19 21-95,-20-1-353,20 0-544,0-18-577,20-2-128,-1 1 32,21-21 32,-20-19-96,0 0 32,19-19-64,-39-21 64,20 21 64,-20-21-32,0 19 0,-20-18 0,20 0-32,-20 19 64,20 0-32,0 20 0,0 0 96,0 0-96,0 20 256,20 0-63,0 19-97,0-19-64,1 20-192,-3-20-353,22 0-416,-19-20-704,-1 0-641,-2 0-705,-18 0-3395</inkml:trace>
  <inkml:trace contextRef="#ctx0" brushRef="#br1" timeOffset="126412.1094">11752 6566 17392,'20'39'4548,"-20"-19"-2626,18 20-577,-18 0 353,20 19-161,-20-19-512,21 0-608,-1-21-353,-20 21 64,20-40-96,-20 19 0,19-19-64,-19 0 0,0-19-160,0 19 192,0-20-32,0-19-64,20 19 32,-20 0 96,20-1-193,0 2 65,19 19-64,-19 19 64,20 2 32,1-1-352,-23 19-1026,22-19-1376,-19 0-1859,-1-1-11562</inkml:trace>
  <inkml:trace contextRef="#ctx0" brushRef="#br1" timeOffset="127382.8125">12426 6646 10121,'-20'-41'3363,"20"21"-672,-19 20-353,19-19 32,-20 19-960,20 0 191,-20 19-704,0 1-96,20 21-129,-20-2-63,20 20-129,20-20-287,0 22-65,0-22-32,19-19 0,1-1 0,19 1-96,2-20 0,-3-20 0,-17 1-192,18-1-32,-19-19-129,-20-1 65,19 0 64,-39 20 64,20-19-129,-20-1 289,-20 21 0,0-2 96,1 21-96,-1 0 289,-20 0-65,40 0 0,-21 21 0,3-2-31,18 21-33,0-21 64,0 21-32,18 0-160,3 0-64,-1-21-160,20 1-257,-1-20-351,21 0-449,-21 0-737,1-20-1249,19 1-3107,-39-21-6791</inkml:trace>
  <inkml:trace contextRef="#ctx0" brushRef="#br1" timeOffset="127729.4922">13062 6566 17328,'-41'19'2883,"23"21"-1250,18 0 33,-20 0 159,20 19-543,20 1-706,-2-21-480,2-19-96,21 0 96,18-20-96,-19 0 0,-1-20-32,-19-19-192,0-1 0,-20 0-32,0 0 128,0-19-65,-20-1-127,-19 1-32,-1-2-65,0 2 353,21 0 128,-1 40 225,0 19 287,-1 0 1,21 19-65,0 1 65,21 39 31,-1 2-191,19-2-97,21 0-320,-21-19-64,21 19-320,-1-39-641,-19 19-801,-1 2-672,-19-21-2115,1-20-12491</inkml:trace>
  <inkml:trace contextRef="#ctx0" brushRef="#br1" timeOffset="128447.2656">13657 6228 15342,'0'0'4004,"0"0"-1986,0 20-865,0 0 416,0-1-255,0 21-1058,0-19-256,0 18 0,0-19-449,20-1-447,-20-19-994,0 0-2018,0 0-9897</inkml:trace>
  <inkml:trace contextRef="#ctx0" brushRef="#br1" timeOffset="128607.4219">13716 6268 18129,'20'0'3171,"-20"19"-2146,20-19 64,-20 20-128,0 21-737,20-22-224,-20 1-417,0 19-768,20-19-1697,-20 0-3460</inkml:trace>
  <inkml:trace contextRef="#ctx0" brushRef="#br1" timeOffset="130728.5156">14689 6507 13164,'0'-41'2146,"-20"21"-929,0 20 225,0-20 511,20 1-415,-39 19-353,19 0-641,0 19-159,0 1-1,1 0-31,-1-1-65,0 22-192,20-21-32,20 0 64,0-20 32,19 19-128,1 1-32,-1 0 96,1-20-96,1 21 0,-3-2 32,-17-19 32,-21 20 129,0-20 351,-21 20-95,-17-20-161,17 0-128,-19 19-64,20-19-192,1 0 96,-1 0-192,0 0-257,0 0-351,20 0-450,0 20-511,0-20-609,20 20-769,0-20-7880</inkml:trace>
  <inkml:trace contextRef="#ctx0" brushRef="#br1" timeOffset="131161.1328">15145 7081 15630,'20'61'1762,"1"-22"-737,-21-19 673,20-20 287,-20 19-511,0-19-577,0 0 192,-20 0-224,-1-19-321,1-1-160,2-19-31,-23-22-33,1 22-224,1-40 0,-1-1-96,1 1-96,-1-20-128,20-1-192,20 2 223,0 37 97,20 2-32,0 39-32,0 1-96,-1 19 32,21 19 127,-20 21-31,0-1 0,-1 0 96,1 22-256,-20-22 320,0 1-32,0 0 64,-20 0-64,1-21-32,-21-19-32,40 20-417,-20-20-608,0 0-864,1-20-994,19 1-2306</inkml:trace>
  <inkml:trace contextRef="#ctx0" brushRef="#br1" timeOffset="131387.6953">15127 6189 18001,'18'20'2722,"-18"-1"-1152,20 21 31,-20 19 257,21 1-321,-21 19-640,20-19-448,0 19-289,-2-19-96,23-1 0,-21-19-352,19 0-289,-19-20-480,0 0-609,0-1-287,0-19-1346,-1 0-4004</inkml:trace>
  <inkml:trace contextRef="#ctx0" brushRef="#br1" timeOffset="131555.6641">15524 6625 18801,'0'21'2467,"20"-2"-1506,-20 1-609,0 0-160,0-1-160,18 1-512,-18-20-866,0 0-1184,0 0-4164</inkml:trace>
  <inkml:trace contextRef="#ctx0" brushRef="#br1" timeOffset="131708.0078">15524 6407 16783,'0'-40'609,"0"21"-1218,0-2-223,0 1-289,20-19-3556</inkml:trace>
  <inkml:trace contextRef="#ctx0" brushRef="#br1" timeOffset="131873.0469">15702 6109 18609,'20'59'3203,"0"1"-1025,-1-20-128,1 40-256,0-21-737,0 19-545,19-17-319,-19-2-290,0 1-127,21-20-448,-23-21-353,2 1-1089,1 0-545,-21-20-2081,-21-20-12877</inkml:trace>
  <inkml:trace contextRef="#ctx0" brushRef="#br1" timeOffset="132055.6641">15623 6526 20339,'-20'0'2979,"20"0"-1538,0-19-448,20 19 1089,19-22-449,21 3-672,19 19-608,0-20-225,-18 20-320,-2 0-321,-1 0-576,-17 0-609,-21 20-1024,0-1-1602,-1 3-8168</inkml:trace>
  <inkml:trace contextRef="#ctx0" brushRef="#br1" timeOffset="132221.6797">16337 6705 22997,'0'19'2563,"0"-19"-1859,0 20-447,19-20 223,-19 0-256,0 0-448,0 0-1025,0 0-1474,0-20-2081</inkml:trace>
  <inkml:trace contextRef="#ctx0" brushRef="#br0" timeOffset="141813.4766">415 8333 3747,'-18'-21'6022,"-2"1"-3396,0 1-256,20 19-63,0-20-257,0 20-801,0 0-256,0 0 384,0 20-256,20-1-96,0 22-32,-2 18-416,3 0-321,-1 1-160,20 19-32,-1-18-32,-19-2-32,20-20-128,-21 2 0,1-2-289,20-19-447,-19-1-482,-21-19-351,0 20-962,0-40-2882</inkml:trace>
  <inkml:trace contextRef="#ctx0" brushRef="#br0" timeOffset="142233.3984">496 8451 16079,'-40'-98'2434,"20"57"-512,20 2 128,0-1-64,20 21-161,0-21-960,0 19-448,-1 21-321,1 21-32,20-1 128,-20 19-224,19 1-96,-19 20 192,0-21-32,1 1 32,-3-1-64,-18 2 160,0-22-192,0 1 32,0 0 0,20-1 64,0 1 0,1 0-96,-1 1 128,19 18-96,1 1-128,0-1 128,-21 2 128,1-2 64,0-19-63,-20 19 95,0-19-160,-20-1-256,0 22 192,1-21-257,-21-20-223,20 19-193,-21-19-512,3 0-641,17 0-1056,1-19-1250,20-1-9417</inkml:trace>
  <inkml:trace contextRef="#ctx0" brushRef="#br0" timeOffset="143080.0781">1130 8749 14509,'-18'0'3748,"-3"0"-2179,21 0-63,0 0 608,0 0-385,0 0-640,0 0-640,21 0-97,-21 0-32,18 0-63,23 0 31,-21-20-192,0 20 32,-2 0-32,3-19 0,-1 19 64,-20-20-288,0 0 64,0 1-32,20-1 0,-40-1-160,20 1 128,-20 20-32,-1-20 128,-17 40-32,18-20-129,-1 20 193,-17 21 128,17-2-31,1 0 223,20 22-192,0-22 64,20 20 0,1-20-192,-3-18 64,23-1-64,-1 0-288,19-20-577,-19 0-640,19-20-897,-19 0-2115,-1-1-11274</inkml:trace>
  <inkml:trace contextRef="#ctx0" brushRef="#br0" timeOffset="144367.1875">1727 8749 9352,'0'-20'2819,"0"1"-1890,-20 19 0,20-20 352,0 20-416,0-20-545,0 20-192,0 0 321,0 0 415,0 0 1,-20 0 32,20-19-32,0 19 32,0 0-321,0 0-191,-20 19-1,20-19 32,0 0-63,-21 20 159,1 0-127,-18-1-97,17 21-64,-19-19-96,40-2-64,-19 1-96,19 0 0,19-20 385,1 19-257,0-19 96,39 20-96,-18-20 0,19 0-64,-1 0-64,-19 0 64,-1 0 32,-19 0 128,0 0 193,-20 0 63,0 20-192,0-1-160,-20-19 65,0 21-193,0-1-417,20 0-191,-19-20-257,-1 19-769,0 1-1313,20 0-2306</inkml:trace>
  <inkml:trace contextRef="#ctx0" brushRef="#br0" timeOffset="144961.9141">2084 8392 10249,'-20'0'9834,"20"0"-8617,0 20-673,20-1 1186,0 21-33,-20 20-704,20 19-480,19 1-257,-19-1-128,20 1-64,-21-21-64,21 1-32,-20-21-448,0-19-417,-1 0-737,1-1-864,-20-19-1282,-20-19-9032</inkml:trace>
  <inkml:trace contextRef="#ctx0" brushRef="#br0" timeOffset="145157.2266">1984 8710 20371,'-20'0'2883,"20"0"-2179,20 0 1538,21 0-64,-2 0-832,1-20-962,19 0-320,1 20-352,-1-19-289,0-1-416,-19 20-993,1 0-1088,-3 0-2019</inkml:trace>
  <inkml:trace contextRef="#ctx0" brushRef="#br0" timeOffset="146918.9453">2997 8690 17840,'0'39'1314,"-20"-19"-738,20 40 385,20-20 480,-20 38-416,20-17-352,0 17-321,-1-17-127,21-22 63,-20 1 0,0 0-96,-1 0 1,1-21-193,0-19 320,-20 20 32,0-20 193,0-20 63,-20 1-512,0-1 64,-19-40-320,-1 20 160,1-40 96,-21 1-192,21-1-160,19-18-256,0-2-161,-1 22 96,21 17 481,0 22 0,21 39 0,19 0 32,-1 0 64,1 39-128,-1 2-128,1-2 160,0 1 32,-1 19-65,-19-19 322,-20 0-193,0-21 256,0 1-32,0 0-96,-20-1-64,-19-19-96,19 21-160,0-21-352,0 0-706,0-21-1568,20 21-2724,-19-19-9095</inkml:trace>
  <inkml:trace contextRef="#ctx0" brushRef="#br0" timeOffset="147144.5312">3335 8651 20147,'39'59'2402,"-39"-40"-1217,40 21-128,-40 0-32,20 0-320,0-21-513,-1 1-192,1 0-256,0-20-385,-20 0-480,0 0-1057,0-20-1762,0 0-10345</inkml:trace>
  <inkml:trace contextRef="#ctx0" brushRef="#br0" timeOffset="147316.4062">3294 8392 18481,'-20'-20'1569,"20"20"-1472,0-19-226,20 19 65,-20 0-448,21-20-1634,-21 20-4709</inkml:trace>
  <inkml:trace contextRef="#ctx0" brushRef="#br0" timeOffset="147571.2891">3473 8451 13260,'40'100'6150,"-20"-41"-3908,19 21-576,-19-21-1,0 1 97,0-1-513,1-39-704,-3 19-193,2-39-160,1 21-64,-21-21 96,20-21-128,-20-18-31,20 19 31,-20-19 32,0-21-352,0 20 31,-20 1-223,20-20-321,0 18-448,0 21-512,0 20-417,0 0-1442,0 0-3523</inkml:trace>
  <inkml:trace contextRef="#ctx0" brushRef="#br0" timeOffset="147825.1953">3890 8670 18929,'0'59'2659,"0"-19"-545,0 0 128,0 0-448,20-1-609,0 0-512,0-18-481,19-1-96,1 0-64,-1-20-64,-19 0 64,0-20-160,1 0-161,-21-20 129,0 20 32,-21-19 96,1-1-416,0 21-161,-19-22-352,-1 2-640,20 19-353,1 0-1377,-1-19-5157</inkml:trace>
  <inkml:trace contextRef="#ctx0" brushRef="#br0" timeOffset="148028.3203">4049 8273 20563,'19'19'3683,"-19"1"-1761,20 40-641,-20-1 257,20 21-225,1-1-672,-1-18-481,18-2-256,3 0-289,-21-19-287,19-20-161,-19 0-640,0-20-994,-20 0-1024,0 0-4677</inkml:trace>
  <inkml:trace contextRef="#ctx0" brushRef="#br0" timeOffset="148209.9609">4049 8551 23125,'0'0'2082,"19"0"-640,21 0 383,1 0-319,-3 0-930,3-20-479,18 20-130,-19 0-543,0 0-449,-21 0-577,1 0-1633,0 0-1633</inkml:trace>
  <inkml:trace contextRef="#ctx0" brushRef="#br0" timeOffset="149594.7266">774 9186 4420,'-21'20'9224,"1"-20"-7750,20 0-802,0 0 1058,0 0 0,0 19-417,20-19-416,-20 0-321,21 0-127,-1 21 63,19-21-31,-19 0 127,20 0-223,-1 0-65,21 0-32,-21 0 1,42 0 95,-2 0-96,0 0-192,0 0 0,20 0 0,0 0-64,0 20-32,1-20 0,-1 20-32,20-1 0,1 1 32,-21-20 64,20 20-160,-20-20 257,-19 0-65,-1 0 128,-19-20-64,19 20 0,-20 0-32,22-20 161,-2 20-257,0 0 32,-20 0-64,21 0 0,-21 0 64,20 0-96,-18 0 128,-2 0 0,-19 0-64,19 0 0,-19 0 64,19 0 0,-19 0 64,19-19 64,-18 19-31,18 0-129,-19 0-96,-1 0 160,1 0 32,0 0 0,-1 0-64,1 0 128,-1 0 1,1 0 31,1 0-32,-3 0-96,-17 0 128,19 0-256,-21 0 64,21 0 1,-20 0-194,0 19 258,0-19-129,-1 0 32,-19 20-32,20-20-65,0 0 1,-20 0-32,0 0-128,0 0-256,0-20-97,0 20-384,20 0-576,-20-19-481,0 19-1634,0 0-6245,0-20-1216</inkml:trace>
  <inkml:trace contextRef="#ctx0" brushRef="#br0" timeOffset="149833.9844">4704 8492 25303,'0'-21'2403,"-20"21"-1987,20 0-448,0 0 160,0 21-64,0-21-352,0 19-609,20 1-1185,0 19-1697,-20 1-2627</inkml:trace>
  <inkml:trace contextRef="#ctx0" brushRef="#br0" timeOffset="150007.8125">4783 8888 18577,'0'60'4516,"20"-40"-2402,-20-20-896,0 0 63,0 20-192,0-20-865,0 0-192,0 0-544,0 0-610,-20 0-927,20 0-1475,0 0-5572</inkml:trace>
  <inkml:trace contextRef="#ctx0" brushRef="#br1" timeOffset="181111.3281">5597 8809 1761,'-19'20'192,"19"0"-128,0-20 641,19 19 1473,-19 1-736,0-20-1122,20 0-224,-20 20-288,0-20-225,20 0-1152</inkml:trace>
  <inkml:trace contextRef="#ctx0" brushRef="#br1" timeOffset="181378.9062">5597 8651 2081,'-19'-61'8040,"19"22"-5253,0 19-353,0 20-128,0-20-64,0 20-416,0 0-353,19 0-191,1 20-33,-20 19-288,20 22-257,0-2-319,0 20-97,19-19-192,-19-1-64,0 1-64,19-20-160,-19-21-288,0 1-545,1 0-705,-21-1-993,0-19-928,0 0-10442</inkml:trace>
  <inkml:trace contextRef="#ctx0" brushRef="#br1" timeOffset="181582.0312">5538 8908 18481,'0'0'2883,"0"0"-2018,0-20 608,20 20 769,0-20-897,19 1-736,21-21-417,-1 21-128,-18-2-256,17-19-481,1 21-480,-18-1-1153,-21 20-929,19-20-4036</inkml:trace>
  <inkml:trace contextRef="#ctx0" brushRef="#br1" timeOffset="182139.6484">5955 8451 18161,'20'20'3139,"-1"20"-1730,1 0 0,0 40 385,20-21-224,-20 20-706,-1-19-383,21-1-289,-20-20-160,1 2 96,17-2-96,-17-19-64,-1 0-128,-20-20-32,0 0 64,0 0 64,0 0-65,-20-20-31,-1 0 64,21-19-32,-20 19 0,20-20 0,0 0 160,20 40-160,1-19-64,-1 38 192,18-19 0,3 20 0,-1 0 0,-1-1-32,1 2 128,-1-21-224,1 0 192,0 0-96,-21-21 96,1 2-64,0-21 0,1 21 32,-21-21 0,-21 0-32,21 20 64,-20 0-32,-19 1 64,19 19-128,0 0 160,0 19 160,0 1-192,20 21 0,0-2 33,0 20-33,0-20-96,20 2-32,0-2 0,20-19-225,-1-20-351,2 0-385,-3 0-865,3 0-1089,-1-20-2242,-21 20-10441</inkml:trace>
  <inkml:trace contextRef="#ctx0" brushRef="#br1" timeOffset="183341.7969">7125 8651 18065,'0'0'2114,"0"19"-1762,0 1 577,21 19 640,-1 22-223,0-2-450,19 0-639,-19-19-97,0 0-128,0-1 96,0-39-32,-20 20-96,0-20 128,0 0 96,0-20-224,0 0-64,-20-19 128,20 19-96,-20-20 64,20-19-64,0 19-96,0 0-32,0 20 32,0 20 32,20 0 0,0 20 96,-1 1 0,1 18 32,0 0-64,20-19-32,-40 19 160,19-18-96,-19-1 0,20-20 32,-20 0 0,0 0 64,0 0 96,0-20-192,0-1 64,0-18-32,20 19-192,-20 1 128,20-1-128,1 0 224,-3 20-160,2 0 128,1 20 32,19 19 32,-22-19 0,3 0-64,19-1 128,-20 2-64,19-21 65,-19 0 63,0-21 192,20 2-160,-40-1 1,19 0-129,1 1-32,-20-1 32,0 20-32,0-20 64,-20 1-64,20 19-64,-19-21 96,-1 21-95,0 0-66,0 21 66,0-2-33,0 1 96,20 19 0,0 1 0,0 0-96,20 0-96,20-21-96,-20 1-705,39 0-609,-18-20-1441,17 0-1505,-17-20-7719</inkml:trace>
  <inkml:trace contextRef="#ctx0" brushRef="#br1" timeOffset="183741.2109">8099 8729 19442,'-40'0'2658,"20"40"-1504,20-19 575,0 38 97,-19-20-737,19 21-416,19-1-417,1-19-160,0-21-96,20 1-32,-1-20-128,1 0-32,-20-20-33,19-19-63,-39 0 32,20-22 64,-20 2 160,-20 0-32,0-1-225,-19-19 33,-1-1 160,20 21-192,-19-1 288,19 20 32,0 1 128,0 39 480,20 0-63,0 20-97,0 19 193,20 2-32,0 18-1,0 0 1,19 21-353,1-21-256,19-18-128,-19 18-416,19-40-417,-19 21-737,1-21-928,-23-19-1634,3 21-6118</inkml:trace>
  <inkml:trace contextRef="#ctx0" brushRef="#br1" timeOffset="183905.2734">8476 8809 15374,'0'40'5413,"20"-21"-3395,-20 1-96,20 0-417,-1-1-896,1 2-577,20-21-384,-20 0-898,0 0-2049,-20 0-3299</inkml:trace>
  <inkml:trace contextRef="#ctx0" brushRef="#br1" timeOffset="184043.9453">8435 8551 19698,'-38'-20'1698,"38"0"-2115,0 20-1440,0-19-2820</inkml:trace>
  <inkml:trace contextRef="#ctx0" brushRef="#br1" timeOffset="184717.7734">8814 8729 18833,'-61'-39'2018,"43"39"-993,-3 0 673,1 20 31,0 19-736,20 2-384,0-2-32,0 20-289,20-20-288,21 2-64,-3-21 160,3-1-352,-3-19 192,3 0-225,-21-19-127,0-1-33,-20-21 65,0 22 192,0-21 192,-20 21 64,0-1-96,0 0 128,20 1 256,-21 19 65,3 19-97,18 1-64,0 0-96,18 19 33,-18-19 31,21 20-224,19-20-64,-20 0-289,19-1-319,1-19-577,-1 0-1026,-19 0-447,0-19-3940</inkml:trace>
  <inkml:trace contextRef="#ctx0" brushRef="#br1" timeOffset="185037.1094">9132 8749 19026,'0'80'3235,"0"-41"-1506,0-19-63,18 19 127,-18-18-736,0-1-576,0-20-353,0 0-128,20 0 96,-20-20-96,20-1-160,-20 2-96,21-1 32,-21-19 31,20-1 33,-20 21 0,18-2 96,-18 21-64,0 0 32,20 21 224,1-2-128,-1 21-32,0-1-64,-1-19-545,21-1-544,-20 2-609,0-21-416,-1 0-801,-19 0-4195</inkml:trace>
  <inkml:trace contextRef="#ctx0" brushRef="#br1" timeOffset="185283.2031">9528 7994 25079,'-20'61'2178,"20"-41"-1441,0 39 64,0 1 288,0 19-449,20 1-383,1-21-225,-3 0-96,2 1-481,0-1-544,21 2-833,-23-22-2210,-18 0-7399</inkml:trace>
  <inkml:trace contextRef="#ctx0" brushRef="#br1" timeOffset="185459.9609">9786 8968 22517,'0'20'3523,"0"-20"-3331,0 0-224,0 0-256,0 0-641,-20 0-1922,20 0-4099</inkml:trace>
  <inkml:trace contextRef="#ctx0" brushRef="#br2" timeOffset="195258.7891">10917 8273 14765,'-20'-40'2851,"20"21"-929,-20 19 0,2 0 0,18 19-705,-21 21-256,1 20-193,20-1-191,0 20-97,0 1-95,20 0-289,1-21-32,17-20-32,3 1-224,18-19-321,-19-2-384,19 1-608,1-20-769,-21 0-737,-19 0-5093</inkml:trace>
  <inkml:trace contextRef="#ctx0" brushRef="#br2" timeOffset="195832.0312">11235 8292 4163,'0'-39'10827,"0"39"-9002,0-20-319,0 20 63,0-19 1,0 19-449,0 0-320,0 0-1,-20 0 1,20 0-224,0 0-97,0 0-160,0 0-95,0 0 127,0 0-160,0 0-96,0 0 0,0 0-128,0 0 32,-20-20 64,20 20 0,0 0 161,0 20-33,0-20-32,0 39 128,20 0 321,-20 22-225,20-2-63,0 21 31,1-21-128,-3-20-32,2 2-64,21-21-32,-21-1-64,-2-19 129,3 0-65,-1-19-32,0-1-32,19-1 0,-19 1-64,20 20 0,-20 0 0,-1 20 0,1 1 64,0 18-96,0 1 128,-20-1-96,21-19 32,-21 1 0,-21-2-192,1 1-33,0-20-159,-19 0-225,-1 0 65,20-20-129,-19 20-320,19-19-704,0-2-577,0 1-673,20 0-6022</inkml:trace>
  <inkml:trace contextRef="#ctx0" brushRef="#br2" timeOffset="196178.7109">11790 8631 20243,'0'0'1825,"0"0"-864,-18 20 1153,18 19 32,0-19-1185,0 19-512,18-19-193,2 1-288,1-21 128,-1 0-32,0-21 32,-1 1-64,1 0 32,0-19 0,-20 19 0,0 1-64,0-1 64,0 20-128,0 0 96,0 20 32,20-1-64,0 21-64,-1-21-96,1 1-673,20 0-384,-20-20-737,19 0-512,-19 0-192,0-20-3620</inkml:trace>
  <inkml:trace contextRef="#ctx0" brushRef="#br2" timeOffset="196368.1641">12108 8312 8359,'20'-39'9866,"-20"39"-7080,0 19-415,20 22-97,1 18-737,-1 20-576,-2-19-673,3-1-127,19-18-290,-1-2-351,1 1-225,-20-21-608,19-19-1217,-39 0-801,0 0-7592</inkml:trace>
  <inkml:trace contextRef="#ctx0" brushRef="#br2" timeOffset="196564.4531">11970 8511 20179,'-20'0'3555,"40"0"-2402,19-19-64,1-2 288,39 21-608,-18-20-705,18 0-160,-20 20-545,-19 0-608,-1 0-1025,-19 20-1505,0-20-13806</inkml:trace>
  <inkml:trace contextRef="#ctx0" brushRef="#br2" timeOffset="198550.7812">13082 8292 14125,'0'-39'4228,"0"19"-2434,0 1-353,0 19 32,0 0-159,20 19-65,-1 21-448,-19-1-193,20 21-159,0 19-257,0-19 96,0-1-416,-1 2 64,21-22-609,-20 1-736,0-21-577,-20 1-641,0 0-1889,0-20-12042</inkml:trace>
  <inkml:trace contextRef="#ctx0" brushRef="#br2" timeOffset="198992.1875">13041 8690 14317,'0'-20'4036,"0"1"-2371,41-1-351,-21-1-33,19 1-512,1-19-545,-1-1-128,-19 21-448,20-42-97,-20 22-63,-1 0-193,-19-22 225,20 2-33,-20 20 321,0-2 256,0 22 96,0 19 321,0 0-33,0 40 417,0 0 160,20 19-96,-20 21-32,20-2-225,1 2-31,-3-21-225,23-19-64,-21 1-191,18-22-1,-17-19-64,-1 0-32,20 0 64,-21 0 0,-19-19 0,20-22-32,-20 21-32,0-19-64,0 19 65,0-19-65,0 39 0,0-21 0,0 42 0,20-2 128,0 1-128,19 19 0,-19 1-321,20 1-768,-20-2-800,19-19-1154,-19-1-449,-20-19-7494</inkml:trace>
  <inkml:trace contextRef="#ctx0" brushRef="#br2" timeOffset="199143.5547">13835 8670 13516,'20'0'3908,"1"0"-2787,-1 0-320,0-19-64,-2 19-545,3 0-192,-1 0-1153,-20 0-2050,0-20-12204</inkml:trace>
  <inkml:trace contextRef="#ctx0" brushRef="#br2" timeOffset="199314.4531">13776 8312 9096,'-40'-20'9417,"20"1"-7944,20-1-928,0 0-97,0 1-127,0 19-353,0 0-353,20 0-1120,0 19-2979</inkml:trace>
  <inkml:trace contextRef="#ctx0" brushRef="#br2" timeOffset="199563.4766">14153 8333 17648,'-39'39'2082,"-1"-19"-1025,20 19-128,0-19 609,20 21-353,0-22-737,20 21-352,20-21 0,19 21-32,-19-19 0,19-1-160,-18-1-128,-3 1 128,-38 0 128,0 19 64,0-19 64,-38 1-160,17 18-96,-19-19-96,22-20-993,-23 19-1281,21-19-6375</inkml:trace>
  <inkml:trace contextRef="#ctx0" brushRef="#br2" timeOffset="201027.3437">14868 8471 15726,'0'0'3139,"20"0"-1217,-20 21 512,20 18-384,0-19-1025,-1-1-512,1 21-225,-20-19-128,20-1-192,0-20-64,0 0-673,-1 0-1216,-19-20-1347,0-1-3650</inkml:trace>
  <inkml:trace contextRef="#ctx0" brushRef="#br2" timeOffset="201209.9609">14848 8273 15694,'-19'-40'3107,"-1"21"-1665,20-1-417,0 20-257,0 0-575,0 0-290,20 0-575,-1 0-834,1 20-1857,0-20-8872</inkml:trace>
  <inkml:trace contextRef="#ctx0" brushRef="#br2" timeOffset="201439.4531">15285 8233 19122,'-41'59'1377,"23"-18"-192,18-2 256,-20 1-223,40-21-706,-2 21-256,23-19-288,18-2 32,1 1-192,-1 0-32,-19-20-64,1 19 191,-41 1 194,0 0 127,0 1 64,-20-1-192,-1-1-64,1 1-320,-20 0-961,21-1-1186,-1 1-3650</inkml:trace>
  <inkml:trace contextRef="#ctx0" brushRef="#br2" timeOffset="202244.1406">16496 8273 13612,'-21'-40'2755,"3"40"-1121,-2 0 63,0 0-159,-21 0-33,21 20-96,-19 19-224,-1 22-320,1-22-64,19 20-192,20-18-97,0 18-448,20-40 32,19 21-32,21-40-96,-1 21-224,2-42-481,18 21-928,-20-20-1218,-19 0-1473,-1 1-13965</inkml:trace>
  <inkml:trace contextRef="#ctx0" brushRef="#br2" timeOffset="202432.6172">16755 8353 21812,'18'39'1986,"-18"0"-545,20-19-416,0 21-384,-20-22-385,21 1-160,-1 0-224,-2-1-384,3-19-641,-1 0-1314,-20 0-1024,0 0-13613</inkml:trace>
  <inkml:trace contextRef="#ctx0" brushRef="#br2" timeOffset="202584.9609">16755 8214 320,'-21'-61'19698,"21"61"-17776,0-19-1601,0 19-289,21 0-161,-3 0-319,2 19-993,0 2-2403</inkml:trace>
  <inkml:trace contextRef="#ctx0" brushRef="#br2" timeOffset="202816.4062">17190 8570 18097,'-20'-19'3139,"1"-1"-1922,-1-19 448,20-2-255,-20 2-610,20-1-543,0 1-225,20-2-96,-20 2-97,39 19-287,-19 1-1250,20 19-1537,1 0-7239</inkml:trace>
  <inkml:trace contextRef="#ctx0" brushRef="#br2" timeOffset="203170.8984">17648 8253 18097,'-61'0'1761,"22"0"-576,19 20 577,0 19 160,0 2-609,1-2-448,19 20-385,19-18-255,1-2-161,20-19 0,-1 19-320,22-39-545,-23 20-1025,3-20-1473,-1 0-1730</inkml:trace>
  <inkml:trace contextRef="#ctx0" brushRef="#br2" timeOffset="203387.6953">17826 8392 16655,'0'20'3716,"-20"-20"-2051,20 19 577,0 21 65,20-19-834,0 18-672,0-19-385,19-20-192,1 0-192,-1 0 97,1 0-354,1-20-191,-21-19-257,-2 18-576,-18 1-416,-18-19-866,-2-1-1409,-1 1-10249</inkml:trace>
  <inkml:trace contextRef="#ctx0" brushRef="#br2" timeOffset="203590.8203">17945 7935 19410,'0'-19'3491,"20"19"-1889,-20 19 512,0 1-192,19 19-513,1 2-672,0 18-289,0 21-320,21-21 32,-3 0-256,3 2-288,-2-22-321,1 0-288,-20-19-768,19 0-1090,1 1-1217,-20-21-7751</inkml:trace>
  <inkml:trace contextRef="#ctx0" brushRef="#br2" timeOffset="204041.0156">18680 8214 20179,'-20'-20'1185,"0"0"-609,20 20 577,-20 0 545,-1 0-545,3 0-480,-2 40 95,0-1 1,-1 20 192,1-18-448,20 18-193,0-20-192,20 2-160,1-2 96,19-19-96,-22-20 32,23 0-128,-21-20-96,0 0 96,-1-20-33,-19 20 97,0-19 0,0-1 160,0 21-192,-19-22 160,-1 21-128,0 1 256,20-1 1,-20 20-65,20 20 32,0-20-64,0 19 0,20 22-96,-20-21 32,20-1-192,19 1-192,-19 0-353,0-1-704,0-19-769,0 20-1410,-20-20-2594,19 0-8103</inkml:trace>
  <inkml:trace contextRef="#ctx0" brushRef="#br2" timeOffset="204232.4219">18838 8570 18801,'20'0'2371,"-20"-19"-161,20-1 288,-20-19-416,0-2-833,0 2-576,0-1-417,0-20-32,0 21-128,19-1-32,-19 1-192,20 19 0,0-1-448,21 21-706,-21 0-1248,-2 0-1442,23 0-6149</inkml:trace>
  <inkml:trace contextRef="#ctx0" brushRef="#br2" timeOffset="204439.4531">19176 7876 15566,'39'-40'7143,"1"40"-5349,1 40-449,-3 0-64,23 19 417,-22 21-385,1-1-704,-20 20-321,-1 1-288,1-21 32,-20-20-320,0 1-33,0-1-159,-20-18-97,1-21-480,19 19-576,-20-39-1762,0 20-1122</inkml:trace>
  <inkml:trace contextRef="#ctx0" brushRef="#br1" timeOffset="226676.7578">456 10297 18897,'-41'0'1634,"23"0"-1090,18 0 706,0 0 479,0 0-223,18 0-674,23 0-351,-21 0-385,39-19 0,-19 19-160,19 0-128,2 0-545,-23 19-832,23-19-834,-22 21-1472</inkml:trace>
  <inkml:trace contextRef="#ctx0" brushRef="#br1" timeOffset="226865.2344">674 10556 19794,'-79'39'2146,"59"-19"-1441,0-20 608,20 0 833,20-20-736,19 0-578,1 1-639,1-1-33,17 0-192,1 1-193,2-1-735,-2-1-354,1 21-1024,-21-20-769,21 20-3043</inkml:trace>
  <inkml:trace contextRef="#ctx0" brushRef="#br1" timeOffset="227148.4375">1051 10040 21812,'0'-20'1634,"0"20"-1058,0-21-223,20 21 255,21 0 129,-3 0-257,23 21-480,18-1 96,-20 0-160,20 19 192,-19 0-63,19 2 31,-38-1 0,-3-1 128,-17 0-128,-21 2-128,-21-2-384,-17 1-738,-3-1-1408,1-18-2210</inkml:trace>
  <inkml:trace contextRef="#ctx0" brushRef="#br1" timeOffset="228038.0859">2124 10160 16976,'-20'0'2818,"20"0"-1729,0 19 545,0 1 736,20 19-897,-20 20-480,19-18-384,-19 18-129,20-20-191,0-19-161,0 1 0,0-1-96,-1-20-32,21 0 0,-20-20-224,0-1 32,-1 1-65,-19-19 129,20 19 64,0 1-32,-20 19-96,0 19 192,20 1 320,1 19-64,17 2-31,-17-21-1,19-1-64,-1 1 96,1-20-160,-20-20 32,19 1-31,-19-22-65,-20 2 0,0 19-289,0-19-63,0 19-289,-20 0-608,1 20-929,-1 0-672,0 0-994,20 0-9064</inkml:trace>
  <inkml:trace contextRef="#ctx0" brushRef="#br1" timeOffset="228305.6641">2778 10318 1505,'20'0'20531,"-20"20"-19025,0 0 63,-20-1 129,20 1-193,20 19-704,-20-19-481,41 1-127,-3-1-1,3-20-128,18 0 32,-19-20-96,-1-1 0,-19 1-64,0-19-224,-20 19-97,-20 1 1,-19-1-129,-1 20-63,-19-20-97,-2 20 193,23 0-225,-3 20-160,21-20-993,0 0-800,20 20-2851</inkml:trace>
  <inkml:trace contextRef="#ctx0" brushRef="#br1" timeOffset="228573.2422">3175 10338 18129,'0'20'3043,"0"-20"-1602,0 19 641,20 1-64,0 0-481,19-1-832,-19 1-257,41-20-191,-22 0-33,1 0-160,-20 0 32,19-20-64,-19 1-224,-20-1-161,0-19-383,0 19-610,-20 0-351,1-1-1122,-1 2-960,-20 19-10955</inkml:trace>
  <inkml:trace contextRef="#ctx0" brushRef="#br1" timeOffset="228805.6641">3454 9960 23189,'0'-20'2275,"0"20"-1250,0 20 160,0 0 352,0 40-832,0-21-193,19 20-384,1 2 33,20-22-33,-20 1-128,19 20 0,1-40-385,-1 19-191,2-19-385,-1-1-480,-22-19-898,3 0-1472,-1 0-7208</inkml:trace>
  <inkml:trace contextRef="#ctx0" brushRef="#br1" timeOffset="229182.6172">3950 10179 17264,'-20'-19'4196,"0"19"-2274,0 19-481,0 1 96,1 19 353,-1 1-705,20 0-544,0 19-449,20-19 64,-1-21-160,1 1-63,20-20-33,-1 0 0,1 0 0,0-39-129,-21 19-127,21-19 96,-40-22 32,21 22-160,-21-20-33,-21-2-127,-19 2 160,1 0-97,-1 19 353,20 0 288,-19 40 321,19 0-32,0 20 31,20 19-95,0 2 63,20-2-128,20 20-127,19-18-161,0-1-96,22-1-481,-22 0-479,0-18-322,-19 19-511,-20-21-2019,0 1-6438,-20-20-3457</inkml:trace>
  <inkml:trace contextRef="#ctx0" brushRef="#br1" timeOffset="230801.7578">5161 10138 16239,'-60'-19'1601,"39"19"-576,-17 19 193,-3 22 735,21-1-287,2-1-641,18-19-673,0 20 1,0-20-193,38-20 128,-17 0-128,19-20 32,-1-1-96,-19-18-64,0 19-32,0-19-32,-20 19 129,0 1-97,0-3 96,-20 22 128,20 0-160,-20 22 128,20-3-64,0 40 32,20-19 129,20 20-289,-1 19 128,21-19-64,-21-1-64,22 0 96,-23 1-96,-17-20 64,-1-1-32,0-19 96,-20 21 0,-20-22 0,-21 1 32,21-20-192,-18 0 97,-23 0-258,2 0 161,19-20-256,-19 1 64,39-22-225,-21-18 1,41 19 96,0 0 224,21 0 192,19 1-64,19 19 64,1 1-96,-1-1 160,2-1-192,-2 1 32,0 1 0,-19-21 128,0 21 32,-1-21-64,-19 0 0,-20 0 224,0 21 0,-20-1-159,-19 0-33,-1 20 64,20 0-32,-19 0-96,19 20 32,0 19-64,-1-19 32,21 19-64,0 2 0,21-2-128,19-19 64,-1 0-385,1-1-544,19-19-576,-19 0-641,19 0-193,-39-19-2818,21-21-6117</inkml:trace>
  <inkml:trace contextRef="#ctx0" brushRef="#br1" timeOffset="231004.8828">5736 9921 19954,'20'0'1506,"-20"39"159,21 0 321,17 22-576,-18-2-546,21 1-639,-2-1-161,1 0-513,-1-18-223,1-21-385,-20-1-1218,0-19-735,-20 0-7592</inkml:trace>
  <inkml:trace contextRef="#ctx0" brushRef="#br1" timeOffset="231160.1562">5696 10219 20563,'0'0'3780,"0"0"-2275,20-20 321,20 0-321,19 1-992,2 19-513,-2-22-705,20 3-993,-19 19-1216,-1 0-1731</inkml:trace>
  <inkml:trace contextRef="#ctx0" brushRef="#br1" timeOffset="231779.2969">6828 10079 18033,'-20'20'1697,"20"19"-736,0 2 480,20-1 161,0-1-353,0 0-384,0 2-321,0-21-191,-1-1 31,-19-19 97,20 0-161,-20 0 64,0-19-127,-20-1-65,20-21-96,-19 22 64,19-21-64,-20 1 0,0 0-96,20-22 0,0 22-96,0 19 0,20 0-352,0-1-321,-1 21-544,1 21-801,20-21-417,-19 20-992,17 19-7047</inkml:trace>
  <inkml:trace contextRef="#ctx0" brushRef="#br1" timeOffset="232054.6875">7166 10160 11915,'40'19'4420,"-21"-19"-2082,1 0-480,20 0 96,-20-19-96,19-3-609,-19 3-513,20-1-447,-21 0-65,-19 1-96,20-1 96,-20 0-224,-20-1 289,-19 2-257,19 19 96,-39 19-64,19 2 128,0-1 256,1 19-159,-1 1 191,19 1-96,21-2-127,21 0-33,-1-19-128,20 19 0,19-18-288,0-1-128,1-20-193,-1 0-576,2 0-577,-2 0-1505,-19 0-3491</inkml:trace>
  <inkml:trace contextRef="#ctx0" brushRef="#br1" timeOffset="232315.4297">7840 10060 19986,'0'-20'2114,"-19"20"-1121,-1 0 705,20 20 32,-20-1-193,0 21-480,20 1-288,0 18-321,20-20-192,0 0-191,19-18-65,1-1-65,1 0-159,-3-20-256,23 0-257,-22-20-544,1 0-897,-20-1-1281,19 2-4453</inkml:trace>
  <inkml:trace contextRef="#ctx0" brushRef="#br1" timeOffset="233068.3594">8277 10040 8680,'-20'-20'6053,"20"20"-3554,-20 0-609,20 0-129,0 0 161,-19 0-288,19 20-449,0 19-224,0 1 0,19 1-161,1-2-95,0 0-257,21-39-191,-23 20-33,22-20-96,19-20-64,-18 1 64,-1-21-160,-21-1-256,21 2-193,-40 19-319,0-19-33,0 39-673,0-20-672,-20 20-448,0 0-1506,1 20-9897</inkml:trace>
  <inkml:trace contextRef="#ctx0" brushRef="#br1" timeOffset="239428.7109">8814 10138 9609,'-20'-19'3107,"20"-1"-513,0 20-192,0 0-320,0 0-801,0 0-256,20 20-128,-20-1 128,20 22-64,-2-1-192,3-1-193,19 0-159,-20-18-161,-1 19 32,1-21-31,-20-19-129,20 0 64,-20 0 192,0-19-95,-20-1-161,20-21-64,-20 2-64,20 0 64,-19-1-32,-1-1-64,20 2 128,-20 0-32,20 19-192,0 0 224,20-1-128,-20 21 0,39 0-128,-19 0 224,20 21-385,-1-1-383,1-20-706,19 20-1216,-19-1-769,1-19-4709</inkml:trace>
  <inkml:trace contextRef="#ctx0" brushRef="#br1" timeOffset="239814.4531">9389 10079 15855,'20'81'3363,"0"-42"-2082,-1-19-224,1 19 288,0-19 641,0-1-1089,0-19-256,-20 0-257,21 0 0,-21 0-63,0-19-33,-21-1-96,1 0-192,0-19 160,0 19-96,-19-21-64,19 2 32,0 0-64,20 19 0,0-21 0,0 22-64,40-1 32,-21 0-64,21 20-289,-20 0-704,21 20-1025,-3 0-1249,3 20-6214</inkml:trace>
  <inkml:trace contextRef="#ctx0" brushRef="#br1" timeOffset="240152.3437">9766 10160 19602,'20'0'1505,"0"0"-319,0 0 864,0-22-353,19 22-832,-19-19-737,20-1-32,-21 0-64,1 1-64,0-1-96,-20 0 64,0-1-160,-20 21 192,0 0 32,-19 0-32,19 0 64,-20 21 128,1 19 0,-1-21-64,20 40 0,1-18 193,19-1-1,19-21-128,1 21-128,20-21-32,19-19-32,1 0-128,-1 0-577,0 0-672,2-19-1154,-23-1-704,3 0-8104</inkml:trace>
  <inkml:trace contextRef="#ctx0" brushRef="#br1" timeOffset="240477.5391">10063 10020 19218,'41'20'2626,"-21"0"-928,18 19 224,3 0 128,-1-17-545,-1 17-672,-19-19-449,0-1-160,0 1-64,0-20-127,-20 0 63,0 0 32,0 0-96,0 0-128,-20 0-64,20-20 127,-20 1-127,20-1-96,0 0-64,20 1 96,0-3 63,-1 3 97,21 19 32,-19 19-64,17 3 160,-18-3-128,21 1-544,18-20-834,-19 20-1184,-1-20-1634,-19 0-8264</inkml:trace>
  <inkml:trace contextRef="#ctx0" brushRef="#br1" timeOffset="240993.1641">11096 10020 17168,'-39'-40'2498,"19"40"-1089,0 0 33,0 0 512,-1 19-385,3 2-352,-2 19-416,20-1-32,0 22-65,0-22-159,20 0-193,-2 1-127,23-21-225,-1 2 96,19-1-321,-19-20-383,19 0-353,-19-20-897,-19 20-1857,-3-21-1378</inkml:trace>
  <inkml:trace contextRef="#ctx0" brushRef="#br1" timeOffset="241354.4922">11355 10160 24214,'20'19'2146,"-2"1"-1153,3-20-160,19 20 96,-20-20-513,-1 0-223,21 0-97,-20-20-32,19 0-64,-19 1-128,0-3-129,-20 3-31,0-1 256,-20 0-128,0 20-128,1-19 96,-21 19-97,0 19 257,1 1-32,-1 0 64,19 21 64,3-2 128,18-19 33,0 19 63,18-19-160,23-1 32,18 2-64,1-21-96,-1 0-96,2 0-448,-3-21-545,-17 2-1538,-3 19-1921,-17-20-9770</inkml:trace>
  <inkml:trace contextRef="#ctx0" brushRef="#br1" timeOffset="249563.4766">13359 9723 15118,'-20'-41'2338,"20"41"-448,0-20 320,0 20 160,0 0-1025,0 20-224,20 21-31,-20-2-290,20 20-63,1 1-64,-3 19-129,2-19-160,1-1-191,-1-19-65,0 1-32,-2-2-32,3-19-128,-1-1-128,0 1-257,-20 0-319,0-20-321,0 0-385,0 0-1120,-20-20-705,0 0-3332</inkml:trace>
  <inkml:trace contextRef="#ctx0" brushRef="#br1" timeOffset="249846.6797">12764 9801 20243,'-20'0'2530,"20"-19"-1313,20-1 449,39 0 736,1-19-897,40-2-736,-1-18-448,20-1-129,-1 20-128,1-19-64,-19 20-128,-1-2-385,-20 41-384,-39-19-320,0 19-512,-19 19-1122,-21 22-961,-21-2-13388</inkml:trace>
  <inkml:trace contextRef="#ctx0" brushRef="#br1" timeOffset="250845.7031">14214 9742 10409,'-21'-60'4453,"1"40"-2500,20 20-159,-20-20 64,0 20-96,1 0-673,-1 40-64,0-19-225,0 38 578,0 0-321,1 1-193,19-1-95,0 21-288,19-21-161,21 0-160,0-18-64,-1-1-128,22-21-352,-3-19-321,-17 20-480,18-20-1089,-39-20-1410,19 1-2337</inkml:trace>
  <inkml:trace contextRef="#ctx0" brushRef="#br1" timeOffset="251331.0547">14412 9980 21043,'19'19'2531,"-19"-19"-962,20 21 577,-20-21-608,20 20-673,0 0-385,-20-1-160,0 1 33,20-20-97,-20 0-224,0 0 256,0 0 33,0 0-129,-20 0-96,20-20-32,0-19-64,0 19-96,20-20 96,-1 0-32,1 21 0,20-1 64,-20 20 64,19 0 32,-19 20 96,21-1-160,-21 21 160,19 0-192,-19-20-96,20 19 128,-21-19-416,-19 19-256,20-17-385,-20-22-385,0 19-255,0-19-417,0 0-1057,0 0-961,0 0-6950</inkml:trace>
  <inkml:trace contextRef="#ctx0" brushRef="#br1" timeOffset="251591.7969">14868 9703 22421,'79'39'2434,"-19"1"-256,19-1-160,0 21-737,-18-1-768,-2 0-321,-19 2-96,-1-2 64,-19 1-160,-20-20-256,0-1-353,-20-19-320,0-1-608,-19 2-1250,19-21-1921,-21 0-11980</inkml:trace>
  <inkml:trace contextRef="#ctx0" brushRef="#br1" timeOffset="254137.6953">16178 9603 15022,'20'-39'2626,"-20"18"-1184,0 21-289,0 0 544,0 0 33,0 0-737,0 21-256,-20 18-193,0 0-63,1 1 63,-1 1-96,0-22 65,-21 21-1,23-21 129,18 1-225,-20 0 65,20-20-257,0 0 160,0 0-159,38 21 95,-17-21-64,19 0-32,-1 0-95,1 0-97,0 0 0,-1 0-96,21 0-353,-41 0-320,21 19-352,-19-19-640,-1 20-1442,-20 0-609,0-1-6053</inkml:trace>
  <inkml:trace contextRef="#ctx0" brushRef="#br1" timeOffset="254347.6562">16139 10119 20179,'-20'19'3779,"20"-19"-2562,0 0 417,20 22 288,19-22-1057,-19 0-673,20 0-160,-1 0-160,1 0-257,-1 0-287,1-22-770,-19 22-1440,-1 0-834,0 0-8295</inkml:trace>
  <inkml:trace contextRef="#ctx0" brushRef="#br1" timeOffset="262282.2266">17289 9703 416,'0'-21'2562,"0"1"-1280,0 0 287,0 20 673,0-19 0,0-1-128,0 20-64,0-20-32,0 1-192,0-2-257,0 21 33,-18-20-225,18 20 193,0 0-353,0 0-96,0 0-416,0 0-225,0 20 353,18 20-129,-18 19-95,21 2-97,-1-2 1,0 0-129,0 21-127,-20-41 31,19 20-192,1-18 32,0-2-224,0-19 128,0 0 32,-20-1-320,0 3-289,19-22-223,-19 0-257,0 0-385,-19 0-512,19 0-1249,-20 0-224,0 0-5862</inkml:trace>
  <inkml:trace contextRef="#ctx0" brushRef="#br1" timeOffset="262775.3906">16893 9623 13805,'-21'0'3811,"21"0"-1537,0-20-288,21 20 641,19-20-802,-1 1-575,41-2-193,-1 1-64,20-19-449,1 19-128,-21-19-255,20 19-65,-39-1-128,-1 1-128,0 1-129,-39 19-287,1 0-385,-21 0-545,0 19-1504,-21 1-1635,1 1-14221</inkml:trace>
  <inkml:trace contextRef="#ctx0" brushRef="#br1" timeOffset="272461.9141">18164 9464 11851,'0'-20'3459,"0"20"-1313,-20-19 96,20 19 160,0 0-768,-21 19-929,21 21-33,0-1 289,0 21-64,0 19-224,0-18-1,21 17-159,-1-17-289,0-2-256,19-20 128,-19 0-64,20-18-384,-21-1-449,21-20-768,-20 0-1346,0 0-1794</inkml:trace>
  <inkml:trace contextRef="#ctx0" brushRef="#br1" timeOffset="273527.3437">18541 9364 9384,'0'-19'2595,"0"19"-257,0 0 417,0-20-385,0 20-929,0 0-384,0 0 32,0 20 225,0-1-193,20 22-225,-20-2-95,20 1-160,-20-21-193,18 21-31,-18-19-193,0-21 64,21 19-32,-21-19-63,0 0 159,0-19 32,0 19-384,0-41 32,0 21-64,0-19 0,0 0-32,0-2-128,0 2 64,20-1 128,-20 40-128,20-19 32,-20 19 64,20 19 128,-1 21 0,1-21-32,20 22 32,-20-21-96,19 19 0,-19-19-256,20-1-321,-21-19-416,1 20-897,0-20-1249,-20 0-608,0 20-7111</inkml:trace>
  <inkml:trace contextRef="#ctx0" brushRef="#br1" timeOffset="273932.6172">18660 9762 19218,'-20'0'3363,"20"0"-1666,0 0 321,20-20 32,0 20-993,19 0-640,1-19-257,19 19-96,-19 0-96,19-20-192,2 20-321,-23-21-320,3 21-416,-21 0-448,0 0-1314,-20 21-865,-20-21-12171</inkml:trace>
  <inkml:trace contextRef="#ctx0" brushRef="#br1" timeOffset="274344.7266">18759 9960 15118,'39'-20'7207,"-19"1"-6054,0-1 512,20 0 385,-21 1-961,21 19-865,-19 0-224,-1 19 33,-20 1 31,0 0 96,0 19-128,-20 0-32,-1 2 64,21-2 0,-20-19 32,0 19 96,20-17 0,0-22 129,20 19-65,-20-19 0,41 0-224,-21 0 96,18-19-64,3-3-352,-1 22-481,-1-19-544,-19-1-1345,20 20-2467,-21-20-12044</inkml:trace>
  <inkml:trace contextRef="#ctx0" brushRef="#br1" timeOffset="275054.6875">19255 9364 18609,'79'-19'2627,"-38"19"-129,38 19-128,-20 22-864,21 38-706,-21 1-415,0-2-193,-19 3 32,1 17-160,-21-38 32,-20 19 0,0-19-160,0-20-320,-20 19-129,-1-40-351,1 22-962,0-41-1473,0 20-7239</inkml:trace>
  <inkml:trace contextRef="#ctx0" brushRef="#br1" timeOffset="282807.6172">20308 9762 17424,'0'0'2883,"0"-20"-1698,0 20 32,19 0 1121,1 0-800,20 20-866,-1-20-63,1 0-161,19 0-223,-19 0-258,19 0 98,-19 0-97,1 0-513,-2 0-288,-19 0-512,0 0-801,0 0-641,-20 0-2370</inkml:trace>
  <inkml:trace contextRef="#ctx0" brushRef="#br1" timeOffset="283032.2266">20585 9564 11883,'-20'19'9993,"0"21"-7943,20-1-128,0 2 160,0 18-609,0-20-992,20 22-289,0-2-192,1-20-128,17 0-449,-18-18-352,1-1-576,-21 0-1154,20-20-1248,-20 0-11884</inkml:trace>
  <inkml:trace contextRef="#ctx0" brushRef="#br1" timeOffset="283603.5156">21280 9543 2370,'-40'-40'13292,"40"21"-10729,-19 19-289,-1 0 32,0 39 160,0 2-1120,-1 18-129,3 0-128,18 21-224,0-1-321,0 1-127,18-21-225,23 1 0,18-40-128,1-20-64,-1 0-160,20-40-96,2-20-321,-22 1-128,-19-21 33,-20 21 255,-1 0 257,-38-2-32,-21 2 96,-1 40 32,-17-2 32,-3 1 32,22 20 0,-1 0-192,1 0-1122,19 0-2113,0 0-1666</inkml:trace>
  <inkml:trace contextRef="#ctx0" brushRef="#br1" timeOffset="284285.1562">22054 9345 16303,'-19'-20'2210,"-21"20"-512,40 0 416,-41 20 352,41-1-897,-38 22-480,38 18-96,-21 20-128,21-19-224,0 19-33,0-19-287,21-1-161,-1 2-64,19-22-64,1-19-32,19-1-320,-19-19-513,-1 0-448,1-19-833,0-1-1890,-21 0-3908</inkml:trace>
  <inkml:trace contextRef="#ctx0" brushRef="#br1" timeOffset="284684.5703">22233 9603 19922,'0'39'2146,"0"-39"-896,0 20 1280,0 21-768,0-21-737,19 19-289,-19-19-127,20-1-129,-20-19-159,0 20 31,20-20-128,-20 0-64,0 0 129,0-20-193,20 1 96,-20-21-96,21 21 192,-3-42-128,2 22-31,21-1-129,-1 21 0,-21 19 0,1 0 0,0 39 0,0-19 0,0 19 0,-20 2-129,19-2-735,1-19-450,0 0-575,-20-1-1347,20-19-1664,-40-19-7496</inkml:trace>
  <inkml:trace contextRef="#ctx0" brushRef="#br1" timeOffset="284900.3906">22669 9325 24086,'140'39'2915,"-61"22"-929,-19-2-128,-1 0-705,-19 21-673,-21 0-191,-19-1-289,20-20 0,-40 1-385,20-21-287,-19 1-97,-1-21-480,0 2-1122,0-21-2689,0 0-10315</inkml:trace>
  <inkml:trace contextRef="#ctx0" brushRef="#br1" timeOffset="300159.1797">2064 11528 18769,'-21'0'1794,"21"0"-1378,0 0 1154,21 0 384,19 0-289,-20 21-640,39-21-544,-19 0-97,19 0-96,0 0 1,22 0-289,-22 0 0,20-21-64,-39 21-129,19 0-479,-19 0-225,0-20-448,-1 20-898,-19 0-415,-20 0-1570,-20 20-11659</inkml:trace>
  <inkml:trace contextRef="#ctx0" brushRef="#br1" timeOffset="300372.0703">2361 11687 18385,'-79'21'2178,"59"-21"-929,20 0 1057,0 0 65,20 0-1250,0 0-385,19-21-159,21 21-257,-1 0-224,2 0-32,-2 0-256,1 0-513,-21 0 193,1 0-673,-1 21-1346,-19-21-255,0 0-577,1 0-10987</inkml:trace>
  <inkml:trace contextRef="#ctx0" brushRef="#br1" timeOffset="300687.5">2699 11251 23350,'0'-19'1569,"0"19"-1088,0-22 447,20 22 226,19 0-610,1 0-224,1 0-288,18 22 32,-1-22 0,3 19-96,-2-19 129,1 20-129,-21 0 32,22-1 32,-43 1 64,-18 19-64,0 2 192,-18-2-192,-23 1 32,21-1-96,-19 2-224,-1-22-193,20 21-640,-19-21-1313,19 21-1089,20-40-4165</inkml:trace>
  <inkml:trace contextRef="#ctx0" brushRef="#br1" timeOffset="301375.9766">3989 11191 19794,'0'-59'2082,"0"19"-480,20 40 191,-20 0-319,20 0-289,-20 40-192,20 19-224,-1 1-193,1-1-384,0 21-64,1-40-63,17 19-33,-18-20 32,21-18-160,-21 18-225,-20-19-319,19 0-257,-19-20-384,0 19-769,0-19-865,-19 20-608,-1-20-9418</inkml:trace>
  <inkml:trace contextRef="#ctx0" brushRef="#br1" timeOffset="301601.5625">3533 11330 24182,'39'-59'1474,"21"20"159,40-2-191,-21 1-610,20 1-607,0-2-129,0 2-32,1 19-160,-1 1-353,-39-1-255,-1 20-802,-59 0-1216,41 39 2722,-41 1-15823</inkml:trace>
  <inkml:trace contextRef="#ctx0" brushRef="#br1" timeOffset="302107.4219">4724 11171 15887,'-40'-39'3811,"21"39"-3074,19-20-225,-20 20 770,0 0 191,0 20-384,-1-1-384,3 21-65,-2 1-63,20 18 95,0-20 33,20 21-224,-2-20-97,3 19-288,19-20-32,-1-18-128,1 18-128,19-19-128,-19-20-353,19 0-736,-19 0-1058,1 0-351,-23-20-2564</inkml:trace>
  <inkml:trace contextRef="#ctx0" brushRef="#br1" timeOffset="302448.2422">4922 11310 5317,'0'40'15726,"0"-21"-14412,20 22 287,1-21 385,-3 19-481,-18-19-480,20 19-416,-20-18-289,21-1-127,-21-20-97,0 0 128,0 0-96,0 0 160,0 0-256,0-20-96,0-1 32,0 1-128,0 1 128,20-21-64,-20 40 0,20-19 0,-2 19 64,3 0 224,-1 19-160,0 21-32,20-21-192,-21 22-481,1-21-416,20-20-769,-20 19-1409,-1-38-384,-19 19-7752</inkml:trace>
  <inkml:trace contextRef="#ctx0" brushRef="#br1" timeOffset="302664.0625">5280 11171 17680,'59'0'4741,"-18"0"-2403,-3 20 0,3 21-544,-2-2-481,1 20-544,0 1-513,-21-1-256,21-19-160,-20 20-192,-20-21-353,20-19-64,-20 0-608,0-1-545,-20 1-1249,20-20-897</inkml:trace>
  <inkml:trace contextRef="#ctx0" brushRef="#br1" timeOffset="304498.0469">6232 11390 12299,'-20'0'6887,"20"-21"-5382,0 21-448,0 0 1217,41 0-160,-21-19-961,39 19-576,-19 0-385,-1-20-64,1 20-96,0 20-256,-1-20-481,-19 19-448,20 2-672,-40-21-866,0 20-2338</inkml:trace>
  <inkml:trace contextRef="#ctx0" brushRef="#br1" timeOffset="304706.0547">6253 11647 20147,'-21'0'2050,"21"0"-865,21 0 1089,19-19-128,-1-1-993,21 20-705,-1-20-352,0 20-224,1-19-320,-21 19-545,22 0-929,-23 19-1761,3 1-3428</inkml:trace>
  <inkml:trace contextRef="#ctx0" brushRef="#br1" timeOffset="305084.9609">7206 11330 20787,'-40'-20'1057,"20"40"-96,-19 0 929,19 20-64,-1 0-481,1 19-576,20 1-257,20-1-352,1-20-128,17 1 32,3-19-96,38-1 64,-19-40 0,19-1-128,-20-19-32,-19-19 0,-1 20-32,2-2 64,-41-18 0,0 20 0,-21-2-417,-17 2-31,-3 19-65,-18 1 65,-1 19 95,1 0 129,-1 19-65,21 1-479,19 0-546,0-1-255,40 2-2051,0-1-11594</inkml:trace>
  <inkml:trace contextRef="#ctx0" brushRef="#br1" timeOffset="305411.1328">7860 11171 19602,'-20'-39'1185,"20"39"-288,-19 0 1025,-1 0 192,20 19-641,-20 21-256,0 1-416,20 18 32,0 0-128,0 1-225,20-1-256,-20-20-160,20 22 0,19-22-128,-19 0-256,21-19-160,-3-20-193,3 20-352,-1-20-609,-21-20-672,21 20-1025,-20-20-4869</inkml:trace>
  <inkml:trace contextRef="#ctx0" brushRef="#br1" timeOffset="305765.625">8039 11410 18257,'40'20'4100,"0"-20"-2114,-21 19 128,21 1-417,-20 0-320,-20-1-416,20 1-352,-20 1-545,0-21 32,0 0 64,0 20-64,-20-20 0,20-20-288,0 20 288,-20-21-224,20 1 64,0 20-32,20-19-32,-20-1 64,20 0 32,19 20 32,-19 0 96,21 0 32,-23 20 0,22 0-32,-19-1-128,17 1-256,-17-20-257,-1 21-415,0-21-610,-20 0-1217,20-21-1409,-20 1-5957</inkml:trace>
  <inkml:trace contextRef="#ctx0" brushRef="#br1" timeOffset="305986.3281">8555 11232 20499,'99'19'3651,"-39"21"-800,-1-1-417,2 0-256,-43 22-1024,23-22-1154,-41 20 0,20-18 0,-20-2 0,0-19 0,0-1-161,0-19-1024,0 20-576,-20-20-1218,20 0-2402,0-20-9193</inkml:trace>
  <inkml:trace contextRef="#ctx0" brushRef="#br3" timeOffset="308381.8359">10045 11052 7815,'-20'-40'7911,"-1"21"-5316,1-1-1026,0 0-287,1 20 223,-1 20-416,0 0-769,20-1 65,-20 21-65,20 0-32,0 0-160,0 19-96,0-18 32,20-2-160,0 20 64,-20-20-160,0 22 96,20-22-96,-20-39-128,-20 100 320,20-61-545,0 0 385,0-19-32,0 0 224,0-20-160,20 0 224,-1 0 224,1-20 0,21 20 193,-3-20-257,3 20-160,-21 0-96,18 0-576,-17 0-289,19 0-416,-20 0-545,-1 20-1890,-19-20-11018</inkml:trace>
  <inkml:trace contextRef="#ctx0" brushRef="#br3" timeOffset="308714.8437">10679 11350 15983,'-39'-59'2690,"19"19"-1889,0 40 224,0-19 576,1 19 129,-1 0-609,0 19-224,20-19-160,-21 59-737,1 0 929,20-59-641,0 80-288,0-21 128,20-18-384,21-21-417,-2-1-480,1 1-545,0 0-576,19-20-1858,-19-20-12876</inkml:trace>
  <inkml:trace contextRef="#ctx0" brushRef="#br3" timeOffset="309092.7734">11037 11310 3971,'0'0'13261,"-20"-19"-11532,0 38-127,-1-19 96,3 20 191,-2 19-351,-21 22-321,21-22-448,20 20-353,0-18-256,0-22-160,20 1 64,21 0-64,-3-20 0,3-20 64,-1 0-128,-21 1 0,1-1 64,0-21 0,0 22 64,-20-21-96,-20 21 128,20-1-64,-20 20 64,0 0 33,1 0 127,-1 20-32,0-1-128,20 21-160,20-21 96,0 1-192,-1-20-288,21 21-65,0-21-384,-1 20-800,1-20-770,1-20-255,-23 20-4261</inkml:trace>
  <inkml:trace contextRef="#ctx0" brushRef="#br3" timeOffset="309431.6406">11474 11330 3235,'19'-39'12812,"-19"19"-10794,0 20-705,0-20 256,-19 20 577,-1 20-448,0 0-481,0 19-160,-1-19-160,21 20-288,0-20-321,0 19-224,21-19 32,19 0-160,-20-1 160,19 1-128,1 1 32,-20-1-64,19-1 128,-19 1-32,-20 0 0,0-20-64,0 0 96,-20 19-384,0-19 31,-19 0-319,19 0 95,-20 0-608,1 0-897,19 0-448,0 0-1057,-1 0-6535</inkml:trace>
  <inkml:trace contextRef="#ctx0" brushRef="#br3" timeOffset="309764.6484">11731 11489 21844,'41'-20'1954,"-23"20"-609,23-20-128,-21 1-95,19 19-546,-19-20-95,0 0-385,0-1-96,0 2-32,-1-1-32,-19 0-33,-19 20-159,-1 0 128,0 0 128,-20 20-64,1 19 96,-2 2 0,3-2 64,-3 1 96,21-1 97,20 2-1,0-2-288,41-19 96,-3-1-160,23-19-64,-2 0-321,1 0-544,-1 0-1024,2-19-2083,-3 19-10378</inkml:trace>
  <inkml:trace contextRef="#ctx0" brushRef="#br3" timeOffset="310453.125">12624 11171 14157,'21'-59'2562,"-1"39"-736,18-1 64,3 2 544,-1 19-96,-1 19-1024,1 22-674,-20 18-159,19 2-257,-19 17-160,0-19 32,-20 2-128,0-61-192,-20 98 224,0-57-385,-19-2 65,-21-19 160,21-1-160,-1-19 127,-1 0 97,23-19 96,-2-21 32,0 21 32,20-1 33,20-21 191,0 22 160,-2-1 129,23 20 31,-1 0-415,-1 20-161,21-1-128,-21 1-385,1 1-544,19-1-640,-18-20-1026,-1 19-928,-21-19-8073</inkml:trace>
  <inkml:trace contextRef="#ctx0" brushRef="#br3" timeOffset="310822.2656">13697 11430 18193,'0'-20'3331,"-20"20"-2530,20 0 256,-20 20 320,20-1 224,0 21-640,0-1-320,0 2-321,20-22-128,19 1-31,1-20-129,0 0 32,19-20-128,-18 1-32,-3-22-97,-38 2 33,0 19 128,0 0-32,-38 1 32,-23-1-128,22 20 0,-21 0 32,1 20 128,19-20-385,20 19-255,1 1-353,38-20-737,1 20-320,40-1-897,-21-19-5413</inkml:trace>
  <inkml:trace contextRef="#ctx0" brushRef="#br3" timeOffset="311057.6172">14173 11549 19314,'0'-21'2050,"-20"1"0,0 1 224,-19-21-320,-1 1-705,-19-2-448,39 2-417,-21-20-160,23-2-32,18 2-224,0 0 0,18 19-96,3 0-288,19 40 31,-1 0-543,1 20-866,0 0-1633,-1 20-994,-39 0-11786</inkml:trace>
  <inkml:trace contextRef="#ctx0" brushRef="#br3" timeOffset="311238.2812">13876 11350 21075,'-59'19'3011,"38"-19"-1409,42 0-481,-3 0 320,23 0-544,17-19-448,23-1-353,-2 20-705,0 0-1537,-20-20-1954,2 20-3139</inkml:trace>
  <inkml:trace contextRef="#ctx0" brushRef="#br3" timeOffset="312046.875">14908 11569 2754,'0'0'14766,"0"0"-13485,0 0 225,0-20 223,-20-1 257,20 1-544,-20-19-546,0 0-255,1-1-193,-1 0-31,0-19-129,20 59-128,0-81-160,0 22-32,0 20 32,20 19 64,0 20-256,19 0 96,-19 40 128,20-1-64,-1 0 0,1 2-160,-40-41 32,59 79 160,-39-40-289,1-18 353,-1-21-96,-20 0 97,0 0-65,-20-21-33,20 2 66,-21-1-66,1-19 66,20 39-33,0-81 0,0 22-33,20 0 33,1-1-64,-1 21 64,18 19 0,-17 20-96,19 20 128,-22 19 32,23 21-32,-21-1 97,-20-59-193,59 120 64,-39-81-97,20 1-159,-21 0-833,1-20-705,20 0-512,-19-1-673,-1-19-4420</inkml:trace>
  <inkml:trace contextRef="#ctx0" brushRef="#br3" timeOffset="312409.1797">15761 11232 20883,'-39'0'2114,"19"19"-1025,0 21 513,20-21-65,0 21-704,20 0-545,0-20-192,0 0-96,19-1 0,-19-19 32,20 0-64,-1-19-160,-19-1-32,0 0 128,-20-1-32,0 2 192,-20-1-64,20 0 0,-20 1 128,0 19-160,1 0 0,-1 0 96,20 0 0,0 19-128,0-19 96,0 40-64,20-21-480,-1-19-610,21 21-447,1-21-897,-3 0-833,3 0-7688</inkml:trace>
  <inkml:trace contextRef="#ctx0" brushRef="#br3" timeOffset="312669.9219">16198 11191 17008,'-40'0'2690,"21"0"-1409,-1 19 1,0 3 383,20-3-31,0 1-802,0 0-319,20-1-385,19 1 0,1 19-96,0-18 64,-1-1-96,1 0 0,-20-1 0,-20 1 128,0 0 129,-20-20-193,0 19-32,0-19-288,-19 20-193,19-20-672,0-20-801,0 20-448,20-19-1762,0-1-10538</inkml:trace>
  <inkml:trace contextRef="#ctx0" brushRef="#br3" timeOffset="312894.5312">16475 11032 23926,'21'20'1570,"-1"20"-577,0 0 128,-20 19 192,20-18-801,-1 18-384,21 0-160,-20-19-256,19-20-192,-19 0-353,0-1-512,0-19-929,1-19-1186,-42-1-7590</inkml:trace>
  <inkml:trace contextRef="#ctx0" brushRef="#br3" timeOffset="313066.4062">16376 11251 20083,'0'0'2626,"0"0"-1537,20 0 865,41 0-224,-2-19-770,0 19-799,21 0-450,-21-22-1056,0 22-1634,-19 0-1313</inkml:trace>
  <inkml:trace contextRef="#ctx0" brushRef="#br3" timeOffset="313749.0234">17012 11271 18545,'-20'0'2146,"20"0"-1281,20 0 288,0 0 416,0 0-704,-1 0-608,21 0-97,-20 0-96,19-20 64,-19 1-64,0-3-224,-20 22 160,20-19 0,-40-1 0,20 0 96,-40 20-160,21 0 224,-21 20 64,0-20 161,21 39 255,-21 2-320,20-21-31,20 19-1,0 1-160,20-21-64,39 2-96,-19-1-352,19-20-289,1 0-320,-1 0-672,2 0-1026,-22 0-1793,1 20-10891</inkml:trace>
  <inkml:trace contextRef="#ctx0" brushRef="#br3" timeOffset="313925.7812">17488 11489 18097,'-19'-40'1793,"-1"1"-479,20-2 800,-20 2 96,20 0-1057,0-20-641,20 18-288,0 1-159,19 1-65,-19 19-321,20-1-800,-1 21-1121,2 21-865,-3-1-4997</inkml:trace>
  <inkml:trace contextRef="#ctx0" brushRef="#br3" timeOffset="315016.6016">18203 11112 4260,'-59'-41'12844,"59"41"-10666,-21 0-769,21 41-64,0-21 417,21 39-289,-1 1-672,19-20-256,-19 19-257,20-19-64,-20-20-160,19 0 32,-39-1 0,20-19 97,-20 0-65,0-19 64,0-1-96,0-21-96,-20 2 64,-19-20-32,19 20-32,0-22 0,-20-18-64,21 19 0,19 60 0,0-119 64,0 79-192,19 21 192,1 19 64,0 19-32,20 1 64,-1 40-64,1-20 0,-40-40-64,59 119 32,-39-80-288,0-19 192,-20 0-33,0-1 1,0-19 32,0-19 96,-20-1 0,20 0 32,-20 1-64,20 19 64,-20-61-32,20 42 32,20-21-128,0 21 64,0-1 0,19 20 32,2 0-96,-1 39 0,-1 1 96,1 20 0,-1-21 64,-19 20-64,-20-59 0,99 61 0,-59-41 32,-1-20 0,1 0 32,1-20 32,-3-19 32,-17 17 0,-1-17 1,0 0-65,-20 19 0,0-21 0,-20 22 32,0 19-96,-1 0 64,3 0-64,-2 19 96,20 22 32,0-2 128,0 1-31,0 1 31,38-22-192,3 1 0,-1 0-160,19-20-353,0 0-543,1 0-898,-1-20-1345,2 0-3492,-22 1-5060</inkml:trace>
  <inkml:trace contextRef="#ctx0" brushRef="#br3" timeOffset="315530.2734">19652 10873 18577,'-40'-39'2242,"40"39"-160,0 0-2082,0 20 3588,-19 19-2275,19 21-448,19-1-97,1 21-223,0-1-449,0-18-32,-20-61-128,79 98 64,-18-59-1153,-22-39-128,-19 21-993,20-21-1058,-40-21-1152,-20 21-11307</inkml:trace>
  <inkml:trace contextRef="#ctx0" brushRef="#br3" timeOffset="316038.0859">19513 11191 14253,'0'-20'5061,"0"20"-3492,0 0-320,20 0 897,0 0-480,0 0-1185,19 0-385,-19 0-96,20-20-96,-1 20-193,1-19-191,1-1-225,-21 20-256,-2-20-320,-18-1 224,0-18-32,0 19-224,0-19-353,0 19-192,0-20 225,0 0 1313,0 21 384,0-1 384,0 20 1410,0 0 256,0 0-513,21 20 225,-21-20-96,20 59-1730,0 1 3267,-20-60-2146,59 119-1121,-39-60 1217,20-19-1025,-21 20-64,21-40-64,-20 19-32,0-39-64,-20 20 128,19-20-128,-19 0 128,0-20-31,0 1-65,0-1 128,0 0-128,0-21 32,0 41-32,40-59 0,-19 20 0,-1 19 96,-2 20-96,23 0-32,-21 20-32,-20-20-257,59 59 321,-39-20-2466,20-17-673,-1-3-801,-19 1-7623</inkml:trace>
  <inkml:trace contextRef="#ctx0" brushRef="#br3" timeOffset="316319.3359">20585 11132 19890,'-20'0'2595,"0"19"-1282,20 1 257,0 0-193,0 21-320,20-22-609,0 1-352,1 0-96,17-1-128,3-19 0,-1 0-64,-21-19-128,1-1-129,-20 0 129,0 1-97,-20-22 97,1 21-192,-21 0-193,-1 20-192,3-19 225,-3 19 383,21 0-63,0 0-1121,20 19-2916,20-19-10505</inkml:trace>
  <inkml:trace contextRef="#ctx0" brushRef="#br3" timeOffset="316958.0078">21122 11112 16912,'-40'0'1985,"-1"0"-511,23 0 95,-3 20 97,-19 19-1,20 0-576,20-17-480,0 17-257,20 0-288,0-19 33,0-20-97,19 0-65,2 0-63,-1-20-160,-22 1-192,3-21-97,-1-1 1,0 2 383,-40 0 161,20-22 64,0 2 64,-20 0-128,20-1 64,-21 21-32,21-1 321,-18 21 191,-2-1 385,20 20 64,0 20-192,-20-1-1,20 21 33,0 19-352,0 21-257,20-21 64,0 1-352,-2-1-32,23 2-128,-21-22-321,19 0-320,1-19-480,-20-20-225,0 20-480,-1-40-1057,1 20-5861</inkml:trace>
  <inkml:trace contextRef="#ctx0" brushRef="#br3" timeOffset="317362.3047">21359 10734 19474,'0'-20'1794,"40"1"-865,-1 19 960,1 0 385,1 0-928,-3 0-834,3 0-384,-1 19-32,-1 1-96,-19 0 32,0 1-96,0 18 0,-1 1-32,-19-1 0,0 2 0,0 18 32,20-20 128,-20 21-96,20-20-96,0-1-96,1 22 128,17-22 0,-18 0-161,21 1 129,-23 0 128,3 0-64,-21-1 160,-21-19 0,3 19-64,18-39 0,-41 21 32,21-21-352,0-21-929,2 21-1313,-3-20-577,1 20-8424</inkml:trace>
  <inkml:trace contextRef="#ctx0" brushRef="#br0" timeOffset="340204.1016">555 12700 1601,'0'-59'4004,"0"18"-705,-20 21-641,0 1-415,20-1-1,0 0-417,-19 1-383,19 19-193,-20-20 0,20 20 0,0 0-448,0 0-128,0 0 448,20 39-256,-20 1-129,19 20-223,1 19-97,0 1-128,0 18-127,0-18-129,-1-1 0,1 1-32,-20-21-64,20-20-321,0-18-287,-20-1-514,21-20-928,-3 0-448,-18 0-769,0 0-6534</inkml:trace>
  <inkml:trace contextRef="#ctx0" brushRef="#br0" timeOffset="340398.4375">614 13057 19474,'0'-20'1569,"0"20"-576,0-20 1346,0 20-386,20 0-1184,0-19-577,21-1-96,-23 0-96,22 1-416,1 19-641,-2-20-1153,1-1-1025,-20 1-2563</inkml:trace>
  <inkml:trace contextRef="#ctx0" brushRef="#br0" timeOffset="340633.7891">812 12561 19986,'-38'-20'1378,"38"20"-610,0 20 1250,0-1-32,20 42-1025,-2-2-544,3 1-257,-1 19-96,0-20-96,20 1-289,-21-20-351,21-1-417,0 2-737,-21-22-1377,1 1-4036</inkml:trace>
  <inkml:trace contextRef="#ctx0" brushRef="#br0" timeOffset="340964.8437">1369 12859 19698,'-20'0'1249,"0"19"-256,1 1 769,-1 40 96,20-20-1026,0 19-607,0-19-65,20 0-32,19-40 32,21 0 32,-1-20-160,0-19-32,-19-2 96,-19-18 1,-1 20-130,-20-2-95,0 21-224,-20 1-513,-21 19-320,-18 0-480,19 19-1442,1-19-14094</inkml:trace>
  <inkml:trace contextRef="#ctx0" brushRef="#br0" timeOffset="347255.8594">1944 13057 5861,'-18'-40'2018,"18"21"-192,0-1 608,-21 0 64,21 1-223,-20-1-514,20-1-448,0 1-192,0 20-64,0 0-384,0 0 192,0 20-32,0 1-65,20 18-255,1 20-257,-21 21-160,18 19-32,22 0-32,-19-18 0,17-3 0,3 2 0,-21-40 0,19-1 65,-19-19-65,0-1 96,-20-19 320,0 0-192,0 0-320,-20-19 64,20-1-64,-39-19 32,-1-1 32,20-20-224,-19-19-96,-2-1 63,21 1-31,0-1-192,20 2 95,0 17 225,0 22 160,0 19 32,20 1-32,21 19-32,-21 19 128,-2 1-128,3 19 128,-1 1-128,0 0 96,-20 0-320,-20-1-320,20-19-706,-20-1-703,20 2-1571,-21-1-7206</inkml:trace>
  <inkml:trace contextRef="#ctx0" brushRef="#br0" timeOffset="347662.1094">2262 13017 18129,'20'0'544,"-20"20"-31,20-20 704,0 0 192,-1 0-608,1-20-289,20 20-223,-19 0-97,17-19 64,-17-1-32,-1-19-192,-20 19-160,0-1 32,0 1 96,0 1 0,-20-1 32,-1 20 32,1 0 0,2 20 64,-23-1 65,21 22-33,0-2-64,1 1-32,19-1-64,0 2 0,39-22 32,1 1 0,-1-20-192,22 0-641,-23 0-640,23-20-1442,-21 1-10762</inkml:trace>
  <inkml:trace contextRef="#ctx0" brushRef="#br0" timeOffset="349581.0547">2839 13315 9833,'-20'0'2146,"-1"0"-1345,21 0 1056,-20-20 321,20 20-352,0-19-417,-20 19-95,20 0-65,0 0-352,-19-20-64,19 20-289,0 0-256,0 0-224,0 0 0,-20 0-32,20 20-32,0-20 33,0 19-33,-20-19 96,20 20 0,-20-20 0,20 20 0,-20-20 0,20 19 64,-19-19-160,19 22 32,-20-22-32,0 19 64,0-19 0,-21 0 0,23 0 64,-2 0-160,-21 20 64,3-20-32,-3 0-32,1 0 32,1 20 32,-1-20 0,1 19-64,-1-19 32,0 20 0,21-20 0,-21 0 65,20 20 31,-19-20-32,19 0-32,-1 0 96,1 0-128,0-20 0,2 20 0,-3 0 0,1 0 160,0 0-256,20-20 96,-20 20 32,1 0 64,-1 0-32,-20 0 0,20 0-64,1 0 32,-21 0-32,20 0 0,-21 0 32,3 0-32,-3 0 32,2 20-64,19-20 64,-20 0-64,1 0 32,-21 0-32,40 0 0,-19 0 64,-1 0-32,-19 20 0,18-1 0,3 2 0,-3-21 0,21 0 96,-19 0-192,19 0 192,0 0-64,0 0-96,-19-21 96,19 21-32,0 0 96,-20-19-192,19 19 96,3 0 0,-23 0 0,1 0 0,1 0 0,-1 0 32,-19 19-32,19-19-32,1 21 0,-1-1-480,20-20-609,-1 20-1794,21-20-2786,0 0-7784</inkml:trace>
  <inkml:trace contextRef="#ctx0" brushRef="#br0" timeOffset="350108.3984">3037 12859 19986,'-40'-20'2211,"40"20"-33,-20-20-32,-1 1-385,3 19-1376,18-20-321,0 20-192,0 0-545,0 0-961,0 20-1665,0-1-2242</inkml:trace>
  <inkml:trace contextRef="#ctx0" brushRef="#br0" timeOffset="350293.9453">3017 13137 20083,'20'39'1921,"-20"-19"-1568,19-20-161,-19 0-32,0 0-1121,0-20-2754</inkml:trace>
  <inkml:trace contextRef="#ctx0" brushRef="#br1" timeOffset="378621.0937">3434 12939 9833,'0'-20'2018,"20"-1"-128,-20 21 288,0-20 128,0 1-737,0 19-704,0 0 224,19 19-32,-19 1-320,20 21-161,0-2 97,0 0-64,0 22-289,-1-22-96,1 0 0,0-19 129,0 0 31,1-20-64,-21 0 225,0 0-161,0-20-256,0 0-32,-21 1-32,1-21 0,0 0-96,0 0 97,-19-19-162,19 20 97,20-21 0,-20 20-64,20 1 0,0-2 0,20 21 32,0-19-32,19 39-64,-19-20-384,41 20-930,-23 20-832,3-20-641,-3 20-3170,23-1-8712</inkml:trace>
  <inkml:trace contextRef="#ctx0" brushRef="#br1" timeOffset="379142.5781">4267 12898 10441,'0'-20'8264,"-19"1"-8040,-1-1 641,0 0 833,-1 1 96,1-1-609,2 20-641,-2 0-224,-1 20 97,1 19-65,0 0 65,1 22-33,19-2-128,0 0-128,0-19-128,19 0 32,1-1-32,21-39 161,-21 0-226,18 0 130,3-20-98,-21-19 1,-1 19 97,-19-20-65,20 0 0,-40 1 32,20 19 32,-19 1-32,-1-1-32,0 20 128,-1 0-128,1 20 64,20-1 0,0 21-32,20-1-160,1 2-128,-1-22-417,19 1-704,1-20-737,0 20-257,-1-40-1857,1 20-8872</inkml:trace>
  <inkml:trace contextRef="#ctx0" brushRef="#br1" timeOffset="379484.375">4446 12839 16912,'21'0'2466,"-21"20"-1025,18-1 481,-18 1 448,20 21-640,0-22-929,-20 21-385,21-21-32,-1 1-95,-20 0-161,18 1 0,-18-21-128,21 0 128,-21 0-128,0 0 32,0-21-64,0 1 32,0-19 64,0 19-128,20-19 64,-20 19 0,0-1-96,20 21 64,0 0 32,-1 0 64,1 21-160,0-1 0,20 19-673,-1-19-480,-19-1-1217,20 1-1026,-21 0-6437</inkml:trace>
  <inkml:trace contextRef="#ctx0" brushRef="#br1" timeOffset="380236.3281">5240 13017 6662,'0'-39'4965,"0"0"-2884,0 19-63,-20-21-320,0 22 96,1-1-193,-1 0-320,0 20-63,20 0-322,-20 20-63,0 0-352,20 19-129,0 21-160,0-20-128,0 19-96,20-19 96,0-20-64,20 0 32,-21-20 0,21-20-32,-20 0-192,19 1 96,-19-22-32,0 2 64,-20-20 64,0 18-64,-20-18 32,-19 0-128,19-2-1,-20-17 129,1 37 97,-1-18 31,20 39 0,0 1 288,-1-1 0,21 20-223,0 0 191,0 20 0,21 19-63,-1 20-33,20 1-128,-1-1-160,1 2-128,0-2-353,19 0-288,-18-18-608,18-2-1153,-19-19-353,-1-1-4324</inkml:trace>
  <inkml:trace contextRef="#ctx0" brushRef="#br1" timeOffset="380526.3672">5617 12919 16367,'0'20'2915,"0"-1"-1922,0 1 480,0 19 641,0 1-448,0 0-866,20-20-479,0 19-225,0-39 64,19 0-32,-19 0 32,21-19-128,-3-21 0,-18 21-128,1-22-32,-21 2 0,0-1-256,-21 1-193,1 18-192,-18 21 1,-3-20-129,1 40-481,21-20-960,-21 21-3876</inkml:trace>
  <inkml:trace contextRef="#ctx0" brushRef="#br1" timeOffset="381384.7656">6113 12958 9032,'0'-19'3716,"-19"-1"-1410,19 20-352,0 0-289,0 20 1,0-1-385,0 21-416,0-1-385,19-19 65,1 20-1,-20-20-95,20 0-33,-20-20-64,0 0 33,0 0 31,0 0-256,0-20-64,0 0-32,0 1-31,0-2-1,0-19-32,0 1 32,0 0-64,0 19 0,0-1-33,20 1-95,1 20 224,-3 20-32,2 1-32,1-1 32,19 19 32,-22-19-96,3-1 64,-1 1 1,0-20-33,-20 20 96,20-20-64,-20-20 96,0 20-96,0-20-32,0 1 64,0-1-96,19 0 64,-19 1 32,0-1-64,20 20-32,-20 0 32,20 0 0,0 20-288,0-1-930,-1 1-1760,1 19-1026,20-19-8200</inkml:trace>
  <inkml:trace contextRef="#ctx0" brushRef="#br1" timeOffset="382219.7266">7107 12859 17744,'0'0'1954,"0"19"-961,0 1 480,0 21-95,18-2-257,3 20-705,19 1-127,-1-1-161,-19 0-32,20-18-32,-20 18 0,19-20-32,-19-17 160,-20-3 32,0-19 129,0 0-225,0 0-64,-20-19-64,-19-3 0,19-17-32,-20 0 128,1-22-224,19 2 96,-20-19-160,19-2 63,21 21 97,0-2 32,21 22 0,-1 19 96,0 1 65,0 19-33,19 19-128,1 1 160,-20 0-192,-1 19 64,1-18 32,-20 18 32,0-19-64,0 0 32,-20-1-128,1 1-224,-1-20-225,0 0-480,0 0-736,20 0-353,-20 0-1442,20 0-8583</inkml:trace>
  <inkml:trace contextRef="#ctx0" brushRef="#br1" timeOffset="382494.1406">7563 12878 19954,'40'20'2210,"-22"1"-1217,-18-1 737,0-1-513,21 1-800,-21 0-353,0-1-32,20-19 0,-20 20-256,0-20-705,20 0-769,-20 0-736,0 0-2275</inkml:trace>
  <inkml:trace contextRef="#ctx0" brushRef="#br1" timeOffset="382695.3125">7504 12641 17040,'-21'-41'3779,"21"41"-2754,-20-20-705,20 20-320,0 0 65,0 20-354,0-20-1120,20 21-2691</inkml:trace>
  <inkml:trace contextRef="#ctx0" brushRef="#br1" timeOffset="383109.375">7761 12859 17936,'0'-20'3043,"0"20"-1825,0 0 287,0 0 609,0 0-352,20 20-834,-20-1-255,20 1-160,0 21-97,-1-22-128,21 21 33,-19-21-193,-1 1 0,-2 0 0,2-20 0,-20 21-32,21-21 32,-21 0 32,0-21-63,0 21-65,0-20 0,0-19-96,0 19-193,0-19-223,0-2-193,0 2-320,0-1-352,0 21-481,0-1-928,20 20-129,-20 0-1665,0 0-6599</inkml:trace>
  <inkml:trace contextRef="#ctx0" brushRef="#br1" timeOffset="383420.8984">8178 12839 4932,'0'20'12492,"20"-20"-10602,-20 0 0,0 0 800,0 0-352,0 19-960,0 1-482,0 21-127,20-22-320,-20 1-33,19 0-256,1-1-32,20-19-96,-1 0 96,-19 0 1,0-19-97,1-1 64,-1 0-96,-20 1-96,0-22 0,-20 41-129,-21-20-31,21 20 32,-19 0-193,-1 0-383,1 0-642,-1 0-191,20 0-1122,20 0-1473,0 20-8392</inkml:trace>
  <inkml:trace contextRef="#ctx0" brushRef="#br1" timeOffset="383696.2891">8476 12580 22325,'40'-59'3107,"-40"40"-2082,19-1-385,-19 20 641,20 0 65,-20 20-450,0 19-447,0 0-65,20 22-224,0-2-128,0 1-32,0-1-32,19-19-160,-19-1-224,21 2-193,-3-22-384,-17 1-544,-1 0-1122,0-20-1505,-20-20-6245</inkml:trace>
  <inkml:trace contextRef="#ctx0" brushRef="#br1" timeOffset="383881.8359">8555 12719 20275,'-39'0'3171,"39"0"-1986,0 0 512,0 0 129,19 0-449,1 0-800,20 0-449,0 0-128,-1 0-448,1 0-545,-1 0-1121,-19 0-2050,21-19-3716</inkml:trace>
  <inkml:trace contextRef="#ctx0" brushRef="#br1" timeOffset="384555.6641">9468 12800 15534,'0'-20'4773,"0"0"-3300,0-1 33,0 21 383,0 0 1,0 21-897,20-1-416,-20 19-289,20 1-64,0-1-160,1 2-96,-21-22 0,18 1-416,2 0-577,0-1-641,1-19-1185,-1 0-832,-20 0-10058</inkml:trace>
  <inkml:trace contextRef="#ctx0" brushRef="#br1" timeOffset="384757.8125">9488 12580 19826,'-20'-59'2242,"20"40"-1377,-20-1 64,1 20-416,19-20-385,0 20-641,0 0-384,0 20-640,0-20-481,19 20-2722</inkml:trace>
  <inkml:trace contextRef="#ctx0" brushRef="#br1" timeOffset="385055.6641">9905 12680 18321,'0'20'1858,"-20"-1"-1186,20 1 513,-20 1 225,1-1-385,19 0-865,0-1-96,0 1-64,19 0 0,21-1-192,0 1-97,-1-20 161,2 0-64,-3 21 96,3-21 128,-21 20-32,0-1 64,-20 1-96,0 0-224,-20-1-545,0-19-608,-1 20-769,-17-20-2050</inkml:trace>
  <inkml:trace contextRef="#ctx0" brushRef="#br1" timeOffset="385743.1641">10699 12541 19218,'0'-20'2402,"0"20"-1409,-20 20 288,40 0-32,-20-1-480,0 22-609,0-21-64,20 19-128,0-19-288,-20 19-321,20-18-544,-1-21-897,-19 0-1633,20 0-13934</inkml:trace>
  <inkml:trace contextRef="#ctx0" brushRef="#br1" timeOffset="385934.5703">10838 12541 17712,'21'0'3107,"-21"0"-2210,0 20 32,0-20-128,0 19-449,18-19-288,-18 20-128,20 1-480,-20-1-642,20-1-159,-20 1-1281,21 0-9033</inkml:trace>
  <inkml:trace contextRef="#ctx0" brushRef="#br1" timeOffset="386533.2031">11335 12919 16912,'-21'-41'1985,"21"41"-767,0 0 671,0 0 161,21 20-608,-1 1-802,0 18-255,-2 1-1,-18 19-224,41-19-192,-41-20-64,20 19-449,0-19-864,-1 0-769,-19-1-961,20 2-10057</inkml:trace>
  <inkml:trace contextRef="#ctx0" brushRef="#br1" timeOffset="386822.2656">11314 12978 19218,'-20'-100'3107,"20"61"-1442,0 0 225,20 19-256,1 0-609,-1-1-609,18 21-288,3 0-96,-21 0 64,19 21-96,1 19-160,-20-21 128,0 21-64,-1-1 128,-19 2-32,0-2 64,-19 0-96,-1-19-128,0 0-32,0-20-577,0 0-705,1 0-736,-1 0-224,20-20-1249,0 20-9290</inkml:trace>
  <inkml:trace contextRef="#ctx0" brushRef="#br1" timeOffset="387242.1875">11772 12919 17712,'18'39'2467,"2"-19"-1699,-20 0 706,21-1 512,-21-19-545,0 0-480,0 0-385,0 0-191,0-19-1,0-1-96,-21 0 129,1 1-257,20-22-64,-18 21 0,18-19-160,0 19 32,0 1-96,0-21-128,18 40-289,2-21-352,21 21-800,-21 21-802,-1-21 65,21 20-1057,-20-20-6375</inkml:trace>
  <inkml:trace contextRef="#ctx0" brushRef="#br1" timeOffset="387560.5469">12069 12839 12844,'21'0'4035,"-21"0"-2017,0-20 192,18 20 33,-18-19-706,20-1-736,0 0-353,1 20-127,-21-21-33,20 1 0,-20 1 161,0 19-97,-20-20-64,20 20-64,-21 0-160,1 0 32,0 0 33,-19 20-65,19-1 64,0 1 64,0 21-128,20-2 128,-20 1 225,20-1-225,0 2-96,20-22 0,0 21 0,0-21-64,21-19-32,-3 20-128,23-20-352,-22-20-353,1 20-641,-1-19-1825,-19-1-1089,0 20-11339</inkml:trace>
  <inkml:trace contextRef="#ctx0" brushRef="#br1" timeOffset="388247.0703">12525 12621 15534,'-20'-41'3011,"1"22"-1217,19-1 512,-20 20 0,20 0-897,0 20-320,0-1-192,20 22-224,-20 18-96,19 0-193,1 2-128,21-2-224,-21 1 0,-2-21-192,2 20-192,1-19-321,-1-19-480,0 18-384,-20-39-1058,0 20-544,0-20-5157</inkml:trace>
  <inkml:trace contextRef="#ctx0" brushRef="#br1" timeOffset="388450.1953">12446 12919 18513,'-20'-21'2498,"20"21"-1569,0 0 1474,0 0 159,20 0-832,0-20-834,0 1-543,19 19-257,2-20-192,-3 0-289,3 20-479,17-19-642,-37 19-1280,19-20-1282,-20 20-10955</inkml:trace>
  <inkml:trace contextRef="#ctx0" brushRef="#br1" timeOffset="388705.0781">12883 12641 22036,'0'-20'2979,"0"40"-2146,19-20 416,-19 39 32,0-19-448,0 40-352,20-20-193,-20 19-192,20 1-160,0-21-64,1 20-385,-1-19-255,-2-19-482,2 18-896,1-19-736,-21-20-1731</inkml:trace>
  <inkml:trace contextRef="#ctx0" brushRef="#br1" timeOffset="388930.6641">12863 12978 19890,'-20'-20'2819,"20"20"-1538,0 0 1057,20-19-192,0 19-864,-1-20-674,21-1-480,1 21-192,-3-20-640,23 20-481,-22 0-897,1 0-1762,0 0-961</inkml:trace>
  <inkml:trace contextRef="#ctx0" brushRef="#br1" timeOffset="389203.125">13339 12919 23221,'0'0'2307,"0"20"-1603,20-20 802,0 19-1,1 1-864,-3 0-449,2 19-192,1-19-192,-1 1-257,0-2-255,-2 1-642,3-20-1088,-1 0-641,0 0-1665</inkml:trace>
  <inkml:trace contextRef="#ctx0" brushRef="#br1" timeOffset="389397.4609">13617 12859 16047,'0'-20'5797,"0"40"-4355,0-1-417,0 22 448,-19-2 385,-1 20-385,0 21-576,0-21-545,-1 21-128,3-1-256,18-18-416,0-2-353,-20-20-576,20 0-1282,0-18-2209,0-21-12172</inkml:trace>
  <inkml:trace contextRef="#ctx0" brushRef="#br1" timeOffset="390326.1719">14293 12958 9513,'0'-39'1024,"0"18"-927,0 1 255,20 1 1698,-20-1 480,0 0-640,0 20-128,0-19-161,0-1-95,0 20 159,0 0-416,0 0-576,-20 20-64,-1-1-65,1 21-127,0-1-33,20 21-192,0-20-224,0-21-32,0 1 32,20 0 32,0-20-128,1-20 0,-1 0 0,-2 1 96,3-21 96,-21 21-32,0-22 0,0 21 96,0 20-32,0 0-160,0 0 64,0 20 32,0 1-64,20 38 64,0-20-64,0 22 160,19-2-192,1 0 128,-1 1-64,-19-1 128,-20 2-32,0-2-32,0-20 32,-20 0-32,-19 2-96,19-2-192,-20-19-320,1-20-513,19 0-1186,0 0-992,-1-20-4804,21-19-4549</inkml:trace>
  <inkml:trace contextRef="#ctx0" brushRef="#br1" timeOffset="390716.7969">14829 12859 15630,'0'-20'3492,"-20"20"-1955,0 0 513,-21 0-160,23 20-449,-2 19-608,20-18-513,-21 18-160,21-19-192,21 0 96,-1-1-96,-2-19 128,23 0-96,-21 0 33,19-19-130,1-1 1,-20 0 0,-20 1 32,0-1-64,0-1-32,-20 1-353,-20 1-255,21-1-129,-21 0-673,20 20-319,-1 0-1475,3 20-9159</inkml:trace>
  <inkml:trace contextRef="#ctx0" brushRef="#br1" timeOffset="391036.1328">15186 12919 8712,'0'-21'10762,"0"1"-9129,-21 20 65,1 0 288,2 20-288,-2 1-770,20-1-383,-21-1-289,21 1-160,0 0-128,21-1 96,-1-19-160,18 0 32,-17 0-96,-1-19-64,0 19 32,-2-20-33,-18-19-127,0 19-224,-18-1-353,-2 1-801,0 20-160,-1-19-608,1 19-6695</inkml:trace>
  <inkml:trace contextRef="#ctx0" brushRef="#br1" timeOffset="391478.5156">15384 12919 19282,'0'0'2370,"-20"0"-1665,20 0 736,-20 0 32,20 20-352,-19-1-704,19 1-289,0 0 32,19-1-192,-19 1-32,20 0 64,0 1-96,20-21 64,-21 0 32,1-21-128,0 1 0,-20 0 128,20-19-96,-20 0 160,0-2-32,-20-18 0,0 0 96,0-2 0,1 22 96,-21 0 417,20-2 160,0 41-257,20-20-96,-19 40-159,19 1-65,0-1 32,0 39-32,19-20 33,1 22-129,20-22-160,-1 20-160,1-18-353,1-2-384,-3-19-352,3-1-545,-1 1-1441,-21-20-897,-19 0-9224</inkml:trace>
  <inkml:trace contextRef="#ctx0" brushRef="#br1" timeOffset="391744.1406">15781 12502 23093,'20'0'1922,"-20"0"-1185,0 0 960,0 19-351,0 1-802,0 19-416,0 2-160,0-21-256,0 19-417,20-19-1024,-20-1-866,20 1-736,-1-20-8264</inkml:trace>
  <inkml:trace contextRef="#ctx0" brushRef="#br1" timeOffset="391959.9609">15959 12482 21748,'20'0'3203,"-20"0"-1537,0 20 223,0-1-1088,21 21-673,-21-1-352,0-18-577,20 18-576,0-19-2050,-2 0-6438</inkml:trace>
  <inkml:trace contextRef="#ctx0" brushRef="#br1" timeOffset="392546.875">16813 12462 18705,'-20'-21'2851,"20"21"-1025,0 0-257,0 21-288,0-1-800,0 19-321,20 1-128,-20-1-224,21-18-417,-1 18-320,-2-19-864,23-20-578,-21 20-1985,-20-20-12267</inkml:trace>
  <inkml:trace contextRef="#ctx0" brushRef="#br1" timeOffset="392763.6719">16972 12441 1569,'20'-39'15375,"-20"39"-12845,0 20-640,0-1 1793,20 2-3074,-20 19-417,20-21-384,0 1-481,-1 0-512,1 19-769,20-18-1441,-20-1-12748</inkml:trace>
  <inkml:trace contextRef="#ctx0" brushRef="#br1" timeOffset="393091.7969">17488 12739 19890,'0'21'2146,"0"-21"-1761,0 20 992,0 19 289,0-19-738,20 19-415,0-19-257,0 21-128,19-41-64,1 0-32,1 0 32,-3 0-64,3-20-160,-2-21-128,-19 22 96,-20-21 96,0 21 32,-20-1 32,-19 0-32,-22-1 32,23 21 0,-23-20 32,22 40-289,-1-20-1024,20 21-1025,20-21-737,0 0-7879</inkml:trace>
  <inkml:trace contextRef="#ctx0" brushRef="#br1" timeOffset="393358.3984">18164 12939 15919,'0'19'4228,"-20"-38"-2659,-1-1 289,-17-1-225,18-18-319,-41-1-450,22 1-319,-1-2-97,0-18-127,1 0-65,-1-1-128,20-19-128,20-1 96,20 21-96,20 20-128,-1 39-288,1 0-513,19 19-737,-19 1-1377,1 39-352,-41-39-15471</inkml:trace>
  <inkml:trace contextRef="#ctx0" brushRef="#br1" timeOffset="393577.1484">17846 12660 21876,'-40'20'3075,"20"-20"-1569,20 0 223,0 0-416,0 0-608,20 0-609,0 0-128,20-20-576,19 20-578,-19 0-1408,19 0-2723,2 0-14606</inkml:trace>
  <inkml:trace contextRef="#ctx0" brushRef="#br1" timeOffset="394117.1875">18500 12521 15246,'-39'-80'3107,"19"41"-385,20 19 129,-20 20-545,20 20-960,0 0-353,20 20-33,-20-20-511,0 19-97,20 20-96,1-18-127,-3 38-129,2-19-257,1-20-511,19-1-610,-22 0-768,3-19-1441,-1 1-3396</inkml:trace>
  <inkml:trace contextRef="#ctx0" brushRef="#br1" timeOffset="394335.9375">18421 12800 19794,'0'-40'3395,"0"19"-1409,20 1 321,-20 20-386,41-19-928,-23-1-672,23 20-289,-1-20-513,-1 20-159,1 0-289,-20 0-961,19 20-1730,-19-20-960,20 20-10282</inkml:trace>
  <inkml:trace contextRef="#ctx0" brushRef="#br1" timeOffset="394624.0234">18818 12739 17424,'0'21'1986,"20"-21"-545,-20 0 1090,20 0-417,0-21-1025,-1 21-289,21-20-479,-19 1 95,19-1-288,-22 0 64,3 1 1,-21-1-97,0-1 0,0 1-64,-21 20 96,-17-19-128,18 19 32,-21 0 0,21 19 64,1-19 0,-1 41-32,0-21-96,0 19 128,20 0-64,0 2-32,20-1-96,0-1 0,0-19-96,19-1-288,2-19-481,-1 0-545,-1 0-1505,-19 0-1473,20-19-7655</inkml:trace>
  <inkml:trace contextRef="#ctx0" brushRef="#br1" timeOffset="394934.5703">19116 12502 4548,'20'19'16527,"-20"1"-14701,20 0 224,-20 19-288,0 2-225,20-2-768,-20 0-353,20 2-320,-20-21-64,0 0 1,19-20-98,1 0 1,-20 0 0,20 0-32,0-20 160,-20 0-224,0-1 256,21-18-96,-21 19 64,18 0-64,-18 20 32,20-19 64,-20 19-32,20 19-31,1 1-33,-1 0-481,-2-1-896,23 1-833,-21 1-1570,0-1-9288</inkml:trace>
  <inkml:trace contextRef="#ctx0" brushRef="#br1" timeOffset="395765.625">19950 12680 17456,'-20'0'2370,"20"0"-1217,20 0 769,0 0-384,0 20-513,19-20-641,-19 19-224,20-19-96,-1 0 32,1-19 32,1-1-96,-23 20 129,-18-20-161,0 1 96,0-22-128,0 41 64,-38-20 0,17 20-64,1 0 64,-19 0 160,19 20 0,0 21-128,0-2 224,20-19-192,0 19 33,20 2-97,0-2-64,19-19-257,1 0-127,1-1-257,-3-19-448,3 0-865,-2 0-224,-19-19-865,0 19-6310</inkml:trace>
  <inkml:trace contextRef="#ctx0" brushRef="#br1" timeOffset="396114.2578">20407 12580 10217,'39'0'7719,"-39"0"-6405,0 20 255,0 21 641,20-22-320,-20 21-769,20 20-384,-20-20-225,20-1-287,-20-19-65,19-1 0,-19 1-64,20-20 64,-20 0 32,0 0-32,0-20-128,0 1 129,0-21 127,0 1 32,0-2-64,0 2-192,20-1-31,-20 21-66,20-22 66,1 41-98,-21-20 33,18 40 64,2 1-192,0-1-192,1 19-449,-1-19-320,0 19-1089,-1-18-833,1-1-897,0 0-7238</inkml:trace>
  <inkml:trace contextRef="#ctx0" brushRef="#br1" timeOffset="396431.6406">21002 12621 19410,'-20'0'2722,"0"20"-1665,0-1 801,1 21-320,-1-1-738,20-18-415,0 19-193,20-21-96,-1 1-64,21 0 32,19-20-32,-18-20-64,-1 0 32,-1 1-32,-19-21 64,0 19 96,-20-18-64,0 19-128,-20 0 96,-21 1-96,3-1-32,-3 20-192,3-21-257,-3 21-480,21 21-993,20-21-704,0 20-1666,0-20-9898</inkml:trace>
  <inkml:trace contextRef="#ctx0" brushRef="#br1" timeOffset="396750.9766">21320 12700 11050,'0'-20'9993,"0"20"-9000,0 0 321,0 20 447,0-1-351,0-19-482,19 20-511,1 1-225,20-1 32,-19-20-96,17 0 33,3 0-65,-1-20-128,-22 20 192,3-21-64,-1-18-32,-20 19-128,0 0-224,-20 1-417,20-1-512,-21-1-1474,3 1-608,18 20-7527</inkml:trace>
  <inkml:trace contextRef="#ctx0" brushRef="#br1" timeOffset="397410.1562">22153 12719 1185,'0'-39'17937,"-19"19"-16688,-1 1 160,-20 19 513,20 0-32,-19 19-545,-1 1-736,1 19-161,19-19-288,20 21-160,0-2 0,0-19 0,20 0-192,-2-20 0,23 0 0,-1 0-289,-21-20 321,1 0 128,0 1 0,-20-1 256,0 0 64,0-1 97,-20 21-1,20 0 1,-20 21-65,20-1-64,0 19-192,20 1 0,0 20-64,0-21 32,0 20-64,-1-19 64,1 20-96,0-40 96,-20 19-64,-20 0 32,0-18-96,1-21-96,-21 20-32,0-20 64,1 0-193,19 0-384,-21 0-864,23-20-1442,-2 20-1153,-1-21-7335</inkml:trace>
  <inkml:trace contextRef="#ctx0" brushRef="#br1" timeOffset="397866.2109">22233 12402 19858,'0'-39'2371,"-20"39"-1026,40 0 545,-20 19 224,0 21-673,19 0-480,-19 0-577,20-1-192,-20 20-95,20 1 95,0-1-160,1 2 32,-3-22-64,2 1 0,-20-21 0,21-19-64,-21 0 64,0 0-32,20 0 96,-20-19-96,20-21 64,-20 21-32,20-21-64,-1-1 64,1 22-64,-20-1-64,20 20 95,-20 0-31,20 39-192,-20 2-128,0-1-417,0-1-448,0 0-769,0-19-673,20 21-1088,-20-41-7143</inkml:trace>
  <inkml:trace contextRef="#ctx0" brushRef="#br1" timeOffset="398136.7187">22709 12304 19762,'21'-22'2915,"-21"44"-961,20-22 0,-20 39-545,0-19-544,0-1-641,0 21-128,0-21-352,0 2-161,18-1-415,-18 0-770,0-1-992,0-19 95,20 0-3266</inkml:trace>
  <inkml:trace contextRef="#ctx0" brushRef="#br1" timeOffset="398345.7031">22849 12343 17616,'19'-20'4228,"-19"40"-1954,0 0 129,-19-1-866,19 1-544,0 19-737,0-18-288,0 19-640,19-1-417,1 0-1122,-20-19-2145,20 1-15759</inkml:trace>
  <inkml:trace contextRef="#ctx0" brushRef="#br1" timeOffset="398908.2031">23384 12998 12972,'0'0'3075,"0"0"-1282,0 0 642,0-20 95,0 20-32,0 0-640,0 0-513,-19 0-448,19 0-320,0 0-193,0 20-128,0-20-127,0 0-65,0 0-32,0 0-128,19 0-225,-19 0-736,0-20-448,20 20-1378,-20-20-896,0 20-16849</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3-21T04:37:45.07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595 3767 6982,'-20'-41'4709,"20"21"-1763,-20 1-832,20 19-256,0 0-384,0 0 223,0 39-384,0 2-320,20 18-256,0 21-64,-1-1-65,21 20-287,-20 0-129,19-19-64,-19-2-64,21 3 192,-21-22-288,-2-19 96,3 0-64,-21-21 64,20 1 289,-20-20 255,0 0-288,-20 0-256,-1-20-128,3-19 32,-2-21-96,-21 1-96,3-22-128,-3-17-97,21-2-95,-19-19-225,19 21 577,20-2 128,20 21 64,-1-1 0,1 41 128,20 19 0,-1 20-32,-19 20-32,21 19-96,-3 20-96,-17 21-288,-1-1 63,0 1 193,-20 0 160,0-21-128,0 0 128,-20 1 0,0-20-32,-1-1 96,3 0 32,-2-17 192,-1-3-63,1 1-161,20-20-192,0 0 544,20 20 129,1-20-225,17 0-128,3 19-192,-1 1-32,19 0-96,-19 1-449,-1-2-288,1-19-159,1 0-354,-23 0-800,2 0-1633,1-19-9802</inkml:trace>
  <inkml:trace contextRef="#ctx0" brushRef="#br0" timeOffset="384.7656">1508 3806 19794,'0'-59'1410,"-20"38"-450,0-18-223,0 19 608,0 0-63,1 1-418,-21-1-351,0 20-321,21 20 64,-21 19 1,-1 0-1,23 22-192,-2-22-64,20 20-32,20 2 32,19-22-128,21 20 224,19-18-288,0-2 224,0-19 0,0 19-64,-18-19 0,-2 20 96,-39-20 192,0 0-96,-20-1-224,-20 1-288,0 0-129,-19-1-544,-1 3-512,-19-3-1218,39-19-2466</inkml:trace>
  <inkml:trace contextRef="#ctx0" brushRef="#br0" timeOffset="782.2266">2025 4243 22869,'0'0'320,"18"0"-608,-18 0 512,21 0 641,-21 0-128,20 0-289,0 0-352,0-20 97,-1 1-65,-19-2-128,0 21 32,0-20 32,-19 0 32,19 20 128,-20-19 0,-20 19 65,19 19-33,3 1 0,-2 21-32,-1-2 1,1 20-1,20-20 64,0 2-224,20-21-32,21 19-64,-2-39-96,21 0-256,-1 0-385,0 0-640,1-19-802,-21-1-671,1 0-5670</inkml:trace>
  <inkml:trace contextRef="#ctx0" brushRef="#br0" timeOffset="1038.0859">2223 3706 23029,'-20'0'2435,"0"20"-1859,20 1-31,0 18 832,0 20-128,20 22-480,0-22-193,-1 21-447,21-21-33,0 21-224,-1-41-353,1 20-288,19-20-640,-38-17-1057,19 17-1218,-22-39-3747</inkml:trace>
  <inkml:trace contextRef="#ctx0" brushRef="#br0" timeOffset="1361.3281">2620 4204 23798,'20'19'1281,"-1"-19"-64,1 0-31,0 20-129,20-20-609,-21 0-224,1-20-96,0 1-32,-20 19-96,21-21 32,-21 1-128,-21 0-64,21 1 160,-20-1-96,0 0 192,1 20-288,-1 20 160,0-20-64,0 39-64,0 1 224,1 0-64,19 0-64,0-1 0,0 0 0,19 2-33,1-21-447,40 0-705,-21-1-865,22-19-449,-2 0-864,-1-19-6919</inkml:trace>
  <inkml:trace contextRef="#ctx0" brushRef="#br0" timeOffset="1592.7734">3195 4204 17840,'0'-41'4228,"0"21"-2530,-20 1-577,0 19 1089,1 0-1089,-1 19-320,0 1-321,20 21-127,0-2-129,0 20-160,0-20 0,40 2-128,-1-1 0,1-1-192,19-39-97,-18 20-319,18-20-97,1-20-352,-21 0-513,-19 1-1024,20-21-769,-40-1-4933</inkml:trace>
  <inkml:trace contextRef="#ctx0" brushRef="#br0" timeOffset="1789.0625">3493 3767 13004,'0'-41'11178,"0"41"-8455,0 0-2114,0 41 416,20 18 512,-20 21-384,20-1-737,0 1-223,19-2-129,1-17-96,-1-2-353,2 0-127,-1-18-193,-1-22-448,-19 1-577,-20-20-1152,0 0-962,-20-20-9064</inkml:trace>
  <inkml:trace contextRef="#ctx0" brushRef="#br0" timeOffset="1969.7266">3394 4065 21844,'-41'0'3427,"41"0"-2754,21 0 256,19 0 737,0-20-385,-40 20-481,138 0-800,-77-21 225,-2 21-417,-1 21-385,-17-21-768,-1 20-769,-21-20-2082,-19 0-8873,20 39 13069</inkml:trace>
  <inkml:trace contextRef="#ctx0" brushRef="#br0" timeOffset="2535.1562">4783 3667 15534,'-19'-59'5253,"-1"39"-2658,20 20-1506,0 0-385,0 40 449,0 19 449,20 21-609,-20 18-513,19 2-287,1 0-97,0-2-64,20-18 0,-21-21-513,21-20-448,1 2-480,-23-41-193,2 0-1152,-20 0-769,0-41-12140</inkml:trace>
  <inkml:trace contextRef="#ctx0" brushRef="#br0" timeOffset="2738.2812">4267 3767 23382,'-19'-20'3427,"19"-1"-2754,39 1-193,1 1 641,19-21-384,1 21-385,19-21-256,21 19-96,-21-18-288,20 19-481,0 1-288,-20-1-672,-18 20-1859,-2 0-1729</inkml:trace>
  <inkml:trace contextRef="#ctx0" brushRef="#br0" timeOffset="3274.4141">5080 3369 20787,'0'61'2178,"0"-2"-865,0 19-127,21 22 447,-1 0-288,20-2-608,-20 2-417,19 0-223,-19-22-1,20-17-64,-21-2-96,1-40 96,0 21-64,1-40-32,-21 19-33,0-19 97,0-19 97,0-1-194,-21-19 161,1-20-96,20-2-32,-20 2-64,20 20 64,0 18-32,20 1-64,-20 40 160,20-20 64,21 41-96,-23-2-96,23 0 160,-1-19 0,-1 21-96,1-41 64,-1 19 64,1-19 0,0-19 0,-21-2-32,21 1 32,-20-19 0,-20 19-64,0-19 0,0-2 64,-20 21-96,0 1 160,0-1-160,1 20 0,-21 20-32,20-20-32,0 39 224,1 2 161,19-2-129,0 0-64,19 1 0,1 0-224,20-20-257,-1 0-447,21-20-642,-1 0-1729,2 0-1057,-22 0-10378</inkml:trace>
  <inkml:trace contextRef="#ctx0" brushRef="#br0" timeOffset="3591.7969">6194 3906 22741,'-41'-21'2723,"21"62"-2275,0-2-288,1 0 897,-1 22 0,20 17-512,0-17-321,20-2-256,19 0 32,22-40-32,-23 3 0,23-22 0,-22-22 0,1-17-192,-20 19 95,-1-39-31,-19 19-160,-19 20-257,-21-19-95,-1 19-321,3 0-545,-23 20-95,22 0-225,19 0-3843</inkml:trace>
  <inkml:trace contextRef="#ctx0" brushRef="#br0" timeOffset="4214.8437">6570 4065 6950,'0'59'12876,"20"-20"-11242,-20 21-481,19-20 0,-19-21 0,20 1-96,-20-20 0,20 0-128,-20 0 32,0-20-321,0 1-319,0-21-193,0-20-64,0 1 0,0 0 0,-20-1-64,20 1-32,0 18-64,0 1-192,20 21-289,1-1-192,-1 20-608,18 20-513,3 19-928,-2 2-866,1-2-7142</inkml:trace>
  <inkml:trace contextRef="#ctx0" brushRef="#br0" timeOffset="4511.7187">7046 4124 15919,'41'19'3683,"-41"1"-1345,20-20-256,19 0-480,-39 0-641,20 0-481,0-20-192,0 1 1,-20-1-161,0-19 0,0 19-64,0-21-128,-20 22 96,-20-21-192,19 40-32,-17-19 128,-3 38 128,3 1-96,-3 0 64,21 19 64,0 21-96,20-20 128,0 19 32,20 1-32,0-21-160,21 1 32,17-21-64,1 3 64,2-22-416,-2 0-673,1 0-1057,-21-22-353,1 3-1505,-40-21-9865</inkml:trace>
  <inkml:trace contextRef="#ctx0" brushRef="#br0" timeOffset="4939.4531">7324 3965 18321,'20'100'3235,"0"-41"-1377,0-20-513,0 21 481,-1-20-577,-19-1-544,20-19-449,-20-1-96,20-19-128,-20 22 96,0-22-64,0-22 0,0 3-128,0-21 0,-20 1 0,20 0 0,-20-22-96,20 22-32,0-20-65,20 38 161,-20 1-32,20 40 160,0 1 128,1-1 0,-3 19 33,-18 0-97,20-19-64,1 0 0,-21 1 32,20-21 0,0-21 0,-20 21 192,18-20-64,3 0-192,-21 1-64,20-1 96,0 20-160,0 20 64,-1-1-32,21 1-448,0 21-898,-1-22-1473,1 1-1377,-19 0-11434</inkml:trace>
  <inkml:trace contextRef="#ctx0" brushRef="#br0" timeOffset="6323.2422">614 4878 19378,'-19'39'192,"19"-39"-288,0 20 160,19-20 96,1 0-224,20 0 32,-1 20-256,1-20 0,1 0 191,-2 0 97,21 0-32,-1 21 161,-19-21 63,39 0-96,-20 0 128,40 0-96,-18 0-96,37 0 128,-19 0 0,20 0 33,21 0-1,0-21-64,18 21 0,-19 0-128,-1-20 0,2 20 32,-41 0-32,20 0 32,1-20 96,-3 20 96,3 0 1,-1 0-65,1 0 128,-1 0-96,0 0-288,-1 0 192,2 0-96,-1-19-64,0 19-160,1 0 448,-21 0-160,20 0 32,-19 0 32,-1 0 65,0 0-33,19-20 0,-19 20 32,20 0-256,-19-20 128,19 20-32,0 0-32,-19-19 0,-1 19 0,0 0 0,0 0 96,21-20-64,-21 20-64,-20 0 64,20 0 0,0 0 0,-20 0 193,2 0 159,-2 0-96,0 0-96,0 0-63,0 0-129,-18 0 64,18 0-64,0 0 64,-19 0 32,-1 0 64,20 0-64,-18 0-96,-2 20 32,1-20 32,-1 0 32,0 0 96,1 0 97,-1 0-1,2 0-96,-22 0 0,21-20 97,-1 20-193,-19 0-32,19-21-32,-39 21-32,21 0 96,-23 0-160,2 0 96,1-20 96,-1 20 0,0 0 0,-1 0 0,-19 0-192,20 0 96,-20 0-224,0 0-64,0 0-129,20 0 1,-20 0-449,0 0-352,0 0-705,0 0-928,0 0-7112</inkml:trace>
  <inkml:trace contextRef="#ctx0" brushRef="#br0" timeOffset="6656.25">8435 3508 24759,'-59'40'961,"59"-21"-1025,0-19-2210,21 21-449,-1-21-768,-20 0-10474</inkml:trace>
  <inkml:trace contextRef="#ctx0" brushRef="#br0" timeOffset="6852.5391">8535 4183 26777,'0'21'801,"20"-21"-1570,0 0-1794,0-21-255,20 1-577,-40 0-14126</inkml:trace>
  <inkml:trace contextRef="#ctx0" brushRef="#br1" timeOffset="10202.1484">9549 4282 13676,'18'40'2563,"2"1"-769,0-22-481,21 21 96,-23-21-224,23 1-192,-21-20 160,0 20-160,-20-20-416,19 0 159,-19-20 161,0 0-128,0 1-385,-39-40-191,19-2-1,-39 2-96,18-1 0,-17-19-128,-3-1 256,2 1-224,19-1 32,0 21 128,21 20-64,19 19 1,0-1-162,0 1 1,19 20-96,21 0 0,19 0 0,1 20-737,-1 21-865,22-22-1152,-22 1-1090,0 0-6054</inkml:trace>
  <inkml:trace contextRef="#ctx0" brushRef="#br1" timeOffset="10398.4375">9211 4045 21172,'-61'20'1921,"61"-20"-1632,0 0-97,20 0 1217,21-20-32,17 20-800,22-21-449,0 21-288,-1-20-705,0 20-897,21 0-992,-21 0-1570,-19 0-12875</inkml:trace>
  <inkml:trace contextRef="#ctx0" brushRef="#br1" timeOffset="10636.7187">10045 4004 19506,'-20'41'2723,"20"-21"-1474,-21 19 64,21 0 128,0 22-191,0-22-482,21 0-255,17-19-257,3 0-192,-1-20 160,-1 0-192,1-20 32,-1-19-160,-19-1-160,0 0-64,-20-19-129,-20 39-159,-19-19-129,-21 39-128,1-20 0,18 40 33,3-1-65,-3 1-545,21 0-1376,20-1-6759</inkml:trace>
  <inkml:trace contextRef="#ctx0" brushRef="#br1" timeOffset="10854.4922">10480 4263 19602,'0'19'5189,"-18"-38"-3588,18-1-223,-20 0 127,20 1-416,-21-22-800,1 2 63,20-1-416,0-20 32,20 21-289,21 19-95,-3 0-577,3 1-320,-2 38-1570,21-19-1793,-1 20-14863</inkml:trace>
  <inkml:trace contextRef="#ctx0" brushRef="#br1" timeOffset="11629.8828">11276 4104 9096,'0'0'10090,"0"20"-8873,0-1 256,18-19 65,2 20 63,1-20-768,19 0-545,-1 0-128,-19 0-31,20-20-1,-1-19-160,-19 0 0,0 19-193,-20-21-31,0 2-96,-20 19 96,-20 1 127,1-1 193,-1 40 97,1-1 31,-1 1 128,-1 39 193,23-18-225,18 18 0,0 0 0,38 1-95,3-21-97,18 20-192,1-37-545,19-3-672,-20 1-961,20-20-1154,-18 0-8295</inkml:trace>
  <inkml:trace contextRef="#ctx0" brushRef="#br1" timeOffset="14288.0859">11851 4084 12427,'-20'-39'3428,"-1"18"-1058,21 1-192,0 1-320,0 19-609,21 19-32,-1 1 160,0 21-256,19-2-288,21 0-256,-21 22-97,1-22-32,1 20-95,-3-39-193,-18-1 64,1 3-64,-1-22-128,-20 0 129,18 0 31,-18-22 0,0-17-96,21 0-96,-21-1 0,-21-20-192,3 1-321,-2 20-223,20-2-289,-21 21-160,21 20-673,0 0-1505,0 20-769,0 21-6598</inkml:trace>
  <inkml:trace contextRef="#ctx0" brushRef="#br1" timeOffset="14562.5">12347 4163 15534,'59'-20'3331,"-39"1"-1345,0-1-224,0 0-64,0 1-353,-1-1-833,1-1-255,0-18-161,-20 19 192,0-19-128,0 19-32,-20 20 96,0 0 33,1 0 63,-1 20-64,-20 19 64,20 0 129,1 2-161,-1 18-96,20-20 1,0 22-33,39-22-128,-19 0-32,40-19-289,-21 0-287,22-20-577,-2 0-641,-1-20-1377,-17 0-1153,-1 1-11403</inkml:trace>
  <inkml:trace contextRef="#ctx0" brushRef="#br1" timeOffset="14794.9219">12784 4204 14830,'39'39'3106,"-39"-19"-1344,20-20-288,0 19 255,-20-19 129,20 0-449,-20 0-192,0 0-320,0-19-160,0-1-160,0 0-257,0-20 64,-20 20-160,20-19-192,20-1 32,-20 21-128,19-22-704,1 41-289,20-20-769,19 20-1249,-18 20-1665</inkml:trace>
  <inkml:trace contextRef="#ctx0" brushRef="#br1" timeOffset="15264.6484">13339 3885 22261,'-20'80'1537,"20"-41"-480,0 22 224,20-22-192,20 0-672,-1 1-193,2-19-128,-1-21-32,-1 0 32,1 0-96,-20-41 128,-1 21-224,1 1 128,-20-1 128,0 20 33,0 0 191,0 0-544,0 39 384,20 1-128,0 40 64,0-2-192,39 3 32,-19-1 64,-1-2-128,-19 2 64,1-21 32,-21 0 0,-21 2 289,1-22-97,-19 0-256,-21 1 320,21-19-480,-21-21 0,1 0-225,19 0-768,1-21-1345,-1 1-2371,-1 20-9513</inkml:trace>
  <inkml:trace contextRef="#ctx0" brushRef="#br1" timeOffset="15851.5625">14412 4065 17328,'0'-41'2883,"0"41"-641,0 0-481,0 0-191,19 21-65,1 18-352,0 1-512,20 19-417,-21-19-32,21 19-128,-20-19-96,19-21-288,-19 22-352,0-41-674,0 0-992,1 0-1217,-21-19-5222</inkml:trace>
  <inkml:trace contextRef="#ctx0" brushRef="#br1" timeOffset="16010.7422">14412 3747 20947,'-20'-41'2883,"20"22"-2018,0 19-865,0-20-32,0 20-128,0 0-897,20 0-641,-20 20-672,19-1-2819</inkml:trace>
  <inkml:trace contextRef="#ctx0" brushRef="#br1" timeOffset="16293.9453">14748 4024 14381,'61'100'4837,"-41"-61"-2275,-1-19-544,1 20-416,0-40 95,-20 20-736,0-20-288,20 0-65,-20-20-63,0 20-129,20-40-224,-20 0-128,19 1 97,-19 0-225,20-2 31,0 21 33,-20 1-64,20 19 64,19 0 0,1 39 64,1 2-128,18-22-448,-19 21-737,19-1-865,-19 2-1474,-1-2-2177</inkml:trace>
  <inkml:trace contextRef="#ctx0" brushRef="#br1" timeOffset="16641.6016">15562 4620 19218,'61'99'3395,"-41"-59"-2210,-1-1-256,1 2 192,-20-22-32,20-19-352,-20 0-97,0 0-31,-20-19-161,0-1-352,1-40 33,-1 1 31,-21-21-128,21 1 0,-18-40 0,38-1-96,-21 22 32,21-2 32,21 41-96,-1 18 64,18 22-33,-17 19 65,19 19-64,-1 22 0,-19 18 64,0-20-256,-20 22-64,0-2-129,0-20-191,0 0-129,0-17-448,0-22-1185,0 0-737,-20 0-7591</inkml:trace>
  <inkml:trace contextRef="#ctx0" brushRef="#br1" timeOffset="16938.4766">15821 4024 19250,'20'41'3939,"-20"-2"-1985,0 0-769,0 22 353,19-2-481,-19-20-481,20 0-383,0 2-257,0-21 192,1-20-64,-3 0 0,2 0 32,1-20-160,-21-21 128,20 22-224,-20-21 224,20 1-96,-20 19-64,18 1 0,-18-2-65,21 21-95,-1 21 128,0 18 0,0 0-481,19 1-896,-19 1-1282,20-22-416,-21 1-2434,1-40-8777</inkml:trace>
  <inkml:trace contextRef="#ctx0" brushRef="#br1" timeOffset="17111.3281">16238 4045 9160,'-20'-139'4164,"20"98"513,20 21-1378,-1 20-449,1 20-415,-20 21-706,40 18-544,-20 0-800,-1 21-193,1-21-384,21-18-545,-1-22-672,-1 1-289,-19-20-1889,-20 0-1890</inkml:trace>
  <inkml:trace contextRef="#ctx0" brushRef="#br1" timeOffset="17271.4844">16079 4084 24375,'-21'0'1889,"42"-19"-960,19 19 801,19-20-161,20-1-608,1 1-608,20 20-161,-21-19-288,-20 19-673,1 0-544,-21 0-1442,1 19-1697</inkml:trace>
  <inkml:trace contextRef="#ctx0" brushRef="#br1" timeOffset="17988.2812">17627 3985 16591,'-20'-59'2210,"0"39"-640,1-1 31,-1 21 225,0 0-769,0 41-448,0-2-1,-19 20 65,39 21 64,-20-1-257,20-19-32,20-1-319,0-20-33,19-17-64,1-3 64,-1-19-32,1-19 64,1-3-128,-23-17 32,2 0-64,1-1 96,-21 0 32,0 0 0,0 1-96,-21 19 96,21 1 32,-20 19 33,20 0 95,-18 19-128,18 21 96,0-1 0,0 2-96,18-2-31,2-19-130,21 19-223,-2-19-256,1-1-129,19-19-384,-19 0-448,-20 0-962,19 0-832,-39-19-5221,0 19-3939</inkml:trace>
  <inkml:trace contextRef="#ctx0" brushRef="#br1" timeOffset="18242.1875">18144 4302 18065,'20'39'2114,"-20"-17"128,0-22-128,0 0 288,0 0-800,0-22-834,0 3-287,-20-1-97,-1-39-32,1 20-95,2-2 31,18-18-224,-20 20-128,20-22 128,0 22-320,20 0-289,-2 19-288,2 20-352,21 20-640,-2 19-1795,-19 20-1184</inkml:trace>
  <inkml:trace contextRef="#ctx0" brushRef="#br1" timeOffset="18459.9609">18620 4382 19698,'-39'0'2146,"19"-19"-1537,0-22-257,-1 1 609,1 1-128,20 0-449,-18-22-192,18 2-256,18-1 160,2-19-160,1 19 64,-1 20-352,0 21-865,19-1-289,1 20-383,-20 20-1154,19-1-7399</inkml:trace>
  <inkml:trace contextRef="#ctx0" brushRef="#br1" timeOffset="18799.8047">19016 4004 19986,'-58'-19'2531,"37"19"-1634,-19 0 544,1 19 225,19 1-513,0 21-513,0 18-223,20-20-225,20 2-96,0-22-128,20 21 64,-21-40 32,42 0-224,-41 0-32,18-20 128,-17 20 96,-1-20 64,-20 1-96,0-2-32,0 1-64,0 0 64,0 20-129,0 0-159,0 0-224,0 20-1,20 21-512,0-22-1249,-1 1-321,21-20-1665,-20 0-7303</inkml:trace>
  <inkml:trace contextRef="#ctx0" brushRef="#br1" timeOffset="18981.4453">19196 4065 20979,'0'0'2242,"0"19"-480,19 21 64,1-1-129,0 2-768,21-2-672,-3-19-257,23-1-193,-2 1-607,0-20-353,-19 0-641,0-20-1281,-1 1-993,-19-1-13901</inkml:trace>
  <inkml:trace contextRef="#ctx0" brushRef="#br1" timeOffset="19154.2969">19652 4024 22869,'0'21'2018,"0"-1"0,0 39-128,-20 0-129,20 21-447,0 20-546,0-22-639,20 2-129,-20-21-33,20 0-479,0-18-193,-20-2-192,0 1-288,0-21-1121,-20-19-2851,20 20-10473</inkml:trace>
  <inkml:trace contextRef="#ctx0" brushRef="#br1" timeOffset="19677.7344">20525 4104 19538,'0'-39'2050,"0"39"-609,0 0-384,-19 19-192,19 1 609,0 19-321,0 22-577,0-22-352,39 0-160,-19 1-32,39-40 33,-19 0-130,1-20-127,-2 0-32,-19-19 64,0 0-64,-40-2-225,0 2 257,-19 19-160,-2-19 96,-17 19 159,17 20-95,21 0 0,0 20-288,20-1-770,0 21-351,40-1-833,1 2-3908</inkml:trace>
  <inkml:trace contextRef="#ctx0" brushRef="#br1" timeOffset="19872.0703">21102 4302 18833,'-20'-39'3171,"-1"-1"-832,-17 0-161,-23 0-417,22-19-576,-21-1-608,21-19-449,19-1-32,0 1-192,0 19 96,40 1 32,0 20-160,19 19 32,21 20-641,-21 0-832,1 39-1026,1 1-1697,-23 20-9096</inkml:trace>
  <inkml:trace contextRef="#ctx0" brushRef="#br1" timeOffset="20001.9531">20764 4004 13292,'-39'20'11435,"58"-20"-10634,1 0-161,20-20 193,19 1-352,20-1-578,2 20-1504,-2-20-2179,-20 20-6341</inkml:trace>
  <inkml:trace contextRef="#ctx0" brushRef="#br1" timeOffset="20953.125">932 5374 18449,'-59'-20'1634,"39"20"-353,0 0-128,20 40 416,0 1-95,0-2-449,20 40-513,20-19-95,-20 19 95,19 1-288,1-2-128,-20-17-96,19-22-256,-19 20-417,0-18-736,1-21-1410,-3-1-768,2 1-5990</inkml:trace>
  <inkml:trace contextRef="#ctx0" brushRef="#br1" timeOffset="21314.4531">1211 5791 21876,'18'0'1890,"-18"0"-1474,21 0 353,-1 20 224,0 0-609,19-20-255,-19 19 223,20-19-352,-1 0 160,1-19-256,-20-1-96,19-19-64,-39 19-33,0-21 97,0 22 0,-19-1 32,-1 0-32,0 20 95,-20 20 129,21 0-128,-1-1 225,0 22 255,20-2-256,0 1 96,0-1-64,20 2-32,19-2-288,1 0-256,19-19-417,-19 1-256,19-21-608,2 0-193,-21 0-2498,-1-21-11179</inkml:trace>
  <inkml:trace contextRef="#ctx0" brushRef="#br1" timeOffset="21625.9766">1746 5652 15822,'20'0'3620,"0"0"-2403,0 40 64,0 0 161,-20 0 415,19-1-479,1 0-257,-20 2-417,20-2-319,-20 1-33,20-21-224,-20 1-32,0 1 32,0-21 1,0 0-65,0 0-32,0 0 0,0-21 32,0 1-32,0-19 0,21 19 32,-21-19-160,0 18-32,18 1 160,2 40-64,0 1-225,21 18-575,18 1-674,-19-21-1184,-1 22-962,1-41-6021</inkml:trace>
  <inkml:trace contextRef="#ctx0" brushRef="#br1" timeOffset="22069.3359">2521 5692 16559,'0'-59'6438,"0"39"-4900,-20 20-385,0 20-32,-1-1-352,1 40 95,2 2-287,-3 17-289,21 2-160,21-21-224,-21-18-96,18-21 160,2 0-352,1-1 192,-1-38-1,0-1 161,-20 0 0,18-21 0,-18 2 32,0 0 0,-18 39 64,18-20-32,0 20-64,0 20-32,18-1 96,3 40 32,-1 2 32,0-2-128,0 21 225,0-1-193,19 1 64,-19-2-32,-20-19 0,0 22 64,0-42 32,0 21-192,-20-20-32,0-21-32,1 1-289,-21-20-287,20 0-802,0-20-1280,-1-19-193,3-21-6662</inkml:trace>
  <inkml:trace contextRef="#ctx0" brushRef="#br1" timeOffset="22313.4766">2778 5574 22677,'20'-41'2498,"-20"41"-2241,0 20-33,0 1 1185,21 18-224,-21 20-544,20 1-257,-2 19-288,23-20-64,-21 1-128,18-1-384,-17-18-417,19-21-769,-40 0-1120,20-20-1314,-20 0-12011</inkml:trace>
  <inkml:trace contextRef="#ctx0" brushRef="#br1" timeOffset="22488.2812">2758 5911 24343,'0'0'928,"20"0"-511,0 0 1152,21 0-95,-3-20-609,23-1-609,-22 1-224,21 20-513,-21-19-640,1-1-1569,-20 0-2019</inkml:trace>
  <inkml:trace contextRef="#ctx0" brushRef="#br1" timeOffset="23133.7891">2956 5394 13164,'0'-20'7079,"21"0"-5958,-21 20-353,40 20 706,-20 41 480,19-2-865,1 21-353,-1 18-255,1-18-193,1 18-64,-3-37-128,-18-22-64,1 0 1,-1-19-1,-20-20 0,18 0-32,-18 0 128,0-20-32,0 1 0,0-21-96,21 1 0,-21-2 0,0 2-32,20 0 0,-20 19-96,20 0 32,20 20 32,-21 20-65,21 19 129,0 1-416,-1-1-545,1 2-704,19-2-1026,-18 0-1121,-3-19-8295</inkml:trace>
  <inkml:trace contextRef="#ctx0" brushRef="#br1" timeOffset="23582.0312">4187 5574 19634,'21'39'4132,"-21"0"-3491,20 1-257,0 20 193,-1-1 415,1 0-255,0-18-417,-20-22-159,20 1-65,-20-20-64,0 20 0,0-20-96,0-20 192,0 0-192,0-19 32,0 18 32,-20-38 0,20 20-32,20-1 64,0 0 96,0 40 0,-1-20-64,1 40 192,0 20-32,21 0-224,-3-1-352,-18 0-801,21 22-1057,-2-22-1666,-19-19-7719</inkml:trace>
  <inkml:trace contextRef="#ctx0" brushRef="#br1" timeOffset="23762.6953">4882 6009 21268,'40'61'4100,"-40"-22"-3204,20-19-543,-20 19 191,0-39-191,-20 80-353,20-60-1057,0-1-897,-20 1-1474,20-20-10024,0 41 13452</inkml:trace>
  <inkml:trace contextRef="#ctx0" brushRef="#br1" timeOffset="32737.3047">5677 5533 20467,'-40'-39'2018,"40"19"-449,0 20-416,0-20 32,0 40-192,0 0-288,20 19 0,19 21-225,1-1-63,-20 41-321,19-21 0,1-19-192,-19 19-161,17-40-351,-17 22-577,-1-42-737,-20 21-801,0-40-608,0 19-7495</inkml:trace>
  <inkml:trace contextRef="#ctx0" brushRef="#br1" timeOffset="32933.5937">5498 5891 22325,'0'0'1889,"20"0"-1312,0-21 864,20 21 225,-1 0-161,21-20-736,-1 1-609,0-1-128,2 0-320,-2 20-641,-19-19-544,-1-1-1730,-19 0-1538,0-1-11626</inkml:trace>
  <inkml:trace contextRef="#ctx0" brushRef="#br1" timeOffset="33425.7812">5894 5413 19538,'21'81'2659,"-1"-42"-1090,0 41-256,19-1 289,-19 1-129,20-2-672,-20-17-449,0-2-224,19 1 0,-19-40-95,-20 19-98,20-39 130,-20 20-162,21-20 1,-21 0 32,0-20 32,-21 1-32,21-21 96,0-1-128,0 2 128,0 19-96,0 1 0,21-1-32,-3 20 160,2 0 64,21 20-128,-3-20 32,3 19-32,-1-19 96,19 0-96,-19 0-96,-1-19 192,-19-1 0,0-1-96,0-18-32,-20-1 128,0 21-32,-20-1 1,0 0-65,0 20 0,-19 0-33,19 20 1,0 0 97,0 19-65,0 20 128,20-18-32,20-2-64,20 0 64,-1 2-64,1-21-352,19-20-321,-19 0-961,19 0-2113,2-20-7079,-22-1-321</inkml:trace>
  <inkml:trace contextRef="#ctx0" brushRef="#br1" timeOffset="34178.7109">7702 5891 12427,'-20'-80'3299,"0"41"-1409,0-1-448,-1 0-33,3 0 32,-22 1-352,19 19 96,1 1 161,2 19-449,-3 19-321,1 21-256,0 19 97,0 21 31,20-21-288,0 1-64,20-1 1,0-39-130,21-1-127,-3 1 64,3-40-192,-3 1-225,3-1-31,-21-19-33,0-2-95,-20 2 416,0-1 224,-20 1 32,0-2 32,20 41 192,-20-19 192,20 19-96,0 19-159,0 2 31,0 19-64,20-1-64,20 0-96,-1-19-384,1 1-385,0-1-865,-1-1-896,-19-19-1346,1 0-8295</inkml:trace>
  <inkml:trace contextRef="#ctx0" brushRef="#br1" timeOffset="34483.3984">7840 5613 19122,'40'59'2594,"-19"-20"-1249,-1 2-224,-2 18 449,23-20-161,-21 2-704,19-2-353,-19-19-192,0 0 97,-20-1-193,20 1 32,-20-20-64,0 0 0,0 0-32,0 0-64,-20-20-128,20 1 95,-20-21-63,20 1-32,0-2-288,20 2-321,-20-20-320,20 18-641,0 22-224,-1-1-448,21 0-4228</inkml:trace>
  <inkml:trace contextRef="#ctx0" brushRef="#br1" timeOffset="34801.7578">8356 5752 15566,'0'20'3043,"20"-1"-1858,1-19-96,-1 0 545,-20-19-193,18 19-864,3-40-161,-21 19-320,20 2 128,-20-21-31,0 21 95,-20-1 64,-1 0-128,3 20-31,-23 0 95,1 20 0,22 0-32,-23 19-31,21 0-33,20 22 64,-20-2-288,40 1 96,0-21-64,21 1-96,-3-1-192,3-18-385,-3-21-800,23 0-705,-22 0-225,-19-21-3330</inkml:trace>
  <inkml:trace contextRef="#ctx0" brushRef="#br1" timeOffset="35055.6641">8595 5850 20275,'20'61'1954,"0"-61"-481,-20 19 193,19 1 159,-19-20-864,0 0-384,0-20-97,0 20-192,0-39-256,0 18 0,0-18 1,0 19-1,0-19-64,20-1-257,-20 0-287,20 20-481,21 0-385,-3 1-1312,3 19-1410,18 19-14638</inkml:trace>
  <inkml:trace contextRef="#ctx0" brushRef="#br1" timeOffset="35714.8437">9369 5613 16303,'-39'-39'1890,"19"39"-577,0-21 224,-1 21 321,1 21-224,2-2-513,18 21-320,0-1-449,0 0-128,18 2-192,2-2 0,1-19-32,19-20-32,-21 0-320,1 0-33,0-20-31,0 1 160,-20-1 192,0 0 64,0-1 0,0 2 96,0-1 0,-20 20 192,20 0-32,0 0-256,0 20-64,20-1 0,0 2-96,19-21-961,1 20-1121,1-20-833,-3 0-5990</inkml:trace>
  <inkml:trace contextRef="#ctx0" brushRef="#br1" timeOffset="36409.1797">9766 5513 20083,'-39'20'1601,"39"0"-1024,-20 40 832,20-21 224,0 20-672,0-18-352,40-2-513,-21 1-32,21-21-96,-20-19-128,19 0-64,-19-19 32,-20-21 31,20 21 129,-40-21 64,20 0 32,-20 20 0,1 0 33,-1 20 31,20 0-32,-20 0 0,20 20-128,0 19 96,20 22-32,19-2-96,1 1 64,19-1 0,2 0 0,-23 21-192,3-21 0,-1 2 127,-40-22 65,0 20-224,0-18 160,-40-22-192,19 21 96,-17-40-128,-3 19-129,1-19 225,-19-19 128,19-1-32,1 0-64,19-20 32,0 0-65,20-19 33,0-1 32,20 21 96,0-20 192,39 19 257,-19 19 351,19-18 33,2 19-288,-2-19-417,-19 19 0,-1-21 64,1 22 0,-1-21 32,-19 1 0,-20 19 1,0-1 127,0 2 64,0 19-192,-20 0-128,-19 0-31,19 0-33,0 19 0,-1 2-33,3-1-63,-2 19 192,20 1-63,20-1-33,-2-18-33,3-1 1,19-1 0,-1 1-576,1-20-353,0 0-544,-1 0-1442,1-20-6951,1 1-832</inkml:trace>
  <inkml:trace contextRef="#ctx0" brushRef="#br1" timeOffset="37097.6562">11057 5652 17392,'0'59'1698,"0"-18"-641,19-2-129,-19 20 418,20-18-65,0-21-512,-20-1-225,20 1 1,-20 0 95,0-20 161,0 0-128,-20-20-385,0 0-96,0 1-32,1-22-224,-1 2 128,0-20-32,0 19-64,20-20 32,0 21-224,20-1 192,0 21-64,0-2-64,19 21-64,1 0-321,-1 21-640,1-2-897,21 21-801,-23-21-3779</inkml:trace>
  <inkml:trace contextRef="#ctx0" brushRef="#br1" timeOffset="37488.2812">11434 5633 16623,'0'59'2691,"0"-19"-994,20 19 161,-20-19 256,20-1-961,-1-18-672,1-1-129,20-1-288,-20-19 32,19-19-64,-19-1-32,0-1-64,1-18-32,-21-1 128,0 21 64,-21-21 32,21 19-256,-20 2 288,20 19-64,0 0-64,0 19-32,0 22 0,0-2 65,20 1-65,19-1-97,1-18-127,1-1-705,18-1-768,-19-19-994,-1 0-704,1 0-7335</inkml:trace>
  <inkml:trace contextRef="#ctx0" brushRef="#br1" timeOffset="37829.1016">11910 5652 17648,'40'40'3011,"-40"0"-1057,20 0 96,-1-1-256,1 0-705,0 2-513,0-21-159,0-1-353,-20 1 32,0-20-32,21 0 96,-21 0-288,0-20 32,-21 1 0,21-1 32,-20-21 96,20 22 0,0-21-193,0 1 322,0-2-290,20 22 161,1 19 1,-3 0-98,22 19 130,-19 22 31,17-2-96,-17 1-289,19-1-575,-20-18-482,-1-1-896,1-1-1153,0-19-6278</inkml:trace>
  <inkml:trace contextRef="#ctx0" brushRef="#br1" timeOffset="38162.1094">12327 5652 14413,'20'0'4324,"0"40"-1889,-20 0-770,20 0 257,-20-1-192,19 0-705,-19-19-417,0 1-384,20-1-31,-20-20-97,0 0 0,0 0 96,0-20-160,0-1-32,0-18-32,0 19 96,0-19-64,0-1 128,0 19-96,20 2 128,-20-1-64,20 20 97,0 20 95,19-1-96,-19 22-160,21-2-32,-23 1-288,23-21-385,-1 1-320,-22 1-608,3-21-1474,-21 0-1217,0 0-7495</inkml:trace>
  <inkml:trace contextRef="#ctx0" brushRef="#br1" timeOffset="38321.2891">12764 5711 17712,'20'41'3716,"-20"-21"-1858,19-1-417,1 1 64,0 0-832,0-1-545,-20 1-352,20-20-481,-20 0-960,0-20-1827,0 1-7846</inkml:trace>
  <inkml:trace contextRef="#ctx0" brushRef="#br1" timeOffset="38465.8203">12685 5394 21268,'-40'-40'2946,"40"40"-2305,0-19-737,0 19-385,0-20-1120,20 20-2115</inkml:trace>
  <inkml:trace contextRef="#ctx0" brushRef="#br1" timeOffset="39053.7109">13161 5692 17424,'-20'0'3427,"20"0"-2370,0 0-224,20 19 512,-20 22-160,20-21-576,-20-1-64,20 1-65,-20-20-192,19 20 33,-19-20-65,0 0-64,0-20 0,0 20-96,0-39-64,20 19 32,-20-21-96,0 2 64,20 0-32,0 19 0,0-19 0,-1 39-32,-19 0 32,40 0-64,-20 39 64,1 0 0,-3 1-160,23 0-352,-21 0-353,18-21-448,-17 21-1090,19-40-576,-20 0-2978</inkml:trace>
  <inkml:trace contextRef="#ctx0" brushRef="#br1" timeOffset="39473.6328">13855 5553 17936,'0'-40'2627,"0"40"-769,-20 0-33,-19 40-287,19 0-385,0 19-512,0 0-161,20-18-224,0 18-224,20-39-64,0 19-32,0-39-224,19 0 32,2-20-65,-21 1-63,0-21 128,-2 1 96,-18 19 192,0-20-32,-18 40 192,18 0-192,-20 0 96,20 40-96,0 0 32,0 19 64,0 1-32,38 19 32,3-19-32,-1-1 0,-1 0-32,-19-18 64,0-2 161,-40 1 95,0-1-64,-19-19-192,-1 1-96,-1-21-192,-17 19-256,17-19-545,2 0-1121,-1-19-2082,0 19-8840</inkml:trace>
  <inkml:trace contextRef="#ctx0" brushRef="#br1" timeOffset="39966.7969">14730 5196 20275,'0'-20'2818,"0"20"-1665,0 20-512,0 39 672,18 1-128,3 19-448,-1 21-288,0-20-289,19-2-96,-19 2-128,20-21-321,-20-19-576,19-21-480,-19 1-1153,-20 1-738,0-21-7494</inkml:trace>
  <inkml:trace contextRef="#ctx0" brushRef="#br1" timeOffset="40168.9453">14590 5613 19826,'0'0'2947,"20"0"-1602,-20-20 481,39 20 192,1-19-769,1 19-768,-2-21-385,21 21-128,-21 0-161,1 0-191,-1-20-801,1 20-897,0 0-1121,-21-20-416,1 20-8489</inkml:trace>
  <inkml:trace contextRef="#ctx0" brushRef="#br1" timeOffset="40329.1016">15165 5593 11530,'61'40'7496,"-43"-21"-5254,3 1 32,-1 0-288,0-1-1186,0 2-607,-1-21-225,-19 20-289,20-20-447,-20 0-1314,0-20-1666,0 20-13100</inkml:trace>
  <inkml:trace contextRef="#ctx0" brushRef="#br1" timeOffset="40473.6328">15107 5235 19602,'0'-20'2338,"0"1"-1953,0 19-578,20-20-127,-2 20-288,-18 20-962,20-1-2882</inkml:trace>
  <inkml:trace contextRef="#ctx0" brushRef="#br1" timeOffset="41284.1797">15503 5513 17264,'-20'40'4420,"20"-19"-3203,0 18-224,0 0 545,20 1-129,21 0-961,-23 0-255,2-21-97,1-19 64,-21 20-64,20-20 32,-20 0-32,0-20-32,0 1-128,-20-1-32,20-21 128,-21 22-32,1-21-64,2 21 32,18-21 0,0 21-64,0 19-64,0 0-97,18 0 129,2 19 160,1 21-64,-21-21 96,20 1-128,0 0 64,-1-1 64,-19-19-128,0 0 64,0 0-64,0 0 288,0 0-224,0 0-96,0 0-32,20-19 64,-20-1-32,20 0-160,-20 20 64,40 0 31,-21 0 97,1 20 0,0 0 128,20 20 257,-21-20-1,21 0 0,1-20 65,-3 0-97,3 0 64,-3-20-224,3-21-31,-21 2 31,0 0 32,-1 19 32,-19-19-128,-19 18 64,-1 1 96,0 20-160,0 0-160,-1 20 96,3 1 64,-2 18 161,20 0-33,0 1-96,20-21 0,19 22-160,1-21 128,-1-20-160,1 19-577,0-19-256,-1 0-768,1 0-2051,-20-19-6918,-1 19 1505</inkml:trace>
  <inkml:trace contextRef="#ctx0" brushRef="#br1" timeOffset="43116.2109">17190 5553 13292,'-39'-20'3235,"39"0"-865,-20 20-704,20 0-97,-20 20-191,20 0-385,0 20-96,-20 0-225,20-1-159,20 21-193,-20-40-32,40 0-128,-21-1-64,21-19 97,-20-19-353,1-1-33,-1-21 193,-20 22-32,0-21 64,0 1-64,-41 19-32,21-20-128,-20 20 0,21 0 64,-1 20-481,0 0-384,20 0-640,0 20 223,20 0-31,0 20-961,19 0-3300</inkml:trace>
  <inkml:trace contextRef="#ctx0" brushRef="#br1" timeOffset="43319.3359">17508 5831 13805,'20'-20'4035,"-20"0"-1825,-20-19-224,0-2 737,1-18-769,-1 0-993,-20-1-385,20 1-320,1-21-191,19 1-65,-20-1-32,20 21-33,0 0 33,20 38-160,-1 1-160,21 40-513,-20 1-704,0 18-1602,19 1-1666</inkml:trace>
  <inkml:trace contextRef="#ctx0" brushRef="#br1" timeOffset="43493.1641">17289 5494 19250,'-38'19'4036,"38"-19"-2211,0-19-1120,20 19 480,19-20 224,21 0-960,-1 1-417,20-3-513,0 22-672,2 0-512,-2 0-1763,0 0-6341</inkml:trace>
  <inkml:trace contextRef="#ctx0" brushRef="#br1" timeOffset="44514.6484">19235 5156 18481,'-20'-39'2819,"1"18"-1602,-1 21-641,0 0 770,-20 0 159,1 21-736,-1-1-97,1 19-63,19 0-225,20 22-159,0-22-161,20 0 0,19 20 32,21-18-128,-21-21-128,21 19-65,-1-19-31,-18 21 0,-3-22 64,-38-19 192,20 20 96,-40-20 160,0 20-128,2-20 0,-23 0-192,21 0-96,-19 0-416,19 0-898,20 0-1921,-20 0-1730,20 0-11659</inkml:trace>
  <inkml:trace contextRef="#ctx0" brushRef="#br1" timeOffset="44862.3047">19612 5533 25464,'40'-20'768,"-20"20"-672,0-19 289,19-1 287,-39 0-383,20 20-193,0-19-224,-20-3-32,0 22 31,0-19 1,-20 19 32,0-20 32,0 20-128,-19 20 0,19-20 160,-20 19 96,21 22 0,-1-21 32,20 19-32,0 1 0,20 0-32,-1 0-32,1-21 32,40 1-64,-21-20-64,22 0-128,-23-20-257,23 20-480,-22-19-832,1-21-706,-20 21-4099</inkml:trace>
  <inkml:trace contextRef="#ctx0" brushRef="#br1" timeOffset="45079.1016">19891 5076 20787,'0'0'3171,"0"0"-1954,0 41 417,0-21 192,20 39-673,-1 0-513,1 21-319,20-21-97,-20 21-256,19-21-449,-19-18-480,0-2-288,19 0-961,-19-19-1601,-20-20-3300</inkml:trace>
  <inkml:trace contextRef="#ctx0" brushRef="#br1" timeOffset="45441.4062">20247 5494 20979,'21'19'2691,"-1"-19"-1218,0 0-288,19 20 289,-19-20-609,20-20-705,-21 20-64,21-19-160,-20-1-64,-20 0 64,20 1-129,-40-3 1,20 3-128,-20 19 192,-20-20-96,1 20 192,-1 20-64,1-1 288,19 22-96,0-1 0,-1-1 32,21 2-64,0-22-64,21 21 0,19-21-64,-1-19-352,1 20-353,19-20-672,-19 0-1218,-1-20 33,1 20-1955,1-39-6661</inkml:trace>
  <inkml:trace contextRef="#ctx0" brushRef="#br1" timeOffset="45644.5312">20744 5435 10505,'-19'-61'5125,"19"61"-2050,-20 0-801,20 0-384,-20 20 128,-1 21-480,1-2-353,20 20-449,0 1-319,20-20-161,1-1-160,19-19-96,-1-1 32,1-19-256,19 0-225,-19 0-543,19-39-706,-19 19-1057,-19-19-31,-3 0-1602,-18-22-6919</inkml:trace>
  <inkml:trace contextRef="#ctx0" brushRef="#br1" timeOffset="45833.0078">21041 5076 20883,'0'-19'3780,"20"38"-2307,-20 1 161,21 21 127,-1-2-351,-20 40-353,20-19-609,19 19-127,-19 1-321,0-1 0,19-39 0,-19 19-289,0-39-383,0 0-353,-20-20-481,0 0-800,0-20-1986,-20 0-5894</inkml:trace>
  <inkml:trace contextRef="#ctx0" brushRef="#br1" timeOffset="46000">20883 5413 21107,'-20'0'2467,"20"-19"-1506,40 19 929,19 0 127,20 0-928,2-20-608,-2 20-65,0 0-256,0 0-128,-39 0-512,19 0-737,-39 0-1185,1 0-2083,-21 0-8903</inkml:trace>
  <inkml:trace contextRef="#ctx0" brushRef="#br1" timeOffset="47482.4219">1112 7062 18673,'-41'-20'1922,"41"0"-1217,0 20 448,0 20 1185,0-20-512,20 39-577,19 2-673,2 18-223,-1-20-225,-1 22-32,1-22-160,-1-19-160,1 19-417,0-39-864,-21 20-1410,1-20-769,-20-20-9608</inkml:trace>
  <inkml:trace contextRef="#ctx0" brushRef="#br1" timeOffset="47656.25">1051 6922 20050,'-59'-39'2211,"39"19"-1635,20 1-31,0-1-33,0 20-608,0-20-128,20-1-545,0 21-864,-1 0-834,1 0-3554</inkml:trace>
  <inkml:trace contextRef="#ctx0" brushRef="#br1" timeOffset="47952.1484">1567 6863 19090,'-20'40'1313,"0"-21"-448,20 22 384,-19-21 512,19 19-351,0 1-866,-20 0-319,20-20-161,20 19-32,19-39-64,2 20-97,17-20 97,-17 20 0,18-20 0,-19 0 128,-20 19 97,0-19 31,-20 20-128,0 1 0,-20 18-448,0-19-609,0 0-1345,0-1-1122,-19-19-11338</inkml:trace>
  <inkml:trace contextRef="#ctx0" brushRef="#br1" timeOffset="48736.3281">2600 6824 14381,'-40'-41'3716,"19"22"-1634,3 19-897,-2 0 256,20 0 65,-20 40-482,20 0-319,-21 38-32,21 2-33,21-1-127,19 21-321,-1-41-32,21 1-32,-1-20-96,1-21-192,-1-38 96,20-1-32,-18-19-384,-2-22 63,-19 2-159,-21 0-65,-19-1 353,0 1 192,-39-2-257,-22 2 33,3 20-192,-1-2 383,-22 2 194,22 19-65,0 20 32,19-19-32,0 19-97,1 0-159,39 0-737,0 19-1505,18 1-929,3 0-9001</inkml:trace>
  <inkml:trace contextRef="#ctx0" brushRef="#br1" timeOffset="49082.0312">3274 6566 9288,'-38'-20'10634,"17"20"-9449,1 0-31,0 39 575,0 1 161,1 20-673,19 19-256,-20 1-545,40-2-255,-1-17-65,1-2-64,41 1-224,-23-20-289,3-21-352,18 1-704,-19 0-897,0-20-641,-21 0-7623</inkml:trace>
  <inkml:trace contextRef="#ctx0" brushRef="#br1" timeOffset="49495.1172">3612 6983 20307,'20'39'2114,"1"1"-1249,-3 0 256,-18-20 128,20 0-96,-20-1-448,0 1-257,0-20-256,0 0 0,0 0 97,0-20-161,0 1-160,0-1 64,-20 0-32,20-20-32,0 20 64,0-20-96,0 21 64,20-1 32,1 20 96,-1 0 96,18 20-96,3 19-32,-21 1-96,19 0-128,1-20-288,0 19-385,-1-19-320,-19-20-545,0 0-1152,-20 0-1218,0-20-9065</inkml:trace>
  <inkml:trace contextRef="#ctx0" brushRef="#br1" timeOffset="49720.7031">3870 6605 3427,'60'0'17648,"-21"20"-14957,21 40-641,-21-1-128,22 1-449,-23 19-736,3-20-609,-1 21-32,-21-21-128,1-18-160,-20-2-128,0-19-97,0 0-352,-20-20-320,20 0-800,-19 0-1635,19 0-4804</inkml:trace>
  <inkml:trace contextRef="#ctx0" brushRef="#br1" timeOffset="49901.3672">4584 7220 25271,'41'0'2979,"-41"0"-2851,20 20-128,-20-20-256,0 0 160,20 0-673,-20 0-1633,0 0-2114</inkml:trace>
  <inkml:trace contextRef="#ctx0" brushRef="#br1" timeOffset="61060.5469">614 8988 3747,'-19'0'19635,"-1"-20"-19539,20 20 801,20 0 1056,-1 20-383,21-20-929,19 0-513,2 19-32,-2-19-417,1-19-672,19 19-1441,-20-20-2306</inkml:trace>
  <inkml:trace contextRef="#ctx0" brushRef="#br1" timeOffset="76475.5859">1310 8333 15630,'-40'-21'1986,"20"1"-480,20 20-225,0 0 833,0 20-256,20 1-641,0 18-192,0 20-128,19 41-545,-19-21-64,20 21-160,-1-1-96,1-20 193,-20 1-65,19-21 64,-19 0-192,21-18 32,-23-2-96,2-19 160,-20 0-128,21-20 32,-21 0-32,0-20 64,0-19-64,0-1 64,-21-20-160,21 1 64,0-2 0,0 2-32,21 40 64,-21-1-32,20 0 96,20 40 0,-21 0 0,21-1-32,0 21-256,-21 0-256,21 19-481,-20-19-609,19-1-1152,-19-18-353,0-1-2306,1-20-9448</inkml:trace>
  <inkml:trace contextRef="#ctx0" brushRef="#br1" timeOffset="76707.0312">1984 8908 5028,'21'-20'13773,"-1"40"-12235,-20-1 320,18 22 320,3-21-257,-1 19-896,20 0-704,-21-19-65,21-20-64,-20 0-64,0 0 64,-1-20-63,1 1-33,-20-1-192,0 0-257,-20 1-31,1-1-257,-21 0-320,20-1-448,-19 21-961,19-19-1282,0-1-4580</inkml:trace>
  <inkml:trace contextRef="#ctx0" brushRef="#br1" timeOffset="76959.9609">2183 8471 16815,'-20'-59'3908,"0"59"-2563,20-20 449,0 20 769,0 0-1058,0 20-1025,0 19-159,0 21 63,20-1 32,20 2-127,-20-2-225,19 20 32,1-19-192,-1-21-289,21 20-287,-21-38-385,2 19-993,-21-21-1153,18 1-641,-17 0-9032</inkml:trace>
  <inkml:trace contextRef="#ctx0" brushRef="#br1" timeOffset="77350.5859">2659 8769 19890,'-19'21'1314,"19"18"-225,0-19 864,0 19 514,0 21-1154,0-20-768,19-21-545,1 21 32,0-21 0,-20-19-64,20 0 96,0 0-64,-1-39-128,1 0-97,-20-1-63,0 0 192,-20-19-96,-19 19-129,19-20-223,-20-19-97,1 19 1,-1 1 416,20 19 384,-1 0 384,3 20 289,18 20 224,0 0-384,0 20-481,18 1 96,-18 18 353,21 20-289,19-18-288,-20 18 32,19 0-224,1 1-192,0-20-449,-1-1-544,-19-19-769,21-1-1185,-23 2-1218,2-1-13418</inkml:trace>
  <inkml:trace contextRef="#ctx0" brushRef="#br1" timeOffset="77628.9062">3116 8610 22164,'-40'21'2435,"1"18"-1827,19-19 417,-20 39 609,19-18-481,3-2-673,18 0-383,39 1-97,1-21-193,-1 2 193,21-1-192,19-20 0,-20 20-96,-19-1-1,1-19 97,-41 20 288,0 19-128,-20-19 0,-21 1-128,3-1-993,-23-20-1505,22 20-257,-1-1-993</inkml:trace>
  <inkml:trace contextRef="#ctx0" brushRef="#br1" timeOffset="78322.2656">4068 8868 9833,'40'40'2690,"-40"-21"-448,21 22 97,-1-2-129,-2 1-160,23-21-417,-41 1-159,20 1-97,0-21-256,-20 0-160,0 0 0,-20-21-385,0 1-351,-1-19-1,-17 0-128,-3-1 0,1-20-32,1 1-32,-21-1 32,21 1-64,-1-20 0,1 18-32,19 2 32,20-1 32,0 40-32,0-19 0,20 19-32,19 1-64,-19-1-352,20 20-321,19 0-544,-19 20-1058,-1-1-1632,-19 1-7656</inkml:trace>
  <inkml:trace contextRef="#ctx0" brushRef="#br1" timeOffset="78510.7422">3732 8749 18897,'-20'0'2082,"20"0"-544,0-20 672,20 1-224,18-1-705,3 0-480,-1 1-385,-1-1-320,21-1-256,-21 21-224,1 0-577,19 0-1185,2 0-1378,-23 21-1152</inkml:trace>
  <inkml:trace contextRef="#ctx0" brushRef="#br1" timeOffset="78763.6719">4406 8769 21748,'-20'40'2114,"1"0"-384,19-1 160,0 0-353,0-18-576,19 19-481,1-21-287,20-19-161,-1 0 32,1-19 64,1-1-160,-23-21-32,3 2-225,-21 19 129,-21-19-192,3 19-129,-23 20-415,1-19-322,1 19-415,-1 0-705,20 0-289,1 19-2434</inkml:trace>
  <inkml:trace contextRef="#ctx0" brushRef="#br1" timeOffset="78958.9844">4704 8968 18769,'40'20'2851,"-40"-20"-513,0-20-64,-20 0-448,0-1-865,20-18-417,-20 0-63,1-1-289,19 0-160,0-19-160,19 19-288,1 1-513,0 18-833,20 1-1089,19 20-768,-19 20-7656</inkml:trace>
  <inkml:trace contextRef="#ctx0" brushRef="#br1" timeOffset="79698.2422">5459 8809 19026,'0'0'1441,"20"-19"321,19-2 127,1 1-543,-20 0-866,-1 1-192,21-1-128,-20-19-63,0-2-129,-20 1 0,0 21-33,0-21 33,-40 21 32,0 19 0,1 0 64,-1 19 161,1 1 95,19 0 0,0 39 65,-1-18-129,21 37 0,21-17-64,19-2-64,-1 0-160,1-19-64,19-20 0,20 0-288,-19-1-577,-21-19-416,22 0-1026,-41 0-223,-2-19-2147,-18 19-10665</inkml:trace>
  <inkml:trace contextRef="#ctx0" brushRef="#br1" timeOffset="79981.4453">5815 8570 9513,'41'40'10570,"-21"-19"-8777,-2 18-544,23 1 513,-21 19-128,0-19-770,-1 0-575,1-1-33,0-19-32,0-1-64,0 2-96,-20-21 0,0 0 33,0 0-1,0-21-32,0 2-32,-20-21-32,20 21-96,-20-21-289,0-20-576,20 21-384,0-1-705,0 21 96,0-1-192,20 20-2018,0 0-9801</inkml:trace>
  <inkml:trace contextRef="#ctx0" brushRef="#br1" timeOffset="80270.5078">6232 8710 14509,'41'19'3812,"-41"-19"-1602,20 0-32,-2-19 192,3-1-1057,-1 0-832,0 1-353,-20-22 96,20 21-96,-40 0 65,20 1-65,-20 19 64,0-20-128,-1 20 64,-17 20 192,18-1-95,-1 1 31,1 21 64,20-2-32,0 1-159,20-1-97,1 2-64,19-2-1,-1-19-351,21-1-256,-21-19-225,1 0-481,19 0-1120,-39-19-321,20 19-2466</inkml:trace>
  <inkml:trace contextRef="#ctx0" brushRef="#br1" timeOffset="80538.0859">6690 8849 18001,'18'19'2082,"-18"-19"-577,0 0 32,0 0 449,0 0-576,0-19-674,0 19-223,0-20 63,-18 0-31,18-20-33,0 20-287,-20-19-1,20-1-192,0 1 32,20 18-96,-20 1-32,18 20-289,2 0-287,1 0-545,19 20-1378,-1 1-1473,-19-1-7526</inkml:trace>
  <inkml:trace contextRef="#ctx0" brushRef="#br1" timeOffset="80777.3437">7026 8451 16719,'-18'0'3972,"18"20"-2242,18 1 352,2 18 192,0 0-705,21 1-864,-23 20-257,23-20-480,-1-1-384,-1-19-577,1 1-865,-20-21-1217,19 0-1185,-19-21-14189</inkml:trace>
  <inkml:trace contextRef="#ctx0" brushRef="#br1" timeOffset="80940.4297">7384 8551 19698,'0'19'4805,"0"21"-2275,0 20-1024,0 19 127,0 21-224,-20-1-800,20-20-353,20 1-416,-20-40-545,39 19-512,-39-40-673,20 2-1729,0-1-897</inkml:trace>
  <inkml:trace contextRef="#ctx0" brushRef="#br1" timeOffset="82573.2422">5777 9206 15118,'-61'0'1601,"41"0"-319,1 0 223,-1 0 385,20 19 0,-20-19-417,40 21-704,0-1 128,19-20 127,1 20-159,39-20 32,21 0-256,19 0-225,21-20-64,18 0-223,-19-1-129,-1 2-64,2-1-97,-41 0-127,-20 20-64,-18 0-97,-3 0-223,-37 0-129,-1 20-256,-20-20-801,-20 20-992,-1-20-1411,21 19-12875</inkml:trace>
  <inkml:trace contextRef="#ctx0" brushRef="#br1" timeOffset="83035.1562">8119 8570 20691,'-20'20'2563,"20"0"-578,20 21-191,-20-2-224,19 0-802,1 1-319,0-19-193,0 18-192,0-19-192,19-1-224,-19-19-449,-20 0-705,0 0-1216,0 0-930,-20-19-7911</inkml:trace>
  <inkml:trace contextRef="#ctx0" brushRef="#br1" timeOffset="83192.3828">8059 8253 19922,'0'-39'2371,"0"19"-1378,0 0-673,20 20-32,-20 0-480,20 0-801,-20 20-865,0 0-2370</inkml:trace>
  <inkml:trace contextRef="#ctx0" brushRef="#br1" timeOffset="83499.0234">8356 8511 20691,'61'79'2819,"-43"-18"-769,3-22-225,-1 0-287,0-19-417,0-20-609,-20 20-127,0-20-65,0 0-96,0-20-96,0 0-96,0-19 97,19 19-97,-19-19-32,0-2 0,20 41 0,0-20 0,-20 20 0,40 20 32,-20 0-64,19 1 32,-19-1-289,21 19-415,-3-19-738,-17 19-1120,19-19-1890,-22 1-6439</inkml:trace>
  <inkml:trace contextRef="#ctx0" brushRef="#br1" timeOffset="84208.9844">9032 8809 14157,'0'40'5477,"19"19"-4228,1 1-128,0-1 161,21 0 255,-23 2-704,22-2-641,1-19 224,-23-20-384,23 0 481,-21-20-97,-20 0 33,0-20-97,0-21-224,-20 2-96,-21 0-32,3-22-32,-3-18 32,-18-1 0,19 2 0,20-2-128,1 1 0,-1 20 64,40 18 64,-1 2 32,1 19-64,20 20 96,-1 20-32,-19-1 96,21 21-96,-41 20-128,20-20 160,-40 19-160,20-19 96,-21 0-192,1-1 128,20-39-449,-20 20-640,20-20-673,0-20-448,0 20-384,0-39-2819,20 19-8232</inkml:trace>
  <inkml:trace contextRef="#ctx0" brushRef="#br1" timeOffset="84478.5156">9349 8570 18065,'20'40'3171,"-20"1"-1506,0-2-31,0 0 320,20-19-769,-20 0-320,20 1-481,0-2-192,-1-19-96,1-19 96,0-2-96,0-19-192,0 21-32,1-1 32,-3 0-64,-18 20 96,0 0-32,20 20 64,-20 0-32,20 19 32,-20 2-385,21-2-800,17-19-705,-17-1-1121,19-19-448,-20-19-6727</inkml:trace>
  <inkml:trace contextRef="#ctx0" brushRef="#br1" timeOffset="84679.6875">9707 8312 20947,'0'0'3235,"20"21"-1025,0 18-480,-1 20-353,21 21-512,-20-21-576,19 22-289,1-22-449,0 0-63,-21-38-385,21-2-897,-19 1-1217,-21-20-896,-21-20-11468</inkml:trace>
  <inkml:trace contextRef="#ctx0" brushRef="#br1" timeOffset="84855.4687">9567 8610 20947,'-59'0'4228,"59"0"-2626,0-20-481,41 20 769,17-20-609,1 1-769,22-1-351,-2 20-450,-20-20-319,1 20-513,-1 0-1121,-18 20-2275,-23-20-5348</inkml:trace>
  <inkml:trace contextRef="#ctx0" brushRef="#br1" timeOffset="86635.7422">10917 8372 14093,'-40'-119'2114,"22"80"-160,-3-22-609,1 22 417,0 0-257,0 19-160,-19 20-384,19 0-192,0 0-289,0 20-191,1-1-1,19 21-96,0 20-32,19-21-128,1 20 0,20 2 64,-20-2-96,-1-20-32,1 21 0,-20-1-96,0-19 160,0 20 0,0-1 0,-20-19 0,20 0 0,-19-20-32,19 19 161,0-39 127,0 20 32,0-20 0,19 0 33,1 0-161,20-20 64,-1 1-224,22-1-32,-23 20-192,3-20-288,18 1-97,-19 19-736,0-21-545,-1 21-768,1 0-577,-20 0-6471</inkml:trace>
  <inkml:trace contextRef="#ctx0" brushRef="#br1" timeOffset="87005.8594">11314 8492 16431,'0'0'4132,"0"19"-3427,0 1-193,21 19 1282,-21 1-97,20 1-864,-20-22-416,20 21-193,-20-40 96,0 19-256,18-19 64,-18 0 0,0 0 65,0-19-193,0-21-96,0 21 128,-18-22 32,18 21-32,0-39-32,0 20-64,18-2 96,3 2-32,-1 39 0,0 0-64,19 0 128,-19 39-32,20 2 32,-20 18-64,19-20-160,-19 2-417,21-2-704,-3 1-1474,-18-21-160,1-19-3395</inkml:trace>
  <inkml:trace contextRef="#ctx0" brushRef="#br1" timeOffset="87251.9531">11810 8511 16335,'21'0'3459,"-21"0"-1024,0 40-193,20-21-353,0 21-639,19-19-514,-19-1-351,20-20-257,-1 0-64,1 0 64,1-41-224,-23 21 32,2-19-288,-20 19 63,-20 0-287,-19-20-225,-1 40-544,-19-20-97,-1 20 545,21 0 385,-1 20-609,-1 1-1730,41-21-12075</inkml:trace>
  <inkml:trace contextRef="#ctx0" brushRef="#br1" timeOffset="87954.1016">12983 8511 4868,'0'-60'9225,"-21"40"-6310,21-19-1026,-20 0-351,0 19-33,0-1-224,1 21 33,-21 21-225,20 18-449,0 20 1,1 2 32,19-2-161,0 0-96,0 1-127,39-40-97,-19 0-160,20-1 0,-1-19 160,-19-19-128,21-21-128,-21 21-64,-20-22 160,0 1 0,0 1-64,0 0-32,0 18 96,-20 1-32,20 20-96,0 0 192,0 0-160,0 20-32,20 20 160,-2-20-256,2 19-577,21-19-704,-2 0-898,1 1-543,0-21-2083,-1 0-9225</inkml:trace>
  <inkml:trace contextRef="#ctx0" brushRef="#br1" timeOffset="88237.3047">13379 8353 12684,'-20'-41'5252,"0"21"-3586,0 40-481,1-20 417,-1 41 255,20-22-639,-20 21-450,40-1-383,0-19-65,19 1-224,1 18 0,19-19-96,2-1-96,-2 1 160,-19-20-192,-21 20 96,1 1 32,-20-1 64,-20-1-64,1-19-96,-21 20-96,20-20-321,-19 20-576,19-20-897,0 0-416,20-20-1698,0 20-10570</inkml:trace>
  <inkml:trace contextRef="#ctx0" brushRef="#br1" timeOffset="88511.7187">13776 8333 12267,'-20'0'6855,"0"0"-5286,-19 20-128,19 19 834,0 0 95,20 1-1025,0 0-704,20-20-353,39 0-128,1-1-128,20 1 32,-1-20-128,-19 20-96,-21 1 64,-19-1 64,-40-1-32,0 1 32,-39 0 0,0-1-160,-2 1-97,2 0-351,19-20-65,0 0-640,1 0-1057,39 0-769,0 0-5510</inkml:trace>
  <inkml:trace contextRef="#ctx0" brushRef="#br1" timeOffset="88837.8906">14094 8372 19794,'-20'40'2627,"20"-1"-1602,0 2 544,20-2 513,0 0-640,-1 1-802,21-19-416,1-1-224,-3-20 96,3 0 1,-21 0-162,19-20-223,-19-1 160,-20-19 0,0 21 128,0-21 0,0 21 32,0-2 32,-20 1 32,20 20-128,0 0 0,0 0-160,20 20 192,-20 1-160,40-2-64,-21 1-641,21 0-641,-20-1-1184,19 1-577,-19-20-4260</inkml:trace>
  <inkml:trace contextRef="#ctx0" brushRef="#br1" timeOffset="89287.1094">14610 8292 12844,'19'61'7527,"-19"-2"-5766,0-20 97,20 2 96,0-2-256,-20 0-1154,0-19-256,20 0-127,-20-20-129,0 0 32,0 0-64,0 0 0,0-20-192,0 0 95,0-19 97,0 19 0,0-20-96,21 20-96,-21-19-160,20 19 64,-2 0 95,3 20 129,-21 20 128,20 0 161,-20-1 31,20 1-32,-20 0-128,20 1 64,-20-21-64,0 0-32,19 0 33,-19 0-65,0 0 32,20-21-32,-20 21-128,20-20 192,0 20-128,0-20-64,-1 20-161,1 0-479,0 0-193,0 0-224,19 20-385,-19 0-640,0-20-1409,1 21-5638</inkml:trace>
  <inkml:trace contextRef="#ctx0" brushRef="#br1" timeOffset="89685.5469">15344 8590 18033,'40'100'3491,"-20"-41"-929,0 1-960,-1-20-1,1 19-223,0-19-706,0-20-415,-20 19-1,21-39-224,-21 20 128,0-20 0,-21-20-32,1 1-192,0-1 64,0-21-96,-19-18 32,-1 0-32,20-40-64,-19 20 0,39-21-65,0 0-159,0 41 320,20-1-32,-1 40 128,1 20 64,20 0 64,-1 41 128,-19 18 1,0 0-225,0 1-64,-20-1-96,-20 2 0,0-22-161,0-19-319,-19 0-353,19-1-737,0-19-1921,20 0-3428,-20-19-7334</inkml:trace>
  <inkml:trace contextRef="#ctx0" brushRef="#br1" timeOffset="90156.25">15682 7955 17456,'20'-59'2883,"-40"39"-129,20 20-768,20 20 96,-20 19-416,40 20-481,-21 22-480,21 18-225,0-20-256,-1 21-128,1-41-128,19 0-384,-18-19-97,-3-20-800,3 0-673,-41-20-1473,-20 0-1121,-1 0-13165</inkml:trace>
  <inkml:trace contextRef="#ctx0" brushRef="#br1" timeOffset="90431.6406">15562 8333 20371,'0'-21'3107,"20"1"-1826,21 1 385,18-1 223,1 0-736,-1 1-896,0-1-193,1 20-256,-1 0-129,2 20-415,-22-1-354,1 1-95,-1 0 224,-19 19 737,20 2 192,-20-2 96,-1 0 193,21 1 639,-20-19 1,0-2-352,-1 1-513,1 0-96,0-20-225,1 0-800,-21 0-1153,0-20-1505,0-19-10026</inkml:trace>
  <inkml:trace contextRef="#ctx0" brushRef="#br1" timeOffset="90595.7031">16040 8075 20435,'-20'-20'2178,"20"20"-929,20-20-416,-2 20-481,43 0-704,-22 0-2114,1 0-962</inkml:trace>
  <inkml:trace contextRef="#ctx0" brushRef="#br1" timeOffset="91336.9141">16714 8292 16207,'-20'-19'2851,"20"19"-834,-20 0-223,1 39 32,19 2-289,-20 18-384,20-20-288,0 21-320,39-20-257,-19-21-192,20 1-64,-1-20 0,22 0-64,-23-39-96,3 19-513,-41-19 1,0-2 63,-20 2-288,-19-1-224,-2 1-192,21-2-480,-18 2-1026,17 0-1409,21 19 192,0 0 2242,0 20 1538,21 0 1089,-3 20 2530,2 0 225,21 19-1442,-3 0-513,3 2 1,-1-2 288,-1-19-577,1 19-416,-20-19-32,-1-20-353,-19 20-159,0-20-417,0 0 224,0 0 96,0-20-320,0 20 128,0-20-128,20-19 32,-20 19-32,20 1 0,0-1-32,0 20-64,-1 0 0,1 20 0,20 19-128,1 0-545,-2 1-576,1-19-1217,-1-2-866,1 1-5060,0-20-3938</inkml:trace>
  <inkml:trace contextRef="#ctx0" brushRef="#br1" timeOffset="91597.6562">17587 8194 4452,'-19'-41'15214,"19"41"-13196,-20 21-769,0-1 96,20 0 289,-20 19-705,20 0-385,20 2-415,0-2-33,19-19-96,22 0-128,-3-1-65,3 1-191,-22 0-96,1-20 191,-20 21 97,-20-2 96,-20 1 224,-20 0-64,20-20-32,-19 19-160,-2-19-1185,21 0-1570,-18 20-5477</inkml:trace>
  <inkml:trace contextRef="#ctx0" brushRef="#br1" timeOffset="92315.4297">18620 8353 9384,'-21'-20'3171,"21"-1"-192,-18 21-384,18-20-802,-20 20-255,0 0-193,20 20-160,-21 1-192,1-1 192,2 39-64,18-20-416,0 21-160,18-20-289,23-21-160,-21 21-96,18-19 96,3-21-128,18-21-96,-19 1-289,0-19-223,-21-1-193,-19 0-64,0 0 257,-19 1 223,-1 0-191,-20-2-449,20 21 320,1 1 417,-1-1-289,20 20-352,0 20-1121,0-1-5381</inkml:trace>
  <inkml:trace contextRef="#ctx0" brushRef="#br1" timeOffset="92655.2734">18798 8312 18001,'0'21'2530,"20"-1"-1057,-20-1 257,20 21-481,0-21-608,0 21-289,-1-19-160,1-21 65,0 19-322,-20-19 130,21 0 223,-21-19-384,0-2 96,0 1-64,0 0 32,-21-19 96,21 0-128,0 19 192,0-21-32,21 22-128,-1-1-128,0 20 128,-2 20 96,23 19-321,-1 2-351,-21-2-609,21 20-865,0-18-833,-1-22-7046</inkml:trace>
  <inkml:trace contextRef="#ctx0" brushRef="#br1" timeOffset="93119.1406">19751 8214 20275,'-40'-20'2242,"1"40"-1185,-1-1 608,20 21-287,1 20-481,19-1-225,0 0 65,0-18-545,39-2-192,21-19 0,-1-20-128,2 0-32,18-20-32,-40-19-129,1-2-31,-20-18 224,-20 20 96,-20-22 96,-20 2 32,1-21-96,-1 21 96,1 0-64,-2-1 128,21 20 96,0 21 97,0-1 31,20 40-160,0-1 33,20 1 223,0 39-31,0 2-33,21 17-192,-2-17-256,1-2-288,19 1-257,1-1-256,-1-20-576,-19 1-769,-21-19-1249,21-2-1025,-40 1-10731</inkml:trace>
  <inkml:trace contextRef="#ctx0" brushRef="#br1" timeOffset="93480.4687">20367 8233 19026,'-40'0'2370,"21"20"-1281,-21 0 737,19 40 384,-17-21-481,18 20-768,20-19-416,0 0-385,20 0-160,18-21-32,3-19-32,-21 0 32,19 0-160,1-19 127,-20-21 33,-1 21 32,-19-22-64,0 21 32,-19-19 0,-1 19 32,0 1-64,0-1-32,20 20 224,-20 20-64,20-1-64,20 21 96,0-1-96,0-19 32,0 20-448,39-20-385,-19-20-384,-1 20-576,1-40-834,-19 20-95,-3-20-2435,-18-20-5477</inkml:trace>
  <inkml:trace contextRef="#ctx0" brushRef="#br1" timeOffset="93676.7578">20486 7935 14990,'0'-59'5028,"0"59"-2241,0 40 64,0-1-705,0 41-577,20-1-544,-1 21-512,21-22-289,1-17-224,17-2-288,3-20-129,-2-19-191,0-20-673,-19 0-930,0 0-1504,-40-20-2179</inkml:trace>
  <inkml:trace contextRef="#ctx0" brushRef="#br1" timeOffset="93865.2344">20268 8214 21620,'0'-20'2210,"40"0"-705,19 20 321,0-21-320,40 21-610,0-19-479,2 19-353,-2 0-128,-20 0-609,0 19-800,0-19-1346,-38 21-1665,-3-21-11884</inkml:trace>
  <inkml:trace contextRef="#ctx0" brushRef="#br1" timeOffset="94255.8594">21300 8174 1249,'-40'-21'16463,"20"21"-14285,1 0-256,-21 21 288,-1-1 96,3 39-672,-3-20-481,21 22-544,2-2-321,18-20-224,18 2-128,2-22 128,21 1-160,-3-20 0,-17-20-32,19 1-32,-20-2-1,-20 1 97,19-19 0,-19-1 160,-19 1-32,19 18-96,0 1 321,0 1 159,0 19 0,0 0-191,0 19 95,19 1-256,1 21 0,0-22-96,20 21-192,-1-21-256,-19-19-385,21 20-192,-23-20-513,-18 0-1120,20-20-705,-20 20-5221,-20-19-3652</inkml:trace>
  <inkml:trace contextRef="#ctx0" brushRef="#br1" timeOffset="94618.1641">21240 7836 22613,'-19'-40'2114,"38"21"-1185,1 19 320,20-20 64,-1 20-608,1 0-417,19 0-128,-19 0-128,21 20-32,-22-1-64,1 1 0,-1 19-32,1 2-32,0 18 64,-21 0 32,1 2 64,-20 17-32,20-17-64,0 17 128,1 2-128,-3-21 64,22 2 32,-19-2 32,-21-20-32,0 22 64,0-42 96,-21 21-32,1-21-31,-18 1-65,17-20-96,-19 0-353,20-20-448,1 20-896,-1 0-1282,0 0-4772,0-19-7079</inkml:trace>
  <inkml:trace contextRef="#ctx0" brushRef="#br1" timeOffset="111522.4609">515 10338 19026,'-39'0'1921,"39"0"-896,-20 0 449,20 0 736,20 0-865,0 0-544,19 0-513,21 0-128,-1 0-64,0 0-64,2 0-160,-23 0-384,3 0-673,-1 0-1346,-20 0-1120,-1 20-10571</inkml:trace>
  <inkml:trace contextRef="#ctx0" brushRef="#br1" timeOffset="112162.1094">1409 9881 17424,'-20'-40'2659,"0"20"-1058,20 20 225,0-20-801,0 20-737,0 20 0,20 0 33,0 20-193,-1 0-160,1-1-96,0-19-481,0 20-1281,19-20-640,-19 0-2819</inkml:trace>
  <inkml:trace contextRef="#ctx0" brushRef="#br1" timeOffset="112353.5156">1567 9862 15983,'0'-21'2530,"21"21"-1825,-21 0 320,20 0 128,-2 21-513,-18 18-544,20-19-96,1 19-288,19 0-1057,-20-18-2114,19 19-12813</inkml:trace>
  <inkml:trace contextRef="#ctx0" brushRef="#br1" timeOffset="112965.8203">2322 10358 15983,'-40'-61'2146,"20"22"-1025,-19 19 160,19 1 320,0-1 161,-20 20-545,21 0-480,19 20-417,-20 19-128,20 0 97,0 22-97,0-2-128,20-20-64,19 2 32,-19-22 32,20-19-64,-21 0-32,21 0 64,-20-39-224,0 18 0,-20-18 32,0 19 95,0-19 1,-20-1 161,0 19-1,20 2-96,-20 19 128,20 0 96,0 0-160,0 0-96,20 19 256,0 22-160,19-21-64,-19-1-32,20 1-224,-19 0-417,17-1-1248,-17-19-1283,19 0-2689</inkml:trace>
  <inkml:trace contextRef="#ctx0" brushRef="#br1" timeOffset="113291.9922">2560 10219 19282,'0'-20'3139,"0"40"-3043,0-1 416,20 1 834,0 19 95,0 2-640,0-2-513,19 1-192,-19-21 96,0 1 0,0 1-95,-20-1 63,19-20-32,-19-20 0,0 20 128,20-21-160,-20-18-64,-20 19-96,20-19-160,0 19-256,-19-21-706,19 2-960,0 19-224,0 1-1089,0 19-10314</inkml:trace>
  <inkml:trace contextRef="#ctx0" brushRef="#br1" timeOffset="113595.7031">2898 10318 18705,'20'20'2050,"0"-20"-320,-2-20-65,3 20-191,-1-21-834,0 2-287,0-1-225,-1 0-32,-19 1-96,20-1-32,-20 0-64,-20 1 0,1-3-32,-1 22-33,0 0 1,0 0 64,-1 0 96,3 22-96,-2 17 160,20 0-96,0 1 224,0 0-64,20 0-64,19-1-31,1-19-66,19-20 162,1 0-610,-21 0-832,22-20-1538,-23 0-1697</inkml:trace>
  <inkml:trace contextRef="#ctx0" brushRef="#br1" timeOffset="114262.6953">3454 10358 13580,'0'19'2819,"0"-19"-1089,0 0 512,0-19-192,-20 19-737,20-20-576,-20 0 63,0-20-287,20 20-65,-20 0-159,20-19-161,0 19-160,20 1-64,-20-3-97,20 3-255,20 19-257,-21 0-704,21 0-577,19 19-1281,-19-19-10442</inkml:trace>
  <inkml:trace contextRef="#ctx0" brushRef="#br1" timeOffset="114638.6719">3791 10119 16431,'-39'19'1185,"19"3"0,20-3 385,-20 21 127,-1 19-576,21-19-224,0 0-448,21-21-225,19 1-96,-22-20-32,23 0 0,-1-20 0,-1 1-192,-19-1 0,-20-21 96,0 22 96,0-1-96,0 0 96,-20 1-64,0-1 32,20 20-64,-19 0 0,19 20 0,0-20-96,0 19 64,19 21-32,21-21-640,-20 2-1346,19-1-833,-19 0-4388</inkml:trace>
  <inkml:trace contextRef="#ctx0" brushRef="#br1" timeOffset="115082.0312">4248 10119 15726,'-20'0'3588,"0"19"-2659,-1 22 320,21-1 929,-20-1-577,20 0-1024,20-18-481,1 19-32,-21-21-32,20-19-32,0 0-96,-20 0-32,19-19 32,-19-1-32,0-21 96,0 22 32,-19-1 0,19 0 64,0 20 64,19 0-128,-19 0 128,20 20 64,0 0-128,-20-20 0,60 99-64,-21-59 160,1 20 65,-19-1-193,-3 0 256,2 1-96,-20-20 128,0 19-223,0-18-1,0-41-128,-38 59 32,-3-40-769,21 1 160,0-20-896,-19 0-1154,19 0-864,-20-39-6118</inkml:trace>
  <inkml:trace contextRef="#ctx0" brushRef="#br1" timeOffset="115436.5234">4485 10278 21268,'61'-20'1569,"-41"20"-832,19 0 384,-19-20 160,20 1-544,-21 19-353,1-20-288,0 0 96,0-21-95,-20 22-1,0-1 0,0 0-128,-20 20-128,0-19 95,-19 19-95,19 19 256,0 1-160,-21 19 96,41 2 161,-18-1-33,18 19 320,0-19-192,18 0-127,23-21-225,-1 1 128,19-20-32,0 0-32,-19-20-481,0 20-960,-1-19-1730,1-1-449,-19 20-8007</inkml:trace>
  <inkml:trace contextRef="#ctx0" brushRef="#br1" timeOffset="116740.2344">5220 9821 13484,'0'0'6246,"0"20"-5990,-20 1 257,20 18 512,0-19-96,0 19-769,0-19-256,0-1-353,0 2-800,20-21-1153,-20 0-4324</inkml:trace>
  <inkml:trace contextRef="#ctx0" brushRef="#br1" timeOffset="116934.5703">5339 9801 17840,'0'0'2531,"0"20"-1923,0 0 321,0 20 96,0-20-672,0 19-418,21-19-639,-1 0-545,-2-1-1314,2 2-3875</inkml:trace>
  <inkml:trace contextRef="#ctx0" brushRef="#br1" timeOffset="117210.9375">6014 10040 20819,'20'0'3043,"0"20"-2787,-20 19 609,20 0 673,0 2-321,-1-1-737,1-21-448,0 21-32,21-21-256,-23-19-385,2 21-1184,-20-21-1859,0-21-3298</inkml:trace>
  <inkml:trace contextRef="#ctx0" brushRef="#br1" timeOffset="117406.25">5975 9940 15951,'-20'-39'5861,"0"39"-4099,0-20-961,20 20-449,0-19-320,20 19-320,0 0-1218,0 19-1120,-1 1-2083</inkml:trace>
  <inkml:trace contextRef="#ctx0" brushRef="#br1" timeOffset="117637.6953">6451 9940 19474,'-40'40'1698,"21"0"-1186,-1 0 897,20-1 385,0 0-993,20-17-641,-1 17-128,41-39-128,-21 20-128,21-20-97,-21 0-319,1 19 63,-19-19 225,-1 20 352,-20 0 0,-20 20-416,-1-20-706,1 0 450,0-1-449,1 1-2595</inkml:trace>
  <inkml:trace contextRef="#ctx0" brushRef="#br1" timeOffset="126801.7578">7483 10119 5413,'-40'-40'6630,"40"21"-4612,-20-1-224,1 20 320,-1-20-385,0 20-608,0 0-320,0 20 64,20 0 64,-19 19 128,-1 22-193,20-2-31,0-20-96,20 21-193,-1-20-223,21-21 127,0 1-224,-1 0-95,1-40 31,19 0-128,2-19-64,-22-2-32,1 2-64,-20-20-1,-1 20 33,-38-22-160,-21 41-128,-1 1-193,-17-1 65,-1 20 159,18 0-319,-18 0-545,39 20-33,0-1-351,0 1-865,20 0-3876</inkml:trace>
  <inkml:trace contextRef="#ctx0" brushRef="#br1" timeOffset="127207.0312">7781 10099 18577,'0'-20'1986,"20"20"-961,-20 0 897,20 40 128,19-21-865,-19 22-384,21-1-321,-3-1-160,3-19-31,-2-1 31,1 2-32,-20-21-32,0 20 1,-1-20-97,-19 0-64,0-20 160,0 20-192,0-21 64,-19 2-64,-1-1-256,0-19-128,20 19-161,-20-19-447,20 17-386,0 3-287,0 19-833,0 0-641,20 0-4036</inkml:trace>
  <inkml:trace contextRef="#ctx0" brushRef="#br1" timeOffset="127532.2266">8277 10199 17424,'20'0'2659,"1"0"-866,-3 0 385,-18-20 193,20 1-1186,0-3-673,21 3-320,-23-1 0,-18-19 1,21 19-129,-21 0 0,0-1-64,-21 21 64,3 0-96,-23 0 0,1 21 0,22-1 64,-23 0 96,1-1 32,21 21 32,19 1 97,0-2-33,0 0-128,19-19-64,21 19 0,1-18-64,-23-1-32,43 0-256,-23-20-161,3 0-608,-1 0-704,-21 0-1314,1-20-737,0 20-7751</inkml:trace>
  <inkml:trace contextRef="#ctx0" brushRef="#br1" timeOffset="127807.6172">8595 10219 19922,'40'39'1890,"-21"-19"64,1-1-128,-20 2-225,20-21-768,-20 20-192,0-20-97,0 0-192,-20-20-191,20-1-193,-20-18 96,1 19 64,-1-19-64,20 19-224,0-21 64,0 2 64,20 0-32,19 19-65,-19 20 97,39 0-384,-18 0-545,-1 20-1794,19-1-2337,0 1-9642</inkml:trace>
  <inkml:trace contextRef="#ctx0" brushRef="#br1" timeOffset="130255.8594">9528 10099 13580,'0'20'2787,"0"-1"-1570,0 22 289,0-1 95,21-21-31,-3 21-513,2-21-545,21-19-96,-21 21 289,-2-21 64,3 0-257,-21-21-223,0 2-97,0-1-64,0-19 0,-21-1-160,3-1 96,-2 2-32,-1 0 0,21-1-160,0 0 224,0 0-128,21 1 0,-1 19 0,19 20-64,-19 0 96,20 20-256,-1 0-609,1-1-1313,19 1-385,-19-20-2561</inkml:trace>
  <inkml:trace contextRef="#ctx0" brushRef="#br1" timeOffset="130718.75">10322 9940 15214,'-40'-39'1505,"20"39"-159,-19 20 511,-1-1 1,19 1-352,-17 40-514,18-1-223,-1-19-32,21 20-289,21-20 33,-1-21-129,18 1-256,3-20 32,-1 0-32,19 0 1,-19-39-97,-20 19-193,19 0 193,-39-21-96,0 22 96,0-21 0,0 21-64,-20-1 160,1 20-64,19 0 0,-20 0 64,20 20-64,0 19 97,0 0-65,20-17-32,19-3-96,2 1-225,-3 0-415,23-20-706,-22 0-1152,1 0-385,-20 0-3939</inkml:trace>
  <inkml:trace contextRef="#ctx0" brushRef="#br1" timeOffset="131044.9219">10600 9980 19026,'0'60'2081,"20"-40"-991,-20 19 415,20 0 353,0 2-321,-1-21-832,1 0-353,-20-1-128,20-19-63,-20 0-33,20 0 0,-20 0-192,0-19 64,0-1-96,0 0-33,0 1 65,0-22 96,0 21-32,20 0-64,-20 1-96,19 19 128,1 0-128,20 19 192,-19 21-64,17-21-352,-18 22-930,39-1-1857,-18-21-1057,-1 1-12011</inkml:trace>
  <inkml:trace contextRef="#ctx0" brushRef="#br1" timeOffset="131493.1641">11294 9960 15534,'-39'20'4549,"19"-20"-3012,0 40 32,20 0 610,-20-1-578,20 0-704,20 2-481,0-21-224,21 0-160,-23-20 97,23 0-65,-1-20-96,-22 0-129,3 1 33,-21-22-128,0 1-64,0 21 192,-21-21-225,-17-20-223,-3 21 159,3-20 33,-3-2 64,-19 22 160,41 0 96,-21-2 320,40 21 384,-20 20 257,20 0-192,0 20-193,20 21 97,0-2-97,0 20-63,19 1-257,1-1-96,19-19-128,-18 20-224,17-21-481,-17 1-512,-1 1-865,-1-22-1025,-19-19-1281,0 20-12556</inkml:trace>
  <inkml:trace contextRef="#ctx0" brushRef="#br1" timeOffset="131790.0391">11673 9960 20691,'0'60'2146,"-21"-20"-801,21-21 481,0 21 224,21 1-1089,-3-22-673,22 1-192,1 0 97,-3-20-97,3-20-96,-2 0 64,1 1-224,-20-22-65,-20 21-127,-20 0-161,0 1-191,-19-1-193,-1 0 0,-19-1-32,-2 21 289,23 0 191,-3 0 65,1 0-449,21 0-800,19 21-2628</inkml:trace>
  <inkml:trace contextRef="#ctx0" brushRef="#br1" timeOffset="132297.8516">11989 9960 18641,'20'39'2338,"0"2"-928,-20-21 95,20 19 737,-20-19-608,20-1-833,-20-19-353,0 22-320,0-22 32,0 0-64,0 0 129,0-22-290,0 3-95,-20-1 128,0 0-128,20 1 64,0-1-64,0-21 0,20 22 64,-20-1 0,41 20 64,-23 0 96,2 20 160,0-1-64,1 2-32,-1 19 32,-2-21-160,3 1 128,-1-20-256,0 0 224,-20 0 64,20-20-224,-20 20 161,0-19-130,19-1 66,1 20-33,-20-20-97,20 20 97,20 20-96,-21-20 64,21 20 32,-20-1-512,19 21-673,-19-21-1730,21-19-672,-21 0-13838</inkml:trace>
  <inkml:trace contextRef="#ctx0" brushRef="#br1" timeOffset="134176.7578">13201 9999 14061,'19'41'2434,"-19"-21"-896,20 19-225,0 22 224,0-2-191,19 0-321,-19 1-321,20-21-287,-1 20-65,-19-39-32,1 21 1,-1-22 31,0-19 32,-20 0-160,0 0 65,0-19-65,-20-1-160,0-21-64,-21 2-32,2 0-32,-1-22 0,1 2-64,-1 0-64,0-21-97,21 1-159,19-1 31,0 21 225,0-1 160,19 40 0,21 1 96,0 19 96,-1 0-31,1 39 31,-1 2 0,-19-2-64,1 20-64,-1-20 96,-20 2-32,-20-2 96,-1 1-192,1-21 96,2 3-160,-3-3-160,1-19-288,20 0-225,-20 0-704,20 0-802,0-19-1056,0-3-6053</inkml:trace>
  <inkml:trace contextRef="#ctx0" brushRef="#br1" timeOffset="134400.3906">13677 9999 10537,'59'21'12044,"-39"-1"-10507,0 0-255,-20-1 31,20 1-352,1 0-641,-3-1-224,2 3-128,-20-22-64,21 0-384,-1 0-770,-20 0-1889,0 0-576,-20 0-13646</inkml:trace>
  <inkml:trace contextRef="#ctx0" brushRef="#br1" timeOffset="134590.8203">13538 9801 19442,'20'-19'641,"-20"-1"-1058,20 0 65,0 1 224,-1 19-1410,1 0-4387</inkml:trace>
  <inkml:trace contextRef="#ctx0" brushRef="#br1" timeOffset="134820.3125">13855 9881 14990,'41'79'4420,"-3"-40"-2338,3 2 384,-21-21-128,19-1-576,-19 1-737,0-20-320,0 0-225,0 0-192,-20 0 161,19 0-129,-19-20-224,-19 1-128,19-1 96,-20-21-224,0 22 0,0-1-385,20-19-415,0 19-258,0 0-255,20 1-737,0 19-897,0 0-1762</inkml:trace>
  <inkml:trace contextRef="#ctx0" brushRef="#br1" timeOffset="135059.5703">14331 9940 18705,'21'40'2659,"-21"-21"-898,0 22 578,0-21-386,20-1-928,20 1-320,-1-20-160,1 0-385,19 0-64,-19-20 0,-1 1-224,-19-1 0,0 0-64,-40-1-257,0 2-159,-39 19-257,19 0-96,-19 0 0,0-20-673,19 20-448,-1 0-352,23-20-3812</inkml:trace>
  <inkml:trace contextRef="#ctx0" brushRef="#br1" timeOffset="135262.6953">14590 9642 17520,'20'20'2755,"-20"0"-1282,0 21 257,19-2 480,-19 20-705,0 1-736,20-1-609,20-19-128,-19 0-64,17 0-224,3-21-353,-21-19-800,19 0-1282,-39 0-928,0 0-8745</inkml:trace>
  <inkml:trace contextRef="#ctx0" brushRef="#br1" timeOffset="135460.9375">14451 9881 20979,'0'0'3171,"20"-19"-1441,20 19-32,-1-21-193,21 1-928,-1 20-481,20-20-224,-18 20-321,-22 0-448,1-19-864,-20 19-2211,0 19-1858</inkml:trace>
  <inkml:trace contextRef="#ctx0" brushRef="#br1" timeOffset="137479.4922">15702 9881 5317,'-40'-40'8616,"21"20"-6630,-1 20-193,-21 0 193,21 20-352,2 20-385,-2 0-224,-1 19 32,21-19-256,0 0-129,41-1-191,-23 0-161,43-17-160,-22-3-64,21-19-128,-1 0-224,1-19-417,19-3-1152,-40-17-834,2 0-1185,-21-1-11338</inkml:trace>
  <inkml:trace contextRef="#ctx0" brushRef="#br1" timeOffset="137820.3125">15781 9543 17232,'20'0'2242,"0"0"-1025,0 21 353,-1-2 544,21 21-545,-20 19-608,19 1-288,2-1-97,-1 2-256,-1-22 33,1 20-193,-1-39 0,-19 20-192,-20-20 160,20-20-160,-20 0 160,0 0-160,0 0 96,0 0-128,0-20 0,0-20 128,0 20-192,0-19-32,20-1-128,0 0 160,-1 20-97,1 0 97,0 40 128,20-20-96,-21 41-32,1-22-609,0 21-704,21-1-929,-21-19-321,-2-1-3875</inkml:trace>
  <inkml:trace contextRef="#ctx0" brushRef="#br1" timeOffset="138095.7031">16556 9881 17840,'0'0'2563,"0"20"-481,19 0 833,-19-1-769,20 21-1025,0-21-225,0 22-415,19-41-321,1 0 96,19 0-96,-19-20-127,-19-20-33,-1 0-97,-20 1-191,0 19 32,-41 1-96,-17-22-193,-3 41-192,2-20 129,19 1 191,1 19 97,-1 0-385,20 19-544,20-19-833,0 20-800,20 0-5350</inkml:trace>
  <inkml:trace contextRef="#ctx0" brushRef="#br1" timeOffset="138298.8281">16933 9881 22805,'20'20'1890,"-1"0"-481,1-1 417,0-19-481,0 20-896,0 0-321,-1-20-224,21 19-257,-20-19-255,-20 0-994,20 0-1633,-20 0-1377</inkml:trace>
  <inkml:trace contextRef="#ctx0" brushRef="#br1" timeOffset="138448.2422">16953 9662 8904,'-40'-20'13549,"40"1"-12620,-20 19-929,20 0-225,20-20-575,20 20-1763</inkml:trace>
  <inkml:trace contextRef="#ctx0" brushRef="#br1" timeOffset="138819.3359">17568 9742 15983,'-60'0'2530,"21"20"-640,19 0 192,-20-1 160,20 21-512,-19 0-225,39 0-384,0-1-320,0 0-161,39 2-255,1-2-161,19-19-32,1-20-288,-1 0-288,2 0-641,-2-20-1025,-19 1-2819,-21 19-8487</inkml:trace>
  <inkml:trace contextRef="#ctx0" brushRef="#br1" timeOffset="139161.1328">17727 9940 14189,'40'0'8808,"-21"-19"-6630,21 19-640,-20 0-129,19 0-448,1 0-673,-20 0-256,19 0-32,-19-20-96,-20 20 0,20 0-160,-20-20-128,0 20-1,-20-19-31,0 19-161,1-21 33,-21 21 287,0 0 65,21 0 160,-21 21-32,0-2 192,21 1 65,-1 0 223,0 19 32,20-19 33,0 20-33,20 0-224,0-21-127,-1 1-130,41-20-127,-21 20-352,1-20-962,0-20-1312,-1 20-705,-19-20-7912</inkml:trace>
  <inkml:trace contextRef="#ctx0" brushRef="#br1" timeOffset="139457.0312">18302 9723 22677,'-59'0'1505,"39"0"-800,-19 19 448,19 1 481,0 19-834,-1-19-479,21 0-225,41 1-64,-2-2 0,1 1-64,19 0-160,1-1-65,-21 1-31,21 0 96,-21-1 128,-19-19 64,1 21 32,-42-1 64,1 0-96,-19-1 64,-1 1-416,-19-20-993,19 20-1218,1-20-544,19 0-11467</inkml:trace>
  <inkml:trace contextRef="#ctx0" brushRef="#br1" timeOffset="140644.5312">19116 9782 12651,'0'39'3300,"0"2"-674,0-22-416,20 21-192,-20-21-448,20 21-577,0-21-321,0-19-63,-1 21-65,-19-21-63,20 0-65,-20 0-160,0-21 33,0 2-129,0-1-64,0 0-32,-20-19-96,1 0 32,19 18 0,-20-19-96,20 1 0,0 19 0,0 1 0,0 19 31,20 0 33,-1 19 96,1 21-31,20-21 63,-19 21-32,17 0 0,3-20-96,-21 19 192,19-39-192,-19 0 32,-20 0 160,20 0-128,-20-19 128,0-1-160,0 0 128,0 1-128,0-22 64,-20 21-64,20-19 96,20 19-32,0 1-31,-20-1-33,39 20 32,-19 20 128,0-1-192,0 21 96,-1-1-96,1 2-321,20-2-576,-20-19-896,19 19-1570,-19-19-737,0-20-8552</inkml:trace>
  <inkml:trace contextRef="#ctx0" brushRef="#br1" timeOffset="141079.1016">20148 9841 11370,'20'-40'9001,"-20"21"-7880,0-21 160,-20 40 609,20-19-161,-39 19-832,19 19-192,-20 1-32,20 19 31,-19 22-159,19-22-129,20 0-288,20 1 32,0-21-127,19 2 31,1-21-128,-20 0 64,19 0-225,2-21 97,-21 2-96,-20-1 96,0 0-96,0 1-225,0-1 129,0 0-96,-20 1-257,20 19 513,0 0 96,-21 0 64,21 0 96,0 0 192,0 19 32,0-19 65,21 20-193,-1 0-128,-20-20 0,38 19-160,-17-19-224,-1 20-673,19-20-1730,-19 0-2274,0 0-9480</inkml:trace>
  <inkml:trace contextRef="#ctx0" brushRef="#br1" timeOffset="141628.9062">20725 9801 15534,'-20'-19'2018,"-21"-1"-160,21 20 0,-18 0 608,17 20-608,-19-1-705,1 1-32,19 21-384,0-2-193,20 0 1,20 1-385,0-21-32,19 2-32,1-21-64,-1 0 32,1-21-160,1 2-96,-21-21-64,-1 21 31,1-40 65,-20 18-64,-20 2 32,1-20 0,-1-22-97,0 22-127,-1-1 64,1 1 31,0 0 257,2 38 160,18 1 289,-21 20 159,21 0-288,0 20 385,0 40 128,0-20-33,0 40-223,21-21-289,17 21-64,3-21-192,-1-20-320,-1 22-225,21-42-480,-21 21-864,1-40-1539,-20 19-1056,-1-38-10154</inkml:trace>
  <inkml:trace contextRef="#ctx0" brushRef="#br1" timeOffset="141948.2422">21002 9841 12171,'39'21'11435,"2"-21"-9866,17-21-223,-17 21 191,18-20-256,-19 20-832,-20-20-321,19 1-96,-39-1-96,20 0-32,-20 20 0,-20-19-97,1 19-31,-1 0-32,-20 0 192,-19 19 32,19 21 32,-19-21 64,18 21 128,21 0-64,20 0 64,20-1-31,21 0-97,18-18 32,20-21-64,-19 20-192,19-20-193,-20 0-672,2-20-2210,-21-1-801,-22 21-14926</inkml:trace>
  <inkml:trace contextRef="#ctx0" brushRef="#br1" timeOffset="143121.0937">2143 10993 12748,'0'-59'1313,"-19"38"545,19 1-225,0 20 449,0-20-384,0 20-641,0 0-481,0 20 321,19 0 352,1 20-96,-20 19-416,20 21-385,-20-21-95,20 0 95,0-18-224,-1-1 96,21-21 1,-40 1-33,20-20 0,0 0-96,-1-20 160,1 20-64,0-19-63,0-1-129,-20 0-97,39 20 161,-19 0 1,1 20-97,19 0 64,-22-1-64,3 21 192,-21-21-64,0 22-64,0-21-96,-21-1 128,3-19-256,-22 20 31,19 0-159,-17-20-128,17 0-257,1 0-128,20 0-256,-20 0-865,20-20-768,0 20-1794,0 0-6887</inkml:trace>
  <inkml:trace contextRef="#ctx0" brushRef="#br1" timeOffset="143336.9141">2699 11210 21972,'40'41'1506,"-21"-21"-97,1 19 96,0 1-191,1 0-770,17-20-320,-18 0-256,21-20-256,-3 0-192,-17 0-769,-1 0-1314,0-20-864,0 0-7495</inkml:trace>
  <inkml:trace contextRef="#ctx0" brushRef="#br1" timeOffset="143546.875">3096 11310 20691,'0'80'2242,"0"-40"-1185,0 19 833,0-20 224,-20 21-865,0-1-672,1-19-257,-1 1-288,20-22-160,-20 1-224,20 0-513,0-20-769,0 19-1569,20-19-737,0 0-11114</inkml:trace>
  <inkml:trace contextRef="#ctx0" brushRef="#br1" timeOffset="144107.4219">3770 10893 19890,'-18'-20'1698,"18"20"-289,0 20-288,18 21 641,3-2-193,-1 40-704,0 1-256,19-2-193,-19 3-352,0-22 32,0-19-224,19 0-320,-19-1-321,-20-19-864,20-20-1699,-20 0-639,-20 0-13998</inkml:trace>
  <inkml:trace contextRef="#ctx0" brushRef="#br1" timeOffset="144328.125">3732 11291 20691,'0'-20'1986,"20"0"96,19 1 160,-19-3-640,0 22-930,19-19-512,1-1-128,0 0-288,-21 20-416,1-19-834,20-1-1761,-40 20-1089,20-20-9962</inkml:trace>
  <inkml:trace contextRef="#ctx0" brushRef="#br1" timeOffset="144794.9219">4009 10913 20115,'20'80'1441,"0"-41"-320,-1 21 1217,1-1-256,0 0-993,1 2-384,-1-22-321,-2 1-160,-18 0-95,20-20-1,-20-20-32,21 20-64,-21-20-128,0 0 0,-21 0-161,21 0 33,-20 0-32,2-20-160,18 20-1,-20-20 97,20-1-161,-21-18-127,21 39-1,0-20-127,21 20-257,-1-19-96,-2-1 32,2 20 224,1-20 609,-1 20 95,0-19 450,-20-3 191,19 22 417,1 0 224,0 0-96,0 0-448,0 0-33,0 0-63,-1 0-97,1 22-192,0-3-95,21 1-33,-23 0-64,22-1-32,-19-19 64,-1 20-64,-2-20 0,3 0-32,-21 20-96,0-20-65,0 0-351,0 19-385,0-19-705,0 0-1440,0 0-7336</inkml:trace>
  <inkml:trace contextRef="#ctx0" brushRef="#br1" timeOffset="145483.3984">4783 11330 19410,'0'20'1473,"0"-20"161,20 0 127,0 0-383,0 0-513,0-20-609,-1 20-128,1-20-32,-20 1-96,20-21-96,-20 21 0,-20-3-96,20 3 64,-20 19 64,-19 0 96,19 0-32,-20 19 64,21 3 96,-21 17 32,20 20 160,20-20 129,0 22 63,0-42-63,40 21-193,-1-21 0,1-19-192,19 0-64,-19-19-320,19-1-897,2-19-1666,-41 19-2049,19-21-11756</inkml:trace>
  <inkml:trace contextRef="#ctx0" brushRef="#br1" timeOffset="146410.1562">5856 11330 10986,'-41'-39'2915,"21"19"-417,2 0-448,-23 20-64,1 0-417,21 0-319,-21 20-450,20 19-159,-19 20-65,19-18-63,20 18 128,0-39-353,20 19-96,19-39 0,-19 0-96,20 0 32,-1-20 0,1 1-95,-1-21-130,-19 21 65,0-1-32,-20-21 32,0 22 64,-20 19 0,20-20-64,0 20 128,0 0-64,0 20-32,0-20 65,20 19-162,1 2 161,17-1-128,-17 0-128,19-1-288,-20-19-257,19 0-864,-19 0-257,0 0-64,-20-19-640,20 19-4037</inkml:trace>
  <inkml:trace contextRef="#ctx0" brushRef="#br1" timeOffset="146656.25">5994 10814 14990,'0'-39'3715,"-19"39"-1569,19 20-608,0 19 736,0 0-512,0 22-641,19 17-193,1 2-191,0-21-513,0 0 65,20 2-321,-1-22-64,1 1-193,-1-21-351,-19 2-642,21-1-992,-21-20-1025,-2 0-1281,3 0-11595</inkml:trace>
  <inkml:trace contextRef="#ctx0" brushRef="#br1" timeOffset="147192.3828">6530 11210 17232,'0'-39'1954,"0"39"-801,0-20 640,-20 20 257,1 0-672,-1 20-321,20 0-289,-20 21-191,20-2-33,0 0-191,0-19-225,20 19 32,19-39-160,-19 21-128,20-21-64,-20-21-32,-1 2 31,1-1 33,-20 0-160,0 1 160,0-1 64,-20 0 96,1 20 96,19 0 0,-20 20-96,20 19 96,0 1-64,20 0 0,-1 19 0,21 0 0,1-18 32,-3 18 128,3 0-64,-2 2 225,-19-22-1,-20 20 65,-20-18-33,1 18-288,-21-20-96,-1 2-64,3-22 64,-3 1-128,-18-20-160,39 20-321,-20-40-704,21 20-1666,-1-39-1057,0 18-7335</inkml:trace>
  <inkml:trace contextRef="#ctx0" brushRef="#br1" timeOffset="147564.4531">6927 11271 15246,'0'0'1794,"-19"0"-321,19 0 385,0 20 32,0 19-65,0 0-383,0 2-545,19-21-449,1-1-224,0 1-128,21-20 64,-3 0-128,-18-39-32,21-1 0,-41 0-128,18 20-96,-36-19 32,-2 19 96,-21 0-224,3 1-161,-3 19-224,1 0-127,1 19-321,19 1-609,0 0-1409,20 19-12620</inkml:trace>
  <inkml:trace contextRef="#ctx0" brushRef="#br1" timeOffset="148221.6797">7384 11271 15662,'0'59'1986,"20"-39"-769,-20-20 33,0 19 223,19-19-352,-19 0-128,0 0 0,0 0-449,-19-19-63,19-1-65,-20 0-63,0 1 63,0-1-128,0 0 65,1 1-161,19-22-64,0 21 0,0-19-96,19 19 0,1 0-96,20-1-64,-20 21-256,19 0-513,1 0-417,-1 21-1248,2-1-257,-21 0-4387</inkml:trace>
  <inkml:trace contextRef="#ctx0" brushRef="#br1" timeOffset="148452.1484">7821 11210 19986,'19'41'1730,"1"-21"-929,0 19 608,1 1 0,-1-21-576,-20 22-641,18-21-192,2-1-128,-20 1-352,21-20-769,-21 0-1282,0 0-1825</inkml:trace>
  <inkml:trace contextRef="#ctx0" brushRef="#br1" timeOffset="148626.9531">7781 11132 18705,'0'-40'1730,"0"19"-1474,0 2-256,0-1-224,20 20-673,0-20-2562</inkml:trace>
  <inkml:trace contextRef="#ctx0" brushRef="#br1" timeOffset="148843.75">7959 10834 21428,'0'79'1409,"21"-39"-224,-1 39 641,0-19-321,-1-1-832,21 22-513,0-42-128,-1 20-320,1-39-225,-1-1-672,1 2-961,-20-21-1121,-20 0-4164</inkml:trace>
  <inkml:trace contextRef="#ctx0" brushRef="#br1" timeOffset="149051.7578">8000 11251 19090,'0'-19'2786,"0"19"-1473,20-22 673,19 22-96,-19-19-641,39-1-640,-19-19-353,0 19-288,19 0-288,-18-1-353,-23 2-768,2-1-1698,0 0-32,-20 1-2402</inkml:trace>
  <inkml:trace contextRef="#ctx0" brushRef="#br1" timeOffset="149387.6953">8257 10795 17360,'0'59'2530,"20"-20"-928,0 21 608,1-1-128,-3 21-673,2-21-576,0 0-320,1-18-257,17-1 0,-17-21-96,-21 1-96,20-20-32,-20 0-32,0 0-96,0 0 96,0-20-64,0 1 64,0-1-96,0-19 160,0 17-64,0-17 96,20 19-192,0 1 64,-20 19 32,19 0 0,1 19 64,0 21-64,20 1 0,-20-2-128,19 0-385,-19-19-736,21 0-961,-23-1-1249,2-19-4965</inkml:trace>
  <inkml:trace contextRef="#ctx0" brushRef="#br1" timeOffset="151045.8984">8913 11151 19634,'0'20'1954,"0"0"-1378,20 21 353,-20-22 417,19 21-33,1-1-544,0 0-321,-20-18-128,20-1-31,-20-20 127,20 0-192,-20 0 97,0 0-193,-20 0-64,0-20 0,0-20-128,20 20 64,-20-19-64,20-1-32,0-1-129,0 2 97,20 0 192,0 19-96,0 20 96,0 0 64,-1 20 65,1-1-1,20 21-32,-19-21 64,-3 22 64,2-41-95,-20 20 31,20-20-32,-20 0-96,0 0 32,0 0-96,0-20 0,0 1 32,21-3-128,-21 3 64,20-1-32,-2 20 32,23 0 0,-21 0 0,0 20 96,19-1-128,-19 3-512,20-3-866,-21-19-1376,1 0-2147,0 0-9128</inkml:trace>
  <inkml:trace contextRef="#ctx0" brushRef="#br1" timeOffset="193780.2734">18599 5255 672,'-18'0'641,"18"-20"224,-20 20 256,20 0-449,0 0-544,-20 0-544,20 0-769,0 0 672,-21 0 513,21 0 641,0 0 1633,0-20-32,-20 20 0,20 0-160,0-19-704,0 19-642,0-20-63,0 20 288,0 0 192,0-20-192,0 20-64,0 0-32,0 0-97,0 0-63,0 0-96,0 0-33,0 0-95,0 0-1,0 0 0,0 0-159,0 20 159,0 0 1,0 19-1,0 2-63,0-2-65,0 0 64,0 1-63,20 1 63,-20-2-224,21 0-96,-21 1 64,20-19-96,0-2 1,-20 21-1,18-40-32,-18 19 96,0-19 32,21 20 32,-21-20-64,0 0 32,0 0-64,0 0 97,0 0-65,0 0 0,-21 0-32,21 0-160,0 0 160,0 0-224,0 0 224,0 0-96,0 0-64,0 0 160,0 20-128,0-20-32,0 0 96,0-20-96,0 20 64,0 0-64,-18-20 160,18 1-192,0 19 96,0-40 0,-20 21 0,20-2 0,-20-19-128,-1 1 96,21 0-96,-20-2 95,2-18-31,-3 19 64,21 0 0,0 20-128,0-19 160,0-1-32,0 21 0,21-1 0,-3-1 0,2 1 0,1 1-32,19 19 0,-22-20-160,3 20 128,-1 20-192,-20-1 64,20 1 31,-20 21 97,-20-2-64,0 0 96,-1 1 0,3-19 0,-2 18 64,0-19-64,-1-1 96,1 1-32,20-20 64,0 0-32,0 0 33,0 0-33,0 20 160,0-20-32,0 0 0,0 0 0,0 0-96,20 0 1,-20 0-65,21 0-64,-21 0 192,0 0 0,0 0-192,0 0 128,20 0-96,-20 0 0,0 0 0,0 19 32,20-19-64,-20 0 128,18 0-96,-18 0 160,21 22-96,-1-22 96,0 19 33,0-19-65,-1 20 224,21 0-160,-20-1 32,19 1-192,-19 0 0,20 1-96,-20-2 225,-1 1-161,1 0 32,-20-1-32,20-19-32,-20 20-257,0-20 1,21 0-160,-21 0-289,0 0-672,20-20-609,-20 1-1602,0-1-2337,0 20-3781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3/20/2012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I’ve said pretty much everything</a:t>
            </a:r>
            <a:r>
              <a:rPr lang="en-US" baseline="0" dirty="0" smtClean="0"/>
              <a:t> I want to say about sorting, but I do want to cover one more related topic, the selection problem.  This is the problem of compute an order statistic of an array, with computing the median being a special case.  Analogous to our </a:t>
            </a:r>
            <a:r>
              <a:rPr lang="en-US" baseline="0" dirty="0" err="1" smtClean="0"/>
              <a:t>QuickSort</a:t>
            </a:r>
            <a:r>
              <a:rPr lang="en-US" baseline="0" dirty="0" smtClean="0"/>
              <a:t> discussion, we’ll cover the design and analysis of a super-practical randomized algorithm.  This time, we’ll even achieve an expected running time that is *linear* in the length of the input array, rather than O(n log n).  While our focus will be on this very practical randomized algorithm, this pair of videos also motivate two optional videos on topics that are very cool but of a more theoretical nature: how to compute order statistics in *</a:t>
            </a:r>
            <a:r>
              <a:rPr lang="en-US" baseline="0" dirty="0" err="1" smtClean="0"/>
              <a:t>determinstic</a:t>
            </a:r>
            <a:r>
              <a:rPr lang="en-US" baseline="0" dirty="0" smtClean="0"/>
              <a:t>* linear time, that is, without using randomization; and why no comparison-based sorting algorithm can have a running time better than O(n log n).</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78668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6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3/20/2012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077200" y="4942417"/>
            <a:ext cx="1015021" cy="230832"/>
          </a:xfrm>
          <a:prstGeom prst="rect">
            <a:avLst/>
          </a:prstGeom>
          <a:noFill/>
        </p:spPr>
        <p:txBody>
          <a:bodyPr wrap="none" rtlCol="0">
            <a:spAutoFit/>
          </a:bodyPr>
          <a:lstStyle/>
          <a:p>
            <a:r>
              <a:rPr lang="en-US" sz="900" dirty="0" smtClean="0">
                <a:solidFill>
                  <a:prstClr val="black"/>
                </a:solidFill>
              </a:rPr>
              <a:t>Tim</a:t>
            </a:r>
            <a:r>
              <a:rPr lang="en-US" sz="900" baseline="0" dirty="0" smtClean="0">
                <a:solidFill>
                  <a:prstClr val="black"/>
                </a:solidFill>
              </a:rPr>
              <a:t> </a:t>
            </a:r>
            <a:r>
              <a:rPr lang="en-US" sz="900" baseline="0" dirty="0" err="1" smtClean="0">
                <a:solidFill>
                  <a:prstClr val="black"/>
                </a:solidFill>
              </a:rPr>
              <a:t>Roughgarden</a:t>
            </a:r>
            <a:endParaRPr lang="en-US" sz="9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3/20/2012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8.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7.emf"/><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0.png"/><Relationship Id="rId7" Type="http://schemas.openxmlformats.org/officeDocument/2006/relationships/customXml" Target="../ink/ink7.xml"/><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60960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Linear-Time Selection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241561"/>
            <a:ext cx="4648200" cy="1625589"/>
          </a:xfrm>
        </p:spPr>
        <p:txBody>
          <a:bodyPr>
            <a:noAutofit/>
          </a:bodyPr>
          <a:lstStyle/>
          <a:p>
            <a:pPr algn="l"/>
            <a:r>
              <a:rPr lang="en-US" sz="4000" dirty="0" smtClean="0">
                <a:solidFill>
                  <a:schemeClr val="tx1">
                    <a:lumMod val="75000"/>
                    <a:lumOff val="25000"/>
                  </a:schemeClr>
                </a:solidFill>
              </a:rPr>
              <a:t>Randomized Selection (Algorithm)</a:t>
            </a:r>
            <a:endParaRPr lang="en-US" sz="4000" dirty="0">
              <a:solidFill>
                <a:schemeClr val="tx1">
                  <a:lumMod val="75000"/>
                  <a:lumOff val="25000"/>
                </a:schemeClr>
              </a:solidFill>
            </a:endParaRPr>
          </a:p>
        </p:txBody>
      </p:sp>
      <p:sp>
        <p:nvSpPr>
          <p:cNvPr id="7" name="Title 1"/>
          <p:cNvSpPr txBox="1">
            <a:spLocks/>
          </p:cNvSpPr>
          <p:nvPr/>
        </p:nvSpPr>
        <p:spPr>
          <a:xfrm>
            <a:off x="533400" y="3714750"/>
            <a:ext cx="3352800" cy="838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Design and Analysis of Algorithms I</a:t>
            </a:r>
            <a:endParaRPr kumimoji="0" lang="en-US" sz="28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007528"/>
            <a:ext cx="3410687" cy="2554822"/>
          </a:xfrm>
          <a:prstGeom prst="rect">
            <a:avLst/>
          </a:prstGeom>
        </p:spPr>
      </p:pic>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of </a:t>
            </a:r>
            <a:r>
              <a:rPr lang="en-US" dirty="0" err="1" smtClean="0"/>
              <a:t>RSelect</a:t>
            </a:r>
            <a:r>
              <a:rPr lang="en-US" dirty="0" smtClean="0"/>
              <a:t>?</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78120" y="1184760"/>
              <a:ext cx="8347680" cy="3730320"/>
            </p14:xfrm>
          </p:contentPart>
        </mc:Choice>
        <mc:Fallback>
          <p:pic>
            <p:nvPicPr>
              <p:cNvPr id="3" name="Ink 2"/>
              <p:cNvPicPr/>
              <p:nvPr/>
            </p:nvPicPr>
            <p:blipFill>
              <a:blip r:embed="rId3"/>
              <a:stretch>
                <a:fillRect/>
              </a:stretch>
            </p:blipFill>
            <p:spPr>
              <a:xfrm>
                <a:off x="64800" y="1168920"/>
                <a:ext cx="8374320" cy="3760560"/>
              </a:xfrm>
              <a:prstGeom prst="rect">
                <a:avLst/>
              </a:prstGeom>
            </p:spPr>
          </p:pic>
        </mc:Fallback>
      </mc:AlternateContent>
    </p:spTree>
    <p:extLst>
      <p:ext uri="{BB962C8B-B14F-4D97-AF65-F5344CB8AC3E}">
        <p14:creationId xmlns:p14="http://schemas.microsoft.com/office/powerpoint/2010/main" val="357895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of </a:t>
            </a:r>
            <a:r>
              <a:rPr lang="en-US" dirty="0" err="1" smtClean="0"/>
              <a:t>RSelect</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64160" y="1212840"/>
              <a:ext cx="7725960" cy="3130920"/>
            </p14:xfrm>
          </p:contentPart>
        </mc:Choice>
        <mc:Fallback>
          <p:pic>
            <p:nvPicPr>
              <p:cNvPr id="3" name="Ink 2"/>
              <p:cNvPicPr/>
              <p:nvPr/>
            </p:nvPicPr>
            <p:blipFill>
              <a:blip r:embed="rId3"/>
              <a:stretch>
                <a:fillRect/>
              </a:stretch>
            </p:blipFill>
            <p:spPr>
              <a:xfrm>
                <a:off x="150480" y="1201320"/>
                <a:ext cx="7754760" cy="3157560"/>
              </a:xfrm>
              <a:prstGeom prst="rect">
                <a:avLst/>
              </a:prstGeom>
            </p:spPr>
          </p:pic>
        </mc:Fallback>
      </mc:AlternateContent>
    </p:spTree>
    <p:extLst>
      <p:ext uri="{BB962C8B-B14F-4D97-AF65-F5344CB8AC3E}">
        <p14:creationId xmlns:p14="http://schemas.microsoft.com/office/powerpoint/2010/main" val="4190339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pPr marL="0" indent="0">
              <a:buNone/>
            </a:pPr>
            <a:r>
              <a:rPr lang="en-US" dirty="0" smtClean="0"/>
              <a:t>Watch this after:</a:t>
            </a:r>
          </a:p>
          <a:p>
            <a:r>
              <a:rPr lang="en-US" dirty="0" err="1" smtClean="0"/>
              <a:t>QuickSort</a:t>
            </a:r>
            <a:r>
              <a:rPr lang="en-US" dirty="0" smtClean="0"/>
              <a:t> - Partitioning around a pivot</a:t>
            </a:r>
          </a:p>
          <a:p>
            <a:r>
              <a:rPr lang="en-US" dirty="0" err="1" smtClean="0"/>
              <a:t>QuickSort</a:t>
            </a:r>
            <a:r>
              <a:rPr lang="en-US" dirty="0" smtClean="0"/>
              <a:t> – Choosing a </a:t>
            </a:r>
            <a:r>
              <a:rPr lang="en-US" dirty="0"/>
              <a:t>g</a:t>
            </a:r>
            <a:r>
              <a:rPr lang="en-US" dirty="0" smtClean="0"/>
              <a:t>ood pivot</a:t>
            </a:r>
          </a:p>
          <a:p>
            <a:r>
              <a:rPr lang="en-US" dirty="0" smtClean="0"/>
              <a:t>Probability Review, Part I</a:t>
            </a:r>
            <a:endParaRPr lang="en-US" dirty="0"/>
          </a:p>
        </p:txBody>
      </p:sp>
    </p:spTree>
    <p:extLst>
      <p:ext uri="{BB962C8B-B14F-4D97-AF65-F5344CB8AC3E}">
        <p14:creationId xmlns:p14="http://schemas.microsoft.com/office/powerpoint/2010/main" val="3303411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78560" y="412560"/>
              <a:ext cx="8761680" cy="4552560"/>
            </p14:xfrm>
          </p:contentPart>
        </mc:Choice>
        <mc:Fallback>
          <p:pic>
            <p:nvPicPr>
              <p:cNvPr id="3" name="Ink 2"/>
              <p:cNvPicPr/>
              <p:nvPr/>
            </p:nvPicPr>
            <p:blipFill>
              <a:blip r:embed="rId3"/>
              <a:stretch>
                <a:fillRect/>
              </a:stretch>
            </p:blipFill>
            <p:spPr>
              <a:xfrm>
                <a:off x="167040" y="400680"/>
                <a:ext cx="8778960" cy="4577400"/>
              </a:xfrm>
              <a:prstGeom prst="rect">
                <a:avLst/>
              </a:prstGeom>
            </p:spPr>
          </p:pic>
        </mc:Fallback>
      </mc:AlternateContent>
    </p:spTree>
    <p:extLst>
      <p:ext uri="{BB962C8B-B14F-4D97-AF65-F5344CB8AC3E}">
        <p14:creationId xmlns:p14="http://schemas.microsoft.com/office/powerpoint/2010/main" val="3094053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to Sorting</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92520" y="1119960"/>
              <a:ext cx="8647920" cy="3630960"/>
            </p14:xfrm>
          </p:contentPart>
        </mc:Choice>
        <mc:Fallback>
          <p:pic>
            <p:nvPicPr>
              <p:cNvPr id="3" name="Ink 2"/>
              <p:cNvPicPr/>
              <p:nvPr/>
            </p:nvPicPr>
            <p:blipFill>
              <a:blip r:embed="rId3"/>
              <a:stretch>
                <a:fillRect/>
              </a:stretch>
            </p:blipFill>
            <p:spPr>
              <a:xfrm>
                <a:off x="78120" y="1107720"/>
                <a:ext cx="8674560" cy="3656880"/>
              </a:xfrm>
              <a:prstGeom prst="rect">
                <a:avLst/>
              </a:prstGeom>
            </p:spPr>
          </p:pic>
        </mc:Fallback>
      </mc:AlternateContent>
    </p:spTree>
    <p:extLst>
      <p:ext uri="{BB962C8B-B14F-4D97-AF65-F5344CB8AC3E}">
        <p14:creationId xmlns:p14="http://schemas.microsoft.com/office/powerpoint/2010/main" val="727633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Around a Pivot</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64800" y="1176840"/>
              <a:ext cx="8820720" cy="3609720"/>
            </p14:xfrm>
          </p:contentPart>
        </mc:Choice>
        <mc:Fallback xmlns="">
          <p:pic>
            <p:nvPicPr>
              <p:cNvPr id="3" name="Ink 2"/>
              <p:cNvPicPr/>
              <p:nvPr/>
            </p:nvPicPr>
            <p:blipFill>
              <a:blip r:embed="rId3"/>
              <a:stretch>
                <a:fillRect/>
              </a:stretch>
            </p:blipFill>
            <p:spPr>
              <a:xfrm>
                <a:off x="51120" y="1163520"/>
                <a:ext cx="8848080" cy="3634920"/>
              </a:xfrm>
              <a:prstGeom prst="rect">
                <a:avLst/>
              </a:prstGeom>
            </p:spPr>
          </p:pic>
        </mc:Fallback>
      </mc:AlternateContent>
    </p:spTree>
    <p:extLst>
      <p:ext uri="{BB962C8B-B14F-4D97-AF65-F5344CB8AC3E}">
        <p14:creationId xmlns:p14="http://schemas.microsoft.com/office/powerpoint/2010/main" val="3019298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95084"/>
            <a:ext cx="6553200" cy="369332"/>
          </a:xfrm>
          <a:prstGeom prst="rect">
            <a:avLst/>
          </a:prstGeom>
        </p:spPr>
        <p:txBody>
          <a:bodyPr wrap="square">
            <a:spAutoFit/>
          </a:bodyPr>
          <a:lstStyle/>
          <a:p>
            <a:r>
              <a:rPr lang="en-US" dirty="0" smtClean="0">
                <a:solidFill>
                  <a:prstClr val="black"/>
                </a:solidFill>
              </a:rPr>
              <a:t>The 3rd order statistic on the left side of the pivot.</a:t>
            </a:r>
            <a:endParaRPr lang="en-US" dirty="0" smtClean="0">
              <a:solidFill>
                <a:prstClr val="black"/>
              </a:solidFill>
            </a:endParaRPr>
          </a:p>
        </p:txBody>
      </p:sp>
      <p:sp>
        <p:nvSpPr>
          <p:cNvPr id="22" name="Rectangle 21"/>
          <p:cNvSpPr/>
          <p:nvPr/>
        </p:nvSpPr>
        <p:spPr>
          <a:xfrm>
            <a:off x="1126062" y="3252284"/>
            <a:ext cx="7789337" cy="369332"/>
          </a:xfrm>
          <a:prstGeom prst="rect">
            <a:avLst/>
          </a:prstGeom>
        </p:spPr>
        <p:txBody>
          <a:bodyPr wrap="square">
            <a:spAutoFit/>
          </a:bodyPr>
          <a:lstStyle/>
          <a:p>
            <a:pPr/>
            <a:r>
              <a:rPr lang="en-US" dirty="0" smtClean="0">
                <a:solidFill>
                  <a:prstClr val="black"/>
                </a:solidFill>
              </a:rPr>
              <a:t>The 2nd order statistic on the right side of the pivot.</a:t>
            </a:r>
            <a:endParaRPr lang="en-US" dirty="0" smtClean="0">
              <a:solidFill>
                <a:prstClr val="black"/>
              </a:solidFill>
            </a:endParaRPr>
          </a:p>
        </p:txBody>
      </p:sp>
      <p:sp>
        <p:nvSpPr>
          <p:cNvPr id="23" name="Rectangle 22"/>
          <p:cNvSpPr/>
          <p:nvPr/>
        </p:nvSpPr>
        <p:spPr>
          <a:xfrm>
            <a:off x="1126063" y="3709484"/>
            <a:ext cx="7620000" cy="372410"/>
          </a:xfrm>
          <a:prstGeom prst="rect">
            <a:avLst/>
          </a:prstGeom>
        </p:spPr>
        <p:txBody>
          <a:bodyPr wrap="square">
            <a:spAutoFit/>
          </a:bodyPr>
          <a:lstStyle/>
          <a:p>
            <a:pPr/>
            <a:r>
              <a:rPr lang="en-US" dirty="0" smtClean="0">
                <a:solidFill>
                  <a:prstClr val="black"/>
                </a:solidFill>
              </a:rPr>
              <a:t>The 5th order statistic on the right side of the pivot.</a:t>
            </a:r>
            <a:endParaRPr lang="en-US" dirty="0">
              <a:solidFill>
                <a:prstClr val="black"/>
              </a:solidFill>
            </a:endParaRPr>
          </a:p>
        </p:txBody>
      </p:sp>
      <mc:AlternateContent xmlns:mc="http://schemas.openxmlformats.org/markup-compatibility/2006">
        <mc:Choice xmlns:a14="http://schemas.microsoft.com/office/drawing/2010/main" Requires="a14">
          <p:sp>
            <p:nvSpPr>
              <p:cNvPr id="24" name="Rectangle 23"/>
              <p:cNvSpPr/>
              <p:nvPr/>
            </p:nvSpPr>
            <p:spPr>
              <a:xfrm>
                <a:off x="1126063" y="4183618"/>
                <a:ext cx="6553200" cy="646331"/>
              </a:xfrm>
              <a:prstGeom prst="rect">
                <a:avLst/>
              </a:prstGeom>
            </p:spPr>
            <p:txBody>
              <a:bodyPr wrap="square">
                <a:spAutoFit/>
              </a:bodyPr>
              <a:lstStyle/>
              <a:p>
                <a14:m>
                  <m:oMath xmlns:m="http://schemas.openxmlformats.org/officeDocument/2006/math">
                    <m:r>
                      <m:rPr>
                        <m:nor/>
                      </m:rPr>
                      <a:rPr lang="en-US" dirty="0">
                        <a:solidFill>
                          <a:prstClr val="black"/>
                        </a:solidFill>
                      </a:rPr>
                      <m:t>Not</m:t>
                    </m:r>
                    <m:r>
                      <m:rPr>
                        <m:nor/>
                      </m:rPr>
                      <a:rPr lang="en-US" dirty="0">
                        <a:solidFill>
                          <a:prstClr val="black"/>
                        </a:solidFill>
                      </a:rPr>
                      <m:t> </m:t>
                    </m:r>
                    <m:r>
                      <m:rPr>
                        <m:nor/>
                      </m:rPr>
                      <a:rPr lang="en-US" dirty="0">
                        <a:solidFill>
                          <a:prstClr val="black"/>
                        </a:solidFill>
                      </a:rPr>
                      <m:t>enough</m:t>
                    </m:r>
                    <m:r>
                      <m:rPr>
                        <m:nor/>
                      </m:rPr>
                      <a:rPr lang="en-US" dirty="0">
                        <a:solidFill>
                          <a:prstClr val="black"/>
                        </a:solidFill>
                      </a:rPr>
                      <m:t> </m:t>
                    </m:r>
                    <m:r>
                      <m:rPr>
                        <m:nor/>
                      </m:rPr>
                      <a:rPr lang="en-US" dirty="0">
                        <a:solidFill>
                          <a:prstClr val="black"/>
                        </a:solidFill>
                      </a:rPr>
                      <m:t>information</m:t>
                    </m:r>
                    <m:r>
                      <m:rPr>
                        <m:nor/>
                      </m:rPr>
                      <a:rPr lang="en-US" dirty="0">
                        <a:solidFill>
                          <a:prstClr val="black"/>
                        </a:solidFill>
                      </a:rPr>
                      <m:t> </m:t>
                    </m:r>
                    <m:r>
                      <m:rPr>
                        <m:nor/>
                      </m:rPr>
                      <a:rPr lang="en-US" dirty="0">
                        <a:solidFill>
                          <a:prstClr val="black"/>
                        </a:solidFill>
                      </a:rPr>
                      <m:t>to</m:t>
                    </m:r>
                    <m:r>
                      <m:rPr>
                        <m:nor/>
                      </m:rPr>
                      <a:rPr lang="en-US" dirty="0">
                        <a:solidFill>
                          <a:prstClr val="black"/>
                        </a:solidFill>
                      </a:rPr>
                      <m:t> </m:t>
                    </m:r>
                    <m:r>
                      <m:rPr>
                        <m:nor/>
                      </m:rPr>
                      <a:rPr lang="en-US" dirty="0">
                        <a:solidFill>
                          <a:prstClr val="black"/>
                        </a:solidFill>
                      </a:rPr>
                      <m:t>answer</m:t>
                    </m:r>
                    <m:r>
                      <m:rPr>
                        <m:nor/>
                      </m:rPr>
                      <a:rPr lang="en-US" dirty="0">
                        <a:solidFill>
                          <a:prstClr val="black"/>
                        </a:solidFill>
                      </a:rPr>
                      <m:t> </m:t>
                    </m:r>
                    <m:r>
                      <m:rPr>
                        <m:nor/>
                      </m:rPr>
                      <a:rPr lang="en-US" dirty="0">
                        <a:solidFill>
                          <a:prstClr val="black"/>
                        </a:solidFill>
                      </a:rPr>
                      <m:t>question</m:t>
                    </m:r>
                  </m:oMath>
                </a14:m>
                <a:r>
                  <a:rPr lang="en-US" dirty="0" smtClean="0">
                    <a:solidFill>
                      <a:prstClr val="black"/>
                    </a:solidFill>
                  </a:rPr>
                  <a:t> – we might need to </a:t>
                </a:r>
                <a:r>
                  <a:rPr lang="en-US" dirty="0" err="1" smtClean="0">
                    <a:solidFill>
                      <a:prstClr val="black"/>
                    </a:solidFill>
                  </a:rPr>
                  <a:t>recurse</a:t>
                </a:r>
                <a:r>
                  <a:rPr lang="en-US" dirty="0" smtClean="0">
                    <a:solidFill>
                      <a:prstClr val="black"/>
                    </a:solidFill>
                  </a:rPr>
                  <a:t> on the left or the right side of the pivot.</a:t>
                </a:r>
                <a:endParaRPr lang="en-US" dirty="0">
                  <a:solidFill>
                    <a:prstClr val="black"/>
                  </a:solidFill>
                </a:endParaRPr>
              </a:p>
            </p:txBody>
          </p:sp>
        </mc:Choice>
        <mc:Fallback>
          <p:sp>
            <p:nvSpPr>
              <p:cNvPr id="24" name="Rectangle 23"/>
              <p:cNvSpPr>
                <a:spLocks noRot="1" noChangeAspect="1" noMove="1" noResize="1" noEditPoints="1" noAdjustHandles="1" noChangeArrowheads="1" noChangeShapeType="1" noTextEdit="1"/>
              </p:cNvSpPr>
              <p:nvPr/>
            </p:nvSpPr>
            <p:spPr>
              <a:xfrm>
                <a:off x="1126063" y="4183618"/>
                <a:ext cx="6553200" cy="646331"/>
              </a:xfrm>
              <a:prstGeom prst="rect">
                <a:avLst/>
              </a:prstGeom>
              <a:blipFill rotWithShape="1">
                <a:blip r:embed="rId3"/>
                <a:stretch>
                  <a:fillRect l="-837" t="-4717" b="-14151"/>
                </a:stretch>
              </a:blipFill>
            </p:spPr>
            <p:txBody>
              <a:bodyPr/>
              <a:lstStyle/>
              <a:p>
                <a:r>
                  <a:rPr lang="en-US">
                    <a:noFill/>
                  </a:rPr>
                  <a:t> </a:t>
                </a:r>
              </a:p>
            </p:txBody>
          </p:sp>
        </mc:Fallback>
      </mc:AlternateContent>
      <p:sp>
        <p:nvSpPr>
          <p:cNvPr id="6" name="TextBox 5"/>
          <p:cNvSpPr txBox="1"/>
          <p:nvPr/>
        </p:nvSpPr>
        <p:spPr>
          <a:xfrm>
            <a:off x="407772" y="895350"/>
            <a:ext cx="8365063" cy="1569660"/>
          </a:xfrm>
          <a:prstGeom prst="rect">
            <a:avLst/>
          </a:prstGeom>
          <a:noFill/>
        </p:spPr>
        <p:txBody>
          <a:bodyPr wrap="square" rtlCol="0">
            <a:spAutoFit/>
          </a:bodyPr>
          <a:lstStyle/>
          <a:p>
            <a:r>
              <a:rPr lang="en-US" sz="2400" dirty="0" smtClean="0">
                <a:solidFill>
                  <a:prstClr val="black"/>
                </a:solidFill>
              </a:rPr>
              <a:t>Suppose </a:t>
            </a:r>
            <a:r>
              <a:rPr lang="en-US" sz="2400" dirty="0" smtClean="0">
                <a:solidFill>
                  <a:prstClr val="black"/>
                </a:solidFill>
              </a:rPr>
              <a:t>we are looking for the 5</a:t>
            </a:r>
            <a:r>
              <a:rPr lang="en-US" sz="2400" baseline="30000" dirty="0" smtClean="0">
                <a:solidFill>
                  <a:prstClr val="black"/>
                </a:solidFill>
              </a:rPr>
              <a:t>th</a:t>
            </a:r>
            <a:r>
              <a:rPr lang="en-US" sz="2400" dirty="0" smtClean="0">
                <a:solidFill>
                  <a:prstClr val="black"/>
                </a:solidFill>
              </a:rPr>
              <a:t> order statistic in an input array of length 10.  We partition the array, and the pivot winds up in the third position of the partitioned array.  On which side of the pivot do we </a:t>
            </a:r>
            <a:r>
              <a:rPr lang="en-US" sz="2400" dirty="0" err="1" smtClean="0">
                <a:solidFill>
                  <a:prstClr val="black"/>
                </a:solidFill>
              </a:rPr>
              <a:t>recurse</a:t>
            </a:r>
            <a:r>
              <a:rPr lang="en-US" sz="2400" dirty="0" smtClean="0">
                <a:solidFill>
                  <a:prstClr val="black"/>
                </a:solidFill>
              </a:rPr>
              <a:t>, and what order statistic should we look for?</a:t>
            </a:r>
            <a:endParaRPr lang="en-US" sz="2400" dirty="0" smtClean="0">
              <a:solidFill>
                <a:prstClr val="black"/>
              </a:solidFill>
            </a:endParaRP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571680" y="3178440"/>
              <a:ext cx="5581440" cy="507600"/>
            </p14:xfrm>
          </p:contentPart>
        </mc:Choice>
        <mc:Fallback>
          <p:pic>
            <p:nvPicPr>
              <p:cNvPr id="3" name="Ink 2"/>
              <p:cNvPicPr/>
              <p:nvPr/>
            </p:nvPicPr>
            <p:blipFill>
              <a:blip r:embed="rId5"/>
              <a:stretch>
                <a:fillRect/>
              </a:stretch>
            </p:blipFill>
            <p:spPr>
              <a:xfrm>
                <a:off x="563400" y="3167280"/>
                <a:ext cx="5599440" cy="528840"/>
              </a:xfrm>
              <a:prstGeom prst="rect">
                <a:avLst/>
              </a:prstGeom>
            </p:spPr>
          </p:pic>
        </mc:Fallback>
      </mc:AlternateContent>
    </p:spTree>
    <p:extLst>
      <p:ext uri="{BB962C8B-B14F-4D97-AF65-F5344CB8AC3E}">
        <p14:creationId xmlns:p14="http://schemas.microsoft.com/office/powerpoint/2010/main" val="1825426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Randomized Selection</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07280" y="1098720"/>
              <a:ext cx="8504280" cy="3838320"/>
            </p14:xfrm>
          </p:contentPart>
        </mc:Choice>
        <mc:Fallback>
          <p:pic>
            <p:nvPicPr>
              <p:cNvPr id="3" name="Ink 2"/>
              <p:cNvPicPr/>
              <p:nvPr/>
            </p:nvPicPr>
            <p:blipFill>
              <a:blip r:embed="rId3"/>
              <a:stretch>
                <a:fillRect/>
              </a:stretch>
            </p:blipFill>
            <p:spPr>
              <a:xfrm>
                <a:off x="93960" y="1085040"/>
                <a:ext cx="8530920" cy="3866400"/>
              </a:xfrm>
              <a:prstGeom prst="rect">
                <a:avLst/>
              </a:prstGeom>
            </p:spPr>
          </p:pic>
        </mc:Fallback>
      </mc:AlternateContent>
    </p:spTree>
    <p:extLst>
      <p:ext uri="{BB962C8B-B14F-4D97-AF65-F5344CB8AC3E}">
        <p14:creationId xmlns:p14="http://schemas.microsoft.com/office/powerpoint/2010/main" val="909079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t>
            </a:r>
            <a:r>
              <a:rPr lang="en-US" dirty="0" err="1" smtClean="0"/>
              <a:t>RSelect</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64160" y="1198800"/>
              <a:ext cx="8497800" cy="2287080"/>
            </p14:xfrm>
          </p:contentPart>
        </mc:Choice>
        <mc:Fallback>
          <p:pic>
            <p:nvPicPr>
              <p:cNvPr id="3" name="Ink 2"/>
              <p:cNvPicPr/>
              <p:nvPr/>
            </p:nvPicPr>
            <p:blipFill>
              <a:blip r:embed="rId3"/>
              <a:stretch>
                <a:fillRect/>
              </a:stretch>
            </p:blipFill>
            <p:spPr>
              <a:xfrm>
                <a:off x="150840" y="1186560"/>
                <a:ext cx="8526960" cy="2303640"/>
              </a:xfrm>
              <a:prstGeom prst="rect">
                <a:avLst/>
              </a:prstGeom>
            </p:spPr>
          </p:pic>
        </mc:Fallback>
      </mc:AlternateContent>
    </p:spTree>
    <p:extLst>
      <p:ext uri="{BB962C8B-B14F-4D97-AF65-F5344CB8AC3E}">
        <p14:creationId xmlns:p14="http://schemas.microsoft.com/office/powerpoint/2010/main" val="3451927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 name="Rectangle 20"/>
              <p:cNvSpPr/>
              <p:nvPr/>
            </p:nvSpPr>
            <p:spPr>
              <a:xfrm>
                <a:off x="1126063" y="2795084"/>
                <a:ext cx="6553200"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a:solidFill>
                            <a:prstClr val="black"/>
                          </a:solidFill>
                          <a:latin typeface="Cambria Math"/>
                          <a:ea typeface="Cambria Math"/>
                        </a:rPr>
                        <m:t>𝜃</m:t>
                      </m:r>
                      <m:r>
                        <a:rPr lang="en-US" i="1">
                          <a:solidFill>
                            <a:prstClr val="black"/>
                          </a:solidFill>
                          <a:latin typeface="Cambria Math"/>
                          <a:ea typeface="Cambria Math"/>
                        </a:rPr>
                        <m:t>(</m:t>
                      </m:r>
                      <m:r>
                        <a:rPr lang="en-US" i="1">
                          <a:solidFill>
                            <a:prstClr val="black"/>
                          </a:solidFill>
                          <a:latin typeface="Cambria Math"/>
                          <a:ea typeface="Cambria Math"/>
                        </a:rPr>
                        <m:t>𝑛</m:t>
                      </m:r>
                      <m:r>
                        <a:rPr lang="en-US" i="1">
                          <a:solidFill>
                            <a:prstClr val="black"/>
                          </a:solidFill>
                          <a:latin typeface="Cambria Math"/>
                          <a:ea typeface="Cambria Math"/>
                        </a:rPr>
                        <m:t>)</m:t>
                      </m:r>
                    </m:oMath>
                  </m:oMathPara>
                </a14:m>
                <a:endParaRPr lang="en-US" dirty="0">
                  <a:solidFill>
                    <a:prstClr val="black"/>
                  </a:solidFill>
                </a:endParaRPr>
              </a:p>
            </p:txBody>
          </p:sp>
        </mc:Choice>
        <mc:Fallback>
          <p:sp>
            <p:nvSpPr>
              <p:cNvPr id="21" name="Rectangle 20"/>
              <p:cNvSpPr>
                <a:spLocks noRot="1" noChangeAspect="1" noMove="1" noResize="1" noEditPoints="1" noAdjustHandles="1" noChangeArrowheads="1" noChangeShapeType="1" noTextEdit="1"/>
              </p:cNvSpPr>
              <p:nvPr/>
            </p:nvSpPr>
            <p:spPr>
              <a:xfrm>
                <a:off x="1126063" y="2795084"/>
                <a:ext cx="6553200" cy="369332"/>
              </a:xfrm>
              <a:prstGeom prst="rect">
                <a:avLst/>
              </a:prstGeom>
              <a:blipFill rotWithShape="1">
                <a:blip r:embed="rId3"/>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p:cNvSpPr/>
              <p:nvPr/>
            </p:nvSpPr>
            <p:spPr>
              <a:xfrm>
                <a:off x="1126062" y="3252284"/>
                <a:ext cx="7789337"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a:solidFill>
                            <a:prstClr val="black"/>
                          </a:solidFill>
                          <a:latin typeface="Cambria Math"/>
                          <a:ea typeface="Cambria Math"/>
                        </a:rPr>
                        <m:t>𝜃</m:t>
                      </m:r>
                      <m:r>
                        <a:rPr lang="en-US" i="1">
                          <a:solidFill>
                            <a:prstClr val="black"/>
                          </a:solidFill>
                          <a:latin typeface="Cambria Math"/>
                          <a:ea typeface="Cambria Math"/>
                        </a:rPr>
                        <m:t>(</m:t>
                      </m:r>
                      <m:r>
                        <a:rPr lang="en-US" i="1">
                          <a:solidFill>
                            <a:prstClr val="black"/>
                          </a:solidFill>
                          <a:latin typeface="Cambria Math"/>
                          <a:ea typeface="Cambria Math"/>
                        </a:rPr>
                        <m:t>𝑛</m:t>
                      </m:r>
                      <m:func>
                        <m:funcPr>
                          <m:ctrlPr>
                            <a:rPr lang="en-US" i="1">
                              <a:solidFill>
                                <a:prstClr val="black"/>
                              </a:solidFill>
                              <a:latin typeface="Cambria Math"/>
                              <a:ea typeface="Cambria Math"/>
                            </a:rPr>
                          </m:ctrlPr>
                        </m:funcPr>
                        <m:fName>
                          <m:r>
                            <m:rPr>
                              <m:sty m:val="p"/>
                            </m:rPr>
                            <a:rPr lang="en-US">
                              <a:solidFill>
                                <a:prstClr val="black"/>
                              </a:solidFill>
                              <a:latin typeface="Cambria Math"/>
                              <a:ea typeface="Cambria Math"/>
                            </a:rPr>
                            <m:t>log</m:t>
                          </m:r>
                        </m:fName>
                        <m:e>
                          <m:r>
                            <a:rPr lang="en-US" i="1">
                              <a:solidFill>
                                <a:prstClr val="black"/>
                              </a:solidFill>
                              <a:latin typeface="Cambria Math"/>
                              <a:ea typeface="Cambria Math"/>
                            </a:rPr>
                            <m:t>𝑛</m:t>
                          </m:r>
                        </m:e>
                      </m:func>
                      <m:r>
                        <a:rPr lang="en-US" i="1">
                          <a:solidFill>
                            <a:prstClr val="black"/>
                          </a:solidFill>
                          <a:latin typeface="Cambria Math"/>
                          <a:ea typeface="Cambria Math"/>
                        </a:rPr>
                        <m:t>)</m:t>
                      </m:r>
                    </m:oMath>
                  </m:oMathPara>
                </a14:m>
                <a:endParaRPr lang="en-US" dirty="0">
                  <a:solidFill>
                    <a:prstClr val="black"/>
                  </a:solidFill>
                </a:endParaRPr>
              </a:p>
            </p:txBody>
          </p:sp>
        </mc:Choice>
        <mc:Fallback>
          <p:sp>
            <p:nvSpPr>
              <p:cNvPr id="22" name="Rectangle 21"/>
              <p:cNvSpPr>
                <a:spLocks noRot="1" noChangeAspect="1" noMove="1" noResize="1" noEditPoints="1" noAdjustHandles="1" noChangeArrowheads="1" noChangeShapeType="1" noTextEdit="1"/>
              </p:cNvSpPr>
              <p:nvPr/>
            </p:nvSpPr>
            <p:spPr>
              <a:xfrm>
                <a:off x="1126062" y="3252284"/>
                <a:ext cx="7789337" cy="369332"/>
              </a:xfrm>
              <a:prstGeom prst="rect">
                <a:avLst/>
              </a:prstGeom>
              <a:blipFill rotWithShape="1">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p:cNvSpPr/>
              <p:nvPr/>
            </p:nvSpPr>
            <p:spPr>
              <a:xfrm>
                <a:off x="1126063" y="3709484"/>
                <a:ext cx="7620000" cy="3724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a:solidFill>
                            <a:prstClr val="black"/>
                          </a:solidFill>
                          <a:latin typeface="Cambria Math"/>
                          <a:ea typeface="Cambria Math"/>
                        </a:rPr>
                        <m:t>𝜃</m:t>
                      </m:r>
                      <m:r>
                        <a:rPr lang="en-US" i="1">
                          <a:solidFill>
                            <a:prstClr val="black"/>
                          </a:solidFill>
                          <a:latin typeface="Cambria Math"/>
                          <a:ea typeface="Cambria Math"/>
                        </a:rPr>
                        <m:t>(</m:t>
                      </m:r>
                      <m:sSup>
                        <m:sSupPr>
                          <m:ctrlPr>
                            <a:rPr lang="en-US" i="1">
                              <a:solidFill>
                                <a:prstClr val="black"/>
                              </a:solidFill>
                              <a:latin typeface="Cambria Math"/>
                              <a:ea typeface="Cambria Math"/>
                            </a:rPr>
                          </m:ctrlPr>
                        </m:sSupPr>
                        <m:e>
                          <m:r>
                            <a:rPr lang="en-US" i="1">
                              <a:solidFill>
                                <a:prstClr val="black"/>
                              </a:solidFill>
                              <a:latin typeface="Cambria Math"/>
                              <a:ea typeface="Cambria Math"/>
                            </a:rPr>
                            <m:t>𝑛</m:t>
                          </m:r>
                        </m:e>
                        <m:sup>
                          <m:r>
                            <a:rPr lang="en-US" i="1">
                              <a:solidFill>
                                <a:prstClr val="black"/>
                              </a:solidFill>
                              <a:latin typeface="Cambria Math"/>
                              <a:ea typeface="Cambria Math"/>
                            </a:rPr>
                            <m:t>2</m:t>
                          </m:r>
                        </m:sup>
                      </m:sSup>
                      <m:r>
                        <a:rPr lang="en-US" i="1">
                          <a:solidFill>
                            <a:prstClr val="black"/>
                          </a:solidFill>
                          <a:latin typeface="Cambria Math"/>
                          <a:ea typeface="Cambria Math"/>
                        </a:rPr>
                        <m:t>)</m:t>
                      </m:r>
                    </m:oMath>
                  </m:oMathPara>
                </a14:m>
                <a:endParaRPr lang="en-US" dirty="0">
                  <a:solidFill>
                    <a:prstClr val="black"/>
                  </a:solidFill>
                </a:endParaRPr>
              </a:p>
            </p:txBody>
          </p:sp>
        </mc:Choice>
        <mc:Fallback>
          <p:sp>
            <p:nvSpPr>
              <p:cNvPr id="23" name="Rectangle 22"/>
              <p:cNvSpPr>
                <a:spLocks noRot="1" noChangeAspect="1" noMove="1" noResize="1" noEditPoints="1" noAdjustHandles="1" noChangeArrowheads="1" noChangeShapeType="1" noTextEdit="1"/>
              </p:cNvSpPr>
              <p:nvPr/>
            </p:nvSpPr>
            <p:spPr>
              <a:xfrm>
                <a:off x="1126063" y="3709484"/>
                <a:ext cx="7620000" cy="372410"/>
              </a:xfrm>
              <a:prstGeom prst="rect">
                <a:avLst/>
              </a:prstGeom>
              <a:blipFill rotWithShape="1">
                <a:blip r:embed="rId5"/>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p:cNvSpPr/>
              <p:nvPr/>
            </p:nvSpPr>
            <p:spPr>
              <a:xfrm>
                <a:off x="1126063" y="4183618"/>
                <a:ext cx="6553200"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a:ea typeface="Cambria Math"/>
                        </a:rPr>
                        <m:t>𝜃</m:t>
                      </m:r>
                      <m:r>
                        <a:rPr lang="en-US" i="1" smtClean="0">
                          <a:solidFill>
                            <a:prstClr val="black"/>
                          </a:solidFill>
                          <a:latin typeface="Cambria Math"/>
                          <a:ea typeface="Cambria Math"/>
                        </a:rPr>
                        <m:t>(</m:t>
                      </m:r>
                      <m:sSup>
                        <m:sSupPr>
                          <m:ctrlPr>
                            <a:rPr lang="en-US" i="1" smtClean="0">
                              <a:solidFill>
                                <a:prstClr val="black"/>
                              </a:solidFill>
                              <a:latin typeface="Cambria Math"/>
                              <a:ea typeface="Cambria Math"/>
                            </a:rPr>
                          </m:ctrlPr>
                        </m:sSupPr>
                        <m:e>
                          <m:r>
                            <a:rPr lang="en-US" b="0" i="1" smtClean="0">
                              <a:solidFill>
                                <a:prstClr val="black"/>
                              </a:solidFill>
                              <a:latin typeface="Cambria Math"/>
                              <a:ea typeface="Cambria Math"/>
                            </a:rPr>
                            <m:t>2</m:t>
                          </m:r>
                        </m:e>
                        <m:sup>
                          <m:r>
                            <a:rPr lang="en-US" b="0" i="1" smtClean="0">
                              <a:solidFill>
                                <a:prstClr val="black"/>
                              </a:solidFill>
                              <a:latin typeface="Cambria Math"/>
                              <a:ea typeface="Cambria Math"/>
                            </a:rPr>
                            <m:t>𝑛</m:t>
                          </m:r>
                        </m:sup>
                      </m:sSup>
                      <m:r>
                        <a:rPr lang="en-US" i="1">
                          <a:solidFill>
                            <a:prstClr val="black"/>
                          </a:solidFill>
                          <a:latin typeface="Cambria Math"/>
                          <a:ea typeface="Cambria Math"/>
                        </a:rPr>
                        <m:t>)</m:t>
                      </m:r>
                    </m:oMath>
                  </m:oMathPara>
                </a14:m>
                <a:endParaRPr lang="en-US" dirty="0">
                  <a:solidFill>
                    <a:prstClr val="black"/>
                  </a:solidFill>
                </a:endParaRPr>
              </a:p>
            </p:txBody>
          </p:sp>
        </mc:Choice>
        <mc:Fallback>
          <p:sp>
            <p:nvSpPr>
              <p:cNvPr id="24" name="Rectangle 23"/>
              <p:cNvSpPr>
                <a:spLocks noRot="1" noChangeAspect="1" noMove="1" noResize="1" noEditPoints="1" noAdjustHandles="1" noChangeArrowheads="1" noChangeShapeType="1" noTextEdit="1"/>
              </p:cNvSpPr>
              <p:nvPr/>
            </p:nvSpPr>
            <p:spPr>
              <a:xfrm>
                <a:off x="1126063" y="4183618"/>
                <a:ext cx="6553200" cy="369332"/>
              </a:xfrm>
              <a:prstGeom prst="rect">
                <a:avLst/>
              </a:prstGeom>
              <a:blipFill rotWithShape="1">
                <a:blip r:embed="rId6"/>
                <a:stretch>
                  <a:fillRect b="-11475"/>
                </a:stretch>
              </a:blipFill>
            </p:spPr>
            <p:txBody>
              <a:bodyPr/>
              <a:lstStyle/>
              <a:p>
                <a:r>
                  <a:rPr lang="en-US">
                    <a:noFill/>
                  </a:rPr>
                  <a:t> </a:t>
                </a:r>
              </a:p>
            </p:txBody>
          </p:sp>
        </mc:Fallback>
      </mc:AlternateContent>
      <p:sp>
        <p:nvSpPr>
          <p:cNvPr id="6" name="TextBox 5"/>
          <p:cNvSpPr txBox="1"/>
          <p:nvPr/>
        </p:nvSpPr>
        <p:spPr>
          <a:xfrm>
            <a:off x="407772" y="1435953"/>
            <a:ext cx="8365063" cy="830997"/>
          </a:xfrm>
          <a:prstGeom prst="rect">
            <a:avLst/>
          </a:prstGeom>
          <a:noFill/>
        </p:spPr>
        <p:txBody>
          <a:bodyPr wrap="square" rtlCol="0">
            <a:spAutoFit/>
          </a:bodyPr>
          <a:lstStyle/>
          <a:p>
            <a:r>
              <a:rPr lang="en-US" sz="2400" dirty="0" smtClean="0">
                <a:solidFill>
                  <a:prstClr val="black"/>
                </a:solidFill>
              </a:rPr>
              <a:t>What is the running time of the </a:t>
            </a:r>
            <a:r>
              <a:rPr lang="en-US" sz="2400" dirty="0" err="1" smtClean="0">
                <a:solidFill>
                  <a:prstClr val="black"/>
                </a:solidFill>
              </a:rPr>
              <a:t>RSelect</a:t>
            </a:r>
            <a:r>
              <a:rPr lang="en-US" sz="2400" dirty="0" smtClean="0">
                <a:solidFill>
                  <a:prstClr val="black"/>
                </a:solidFill>
              </a:rPr>
              <a:t> algorithm if pivots are always chosen in the worst possible way?</a:t>
            </a:r>
            <a:endParaRPr lang="en-US" sz="2400" dirty="0" smtClean="0">
              <a:solidFill>
                <a:prstClr val="black"/>
              </a:solidFill>
            </a:endParaRPr>
          </a:p>
        </p:txBody>
      </p:sp>
      <mc:AlternateContent xmlns:mc="http://schemas.openxmlformats.org/markup-compatibility/2006">
        <mc:Choice xmlns:p14="http://schemas.microsoft.com/office/powerpoint/2010/main" Requires="p14">
          <p:contentPart p14:bwMode="auto" r:id="rId7">
            <p14:nvContentPartPr>
              <p14:cNvPr id="3" name="Ink 2"/>
              <p14:cNvContentPartPr/>
              <p14:nvPr/>
            </p14:nvContentPartPr>
            <p14:xfrm>
              <a:off x="635760" y="2549160"/>
              <a:ext cx="7975800" cy="2509200"/>
            </p14:xfrm>
          </p:contentPart>
        </mc:Choice>
        <mc:Fallback>
          <p:pic>
            <p:nvPicPr>
              <p:cNvPr id="3" name="Ink 2"/>
              <p:cNvPicPr/>
              <p:nvPr/>
            </p:nvPicPr>
            <p:blipFill>
              <a:blip r:embed="rId8"/>
              <a:stretch>
                <a:fillRect/>
              </a:stretch>
            </p:blipFill>
            <p:spPr>
              <a:xfrm>
                <a:off x="625320" y="2538720"/>
                <a:ext cx="7992720" cy="2533320"/>
              </a:xfrm>
              <a:prstGeom prst="rect">
                <a:avLst/>
              </a:prstGeom>
            </p:spPr>
          </p:pic>
        </mc:Fallback>
      </mc:AlternateContent>
    </p:spTree>
    <p:extLst>
      <p:ext uri="{BB962C8B-B14F-4D97-AF65-F5344CB8AC3E}">
        <p14:creationId xmlns:p14="http://schemas.microsoft.com/office/powerpoint/2010/main" val="17874542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84"/>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3863</TotalTime>
  <Words>385</Words>
  <Application>Microsoft Office PowerPoint</Application>
  <PresentationFormat>On-screen Show (16:9)</PresentationFormat>
  <Paragraphs>29</Paragraphs>
  <Slides>11</Slides>
  <Notes>3</Notes>
  <HiddenSlides>0</HiddenSlides>
  <MMClips>0</MMClips>
  <ScaleCrop>false</ScaleCrop>
  <HeadingPairs>
    <vt:vector size="4" baseType="variant">
      <vt:variant>
        <vt:lpstr>Theme</vt:lpstr>
      </vt:variant>
      <vt:variant>
        <vt:i4>5</vt:i4>
      </vt:variant>
      <vt:variant>
        <vt:lpstr>Slide Titles</vt:lpstr>
      </vt:variant>
      <vt:variant>
        <vt:i4>11</vt:i4>
      </vt:variant>
    </vt:vector>
  </HeadingPairs>
  <TitlesOfParts>
    <vt:vector size="16" baseType="lpstr">
      <vt:lpstr>1_Lecture</vt:lpstr>
      <vt:lpstr>2_Office Theme</vt:lpstr>
      <vt:lpstr>3_Office Theme</vt:lpstr>
      <vt:lpstr>2_Lecture</vt:lpstr>
      <vt:lpstr>4_Office Theme</vt:lpstr>
      <vt:lpstr>Randomized Selection (Algorithm)</vt:lpstr>
      <vt:lpstr>Prerequisites</vt:lpstr>
      <vt:lpstr>The Problem</vt:lpstr>
      <vt:lpstr>Reduction to Sorting</vt:lpstr>
      <vt:lpstr>Partitioning Around a Pivot</vt:lpstr>
      <vt:lpstr>PowerPoint Presentation</vt:lpstr>
      <vt:lpstr>Randomized Selection</vt:lpstr>
      <vt:lpstr>Properties of RSelect</vt:lpstr>
      <vt:lpstr>PowerPoint Presentation</vt:lpstr>
      <vt:lpstr>Running Time of RSelect?</vt:lpstr>
      <vt:lpstr>Running Time of RSelect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Tim Roughgarden</cp:lastModifiedBy>
  <cp:revision>179</cp:revision>
  <dcterms:created xsi:type="dcterms:W3CDTF">2010-07-08T21:59:02Z</dcterms:created>
  <dcterms:modified xsi:type="dcterms:W3CDTF">2012-03-21T04:42:17Z</dcterms:modified>
</cp:coreProperties>
</file>