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3"/>
  </p:notesMasterIdLst>
  <p:sldIdLst>
    <p:sldId id="256" r:id="rId6"/>
    <p:sldId id="685" r:id="rId7"/>
    <p:sldId id="686" r:id="rId8"/>
    <p:sldId id="674" r:id="rId9"/>
    <p:sldId id="687" r:id="rId10"/>
    <p:sldId id="688" r:id="rId11"/>
    <p:sldId id="675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57" d="100"/>
          <a:sy n="57" d="100"/>
        </p:scale>
        <p:origin x="-690" y="-8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1T04:37:45.0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595 3767 6982,'-20'-41'4709,"20"21"-1763,-20 1-832,20 19-256,0 0-384,0 0 223,0 39-384,0 2-320,20 18-256,0 21-64,-1-1-65,21 20-287,-20 0-129,19-19-64,-19-2-64,21 3 192,-21-22-288,-2-19 96,3 0-64,-21-21 64,20 1 289,-20-20 255,0 0-288,-20 0-256,-1-20-128,3-19 32,-2-21-96,-21 1-96,3-22-128,-3-17-97,21-2-95,-19-19-225,19 21 577,20-2 128,20 21 64,-1-1 0,1 41 128,20 19 0,-1 20-32,-19 20-32,21 19-96,-3 20-96,-17 21-288,-1-1 63,0 1 193,-20 0 160,0-21-128,0 0 128,-20 1 0,0-20-32,-1-1 96,3 0 32,-2-17 192,-1-3-63,1 1-161,20-20-192,0 0 544,20 20 129,1-20-225,17 0-128,3 19-192,-1 1-32,19 0-96,-19 1-449,-1-2-288,1-19-159,1 0-354,-23 0-800,2 0-1633,1-19-9802</inkml:trace>
  <inkml:trace contextRef="#ctx0" brushRef="#br0" timeOffset="384.7656">1508 3806 19794,'0'-59'1410,"-20"38"-450,0-18-223,0 19 608,0 0-63,1 1-418,-21-1-351,0 20-321,21 20 64,-21 19 1,-1 0-1,23 22-192,-2-22-64,20 20-32,20 2 32,19-22-128,21 20 224,19-18-288,0-2 224,0-19 0,0 19-64,-18-19 0,-2 20 96,-39-20 192,0 0-96,-20-1-224,-20 1-288,0 0-129,-19-1-544,-1 3-512,-19-3-1218,39-19-2466</inkml:trace>
  <inkml:trace contextRef="#ctx0" brushRef="#br0" timeOffset="782.2264">2025 4243 22869,'0'0'320,"18"0"-608,-18 0 512,21 0 641,-21 0-128,20 0-289,0 0-352,0-20 97,-1 1-65,-19-2-128,0 21 32,0-20 32,-19 0 32,19 20 128,-20-19 0,-20 19 65,19 19-33,3 1 0,-2 21-32,-1-2 1,1 20-1,20-20 64,0 2-224,20-21-32,21 19-64,-2-39-96,21 0-256,-1 0-385,0 0-640,1-19-802,-21-1-671,1 0-5670</inkml:trace>
  <inkml:trace contextRef="#ctx0" brushRef="#br0" timeOffset="1038.0859">2223 3706 23029,'-20'0'2435,"0"20"-1859,20 1-31,0 18 832,0 20-128,20 22-480,0-22-193,-1 21-447,21-21-33,0 21-224,-1-41-353,1 20-288,19-20-640,-38-17-1057,19 17-1218,-22-39-3747</inkml:trace>
  <inkml:trace contextRef="#ctx0" brushRef="#br0" timeOffset="1361.3279">2620 4204 23798,'20'19'1281,"-1"-19"-64,1 0-31,0 20-129,20-20-609,-21 0-224,1-20-96,0 1-32,-20 19-96,21-21 32,-21 1-128,-21 0-64,21 1 160,-20-1-96,0 0 192,1 20-288,-1 20 160,0-20-64,0 39-64,0 1 224,1 0-64,19 0-64,0-1 0,0 0 0,19 2-33,1-21-447,40 0-705,-21-1-865,22-19-449,-2 0-864,-1-19-6919</inkml:trace>
  <inkml:trace contextRef="#ctx0" brushRef="#br0" timeOffset="1592.7732">3195 4204 17840,'0'-41'4228,"0"21"-2530,-20 1-577,0 19 1089,1 0-1089,-1 19-320,0 1-321,20 21-127,0-2-129,0 20-160,0-20 0,40 2-128,-1-1 0,1-1-192,19-39-97,-18 20-319,18-20-97,1-20-352,-21 0-513,-19 1-1024,20-21-769,-40-1-4933</inkml:trace>
  <inkml:trace contextRef="#ctx0" brushRef="#br0" timeOffset="1789.0625">3493 3767 13004,'0'-41'11178,"0"41"-8455,0 0-2114,0 41 416,20 18 512,-20 21-384,20-1-737,0 1-223,19-2-129,1-17-96,-1-2-353,2 0-127,-1-18-193,-1-22-448,-19 1-577,-20-20-1152,0 0-962,-20-20-9064</inkml:trace>
  <inkml:trace contextRef="#ctx0" brushRef="#br0" timeOffset="1969.7266">3394 4065 21844,'-41'0'3427,"41"0"-2754,21 0 256,19 0 737,0-20-385,-40 20-481,138 0-800,-77-21 225,-2 21-417,-1 21-385,-17-21-768,-1 20-769,-21-20-2082,-19 0-8873,20 39 13069</inkml:trace>
  <inkml:trace contextRef="#ctx0" brushRef="#br0" timeOffset="2535.1561">4783 3667 15534,'-19'-59'5253,"-1"39"-2658,20 20-1506,0 0-385,0 40 449,0 19 449,20 21-609,-20 18-513,19 2-287,1 0-97,0-2-64,20-18 0,-21-21-513,21-20-448,1 2-480,-23-41-193,2 0-1152,-20 0-769,0-41-12140</inkml:trace>
  <inkml:trace contextRef="#ctx0" brushRef="#br0" timeOffset="2738.2811">4267 3767 23382,'-19'-20'3427,"19"-1"-2754,39 1-193,1 1 641,19-21-384,1 21-385,19-21-256,21 19-96,-21-18-288,20 19-481,0 1-288,-20-1-672,-18 20-1859,-2 0-1729</inkml:trace>
  <inkml:trace contextRef="#ctx0" brushRef="#br0" timeOffset="3274.4141">5080 3369 20787,'0'61'2178,"0"-2"-865,0 19-127,21 22 447,-1 0-288,20-2-608,-20 2-417,19 0-223,-19-22-1,20-17-64,-21-2-96,1-40 96,0 21-64,1-40-32,-21 19-33,0-19 97,0-19 97,0-1-194,-21-19 161,1-20-96,20-2-32,-20 2-64,20 20 64,0 18-32,20 1-64,-20 40 160,20-20 64,21 41-96,-23-2-96,23 0 160,-1-19 0,-1 21-96,1-41 64,-1 19 64,1-19 0,0-19 0,-21-2-32,21 1 32,-20-19 0,-20 19-64,0-19 0,0-2 64,-20 21-96,0 1 160,0-1-160,1 20 0,-21 20-32,20-20-32,0 39 224,1 2 161,19-2-129,0 0-64,19 1 0,1 0-224,20-20-257,-1 0-447,21-20-642,-1 0-1729,2 0-1057,-22 0-10378</inkml:trace>
  <inkml:trace contextRef="#ctx0" brushRef="#br0" timeOffset="3591.7967">6194 3906 22741,'-41'-21'2723,"21"62"-2275,0-2-288,1 0 897,-1 22 0,20 17-512,0-17-321,20-2-256,19 0 32,22-40-32,-23 3 0,23-22 0,-22-22 0,1-17-192,-20 19 95,-1-39-31,-19 19-160,-19 20-257,-21-19-95,-1 19-321,3 0-545,-23 20-95,22 0-225,19 0-3843</inkml:trace>
  <inkml:trace contextRef="#ctx0" brushRef="#br0" timeOffset="4214.8436">6570 4065 6950,'0'59'12876,"20"-20"-11242,-20 21-481,19-20 0,-19-21 0,20 1-96,-20-20 0,20 0-128,-20 0 32,0-20-321,0 1-319,0-21-193,0-20-64,0 1 0,0 0 0,-20-1-64,20 1-32,0 18-64,0 1-192,20 21-289,1-1-192,-1 20-608,18 20-513,3 19-928,-2 2-866,1-2-7142</inkml:trace>
  <inkml:trace contextRef="#ctx0" brushRef="#br0" timeOffset="4511.7186">7046 4124 15919,'41'19'3683,"-41"1"-1345,20-20-256,19 0-480,-39 0-641,20 0-481,0-20-192,0 1 1,-20-1-161,0-19 0,0 19-64,0-21-128,-20 22 96,-20-21-192,19 40-32,-17-19 128,-3 38 128,3 1-96,-3 0 64,21 19 64,0 21-96,20-20 128,0 19 32,20 1-32,0-21-160,21 1 32,17-21-64,1 3 64,2-22-416,-2 0-673,1 0-1057,-21-22-353,1 3-1505,-40-21-9865</inkml:trace>
  <inkml:trace contextRef="#ctx0" brushRef="#br0" timeOffset="4939.4529">7324 3965 18321,'20'100'3235,"0"-41"-1377,0-20-513,0 21 481,-1-20-577,-19-1-544,20-19-449,-20-1-96,20-19-128,-20 22 96,0-22-64,0-22 0,0 3-128,0-21 0,-20 1 0,20 0 0,-20-22-96,20 22-32,0-20-65,20 38 161,-20 1-32,20 40 160,0 1 128,1-1 0,-3 19 33,-18 0-97,20-19-64,1 0 0,-21 1 32,20-21 0,0-21 0,-20 21 192,18-20-64,3 0-192,-21 1-64,20-1 96,0 20-160,0 20 64,-1-1-32,21 1-448,0 21-898,-1-22-1473,1 1-1377,-19 0-11434</inkml:trace>
  <inkml:trace contextRef="#ctx0" brushRef="#br0" timeOffset="6323.2422">614 4878 19378,'-19'39'192,"19"-39"-288,0 20 160,19-20 96,1 0-224,20 0 32,-1 20-256,1-20 0,1 0 191,-2 0 97,21 0-32,-1 21 161,-19-21 63,39 0-96,-20 0 128,40 0-96,-18 0-96,37 0 128,-19 0 0,20 0 33,21 0-1,0-21-64,18 21 0,-19 0-128,-1-20 0,2 20 32,-41 0-32,20 0 32,1-20 96,-3 20 96,3 0 1,-1 0-65,1 0 128,-1 0-96,0 0-288,-1 0 192,2 0-96,-1-19-64,0 19-160,1 0 448,-21 0-160,20 0 32,-19 0 32,-1 0 65,0 0-33,19-20 0,-19 20 32,20 0-256,-19-20 128,19 20-32,0 0-32,-19-19 0,-1 19 0,0 0 0,0 0 96,21-20-64,-21 20-64,-20 0 64,20 0 0,0 0 0,-20 0 193,2 0 159,-2 0-96,0 0-96,0 0-63,0 0-129,-18 0 64,18 0-64,0 0 64,-19 0 32,-1 0 64,20 0-64,-18 0-96,-2 20 32,1-20 32,-1 0 32,0 0 96,1 0 97,-1 0-1,2 0-96,-22 0 0,21-20 97,-1 20-193,-19 0-32,19-21-32,-39 21-32,21 0 96,-23 0-160,2 0 96,1-20 96,-1 20 0,0 0 0,-1 0 0,-19 0-192,20 0 96,-20 0-224,0 0-64,0 0-129,20 0 1,-20 0-449,0 0-352,0 0-705,0 0-928,0 0-7112</inkml:trace>
  <inkml:trace contextRef="#ctx0" brushRef="#br0" timeOffset="6656.25">8435 3508 24759,'-59'40'961,"59"-21"-1025,0-19-2210,21 21-449,-1-21-768,-20 0-10474</inkml:trace>
  <inkml:trace contextRef="#ctx0" brushRef="#br0" timeOffset="6852.5389">8535 4183 26777,'0'21'801,"20"-21"-1570,0 0-1794,0-21-255,20 1-577,-40 0-14126</inkml:trace>
  <inkml:trace contextRef="#ctx0" brushRef="#br1" timeOffset="10202.1484">9549 4282 13676,'18'40'2563,"2"1"-769,0-22-481,21 21 96,-23-21-224,23 1-192,-21-20 160,0 20-160,-20-20-416,19 0 159,-19-20 161,0 0-128,0 1-385,-39-40-191,19-2-1,-39 2-96,18-1 0,-17-19-128,-3-1 256,2 1-224,19-1 32,0 21 128,21 20-64,19 19 1,0-1-162,0 1 1,19 20-96,21 0 0,19 0 0,1 20-737,-1 21-865,22-22-1152,-22 1-1090,0 0-6054</inkml:trace>
  <inkml:trace contextRef="#ctx0" brushRef="#br1" timeOffset="10398.4375">9211 4045 21172,'-61'20'1921,"61"-20"-1632,0 0-97,20 0 1217,21-20-32,17 20-800,22-21-449,0 21-288,-1-20-705,0 20-897,21 0-992,-21 0-1570,-19 0-12875</inkml:trace>
  <inkml:trace contextRef="#ctx0" brushRef="#br1" timeOffset="10636.7187">10045 4004 19506,'-20'41'2723,"20"-21"-1474,-21 19 64,21 0 128,0 22-191,0-22-482,21 0-255,17-19-257,3 0-192,-1-20 160,-1 0-192,1-20 32,-1-19-160,-19-1-160,0 0-64,-20-19-129,-20 39-159,-19-19-129,-21 39-128,1-20 0,18 40 33,3-1-65,-3 1-545,21 0-1376,20-1-6759</inkml:trace>
  <inkml:trace contextRef="#ctx0" brushRef="#br1" timeOffset="10854.4922">10480 4263 19602,'0'19'5189,"-18"-38"-3588,18-1-223,-20 0 127,20 1-416,-21-22-800,1 2 63,20-1-416,0-20 32,20 21-289,21 19-95,-3 0-577,3 1-320,-2 38-1570,21-19-1793,-1 20-14863</inkml:trace>
  <inkml:trace contextRef="#ctx0" brushRef="#br1" timeOffset="11629.8827">11276 4104 9096,'0'0'10090,"0"20"-8873,0-1 256,18-19 65,2 20 63,1-20-768,19 0-545,-1 0-128,-19 0-31,20-20-1,-1-19-160,-19 0 0,0 19-193,-20-21-31,0 2-96,-20 19 96,-20 1 127,1-1 193,-1 40 97,1-1 31,-1 1 128,-1 39 193,23-18-225,18 18 0,0 0 0,38 1-95,3-21-97,18 20-192,1-37-545,19-3-672,-20 1-961,20-20-1154,-18 0-8295</inkml:trace>
  <inkml:trace contextRef="#ctx0" brushRef="#br1" timeOffset="14288.0857">11851 4084 12427,'-20'-39'3428,"-1"18"-1058,21 1-192,0 1-320,0 19-609,21 19-32,-1 1 160,0 21-256,19-2-288,21 0-256,-21 22-97,1-22-32,1 20-95,-3-39-193,-18-1 64,1 3-64,-1-22-128,-20 0 129,18 0 31,-18-22 0,0-17-96,21 0-96,-21-1 0,-21-20-192,3 1-321,-2 20-223,20-2-289,-21 21-160,21 20-673,0 0-1505,0 20-769,0 21-6598</inkml:trace>
  <inkml:trace contextRef="#ctx0" brushRef="#br1" timeOffset="14562.5">12347 4163 15534,'59'-20'3331,"-39"1"-1345,0-1-224,0 0-64,0 1-353,-1-1-833,1-1-255,0-18-161,-20 19 192,0-19-128,0 19-32,-20 20 96,0 0 33,1 0 63,-1 20-64,-20 19 64,20 0 129,1 2-161,-1 18-96,20-20 1,0 22-33,39-22-128,-19 0-32,40-19-289,-21 0-287,22-20-577,-2 0-641,-1-20-1377,-17 0-1153,-1 1-11403</inkml:trace>
  <inkml:trace contextRef="#ctx0" brushRef="#br1" timeOffset="14794.9218">12784 4204 14830,'39'39'3106,"-39"-19"-1344,20-20-288,0 19 255,-20-19 129,20 0-449,-20 0-192,0 0-320,0-19-160,0-1-160,0 0-257,0-20 64,-20 20-160,20-19-192,20-1 32,-20 21-128,19-22-704,1 41-289,20-20-769,19 20-1249,-18 20-1665</inkml:trace>
  <inkml:trace contextRef="#ctx0" brushRef="#br1" timeOffset="15264.6484">13339 3885 22261,'-20'80'1537,"20"-41"-480,0 22 224,20-22-192,20 0-672,-1 1-193,2-19-128,-1-21-32,-1 0 32,1 0-96,-20-41 128,-1 21-224,1 1 128,-20-1 128,0 20 33,0 0 191,0 0-544,0 39 384,20 1-128,0 40 64,0-2-192,39 3 32,-19-1 64,-1-2-128,-19 2 64,1-21 32,-21 0 0,-21 2 289,1-22-97,-19 0-256,-21 1 320,21-19-480,-21-21 0,1 0-225,19 0-768,1-21-1345,-1 1-2371,-1 20-9513</inkml:trace>
  <inkml:trace contextRef="#ctx0" brushRef="#br1" timeOffset="15851.5625">14412 4065 17328,'0'-41'2883,"0"41"-641,0 0-481,0 0-191,19 21-65,1 18-352,0 1-512,20 19-417,-21-19-32,21 19-128,-20-19-96,19-21-288,-19 22-352,0-41-674,0 0-992,1 0-1217,-21-19-5222</inkml:trace>
  <inkml:trace contextRef="#ctx0" brushRef="#br1" timeOffset="16010.7422">14412 3747 20947,'-20'-41'2883,"20"22"-2018,0 19-865,0-20-32,0 20-128,0 0-897,20 0-641,-20 20-672,19-1-2819</inkml:trace>
  <inkml:trace contextRef="#ctx0" brushRef="#br1" timeOffset="16293.9452">14748 4024 14381,'61'100'4837,"-41"-61"-2275,-1-19-544,1 20-416,0-40 95,-20 20-736,0-20-288,20 0-65,-20-20-63,0 20-129,20-40-224,-20 0-128,19 1 97,-19 0-225,20-2 31,0 21 33,-20 1-64,20 19 64,19 0 0,1 39 64,1 2-128,18-22-448,-19 21-737,19-1-865,-19 2-1474,-1-2-2177</inkml:trace>
  <inkml:trace contextRef="#ctx0" brushRef="#br1" timeOffset="16641.6014">15562 4620 19218,'61'99'3395,"-41"-59"-2210,-1-1-256,1 2 192,-20-22-32,20-19-352,-20 0-97,0 0-31,-20-19-161,0-1-352,1-40 33,-1 1 31,-21-21-128,21 1 0,-18-40 0,38-1-96,-21 22 32,21-2 32,21 41-96,-1 18 64,18 22-33,-17 19 65,19 19-64,-1 22 0,-19 18 64,0-20-256,-20 22-64,0-2-129,0-20-191,0 0-129,0-17-448,0-22-1185,0 0-737,-20 0-7591</inkml:trace>
  <inkml:trace contextRef="#ctx0" brushRef="#br1" timeOffset="16938.4766">15821 4024 19250,'20'41'3939,"-20"-2"-1985,0 0-769,0 22 353,19-2-481,-19-20-481,20 0-383,0 2-257,0-21 192,1-20-64,-3 0 0,2 0 32,1-20-160,-21-21 128,20 22-224,-20-21 224,20 1-96,-20 19-64,18 1 0,-18-2-65,21 21-95,-1 21 128,0 18 0,0 0-481,19 1-896,-19 1-1282,20-22-416,-21 1-2434,1-40-8777</inkml:trace>
  <inkml:trace contextRef="#ctx0" brushRef="#br1" timeOffset="17111.3281">16238 4045 9160,'-20'-139'4164,"20"98"513,20 21-1378,-1 20-449,1 20-415,-20 21-706,40 18-544,-20 0-800,-1 21-193,1-21-384,21-18-545,-1-22-672,-1 1-289,-19-20-1889,-20 0-1890</inkml:trace>
  <inkml:trace contextRef="#ctx0" brushRef="#br1" timeOffset="17271.4844">16079 4084 24375,'-21'0'1889,"42"-19"-960,19 19 801,19-20-161,20-1-608,1 1-608,20 20-161,-21-19-288,-20 19-673,1 0-544,-21 0-1442,1 19-1697</inkml:trace>
  <inkml:trace contextRef="#ctx0" brushRef="#br1" timeOffset="17988.2812">17627 3985 16591,'-20'-59'2210,"0"39"-640,1-1 31,-1 21 225,0 0-769,0 41-448,0-2-1,-19 20 65,39 21 64,-20-1-257,20-19-32,20-1-319,0-20-33,19-17-64,1-3 64,-1-19-32,1-19 64,1-3-128,-23-17 32,2 0-64,1-1 96,-21 0 32,0 0 0,0 1-96,-21 19 96,21 1 32,-20 19 33,20 0 95,-18 19-128,18 21 96,0-1 0,0 2-96,18-2-31,2-19-130,21 19-223,-2-19-256,1-1-129,19-19-384,-19 0-448,-20 0-962,19 0-832,-39-19-5221,0 19-3939</inkml:trace>
  <inkml:trace contextRef="#ctx0" brushRef="#br1" timeOffset="18242.1875">18144 4302 18065,'20'39'2114,"-20"-17"128,0-22-128,0 0 288,0 0-800,0-22-834,0 3-287,-20-1-97,-1-39-32,1 20-95,2-2 31,18-18-224,-20 20-128,20-22 128,0 22-320,20 0-289,-2 19-288,2 20-352,21 20-640,-2 19-1795,-19 20-1184</inkml:trace>
  <inkml:trace contextRef="#ctx0" brushRef="#br1" timeOffset="18459.9609">18620 4382 19698,'-39'0'2146,"19"-19"-1537,0-22-257,-1 1 609,1 1-128,20 0-449,-18-22-192,18 2-256,18-1 160,2-19-160,1 19 64,-1 20-352,0 21-865,19-1-289,1 20-383,-20 20-1154,19-1-7399</inkml:trace>
  <inkml:trace contextRef="#ctx0" brushRef="#br1" timeOffset="18799.8047">19016 4004 19986,'-58'-19'2531,"37"19"-1634,-19 0 544,1 19 225,19 1-513,0 21-513,0 18-223,20-20-225,20 2-96,0-22-128,20 21 64,-21-40 32,42 0-224,-41 0-32,18-20 128,-17 20 96,-1-20 64,-20 1-96,0-2-32,0 1-64,0 0 64,0 20-129,0 0-159,0 0-224,0 20-1,20 21-512,0-22-1249,-1 1-321,21-20-1665,-20 0-7303</inkml:trace>
  <inkml:trace contextRef="#ctx0" brushRef="#br1" timeOffset="18981.4453">19196 4065 20979,'0'0'2242,"0"19"-480,19 21 64,1-1-129,0 2-768,21-2-672,-3-19-257,23-1-193,-2 1-607,0-20-353,-19 0-641,0-20-1281,-1 1-993,-19-1-13901</inkml:trace>
  <inkml:trace contextRef="#ctx0" brushRef="#br1" timeOffset="19154.2969">19652 4024 22869,'0'21'2018,"0"-1"0,0 39-128,-20 0-129,20 21-447,0 20-546,0-22-639,20 2-129,-20-21-33,20 0-479,0-18-193,-20-2-192,0 1-288,0-21-1121,-20-19-2851,20 20-10473</inkml:trace>
  <inkml:trace contextRef="#ctx0" brushRef="#br1" timeOffset="19677.7344">20525 4104 19538,'0'-39'2050,"0"39"-609,0 0-384,-19 19-192,19 1 609,0 19-321,0 22-577,0-22-352,39 0-160,-19 1-32,39-40 33,-19 0-130,1-20-127,-2 0-32,-19-19 64,0 0-64,-40-2-225,0 2 257,-19 19-160,-2-19 96,-17 19 159,17 20-95,21 0 0,0 20-288,20-1-770,0 21-351,40-1-833,1 2-3908</inkml:trace>
  <inkml:trace contextRef="#ctx0" brushRef="#br1" timeOffset="19872.0701">21102 4302 18833,'-20'-39'3171,"-1"-1"-832,-17 0-161,-23 0-417,22-19-576,-21-1-608,21-19-449,19-1-32,0 1-192,0 19 96,40 1 32,0 20-160,19 19 32,21 20-641,-21 0-832,1 39-1026,1 1-1697,-23 20-9096</inkml:trace>
  <inkml:trace contextRef="#ctx0" brushRef="#br1" timeOffset="20001.9531">20764 4004 13292,'-39'20'11435,"58"-20"-10634,1 0-161,20-20 193,19 1-352,20-1-578,2 20-1504,-2-20-2179,-20 20-6341</inkml:trace>
  <inkml:trace contextRef="#ctx0" brushRef="#br1" timeOffset="20953.125">932 5374 18449,'-59'-20'1634,"39"20"-353,0 0-128,20 40 416,0 1-95,0-2-449,20 40-513,20-19-95,-20 19 95,19 1-288,1-2-128,-20-17-96,19-22-256,-19 20-417,0-18-736,1-21-1410,-3-1-768,2 1-5990</inkml:trace>
  <inkml:trace contextRef="#ctx0" brushRef="#br1" timeOffset="21314.4531">1211 5791 21876,'18'0'1890,"-18"0"-1474,21 0 353,-1 20 224,0 0-609,19-20-255,-19 19 223,20-19-352,-1 0 160,1-19-256,-20-1-96,19-19-64,-39 19-33,0-21 97,0 22 0,-19-1 32,-1 0-32,0 20 95,-20 20 129,21 0-128,-1-1 225,0 22 255,20-2-256,0 1 96,0-1-64,20 2-32,19-2-288,1 0-256,19-19-417,-19 1-256,19-21-608,2 0-193,-21 0-2498,-1-21-11179</inkml:trace>
  <inkml:trace contextRef="#ctx0" brushRef="#br1" timeOffset="21625.9766">1746 5652 15822,'20'0'3620,"0"0"-2403,0 40 64,0 0 161,-20 0 415,19-1-479,1 0-257,-20 2-417,20-2-319,-20 1-33,20-21-224,-20 1-32,0 1 32,0-21 1,0 0-65,0 0-32,0 0 0,0-21 32,0 1-32,0-19 0,21 19 32,-21-19-160,0 18-32,18 1 160,2 40-64,0 1-225,21 18-575,18 1-674,-19-21-1184,-1 22-962,1-41-6021</inkml:trace>
  <inkml:trace contextRef="#ctx0" brushRef="#br1" timeOffset="22069.3358">2521 5692 16559,'0'-59'6438,"0"39"-4900,-20 20-385,0 20-32,-1-1-352,1 40 95,2 2-287,-3 17-289,21 2-160,21-21-224,-21-18-96,18-21 160,2 0-352,1-1 192,-1-38-1,0-1 161,-20 0 0,18-21 0,-18 2 32,0 0 0,-18 39 64,18-20-32,0 20-64,0 20-32,18-1 96,3 40 32,-1 2 32,0-2-128,0 21 225,0-1-193,19 1 64,-19-2-32,-20-19 0,0 22 64,0-42 32,0 21-192,-20-20-32,0-21-32,1 1-289,-21-20-287,20 0-802,0-20-1280,-1-19-193,3-21-6662</inkml:trace>
  <inkml:trace contextRef="#ctx0" brushRef="#br1" timeOffset="22313.4766">2778 5574 22677,'20'-41'2498,"-20"41"-2241,0 20-33,0 1 1185,21 18-224,-21 20-544,20 1-257,-2 19-288,23-20-64,-21 1-128,18-1-384,-17-18-417,19-21-769,-40 0-1120,20-20-1314,-20 0-12011</inkml:trace>
  <inkml:trace contextRef="#ctx0" brushRef="#br1" timeOffset="22488.2812">2758 5911 24343,'0'0'928,"20"0"-511,0 0 1152,21 0-95,-3-20-609,23-1-609,-22 1-224,21 20-513,-21-19-640,1-1-1569,-20 0-2019</inkml:trace>
  <inkml:trace contextRef="#ctx0" brushRef="#br1" timeOffset="23133.7891">2956 5394 13164,'0'-20'7079,"21"0"-5958,-21 20-353,40 20 706,-20 41 480,19-2-865,1 21-353,-1 18-255,1-18-193,1 18-64,-3-37-128,-18-22-64,1 0 1,-1-19-1,-20-20 0,18 0-32,-18 0 128,0-20-32,0 1 0,0-21-96,21 1 0,-21-2 0,0 2-32,20 0 0,-20 19-96,20 0 32,20 20 32,-21 20-65,21 19 129,0 1-416,-1-1-545,1 2-704,19-2-1026,-18 0-1121,-3-19-8295</inkml:trace>
  <inkml:trace contextRef="#ctx0" brushRef="#br1" timeOffset="23582.0311">4187 5574 19634,'21'39'4132,"-21"0"-3491,20 1-257,0 20 193,-1-1 415,1 0-255,0-18-417,-20-22-159,20 1-65,-20-20-64,0 20 0,0-20-96,0-20 192,0 0-192,0-19 32,0 18 32,-20-38 0,20 20-32,20-1 64,0 0 96,0 40 0,-1-20-64,1 40 192,0 20-32,21 0-224,-3-1-352,-18 0-801,21 22-1057,-2-22-1666,-19-19-7719</inkml:trace>
  <inkml:trace contextRef="#ctx0" brushRef="#br1" timeOffset="23762.6951">4882 6009 21268,'40'61'4100,"-40"-22"-3204,20-19-543,-20 19 191,0-39-191,-20 80-353,20-60-1057,0-1-897,-20 1-1474,20-20-10024,0 41 13452</inkml:trace>
  <inkml:trace contextRef="#ctx0" brushRef="#br1" timeOffset="32737.3047">5677 5533 20467,'-40'-39'2018,"40"19"-449,0 20-416,0-20 32,0 40-192,0 0-288,20 19 0,19 21-225,1-1-63,-20 41-321,19-21 0,1-19-192,-19 19-161,17-40-351,-17 22-577,-1-42-737,-20 21-801,0-40-608,0 19-7495</inkml:trace>
  <inkml:trace contextRef="#ctx0" brushRef="#br1" timeOffset="32933.5935">5498 5891 22325,'0'0'1889,"20"0"-1312,0-21 864,20 21 225,-1 0-161,21-20-736,-1 1-609,0-1-128,2 0-320,-2 20-641,-19-19-544,-1-1-1730,-19 0-1538,0-1-11626</inkml:trace>
  <inkml:trace contextRef="#ctx0" brushRef="#br1" timeOffset="33425.781">5894 5413 19538,'21'81'2659,"-1"-42"-1090,0 41-256,19-1 289,-19 1-129,20-2-672,-20-17-449,0-2-224,19 1 0,-19-40-95,-20 19-98,20-39 130,-20 20-162,21-20 1,-21 0 32,0-20 32,-21 1-32,21-21 96,0-1-128,0 2 128,0 19-96,0 1 0,21-1-32,-3 20 160,2 0 64,21 20-128,-3-20 32,3 19-32,-1-19 96,19 0-96,-19 0-96,-1-19 192,-19-1 0,0-1-96,0-18-32,-20-1 128,0 21-32,-20-1 1,0 0-65,0 20 0,-19 0-33,19 20 1,0 0 97,0 19-65,0 20 128,20-18-32,20-2-64,20 0 64,-1 2-64,1-21-352,19-20-321,-19 0-961,19 0-2113,2-20-7079,-22-1-321</inkml:trace>
  <inkml:trace contextRef="#ctx0" brushRef="#br1" timeOffset="34178.7108">7702 5891 12427,'-20'-80'3299,"0"41"-1409,0-1-448,-1 0-33,3 0 32,-22 1-352,19 19 96,1 1 161,2 19-449,-3 19-321,1 21-256,0 19 97,0 21 31,20-21-288,0 1-64,20-1 1,0-39-130,21-1-127,-3 1 64,3-40-192,-3 1-225,3-1-31,-21-19-33,0-2-95,-20 2 416,0-1 224,-20 1 32,0-2 32,20 41 192,-20-19 192,20 19-96,0 19-159,0 2 31,0 19-64,20-1-64,20 0-96,-1-19-384,1 1-385,0-1-865,-1-1-896,-19-19-1346,1 0-8295</inkml:trace>
  <inkml:trace contextRef="#ctx0" brushRef="#br1" timeOffset="34483.3983">7840 5613 19122,'40'59'2594,"-19"-20"-1249,-1 2-224,-2 18 449,23-20-161,-21 2-704,19-2-353,-19-19-192,0 0 97,-20-1-193,20 1 32,-20-20-64,0 0 0,0 0-32,0 0-64,-20-20-128,20 1 95,-20-21-63,20 1-32,0-2-288,20 2-321,-20-20-320,20 18-641,0 22-224,-1-1-448,21 0-4228</inkml:trace>
  <inkml:trace contextRef="#ctx0" brushRef="#br1" timeOffset="34801.7576">8356 5752 15566,'0'20'3043,"20"-1"-1858,1-19-96,-1 0 545,-20-19-193,18 19-864,3-40-161,-21 19-320,20 2 128,-20-21-31,0 21 95,-20-1 64,-1 0-128,3 20-31,-23 0 95,1 20 0,22 0-32,-23 19-31,21 0-33,20 22 64,-20-2-288,40 1 96,0-21-64,21 1-96,-3-1-192,3-18-385,-3-21-800,23 0-705,-22 0-225,-19-21-3330</inkml:trace>
  <inkml:trace contextRef="#ctx0" brushRef="#br1" timeOffset="35055.6639">8595 5850 20275,'20'61'1954,"0"-61"-481,-20 19 193,19 1 159,-19-20-864,0 0-384,0-20-97,0 20-192,0-39-256,0 18 0,0-18 1,0 19-1,0-19-64,20-1-257,-20 0-287,20 20-481,21 0-385,-3 1-1312,3 19-1410,18 19-14638</inkml:trace>
  <inkml:trace contextRef="#ctx0" brushRef="#br1" timeOffset="35714.8436">9369 5613 16303,'-39'-39'1890,"19"39"-577,0-21 224,-1 21 321,1 21-224,2-2-513,18 21-320,0-1-449,0 0-128,18 2-192,2-2 0,1-19-32,19-20-32,-21 0-320,1 0-33,0-20-31,0 1 160,-20-1 192,0 0 64,0-1 0,0 2 96,0-1 0,-20 20 192,20 0-32,0 0-256,0 20-64,20-1 0,0 2-96,19-21-961,1 20-1121,1-20-833,-3 0-5990</inkml:trace>
  <inkml:trace contextRef="#ctx0" brushRef="#br1" timeOffset="36409.1795">9766 5513 20083,'-39'20'1601,"39"0"-1024,-20 40 832,20-21 224,0 20-672,0-18-352,40-2-513,-21 1-32,21-21-96,-20-19-128,19 0-64,-19-19 32,-20-21 31,20 21 129,-40-21 64,20 0 32,-20 20 0,1 0 33,-1 20 31,20 0-32,-20 0 0,20 20-128,0 19 96,20 22-32,19-2-96,1 1 64,19-1 0,2 0 0,-23 21-192,3-21 0,-1 2 127,-40-22 65,0 20-224,0-18 160,-40-22-192,19 21 96,-17-40-128,-3 19-129,1-19 225,-19-19 128,19-1-32,1 0-64,19-20 32,0 0-65,20-19 33,0-1 32,20 21 96,0-20 192,39 19 257,-19 19 351,19-18 33,2 19-288,-2-19-417,-19 19 0,-1-21 64,1 22 0,-1-21 32,-19 1 0,-20 19 1,0-1 127,0 2 64,0 19-192,-20 0-128,-19 0-31,19 0-33,0 19 0,-1 2-33,3-1-63,-2 19 192,20 1-63,20-1-33,-2-18-33,3-1 1,19-1 0,-1 1-576,1-20-353,0 0-544,-1 0-1442,1-20-6951,1 1-832</inkml:trace>
  <inkml:trace contextRef="#ctx0" brushRef="#br1" timeOffset="37097.6562">11057 5652 17392,'0'59'1698,"0"-18"-641,19-2-129,-19 20 418,20-18-65,0-21-512,-20-1-225,20 1 1,-20 0 95,0-20 161,0 0-128,-20-20-385,0 0-96,0 1-32,1-22-224,-1 2 128,0-20-32,0 19-64,20-20 32,0 21-224,20-1 192,0 21-64,0-2-64,19 21-64,1 0-321,-1 21-640,1-2-897,21 21-801,-23-21-3779</inkml:trace>
  <inkml:trace contextRef="#ctx0" brushRef="#br1" timeOffset="37488.281">11434 5633 16623,'0'59'2691,"0"-19"-994,20 19 161,-20-19 256,20-1-961,-1-18-672,1-1-129,20-1-288,-20-19 32,19-19-64,-19-1-32,0-1-64,1-18-32,-21-1 128,0 21 64,-21-21 32,21 19-256,-20 2 288,20 19-64,0 0-64,0 19-32,0 22 0,0-2 65,20 1-65,19-1-97,1-18-127,1-1-705,18-1-768,-19-19-994,-1 0-704,1 0-7335</inkml:trace>
  <inkml:trace contextRef="#ctx0" brushRef="#br1" timeOffset="37829.1014">11910 5652 17648,'40'40'3011,"-40"0"-1057,20 0 96,-1-1-256,1 0-705,0 2-513,0-21-159,0-1-353,-20 1 32,0-20-32,21 0 96,-21 0-288,0-20 32,-21 1 0,21-1 32,-20-21 96,20 22 0,0-21-193,0 1 322,0-2-290,20 22 161,1 19 1,-3 0-98,22 19 130,-19 22 31,17-2-96,-17 1-289,19-1-575,-20-18-482,-1-1-896,1-1-1153,0-19-6278</inkml:trace>
  <inkml:trace contextRef="#ctx0" brushRef="#br1" timeOffset="38162.1092">12327 5652 14413,'20'0'4324,"0"40"-1889,-20 0-770,20 0 257,-20-1-192,19 0-705,-19-19-417,0 1-384,20-1-31,-20-20-97,0 0 0,0 0 96,0-20-160,0-1-32,0-18-32,0 19 96,0-19-64,0-1 128,0 19-96,20 2 128,-20-1-64,20 20 97,0 20 95,19-1-96,-19 22-160,21-2-32,-23 1-288,23-21-385,-1 1-320,-22 1-608,3-21-1474,-21 0-1217,0 0-7495</inkml:trace>
  <inkml:trace contextRef="#ctx0" brushRef="#br1" timeOffset="38321.2889">12764 5711 17712,'20'41'3716,"-20"-21"-1858,19-1-417,1 1 64,0 0-832,0-1-545,-20 1-352,20-20-481,-20 0-960,0-20-1827,0 1-7846</inkml:trace>
  <inkml:trace contextRef="#ctx0" brushRef="#br1" timeOffset="38465.8202">12685 5394 21268,'-40'-40'2946,"40"40"-2305,0-19-737,0 19-385,0-20-1120,20 20-2115</inkml:trace>
  <inkml:trace contextRef="#ctx0" brushRef="#br1" timeOffset="39053.7108">13161 5692 17424,'-20'0'3427,"20"0"-2370,0 0-224,20 19 512,-20 22-160,20-21-576,-20-1-64,20 1-65,-20-20-192,19 20 33,-19-20-65,0 0-64,0-20 0,0 20-96,0-39-64,20 19 32,-20-21-96,0 2 64,20 0-32,0 19 0,0-19 0,-1 39-32,-19 0 32,40 0-64,-20 39 64,1 0 0,-3 1-160,23 0-352,-21 0-353,18-21-448,-17 21-1090,19-40-576,-20 0-2978</inkml:trace>
  <inkml:trace contextRef="#ctx0" brushRef="#br1" timeOffset="39473.6326">13855 5553 17936,'0'-40'2627,"0"40"-769,-20 0-33,-19 40-287,19 0-385,0 19-512,0 0-161,20-18-224,0 18-224,20-39-64,0 19-32,0-39-224,19 0 32,2-20-65,-21 1-63,0-21 128,-2 1 96,-18 19 192,0-20-32,-18 40 192,18 0-192,-20 0 96,20 40-96,0 0 32,0 19 64,0 1-32,38 19 32,3-19-32,-1-1 0,-1 0-32,-19-18 64,0-2 161,-40 1 95,0-1-64,-19-19-192,-1 1-96,-1-21-192,-17 19-256,17-19-545,2 0-1121,-1-19-2082,0 19-8840</inkml:trace>
  <inkml:trace contextRef="#ctx0" brushRef="#br1" timeOffset="39966.7967">14730 5196 20275,'0'-20'2818,"0"20"-1665,0 20-512,0 39 672,18 1-128,3 19-448,-1 21-288,0-20-289,19-2-96,-19 2-128,20-21-321,-20-19-576,19-21-480,-19 1-1153,-20 1-738,0-21-7494</inkml:trace>
  <inkml:trace contextRef="#ctx0" brushRef="#br1" timeOffset="40168.9452">14590 5613 19826,'0'0'2947,"20"0"-1602,-20-20 481,39 20 192,1-19-769,1 19-768,-2-21-385,21 21-128,-21 0-161,1 0-191,-1-20-801,1 20-897,0 0-1121,-21-20-416,1 20-8489</inkml:trace>
  <inkml:trace contextRef="#ctx0" brushRef="#br1" timeOffset="40329.1014">15165 5593 11530,'61'40'7496,"-43"-21"-5254,3 1 32,-1 0-288,0-1-1186,0 2-607,-1-21-225,-19 20-289,20-20-447,-20 0-1314,0-20-1666,0 20-13100</inkml:trace>
  <inkml:trace contextRef="#ctx0" brushRef="#br1" timeOffset="40473.6326">15107 5235 19602,'0'-20'2338,"0"1"-1953,0 19-578,20-20-127,-2 20-288,-18 20-962,20-1-2882</inkml:trace>
  <inkml:trace contextRef="#ctx0" brushRef="#br1" timeOffset="41284.1795">15503 5513 17264,'-20'40'4420,"20"-19"-3203,0 18-224,0 0 545,20 1-129,21 0-961,-23 0-255,2-21-97,1-19 64,-21 20-64,20-20 32,-20 0-32,0-20-32,0 1-128,-20-1-32,20-21 128,-21 22-32,1-21-64,2 21 32,18-21 0,0 21-64,0 19-64,0 0-97,18 0 129,2 19 160,1 21-64,-21-21 96,20 1-128,0 0 64,-1-1 64,-19-19-128,0 0 64,0 0-64,0 0 288,0 0-224,0 0-96,0 0-32,20-19 64,-20-1-32,20 0-160,-20 20 64,40 0 31,-21 0 97,1 20 0,0 0 128,20 20 257,-21-20-1,21 0 0,1-20 65,-3 0-97,3 0 64,-3-20-224,3-21-31,-21 2 31,0 0 32,-1 19 32,-19-19-128,-19 18 64,-1 1 96,0 20-160,0 0-160,-1 20 96,3 1 64,-2 18 161,20 0-33,0 1-96,20-21 0,19 22-160,1-21 128,-1-20-160,1 19-577,0-19-256,-1 0-768,1 0-2051,-20-19-6918,-1 19 1505</inkml:trace>
  <inkml:trace contextRef="#ctx0" brushRef="#br1" timeOffset="43116.2108">17190 5553 13292,'-39'-20'3235,"39"0"-865,-20 20-704,20 0-97,-20 20-191,20 0-385,0 20-96,-20 0-225,20-1-159,20 21-193,-20-40-32,40 0-128,-21-1-64,21-19 97,-20-19-353,1-1-33,-1-21 193,-20 22-32,0-21 64,0 1-64,-41 19-32,21-20-128,-20 20 0,21 0 64,-1 20-481,0 0-384,20 0-640,0 20 223,20 0-31,0 20-961,19 0-3300</inkml:trace>
  <inkml:trace contextRef="#ctx0" brushRef="#br1" timeOffset="43319.3358">17508 5831 13805,'20'-20'4035,"-20"0"-1825,-20-19-224,0-2 737,1-18-769,-1 0-993,-20-1-385,20 1-320,1-21-191,19 1-65,-20-1-32,20 21-33,0 0 33,20 38-160,-1 1-160,21 40-513,-20 1-704,0 18-1602,19 1-1666</inkml:trace>
  <inkml:trace contextRef="#ctx0" brushRef="#br1" timeOffset="43493.1639">17289 5494 19250,'-38'19'4036,"38"-19"-2211,0-19-1120,20 19 480,19-20 224,21 0-960,-1 1-417,20-3-513,0 22-672,2 0-512,-2 0-1763,0 0-6341</inkml:trace>
  <inkml:trace contextRef="#ctx0" brushRef="#br1" timeOffset="44514.6483">19235 5156 18481,'-20'-39'2819,"1"18"-1602,-1 21-641,0 0 770,-20 0 159,1 21-736,-1-1-97,1 19-63,19 0-225,20 22-159,0-22-161,20 0 0,19 20 32,21-18-128,-21-21-128,21 19-65,-1-19-31,-18 21 0,-3-22 64,-38-19 192,20 20 96,-40-20 160,0 20-128,2-20 0,-23 0-192,21 0-96,-19 0-416,19 0-898,20 0-1921,-20 0-1730,20 0-11659</inkml:trace>
  <inkml:trace contextRef="#ctx0" brushRef="#br1" timeOffset="44862.3047">19612 5533 25464,'40'-20'768,"-20"20"-672,0-19 289,19-1 287,-39 0-383,20 20-193,0-19-224,-20-3-32,0 22 31,0-19 1,-20 19 32,0-20 32,0 20-128,-19 20 0,19-20 160,-20 19 96,21 22 0,-1-21 32,20 19-32,0 1 0,20 0-32,-1 0-32,1-21 32,40 1-64,-21-20-64,22 0-128,-23-20-257,23 20-480,-22-19-832,1-21-706,-20 21-4099</inkml:trace>
  <inkml:trace contextRef="#ctx0" brushRef="#br1" timeOffset="45079.1014">19891 5076 20787,'0'0'3171,"0"0"-1954,0 41 417,0-21 192,20 39-673,-1 0-513,1 21-319,20-21-97,-20 21-256,19-21-449,-19-18-480,0-2-288,19 0-961,-19-19-1601,-20-20-3300</inkml:trace>
  <inkml:trace contextRef="#ctx0" brushRef="#br1" timeOffset="45441.4062">20247 5494 20979,'21'19'2691,"-1"-19"-1218,0 0-288,19 20 289,-19-20-609,20-20-705,-21 20-64,21-19-160,-20-1-64,-20 0 64,20 1-129,-40-3 1,20 3-128,-20 19 192,-20-20-96,1 20 192,-1 20-64,1-1 288,19 22-96,0-1 0,-1-1 32,21 2-64,0-22-64,21 21 0,19-21-64,-1-19-352,1 20-353,19-20-672,-19 0-1218,-1-20 33,1 20-1955,1-39-6661</inkml:trace>
  <inkml:trace contextRef="#ctx0" brushRef="#br1" timeOffset="45644.531">20744 5435 10505,'-19'-61'5125,"19"61"-2050,-20 0-801,20 0-384,-20 20 128,-1 21-480,1-2-353,20 20-449,0 1-319,20-20-161,1-1-160,19-19-96,-1-1 32,1-19-256,19 0-225,-19 0-543,19-39-706,-19 19-1057,-19-19-31,-3 0-1602,-18-22-6919</inkml:trace>
  <inkml:trace contextRef="#ctx0" brushRef="#br1" timeOffset="45833.0076">21041 5076 20883,'0'-19'3780,"20"38"-2307,-20 1 161,21 21 127,-1-2-351,-20 40-353,20-19-609,19 19-127,-19 1-321,0-1 0,19-39 0,-19 19-289,0-39-383,0 0-353,-20-20-481,0 0-800,0-20-1986,-20 0-5894</inkml:trace>
  <inkml:trace contextRef="#ctx0" brushRef="#br1" timeOffset="46000">20883 5413 21107,'-20'0'2467,"20"-19"-1506,40 19 929,19 0 127,20 0-928,2-20-608,-2 20-65,0 0-256,0 0-128,-39 0-512,19 0-737,-39 0-1185,1 0-2083,-21 0-8903</inkml:trace>
  <inkml:trace contextRef="#ctx0" brushRef="#br1" timeOffset="47482.4217">1112 7062 18673,'-41'-20'1922,"41"0"-1217,0 20 448,0 20 1185,0-20-512,20 39-577,19 2-673,2 18-223,-1-20-225,-1 22-32,1-22-160,-1-19-160,1 19-417,0-39-864,-21 20-1410,1-20-769,-20-20-9608</inkml:trace>
  <inkml:trace contextRef="#ctx0" brushRef="#br1" timeOffset="47656.25">1051 6922 20050,'-59'-39'2211,"39"19"-1635,20 1-31,0-1-33,0 20-608,0-20-128,20-1-545,0 21-864,-1 0-834,1 0-3554</inkml:trace>
  <inkml:trace contextRef="#ctx0" brushRef="#br1" timeOffset="47952.1483">1567 6863 19090,'-20'40'1313,"0"-21"-448,20 22 384,-19-21 512,19 19-351,0 1-866,-20 0-319,20-20-161,20 19-32,19-39-64,2 20-97,17-20 97,-17 20 0,18-20 0,-19 0 128,-20 19 97,0-19 31,-20 20-128,0 1 0,-20 18-448,0-19-609,0 0-1345,0-1-1122,-19-19-11338</inkml:trace>
  <inkml:trace contextRef="#ctx0" brushRef="#br1" timeOffset="48736.328">2600 6824 14381,'-40'-41'3716,"19"22"-1634,3 19-897,-2 0 256,20 0 65,-20 40-482,20 0-319,-21 38-32,21 2-33,21-1-127,19 21-321,-1-41-32,21 1-32,-1-20-96,1-21-192,-1-38 96,20-1-32,-18-19-384,-2-22 63,-19 2-159,-21 0-65,-19-1 353,0 1 192,-39-2-257,-22 2 33,3 20-192,-1-2 383,-22 2 194,22 19-65,0 20 32,19-19-32,0 19-97,1 0-159,39 0-737,0 19-1505,18 1-929,3 0-9001</inkml:trace>
  <inkml:trace contextRef="#ctx0" brushRef="#br1" timeOffset="49082.031">3274 6566 9288,'-38'-20'10634,"17"20"-9449,1 0-31,0 39 575,0 1 161,1 20-673,19 19-256,-20 1-545,40-2-255,-1-17-65,1-2-64,41 1-224,-23-20-289,3-21-352,18 1-704,-19 0-897,0-20-641,-21 0-7623</inkml:trace>
  <inkml:trace contextRef="#ctx0" brushRef="#br1" timeOffset="49495.1172">3612 6983 20307,'20'39'2114,"1"1"-1249,-3 0 256,-18-20 128,20 0-96,-20-1-448,0 1-257,0-20-256,0 0 0,0 0 97,0-20-161,0 1-160,0-1 64,-20 0-32,20-20-32,0 20 64,0-20-96,0 21 64,20-1 32,1 20 96,-1 0 96,18 20-96,3 19-32,-21 1-96,19 0-128,1-20-288,0 19-385,-1-19-320,-19-20-545,0 0-1152,-20 0-1218,0-20-9065</inkml:trace>
  <inkml:trace contextRef="#ctx0" brushRef="#br1" timeOffset="49720.7029">3870 6605 3427,'60'0'17648,"-21"20"-14957,21 40-641,-21-1-128,22 1-449,-23 19-736,3-20-609,-1 21-32,-21-21-128,1-18-160,-20-2-128,0-19-97,0 0-352,-20-20-320,20 0-800,-19 0-1635,19 0-4804</inkml:trace>
  <inkml:trace contextRef="#ctx0" brushRef="#br1" timeOffset="49901.3672">4584 7220 25271,'41'0'2979,"-41"0"-2851,20 20-128,-20-20-256,0 0 160,20 0-673,-20 0-1633,0 0-2114</inkml:trace>
  <inkml:trace contextRef="#ctx0" brushRef="#br1" timeOffset="61060.5469">614 8988 3747,'-19'0'19635,"-1"-20"-19539,20 20 801,20 0 1056,-1 20-383,21-20-929,19 0-513,2 19-32,-2-19-417,1-19-672,19 19-1441,-20-20-2306</inkml:trace>
  <inkml:trace contextRef="#ctx0" brushRef="#br1" timeOffset="76475.5859">1310 8333 15630,'-40'-21'1986,"20"1"-480,20 20-225,0 0 833,0 20-256,20 1-641,0 18-192,0 20-128,19 41-545,-19-21-64,20 21-160,-1-1-96,1-20 193,-20 1-65,19-21 64,-19 0-192,21-18 32,-23-2-96,2-19 160,-20 0-128,21-20 32,-21 0-32,0-20 64,0-19-64,0-1 64,-21-20-160,21 1 64,0-2 0,0 2-32,21 40 64,-21-1-32,20 0 96,20 40 0,-21 0 0,21-1-32,0 21-256,-21 0-256,21 19-481,-20-19-609,19-1-1152,-19-18-353,0-1-2306,1-20-9448</inkml:trace>
  <inkml:trace contextRef="#ctx0" brushRef="#br1" timeOffset="76707.0311">1984 8908 5028,'21'-20'13773,"-1"40"-12235,-20-1 320,18 22 320,3-21-257,-1 19-896,20 0-704,-21-19-65,21-20-64,-20 0-64,0 0 64,-1-20-63,1 1-33,-20-1-192,0 0-257,-20 1-31,1-1-257,-21 0-320,20-1-448,-19 21-961,19-19-1282,0-1-4580</inkml:trace>
  <inkml:trace contextRef="#ctx0" brushRef="#br1" timeOffset="76959.9607">2183 8471 16815,'-20'-59'3908,"0"59"-2563,20-20 449,0 20 769,0 0-1058,0 20-1025,0 19-159,0 21 63,20-1 32,20 2-127,-20-2-225,19 20 32,1-19-192,-1-21-289,21 20-287,-21-38-385,2 19-993,-21-21-1153,18 1-641,-17 0-9032</inkml:trace>
  <inkml:trace contextRef="#ctx0" brushRef="#br1" timeOffset="77350.5859">2659 8769 19890,'-19'21'1314,"19"18"-225,0-19 864,0 19 514,0 21-1154,0-20-768,19-21-545,1 21 32,0-21 0,-20-19-64,20 0 96,0 0-64,-1-39-128,1 0-97,-20-1-63,0 0 192,-20-19-96,-19 19-129,19-20-223,-20-19-97,1 19 1,-1 1 416,20 19 384,-1 0 384,3 20 289,18 20 224,0 0-384,0 20-481,18 1 96,-18 18 353,21 20-289,19-18-288,-20 18 32,19 0-224,1 1-192,0-20-449,-1-1-544,-19-19-769,21-1-1185,-23 2-1218,2-1-13418</inkml:trace>
  <inkml:trace contextRef="#ctx0" brushRef="#br1" timeOffset="77628.906">3116 8610 22164,'-40'21'2435,"1"18"-1827,19-19 417,-20 39 609,19-18-481,3-2-673,18 0-383,39 1-97,1-21-193,-1 2 193,21-1-192,19-20 0,-20 20-96,-19-1-1,1-19 97,-41 20 288,0 19-128,-20-19 0,-21 1-128,3-1-993,-23-20-1505,22 20-257,-1-1-993</inkml:trace>
  <inkml:trace contextRef="#ctx0" brushRef="#br1" timeOffset="78322.2654">4068 8868 9833,'40'40'2690,"-40"-21"-448,21 22 97,-1-2-129,-2 1-160,23-21-417,-41 1-159,20 1-97,0-21-256,-20 0-160,0 0 0,-20-21-385,0 1-351,-1-19-1,-17 0-128,-3-1 0,1-20-32,1 1-32,-21-1 32,21 1-64,-1-20 0,1 18-32,19 2 32,20-1 32,0 40-32,0-19 0,20 19-32,19 1-64,-19-1-352,20 20-321,19 0-544,-19 20-1058,-1-1-1632,-19 1-7656</inkml:trace>
  <inkml:trace contextRef="#ctx0" brushRef="#br1" timeOffset="78510.742">3732 8749 18897,'-20'0'2082,"20"0"-544,0-20 672,20 1-224,18-1-705,3 0-480,-1 1-385,-1-1-320,21-1-256,-21 21-224,1 0-577,19 0-1185,2 0-1378,-23 21-1152</inkml:trace>
  <inkml:trace contextRef="#ctx0" brushRef="#br1" timeOffset="78763.6719">4406 8769 21748,'-20'40'2114,"1"0"-384,19-1 160,0 0-353,0-18-576,19 19-481,1-21-287,20-19-161,-1 0 32,1-19 64,1-1-160,-23-21-32,3 2-225,-21 19 129,-21-19-192,3 19-129,-23 20-415,1-19-322,1 19-415,-1 0-705,20 0-289,1 19-2434</inkml:trace>
  <inkml:trace contextRef="#ctx0" brushRef="#br1" timeOffset="78958.9844">4704 8968 18769,'40'20'2851,"-40"-20"-513,0-20-64,-20 0-448,0-1-865,20-18-417,-20 0-63,1-1-289,19 0-160,0-19-160,19 19-288,1 1-513,0 18-833,20 1-1089,19 20-768,-19 20-7656</inkml:trace>
  <inkml:trace contextRef="#ctx0" brushRef="#br1" timeOffset="79698.242">5459 8809 19026,'0'0'1441,"20"-19"321,19-2 127,1 1-543,-20 0-866,-1 1-192,21-1-128,-20-19-63,0-2-129,-20 1 0,0 21-33,0-21 33,-40 21 32,0 19 0,1 0 64,-1 19 161,1 1 95,19 0 0,0 39 65,-1-18-129,21 37 0,21-17-64,19-2-64,-1 0-160,1-19-64,19-20 0,20 0-288,-19-1-577,-21-19-416,22 0-1026,-41 0-223,-2-19-2147,-18 19-10665</inkml:trace>
  <inkml:trace contextRef="#ctx0" brushRef="#br1" timeOffset="79981.4451">5815 8570 9513,'41'40'10570,"-21"-19"-8777,-2 18-544,23 1 513,-21 19-128,0-19-770,-1 0-575,1-1-33,0-19-32,0-1-64,0 2-96,-20-21 0,0 0 33,0 0-1,0-21-32,0 2-32,-20-21-32,20 21-96,-20-21-289,0-20-576,20 21-384,0-1-705,0 21 96,0-1-192,20 20-2018,0 0-9801</inkml:trace>
  <inkml:trace contextRef="#ctx0" brushRef="#br1" timeOffset="80270.5077">6232 8710 14509,'41'19'3812,"-41"-19"-1602,20 0-32,-2-19 192,3-1-1057,-1 0-832,0 1-353,-20-22 96,20 21-96,-40 0 65,20 1-65,-20 19 64,0-20-128,-1 20 64,-17 20 192,18-1-95,-1 1 31,1 21 64,20-2-32,0 1-159,20-1-97,1 2-64,19-2-1,-1-19-351,21-1-256,-21-19-225,1 0-481,19 0-1120,-39-19-321,20 19-2466</inkml:trace>
  <inkml:trace contextRef="#ctx0" brushRef="#br1" timeOffset="80538.0859">6690 8849 18001,'18'19'2082,"-18"-19"-577,0 0 32,0 0 449,0 0-576,0-19-674,0 19-223,0-20 63,-18 0-31,18-20-33,0 20-287,-20-19-1,20-1-192,0 1 32,20 18-96,-20 1-32,18 20-289,2 0-287,1 0-545,19 20-1378,-1 1-1473,-19-1-7526</inkml:trace>
  <inkml:trace contextRef="#ctx0" brushRef="#br1" timeOffset="80777.3435">7026 8451 16719,'-18'0'3972,"18"20"-2242,18 1 352,2 18 192,0 0-705,21 1-864,-23 20-257,23-20-480,-1-1-384,-1-19-577,1 1-865,-20-21-1217,19 0-1185,-19-21-14189</inkml:trace>
  <inkml:trace contextRef="#ctx0" brushRef="#br1" timeOffset="80940.4297">7384 8551 19698,'0'19'4805,"0"21"-2275,0 20-1024,0 19 127,0 21-224,-20-1-800,20-20-353,20 1-416,-20-40-545,39 19-512,-39-40-673,20 2-1729,0-1-897</inkml:trace>
  <inkml:trace contextRef="#ctx0" brushRef="#br1" timeOffset="82573.242">5777 9206 15118,'-61'0'1601,"41"0"-319,1 0 223,-1 0 385,20 19 0,-20-19-417,40 21-704,0-1 128,19-20 127,1 20-159,39-20 32,21 0-256,19 0-225,21-20-64,18 0-223,-19-1-129,-1 2-64,2-1-97,-41 0-127,-20 20-64,-18 0-97,-3 0-223,-37 0-129,-1 20-256,-20-20-801,-20 20-992,-1-20-1411,21 19-12875</inkml:trace>
  <inkml:trace contextRef="#ctx0" brushRef="#br1" timeOffset="83035.1561">8119 8570 20691,'-20'20'2563,"20"0"-578,20 21-191,-20-2-224,19 0-802,1 1-319,0-19-193,0 18-192,0-19-192,19-1-224,-19-19-449,-20 0-705,0 0-1216,0 0-930,-20-19-7911</inkml:trace>
  <inkml:trace contextRef="#ctx0" brushRef="#br1" timeOffset="83192.3827">8059 8253 19922,'0'-39'2371,"0"19"-1378,0 0-673,20 20-32,-20 0-480,20 0-801,-20 20-865,0 0-2370</inkml:trace>
  <inkml:trace contextRef="#ctx0" brushRef="#br1" timeOffset="83499.0234">8356 8511 20691,'61'79'2819,"-43"-18"-769,3-22-225,-1 0-287,0-19-417,0-20-609,-20 20-127,0-20-65,0 0-96,0-20-96,0 0-96,0-19 97,19 19-97,-19-19-32,0-2 0,20 41 0,0-20 0,-20 20 0,40 20 32,-20 0-64,19 1 32,-19-1-289,21 19-415,-3-19-738,-17 19-1120,19-19-1890,-22 1-6439</inkml:trace>
  <inkml:trace contextRef="#ctx0" brushRef="#br1" timeOffset="84208.9844">9032 8809 14157,'0'40'5477,"19"19"-4228,1 1-128,0-1 161,21 0 255,-23 2-704,22-2-641,1-19 224,-23-20-384,23 0 481,-21-20-97,-20 0 33,0-20-97,0-21-224,-20 2-96,-21 0-32,3-22-32,-3-18 32,-18-1 0,19 2 0,20-2-128,1 1 0,-1 20 64,40 18 64,-1 2 32,1 19-64,20 20 96,-1 20-32,-19-1 96,21 21-96,-41 20-128,20-20 160,-40 19-160,20-19 96,-21 0-192,1-1 128,20-39-449,-20 20-640,20-20-673,0-20-448,0 20-384,0-39-2819,20 19-8232</inkml:trace>
  <inkml:trace contextRef="#ctx0" brushRef="#br1" timeOffset="84478.5154">9349 8570 18065,'20'40'3171,"-20"1"-1506,0-2-31,0 0 320,20-19-769,-20 0-320,20 1-481,0-2-192,-1-19-96,1-19 96,0-2-96,0-19-192,0 21-32,1-1 32,-3 0-64,-18 20 96,0 0-32,20 20 64,-20 0-32,20 19 32,-20 2-385,21-2-800,17-19-705,-17-1-1121,19-19-448,-20-19-6727</inkml:trace>
  <inkml:trace contextRef="#ctx0" brushRef="#br1" timeOffset="84679.6875">9707 8312 20947,'0'0'3235,"20"21"-1025,0 18-480,-1 20-353,21 21-512,-20-21-576,19 22-289,1-22-449,0 0-63,-21-38-385,21-2-897,-19 1-1217,-21-20-896,-21-20-11468</inkml:trace>
  <inkml:trace contextRef="#ctx0" brushRef="#br1" timeOffset="84855.4685">9567 8610 20947,'-59'0'4228,"59"0"-2626,0-20-481,41 20 769,17-20-609,1 1-769,22-1-351,-2 20-450,-20-20-319,1 20-513,-1 0-1121,-18 20-2275,-23-20-5348</inkml:trace>
  <inkml:trace contextRef="#ctx0" brushRef="#br1" timeOffset="86635.742">10917 8372 14093,'-40'-119'2114,"22"80"-160,-3-22-609,1 22 417,0 0-257,0 19-160,-19 20-384,19 0-192,0 0-289,0 20-191,1-1-1,19 21-96,0 20-32,19-21-128,1 20 0,20 2 64,-20-2-96,-1-20-32,1 21 0,-20-1-96,0-19 160,0 20 0,0-1 0,-20-19 0,20 0 0,-19-20-32,19 19 161,0-39 127,0 20 32,0-20 0,19 0 33,1 0-161,20-20 64,-1 1-224,22-1-32,-23 20-192,3-20-288,18 1-97,-19 19-736,0-21-545,-1 21-768,1 0-577,-20 0-6471</inkml:trace>
  <inkml:trace contextRef="#ctx0" brushRef="#br1" timeOffset="87005.8594">11314 8492 16431,'0'0'4132,"0"19"-3427,0 1-193,21 19 1282,-21 1-97,20 1-864,-20-22-416,20 21-193,-20-40 96,0 19-256,18-19 64,-18 0 0,0 0 65,0-19-193,0-21-96,0 21 128,-18-22 32,18 21-32,0-39-32,0 20-64,18-2 96,3 2-32,-1 39 0,0 0-64,19 0 128,-19 39-32,20 2 32,-20 18-64,19-20-160,-19 2-417,21-2-704,-3 1-1474,-18-21-160,1-19-3395</inkml:trace>
  <inkml:trace contextRef="#ctx0" brushRef="#br1" timeOffset="87251.9529">11810 8511 16335,'21'0'3459,"-21"0"-1024,0 40-193,20-21-353,0 21-639,19-19-514,-19-1-351,20-20-257,-1 0-64,1 0 64,1-41-224,-23 21 32,2-19-288,-20 19 63,-20 0-287,-19-20-225,-1 40-544,-19-20-97,-1 20 545,21 0 385,-1 20-609,-1 1-1730,41-21-12075</inkml:trace>
  <inkml:trace contextRef="#ctx0" brushRef="#br1" timeOffset="87954.1016">12983 8511 4868,'0'-60'9225,"-21"40"-6310,21-19-1026,-20 0-351,0 19-33,0-1-224,1 21 33,-21 21-225,20 18-449,0 20 1,1 2 32,19-2-161,0 0-96,0 1-127,39-40-97,-19 0-160,20-1 0,-1-19 160,-19-19-128,21-21-128,-21 21-64,-20-22 160,0 1 0,0 1-64,0 0-32,0 18 96,-20 1-32,20 20-96,0 0 192,0 0-160,0 20-32,20 20 160,-2-20-256,2 19-577,21-19-704,-2 0-898,1 1-543,0-21-2083,-1 0-9225</inkml:trace>
  <inkml:trace contextRef="#ctx0" brushRef="#br1" timeOffset="88237.3047">13379 8353 12684,'-20'-41'5252,"0"21"-3586,0 40-481,1-20 417,-1 41 255,20-22-639,-20 21-450,40-1-383,0-19-65,19 1-224,1 18 0,19-19-96,2-1-96,-2 1 160,-19-20-192,-21 20 96,1 1 32,-20-1 64,-20-1-64,1-19-96,-21 20-96,20-20-321,-19 20-576,19-20-897,0 0-416,20-20-1698,0 20-10570</inkml:trace>
  <inkml:trace contextRef="#ctx0" brushRef="#br1" timeOffset="88511.7185">13776 8333 12267,'-20'0'6855,"0"0"-5286,-19 20-128,19 19 834,0 0 95,20 1-1025,0 0-704,20-20-353,39 0-128,1-1-128,20 1 32,-1-20-128,-19 20-96,-21 1 64,-19-1 64,-40-1-32,0 1 32,-39 0 0,0-1-160,-2 1-97,2 0-351,19-20-65,0 0-640,1 0-1057,39 0-769,0 0-5510</inkml:trace>
  <inkml:trace contextRef="#ctx0" brushRef="#br1" timeOffset="88837.8904">14094 8372 19794,'-20'40'2627,"20"-1"-1602,0 2 544,20-2 513,0 0-640,-1 1-802,21-19-416,1-1-224,-3-20 96,3 0 1,-21 0-162,19-20-223,-19-1 160,-20-19 0,0 21 128,0-21 0,0 21 32,0-2 32,-20 1 32,20 20-128,0 0 0,0 0-160,20 20 192,-20 1-160,40-2-64,-21 1-641,21 0-641,-20-1-1184,19 1-577,-19-20-4260</inkml:trace>
  <inkml:trace contextRef="#ctx0" brushRef="#br1" timeOffset="89287.1094">14610 8292 12844,'19'61'7527,"-19"-2"-5766,0-20 97,20 2 96,0-2-256,-20 0-1154,0-19-256,20 0-127,-20-20-129,0 0 32,0 0-64,0 0 0,0-20-192,0 0 95,0-19 97,0 19 0,0-20-96,21 20-96,-21-19-160,20 19 64,-2 0 95,3 20 129,-21 20 128,20 0 161,-20-1 31,20 1-32,-20 0-128,20 1 64,-20-21-64,0 0-32,19 0 33,-19 0-65,0 0 32,20-21-32,-20 21-128,20-20 192,0 20-128,0-20-64,-1 20-161,1 0-479,0 0-193,0 0-224,19 20-385,-19 0-640,0-20-1409,1 21-5638</inkml:trace>
  <inkml:trace contextRef="#ctx0" brushRef="#br1" timeOffset="89685.5467">15344 8590 18033,'40'100'3491,"-20"-41"-929,0 1-960,-1-20-1,1 19-223,0-19-706,0-20-415,-20 19-1,21-39-224,-21 20 128,0-20 0,-21-20-32,1 1-192,0-1 64,0-21-96,-19-18 32,-1 0-32,20-40-64,-19 20 0,39-21-65,0 0-159,0 41 320,20-1-32,-1 40 128,1 20 64,20 0 64,-1 41 128,-19 18 1,0 0-225,0 1-64,-20-1-96,-20 2 0,0-22-161,0-19-319,-19 0-353,19-1-737,0-19-1921,20 0-3428,-20-19-7334</inkml:trace>
  <inkml:trace contextRef="#ctx0" brushRef="#br1" timeOffset="90156.25">15682 7955 17456,'20'-59'2883,"-40"39"-129,20 20-768,20 20 96,-20 19-416,40 20-481,-21 22-480,21 18-225,0-20-256,-1 21-128,1-41-128,19 0-384,-18-19-97,-3-20-800,3 0-673,-41-20-1473,-20 0-1121,-1 0-13165</inkml:trace>
  <inkml:trace contextRef="#ctx0" brushRef="#br1" timeOffset="90431.6404">15562 8333 20371,'0'-21'3107,"20"1"-1826,21 1 385,18-1 223,1 0-736,-1 1-896,0-1-193,1 20-256,-1 0-129,2 20-415,-22-1-354,1 1-95,-1 0 224,-19 19 737,20 2 192,-20-2 96,-1 0 193,21 1 639,-20-19 1,0-2-352,-1 1-513,1 0-96,0-20-225,1 0-800,-21 0-1153,0-20-1505,0-19-10026</inkml:trace>
  <inkml:trace contextRef="#ctx0" brushRef="#br1" timeOffset="90595.7029">16040 8075 20435,'-20'-20'2178,"20"20"-929,20-20-416,-2 20-481,43 0-704,-22 0-2114,1 0-962</inkml:trace>
  <inkml:trace contextRef="#ctx0" brushRef="#br1" timeOffset="91336.9139">16714 8292 16207,'-20'-19'2851,"20"19"-834,-20 0-223,1 39 32,19 2-289,-20 18-384,20-20-288,0 21-320,39-20-257,-19-21-192,20 1-64,-1-20 0,22 0-64,-23-39-96,3 19-513,-41-19 1,0-2 63,-20 2-288,-19-1-224,-2 1-192,21-2-480,-18 2-1026,17 0-1409,21 19 192,0 0 2242,0 20 1538,21 0 1089,-3 20 2530,2 0 225,21 19-1442,-3 0-513,3 2 1,-1-2 288,-1-19-577,1 19-416,-20-19-32,-1-20-353,-19 20-159,0-20-417,0 0 224,0 0 96,0-20-320,0 20 128,0-20-128,20-19 32,-20 19-32,20 1 0,0-1-32,0 20-64,-1 0 0,1 20 0,20 19-128,1 0-545,-2 1-576,1-19-1217,-1-2-866,1 1-5060,0-20-3938</inkml:trace>
  <inkml:trace contextRef="#ctx0" brushRef="#br1" timeOffset="91597.6561">17587 8194 4452,'-19'-41'15214,"19"41"-13196,-20 21-769,0-1 96,20 0 289,-20 19-705,20 0-385,20 2-415,0-2-33,19-19-96,22 0-128,-3-1-65,3 1-191,-22 0-96,1-20 191,-20 21 97,-20-2 96,-20 1 224,-20 0-64,20-20-32,-19 19-160,-2-19-1185,21 0-1570,-18 20-5477</inkml:trace>
  <inkml:trace contextRef="#ctx0" brushRef="#br1" timeOffset="92315.4297">18620 8353 9384,'-21'-20'3171,"21"-1"-192,-18 21-384,18-20-802,-20 20-255,0 0-193,20 20-160,-21 1-192,1-1 192,2 39-64,18-20-416,0 21-160,18-20-289,23-21-160,-21 21-96,18-19 96,3-21-128,18-21-96,-19 1-289,0-19-223,-21-1-193,-19 0-64,0 0 257,-19 1 223,-1 0-191,-20-2-449,20 21 320,1 1 417,-1-1-289,20 20-352,0 20-1121,0-1-5381</inkml:trace>
  <inkml:trace contextRef="#ctx0" brushRef="#br1" timeOffset="92655.2734">18798 8312 18001,'0'21'2530,"20"-1"-1057,-20-1 257,20 21-481,0-21-608,0 21-289,-1-19-160,1-21 65,0 19-322,-20-19 130,21 0 223,-21-19-384,0-2 96,0 1-64,0 0 32,-21-19 96,21 0-128,0 19 192,0-21-32,21 22-128,-1-1-128,0 20 128,-2 20 96,23 19-321,-1 2-351,-21-2-609,21 20-865,0-18-833,-1-22-7046</inkml:trace>
  <inkml:trace contextRef="#ctx0" brushRef="#br1" timeOffset="93119.1404">19751 8214 20275,'-40'-20'2242,"1"40"-1185,-1-1 608,20 21-287,1 20-481,19-1-225,0 0 65,0-18-545,39-2-192,21-19 0,-1-20-128,2 0-32,18-20-32,-40-19-129,1-2-31,-20-18 224,-20 20 96,-20-22 96,-20 2 32,1-21-96,-1 21 96,1 0-64,-2-1 128,21 20 96,0 21 97,0-1 31,20 40-160,0-1 33,20 1 223,0 39-31,0 2-33,21 17-192,-2-17-256,1-2-288,19 1-257,1-1-256,-1-20-576,-19 1-769,-21-19-1249,21-2-1025,-40 1-10731</inkml:trace>
  <inkml:trace contextRef="#ctx0" brushRef="#br1" timeOffset="93480.4685">20367 8233 19026,'-40'0'2370,"21"20"-1281,-21 0 737,19 40 384,-17-21-481,18 20-768,20-19-416,0 0-385,20 0-160,18-21-32,3-19-32,-21 0 32,19 0-160,1-19 127,-20-21 33,-1 21 32,-19-22-64,0 21 32,-19-19 0,-1 19 32,0 1-64,0-1-32,20 20 224,-20 20-64,20-1-64,20 21 96,0-1-96,0-19 32,0 20-448,39-20-385,-19-20-384,-1 20-576,1-40-834,-19 20-95,-3-20-2435,-18-20-5477</inkml:trace>
  <inkml:trace contextRef="#ctx0" brushRef="#br1" timeOffset="93676.7577">20486 7935 14990,'0'-59'5028,"0"59"-2241,0 40 64,0-1-705,0 41-577,20-1-544,-1 21-512,21-22-289,1-17-224,17-2-288,3-20-129,-2-19-191,0-20-673,-19 0-930,0 0-1504,-40-20-2179</inkml:trace>
  <inkml:trace contextRef="#ctx0" brushRef="#br1" timeOffset="93865.2344">20268 8214 21620,'0'-20'2210,"40"0"-705,19 20 321,0-21-320,40 21-610,0-19-479,2 19-353,-2 0-128,-20 0-609,0 19-800,0-19-1346,-38 21-1665,-3-21-11884</inkml:trace>
  <inkml:trace contextRef="#ctx0" brushRef="#br1" timeOffset="94255.8594">21300 8174 1249,'-40'-21'16463,"20"21"-14285,1 0-256,-21 21 288,-1-1 96,3 39-672,-3-20-481,21 22-544,2-2-321,18-20-224,18 2-128,2-22 128,21 1-160,-3-20 0,-17-20-32,19 1-32,-20-2-1,-20 1 97,19-19 0,-19-1 160,-19 1-32,19 18-96,0 1 321,0 1 159,0 19 0,0 0-191,0 19 95,19 1-256,1 21 0,0-22-96,20 21-192,-1-21-256,-19-19-385,21 20-192,-23-20-513,-18 0-1120,20-20-705,-20 20-5221,-20-19-3652</inkml:trace>
  <inkml:trace contextRef="#ctx0" brushRef="#br1" timeOffset="94618.1641">21240 7836 22613,'-19'-40'2114,"38"21"-1185,1 19 320,20-20 64,-1 20-608,1 0-417,19 0-128,-19 0-128,21 20-32,-22-1-64,1 1 0,-1 19-32,1 2-32,0 18 64,-21 0 32,1 2 64,-20 17-32,20-17-64,0 17 128,1 2-128,-3-21 64,22 2 32,-19-2 32,-21-20-32,0 22 64,0-42 96,-21 21-32,1-21-31,-18 1-65,17-20-96,-19 0-353,20-20-448,1 20-896,-1 0-1282,0 0-4772,0-19-7079</inkml:trace>
  <inkml:trace contextRef="#ctx0" brushRef="#br1" timeOffset="111522.4607">515 10338 19026,'-39'0'1921,"39"0"-896,-20 0 449,20 0 736,20 0-865,0 0-544,19 0-513,21 0-128,-1 0-64,0 0-64,2 0-160,-23 0-384,3 0-673,-1 0-1346,-20 0-1120,-1 20-10571</inkml:trace>
  <inkml:trace contextRef="#ctx0" brushRef="#br1" timeOffset="112162.1094">1409 9881 17424,'-20'-40'2659,"0"20"-1058,20 20 225,0-20-801,0 20-737,0 20 0,20 0 33,0 20-193,-1 0-160,1-1-96,0-19-481,0 20-1281,19-20-640,-19 0-2819</inkml:trace>
  <inkml:trace contextRef="#ctx0" brushRef="#br1" timeOffset="112353.5154">1567 9862 15983,'0'-21'2530,"21"21"-1825,-21 0 320,20 0 128,-2 21-513,-18 18-544,20-19-96,1 19-288,19 0-1057,-20-18-2114,19 19-12813</inkml:trace>
  <inkml:trace contextRef="#ctx0" brushRef="#br1" timeOffset="112965.8203">2322 10358 15983,'-40'-61'2146,"20"22"-1025,-19 19 160,19 1 320,0-1 161,-20 20-545,21 0-480,19 20-417,-20 19-128,20 0 97,0 22-97,0-2-128,20-20-64,19 2 32,-19-22 32,20-19-64,-21 0-32,21 0 64,-20-39-224,0 18 0,-20-18 32,0 19 95,0-19 1,-20-1 161,0 19-1,20 2-96,-20 19 128,20 0 96,0 0-160,0 0-96,20 19 256,0 22-160,19-21-64,-19-1-32,20 1-224,-19 0-417,17-1-1248,-17-19-1283,19 0-2689</inkml:trace>
  <inkml:trace contextRef="#ctx0" brushRef="#br1" timeOffset="113291.992">2560 10219 19282,'0'-20'3139,"0"40"-3043,0-1 416,20 1 834,0 19 95,0 2-640,0-2-513,19 1-192,-19-21 96,0 1 0,0 1-95,-20-1 63,19-20-32,-19-20 0,0 20 128,20-21-160,-20-18-64,-20 19-96,20-19-160,0 19-256,-19-21-706,19 2-960,0 19-224,0 1-1089,0 19-10314</inkml:trace>
  <inkml:trace contextRef="#ctx0" brushRef="#br1" timeOffset="113595.7029">2898 10318 18705,'20'20'2050,"0"-20"-320,-2-20-65,3 20-191,-1-21-834,0 2-287,0-1-225,-1 0-32,-19 1-96,20-1-32,-20 0-64,-20 1 0,1-3-32,-1 22-33,0 0 1,0 0 64,-1 0 96,3 22-96,-2 17 160,20 0-96,0 1 224,0 0-64,20 0-64,19-1-31,1-19-66,19-20 162,1 0-610,-21 0-832,22-20-1538,-23 0-1697</inkml:trace>
  <inkml:trace contextRef="#ctx0" brushRef="#br1" timeOffset="114262.6953">3454 10358 13580,'0'19'2819,"0"-19"-1089,0 0 512,0-19-192,-20 19-737,20-20-576,-20 0 63,0-20-287,20 20-65,-20 0-159,20-19-161,0 19-160,20 1-64,-20-3-97,20 3-255,20 19-257,-21 0-704,21 0-577,19 19-1281,-19-19-10442</inkml:trace>
  <inkml:trace contextRef="#ctx0" brushRef="#br1" timeOffset="114638.6719">3791 10119 16431,'-39'19'1185,"19"3"0,20-3 385,-20 21 127,-1 19-576,21-19-224,0 0-448,21-21-225,19 1-96,-22-20-32,23 0 0,-1-20 0,-1 1-192,-19-1 0,-20-21 96,0 22 96,0-1-96,0 0 96,-20 1-64,0-1 32,20 20-64,-19 0 0,19 20 0,0-20-96,0 19 64,19 21-32,21-21-640,-20 2-1346,19-1-833,-19 0-4388</inkml:trace>
  <inkml:trace contextRef="#ctx0" brushRef="#br1" timeOffset="115082.0311">4248 10119 15726,'-20'0'3588,"0"19"-2659,-1 22 320,21-1 929,-20-1-577,20 0-1024,20-18-481,1 19-32,-21-21-32,20-19-32,0 0-96,-20 0-32,19-19 32,-19-1-32,0-21 96,0 22 32,-19-1 0,19 0 64,0 20 64,19 0-128,-19 0 128,20 20 64,0 0-128,-20-20 0,60 99-64,-21-59 160,1 20 65,-19-1-193,-3 0 256,2 1-96,-20-20 128,0 19-223,0-18-1,0-41-128,-38 59 32,-3-40-769,21 1 160,0-20-896,-19 0-1154,19 0-864,-20-39-6118</inkml:trace>
  <inkml:trace contextRef="#ctx0" brushRef="#br1" timeOffset="115436.5234">4485 10278 21268,'61'-20'1569,"-41"20"-832,19 0 384,-19-20 160,20 1-544,-21 19-353,1-20-288,0 0 96,0-21-95,-20 22-1,0-1 0,0 0-128,-20 20-128,0-19 95,-19 19-95,19 19 256,0 1-160,-21 19 96,41 2 161,-18-1-33,18 19 320,0-19-192,18 0-127,23-21-225,-1 1 128,19-20-32,0 0-32,-19-20-481,0 20-960,-1-19-1730,1-1-449,-19 20-8007</inkml:trace>
  <inkml:trace contextRef="#ctx0" brushRef="#br1" timeOffset="116740.2344">5220 9821 13484,'0'0'6246,"0"20"-5990,-20 1 257,20 18 512,0-19-96,0 19-769,0-19-256,0-1-353,0 2-800,20-21-1153,-20 0-4324</inkml:trace>
  <inkml:trace contextRef="#ctx0" brushRef="#br1" timeOffset="116934.5703">5339 9801 17840,'0'0'2531,"0"20"-1923,0 0 321,0 20 96,0-20-672,0 19-418,21-19-639,-1 0-545,-2-1-1314,2 2-3875</inkml:trace>
  <inkml:trace contextRef="#ctx0" brushRef="#br1" timeOffset="117210.9373">6014 10040 20819,'20'0'3043,"0"20"-2787,-20 19 609,20 0 673,0 2-321,-1-1-737,1-21-448,0 21-32,21-21-256,-23-19-385,2 21-1184,-20-21-1859,0-21-3298</inkml:trace>
  <inkml:trace contextRef="#ctx0" brushRef="#br1" timeOffset="117406.25">5975 9940 15951,'-20'-39'5861,"0"39"-4099,0-20-961,20 20-449,0-19-320,20 19-320,0 0-1218,0 19-1120,-1 1-2083</inkml:trace>
  <inkml:trace contextRef="#ctx0" brushRef="#br1" timeOffset="117637.6953">6451 9940 19474,'-40'40'1698,"21"0"-1186,-1 0 897,20-1 385,0 0-993,20-17-641,-1 17-128,41-39-128,-21 20-128,21-20-97,-21 0-319,1 19 63,-19-19 225,-1 20 352,-20 0 0,-20 20-416,-1-20-706,1 0 450,0-1-449,1 1-2595</inkml:trace>
  <inkml:trace contextRef="#ctx0" brushRef="#br1" timeOffset="126801.7577">7483 10119 5413,'-40'-40'6630,"40"21"-4612,-20-1-224,1 20 320,-1-20-385,0 20-608,0 0-320,0 20 64,20 0 64,-19 19 128,-1 22-193,20-2-31,0-20-96,20 21-193,-1-20-223,21-21 127,0 1-224,-1 0-95,1-40 31,19 0-128,2-19-64,-22-2-32,1 2-64,-20-20-1,-1 20 33,-38-22-160,-21 41-128,-1 1-193,-17-1 65,-1 20 159,18 0-319,-18 0-545,39 20-33,0-1-351,0 1-865,20 0-3876</inkml:trace>
  <inkml:trace contextRef="#ctx0" brushRef="#br1" timeOffset="127207.0311">7781 10099 18577,'0'-20'1986,"20"20"-961,-20 0 897,20 40 128,19-21-865,-19 22-384,21-1-321,-3-1-160,3-19-31,-2-1 31,1 2-32,-20-21-32,0 20 1,-1-20-97,-19 0-64,0-20 160,0 20-192,0-21 64,-19 2-64,-1-1-256,0-19-128,20 19-161,-20-19-447,20 17-386,0 3-287,0 19-833,0 0-641,20 0-4036</inkml:trace>
  <inkml:trace contextRef="#ctx0" brushRef="#br1" timeOffset="127532.2264">8277 10199 17424,'20'0'2659,"1"0"-866,-3 0 385,-18-20 193,20 1-1186,0-3-673,21 3-320,-23-1 0,-18-19 1,21 19-129,-21 0 0,0-1-64,-21 21 64,3 0-96,-23 0 0,1 21 0,22-1 64,-23 0 96,1-1 32,21 21 32,19 1 97,0-2-33,0 0-128,19-19-64,21 19 0,1-18-64,-23-1-32,43 0-256,-23-20-161,3 0-608,-1 0-704,-21 0-1314,1-20-737,0 20-7751</inkml:trace>
  <inkml:trace contextRef="#ctx0" brushRef="#br1" timeOffset="127807.6171">8595 10219 19922,'40'39'1890,"-21"-19"64,1-1-128,-20 2-225,20-21-768,-20 20-192,0-20-97,0 0-192,-20-20-191,20-1-193,-20-18 96,1 19 64,-1-19-64,20 19-224,0-21 64,0 2 64,20 0-32,19 19-65,-19 20 97,39 0-384,-18 0-545,-1 20-1794,19-1-2337,0 1-9642</inkml:trace>
  <inkml:trace contextRef="#ctx0" brushRef="#br1" timeOffset="130255.8594">9528 10099 13580,'0'20'2787,"0"-1"-1570,0 22 289,0-1 95,21-21-31,-3 21-513,2-21-545,21-19-96,-21 21 289,-2-21 64,3 0-257,-21-21-223,0 2-97,0-1-64,0-19 0,-21-1-160,3-1 96,-2 2-32,-1 0 0,21-1-160,0 0 224,0 0-128,21 1 0,-1 19 0,19 20-64,-19 0 96,20 20-256,-1 0-609,1-1-1313,19 1-385,-19-20-2561</inkml:trace>
  <inkml:trace contextRef="#ctx0" brushRef="#br1" timeOffset="130718.75">10322 9940 15214,'-40'-39'1505,"20"39"-159,-19 20 511,-1-1 1,19 1-352,-17 40-514,18-1-223,-1-19-32,21 20-289,21-20 33,-1-21-129,18 1-256,3-20 32,-1 0-32,19 0 1,-19-39-97,-20 19-193,19 0 193,-39-21-96,0 22 96,0-21 0,0 21-64,-20-1 160,1 20-64,19 0 0,-20 0 64,20 20-64,0 19 97,0 0-65,20-17-32,19-3-96,2 1-225,-3 0-415,23-20-706,-22 0-1152,1 0-385,-20 0-3939</inkml:trace>
  <inkml:trace contextRef="#ctx0" brushRef="#br1" timeOffset="131044.9219">10600 9980 19026,'0'60'2081,"20"-40"-991,-20 19 415,20 0 353,0 2-321,-1-21-832,1 0-353,-20-1-128,20-19-63,-20 0-33,20 0 0,-20 0-192,0-19 64,0-1-96,0 0-33,0 1 65,0-22 96,0 21-32,20 0-64,-20 1-96,19 19 128,1 0-128,20 19 192,-19 21-64,17-21-352,-18 22-930,39-1-1857,-18-21-1057,-1 1-12011</inkml:trace>
  <inkml:trace contextRef="#ctx0" brushRef="#br1" timeOffset="131493.1639">11294 9960 15534,'-39'20'4549,"19"-20"-3012,0 40 32,20 0 610,-20-1-578,20 0-704,20 2-481,0-21-224,21 0-160,-23-20 97,23 0-65,-1-20-96,-22 0-129,3 1 33,-21-22-128,0 1-64,0 21 192,-21-21-225,-17-20-223,-3 21 159,3-20 33,-3-2 64,-19 22 160,41 0 96,-21-2 320,40 21 384,-20 20 257,20 0-192,0 20-193,20 21 97,0-2-97,0 20-63,19 1-257,1-1-96,19-19-128,-18 20-224,17-21-481,-17 1-512,-1 1-865,-1-22-1025,-19-19-1281,0 20-12556</inkml:trace>
  <inkml:trace contextRef="#ctx0" brushRef="#br1" timeOffset="131790.0389">11673 9960 20691,'0'60'2146,"-21"-20"-801,21-21 481,0 21 224,21 1-1089,-3-22-673,22 1-192,1 0 97,-3-20-97,3-20-96,-2 0 64,1 1-224,-20-22-65,-20 21-127,-20 0-161,0 1-191,-19-1-193,-1 0 0,-19-1-32,-2 21 289,23 0 191,-3 0 65,1 0-449,21 0-800,19 21-2628</inkml:trace>
  <inkml:trace contextRef="#ctx0" brushRef="#br1" timeOffset="132297.8514">11989 9960 18641,'20'39'2338,"0"2"-928,-20-21 95,20 19 737,-20-19-608,20-1-833,-20-19-353,0 22-320,0-22 32,0 0-64,0 0 129,0-22-290,0 3-95,-20-1 128,0 0-128,20 1 64,0-1-64,0-21 0,20 22 64,-20-1 0,41 20 64,-23 0 96,2 20 160,0-1-64,1 2-32,-1 19 32,-2-21-160,3 1 128,-1-20-256,0 0 224,-20 0 64,20-20-224,-20 20 161,0-19-130,19-1 66,1 20-33,-20-20-97,20 20 97,20 20-96,-21-20 64,21 20 32,-20-1-512,19 21-673,-19-21-1730,21-19-672,-21 0-13838</inkml:trace>
  <inkml:trace contextRef="#ctx0" brushRef="#br1" timeOffset="134176.7578">13201 9999 14061,'19'41'2434,"-19"-21"-896,20 19-225,0 22 224,0-2-191,19 0-321,-19 1-321,20-21-287,-1 20-65,-19-39-32,1 21 1,-1-22 31,0-19 32,-20 0-160,0 0 65,0-19-65,-20-1-160,0-21-64,-21 2-32,2 0-32,-1-22 0,1 2-64,-1 0-64,0-21-97,21 1-159,19-1 31,0 21 225,0-1 160,19 40 0,21 1 96,0 19 96,-1 0-31,1 39 31,-1 2 0,-19-2-64,1 20-64,-1-20 96,-20 2-32,-20-2 96,-1 1-192,1-21 96,2 3-160,-3-3-160,1-19-288,20 0-225,-20 0-704,20 0-802,0-19-1056,0-3-6053</inkml:trace>
  <inkml:trace contextRef="#ctx0" brushRef="#br1" timeOffset="134400.3904">13677 9999 10537,'59'21'12044,"-39"-1"-10507,0 0-255,-20-1 31,20 1-352,1 0-641,-3-1-224,2 3-128,-20-22-64,21 0-384,-1 0-770,-20 0-1889,0 0-576,-20 0-13646</inkml:trace>
  <inkml:trace contextRef="#ctx0" brushRef="#br1" timeOffset="134590.8201">13538 9801 19442,'20'-19'641,"-20"-1"-1058,20 0 65,0 1 224,-1 19-1410,1 0-4387</inkml:trace>
  <inkml:trace contextRef="#ctx0" brushRef="#br1" timeOffset="134820.3125">13855 9881 14990,'41'79'4420,"-3"-40"-2338,3 2 384,-21-21-128,19-1-576,-19 1-737,0-20-320,0 0-225,0 0-192,-20 0 161,19 0-129,-19-20-224,-19 1-128,19-1 96,-20-21-224,0 22 0,0-1-385,20-19-415,0 19-258,0 0-255,20 1-737,0 19-897,0 0-1762</inkml:trace>
  <inkml:trace contextRef="#ctx0" brushRef="#br1" timeOffset="135059.5703">14331 9940 18705,'21'40'2659,"-21"-21"-898,0 22 578,0-21-386,20-1-928,20 1-320,-1-20-160,1 0-385,19 0-64,-19-20 0,-1 1-224,-19-1 0,0 0-64,-40-1-257,0 2-159,-39 19-257,19 0-96,-19 0 0,0-20-673,19 20-448,-1 0-352,23-20-3812</inkml:trace>
  <inkml:trace contextRef="#ctx0" brushRef="#br1" timeOffset="135262.6953">14590 9642 17520,'20'20'2755,"-20"0"-1282,0 21 257,19-2 480,-19 20-705,0 1-736,20-1-609,20-19-128,-19 0-64,17 0-224,3-21-353,-21-19-800,19 0-1282,-39 0-928,0 0-8745</inkml:trace>
  <inkml:trace contextRef="#ctx0" brushRef="#br1" timeOffset="135460.9375">14451 9881 20979,'0'0'3171,"20"-19"-1441,20 19-32,-1-21-193,21 1-928,-1 20-481,20-20-224,-18 20-321,-22 0-448,1-19-864,-20 19-2211,0 19-1858</inkml:trace>
  <inkml:trace contextRef="#ctx0" brushRef="#br1" timeOffset="137479.4922">15702 9881 5317,'-40'-40'8616,"21"20"-6630,-1 20-193,-21 0 193,21 20-352,2 20-385,-2 0-224,-1 19 32,21-19-256,0 0-129,41-1-191,-23 0-161,43-17-160,-22-3-64,21-19-128,-1 0-224,1-19-417,19-3-1152,-40-17-834,2 0-1185,-21-1-11338</inkml:trace>
  <inkml:trace contextRef="#ctx0" brushRef="#br1" timeOffset="137820.3125">15781 9543 17232,'20'0'2242,"0"0"-1025,0 21 353,-1-2 544,21 21-545,-20 19-608,19 1-288,2-1-97,-1 2-256,-1-22 33,1 20-193,-1-39 0,-19 20-192,-20-20 160,20-20-160,-20 0 160,0 0-160,0 0 96,0 0-128,0-20 0,0-20 128,0 20-192,0-19-32,20-1-128,0 0 160,-1 20-97,1 0 97,0 40 128,20-20-96,-21 41-32,1-22-609,0 21-704,21-1-929,-21-19-321,-2-1-3875</inkml:trace>
  <inkml:trace contextRef="#ctx0" brushRef="#br1" timeOffset="138095.7031">16556 9881 17840,'0'0'2563,"0"20"-481,19 0 833,-19-1-769,20 21-1025,0-21-225,0 22-415,19-41-321,1 0 96,19 0-96,-19-20-127,-19-20-33,-1 0-97,-20 1-191,0 19 32,-41 1-96,-17-22-193,-3 41-192,2-20 129,19 1 191,1 19 97,-1 0-385,20 19-544,20-19-833,0 20-800,20 0-5350</inkml:trace>
  <inkml:trace contextRef="#ctx0" brushRef="#br1" timeOffset="138298.8279">16933 9881 22805,'20'20'1890,"-1"0"-481,1-1 417,0-19-481,0 20-896,0 0-321,-1-20-224,21 19-257,-20-19-255,-20 0-994,20 0-1633,-20 0-1377</inkml:trace>
  <inkml:trace contextRef="#ctx0" brushRef="#br1" timeOffset="138448.2422">16953 9662 8904,'-40'-20'13549,"40"1"-12620,-20 19-929,20 0-225,20-20-575,20 20-1763</inkml:trace>
  <inkml:trace contextRef="#ctx0" brushRef="#br1" timeOffset="138819.3359">17568 9742 15983,'-60'0'2530,"21"20"-640,19 0 192,-20-1 160,20 21-512,-19 0-225,39 0-384,0-1-320,0 0-161,39 2-255,1-2-161,19-19-32,1-20-288,-1 0-288,2 0-641,-2-20-1025,-19 1-2819,-21 19-8487</inkml:trace>
  <inkml:trace contextRef="#ctx0" brushRef="#br1" timeOffset="139161.1328">17727 9940 14189,'40'0'8808,"-21"-19"-6630,21 19-640,-20 0-129,19 0-448,1 0-673,-20 0-256,19 0-32,-19-20-96,-20 20 0,20 0-160,-20-20-128,0 20-1,-20-19-31,0 19-161,1-21 33,-21 21 287,0 0 65,21 0 160,-21 21-32,0-2 192,21 1 65,-1 0 223,0 19 32,20-19 33,0 20-33,20 0-224,0-21-127,-1 1-130,41-20-127,-21 20-352,1-20-962,0-20-1312,-1 20-705,-19-20-7912</inkml:trace>
  <inkml:trace contextRef="#ctx0" brushRef="#br1" timeOffset="139457.031">18302 9723 22677,'-59'0'1505,"39"0"-800,-19 19 448,19 1 481,0 19-834,-1-19-479,21 0-225,41 1-64,-2-2 0,1 1-64,19 0-160,1-1-65,-21 1-31,21 0 96,-21-1 128,-19-19 64,1 21 32,-42-1 64,1 0-96,-19-1 64,-1 1-416,-19-20-993,19 20-1218,1-20-544,19 0-11467</inkml:trace>
  <inkml:trace contextRef="#ctx0" brushRef="#br1" timeOffset="140644.531">19116 9782 12651,'0'39'3300,"0"2"-674,0-22-416,20 21-192,-20-21-448,20 21-577,0-21-321,0-19-63,-1 21-65,-19-21-63,20 0-65,-20 0-160,0-21 33,0 2-129,0-1-64,0 0-32,-20-19-96,1 0 32,19 18 0,-20-19-96,20 1 0,0 19 0,0 1 0,0 19 31,20 0 33,-1 19 96,1 21-31,20-21 63,-19 21-32,17 0 0,3-20-96,-21 19 192,19-39-192,-19 0 32,-20 0 160,20 0-128,-20-19 128,0-1-160,0 0 128,0 1-128,0-22 64,-20 21-64,20-19 96,20 19-32,0 1-31,-20-1-33,39 20 32,-19 20 128,0-1-192,0 21 96,-1-1-96,1 2-321,20-2-576,-20-19-896,19 19-1570,-19-19-737,0-20-8552</inkml:trace>
  <inkml:trace contextRef="#ctx0" brushRef="#br1" timeOffset="141079.1014">20148 9841 11370,'20'-40'9001,"-20"21"-7880,0-21 160,-20 40 609,20-19-161,-39 19-832,19 19-192,-20 1-32,20 19 31,-19 22-159,19-22-129,20 0-288,20 1 32,0-21-127,19 2 31,1-21-128,-20 0 64,19 0-225,2-21 97,-21 2-96,-20-1 96,0 0-96,0 1-225,0-1 129,0 0-96,-20 1-257,20 19 513,0 0 96,-21 0 64,21 0 96,0 0 192,0 19 32,0-19 65,21 20-193,-1 0-128,-20-20 0,38 19-160,-17-19-224,-1 20-673,19-20-1730,-19 0-2274,0 0-9480</inkml:trace>
  <inkml:trace contextRef="#ctx0" brushRef="#br1" timeOffset="141628.906">20725 9801 15534,'-20'-19'2018,"-21"-1"-160,21 20 0,-18 0 608,17 20-608,-19-1-705,1 1-32,19 21-384,0-2-193,20 0 1,20 1-385,0-21-32,19 2-32,1-21-64,-1 0 32,1-21-160,1 2-96,-21-21-64,-1 21 31,1-40 65,-20 18-64,-20 2 32,1-20 0,-1-22-97,0 22-127,-1-1 64,1 1 31,0 0 257,2 38 160,18 1 289,-21 20 159,21 0-288,0 20 385,0 40 128,0-20-33,0 40-223,21-21-289,17 21-64,3-21-192,-1-20-320,-1 22-225,21-42-480,-21 21-864,1-40-1539,-20 19-1056,-1-38-10154</inkml:trace>
  <inkml:trace contextRef="#ctx0" brushRef="#br1" timeOffset="141948.2422">21002 9841 12171,'39'21'11435,"2"-21"-9866,17-21-223,-17 21 191,18-20-256,-19 20-832,-20-20-321,19 1-96,-39-1-96,20 0-32,-20 20 0,-20-19-97,1 19-31,-1 0-32,-20 0 192,-19 19 32,19 21 32,-19-21 64,18 21 128,21 0-64,20 0 64,20-1-31,21 0-97,18-18 32,20-21-64,-19 20-192,19-20-193,-20 0-672,2-20-2210,-21-1-801,-22 21-14926</inkml:trace>
  <inkml:trace contextRef="#ctx0" brushRef="#br1" timeOffset="143121.0935">2143 10993 12748,'0'-59'1313,"-19"38"545,19 1-225,0 20 449,0-20-384,0 20-641,0 0-481,0 20 321,19 0 352,1 20-96,-20 19-416,20 21-385,-20-21-95,20 0 95,0-18-224,-1-1 96,21-21 1,-40 1-33,20-20 0,0 0-96,-1-20 160,1 20-64,0-19-63,0-1-129,-20 0-97,39 20 161,-19 0 1,1 20-97,19 0 64,-22-1-64,3 21 192,-21-21-64,0 22-64,0-21-96,-21-1 128,3-19-256,-22 20 31,19 0-159,-17-20-128,17 0-257,1 0-128,20 0-256,-20 0-865,20-20-768,0 20-1794,0 0-6887</inkml:trace>
  <inkml:trace contextRef="#ctx0" brushRef="#br1" timeOffset="143336.9139">2699 11210 21972,'40'41'1506,"-21"-21"-97,1 19 96,0 1-191,1 0-770,17-20-320,-18 0-256,21-20-256,-3 0-192,-17 0-769,-1 0-1314,0-20-864,0 0-7495</inkml:trace>
  <inkml:trace contextRef="#ctx0" brushRef="#br1" timeOffset="143546.875">3096 11310 20691,'0'80'2242,"0"-40"-1185,0 19 833,0-20 224,-20 21-865,0-1-672,1-19-257,-1 1-288,20-22-160,-20 1-224,20 0-513,0-20-769,0 19-1569,20-19-737,0 0-11114</inkml:trace>
  <inkml:trace contextRef="#ctx0" brushRef="#br1" timeOffset="144107.4217">3770 10893 19890,'-18'-20'1698,"18"20"-289,0 20-288,18 21 641,3-2-193,-1 40-704,0 1-256,19-2-193,-19 3-352,0-22 32,0-19-224,19 0-320,-19-1-321,-20-19-864,20-20-1699,-20 0-639,-20 0-13998</inkml:trace>
  <inkml:trace contextRef="#ctx0" brushRef="#br1" timeOffset="144328.125">3732 11291 20691,'0'-20'1986,"20"0"96,19 1 160,-19-3-640,0 22-930,19-19-512,1-1-128,0 0-288,-21 20-416,1-19-834,20-1-1761,-40 20-1089,20-20-9962</inkml:trace>
  <inkml:trace contextRef="#ctx0" brushRef="#br1" timeOffset="144794.9217">4009 10913 20115,'20'80'1441,"0"-41"-320,-1 21 1217,1-1-256,0 0-993,1 2-384,-1-22-321,-2 1-160,-18 0-95,20-20-1,-20-20-32,21 20-64,-21-20-128,0 0 0,-21 0-161,21 0 33,-20 0-32,2-20-160,18 20-1,-20-20 97,20-1-161,-21-18-127,21 39-1,0-20-127,21 20-257,-1-19-96,-2-1 32,2 20 224,1-20 609,-1 20 95,0-19 450,-20-3 191,19 22 417,1 0 224,0 0-96,0 0-448,0 0-33,0 0-63,-1 0-97,1 22-192,0-3-95,21 1-33,-23 0-64,22-1-32,-19-19 64,-1 20-64,-2-20 0,3 0-32,-21 20-96,0-20-65,0 0-351,0 19-385,0-19-705,0 0-1440,0 0-7336</inkml:trace>
  <inkml:trace contextRef="#ctx0" brushRef="#br1" timeOffset="145483.3983">4783 11330 19410,'0'20'1473,"0"-20"161,20 0 127,0 0-383,0 0-513,0-20-609,-1 20-128,1-20-32,-20 1-96,20-21-96,-20 21 0,-20-3-96,20 3 64,-20 19 64,-19 0 96,19 0-32,-20 19 64,21 3 96,-21 17 32,20 20 160,20-20 129,0 22 63,0-42-63,40 21-193,-1-21 0,1-19-192,19 0-64,-19-19-320,19-1-897,2-19-1666,-41 19-2049,19-21-11756</inkml:trace>
  <inkml:trace contextRef="#ctx0" brushRef="#br1" timeOffset="146410.156">5856 11330 10986,'-41'-39'2915,"21"19"-417,2 0-448,-23 20-64,1 0-417,21 0-319,-21 20-450,20 19-159,-19 20-65,19-18-63,20 18 128,0-39-353,20 19-96,19-39 0,-19 0-96,20 0 32,-1-20 0,1 1-95,-1-21-130,-19 21 65,0-1-32,-20-21 32,0 22 64,-20 19 0,20-20-64,0 20 128,0 0-64,0 20-32,0-20 65,20 19-162,1 2 161,17-1-128,-17 0-128,19-1-288,-20-19-257,19 0-864,-19 0-257,0 0-64,-20-19-640,20 19-4037</inkml:trace>
  <inkml:trace contextRef="#ctx0" brushRef="#br1" timeOffset="146656.25">5994 10814 14990,'0'-39'3715,"-19"39"-1569,19 20-608,0 19 736,0 0-512,0 22-641,19 17-193,1 2-191,0-21-513,0 0 65,20 2-321,-1-22-64,1 1-193,-1-21-351,-19 2-642,21-1-992,-21-20-1025,-2 0-1281,3 0-11595</inkml:trace>
  <inkml:trace contextRef="#ctx0" brushRef="#br1" timeOffset="147192.3826">6530 11210 17232,'0'-39'1954,"0"39"-801,0-20 640,-20 20 257,1 0-672,-1 20-321,20 0-289,-20 21-191,20-2-33,0 0-191,0-19-225,20 19 32,19-39-160,-19 21-128,20-21-64,-20-21-32,-1 2 31,1-1 33,-20 0-160,0 1 160,0-1 64,-20 0 96,1 20 96,19 0 0,-20 20-96,20 19 96,0 1-64,20 0 0,-1 19 0,21 0 0,1-18 32,-3 18 128,3 0-64,-2 2 225,-19-22-1,-20 20 65,-20-18-33,1 18-288,-21-20-96,-1 2-64,3-22 64,-3 1-128,-18-20-160,39 20-321,-20-40-704,21 20-1666,-1-39-1057,0 18-7335</inkml:trace>
  <inkml:trace contextRef="#ctx0" brushRef="#br1" timeOffset="147564.4529">6927 11271 15246,'0'0'1794,"-19"0"-321,19 0 385,0 20 32,0 19-65,0 0-383,0 2-545,19-21-449,1-1-224,0 1-128,21-20 64,-3 0-128,-18-39-32,21-1 0,-41 0-128,18 20-96,-36-19 32,-2 19 96,-21 0-224,3 1-161,-3 19-224,1 0-127,1 19-321,19 1-609,0 0-1409,20 19-12620</inkml:trace>
  <inkml:trace contextRef="#ctx0" brushRef="#br1" timeOffset="148221.6797">7384 11271 15662,'0'59'1986,"20"-39"-769,-20-20 33,0 19 223,19-19-352,-19 0-128,0 0 0,0 0-449,-19-19-63,19-1-65,-20 0-63,0 1 63,0-1-128,0 0 65,1 1-161,19-22-64,0 21 0,0-19-96,19 19 0,1 0-96,20-1-64,-20 21-256,19 0-513,1 0-417,-1 21-1248,2-1-257,-21 0-4387</inkml:trace>
  <inkml:trace contextRef="#ctx0" brushRef="#br1" timeOffset="148452.1484">7821 11210 19986,'19'41'1730,"1"-21"-929,0 19 608,1 1 0,-1-21-576,-20 22-641,18-21-192,2-1-128,-20 1-352,21-20-769,-21 0-1282,0 0-1825</inkml:trace>
  <inkml:trace contextRef="#ctx0" brushRef="#br1" timeOffset="148626.9529">7781 11132 18705,'0'-40'1730,"0"19"-1474,0 2-256,0-1-224,20 20-673,0-20-2562</inkml:trace>
  <inkml:trace contextRef="#ctx0" brushRef="#br1" timeOffset="148843.75">7959 10834 21428,'0'79'1409,"21"-39"-224,-1 39 641,0-19-321,-1-1-832,21 22-513,0-42-128,-1 20-320,1-39-225,-1-1-672,1 2-961,-20-21-1121,-20 0-4164</inkml:trace>
  <inkml:trace contextRef="#ctx0" brushRef="#br1" timeOffset="149051.7578">8000 11251 19090,'0'-19'2786,"0"19"-1473,20-22 673,19 22-96,-19-19-641,39-1-640,-19-19-353,0 19-288,19 0-288,-18-1-353,-23 2-768,2-1-1698,0 0-32,-20 1-2402</inkml:trace>
  <inkml:trace contextRef="#ctx0" brushRef="#br1" timeOffset="149387.6953">8257 10795 17360,'0'59'2530,"20"-20"-928,0 21 608,1-1-128,-3 21-673,2-21-576,0 0-320,1-18-257,17-1 0,-17-21-96,-21 1-96,20-20-32,-20 0-32,0 0-96,0 0 96,0-20-64,0 1 64,0-1-96,0-19 160,0 17-64,0-17 96,20 19-192,0 1 64,-20 19 32,19 0 0,1 19 64,0 21-64,20 1 0,-20-2-128,19 0-385,-19-19-736,21 0-961,-23-1-1249,2-19-4965</inkml:trace>
  <inkml:trace contextRef="#ctx0" brushRef="#br1" timeOffset="151045.8983">8913 11151 19634,'0'20'1954,"0"0"-1378,20 21 353,-20-22 417,19 21-33,1-1-544,0 0-321,-20-18-128,20-1-31,-20-20 127,20 0-192,-20 0 97,0 0-193,-20 0-64,0-20 0,0-20-128,20 20 64,-20-19-64,20-1-32,0-1-129,0 2 97,20 0 192,0 19-96,0 20 96,0 0 64,-1 20 65,1-1-1,20 21-32,-19-21 64,-3 22 64,2-41-95,-20 20 31,20-20-32,-20 0-96,0 0 32,0 0-96,0-20 0,0 1 32,21-3-128,-21 3 64,20-1-32,-2 20 32,23 0 0,-21 0 0,0 20 96,19-1-128,-19 3-512,20-3-866,-21-19-1376,1 0-2147,0 0-9128</inkml:trace>
  <inkml:trace contextRef="#ctx0" brushRef="#br1" timeOffset="193780.2734">18599 5255 672,'-18'0'641,"18"-20"224,-20 20 256,20 0-449,0 0-544,-20 0-544,20 0-769,0 0 672,-21 0 513,21 0 641,0 0 1633,0-20-32,-20 20 0,20 0-160,0-19-704,0 19-642,0-20-63,0 20 288,0 0 192,0-20-192,0 20-64,0 0-32,0 0-97,0 0-63,0 0-96,0 0-33,0 0-95,0 0-1,0 0 0,0 0-159,0 20 159,0 0 1,0 19-1,0 2-63,0-2-65,0 0 64,0 1-63,20 1 63,-20-2-224,21 0-96,-21 1 64,20-19-96,0-2 1,-20 21-1,18-40-32,-18 19 96,0-19 32,21 20 32,-21-20-64,0 0 32,0 0-64,0 0 97,0 0-65,0 0 0,-21 0-32,21 0-160,0 0 160,0 0-224,0 0 224,0 0-96,0 0-64,0 0 160,0 20-128,0-20-32,0 0 96,0-20-96,0 20 64,0 0-64,-18-20 160,18 1-192,0 19 96,0-40 0,-20 21 0,20-2 0,-20-19-128,-1 1 96,21 0-96,-20-2 95,2-18-31,-3 19 64,21 0 0,0 20-128,0-19 160,0-1-32,0 21 0,21-1 0,-3-1 0,2 1 0,1 1-32,19 19 0,-22-20-160,3 20 128,-1 20-192,-20-1 64,20 1 31,-20 21 97,-20-2-64,0 0 96,-1 1 0,3-19 0,-2 18 64,0-19-64,-1-1 96,1 1-32,20-20 64,0 0-32,0 0 33,0 0-33,0 20 160,0-20-32,0 0 0,0 0 0,0 0-96,20 0 1,-20 0-65,21 0-64,-21 0 192,0 0 0,0 0-192,0 0 128,20 0-96,-20 0 0,0 0 0,0 19 32,20-19-64,-20 0 128,18 0-96,-18 0 160,21 22-96,-1-22 96,0 19 33,0-19-65,-1 20 224,21 0-160,-20-1 32,19 1-192,-19 0 0,20 1-96,-20-2 225,-1 1-161,1 0 32,-20-1-32,20-19-32,-20 20-257,0-20 1,21 0-160,-21 0-289,0 0-672,20-20-609,-20 1-1602,0-1-2337,0 20-3781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1T04:13:30.44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496 3269 6758,'0'41'2530,"-20"-21"-832,20 0 64,0 19 1120,20 2-960,-20 18-769,19 0-416,1 21-225,0-2-159,0-17 255,0-2 1,19 0 31,-19 1-95,0-40-65,1 19-159,-21-19 191,18-20 97,-18 21 544,0-21-512,0-21-545,0 1 160,-18 1-64,-3-40-96,1 18 0,-20-38 0,21-1-160,-21 1-64,20-20-192,-19 0-97,19 0 417,20 18-32,0 22-128,0 0 352,0 19-288,20 20-96,-1 0 96,21 1-64,0 19-160,-1 19-225,1 21 97,-1 20-193,1-1-160,1 21-31,-41-1 767,0 1 65,0-1 0,0-19 161,-20-21-1,-1 20 160,-19-39 321,22 1 159,-3-1-127,1-20-321,20 0-31,0 0-33,0-20 96,0 20 1,20-21-129,19 21 64,-19 0-192,21 0-96,18 21 0,-19-1-32,0-20-384,19 19-321,-19 1-159,-21 0-770,21-20-800,-20 19-1410,1-19-9416</inkml:trace>
  <inkml:trace contextRef="#ctx0" brushRef="#br0" timeOffset="1021.4844">1409 3269 11146,'0'-39'3780,"0"19"-1474,19-19-320,-19 19-321,0 1-127,0-2-513,0 1-160,-19 0-65,-1 20-255,0 0-97,0 0-224,0 0 65,-19 40 95,-1-19 0,1 38-159,-1-20-1,-1 22-128,23-2 32,-3 0-128,21 1 96,0-1-32,39-20-32,2 2-64,17-21-128,42 19-320,-20-19 95,-1-20 65,0 19 256,-20 1 64,-39 1 128,1-1 128,-21-1-224,-21 1 128,-17 0-128,-3-20-32,1 19-224,1 1-673,-1-20-192,1 0-512,19 20-1346,0-20-2914</inkml:trace>
  <inkml:trace contextRef="#ctx0" brushRef="#br0" timeOffset="1557.617">1905 3726 16495,'0'21'2114,"0"-21"-1537,0 0 1280,21 0 129,-3 0-416,2-21-705,0 1-385,1 1-384,-1-1-32,-2 0 160,-18 1-95,0-1 31,0 20 32,-18-20-128,-2 20-64,-1 20-32,1-20 96,0 20 224,20-1-64,-18 1 97,18 0-65,-21 19-96,21 2-128,0-2 32,21 0-32,-3-19-32,22 21-288,1-21-417,18-20-672,-19 0-545,-1 0-2050,-19 0-6950</inkml:trace>
  <inkml:trace contextRef="#ctx0" brushRef="#br0" timeOffset="2585.9375">2282 3151 11723,'0'-40'1953,"0"40"1,-20-20 64,20 20 128,0 0-288,0 0-1281,0 20-289,0 20 416,-20 0 161,20 19 32,20 1-224,-20 19-97,20 1-191,-20-1-1,20-19-128,19 19-64,-19-40 129,20 2-129,-1-2-32,2 0-32,-21-39-32,18 20 0,23-20 97,-21-20-129,-1 1-96,1-21-96,-1 1 31,-19-2-159,0-18 32,-20 20 96,0-2 160,0 2 96,-20 19 0,0 1 96,1 19 33,-1-20-65,-20 20-64,20 20-32,1-1 192,19 21-288,0 0 0,0 0-32,0-21-64,19 21 96,1-21-160,20 1-385,-1 1-159,1-1-641,1-20-481,18 0-737,-1-20-1953,-17-1-10314</inkml:trace>
  <inkml:trace contextRef="#ctx0" brushRef="#br0" timeOffset="2795.8985">3136 3489 1377,'-20'0'16944,"-20"0"-15150,20 0-129,20 19 129,-19 21 224,-1 0-673,20 0-576,0-1-449,20 0-288,-1 2-32,1-2-128,40-19-320,-21 0-321,22-1-416,-3-19-65,1-19-799,-18 19-1090,-21-20-1890</inkml:trace>
  <inkml:trace contextRef="#ctx0" brushRef="#br0" timeOffset="3012.6954">3454 3171 17040,'-20'0'5253,"20"20"-4389,0-1-31,0 21 865,0 20-321,0-1-576,20 21-545,-1-1-160,1 1-128,20-21-384,-20-20-353,19 2-352,1-21-416,-19-20-513,-3 0-1442,-18 0-4163</inkml:trace>
  <inkml:trace contextRef="#ctx0" brushRef="#br0" timeOffset="3194.336">3294 3528 21556,'21'0'2594,"-1"0"-1056,-2-20 320,23 1-769,-1 19-801,19 0-384,-19 0-481,-1 0-832,21 0-609,-21 0-1249,-19 19-4036</inkml:trace>
  <inkml:trace contextRef="#ctx0" brushRef="#br0" timeOffset="4649.4139">4406 3230 14093,'0'-39'1794,"-20"-1"-129,1 21-384,-1-2 705,0 21-320,0 0-385,0 0-416,-19 21-193,19 18 97,-21 20-32,21 2-64,2 37-129,-2-18-31,20-1-193,20 1-256,-2-2 0,23-37-32,-1 18-288,19-39-289,1 19-512,-1-39-736,0 20-802,-19-20-1889,1 0-11499</inkml:trace>
  <inkml:trace contextRef="#ctx0" brushRef="#br0" timeOffset="5249.0235">4963 3528 13580,'-41'-20'3620,"21"1"-2403,0 19-224,-19 0 993,19 19-449,0 1-416,0 19-384,1 2-160,19-2-65,0 1 0,19-1-127,1 2-353,0-22 128,20 1-128,-1 0 160,1-20-224,-1-20-32,-19 0-32,21 1-32,-41-1-96,20-21 128,-20 2 192,-20 19-96,20-19-96,-20 19 128,-1-1 96,1 21 64,2-19 192,-3 19 97,21 0-97,0 19-64,0-19 33,0 21-97,21-1-96,-3 19-96,2-19-64,1 0-160,19-20-192,-22 19-257,23 1-288,-21-20-640,0 21-641,0-21-1217,-1 0-2723</inkml:trace>
  <inkml:trace contextRef="#ctx0" brushRef="#br0" timeOffset="5525.3906">5299 3628 14413,'20'59'3940,"-20"-40"-2499,20 1-416,-20 1 929,21-21-128,-21 0-801,0 0-449,0 0 385,0 0-256,-21-21-449,21 1-96,-20-19 64,0 0-31,20-1-65,-19 0-32,-1 0-128,20 21 64,0-21-320,0 40-33,20-19-736,19 38-1313,2-19-1121,-3 20-3460</inkml:trace>
  <inkml:trace contextRef="#ctx0" brushRef="#br0" timeOffset="5916.0156">5617 3687 14413,'20'39'1409,"0"-18"-95,-20-21 736,20 20 224,-20-20-352,0-20-321,0 20-672,-20-21-352,20-18 31,-20 19-31,0-19-289,20-1-192,-20 19-32,20-18-32,-19 19-96,19 1-128,0-1-289,19 20-511,1 0-514,0 0-512,20 20-865,-1-1-2434</inkml:trace>
  <inkml:trace contextRef="#ctx0" brushRef="#br0" timeOffset="6321.2889">6054 3508 17040,'-20'-39'1377,"0"39"-160,20-20 224,-20 20 834,1 0-1026,-1 0-480,0 40-97,0-21-95,20 21 31,-21 20-319,21-21-65,21-19-192,-1 19-32,0-19 32,19-20-160,-19 0 64,0 0-64,0-20 63,0 1 33,0 19 161,-20-20 31,0 0-128,0 20 64,0-19-64,0 19 0,0 0-192,0 0 0,19 19 96,1-19-577,20 20-640,-19 0 128,17-1-737,-17-19-1089,19 20-2082</inkml:trace>
  <inkml:trace contextRef="#ctx0" brushRef="#br0" timeOffset="6517.578">6293 3508 17328,'0'0'3427,"0"20"-2050,18 0 193,3 20 480,19-20-769,-1 19-1025,1 1-256,0-21-768,19 1-289,-19-20 64,19 0-737,-18 0-1505,-3 0-2691</inkml:trace>
  <inkml:trace contextRef="#ctx0" brushRef="#br0" timeOffset="6705.078">6749 3528 18641,'-21'20'3395,"1"-1"-1537,20 42-96,0-22 192,0 41-321,-18-1-352,18-20-640,18 21-417,-18-21-352,0 1-192,20-1-97,-20-19-319,0 20-289,0-21-769,0 1-800,0-21-2147,0 3-14157</inkml:trace>
  <inkml:trace contextRef="#ctx0" brushRef="#br0" timeOffset="7560.5469">7285 3330 15022,'0'-20'2594,"0"20"-1120,0 0-706,20 40 962,-1-1-321,1 21-256,0-1-288,0 21-224,0-21-33,-1-19-159,1 20 95,0-40-63,-20-1-33,20 1-95,-20-20 31,0 0 224,-20 0-63,20-39-577,-20 19 32,0-40-32,-19 20 96,19-40-64,0 2-96,0 19-96,1-21 32,-1 21 128,20 18 32,0 21 64,20 0-96,-1 20 64,1 0 32,20 20-64,-1 19 32,21 2 0,-21-1-64,22 19 96,-2 21-32,-19-21-96,19 1 64,-19-1-128,-20-20-129,0 2-223,-1-21-193,1-1-352,-20-19-320,0 0-160,-20 0-1410,1 0-3299</inkml:trace>
  <inkml:trace contextRef="#ctx0" brushRef="#br0" timeOffset="7734.375">7384 3567 18481,'0'0'3235,"0"-19"-2146,0 19 320,20 0 641,19 0-1185,-19 19-641,21-19-352,18 0-576,-19 0-546,19 0-543,-19 21-1891,-1-21-3619</inkml:trace>
  <inkml:trace contextRef="#ctx0" brushRef="#br0" timeOffset="7995.1172">8198 3706 23574,'59'61'801,"-39"-22"-321,21 0-576,-23 1 192,2-19 64,0 18-160,-20-19-288,21 0-449,-21-1-1121,0 1-2562</inkml:trace>
  <inkml:trace contextRef="#ctx0" brushRef="#br0" timeOffset="8741.211">8516 3291 15342,'0'0'1986,"0"0"-224,19 0-65,-19 0-352,20 39-191,0 0-258,-20 22-191,20-2-32,0 19-97,0-17-63,19 17-257,-19-37-64,21 18 0,-3-39 1,3 19-97,18-39 0,-19 0 0,-1 0-128,1-20 32,0 1-224,-1-21-33,-19 1 129,-20-21-96,0 20 0,0 1 160,-20 19 64,-19-1 64,19 2 64,0 19-64,0 0 192,0 19-32,20 2-63,0-1 159,0 19-96,20 1-128,0-21-32,20 22 0,-1-21-384,1 19-545,19-19-192,-18-20-256,-3 19-705,3-19-1313,-21 0-3876</inkml:trace>
  <inkml:trace contextRef="#ctx0" brushRef="#br0" timeOffset="9081.0547">9269 3469 16719,'21'79'2050,"-21"-39"-384,20 0-33,0-1 481,-20 20-544,19-18-737,1-22-289,0 1-320,0 0 97,0-1-97,-20-19-128,0 0 288,0-19-127,0-1-65,0 0-224,0-19 192,0-2-96,0 2-96,19 0 64,-19-1-128,20 19 32,0 2-64,0 19-32,0 19-65,1 2-63,17 19-160,-18-1-770,21-19-735,-23 19-930,23-18-1505,-21-1-12460</inkml:trace>
  <inkml:trace contextRef="#ctx0" brushRef="#br0" timeOffset="9522.4608">9905 3528 17840,'0'-39'3524,"0"39"-1891,0 19-736,0 1 769,-20 0-129,20 20-576,0 0-641,20-21-256,-20 21-64,20-21-224,0-19-32,-20 0-160,19 0-33,-19-19 129,0-1 32,0 0 127,0-19 225,-19 39-160,19-20 321,0 20 31,-20 0 128,20 20-160,20 0 65,-20 19-97,39 0-192,-19 22 64,21 17-224,-3-17 128,3-2 0,-21 0 32,-2 1 64,-18-1-64,0 2 96,-18-2-96,-2-20-192,0 0 0,-21-17-1,23-3-191,-2-19-64,-21 0 223,21 0-415,-19-41-321,19 2-577,20 0-287,-20-20-834,20-21-3843</inkml:trace>
  <inkml:trace contextRef="#ctx0" brushRef="#br0" timeOffset="9784.1797">10183 3310 21011,'-21'0'2403,"21"0"-1506,0 20 256,0 19 961,21 1-961,-1 0-481,0 19-351,0 0-225,19 2-32,-19-2-192,20-20-417,-20 2-640,-1-22-865,1 1-833,-20 0-2306</inkml:trace>
  <inkml:trace contextRef="#ctx0" brushRef="#br0" timeOffset="9979.4922">10083 3608 21043,'-20'0'3139,"20"0"-1793,20 0 127,21 0 513,-3 0-705,23 0-896,-22 0-321,21 0-225,-20 0-575,-1 0-353,2 0-705,-21 0-736,-2 0-1570,2 0-3748</inkml:trace>
  <inkml:trace contextRef="#ctx0" brushRef="#br0" timeOffset="10349.6094">10421 3151 19794,'0'0'3043,"21"20"-1794,-21-20 97,20 39 319,-20 1-320,18 20-640,2-1-256,1 21-193,-1-1-224,0-19 64,-1-1-128,1-19-96,0-21-64,0 1 192,-20-20-32,0 0-1,0 0 66,0 0-33,0-20 32,0 1 0,0-1 64,0-19-160,20 39 96,-20-20 32,19 20-96,1 0-32,20 20 64,-20-20-385,-1 19-95,1 1-385,20 19-1089,-19-19-1057,-3-20-3747</inkml:trace>
  <inkml:trace contextRef="#ctx0" brushRef="#br0" timeOffset="11057.6172">11393 3430 15566,'0'-21'2018,"21"21"-801,-21 21 225,0-2 640,20 21-577,0 19-576,0-19-224,-20 0-65,19-1-127,1-19 31,0-1-256,0-19-31,-20 20-33,0-20 0,0-20 96,0 1-127,20-1-97,-20-19-32,0 19-64,0-21 32,0 2 0,19 19-64,-19 1-96,0 19 224,20 0-96,0 19 64,0 21-32,1-21-128,17 22-449,3-21-159,-21-1-321,18 1-577,-17 0-832,19-1-1314,-40-19-6213</inkml:trace>
  <inkml:trace contextRef="#ctx0" brushRef="#br0" timeOffset="11291.0155">12128 3647 21556,'41'59'1665,"-3"-18"-159,-17 18-129,-1-20-512,-20 1-545,20 1-127,-20-2-226,0-19-383,-20-1-705,0 1-609,-1 1-1985,3-21-7944</inkml:trace>
  <inkml:trace contextRef="#ctx0" brushRef="#br0" timeOffset="12970.7032">12863 3489 15118,'-40'-20'2434,"20"20"-864,1 0-97,-1 39 64,0-19-287,0 19-289,-1 22-129,21-22-159,21 0-129,-21 2-95,40-21-65,-1-20-160,1 0 65,19-20-257,1-1 96,-19 1-32,-3-19 0,-17 0-32,-1 19 0,-20 0-32,-41-20-288,21 20 32,-18 20-289,-3 0 257,1 0-128,1 0-161,19 0-159,20 0-418,0 0-703,0 0-994,20 0-961,0 0-5797</inkml:trace>
  <inkml:trace contextRef="#ctx0" brushRef="#br0" timeOffset="13252.9297">13121 3628 9513,'20'39'6245,"0"-19"-4034,-20-20-834,20 0 705,-20 0 64,0 0-449,20-20-736,-20 0-352,0-19 64,0-2-33,0 2-320,0 19-223,19-19-354,-19 19-159,0 1-129,20-2-416,0 21-480,20 21-1281,-21-2-3941</inkml:trace>
  <inkml:trace contextRef="#ctx0" brushRef="#br0" timeOffset="15093.75">13697 3608 13388,'-20'-41'1922,"0"22"-737,0-1-96,20 0 801,-20 20-257,20-19-608,-19 19-160,19 0-448,-20 0-225,20 19 32,-20 1-64,0 0-32,20 20 32,-21-20 33,21 19 127,-18 1 128,18-21-63,0 22-161,18-21-192,3-20 32,-1 19 32,0-19 0,19 0 96,-19-19-160,0-1-96,0 20 0,0-21 32,-20 1 64,0 1 128,0-1-63,0 0 31,0 20-64,-20-19 32,20 19 0,-20-20 0,20 20 64,0 0 96,-20-20-159,20-1 63,-20 21-64,20-19 32,0-1-64,-19 0 32,-1-19 32,20 19 64,-20-20 97,20 20-1,-20-19-32,20 19-32,-21-19-31,21 17-97,-18 3 192,18 19-160,0-20 0,-20 20 32,20-20 0,0 20 1,0 0-65,0 0-64,0 0 32,0 0-128,0 0-32,0-19 32,0 19 128,0 0 32,0 0-96,0 0 64,0 0-32,0 19-32,0-19-64,0 20 160,20 0 96,-20-1-32,0 22 96,18 18-224,3-19 65,-1 0-1,20 19-64,-21-19 64,1 0-96,0-20 32,0 19-32,0-19-224,-1 0-97,1-20-223,-20 19-257,20-19-448,-20 20-481,0-20-512,20 0-1121,-20 0-3235</inkml:trace>
  <inkml:trace contextRef="#ctx0" brushRef="#br0" timeOffset="15528.3204">13975 3608 21236,'40'0'800,"-21"0"-447,1-20 512,0 20 224,0 0-449,0-21-448,-1 2 33,-19-1-65,20 0 32,-20 1 0,0-1 0,-20 0-64,1 20-224,-1-19 160,0 19-96,0 0 96,-19 0 0,19 19-64,0 1 97,20 19 95,-20 1 96,20 0-64,0-20-160,20 19 160,20 1-159,-1-21 31,1 1-225,-1-20-415,21 21-289,-21-21-352,-19-21-865,21 21-1601,-21-20-8521</inkml:trace>
  <inkml:trace contextRef="#ctx0" brushRef="#br0" timeOffset="15758.789">14352 3647 14413,'20'40'2915,"-20"-40"-865,0 0-160,0 0 736,0 0-256,0 0-1120,0-20-674,0 0-320,0 1 33,0-21-161,0 19-96,0-18 0,20 0-128,-20-1 64,20 21-353,-1-2-287,21 1-610,0 20-671,-1 20-1475,21 1-6085</inkml:trace>
  <inkml:trace contextRef="#ctx0" brushRef="#br0" timeOffset="16361.328">15305 3389 16623,'-20'-20'1346,"0"1"-193,-1 19 160,-17 0 0,-3 19-384,3 1-128,18 0-129,-21 1-159,21-2-161,20 21-96,20-21 33,21 1-129,-3 0-64,23-1-64,-2 2-128,-19-1-32,19 0-385,-19-1 193,-40 1 288,0 0 64,0-1 128,-20 1-32,0 1 64,-19-21-95,19 20-194,0-20-63,0 0-480,-1-20-449,3-1-641,18 1-1217,0 1-2946</inkml:trace>
  <inkml:trace contextRef="#ctx0" brushRef="#br0" timeOffset="16584.961">15503 3171 20179,'21'20'3010,"-1"-1"-2497,-20 1 576,0 19 737,0 2-257,18 18-576,2 2-544,1-2-321,19-20-64,-21 0-288,21 2-353,0-21-288,-21-1-544,1 1-961,-20-20-1218,0 0-2434</inkml:trace>
  <inkml:trace contextRef="#ctx0" brushRef="#br0" timeOffset="16759.7657">15463 3469 2850,'0'-20'19282,"0"1"-17232,20 19 0,21-21 0,-3 21-448,3-20-1154,-1 20-416,19-20-800,0 20-994,1 20-1537,-21-20-2787</inkml:trace>
  <inkml:trace contextRef="#ctx0" brushRef="#br0" timeOffset="17461.9141">16337 3469 16431,'-40'-39'2370,"20"39"-832,0-21-545,1 21 384,-1 21-224,0-21-352,-20 39-96,21 0-33,19 1-287,-20 0-97,20 0-96,0-21-96,20 1-32,-1 0 0,21-20-32,-20 0 0,19-20-64,-19 0-64,0 1 64,0-1 96,-20-21 32,0 22-32,0-1-32,0 20 32,-20-20-32,20 20 65,0 0-194,0 20-127,0 0 320,20-1-96,0 2-32,-1-1-128,21 0-384,1-1-449,-3-19-353,3 0-736,-21 0-768,0 0-1891,-20-19-9416</inkml:trace>
  <inkml:trace contextRef="#ctx0" brushRef="#br0" timeOffset="17686.5234">16496 3171 18897,'20'-20'3332,"-20"20"-2243,0 20 352,20 0 577,0-1-449,-20 21-608,19 20-288,21-1-417,-20 2-128,19-2-96,-19-20-416,20 0-417,-1 2-384,1-21-961,-40-20-705,21 0-2017</inkml:trace>
  <inkml:trace contextRef="#ctx0" brushRef="#br0" timeOffset="17897.461">16437 3409 20851,'20'0'2947,"-2"0"-1730,23-20 417,-1 0-65,19 20-992,-19 0-545,-1 0 64,1 0-64,-1 0-256,1 20-769,1-20-801,-23 20-256,3-20-1633,-21 21-3396</inkml:trace>
  <inkml:trace contextRef="#ctx0" brushRef="#br0" timeOffset="18745.117">17151 3449 14733,'0'0'3876,"0"0"-2370,0 0-738,0 20 1058,19 0 0,-19-1-705,20 1-545,0 19-351,0-18-129,-20-1-64,21 0-289,-1-1-415,-2-19-257,-18 0-801,0 0-1537,0 0-3075</inkml:trace>
  <inkml:trace contextRef="#ctx0" brushRef="#br0" timeOffset="18897.461">17111 3310 17936,'-20'-19'1954,"20"19"-1185,0-22-449,0 22-31,0 0-385,20 0-737,0 0-801,0 0-2754</inkml:trace>
  <inkml:trace contextRef="#ctx0" brushRef="#br0" timeOffset="19201.1718">17488 3350 18609,'-59'19'1602,"39"1"-481,0 0 192,1 1-64,19-2-736,19 1-289,1 0-128,20-1 32,19 1-192,-19 0 32,19-1-192,-18 2 32,-21-21 160,-20 20 64,0 0 160,-20-1 224,-1-19-256,1 20-96,-19-20-64,19 0-352,-20 0-481,20 0-448,1 0-1121,19 0-1474,0 0-5156</inkml:trace>
  <inkml:trace contextRef="#ctx0" brushRef="#br0" timeOffset="19454.1014">17767 3191 19506,'-20'0'2338,"20"0"-1633,0 0 32,20 19 1120,-20 21-447,19 1-546,1-2-63,20 20-384,-1 1-321,-19-20 0,20 19-320,-1-19-321,-19-20-480,20 19-833,-40-39-320,0 20-1569,0-20-5254</inkml:trace>
  <inkml:trace contextRef="#ctx0" brushRef="#br0" timeOffset="19757.8123">17727 3469 19314,'20'-20'2338,"0"1"-736,19-2 351,1 21 129,19-20-1121,-19 20-640,-1-20-161,21 20-160,-19 0-96,-3 20-65,3-20-351,-21 20 224,-1 1 224,1-2 32,0 1 32,0 0 64,0-1 128,-1 1-96,-19 0-96,20-1-32,-20 2-160,20-21-225,-20 0-608,0 0-288,0 0-545,0-21-1056,0 21-2564</inkml:trace>
  <inkml:trace contextRef="#ctx0" brushRef="#br0" timeOffset="19932.617">18144 3230 18033,'-21'-39'2914,"21"19"-1152,0 20-1282,0 0-95,21-20-289,-1 20-288,0 20-929,19-20-1922,1 20-5093</inkml:trace>
  <inkml:trace contextRef="#ctx0" brushRef="#br0" timeOffset="20229.4922">18680 3350 21652,'0'-20'2114,"0"0"-1185,-20 20-417,20 20 802,-20 0-161,0-1-449,-1 21 33,3 20-32,18-21-193,0 1-256,18 20-159,3-40-33,19 19-64,-1-39-289,21 20 33,-21-20-352,1 0-417,-20-20-929,0 20-609,-1-20-1857,1 20-12812</inkml:trace>
  <inkml:trace contextRef="#ctx0" brushRef="#br0" timeOffset="20954.1014">19533 3369 14862,'-20'0'2498,"20"0"-320,0 20-512,20-20 1024,-20 20-256,20 20-800,0-20-673,-20 19-353,20 1-319,-1 0-65,1-20-128,0 0-64,-20-1-288,20-19-257,-20 20-351,0-20-706,0 0-352,0 0-832,0-20-3460</inkml:trace>
  <inkml:trace contextRef="#ctx0" brushRef="#br0" timeOffset="21142.5781">19474 3171 20115,'-20'0'2594,"0"-20"-1697,-1 20-353,21 0-480,0 0-96,21 20-32,-1-20-320,0 20-1121,0-1-1506,-1 1-2531</inkml:trace>
  <inkml:trace contextRef="#ctx0" brushRef="#br0" timeOffset="21410.1561">19830 3052 20435,'120'59'4516,"-60"-19"-2978,-1 19-802,-19 0-415,-1 2 191,2 18-31,-21-19-385,-2-1-32,2-20-417,-20 2-191,0-21-641,0-1-641,-20 1-1409,2-20-4645</inkml:trace>
  <inkml:trace contextRef="#ctx0" brushRef="#br0" timeOffset="27261.7188">853 4937 13004,'-20'-20'1954,"-1"20"-97,21 0-255,-18 0-321,18 0 32,-20 20-256,20 21-160,0-2 32,0 1-352,20 20 127,-2-21 129,3-19-481,19 0 1,0-1-161,19-19 0,-19-19-32,19-1-96,-18-19-64,-23 19 0,2-21 0,-20 22-160,0-1-256,-20 0-33,-19 1 161,19-1 64,-20-1-64,1 21-321,-1 0-736,20 0-1218,20 0-2690,-19 0-10217</inkml:trace>
  <inkml:trace contextRef="#ctx0" brushRef="#br0" timeOffset="27936.5234">713 4680 11370,'-59'39'3171,"19"-19"-2082,1 0 0,-1 19 673,20 2 256,1 18-929,-1 0-160,20 1-257,20-1-287,-1 21 159,41-21-416,-21 2 65,42-2 63,-23-40 96,42 1 65,-21-20-225,40-20-64,-20 1 0,1-40-256,-21 18 64,1-18 96,-1 0 64,-40-21 32,-19 21-128,-20-21-512,-20 21 800,-39-21-672,-20 21 63,0 19 161,-20 0 64,0 20-96,-1 20-161,20 20-736,1-1-2498,0 2-10378</inkml:trace>
  <inkml:trace contextRef="#ctx0" brushRef="#br0" timeOffset="37709.9608">2064 5037 16111,'0'0'1249,"0"0"-705,20 20 1090,-20-1 320,20 1-737,-20 21-352,20-22-161,-1 21-447,1-21 63,-20 1-192,20 0 0,0-20-64,-20 21-448,20-21-385,-20 0-416,19 0-993,-19 0-1505,0-21-5094</inkml:trace>
  <inkml:trace contextRef="#ctx0" brushRef="#br0" timeOffset="37876.9532">1964 4858 14413,'-20'-19'4965,"2"19"-4004,18-20-609,0 20 129,-21 0-225,21-21-320,0 21-1634,0 0-416,0 0-2082</inkml:trace>
  <inkml:trace contextRef="#ctx0" brushRef="#br0" timeOffset="38246.0936">2580 5295 17488,'20'0'641,"-20"0"960,0 0 769,0-19-960,-20-22-642,20 21-255,-41-19-1,23-20-127,-22 18-385,-1 2 384,2-20-352,-21-2-96,1 2-320,19 20 736,21-2-384,-1 2-32,0 19 32,20 1-96,20-1 96,0 0-224,-1 20 63,41 0 33,-21 20-64,21 0-449,20-1-544,-40 1-705,19 0-1024,-19-1-2339</inkml:trace>
  <inkml:trace contextRef="#ctx0" brushRef="#br0" timeOffset="38426.7577">2223 5017 18641,'-20'0'1249,"20"0"-480,20 0 1025,-1-19 128,21 19-1058,-20-20-639,39 20-225,-19-21-577,-1 21-736,2 0-353,17 0-2273</inkml:trace>
  <inkml:trace contextRef="#ctx0" brushRef="#br0" timeOffset="39050.7811">3155 4998 19954,'0'0'641,"20"0"-161,-20 0 802,20 19 543,-20 21-639,20-21-514,1 22-255,-3-2-97,2-19-96,-20 0 64,20-1-160,-20-19 33,0 0-1,0 0 96,0 0 224,0 0-127,0-19-545,0-1 448,0-19-256,0-2-64,0 2 96,0-1-160,0 21 96,21-1-128,-1-1-33,-20 21 33,18 0 128,3 21 96,-1 18 64,20-19-96,-20 19 32,-1-19-32,21 21-64,-20-22-352,0 1-385,-20 0-448,19-20-609,-19 19-672,20-19-1730,-20 0-10698</inkml:trace>
  <inkml:trace contextRef="#ctx0" brushRef="#br0" timeOffset="39259.7655">3671 4957 18225,'20'0'4452,"-20"0"-3747,0 0 608,21 0-192,-1 21-512,18-21-321,-17 20-160,19-20-641,-1 0 33,1 19-705,-20-19-513,19 0-1761,-19 0-2339</inkml:trace>
  <inkml:trace contextRef="#ctx0" brushRef="#br0" timeOffset="39440.4295">3752 5196 18897,'18'0'3428,"23"0"-2660,-21-20 930,19 20 32,21-20-513,-21 1-801,1 19-320,19 0-448,-19 0-641,-19 0-1121,17 0-1121,-18 0-3491</inkml:trace>
  <inkml:trace contextRef="#ctx0" brushRef="#br0" timeOffset="39695.3125">4287 4680 23446,'20'0'2178,"-20"0"-1730,20 20 385,-20 19 768,20 20-447,0 1-706,-1-1-384,1-19 32,0 20-448,0-20 64,19-1-417,-19 2-320,0-22-1185,-20 1-417,21-20-2914</inkml:trace>
  <inkml:trace contextRef="#ctx0" brushRef="#br0" timeOffset="41664.0625">5398 4898 14285,'0'19'1698,"0"1"-449,20 0 64,-20 21 225,21-2-353,-1-19-321,-20 19-191,20-18-192,-1-1 127,-19-20 33,20 19-65,-20-19-95,0 0 63,0-19 129,0-1-385,0-1-160,-20-18 32,20-1-31,-19 1-129,19-2 0,0 2 0,0 19-449,0-19 1026,0 39-673,19-20-65,-19 20-159,40 0 64,-20 20-289,19-20-544,1 19-352,19 1-289,-19-20-256,19 20-512,2-20-1858,-23 0-8712</inkml:trace>
  <inkml:trace contextRef="#ctx0" brushRef="#br0" timeOffset="42033.203">5935 4978 15662,'40'0'2050,"-21"0"-736,1-21 351,0 21-320,0-20-448,0 20-384,0-20-193,-1 1-384,1 19 416,-20-20-128,0 0-224,0 1 0,0 19-96,-20 0-32,-19 0-32,19 0 64,-20 19 192,20 1-128,-19 0 96,39 19 192,-20-19-160,20 21 417,0-22-161,20 21-192,0-21 1,19-19 31,1 20-160,0-20-320,19 21-321,-18-21-128,18 0-416,-19 0-544,-1 0-1058,1-21-1953,-20 21-8521</inkml:trace>
  <inkml:trace contextRef="#ctx0" brushRef="#br0" timeOffset="42257.8125">6451 4719 18129,'-20'0'2946,"20"0"-1760,0 0-674,20 0 1186,-20 40 159,20-21-896,19 42-480,-19-22-385,20 20 0,-1-18-320,1-2-32,1 1-321,-3-21-448,-17 1-448,-1 1-770,0-21-1760,-20 0-10187</inkml:trace>
  <inkml:trace contextRef="#ctx0" brushRef="#br0" timeOffset="42433.5936">6392 4998 20307,'0'-20'1569,"19"-1"-416,-19 21 577,40-20-97,-20 0-1184,0 20-385,19 0-256,1-19-961,19 19 32,-18 0-1986,17 19-1986</inkml:trace>
  <inkml:trace contextRef="#ctx0" brushRef="#br0" timeOffset="42822.2655">6967 4858 14189,'-20'40'4228,"0"-40"-2723,20 19 65,0 1 352,0 21 64,0-21-961,20-1-513,0 1-96,0 0-223,19-1 127,1-19 64,1 0-224,-2-19 33,1-1-193,-20 0 32,-1 1-225,-19-1 33,0-1-160,0 1-193,-19 0-479,-1 1-386,0 19 257,0-20-1762,20 20-1056,-21 0-4229</inkml:trace>
  <inkml:trace contextRef="#ctx0" brushRef="#br0" timeOffset="43169.9217">7423 4898 15246,'20'39'2851,"0"-19"-577,0 1-320,1-1 32,-3-1-449,-18-19-416,20 20-416,-20-20-129,0 0 97,0 0 192,0 0-417,-20-20-320,20 1 0,-18-22 33,-3 21-65,1-19 0,20-1-481,0 1 930,0 18-641,0 1-353,20 1-351,1 19-578,-3 0-1152,23 19-417,-1 1-2018</inkml:trace>
  <inkml:trace contextRef="#ctx0" brushRef="#br0" timeOffset="43575.1952">7840 4798 15758,'0'-20'3075,"0"20"-2018,20 20 577,0 1 576,1-1-32,-1 19-929,-2 0-544,2 1 128,1-19-641,-1 18 128,0-19-32,-20-20-384,0 20 513,19-20-257,-19 0 160,-19-20-160,19 0-256,0 1 32,-20-1 0,20-1 64,0-19-64,0 21 0,20-1-288,-20 20 960,19 0-608,21 20 128,-20-1-64,19 1-64,1 0-384,0 1-96,-1-1-257,-19-1-640,21 1-1154,-41 0-1793,0-20-8872</inkml:trace>
  <inkml:trace contextRef="#ctx0" brushRef="#br0" timeOffset="44401.3672">8913 4700 15182,'0'19'1537,"0"1"449,20 19-128,-20 2-160,19-2-577,1 20-321,0-19-31,0 1-641,19-22 289,-19 21 95,-20-21 1,20-19-129,-20 0-224,0 0 96,0 0 353,0 0-289,-20-19-224,0-21-96,1 21 64,-1-22-64,0-18 32,0 0-416,0-2 704,1-17-672,19 17-257,0 22 321,0 0 448,19 19-64,1 20 33,0 0 63,0 20 64,0 19 32,19 0-32,1 22 1,19 17 95,-18 2-224,-3-21-96,3 2-96,-1-2-256,-1-20 128,-19 2-161,0-21-255,0-20-321,-20 19-512,0-19-129,0-19-960,-20-1-2948,0-1-9480</inkml:trace>
  <inkml:trace contextRef="#ctx0" brushRef="#br0" timeOffset="44568.3594">9032 4898 18161,'-40'0'2722,"40"-20"-1056,0 20-481,0 0 545,20 0-289,19 0-993,-19 0-352,41 0-288,-23 0-929,3 0-544,17 0-1634,-17 0-2947</inkml:trace>
  <inkml:trace contextRef="#ctx0" brushRef="#br0" timeOffset="45003.9063">9707 4680 19026,'0'-41'2242,"-20"22"-1057,-1-1 256,3 20 129,-2 0-417,-21 0-673,3 20-320,17-1-128,1 22 0,0-21-160,20-1 0,0 1 0,20 19-96,-20-19 160,20 21 0,1-2-193,-21 0-575,18 1 415,2 1-255,-20-2 511,0 0 65,20-19 96,-20 1 32,0-21 129,21 20 95,-21-20 352,20-20 225,-20 20 32,18 0-288,3-21-385,-1 21-160,20 0-96,-21-20-129,1 20-159,20-19-385,-1 19-416,1 0-480,-20 0-481,19 0-1025,-19 0-4356</inkml:trace>
  <inkml:trace contextRef="#ctx0" brushRef="#br0" timeOffset="45249.0233">10063 4680 17136,'0'-20'2370,"0"40"-1153,0 0 577,0 19 96,0 0-353,20 2-672,-20 18-417,21-20-480,-1 22 289,0-22-546,-2-19-255,3 19-225,19-39-64,-20 20-384,-1-20-1153,1 0-2339</inkml:trace>
  <inkml:trace contextRef="#ctx0" brushRef="#br0" timeOffset="45625.9766">10302 4620 19410,'40'-40'2434,"-20"21"-1024,-1-1-129,21 0 512,-19 20-736,-1-19-768,-2 19-193,2 0-128,1 0 64,-1 19-32,0 1-96,-1 19 32,1 1-64,0 0 63,0 0-63,0 19 32,19-20-96,-19 21-192,20-20-193,-1 19 97,-19-18-33,0-2 417,1 0 64,-3-19 96,-18 21 64,0-22 353,0 1-65,-18 0-224,18-20-64,-21 19-31,1-19-354,-20 0-159,21-19-129,-1 19-319,0 0-1379,-20 19-1888</inkml:trace>
  <inkml:trace contextRef="#ctx0" brushRef="#br0" timeOffset="49327.1485">972 6009 8263,'0'-20'4677,"-20"20"-2083,20 0-192,0-19 33,0 19-385,0 0-1217,0 19 127,0-19 161,0 41-352,0-21-192,20 19-161,0 1-96,0-1-127,-20 2-97,19-22-64,1 1 128,-20 0-448,20-1-193,-20 1-384,20-20-320,-20 20-128,0-20-1121,21 0-1538,-21 0-12460</inkml:trace>
  <inkml:trace contextRef="#ctx0" brushRef="#br0" timeOffset="49753.9063">913 5930 6181,'-40'-39'2595,"0"18"-321,19 21-320,-17-20-193,17 20 97,1 0-192,-18 20-513,17 21 288,1-2 1,20 0-97,0 22-32,0-2-384,0 21-352,20-1-353,1-20-32,17 1-96,23-21-32,-2 1 160,20-40-192,1 0 161,-1-40-193,21 1-65,-41-21-63,20 1 96,-39 0-160,-20-21 64,0 21-128,-40-2-257,-20 22 33,1-20 224,-42 18 160,2 21 63,0 1-223,20-1-128,-21 20-897,41 0-1794,-1 0-4292</inkml:trace>
  <inkml:trace contextRef="#ctx0" brushRef="#br0" timeOffset="68613.2813">2163 6168 4099,'0'-20'3812,"0"20"-1282,0-19 97,-20 19-97,20-20-480,0 20-576,-19-20-321,-1 20-64,20 0 64,-20 0 32,0 0-384,-1 20-129,3 19-127,-2 2-33,20-2-31,-21 1-1,21-1-95,21-19-161,-1 1-96,19-2 0,-19 1-128,39-20 32,-19 0-32,19-20-416,1 1-225,-1-2-544,2 1-577,-23 0-608,3 1-641,-21-1-4388</inkml:trace>
  <inkml:trace contextRef="#ctx0" brushRef="#br0" timeOffset="69020.5077">2422 5930 16143,'-21'-19'1890,"21"19"-705,0-20 256,0 20 257,21 0-353,-21 0-672,0 20 320,18 19-1,2 0-511,1 2-129,-1 18 33,0-19-193,-2-1 0,3 2-160,-21-22 32,20 1-64,0 0 96,-20-20-96,0 0 64,20 0 0,-20-20 0,0 0-96,0 1-32,0-22 64,0 2-32,0 19-64,0 0 32,0 1-32,20 19-64,-20 0 160,19 19-32,1 1 32,0 19 32,20-19-256,-21 21-641,21-22-737,1-19-992,-3 20-545,-17-20-4869</inkml:trace>
  <inkml:trace contextRef="#ctx0" brushRef="#br0" timeOffset="69316.4061">2956 6129 18257,'-18'0'1922,"18"19"-1250,0 1 1154,18 1 576,-18-1-1056,21-1-770,-1 1-320,0 0-31,19-20-1,1 0 32,19-20-256,-19 0-96,1 1-96,-23-1-65,2-21-63,-40 41-128,2-19-161,-23-1-256,1 20-96,-19 20 481,0-20 160,19 19 95,-1-19-992,23 20-1057,-2-20-993,20 0-4292</inkml:trace>
  <inkml:trace contextRef="#ctx0" brushRef="#br0" timeOffset="69665.0391">3473 6109 14029,'-19'-20'6758,"19"20"-5316,-20 20 31,20-20-32,0 20-63,-20 19-482,20-18-351,0 18-161,20 1-224,19-21-31,-19-19 63,20 0-160,-1 0-64,1-19 0,-20-1-257,1-19 33,-21 19 0,0-21-224,-21 22-353,-19 19-480,20-20-161,-19 20-159,-1 0-642,1 20-575,-1-20-5190</inkml:trace>
  <inkml:trace contextRef="#ctx0" brushRef="#br0" timeOffset="72047.8516">4149 6050 13452,'0'-20'1185,"-20"-1"-64,-1 21 289,21 0 287,-20 0-832,0 0-512,1 21-33,-21 19 64,20-21 225,20 1-1,-20 0-127,20-1-193,20 1 0,0 1 33,20-21-97,-1 20-32,2-20-128,17 0-32,-17 0-32,-2 19 0,-19-19 96,-20 20 0,0 0 193,-20-1 31,1 1-128,-21 0-192,-1-20-288,23 21-321,-2-2-384,-1-19-32,1 0-800,20 20-2019,0-20-7239</inkml:trace>
  <inkml:trace contextRef="#ctx0" brushRef="#br0" timeOffset="72423.8282">4485 6148 17872,'0'0'1730,"0"0"-1890,20 0 480,-20 0 865,20 0 193,1 0-930,-1 0-320,-2 0 0,23-19 32,-21-1 33,0 0-257,-1 1-225,-19 19 193,20-20-128,-40 0-32,1 20 64,-1 0 95,0 20 33,-21 0 161,23 19 351,-2-19 64,-1 19 1,21 2 95,0-22-287,0 1-161,41 0-160,-2-20 32,1 19-737,-1-19-960,21-19-738,-1-1-4835</inkml:trace>
  <inkml:trace contextRef="#ctx0" brushRef="#br0" timeOffset="75242.1875">5578 6168 11530,'19'41'2595,"1"-22"-97,0 21-512,0-1-192,0 2-65,-1 18-640,1-20-512,0 0-97,-20-17-31,20-3-1,-20 1-63,0-20-33,0 0-96,0 0 1,0 0 31,-20 0-64,0-20-224,0-21 32,1 22-96,-1-21-128,0-19 32,0-1-225,20-19-159,0-1 63,0 21-63,0 0 320,40 18-1,-20 2 97,19 19 128,-19 20 32,21 0 128,-3 20-63,-18 19-1,1 22 0,-21-2 0,0-20 0,-21 22 0,1-22 96,0-19-64,2 19-64,-3-19-32,1 1-160,0-21 0,0 0-352,1 0-481,19-21-481,0 1-351,0 0-513,19 1-2659</inkml:trace>
  <inkml:trace contextRef="#ctx0" brushRef="#br0" timeOffset="75452.1484">5994 6089 17136,'40'20'2370,"-40"0"-544,20-1-225,0-19 161,0 20-481,-1 1-672,-19-1-449,20-20-96,0 19-192,-20-19-321,20 0-608,-20 0-1345,21 0-513,-21-19-4163</inkml:trace>
  <inkml:trace contextRef="#ctx0" brushRef="#br0" timeOffset="75603.5157">6074 5891 17040,'0'-21'480,"0"21"-960,0 0 31,0-20 449,20 20-160,-1 0-1570,-19 0-3587</inkml:trace>
  <inkml:trace contextRef="#ctx0" brushRef="#br0" timeOffset="75857.4219">6232 5970 9513,'61'60'4067,"-43"-20"-1312,3-21-481,-1 21 192,20-1 129,-21-18-801,1-1-609,0-1-449,-20-19 1,20 0-224,-20 0-1,0 0 33,0 0-289,0-19-192,0-22 128,0 21-224,0-19-160,-20 0-160,20 19-289,0-21-416,0 41-32,0-20-961,20 20-865,-20 0-576,20 0-3620</inkml:trace>
  <inkml:trace contextRef="#ctx0" brushRef="#br0" timeOffset="76118.1641">6749 5989 15182,'20'41'3523,"-20"-21"-1729,-20 0 416,20 19 96,0 0-768,0 2-738,20-2-575,0-19-33,-1-20-96,21 0 32,0 0-64,-1-20-64,1 1-192,-20-22-64,1 21-33,-21 1-31,-21-1-96,1 0-225,-20 1-192,1 19-64,-1 0 65,0 0-193,21-20-385,-1 20-768,20 0-3907</inkml:trace>
  <inkml:trace contextRef="#ctx0" brushRef="#br0" timeOffset="76344.7264">7026 5732 19154,'0'0'1761,"0"20"-576,20 0 897,-20 19 32,0 0-736,20 2-610,-20-2-415,21 20-225,-1-18 64,19-1-320,-19-21-128,0 1-353,0 0-512,-1-1-705,-19 1-896,0-20-1250,-19 21-13324</inkml:trace>
  <inkml:trace contextRef="#ctx0" brushRef="#br0" timeOffset="76509.7657">6848 6030 21940,'20'-21'1217,"0"21"-288,19-20 609,21 1-930,-1 19-544,2-20-352,-2 20 32,0 0-1185,-19 0-1026,0 0-768,-1 0-6022</inkml:trace>
  <inkml:trace contextRef="#ctx0" brushRef="#br0" timeOffset="78807.6171">8000 6129 11146,'0'0'2883,"0"0"-1506,20 19 641,-20 1 160,19 21-576,1-2 191,0 0-800,20 1-96,-21 20-352,21-21-225,-20 1-32,19-21-128,-39 22 65,20-41-97,-20 20-32,20-20 32,-20 0 192,-20 0-64,0 0-320,1-20-96,-1-21 32,-20 2-32,20-20-64,1 20-97,19-22-319,0-17 127,0 37 161,0-18 96,19 39 128,1 1-1,20-1 129,-20 20-96,-1 20 257,1-1-1,0 1 128,0 19-256,-20 2 64,0-21 128,-20 19 33,0-19-97,0-1-64,1-19-288,-21 20-545,20-20-640,0 0-801,1 0-865,-1-20-7784</inkml:trace>
  <inkml:trace contextRef="#ctx0" brushRef="#br0" timeOffset="79632.8123">9190 6148 11434,'0'41'2883,"21"-21"-769,-21-1-288,20-19-129,-2 20-351,-18-20-257,0 20 0,0-20-192,0 0 96,0-20-193,0 0-351,-18 1-225,-2-22-128,-1 2-32,-19-1-32,22 1 0,-23-2-32,21-18 32,0 0-64,1 18 64,19 2 0,-20 0-64,20-1 32,20 19 0,-1 2 96,1-1 0,20 0-128,-1 20-32,1 20 32,1-20-448,-3 39-513,-17-18-1185,19 19-641,-21-21-1633,-19-19-10218</inkml:trace>
  <inkml:trace contextRef="#ctx0" brushRef="#br0" timeOffset="79821.2891">8952 5911 10153,'0'19'8744,"0"-19"-7975,20 0 608,20 0 481,-20-19-160,19 19-929,1 0-577,-1 0-160,1 0-673,1 0-800,-3 0-673,3 19-1666,-21-19-12331</inkml:trace>
  <inkml:trace contextRef="#ctx0" brushRef="#br0" timeOffset="80074.2186">9488 6089 16719,'20'40'1826,"-20"-21"-192,20-19 127,1 0 1,-21 0-289,0 0-256,0-19-608,0-1-257,-21 0-127,21 1-97,-20-1 0,20-21-64,0 21-128,0-19-64,0 19-193,20-19-351,-20 39-257,39-21-352,-19 21-545,0 0-768,21 21-2948</inkml:trace>
  <inkml:trace contextRef="#ctx0" brushRef="#br0" timeOffset="80357.4219">9826 5950 7719,'-20'20'12652,"0"-1"-10987,20 1-319,0 1 351,0-1 1,0 19-897,20-19-385,0 0-192,19-1-96,-19-19-128,20 0 96,-1 0-96,-19-19-320,0-1-160,1 0 31,-21 1-63,-21-21-1,-19 19 97,21 1 32,-21 1-257,0-1 64,1 20-95,-1-20-609,20 20-833,1 0-1314,19 0-8583</inkml:trace>
  <inkml:trace contextRef="#ctx0" brushRef="#br0" timeOffset="80835.9373">10004 6070 17680,'21'59'2403,"-1"-40"-962,-2 1 128,-18 1 321,20-1-448,-20-20-642,21 0-319,-21 0-97,0 0-64,0 0 1,-21-20-225,21-1 0,0 1-96,0 1-32,0-21-128,0 21-257,0-1 161,21 0-32,-21 20 192,20 0-64,0 20 192,-2 19-161,3-19 161,-1 19 1,-20-19-33,20 1 96,0-1-160,-20-20 128,19 0-64,-19 0 64,20 0 64,-20-20-96,20-21 96,0 22-160,-20-21 32,20 21 0,0-1-224,-1 0 448,1 20-288,0 0 0,1 0 64,-1 20 0,-2 19-288,2 1-385,1-21-1281,-1 22-1441,0-21-1153,-1-20-11372</inkml:trace>
  <inkml:trace contextRef="#ctx0" brushRef="#br0" timeOffset="81327.1484">11076 5870 20050,'20'80'1410,"0"-41"31,0 2-544,0 18 961,-1-19-609,1-1-512,-20-18-577,20-1 0,0-1-64,-20-19 128,20 0-224,-20 0 64,0-19-192,0-22 192,-20 2-288,0-1 64,20-19 192,-20-1-224,20 1-257,0-21-223,0 1-193,0 19 545,20 20 352,0 21 64,0 19 256,-20 0 289,21 19 127,-3 40-31,23-18-96,-21 38-33,0-19-255,-2-1-225,3 0-32,-1 2-96,0-22-96,0 0-193,-1-19-223,-19 1-289,20-21-384,-20 20-1121,0-20-1634,0-20-6790</inkml:trace>
  <inkml:trace contextRef="#ctx0" brushRef="#br0" timeOffset="81501.953">11276 6030 20563,'0'0'3331,"0"0"-2914,18 0-225,2-21 160,21 21 257,-21 0-513,19 0-224,1 0-1250,-20 0-1601,19 0-4548</inkml:trace>
  <inkml:trace contextRef="#ctx0" brushRef="#br0" timeOffset="84235.3516">2043 6983 10954,'-18'0'2338,"18"0"-512,0 0-449,0 19 64,-20 21 65,20-1-385,0 2-32,0 18-224,0 0 320,0 1-448,0-20-97,20-1-95,-2-19-257,23 1-224,-21-21 96,0 0 64,19-21-63,1 1-65,-20-19 0,-1-1-64,21 1-64,-40-2 32,0 2 0,0 0 0,0 19 0,0 0 64,-20-1 64,20 21 64,-20 0 0,20 21-96,0-1 33,20 19 127,-20 1-160,20-21 64,20 22-32,-21-21-128,21-1-96,19 1-320,-39-20-161,21 0-640,-3 0-1217,-38 0-737,21 0-4292</inkml:trace>
  <inkml:trace contextRef="#ctx0" brushRef="#br0" timeOffset="84583.9844">2521 7122 13292,'18'20'5958,"3"-20"-4453,-21 19 97,20 1 384,0 19-417,-20-19-608,20 21-320,-20-22-193,20 1-96,-20 0-224,0-20-31,19 0-65,-19 0 32,0 0-32,0 0-32,0 0-32,0-20-32,0 0 32,0 1-97,0-1-31,20-1 32,-20 1 0,20 20-96,-20 0 128,20 20 128,0 1-64,-1-1 96,1-1-128,21 1-161,-21 0-896,18-1-608,-17 1-1122,19-20-768,-40 0-8745</inkml:trace>
  <inkml:trace contextRef="#ctx0" brushRef="#br0" timeOffset="84764.6484">3037 7220 16239,'19'20'3651,"1"1"-2305,-20-1 127,20-1 321,-20 1-737,20 0-801,-20-1-256,20-19-320,-20 20-705,19-20-961,-19 0-416,0-20-3748</inkml:trace>
  <inkml:trace contextRef="#ctx0" brushRef="#br0" timeOffset="84909.1797">3017 6983 17328,'-20'-61'2146,"20"61"-2050,0-19-288,20 19-289,0-20 33,-20 20-1954,19 20-9674</inkml:trace>
  <inkml:trace contextRef="#ctx0" brushRef="#br0" timeOffset="85335.9373">3454 7281 15694,'19'19'2627,"1"1"-2339,-20 0 129,20-20 1312,-20 0 577,0 0-960,0 0-385,0 0-225,0 0 65,0 0-32,0 0-353,-20 0-224,0-20-128,1-19 32,-1 19 97,-20-21-193,20 2 128,-19 0-64,-2-22-64,21 22 64,0-1-128,2 1-32,18-2 96,18 22-96,2-1 32,21 0-65,-3 1 129,3 19-96,-1 0-192,-1 19-481,1-19-576,0 20-1057,-21 0-353,1-1-1441,-20 1-11338</inkml:trace>
  <inkml:trace contextRef="#ctx0" brushRef="#br0" timeOffset="85510.742">3096 7142 21172,'0'0'2658,"40"0"-2466,-21 0 193,41-20 383,-21 20-383,22-20-449,-23 20-1474,3 0-2017,-1 0-13838</inkml:trace>
  <inkml:trace contextRef="#ctx0" brushRef="#br0" timeOffset="86212.8907">3791 7122 12075,'-21'-20'2562,"21"20"-704,0-21-320,-18 21 127,18 0 1,0 21-321,0-1-352,0 0-32,0 19-64,0-19-193,0 19-63,0 2-257,18-22-159,3-19 63,-1 20-32,0-40-64,19 20-32,-19-19 33,0-1-322,-20-21-63,20 22-96,-40-21-32,20 21-65,-20 19-127,-19-20 63,19 0-95,0 20-33,0 0-512,-1 0-608,21 0-545,0 0-1698,21 20-7623</inkml:trace>
  <inkml:trace contextRef="#ctx0" brushRef="#br0" timeOffset="86561.5234">4149 7201 14733,'38'39'2243,"-17"-18"-1154,-1-1 64,0-20 160,-20 0 256,19 0-383,-19 0-1,-19-20-513,19 20-351,-20-41-97,0 22 224,20-1-63,-21-19-33,21-1-192,0 0-96,21 20-32,-1-20-128,0 21-224,-1-1-65,21 20-640,-20 0-1761,20 20-1570,-1-1-13517</inkml:trace>
  <inkml:trace contextRef="#ctx0" brushRef="#br0" timeOffset="87118.1641">4584 7102 17520,'21'40'609,"-1"-1"63,0-19 225,0 19 448,-1-18 161,-19-1-257,20-1-416,-20-19-289,0 0-127,0 0 127,0-19-255,0 19-193,-20-20-96,20-21-96,0 22 128,-19-21-64,19 21-1,0-1 1,0-21-128,19 41 64,-19-19 32,20 38-64,0-19 160,20 41 32,-21-21 64,1-1 64,0 1 1,0 0-193,-20-1 192,20-19-128,-20 0 64,19 20-96,-19-20 64,0-20 32,0 20-32,0 0-64,0 0-32,20 0-192,0 0 0,0 0-385,1 20-127,17 1-321,3-1-609,-21-1-352,19 1-1473,-19 0-6022</inkml:trace>
  <inkml:trace contextRef="#ctx0" brushRef="#br0" timeOffset="87379.8827">5062 6764 19058,'0'0'3203,"18"19"-1602,-18 2 193,21 19-321,-1 19-608,0 1-128,0-1-353,0 0-224,19-18-256,1-2 0,-20 1-416,-1-21-481,1 1-705,-20 1-2434,0-1-6150</inkml:trace>
  <inkml:trace contextRef="#ctx0" brushRef="#br0" timeOffset="87915.0391">5518 7002 17616,'-20'0'2467,"20"0"-1058,20 20 481,0 0 31,0 19-415,19 2-609,1-2-449,-20 1-384,19-1 64,21-18-480,-21-1-449,-19-1-768,21 1-1122,-21-20-960,-2-20-9674</inkml:trace>
  <inkml:trace contextRef="#ctx0" brushRef="#br0" timeOffset="88103.5157">5955 7122 18673,'0'39'2563,"-20"1"-1506,20-1 480,-20 21 193,-1-1-513,-17 2-705,17-22-416,1 0-64,20 1-64,0 1-192,-20-22-480,20 1-1058,20-20-1697,-20 20-3972</inkml:trace>
  <inkml:trace contextRef="#ctx0" brushRef="#br0" timeOffset="88885.742">6728 7102 9160,'-20'-40'4965,"20"20"-2883,-18 0-256,-2 0-353,-1 20 193,1-19-193,0 38-256,1-19-480,-1 40-321,0-1-63,0 2-1,20 18-96,0-20-64,0 2-128,20-2 32,20-19-96,-21-20 0,21 0 64,1 0-96,-23-20-32,23-19-192,-21 18-32,-20 1 192,0-19 96,0 19 0,0 1 0,0-1 0,-20 20 96,20 0 128,-21 0-64,21 20-64,0-1-32,0 1-128,21 0 160,-1-1-224,0-19-160,19 20-449,1-20-768,-20 0-673,19 0 64,-19-20-2402,-20 20-9642</inkml:trace>
  <inkml:trace contextRef="#ctx0" brushRef="#br0" timeOffset="89124.0234">7026 6824 17840,'0'-20'2851,"20"40"-2146,-20 0 992,20-1 65,1 21-192,-21 20-610,20-21-223,-2 21-417,3 0-127,-1-21-225,20 1-129,-21-1-95,21-18-448,-20-21-386,0 0-895,-20 0-1154,0 0-801,-20-21-13387</inkml:trace>
  <inkml:trace contextRef="#ctx0" brushRef="#br0" timeOffset="89284.1797">6908 7081 20115,'0'0'1825,"0"0"-319,19 0 448,21 0-385,1 0-1089,-3 0-415,41-19-97,-18 19-609,-2 0-704,1-20-1090,-1 20-1825</inkml:trace>
  <inkml:trace contextRef="#ctx0" brushRef="#br0" timeOffset="90032.2264">7901 6963 18705,'20'39'801,"-20"-19"640,18 20-63,2 0 95,1 19-352,19-39-416,-21 19-385,1-19-160,-20 1 128,20-21 65,-20 0 191,0 0-191,-20-21-225,0 1-64,-19-19-64,19 0 32,-1-1 64,1 0 0,20 0-32,0 1-64,0-2 0,0 21-32,20 1 0,1-1 32,-1 0-32,19 20 32,1 0-833,0 20-608,-1-20-833,1 20-705,-20-1-4356</inkml:trace>
  <inkml:trace contextRef="#ctx0" brushRef="#br0" timeOffset="90507.8123">8535 6983 20179,'0'-20'2146,"-19"-1"-1538,19 1-95,-20 20 832,0 0 0,20 0-480,-20 41-417,-1-21-159,3 19-65,18 20-128,-20-18 128,40 18-160,-20-39-96,18 19 64,23-39-32,-21 0 0,0 0 0,-1-20-192,1 1 32,0-1-64,-20-19 96,0 19-32,0-21 63,-20 22 1,20-1 96,-20 0 128,20 20-63,0 0 95,0 0 0,0 0-128,0 20 96,0 19 64,20-18-224,0-1 64,20 0-160,-1-1-128,1 1-321,-20-20-608,19 0-641,-19 0-800,-20 0-801,0-20-8745</inkml:trace>
  <inkml:trace contextRef="#ctx0" brushRef="#br0" timeOffset="90812.5">8773 6942 20371,'21'60'1954,"-1"-20"-353,-20-1-159,20 2 287,-20-21-576,18-1-768,-18-19-161,0 20-160,0-20-64,0 0 224,0-20-352,0 1 32,21-1 32,-21-21-32,20 22 32,-20-21 0,20 20 32,0 20 0,-1 0 96,1 0 128,0 0-192,0 20 0,19-20-224,-19 20-417,20 0-864,-1-20-1474,-19 0-1538,0 0-13708</inkml:trace>
  <inkml:trace contextRef="#ctx0" brushRef="#br0" timeOffset="91580.0782">9648 6922 13196,'-41'-19'2018,"21"19"-513,0 0 225,2 0-32,18 0-289,-21 19-448,21 22-224,-20-2 191,20 1 65,0 20-224,0-20-288,20-1-289,1 0-64,-3-19-128,2-20 64,0 0-128,1 0 0,17-20-192,-17-19-97,-1 0 1,-20-1 32,0-20 191,0 20 129,-20-20-224,20 1-160,-21 0-161,3-1 417,-2 20 256,20 21 353,-21-1 95,21 0 193,0 40-96,0-20-289,0 39 193,21 1-97,-1 0-192,-2 0-160,23-1-31,-1 20-322,-1-18-383,1-2-321,-1-19-801,1 19-1120,-20-18-1282,19-1-9417</inkml:trace>
  <inkml:trace contextRef="#ctx0" brushRef="#br0" timeOffset="91870.1171">9984 7002 17680,'0'20'3395,"0"0"-2402,20 0-32,1 20 481,-1-20 159,-2 0-832,23-1-449,-1-19-96,-1 0-127,1-19-65,-1 19 32,-19-20-160,0-21-129,-20 22-95,0-1-32,-20-20-33,0 21-63,-19-1-97,19 20-127,-39-21 448,39 21 95,-21 0-351,21 21-801,2-21-801,18 20-2691</inkml:trace>
  <inkml:trace contextRef="#ctx0" brushRef="#br0" timeOffset="92435.5467">10442 7022 21588,'0'59'1345,"20"-38"-384,-20 19-160,18-21 544,-18-19-576,20 20-321,-20-20-223,0 0-65,0-20 96,0 1-160,0-1-128,0 0-96,0-20 128,0 0 32,0 1-64,0 19 32,21-21-64,-21 22 0,20-1-64,0 20 32,-1 20 96,1 19 32,-20-18 0,20 18 0,0 1 32,0-20 64,-20-1-32,19-19-96,-19 0 128,0 0-64,0 0 96,20 0-32,-20-19-128,20-1 0,-20 20 0,20-20 0,-20 0 0,20 20-128,-1 0 96,1 0 96,0 20-96,21 0 64,-23 0-192,22-20-352,-19 19-1026,17-19-1761,-17 0-7976</inkml:trace>
  <inkml:trace contextRef="#ctx0" brushRef="#br0" timeOffset="101667.9686">695 8253 11979,'-21'0'1954,"21"0"-161,0 0 353,-20 0-544,20-20-641,0 20-224,0-19 127,0-1 97,0 0-32,0-1 32,20 2-224,-20-1-225,21 0 33,17 20-129,-18 0-192,1 0-96,17 40-63,3 0-65,-21 0 32,20-1-32,-21 0-129,1 2 1,0 18-96,-20-39-32,0 19-32,-20 2 95,0-22-63,1 1 192,-21 0 64,20-20-64,-21 0 32,23 0 96,-23-20-64,21 0 128,20 1 0,0-22 65,0 21-1,0 20-128,20-19 0,21 19-256,-23 19-385,23-19-608,-1 20-1185,-1 0-513,1-20-4260</inkml:trace>
  <inkml:trace contextRef="#ctx0" brushRef="#br0" timeOffset="102067.3827">575 7935 14573,'-99'20'1826,"59"19"-993,1 2 1217,-1 18 96,19 21-353,21-1-319,0 1-705,21 18-97,-1-18-383,39-1-225,1-18 32,19-22 64,0-19 192,20-20-64,1-20-127,-21-39 63,20-2-192,-18-17-160,-22-2 128,-19 1 0,-1-1-96,-39 1-193,-21 19-191,3 1-1,-43-2 129,2 22 224,-1 19 128,-19 20-128,0 0-353,18 0-1472,2 20-1827,19 0-10249</inkml:trace>
  <inkml:trace contextRef="#ctx0" brushRef="#br0" timeOffset="103436.5234">1806 8451 12716,'-20'0'1185,"20"20"480,0 20 770,0 0-642,20-1-512,0 22-448,-20 17-224,19-17-161,1 17-31,0-19 127,0 2-192,1-22-95,-21-19 191,18-1-31,-18-19 127,0 0-96,0 0-351,-18 0-33,18-19-225,-21-1 290,1 0-129,0-39 0,-19 19-96,-1-39-97,20 19-255,-19-19 96,19-1 95,20 1 65,0 19 96,0 1 0,20 19-96,19 21 192,-19-1 0,20 20 96,-1 0-192,-19 39-64,0 1-97,1-1 225,-3 21 0,-18-20-128,0-1-288,0-19-1,0 1-95,-18-1-129,18-20-704,-21 0-961,21 0-3011</inkml:trace>
  <inkml:trace contextRef="#ctx0" brushRef="#br0" timeOffset="103884.7657">2282 8412 1729,'0'0'16496,"-20"0"-15567,0 0 128,1 0 672,-1 0 161,0 19-833,0 1-480,0 21-193,20-22-192,-19 21-128,19-21 32,0 1-288,19 0 128,1-20-96,0 0 0,0 0-225,0-20-31,-1 0 192,1 1 0,-20-1 256,0 0 64,0 20-96,0-19 96,0 19 32,0 0 0,0 19-128,20 1 160,0 0-224,0-1 128,19-19-224,-19 20-160,21-20-513,-23 0-737,23 0-223,-41 0-706,20 0-4195</inkml:trace>
  <inkml:trace contextRef="#ctx0" brushRef="#br0" timeOffset="104248.0467">2539 8451 15919,'21'60'2210,"-21"-40"-609,20 19-95,0-39 287,-20 20-383,20-20-481,-20 0-321,0 0 1,0 0 352,0-20-385,0 1-288,-20-1-95,0-19-97,20-2 128,-20 21-128,20-19-160,0 19-64,-21 1-160,21-1-321,21 20-416,-1 0-96,0 0-993,0 20-769,19-1-1761</inkml:trace>
  <inkml:trace contextRef="#ctx0" brushRef="#br0" timeOffset="104538.0859">2898 7975 19698,'0'19'1922,"20"-19"-1762,-20 41 769,20-1 1153,-2 19-352,-18 1-737,41-1-513,-21 21-320,0-21-160,19 0 96,-19-18-288,20-2-256,-1 0-97,-19-19-864,0-20-1186,-20 0-736,0 0-7943</inkml:trace>
  <inkml:trace contextRef="#ctx0" brushRef="#br0" timeOffset="104892.5782">2857 8412 23478,'0'0'1313,"20"0"-769,21-20 353,-3 20 256,3 0-704,18-20-321,-19 20-32,19 0 64,1-19-448,-1 19 128,2 0-257,-22 0-31,-19 0 160,20 19-97,-20-19 33,-20 20 128,19 0 160,-19-1-32,0 1 160,20 0-32,-20-20 128,0 21 160,20-21-160,-20 19 33,20-19 31,0 0-32,-20 0-160,19 0 0,-19 0-288,20 0-705,-20-19-1153,0 19-609,0-21-2626</inkml:trace>
  <inkml:trace contextRef="#ctx0" brushRef="#br0" timeOffset="105066.4061">3294 8055 20819,'-20'0'2915,"0"-20"-2531,20 20-640,0-21 160,20 21-192,-20 0-1442,20 21-1697</inkml:trace>
  <inkml:trace contextRef="#ctx0" brushRef="#br0" timeOffset="105544.9219">3770 8114 10345,'-18'-39'7848,"18"19"-5830,0 20-289,0 0 289,0 0 64,0 20-769,0-1-416,18 21-288,3 20-129,-1-1-191,20 0-97,-21 1-128,21-20-64,0-1-160,-21 2-225,21-22-512,-20-19-800,0 0-1506,-20 0-1826</inkml:trace>
  <inkml:trace contextRef="#ctx0" brushRef="#br0" timeOffset="105747.0704">3653 8333 21204,'0'-21'2017,"18"1"-351,23 1 96,17-1-353,-17 0-704,-1 20-577,19 0-96,-19-19-96,-1 19-641,1 0-704,-1 0-705,-19 0-1057,0 0-1249</inkml:trace>
  <inkml:trace contextRef="#ctx0" brushRef="#br0" timeOffset="105900.3907">4187 8214 18833,'21'59'1410,"-1"-40"319,0 22 289,-1-21-160,1 19-705,0 0-672,0-19-353,0 0-160,0-20-321,-1 0-832,-19 0-1762,0 0-1729</inkml:trace>
  <inkml:trace contextRef="#ctx0" brushRef="#br0" timeOffset="106050.7813">4129 7896 22357,'-41'0'897,"41"0"-865,0 20-737,0-20-1025,20 19-2562</inkml:trace>
  <inkml:trace contextRef="#ctx0" brushRef="#br0" timeOffset="106703.125">4645 8194 9961,'-20'-20'4997,"0"-1"-2659,-1 21-192,21 0-577,-18 0-63,-2 41-1,-1-2-320,21 1-160,0 20-160,0-1-160,21-20-321,-1-19-160,19 0-128,1-20-31,19 0-1,-19-20-96,19 0-129,-39-19-223,0 0-192,-20 19 191,0-21 97,-20 22-385,0-21-544,-19 21 0,-1-1-321,0 0-672,21 20-1665,-21-21-9482</inkml:trace>
  <inkml:trace contextRef="#ctx0" brushRef="#br0" timeOffset="107022.4608">4882 8273 18353,'20'80'1569,"-20"-41"-191,20-19 223,0-1-31,-20 1-321,21-20-512,-21 0-353,0 0-160,0 0 0,0 0-31,0-20-193,0 1-129,0-21 65,18 1-32,-18-2 96,20 22 0,1-1-32,-1 0 0,0 20 64,-2 20 32,3 0 96,19 19-160,-20-18 0,19 18-576,-19-19-865,20 0-1154,-20-20-1377,-1 19-13068</inkml:trace>
  <inkml:trace contextRef="#ctx0" brushRef="#br0" timeOffset="109208.9844">6054 8153 17008,'-20'61'608,"20"-22"513,20 20 321,-20-18 447,20-2-415,0 0-673,-20 1-417,19-19-160,1-2-128,-20-19 225,20 20-225,-20-20 32,0-20 256,0 20-224,0-40-128,0 20 64,-20-39-64,0 20 32,20-22-64,-19 2-32,19-21 0,-20 2-96,20 17-64,20 2 160,-20 39-64,19 1 32,1 19 32,0 0 320,21 19-96,-3 21 65,3 20-33,-3-1 0,3 21 32,-1-1-96,-1 1-96,-19-21 1,0-20-162,19 1 1,-39-19-192,20-21-353,-20 19-351,0-19-578,0 0-864,-20 0-897,1 0-9450</inkml:trace>
  <inkml:trace contextRef="#ctx0" brushRef="#br0" timeOffset="109368.1641">6173 8292 8039,'-20'0'11531,"20"0"-9545,0 0-833,20 0 801,-20 20-577,39-20-992,-19 21-385,21-21-545,18 0-608,-19 0-1249,-1 0-1314</inkml:trace>
  <inkml:trace contextRef="#ctx0" brushRef="#br0" timeOffset="113916.992">7504 8273 5797,'0'-20'2466,"0"20"-672,0 0-353,0-20 962,-21 1-257,21 19-673,-20-20-416,0 0-160,20-1 64,-20 21-128,1-19-129,-21 19-63,20 0-225,0 0-63,-19 40-1,19-20-160,-20 39-32,21 0 32,-1 1 33,20-20 159,0 19-32,20-38-31,19 18-129,-19-39-96,39 0 160,-19 0-32,0-39-127,-1 18 95,1-19-256,-19 1 0,-3 0 96,-18-2-64,20 2 64,-20-1-64,-20 21 96,20-1-64,-18 0 96,18 20-32,-21 0 96,21 0-64,-20 20 0,20 0 32,0 19-160,0-19 32,20-1-64,1 22 96,-3-21-64,2-1-160,1-19-321,19 20-383,-22 0-418,23-20-607,-21 0-674,19 0-3042</inkml:trace>
  <inkml:trace contextRef="#ctx0" brushRef="#br0" timeOffset="114243.1641">7781 8174 17008,'20'40'1633,"0"-21"-352,-1 1 481,1 19 32,-20-19-513,20 1-576,1-1-353,-1-1-192,-20 1 64,0-20-32,18 0 33,-36 0 63,18-20-256,-20 1-64,-1-22 0,1 21 32,0-19-64,1 19-64,19-19 96,0 19 0,0-1-64,0 2 0,19 19-193,1 0 65,21 0-513,-3 19-576,3-19-1185,18 21-449,-19-21-4420</inkml:trace>
  <inkml:trace contextRef="#ctx0" brushRef="#br0" timeOffset="114569.3359">8336 8134 15790,'-18'19'3171,"-3"-19"-1761,21 21-321,-20 19 576,20-1 1,0 0-417,0 2-576,20-2-353,1-19-160,17 0-32,-18-1-64,21-19 33,-2-19 63,1-1-128,-20-19-128,-1-2-97,1 2-31,-40 19-32,1-19-96,-1 19-65,-20 0 1,-19-1 96,18 21-97,-18 0-384,19 0-480,20 0-641,1 0-1569,19 21-13133</inkml:trace>
  <inkml:trace contextRef="#ctx0" brushRef="#br0" timeOffset="115307.6171">8893 8114 12235,'-20'0'3331,"-1"0"-1185,21 0-384,0 20-225,0-1 353,0 22-352,0-2-321,21 1-224,-21-1-321,40 2-223,-20-22-289,-1 1 64,21-20-192,-20 0 32,0 0 64,-1-20-160,1 1-160,0-22-96,-20 21 32,20 1 95,-20-21-63,0 21 32,-20-1 64,20 20 96,0 0-64,0 0 160,0 20 32,0-1 128,0 1-96,20 0-64,1-1 0,-3 1-160,2 1-224,0-21-256,21 0-674,-23 0-928,2-21-448,-20 21-2307,0-20-10089</inkml:trace>
  <inkml:trace contextRef="#ctx0" brushRef="#br0" timeOffset="115604.492">9290 8134 18033,'20'40'2274,"-20"-20"-128,20 19-160,-20-19 0,19 0-609,-19-1-448,0 1-449,20 1-256,-20-21-31,0 0-33,0 0-96,0-21 32,20 21-64,-20-20-192,0-19 128,0 19-64,0 1 160,20-1-160,-20 0 32,20-1-97,-20 21 65,19 21 64,1-1 32,0 19-96,0-19-576,21 0-930,-23-1-1281,22 1-1088,-19-20-7240</inkml:trace>
  <inkml:trace contextRef="#ctx0" brushRef="#br0" timeOffset="121485.3516">9925 8253 832,'20'0'2114,"-20"-20"577,0 20-257,19 0 417,-19 0-481,0 0-544,0-19-257,0 19-191,0 0-353,0 0-321,0-20 33,0 20 32,0 0-97,-19-20-63,19 20-65,-20-21-63,0 21 256,20-19-161,-20 19-160,0 19-95,1 2-129,-1-1-64,20 19 32,-20 20 0,20-18-31,0-2-1,20-19 32,0 0-192,19-20 64,1 0-32,-1-20 192,1 0-192,1-19-32,-3-21-64,-17 20 64,-1-19 96,-20-1-160,0 21 64,-20-22-32,-1 2-32,1 0 128,2 18 32,-2 2 32,-1 19 192,1 20 0,0 0 97,20 0 63,-19 20-128,19 0 1,19 20 31,1 0-128,21 19-64,-3-20-160,3 2 193,-1-2-289,-1 1-129,-19 0-223,20 0-161,-21-1-512,1-19-1057,0-1-1089,0 22-1441,-20-41-11083</inkml:trace>
  <inkml:trace contextRef="#ctx0" brushRef="#br0" timeOffset="122368.1641">10976 8174 2498,'-18'-21'9641,"-2"21"-7047,-1 0-608,21 21-96,-20-1-128,20 0-33,0 39-31,0-20-481,0 41-192,20-21-448,21 1-33,-23-1-416,3-19 0,19 1-31,-20-2-33,-1-19 32,1-1 96,-20-19-192,0 0 64,0-19 64,-20-1-224,1-19 64,-1-2-32,-20-18-128,19-21-129,-17 1 65,17-1-160,1 1-193,0-1 225,20 21 160,20 20 128,0-2-1,1 41 226,17-20 191,3 40 32,-1 1-64,19-1-31,-19 19-129,-21 1-128,1 0 128,0 0 0,-20-1-96,-20-19 64,-19-1 32,-1 1-192,0 1-96,21-21 96,-21 0-480,20 0-770,-1 0-1344,3-21-1826,18 21-11660</inkml:trace>
  <inkml:trace contextRef="#ctx0" brushRef="#br1" timeOffset="127227.5391">15165 5831 10634,'0'0'1249,"0"0"673,0 0-962,0 0 1026,0 19-128,0 1-256,0 40-97,0-20-448,21 40-256,-1-21 96,-20 21-193,20-1-31,-2-20-193,3 1-191,-1-1-161,0-20 32,0 2 32,-20-1-128,0-1-128,19-19-320,-19 1-513,0-2-448,0 1-769,0-20-449,0 0-3939</inkml:trace>
  <inkml:trace contextRef="#ctx0" brushRef="#br1" timeOffset="128299.8047">15305 5831 4900,'-20'0'5445,"20"0"-3299,0 0-864,0-20 319,0 20 97,0 0-513,0 0-545,0 0-319,0 0 31,20 0-64,0-20 225,-1 20-33,1 0-191,0 0-65,0-19 0,19 19-32,-19 0-128,20 0 0,-19-20-96,17 20 0,3 0 128,-1 0-96,19 0 0,-19 0 0,19-20 0,0 20 96,1 0-96,-1 0-64,2 0 128,-2 0-64,0 0-64,1 0 0,19 0-64,-20 0 0,2 0 0,18 0-64,0 0 192,1-21-32,-1 21 0,-20 0 32,20 0 0,21 0 0,-20 0 0,-21 0-96,20 0 128,-18 0 32,-2 21-128,1-21 96,19 0-32,0 0 224,0 0 0,20 0-160,1 0-160,19 0-96,0 0 96,1 0 128,-21-21-96,20 21 0,-1 0 96,22-19 32,-21 19-128,19-20 96,-19 20 96,21 0-128,0-20 32,-2 20-64,21-19 64,-21 19-96,22-20 160,-2 20-192,2-20 128,-22 20 64,21 0-64,-21 0-32,42-19 256,-22 19-32,0 0-128,-18 0 65,18 0 127,-18-21-32,19 21 32,-21 0 33,2 0-1,-21 0-192,-1-20 32,-37 20 32,-2 0-31,0 0-129,-39-20 128,-1 20-352,1 0-577,-20 0-929,-20 0-416,0 0-800,-20 0-9899</inkml:trace>
  <inkml:trace contextRef="#ctx0" brushRef="#br1" timeOffset="129951.1719">15503 6685 9160,'0'0'705,"-20"0"640,20 0-576,0 0 896,0 0-287,0 0-642,0 0-287,0 0-97,0 0 129,0 0-193,20 0 0,1 20-32,-1-20-95,-20 0-65,38 0-32,-17 19 32,-1-19-32,19 0-64,1 0 64,19 20-64,-19-20 96,39 0-64,0 0 32,2 0-64,-2 0 32,0 0 0,20 0 0,-20 0-32,20-20 96,21 20 193,-1 0-65,1 0-128,-1 0-96,19 0-96,1-19 192,-19 19-128,18 0 64,1 0 0,1-20-64,-2 20 64,1 0 0,1-20 0,-2 20-32,1-19 32,-1 19-64,22 0 160,-22 0-160,2-21 224,-1 21-96,-1 0 0,22 0-64,-22 0 0,1-20-96,21 20 161,-22 0-97,22-20 32,-22 20-64,21-19 96,-21 19-32,2 0-32,18 0-96,-18-20 192,-21 20-96,19 0 0,-19 0 32,1 0-64,-1 0 64,0 0-32,-19 0 64,19 0 320,-1 0-32,-19 0-95,0 0-161,2 0 0,-2 20-96,-20-20 32,0 0-32,21 0 64,-21 0-96,0 0 160,-19 19-64,-21-19 256,1 0 161,1 0-193,-23 0-128,2 0-128,0 0 32,1 0-96,-21 0 160,0 0 97,0 0-33,0-19-64,-21 19-64,21-20-32,-20 0 96,20 1 0,-20-3 64,2 3-95,18-1-65,-21-19-32,1 19 32,20-19-64,-20-2 96,20 2-32,-20-1-64,20 1 64,0-21-32,0 20-32,-19-19-32,19 18-129,0 2 129,0-20 128,0 18-64,0 2-64,0 19 96,0-19 0,0-2-32,0 22 129,0-1-1,-20 20 32,20-20-96,0 20-128,0 0 128,0 0-64,0-19-32,0 19 96,0 0-128,0 0 128,0 0-64,-20 0 0,0-20 0,0 0 0,-19 1 0,-21-2-64,1 21 160,0-20-192,18 0 96,1 20-320,1 0-1250,19 20-1409,-20 0-4772,1 1-4259</inkml:trace>
  <inkml:trace contextRef="#ctx0" brushRef="#br1" timeOffset="130907.2264">17686 5811 11018,'20'0'2146,"-20"0"-577,0-20 33,0 20 288,0 0-449,0 0-800,0 20 192,21-20 95,-21 39 97,20-19 96,0 40-96,-20-1-288,0 2-256,19 18-129,-19 1-192,20-21 0,-20 0-32,20 1-64,-20-1 0,20-20-32,-20 2-32,20-1 65,-20-21-130,0 21-63,19-19-256,-19-2-417,0-19-480,20 0-385,-20 0-319,20-19-1283,-20-2-9255</inkml:trace>
  <inkml:trace contextRef="#ctx0" brushRef="#br1" timeOffset="131414.0625">18184 6228 12267,'19'79'2402,"1"-59"-416,-20 20-801,0-20 161,20 0-1,-20-1-224,0-19-96,0 0-128,0 0 224,0 0-352,0-19-577,0-1-96,-20 0-32,20-20-256,-20 0 32,1-19-225,19 20 97,-20-21 0,20 1-129,0 19 193,0-1-64,20 22 192,-1 19 64,1 0 32,0 0 32,-20 39 0,20-18-32,0-1 64,-20 19-32,19-19-32,-19 19 96,-19-19-32,19-20 0,-20 21-32,0-21-192,0 0-353,0 20-544,20-20-576,-19 0-1282,19-20-5957</inkml:trace>
  <inkml:trace contextRef="#ctx0" brushRef="#br1" timeOffset="131840.8202">18680 5850 7847,'-20'-19'10186,"20"19"-8329,0 0-1088,0 19 961,0 22 480,20 18-737,-20 0-512,19 21-416,1-1-161,0 1-288,0-21 64,19 1-128,1-20 64,-20-1-192,0 0-32,19-17-416,-19 17-802,-20-19-800,21-1-1057,-21 1-3203</inkml:trace>
  <inkml:trace contextRef="#ctx0" brushRef="#br1" timeOffset="132957.0313">16376 6109 10954,'20'-20'4772,"1"20"-3747,-21-19 128,20 19 161,-20 0-33,20 0-352,-20 19-160,0 1-161,-20 0-159,0 19-33,-1-18 128,-19 18 33,21-19-97,-21 0 65,20-1-129,0-19-95,1 20-1,19-20-32,0 0 33,-20 0-225,20 20 0,20-20 128,-1 0-64,1 0 160,0 0-159,0 0-65,19 0-32,-19 0-32,21 0-160,-21 0-65,18 0-383,-17 0-353,19 0-608,-20 21-834,-1-21-511,-19 19-3300</inkml:trace>
  <inkml:trace contextRef="#ctx0" brushRef="#br1" timeOffset="133521.4842">16872 6189 14093,'0'39'4388,"0"-19"-4036,21 19 129,-21 1 864,20 0 417,-20 0-865,20-1-161,0-19-319,-20 21-289,19-22 160,-19-19-32,20 20 65,-20-20 31,0-20 96,-20 1-480,20-22 0,-19 1-64,-1-19 96,-20 19-64,19-19-96,3 0 128,18 18 0,0 2 64,0 19-224,18 0-96,3 1 31,-1 19 225,20 19-64,-1-19 64,1 20 0,-1 0 0,1 19 32,-20-18-32,0-1 32,-20-1 96,0 1-64,-20 0 256,0-1-191,-20 1-33,1-20-96,-21 0-193,21 0-511,19 0-994,-21 0-1537,23-20-8008</inkml:trace>
  <inkml:trace contextRef="#ctx0" brushRef="#br1" timeOffset="134586.9139">20049 5950 11466,'-20'0'2242,"20"0"353,0 0-513,0-20-224,20 20-225,-20 0-448,20 20-288,0-20-32,0 20-192,-1-1-225,21 1-128,1 1-159,18 19-33,0-21-64,-19 1 32,19-20-96,1 20 32,-21-1 32,-19 1-96,0-20 96,-20 21 32,-20-1 64,0-1-32,-19 1-64,-21 0-64,21-20 0,-1 19-224,1 1-416,19-20-578,0 0-832,-1 20-544,21-20-1666,0 0-10506</inkml:trace>
  <inkml:trace contextRef="#ctx0" brushRef="#br1" timeOffset="135240.2343">20982 6089 16527,'20'0'1762,"-20"0"-1346,21 20 994,-3 0 575,-18 19-479,20 2-449,-20-2-320,0 0-289,21 1-160,-21-19 97,20-2-65,-20 1-64,0-20-64,0 0 129,0 0 223,-20-20-608,20 1 128,-21-22-224,1 2 128,2-1-160,-3 1 0,21-21-193,0 20 65,21-19 128,-3 38 0,2 1 31,21 1-31,-21 19 96,19 0 0,-19 0 0,20 19 96,-21 1 32,1 21 32,-20-21 0,0 19 128,0-19-64,-39-1 1,19 1-65,-20 1-193,1-1-319,-1-20-1282,19 19-1409,-17-19-5349</inkml:trace>
  <inkml:trace contextRef="#ctx0" brushRef="#br2" timeOffset="138339.8438">15544 6863 9929,'-20'0'2050,"20"0"-1249,0 0-353,0 20 1154,0-20 31,20 20-352,-20 19-352,0-18-416,0 18-33,0-19-63,0 0-33,0 0 32,0-1 65,0 2-65,18-21-160,-18 0-95,0 0-1,20 0 0,-20 0-96,21 20-32,-1-20 64,19 0 0,-19 0-64,20 0 32,-1-20 0,21 20-32,-21 0-32,21 0 0,20 0 32,-1 0-32,0 0-32,1 0 32,-1 0 0,21 0-64,-1 0-64,0-21 0,0 21-64,0 0 128,-19 0 64,-1 0-32,1 0 160,-1 0-128,0 0 128,-18 0 0,18 0-96,-20 0-32,-19 0 64,-1 0-32,1 0 288,-20 0 353,0 0-96,-1-19 384,1 19 32,-20-20-161,20 20-159,-20-20-225,21-19-63,-21 19-161,20-1-160,-20 1-64,18 1-32,-18-1-256,20 20-417,-20-20-832,0 20-2531,-20 0-7719</inkml:trace>
  <inkml:trace contextRef="#ctx0" brushRef="#br2" timeOffset="138760.7422">16655 7181 19410,'0'20'673,"-20"-1"-481,-20 22 1153,1 18 481,-1-20-673,-19 1-417,-2 0-511,21 0-33,-19-1-96,19-19-160,21-1-449,-21 3-1088,40-22-1602,-20 19-2755</inkml:trace>
  <inkml:trace contextRef="#ctx0" brushRef="#br2" timeOffset="139232.4217">15325 7718 18065,'19'0'1825,"-19"0"-1248,0 19 704,0 21 257,0-1-513,0 0-481,0 22-192,20-22-288,-20 0 33,20 2-1,-20-1-160,20-21-321,0 1-480,-20 0-704,0-1-737,19-19-2018</inkml:trace>
  <inkml:trace contextRef="#ctx0" brushRef="#br2" timeOffset="139543.9453">15702 7896 19442,'0'-41'705,"-20"41"-641,0 0 1025,1 0 480,-21 21-704,-1-1-64,23 19-161,-2-19-351,20 19-129,0-19 128,20 1-160,-2-1 32,23 0-32,-1-20-96,-1 19 33,1-19-1,-20 20-32,-1-20-32,-19 0 0,0 20-193,0-20-95,0 0-160,-19 0-321,-1 0-480,0 0-609,0 0-736,0 0-3364</inkml:trace>
  <inkml:trace contextRef="#ctx0" brushRef="#br2" timeOffset="139760.7422">15860 7855 15118,'0'-19'4068,"0"19"-2755,0 19-416,20-19 704,-20 21 1,0 19-705,0-1-129,20-19-351,0 19-289,1-18-128,17-1-64,-17 0-705,19-1-961,-22-19-1056,3 0-962,-21-19-11626</inkml:trace>
  <inkml:trace contextRef="#ctx0" brushRef="#br2" timeOffset="139958.9842">15841 7955 17552,'-40'0'2146,"40"0"-544,0 0 480,20-20 160,0 20-1025,19 0-769,1 20-416,-1-20-160,22 0-224,-23 0-929,23 20-1314,-22-20-1056,1 0-10539</inkml:trace>
  <inkml:trace contextRef="#ctx0" brushRef="#br2" timeOffset="140486.328">16496 8055 13741,'20'39'2338,"0"1"-448,0 0-577,-1-20-32,1 19-192,0-19-96,0 0-192,-20-1-289,20-19-95,-20 20 95,0-20 289,0-20-385,-20 20-192,0-39-127,0 19-33,-19-19 64,-1-21-224,20 1 96,-19-2-32,39-18-32,0 20-225,0-1 129,18 21 96,23-1 64,-1 21 32,-1 19 32,1 0-64,-1 19 0,1 21 64,-20-21-128,1 21 128,-3 0-32,-18 0-64,-18-21 96,-3 21-96,1-40-32,0 19-224,0-19-577,20 20-833,-19-20-896,-1 0-3492</inkml:trace>
  <inkml:trace contextRef="#ctx0" brushRef="#br2" timeOffset="141128.9063">17032 7816 16623,'-20'0'1057,"0"0"224,0 0 161,1 20 704,19-1-641,-20 22-224,0-21-320,20 19-352,0 0-65,0-19-415,20 1 95,-20-21-96,20 20 0,-1-20-32,1 0 0,0-20-224,-20-1-32,20 1 64,-20 20-32,0-19 32,0 19 128,0 0-64,-20-20 96,20 20-192,0 0 32,0 0-97,0 0 33,-20 0 32,20 0 0,0 0 32,0 0 32,0 0 96,20 0-32,-20 0 192,0 0-128,0 0-96,0 0-32,0 0 128,0 0 32,0-20-224,0 20 256,0-19-256,0 19 192,0-20 32,0 20-32,0 0 64,0-20 65,0 20-97,0 0-64,0 0-64,0 20 64,0 0 64,20-1 0,-20 1-96,0-20-64,20 20 192,-1-1-192,-19-19-256,20 20-289,-20-20-704,0 0-1442,20 0-640,-20 0-6310</inkml:trace>
  <inkml:trace contextRef="#ctx0" brushRef="#br2" timeOffset="141411.1329">17230 7876 20467,'0'20'1089,"0"0"-705,0-1 801,21-19 769,-21 20-737,0 0-544,-21-20-257,21 0 65,0 0-1,-20-20-287,20 20 95,-20-39-128,20 19-96,0-21 32,0 22-64,0-21 0,20 21-96,21-1 32,-21 0-128,-2 20-737,23 0-993,-21 0-1217,0 20-1057,-1-20-11402</inkml:trace>
  <inkml:trace contextRef="#ctx0" brushRef="#br2" timeOffset="141650.3905">17568 7579 20115,'19'-22'2818,"1"22"-1408,0 22 31,1-3 32,-1 21-448,-20-1-288,0 2-257,18 18-223,-18-20-129,20 21-96,1-20 0,-1-21 0,19 1-224,-19 0-193,-20-1-447,20 1-642,-20-20-928,20 0-1121,-20 0-2916</inkml:trace>
  <inkml:trace contextRef="#ctx0" brushRef="#br2" timeOffset="141848.6329">17627 7816 22805,'-20'0'1986,"20"0"-1025,20 0 416,21 0 161,-3-20-994,3 20-448,18 0-128,-19 0-256,-1 0-769,1 0-1409,0 0-2563,-21-19-13325</inkml:trace>
  <inkml:trace contextRef="#ctx0" brushRef="#br2" timeOffset="143221.6797">19097 6804 9993,'0'20'2082,"0"-20"-929,0 0 545,0 0 320,0 0-385,0 20-320,0-20-96,19 19-160,-19 1-32,20 0-64,-20-1-320,20 1-321,0 1-63,-20 18-33,0-19-32,0 0-96,20 0-32,-20-1 32,0-19-32,0 0 32,19 21-32,-19-21 0,20 0 65,20 0-65,-19-21-32,17 21 0,23 0-64,-22 0 0,21 0 0,-1 0-65,0 0 1,21 0 32,-1 0 32,1 0-32,19-19 64,-20 19 0,20 0 32,-18 0-128,18 0 32,-20 0-32,20 0-224,-20 0-97,0 0-63,2 0 63,-2 0 129,0 0 96,0 19 96,0-19 0,2 0 32,-2 0 96,0 0 0,20-19-64,-20 19 0,2 0 160,18 0-224,-20 0 0,20-20-128,-20 20 288,21 0-32,-21 0 0,-19 0 0,19 0-32,-20 0 32,20 0-32,-18 0 0,-21 0-32,19 0 32,-19 0-64,19 0 128,-19 20 128,19-20 128,0 0 257,-18 0-1,-1 0-320,19 0 161,-39 0-161,19 0 161,-19-20 159,-20 20 33,20-20 31,-20 20-255,0-20-193,0 1-32,0-22-192,-20 21 64,20 1-160,-20-1-449,20 0-448,0 1-961,0 19-960,0 0-866,-19 0-9993</inkml:trace>
  <inkml:trace contextRef="#ctx0" brushRef="#br2" timeOffset="143823.2422">20764 7201 10762,'20'-20'2626,"-20"20"577,-20 0-480,20 0-994,0 20 1,0 19-160,20-18-449,0 18-385,0 1-31,19-21-225,21 21-287,-21-19 31,1-2-256,-1 1-64,-19-20-577,1 39-864,-1-19-1282,-20 0-800,0-1-10122</inkml:trace>
  <inkml:trace contextRef="#ctx0" brushRef="#br2" timeOffset="144387.6953">20486 7836 19026,'39'-40'2338,"1"21"-1794,-20-1-159,1 20 223,-3 0-352,2 20-127,-20-1-65,0 21-32,0-21-64,0 22 0,-20-2 64,20-19 0,-18 19 0,-3 2 64,1-21 288,0 19 129,20-19 63,0-20-95,0 20 31,20-20 33,0 0-33,19 0-192,1 0-256,1-20-224,-2 20-544,1-20-481,-20 20-1026,19 0-703,-19-19-4293</inkml:trace>
  <inkml:trace contextRef="#ctx0" brushRef="#br2" timeOffset="144707.0313">21002 7935 17936,'0'40'2275,"0"-21"-1923,0 1 1474,0-20 256,0 21-641,0-1-768,0-20-129,21 0-288,-21 0-63,0 0 159,0 0-128,18-20-128,-18 20 0,20-21-96,-20 1 128,21 20-128,-21-19-32,20 19 32,0 0-64,-2 0 0,-18 19-192,21 1-385,-1 21-351,0-21-834,0-1-929,-1 1-416,1-20-4196</inkml:trace>
  <inkml:trace contextRef="#ctx0" brushRef="#br2" timeOffset="145148.4375">21458 7836 15214,'-20'-20'2210,"2"0"-865,18 20-64,-21 0 33,1 20-129,20 19 128,-20 2-128,20-21-256,0 19-352,0 0-129,20-19-160,0 1 1,19-21-129,-19 0-32,21-21-96,-21 1-96,18-19-96,-38 19 96,21-19 0,-21-2-161,-21 2-95,21-20 128,-18 20 0,18 18 96,-20-19 96,20 40 192,-20-19 0,20 38-96,0 1-32,0 0 160,0 20-160,20 0 65,0-1-97,19 21-129,-19-20-127,20-1-352,-21 0-513,21 2-833,-20-21-801,0 0-2562,-1-1-10249</inkml:trace>
  <inkml:trace contextRef="#ctx0" brushRef="#br2" timeOffset="145620.1172">22213 8114 13933,'20'80'7174,"-1"-41"-6949,-19-19 287,20 19 289,0-19 384,0 21-480,1-41-321,-3 19-128,-18-19-160,0 0 161,0 0 159,-18-19-384,18-1-224,-41-21-32,21-18 64,0 0-65,-19-1-191,19-19 32,0-1-97,20 21 33,0-1 384,20 20 64,0 21 224,0-1-32,19 20 385,1 0-65,-1 20-224,2 19-95,-21 0-97,0 2 0,0-2 0,-20 1-128,0-1-32,-20 2-32,0-21-97,-21-1-191,21-19-833,2 20-513,-3-20-352,1 0-2146,0-20-11242</inkml:trace>
  <inkml:trace contextRef="#ctx0" brushRef="#br2" timeOffset="146092.7735">22829 7916 19122,'0'-40'192,"-20"40"-256,20-21 480,-21 21 1186,1 0-353,2 0-480,-2 21-129,-1-1 257,1 19-64,0 1-97,1-1-351,19-18-65,0 19-192,19-21-32,1 1 65,0-20-129,1 0 32,17-20-64,-18 1 0,1-1-161,-1 0 129,-20-21-64,0 22 96,0-21-64,0 21 128,0 19-64,0-20 128,-20 20 33,20 20-97,0-1 192,0 1 160,20 0-191,0 19-129,-1-18-64,21-1-160,-20 0-289,19-1-480,-19-19-512,0 20-609,-20-20-865,0-20-1377,20 20-9192</inkml:trace>
  <inkml:trace contextRef="#ctx0" brushRef="#br2" timeOffset="146344.7264">23086 8075 17392,'0'39'2082,"20"-39"-673,-20 20 289,20-20 800,-20-20-512,0 0-1281,0 1-257,0-1-31,0-21-1,0 2-96,0-1-63,0 1-33,0-2-160,21 22-96,-21-21 0,18 21-224,2 19-321,0 0-576,21 0-513,-21 19-1184,19 1-994,-19 0-5861</inkml:trace>
  <inkml:trace contextRef="#ctx0" brushRef="#br2" timeOffset="146597.6563">23543 7657 14990,'21'-39'5701,"-21"0"-3395,18 39-608,2-22 160,-20 22-65,21 22-479,-1 17-546,-20 0-255,20 1-289,-20 40-64,0-21-96,18 1 64,-18-1-128,21-20-32,-1 2-224,0-21-160,0 0-353,-1-1-736,-19-19-674,0 0-1472,0-19-2915</inkml:trace>
  <inkml:trace contextRef="#ctx0" brushRef="#br2" timeOffset="146798.828">23424 7855 23350,'20'0'1281,"0"0"-256,39 0 640,0-19 193,2 19-609,-2-20-736,20 20-417,-39-20-352,0 20-257,-1 0-1120,-19 0-1987,-20 0-1857</inkml:trace>
  <inkml:trace contextRef="#ctx0" brushRef="#br0" timeOffset="191914.0625">1826 9325 8680,'-20'-20'2338,"20"20"-705,0 0 449,0-19 385,0 19-930,0 0-864,0 0 288,0 0 224,0 0 0,0 19-224,0 1-32,20 19-225,-20 2-127,0-2-161,19 20-95,-19 2-65,20-2 32,0 0-64,-20-18-95,20 18 95,-20-20-96,21-19-32,-21 20-32,18-40 32,-18 20-32,0-20 32,20 0 32,-20 0 33,0-20 31,0 20-128,0-19-96,-20-2 32,20 21 96,0 0-224,0-20 32,0 20-97,-18 0-63,18 0-192,0 0-65,0 0-63,0 0 416,0 0 64,0 0 96,0 0-32,0 0 96,0 0 32,0 0 32,0 0-128,0 0 160,0 0-192,0 0 96,0 0-64,0 0 96,0 20 64,0-20-160,0 0 96,0 0-128,18 0 160,-18 0-192,0 0-288,0 21-545,0-21-1089,0 0-1025,-18 19-1793,18-19-10699</inkml:trace>
  <inkml:trace contextRef="#ctx0" brushRef="#br0" timeOffset="192588.8672">2084 9703 15406,'0'-21'1922,"0"21"-513,-20 0 545,20 0 641,0 0-1154,0 0-736,20 21 31,0-21-95,19 0-289,-19 20-64,20-20-95,-20 0-1,19-20-160,-19 20 160,0-21-224,0 21-32,-1-20-32,-19 0 128,0 1 64,-19 19-320,-1-20 32,0 20 128,-20 0 32,1 20-65,19-1 97,0 1 64,0 0-31,20 1 31,0 18 64,0-19-32,20 0-64,0 19 32,0-19-128,19-20 64,1 21-64,-20-21-160,19 0-481,1-21-576,-20 21-1154,1-20-928,17 20-4740</inkml:trace>
  <inkml:trace contextRef="#ctx0" brushRef="#br0" timeOffset="192841.7969">2560 9364 18833,'0'-19'4132,"0"19"-2819,0 19 1,20 1 479,-20 1-287,0 18-834,20 20-319,-20 2-97,20-2-64,0-20-192,19 22 0,-19-22-96,0 0-256,19-19-257,-19 0-608,-20 1-705,0-21-1121,0 0-960,-20 0-11596</inkml:trace>
  <inkml:trace contextRef="#ctx0" brushRef="#br0" timeOffset="193041.9922">2501 9682 21940,'20'-20'1249,"-2"0"257,3 1 191,19 19-640,0-20-768,-1 20-513,1 0-545,-1 0-865,1 0-1761,-19 0-2947</inkml:trace>
  <inkml:trace contextRef="#ctx0" brushRef="#br0" timeOffset="204707.0313">3513 9603 2722,'0'-20'7399,"0"20"-5349,0 0 96,0 0 160,0 0-480,0 0-545,20 20-32,0 0-96,-1-1-192,1 21 64,20 1-64,-19 18-64,-3-20-352,2-19-65,1 20-96,-1-20-31,-20 19-33,0-19-32,0 0-95,-20-1-1,-1-19-64,-17 21-64,-3-1-160,21-20 64,-19 20-160,-1-20-65,20 0-287,0 0-129,1-20-512,-1 20-320,20-20-545,0-20-1313,0 20-3492</inkml:trace>
  <inkml:trace contextRef="#ctx0" brushRef="#br0" timeOffset="204910.1563">3335 9246 19410,'-20'-40'2210,"-1"40"-1858,21 0-288,0 0 97,0 0-194,0 0-767,0 19-866,21 2-2049</inkml:trace>
  <inkml:trace contextRef="#ctx0" brushRef="#br0" timeOffset="205215.8202">3930 9484 20563,'20'0'2178,"-1"0"-2210,1-20 192,0 20 865,20 0-192,-21 0-609,21 20-192,1-20-32,-3 0-384,3 19-833,-2 1-801,-19-20-1025,-20 20-9545</inkml:trace>
  <inkml:trace contextRef="#ctx0" brushRef="#br0" timeOffset="205413.0859">4009 9782 20915,'0'19'3107,"20"-19"-2338,19 0 320,1-19 64,19-1-769,-18 20-319,-1-20-322,19 20-768,-39 0-864,20 0-1347,-40 20-5860</inkml:trace>
  <inkml:trace contextRef="#ctx0" brushRef="#br0" timeOffset="207512.6953">4902 9484 10698,'0'0'2818,"0"0"-1184,0 0 288,0 19 256,0 21-641,0 0-160,20 0-384,0 19-32,-20-18-160,21-2-192,-21-19-161,18-1 65,2 1-97,-20-20-256,0 0 64,0 0-128,0 0 193,0-20-97,0 20-192,-20-19 0,20-21-160,-18 21 224,18-22-160,0 1-64,0 1-65,0 0 97,18-2 64,2 41 32,1-20 32,19 20 64,-1 20 0,1 0 32,-20 1 0,19 18-64,1 0 33,-20 1-65,0 1 32,-1-22 0,1 21-64,-20-21-289,0 1-736,0-20-961,0 20-544,0-20-705,0 0-7367</inkml:trace>
  <inkml:trace contextRef="#ctx0" brushRef="#br0" timeOffset="207890.625">5380 9623 10890,'18'19'7335,"-18"1"-5990,20-20-480,1 0 672,-1 20-63,0-20-674,19 0-415,-19-20-193,0 20-96,0-20-32,-1 1-96,-19-1-192,0 0-160,0 1 31,-19-2-95,-1 1-97,0 20 161,0 0 256,-19 0 64,19 0 96,0 20 256,-1 20 32,21-20 289,-20 19-97,40 1 97,-20 1-65,41-22-191,-21 1-225,19 0-32,1-20-32,19 0-256,-19 0-513,-1 0-576,1 0-481,-20-20-672,1 20-1858,-3 0-9001</inkml:trace>
  <inkml:trace contextRef="#ctx0" brushRef="#br0" timeOffset="208201.1719">5815 9503 10922,'0'20'7591,"0"-20"-5957,20 41-129,-20-22 641,0 21-192,21-21-897,-1 21-673,-2-19-160,3-1-95,-1-20-1,20 0-64,-21 0 96,1 0-192,0-20 32,0-1 64,-20 21-96,20 0 96,0 0 32,-1-20 96,1 20-32,0 0-128,0-20 65,19 1-97,-39-1-33,20 0-191,-20 1-160,0-2-385,-38 21-448,17-20-673,-19 20-800,1 0-1730,-1 0-11724</inkml:trace>
  <inkml:trace contextRef="#ctx0" brushRef="#br0" timeOffset="208897.4609">6789 9503 14349,'19'-19'4837,"-19"19"-3812,0 19 320,0 1 897,20 0-352,0 1-865,-20-2-417,20 1-319,0 0-129,0-1-96,-20 1-32,19-20-96,1 0-545,-20 0-992,20 0-1250,-20 0-1089,0 0-10217</inkml:trace>
  <inkml:trace contextRef="#ctx0" brushRef="#br0" timeOffset="209071.2889">6728 9325 18897,'-20'-39'1218,"20"19"-930,0 0 224,0 20-159,0-21-289,20 21-833,1 0-1089,-1 0-3042</inkml:trace>
  <inkml:trace contextRef="#ctx0" brushRef="#br0" timeOffset="210483.3983">7821 9425 8103,'-40'-20'2242,"20"-1"64,0 21 161,-19 0-481,19 0-545,0 21-288,20-1-64,-20 19-32,-1 0 64,21 1 0,0 0-256,21-20-352,-1 19-193,0-19 32,19-20-128,-19 0-31,0 0 63,20-20-256,-20 1 128,19-21-192,-39 21 0,20-22 0,-20 2 0,-20-1-289,20 1-31,-20-21-160,1 20-65,-1-19-192,20 19 609,-20 0 192,20 21 64,0-1 32,0 0 257,0 20 95,0 0-192,0 20 289,20 19-129,0 1-32,-20 0-31,19 19-161,1 0-32,0 2 96,1-2 33,17-20-65,-18 2-64,21-2 0,-21-19 0,19-1-64,1-19-64,-1 0 65,-19 0-1,20-19-64,-20-1-64,-1-19-97,1 18-127,-20-19-32,-20 1-32,1 0-129,-1 19-63,-20-21 256,1 22 63,19 19 97,-20-20 160,20 20 32,20 20 97,-19-1 127,19 1 96,0 21 33,19-2-1,1 20-224,0-18-96,0-22-63,19 21-130,21-40-255,-21 19-577,21-19-512,-21 0-1089,1-19-1058,1-1-4836</inkml:trace>
  <inkml:trace contextRef="#ctx0" brushRef="#br0" timeOffset="210695.3125">8694 9246 19378,'0'40'2370,"0"-21"-640,0 21 256,0 20 96,-20-21-833,0 20-545,20-19-479,0 20-161,0-21-160,20-19-257,-20 0-447,20 1-514,-20-21-1152,0 0-1218,-20 0-3170</inkml:trace>
  <inkml:trace contextRef="#ctx0" brushRef="#br0" timeOffset="210892.5782">8417 9464 18033,'-20'0'3939,"20"20"-2145,0-20 224,20 0-32,-2 19-705,23 1-736,-1 0-353,19-20-192,-19 21-289,19-2-479,-19-19-770,-1 20-1152,2-20-1218,-41 20-9609</inkml:trace>
  <inkml:trace contextRef="#ctx0" brushRef="#br0" timeOffset="213715.8202">9587 9464 13612,'0'-20'2050,"0"20"-640,-20 0-289,2 20 704,18 0-95,-21 19-321,21 2-223,0 18-97,0 0-321,0-18-383,21-2-65,17-39 32,3 0-31,-3 0-33,3-39-128,18-2-128,-39-18-128,20 19 128,-40 0-160,0-19-64,0 39-129,-20-19-191,-20 19 31,21-1-127,-21 1 191,-1 1-255,23 19-193,-2 0 64,20 0-672,0 19-993,0 1-3652</inkml:trace>
  <inkml:trace contextRef="#ctx0" brushRef="#br0" timeOffset="214004.8827">10083 9662 1793,'21'0'15727,"-21"-20"-14382,-21 1-95,1-1 607,2-19 65,-2 18-865,-21-19-480,2 1-353,19 0-64,-20-2-32,1 2-64,19-20-96,0 19 32,20 0-32,0 0 160,20 1-128,0-2 64,19 21-64,-19 20-32,20 0-448,-1 0-769,2 20-1218,-21 21-832,-2-2-9161</inkml:trace>
  <inkml:trace contextRef="#ctx0" brushRef="#br0" timeOffset="214197.2657">9727 9444 19346,'-20'0'2370,"40"-19"-1537,0 19 832,19-20 385,1-1-1089,19 1-769,1 20-160,-1-19-384,0 19-801,2 0-1089,-23 0-1121,23 19-3684</inkml:trace>
  <inkml:trace contextRef="#ctx0" brushRef="#br0" timeOffset="215273.4375">10778 9444 7751,'0'0'3075,"0"-19"-641,-19 19 32,19 0-127,0 0-802,0 0-608,0 19 128,19-19 160,-19 40-32,0-21-256,20 21-96,0 20-289,0-21-31,1 22-161,-3-22-160,2 20-63,0-39-33,1 21 0,-21-22-64,20 1 64,-20-20 0,18 0-32,-18 0 32,0 0 96,-18-20-160,18 1-96,-20-22 0,-1 2-32,1-1-128,0-20-96,2-19-161,-23 19 1,41 1-33,-20 0 129,20 18 192,0 2 96,0 19 256,20 0-32,21 20 64,-23 0 32,22 20-64,1 19-96,-23-19-32,23 21 0,-21-2-64,0-19 96,-1 19-128,-19-19 64,-19 1-256,-21-2-320,-1 1-545,3-20-1602,-3 0-1665,3 0-11884</inkml:trace>
  <inkml:trace contextRef="#ctx0" brushRef="#br0" timeOffset="227160.1563">7146 9503 4580,'-21'0'1025,"21"0"-609,0 0 897,-18 0 737,18 0-224,0 0-128,0 0-193,-20 0-224,20 0 129,0 0-33,0 0-448,0 0-353,0 0 1,0 0 128,20 20-129,-20 0-95,0 1-161,0 18 160,18-19-191,-18-1 31,0 1-128,0 0 0,21 1 97,-21-21-33,0 20-192,0-20 96,0 0 256,0-20-127,0 20-97,0-41-64,0 21-96,0-19-32,0 19 0,0-20-96,20 20 192,-20 0-160,20 1 64,-20-1 0,20 20-32,-20 0 0,19 0-32,1 20 64,-20-20 32,20 19 0,0 1 0,0 21-32,-1-22 0,1 1 32,0 0-32,0-1-32,-20-19-513,20 20-928,-20-20-1025,19 20-801,-19-20-6439</inkml:trace>
  <inkml:trace contextRef="#ctx0" brushRef="#br3" timeOffset="250623.0469">18798 7718 3683,'0'0'6662,"0"0"-5284,0 19-257,0-19 961,0 0-96,-19 0-897,19 0-353,0 0 97,0 0-32,0 0-65,0 0-95,0 0 0,0-19-65,0 19-95,0 0-321,0 0 320,0 0-63,0 0-33,0-21-64,0 21 1,0 0-97,0-20 64,0 20 0,0-20-352,-20 1 321,20-1-65,-20-19-96,0-22 32,0 22 32,1-41 32,-1 1 1,0 20-33,0-21-128,20 21 64,-21-1 192,3 20 0,-2 20-128,0 1-63,20-1 63,-21 20-32,1 0-64,20-21-96,0 21 64,-18 0-128,18 21 32,0-21 0,0 20 32,0-1-64,-21 1-65,21 0 193,-20 0-64,20 20-64,-20-20 128,0 0 0,20-1-32,0-19-64,0 0 224,-19 0-95,19-19-33,0-1-64,19 0 64,-19-20-96,20 0 64,-20 1 32,20-2 0,-20 21 32,0 1 32,0 19-64,0 0 160,20 19-64,-20-19-64,21 20 0,17 1-96,-17-21 32,19 20-192,-1-20-288,-19 0-449,20 0-545,-1 0-1537,-19 0-1665,-20 0-10538</inkml:trace>
  <inkml:trace contextRef="#ctx0" brushRef="#br3" timeOffset="251615.2343">18680 8114 9545,'0'0'3811,"19"0"-2241,-19 0 704,20 0-128,-20 20-417,20-1-543,0 22-161,-20-2-161,20-19-223,-20 19 32,0-19-97,19 21-159,-19-41-129,0 19-64,-19 1-128,19 0-64,-20-20 0,0 0-224,0 0-32,0 0-449,20-20-576,-19-19-993,19-2-641,-20 21-3171</inkml:trace>
  <inkml:trace contextRef="#ctx0" brushRef="#br3" timeOffset="251805.6639">18599 7916 13100,'0'-20'4292,"0"0"-3812,0 20-383,0 0-97,0 0 32,0 0-705,21 0-2338,-21 0-6502</inkml:trace>
  <inkml:trace contextRef="#ctx0" brushRef="#br3" timeOffset="252086.9139">18878 7855 16047,'0'0'2274,"0"0"-929,0 21 641,0-21 288,0 20-832,19 19-642,-19-19-319,20 19-129,0-19-192,-20 21-128,41-21-32,-21-1-192,-20 1-384,18-20-514,-18 20-1056,0-20-768,0 19-3140</inkml:trace>
  <inkml:trace contextRef="#ctx0" brushRef="#br3" timeOffset="252291.9922">18818 8094 11434,'0'-19'7848,"0"19"-6055,0-20 225,20 20 641,0-20-929,0 20-1154,19-21-448,2 21-64,-1 0-352,-22-20-289,3 20-672,-1 0-1025,0 0-609,-20 0-960,0-19-8617</inkml:trace>
  <inkml:trace contextRef="#ctx0" brushRef="#br3" timeOffset="252548.828">19037 7855 13324,'20'21'4068,"-20"-1"-2563,20 0 193,-20 19 736,20 0-480,-20-19-897,19 21-608,-19-21-225,20-20 0,-20 19-64,20-19-32,-20 0 0,20-19-96,-20-1 0,20 0-32,-20-1 32,19-18-128,-19 39 32,0 0-32,0 0 96,20 0-96,0 19 96,-20 1-192,20 1-769,1-1-961,-3 0-1505,2-20-8136</inkml:trace>
  <inkml:trace contextRef="#ctx0" brushRef="#br3" timeOffset="253642.5782">18283 8710 13612,'0'39'1794,"0"-19"224,0 20-64,19 0-192,-19-1-609,20 21-513,0-20-63,0-1 31,-20-19-255,20-1-65,-1-19 64,-19 20-192,0-20 193,0-20-65,0 1-128,0-1 0,-19-19-160,-1-1 0,0 0 32,0-19-128,0 0-128,1-2-128,19 2 95,0 20 1,0-2 96,19 21 64,-19 1 64,20 19-64,0 0 0,-20 0 96,20 19 0,0 1 0,-20 21 96,19-2-96,-19 1 64,0-21-32,0 21-32,0-19 32,0-2-64,0-19-160,0 20-545,-19-20-1217,19 0-64,0 0-2114,0-20-8039</inkml:trace>
  <inkml:trace contextRef="#ctx0" brushRef="#br3" timeOffset="253918.9453">18520 8710 14798,'21'39'2818,"-21"-19"-1569,0 1 449,20-2 352,-20 1-737,20-20-736,-2 0-97,23-20-224,-21 20-63,-20-40-225,20 20-33,-20 0-351,0 1 0,-20-1-193,0 0-192,0 1-31,-1 19-97,3 0 128,-2-20-160,0 20 64,-1 20-192,21-20-1281,0 0-2403</inkml:trace>
  <inkml:trace contextRef="#ctx0" brushRef="#br3" timeOffset="254281.25">18858 8590 15438,'0'0'2274,"-20"0"-1569,0 0 832,0 20 641,-19 1-832,19-1-642,0-1-415,20 1-65,0 0-160,20-20-96,0 19 0,0-19 96,19 20-96,1-20 0,-20 20 32,19-20 0,-39 21 96,20-21-96,-20 19 64,0-19 64,-20 20-32,0-20-64,20 0-64,-19 0-448,-1 0-545,0 0-641,20 0-1537,-20-20-5445</inkml:trace>
  <inkml:trace contextRef="#ctx0" brushRef="#br3" timeOffset="254508.7889">19077 8729 18609,'20'20'2082,"-20"-20"-1249,0 20 800,0 1-31,0-21-1186,0 19-320,0 1-288,0-20-416,0 20-866,0-20-800,0 0-2210</inkml:trace>
  <inkml:trace contextRef="#ctx0" brushRef="#br3" timeOffset="254658.2032">19057 8551 15919,'-20'-20'3299,"20"0"-2531,0 20-415,0 0-321,0-19 0,0 19-545,20 0-1248,-20 19-3364</inkml:trace>
  <inkml:trace contextRef="#ctx0" brushRef="#br3" timeOffset="254882.8125">19176 8451 10922,'0'41'7975,"0"-22"-6822,0 1-31,20 19 799,-20 1-31,19 1-1121,1-2-481,0 0-192,0 1 0,1-19 0,-3-2-384,2 1-449,0-20-576,-20 0-1537,0 0-2179</inkml:trace>
  <inkml:trace contextRef="#ctx0" brushRef="#br3" timeOffset="255113.2813">19136 8670 18673,'0'-19'1730,"0"19"96,20 0 448,0-20-417,0 20-896,19 0-512,-19 0-161,21-21-96,-23 21-96,2 0-64,21 0-160,-21 21-288,-2-21-321,3 0-320,-21 0-961,20 20-672,-20-20-1506</inkml:trace>
  <inkml:trace contextRef="#ctx0" brushRef="#br3" timeOffset="255344.7264">19494 8590 20083,'19'41'960,"-19"-21"-159,0-1 416,0 1 417,0 19-865,20-19-609,-20 0-64,20 1-192,-20-21-64,20 19-321,0-19-1184,-20 0-674,0-19-1440</inkml:trace>
  <inkml:trace contextRef="#ctx0" brushRef="#br3" timeOffset="255538.0859">19494 8431 18033,'-20'-19'2338,"0"19"-1441,20-20-481,-20 20-192,20-20-256,20 20-1089,-20 0-3235</inkml:trace>
  <inkml:trace contextRef="#ctx0" brushRef="#br3" timeOffset="256105.4688">19792 8651 13100,'0'-20'2114,"0"-1"192,-21 21-128,21 0-224,-20 0-609,20 21-256,-20-1-32,0 19-288,20 0-160,0-19-225,0 0-128,20 1-32,0-2-127,21-19 31,-21 0-96,-2-19-96,23-2-129,-41 1-223,20-19-32,-20 19-33,-20 0-95,20 1-225,-41-1-256,23 20 224,-2-21 192,-1 21-416,1 0-544,20 0-994,0 0-3042</inkml:trace>
  <inkml:trace contextRef="#ctx0" brushRef="#br3" timeOffset="256438.4764">19970 8631 8295,'40'39'9609,"-40"-19"-7975,19 0-193,1-1 385,-20 21 128,20-19-609,-20-21-544,0 19-385,20-19-63,-20 0-33,0 0-128,0 0-128,0-19 32,0-2-96,20-19 0,-20 21 32,19-1-64,1 0-32,0 1 32,1 19 32,-21 19-64,20-19 128,-2 40-224,2-21-256,-20 1-641,21 21-897,-1-22-1826,-20-19-3298</inkml:trace>
  <inkml:trace contextRef="#ctx0" brushRef="#br0" timeOffset="277176.7577">575 10714 6982,'-20'20'4901,"20"-20"-4229,0 0 578,-20 20 575,20-20-511,0 0-674,0 0 1,20 0-65,-20 0 129,0 0 128,0 0-32,0 0-193,0-20 161,0 20 0,0-20-65,0 1-63,0-1-161,20 0-63,0 1 127,-1-2-95,21 1-97,-20 0-288,19 20 96,-19 0-160,21 20 96,-21 21-96,-20-2 96,18 0-96,-18 1 96,-18-19-64,18 18 33,-20-19-33,20-20-32,-21 20 128,21-20 0,21 0 96,-1 0-128,-2 0-160,3 0 192,-1 19 32,20-19-32,-40 40-96,20-19 161,-20-2-97,0 21 0,-20-21-128,0 1-256,0 0-417,0-1-416,-19-19-705,-2 21-1986,21-21-7334</inkml:trace>
  <inkml:trace contextRef="#ctx0" brushRef="#br0" timeOffset="277735.3514">436 10536 9352,'-59'0'3876,"39"20"-2435,-1 19 609,1 2 321,2 18-129,18 0-577,0 21-864,0 20-321,0-22-319,18 22 287,2-21 225,21-19-33,-3-20-351,23-1 191,-2-39-64,20 0 33,-19-20-225,19-19-32,1 0-160,-20-22 128,19 2-192,-20-21 161,-19 21-226,1-21 33,-23 1 32,2-1-160,-20 21 192,-38-21 0,-3 41 64,-18-1-192,-1 21 288,-19-1-224,-20 20 96,20-21-224,-2 21-481,2 0-416,20 0-1249,-2 0-1666,23-20-10601</inkml:trace>
  <inkml:trace contextRef="#ctx0" brushRef="#br0" timeOffset="284491.211">1687 10953 13933,'0'-19'2050,"0"19"-801,0 19 833,0-19-128,20 20-257,-20 0-608,20-1-288,-1 1-96,1 0-129,-20-1-159,20 2-161,0-21-64,0 20-96,-20-20-192,19 0-192,-19 0-449,0 0-448,0 0-673,0 0-704,0 0-1186,-19-20-4868</inkml:trace>
  <inkml:trace contextRef="#ctx0" brushRef="#br0" timeOffset="284666.9922">1687 10754 12171,'-20'-79'2370,"-1"40"-288,1-2-897,2 21 65,-2 1-322,-1-1-639,21 20-353,-20 0-577,20 0-960,0 0-1506,0 20-5702</inkml:trace>
  <inkml:trace contextRef="#ctx0" brushRef="#br0" timeOffset="285011.7186">2124 11071 17232,'39'21'1025,"-39"-21"-961,0 0 769,0 0 1345,0 0-705,0-21-1089,0 2-191,-20-1 127,1-19 224,-1 19-95,-20-19-65,1-2-256,-2-18-128,1 20 96,22-2-192,-3 21-32,21 0 128,-20-19-64,0 19-32,20 1-32,0-2 160,20 1-96,0 0 96,19 20-96,22-19 32,-2 19-1121,1 0-833,-21 19-448,1-19-2051,-20 20-8006</inkml:trace>
  <inkml:trace contextRef="#ctx0" brushRef="#br0" timeOffset="285186.5235">1826 10873 18705,'0'20'1570,"19"-20"-1186,1-20 769,0 20 32,0-19-993,39-1-544,-18 20-1506,-21 0-2978</inkml:trace>
  <inkml:trace contextRef="#ctx0" brushRef="#br0" timeOffset="285946.2891">2739 10893 15118,'0'0'1185,"0"0"-448,0 0 1249,0 20 320,19 1-769,-19-2-640,40 21-160,-19-1 128,-1 0-193,18-18-95,-17 19-1,-1-1-127,0-19-33,-20-1 0,0 3 1,0-22-161,0 19-64,-20 1-192,-21 0-96,21-20-32,-18 19-545,17-19-95,1 0-481,0-19-1154,1-1-1152,-1 0-4293</inkml:trace>
  <inkml:trace contextRef="#ctx0" brushRef="#br0" timeOffset="286159.1796">2699 10636 19794,'-40'-21'1698,"40"21"-1474,0-20-192,0 20 481,0 0-449,0 0-1185,20 20-673,-20 1-2498</inkml:trace>
  <inkml:trace contextRef="#ctx0" brushRef="#br0" timeOffset="286409.1796">2956 10795 20851,'21'0'1570,"-21"0"-898,20 0 1314,0-20-705,0 20-832,19 0-385,-19 20-32,20-20-416,-21 19-545,21 1-961,-20-20-672,1 20-2115</inkml:trace>
  <inkml:trace contextRef="#ctx0" brushRef="#br0" timeOffset="286599.6094">3037 10993 20595,'0'0'2242,"0"0"-1089,0 0 705,19 0 64,1-20-865,20 20-609,-1-20-352,1 20-64,-20 0-416,19 0-321,1 20-640,-19-20-1249,-1 20-994,-2-20-3266</inkml:trace>
  <inkml:trace contextRef="#ctx0" brushRef="#br0" timeOffset="286879.8827">3671 10873 21300,'20'0'2242,"-20"0"-2210,21 0 352,-21 20 1474,0 0-96,0 1-705,20 18-673,0-19-288,-2-1-32,3 1-32,-1-20-128,0 20-384,-20-20-481,0 0-577,0-20-864,0 20-1089,0-20-4293</inkml:trace>
  <inkml:trace contextRef="#ctx0" brushRef="#br0" timeOffset="287064.4532">3632 10655 23061,'-20'-40'1217,"20"40"-1056,0-20-97,0 20 224,0 0-768,0 0-2083,0 20-3363</inkml:trace>
  <inkml:trace contextRef="#ctx0" brushRef="#br0" timeOffset="288165.0391">4505 10675 9609,'0'20'2594,"0"-1"-160,20 21-127,-20 1-322,21-2-415,-1 0-321,-20 1-352,18 0-64,3-20 32,-1 0-33,-20-20-159,20 0-64,-20 0-65,0-20-224,-20 0-159,20 1-65,-20-22-64,-1 2 0,3 19 0,18-39 0,-20 18-32,20 2-128,0-1 32,20 21-1,-2-2 1,3 1 0,-1 20-64,0 0-160,19 0-161,1 0-448,0 20-896,-1 1-225,1-2-513,-20 21-3202</inkml:trace>
  <inkml:trace contextRef="#ctx0" brushRef="#br0" timeOffset="288541.9922">4981 10775 16944,'41'0'2017,"-21"0"-191,0 0 641,-2 0-514,23-21-928,-21 21-544,20 0-225,-21-20-160,1 0-32,-20 20 0,20-19-96,-20-1-128,-20 20-64,20-20-128,-39 20 31,19 0-31,-20 0 224,-1 20 64,23 0 32,-2 19 64,0-19 64,20 21 160,0-2 32,0 0 1,20 1-225,18-19 0,3-2 32,-1-19-96,-1 20 0,21-20-481,-1 0-287,-18 0-802,-3 0-704,3-20-833,-21 20-7463</inkml:trace>
  <inkml:trace contextRef="#ctx0" brushRef="#br0" timeOffset="288775.3906">5479 10477 19762,'19'0'2370,"-19"20"-1313,20 19 481,0 0 448,0 1-481,-20 20-960,20-21-321,-1 22-288,1-22 128,20-19-160,-20 19-289,-1-19-511,1 0-834,-20 1-768,0-21-1090,-20 19-9864</inkml:trace>
  <inkml:trace contextRef="#ctx0" brushRef="#br0" timeOffset="288980.4686">5380 10814 20723,'18'-19'2178,"-18"-1"-865,41 20 417,-21-21-417,19 1-992,1 20-289,0 0-641,-1 0-736,1 0-1314,-1 0-1697</inkml:trace>
  <inkml:trace contextRef="#ctx0" brushRef="#br0" timeOffset="289686.5235">6054 10695 7559,'-20'-20'3811,"0"0"-768,20 20-32,-20 0-705,20 20-576,-19 0-129,19 19-287,0-19-225,19 21-32,1-2-321,0-19-319,0-1-129,0 1-64,19 0 0,-19-20-95,0 0-65,0-20-32,1 20-128,-3-20-97,2 1 1,-20-21 96,0 21-96,0-22 0,0 21 32,0 0 128,0 1-1,0 19 33,0 0 33,0 0 159,0 19 64,0 1-96,21 0-128,-1 21-32,18-22-32,-17 1-96,-1 0-545,20-20-608,-21 19-1249,1-19-1026,-20 0-6021</inkml:trace>
  <inkml:trace contextRef="#ctx0" brushRef="#br0" timeOffset="289947.2656">6510 10754 14733,'20'41'5734,"-20"-41"-4389,20 19 321,-20-19 640,0 0-128,0 0-1281,0 0-449,-20-19-224,20-1 33,-20-21-65,20 21-256,0-19 96,0 0 0,20 18-32,-20-19-96,20 21-192,0 19-225,19 0-224,1 0-608,1 19-1858,18 1-1698</inkml:trace>
  <inkml:trace contextRef="#ctx0" brushRef="#br0" timeOffset="290766.6014">6967 10675 14926,'0'39'1345,"0"-19"481,0 21-129,20-2-159,-20-19-193,21 0-352,-21-1-352,0 1-1,18-20-63,-18 0-65,0 0-31,0 0-97,0-20-320,0 1 64,0-21-32,0 21-160,0-22 64,0 21 64,0 0-224,0 1 128,20 19 0,0 0-32,-20 0 160,21 19-96,17 21 32,-17-19 0,19-1-32,-20-1-320,19-19-609,1 20-801,-20-20-1120,-1 20-1442,1-20-11820</inkml:trace>
  <inkml:trace contextRef="#ctx0" brushRef="#br0" timeOffset="291425.7813">8079 10814 13164,'20'59'6822,"0"-19"-5252,-20 0-97,19 19 97,1-19-1,0 20-640,-20-40-352,20 19-353,0-19-96,-20-1 96,0 3-224,19-22 96,-19 0 32,-19 0 33,-1-22-193,0 3-129,-20-1 33,21-19-32,-21-22 0,20 2 0,0 0 96,1-1-160,19-19-129,0 19-63,19 1 224,1 19 96,0 21-1,20-2 97,-21 1 0,21 20 193,-20 20 127,19 1-64,-19-2-64,0 21 1,0-21 31,-20 21-64,-20 1-32,0-22 32,0 1-128,-19 0-160,19-20-416,0 19-770,-19-19-1953,39-19-7014</inkml:trace>
  <inkml:trace contextRef="#ctx0" brushRef="#br0" timeOffset="324707.0313">614 11806 11146,'-19'-19'2146,"19"19"96,0-20 128,0 20-384,-20-20-512,20 20-513,0 0-193,0 0-63,0 20-192,0 19-33,0-19-192,0 21 1,0-22 95,20 21-288,-20-1 288,19-19 1,-19 1-97,0-2-128,0-19 32,20 20 33,-20-20-97,20 0 128,-20 0-64,0 0-32,20 0 64,1 0-160,-21 0 33,18 0-1,2 0-96,0 0-64,-20 0-65,21 0-191,-1 0-384,-2 20-289,-18-20-449,21 0-384,-1 0-95,0 0-450,-20 0-1728,20 0-6760</inkml:trace>
  <inkml:trace contextRef="#ctx0" brushRef="#br0" timeOffset="324930.6639">833 11886 14029,'-21'-19'3075,"21"19"-833,-18-20-96,18 20-288,0 20-481,0-1-320,0 1-449,0 19 1,0 1-385,0 0-96,18 0-128,-18-1-160,21 0-288,-1-18-417,0 19-737,0-21-736,0-19-865,-1 20-2434</inkml:trace>
  <inkml:trace contextRef="#ctx0" brushRef="#br0" timeOffset="325323.242">535 11608 8231,'-79'-20'3492,"59"20"-1571,-1 0 97,-17 20 481,18 0-481,-1 19-449,21 22-192,-20 17 225,20 2-385,20-1-801,21 21-287,-3-22 287,23 2-32,-2-21-63,20 2-193,2-41 96,-2-20-96,0-20-64,0-19 64,-19-2-128,-1-18-32,-19-2-32,-19 2 0,-3 0-128,2-1-224,-40 1-33,2 0-256,-23-1 33,1 20-65,-19 1-96,-20 18 417,19 1 96,-20 20-385,22 20-1153,-3 1-3875</inkml:trace>
  <inkml:trace contextRef="#ctx0" brushRef="#br0" timeOffset="326001.9532">1905 11945 17360,'0'-19'2434,"0"19"-1793,0 0 1345,0 19 224,21 1-705,-21 0-896,18 20-289,2 0-128,-20-21-32,20 1-192,1 0 129,-21-20-194,20 19-319,-20-19-577,0 0-640,0 0-834,0 0-1665</inkml:trace>
  <inkml:trace contextRef="#ctx0" brushRef="#br0" timeOffset="326176.7577">1865 11728 20467,'-20'-41'1537,"20"21"-864,-19 0-96,-1 20-321,20 0-416,0 0-961,0 0-353,20 20-1921,-1 0-12076</inkml:trace>
  <inkml:trace contextRef="#ctx0" brushRef="#br0" timeOffset="326501.9532">2341 12065 17168,'20'19'1537,"0"-19"-736,-20 0 1633,0 0 385,-20-19-1922,0 19-321,1-20-351,-21-19-65,0 18-64,1-19 32,19 1-128,-20 0 256,1-2-320,19 2 128,0-20-64,20 39 128,0-1-160,20 1-32,20 0 128,-21 20-64,41 0-32,-21 20-384,1 0-897,19 1-1250,-19 18-223,1-19-3364</inkml:trace>
  <inkml:trace contextRef="#ctx0" brushRef="#br0" timeOffset="326685.5467">2064 11926 20403,'0'19'1826,"20"-19"-673,0-19 1249,0 19-737,19-20-1440,1 0-129,-1 20-865,1 0-864,0 0-1987,-21 0-2818</inkml:trace>
  <inkml:trace contextRef="#ctx0" brushRef="#br0" timeOffset="327399.4141">3017 11945 9352,'0'0'3492,"0"-19"-1090,0 19-320,0 0-224,0 0-385,0 19-192,20 1-320,-1 21 160,1-22-384,0 21-32,0-1-225,0 0-224,-1-18-31,1 19-129,-20-21 32,20 1 160,-20 0 64,0-1-63,-20-19-1,20 22-160,-20-22 0,1 0-64,-1 19 64,-20-19-192,1 0 64,-1 0-384,20 0-129,-1 0-255,-17 0-706,18-19-1537,20-22-1377,-21-18-12812</inkml:trace>
  <inkml:trace contextRef="#ctx0" brushRef="#br0" timeOffset="327599.6094">2997 11708 21652,'-20'-21'2178,"20"21"-1730,-21 0 65,21-20-65,0 20-480,-18 0-512,18 0-1730,18 20-641,-18-20-8680</inkml:trace>
  <inkml:trace contextRef="#ctx0" brushRef="#br0" timeOffset="328167.9686">3454 11708 20307,'0'0'1377,"0"0"-640,0 0 160,0 0 480,19 20-897,1-20-384,20 39-96,-20-19 97,19-1-194,1 1-95,-1 1-96,2-1-128,-21-1 95,0 1 65,-2 0 160,-18-20 96,0 19-128,0-19 256,-18 20-128,-2 0 160,0-20 64,-1 21 97,-17-2 159,17 1-32,1-20-191,0 20-129,0-20 0,20 0-256,0 0-224,0 19-738,20-19-767,-20 0-1346,20 0-8616</inkml:trace>
  <inkml:trace contextRef="#ctx0" brushRef="#br0" timeOffset="328443.3594">4068 11945 20723,'20'20'3139,"-20"0"-2466,0-20 960,20 21-63,-20 18-385,21-19-737,-1-1-320,-20 1-64,18-20-64,2 20-32,-20-20-320,21 0-545,-21 19-384,0-19-1089,0 0-1474,0 0-7142</inkml:trace>
  <inkml:trace contextRef="#ctx0" brushRef="#br0" timeOffset="328638.6717">4009 11728 22645,'-40'-20'1505,"40"20"-1761,0-21-256,0 21 63,0 0-1344,20 0-3012</inkml:trace>
  <inkml:trace contextRef="#ctx0" brushRef="#br0" timeOffset="360345.7032">4942 11985 14093,'21'60'2018,"-3"-40"-1378,2-1 1026,-20 1 32,21-20-161,-21 0-480,20 0 32,-20 0-128,0-20-256,0 1-129,-20-1-191,20-19-161,-21-22-64,1 22 64,2 0 64,-3-2-127,1 2 31,20 19 96,0 0-64,0 1-96,0 19-96,41 0 64,-23 0-192,23 0-320,-1 19-705,-1 1-1025,21 0-1025,-1-1-1313,-19 1-12460</inkml:trace>
  <inkml:trace contextRef="#ctx0" brushRef="#br0" timeOffset="360693.3594">5380 11906 15566,'0'-20'2370,"18"1"-544,2-1 288,1-1 96,-1 1-864,0 1-482,-1 19-415,1-20-193,0 20-96,-20-20-64,0 20 0,20 0 65,-20-19-1,-20 19 0,20-20-64,-20 20 0,-19 0-96,19 0-64,0 20 64,-21-1 64,23 1-32,-2 19 32,20 2-32,-21-2 128,42-19 65,-21 19-1,38-19-32,-18 0 32,21 1-192,18-2 32,-19-19-128,-1 0-320,1 0-417,0 0-512,-1-19-993,1 19-1762,-19-21-6502</inkml:trace>
  <inkml:trace contextRef="#ctx0" brushRef="#br0" timeOffset="360941.4063">5835 11588 19730,'0'0'3620,"0"0"-2211,0 0 64,0 40 257,0-1-385,0 22-576,21-2-385,-1 1-288,-2-1-96,3 0-96,19-18-192,-20-22-224,19 1-321,1-20-737,-20 0-800,0 0-1345,-20-20-4293</inkml:trace>
  <inkml:trace contextRef="#ctx0" brushRef="#br0" timeOffset="361131.836">5756 11847 20275,'-20'-21'3811,"20"21"-2241,0 0 63,20 0-127,1 0-834,17 0-447,3-20-514,18 20-351,-19 0-738,19 0-1536,-19-19-2083</inkml:trace>
  <inkml:trace contextRef="#ctx0" brushRef="#br0" timeOffset="362177.7344">6352 11926 704,'0'-20'4709,"0"20"-3236,0-20 577,0 20 673,0-19-289,-20-1-1025,20-1-352,0 21 224,0-20 1,0 1-129,0 19 288,0 0-256,0 0-224,0 19-320,0 1 224,0 21-193,0-2-255,0 20 31,20-18-192,-20-2 32,20-19-31,0-1-1,-1-19-128,1 0 128,0-19-160,20-1 1,-21-19-1,-19 18-160,20-19 96,-20 1-64,0 19 0,0-19 128,-20 18-64,20 1-64,0 20 32,-19-19 32,19 19 96,0 19-224,0-19 160,19 41 96,-19-21 32,20-1-128,0 1-64,0 0-32,0-20-32,19 19-288,-19-19-385,21 0-512,-23-19-673,2 19-737,1 0-864,-21-20-7271</inkml:trace>
  <inkml:trace contextRef="#ctx0" brushRef="#br0" timeOffset="362474.6094">6769 11847 11723,'20'39'7879,"-1"-19"-6181,-19 0 127,20-1-63,0 1-289,-20-20-640,20 0-256,-20 0-193,0 0 129,0-20-129,0 1-224,0-1-64,0 0 0,-20 1-96,20-1 0,0-21 96,0 22-192,0-21 0,0 21-192,20 19-289,-20 0-319,40 0-258,-21 19-767,21 1-802,-20 0-992,19-20-12557</inkml:trace>
  <inkml:trace contextRef="#ctx0" brushRef="#br0" timeOffset="362909.1796">7285 11826 20147,'20'80'1985,"-1"-60"-287,1-1 128,-20 1-289,20 0-768,-20 1-385,0-21-127,20 0 31,-20-21-96,0 21-64,0-20-192,20-19 192,-20 19-128,0-19-32,19 19 64,-19-1-96,20 1 160,0 20-192,0 20 96,-20 1 64,21-1 32,17 19-160,-17-19-32,-1-1-352,18 1-609,3 0-321,-1 1-928,-21-21-2274,1 0-13709</inkml:trace>
  <inkml:trace contextRef="#ctx0" brushRef="#br0" timeOffset="363792.9686">8535 11528 13805,'0'41'2530,"0"-22"-1121,0 21 417,20-1-128,0 22 95,0-2-479,0-20-225,0 2-449,-1-22-223,1 1-1,0-20 32,0 0 33,-20 0-1,0 0-95,0-20-193,-20-19-96,0-2-32,0 2 64,-19 0-224,19-22 0,0 2-64,0 0-96,20-21-193,0 21-159,0 18 319,20 2 161,20 19 32,-20 20 0,19 0 0,-19 20 0,0 19 64,1 22 0,-3-2-160,-18 21-289,0-21 225,0 0 64,0-18 288,0-2-192,-18-19 224,18-20 128,0 19 160,0-19 161,0 0-225,0-19 129,18-1 63,23 20-127,-21-20-1,18 20-256,-17 0-128,19 20 32,-20 0-64,-1-20-160,21 19-128,-20 1-225,0-20-415,-1 21-354,1-21-672,0 0-1217,0-21-6758</inkml:trace>
  <inkml:trace contextRef="#ctx0" brushRef="#br0" timeOffset="364451.1717">9488 11350 12395,'-20'-40'6054,"0"21"-4997,1-1 577,19 20 127,-20 0-319,-20 0-257,20 0-673,1 20-224,-21-1 1,-1 21 127,23 0-32,-2 0-95,20-1-129,20 0-32,-2-19-160,23 1 128,-1 18-96,19-19 0,0 0-128,1-1-32,-1 1-32,-39 0 160,0 1-97,1 18 161,-42-19-64,1-20 193,0 20-97,2-1-32,-23-19-64,21 0 64,-20 0-224,21 20-193,-1-20-608,20 0-1121,-20 0-993,20-20-3843</inkml:trace>
  <inkml:trace contextRef="#ctx0" brushRef="#br0" timeOffset="364857.4219">9865 11687 19698,'20'0'1281,"0"0"-960,0 21 640,0-21-417,19-21-224,-19 21-31,1-20-129,-1 0-32,-2 1 32,-18-1 160,0 20-127,0-20-97,-18 1 224,-2 19-128,-1 0 0,-19 19 1,21-19 95,-1 20-32,0 19 64,0-19 193,20 21-1,0-2-191,0-19-193,20 0-32,0-1-32,19 1-64,22-20-96,-23 0-289,3-20-415,17 1-706,-17 19-1505,-21-20-5541</inkml:trace>
  <inkml:trace contextRef="#ctx0" brushRef="#br0" timeOffset="365485.3514">10342 11291 14125,'-20'-40'4356,"20"40"-2690,0 0 384,0 0-65,0 20 258,20 19-898,-20 1-576,20 0-193,-20 19-288,19 0 97,21 2-289,-19-22-32,-1 0-64,-2 1-128,2-19-289,1-1-415,-1-20-674,0 0-768,-20 19-1474,0-19-3394</inkml:trace>
  <inkml:trace contextRef="#ctx0" brushRef="#br0" timeOffset="365829.1014">10640 11608 17040,'20'0'4324,"-1"0"-2434,1 0 31,-20 0-447,40 0-449,-20 0-513,-1-20-448,1 20 0,0-19 64,0-1-128,-20-1 0,21 1-96,-42 20 32,21-19 64,-20 19-128,0 0-96,-19 0 224,19 19-64,0-19 32,0 20 32,0 1-64,1 18 64,19-19 96,0 19-96,0-19 128,19 0-64,1 1-96,20-1 0,-1-1-96,1-19 32,1 0-769,-3 0-801,3 0-1152,-3 0-962,-17 0-10345</inkml:trace>
  <inkml:trace contextRef="#ctx0" brushRef="#br0" timeOffset="366074.2186">11235 11508 18801,'-20'-19'2178,"-20"19"-640,21 0 352,-1 19-161,0 1-255,0 21-417,0-2-321,20 0-159,0 1-385,0 1-64,20-2-64,20 0-128,19-19-64,-19 1-192,19-21-129,-18 0-319,17-21-514,-17 1-992,-21 1-865,0-1-832,-1 0-10475</inkml:trace>
  <inkml:trace contextRef="#ctx0" brushRef="#br0" timeOffset="366280.2735">11493 11330 18897,'0'0'3748,"0"20"-2179,0-1 65,0 22-97,0-2-95,0 20-641,20-18-513,0-2-192,0 1-64,0-1-160,19-19-192,-19 1-225,-20-1-160,20-1-640,-20-19-865,0 0-1217,0-19-3844</inkml:trace>
  <inkml:trace contextRef="#ctx0" brushRef="#br0" timeOffset="366482.4219">11335 11569 21364,'0'-20'2370,"0"20"-736,20 0 415,18-21-287,3 21-1089,-1-20-545,-1 20-96,21-19-128,-21 19-417,1 0-255,-19 19-418,-3-19-1440,2 0-1346,-20 20-9897</inkml:trace>
  <inkml:trace contextRef="#ctx0" brushRef="#br0" timeOffset="368645.5077">12387 11210 9705,'-20'-19'4708,"0"-1"-3266,0 20 255,0 0 161,1 20-225,-1 21-383,0-2-161,0 20-160,-1 21 192,3 18 32,18-18-353,18 19-415,3-19-97,-1-21-160,20 1-160,19-20 0,-19-21-64,19-19-481,-19 0-640,19 0-801,-18-19-1313,-3-1-5669</inkml:trace>
  <inkml:trace contextRef="#ctx0" brushRef="#br0" timeOffset="369487.3046">12803 11310 12075,'0'-19'3651,"0"-1"-1344,0 20-193,0 0 160,0 20-449,0-1-95,20 21-545,0 20-352,-20-21-160,20 20-225,0-18-256,19 18-96,-19-20 32,0-19-256,21 21 96,-23-21-320,2-1-385,1 1-448,-1 0-673,-20-1-576,0-19-1153,0 0-6375</inkml:trace>
  <inkml:trace contextRef="#ctx0" brushRef="#br0" timeOffset="369840.8204">13319 11528 18385,'0'-20'2050,"-19"1"-1249,-1 19 480,0 0 192,0 19-384,0-19-448,-19 20-193,19 21 33,0-22-65,20 1-256,20 0-64,0-1-32,19 1-32,21-20 33,-21 20-162,21-20 226,-21 21-161,2-1 32,-21-1 96,-20 1 0,0 0 96,0-1-128,-20-19 64,-1 20-96,1-20-64,2 0-320,-3 0-161,21 0-608,-20 0-1249,20-20-1025,0 1-5702</inkml:trace>
  <inkml:trace contextRef="#ctx0" brushRef="#br0" timeOffset="370069.336">13517 11369 22261,'21'21'1441,"-21"-1"-160,20 0 417,-20 19-65,20 20-544,0-18-512,-1-2-289,1 0-288,20 1 32,-20 1-256,-1-22 0,1 1-705,-20-20-577,20 20-1152,-20-20-1506,-20-20-6470</inkml:trace>
  <inkml:trace contextRef="#ctx0" brushRef="#br0" timeOffset="370276.367">13459 11628 19986,'20'-20'2403,"0"0"-417,-2 20 128,43-19-385,-22 19-1024,21-20-481,-21 20-288,21 0-545,-19 20-768,-3-20-1506,-17 19-1665</inkml:trace>
  <inkml:trace contextRef="#ctx0" brushRef="#br0" timeOffset="371050.7813">14372 11628 12651,'0'59'4261,"20"-18"-2756,-20-2 257,39 20 127,-19 1-159,0-1-577,20 2-416,-21-22-385,1 0-160,0 1 1,0-21-97,-20 2 32,20-21 0,-20-21 160,-20 2-192,0-1-32,-20-19-96,21-1 64,-21-20-160,0 1 384,1-21-160,-1 1-256,19-1 160,3 1-64,18 40 64,0-2-64,18 2 0,23 39 64,-21 0 32,19 0-64,1 20 96,-20 19-128,19 2 160,-19-2-64,0 0-64,-20 1 64,0 1-128,0-22 0,0 21-160,-20-40-289,0 19-223,20-19-674,-19 0-832,19 0-769,-20 0-5573</inkml:trace>
  <inkml:trace contextRef="#ctx0" brushRef="#br0" timeOffset="371486.328">14809 11489 14317,'-20'0'3203,"20"19"-1762,-20-19 65,20 20 640,0 1-160,-21 18-449,21 1-608,0-21-416,21 21-129,-21-40-384,20 21 64,20-21 0,-21 0-96,1 0-64,0-21-96,-20 1 96,20 0 0,-20-19 32,-20 19 64,0 20 32,0-19 32,1-1-64,-1 20 192,20 0 128,-20 20-96,20-20 33,0 19-1,20 21-96,0-21-96,-1 1-32,21 0-352,0 1-129,-1-21-287,1 0-546,-1 20-1152,-19-20-993,0 0-6342</inkml:trace>
  <inkml:trace contextRef="#ctx0" brushRef="#br0" timeOffset="371691.4063">15165 11747 3138,'0'-19'16048,"0"-1"-14223,-20-21 193,2 21 641,-2 1-577,-1-21-801,1 21-736,20-22-161,-20 21-192,20 1-192,0-1-192,0 0-673,20 20-736,0 0-770,21 0-1472,-23 0-4677</inkml:trace>
  <inkml:trace contextRef="#ctx0" brushRef="#br0" timeOffset="371891.6014">15285 11271 18225,'0'0'3491,"0"0"-1729,20 20 352,-20 19-128,20 0-449,19 2-544,-19 18-609,0-20-256,19 2-160,1-2-352,-20-19-257,21 0-383,-23-1-610,-18-19-1185,0 0-1088,0 0-7913</inkml:trace>
  <inkml:trace contextRef="#ctx0" brushRef="#br0" timeOffset="372087.8906">15305 11569 19122,'0'-41'2978,"0"41"-1248,20-20 736,19 1-512,1-1-961,-1 0-608,21 1-289,-19 19-321,18 0-735,-19 0-1347,-1 0-2753,-19 0-14895</inkml:trace>
  <inkml:trace contextRef="#ctx0" brushRef="#br0" timeOffset="372767.578">16317 11508 15502,'-20'0'2627,"0"20"-1282,0 1 449,1 18 224,19 1-289,0-1-512,0-19-448,39 1-256,-19-1-289,39-20 32,-19-20-224,1-1 32,-3-19-32,-17 1-64,-1 0-32,-20 19 0,0-1-96,-41-18-257,3 39 97,-3-20-224,1 20-257,21 0-128,-1 0-641,20 0-544,0 20-480,20-1-3460</inkml:trace>
  <inkml:trace contextRef="#ctx0" brushRef="#br0" timeOffset="372998.0467">16694 11628 16079,'-39'-40'1890,"19"1"-449,-20-2 321,1 22-321,19-21-352,0-19-384,0 19-321,-1-19-224,21 0 32,21 18 33,19 1-322,-20 21-383,19 19-705,-19 0-737,20 0-736,-21 19-5734</inkml:trace>
  <inkml:trace contextRef="#ctx0" brushRef="#br0" timeOffset="373202.1483">16337 11469 20499,'-20'0'2210,"40"-20"-1633,19 20 1024,2-39-192,17 19-1088,3 20-321,-2-21-865,1 21-1057,-1 0-1025,0 0-2978</inkml:trace>
  <inkml:trace contextRef="#ctx0" brushRef="#br0" timeOffset="373781.25">17389 11291 15406,'0'39'3523,"20"-19"-2658,0 20 224,0 0 545,0 19-65,-1-20-736,1 2-609,0-2-160,0-19 97,-20-1-65,0 1 224,20-20-128,-40-20 160,20 1-159,-20-1-193,20 0 128,-20-19-160,-19-2 64,19-18 64,0 20-64,0-21-32,20-19-32,0 18 0,0 22 96,0 0 32,20 19 128,0 20 161,0 0-1,19 39 32,-19 1 97,20 1-289,-21 18-96,21 19-96,1-17 64,-23-2-160,23-20-224,-21 2-385,0-22-128,-1 1-416,-19 0-1121,0-20-481,-19 0-1793,-21-20-11595</inkml:trace>
  <inkml:trace contextRef="#ctx0" brushRef="#br0" timeOffset="373993.1639">17488 11489 19698,'0'-20'2242,"20"20"-192,0-20 513,0 20-674,19-19-864,1 19-672,1-20-193,-3 20-96,3 0-512,-21 0-449,19 0-1057,1 0-1986,-20 20-3075</inkml:trace>
  <inkml:trace contextRef="#ctx0" brushRef="#br0" timeOffset="374235.3514">18123 11469 14733,'41'20'4741,"-21"-1"-3428,19 22 545,-19-2 384,0 1-737,0-1-800,-20 2-417,19-2 1,-19 1-193,-19-1-96,19-18-96,-20-1-609,0-20-800,0 0-1250,20 0-1537</inkml:trace>
  <inkml:trace contextRef="#ctx0" brushRef="#br0" timeOffset="374939.4532">18640 11410 7943,'0'-20'7655,"0"20"-5445,20 0 65,0 0 191,-1 20-224,1 19-801,20 1-672,-1-1-224,-19 2-129,20-2-32,-20 0-95,-1 1 31,1-19-64,-20 18 96,0-19-127,-20-20-97,1 20-32,-1-20-32,-20 19-32,20-19-256,-19 0-129,19 0-319,0 0-129,0 0-768,20-19-1186,-19-1-1377,19-19-7079</inkml:trace>
  <inkml:trace contextRef="#ctx0" brushRef="#br0" timeOffset="375145.5077">18719 11171 19538,'-20'-20'2498,"20"20"-1729,0-19-449,0 19 97,0 0-481,0 0-225,20 0-928,0 19-1057,0-19-2755</inkml:trace>
  <inkml:trace contextRef="#ctx0" brushRef="#br0" timeOffset="375433.5938">19176 11430 18801,'20'0'4292,"-1"0"-2914,1 0 768,0 0-417,21 0-1248,-23 0-257,22 0-160,1 0-64,-2 0-96,1 0-417,-1 0-287,1 0-385,-20 0-897,19 0-449,-39 0-576,20 0-10217</inkml:trace>
  <inkml:trace contextRef="#ctx0" brushRef="#br0" timeOffset="375693.3594">19672 11132 19698,'0'0'3331,"20"0"-1537,-20 19 512,19 1-576,-19 19-481,20 2-480,20-1-449,-19-1-160,-1 0-64,19 2-96,1-2-192,-20 1 0,-1-21-449,1 1-384,0 1-896,-20-21-1058,20 0-1121,-20 0-11723</inkml:trace>
  <inkml:trace contextRef="#ctx0" brushRef="#br0" timeOffset="376294.9219">20426 11569 14509,'0'0'2787,"0"-20"-961,0 20 416,20 0 96,-20 20-769,20-20-672,0 39 128,0-19-640,-20 19-1,19 2-128,-19-21-288,0-1 0,0 1-320,20 0-481,-20-20-1249,0 19-1473,0-19-5990</inkml:trace>
  <inkml:trace contextRef="#ctx0" brushRef="#br0" timeOffset="378264.6483">20982 11390 14926,'-20'-21'2210,"20"2"-160,0 19 160,0 0-224,20 0-609,-20 0-448,0 19 0,20 2-161,-20 19-159,21-21-129,-3 21-223,-18-21-161,20 1-32,-20 1-96,21-1-96,-1-1-225,0-19-640,-20 0-736,18 0-673,-18 0-321,0-19-3171</inkml:trace>
  <inkml:trace contextRef="#ctx0" brushRef="#br0" timeOffset="378728.5156">20942 11132 8776,'-19'0'2402,"19"0"-384,0 0 705,0 0-577,0 0-737,0 0-608,0 0 960,0 0-479,0 0 31,0 0-352,0 0-96,0 0-225,0 0-95,0 19-161,0-19 0,19 0 65,-19-19-97,20 19-128,-20-20-63,0 20-33,0-20 32,0-1-64,0 21 64,-20-19 32,20 19-32,-19 0 1,-1 19-97,0-19-193,20 21 194,0-21-258,0 20-255,0-20-513,20 0-544,0 0-1250,19 0-1185,-19 0-6982</inkml:trace>
  <inkml:trace contextRef="#ctx0" brushRef="#br0" timeOffset="379040.0391">21339 10973 23029,'81'39'1794,"-23"1"-1057,21 20 224,-18-1 288,18 21-577,-20-1-415,-19 1-161,1-21-64,-3 0-64,-38-18-128,0-2-129,0 0-575,-38-19-1186,-3-20-1826,1 0-3459</inkml:trace>
  <inkml:trace contextRef="#ctx0" brushRef="#br0" timeOffset="387801.7577">812 13017 11883,'0'0'3011,"0"-19"-1282,-18-1 353,18 20 0,-20-20-544,20 20-385,0 0-256,-21 0-257,21 0-95,-20 20-65,0 0-224,2-1-127,18 1-33,0 0-96,0 20 64,0-20-32,18-20-32,2 20 0,21-1 0,-3-19 32,-17 20-64,19-20 128,0 20-192,-1-20 192,-19 19 96,-20 2-96,0 19-64,0-21-32,-20 21-320,0-21-65,1 3-640,-1-3-608,20-19-481,-20 20-801,0 0-5765</inkml:trace>
  <inkml:trace contextRef="#ctx0" brushRef="#br0" timeOffset="388127.9297">733 12939 11851,'-20'0'7943,"2"-20"-6630,18 20 321,0-21 224,0 21-993,0-20-801,0 20-128,18-19 64,2-1-385,0 0-640,1 1-544,-1-1-769,-2 20-2403</inkml:trace>
  <inkml:trace contextRef="#ctx0" brushRef="#br0" timeOffset="388576.1717">614 12680 12555,'-39'80'2371,"-1"-21"31,20 0-128,1 21-320,-1 19-321,0 0-608,20 1-320,20-2-256,-20 2-161,39 0-96,1-21 352,0-40-415,19-18 127,20-21 128,0 0-160,2-41-127,-2-18-65,-20-21 96,22 2-224,-43-22-65,23 21 161,-22-21-32,-19 22 0,-20-2-64,-41 21-64,23-2-64,-43 2 160,23 20 32,-3 19-160,-18-1 96,-1 1-65,-19 20-287,18 0-737,23-19-513,-3 19-864,21 0-8649</inkml:trace>
  <inkml:trace contextRef="#ctx0" brushRef="#br4" timeOffset="396395.5077">1865 12839 7174,'20'-20'7079,"-20"20"-5574,-20 0 97,20-19 480,0 19-256,-20 0-641,20-20-384,-19 20-97,-1 0-255,0 0-161,20 20-128,0-20 32,-20 19-64,20-19-96,-20 40 0,20-21 0,0 22-32,0-2 0,0 1 0,20-1-32,-20 2 96,0 18 1,20-20-1,-20 0-32,0 2-32,0-2 96,0-19-192,0 0 96,0-1 96,0 3 64,0-22 64,20 0 160,-20 0 1,20 0-97,-1 0-96,-19 19-96,0-19-32,20 0-96,-20 20 96,20 0-160,0-20-224,-20 19-224,21 1-129,-3 0-192,-18-1-512,20-19-801,-20 21-609,20-21-3459</inkml:trace>
  <inkml:trace contextRef="#ctx0" brushRef="#br4" timeOffset="396663.086">2124 13215 17520,'19'-19'1986,"-19"19"-1025,0-20 704,0 20 385,0 0-1089,0 20-512,20-1-193,-20 22-160,0-2-160,20-19 0,0 0 192,0 21-608,-20-22-513,19-19-577,1 0-1248,0 0-4165</inkml:trace>
  <inkml:trace contextRef="#ctx0" brushRef="#br4" timeOffset="396868.1639">2124 12978 18705,'-20'-39'961,"0"39"-737,20-20 97,0 20-161,0-21-352,0 21-865,0 0-2114,20 0-8937</inkml:trace>
  <inkml:trace contextRef="#ctx0" brushRef="#br4" timeOffset="397199.2186">2620 13276 13805,'20'59'2402,"-1"-40"-673,-19 3 33,0-3 64,20-19-257,-20 0-416,0 20-64,0-20-224,0 0-384,-20-20-193,20 1 32,-19-3-160,-1 3-31,0-1 31,-20-19-128,19-1-32,-17 0 32,-3 0-64,21-19-64,2 19 32,-3 0-64,21 21-33,0-1 1,21 0-32,-3 20-96,23-19-449,-21 19-736,18 19-481,3-19-448,-1 20-1570,-1 0-9545</inkml:trace>
  <inkml:trace contextRef="#ctx0" brushRef="#br4" timeOffset="397415.0391">2501 13117 10345,'-41'39'9930,"21"-19"-8905,2-20-128,18 0 1313,0 0-289,0 0-1152,18 0-545,23-20-160,-21 20-192,18-19-512,3 19-898,-21-20-1569,20 20-1857</inkml:trace>
  <inkml:trace contextRef="#ctx0" brushRef="#br4" timeOffset="399077.1483">3294 13176 15534,'21'0'1602,"-21"20"-994,20-1 1250,-20 2-288,18 19-802,-18-1-191,21 22-97,19-2 97,-20-20 352,0 0-161,-20 2-63,19-2-96,-19-19-97,0 0-63,0-1-129,0-19-256,-19 20 32,-1-20-64,0 0 128,0-20-256,0 20 32,-1-19-416,-17 19-193,17-20-480,21 20-673,-20 0-832,20-20-1570,0 1-12811</inkml:trace>
  <inkml:trace contextRef="#ctx0" brushRef="#br4" timeOffset="399285.1561">3254 12859 21844,'-18'0'481,"-3"0"-385,21 0-32,0 0-64,-20 0-833,20 0-1505,0 19-3812</inkml:trace>
  <inkml:trace contextRef="#ctx0" brushRef="#br4" timeOffset="399814.4532">3691 13037 18193,'0'-20'1890,"21"1"-225,-21 19 513,0-20-288,0 20-1089,0 0-609,0 0-32,0 20 32,-21-1-128,21 21-64,-20-19 64,20 18-32,-18 0-32,18 1 32,-21-21 161,21 2-65,-20-1 160,20 0-32,0-1-96,0-19 97,0 0 63,0 0-64,20 0-96,-20 0-96,21 0 97,-3 0-226,2 0 33,1 0-32,-21 0-224,20 0-32,0 0-449,-2 20-320,3-20-320,-1 20-962,-20-20-671,20 19-4389</inkml:trace>
  <inkml:trace contextRef="#ctx0" brushRef="#br4" timeOffset="400036.1327">3989 13256 14285,'20'39'6022,"-20"-19"-4933,0 0 736,20-1-127,-20 3-1025,20-3-385,-20 21-320,19-21-128,1 1-160,0 0-673,-20-20-1025,21 0-1474,-21 0-7302</inkml:trace>
  <inkml:trace contextRef="#ctx0" brushRef="#br4" timeOffset="400240.2344">4009 13117 16944,'-20'-39'3139,"20"18"-1474,-20 1-288,1 20-768,-1-20-545,20 20-961,0 0-864,0 0-1955</inkml:trace>
  <inkml:trace contextRef="#ctx0" brushRef="#br4" timeOffset="400770.5077">4108 12819 19410,'0'-19'2274,"0"19"-1633,0-20 896,0 20 193,0 0-801,21-20-737,-21 20-160,20 0 32,-20 0 96,18 0-128,2 20 160,-20 0-64,21-1 97,-1 1 31,0 0-96,19 19-64,-19 2-64,0-2 128,-20 20-128,20 1-64,0-1 32,-1 21 0,1-1 0,0-18-32,0 17-32,1-19 64,-3 2 0,-18-22 0,20 0 96,-20-19-96,0 1-96,0-1-256,-20-20-161,2 0 1,-3-20-449,1 20-1377,-20 0-2114,21-21-11756</inkml:trace>
  <inkml:trace contextRef="#ctx0" brushRef="#br0" timeOffset="430999.0235">5200 13176 1601,'0'-20'801,"-19"20"-769,19 0 0,0 0-96,0 0-1442</inkml:trace>
  <inkml:trace contextRef="#ctx0" brushRef="#br0" timeOffset="431425.7813">5200 13176 3042,'-39'-20'1954,"39"20"-224,0-19 1249,0 19 160,0 0-1025,0 0-417,0 0-95,0 0-161,0 19 1,0 1-161,0 0-320,20 20-161,-1 0-287,-19 19-225,20-18 0,0-2 97,-20 0 31,20 1-63,-20-21-33,0-19 32,0 0-64,0 0 1,0 0-129,0-19-128,-20-1 0,20 0 0,-20-19 0,0-22-32,20 2-32,-19 0 0,19-1-64,0 1-32,0 20 64,0-2-193,19 21-159,1 20-193,0 0-416,0 0-288,0 20-448,19 0-450,2 1-1408,-21 18-8200</inkml:trace>
  <inkml:trace contextRef="#ctx0" brushRef="#br0" timeOffset="431824.2186">5597 13236 7046,'0'0'9609,"0"0"-8135,0 0-33,0 0 225,0 0-449,0-21-641,20 21-384,-20 0-63,20 0-1,0-19 96,0 19-128,-1-20-32,-19 0-32,20 1 32,-20-1-64,0 0 32,-20 20-32,1-19 0,19 19 64,-20 0-32,-20 0 0,40 19 128,-20 1 33,1 19 127,19 1 0,0 0 33,0 0-65,0-1-192,19 0-32,1-17-96,0 17-64,20-19-288,-1-20-321,1 0-512,-1 0-545,1-20-320,1 20-2306</inkml:trace>
  <inkml:trace contextRef="#ctx0" brushRef="#br0" timeOffset="432068.3594">5915 12859 18705,'0'0'1538,"0"19"-289,-21 1 320,21 1 129,21 18-769,-21 20-577,20-19-288,0 20 32,19-1-192,-19-20-352,20 2-481,0-21-512,-1-1-738,1 1-1088,-19-20-7014</inkml:trace>
  <inkml:trace contextRef="#ctx0" brushRef="#br0" timeOffset="432272.461">5856 13156 18033,'-21'-19'2690,"21"19"-1120,0-20 287,0 20-864,21-20-704,17 1-225,-17-2-192,19 1-257,-1 0-768,21 20-833,-20-19-416,-1 19-2819</inkml:trace>
  <inkml:trace contextRef="#ctx0" brushRef="#br0" timeOffset="432591.7969">6311 13057 1569,'0'21'16848,"0"-21"-15407,0 39 193,0-19-33,0 19 1,0 0-769,21 2-641,-1-2-160,0-19 96,19 0 0,-19-1 32,20-19-96,-20-19 32,-1-1-128,1-19-128,0 19-160,0-21-128,-20 22-33,-20-21-416,20 21-544,-20-1 128,20 0-193,-20 20-2049,20-19-12588</inkml:trace>
  <inkml:trace contextRef="#ctx0" brushRef="#br0" timeOffset="433011.7186">6708 13176 18353,'0'60'2530,"0"-20"-1665,0-1 288,20-19 353,-20-1-65,0-19-576,21 0-289,-21 0-63,0 0-65,20-19-159,-20-1-1,0 0 0,-20 1-96,20-1-96,0-21-160,-21 2 128,21 19-192,-20-19 32,20 19-256,0 1-193,20-2-352,1 21-768,-1 0-866,0 0-383,-1 0-2467</inkml:trace>
  <inkml:trace contextRef="#ctx0" brushRef="#br0" timeOffset="433534.1796">7087 13156 15662,'0'0'2819,"0"20"-1378,0 19 481,0-18 0,0 19-192,20-1-705,-20 0-385,0 2-416,18-21-63,-18 0-33,21-20 64,-21 0-96,0 0 0,20-20-64,-20-19 32,0 17-64,0-17 0,0 0 0,20 19 64,-20-21-96,0 22 160,20 19-32,-1 0 161,-19 19-97,40 2-32,-20-1-192,0 19-192,19-19-193,-19 19-544,20-17-897,-21-3-1441,1 1-6246</inkml:trace>
  <inkml:trace contextRef="#ctx0" brushRef="#br0" timeOffset="434897.461">8039 12839 11018,'0'20'3011,"0"-1"-993,0 1-417,0 21-320,0-2-63,20 0-290,0 1-319,-20 20-32,20-1 63,0-20-63,-1 22-33,-19-42-63,20 21-97,-20-40 0,0 19-63,0-19-65,0 0-160,0 0-64,-20 0 0,1-39 32,-1 19-32,0-39-32,-20-1-32,21 1-256,-1-21-32,0 1 159,20 19 65,0 1 32,20 20 0,0 19-32,-1 0 96,21 20-64,0 0 32,-1 20 32,1 19-32,19 1-64,-39-1 160,21 2-96,-23-2 64,-18 0 0,0 1-96,0 0 128,-18 0-32,-3-1 0,1 0-32,0-18 64,0-1 64,1-20 96,-1 0-95,20 0 319,20 0-32,-1-20-127,1-1-193,0 21-96,21-19 0,-23 19-192,22-20-385,-19 20-192,17 0-256,-17 20-544,-1-20-994,0 19-4387</inkml:trace>
  <inkml:trace contextRef="#ctx0" brushRef="#br0" timeOffset="435420.8985">8852 12898 16719,'21'-59'2178,"-21"39"-1313,0 1 64,-21-21 801,21 40-33,-18-21-832,-2 21-416,0 21-33,-1-1 161,-17 0 159,17 19-383,1 0-225,0 2-64,20-2-64,0 1-32,0-1 64,40 2-32,-19-2 0,17-19-128,23-1-1,-22 1 1,21 0 64,-21-1 0,-19 2 64,0 19 0,0-21 96,-20-19-64,-20 20-64,20 0 0,-20-20-320,0 19-128,-19-19-321,19 0-545,0-19-928,0 19-320,20 0-3460</inkml:trace>
  <inkml:trace contextRef="#ctx0" brushRef="#br0" timeOffset="435882.8125">9150 13196 16047,'20'0'1986,"-20"0"-321,20 0-31,1 0-161,-1 0-448,-2 0-480,2 0-225,1-20-224,-1 20 96,0 0-96,-1-20-32,1 1-32,-20-1 64,20 0-64,-20 1-32,-20 19-32,20-21 64,-20 21 33,1 0-65,-1 0 0,-21 21 96,21-2 32,2 1 128,-2 19 32,20 1-64,0 0 33,0-20-161,20 19-96,-20 1 0,38-21-192,-17-19-65,19 22-223,-21-22-161,21 0-480,0-22-608,-21 3-962,21-1-3907</inkml:trace>
  <inkml:trace contextRef="#ctx0" brushRef="#br0" timeOffset="436194.336">9508 12780 17040,'-20'-20'2946,"20"20"-1056,0 0 512,0 20-416,0 0-833,20 19-384,-20 0-160,20 22-193,-20-2-128,21 0-159,-3 1-65,2-21-96,0 20-129,1-18-287,-1-21-193,-2 19-576,3-19-769,-1-1-640,0-19-1378,-20 0-13645</inkml:trace>
  <inkml:trace contextRef="#ctx0" brushRef="#br0" timeOffset="436592.7735">9826 13137 20851,'0'19'961,"0"1"-352,20-20 416,-20 0 448,19 20-960,1-20-289,0 0-128,0 0-32,0 0-32,-1-20-32,21 0-32,-19 20-64,-1-19 32,-20-1 0,0 0 160,0 1-128,0-2 64,0 1-96,-20 20 128,-1 0-64,1 0 32,0 20 0,1 1 160,-1-2-32,0 1 193,0 19-33,20 1 0,-20-21-32,20 22-159,20-21-65,-20-1-96,20 1-129,0 0-127,19-20-192,1 19-353,-19-19-993,17 0-1025,-18 0-2081</inkml:trace>
  <inkml:trace contextRef="#ctx0" brushRef="#br0" timeOffset="437208.0077">10442 13137 14637,'0'-40'3267,"0"21"-1473,-21-2-32,21 21 64,-20 0-321,0 0-480,1 0-352,-1 40 31,20-20-223,-20 19-97,0 1-128,20 0-128,0 0 1,20-1-129,-20-19 64,40-1-64,-21 3-64,1-22-97,21 0-383,-3 0-449,-18 0-705,21 0-1024,-21-22-609,19 3-6439</inkml:trace>
  <inkml:trace contextRef="#ctx0" brushRef="#br0" timeOffset="437435.5467">10699 12958 3555,'0'-60'15503,"-20"40"-13101,20 1-480,0 19-161,0 0-287,0 0-577,0 19-161,0 22-351,0-2-225,20 40 0,-20-19-192,20-1-256,20 0-289,-21-18-320,21-2-416,-20-19-705,1 0-833,-3-20-3106</inkml:trace>
  <inkml:trace contextRef="#ctx0" brushRef="#br0" timeOffset="437657.2266">10679 13156 17520,'-39'0'3203,"39"-19"-1025,-20 19 289,20 0-353,0 0-289,0 0-704,20-20-416,0 20-577,19 0-192,-19 0-416,20-20-353,-1 20-545,1 0-832,-1-19-1697,-19 19-2820</inkml:trace>
  <inkml:trace contextRef="#ctx0" brushRef="#br0" timeOffset="439583.0077">11474 12819 10249,'0'-59'3459,"-20"38"-1024,0 21-513,20-20-161,-20 20-319,20 0-385,-21 20 192,21 1 64,0 19-544,0 19-353,0 1-31,0 19-129,0 1-128,21-21-64,-1 19-96,0-37-32,0 18-353,-1-39-319,21-1-866,0 3-1056,-21-22-1090,21 0-13580</inkml:trace>
  <inkml:trace contextRef="#ctx0" brushRef="#br0" timeOffset="440032.2266">11752 12859 17840,'0'-40'2243,"20"21"-1219,-2-1 194,2-21 31,1 41-320,-1-20-737,0 20-96,19 0-128,-19 20 64,0 1-96,0 19 128,-1 19-96,-19-20 32,20 21 0,-20-20 128,-20 19 192,20 1 257,0-21-65,-19 1 1,19-21-33,0 22-63,19-41 159,1 0-127,0 0-65,0 0-384,21 0 96,-3 0-192,3 0-192,-3-20-289,3 20-416,-21 0-416,0 0-737,-1 0-577,1 0-1441,0 0-9288</inkml:trace>
  <inkml:trace contextRef="#ctx0" brushRef="#br0" timeOffset="440423.828">12426 13078 18033,'0'19'2114,"0"-19"-1057,0 20 448,0 19 225,20-19-577,-20 19-577,20-18-255,0-1-161,-20 0 64,19-1-96,-19-19-32,20 20 64,-20-20-32,0-20-64,0 1-31,0-1-1,0 0-64,0-1 32,0-18-97,0 0 65,0 19-128,20 20 96,-20 0-64,21 0-32,-1 20-96,-20-1-353,18 21-768,2-21-641,1 22-96,-1-21-1313,0 19-10186</inkml:trace>
  <inkml:trace contextRef="#ctx0" brushRef="#br0" timeOffset="440909.1796">12902 13037 17232,'0'-20'1794,"-19"20"-834,19 20 610,-20-20-97,20 20-352,0 20-256,0-20-352,0 19-193,0 1-128,20 0-96,-20 0-96,19-21 96,1 1-64,0-20 0,0 0-64,1 0-64,-21-39-32,20 19 96,-2-21-32,-18-18 32,0 20-128,-18-21-32,18 1 0,-20 0 159,-1-2-95,-19 2 64,20 20 96,1-2 257,19 41 127,-20 0 32,20 0 129,0 41 96,0-21-129,20 39-95,-20-20-289,39 21 0,-19-20-256,21 19-128,-21-19-193,18-20-640,3 19-480,-21-19-705,19 0-1154,-19-20-7398</inkml:trace>
  <inkml:trace contextRef="#ctx0" brushRef="#br0" timeOffset="441726.5625">13697 13215 12235,'0'0'3395,"-20"0"-2049,20 0 575,0 21 257,20-1-384,-20 19-737,19 20-512,-19 2-225,20 18-224,20-19 0,-20-1-32,1-20 0,-3-19 32,2 1 97,1-21 159,-21 0-224,0-21 0,0 1-224,0 1 32,-21-21 0,-17 1 32,17-21-128,-19 20-64,20-38-225,-19 17-95,19-18 319,0 19 97,20 21 0,0-1 64,20 21 128,0 19-32,19 0-32,-19 0 32,20 19-32,-1 21 32,-19-1-32,1 0 0,-1 2-32,0-21 64,-20 19-32,0-19-192,0-1-737,0-19-448,-20 22-225,0-22-1761,20 0-7399</inkml:trace>
  <inkml:trace contextRef="#ctx0" brushRef="#br0" timeOffset="442242.1875">14293 13097 15214,'-21'0'2178,"1"0"-705,-18 20 225,17 0 192,1 19-641,0 0-256,0 2-288,1-2-417,19 1-96,19 1-96,1-22 64,0 1-64,0-20 0,1 0 1,-3-39-97,2 17 0,0-17 64,1 0 0,-21-1-32,0 0 0,0 20 160,-21 0-32,21 1 64,-20 19 65,20 0-161,-20 19 160,20 1-128,0 19-96,0-18 32,0 19-192,20-21-128,0 1-257,21 0-223,-23-1-289,3-19-449,-1 0-896,0 0-288,0 0-3396</inkml:trace>
  <inkml:trace contextRef="#ctx0" brushRef="#br0" timeOffset="442545.8985">14451 13176 15822,'0'60'2851,"20"-40"-1922,-20 0 352,0-1 129,0 1-417,20 0-289,-20-20-95,20 0 95,-20 0-159,19 0 32,-19-20-193,0-19 96,0 19 65,0-21-33,0 2-287,-19 0-97,19-1-160,-20 0 96,20 20-128,0 0-97,0 1-223,20 19-289,-20 0-448,39 19-768,-19 1-1314,20 0-2275</inkml:trace>
  <inkml:trace contextRef="#ctx0" brushRef="#br0" timeOffset="442834.961">14888 12760 19506,'0'-21'1954,"0"21"-1282,0 21 610,0 19 415,20-1-255,-20 0-417,20 22-449,-1-2-384,1 0-96,0-19 65,20 19-322,-1-19-127,-19 0-192,21 0-193,-23-21-672,2-19-641,1 20-641,-21-20-2369</inkml:trace>
  <inkml:trace contextRef="#ctx0" brushRef="#br0" timeOffset="443062.5">14888 13078 20755,'-40'0'3491,"40"0"-1985,0 0 512,0-21 64,0 21-769,40 0-801,-20 0-383,39 0-161,-19 0-417,19 0-223,2 0-289,-2-20-833,-19 20-1153,-1-20-1697,-19 20-10571</inkml:trace>
  <inkml:trace contextRef="#ctx0" brushRef="#br0" timeOffset="443711.9141">15841 13078 15150,'-20'-21'2658,"0"21"-1088,20 21-65,-20-21-31,20 39-353,0-19-256,0 19-353,0 0-224,20-18-160,20-1 33,-21 0-33,21-20-32,1-20-32,-3 0 32,-17-1-256,-1 2 128,-20-1 64,0-19-192,-20 19 128,-21 0-32,2 1-1,-1 19-31,20-21-256,-19 21-449,19 0-288,20 21-640,0-2-1090,0-19-3203</inkml:trace>
  <inkml:trace contextRef="#ctx0" brushRef="#br0" timeOffset="443986.328">16297 13236 14029,'20'0'5221,"-40"-21"-3588,0 2 97,0-21-65,1 21-127,-21-40-545,20 18-353,-19-18-255,19 0-161,0-1-32,0 1 0,20-2-95,20 22-194,-20 19-223,20 0-64,19 1-577,-19 38-929,0 1-1313,20 0-448,-21 19-11564</inkml:trace>
  <inkml:trace contextRef="#ctx0" brushRef="#br0" timeOffset="444204.1014">16099 12978 18545,'-59'39'3107,"39"-39"-1922,0 20 417,20-20 544,20-20-577,0 20-896,19-19-449,1-1-256,-1 20-288,1-20-161,0 20-736,-21 0-1025,21 0-1345,-20 20-2852</inkml:trace>
  <inkml:trace contextRef="#ctx0" brushRef="#br0" timeOffset="445101.5625">16913 12819 11562,'0'0'4869,"0"20"-3203,0 0 31,0-1-608,0 22-32,0-2-320,20 1-257,0 19-63,-1-19-65,1 0-32,0-1-63,-20-19 159,20-1-96,-20 2 161,0-21-161,0 0-192,0 0-32,-20-21-32,0 2-32,0-21 0,1 1 1,-1 0-33,0-22 0,20-17-97,-20 17-63,20 2 0,20-21 128,-20 41 0,20-1 128,19 21 160,-19 19-127,20 0 95,-1 19-64,-19 21 0,20-1-32,-1 22 0,-19-2-64,0 1 0,21-1-64,-21-20-64,-2 22-224,3-42-96,-1 21-289,0-21-480,-20-19-705,0 0-224,0 0-833,-20 0-8551</inkml:trace>
  <inkml:trace contextRef="#ctx0" brushRef="#br0" timeOffset="445326.1717">17071 13037 18481,'-19'0'2691,"-1"0"-1538,20 0 929,0-20 224,20 20-769,-1 0-960,1-19-513,0 19-96,20 0-224,-1 0-193,1-20-544,1 20-640,-23 0-1346,23 0-865,-21 0-12075</inkml:trace>
  <inkml:trace contextRef="#ctx0" brushRef="#br0" timeOffset="445637.6954">17686 13137 19442,'41'0'2434,"-41"0"-2081,20 0 1024,-20 19-384,20 1-449,-20 0-384,19 20-95,-19-20-162,0 0-63,0-1-480,0 1-834,-19-20-1152,19 20-3236</inkml:trace>
  <inkml:trace contextRef="#ctx0" brushRef="#br0" timeOffset="447122.0704">18203 12919 8840,'-19'0'4452,"19"-21"-2178,0 21 0,0 0-512,0 0 320,0 0-673,19 21-384,-19-1-224,20 19-256,0 0 95,0-19-159,0 21-161,-20-22-128,19 1 0,-19 0-64,20-1 33,-20-19 31,0 0-64,0 0 96,0 0-160,0 0 0,-20-19-32,20-21-32,0 21 32,-19-22-64,19 2 0,0-1 128,0 21-256,0-22 128,19 21 64,1 20 32,0 0 32,0 0-96,0 20 160,-1 1-127,1 18 63,0 1 0,0-1-160,1 2 160,-3-2-96,2 0-32,-20-19-257,21 19-191,-21-39-449,20 21-544,-20-21-705,0 0-225,0 0-2465,0 0-10475</inkml:trace>
  <inkml:trace contextRef="#ctx0" brushRef="#br0" timeOffset="447398.4375">18719 13017 19314,'20'0'1826,"-20"0"31,20 0 417,0 0-736,-1 0-705,1 0-449,20 0-352,-20 0-32,19 0-192,-19 0-321,21 0-800,-3-19-1025,-17 19-897,-1 0-4677</inkml:trace>
  <inkml:trace contextRef="#ctx0" brushRef="#br0" timeOffset="447686.5235">19196 12978 17136,'19'20'4324,"-19"-1"-3171,20 1-352,0 0 512,-20 1 96,20 18-736,1 0-321,-21 1-64,18 0 33,2 0 95,0-1-160,-20-19 97,0 21-129,0-22-32,0-19-96,0 20 0,-20-20-160,0 0-64,2 0-64,-3-20-192,1 20-641,0-19-353,20-22-704,-20 21-1057,1 0-3651</inkml:trace>
  <inkml:trace contextRef="#ctx0" brushRef="#br0" timeOffset="447928.711">19176 12641 19986,'0'-20'2915,"0"20"-2306,0 0-385,0-21 32,20 21 32,-20 0-255,0 0-66,19 0-479,-19 21-481,0-1-865,0-1-832,20 1-2691</inkml:trace>
  <inkml:trace contextRef="#ctx0" brushRef="#br0" timeOffset="448554.6875">19871 13117 18289,'40'0'2851,"-40"0"-1090,19 20-287,1-1-385,0 1-449,0 19-512,-20-18 32,20 19-95,-20-1-65,0-19-161,0-1-95,0 3-513,0-22-1152,0 0-642,0 0-1569</inkml:trace>
  <inkml:trace contextRef="#ctx0" brushRef="#br0" timeOffset="448901.367">20308 12878 19794,'19'-19'2819,"-19"19"-1986,20 19 864,-20-19-159,0 20-353,0 21-512,0-2-289,0 0-192,20-19-160,-20 21-32,20-22-32,0 1-256,-1 0-257,-19-1-480,20-19-800,-20 0-1026,20 0-608,-20-19-5958</inkml:trace>
  <inkml:trace contextRef="#ctx0" brushRef="#br0" timeOffset="449132.8125">20288 12739 18545,'-20'-59'3075,"-1"39"-1634,21 1-448,-20-1-544,20-1-545,0 21-65,20 0-607,-20 0-834,21 0-960,-1 21-3492</inkml:trace>
  <inkml:trace contextRef="#ctx0" brushRef="#br0" timeOffset="449416.9922">20744 13057 18417,'20'0'3555,"-20"0"-2786,20 0 256,20-20 160,-1 20-576,1 0-513,-1 0-32,1-20-352,-20 20-609,19 0-288,2 0-289,-21 0-512,0 0-1665,-2 0-9674</inkml:trace>
  <inkml:trace contextRef="#ctx0" brushRef="#br0" timeOffset="450075.1954">21438 13017 14381,'20'-19'4132,"-20"19"-2595,0 19 642,20-19-418,-20 20-768,21 0-352,-1 20-449,0 0 32,-2-1-96,-18 0 32,21 2-63,-21-2 95,0-19 32,0 0 0,-21-1-64,3 3 0,-2-3-192,-21-19 32,21 0-192,0 0-64,-19 0-385,19 0-448,20 0-993,-20-19-512,20 19-2691</inkml:trace>
  <inkml:trace contextRef="#ctx0" brushRef="#br0" timeOffset="450308.5938">21359 12760 19826,'0'-21'1922,"0"1"-1666,0 1-320,0 19-32,0 0-480,0 0-545,0 0-1954,0 0-10730</inkml:trace>
  <inkml:trace contextRef="#ctx0" brushRef="#br0" timeOffset="450596.6796">21638 12600 4580,'59'0'16303,"-19"21"-13965,-1-1-288,22 19-352,-23 0-897,23 22-321,-22 18-127,1-19-129,-20-1-192,19 0-32,-39 1-128,20-20-64,-20-1-33,0-19-832,-20-1-672,0 2-674,1-1 129,-1-20-2658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3T00:59:28.7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FFFF00"/>
    </inkml:brush>
    <inkml:brush xml:id="br6">
      <inkml:brushProperty name="width" value="0.05292" units="cm"/>
      <inkml:brushProperty name="height" value="0.05292" units="cm"/>
      <inkml:brushProperty name="color" value="#A0A0A0"/>
    </inkml:brush>
    <inkml:brush xml:id="br7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397 3726 2818,'0'41'2370,"0"-22"-1505,0 1-833,18 0 160,-18-1 705,0-19 513,21 20-65,-21 0-352,0 1 736,20-21 289,-20 20-352,0-1-161,0-19-127,0 20-257,0-20-64,0 20-481,0-20 33,0 19-97,0-19-31,0 20-33,0-20-63,0 21 63,0-21 97,0 0-1,0 0-288,0 0 161,0 0-33,0 0 289,-20 0-385,20 0-96,0-21-64,-21 1 0,21-19 1,-18 0-162,-2-2 66,0-18-33,-1-20-33,1-1-63,2 1 64,-2 19 0,20 1-64,-21-1-32,21 20 32,0 21-32,0-1-64,21 20 160,-21-20-64,20 20 96,-2 20 32,2-20-32,1 20 64,19 19-64,-1 2 32,1 18-32,-20 0 96,19 1-32,1-1-96,-20 0-32,19 1 64,-19-20-32,0-21 0,1 1 96,-3 0 64,-18-20 64,20 0 192,-20 0-95,0-20 95,0 0-256,0-19-64,0 0-64,0-41-64,-20 1-128,2-1-320,-3 1 191,1-1-223,20 41-193,-20 0-288,20 39-2082,0 0-2786</inkml:trace>
  <inkml:trace contextRef="#ctx0" brushRef="#br0" timeOffset="369.1406">1091 3647 19506,'-20'0'2883,"0"0"-2595,20 0 289,-20 20 351,20 0-95,0-1-480,0 22-321,0-21 0,20 19-96,0-19 31,0-1 1,1-19 97,-3 0-65,2-19 160,1-1-32,-21 0-128,0 1 160,0-1-128,-41-1-32,23 1-288,-23 20-385,1 0-416,21 0-1057,-21 0-3587</inkml:trace>
  <inkml:trace contextRef="#ctx0" brushRef="#br0" timeOffset="658.2031">1250 3291 21364,'-21'-41'1697,"3"41"-1088,18 0 384,0 19 320,0 22-320,0-1-480,18 19-321,23 1-224,-21 19 160,19-19-256,1-1-225,0 0-287,-1-18-353,1-2-609,-20-19-896,19-1-2819</inkml:trace>
  <inkml:trace contextRef="#ctx0" brushRef="#br0" timeOffset="869.1406">1171 3608 20979,'-41'-20'3203,"23"20"-2402,18 0 160,0 0 769,38-21-289,-17 21-832,37 0-353,-17-19-288,18 19-256,21 0-417,-21 19-801,0-19-896,2 21-1634,-3-1-6021</inkml:trace>
  <inkml:trace contextRef="#ctx0" brushRef="#br0" timeOffset="1208.0078">1766 3628 18833,'0'0'2947,"0"-20"-2146,0 20 736,0 0 97,20 0-577,-20 0-609,20 0 1,0-20-225,-20 20-32,19 0-32,1 0 32,0-21-63,-20 21 95,20-19-32,-20-1-32,21 0 0,-21 1-64,0-1-96,-21 0-128,21 20 32,-20-19-160,0 19 32,-19 19-33,19 1 225,0 19 32,0 1-96,0 0 0,20 0 96,0 19-32,20-40-32,20 22 0,-1-21 96,21-1-32,-1 1-448,2-20-545,-22 20-737,1-1-1857,-40 1-5382</inkml:trace>
  <inkml:trace contextRef="#ctx0" brushRef="#br0" timeOffset="1569.3359">873 4163 23093,'0'0'1890,"0"0"-1666,20 0 833,39 0 193,1-20-322,40 20-319,-1-19-449,39 19-96,1-20 0,19 20-288,2-20-256,-22 20 95,2-19 97,-61 19-96,-19-20 127,-41 20 33,1 0-192,0-21-577,-20 21-417,0-20-1376,0 20-4453</inkml:trace>
  <inkml:trace contextRef="#ctx0" brushRef="#br0" timeOffset="1809.5703">2440 3489 26713,'20'-40'1633,"-20"40"-1344,0 0-1,0 0 128,0 0-288,0 0-288,0 0-1057,21 0-192,-21 40-1346,20-21-4676</inkml:trace>
  <inkml:trace contextRef="#ctx0" brushRef="#br0" timeOffset="1917.9687">2521 3806 23318,'0'20'1601,"0"-1"-960,0-19 480,0 0-417,0 0-960,0 0-1409,-20 0-3108</inkml:trace>
  <inkml:trace contextRef="#ctx0" brushRef="#br1" timeOffset="23464.8437">3017 3528 14317,'0'-20'1473,"-20"1"-191,20 19-129,0 0 352,0 0-448,20 39-160,0 0-64,19 2-545,1 38-192,-20-19 0,19-21 0,1 1 0,-19-1-64,-3-19 1,-18-20-98,0 21 162,0-21 191,0-21 320,0 21 1,-39-20-609,19-19-192,-20-1 96,1-20 192,-1-19-96,20-1-96,1 2 32,-1-2 32,20 21-32,0 19 64,20 21 0,-1-3-65,1 22-31,20 0 0,-1 22-288,1-3-32,-20 40 63,19-19-223,-19 20-33,-20-1 193,0 1 416,0-1-96,-20-19 160,20-21 0,-18 1 96,18-20-64,0 0 128,0 0-96,18 0 257,2 0-65,21 21 96,-3-21-63,3 20-257,-1-1 64,-1 1-160,1 0 0,0-1-128,-1-19-128,-19 20-417,0-20-320,1 0-576,-3 0-770,-18 0-1504,0 0-8745</inkml:trace>
  <inkml:trace contextRef="#ctx0" brushRef="#br1" timeOffset="24081.0547">3890 3409 18129,'0'-59'1633,"-20"39"-864,1 0 64,-1 20 800,0 0-255,0-19-578,-19 38-415,-1 1-129,19 0-64,-17 19 64,17 2-95,1-2-161,20 0-97,0-19-63,20 19 64,19-18 0,2-1-64,17 0 96,3-1-128,-2 1-33,1 0 65,-21-1 128,1 1-96,-20 1 128,-20-1 224,-20 19-63,20-19-1,-40-1-32,20 1-160,1-20-32,-1 0-257,0 20-159,0-20-449,0 0-801,20 0-1056,0 0-3076</inkml:trace>
  <inkml:trace contextRef="#ctx0" brushRef="#br1" timeOffset="24551.7578">4287 3706 16431,'0'0'384,"20"0"-31,-20 0 1152,20 0-192,-20 0-544,20 0-256,0-19-225,-1-1-96,1 0 0,-20 20-64,0-19 65,0-1 63,0 0 32,-20 20 0,1 0 193,-1 0 31,0 0-159,0 20-97,0 0-256,0-1 96,1 21-128,19-21 96,0 22 0,19-2-288,1-19 192,20 0-160,-20-1 64,19 1-225,1-20-31,1 0-289,-23 0-704,22 0-897,-19-20-1954,-1 1-10250</inkml:trace>
  <inkml:trace contextRef="#ctx0" brushRef="#br1" timeOffset="24856.4453">4505 3330 15919,'0'0'2626,"0"0"-1249,0 0-31,0 20 768,20-1-801,-20 21-448,21 0-257,-1 19-159,-20 0-33,18 21-256,3-40-64,-1 20-32,20-21-160,-40 1-96,19-21-256,1 1-161,0 0-224,0-20-800,-20 0-802,20 0-1921,-20 0-9064</inkml:trace>
  <inkml:trace contextRef="#ctx0" brushRef="#br1" timeOffset="25240.2343">4863 3628 17552,'0'19'2018,"19"-19"-1730,-19 0 193,20 0 608,0 20-385,-20-20-383,20 20-225,1-20 64,-3 0-256,2 0 256,1 0-128,-1 0 32,-20-20 64,20 20 0,-20-20-64,0 1 33,0-1-33,0 0 32,0-1 32,-20 21 64,20-19 0,-20 19-64,-1 19 64,1-19-31,2 21 63,-3-1-96,21 19-32,0-19-64,0 19 64,0-19-160,21 21 0,-21-22 64,38 1-224,-17 0-289,-1-20-383,18 19-610,3-19-1537,-1-19-2466</inkml:trace>
  <inkml:trace contextRef="#ctx0" brushRef="#br1" timeOffset="25479.4922">5439 3567 20403,'-21'0'1986,"1"0"-801,2 0-32,-2 21-96,-1-1-128,21 19-481,0-19-320,-20 19-128,40 2 0,-20-2-96,21 1 32,17-21-64,-18 1-192,21-20-1,18 0-287,-19 0-257,-1-20-288,-19 1-737,20-1-1249,-20 0-3107</inkml:trace>
  <inkml:trace contextRef="#ctx0" brushRef="#br1" timeOffset="25703.125">5637 3389 18929,'0'-20'3203,"-20"20"-1857,20 0-321,0 20 128,20 0-384,0 20-257,0 19-288,-1 0-96,1 2-96,0-2-96,21-20-128,-23 2-288,2-2-193,0-19-384,1-1-801,-1-19-1249,-20-19-1889</inkml:trace>
  <inkml:trace contextRef="#ctx0" brushRef="#br1" timeOffset="25892.5781">5578 3588 19282,'-20'20'2754,"20"-20"-1793,0 0-608,20 0 736,-1 0 32,21 0-321,19 0-543,1 0-161,-21 0-384,1-20-449,1 20-673,-23 0-1889,3 0-4068</inkml:trace>
  <inkml:trace contextRef="#ctx0" brushRef="#br1" timeOffset="30758.789">9727 3369 15822,'39'-39'2595,"-19"19"-737,0 20-161,-20 0-480,20 0-256,-20 0-256,0 0-225,0 20-31,0 19-97,-20-19 33,20 21-33,-20-2 32,0-19-95,20 19-33,-19-19-128,-1-1 64,20 2 32,-20-1 1,20-20-33,0 0-128,20 0 96,-20 0 64,20 20-64,19-20 65,1 0-129,-1 0 0,1 0-64,0 0-64,19 0-449,-18 0-384,-3 0-192,3 19-288,-21-19-801,-20 20-1762,0 0-5316</inkml:trace>
  <inkml:trace contextRef="#ctx0" brushRef="#br1" timeOffset="30976.5625">9806 3865 19090,'0'0'4228,"0"0"-3203,0 0-161,20 0 546,19-20-449,1 20-705,0 0-224,-1 0 0,22 0-384,-23 0-353,3 0-288,-3 0-480,3 0-577,-21 0-1057,-20 0-1954</inkml:trace>
  <inkml:trace contextRef="#ctx0" brushRef="#br1" timeOffset="31484.375">10838 3548 5124,'-20'-40'9385,"0"21"-7559,0-1 64,1 20 1057,-1-20-1026,-20 20-383,20 0-513,-19 0-289,19 20-127,-20 19-96,21 1 127,-1 0-352,0 0 97,20 19-193,0-20-96,20 2-96,0-2-32,39-19 0,-19-1-192,19 1-161,0-20 1,1-20-321,-1 1-512,-18-1-993,-3 0-865,3 1-2146</inkml:trace>
  <inkml:trace contextRef="#ctx0" brushRef="#br1" timeOffset="31947.2656">11175 3567 10281,'0'21'11275,"20"-1"-10410,-20 0-32,0-1 512,20 21-288,-20-1-385,20-18-447,-20 18-97,20-19-64,-20-20-192,21 0 224,-21 20-64,0-20 160,0-20 64,0 0-64,0-19-95,0 18 127,0-18 128,-21 19-32,21 0-127,21 1 31,-21-1-64,18 20-32,2 20 96,21-20-160,-3 19 32,3 21-160,-1-21-96,-1 22-256,1-21-449,-20-1-160,-1 1-384,1-20-737,0 20-2819</inkml:trace>
  <inkml:trace contextRef="#ctx0" brushRef="#br1" timeOffset="38792.9687">6670 3608 8744,'-21'-20'2338,"21"20"-448,0-21 320,0 2-192,-20 19-417,20-20-191,0 20-321,0 0-96,0-20-161,-20 20-159,20 20-96,0-20-321,0 39 0,0 2-64,20-2-64,-20 1 33,20-1-65,1 2 0,17-22 32,-18 1-64,1-20-32,19 20 32,-21-40 0,21 20 32,-20-20 0,0-19 0,-20 18-64,0-18 32,0-1-32,0 21 32,0-21 65,-20 19-1,0 2 32,20 19-32,-20 0 128,20 0 33,0 0-322,0 0-127,20 19 96,-20 2 32,20-1-32,20 0 32,-21-1-160,21 1-288,-20 0-193,19-20-416,1 19-577,-19-19-640,-1 20-1666,-2-20-5605</inkml:trace>
  <inkml:trace contextRef="#ctx0" brushRef="#br1" timeOffset="39219.7265">7344 3469 12780,'20'-20'3042,"-20"1"-992,0 19-128,0 0 384,-20 0-672,0 0-577,1 0-609,-1 19-223,0 21 127,-20-21-160,21 21-160,19-21-32,0 2-96,0-21 0,19 20 0,21-20 64,0 20 0,-21-20 32,21 0-32,0 19 0,-1-19-32,-19 20 64,0 0 0,-20-1 96,0-19 32,-20 20-64,0 21-32,0-41 32,1 19-384,-21 1-353,20-20-320,20 0-993,-20 0-1409,20 0-3716</inkml:trace>
  <inkml:trace contextRef="#ctx0" brushRef="#br1" timeOffset="39676.7578">7583 3628 10698,'0'0'4868,"0"0"-4612,20 0 737,-2 0 609,-18 0-289,21 0-480,19 0-481,-20 0 33,-1 0-161,21-20 0,-20 20 64,0-20-95,-20 20-65,20-21 64,-20 2 32,-20 19 32,20-20-96,-20 20-63,0 0 31,0 0 32,0 0 32,1 20 32,-1-1 32,0 2-127,0-1-65,20 19 0,0-19 64,20 0-96,0 19-96,19-18 64,-19-1-128,20-20-161,0 19-95,-21-19-289,21 0-512,1 0-1057,-23 0-1986,2-19-9865</inkml:trace>
  <inkml:trace contextRef="#ctx0" brushRef="#br1" timeOffset="40052.7343">8198 3489 5124,'0'-20'11275,"20"0"-8584,-20 20-994,0-19-223,0 19-129,0 0-320,-20 0-385,0 0-415,-20 19 159,21 1 193,-21 19-225,20-19-64,0 19-224,1-18 0,19-1-224,0 19 96,19-19-64,1 0 32,20-20 96,19 19-96,1-19-32,-1 0 160,-18 20-96,-3-20 64,3 0 0,-21 21 0,-2-21 64,-18 20 32,-18-20 128,18 19-416,-41 1 160,21 0-224,0-1-481,2 1-833,-3 0-1985,1 1-6919</inkml:trace>
  <inkml:trace contextRef="#ctx0" brushRef="#br1" timeOffset="43796.875">12406 3687 13676,'0'-20'1089,"0"20"-160,0-20 128,0 20 1057,0-19 0,0 19-704,0 0-578,0-20-159,-19 20 64,19 0-129,0 20-223,0-1-33,0 21-96,19-21-160,-19 22-32,20-21 33,20-1-65,-20 1 0,19-20 32,2-20-64,-3 1-96,3-1 160,-1-21-128,-22 2-65,-18 0 65,0 19 32,-18 0 96,-2-1-64,-21 2 32,3 19-64,-3 0-96,1 19-64,21 2-288,-1-1-673,20 0-833,0-20-1730,20 19-3843</inkml:trace>
  <inkml:trace contextRef="#ctx0" brushRef="#br1" timeOffset="44290.039">12883 3548 4163,'39'40'12588,"-39"-20"-10602,20 19-929,21 20 609,-21 2-225,-2 17-640,23-17-481,-1 18-224,-1-40-32,-19 21 97,20-40-33,-21 19-224,1-19 128,-20-20-32,0 0 128,0 0 352,0-20-63,-20 1-385,1-21-32,-1-20 128,-20 1-160,1-21 32,-1 1-96,19 20 64,1-21-97,2 41 97,18-22-128,0 42 32,18-1 0,2 0 64,21 20-192,-2 20 96,-19 19-97,20 2-63,-20-2-64,-20 1 31,0 20 129,0-21-96,0-19-161,-20 0-415,0-1-1026,0-19-1538,0 0-3426</inkml:trace>
  <inkml:trace contextRef="#ctx0" brushRef="#br1" timeOffset="44666.9922">13359 3628 6694,'41'19'10570,"-23"1"-9289,23-20-800,-21 0-1,18 0 321,-17 0-417,19-20-224,-20 1-96,-1-1 96,-19 0 1,0-1 63,0 2-128,-19-1 96,-21 20 224,20 0 513,-19 0-128,-1 20-320,19-1-97,1 22-96,2-2-256,18-19 32,0 19-32,18 2-64,23-21-32,-1-1-96,-1 1-384,1-20-449,19 20-257,-19-20-799,-20-20-2051,19 20-8200</inkml:trace>
  <inkml:trace contextRef="#ctx0" brushRef="#br1" timeOffset="44926.7578">13776 3726 5317,'41'41'10826,"-23"-41"-8168,2 19-1088,1-19 416,-21 20-161,0-20-704,0 0-288,0-20-64,0 1-481,0-1-32,-21-1 97,21-18-161,-20-1-64,20 1-96,0-2 0,0 22-128,0-21-32,20 21-192,1 19-481,19 0-544,-1 0-1506,21 19-4068</inkml:trace>
  <inkml:trace contextRef="#ctx0" brushRef="#br1" timeOffset="45355.4687">14352 3489 19314,'-39'0'1890,"19"0"-449,-1 19-96,1 21-32,20 0-384,-20 0-384,20-1-289,20 0-256,0 2-32,1-21 0,17-1 0,-17 1-64,-1-20 32,20-20-64,-40 20 160,19-19 0,-19-1 32,0-21 64,0 22 32,-19-1-32,19 0 0,-20 20 65,20-19 31,0 19 0,-20 0-256,20 19-160,20 1 160,-20 0 0,20 19-96,19-18-449,1-1-320,-20-20-192,19 19-576,1-19-674,-20-19-1632,-1-1-3877</inkml:trace>
  <inkml:trace contextRef="#ctx0" brushRef="#br1" timeOffset="45565.4297">14590 3489 11082,'0'-59'4516,"0"38"-800,0 1-801,0 20-705,0 0-609,20 20-416,-1 20-320,1 0-256,20-1-321,-19 0-96,17 2-64,-17-2-224,19 1-288,-20-21-353,-1 1-64,1-20-384,-20 21-865,0-42-1057,-20 21-3010</inkml:trace>
  <inkml:trace contextRef="#ctx0" brushRef="#br1" timeOffset="45818.3593">14392 3588 19378,'0'0'993,"20"-21"-385,39 2 449,-19-1 737,39 0-545,-20 20-576,22 0-353,-22 0-288,20 0 160,-19 20-160,-1 19-32,0-18 32,-19-1 33,1 0 127,-23-1-96,2 1 0,1-20-32,-21 20-32,0-20-128,0 0-353,0-20-543,0 20-1859,-21-20-3203</inkml:trace>
  <inkml:trace contextRef="#ctx0" brushRef="#br1" timeOffset="45949.2187">14947 3369 20883,'-39'-19'2210,"19"19"-1121,20-20 97,0 20-514,0-20-768,0 20-1057,20-19-2883</inkml:trace>
  <inkml:trace contextRef="#ctx0" brushRef="#br1" timeOffset="46528.3203">15503 3528 18417,'-40'-20'2114,"20"1"-288,1 19-353,-1 19 65,0 1-642,20 0-479,0 20-193,0 19-128,40-39 0,-21 19-96,21-19 32,21-20 0,-23 0-32,3-20 0,-2 1-128,-19-21-32,-20 21 64,0-21-192,-20 19-353,1-18-768,-21 19-513,-1-19-737,23 39-1248,-23-20-9194</inkml:trace>
  <inkml:trace contextRef="#ctx0" brushRef="#br1" timeOffset="46825.1953">15702 3528 18641,'40'60'1922,"-21"-20"-513,1-21-320,0 21 289,0-21-514,0-19-415,-1 20-353,-19-20 0,20 0 64,-20 0-96,20 0 96,-20-20 33,0 1 31,0-1-128,0 0 32,0-19-224,0 19 64,0-1-64,20 21 32,1 0 0,17 0-32,3 21 192,-3-1-321,3 0-511,-1-1-738,-1 1-864,1-20-1794,-20 20-6950</inkml:trace>
  <inkml:trace contextRef="#ctx0" brushRef="#br1" timeOffset="47135.7422">16396 3449 17840,'0'-19'2243,"-20"19"-1443,0 0 161,1 19 673,-21 1-449,0 0-673,21 19-159,-1 0-129,20-18-256,0-1-96,0 0 0,39-1-1,1 1-63,0 0 96,19-20-160,2 19-160,-22-19 191,1 20 97,-20 1 64,-20-21 128,0 20 0,0-1 64,-20-19-160,0 20-32,0-20-352,-19 20-1442,19-20-3459</inkml:trace>
  <inkml:trace contextRef="#ctx0" brushRef="#br1" timeOffset="48934.5703">17409 3747 13676,'-20'-21'2211,"1"1"-546,19 1-191,-20 19 672,0-20-225,20 20-960,-20 20-512,20-1-129,-21 1 0,21 21 33,0-2-225,21-19-64,19 19-32,-20-39 32,39 0-32,-19 0-64,-1-20 160,1 1-224,-1-21 128,-19 21-64,-20-22 32,0 21-32,-20-19 0,-19 19-64,19 1 0,-20-1-129,1 20-31,19-20-384,0 20-1090,20 20-1569,-20-20-3363</inkml:trace>
  <inkml:trace contextRef="#ctx0" brushRef="#br1" timeOffset="49166.9922">17648 3647 18449,'0'20'3235,"20"0"-2146,-20-1-384,0 1 960,18 1-383,2-1-770,21-1-288,-2 1-96,1-20-128,19 0 128,-19-20-63,19 1-258,-39-1-31,20-21-384,-40 22-129,0-21-608,-20 21-994,0-21-1857,-19 19-4836</inkml:trace>
  <inkml:trace contextRef="#ctx0" brushRef="#br1" timeOffset="49355.4687">17905 3389 15758,'40'-20'3844,"-20"40"-1217,19-20-738,-19 41-127,0-22-545,21 21-704,-23 19-385,2-19-96,21 0-256,-21-1-481,-1 0-480,1-19-897,0-20-1794,-20 0-7046</inkml:trace>
  <inkml:trace contextRef="#ctx0" brushRef="#br1" timeOffset="49542.9687">17846 3588 18641,'-20'-21'3523,"20"2"-2498,40 19-32,-1-20 865,21 0-673,19 1-608,0-1-257,-18 0-320,18 1-64,-20 19-352,-19 0-641,-1 0-737,1 19-1313,1-19-2915</inkml:trace>
  <inkml:trace contextRef="#ctx0" brushRef="#br1" timeOffset="49819.3359">18620 3389 17616,'-21'0'1762,"3"0"-257,-2 20-352,0-20 801,-1 21-609,21-2-960,0 1-289,21 0-128,-1 19 32,0-19 64,19-1-96,1 22 0,-1-21 32,-19-1-32,0 1 96,-20 0-64,0-1 192,-20-19-160,0 20 0,1-20-64,-21 0 32,20 0-32,-19 0-320,19 0-129,0 0-512,20 0-1025,0 0-1473,0 0-9801</inkml:trace>
  <inkml:trace contextRef="#ctx0" brushRef="#br1" timeOffset="49977.539">18917 3647 21716,'41'20'1505,"-41"-20"-928,20 20-257,0-20-63,-20 19-97,0-19-769,18 20-1088,-18-20-2211,0 0-12235</inkml:trace>
  <inkml:trace contextRef="#ctx0" brushRef="#br1" timeOffset="50129.8828">18838 3489 21620,'0'-20'1569,"0"0"-1280,20 1-65,0 19-128,-1 0-96,1 0-544,21 0-1378,-1 19-3363</inkml:trace>
  <inkml:trace contextRef="#ctx0" brushRef="#br1" timeOffset="50791.0156">19215 3489 19346,'-39'0'1537,"19"0"-223,0 0-225,0 0 288,1 39-448,19-19-609,0 40-128,0-21-64,0 1-192,19-21 0,21 1-128,-20 1-224,19-21 95,1 0 33,-20-21 96,1 1-128,-21-19 223,0 0 130,0-1 95,-41-20-128,21 21 0,-19-20 0,19 18 32,-20 2 96,20 19 64,1 0 128,-1 1 65,20 19 63,0 0-224,0 19-224,20 1 224,-1 19 1,1 1-225,0 20 0,0-1 32,19 1 32,-19 19-96,20-40-32,-1 2 32,22-2-32,-23-19-32,3 0 31,18-20 162,-19 0-1,0-20 32,-1 0-32,-19-19 96,20-2 0,-21 22 32,1-21 1,-20 1 127,20 19-256,-20-20 64,0 20 32,-20 0-63,0 1-65,1 19-225,-21 0 1,20 19 64,0 1 64,-19 19 32,39 2 0,0-2-32,0 1-32,39-21-32,1 22 96,0-21-96,19-20 32,2 0-128,18 19-321,-20-38-159,-19 19-994,-1-20-2722,1-1-10314</inkml:trace>
  <inkml:trace contextRef="#ctx0" brushRef="#br1" timeOffset="52027.3437">1171 4700 15438,'-41'0'1794,"41"-20"448,-18 20-673,-3 20-319,1-1-193,0 1-321,20 19-223,-20 2-225,20-2-96,20 1-192,-20-1 0,20-19 32,21-20 160,-23 0-31,23-20-97,-1 0-192,-22 1 288,3-21-192,-1 1 96,-20 18-32,0-18-96,-41 19 0,23 0-64,-22 1-1,-1 19-287,23 0-321,-3 0-544,1 19-1826,20-19-2562</inkml:trace>
  <inkml:trace contextRef="#ctx0" brushRef="#br1" timeOffset="52258.789">1707 4898 19954,'20'-20'801,"-40"0"320,0 1 705,-21-1-321,3-1-608,-23-18-384,2-1-321,-1 1-192,1-2-32,0-18 32,19 20-64,20 19-160,-1-20-321,21 20-384,21 20-544,19-20-897,19 20-2819</inkml:trace>
  <inkml:trace contextRef="#ctx0" brushRef="#br1" timeOffset="52461.914">1290 4739 21940,'-61'0'481,"43"0"-481,18 0 1057,18 0 128,3-20-769,19 1-448,-1 19-320,21-20-609,-1 0-576,20 20-2083,2-21-9737</inkml:trace>
  <inkml:trace contextRef="#ctx0" brushRef="#br1" timeOffset="55546.875">2440 4422 16431,'-18'-20'1409,"18"20"481,0 0-288,0 0-257,0 20-256,18-1-160,2 1-96,1 21-417,-1 18-96,0-20-63,19 21-161,-19-20 0,0-21-192,20 21-161,-21-21-351,1 1-321,0 1-640,-20-21-770,0 0-1857,0 0-8295</inkml:trace>
  <inkml:trace contextRef="#ctx0" brushRef="#br1" timeOffset="55750">2440 4739 3715,'-18'0'14798,"18"0"-13325,-21-20-448,21 20 577,21 0-129,-21-19-608,38 19-448,-17-20-225,19 0-64,-22 20-160,23-21-321,-21 2-351,20 19-802,-21-20-1601,1 0-2594</inkml:trace>
  <inkml:trace contextRef="#ctx0" brushRef="#br1" timeOffset="56308.5937">2640 4341 19250,'39'41'1217,"-19"-1"801,0-1-929,19 21 480,1-20-672,-19-1-609,17-19-191,-18 20-65,21-20 0,-21-20 0,-20 20-32,18-20 0,-18 19 64,0-19-128,0 0 192,0 0-256,0 0 64,-18 0-65,18 0-127,0-19-96,-20-1 96,20 0 63,20-1-95,-2 21 256,3-19-96,-1 19 192,20 0 32,-1 0-32,1 19 0,-1-19-128,1 21 160,-20-21-96,19 0 0,-19 0 32,0 0 64,1-21-64,-1 21 129,-2-19-33,-18 19 32,0-20 32,0 0-128,0 1 0,0 19 96,-18-20-224,18 0 224,-20 20-128,-1 0-64,1 0 0,0 0-32,2 20 96,18-20-64,0 39 64,0-19-96,0 19 160,38-18-224,3-1 128,-3 0-96,3-1-256,-1-19-545,-1 0-1313,1 0-4036</inkml:trace>
  <inkml:trace contextRef="#ctx0" brushRef="#br1" timeOffset="57075.1953">4029 4600 16815,'0'0'1890,"-20"0"-673,20 20-32,20-1 673,-20 22-833,20-2-384,-1-19-1,1 19-319,-20-19 95,20 1-128,-20-21 97,0 0-193,0 0 32,0 0 96,0-21 97,0 1-257,0-19 0,0 0-64,-20-1 0,20-20-64,0 21-32,0-20 0,20 18-32,-20 21-160,21 1-128,-1-1-417,-2 20-320,23 0-640,-1 20-1635,-1-20-4131</inkml:trace>
  <inkml:trace contextRef="#ctx0" brushRef="#br1" timeOffset="57409.1797">4505 4580 18225,'20'0'1121,"1"-19"288,17 19-800,-17-20 63,-1 20-415,0-20-225,0 1 128,-1 19 64,-19-21-192,0 1 96,0 0-32,-19 20-32,-1-19 0,-20 19 64,19 0 225,3 19-1,-2 1 0,-1 0-223,1 20 127,20 0-160,0-1-32,0 0-96,20 2 32,1-2-64,17-19-513,3 0-127,-1-20-385,19 19-1474,-19-38-1441,-1-1-7174</inkml:trace>
  <inkml:trace contextRef="#ctx0" brushRef="#br1" timeOffset="57648.4375">5022 4481 18097,'-41'0'4035,"23"21"-2978,-3-2-32,21 1 481,0 0-321,-20 19-576,40 0-321,-20 2-352,39-21 64,-19-1-160,21 1-225,18-20-223,-19 20-257,0-20-577,-1-20-383,1 20-930,-1-20-1953</inkml:trace>
  <inkml:trace contextRef="#ctx0" brushRef="#br1" timeOffset="57929.6875">5319 4521 16912,'0'40'3074,"0"-21"-1568,0 1-289,20 0 609,-20 20-705,21-20-641,-1 0-95,18-1-289,-17 1-64,19 0 32,-21-20-64,21-20-32,-20 20-32,0-20-225,-1-19-255,-19 19-449,20-20-512,-20 20-33,0-19-736,-20 19-1858,20 20-8584</inkml:trace>
  <inkml:trace contextRef="#ctx0" brushRef="#br1" timeOffset="58270.5078">5795 4620 11979,'20'40'3555,"-20"-20"-672,20-20-577,-20 0 128,0 0-672,0 0-609,0 0-128,0 0-416,-20-20-449,0-20 160,2 20 0,-3 0-63,1-19-97,20 19-192,-20 20-64,20-19-193,20 19-287,0-21-161,19 21-64,1 0-512,19 0-1345,2 0-3876</inkml:trace>
  <inkml:trace contextRef="#ctx0" brushRef="#br1" timeOffset="58662.1093">6332 4422 21236,'-39'0'1377,"19"19"-512,0-19 32,-1 20 192,1 0-513,20 1-448,0-2-160,0 1-96,20 19 64,1-19-32,19 0 32,-1-1-96,1 2-32,-20-1 95,-1 0 65,1-1 0,0 1 257,-20 0-33,0-1 32,-20-19-96,20 20-128,-20-20-192,1 0-481,-1 0-1120,0 0-2563</inkml:trace>
  <inkml:trace contextRef="#ctx0" brushRef="#br1" timeOffset="59248.0468">6728 4502 17168,'0'0'2882,"0"0"-1600,21 0-161,-21 19 608,20 1-255,0 0-577,-1 19-417,1-19-224,0 20-224,0 0-64,0-21 32,0 1-352,-1-20-289,1 20-576,-20-20-1345,0 0-2115,0-20-10121</inkml:trace>
  <inkml:trace contextRef="#ctx0" brushRef="#br1" timeOffset="59401.3672">6690 4322 19026,'-20'-40'2210,"20"21"-1153,0 19-641,0-20-224,0 20-288,20 0-192,-2 0-1057,2 20-1955,1-1-4771</inkml:trace>
  <inkml:trace contextRef="#ctx0" brushRef="#br1" timeOffset="59682.6172">7046 4541 18033,'61'59'2658,"-43"-20"-736,23-18-160,-1-1-129,-21 0-608,1-1-576,0-19-257,-20 0 64,20 0-128,0 0 0,-20 0 128,0 0-63,19-19-1,-19-1 0,0 0-96,-19-20-288,19 0-96,0 1-353,0 19-160,0 1-416,0-2-1025,0 21-1890,0 0-2979</inkml:trace>
  <inkml:trace contextRef="#ctx0" brushRef="#br1" timeOffset="59972.6562">7483 4620 14637,'59'0'2915,"-38"0"0,-1-20-481,0 20-480,-2-20-1153,3 20-193,-1 0-127,-20-19-193,20-1-64,-20 0-64,0 1-95,0-2-258,-20 21 65,0-20 64,-1 20-128,-17 0 192,18 20 0,-1 1 96,1 18 32,2 0-64,18 1 64,0 0-224,18 0-64,2-21 160,21 1-128,18 0-256,1-20-321,-1-20-865,1 20-1184,-1-39-3588</inkml:trace>
  <inkml:trace contextRef="#ctx0" brushRef="#br1" timeOffset="60458.0078">8595 4481 10473,'0'-20'3556,"0"20"-321,-20 0-609,20-20-95,-20 20-770,0 0-287,1 0-353,-21 20-160,20 0-64,-19 1-161,19 18-127,-21 0-193,21 1-384,20 0-96,0-20-32,20 0-352,0 19-161,1-19-448,38-20-224,-19 0-481,-1 0-1537,21 0-2947</inkml:trace>
  <inkml:trace contextRef="#ctx0" brushRef="#br1" timeOffset="60841.7968">8814 4521 18801,'-20'0'2371,"-1"20"-898,1-20-32,20 20-95,-18-1-514,18 21-95,0-21-513,0 22-224,0-21-32,18-1 0,2 1-32,1-20-32,-1 0 0,0 0 32,-2-20-32,-18 1 32,21-1 192,-21 0 0,0-1 32,-21 21 225,21-19 31,0-1 128,-18 20-63,18 0-225,0 0-288,0 0-96,0 20 160,18-1 0,3 2-96,-21-1-192,20 0-257,20-20-127,-21 19-257,1-19-128,0 0-352,0 0-898,0-19-1312,-1-1-5638</inkml:trace>
  <inkml:trace contextRef="#ctx0" brushRef="#br1" timeOffset="61051.7578">9032 4341 17008,'-20'-19'3971,"20"19"-1568,0 0-930,0 41 161,0-22-481,20 40-449,-1-19-255,1 20-449,20-21 32,-19 1-224,17 0-289,-18-20-224,21 0-95,-23-20-97,2 0-480,1-20-866,-1-21-1312,-20 22-3331</inkml:trace>
  <inkml:trace contextRef="#ctx0" brushRef="#br1" timeOffset="61210.9375">9249 4302 15919,'-18'-20'4452,"18"40"-1730,18 0-447,-18-1-514,41 42-736,-21-2-416,0 1-513,19-20-128,1-1-192,-1 0-577,-19 2-288,20-21-160,-20-1-1186,1-19-3074</inkml:trace>
  <inkml:trace contextRef="#ctx0" brushRef="#br1" timeOffset="62345.7031">10759 4382 17008,'-40'-60'1057,"20"60"256,0-20 192,-19 20 417,-1 0-384,1 20-834,19-1-480,0 22-63,-1-1-33,1-1-128,20 2-32,20-2 0,-20 20-96,21-20-193,-1 2 33,0-2 64,-1 1 160,-19-1 0,0-18 128,20-1-64,-20-1-64,0-19 0,0 0 192,20 0 96,0 0 0,0 0 0,19 0-192,-19-19-32,20 19-64,-21 0 128,1 0-352,0 0 96,0 19-385,1-19-320,-21 0-320,18 0-608,2 0-418,0 20-2177</inkml:trace>
  <inkml:trace contextRef="#ctx0" brushRef="#br1" timeOffset="62671.875">11255 4680 16815,'21'39'1602,"-3"-19"-513,-18 0 288,20-20 577,-20 0-545,0 0-480,0 0-320,0 0 128,0-20-257,-20-19-128,2-1-159,-3 0-65,-19 0-32,0 1-64,1-21-32,-1 20-32,1 1 160,19 0-96,20 17-96,0 3-192,0-1-33,39 0-127,1 1-481,19 19-1057,-19 0-2017,0 0-8489</inkml:trace>
  <inkml:trace contextRef="#ctx0" brushRef="#br1" timeOffset="62860.3515">10897 4561 21684,'-38'19'1473,"38"-38"-1248,18 19 383,2-20 641,21 0-512,-3 20-609,23-19-192,-2-2-192,1 21-353,-1 0-864,2 0-1730,-23 21-3908</inkml:trace>
  <inkml:trace contextRef="#ctx0" brushRef="#br1" timeOffset="63127.9297">11573 4580 11787,'0'20'8520,"0"-20"-6566,0 0-833,0 20 865,0-1-737,0 2-865,19-1-224,1 0-160,20-1 0,-19-19-64,17 0 96,3 0 64,-21-19-64,-20 19-96,18-20-32,-18 0 0,-18-20 256,-23 20-384,21 0 96,-18 1 128,-3 19-32,1 0-192,21-20-385,-1 20-448,20 20-512,0-20-1731,0 19-3074</inkml:trace>
  <inkml:trace contextRef="#ctx0" brushRef="#br1" timeOffset="63621.0937">11970 4700 16527,'19'19'3908,"-19"-19"-3364,0 0 321,0 0 1794,0 0-962,-19-19-1024,-1-1-193,0 0 65,-20-20 63,21 20-255,-1 0 31,0 1-224,20-1-64,0 0-96,20 1-192,19 19 0,21-21-673,-1 21-384,22-20-1153,-23 20-3844</inkml:trace>
  <inkml:trace contextRef="#ctx0" brushRef="#br1" timeOffset="146317.3828">12922 4561 9192,'20'-40'2883,"-20"21"-769,20-2 416,-20 1 97,0 20-417,0-20-705,0 20-512,-20-19-160,0 19-288,0 0-33,1 0-192,-21 19-159,20 1-65,-19 0-96,19 1 0,20-2 0,-20 1-96,40 0-1,-20-1 1,39 1 32,1-20 32,0 20 32,19-20 64,-18 19-128,-21 2 128,18-21-128,-38 20 160,0 0-64,0-20 96,-20 19 33,2-19-129,-2 20 32,-1-20-96,-19 0-160,20 20-97,1-20-383,19 0-321,-20 19-417,20-19-544,0 20-896,20 1-2723</inkml:trace>
  <inkml:trace contextRef="#ctx0" brushRef="#br1" timeOffset="146636.7187">13400 4600 17584,'0'-20'3235,"0"20"-2242,-21-19-128,21 19 544,-20 19-320,20-19-608,-20 20-321,20 0-128,20-1-96,-20 2 32,20-21 32,19 0 0,-19 0-96,21 0 64,-21-21-128,-2 2-1,3 19 129,-21-20-32,-21 0 0,-17 1 32,-3-1-64,3 20-64,-23 0 128,22 0-32,-1 0-96,20 0-513,0 0-1185,20 20-2081,20-20-2563</inkml:trace>
  <inkml:trace contextRef="#ctx0" brushRef="#br1" timeOffset="147258.789">13677 4461 17616,'20'0'769,"-1"0"-705,1 0 737,0 20 416,0 20-320,0-20-225,1 19-351,-3 1-129,2-21 288,-20 22 161,21-41-289,-21 20-160,0-20 65,0 0 351,0 0 257,0-20-481,0 20-287,-21-41 31,21 22-64,-20-1-32,20-19-128,0 19 64,0 20-64,0-20-97,0 20-127,20 20 160,1 0 128,-1-1 64,0 1-32,-2 0-32,3-1 128,-1-19-64,-20 0 32,20 0 32,-20 0 0,20 0 128,-20-19-127,0-1 159,19 0-192,-19 1 64,0-1-192,0 0 64,0 20-192,20-19 96,0 38-97,0-19 97,19 20 0,-19 19-160,0-19-545,21 0-768,-23-1-289,2 22-993,0-41-2754</inkml:trace>
  <inkml:trace contextRef="#ctx0" brushRef="#br1" timeOffset="147584.9609">14412 4580 13869,'19'0'4003,"1"0"-1408,0 0-833,-20 20-449,20-20-192,0 0-545,-1 0-223,1 0-97,0-20 32,0 1-32,-20 19 33,0-20-129,0 0 0,-20 20-96,0-19-128,0 19-96,1 19 96,-21-19-96,20 20 160,0 19 96,1-19-64,19 19-64,0-18-32,39-1 96,1-20 0,-1 20-32,21-20-256,-1 0-641,2 0-1281,-23 0-3235</inkml:trace>
  <inkml:trace contextRef="#ctx0" brushRef="#br1" timeOffset="148221.6797">15603 4481 12491,'0'-20'3203,"0"0"-1153,-21 1 0,21-1 160,-20 20-416,2-20-673,-2 20-288,-1 0-193,1 20-127,-20 0-161,21-1-63,-21 21-65,20 0-32,20 19-288,0-19 0,20 0 0,20 0-289,-1-1-351,1-19-65,19-1-833,2-19-928,-2 0-1890,1 0-7592</inkml:trace>
  <inkml:trace contextRef="#ctx0" brushRef="#br1" timeOffset="148492.1875">16000 4541 14509,'-21'-20'4036,"1"20"-2627,2 0-384,-3 20 833,-19 0-32,20 19-737,20-19-545,-19 20-319,19 0-33,19-1-288,21-19 288,-20-20-192,19 19 128,2-19 32,-21-19 32,0-1-96,-2 0 161,-18 1-33,-18-21-352,-2 19 96,-21-18-128,21 19-65,-19 1-191,19-1-64,0 20-257,20-20-576,0 20-1378,0 0-2786</inkml:trace>
  <inkml:trace contextRef="#ctx0" brushRef="#br1" timeOffset="148793.9453">16158 4580 18705,'40'40'2755,"-20"-21"-865,0 2-417,-20-21-160,19 20-416,-19-20-545,20 20-63,-20-20-97,0 0-64,0 0 96,0 0 97,0 0-65,-20 0-128,20-20 32,0 0-288,0-1 96,0 2-32,20-1-160,-20 0 31,40 20 1,-20 0 32,-1 20 32,21 0-160,1-1-97,-3 22-608,3-21-896,-21-1-1122,19 1-2338</inkml:trace>
  <inkml:trace contextRef="#ctx0" brushRef="#br1" timeOffset="149141.6015">16773 4521 18097,'0'-40'3747,"0"20"-1697,0 20-673,-18-20-127,18 20-386,-21 0-479,1 0-65,0 20-320,0 0-32,1 1 0,19-2-64,0 1-32,19 0 0,1-1-161,0 1 161,21 0 64,-3-1-32,3-19 128,-3 21-64,-17-1 64,-1-20-32,0 20 224,-20-20 65,0 19-225,0-19 192,-20 0-160,0 20-192,-1-20-160,3 0-225,-2 20-544,-1-20-993,1 0-2242,-18 0-8456</inkml:trace>
  <inkml:trace contextRef="#ctx0" brushRef="#br1" timeOffset="149424.8047">17012 4382 18513,'0'-60'4516,"0"60"-3042,20-20-1154,-20 40 96,0-20 577,20 19-224,-20 22-96,19-1-481,1 19-96,0 1-32,0-21-32,0 20-96,19-18-128,-19-21-225,0-1-255,1 1-449,-21-20-673,0 0-1889,0 0-5446</inkml:trace>
  <inkml:trace contextRef="#ctx0" brushRef="#br1" timeOffset="149584.9609">16933 4561 19186,'-61'0'3651,"61"0"-1825,0-20-1025,21 20 320,19 0-32,19 0-513,1-20-287,-1 20-354,0 0-607,-19 0-321,1 0-737,-21 20-2594</inkml:trace>
  <inkml:trace contextRef="#ctx0" brushRef="#br1" timeOffset="150236.3281">17706 4502 17840,'-38'-41'2467,"18"41"-642,-1-20-447,1 20-289,0 20-353,-19 0-351,19 20-129,0 0-96,0-1-64,20 0-128,20-18 32,0-1 32,20 0-64,-21-20 64,21 0 64,-19-20-64,-1 0 193,-2-1-33,-18 2 0,20-21-64,-20 21-32,0-1 0,0 20-96,0 0 64,0 0-224,0 0-96,0 20 288,21-1-96,-1 21 64,0-21-32,19 2-224,1-1-289,-1 0-576,21-20-641,-21 0-896,-19 0-1730,0-20-9225</inkml:trace>
  <inkml:trace contextRef="#ctx0" brushRef="#br1" timeOffset="150518.5547">18004 4561 19218,'20'39'2658,"-20"-19"-672,20-1-352,-20 2-321,0-21-544,21 20-417,-21-20-96,0 0-96,0 0 33,0 0 95,0 0 0,0 0 32,0-20-320,0-1-64,20 2 32,-20-1-64,18 0-96,2 20-64,1 0-65,19 20 97,-21 0-160,21-1-289,-20 22-576,19-21-801,-19 19-1185,0-39-2851</inkml:trace>
  <inkml:trace contextRef="#ctx0" brushRef="#br1" timeOffset="150736.3281">18421 4223 19090,'20'-19'3523,"-20"38"-2530,20 1 480,1 19-416,-3 1-352,2 20-353,1-1-192,19 2-160,-22-2-192,23-20-160,-21 0-353,0-18-608,-1-1-865,1-20-1794,-20 0-11402</inkml:trace>
  <inkml:trace contextRef="#ctx0" brushRef="#br1" timeOffset="150902.3437">18342 4502 20115,'0'0'3491,"0"-21"-2338,20 21-160,19-20 576,21 0-640,-21 20-737,42-19-192,-42 19-320,21 0-417,-1 19-672,-19-19-1602,-1 20-3299</inkml:trace>
  <inkml:trace contextRef="#ctx0" brushRef="#br1" timeOffset="151336.914">19731 4502 21172,'0'-61'576,"0"22"129,-20 19 768,1 1 257,-1-3-673,0 22-577,-20 0-191,1 41 63,-1-21 160,20 19-31,-19 22-289,39-22-192,0 0 96,39 1-96,1 0 128,0-20-96,-1 0-384,1-1 32,-1-19-161,1 20-320,-20-20-896,21 0-1923,-41 0-5188</inkml:trace>
  <inkml:trace contextRef="#ctx0" brushRef="#br1" timeOffset="152091.7968">20209 4341 15182,'-20'-39'3844,"20"39"-1154,0-20-416,0 20-224,0-19-512,0 19-610,0 0-703,0 0-129,20 19-64,-2 1 0,2 0 96,21-1-224,-2 22 128,1-21-64,19 19 32,-19-19-160,0 0-32,-1 1 63,1-2-95,-40-19 64,21 20 64,-21-20 224,-21 20-64,-19-1-32,20 1 64,1-20-32,-21 20-32,20-20-32,0 19 0,20-19-64,0 0-288,0 0-321,0 0-480,0 0-544,20 0-610,-20 0-2433,0 0-12588</inkml:trace>
  <inkml:trace contextRef="#ctx0" brushRef="#br1" timeOffset="152409.1797">20903 4481 18417,'-20'-20'3011,"0"20"-1442,20 0-736,-20 20-320,1 20 223,19-20-287,0 19-161,0 1-128,19 0-96,21-20 0,19 0 96,-19-20 1,1 0-65,-3 0 64,3-20-32,-21 0-128,-20-20 0,0 20 0,-20-19-192,0 19-129,-39 0-223,18 1 127,-18 19-159,19 0-321,0 19-1409,21 1-2691</inkml:trace>
  <inkml:trace contextRef="#ctx0" brushRef="#br1" timeOffset="152806.6406">21201 4204 22036,'0'-41'2755,"39"2"-2050,1 19-353,0 0 513,-1 20-64,1 0-609,-1 0-160,1 0-32,1 20-32,-21 19 0,19 1-96,-19 0-1,20 19-31,-21 0 0,1 2-96,0 18 96,-20-19 96,20-1 32,0 1-64,-20-20 192,19-1-96,1 0 0,0 2 0,-20-2 0,0-19 96,0-20-160,0 20 192,-20-20-160,0 19-321,1-19 482,-21 0-1090,20 0-641,-19 0-4131</inkml:trace>
  <inkml:trace contextRef="#ctx0" brushRef="#br2" timeOffset="160933.5937">1211 5513 16399,'0'-39'2242,"0"19"-704,0 1-97,-20-3 128,0 3-287,-1 19-674,1-20-287,-19 20-193,19 0-160,-20 20 0,1-1 64,19 3-64,-20 17 0,21-19-32,19 19 31,-20 2 1,20-2 0,0 0 32,20 1-96,-1 0 224,1 0-128,0-1-32,0-19 96,0 19 1,-20 2 95,19-2 32,1-19-128,-20 19 0,20-18 64,-20-1-96,0-20 128,20 20-96,-20-20 32,0 19 225,21-19-97,-21 0-32,18 0-96,2 0-96,-20 0 64,21 0-288,19 0-32,-22 0-449,23 0-256,-1 0-961,-1 0-1569,1 0-4452</inkml:trace>
  <inkml:trace contextRef="#ctx0" brushRef="#br2" timeOffset="164113.2812">1727 5911 9609,'19'19'2434,"1"1"-128,0-20 128,-20 20 1,20-1-866,-20 1-608,20-20-128,-20 0 32,0 21 32,19-21 31,-19 0-31,0 0-64,-19-21-545,19 21-95,0-20 31,-20-19-128,0 19-32,0-19-64,-19-2-64,-1 2 128,-1-20-64,21 18-64,2 2 0,-2 0 0,20-1-32,20 0-65,-2 20 1,23-19-96,19 19-353,-21 0-351,1 1-770,19 19-1153,-39 0-2242</inkml:trace>
  <inkml:trace contextRef="#ctx0" brushRef="#br2" timeOffset="164323.2422">1369 5692 16303,'-59'19'2658,"59"2"-2145,0-21 992,0-21 705,19 21-1121,21-19-736,0 19-321,-1-20 0,21 20-224,-1-20-225,0 20-704,-18 0-1121,19 0-1794,-21 20-3907</inkml:trace>
  <inkml:trace contextRef="#ctx0" brushRef="#br2" timeOffset="164569.3359">1926 5752 14221,'18'59'2498,"-18"-20"129,20-19-385,-20-20-512,20 0-449,-20 0-288,0 0 32,0 0-64,-20 0 96,20-20-577,0 20-384,-20-19 0,20-21-32,0 21-96,0-1-288,0 0-385,0-1-95,0 2-193,20 19-321,0 0-800,21 0-1089,-23 19-2338</inkml:trace>
  <inkml:trace contextRef="#ctx0" brushRef="#br2" timeOffset="164830.0781">2203 5752 17552,'-40'20'3043,"40"-20"-1602,-20 0 193,20 19-321,0 1-768,0 0-353,20-1-96,0 1 64,20 1-64,-1-1-32,1-20-32,-1 0 96,-19-20 33,0-1-33,0 21-32,-20-39-64,-20 19-128,0 0-129,-19 1-415,-1-1-225,0 20-480,21 0-673,-21 0-1089,20 20-3043</inkml:trace>
  <inkml:trace contextRef="#ctx0" brushRef="#br2" timeOffset="165309.5703">2481 5791 16399,'20'40'1473,"-20"-40"449,20 19-320,-20-19-97,18 20-512,-18-20-448,0 0-193,0 0 32,0 0 161,0-20-193,0 20-224,0-19-96,-18-1 0,18-19-64,0 19-160,0 0 0,0 20-32,18 0-32,-18 0 31,21 20 225,-21 0 0,20-1-64,0 1 160,0 0-128,0-1 64,-20-19 96,19 0-63,-19 0 223,20-19 64,-20-1 32,20 0-191,-20 1 127,20-1-224,-20 20-192,20-20 64,-1 20-32,1 0 64,0 20 0,21-20 0,-23 20-256,2-1-225,21-19-223,-21 0-802,19 0-2209,-19 0-7016</inkml:trace>
  <inkml:trace contextRef="#ctx0" brushRef="#br2" timeOffset="166176.7578">3533 5752 17296,'20'39'1249,"-1"1"-96,1-1 705,0 2-513,0 18-352,1 1-448,-3-20-225,-18-21-288,20 21 256,1-40-160,-21 19 33,0-19-1,0 0 288,0 0 353,-21 0-385,1-19-320,2-1 0,-23-19-96,1-1 0,1-20-64,19 1-32,-20-21-96,40 1 64,-19-1-192,38 21 95,1 39 1,0-20 64,20 40 0,-1 0 32,-19 21 128,21-2-32,-23 21 96,2-1-32,1 0 32,-21 2 0,0-21 64,-21-1-128,1 1-64,2-20-128,-23 0-225,21 0-447,0 0-418,1-20-479,19 20-1154,-20-19-2786</inkml:trace>
  <inkml:trace contextRef="#ctx0" brushRef="#br2" timeOffset="166611.3281">4068 5633 17008,'0'-20'1601,"-19"20"65,19-20 127,-20 20-511,0 20-161,-20-20-705,21 39-192,-1-19 33,20 40-1,-20-20-128,20-1-128,20-19-64,0-1 128,-1 1-64,1-20 96,0 0 0,0 0 0,0-20 160,-20-19-127,0 19-1,0-19 0,0 19 0,0-20 0,-20 20-64,0 20 32,20-20 0,0 20 32,0 0-192,0 20-96,0 0 224,20 20-32,0-20-32,-1 19-64,21-19-160,1 0-192,-3-1-321,3-19-512,-21 0-449,-1 0-992,1 0-2275</inkml:trace>
  <inkml:trace contextRef="#ctx0" brushRef="#br2" timeOffset="166872.0703">4367 5692 16431,'19'40'2082,"-19"-20"-64,20 19-288,-20-39 255,0 20-799,0-20-642,0 20-128,0-20 193,0 0 256,0-20-289,-20 0-576,1 1 32,-1-1 0,0 0-96,20-1-64,-20 2-320,20-21-65,0 40-255,20-19-257,0 19-321,19 0-1024,-19 19-833,20 1-5509</inkml:trace>
  <inkml:trace contextRef="#ctx0" brushRef="#br2" timeOffset="167132.8125">4665 5394 15855,'0'-59'5893,"0"19"-3747,0 40-865,0-19-128,19 19-576,-19 19-161,20 21-31,20-1-193,-20 22-96,19-2 32,1 0-192,-20 1-128,19-21-32,1-19-33,-19 0-415,-3-1-225,-18-19-320,0 0-161,-18 0-2465,-3 0-11692</inkml:trace>
  <inkml:trace contextRef="#ctx0" brushRef="#br2" timeOffset="167437.5">4684 5593 19922,'0'-19'2531,"20"19"-1955,20-21 802,-20 21 415,39 0-511,-19-20-482,19 20-511,-18 0-257,-3 20 0,-17-20-32,19 21-96,-22-2-65,23-19 65,-21 20-32,20 0 160,-21-1-96,1-19 160,0 20-128,20 0 128,-21-20 161,-19 19-322,20-19 130,0 0 31,-20 21-32,21-21-32,-21 0-192,0 0-161,0 20-512,20-20-256,-20 0-544,-20 0-1090,-1 0-3811</inkml:trace>
  <inkml:trace contextRef="#ctx0" brushRef="#br2" timeOffset="167578.125">5080 5394 20787,'-38'-20'2819,"18"0"-1794,20 20-1025,0 0 32,0 0-609,0 0-1793,20 0-2627</inkml:trace>
  <inkml:trace contextRef="#ctx0" brushRef="#br2" timeOffset="168131.8359">5498 5413 9673,'-19'-59'3683,"19"40"-896,0-21-737,0 21-32,0-2-32,0 1-385,0 0-320,0 20-384,0 0-448,0 20-161,0 0 352,19 40-95,1-1-257,0 21-96,20-1-128,-21-19-64,21 19 0,0-40-256,-1 2-160,-19-21-161,0-1-384,1-19-288,-21 0-865,0 0-1313,-21-19-7944</inkml:trace>
  <inkml:trace contextRef="#ctx0" brushRef="#br2" timeOffset="168349.6093">5439 5553 19506,'0'0'3363,"0"0"-2562,20 0-96,0 0 992,19-20-576,1 20-736,-20 0-321,19 0-32,1 0 64,-1 0-192,1 0-289,1 0 97,-3 0-288,-18 0-417,1 0-161,-1 0-159,-2 20-1569,-18-20-3557</inkml:trace>
  <inkml:trace contextRef="#ctx0" brushRef="#br2" timeOffset="168516.6015">6014 5593 16879,'20'20'3236,"0"-20"-1219,0 20 1,0-20-160,-1 19-545,1-19-704,0 20-417,0-20-128,1 20-64,-3-20-352,-18 19-449,0-19-864,0 21-1474,-18-21-5702</inkml:trace>
  <inkml:trace contextRef="#ctx0" brushRef="#br2" timeOffset="168675.7812">5915 5335 21940,'0'-20'1153,"0"0"-1185,20 20-64,0 0-64,0 0-320,-1 20-738,21 0-2177,-20 19-9929</inkml:trace>
  <inkml:trace contextRef="#ctx0" brushRef="#br2" timeOffset="168972.6562">6471 5474 19890,'-20'0'2082,"0"20"-1761,0-20 255,20 39 930,-19-19-289,19 20-577,0-20-447,19 19-1,1-19-96,0 0 0,20-20 96,-21 0 0,21-20-96,-20 0 0,0 1-96,-20-1-128,-20 0 64,-20 1-192,1-2 32,-1 1-64,0 0-97,1 20-255,-1 0-770,19 0-1761,21 0-4292</inkml:trace>
  <inkml:trace contextRef="#ctx0" brushRef="#br2" timeOffset="169284.1797">6590 5553 640,'19'40'22614,"1"-40"-21718,-20 20-95,20 0 32,1-20 128,-21 0-257,0 19-479,20-19 63,-20 0-192,0 0 192,0-19 1,0 19-225,0-20-96,0 0 0,18 1-97,2-2 97,1 1-64,-1 0-64,0 20 160,-1 0-160,1 0 160,20 40 0,-20-19 32,19 18-352,-19-19-801,20-1 128,-19 1-1089,17-20-2178</inkml:trace>
  <inkml:trace contextRef="#ctx0" brushRef="#br2" timeOffset="169864.2578">7146 5574 18961,'20'-41'2531,"0"21"-994,0 20-95,-1 0-65,1 0-384,0 20-96,-20 21-513,20-2-160,0 0-128,-1 1 1,-19 0-97,20-20-161,-20 0-255,20-1-289,-20-19-224,0 0-288,0-19-705,0 19-2306,0-40-8616</inkml:trace>
  <inkml:trace contextRef="#ctx0" brushRef="#br2" timeOffset="170014.6484">7125 5315 19154,'-18'-39'3043,"18"-2"-2115,0 21-832,0 20-31,0-19-162,18 19-511,3 0-1410,-1 19-3011</inkml:trace>
  <inkml:trace contextRef="#ctx0" brushRef="#br2" timeOffset="170304.6875">7423 5513 19346,'40'61'2754,"-20"-42"-864,19 1-320,-19 0-353,-20-20-512,21 0-225,-21 0-192,0 19-192,0-19 64,0 0 65,0-19-129,20 19 256,-20-20-320,0 0-128,0 1-96,20-2 0,-2 1 0,23 0-1,-21 20 1,19 0 0,1 20 0,0 0-193,-1 20-479,-19-20-610,21 19-864,-21-19-1217,-2 0-4229</inkml:trace>
  <inkml:trace contextRef="#ctx0" brushRef="#br2" timeOffset="170822.2656">8277 5533 16879,'41'-39'3620,"-41"19"-2371,0 0-96,0 1 224,0-3-480,-21 3-320,1 19-289,0 0-64,0 19 33,-19 3 127,19 17-32,0 0-192,20 1-31,0 0-161,0-20 96,20 0-64,0-1 0,0-19 32,-1 0 32,1 0-64,0-19 0,0-1-192,-20 0 95,21-20 65,-21 20 32,0 0 0,0 20 0,0 0-32,0 0 64,0 20-32,18 0 129,2 20-33,0 19-32,1-19 0,17 20 0,-17-1 0,-1 0 0,0-18 0,-20 18 64,0-20 32,-20 2-64,-21-2-128,3 1-128,-23-21-160,2 1-193,19 1-127,1-21-257,-1 0-641,20-21-1216,1 1-3204</inkml:trace>
  <inkml:trace contextRef="#ctx0" brushRef="#br2" timeOffset="171261.7187">8516 5295 20979,'-20'-40'2242,"40"0"-1377,-1 21 384,1 19 321,0-20-609,20 0-385,-20 20-255,19 0-129,1 0-128,-19 20-64,17 0 32,-17-1 32,-1 21-64,0 0 64,-2 0-96,3 19 0,-1-18 128,-20 18-64,20-20 0,0 2 64,-1-2-192,1 0 128,0 1 64,0 0-96,0 0 160,-20-1-160,0 0 129,-20 2 63,20-21-96,-20 19 0,0-19-64,0-1-96,1-19-352,-1 20-289,0-20-352,0 0-737,-1 21-1569,3-21-10154</inkml:trace>
  <inkml:trace contextRef="#ctx0" brushRef="#br0" timeOffset="233600.5859">415 7518 5541,'0'0'192,"0"20"-128,0-20 288,0 0 1122,0 0-1250,0 0-448,0 19-641,0-19 192,0 0-1152,0 22-1475</inkml:trace>
  <inkml:trace contextRef="#ctx0" brushRef="#br0" timeOffset="234100.5859">436 7638 8456,'0'0'3491,"0"19"-1473,0-19 192,0 0 320,0 20-800,0-20-609,0 20-288,0-20 64,0 0 95,0 0-287,0 0-64,0 0 224,20 0-225,-20 0-95,0 0-1,-20-20-159,20 0-129,-21-19 0,21 19-32,-18-40-64,18 1-96,-20 0-128,20-21 64,0 1 64,-20-1 1,20 1-1,0 39-64,0 0 160,0 20-256,0 1 32,0-1-129,0 20-127,20 20 320,-20-1-64,38 21 160,3 20-288,-1 19 128,-1-20-96,1 21 32,-1-21 64,1 1-33,-20-20 162,19-21-162,-19 1 162,0 0-65,-20-20 224,21 0 128,-21-20-64,0 0-192,0-19 225,-21 0-193,1-22 0,0-17-160,2 17-64,-3-17 32,1 17-64,0 2-449,20 39-288,0 1-832,0 19-834,0 0-832,0 19-7495</inkml:trace>
  <inkml:trace contextRef="#ctx0" brushRef="#br0" timeOffset="234427.7343">1071 7320 21140,'-40'-20'1409,"21"40"-384,19 0 192,-20 19-160,20 2-480,0-2-610,0-19-31,20 19-32,19-19 0,1-1 96,-1-19-64,22 0 96,-41-19 0,19-1-128,-19 0 128,0 1 128,-20-1-224,-20-19 64,-21 39-256,3-21-192,-3 1-321,21 20-1057,-19-20-1441,19 20-4420</inkml:trace>
  <inkml:trace contextRef="#ctx0" brushRef="#br0" timeOffset="234629.8828">1191 7042 10794,'-20'-59'11338,"-1"39"-9896,21 20-353,-20 0 96,20 0-32,0 20-480,0 19-385,20 20-96,1 2-96,-1-2-192,18 1-673,3-21-384,38 20-640,-19-39-802,-1 0-2434</inkml:trace>
  <inkml:trace contextRef="#ctx0" brushRef="#br0" timeOffset="234825.1953">1130 7281 12395,'-118'0'9641,"78"-20"-7783,20 20-865,0 0 96,20 0 352,20-21-448,20 21-608,-1-20-225,21 1-448,20-1-353,-1 20-768,0-20-1026,1 20-2305,-21 0-13581</inkml:trace>
  <inkml:trace contextRef="#ctx0" brushRef="#br0" timeOffset="235179.6875">1885 7181 23061,'-59'0'1922,"39"20"-705,-20-1 0,1 1-63,-1 21-802,20-2-160,-1 0-192,21 1-192,0 0 64,21-20-161,-1 0 65,0-20 0,19 0 32,-19 0 32,0-20 32,0 20 160,0-39 32,-20 18 96,0 1-128,0 0 96,0 1 128,0 19-224,-20-20 0,20 20-288,0 20 288,0-1-192,20 1-385,-1 0-512,1 20-1153,0-20-1729,21-20-3204</inkml:trace>
  <inkml:trace contextRef="#ctx0" brushRef="#br0" timeOffset="235360.3515">1944 7062 5637,'-18'-60'14253,"18"41"-11082,0-1-1441,0 20 0,0 20-481,0 19-545,18 41-479,22-1-129,1 1-417,-2-21-800,21 0-993,-21-39-1281,-19-20-4869</inkml:trace>
  <inkml:trace contextRef="#ctx0" brushRef="#br0" timeOffset="235614.2578">1845 7281 9929,'-19'-41'13068,"19"21"-11979,19 1 225,21-1-97,1 0-545,38 20-351,0 0-161,0 20-96,0 19-64,-19-19-32,-1 1-96,-19 18 288,-1-19-128,-19 19-64,1-19 128,-1-20-352,-20 20-321,20-20-416,-20-20-1025,-20 20-2690,20-20-13421</inkml:trace>
  <inkml:trace contextRef="#ctx0" brushRef="#br0" timeOffset="235772.4609">2163 6942 22677,'-39'-20'2050,"19"20"-1217,20 20-897,0-20-801,20 0-3299</inkml:trace>
  <inkml:trace contextRef="#ctx0" brushRef="#br0" timeOffset="236563.4765">2739 7181 17296,'-40'-20'2690,"20"20"-512,0 0-768,20 20 95,-19 0-512,-1-1-192,20 42-385,0-22-256,0 20 33,20-18-97,-1-22-128,21 21 32,-20-40-128,19 0 32,-19-20-97,21 0 97,-21-20 96,-20 0-160,0 1 256,0 0 0,-20-2-32,-1 2 0,-19-1 257,21 21-1,19-1-64,-20 0 65,20 20-33,0 0-224,0 0-448,20 20 287,-1 0 161,21 19-31,1 0-130,-3-19 97,-17 21-32,19-22 32,-22 21 129,-18-21-226,21 1 65,-21-20-32,-21 20 0,21-20 32,0 0 32,0 0 32,0-20-160,0-19 320,0-1-96,41 21 33,-21-22-65,19 21 0,1 20-64,0 20-64,19 1 64,0-1-417,2 19-544,-2-19-1153,-19 19-2370,-20-19-8520</inkml:trace>
  <inkml:trace contextRef="#ctx0" brushRef="#br0" timeOffset="237214.8437">774 7955 15214,'-100'0'3908,"60"0"-1890,1 0-994,19 0 706,0 0-353,20 0-608,0 0 288,20-20-192,39 20-545,2 0-256,18-19 64,20 19 33,0 0-97,41 0 32,-2-20 64,60 20-64,21 0-32,58 0 320,2-20-255,-42 20-129,-38 0 32,-60 0-129,1 0 162,-22 0-97,-19 0-1,-18 0 33,-2 0 0,-41 20 0,3-20 33,-1 0-33,-40 0 0,20 0 32,-20 0 0,19 0-96,-19-20-33,0 20-95,0-21-448,0 2-257,0-1-448,0 0-898,0 1-2529,0-1-11916</inkml:trace>
  <inkml:trace contextRef="#ctx0" brushRef="#br0" timeOffset="237410.1562">3513 7142 26905,'0'-20'1185,"-20"20"-1345,20 0-513,20-20 33,-20 20 63,0 20-1665,20-20-3427</inkml:trace>
  <inkml:trace contextRef="#ctx0" brushRef="#br0" timeOffset="237587.8906">3632 7598 26296,'0'20'993,"0"-20"-512,0 0-65,0 0-160,0 0-448,21-20-865,-21 20-768,18-19-1731,-18-3-13068</inkml:trace>
  <inkml:trace contextRef="#ctx0" brushRef="#br1" timeOffset="247036.1328">4248 7142 19218,'19'39'961,"-19"0"-449,20 41-31,0-1 479,0 1-95,0-21-160,0 2-385,19-22 97,-19-19-97,0-1 32,-20-19 33,0 0-97,0 0 160,0-19-127,-20-21-97,0-20-160,0 1 192,-19 0-64,19-41-160,-20 20-32,20 1 0,20-20-128,0 39 224,20 0-96,0 21-96,20 19 0,-20 20 0,19 0 0,-19 39-64,21 22-257,-23-2 129,-18 21 0,20-1 96,-20 1 192,0-41 0,0 20 96,0-39 96,-20 20 256,20-40-95,0 20 63,0-20 1,20 0-1,0 0 257,21 0-129,-2-20-128,1 20 33,-1 0-449,1 0 32,0 0-256,-21 20-225,1-20-480,0 20-352,0-1-320,-20 1-994,20 0-1857,-20-20-7559</inkml:trace>
  <inkml:trace contextRef="#ctx0" brushRef="#br1" timeOffset="247447.2656">5080 6963 16719,'0'-41'3075,"-18"22"-1473,-2 19-161,0 0 97,-21 0-65,2 19-512,-1 1-224,1 21-289,19-2-64,0 1-127,20 0-225,20 19 32,0-19-32,39-1-96,-18 2-193,18-2-63,-1 0 96,3 1 160,-21 0-192,-1 0 320,-19-21-128,-20 21 224,0-21-32,-20 3 128,-19-22-320,-1 19 128,20-19-320,-21-19-225,3 19-672,-3-22-961,21 3-1761,2 19-2788</inkml:trace>
  <inkml:trace contextRef="#ctx0" brushRef="#br1" timeOffset="247816.4062">5418 7459 23510,'61'-20'865,"-42"1"-321,1-2 65,0 21 255,0-20-479,19 0-193,-19 1-128,-20-21 32,20 21 32,-20-1-96,-20-1 161,0 1-33,1 20-64,-21 0-64,20 0 160,-19 20 0,19 1-160,-21 18 64,41 1-32,-20 19-32,20-19-64,20 19 0,1-19 0,-1 20-192,19-40-128,21 0-257,-21-20-192,1 0-416,19-20-801,-19 0-1825,-20 1-3716</inkml:trace>
  <inkml:trace contextRef="#ctx0" brushRef="#br1" timeOffset="248026.3672">5696 7002 16751,'-19'-39'4613,"19"39"-1987,-20 0-576,20 0-576,20 39 223,-20 1-512,19 20-672,1 19-289,0 1-128,21-21-32,-3 0-128,3 1-256,18-20-353,-39-1-256,20-19-704,-1-1-802,-19 3-3490</inkml:trace>
  <inkml:trace contextRef="#ctx0" brushRef="#br1" timeOffset="248366.2109">6133 7359 20307,'20'-19'3811,"-20"19"-2497,20 0 255,1 0 1,-3 0-610,23 0-703,-21 0-33,0 0-160,-2 0 32,3-20 0,-21 0-96,0 1 0,0 19-96,0-20 96,-21-1 0,3 21 32,-2 0 32,-21 0-192,21 21 64,-19-1-32,19 19 64,0 0-32,20 1 0,0 0 32,0 0-64,20-1 96,0-19-289,19-1-479,22-19-482,-23 0-703,23 0-1475,-22-19-4163</inkml:trace>
  <inkml:trace contextRef="#ctx0" brushRef="#br1" timeOffset="248590.8203">6609 7300 21940,'-39'0'3043,"19"0"-1601,0 20-97,0 0 128,20 19-352,-19 2-480,19-2-289,19 0-384,1 1 32,0 1-64,20-22-192,-1 1-129,2-20-255,-3 0-321,3-20-288,-1 1-289,-1-3-896,-19-17-1057,0 0-1730</inkml:trace>
  <inkml:trace contextRef="#ctx0" brushRef="#br1" timeOffset="248939.4531">6828 6922 22100,'0'-19'2275,"0"38"-386,20 1 97,0 21-64,0 18-737,19 21-416,-19-21-481,0 21-192,0-21-32,19 0-352,-19 1-192,21-20-193,-21-21-32,-2 1-352,3-20-512,-1 0-833,-20-20-2339,-20 1-8391</inkml:trace>
  <inkml:trace contextRef="#ctx0" brushRef="#br1" timeOffset="249098.6328">6808 7261 8904,'-39'-21'13933,"39"21"-12107,20 0-609,39 0 224,-19 0-159,39 0-482,-20 0-415,2 0-289,-2 0-288,1 0-865,-41 0-1153,1 0-2819</inkml:trace>
  <inkml:trace contextRef="#ctx0" brushRef="#br1" timeOffset="251303.7109">7980 7281 19314,'40'0'4164,"-40"0"-3620,19 39-352,1 0 97,-20 1 608,20 0-417,0 0-352,0-1-96,-20-19-224,19-1-385,1-19-512,0 0-1729,-20-39-3076</inkml:trace>
  <inkml:trace contextRef="#ctx0" brushRef="#br1" timeOffset="251480.4687">7959 7081 16303,'-38'-59'3747,"38"39"-1568,0 20-610,0-19-192,0-1-1184,18 20-290,2 0-383,1 20-929,19-20-1890,-21 39-4517</inkml:trace>
  <inkml:trace contextRef="#ctx0" brushRef="#br1" timeOffset="251724.6093">8456 7102 10217,'-21'20'10762,"3"0"-9448,-2-1-386,-1 1 322,21 19-257,21-19-705,-1 21-192,39-2-128,-19-19-160,19-1 0,1 1 31,-1 0-31,-18 1 96,-23-2 96,2 1 0,-20 0 192,-20 19-96,2-19 1,-23-1-65,1 3-97,21-22-511,-1 19-1442,0-19-3139</inkml:trace>
  <inkml:trace contextRef="#ctx0" brushRef="#br1" timeOffset="252092.7734">9310 7261 5765,'20'-21'18610,"-20"42"-17361,19-21-609,-19 20 481,20 19 129,-20 0-770,20 1-320,0 0-128,-20-20-32,20 19-96,-1-19-352,1-20-513,-20 0-352,20 0-962,-20-20-1889,0 1-7206</inkml:trace>
  <inkml:trace contextRef="#ctx0" brushRef="#br1" timeOffset="252261.7187">9349 6983 19058,'-39'-61'2434,"39"42"-1409,0-1-673,0 0-224,0 20-96,20 0-512,-20 0-1058,19 20-896,1 0-929,0 19-3812</inkml:trace>
  <inkml:trace contextRef="#ctx0" brushRef="#br1" timeOffset="252469.7265">9488 7142 1825,'40'119'12844,"-19"-60"-8712,17-20-1409,-18 1-673,21 0-32,-23-20-641,3-20-352,-1 0-256,-20 0-289,20 0-95,-20-20-193,20-20-192,-20 0 160,0 1-160,19 19 64,-19-19-128,20 18 64,-20 21-96,20 0 64,0 21 96,19 18-96,1 1-449,-20-21-1088,19 21-545,1-19-2146,-19-21-9866</inkml:trace>
  <inkml:trace contextRef="#ctx0" brushRef="#br1" timeOffset="253251.9531">10561 7420 15214,'39'19'1858,"-19"40"-609,0 0 416,19 2 289,-19 18-512,20 1-481,-20-21-225,-1 1-159,1-1 31,0-39-31,-20-1-97,0 1-159,0-20 159,-20-20-448,0-19 192,1-20-256,-1-1 32,-20-39 0,-19 19-32,19-39 0,1 1-64,-22-2 64,41 1 32,2 19-32,-2 21-32,40 19 64,-2 21 32,23-1 0,-1 40 0,19 0-128,0 40 96,-19 20-32,19 19-96,-19 1-96,1-1 64,-23 1-65,2-2 129,-20-38-64,0 0-352,0-20-257,0 0-576,-20-20-769,20 0-1346,-18-20-4611</inkml:trace>
  <inkml:trace contextRef="#ctx0" brushRef="#br1" timeOffset="253621.0937">10877 6724 15054,'20'-19'6694,"-20"38"-5317,20 1-63,-20 19 127,21 22-192,-1 17-480,19 2-225,-19-1-63,20 21-129,-1-41-192,-19 1-64,20-20 1,-1-21-65,-19 1 32,0 0-32,-20-20-32,0-20 32,0 0-32,0 1 32,-20-21-64,20-20 64,-20 1-32,20 0-32,0 18 32,0 2 0,0 19-96,20 20 64,0 20-97,0 0-63,1 20-160,17 19-705,3-19-288,-21 20-641,-2-21-1890,3 1-5861</inkml:trace>
  <inkml:trace contextRef="#ctx0" brushRef="#br1" timeOffset="253998.0468">11652 7081 16111,'-20'-19'3523,"-20"19"-1697,21 19-289,-1 22 161,0-2-353,20 1-480,0-1-385,0 2-351,0-2-97,40-19-161,-21-20 194,1 0-194,20-20-31,-19 0-32,-3 1 64,2-1 160,-20-21 32,20 22-128,-20-21 224,-20 21 128,20 19 129,-20-20 63,20 20-31,0 20-257,0-20-288,0 19 96,0 1-64,20 19-128,0-19-65,21 1-383,-23 18-321,23-19-352,-21-20-801,19 20-1154,-19-20-2945</inkml:trace>
  <inkml:trace contextRef="#ctx0" brushRef="#br1" timeOffset="254331.0547">12148 7062 20691,'-40'-20'2146,"22"20"-1057,-3 0-64,-19 20 481,0 20-257,21-20-449,19 19-479,0-19-225,0 0-96,39 19 0,1-18-32,1-1-64,-3-20-128,23 19-97,-43 1 33,23 0 192,-41-20 96,0 0 96,0 0 64,0 19-224,-20-19-224,-19 0-289,19 0 33,-21 0-129,21 0-320,2 0-576,-3 20-1666,1-20-4805</inkml:trace>
  <inkml:trace contextRef="#ctx0" brushRef="#br1" timeOffset="254679.6875">12406 7220 21460,'20'-19'2722,"0"-1"-1056,0 20-481,0-20-64,-1 20-672,1-19-161,-20-1-160,20 20-224,-20-20 96,0-1-32,-20 21-96,20 0 96,-20 0-128,1 21 128,-21-1-65,20 0 65,0-1-32,20 21 32,-19-1 160,19 2-64,19-22-31,1 21-66,20-21 66,-20-19-1,19 20-129,2-20-511,17 0-737,-17-20-994,-3 20-1664,3-19-7208</inkml:trace>
  <inkml:trace contextRef="#ctx0" brushRef="#br1" timeOffset="254990.2343">12942 7142 17648,'61'39'4869,"-43"-19"-2563,23 19-1089,-21 21 705,-20-60-288,59 139-1634,-39-80 1537,0 22-1249,0-22-32,-1-20-127,-19 2 63,0-2-128,0 0 64,-19-19-128,-1 0 96,-20-20-128,20 0-320,-19-20-65,-2 0-95,21 1-225,2-21-480,-2 0-353,-1 0-319,1 1-1539,20-22-3074</inkml:trace>
  <inkml:trace contextRef="#ctx0" brushRef="#br1" timeOffset="255157.2265">12942 6883 24887,'-20'-20'1698,"20"20"-1218,0 0-352,20 0-128,-20 0-320,20 20-897,-20-20-2467,41 20 3684</inkml:trace>
  <inkml:trace contextRef="#ctx0" brushRef="#br3" timeOffset="258364.2578">10262 6665 4484,'0'0'3587,"0"0"-2722,0 0-96,0 0 672,0 0 1121,0 0-672,0 0-609,0 0-191,-19 20 191,19-20-128,0 20-160,0-20-321,0 39 1,0-19 64,19 20-321,-19 19-64,20 0 129,0 2-161,-20 18-32,20 1 1,0-2 31,0 2-160,-1-1 32,-19 1 33,20-21-1,-20 2 32,0-2-128,0-20 0,0 21-96,20-1 64,-20 0-64,21-18 33,-21-2-65,20 1 0,-2-21 96,-18 1-96,20 1 32,-20-1-32,21-20 64,-21 20-64,0-20 64,20 0 64,0 0-32,-20-20-64,19 20 64,1-20-32,0-1 0,20 21-32,-21 0 0,21 0 0,0 0-32,-1 0-64,1 0 96,19 0-32,2 0 0,18 0-128,20 0 32,-20-20 96,41 20-160,-1-19 128,0-1 32,39 0 0,21 1 64,1-1 32,18 0 32,0-1-96,-19-18 192,-1 39 1,0-20 63,-38 1-224,-21 19 32,-20 0 32,-19 19-128,-22-19 32,-17 20 0,-1-20 0,-1 0-96,-39 20 96,20-20 0,-20 0 32,0 0 257,-20-20-33,20 20-224,-20-20 0,1 1 0,-1-21 32,0 0-96,0 0-64,-1-19-32,21-21 64,-18 1-160,-2-40-96,0 0-65,-21-1 129,23-19 32,-3 41 160,1-22-64,20 42-32,-20-2 192,20 21-160,-20 18-1,1 1 97,-1 1-224,0 19 480,0 20-288,0-19-64,1 19 32,-1 0-64,-20 0 128,1 0-64,-1 0 32,-19 0 64,-2 19-96,-38-19 0,-20 20 64,-1 19-96,-38-19 64,0 0-192,-40-1 192,-2 22 0,-17-21-129,-2 0 97,0-1-256,1-19 608,19 20-384,21 0 64,18-20 64,22 21-512,58-21-33,21 0-1473,39-21-5188,20 1-7016</inkml:trace>
  <inkml:trace contextRef="#ctx0" brushRef="#br1" timeOffset="261049.8047">14214 7281 19762,'0'-20'2402,"0"20"-1377,18 0-640,-18 20 832,20-1-96,0 21-705,1-1-95,17-19-161,-17 20-64,-1 0-64,0-21-224,0 1-353,-1-20-672,-19 20-1153,20-20-2082,-20-20-11595</inkml:trace>
  <inkml:trace contextRef="#ctx0" brushRef="#br1" timeOffset="261224.6093">14153 7022 17648,'-20'-100'2819,"1"81"-1057,19-21-1282,0 21-64,19 19-352,1-20-96,0 40-864,39-1-1347,-19 1-2465</inkml:trace>
  <inkml:trace contextRef="#ctx0" brushRef="#br1" timeOffset="261418.9453">14710 7379 7142,'38'20'12172,"-38"-40"-9930,0-19-737,-38-1 321,17 1-481,-39-21-608,21 20-257,-40-19-159,19-21-257,1 21 0,19-1-32,1 1-64,19 19 0,20 0-64,0 20-160,38 0 31,3 20-287,18 0-481,1 20-1185,-1 19-2178,1-18-14254</inkml:trace>
  <inkml:trace contextRef="#ctx0" brushRef="#br1" timeOffset="261594.7265">14272 7142 21332,'-40'0'2786,"40"-20"-2529,40 0-386,19-1 482,2 2 31,18-1-672,0 20-1121,0 0-2531,-19 0-14125</inkml:trace>
  <inkml:trace contextRef="#ctx0" brushRef="#br1" timeOffset="264141.6015">15742 7201 3138,'0'0'2627,"0"0"-1090,0 0-255,-20 0-353,20-20-225,0 20 449,0 0 0,0-20 385,0 1 384,-20 19 31,20-20-95,0 0-384,0-1-129,-20 2-64,20-1-160,-20 20-224,1 0-352,-1 20-225,0-1-192,-1 22 256,1 18-159,2-20-33,18 22-64,18-22-96,2 0-96,21 1-64,18-19-353,-19-2-384,19-19-480,-19 0-993,19 0-1602,-19-19-3523</inkml:trace>
  <inkml:trace contextRef="#ctx0" brushRef="#br1" timeOffset="264395.5078">16040 7181 17936,'-20'-20'2755,"0"1"-737,20 19-128,0 0-737,0 19-480,0 1 63,20 19-287,0 2-161,19-21 32,1-1 1,-1 1-129,1 0 32,0-20 32,-1-20-160,1 0 32,-1 1-32,-19-1-224,-20-1-160,0 1-192,0 1-513,0-1-513,-20 20-1088,1 0-1442,-1 0-7879</inkml:trace>
  <inkml:trace contextRef="#ctx0" brushRef="#br1" timeOffset="264809.5703">16694 7399 18737,'0'21'2915,"0"-21"-1858,0 0 192,0-21 737,-20-19-769,20 21-800,-19-21-225,19-20 32,-20 21 0,0-1-160,20 1-64,0-2-32,0 22-64,0-1-160,0 20-225,0 0-255,59 0 736,-19 20-2627,1-1-287,-3 2-3204</inkml:trace>
  <inkml:trace contextRef="#ctx0" brushRef="#br1" timeOffset="268724.6093">17012 7240 10826,'-40'0'2114,"40"0"-481,-19-20 417,19 20 128,0 20-929,0-20-95,19 21 63,1 18-160,0-19-224,0 0-289,0-1-64,-1 1-95,1-20-97,-20 0-32,20 0 97,-20 0 95,0-20-192,0-19-128,0 0 65,0 19 31,-20-21-128,20-18 96,-20 20-96,20-2-128,0 22 0,20-1 32,-20 0-128,20 0-320,0 20-257,19 0-352,-19 20-480,20 0-1506,1 19-2691</inkml:trace>
  <inkml:trace contextRef="#ctx0" brushRef="#br1" timeOffset="269267.5781">17469 7142 5381,'0'0'10409,"0"0"-8871,0 0-481,0 0 1153,19 0-576,1 19-770,0-19-543,20 0 159,-21 0-288,1-19 161,0 19-193,1-20 64,-1 0-64,-20-1 0,0 2-32,-20 19-31,-1-20-1,1 20-96,-19 0 0,19 20 64,-20 20 64,20-20 32,20 19 128,0 1-64,0-21 65,20 22-97,0-21-160,20-1-32,-1 1-32,2 0-160,-3-20-257,23 0-223,-22 0-578,1 0-1408,-20-20-2179,0 0-7719</inkml:trace>
  <inkml:trace contextRef="#ctx0" brushRef="#br1" timeOffset="269573.2422">17806 7122 14477,'20'0'3363,"-20"0"-1889,20 20 896,19-1-160,-19 1-769,0 19-704,0-19-288,0 21-161,-1-22-96,1 1-32,-20-20-64,20 0-64,-20 0 128,0 0 1,20-20-97,-20-19 32,0 18-64,0-18 32,0-1-64,0 21 0,0-1 0,21 0-96,-21 20 0,20 0 32,-2 40 0,2-21-65,21 21-287,-21-1-705,19 2-609,-19-22-1248,0-19-2756</inkml:trace>
  <inkml:trace contextRef="#ctx0" brushRef="#br1" timeOffset="269775.3906">18263 6963 5637,'20'-41'13549,"-20"41"-11083,19 0-1057,-19 20 129,20 21-481,20 18-256,-20-20-545,-1 22-224,21-22-288,1 0-193,-3-19-288,3 1-704,-21-21-769,-2 0-1570,-18 0-4259</inkml:trace>
  <inkml:trace contextRef="#ctx0" brushRef="#br1" timeOffset="269951.1718">18283 7081 20115,'-60'0'2242,"60"0"-993,0 0 32,0 0 64,40 0-480,-1 0-577,21 0-256,-1 0-256,2 0-737,-2 0-896,-1 0-1443,-17 0-4131</inkml:trace>
  <inkml:trace contextRef="#ctx0" brushRef="#br1" timeOffset="288309.5703">1826 8631 14221,'0'-21'1569,"0"21"-1024,-20-20 544,20 0 929,-20 20-769,0-19-512,0 19-385,1 0-160,-1 0-128,-20 0 32,19 39 97,1-19 95,-18 21-96,17-2 0,21 0 97,-20 1-1,20 0-160,20-20 64,1 19 0,-1-39 65,-2 20 159,23-20-96,-21-20-160,20 1-96,-21-1 129,21 0-65,-40-20-96,20 20 64,-20-19-32,0 19 32,0 0-64,0 1 256,0-1-95,0 20-1,0-21-288,0 21 32,0 21 128,0-1-64,20-1-32,-1 1 64,1 0-128,0 19-65,21-19-255,-23 1 32,22-21-737,1 0-833,-23 0-1249,-18 0-2979</inkml:trace>
  <inkml:trace contextRef="#ctx0" brushRef="#br1" timeOffset="288599.6093">2043 8631 14733,'41'0'2050,"-21"20"128,0-1 33,-1 1-546,1 0-416,0 19-576,0-19-161,0 1-31,-1-21-65,-19 0-63,20 0 31,-40 0 481,20 0-385,-19-21-544,-1-19 160,0 21-128,0-21 64,0 21-64,1-1-32,19-21-32,-20 21-32,20 20-192,20-19-65,-1 19-383,21 0-161,-20 19-1025,19 1-2402,1 0-9898</inkml:trace>
  <inkml:trace contextRef="#ctx0" brushRef="#br1" timeOffset="288889.6484">2580 8729 13132,'20'0'5669,"-20"20"-5220,0-20 608,0 0 865,0 0 31,0 0-864,0-20-512,0 20-97,-20 0-95,0-19-193,-1-1-32,3 0-128,-22 1 32,19-1-128,1-1 64,20 1-96,0 20-128,0-20-128,20 1 63,21 19-287,-3 0-802,3 0-672,-1 19-2658,-1-19-10314</inkml:trace>
  <inkml:trace contextRef="#ctx0" brushRef="#br1" timeOffset="289288.0859">3017 8531 17040,'-20'-20'1537,"20"20"-224,-20 0 417,-1 0-64,-17 20-257,18 0-736,-1 19-257,21 2-160,-20-2-160,40-19-32,-20 19-128,41-19 128,-21-20 0,-2 0-64,23 0 225,-21-20-97,0 1-32,-1-1 0,-19 0 0,0 1-128,0-1 96,-19-1-32,19 21-96,-20 0 0,20 0-96,0 0-161,0 21 193,20-1-96,-1-1-577,1 1-352,20 0-608,-1-1-1378,1-19-2307</inkml:trace>
  <inkml:trace contextRef="#ctx0" brushRef="#br1" timeOffset="289505.8593">3254 8551 19986,'-18'-20'1698,"36"20"-929,2 20 768,0-20 33,1 19-770,17 21-415,3-19-257,-1 18-96,-1-19-320,1 19-161,0-19-255,-1-20-578,-19 0-960,21 0-1601,-23-20-3684</inkml:trace>
  <inkml:trace contextRef="#ctx0" brushRef="#br1" timeOffset="289699.2187">3712 8570 11146,'0'-39'5413,"0"39"-1986,0 0-992,-21 20-674,1-1-415,20 42-546,-18-2-95,-3 0 32,1 1-289,20-20-352,0 19-96,0-19-224,20-20 64,-20 19-224,21-19-545,-21 0-961,18-1-1281,2-19-2498</inkml:trace>
  <inkml:trace contextRef="#ctx0" brushRef="#br1" timeOffset="290468.75">4446 8531 16719,'0'-39'3203,"0"18"-1665,0 21-289,-20-20 32,0 20-96,0 0-512,-19 0-353,-1 0-96,20 20-31,-19 1-33,19 18-160,20-39 0,0 20-96,20-1 96,19 1-64,1 0 96,19 1-96,1-21 128,-21 20-32,1-1-160,-19 1 256,-1-20-96,-20 0 64,0 20 192,-20-20-64,20 0-160,-41 19 65,21-19-97,2 0-64,-3 20-65,1-20-255,20 20-256,-20 1-161,20-21-801,0 19-1601,20-19-3715</inkml:trace>
  <inkml:trace contextRef="#ctx0" brushRef="#br1" timeOffset="290650.3906">4704 8651 21524,'20'0'1697,"-20"0"-832,20 19 160,-20 1-128,0-20-609,20 20-95,-20-1-161,0-19-225,0 20-383,19-20-994,-19 0-2177,0-20-7592</inkml:trace>
  <inkml:trace contextRef="#ctx0" brushRef="#br1" timeOffset="290833.0078">4625 8471 21364,'-20'-20'2306,"20"0"-1569,0 20-417,20-19-352,-20 19-128,20 0-385,0 19-1473,-1 1-3042</inkml:trace>
  <inkml:trace contextRef="#ctx0" brushRef="#br1" timeOffset="291113.2812">4942 8471 15726,'39'-20'5638,"-19"0"-4133,21 1-96,-21 19-191,-2 0-770,3 19-224,-21 1 33,0 21-161,0-2 0,0 20-64,0-18 64,0-2-96,0-19 160,0 19 224,20-19-191,-20 0-1,20 1 32,-20-2-256,20 1 64,0-20-32,-1 20 32,1-20-96,20 0-128,-1 0 96,-19 0-289,0 0-287,1-20-578,-21 20-992,0-20-1505,-21-20-7560</inkml:trace>
  <inkml:trace contextRef="#ctx0" brushRef="#br1" timeOffset="291467.7734">5042 8651 15726,'-41'0'4068,"21"0"-2787,20 0-800,20 19 896,1-19 129,19 0-577,-1 0-257,1 0-384,19 0-159,1 0 127,-21 0-64,1 0-32,1-19 128,-3 19-63,-17-20-33,19-1 64,-21 1-96,-19 20 32,0-20-31,0 1-65,0-1-64,-19 20-64,-1-20-161,0 20 97,-1 0-64,1 20 128,20 0-32,-18 19 0,18-19 0,0 21 128,18-2-128,2-19 0,1 19 128,19-19-128,19-20 0,-19 0-481,-1 0-448,21 0-928,-21-20-2852,-19 20-13901</inkml:trace>
  <inkml:trace contextRef="#ctx0" brushRef="#br1" timeOffset="292308.5937">6014 8253 17328,'0'-20'2466,"0"20"-1313,0 0 32,0 20 577,0 19-545,0 2-544,0-2-225,20 20-63,-20-19-321,20-19 96,0-2 96,19 1-128,-19-20 64,20 0 1,-1-20-129,-19 20 0,21 0 0,-3 0-160,-17 0 160,19 20-64,-1 19 96,-19-19-128,-20 21-64,20-2 32,-20-19 128,-20 0-128,20-1 64,-39 1-64,19-20 32,0 0-193,-21 0 129,23-20-160,-22 20-160,19-19-1,-17-1-255,17 20 31,21-20-320,-20 20-416,20-19-1826,20 19-3844</inkml:trace>
  <inkml:trace contextRef="#ctx0" brushRef="#br1" timeOffset="292700.1953">6690 8590 19730,'18'0'1249,"2"0"-576,21 0 672,-21-20 1,19 20-610,-19-19-191,0 19-257,20-20-288,-40 0 128,19 1-128,-19 19 32,-19-21-32,19 21-128,-40 0 160,20 0-96,-20 21 96,1-2-32,19 21 32,-21-21 32,41 21 32,0-19 0,0-1-96,41-1 64,-1 1-96,-1-20 0,21 0 0,-21 0-256,21 0-256,-21-20-674,22 20-800,-41-19-2274,-2-1-10570</inkml:trace>
  <inkml:trace contextRef="#ctx0" brushRef="#br1" timeOffset="292887.6953">7087 8312 8584,'0'-20'12908,"20"20"-11499,-20 20-512,18 1 544,3 18-255,-1 20-514,20-19-320,-21 20-352,21-1 33,19-18-386,-19-21-159,-20 19-449,19-39-769,-19 20-1441,-20-20-3651</inkml:trace>
  <inkml:trace contextRef="#ctx0" brushRef="#br1" timeOffset="293078.125">7026 8551 21524,'20'-20'1377,"21"0"-192,-3 20 481,43-19-417,-22-2-993,0 21-352,1 0-544,-1 0-994,-19 21-2786</inkml:trace>
  <inkml:trace contextRef="#ctx0" brushRef="#br1" timeOffset="293830.0781">7603 8551 13228,'0'-20'3139,"0"20"-1153,0 0-449,0 20 577,0-1-640,18 1-770,3 21-479,-1-2 63,0-19 0,0 0 0,19-1-95,-19-19-97,0 0 0,0 0-96,0 0 32,-20-19-64,19-1 64,-19 20 32,0-20-64,0 20-32,0 0-32,0 0 64,20 20 128,0 0-32,1-1 0,17-19 64,3 0 0,-1-19-31,-1-1-33,-19 0-64,0 1 32,0-22-64,-20 21-96,0-19-65,0 19-191,-20 0-513,20 20-928,-20-19-1378,20 19-3396</inkml:trace>
  <inkml:trace contextRef="#ctx0" brushRef="#br1" timeOffset="294184.5703">8318 8670 16944,'58'-19'4292,"-37"19"-3428,17-20-63,-17-1 224,19 1-352,-20 0-385,-20 1-64,19-1-160,-19 0-32,0 1 64,-19 19 1,-1-21-97,0 21 0,-21 0-32,23 21 64,-23-2 32,21 1-128,0 0 64,2 19-32,18-19 64,0 21 128,18-22-64,2 21 0,0-21 96,21 1 64,-2 0 65,1-20-97,-1 0-128,21 0-32,-20 0-128,-1-20-320,1 20-577,-19-20-1185,-3 20-2403,2-19-12907</inkml:trace>
  <inkml:trace contextRef="#ctx0" brushRef="#br1" timeOffset="294576.1718">8893 8631 16239,'20'0'6758,"-20"0"-5861,20-21-545,-1 21 513,-19 0-320,20 0-353,0-20-64,0 20-32,-20 0-32,20-20-32,-20 20 64,0-19-192,0 19 0,-20-20 32,-20 20 0,20 0 64,1 0 0,-1 0-96,-20 20 128,19-1 32,21 1-128,-18 0 192,18 21 32,0-22 0,18 21-63,3-21 31,19 1-96,-1-20-32,21 0-64,-1 0-193,2-20-543,-23 20-1378,3-19-1794,-21-1-10090</inkml:trace>
  <inkml:trace contextRef="#ctx0" brushRef="#br1" timeOffset="294886.7187">9190 8531 19122,'41'20'2786,"-41"-1"-896,18 21-320,2-19-225,-20-1-320,21-1-385,-1 1-383,-20 0-97,20-20-32,-20 0 0,0 0 32,0 0-96,0-20-128,19 0-32,-19 1 32,0-22 32,20 1-64,0 21 64,0-1-128,0 20 160,-1 0-192,1 20 288,0-1-96,0 21 0,0 1-32,1-2-257,17 0-640,-18-19-992,1 0-2468,-1 1-9704</inkml:trace>
  <inkml:trace contextRef="#ctx0" brushRef="#br4" timeOffset="306004.8828">10976 8531 11851,'-18'-20'2882,"18"20"-832,-20 0 193,20 0-194,0 0-1120,0 20-96,-21 19 192,21 22-64,0-2-128,21 20-129,-21-19-255,20 19-193,19-19-96,1-1-128,-1-20-64,1-19 96,0 21-128,-1-21-160,21-1-192,-21 1-417,2-20-544,-1 20-1442,-1-20-6150</inkml:trace>
  <inkml:trace contextRef="#ctx0" brushRef="#br4" timeOffset="306851.5625">11136 8492 8327,'0'0'4837,"0"0"-2531,-20 0-544,20-21 256,0 21-321,20-20-992,0 20-193,-1-20-159,1 20 31,0-19-288,0 19 96,0 0-256,1 19 32,-21 1 225,0 0-193,0 1 96,-21-2-96,21-19 128,0 20-160,0-20 32,21 0-96,-3 0 96,-18 20 0,20-20-32,1 19 32,-1 1 32,-20 0-64,0 1 96,0-21 0,-20 20 0,-1-1-32,21 1-96,-20-20-32,2 20-385,-3-20-992,1 19-1826,0-19-3556</inkml:trace>
  <inkml:trace contextRef="#ctx0" brushRef="#br4" timeOffset="307221.6797">11752 8631 17104,'0'0'1601,"0"0"-544,-21 20 929,1-1-128,0 1-961,-19 19-481,-1 1-160,20 0-31,-19 0-193,19-1-32,20-19-161,-20-1-191,20 2-513,0-1-192,-20-20-576,20 0-1282,0 0-2850</inkml:trace>
  <inkml:trace contextRef="#ctx0" brushRef="#br4" timeOffset="307655.2734">11790 8849 16047,'0'0'3875,"0"0"-2818,0 0-384,-18 19 1249,18 1-737,-20 0-641,20 20-287,-21-20-1,21 0 64,0-20 65,-20 19-33,20-19-128,0 0-128,20 0 96,-20 0 65,21 0 159,-1 0-160,-2 0 33,2-19-161,1 19-96,-1 0-32,0 0-160,-1 0-1,-19 0-255,20 0-161,0 0 65,-20 19-289,20-19-576,-20 0-609,0 0-1281,0 0-2114</inkml:trace>
  <inkml:trace contextRef="#ctx0" brushRef="#br4" timeOffset="307855.4687">11910 8849 18481,'0'19'2210,"20"-19"-384,-20 20 256,20 19-321,-20-18-832,0 19-736,0-1-161,20-19 32,-20-1-96,19 22-257,-19-41-640,0 20-800,20 0-1474,-20-20-3363</inkml:trace>
  <inkml:trace contextRef="#ctx0" brushRef="#br4" timeOffset="309909.1797">11950 8471 12267,'-20'-20'2563,"20"0"-1250,20 20 64,-20 0 897,39 0-224,-19 0-929,20 40-288,19-19-385,-19 38 33,19 0-129,-18 1-160,-1 19-192,-1-19 97,1-1-97,-20 0 64,-1-18-96,-19-2 0,0 1 128,0-21 32,0 1-160,0-20 32,-19 0-545,-1 0-416,20 0-1153,-20-20-1345,20 1-3748</inkml:trace>
  <inkml:trace contextRef="#ctx0" brushRef="#br4" timeOffset="310386.7187">12466 8392 2466,'20'20'14670,"-1"-20"-12973,-19 19 161,20 1 64,-20 0-385,0 20-800,0-20-417,0 19-63,0-19-97,0-20 64,0 20-32,-20-20-32,20 21-160,-19-21-96,-1 0-352,0 0-321,0-21-448,0 21-737,1-20-1313,-1 20-3267</inkml:trace>
  <inkml:trace contextRef="#ctx0" brushRef="#br4" timeOffset="310577.1484">12387 8253 18929,'-20'0'1410,"20"-20"-1410,0 20-449,0 0 289,0 0-320,20 20-1442,-1-20-5413</inkml:trace>
  <inkml:trace contextRef="#ctx0" brushRef="#br4" timeOffset="310829.1015">12645 8412 6149,'20'0'12524,"0"0"-10538,-20 0-513,39 0-223,-19-20-642,0 20-448,0 0-160,-1 0-128,21 0-192,-20 0-321,0 0-768,-1 0-993,-19 0-897,20 0-6310</inkml:trace>
  <inkml:trace contextRef="#ctx0" brushRef="#br4" timeOffset="311036.1328">12764 8312 15342,'-20'21'3684,"20"-1"-2724,0-1 161,0 1 129,20 0-706,-20 19-416,20-19-128,-1 1-320,-19-2-481,20 1-832,0-20-1730,-20 0-8617</inkml:trace>
  <inkml:trace contextRef="#ctx0" brushRef="#br4" timeOffset="311218.75">12983 8292 20659,'0'20'1698,"0"1"-1090,20-1 289,-20 19 32,0 0-769,18-19 0,2 21-192,1-22 64,-1 1-352,-20 0-513,20-1-1281,-20 1-2786</inkml:trace>
  <inkml:trace contextRef="#ctx0" brushRef="#br4" timeOffset="312298.8281">13260 8790 13901,'0'0'2178,"0"0"-801,0 0 705,20 19-96,-20 21-833,0-21-448,20 21-161,-20-21-95,19 2-33,-19-1 32,0 0-63,20-20-65,-20 0-128,0-20 64,20 0-63,-20-1-65,20 2-128,1-21 96,-21 1-64,18 0-64,2 18 32,-20 1 32,21 0-128,-21 20 32,0 20 288,20 21-320,0-2 256,-2 0-224,3 1-32,-1 0-32,0-20-481,19 0-544,-19-1-1153,0-19-2851</inkml:trace>
  <inkml:trace contextRef="#ctx0" brushRef="#br1" timeOffset="314166.9922">15046 8590 9320,'-19'-39'3684,"-1"19"-2051,0 0 65,0 1 672,-19-2-320,19 21-673,-20 0-288,1 0-224,19 21-256,-20 18-321,19 0 0,3 1-31,18 1-33,0-2-64,0-19-128,18 19 0,3-39 32,19 0-32,-1 0 32,-19-20 0,20 1-128,-20-1-32,-1-19 128,1 19 96,-20-21-160,0 21 96,0 1-64,0-1 32,0 20 96,-20 0 129,20 0-193,0 20 160,20 19-96,-20-19 32,20 21-160,20-22-96,-1 1-128,2 0-353,-3-20-383,-18 0-450,1 0-928,-1 0-1570,-20 0-3619</inkml:trace>
  <inkml:trace contextRef="#ctx0" brushRef="#br1" timeOffset="314463.8672">15206 8492 14701,'20'0'3428,"-20"19"-1507,18 1 161,3 0-320,-21 19-513,20-19-288,-20 1-416,20-1-225,-20-1-96,20 1 0,-20-20-95,0 0-65,0 0 128,19-20-32,-19 20-64,0-19-96,0-22-32,0 21-32,20-19 160,-20 19-192,20 0-32,-20 20-32,20 0 64,0 20 0,-1 0-33,1-1-447,20 21-609,-19 1-705,17-22-1665,3 21-2980</inkml:trace>
  <inkml:trace contextRef="#ctx0" brushRef="#br1" timeOffset="314840.8203">15801 8570 15726,'-20'-39'3171,"0"19"-1761,1 20 127,19-19 609,-20 38-768,0-19-674,20 40-255,-20-1-97,20 2-128,20-2-128,0-19 0,0 19-128,19-39 64,1 20-32,-1-40 96,1 1-160,-20-1 128,1-19-192,-3-2 64,-36-18-64,18 19 224,-41-20-192,21 1 32,0 20 224,-19-2-128,19 21 257,20 20 159,-20 20-192,20 1 0,20 18-159,20 1-1,-1 19-96,22-19-96,-2 0-289,-19-21-544,19 21-640,-19-19-898,-1-1-3586</inkml:trace>
  <inkml:trace contextRef="#ctx0" brushRef="#br4" timeOffset="316863.2812">17111 8114 11274,'-20'-20'3171,"0"20"-576,1 0-577,-1 0-129,0 40-287,0 0-385,20 0-352,-20 38-193,20 2-191,0-1-33,0-19-255,20 19-33,0-18-160,20-22-64,-1 0-225,1-19-415,39 0-289,-18-40-224,-2 20-1090,-19-20-2049,-1 1-10666</inkml:trace>
  <inkml:trace contextRef="#ctx0" brushRef="#br4" timeOffset="317457.0312">17271 8014 16815,'0'-39'2499,"18"-1"-1122,3 21-32,-1-1 129,20 0-706,-21-1-639,1 21-129,0 0 64,-20 21-32,0-1 128,0 19-64,0-19-32,-20 19 0,20-19-64,0 1 0,0-1-32,20 0 64,0-20-32,0 19 64,19-19-64,-19 0 32,0 20-64,0 0 96,-20-1 0,0 2 32,0-1 32,-20 0 33,-20-1-129,20-19 64,1 20-128,19-20-257,-20 0-543,20 0-834,0 0-1313,0 0-1697,-20 0-10058</inkml:trace>
  <inkml:trace contextRef="#ctx0" brushRef="#br4" timeOffset="317770.5078">17905 8094 17200,'0'-19'2883,"0"19"-1923,0 0-447,-20 19 1056,20 1-672,-19 19-576,-1 2-129,20-21-128,-20 19-32,20 0 32,0 2-96,0-21-160,0 19-289,0-19-480,0-20-800,0 19-1090,0-19-2786</inkml:trace>
  <inkml:trace contextRef="#ctx0" brushRef="#br4" timeOffset="318007.8125">18044 8253 15054,'0'20'1089,"0"-1"-417,-20 22 1635,0-21 223,20 19-993,-20-19-415,20-1-450,20 21-159,-20-40-353,20 21 64,0-21-224,21 19 160,-23-19-128,23 0-192,-21 0-384,19 0-129,1-19-608,-20 19-833,0-21-897,-1 21-2082</inkml:trace>
  <inkml:trace contextRef="#ctx0" brushRef="#br4" timeOffset="318206.0547">18283 8312 13708,'0'41'4293,"-20"-22"-2500,20 21 33,0-1-32,0 2-609,0-2-673,20 0-384,-20 22-96,19-22-192,-19-19-288,20 19-641,0-19-609,0 0-1857,-20-20-3748</inkml:trace>
  <inkml:trace contextRef="#ctx0" brushRef="#br4" timeOffset="318442.3828">18283 7975 20179,'59'0'2530,"-19"19"-1953,-1 22 31,1 18 97,-1 21-129,2-1-416,-1 1-127,-1-1-33,-19 1-33,20-21 66,-40 0-194,19-18-95,-19-2-160,-19 0-161,-1-19-1249,0 0-2370,0-20-11402</inkml:trace>
  <inkml:trace contextRef="#ctx0" brushRef="#br4" timeOffset="319724.6093">18878 7975 11915,'0'-20'2146,"0"20"-481,0 20 866,0-20-257,19 39-897,-19-18-256,20 19-160,-20-1-192,20 0-96,-20-18-97,0 19-95,21-21-1,-21-19-160,0 20-127,-21-20 255,1 20-416,0-20 128,1 0-224,-21 0-32,0 0-192,21 0-225,-1-20-608,0 20-769,0-20-1313,20 1-3683</inkml:trace>
  <inkml:trace contextRef="#ctx0" brushRef="#br4" timeOffset="319925.7812">18779 7737 19506,'0'-19'384,"0"19"-1024,0 0 480,0 0 31,0 0-2785,0 0-10923</inkml:trace>
  <inkml:trace contextRef="#ctx0" brushRef="#br4" timeOffset="320782.2265">19375 8312 14958,'20'-20'4164,"-20"20"-3332,0 20 514,18 1 640,-18 18-577,21 1-672,-21-1-129,20 2-127,-20-22-65,20 21-32,-20-40-127,0 19-65,0-19-96,0 0 128,20-19 32,-20-1-128,0 0-63,19-20-65,-19 0 0,20 1 0,0 0 0,0 19 0,0-1-33,-1 21 66,1 21 159,0 18-128,20-19-32,-1 19-32,1 1-96,1 0-385,-23-20-223,23 0-706,-1-1-1633,-21-19-3010</inkml:trace>
  <inkml:trace contextRef="#ctx0" brushRef="#br3" timeOffset="479258.789">634 9921 15534,'-20'0'2178,"1"19"-160,19-19 416,0 0-512,-20 0-897,20 0 32,20 0-256,-20 0-224,19 0 127,21 20-319,-20-20-65,1 0-192,17 0-32,-18 0-64,1 0-320,-1 0-481,-2 0-704,3 0-673,-1 0-1025,-20 0-4068</inkml:trace>
  <inkml:trace contextRef="#ctx0" brushRef="#br3" timeOffset="486754.8828">1270 9801 1185,'0'-39'3171,"-20"0"-417,20 19 353,-21-21 288,3 21-192,-2-19-448,0 19-481,-1-20-544,21 20-129,-20 20-544,20-20-416,20 40 448,1-20-96,19 41-256,-1 18-257,40 0-160,1 21-224,-1-1-31,21 1-1,-21-21-32,0 21-257,1-21-287,-21-18-289,0-2-320,2 0-801,-41-19-352,-2-20-1537,3 0-3909</inkml:trace>
  <inkml:trace contextRef="#ctx0" brushRef="#br3" timeOffset="487038.0859">1885 9564 19250,'-20'-21'768,"20"21"-415,-20 21 1216,20-2 193,-19 21-321,-1-1-448,0 41-160,-20-1-64,-19 1-161,18-1-448,-17-19 65,-3 19-129,2-19-96,19-1-192,-19-19-193,19-21-608,21 2-640,-21-1-193,40-20-1441,0 0-1153,0 0-10699</inkml:trace>
  <inkml:trace contextRef="#ctx0" brushRef="#br3" timeOffset="487444.3359">2183 10199 17648,'20'20'2499,"0"-1"-1571,-20 1 834,19 19 384,-19 2-384,20 18-577,0-20-416,0 2-353,0-2-192,-1-19 97,1 0 31,-20-1-32,-20 1-160,1-20 33,-1 20-290,-20-20-31,20 0-224,-19 0-481,-1-20-384,20 0-288,-19 1-33,19-1-1537,20 0-3523</inkml:trace>
  <inkml:trace contextRef="#ctx0" brushRef="#br3" timeOffset="487656.25">2064 9841 25303,'0'-20'353,"0"20"-449,0 0 160,0 0 544,0 0-640,0 0-833,0 20-864,0-20-1666,0 21-13485</inkml:trace>
  <inkml:trace contextRef="#ctx0" brushRef="#br3" timeOffset="505442.3828">2798 9881 5445,'-20'0'8296,"0"0"-5446,20 0-480,0 0 225,-19 0-417,19 0-512,0 0-834,19-19-223,1 19 256,0 0-321,21 0-127,-23 0-257,23 0-96,-1 0-32,-1 19-96,1-19-353,-20 0-415,19 0-546,-19 0-576,-20 0-1120,20 20-1731</inkml:trace>
  <inkml:trace contextRef="#ctx0" brushRef="#br3" timeOffset="505660.1562">2877 10079 3427,'-20'20'20371,"20"-20"-19570,20 0 0,1 0 1313,-1-20-833,18 20-769,3 0-448,-1 0-64,-1 0-224,1 0-384,-1 0-449,1 0-833,-20 0-641,1 0-1344,-21 0-9962</inkml:trace>
  <inkml:trace contextRef="#ctx0" brushRef="#br3" timeOffset="509013.6718">3533 9960 2178,'0'-20'12395,"-20"1"-10249,20 19-416,20 0 32,0 19-33,-1 1-672,1 19-480,0-18-65,0 19 1,1-1-1,-3-19-127,-18-1-193,20 3 0,-20-22 0,0 0 64,0 0 97,0 0-129,0 0-128,-20-22-96,20 3 32,-18-1-64,18-19 0,0-1 32,0 0-64,0 20-32,18 0 32,-18 20-64,20 20 288,21 0-32,-21-1-32,19 22-64,1-2-32,-20-19-64,-1 0-256,21-1-321,-20 3-448,0-22-737,-1 19-1281,1-19-3715</inkml:trace>
  <inkml:trace contextRef="#ctx0" brushRef="#br3" timeOffset="509433.5937">4049 9980 16687,'0'19'1954,"0"-19"-384,19 41 319,-19-21 193,20 19-736,0-19-674,1 21-255,-1-22-257,-2 1-96,2-20 0,1 0 32,-1 0 0,-20-20-32,20 1 64,-20-3-64,0-17 0,0 0 1,-20 19-1,20-21 64,0 22-160,0-1 32,0 20 96,0 0-32,0 0 0,20 0 32,-1 20 128,1-1-160,0 22-160,20-2-64,-20-19-449,19 0-351,-19-1-194,21-19-287,-23 0-865,2 0-1506,-20 0-5444</inkml:trace>
  <inkml:trace contextRef="#ctx0" brushRef="#br3" timeOffset="509875.9765">4485 9901 15855,'20'39'2081,"-20"-19"-383,20 19 384,-20 2 0,21-2-480,-1-19-866,-2 19-351,3-17-193,-21-22-96,20 19 96,-20-19-160,0 0 32,0-19-32,0 19-128,0-22 0,-20 3 32,20-1 32,0-19 0,0 19-32,0-21-64,0 22 32,0 19 32,0 0 128,0 0 128,20 19 0,0 2-64,0-1-64,-1-20-32,1 20 0,0-1-128,0-19 160,0 0 0,-1 0-64,-19 0 0,0 0 128,20 0-32,-20-19-64,0 19-96,20 0 64,0 0-96,0 0-320,-1 19-257,21-19-576,-20 20-865,1 0-1377,-3-20-5157</inkml:trace>
  <inkml:trace contextRef="#ctx0" brushRef="#br3" timeOffset="510295.8984">4981 9642 18609,'0'0'4100,"0"0"-2691,0 40 289,0-19-32,20 38-321,-20-20-512,21 22-577,-1-22-96,0-19-160,-2 19 96,23-19-32,-21-20-128,0 0 160,0 0-192,-1 0 224,21 0-128,-20 0 0,0 0-64,-20 0 160,19 19-64,1 2 32,-20-1-160,0 0 128,0-20-160,-20 19 0,1-19-64,-1 0 32,-20 0 32,20 0-289,1 0 65,-21 0-353,20-19-448,20 19-577,-20 0-1344,20 0-4229</inkml:trace>
  <inkml:trace contextRef="#ctx0" brushRef="#br3" timeOffset="510745.1172">5479 9980 20947,'0'40'1858,"19"-40"-1442,1 20 385,20-20 577,-1 20-193,-19-20-641,0 0-288,20 0-159,-21 0-1,-19-20-128,20 0-32,-20-1-65,0 2 97,-20-1-192,1 0 256,-21 20 64,20-19-96,0 19 32,1 0 96,-1 0 65,0 19-33,0 1 32,20 0 32,0-1 0,0 22-31,20-21-129,0-1-64,19 21 0,1-40-161,0 19-415,-1-19-577,1 0-481,-19-19-576,-3 19-1794,2-20-10505</inkml:trace>
  <inkml:trace contextRef="#ctx0" brushRef="#br3" timeOffset="511012.6953">5795 10020 15822,'20'40'3396,"0"-21"-1507,1 1-383,-21 0 159,20-20 97,-2 19-865,-18-19-352,0-19-1,0 19 65,0-40-289,0 21-192,-18-1-64,18-21 0,-20 2-64,20 19-64,20 1 32,-2-1-288,3 0 64,19 20-321,-1 0-544,21 0-417,-20 20-768,19-20-1890,0 0-13773</inkml:trace>
  <inkml:trace contextRef="#ctx0" brushRef="#br3" timeOffset="511622.0703">6670 9841 17872,'-21'0'2499,"1"0"-641,20 0-321,0 21 129,0-2-193,0 21-608,0-1-481,41 0-160,-21-18-192,39-1 161,-19-20-193,-1 0 64,1-20 0,-20-1-128,0 2-64,-1-1-33,-38-19 33,-1 19-160,0 0-96,0 1-225,-20-2-192,21 21 1,19 0-225,-20 0-417,20 0-1088,20 21-1058,-1 18-3843</inkml:trace>
  <inkml:trace contextRef="#ctx0" brushRef="#br3" timeOffset="511838.8672">7026 10020 13356,'61'0'3908,"-41"0"-1089,-20-21-225,0 2-576,-20-1-769,-21 0-256,21-19-160,-19 0-353,-1-2-127,20-18-33,-19 0-256,19-2-96,20 22 0,-20 0-32,20-2-64,20 21-225,20 20-351,-21-19-642,21 38-928,1 1-2114,-23 0-9545</inkml:trace>
  <inkml:trace contextRef="#ctx0" brushRef="#br3" timeOffset="512017.5781">6789 9742 11562,'-40'20'11371,"40"-20"-10122,0 0-640,20-20 928,19 1 129,21 19-1121,-20-20-385,39 20-449,-20-21-1024,2 21-737,-2 0-1922,-19 21-15758</inkml:trace>
  <inkml:trace contextRef="#ctx0" brushRef="#br3" timeOffset="512708.0078">7621 9742 12684,'21'40'2818,"-21"-21"-640,0 21-256,20 0 32,0 0-545,0-1-512,-1-19-288,1-1 63,0 2 129,-20-21-32,20 0-97,-20 0 1,0 0-160,0-21-193,-20-18-192,0 19-64,20-19 96,-20 0-96,20-2 64,0 2-96,0-1 0,20 21 32,-20-1-160,20-1 128,0 1-128,20 20 0,-1 0-192,-19 0-353,21 20-736,18-20-769,-19 21-545,-1-1-1408,-19-20-6439</inkml:trace>
  <inkml:trace contextRef="#ctx0" brushRef="#br3" timeOffset="513034.1797">8178 9821 17872,'40'-20'1442,"-21"20"-289,1 0-224,0-19 192,0 19-545,1 0-127,-3 0-161,-18-20 32,0 20 65,0-20-33,-18 20-160,-3 0-64,1-19 97,-20 19 287,21 19-128,-21 1-159,0 0-161,21-1-96,-1 21 64,20-19-128,0 18 192,20-19-192,-1-1-193,21 1-351,0 0-193,19-20-320,-18 0-609,17 0-800,-17 0-3204</inkml:trace>
  <inkml:trace contextRef="#ctx0" brushRef="#br3" timeOffset="513266.6015">8575 9782 17488,'-40'-20'3716,"21"40"-1634,19-20-65,-20 19-223,20 1-288,0 21-610,0-22-319,20 21-385,-1-1-160,1-19 64,20-1-320,0 2-256,-1-21-225,1 20-768,-1-20-353,2-20-544,-21 20-898,-20-21-3426</inkml:trace>
  <inkml:trace contextRef="#ctx0" brushRef="#br3" timeOffset="513518.5547">8794 9782 10826,'0'39'7303,"0"-19"-5157,20 1 0,-20 18-96,20-19-385,-2-1-704,3 1-352,19-20 31,-20 0-159,19 0-193,-19-20-192,0 1 0,0-1-160,-1 0-160,-19 1-160,-19-22-385,19 21-480,-20 1-481,20 19-1121,-20 0-1216,0-20-3685</inkml:trace>
  <inkml:trace contextRef="#ctx0" brushRef="#br3" timeOffset="513757.8125">9211 9980 20467,'0'0'2018,"0"-20"-321,0-19 65,0 19-224,-21-19-610,21-2-415,0 21-289,0 1-192,0-21-288,21 40-513,-21-19-576,20 19-993,-2 19-1346,2-19-4003</inkml:trace>
  <inkml:trace contextRef="#ctx0" brushRef="#br3" timeOffset="514034.1797">9488 9723 20403,'-40'0'2018,"21"0"-417,-1 19 289,0-19-64,0 20-929,20 19-481,0-19-352,20 0-32,20 1-96,-21-2 192,41 1-128,-19 0-96,-3-1-32,-18 1 64,1 0-32,-21-1 128,0 2-32,-21-1-128,1-20-193,-18 20-447,17-20 31,1 0-64,0 0 32,0-20-608,0 20-673,1-20-1633,19-1-10667</inkml:trace>
  <inkml:trace contextRef="#ctx0" brushRef="#br3" timeOffset="514218.75">9687 9921 22357,'20'19'2178,"0"1"-833,-20-20-512,20 20-257,-20-20-480,0 0-352,0 0-609,0 0-608,0-20-1506,0 0-2850</inkml:trace>
  <inkml:trace contextRef="#ctx0" brushRef="#br3" timeOffset="514383.789">9567 9603 19442,'-18'-39'2018,"18"18"-1826,0 1-480,18 20-801,-18-20-2819</inkml:trace>
  <inkml:trace contextRef="#ctx0" brushRef="#br3" timeOffset="514931.6406">9905 9821 13292,'20'-39'4068,"-20"19"-1442,0 20-800,0 0 64,0 20 128,20-1-737,-1 21-576,-19 0 95,20 0-383,21-21 159,-21 1-191,-2 0-97,2-20-32,-20 0 1,21 0-193,-21 0 32,0-20 96,20 0-128,-20 1-32,0-21-384,-20 21-353,20-22-288,0 21-320,0 1-321,20-1-352,-20 20-672,20 0-994,-2 0-4900</inkml:trace>
  <inkml:trace contextRef="#ctx0" brushRef="#br3" timeOffset="515208.0078">10342 9821 14381,'20'20'3555,"-1"-20"-1473,-19 0-160,20 0-288,-20 0-417,20 0-640,-20-20-321,21 0-64,-21 1-128,0-1 0,0 20-96,0-20-32,-21 20-32,1 0 96,-19 20 32,19 0 256,0-1-160,0 21 225,0-19 95,20 18-64,0 0 1,20-19-289,20 0-32,-1-1-32,22-19-128,-23 0-449,23 0-384,-2 0-768,1-19-1987,-1-1-6886</inkml:trace>
  <inkml:trace contextRef="#ctx0" brushRef="#br3" timeOffset="515836.914">11434 9841 9801,'-41'-40'7143,"23"21"-4677,-2-1-416,0 20-32,-1 0 64,1 0-929,2 20-545,-3 19-159,21 2-193,-20-2 0,20 0-224,20 1-192,1 0-512,17-20-482,3 0-575,-3-1-1058,3-19-960,-1 0-6919</inkml:trace>
  <inkml:trace contextRef="#ctx0" brushRef="#br3" timeOffset="516177.7343">11592 9821 18321,'-39'41'1954,"-1"-22"-1154,40 1 450,-20 19 447,20-19-576,20 19-640,0-39-353,20 21 32,-21-21-128,21 0-64,-20 0 0,1-21-192,-21 2-64,18-1 95,-18 0 97,0 1 0,-18-1 64,18-19 32,-21 18-64,21 21 192,-20 0 128,20 0 193,0 0-129,20 21 0,-20-2-191,21 1-97,17 19-321,-18-19-447,21-20-161,-23 20-256,23-20-545,-21 0-672,-20-20-2499</inkml:trace>
  <inkml:trace contextRef="#ctx0" brushRef="#br3" timeOffset="516401.3672">11790 9583 7623,'0'-40'9577,"20"20"-6694,-20 20-577,21 0-224,-1 20-225,-20 20-543,39 19-482,-19-19-447,0 20-257,0-1 0,19-19-96,1 20-352,-20-40-225,21 19-448,-23-19-544,22-20-417,-19 0-1121,-21 0-2242</inkml:trace>
  <inkml:trace contextRef="#ctx0" brushRef="#br3" timeOffset="516616.2109">12029 9564 18129,'-20'-21'3907,"20"21"-2369,0 21 63,20-2 289,0 1-705,0 39-704,19-18-289,1 18-96,-19-20-224,17 22-513,3-22-608,-1-19-673,-21 19-672,21-19-1218,-20-20-9256</inkml:trace>
  <inkml:trace contextRef="#ctx0" brushRef="#br3" timeOffset="516886.7187">12545 9682 20083,'-20'-20'2594,"20"20"-1697,-20 20 64,1 1 832,-1-1-575,0 19-674,0 0-448,20 1-128,20-19-128,20-2-256,-21 21-289,21-40 128,1 19 97,-3 1 320,3 0 96,-3-20 96,-17 19 0,-21 2 128,0-1 0,0-20-64,0 20-32,-21-20-32,3 0-224,18 19-545,-40-19-1024,19 0-1474,1 0-3524</inkml:trace>
  <inkml:trace contextRef="#ctx0" brushRef="#br3" timeOffset="521195.3125">13697 9980 9705,'0'-20'1761,"0"20"-608,0-20 129,0 1 1536,0 19-1088,0-20-577,0 0-64,0 1-32,-20 19-192,20-21 0,-20 21 32,0-20-193,0 20-159,1 20-193,-1 1-128,0-2 1,0 21 63,-1-21-224,21 21 160,0 0-128,21-20 96,-1 0-128,0-1 0,19-19 1,-19 0-1,20-19-32,-20-1-32,-1 0-96,1-20 31,-20 0-95,20 1 64,-40 0 64,20-2 32,-20-18-64,1 20 64,-1-2 0,0-18 128,0 39 128,20-19 33,-20 18 127,20 21 129,0 0 63,0 0-287,0 0-257,0 21 192,20 18-64,0 0-160,0 1 96,0 20-96,-1-20 0,21-1-96,-20 2-352,21-2-161,-23 0-384,23-19-480,-21 0-193,0-1-319,-2-19-1026,-18 21-641,0-21-4932</inkml:trace>
  <inkml:trace contextRef="#ctx0" brushRef="#br3" timeOffset="521587.8906">14015 9762 17616,'0'0'1506,"0"0"-578,0 20 866,0 19 160,0-19-801,0 20-544,19 0-129,1-21-192,20 1 33,-20 0-97,19-20-160,-19 19 0,0-38 32,1 19 96,-21-20-128,18 0-96,-18-19 64,-18 19 64,18 1 33,0-2-33,-21 1 64,21 0 160,0 20-160,0 0-32,0 0-160,0 20 96,21 0-32,-3 20-64,2-20-128,0 0-288,1-1-481,17 1-256,-17-20-192,-1 0-321,0 0-896,0 0-1122,-20 0-5252</inkml:trace>
  <inkml:trace contextRef="#ctx0" brushRef="#br3" timeOffset="521847.6562">14511 9940 15502,'19'20'2370,"-19"0"-576,20-20 192,-20 0 897,0 0-801,0-20-1282,-20 20-319,1-20-33,19-19-159,-20 19-1,0-20 0,20 20-192,-20-19 0,20 19 64,0 0-224,0 1 32,20-1-96,0 20-384,0 0-801,19 20-1186,-19-1-1601,20 1-3811</inkml:trace>
  <inkml:trace contextRef="#ctx0" brushRef="#br3" timeOffset="522067.3828">14730 9881 19218,'18'0'1922,"3"0"352,-1 20 256,0-20-672,0 0-1186,-1 20-351,1-20-257,0 19-288,0-19-353,-20 20-768,20-20-513,-20 0-1249,0 0-1729</inkml:trace>
  <inkml:trace contextRef="#ctx0" brushRef="#br3" timeOffset="522233.3984">14769 9742 16527,'0'-39'2723,"-21"18"-1250,21 1-960,0 20 704,21-20-705,-21 20-576,20 0-801,0 0-1313,0 20-2466</inkml:trace>
  <inkml:trace contextRef="#ctx0" brushRef="#br3" timeOffset="522485.3515">14987 9801 18865,'40'40'2691,"-21"-19"-545,1-2 0,0-19-384,1 20-930,-21-20-351,20 20-289,-20-20-64,18 0-64,-18 0 32,0 0 97,0 0 95,0 0-224,-18 0-64,18-20-64,0 0 0,0 1-64,18 19-1,2 0-31,1 0-32,-1 0-192,0 19-161,19 1-448,-19 0-768,20-1-1026,-21 1-1857,1-20-12204</inkml:trace>
  <inkml:trace contextRef="#ctx0" brushRef="#br3" timeOffset="522906.25">15582 9742 18609,'0'-19'2402,"0"19"-864,0 19 512,-20 1-32,20 0-1025,0 19-673,0-19-224,0 1-64,20-2-96,1 1 0,-21-20-288,20 0-129,-20 0 97,0-20-1,0 1-31,0-2 256,0 1 160,0 0 32,-20 20 128,20 0 64,0 20 33,0 0 31,0 1-32,20 18-128,0 20-96,-1 1 64,21-20 64,-20 19 129,19 1-1,-19-20 32,0-1 129,-20 0-225,0 2-160,-20-21-32,0-1-224,-19 1-225,19-20-511,-20 0-578,1 20-608,-2-20-2658,3-20-13902</inkml:trace>
  <inkml:trace contextRef="#ctx0" brushRef="#br3" timeOffset="523615.2343">16297 10020 14381,'0'0'1794,"20"20"-385,-20 0 449,20 19 320,-1 0-416,1 22-545,0-22-641,1 1-287,19 0-1,-22 0-64,-18-21 225,21-19-257,-21 20 96,0-40 160,0 20-223,-21-39-161,3-2-96,-22 2 128,19-20-32,-19-2 32,21-17-128,-21-2 32,40 1-96,-20 19-32,20 1 32,20 19 64,-20 40-1,20 0-31,0 0 64,-1 20 0,1 19 32,0 1 33,1 0-130,-21 0-31,20-1-32,-20 0-224,0-18-64,0-1-417,0-20-64,0 20-224,0-20-993,-20-20-1410,20 20-4099</inkml:trace>
  <inkml:trace contextRef="#ctx0" brushRef="#br3" timeOffset="523962.8906">16417 9523 16111,'0'0'2306,"20"0"-448,0 41 320,-2-2 0,3 20-609,19 2-608,-20-2-416,19 0-289,1-19-128,-20 0 32,-1-21-64,1 1 0,0-20-32,0 0-128,-20 0 257,21 0-33,-21-20-128,0 1 224,-21-21-224,21 21 192,0-22-160,0 2-32,0 19-64,0 20 64,0 0-96,21 0 0,-3 0 64,22 20-160,1-1-384,-2 21-674,1-19-671,-1-2-418,1 1-1632,0-20-6791</inkml:trace>
  <inkml:trace contextRef="#ctx0" brushRef="#br3" timeOffset="524312.5">17210 9703 18161,'-40'-21'2498,"21"21"-1121,19 0 161,-20 21 544,20-1-545,-20 19-672,20 0-609,0 1-96,0-19-224,20 18-32,0-19-288,-1-20 192,1 0-97,0 0 97,0-20 96,-20 0 96,21-20 32,-21 20 32,-21 0-32,21 1 289,0-1 95,-20 20 0,20-20 97,0 40-257,0 0-224,0-1-64,0 1-192,20 0-705,21 1-704,-23-21-417,23 19-1250,-1-19-3906</inkml:trace>
  <inkml:trace contextRef="#ctx0" brushRef="#br3" timeOffset="524650.3906">17668 9623 18705,'-41'0'1986,"1"0"-384,1 0 127,19 19 1,-20 1-609,21 21-448,19-21-577,0 19-128,39-19 32,1-20-64,19 19 0,-18 1-161,17 0-127,-17 1 64,-2-2 160,-39 1 128,0 0 64,0-1-32,-19 1 96,-1-20-96,-21 20 0,21-20-224,2 0-385,-2 0-736,20 0-1378,-21 0-2690</inkml:trace>
  <inkml:trace contextRef="#ctx0" brushRef="#br3" timeOffset="525013.6718">17945 9801 20179,'39'-19'3427,"-19"19"-2402,0-20-256,0 0 384,1 20-224,-1 0-641,-20 0-192,18-19-288,-18 19 192,0 0-128,-18 0-225,-2-20-31,-1 20 224,1 0-129,-20 20 65,21-20 288,-1 19-96,0 1 289,20 19-33,0 1 32,0-19 64,0 18-192,40-19-96,-1-1-32,1 1-160,19-20-256,2 0-641,-2-20-513,1 1-1537,-21 19-6790</inkml:trace>
  <inkml:trace contextRef="#ctx0" brushRef="#br3" timeOffset="525563.4765">18779 9742 16527,'39'0'2402,"-19"20"225,0 0-481,19 19-288,-19 2-641,-20-2-320,20 20-193,-20-20-63,0 2-97,0-2-127,-20 1-33,0-21-95,1 3-193,-1-22 32,0 19-32,-20-19-224,21 0-257,-1-19-159,-20 19-193,20 0-224,1-22-640,-21 22-481,20 0-1217,-1-19-3652</inkml:trace>
  <inkml:trace contextRef="#ctx0" brushRef="#br3" timeOffset="525810.5468">18779 9484 19186,'0'-20'3299,"0"20"-1025,0-20-897,0 20 161,-20 0-481,20 0-961,0 0-384,20 0-577,-20 20-865,19 0-2242,-19-20-16335</inkml:trace>
  <inkml:trace contextRef="#ctx0" brushRef="#br0" timeOffset="564012.6953">415 11826 7527,'21'41'2050,"-21"-22"544,0 21-256,0-40-32,0 19-192,0-19-576,0 20-257,0-20-320,0 0 0,0 0-32,0 0-193,0 0-319,0 0 63,0 0 97,0 0-33,0 0-127,-21 0-193,21 0 32,0-20-64,-18 1 97,18-21-1,-20 1-192,0-2 64,20-18-64,-21-1-224,21-19 256,-20 20-192,20-1 64,20 20 0,-20 1 0,0-2-96,21 22-64,-21 19-32,20 0 160,0 19-32,-2 2 0,3 19 160,19 19-256,-20 1 64,19-1 31,-19 0 1,0 2 0,19-22-32,-19 0 64,0 2 32,0-21 32,1-1 224,-21-19-31,18 0 63,-18 0 128,20-19 1,-20-1-97,0-21-160,0 2-32,0 0-64,0-22-352,0 2-320,-20 0-1,20-1-160,0 20-256,-18 1-192,18 19-641,0 20-1825,0 0-2499</inkml:trace>
  <inkml:trace contextRef="#ctx0" brushRef="#br0" timeOffset="564374.0234">1091 11747 20339,'-20'0'2210,"0"0"-1185,0 0 288,20 0-160,-19 20-672,-1 0-65,20-1-352,0 22 0,0-21-128,0 19 0,20-19 32,-1-20 64,1 19 32,20-19-64,-1-19 64,-19-1 0,1 0 0,-1 1-32,-20-1 32,-20-1-256,20-18-128,-21 19-321,1 0-63,-19 20-321,19-19-673,0 19-1537,0 0-3331</inkml:trace>
  <inkml:trace contextRef="#ctx0" brushRef="#br0" timeOffset="564607.4218">1171 11469 18769,'0'-39'2883,"0"19"-2050,0 20 64,0 0 512,0 20-512,0 19-385,20 0-287,0 2-225,-2 18-65,23 0 1,-21-18-576,19-2-97,1-19-704,0 19-609,-1-39-2306,-19 20-8585</inkml:trace>
  <inkml:trace contextRef="#ctx0" brushRef="#br0" timeOffset="564836.914">1171 11647 6470,'-41'-19'15022,"23"19"-14125,18 0 416,18 0 993,2 0-640,1 19-513,19-19-673,19 0-416,0 0-288,1 0-288,-1 0-257,-19 0-737,19 0-864,-18 0-1954,-3 0-3651</inkml:trace>
  <inkml:trace contextRef="#ctx0" brushRef="#br0" timeOffset="565142.5781">1588 11628 17392,'-21'0'1505,"21"0"-640,0 0 1730,21 0-577,-1 0-1058,18 0-511,-17 19-97,19-19 385,-1 0-609,1-19-160,0 19 160,-21 0-64,-19-20 64,0 20-192,0-20 128,0 1-224,-19 19 32,-1-20-96,0 20 96,-20 0-32,1 0 63,19 0 33,-21 20-128,21-1 192,2 21-128,18-1 96,0 2-160,18-21 64,23 19 128,-1-19-160,-1-20 96,21 19-129,-1-19-223,-19 0-1314,-1 0-1473,-19 0-2754</inkml:trace>
  <inkml:trace contextRef="#ctx0" brushRef="#br0" timeOffset="565446.289">713 12025 24118,'-39'20'1538,"19"0"-866,40-1 642,39-19-33,2 0-416,38-19-321,0 19-544,21-20 32,-3 20-224,23-20-32,-21 1-353,1 19-223,-21-21-193,-20 21 320,-20-20-224,-39 20-320,0 0-1153,0 0-2435,-20-20-9064</inkml:trace>
  <inkml:trace contextRef="#ctx0" brushRef="#br0" timeOffset="565644.5312">2084 11528 24983,'20'0'2947,"-40"0"-2755,20 0-929,0 0-31,20 0 223,0 0-1120,-1 21-4806</inkml:trace>
  <inkml:trace contextRef="#ctx0" brushRef="#br0" timeOffset="565839.8437">2282 11847 11402,'40'20'15919,"-40"-20"-15662,0 0-353,0 0 672,0 0-352,0 0-736,0 0-705,0 0-1154,0-20-3394</inkml:trace>
  <inkml:trace contextRef="#ctx0" brushRef="#br2" timeOffset="575720.7031">2877 11767 12171,'0'59'2338,"0"-38"-192,0-1 64,21-1-256,-21-19-256,20 0-769,-20 0-64,0 0 192,0-19-65,0-1-351,0-1 32,-20-18-225,-1-1-96,1-20 1,2 20-257,-2 1-96,20 0 0,-21-2-64,21 21-64,21 1-609,-1 19-64,18 0-160,3 0-288,18 19-1313,1 1-3108</inkml:trace>
  <inkml:trace contextRef="#ctx0" brushRef="#br2" timeOffset="576278.3203">3294 11549 15438,'-20'-21'3107,"0"21"-1185,20 0-609,0 21-160,-18-1-32,18-1-320,18 21-192,-18-1-129,20 2-384,0-21 128,1 19-160,-1-19 0,-2-20-31,3 0-33,-1 0 128,-20-20 0,20 0 32,-20 1-64,0-1 64,0-1-128,0 1 32,0 0 32,0 20 0,0 0-384,20 0 352,-20 20-64,20 21 32,-1-21-96,1-1-192,0 21-289,20-21-544,-21-19-352,1 0-769,20 0-1858,-40 0-5669</inkml:trace>
  <inkml:trace contextRef="#ctx0" brushRef="#br2" timeOffset="576618.164">3653 11608 15118,'0'39'4036,"0"-19"-2307,0 21 385,18-2-128,-18-19-705,20 19-640,-20-19-449,21 1 32,-21-21-96,20 0 1,-20 0 31,0 0-32,0-21 160,0 1-288,0 1 96,0-21-96,-20 21 96,20-22-128,0 21 96,0 0-192,0 20 32,20 0 0,0 20-32,-2 0 0,3 21 192,-1-2-160,20-19-128,-21 19-609,1-18-32,20-1-608,-20-20-802,-20 0-1985,19 0-3747</inkml:trace>
  <inkml:trace contextRef="#ctx0" brushRef="#br2" timeOffset="576929.6875">3969 11628 14509,'0'0'4292,"20"19"-1729,-20 1-353,0 0-416,20 21-641,-20-22-481,20 21-383,0-21-193,-20 1 96,19-20-96,-19 21-64,0-21 128,0-21-32,0 21 128,0-20-224,-19 1 0,19-1-32,0 0 0,0-19 33,0 18 63,19 21-64,-19 0 32,20 0 32,0 0-96,21 21 0,-23 18-192,23-19-417,-1 0-416,-1-20-544,-19 19-1186,0-19-2818,0 0-11530</inkml:trace>
  <inkml:trace contextRef="#ctx0" brushRef="#br2" timeOffset="577118.164">4347 11708 18161,'20'0'2626,"-1"0"-640,1 20 128,0-1-384,0-19-1154,1 20-416,-3 0-608,2-20-257,0 0-1024,-20 0-2179,0 0-9993</inkml:trace>
  <inkml:trace contextRef="#ctx0" brushRef="#br2" timeOffset="577308.5937">4386 11469 2114,'-19'-39'16783,"19"39"-15149,0 0-1282,0 0-320,0 0-128,19 19-1473,1-19-6631</inkml:trace>
  <inkml:trace contextRef="#ctx0" brushRef="#br2" timeOffset="577885.7422">4704 11588 7943,'0'-19'12043,"0"19"-10793,0 19-546,0 1 513,0 0-160,0 19-384,0 2-160,20-2-129,-20-19-32,20 0 33,-20-1-161,0 1-128,0-20 0,0 0 96,0 0-32,-20 0-64,20-20-32,0 1-64,0-1 33,0-19 31,20-2-32,-20 21-64,20 0 160,-1 20-64,1 0-64,0 0 32,20 20-32,-21 21 0,21-21-385,1 19-319,-3-19-513,23-1-769,-22 1-1698,-19 1-3843</inkml:trace>
  <inkml:trace contextRef="#ctx0" brushRef="#br2" timeOffset="578308.5937">5220 11628 18513,'-20'0'4004,"1"0"-2627,19 19 0,-20 21-95,20-19-450,0 18-447,0-19-161,20 19-288,19-19 64,1-20-64,-20 0 64,19 0-96,-19-20-96,-20-19 128,0 19 32,0 1 32,-20-1-33,0-1 162,20 21-193,-19 0-65,19 21 1,19 18 64,1 1 32,0 20-96,21-1 96,-23 0 32,23 1-96,-1-20 256,-21 19-224,1-19 96,0 0 224,-20-1-128,-20 0-31,0-17-33,1 17 0,-1-39-64,0 20-64,-21-20-321,23 0-223,-43-20-802,22 0-1312,-1-21-2339,20-18-7751</inkml:trace>
  <inkml:trace contextRef="#ctx0" brushRef="#br2" timeOffset="578617.1875">5756 11251 2146,'-20'0'21043,"20"0"-19857,0 20-674,20 19 929,-20 20 65,21 2-417,-3-2-609,22 21-384,1-2-96,-23-17-96,23-22-384,-1 20-193,-21-39-384,1 1-480,-20-1-1122,0-20-3362</inkml:trace>
  <inkml:trace contextRef="#ctx0" brushRef="#br2" timeOffset="578864.2578">5736 11708 16143,'0'-21'4196,"20"21"-2691,19-20 833,1 20-160,1-20-416,-2 20-865,21 0-385,-21 20-255,1 0-161,0 1 32,-1 18-128,-19-19-160,21 19-161,-23-39-447,2 20-97,-20-20-416,21 0-545,-21 0-1409,-21-20-7527</inkml:trace>
  <inkml:trace contextRef="#ctx0" brushRef="#br2" timeOffset="579035.1562">6014 11430 15726,'-20'-20'4709,"20"20"-3108,0 0-768,0 0-320,20 0-321,0 20-288,20-1-1250,-1 1-3842</inkml:trace>
  <inkml:trace contextRef="#ctx0" brushRef="#br2" timeOffset="579884.7656">6352 11549 2370,'0'-21'14317,"0"21"-12107,0 0-576,0 0 128,0 0-193,20 41-480,-20-2-384,20 0-193,-20 22-223,19-22-129,1 20-64,0-18 64,-20-21-32,20-1 32,-20-19-32,0 0 65,20 0-1,-20-19 64,0-1-160,-20-21 0,20 2-64,-20 0 64,20-2-160,0 1-160,0 21 96,0-1 64,0 20-32,0 0-161,20 20 225,0-1-96,-20 21 160,19-19-32,1-1 32,-20 19-128,20-39 192,-20 20-32,0-20-160,0 0-64,0 0 0,0 0-32,0 0 32,0-20-32,0 0-225,20 20 193,-20-19 0,20-1-1,-20 20 65,19 20 128,1-1 160,0 1-224,1 0 64,-1-1 160,-2-19 1,2 20 127,1-20 416,-1-20 1,0 1-160,-1-1 127,1-19-384,-20 19 353,0-21-225,0 21 1,0 1-65,0-1-160,-20 20-64,20 0-192,0 20-64,0 19 32,0 2 64,0-2 32,20-19-64,0 19 64,0-19-32,20 1 64,-21-21-289,21 20-287,1-20-545,-23-20-705,22-1-1697,1 1-10154</inkml:trace>
  <inkml:trace contextRef="#ctx0" brushRef="#br2" timeOffset="580644.5312">3195 12800 6982,'-40'0'11083,"21"0"-9450,-21 0-608,20 19 705,0 21-161,1-1-704,19 21-481,0-1-95,19 2-1,1-2-128,40-40 160,-21 21-127,22-40-1,-3-20 160,1 0-160,-18-19 33,-21 0-97,-20-22 96,0 22-96,0 0-128,-40-22-160,19 42-160,-17-21-97,-3 21-223,21 19-321,20 0-1217,-18 0-1698,36 19-7271</inkml:trace>
  <inkml:trace contextRef="#ctx0" brushRef="#br2" timeOffset="580849.6093">3671 13156 20691,'41'40'1281,"-41"-40"-448,-21 0 705,1-40-129,2 21-480,-23-21-417,1-20-191,21 1-193,-21-21-160,0 1 32,21-1-96,-1 1-225,0 19-191,20 1-353,0 39-352,20 20-1250,0 0-3426</inkml:trace>
  <inkml:trace contextRef="#ctx0" brushRef="#br2" timeOffset="581044.9218">3374 12919 22517,'0'0'1057,"0"0"-513,0 0 1186,20-21-641,0 21-929,0-20-224,19 20-641,1-19-832,0 19-1410,19 0-7527</inkml:trace>
  <inkml:trace contextRef="#ctx0" brushRef="#br2" timeOffset="582169.9218">4426 12521 16527,'-20'-19'1890,"0"19"-417,20 0-480,0 19 321,0 21-161,20-1-385,0 41-191,0 0-289,19-21 0,1 20-95,1 1-33,-2-21 64,1-18-32,-20-2-32,-1-19 0,1-20 97,-20 19 63,0-19-160,0-19-96,-20-1-32,-19-19-64,19-2 32,-21-18 0,3 0-160,-3-41-32,21 20-96,-19-18 159,19 18 129,20 21-64,0 19 64,0 0-96,20 40 0,-20 0 128,39 19-64,-19 2 0,0 19 64,21 19-128,-23-20-32,23 21 32,-21-1 96,-20-18 32,20-1-96,-20-1 128,0 0-160,0-19 192,0-20 0,0 21 0,-20-21 96,20 0 33,20 20 31,-20-20 128,19 0-96,1 0-63,0 19-65,0 1-96,19 0-32,-19-1-64,0 1-128,20 0-129,-21 1-255,1-21-257,-20 0-352,20 0-641,-20 0-1985,20 0-5702</inkml:trace>
  <inkml:trace contextRef="#ctx0" brushRef="#br2" timeOffset="582712.8906">5319 12641 17840,'-20'-41'2210,"1"2"-1441,-1 19 384,-20 0 321,20 20-449,-19-19-417,19 19-63,-20 0-65,1 19-63,-1 21-33,19-21-96,-17 22-224,17 18-32,21-20-32,0 2-64,21-1 64,17-21-64,3 21 96,18-21-224,1 1 96,-1 1-96,20-1 128,-39-1 32,1 21 96,-3-21 32,-38 1-32,0 0 0,0 1 32,-20-2-96,2 1 32,-2 0-128,-1-20-449,1 0-447,0-20-930,1 20-1826,-1 0-2978</inkml:trace>
  <inkml:trace contextRef="#ctx0" brushRef="#br2" timeOffset="583132.8125">5597 13037 16335,'20'0'1473,"-20"20"-416,0-20 673,20 0-193,0-20-768,0 20-192,-1-20-65,1 1-384,-20-1 32,20 0-63,-20 1 191,0-1 32,-20-1 257,0 1 63,1 20-223,-1 0-193,0 20-64,0 1-32,0 18 64,20 1-128,0-1 0,0 2-128,20-2 64,0 0-160,20-19-320,-1 0-577,22-1-1057,-23-19-1826,23-19-8295</inkml:trace>
  <inkml:trace contextRef="#ctx0" brushRef="#br2" timeOffset="583675.7812">5975 12621 16047,'-20'-60'3715,"0"60"-1248,0 0-161,20 0-577,0 0-896,0 19-256,0 22-33,20-2-191,0 20-97,0 2-256,-1-2 96,21 0-160,-20-18-417,20-2-415,-21 0-450,1 1-704,0-19-2242,0-2-6822</inkml:trace>
  <inkml:trace contextRef="#ctx0" brushRef="#br2" timeOffset="583988.2812">6253 12939 16431,'20'-20'3171,"0"20"-1922,-2 0 609,-18 0-513,21 0-352,-21 0-480,20 0-193,0-21-64,0 1-96,-20 20-64,0-19 97,19-1-33,-38 20-96,19-20-64,-20 20-64,0 0 64,0 0-32,-1 20-96,3 0 96,-2 19 0,0-18-64,20 18 160,0 1-96,20-1-33,0-19 1,-2 20-416,23-20-577,-1 0-865,19-20-1057,0 0-1889</inkml:trace>
  <inkml:trace contextRef="#ctx0" brushRef="#br2" timeOffset="584220.7031">6708 12878 17616,'-38'-19'2947,"17"38"-1313,1 1 127,20 1-448,-20-1-448,20 19-256,0 0-321,0 1-192,20 0-64,0-20-32,21 0-128,-3-1-192,3-19-321,18 0-416,-19-19-288,0 19-1121,-1-40-2403,-19 21-9705</inkml:trace>
  <inkml:trace contextRef="#ctx0" brushRef="#br2" timeOffset="584424.8047">6888 12580 21460,'-20'-39'2434,"0"39"-1505,20 20 288,0 19 96,20 2-288,0 18-384,0 1-353,-1-1-224,21 0-128,-20 21-192,19-40-256,22 19-289,-23-19-320,3-20-609,-21 0-993,0-20-2946</inkml:trace>
  <inkml:trace contextRef="#ctx0" brushRef="#br2" timeOffset="584612.3047">6848 12839 22645,'-40'20'1826,"21"-20"-513,19 0 641,19 0-385,1 0-704,0-20-673,40 20-320,-21 0 64,22-20-384,-3 1-866,-17 19-1056,18 0-1762,-39 0-16303</inkml:trace>
  <inkml:trace contextRef="#ctx0" brushRef="#br2" timeOffset="587544.9218">8456 11588 8904,'0'0'3491,"0"0"-1377,0-19 96,0 19 705,0 0-897,0 0-1057,0 0-288,0 19 31,0-19 97,-21 20-321,3 19 97,-2-19-97,-1 21-95,-19-2 63,1 20 1,-1-18-97,1-2-64,-1 1 65,-19-21 63,39 1-32,-20 0 97,20 1-97,20-2-32,-19 1-127,19 0-65,-20-20 64,20 19-128,0-19-32,0 20 192,0-20-95,20 0 63,-20 0 0,19 0 96,21 0-127,-20 0-193,19-20 0,1 20 0,19 0 0,-19 0 0,19 0 0,-19 0 0,19 0 0,-18 0 0,-21 0-161,19 0-447,-19 0-289,0 20-576,-20-20-193,20 20-128,-20-20-928,-20 19-2403,20 2-7783</inkml:trace>
  <inkml:trace contextRef="#ctx0" brushRef="#br2" timeOffset="587892.5781">8059 12521 20403,'-20'20'3203,"1"-20"-2050,19 0 224,0 0 513,19 0-513,1 0-256,20 0-256,19 0-352,20 0-385,2 0-32,18-20-64,-20 20 32,0 0-128,-19-19-96,-1 19-96,0 0-289,-39 0-192,1 0-512,-1 0-384,-20 0-1058,0 0-3523</inkml:trace>
  <inkml:trace contextRef="#ctx0" brushRef="#br2" timeOffset="601445.3125">10660 11410 10698,'19'0'2402,"-19"0"-1185,0-20 1089,0 20 865,0 20-1890,-19-20-704,19 20 96,-20-20 95,-20 19-63,20 1 96,-19 0-161,-2-1-223,3 1-1,-23 21-128,2-2 161,-21-19-417,1 19 224,20 2 32,-20-21 97,18 19 191,2-19-159,19-1-161,1 1 128,19 1-127,0-1-1,0-20-96,20 0 0,-20 19 0,20-19-160,20 0 0,-20 0 224,20 0-63,-20 0-129,20 0 96,-20 0 32,20 0-224,-20 0 64,19 0-96,1 20 192,-20-20-96,20 0 0,0 20 0,0-20-64,-1 0 128,21 0-160,-19 0 192,37 0-96,-17 0 32,18 0-32,1-20-32,-1 20 0,1 0-32,-21-20 160,2 20-96,-3 0-96,3 0 192,-21 0-160,0 0 96,-20 20-96,19-20 32,-19 20 32,0-20 0,0 19 0,0 1 64,0-20-64,0 0 96,-19 20-224,19 1 416,-20-21-352,-21 39 0,21-19 128,-18-1-64,-3 1 0,-18 19-64,19-18 32,-39 19 64,18-21-64,3 21 192,-1 1-192,18-22 64,1 1 0,21 0-64,19-20 128,-20 19-96,0-19 128,20 0-64,-20 20-32,20-20 0,0 0 97,0 0-33,0 0-96,0 0 64,0 0 64,0 0-64,0 20 32,0-20-64,0 0 64,0 0 0,0 0 32,0 0-64,20 0 64,-20 0-160,0 19 129,0-19-97,0 0 0,0 0 0,0 0 0,20 0 0,-20 0 0,0 0 0,0 0 0,0 0 0,0 0 0,0 0 0,0 0 0,0 0 0,0 0 0,0 0 0,0 0 0,0 0 0,-20 0 0,20 21 0,0-21 0,0 0 0,-20 20 0,20-20 0,0 0 0,0 0 0,-20 20 0,20-20 0,0 0 0,-19 0 0,19 19 0,0-19 0,-20 0 0,20 20 0,0-20 0,-20 0 0,20 0 0,0 0 0,0 0 0,20 0 0,-20 0 0,20 0 0,19 0 0,1-20 0,19 20 0,20 0 0,20 0 0,1-19 0,19 19 0,-20-20 0,21 20 0,-1-20 0,0-1 0,-19 2 0,-21 19-481,0 0-864,-39 0-609,-1 0-833,-19 0-2562,-20 19-3843,0-19 4259,0 0-865</inkml:trace>
  <inkml:trace contextRef="#ctx0" brushRef="#br2" timeOffset="603619.1406">9666 13256 10794,'0'-20'1922,"0"20"-225,0 0 1058,0 20-321,21 0-1057,-21-1-544,0 21-32,0 20-193,0-20-63,20 19-129,-20-19 97,0 0-65,0-21-191,20 1-1,-20-20 160,0 20-96,0-20-95,0 0-129,-20-20-64,20 20 32,-20-20-64,-1-19 0,-17 19 0,17-20-64,1-19 32,-18 0 32,17-2-192,21 2-1,-20-21 97,20 21 0,20 20 32,1-2 32,17 21 32,-18 20-96,21 0 128,-2 20-32,1 0-32,-20 20 0,19 0-32,-19-1-128,0 0 192,-20 2-32,0-2 32,-20-19-64,0 19-32,0-17-449,1-3-320,-1-19-480,0 0-1314,20 0-1056,-20 0-5382</inkml:trace>
  <inkml:trace contextRef="#ctx0" brushRef="#br2" timeOffset="603996.0937">9806 12898 17520,'0'0'1922,"0"21"-1089,0-21 832,0 20 193,0-1-833,20 1-513,0 19-287,-1 1-1,1 0-96,0 0-32,0-1-64,0 0 32,-1 2-32,-19-21 0,20-1 32,-20 1-64,0-20 0,0 0 0,0 0-32,0 0 64,0-20-64,0 1 32,-20-21 32,20 0-32,0 20 0,20-19 0,-20 19 96,20 20-32,1 20-31,-1-1-98,-2 1-255,2 19-449,21-18-512,-3-1-961,3 0-1666,-21-20-6181</inkml:trace>
  <inkml:trace contextRef="#ctx0" brushRef="#br2" timeOffset="604378.9062">10362 13117 18385,'-20'-39'1826,"20"39"-1186,-20 0 866,0 0 63,0 19-544,20 1-608,-20 19-193,20 1-64,0 0-160,0 0-32,20-1-32,0-19 64,0-1 32,0 3-64,0-22 128,-1-22-32,-19 22 128,20-39-224,-20 19 192,0-19 0,0 19-31,0-1 63,0 2 96,-20-1-160,20 20-96,0 0-64,0 0 32,0 0-32,0 20 32,20-1-256,-20 2-129,20-1-319,1 0-738,-1-1-768,-2-19-1217,2 20-4004</inkml:trace>
  <inkml:trace contextRef="#ctx0" brushRef="#br2" timeOffset="604706.0547">10660 13117 17424,'-20'-20'2562,"20"20"-992,-20 0 256,0 20-257,0-20-832,1 20-193,19-1-159,-20 1-321,20 0-64,0-1 0,0 2 0,20-21 0,-1 20 0,21-20-32,-20 20 0,19-1-96,-19 1 192,0 0-96,-20-1 32,20 3 0,-20-3-32,-20 1-129,0-20-255,20 0-513,-20 0-512,20 0-1090,0 0-1953,0-20-9929</inkml:trace>
  <inkml:trace contextRef="#ctx0" brushRef="#br2" timeOffset="605045.8984">10818 13295 8039,'41'0'10090,"-23"0"-8361,2 0-287,0-19-225,-20-1-32,21 0-705,-1-1-287,-20 2 31,18 19 96,-18-20-64,-18 0-96,18 20 1,-20-19-65,-1 19 64,1 0-64,0 19-64,-19 1 96,19 0 0,20-1 0,-20 22-128,20-21-32,20 19-32,-20-19 32,20-1 32,1 3-224,-3-3-256,22 1-257,-19 0-256,-1-20-1249,-2 0-1794,3 0-4644</inkml:trace>
  <inkml:trace contextRef="#ctx0" brushRef="#br2" timeOffset="605342.7734">11156 13196 544,'39'-59'15311,"-39"39"-12941,0 0-801,-20 20 449,1 0-32,-1 20-801,-20 0-256,20-1-224,1 1-417,-1 19-256,20-18-160,0-1 128,20 0-32,19-1-32,1-19 0,-1 20-32,1-20 96,0 0 96,-1 20-192,-19-20 96,-20 19 160,0 3-96,0-22-128,-20 19-32,2 1 32,-3-20-257,1 0-415,20 0-1058,-20 0-2146,20 0-6213</inkml:trace>
  <inkml:trace contextRef="#ctx0" brushRef="#br2" timeOffset="606189.4531">11573 13354 12491,'0'-19'2146,"0"19"-832,0 0 1088,19 0 192,-19 0-768,20 0-417,0 41-352,0-22-352,1 40-192,-3-19-161,2 0-192,0 19 32,1-19-64,-21-1-64,0 2 65,0-22-33,0 21 192,-21-21-160,1 1 0,0-20-64,2 0-96,-3 0-192,1 0-321,0-20-383,0 1-482,20-1-960,-19 0-2499,19-19-10345</inkml:trace>
  <inkml:trace contextRef="#ctx0" brushRef="#br2" timeOffset="606706.0547">11533 13017 6854,'0'0'7047,"0"0"-4645,0 0-480,0 0 544,0 0-608,0 0-801,0 0-64,0 0-160,0 0-225,0 20-63,-20-20-129,20 0-256,0 0-128,0 0 64,0 0 0,0 0 97,20 0-129,-20-20 64,0 20-32,0 0 0,0 0 0,0-19 96,0 19 0,-20 0-95,20 0 95,0 19-128,0-19-32,-20 20-128,20-20 64,0 20-193,0-20-223,20 21-321,-20-21-736,20-21-1250,0 21-3298</inkml:trace>
  <inkml:trace contextRef="#ctx0" brushRef="#br2" timeOffset="620672.8515">12347 11430 8744,'0'0'1890,"0"-20"-737,0 20 897,0 0 448,0 0-1217,0 0-192,0-20 96,0 20 193,0 0-193,0 0-160,0 0-192,0 0-65,0 0-191,0 0-193,0 0 129,0 0-193,0-21 0,0 21-31,0 0-1,0 21 0,-20-21-64,20 0 0,0 0-31,0 0 127,0 0-64,0 0-32,-20 0 1,20 0-129,0 0 96,0 0-32,-19 0-64,19 20-32,0-20-32,-20 20 96,20-1-96,-20 1 0,0 19 65,-1-19-33,3 21-32,-2-2 32,-21 20 64,21-18-256,-19 18 192,19 0-96,0 1 128,-20-1-192,21-19 192,-1 0 0,0 0 0,0-21 128,20 1-96,0-20 97,-20 20-97,20-20 0,0 0 0,0 0 0,0 0-96,-19 19 32,19 2-32,-20-21-32,20 20-64,-20 0 32,20-20 0,-21 19-320,21-19-1,0 0-31,0 0 128,0 0-33,21 0 129,-21 0 128,0 0 32,0 0 64,0 0 193,0 0 63,0 0 32,0 0 65,0 0-33,0 20-64,0-20-160,0 0-63,0 0-130,0 0 66,0 0-33,0 0 0,0 0 0,-21 0 0,21 20 0,0-20 0,-20 19 0,20-19 0,0 22 0,-18-22 0,18 19 0,0 1 0,-20-20 0,20 20 0,0-20 0,0 19 0,-21-19 0,21 20 0,0-20 0,0 0 0,0 0 0,0 20 0,0-20 0,0 0-321,0 0-512,0 0-352,21 0-801,-21-20-5797,20-19-3396</inkml:trace>
  <inkml:trace contextRef="#ctx0" brushRef="#br2" timeOffset="621730.4687">11612 11508 11627,'0'0'1889,"-20"-19"321,20 19 257,0 0-289,0 0-1121,0 0-96,-19-20 96,19 20 32,0 0-128,0 0-97,0 0-31,0 0-64,-20 0-32,20 0-161,0 0-127,0 0-161,0 0 0,0 0 65,0 0-65,0 0-96,0 0 96,0 0-96,0 0-128,0 20 97,0-20-1,20 19-32,-20 1-32,19 1 160,1 18-96,20 1-31,-19-1-129,17 2 0,23 18 0,-23 0 0,23-18 0,-22 18 0,40 0 0,-19-19 0,-1 19 0,2-19 0,-2 0 0,1 0 0,-21-1 0,-19-19 0,20-1 0,-21 3 0,-19-22 0,20 0 0,-20 0 0,0 19 0,0-19 0,0 0 0,0 0 0,0 0 0,0-19 0,0 19 0,0 0-289,0 0-992,0-22-481,0 22-576,0 0-993,0-19-5253,0 19-1378</inkml:trace>
  <inkml:trace contextRef="#ctx0" brushRef="#br2" timeOffset="622527.3437">12724 12323 11787,'-21'0'2562,"21"0"-1185,0-19 481,0 19 288,0 0-769,0 0-544,0 0 64,0 0-32,0 0 224,21 19-192,-21 1-160,20 19-65,-20-19-159,20 19-65,-20 2-64,20-21-31,-20 19-129,19 0 0,1 22-32,-20-22-96,20-19 161,-20 19 63,0-18-32,0-1-128,0 0 193,0-1-225,-20-19-32,20 0-192,-20 0-288,1 0-65,-1-19-416,0 19-224,0-20-160,-1 0-384,3 20-1218,18-21-2210,0 1-7367</inkml:trace>
  <inkml:trace contextRef="#ctx0" brushRef="#br2" timeOffset="623128.9062">12645 12025 10217,'0'-19'2883,"-21"19"160,21-21 288,0 21-737,-20 0-1152,20 0-193,0 0-288,0 0-224,0 0 31,0 0-127,0 0-65,0 0 1,0 0-97,0 0 1,0 0-129,0 0-64,0 0-95,0 0-65,0 0-96,0 0 64,-18 0-128,18-20 192,0 20 0,0 0 64,-20 20 1,20-20-97,-21 21 96,21-2-192,-20-19 32,20 20-160,0-20 224,20 20-128,-20-20 0,0-20 64,21 20 32,-1-20-96,-20 1-64,18-2 256,-18 1-384,0 0-32,0 20-353,-18 0-480,-2 0-832,-1 20-1090,1 0-5733,0 1-5318</inkml:trace>
  <inkml:trace contextRef="#ctx0" brushRef="#br2" timeOffset="652774.414">13400 11985 5861,'0'0'1730,"0"0"288,0 0 800,0 0-800,0 0-929,0 0-224,0 0 32,0 0-160,0 0-225,0 0 65,0 0 191,0 0-63,0 0-96,0 0-33,0 0-480,0 0 897,0 0-641,0-20-63,0 20 31,0 0-160,0 0 161,0 0-161,0 0-32,0 0 160,0 0-192,0-20 192,-21 20 1,21 0-65,0 0 32,0 0 0,-20 20-95,20-20-1,0 20 128,0-20-192,0 21-96,0-21 96,0 19 32,0-19 32,20 0-63,-20 20 191,0-20-256,21-20 288,-21 20-288,18-19 160,-18-2-64,0 21 33,-18-20-33,18 20 192,0 0-256,-21 0 96,1 0-160,20 20 0,0-20 32,-20 21-64,20-21 0,0 19 64,20-19-32,-20 0 160,20 0-64,1 0 161,-3-19-129,2 19-32,-20-21 32,21 1 128,-21 20-128,-21 0-256,21-20-64,0 20-384,-20 0-642,20 20-896,-18-20-1569,18 0-7720</inkml:trace>
  <inkml:trace contextRef="#ctx0" brushRef="#br2" timeOffset="654544.9218">14094 11945 6245,'0'0'2691,"0"0"-833,0-19 640,-20 19-256,20 0-640,0 0-321,0 0-64,0 0-64,0 0-224,0 0-224,0 0 63,0 0-159,0 0 128,-20 0-161,20 0-63,0 0-129,0 0 0,-20 0 129,20 0-193,-19 0 65,19 0-33,-20 0-64,0 0 1,20 19-97,-20-19 32,-1 40-64,3-19-64,-2 18 0,0 0 96,-1 20 97,21-18-97,0 18 0,0-20 160,41 2-223,-3-21 95,23 0 96,18-1-160,-20-19-64,22 0 0,-23-19-32,-17 19-160,-2-20-288,-19 20-289,-20 0-544,20 0-416,-40 0-994,0 20-4355,-1-20-9130</inkml:trace>
  <inkml:trace contextRef="#ctx0" brushRef="#br2" timeOffset="660575.1953">14908 12045 640,'0'0'9417,"0"-20"-6726,0 20-97,0 0 161,-20 0-834,20 0-832,0-19-192,0 19-160,0 0-192,0 0-1,0 0-31,0 0 95,0 0-288,0 0 65,0 0 63,0 0-127,0 0 31,0 0 64,-20 0-31,20 0-129,0 0-32,-20 19-96,20-19 32,0 20 0,0 0-127,0-20 159,0 19-160,0 1 192,0-20-192,20 0 96,0 0 32,-20 0-32,20-20 33,0 1-1,-20 19 64,0-20-224,0 20 480,0-20-480,-20 20 385,0 0-225,0 0 0,0 0-160,20 20-160,-19-20 160,19 20-545,0-1-768,0-19-160,0 0-898,19 0-3971,1-19-11018</inkml:trace>
  <inkml:trace contextRef="#ctx0" brushRef="#br2" timeOffset="663576.1718">15483 11489 6950,'0'-20'2210,"0"0"-1249,0 20 961,0-19 448,0 19-928,0 0-161,0-20 288,0 20 1,-20 0-225,20 0-224,0 0-192,-20 0-192,20 20-321,-19-1 225,19 1-257,-20 19 160,20 22-95,0-2-1,0 0 1,0 21 31,0 20-416,0-2 128,20-18 1,-1-1-129,1 1 128,0-41 64,21 0-32,-21 2-128,18-1 1,3-21-97,-21 1-97,19-20-479,-19 0-417,0 0-512,-20 0-1154,20 0-3203,-40 0-10793</inkml:trace>
  <inkml:trace contextRef="#ctx0" brushRef="#br2" timeOffset="664401.3672">15761 11390 8904,'0'0'4420,"0"0"-2402,0 0 160,0 0 481,0 0-994,0 0-896,0 0 192,0 0 0,-19 0-96,19 0-97,0 0 1,0 0-224,0 0-65,0 0-96,0 0-95,0 0-97,0-21-96,0 2-96,19-1 96,1 0-160,20 1 96,-20-1 0,-1 20-32,1-20 0,0 20-96,0 20 96,1 0-32,-21-1-64,0 21 64,0-21 0,-21 22 32,21-21 32,0-20-64,0 19 0,0-19-96,0 0 96,21 20 32,-3-20 0,2 20 0,1-1 0,-21 1 0,0 1 96,0-1-96,0-1 0,-21 1-96,1-20-161,2 0-319,-23 0-289,21 0-384,0 0-673,1 0-1665,19 0-4261</inkml:trace>
  <inkml:trace contextRef="#ctx0" brushRef="#br2" timeOffset="664742.1875">15841 11826 22004,'0'-20'1986,"0"20"-1185,0 0 833,0-19-417,19 19-1057,1 0-96,20 0-64,-19 0-192,17 0-33,-17 19-671,19-19-322,-1 0-735,-19 0-994,0 0-1762</inkml:trace>
  <inkml:trace contextRef="#ctx0" brushRef="#br2" timeOffset="665270.5078">15920 12065 13324,'-20'0'4997,"20"19"-3588,-20 1 321,20 0 192,0-20-513,0 19-897,0 2-95,0-21 63,0 20-63,0-20-33,20 20-32,-20-20 33,20 0-33,1-20-128,-21 20 1,18 0-33,2 0-64,1 0-160,-1 0 64,0 0-224,19 0-1,-19 0-703,0 0-386,0 0-543,-20 0-1410,19 0-2531</inkml:trace>
  <inkml:trace contextRef="#ctx0" brushRef="#br2" timeOffset="665489.2578">16058 12065 17232,'0'19'2274,"0"21"-544,0-21 608,21 22-512,-21-2-1218,20-19-576,0 0-224,-20-1-192,20 3-737,-1-3-1025,1 1-2883</inkml:trace>
  <inkml:trace contextRef="#ctx0" brushRef="#br2" timeOffset="665785.1562">16277 11390 21876,'60'0'2306,"-41"20"-864,21 39 31,1 0-512,-3 21-384,23 20-481,-22-2-192,1-18 96,-20 19-161,0-19 129,-1-21-128,-19 1-32,0-1 64,-19-20-192,-1 2-289,0-21-480,0 0-1281,0-20-2146,1 0-12589</inkml:trace>
  <inkml:trace contextRef="#ctx0" brushRef="#br2" timeOffset="666544.9218">16714 11330 12427,'0'-20'5606,"0"20"-3813,0 20 321,0-20-32,20 20-833,1 20-480,-3 0-352,2-1 31,0 20-160,-20-18-96,21-22 65,-21 21-33,0-21 224,0-19 65,-21 20-257,1 0-128,0-20 64,2 0-128,-23 0-224,21-20 32,0 20-224,1 0-225,19-20-352,-20 20-928,20-19-1346,0-1-3011</inkml:trace>
  <inkml:trace contextRef="#ctx0" brushRef="#br2" timeOffset="666886.7187">16595 11032 16047,'0'0'3395,"0"0"-1377,-20 0-64,20 0-193,0 0-640,0 20-640,0-20-129,20 19-64,-20-19-63,0 0-97,20 0 32,-20 0-32,0-19-64,20 19-192,-20-20-192,0 0-705,0 20-1153,0 0-1954,0-19-8264</inkml:trace>
  <inkml:trace contextRef="#ctx0" brushRef="#br2" timeOffset="667705.0781">17151 11826 17040,'-20'-20'2658,"20"1"-960,0 19 288,0 19 96,0 1-737,0 21-705,0-2-127,0 0-193,20 22 1,-20-22-97,19-19-64,-19-1-64,0 1 32,20-20 64,-20 0-32,0 0 65,0-20-1,0 1-160,0-21-64,0-20-32,20 1 160,-20 20-64,20-22-96,1 42 32,-1-1 0,-2 20 128,23 39 32,-21-19-64,0 40-64,19-20 65,1-1-129,-20 2-193,19-2-223,-19-19-449,0-1-352,0-19-513,-1 0-1825,-19 0-8585</inkml:trace>
  <inkml:trace contextRef="#ctx0" brushRef="#br4" timeOffset="680671.875">15682 10993 6277,'-20'-20'1025,"1"20"-32,19-20 1538,-20 20-738,20 0-1024,-20-19-256,20 19 480,-21 0 224,21 0-128,-20 0-224,2 0-97,18 0-127,-20 19-65,-1-19-95,1 0-65,0 20-159,-19 0-1,19-20 288,0 19 1,0 1-65,0-20-31,20 20-193,-19-1-128,-1 2 96,0-1 1,20 0-1,-20 19-128,20-19-64,0-1 0,0 22 64,-21-21-32,21 19 32,0 1 96,0 0-32,0 0 33,-18-1 63,18 0 0,0 2-160,0-2 96,-20 1-96,20-1 129,-20 2-129,20-21-32,0 19-32,-21 0 32,21-19-32,0 21-96,0-22 192,0 21 0,0-21 128,0 1-127,0 21-65,21-2 160,-21-19-352,0 19 96,0 0 192,20 22-128,-20-22 0,20 0 32,-2 2 0,3-1 32,-1-21 0,0 21 0,0 0-64,-1-20 0,-19 0 64,20-1 33,-20-19-33,20 20 0,0 0 64,0-1-64,-1 1-64,1 1 0,0-1 32,0-1 0,1-19-128,17 40 224,-18-21-160,21 1 32,-2 1-32,1-1 0,-20 0 32,19 19-64,1-19 32,0-20 0,-1 19-64,1 1 64,-1-20 0,2 0 32,-1 0 0,-1 0-96,21 0 128,-21 0-64,1 0-96,-1-20 192,1 20-96,19 0-64,-19 0 96,1 0-32,-3 0 0,23 0 32,-22 0-32,1 0 32,19 0 0,-19-19 0,19 19-32,-19 0-32,1 0 64,-2-20-32,21 20 0,-21 0 0,1 0 0,19-20 0,-19 20 32,-1 0-32,1-19 96,21-1-128,-22 20 0,1-20 64,-20-1 65,19 21-130,1-20-95,-1 1 128,-19-1-96,20-19 64,-1 19 32,-19-1-32,0 21 64,21-20-128,-23 1 192,2-1-96,1 0 0,-1 1 0,0-1-32,19 0 64,-19-20 0,0 0 0,0 1-32,-20 0 0,19 17 32,-19-17-96,-19 0 64,-1 19 0,20-21 0,-20 2 32,0 19-128,0-19 160,20 0-96,-19-2-128,-1 2 448,0 19-288,20-19 32,-21 19 0,1-21-32,2 22-64,-2-21 160,-1 21-96,1-22-32,0 21 32,20-19 32,-19-1-32,-1 21-32,0-1 96,20-1-128,-20-18 128,0 19-128,1 0 161,19 1-65,-20-1-97,0 0 33,0-1 97,0 2-65,1-21 0,-1 21 0,0-1 96,0 0-128,-1 1 0,-17-3 32,17 3 64,1-1-96,0 0 32,-19-19 0,19 19-32,0-1 96,0 2-64,-19-1 0,19 0-32,0 1 64,0-1-64,-19 0 128,19 1-160,-20-2 32,19 1-32,-17 0 96,17 1-32,-19 19-32,22-20 64,-23 20-64,21-20 128,0 20-160,-19 0 64,19-19 64,0 19-32,0 0-64,-19 0 32,19 0 0,-21 0 0,23-20 0,-22 20 32,-1 0-64,2 0 32,19 0 64,-20 0-96,1 0 64,19 0-96,-20 0 128,1 0-32,-1 0 0,-1 0-32,3 0-32,-3 20 64,3-20-32,-3 19-257,21-19-447,0 0-129,20 20-512,-19-20-1250,19 20-3747,0-20-3075,0 0 2339</inkml:trace>
  <inkml:trace contextRef="#ctx0" brushRef="#br4" timeOffset="681700.1953">17587 11430 5733,'-19'0'3075,"19"0"-641,0 0 161,-20 0-289,20 0-897,0 0-288,0 19 32,0-19 128,20 0-95,-20 0-1,39 0 32,2-19-256,38-1-128,20-21-1,0 2-127,41-20-257,-2-2-319,-19 22-1,-20 0-160,0-1 64,1 19 0,-40-18-64,-60 39 32,99-20 0,-80 1-449,1 19-255,-20 0-642,0 0-415,0 19-2307,0-19-8744</inkml:trace>
  <inkml:trace contextRef="#ctx0" brushRef="#br4" timeOffset="683845.7031">19375 10636 12267,'20'-41'4068,"-20"2"-1281,18 19 31,-18 0-832,0 20-801,0 0-512,0 0-257,-18 20-320,-2 19 33,-1 1-1,1 0 32,20 0-64,-20-21 192,20 1-32,0 0 1,0-20 31,0 21-32,20-21 96,-20 0 33,20-21 31,21 21-31,-23 0 31,23-20-256,-21 20-32,19 0-64,-19 0-160,0 0-352,0 20-641,-20 1-577,20-1-1184,-20 19-2916,-20-19-11210</inkml:trace>
  <inkml:trace contextRef="#ctx0" brushRef="#br4" timeOffset="684071.289">19395 10934 18897,'0'0'3332,"18"0"-2788,-18 0 1826,21 0-608,19-21-929,-20 21-705,19 0-288,-19 21-577,20-21-768,-21 0-1923,1 19-9896</inkml:trace>
  <inkml:trace contextRef="#ctx0" brushRef="#br4" timeOffset="684991.2109">20109 10655 9480,'0'-40'7560,"0"20"-6471,-20 0 384,20 1 257,-20 19-193,0 0-608,0 0-224,1 0 256,-1 0-193,0 39-159,0-19-161,20 20-31,-20 0-97,20-21-160,20 21 0,-20-19-128,20-1-64,0-1 64,0-19 0,19 0 0,-19-19 32,0-1-64,-20-1-32,20-19 32,-20 21 32,0-1-64,0-19 32,0 18 32,0 21 1,0 0 63,0 0-64,0 0-64,0 21 32,0 18 32,0-19 32,19 19-224,-19-19 128,20 1-353,0-1-223,1-20-289,-1 0-673,-20 0-1377,18-20-3427</inkml:trace>
  <inkml:trace contextRef="#ctx0" brushRef="#br4" timeOffset="685254.8828">20327 10714 768,'20'40'19186,"-20"-40"-18257,20 21 513,-20-21 704,0 0 192,0-21-1665,0 21-193,-20-40-32,20 21-223,-20-1-129,1-19 0,19 18-96,-20-19-96,20 21 0,20-1-161,-1 20 1,1-20-192,20 20-801,-20 20-1186,19 0-3490</inkml:trace>
  <inkml:trace contextRef="#ctx0" brushRef="#br4" timeOffset="685479.4922">20606 10754 19186,'0'0'2754,"-21"-20"-1729,21 0 1121,0 1-384,0-21-673,0 21-769,0-2-224,0 1-32,0 0-128,21 1-512,-21 19-417,18 0-256,2 19-961,0-19-1954,21 0-8841</inkml:trace>
  <inkml:trace contextRef="#ctx0" brushRef="#br4" timeOffset="685808.5937">20942 10497 19794,'-59'0'1762,"39"19"-257,-19-19 353,19 40-352,20-21-866,-20 21-384,20 0-192,20-20-64,0 0 64,-1-1-64,21 1 0,-20-20-32,0-20 161,-1 20-1,1-19 32,-20-1-64,0 20 32,0-20 96,0 20 129,0 0-161,0 20-288,0 0 32,0-1-161,20 1-543,0 0-546,19-20-511,-19 0-1058,1 0-2530</inkml:trace>
  <inkml:trace contextRef="#ctx0" brushRef="#br4" timeOffset="686134.7656">21181 10536 17328,'-20'0'4036,"20"0"-2179,0 20-287,0-1-33,0 1-768,20 0-641,0 1 0,0-21-128,-1 19-64,-19-19-128,20 0 0,-20-19 192,0-2 32,0 21-64,0-20 96,0 20-32,0 0-32,0 0-64,0 41 128,20-22-64,0 40 128,0-19-96,-1 20 96,1-20-32,0-1 1,-20 2-1,0-22-32,0 21-128,-20-40 128,20 19-257,-20-19-479,1 0-962,-1 0-2626,0-19-9641</inkml:trace>
  <inkml:trace contextRef="#ctx0" brushRef="#br4" timeOffset="686721.6797">21916 10477 14125,'0'-21'6630,"-21"21"-4900,21-20-289,-20 20 65,0 0-225,2 20-673,-23 1-319,21-1 63,20-1-192,-20 1-160,40 19-32,0-19-32,0 0 32,19 1 32,1-2-96,1 1-32,-23 0-64,3-1 160,-21 1 64,-21 0 0,3 1 128,-2-1-128,-1-20-96,-19 0-225,22 0-351,18 0-769,-21-20-1378,21-1-3043</inkml:trace>
  <inkml:trace contextRef="#ctx0" brushRef="#br4" timeOffset="686936.5234">22094 10556 15790,'40'39'5029,"-21"2"-3427,1-22-33,-20 21-672,0-21-545,0 1-320,20-20-416,-20 0-321,0 0-864,0 0-1442,-20-20-3587</inkml:trace>
  <inkml:trace contextRef="#ctx0" brushRef="#br4" timeOffset="687146.4843">22015 10417 19698,'0'-20'2306,"-20"0"-1697,40 20-321,-20-19-256,20 19-320,-1-20-897,1 20-2723,0 0-7591</inkml:trace>
  <inkml:trace contextRef="#ctx0" brushRef="#br4" timeOffset="687377.9297">22292 10338 19218,'41'39'3075,"-23"-19"-1122,2 0-287,-20 19-737,0 2-353,0-2-287,-20 0-1,20 22-192,0-22-32,0-19-32,0-1-96,20 1 64,-20 0 32,21-20-32,-1 0-256,0 0-160,-20 0-385,20 0-801,-20-20-1024,19 0-3300</inkml:trace>
  <inkml:trace contextRef="#ctx0" brushRef="#br4" timeOffset="687609.375">22292 10595 19730,'0'20'2210,"20"-20"-1345,1 0 1441,-3 0-320,23 0-769,-1 0-800,19 0-257,-19 21-32,-20-21-64,19-21-32,1 21 96,-20 0-64,-1-20 0,-19 0-32,0 1 0,0-1 0,0 0 161,-19 1-97,-1 19-32,0 0 0,0 19-192,0 1 128,1 19 0,-1 1 64,20 0-96,0 0-96,20-1 31,19-19-159,1 1-64,19-1-321,2-20-640,-2-20-1826,0 20-5925</inkml:trace>
  <inkml:trace contextRef="#ctx0" brushRef="#br4" timeOffset="690854.4922">19434 11430 10698,'-21'-20'2882,"3"20"-607,-2-20 63,-1 20-96,21 0-577,-20 20-672,20 0-160,0 19-352,-20 0-97,20 2 193,0-2-193,0 1-96,20-21 0,-20 1-191,20-20 63,1 0 64,-1 0-160,-20-20 0,18 1 96,-18-21-96,21 1 0,-21-2-32,-21 2 0,21-20-32,-18 18 64,-2 2-32,20 0-32,-21-1 97,21 21-130,-20-3 226,20 22 31,0 0-32,0 0-64,20 22 64,-20-3 1,21 21-129,-21 19 32,20-19-64,-2 0-96,3-1 96,19 0-160,-20-19-33,19 1-319,-19-1-193,0-20-384,19 19-512,-39-19-865,20-19-1474,-20 19-5637</inkml:trace>
  <inkml:trace contextRef="#ctx0" brushRef="#br4" timeOffset="691185.5468">19612 11390 14317,'0'0'4004,"0"0"-2339,0 20 866,0 0-449,0-1-993,20 21-545,-20-21-95,20 1-225,0 1-96,0-1 32,-1-20-96,1 0-32,0 0 96,-20-20-63,20-1-33,-20 1 0,0 1 64,0 19-64,0-20 96,-20 20-32,20 0-32,0 0-128,0 0 32,0 20 32,0-1-96,20 1-257,-20 1-127,21-1-225,-1-1-352,-2 1-608,3-20-641,-1 20-1634,0-20-4452</inkml:trace>
  <inkml:trace contextRef="#ctx0" brushRef="#br4" timeOffset="691401.3672">20010 11608 13100,'19'-39'3844,"-38"19"-1026,19-1 1,-20-18-705,0 19-1057,20 0-513,-20 1-383,20-1-65,0 0-128,0 20-353,20 0-896,0 0-1377,19 0-2275,-19 0-11114</inkml:trace>
  <inkml:trace contextRef="#ctx0" brushRef="#br4" timeOffset="691621.0937">20209 11489 17936,'18'19'2435,"-18"-19"-33,20 20-96,-20-20-1057,21 21-960,-21-21-225,20 0-32,-20 20-320,0-20-385,0 0-801,0 0-1600,0-20-3781</inkml:trace>
  <inkml:trace contextRef="#ctx0" brushRef="#br4" timeOffset="691899.414">20209 11291 19890,'0'-20'2339,"0"20"-1603,0 0 577,0 0-448,0 0-865,18 0-64,2 20-96,-20-1-64,21 1 224,19 19 0,-21 2-64,1-2 128,0 1 32,0-21 288,-20 22 289,20-21 0,-1-20-1,-19 19-191,0-19 31,0 0-127,0-19 31,0 19-224,0-20 0,0-1-32,0-18-63,0 19-1,0 0-64,0 1 32,20 19-128,0-20 32,-20 40-32,20-20 32,19 19-97,-19 21-255,0-21-385,21 1-576,-23 1-545,2-1-1281,0-1-4068</inkml:trace>
  <inkml:trace contextRef="#ctx0" brushRef="#br4" timeOffset="692301.7578">20903 11390 15374,'0'-40'6278,"0"20"-5381,-20 20 832,20 0 289,-20 0-672,20 0-930,-20 20-192,1 20-64,19-20-63,0 0-130,19-1 1,-19 1-32,20-20-96,-20 0-32,20 0 0,-20-20 0,0 20 352,0-19-288,-20-1 192,20 0-64,0 20 96,0 20-96,0 0 64,0-1 0,20 21-64,0-1-32,0 2 32,-1-2-32,21-19 64,-20 19-32,1 2-32,-21-21 32,0-1 32,-21 1-32,1 0-192,0-1 96,0-19-513,1 20-480,19-20-1377,-20 0-3428</inkml:trace>
  <inkml:trace contextRef="#ctx0" brushRef="#br4" timeOffset="693165.039">21478 11469 12171,'21'0'5669,"-21"20"-4291,0-1 928,0 22-576,20 18-609,-20 0-609,0-18-256,0 18-31,20-20-33,-20-19 0,18 1 96,-18-21-64,0 0 129,0 0 31,0-21-256,-18-18 32,-2-1-160,0-20 64,-1 1-32,1 0 65,0-2-97,20 2 0,0 20 0,20-2 0,0 22 0,1 19 96,-1 0-128,0 19-32,19 22 64,-19-2-129,-20 1 97,20-1-64,-20-18 0,0 18-128,0-19 96,0-20-224,-20 20-129,20-20-288,0 0-1056,-20-20-1410,20 0-1346,-21 1-8807</inkml:trace>
  <inkml:trace contextRef="#ctx0" brushRef="#br4" timeOffset="693490.2343">21598 11210 15822,'20'0'3396,"-20"0"-1891,20 0 609,-1 22-160,-19 17-641,20 0-512,0 1-192,0 20-33,0-21-416,-1 1 32,-19-1-63,20-18 31,0-21-160,-20 20 128,0-20-64,0 0 192,20-20-64,-20-1-96,0 1-32,0-19-64,21 0-32,-3-1-96,2 19-32,0 2 0,-20 19-64,21 0 96,-1 19-32,-2 2-193,3 19-480,-1-21-544,0 21-1089,0-21-2179,-1-19-6789</inkml:trace>
  <inkml:trace contextRef="#ctx0" brushRef="#br4" timeOffset="693859.375">22252 11330 19442,'-19'-20'1569,"19"20"33,-20 0 640,20 20-576,-20 0-802,20 20-479,-20 0-129,20-21-192,20 1-64,-20 0 64,20-20-128,-20 0 32,20 0-32,-1 0 32,-19-20 160,0 0-128,0 1 128,0-1-160,0 0 160,0 20-96,0-21 64,0 21-96,0 0 97,0 0-194,0 21 97,0-1 0,0 0-64,20-1-352,0 1-289,0-20-320,1 20-768,-3-20-1186,2 0-2178,1 0-8168</inkml:trace>
  <inkml:trace contextRef="#ctx0" brushRef="#br4" timeOffset="694410.1562">22491 11330 15182,'-20'-20'3715,"20"20"-1793,0-19 0,0 19 64,0 0-769,0 19-833,0-19 1,0 20 31,20 0-192,0-1 65,0 2 63,0-1-256,-1 19 32,1-19 0,0 0-96,-20-1 0,0-19 0,0 20 65,0 1-226,0-21 129,-20 0-96,0 0-96,20-21-64,-19 21-64,19 0-353,-20-20-160,20 20-32,-20-19 225,20 19 416,0-20 95,20 0 129,-20 20 96,20-19 1,19 19 319,-19-20 353,0 0-65,19 20-191,-19-21-321,21 21 128,-21-19-192,-2 19 225,2-20-65,-20 20-160,0 0 96,0-20-95,0 20 31,0 0-128,-20-19 32,2 19-192,18 0 32,-20 19 31,-1 1-95,21-20 224,0 39-96,0-18 160,0-1-31,0 0-1,21 19-64,-1-19-128,18-20 0,3 19-289,18-19-480,1 0-864,-1 0-2083,-19 0-8135</inkml:trace>
  <inkml:trace contextRef="#ctx0" brushRef="#br4" timeOffset="694786.1328">23345 11330 11242,'-20'0'9545,"20"0"-8392,0 0 1218,20 20-129,-20-1-833,20 2-736,-1-1-321,1 19-128,0 1-32,-20-1 1,20 2 31,-20-22 64,0 21 128,0-21-191,0 1-33,-20 0-160,0 1-256,0-21-161,-19 0-191,19-21-513,-20 21-257,21-20-832,-1 0-1601,20 1-2499</inkml:trace>
  <inkml:trace contextRef="#ctx0" brushRef="#br4" timeOffset="695026.3672">23325 11132 21428,'0'-20'2658,"0"20"-1280,0 0-161,20 0-513,-20 0-319,0 0-385,0 0-481,20 20-1152,-20-1-2883</inkml:trace>
  <inkml:trace contextRef="#ctx0" brushRef="#br5" timeOffset="702252.9297">15007 10754 5733,'-20'-20'2562,"20"20"-896,-20 0-577,20-20 288,0 20 65,-20-19-65,20-1-512,-19 20-353,19 0 97,0-20 192,-20 20 63,20 0 33,-20 0-224,20 0-289,-20 0-224,0 0 33,20 0-33,-19 20 128,-21-20 128,20 20-95,-1-20 31,-17 19 0,-3 1-63,21-20 31,-19 20-64,19 1 32,0-1-63,0-20 31,0 19-192,1 1-64,-1 0 0,0-1 160,0 1-224,0 0 64,1 1-32,-1-2 128,0 1-128,0 0 96,-1 19-32,-17-19 32,17-1-128,1 2 96,0-1 32,2-20 32,-3 20-32,1-1 33,0 1-33,0-20-32,-19 20 128,19 21-128,-20-22 0,21 1-64,-21 0 32,20-1 64,-1 1-64,-17 0 128,18-1-32,20 2 64,-21-1-128,21 0 128,-20-1 1,20 1-33,-18 0-96,18-1 0,0-19 32,-21 20-96,1 1 160,20-1-96,-20-1 32,0 1-64,0 0 0,1-1 64,-1 1-64,0 0 0,-20 21 128,21-22-128,-1 1 0,0 19-64,20-19 0,-20 1 192,20 18-192,-21-19 64,21 0 0,0 19 0,-18-19-32,18 20 128,0-20-192,0 0 224,18-1 32,-18 1-64,0 19 1,21-18-33,-21-1 64,20 0-256,-20 19 448,20-19-256,-20 21 64,20-22-32,-20 21 0,19-1 0,1-19-32,-20-1 0,20 2 97,-20-1 31,20-20-192,-20 20 64,20-1-32,-1 21 32,-19-21-32,20 1-96,0 1 128,-20 18-160,20-19 32,0 0 32,-20-1-32,21-19 128,-3 20-160,2-20 192,21 0-160,-21 21 128,-2-21-96,-18 0 32,61 20 0,-41-20-160,19 0-33,-19 20 97,0-20 0,0 19 96,19-19-96,-19 0 160,21 20-96,-23-20 32,22 0-32,-19 0 32,17 0-192,3 0-32,-1 0 64,-1 0-1,1 0 65,-1 0 96,1 20-32,0-20-32,-1 0 0,1 0-32,1 19-64,-2-19 64,1 0-64,-1 20 96,1-20 0,19 21 32,-19-21-32,0 20 31,-1-20 98,2 19-97,-3 1 32,3-20 32,-1 20-97,-1-1 98,-19-19-162,20 0-127,19 20 32,-19-20 32,-1 0 96,1 0 32,1 0 32,18 0-32,-19 0 128,-1-20-96,21 20 32,-21 0 0,1 0-32,19 0 96,-19 0-96,-1-19 32,22 19-32,-23 0 64,3 0-64,18 0 64,-19 0-193,0 0 65,-1 0 64,1 0-32,-1 0 128,1 0-96,1 0 64,-21 19-64,19-19 64,1 0-32,-1 0-64,-19 0 96,20 0-96,19 0 160,-19-19-128,-1 19 64,1 0-32,1 0 0,-2 0-32,-19 0 32,20 0 32,-21 0 32,1 0-160,20 0 96,-1 0 32,-19-20-32,20 20-96,-1 0 160,-19-20-64,20 20-64,-19-19 32,17 19 96,-17-20-224,19 20 192,-20 0-64,-1-21 64,21 21-32,-20-20-96,0 20 64,-1-19 64,21-1-128,-20 20 32,0-20 0,-1 1 0,21-1 0,-19 20-32,17-20 64,3-1 64,-21 1-64,19 1 0,1-1 128,-20 0-192,19 1 128,-19-1-64,20-1 96,-1-18-128,-19 19 96,20 0-32,1-19 0,-3-2 32,3 2 64,-2 0-128,-19 19 0,0-19 96,-20 17-32,20-17 64,-20 19 0,0-19-32,0 19-64,0-1 32,0-18 0,0 19 0,0-19-64,0 19 96,-20-20-64,20 20 64,-20-19-288,0 19 544,20-19-288,-19-2-64,-1 21 96,0-19-64,-1 19 32,21-19-96,-20 18 160,2-19-96,-2 21-32,-1-1 96,1-19-64,0 19 64,-19-1-128,19 1 96,20 1-32,-20-21 32,0 21-64,20-21 0,-20 19 32,20-18 64,-19 0-96,-1 19 32,0-19-64,0-2 128,0 21-64,-19-19-64,19-1 0,-1 0 32,1 20 32,2-19 0,-2-1 32,-21 21-64,21-2-96,-19-19-64,-1 21 224,1-1-64,19 0 96,-20 1-96,1-1 32,-1-1 64,-1 1-96,3 0-32,-3 20 0,1-19-32,1-1 96,-1 0-160,1 20 256,-1-19-160,-19-2 64,19 1 32,-19 20-64,18-20 32,1 20 128,-19-19-256,19 19 128,-19-20 0,19 20 0,-19 0 0,18-20-160,-17 20 63,17 0 33,-18-19-32,19 19 160,-19 0 0,-1 0-32,21-20-160,-22 20 224,3 0-96,17 0 32,-18 0-64,0 0 32,19 0 0,0 0 32,-19 0 0,0 0-32,-2 0 0,3 0 0,-3 20 65,2-20-98,-1 19 66,1 1 127,0 0-160,-2-20-96,3 19 160,-3 1 0,2 0-224,19 1-417,1-21-2114,19 19-2401,0-19-3717</inkml:trace>
  <inkml:trace contextRef="#ctx0" brushRef="#br5" timeOffset="707956.0547">18144 12600 12780,'0'0'2338,"0"-20"-897,0 20 1026,0 0 127,0 0-1345,0 0-320,20 0-96,0 0 0,-1 0-129,1 20-287,20 1-193,-1-1-96,1-20-64,0 19 32,-1-19-64,-19 20 0,21-20-288,-3 0-160,-17 0-225,-1 0-672,0-20-993,-2 20-2179,3 0-10281</inkml:trace>
  <inkml:trace contextRef="#ctx0" brushRef="#br5" timeOffset="709091.7968">18978 12641 2338,'0'-20'1633,"0"-1"417,0 21 1057,0 0-641,-20 0-480,20-20-320,0 20-129,0 0-127,-21-19-449,21 19-129,0-20 193,0 20-288,0 0 32,0-20 32,0 20-129,0 0 65,0 20 0,0-20-161,21 20 33,-21 19-257,0-18 0,20 18-256,0-19 129,-20 0-65,18-1-128,3 1 64,-1-20 96,20 0-192,-21-20 0,1 20-96,-20-19 128,20-1-64,-20 0-32,0 20 96,0-19-32,0 19-160,0 0 256,0 0-96,20 19 64,-20 1-32,20-20 128,-1 20-64,1-20-32,0 0-96,0 0 192,-20-20-31,21 20-65,-21-20-128,0 1-129,0-1-255,0-1-97,-21 21-383,21-20-546,-20 20-544,20 0-2114,0 20-6566</inkml:trace>
  <inkml:trace contextRef="#ctx0" brushRef="#br5" timeOffset="709475.5859">19494 12541 12972,'0'0'5061,"0"0"-4261,-20 0 738,20 0 608,0 0-577,-20 20-864,20-1-225,0 1-63,0 1-129,0-1 64,20-1-159,0 1-1,-1-20 64,21 20-64,-20-20-32,0-20-96,-1 20 65,1-20 95,-20 1-288,0-1 64,0-1-192,0 1-33,-20 1-63,1 19-64,-1 0-417,0 0-576,0 0-321,0 19-1505,20-19-3171</inkml:trace>
  <inkml:trace contextRef="#ctx0" brushRef="#br5" timeOffset="709773.4375">19771 12739 15214,'0'0'3908,"0"0"-1762,0-20 480,0 1-512,0-1-769,-20 0-512,20 1-352,0-22-129,0 21-288,0-19 32,0 19-256,0 1-128,20-1-481,-20 20-288,0 0-288,21 0-641,-1 20-1505,-2-1-2115</inkml:trace>
  <inkml:trace contextRef="#ctx0" brushRef="#br5" timeOffset="710067.3828">20029 12402 16367,'-19'-20'2562,"19"20"-1985,0 20 1505,0-20-288,0 20-673,19-1-513,-19 2-255,20-1-257,0 19 64,0-19-160,0 19-224,-1-19-321,-19 1-384,20-1-1025,0-1-1697,1-19-3652</inkml:trace>
  <inkml:trace contextRef="#ctx0" brushRef="#br5" timeOffset="710337.8906">20347 12422 9929,'0'0'4965,"-20"0"-4421,20 19 1666,-19-19 705,-1 21-961,-21-1-769,21 0-256,20-1 64,-18 1-225,-2 0-127,20-1-160,0-19-97,0 20-32,20-20-96,-2 0-127,2 21-33,1-21-160,19-21-97,-21 21-351,1 0-353,0 0-608,0 0-577,0 21-1794,-20-21-5605</inkml:trace>
  <inkml:trace contextRef="#ctx0" brushRef="#br5" timeOffset="710874.0234">20804 12660 17360,'0'20'1057,"0"0"32,0 19 480,0-18-223,0 19-866,20-1-127,-20-19-129,19 19 128,-19-39 64,0 21 33,20-21-129,-20 0-160,-20-21-96,20 1 0,-19 1-32,-21-21 1,20 1-33,0-22 32,1 2 32,19-1-96,-20 21 32,40-20 32,-20 19-128,19 19 352,21 2-32,-20-1 64,0 20-224,-1 20-32,1-1 128,0 2-160,-20 19 33,0-21 63,0 21-128,0-21-161,-20 1-63,0 1-384,1-1-514,-1-20-863,20 0-1827,-20 19-6918</inkml:trace>
  <inkml:trace contextRef="#ctx0" brushRef="#br5" timeOffset="711244.1406">20923 12541 5060,'39'0'14446,"-19"0"-13869,-20 0 608,20 0 384,1 0-512,-3 0-673,-18 0-191,20 0-1,1 0-96,-21-20 32,20 20-128,-20-19 0,0-1 96,0 0-96,-20 20 0,20-21 64,-21 21-32,1 0-32,2 21-64,-3-21 128,1 20 32,20 0 64,0-1 65,0 1 31,0 0 0,20 19-128,1-18 32,17-1-192,-17-20-160,19 0-256,-22 0-353,23 0-865,-21-20-2209,0 20-4581</inkml:trace>
  <inkml:trace contextRef="#ctx0" brushRef="#br5" timeOffset="711479.4922">21240 12521 9737,'20'40'7783,"0"-21"-6245,-20-19 383,20 20 225,-20-20-192,0 0-897,0 0-448,0-20-257,0 1-64,0-1 1,0 0-97,39-19-160,1-21-64,1 20-64,17 1-289,-17 39-479,-21 20-738,19-20-2850,-19 19-8264</inkml:trace>
  <inkml:trace contextRef="#ctx0" brushRef="#br5" timeOffset="712732.4218">18164 13415 12684,'0'20'1953,"0"-1"-511,0 1 992,0 0-544,0 20-705,0-20-448,20 19-97,-20-19-127,19 0 31,-19-1-95,20 1-65,-20 1-64,20-21-320,-20 20 737,0-20-321,0 0-319,0-20 63,-20 20-128,0-21 0,20 1 0,-19-19-32,-1 19-224,0-19 31,20-2 1,0 2 64,0 0 64,0 19 0,20-19-32,19 17 64,-19 3 0,20-1 32,-20 20-192,-1 0 96,1 20 96,0-1-33,-20 22 33,0-21 33,0 19-66,-20-19 33,0 0-64,1-1-128,-1-19-256,0 21-577,0-21-609,20-21-1120,-20 21-2435</inkml:trace>
  <inkml:trace contextRef="#ctx0" brushRef="#br5" timeOffset="713110.3515">18342 13156 16719,'20'0'2178,"0"0"-1121,-20 0 1025,19 0-416,1 20-673,-20 0-320,20 20-129,0-20-192,1 19-63,-3-19 63,-18 19-96,20-17-192,-20-3 96,21-19-63,-21 20-33,0-20 224,0 0 32,0 0-256,0 0 64,0-20-128,0 1-32,20-3 32,-20 3-96,0-1 32,20 0-32,-2 20 0,-18 0-32,21 0 160,-1 20-320,0 0-193,0-1-416,-1 3-480,1 17-641,0-39-1473,20 20-2819</inkml:trace>
  <inkml:trace contextRef="#ctx0" brushRef="#br5" timeOffset="713507.8125">19016 13295 15534,'0'-19'2178,"0"19"-192,-18 0 288,18 0-800,-20 19-642,20-19 65,-20 20-32,-1 0-224,21-1-417,-20 3-32,20 17-192,20-19 64,-20-1 64,21-19-160,-1 20 192,0-20-95,-20 0-33,18-20 160,3 1-128,-21-1 64,0 0-64,0 1-64,0 19 64,0-22-32,0 22-96,0 0-64,0 0 32,0 0 96,0 22-96,0-22-353,20 19-191,0-19-193,0 20-512,-1-20-801,1 0-801,0 0-1986</inkml:trace>
  <inkml:trace contextRef="#ctx0" brushRef="#br5" timeOffset="713811.5234">19296 13276 16879,'0'-20'2147,"0"0"-1283,-21 20 1346,21 0-160,-20 0-832,20 0-994,0 0 0,0 20 0,0 0-128,0-20 32,20 39-96,1-19 0,-3-1 0,2 3 0,0-3 1,1 1 95,-1-20-192,-20 20 224,0-20 64,0 19-288,0-19-192,-20 0-65,-1 0-287,1-19-65,0 19-416,2 0-544,-3 0-1314,21 0-2210</inkml:trace>
  <inkml:trace contextRef="#ctx0" brushRef="#br5" timeOffset="714137.6953">19494 13335 17296,'19'0'4868,"1"0"-4323,0-20 512,0 20 448,0-20-704,-1 20-545,1-19-63,-20 19-97,20-20 64,-20 20-32,0-20-32,0 20-96,0 0-128,-20 0 160,0 0-64,1 20-32,-1 0 160,0-1-32,20 1-96,-20 19 64,20-17 0,20-3-32,0-19-32,0 20-224,-1-20-97,1 0-383,20 20-770,-20-20-1440,-1 0-2788</inkml:trace>
  <inkml:trace contextRef="#ctx0" brushRef="#br5" timeOffset="714457.0312">20029 13354 21460,'20'22'2338,"-20"-22"-1633,20 0 1152,0-22-575,0 3-1026,19 19-256,-19-20-160,1 20-129,17 0-575,-18-20-738,1 20-1281,-1 0-2850</inkml:trace>
  <inkml:trace contextRef="#ctx0" brushRef="#br5" timeOffset="714732.4218">20308 13295 17328,'39'20'1377,"-19"0"705,0 21 160,0-22-96,-1 21-929,-19-1-320,20-19-288,-20 20 32,0-20-257,0 19-96,0-19-160,-20-20-160,20 20-224,-19-20-192,-1 0-97,0 0-384,-20 0-640,21 0-1282,-1-20-1889,0 0-10443</inkml:trace>
  <inkml:trace contextRef="#ctx0" brushRef="#br5" timeOffset="714977.539">20268 13176 20851,'-21'-20'2531,"1"20"-1923,20-19 65,-18 19-385,18 0-320,0 0-609,18 0-1440,2 0-3397</inkml:trace>
  <inkml:trace contextRef="#ctx0" brushRef="#br5" timeOffset="715611.3281">21140 13276 11178,'0'-40'2210,"21"40"-448,-21-21 256,-21 2 448,21-1-608,-18 20-737,18-20-160,-20 20-32,0 0-353,-1 0-191,1 20-1,-19 0-96,19-1-160,0 2-64,20-1-128,0 0 128,0-1-32,20 1 33,21 0-65,-23-1 160,23 3-353,-21-3 290,0 1-65,-2 0 64,-18-1 0,0 1 0,0-20 32,-18 20-64,18-20-96,-20 19-224,0-19-97,-1 0-479,21 0-770,0 0-1184,0 0-1475,0-19-4195</inkml:trace>
  <inkml:trace contextRef="#ctx0" brushRef="#br5" timeOffset="715840.8203">21201 13295 18065,'20'40'1921,"-20"-21"-159,0 3 160,19-3-417,1 1-960,0-20-353,20 0-160,19 0 96,-18 0-96,-3-20-384,-18 1-225,1-3-544,-21 3-736,0-1-1827,0 0-2434</inkml:trace>
  <inkml:trace contextRef="#ctx0" brushRef="#br5" timeOffset="716595.7031">21598 12939 16719,'20'-20'1570,"-20"-1"-33,0 21 1122,0-20-673,0 20-929,0 0-449,0 0-127,0 0 95,0 20-95,0 1-65,0-1-160,0 19 33,0 0-65,0-19-64,20 21-64,-1-22 32,1 21 32,0-21 33,0-19-33,0 20-32,-20-20-64,19 0 64,1-20-128,0 20 64,0 0-128,1 0 64,-3 0-32,2 20 64,0-20-32,-20 20 64,21-1-128,-1 22 64,-20-21 160,0-1-160,0 1 32,0-20-64,-20 0 0,-1 0 0,-19 0-160,22 0 0,-23 0 0,1 0-65,21-20-287,-21 1-193,20-1-320,0 0-416,20 20-577,20-21-1602,0 2-3266</inkml:trace>
  <inkml:trace contextRef="#ctx0" brushRef="#br5" timeOffset="717073.2422">22153 13335 15342,'20'80'1345,"-20"-41"65,20-19 1376,-20 19-704,20-18-961,-20-1-320,20 0-224,-20-1-33,0-19 97,0 0-289,0 0-160,0-19-224,-20-1 96,0 0-32,0-1 0,0-18 32,-19 0-32,19-20-192,0 18 192,20-18-64,0 19 0,0 0-32,20 0-64,0 1 128,0 19 0,19 20 64,-19 0-96,0 20 64,0 0-32,-1 19 128,-19 0-192,0 2 96,0-21 0,0 19-32,-19-19-32,19-20-128,0 19-224,-20-19-289,20 0-1025,0 0-1280,0-19-2500,0 19-9672</inkml:trace>
  <inkml:trace contextRef="#ctx0" brushRef="#br5" timeOffset="717508.789">22371 13315 11178,'21'20'6246,"-1"-20"-4869,-40-20 1506,20 0-545,0 1-896,0-1-802,0 0-319,0-20-225,0 20-128,0 0-129,20 1-383,0-1-161,0 20-288,-1 0-512,1 0-353,0 0-192,-20 0-192,20 20 160,0-20 1345,-20 0 898,0 0 1376,19 19 705,-19-19-96,0 0-32,0 20-705,0-20-352,0 20-128,0-1-384,20 2-65,0-21-31,-20 0-161,20 0-96,0 0-64,-1 0-32,1-21 97,-20 2-65,0-1-64,0 0 96,-20 20-224,1-19 64,-1-1-192,0 20-257,20 0-287,-20 0-610,20 0-1312,0 0-2083,0 0-7911</inkml:trace>
  <inkml:trace contextRef="#ctx0" brushRef="#br5" timeOffset="717951.1718">22750 12898 16111,'0'-59'3267,"18"39"-833,-18 1-320,0 19-544,20 0-609,-20 0-129,0 19-63,0 21-96,0-1-161,0 2-159,0-2-161,0 0-128,0 1-32,21-19 32,-1 18 128,0-39-128,-1 20 96,1-20-32,0 0-32,20-20 33,-21 20-193,1 0 31,0-20-31,0 20 0,0 20 160,-20-20-160,19 20 64,-19-1-128,0 1 160,0 0-128,-19-20 32,19 19-64,-20-19-64,-20 0-96,20 0 127,-19 0-319,19 0-353,-20-19-448,21 19-865,-1 0-2242,20 0-5862</inkml:trace>
  <inkml:trace contextRef="#ctx0" brushRef="#br5" timeOffset="718707.0312">23305 12780 15566,'0'-20'2851,"-20"20"-1698,1 20 673,19 0-1,-20-1-319,0 21-609,20-1-353,0 21-159,0-20-129,0 19 64,20-19-224,19-20 64,-19 19-128,20-19 97,-1-20-97,-19 0-128,0 0-97,20-20 33,-40 1 192,19-21-96,-19 21-32,0-2-32,0-19 128,-19 21 0,19-1-64,-20 0 64,0 20-96,0 0 96,0 0 0,20 20 96,-19 0-64,19-1-32,0 21 128,0-19-96,19 18-32,1 0-32,0-19-192,0 0-64,19-1-513,-19 2-673,20-21-1152,-19 0-2115,-3 0-8647</inkml:trace>
  <inkml:trace contextRef="#ctx0" brushRef="#br5" timeOffset="719181.6406">23702 12998 18769,'0'59'2018,"20"-19"-96,-20-20-353,0 0-191,20-1-513,-20 1-545,20 0-160,-20-20 128,19 0 65,-19 0-33,0 0-352,0-20 64,0 0 0,0 1-32,0-1 32,0-19-32,20-2-32,-20 2 32,20 19-64,0 0 128,0 20 0,-20 0 192,19 0-160,-19 40-64,20-21 65,-20 1-1,20 21-64,-20-22 32,20-19 32,-20 0 64,21 0-32,-21 0-32,18 0 0,-18-19-96,20 19-32,0-21-32,1 21 64,-1 0-96,-2 0 96,23 21 0,-21-2-352,0 1-737,0 19-737,-20-19-2786,19 0-8873</inkml:trace>
  <inkml:trace contextRef="#ctx0" brushRef="#br6" timeOffset="732610.3515">11930 11071 8103,'-20'0'993,"0"0"-609,1 0 866,19 0 671,-20 0-255,0 0-385,-1 0-352,21 0 64,-20-19-96,2 19 64,18-20-32,-20 20-289,-1 0-159,21 0-161,-20 0-64,0 0-31,2 0-65,-23 20 160,21-20-32,0 19 1,1 2-33,-1-21 0,0 20-64,0-20 0,0 20-96,1-20 1,-1 19-65,0-19 64,0 20 0,-1 0-32,21-1 0,-18 3 0,18-3-96,0 1 64,-20 0-64,20 19 160,0-19-32,-20-1 32,20 22 32,-21-21 193,21 19-129,-20-19-96,20 19 32,0 2-96,0-2-32,0 0 32,0 1-32,0 1-32,0-2 129,0 0-1,20 2 128,-20-2-128,0 20 64,21-39-96,-21 21-64,20-2 161,0 20-97,-2-20 0,3 2 0,-1-21 0,0 19-96,0 0 96,-1 2 0,1-1-32,0-1 32,0-19 32,-20-1-64,20 2 0,-20 19-64,19-21 161,1 21-161,0-1 96,0-18-32,19 18-32,-19-19-32,0 0 32,1 19 0,-1-18-96,18 19 192,-17-21-128,-1 21 64,0-21-64,-1 1 0,1 21 32,0-22 32,0 1-32,0 19-64,19-19 128,-19 0-64,0-20 96,21 21-64,-23-2 32,22 1-64,-19-20 1,17 20-33,-17-20 32,-1 19 32,0-19-96,19 20 64,-39-20 0,20 20-32,0-20 0,0 19 64,0-19-64,-1 21 0,21-21 0,-20 20 0,0-20 0,19 0 0,-19 20-64,21-20 0,-23 0 160,2 19-160,1-19 64,19 0 96,-22 0-192,3 0 64,-1 0-32,20-19-1,-21-1 1,1 20-32,0-20-32,0-1 128,19 21-32,-19-19 64,0-1-64,0 20 32,1-20 0,-1 1-32,-2 19 0,-18-20-96,20 20-64,1-20 128,-21 1 96,20-2-96,0 1 96,-20 0-32,0 1 64,19-21-64,-19 21-64,0-22 96,0 21 0,0 1-64,0-21 64,0 21-32,0-21-64,0 19 160,0-18-128,0-1 128,0 21 0,0-22-96,-19 21 32,19-19 32,0 19-32,0 1-32,0-21 0,-20 19 64,20-18 0,0 19 32,-20-19-64,20 19-32,-21 1 96,1-22-96,20 21 64,-18 0-128,18 1 128,-20-1-128,-1 0 64,1-20 32,0 20-32,0 0 0,1 1-32,-1-1 96,20 0-224,-20-20 288,0 20 33,0 0-65,20 1-96,-19-1-64,19 0 128,-20 1-32,0-1-32,20-1-32,-20 1-32,-1 1 64,21 19-64,-18-20 96,-2 0-32,20 20 0,-20-19 0,-1 19 32,1-20-64,20-1 96,-18 21-32,-2-20-128,20 0 160,-21 1-64,21-1 32,-20-19-64,20 19-64,-20-1 128,20 1 0,-19 1 96,-1-1-160,20 0 0,-20 20 96,0-19-64,0-1-32,1 0 96,-1-20-96,0 20-32,0 20 160,20-20-32,-20 1-32,1-1 0,-1 20 32,-20-20 0,19 1-32,-17-3 64,-3 3-96,3-1-32,-3 0 64,21 1-128,-20-1 128,21 20-32,19-20-32,-20 20-64,20-21-288,-20 21-385,20 21-833,0-1-640,0 0-2114,0 19-6342,-20 0 4420</inkml:trace>
  <inkml:trace contextRef="#ctx0" brushRef="#br6" timeOffset="735351.5625">11375 11171 9993,'0'20'2947,"0"-20"-1378,0 0 834,0 0-33,0 19-833,0-19-672,0 0-417,0 0-159,0 0 127,0 0 321,0 0-321,0 0 1,-20 0 63,20-19 65,-20 19-129,-1 0 257,-17 0 95,17-20-287,-19 20-33,20-20-127,0 20-225,1-19-96,-1 19 32,0-20-321,20 0-543,0-1-866,0 2-1281,-20 19-7751</inkml:trace>
  <inkml:trace contextRef="#ctx0" brushRef="#br6" timeOffset="736530.2734">9051 10615 64,'-19'-20'14669,"19"0"-12587,0 20 64,0 0 161,-20-19-257,20 19-1090,0 19-479,20 1-1,-20 0 1,0 20-129,19 0-192,-19-1 33,20 2-33,0-2-160,0-19 32,1 0-96,-3-1-353,2-19-544,-20 0-736,20 0-994,-20 0-1889,0-19-10314</inkml:trace>
  <inkml:trace contextRef="#ctx0" brushRef="#br6" timeOffset="736769.5312">9190 10615 13901,'0'-20'4708,"0"0"-2882,0 20-417,0 0 129,0 20-33,0 21-608,0-22-545,21 21-63,-1-1-225,-20 2 32,18-2-96,2 1-64,1-21-161,-1-19-287,-20 20-289,0-20-512,0 0-641,0 0-1697,-20 0-5478</inkml:trace>
  <inkml:trace contextRef="#ctx0" brushRef="#br6" timeOffset="737026.3672">8893 10754 17424,'-20'0'3267,"20"0"-1441,0 0-32,0-20 159,20 20-864,20 0-352,-21-20-192,41 20-161,-21 0-288,1-19-64,1 19-32,-3 19-256,3-19-289,-21 0-287,-2 20-354,-18-20-351,0 20-833,-18-20-1346,-2 21-2305</inkml:trace>
  <inkml:trace contextRef="#ctx0" brushRef="#br6" timeOffset="737293.9453">9032 10814 13004,'-20'20'4356,"20"-20"-3011,0 0 769,20 0 321,19 0-930,1-20-896,-1 20-417,1 0-128,19 0-224,-18 0-321,-21 0-896,19 0-1538,-19 0-2914</inkml:trace>
  <inkml:trace contextRef="#ctx0" brushRef="#br6" timeOffset="737565.4297">9567 10754 19666,'0'0'1634,"-18"0"-417,18 21 480,-21-1-351,21-1-802,0 1-352,21 0-63,-3-1-129,22-19 224,-19 0-64,17 0-64,-17-19 0,-1-1 0,-20 0 0,0 1-160,0-22 32,-41 21-160,23 0 0,-23 1 96,1 19-64,1 0 95,19 0 33,0 19-384,0-19-417,20 20-256,0 0-704,20 1-1763,0-1-2690</inkml:trace>
  <inkml:trace contextRef="#ctx0" brushRef="#br6" timeOffset="737828.125">9766 10854 10634,'0'-20'4420,"-19"0"-1954,-1 1-32,0-22-384,0 1-640,-1 21-610,21-21-351,-18 0-225,18 20-64,0-19-32,18 19-64,3 20-64,-1-20 32,0 20-256,19 0-641,-19 20-672,0 0-2307,0-20-4131</inkml:trace>
  <inkml:trace contextRef="#ctx0" brushRef="#br6" timeOffset="737845.7031">9567 10636 20115,'-18'19'2017,"36"-38"-1344,2 19 993,0 0-193,21-21-992,-2 21-449,1 0-64,-1 21-641,1-21-897,-20 19-2145,0-19-10186</inkml:trace>
  <inkml:trace contextRef="#ctx0" brushRef="#br6" timeOffset="738640.625">10004 10795 8071,'21'0'3780,"-21"0"-2371,0 19 1218,0 1-610,0 0-607,20 19-161,-20-19-160,18 20-224,2-20-289,1 0 33,-1-1-97,-20-19 33,0 20 31,0-40 129,0 20-288,0-19-257,-20-1-64,-1 0-32,-17-20-64,18 20-64,20-19 32,-21-1-160,21 1-33,0-2 97,0 2-96,21 19 32,-1 20 128,-2-20-96,23 40 96,-21-20-33,0 39 33,-2-19 0,3 0 64,-21 21 0,0-22 64,0 1-32,-21 0-32,21-1-32,-18-19 0,-2 0-128,0 0-160,-1 0-641,21-19-833,-20 19-1409,20-40-3235</inkml:trace>
  <inkml:trace contextRef="#ctx0" brushRef="#br6" timeOffset="739014.6484">10203 10477 15470,'0'20'1666,"20"-1"608,-20 1-160,20 19-352,-1-19-673,-19 21-353,20-2-544,0 0 33,0-19-1,-20 0 32,20-20-128,-20 21 64,20-21-95,-20 0 191,0 0 32,0-21-128,0 1-128,-20 0 0,20 1-32,0-1-32,0 0-64,0 1 32,20 19-64,-20 0 0,19 0 0,1 19 64,0 21-128,1-21-192,-1 21-257,-2-19-384,2-1-576,1-1-994,-1-19-1729,-20 0-8296</inkml:trace>
  <inkml:trace contextRef="#ctx0" brushRef="#br6" timeOffset="739434.5703">10739 10595 15726,'0'-20'2563,"0"20"-737,-20 0-385,20 0 353,-20 0-673,20 0-545,-20 20-159,1-20 159,-1 41-95,20-22-193,0 1-224,0 0-96,0-1 96,0 1-64,20-20 32,-1 0-96,-19 0 128,20 0-128,0-20 0,-20 1 0,0-1 0,0 0 96,0 1-96,0 19 32,0 0 64,-20 0 32,20 0-32,-20 0-32,20 19 64,0-19-128,20 20 64,0 0-353,0-1-415,0 1-481,-1-20-673,1 0-1121,0 0-2050</inkml:trace>
  <inkml:trace contextRef="#ctx0" brushRef="#br6" timeOffset="739747.0703">10958 10556 18481,'-20'0'2626,"-1"0"-1601,1 0 289,20 19 319,-20-19-768,2 20-609,18-20-128,0 20-31,18 1-33,-18-21 0,20 19 32,0 1-128,1 0 32,-1-1-32,-2-19 96,-18 20 0,0 0-64,0-20 192,0 0-192,-18 0-64,-2 21-160,-1-21-257,21 0-320,-20 0-320,0 0-1025,20 0-1697,-18 0-2179</inkml:trace>
  <inkml:trace contextRef="#ctx0" brushRef="#br6" timeOffset="740101.5625">11096 10675 16944,'40'-20'4612,"-20"1"-3651,-1-2 96,1 21 224,0-20-256,-20 20-865,20 0-64,-20 0 0,0 0 0,0 0 1,0-20-194,0 20 1,-20 0-32,0 0 32,0 0-224,1 0 160,-1 20 0,0 0 63,20-20 33,-20 40 64,0-20 32,20 0-32,0-1 64,0 1 1,20-20 31,0 20-96,0-20 0,19 21 0,-19-21-96,20 0-225,-20 0-448,1 0-864,-3 0-1794,2 0-5670</inkml:trace>
  <inkml:trace contextRef="#ctx0" brushRef="#br6" timeOffset="740361.3281">11414 10655 22805,'40'-19'1506,"-40"-2"-1314,20 21 32,-1 0 320,1 0-512,-20 0-160,20 0-160,0-20-449,0 20-127,-1 0-418,1 0-960,-20 0-576,20 0-1186,-20 0-8008</inkml:trace>
  <inkml:trace contextRef="#ctx0" brushRef="#br6" timeOffset="740646.4843">11673 10575 16944,'0'0'3010,"18"0"-1921,-18 0 737,20 20 96,0 0-801,1 1-512,-1 18-129,-2 0-128,-18-19 97,20 21-193,-20-21-64,0-1-96,0 1 0,-20-20 1,2 0-194,-2 20-63,-21-20-64,3-20-96,17 20-193,-19 0 1,20-20-321,1 1-448,19 19-961,-20-20-1698,20-1-6406</inkml:trace>
  <inkml:trace contextRef="#ctx0" brushRef="#br6" timeOffset="740909.1797">11612 10417 22549,'-20'0'2050,"20"-20"-1986,0 20-192,0 0 288,0-20-160,0 40-865,0-20-2562,0 20-12044</inkml:trace>
  <inkml:trace contextRef="#ctx0" brushRef="#br6" timeOffset="741696.289">12169 10536 14926,'0'-39'2434,"-21"39"-993,1-20 353,0 20 0,2 0-897,-3 20-353,-19-20-352,20 19 64,0 21-127,20-21-65,0 1-32,0 0 0,40 1 32,-20-2-64,21 1 96,-3 0-160,3-1 128,-3 1-64,-17 0 64,-21-20-128,0 21 128,0-21 64,0 20 0,-21-20-64,-17 0-64,17 0-32,1 0-64,0 0-352,2 0-161,-3 19-480,21-19-384,0 0-609,0 20-993,0-20-5253</inkml:trace>
  <inkml:trace contextRef="#ctx0" brushRef="#br6" timeOffset="742001.9531">12307 10695 16271,'0'19'2338,"0"1"-961,0 0 161,20 1 192,0-1-609,0-1-513,0-19-352,-1 0-160,1 0 65,0-19-1,0 19-32,0-20-256,-20-1-64,0 1-353,-20-19-384,20 19-608,-20 20-449,0-20-480,20 1-3140</inkml:trace>
  <inkml:trace contextRef="#ctx0" brushRef="#br6" timeOffset="742440.4297">12545 10397 18225,'0'-20'3235,"0"20"-2082,0 0-224,0 20 256,0 0-288,0 19-481,0 2-256,0-22-128,21 1 96,-1 0-63,-2-1-33,2 1 128,21-20-64,-21 0-64,-2 20 32,3-20-64,-21 21 96,20-2-96,0 1 0,-20 0 0,20-20-64,-20 19-128,0 1 64,-20-20-225,20 0-31,-20 0-129,0-20 225,-1 1 0,3-1-32,-2 0-1,0 1-351,-1-2-866,21 1-768,-20 0-192,20 20-4069</inkml:trace>
  <inkml:trace contextRef="#ctx0" brushRef="#br6" timeOffset="743534.1797">12645 10734 4195,'0'-39'2307,"0"39"-1186,0-20 865,0 20 480,0 0-640,0 0-225,0 0-320,-21-20-192,21 20 161,-20 0-257,20 0-257,0 0-31,-18 20-225,18-20-255,0 20 127,-20-1 224,20 1-63,0 0-1,20 1-95,-20-1-129,18-1-128,-18 1 32,20 0-192,1-20 161,-21 0-97,20 0 96,0-20-64,-2 0-64,3 1-64,-21-1 32,20-1-32,-20-19-32,0 21 160,-20-1-128,-1 0 64,3 1-160,-2 19-96,0-21-225,20 21-800,-21 21-2755,21-21-5381</inkml:trace>
  <inkml:trace contextRef="#ctx0" brushRef="#br6" timeOffset="744121.0937">12983 10953 13452,'0'59'2691,"20"-39"-801,-20 0-65,0-1 225,0 2-480,0-21-577,0 0-417,0 0-288,-20-21-63,-1 2-129,1-1 64,0-19-96,0-1-64,1 0 96,-1-19-32,0 19 0,20-20-96,0 20-32,0 1 64,0 19 32,20 1-160,0 19 64,-1 0 160,-19 0 0,20 19-96,0 21 96,-20-1-64,0-19 32,0 21-96,0-2 32,0-19-96,-20-1 64,20-19-64,0 0-160,0 0-289,-20 0-416,20 0-576,0 0-865,0-19-1250,0-1-3843</inkml:trace>
  <inkml:trace contextRef="#ctx0" brushRef="#br6" timeOffset="744387.6953">13021 10834 15118,'0'-20'2210,"0"1"-32,0-1 448,0-1-576,20 1-1089,-20 0-544,0 1-193,21-1-256,-1 0-32,0 1-160,-1-2-353,-19 21-416,20 0-672,0 0-738,20 0-479,-40 0-1699</inkml:trace>
  <inkml:trace contextRef="#ctx0" brushRef="#br6" timeOffset="744654.2968">13260 10636 11755,'0'19'4228,"0"1"-1890,0-20-128,0 20-96,0-1-737,20 1-576,0-20-64,-1 0-97,1 0-319,-20 0-65,20-20-32,-20 1-224,0-1 192,0 0-192,0 1-64,-20-2-128,0 1-160,1 20-193,-1-20-127,0 20-353,0 20-737,0 0-1569,1-20-5862</inkml:trace>
  <inkml:trace contextRef="#ctx0" brushRef="#br6" timeOffset="745330.0781">13459 10456 2402,'20'-39'5349,"-20"19"-2691,0 0-63,0 1 640,-20 19-384,20-20-705,0 20-289,-21 0-479,21 0-417,0 20-161,0-1 1,0 21-160,0-1-225,0 2-96,0-2-127,21-19-1,-1-1-160,0 1 64,-20-20 32,18 20 32,3-20-128,19-20 0,-20 20 0,-1 0-64,1 0-32,0 20-32,0-20 64,0 21 64,-20-2-64,0 1-32,0 0 64,-20-1-96,0-19-64,0 0 32,0 20-193,1-20-255,-1 0-641,0-20-513,0 20-1057,20 0-2594,-21 0-10410</inkml:trace>
  <inkml:trace contextRef="#ctx0" brushRef="#br6" timeOffset="745772.4609">13736 10436 17424,'0'0'1473,"0"0"-1248,0 20 1216,0 1 321,0-1-513,0-1-448,0 21-33,0-1-159,0 2-129,20-2-95,0-19-97,0-1-160,1 1 32,-3-20 0,2 0-31,1-20-33,-1 1-32,0-1-128,-20 0-129,0 1 1,0-2-96,0-19 96,0 40 64,-20-19 64,0 19-32,20 0-1,-21 0 1,1 19 32,20 1 96,-18 0-96,18 1 160,0-2 32,18 1-31,2 0-33,1-1-96,-1 1 64,18-20-193,-17 0-159,-1 0-609,0 0-1089,0 0-1825,-20 0-6887</inkml:trace>
  <inkml:trace contextRef="#ctx0" brushRef="#br6" timeOffset="746257.8125">14034 10556 15887,'0'19'5092,"20"1"-3554,-20 0 95,20 1-31,-20-2-353,20 1-768,-20-20-193,0 0-96,0 0-96,0 20 32,0-20 128,0-20-159,0 20-162,0-20 33,-20 1-96,20-2-32,0 1-64,0 0-160,0 1 95,20 19 129,0-20 64,-20 20 128,19 0 96,1 20 0,-20-1 161,20 1-193,-20 0 160,0 1-160,20-21-64,-20 0 160,0 0-160,0 0 32,0 0 32,0-21-32,21 21-96,-21-20 0,18 20-160,2 0 0,-20 0 0,20 0 64,1 20-225,-21 1-223,20-2-385,-20 1-512,0 0-866,0-20-1536,0 0-5254</inkml:trace>
  <inkml:trace contextRef="#ctx0" brushRef="#br6" timeOffset="746677.7343">14511 10477 12235,'19'-21'5573,"-19"21"-3523,20-20-512,-20 20 95,0 0 33,0 0-1058,0 0-415,-20 0-65,20 20 288,-19 1-64,-1-1-159,0-1-161,20 1 32,0 0-256,0-20 256,0 19-64,20-19-32,0 20 32,-1-20 0,1 0 64,0 20-64,0-20 0,-20 0 32,20 21-96,-20-21 224,-20 19-160,20-19-32,-20 20-32,-20-20-481,21 20-1313,-1-20-2434,0 19-9321</inkml:trace>
  <inkml:trace contextRef="#ctx0" brushRef="#br6" timeOffset="748674.8047">10976 11012 2562,'0'0'3683,"0"0"-1344,0 0-610,0 0 449,0 0-352,0 0-481,0 0-288,0 0-224,0 0-96,-18 0 96,18-19 31,0 19-287,0 0-161,0 0-127,0 0 95,0 0 32,0 0 33,0 0 63,0 0-63,0 0-1,0 0 1,0 0-33,0 0-192,0 0-96,0 0-160,0 0 32,0 0 0,0 0 64,0 0-64,0 0 96,18 19-32,3-19 321,-21 0-97,20 20 32,0 0-63,0-1-65,-20 2-160,19-1 32,1 0-32,0-1-192,20-19-32,-21 20-321,1-20-768,0 0-1666,0 0-6502</inkml:trace>
  <inkml:trace contextRef="#ctx0" brushRef="#br7" timeOffset="756918.9453">9508 13931 1953,'20'0'1185,"-20"19"-1185,0-19 1666,0 0 1377,0 0-1698,0 0 0,0 0-608,0-19-128,0 19-129,0 0 97,0 0 95,0 0-63,0 0 96,21-20-1,-21 20-95,0 0-33,18 0 1,-18 0-97,0 0-191,0 0 31,20 0-32,-20 0-31,0 0-1,20 0 128,-20 0 0,21-20-63,-1 20-1,-2 0 64,3 0-159,19 0-65,-20 0-96,19 0 32,1 0 160,-1 20 65,21-20-1,-1 0 160,2 0-191,18 0-65,0-20-128,0 20 96,20-19 0,-18 19-96,18 0 0,0 0 0,0 0 161,19 0-1,-19 0 96,21 0-224,-21 0-64,20 0 1,-19 19-1,-1-19-64,-20 0 0,2 0 0,-23 0-96,1 0-65,-18 0 1,-1 0-288,-21 0-994,1-19-447,0 19-1955,-20 0-6982</inkml:trace>
  <inkml:trace contextRef="#ctx0" brushRef="#br1" timeOffset="809148.4375">9587 11430 7591,'-20'-20'224,"20"20"481,0-20-449,0 20 0,-18 0 96,18 0 353,0 0 160,0 0 160,-21 0-385,21 0-95,0 0-129,0 0 161,-20 20-161,20 0-224,-20-20-95,20 19-33,-20 1-32,0 0 0,20-1 0,-19 1 0,19 1 0,-20-1 0,20-1 64,-20 21-64,20-21 32,-20 21-64,0-19 32,20 18-32,-19 1 32,-1-1-32,-21 2 32,21-22-32,2 21 32,-2-21 160,20 21 0,-21-19 33,1 18-129,20 0-64,0 1 0,0-21 0,0 22-32,0-2 32,0 20-32,0-37-32,0 17 64,-20-19 0,20-1-32,0 1 32,0 0-64,0 20 64,0-20-32,0 0 32,0 19 0,0-19-32,0 19-224,0-18-129,0 18-319,-18 1-1,18-1 257,-21 22 63,21-22 129,-20 0 64,20 2 160,-20 18 160,0-20 161,1 1-1,19 0-128,-20-20-96,20 19 128,0 1-128,-20 0-64,20-20 33,0 19 127,-20 1-192,20-21 0,0 3 0,0 17 0,0-19 0,0-1 0,0 1 0,0 0 32,20-1 32,-20 2 192,0-1 0,0 0-128,20-1 65,-20 1 95,20 0-128,-20-20-64,19 19 0,1 1 0,20-20-32,-19 0 0,17 21 161,3-21 63,-3 20-96,3-20-128,-1 0 64,-1 0-32,1 0-32,-1 0 0,1 0-64,-20 0 33,21 0-66,-3 19 33,3-19 0,-3 0 33,-17 20-1,19-20-32,-20 20 32,19-1-32,1 1 32,-20-20-32,19 21 0,1-1 32,-20-20-64,19 20 64,-19-1-32,21 1 64,-3 0 32,3-1 0,-3-19-32,3 20-32,-1-20 32,19 21-64,-19-21 64,19 0-64,2 0 32,18 0-32,-20 0 0,20 0 0,1 0 32,-21 0 32,20 0 128,0 0 1,2-21-97,-2 21-321,0 0 610,0 0-321,2-20-32,-2 20 0,-20-19-32,20 19 32,2-20 0,-2 20-64,0-20 64,0 20-32,0-19-32,1-1 96,-1 20-128,1 0 128,-20 0-64,19-20 0,-20 20 0,1-21 32,20 21-32,-1-20 0,-21 20-64,23 0 96,-2-19-64,0-1 64,0 20 0,2 0-32,-22-20-96,20 20 160,-19 0-128,-1 0-32,-18 0 0,18 0 32,-1 0 64,-17-19-32,18 19 32,1 0 0,-1 0 32,1 0 0,-21 0-32,22 0-32,-2 0 0,1 0 64,-1 0 0,-19 0-64,19 19 32,0-19 0,-19 0 0,19 0 32,-18 0-64,18 0 64,-19 0-32,19 0-32,1 0 96,-21 0-64,21 0-32,-1 0 64,2 0-32,-2 0 32,-19 0-64,39 0 64,-20 0-32,2-19 0,-3 19 0,3 0 32,-22 0-64,21 0 0,-1 0 64,0 0-32,1 0 64,-1-20-96,2 20 192,-2 0 0,1 0-64,-1-21 0,20 21-96,-18-20 64,18 1-64,-20 19 96,20-20-160,-19 0 161,19 1-65,0-21 0,-18 19 96,18 2 0,0-1-64,0-19 32,-19 19-96,19-19 96,1 17-64,-1-17 64,-19 19-192,19-19 128,0 19 32,2-20-64,-22 0 32,20 1 0,-19 0 0,19-2-32,0 2 0,-20-1 64,22 21-32,-22-22 321,20 2-1,0-1-128,-19 1-64,19-2-128,-18 21 65,-22-19-65,1 0 64,-1-2-32,1 21 0,0-19 96,-21 0 128,21-22-160,1 2 32,-23-19-160,2 17 32,1 2-32,-1-1 0,0 20 65,-2-19-65,3-1 0,-1 1-193,0 0 514,0-1-257,-20 1-128,19-2-64,-19 2-97,0 0 97,0-1 64,-19 1 0,19-21 0,-20 21 32,0 0 32,0-2 0,-19 2 64,-1-1 32,-1 20 32,2-19-32,-21 19-64,1 0-32,0 1-32,-1 0 64,1-2-64,-20 1 32,18 21-64,-18-1 32,0-19-96,-1 18 32,21 21-64,-20-20 32,-1 0-64,20 20 31,-19 0 65,20-19 64,-22 19-128,22 0 192,-1-20-32,-19 20-32,0 0 64,20 0-160,-22 0 224,22 0-128,1 0-64,-3 0-32,-18 0 128,20 0 32,-22 0-96,23 0 64,-22 20-32,20-20 64,-19 0 160,20 19-96,-22-19 32,2 0-96,0 20 32,0-20-32,0 20-32,19 1 32,-40-21 0,21 19 33,0-19-97,-1 20-1,1-20 1,0 0 64,-21 20 33,21-20-33,0 0-64,-1 19 32,1-19 0,20 0 32,-2 20-161,-18 0 290,20-20-322,-21 21 258,21-1-97,0-1-97,-22 1 162,22 0-130,-20-1 162,0 1-97,-2 0 0,2 1 0,20-21 0,-21 19 64,1 1-128,20 0 64,-2-1 0,3 1 0,-1 0 32,-2-20-64,2 19 32,-20-19 0,19 21 32,-19-21-64,20 20 128,-2-20-160,2 0 64,-1 20 32,1-20-64,-2 0 64,23 0-32,-23 0 0,2 0 32,0 0-32,-1 0 0,1 0-32,-1 19 32,1-19-96,0 0 160,-2 0-96,2 0 32,-1 20 0,-19-20-32,20 0 64,-2 0 0,3 20-64,-3-20 64,-18 0-32,20 0-32,-1 0 64,1 0 0,0 0-96,-2 0 96,2-20-64,-1 20 64,1 0-32,-20 0-32,19-20 32,1 20-32,-20 0 32,18 0-65,-18 0 162,20 0-162,-21 0 130,21 0-1,0 20-64,-2-20 64,-18 0-96,19 20 0,-19-20 96,0 19-96,0-19 32,18 22 160,2-22 32,-20 19-192,19 1 0,1-20 0,0 20 0,-22-1-224,22 21-289,-1-21-287,1 2-1026,0 19-1858,-2-21-6854</inkml:trace>
  <inkml:trace contextRef="#ctx0" brushRef="#br1" timeOffset="810219.7265">18243 10695 5317,'20'-20'1857,"0"20"834,-20 0-65,19-20-608,1 20-705,-20 0-448,20 0-352,20 0-193,-21 0 257,21 0 31,19 0-191,-18-19-289,38-2-160,-19-19 224,39 1-192,0 0 32,1-2 0,19 2-64,-20-1-32,19 1 96,-19-21-32,1 20 0,-20 1 32,-1 0-32,-20-22 64,2 2-32,-23 18 64,23-18 96,-22 0 161,-19-1 255,0 1-191,0 0-257,19-21 128,-19 21 257,40-2-225,-21 2-288,40-21 96,2 21 224,18-21 129,19 2-33,21-3 545,1 3-288,18 17-225,-18 2-191,-2 0-65,-19 19-160,-20 0 32,0 21 0,1-21-96,-1 21 64,0-1-224,-38-1-32,-2 1-321,-19 0-352,-1 1-31,-19 19 223,0 0-32,0 0-1345,0 0-2818,-20 0-10635</inkml:trace>
  <inkml:trace contextRef="#ctx0" brushRef="#br1" timeOffset="811255.8593">22669 8233 14830,'-39'-59'1409,"19"19"192,0 20 1122,0 0-481,20 20-897,-19 0-576,19 0-192,-20 40 95,20 20-95,0-1-129,20 21-224,-1-1-63,1-20-65,0 1 0,20-1-32,-1 2-256,2-22-193,17 0-223,3-19-353,-2 0-256,-19 1-1314,-1-2-2369,-19-19-11083</inkml:trace>
  <inkml:trace contextRef="#ctx0" brushRef="#br1" timeOffset="811550.7812">23106 8075 20211,'0'0'1345,"-20"-20"-288,20 40-865,0-1 1121,-20 21 129,20 0-642,0 19-223,0 0-129,20 2-191,0-2-129,21 0-32,-23-19-192,22 0-289,-19-1-255,19-19-449,-21 1-673,-19-1-1057,0-20-2145</inkml:trace>
  <inkml:trace contextRef="#ctx0" brushRef="#br1" timeOffset="811803.7109">22849 8492 21652,'-20'0'2851,"40"-21"-1698,-1 21-320,1-20 160,20 20-449,-1-20-256,1 20-256,19-19-32,-19-1-224,19 20-160,-19-20-481,1 20-480,-2-19-449,-19 19-1569,-20 0-1954</inkml:trace>
  <inkml:trace contextRef="#ctx0" brushRef="#br1" timeOffset="812305.664">23345 8055 22197,'20'-20'608,"-1"20"-672,-19 0 833,-19 0 800,-1 40-544,-20-1-352,1 21-33,-22 19-287,41-20-65,-18 1-224,17-20 64,1-1-224,0-19-256,0 20-65,20-20-351,-19 19-321,-1-19-321,20 21-1056,-20-21-1954,0 19-8136</inkml:trace>
  <inkml:trace contextRef="#ctx0" brushRef="#br1" timeOffset="812569.3359">22809 8312 19506,'-41'0'2370,"41"0"-1153,0 0 97,20 0 319,1 0-256,19 0-640,-1 0-481,21 0-63,-21 21-129,21-1-321,-21-1-127,1 1-289,-1 19-191,1-19-674,1 0-1152,-21 1-2788</inkml:trace>
  <inkml:trace contextRef="#ctx0" brushRef="#br1" timeOffset="812846.6797">23325 7955 23958,'59'0'1057,"-19"20"-865,19 19-64,1 2 65,20 18 255,-1 21-320,0-21-32,1 0-288,-21 1-64,-18-1 64,-3 2-97,3-22-543,-41 0-578,0 1-1889,-21-19-4164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3T01:15:09.38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00FF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674 3230 1217,'0'-20'929,"0"20"160,-20 0-577,20 0-192,0 0 33,-20 0 127,20-19-31,0 19-289,0 0 160,0-20 193,0 20 351,20 0 225,-20-20-64,0 20-32,0-19 353,0 19-33,0 0-256,0 0-224,-20 0-161,20 0-223,0 0-193,0 0 96,-20 0 257,20 0 127,0 0-63,0 0 0,0 0-161,0 0-191,0 0-33,0 0 128,-19-21-95,19 21-97,0 0 0,0 0-128,0 0 96,-20 0 96,20 0 65,0 0-193,0-20 160,0 20-63,0 0 31,-20 0 0,20 0-32,0 0-64,0 0-127,0 0 95,0 0 288,20 20 97,0 1-33,19-2-160,1 21 65,19-1-65,2 22 1,-2-2-289,1 0 64,-1-19-32,20 19 192,-18-19-32,-2 0 1,-1 0-97,3-21-64,-22 21 0,21-21-64,-21 1 32,-19-20-160,20 21-513,-20-21-640,-1 0-192,-19 0-289,20 0-1185,-20 0-2594</inkml:trace>
  <inkml:trace contextRef="#ctx0" brushRef="#br0" timeOffset="797.8515">614 3885 8359,'-19'21'6054,"-1"-1"-4645,20-20-1088,0 0 864,0 0 64,20 0-256,-1-20-64,1-1 32,0 1-481,0-19-63,19-1 31,1-20-128,19-19 321,-18 20 64,19-40 192,-21 19-129,21 1-191,-1 18-193,-18 2-96,-3 0-127,-17 19-193,19 20 0,-22 0-257,3 1-447,-1-1-321,-20 0-641,20 20-1217,0 0-3363</inkml:trace>
  <inkml:trace contextRef="#ctx0" brushRef="#br0" timeOffset="1282.2265">1746 3608 16303,'60'39'1249,"-40"-19"321,-1 19-513,1 2 224,-20-2-224,20 20 96,-20-19-128,0 1-481,0-2-31,0-19-1,0-1-127,0 1-129,-20-20-32,20 21-128,-20-21-32,1 0 32,-1 0-384,-20 0-128,20 0-193,-19 0-288,-1 0-512,-19-21-1185,18 21-1634,21-20-3428</inkml:trace>
  <inkml:trace contextRef="#ctx0" brushRef="#br0" timeOffset="1457.0312">1547 3330 21428,'20'0'1569,"-20"0"-1697,0 0-1089,0 0 544,0 0-832,0 20-2531</inkml:trace>
  <inkml:trace contextRef="#ctx0" brushRef="#br0" timeOffset="3358.3984">2302 3489 16687,'-20'0'1538,"0"-20"416,0 20-161,20 0-415,0 0-417,0 0-545,40 0-32,-20 0 33,19 0-417,1 0 64,1 20-321,-3-20-319,3 0-1154,-3 19-1024,-17-19-2435</inkml:trace>
  <inkml:trace contextRef="#ctx0" brushRef="#br0" timeOffset="3524.414">2422 3747 20435,'-21'20'1794,"21"-20"-1026,0 0-31,21-20 897,17 20-577,-17-21-865,19 21-481,19-20-511,-19 20-674,-20 0-1473,19 0-3074</inkml:trace>
  <inkml:trace contextRef="#ctx0" brushRef="#br0" timeOffset="4444.3359">3195 3269 16399,'-20'-19'2755,"20"19"-1026,0 0-544,0 19-448,20 3 608,-20 17-320,20 20-448,1 1-193,17-1-95,-18 0-97,1 2-160,-1-2 0,-2-20-288,23 2-257,-41-2-128,20-19-287,0-1-674,0-19-960,-1 0-994,-19-19-1376</inkml:trace>
  <inkml:trace contextRef="#ctx0" brushRef="#br0" timeOffset="4647.4609">3434 3269 12491,'-20'-98'4677,"20"78"-1859,0 20-896,0 0-544,0 20-386,0 19 290,0 20-642,20 2-127,0 18-289,-1 1-256,21-2 0,0-17-96,-21-2-353,21-20-255,1 2-385,-23-22-353,2 1-1344,-20 0-1475,-20-20-5700</inkml:trace>
  <inkml:trace contextRef="#ctx0" brushRef="#br0" timeOffset="4850.5859">2956 3608 19442,'-38'0'2114,"38"-20"-961,20 20-384,19-21 1088,21 2-127,19-21-769,20 1-416,1 19-385,-1-20-64,-20 20-577,0 0-287,-19 20-706,-1 0-448,-18 0-2113,-41 0-3012</inkml:trace>
  <inkml:trace contextRef="#ctx0" brushRef="#br0" timeOffset="5032.2265">3017 3706 19474,'-40'20'2018,"60"-20"-1570,0-20 1122,39 1 576,20-1-705,20-19-672,0-1-353,21 0-256,-21 0-480,-18 21-545,-2 19-288,-20 0-416,1 19-930,-21-19-2177</inkml:trace>
  <inkml:trace contextRef="#ctx0" brushRef="#br0" timeOffset="6176.7578">4485 3667 640,'20'-20'417,"-20"20"-129,20 0 1922,-20 0 1377,-20-19-416,20 19-800,-20-20-97,2 0-128,-3-1-513,1 2-255,0-1-97,0 20-256,1 0-417,-1 20-255,20-1-161,-20 2 224,20 19-95,0 19-1,20-20-160,0-18-64,-1 18-96,21-19 160,-20-20 64,19 0 65,-19 0-193,0-20 128,1 1 0,-21-22-96,0 2-256,0-1 64,-21 21-192,-19-21-96,1 19 63,-1 2-351,1 19-289,19 0 96,0 0-608,20 19-1442,20 2-801,0-21-2273</inkml:trace>
  <inkml:trace contextRef="#ctx0" brushRef="#br0" timeOffset="6400.3906">4863 3726 15214,'39'0'2915,"-39"-20"-673,0 1-513,-20-1-159,-19-19-417,-1-1-224,-19 0-256,19-19-225,1-21-160,-1 21-256,20 0 0,-1-2-32,21 2 0,0 20 64,21 18-96,-1 1-32,20 0-480,-1 20-577,1 20-513,-1 21-1088,21-2-2115,-40 0-10986</inkml:trace>
  <inkml:trace contextRef="#ctx0" brushRef="#br0" timeOffset="6559.5703">4525 3449 9865,'-58'20'12524,"37"-20"-11019,21 0-992,0 0-257,39-20 737,22 1-64,-2-2-577,40 21-384,-20-20-1217,20 20-1186,-18 20-4131</inkml:trace>
  <inkml:trace contextRef="#ctx0" brushRef="#br0" timeOffset="11579.1015">5398 3548 10954,'-18'-20'1794,"18"20"-481,0 0-705,0 0 578,18 0 127,-18 0-352,20 20 32,1 20-193,-1 0-255,0-21 160,-1 21-129,1-21-95,0 22-1,-20-41 0,20 20-127,-20-20 159,0 0 129,0 0 320,0-20-545,-20-1-320,0 1 32,0-19-96,1 0-32,-1-1 97,20-20-162,-20 21 130,20-1-33,0 21 96,0-2-96,0 1-32,20 0 64,0 1-32,19 19-64,1 0-96,19 0-385,-19 19-288,-1-19-704,1 20-641,1 0-1922,-3 1-7623</inkml:trace>
  <inkml:trace contextRef="#ctx0" brushRef="#br0" timeOffset="12006.8359">5876 3567 16976,'0'21'1761,"0"-21"-1665,18 0 577,3 0 768,19 0-320,-1 0-672,-19-21-97,20 21-224,0-19 64,-1-1-31,-19 0-129,-20 1-32,0 19 32,0-20-64,-20 0-32,0 20 32,-19 0 224,-1 0-128,20 0 352,-19 20-63,19 0-65,0 19-96,0-19-96,20 20-96,0-20 96,40 0-96,-20 19 96,19-19-32,21-20-512,-21 19-577,21 1-769,-1-20-3427</inkml:trace>
  <inkml:trace contextRef="#ctx0" brushRef="#br0" timeOffset="12688.4765">6749 3469 11370,'-21'-39'2531,"1"18"-481,2 21-257,-2-20 65,-1 20-353,-19 0-383,21 0-65,-21 0-161,20 0-191,20 20 0,-20 1-225,1 18 1,19 0-129,0 1-160,-20 0-96,20 19-32,20-39-64,-20 19-64,19 2-352,1-21-161,20-1-255,-1-19-258,1 0-95,1 0-352,18 0-1154,-19 0-1729</inkml:trace>
  <inkml:trace contextRef="#ctx0" brushRef="#br0" timeOffset="13144.5312">7087 3508 11851,'-41'0'2530,"21"-19"-480,20 19-769,-18 0 129,18 0 159,-21 19-416,21-19-384,0 20 0,0 19-257,0-18 65,0 19-161,0-1-160,0-19-96,21 19-31,-3-18-65,2-1 0,21-1 64,-3-19 128,3 0-64,-1 0-32,19 0-64,-19-19 33,-1-1-129,-19-1-193,20-18 97,-40 19-96,19-19-384,-19-1-97,0 19-416,0 2-224,-19-1 96,19 0-1058,-20 20-3714</inkml:trace>
  <inkml:trace contextRef="#ctx0" brushRef="#br0" timeOffset="13629.8828">7621 3767 17616,'0'0'2210,"0"0"-864,0-20-129,-18-1 288,18 1-608,-20 1-192,0-21-225,-1 21-128,21-1-159,-20-21-65,20 2-160,20 19 0,1-19-32,19 19-32,-1 1-1,1-2-767,-1 21-514,1 0-832,0 0-2082,-20 21-7239</inkml:trace>
  <inkml:trace contextRef="#ctx0" brushRef="#br0" timeOffset="14013.6718">8079 3389 17040,'0'-20'2434,"0"20"-1409,-20 0-32,0 0 224,1 20 64,-1 0-352,-21 1-288,21 18-385,20-19-320,0 19 64,20-19-64,21-1 96,-2 2-96,1-1-160,19 0-1,1-1-159,-21 1 96,-19 0 192,-20-20 128,0 19-32,0 1 128,-20 1-32,-19-1-96,-1-20-32,1 19 64,-1-19-481,0 0-319,1 0-97,19 0-673,-1 0-1665,1-19-2466</inkml:trace>
  <inkml:trace contextRef="#ctx0" brushRef="#br0" timeOffset="14224.6093">8376 3608 21524,'21'20'705,"-21"-1"-1,0 1 321,0-20-32,0 20-673,20-20-288,-20 0-64,18 0-320,3 0-673,-21 0-1089,20-20-2883</inkml:trace>
  <inkml:trace contextRef="#ctx0" brushRef="#br0" timeOffset="14368.164">8218 3291 19410,'0'-22'1473,"0"3"-1377,19 19-512,1-20 96,0 20-769,0 0-2659</inkml:trace>
  <inkml:trace contextRef="#ctx0" brushRef="#br0" timeOffset="14694.3359">8555 3409 21844,'60'0'609,"-40"21"416,19-2-32,1 1 96,-19 19 0,-3 1-289,2-21-383,1 22-129,-1-21 32,0-1 33,-2-19-129,-18 0-64,21 0 0,-21 0 32,20-19 33,-20-1-65,20 0 32,-20-20-64,0 20-64,0-19-320,0-1-609,0 0-384,0 0-64,0 21-513,0 19-1281,0 0-2883</inkml:trace>
  <inkml:trace contextRef="#ctx0" brushRef="#br0" timeOffset="15013.6718">9032 3567 16879,'79'21'2339,"-40"-21"95,1-21-1057,1 21 193,-3-19-321,3-1-224,-21-19-384,-1 19-385,1-19-64,0 18-96,-20 1 0,0-19-192,0 19 0,0 20 32,-20-20-160,0 20 192,-19 20 0,19 0 0,-21-1 0,23 21 96,-2 0 96,20 19 128,0-19 0,20 0-31,-2-20 351,23 0-127,18-1-129,-19-19-224,19 20-160,-19-20-512,-20 0-706,21 0-800,-23 0-1537,-18 0-6855</inkml:trace>
  <inkml:trace contextRef="#ctx0" brushRef="#br0" timeOffset="15773.4375">10381 3469 10249,'0'-39'5189,"0"18"-3555,0 1-97,0 0 577,0 1-160,-19-1-705,-1 20-448,0-20-160,0 20-65,-20 20-95,21 0 95,-21-1-192,-1 21-127,3 0-97,-3 19-32,21-19-128,20 0 0,20 0-64,1-21-32,19 1-257,-1 0-447,21-1-1,-1-19-32,1 0-929,-1-19-1665,20-1-3075</inkml:trace>
  <inkml:trace contextRef="#ctx0" brushRef="#br0" timeOffset="16150.3906">10759 3389 18705,'-40'0'1506,"0"0"-353,21 0-64,-1 20 160,0 20-288,0-20-256,0 19-385,40 1-320,0-21 64,0 2-96,19-1 0,1 0-96,-20-20 32,19 0 0,-19-20-65,0 0 129,-20 20-32,20-21 64,-20-18 64,-20 19 64,0 1-224,0-21 64,1 40 64,-1-19-64,0 19 225,20 0-161,-20 0-32,20 0 32,20 19 96,-20 1-96,20 0-96,0-1 0,-1 1-225,1 0-95,20-1-481,-19-19-640,-3 21-930,2-1-1729,-20-20-8648</inkml:trace>
  <inkml:trace contextRef="#ctx0" brushRef="#br0" timeOffset="16498.0468">10997 3191 15855,'20'-20'2754,"0"20"-1120,-20 0-257,20 20 96,-20-1 161,19 1-481,-19 19 0,20 2-320,0 18-385,20-19-223,-21 20-225,21-21 96,-20-19-353,21 19-159,-23-18-289,2-1-160,1-20-127,-1 20-706,-20-20-1313,0-20-640,0 20-4005</inkml:trace>
  <inkml:trace contextRef="#ctx0" brushRef="#br0" timeOffset="16715.8203">11255 3230 17840,'21'-20'3235,"-21"20"-1761,18 0 63,2 0 289,1 20-353,-1 19-544,0 2-288,-2-1-193,3 19-223,-1-19-129,0 19-128,0-19-449,19 0-256,-19-20-255,0 0-226,0-1-671,-1-19-1026,1 0-2723</inkml:trace>
  <inkml:trace contextRef="#ctx0" brushRef="#br0" timeOffset="17083.9843">11950 3389 18225,'20'-20'2466,"-20"1"-1345,0 19-704,-20 0 736,0 0-64,-20 0-289,21 0-95,-21 19-353,-1 1 65,23 21-193,18-22-192,0 1-32,0 0-96,18 19 32,2-19 96,21-1-256,18 2 192,-19-1-160,19 0-65,-19-1 225,1-19-96,-23 20 64,-18 0 160,0-20-128,0 19 160,-18-19-128,-3 20 64,1-20-256,-20 21-609,20-21-512,-19 0-1345,-1 20-2723</inkml:trace>
  <inkml:trace contextRef="#ctx0" brushRef="#br0" timeOffset="19570.3125">13082 3667 1825,'-20'-39'11371,"-1"19"-10250,1 0-320,2-1 1025,-2 2 256,-1 19-417,1 0-704,20 0-577,-20 19-191,0 2 95,1 19 224,19-1-159,0 0-225,0-19 64,19 1-64,1-1-32,0-1-128,0 1 160,21-20-96,-23-20 128,2 20-416,1-19 288,-1-1-128,0-21 128,-20 2-192,0 0 128,-20-22 32,20 2-64,-20 0 0,-1-21 32,1 21 32,2 18 256,18 2 289,-20 19 351,20 1-255,0-1-128,0 20-193,0 0-128,0 0-224,20 20 128,-2-1 96,2 1-128,21 19-32,-21 22-32,19-22 160,-19 1-31,0 20-193,0-21-161,-1 1-351,1 0-33,0-20-224,0 0-544,0-1-769,-1-19-1409,-19 20-2563</inkml:trace>
  <inkml:trace contextRef="#ctx0" brushRef="#br0" timeOffset="19990.2343">13418 3430 13228,'0'19'2819,"0"1"-1282,0 0 1,0 19 608,0 0-481,0 2-640,20-21-512,1 19-257,-1-39-64,0 20-32,19-20-64,-19 0 32,20-20-96,-21 20-64,1-39-32,0 19 96,0-21 0,-20 22 33,0-21 63,-20 21-64,20-1 32,0 0 256,-20 20 65,20 0-225,0 0-64,0 20 32,0 0 192,20-1-160,-20 21-95,20-21-65,19 2 32,-19 19-160,20-40-289,1 19-255,-23-19-97,2 0-160,1 0-512,-1 0-417,-20-19-2402,0 19-8584</inkml:trace>
  <inkml:trace contextRef="#ctx0" brushRef="#br0" timeOffset="20301.7578">13876 3469 16751,'40'39'2050,"-22"-19"-768,3 19-193,-1-18 544,0-1-256,0 0-576,-1-20-416,1 19-1,0-19-96,-20 0 161,0 0 223,0-19-223,-20-1-353,20 0 160,-20-20-128,1 0-96,-1 21 0,0-21-64,20 21 32,0-2-160,0 21-96,0-20-161,20 20-191,19 20 31,1 1-159,-20-2-642,19 1-576,1 0-1185,1-1-2594</inkml:trace>
  <inkml:trace contextRef="#ctx0" brushRef="#br0" timeOffset="20511.7187">14431 3469 19122,'40'20'2114,"-20"-1"-1025,0 1 128,-1-20-32,1 20-641,0-1-319,0 2-257,0-21-321,-20 20-383,19-20-674,-19 0-1120,0 0-2179</inkml:trace>
  <inkml:trace contextRef="#ctx0" brushRef="#br0" timeOffset="20649.414">14451 3310 17936,'-20'-41'1858,"40"41"-1313,0 0-353,0-19-224,0 19-449,19 0-2081,1 19-6150</inkml:trace>
  <inkml:trace contextRef="#ctx0" brushRef="#br0" timeOffset="20946.289">14730 3409 18129,'0'40'1857,"18"-20"-671,-18 19 159,21-39 384,-1 20-511,0 0-322,0-1-447,-1-19-257,-19 21 0,20-21-96,-20 0 97,0 0-129,0 0 64,20 0 0,-20-21-128,0 21 64,0-19-128,20 19-32,0 0-32,19 0 128,-19 0 0,20 19-225,-1-19-703,2 21-322,-3-1-1248,3 0-2659,-1-20-12362</inkml:trace>
  <inkml:trace contextRef="#ctx0" brushRef="#br0" timeOffset="21410.1562">15524 3430 16815,'0'-21'2531,"0"21"-994,0-20 321,-21 20-128,21 20-641,-20 1-321,0-2-31,20 21-417,-20-21-288,40 21 33,-20-21-258,20 2-63,-20-21-160,20 0 95,21 0-31,-23-21 160,-18 2-192,20-1 191,-20 0 1,0 1 256,0-1-32,-20 20 96,20 0 129,-18 20-161,18-1 192,0 21 64,18 0 65,2 0-65,1 19 64,19-20 1,-1 21-193,-19-20 96,20-1-160,-21 2 129,-19-2-1,0-19 32,-19 0-95,-1-1-65,-20 1-352,1 1-193,-1-1-352,-19-20-352,18 0-448,1 0-1410,1 19-3139</inkml:trace>
  <inkml:trace contextRef="#ctx0" brushRef="#br0" timeOffset="22221.6796">16496 3687 11883,'0'39'3043,"0"2"-1602,0-2-576,20 20 704,-20 2 161,20-22-513,19 0-224,-19 2-384,0-21-257,0-20-96,0 0 64,-20 0 97,0 0 223,-20-20-575,0-1-97,-20-18-65,1-1 194,-22-20-97,23 1 64,-3 0-32,1-21 0,21 21 64,-1-2-32,20 22-64,20 0 96,-1-1-32,21 21 64,1-2-64,-3 21-32,3 21-96,-21-2-96,19 21-96,-19-1 64,0 0 95,-20 2-31,0-2 64,0-19-32,-20 0 0,0-1-192,20-19-97,-19 0-287,-1 0-481,0-19-1538,0-1-2306,20 0-8455</inkml:trace>
  <inkml:trace contextRef="#ctx0" brushRef="#br0" timeOffset="22561.5234">16615 3151 16047,'40'20'2370,"-21"0"-769,1-1-255,0 21 223,0 1-352,1 18-576,-3 21-97,2-21-383,0 0-97,1-19 128,-1 0 64,-2-1-128,3-39-128,-1 20 192,-20-20-95,0 0 63,20 0 192,-20 0-128,0-40-64,0 21-96,0-21 0,20 0-96,-20 20 0,19-19-128,1 19-32,0 0 32,20 20 0,-21 20 128,-19 0-417,20-1-95,0 21-321,20 0-1089,-21-20-1761,1 0-1634</inkml:trace>
  <inkml:trace contextRef="#ctx0" brushRef="#br0" timeOffset="22931.6406">17409 3430 15726,'20'-21'1858,"-40"21"-224,20 0 288,-20 0-129,1 21-640,-1-2-192,0 1-192,0 19-289,-1 1-287,21-21-161,21 22 32,-21-21-128,20-20-65,0 19 129,19-38 33,-19 19-33,0-20-33,0 0-31,-20-1 0,20 2-32,-20-21 0,0 40 0,0-19 32,0 19 96,0 0-32,19 0-32,-19 19 128,0 1 32,0 0-128,20 20-128,0-20-609,0 0-832,19-1-1250,1-19-3843</inkml:trace>
  <inkml:trace contextRef="#ctx0" brushRef="#br0" timeOffset="23278.3203">17885 3389 13741,'0'-20'3138,"0"1"-1472,0 19-641,-19 0 577,-21 0-97,20 19-288,-19 1-32,19 0-352,0 1-353,-1-2-415,42 1-1,-1 0 32,0-1-64,19 1-32,1 0 0,-1-1-32,1 2-64,0-1 128,-40 0-64,0-20 160,0 19 64,-20-19-128,0 20-256,0-20-32,0 0-417,1 0-288,-1 0-833,20 0-1441,-20 0-2946</inkml:trace>
  <inkml:trace contextRef="#ctx0" brushRef="#br0" timeOffset="23684.5703">18184 3508 20339,'39'-19'512,"-39"-1"-352,20 20 225,0 0 736,0 0-449,-1 0-415,1 0-129,0 0 32,-20 0 0,20 0 32,-20-20 33,0 20 95,-20-19-224,20 19-128,-20-21 64,0 21 128,1 0 128,-1 0-192,0 0 97,0 21-1,20-2 32,-20 21 32,20-21 97,0 21-1,20-21-96,0 22-64,0-21 97,19-1-161,1-19-224,0 0-417,-1 20-608,-19-20-1153,21-20-3972</inkml:trace>
  <inkml:trace contextRef="#ctx0" brushRef="#br0" timeOffset="24191.4062">18937 3489 16271,'21'0'2306,"-21"0"-1185,20 0 545,0 0 768,-2 39-704,3-19-577,19 20-288,-20 19-417,-1-19-256,1 20 0,-20-21-31,0 1-1,0-21 64,0 1-224,0 0 192,-20 1 0,20-21-288,-39 20-64,19-20-192,-21 0-193,23-20-224,-22 20-224,19-21-352,-19 1-865,21 20-961,-1-20-2626</inkml:trace>
  <inkml:trace contextRef="#ctx0" brushRef="#br0" timeOffset="24531.25">18897 3191 18705,'-19'0'2659,"19"0"-1346,0 0-897,0 0 577,0 19 289,19-19-610,-19 0-320,0 0-31,20 0-97,-20 20 32,0-20-160,0 0-448,0 0-225,0-20-704,0 20-1473,0 0-3108</inkml:trace>
  <inkml:trace contextRef="#ctx0" brushRef="#br0" timeOffset="25104.4921">19454 3667 17264,'0'0'2242,"0"0"-576,0 0 512,0 0-96,0 0-833,0 0-352,0 0-257,0 0-159,0 0-129,0 0-32,0 0-192,0 0-31,0 0-33,0 0-64,0 0 32,0 0-321,0 0-127,0 0-129,0 0-608,0 0-1121,0 0-3075,-20-20-13196</inkml:trace>
  <inkml:trace contextRef="#ctx0" brushRef="#br1" timeOffset="35354.4921">17706 2893 10794,'-119'-20'352,"60"20"577,0 0-705,-1 0 449,1 0 288,-2 0-481,2 20-384,-1-20-64,1 20 64,-20-1-96,19 1 96,-19 1 97,-1 18 63,-19 1-96,20-1-128,0 2 0,-2 18 0,2-20 160,0 22 129,19-22 223,1 20 65,19 1-193,-19-1 193,18 0-161,-17 2-224,37-2-64,-17 1-95,38-21 31,0 20 96,0-19 128,18 20-160,23-20 32,-1-1 65,19 21-33,0-20 0,21-1-32,-1 2-160,0-22 32,21 21 0,-1-21 0,0 1 1,20 0-65,1-1-97,18-19 194,1 0-194,-19 0-415,19 0-385,-1-19 449,2 19-834,-2 0-767,-19-20 735,21 0 417,-21 1-63,0-1 479,-1-19 737,2 18 897,-1-19 417,-20 1 128,0 0-481,-20-2-609,21 2-223,-40-20 31,-1 18-288,2 1-64,-3 1 128,-17 0-96,-2-22 737,1 22 384,-1-20-160,1 18-416,-20 2-225,-20 0-159,20-1-225,-20 0-32,19 0 32,-19 1-64,0 0 64,20-2-64,-20 1 160,0 1-128,-20 0 256,1-2-192,-21 2-32,-39-1 32,18 1-96,-38-2 128,-19 2-128,-21 19 32,-21 1-128,-18-1 192,-21 20 32,1 0-192,-21 20-64,1-20-32,19 19 224,21 1-160,40 0-161,39-1-800,-2 1-1505,42-20-1986,19 21-8777</inkml:trace>
  <inkml:trace contextRef="#ctx0" brushRef="#br1" timeOffset="36129.8828">19573 3230 18001,'-40'-20'2017,"40"20"-671,0 0-353,20-19-161,0 19 257,39 0-352,20-20-384,2 20-161,-2-20-192,20 20-321,-20 0-223,0 0-609,2 0-833,-22 0-1537,0 0-8265</inkml:trace>
  <inkml:trace contextRef="#ctx0" brushRef="#br1" timeOffset="39454.1015">20784 3052 8520,'0'-20'2178,"-20"0"-897,20 20 545,-20 0-33,-19 0-640,-2 0-480,21 20-64,-18-20-1,-3 20-159,21-1-33,0 1-288,20 0 32,0-20 96,20 21 65,20-2-1,-1-19-224,22 20 64,-21 0-128,-1-20 32,1 19-32,-1 1-128,-19-20 192,-20 20-31,0-20 159,0 19 224,-39-19-320,19 0-32,-20 22-128,1-22-128,19 0-288,-21 0-1026,41 0-1312,-20-22-1795</inkml:trace>
  <inkml:trace contextRef="#ctx0" brushRef="#br1" timeOffset="39643.5546">21102 3151 15086,'20'20'4196,"-20"0"-4004,0-20 96,0 0 737,0 19-256,0-19-737,0 0-256,18 0-961,-18 0-1570,0 0-2690</inkml:trace>
  <inkml:trace contextRef="#ctx0" brushRef="#br1" timeOffset="39800.7812">21041 2973 16527,'-18'-21'3844,"18"1"-3172,0 20-736,-21-19 160,21 19-31,21 0-1122,-21 19-961,0-19-1826</inkml:trace>
  <inkml:trace contextRef="#ctx0" brushRef="#br1" timeOffset="40192.3828">21260 3032 10954,'40'-20'7079,"-1"1"-6279,-19 19-511,20-20 287,-19 20 97,-3 20-641,2-1 32,0 1-224,-20 0 0,0 19 96,0 2 64,-20-2 64,0 0 128,2-19 288,18 19 129,0-17-129,0-22-224,0 19-159,0-19 95,18 0 160,22 0-256,-19-19-192,19 19-801,-1-22-1121,-19 3-1441,0-1-5157</inkml:trace>
  <inkml:trace contextRef="#ctx0" brushRef="#br1" timeOffset="40359.375">21300 3191 14637,'0'0'5670,"20"-20"-4998,-1 20-95,21-20 576,1 20-544,-3-19-481,3 19-545,17 0-896,-17 0-1602,-21 19-1857</inkml:trace>
  <inkml:trace contextRef="#ctx0" brushRef="#br1" timeOffset="40626.9531">21657 3171 14541,'40'0'1826,"-20"-20"-673,19 1 1345,1-2-384,19 1-1185,-19 0-833,1 1 33,-23-1-33,3 20-192,-21-20-33,0 20-159,-21 0-96,-17 0 128,-3 20 224,-18 0 96,19-1 96,1 1 224,-1 21 161,20-22-193,20 21-160,0-21 192,40 1-127,-1-20-33,21 20-128,-1-20-640,20 0-706,-18 0-1408,-2 0-3076</inkml:trace>
  <inkml:trace contextRef="#ctx0" brushRef="#br1" timeOffset="41708.9843">22432 2952 3267,'0'-39'3939,"0"39"-640,0-20-896,0 0-97,0 1 96,0-1-416,0 20-705,0-21-320,20 21-96,-20 0-64,19 21-225,-19-1 97,20-1-97,0 40-63,0-18-225,0 18-128,19 0-128,-19-18 257,0-22-129,0 1 32,-1 0 64,1-20-64,0 19 33,1-19-97,-1 0 64,18 0-128,-17-19 64,19 19-128,-21 0-96,1 19-64,0-19 0,0 20 128,-20 0-96,0-1-65,-20 3 1,0-3-96,0 1 64,-19 0 64,-2-20-257,3 19-127,-3-19 31,21 0 1,-19 0-97,19 0-63,20-19-418,0 19-991,0-40-1475,0 21-5989</inkml:trace>
  <inkml:trace contextRef="#ctx0" brushRef="#br1" timeOffset="42121.0937">23027 3191 9705,'0'19'3907,"20"-19"-2946,-20 0 1153,19 0 385,1 0-898,0 0-800,0-19-513,19 19-32,-19 0-159,0-20-194,-20 20 1,0-20-96,0 20 0,-20-19-192,0 19-1,2 0 193,-23 0 192,21 0 224,-19 19 33,19 1 223,0 0-96,20-1 65,0 1-129,0 0-224,20-1 32,19 3 32,1-3-192,1 1-192,-3-20-160,23 0-449,-41 0-704,19-20-1506,-19 20-1698</inkml:trace>
  <inkml:trace contextRef="#ctx0" brushRef="#br1" timeOffset="42338.8671">23266 2932 19058,'19'0'1825,"-19"0"-1729,0 0 1218,20 0 63,0 20-448,0 1-481,0 18-256,-1 1-96,1 19-160,20-19-288,-1 0-64,1-1-321,-20-19-865,19-1-1248,-39 3-2916</inkml:trace>
  <inkml:trace contextRef="#ctx0" brushRef="#br1" timeOffset="42529.2968">23205 3111 18321,'-20'0'2498,"40"-20"-1313,1 20 417,-1-20-33,0 20-896,19-19-577,-19 19-160,20 0-448,-1 19-545,1-19-545,-1 20-1249,21-20-1633,-21 20-10570</inkml:trace>
  <inkml:trace contextRef="#ctx0" brushRef="#br1" timeOffset="42961.914">23643 3132 18449,'20'19'993,"-20"-19"128,18 20 160,-18 0-160,0-1-640,21 1-353,-21 0 0,20-1 64,-20-19-192,20 22-96,0-22-256,-1 0-193,-19 0 161,20 0 128,-20 0 127,0-22 65,0 22 0,0-19-32,0 19 192,0-20-32,20 20-128,-20 0 0,0 0 160,0 20 97,20-20-65,-20 19-32,20-19 32,-1 22 96,-19-22 64,40 0 33,-20 0-33,1 0-96,-3-22-96,2 3-96,0-1-192,-20 20-513,21-20-256,-21 1-1088,-21 19-1795,21-20-3491</inkml:trace>
  <inkml:trace contextRef="#ctx0" brushRef="#br1" timeOffset="43598.6328">24119 3230 15790,'40'0'769,"-20"0"32,-1 0 160,1 0 512,0 0-448,-20 0-576,20-20-193,-20 20-128,0 0-160,0-19 0,0 19-192,0-20 64,-20 20-1,0 0-63,0 0 192,1 0 0,-1 0 160,20 0 64,-20 20 193,20-1 191,0-19-31,0 20-65,0 19-63,20-17-97,-20-3-192,20 1 0,-1 0 0,1-1 129,20-19 95,-1 20-160,-19-20 32,20-20 33,-19 20-33,17-19-64,-18-1-64,1 0 0,-1 1-192,-20-3 0,0 3 0,0-1 96,0 20 0,0-20-32,0 1 32,-20 19-64,20-20 160,0 20-192,0 0-192,0 0 288,0 0-65,-21 20 97,21-1-64,0 1 64,-20 0-96,20-1 128,0 3-64,0-3 33,20 1 63,1 0-96,-1-20-193,19 0-543,1 0-770,19 0-960,-19 0-1634,-1 0-5349</inkml:trace>
  <inkml:trace contextRef="#ctx0" brushRef="#br1" timeOffset="43939.4531">24694 3230 18161,'60'20'1441,"-40"-20"-256,-1 19-288,1-19 416,-20 22-320,20-3-576,1 1-97,-21 0-192,20-20-64,-20 19 64,0-19 64,0 0-31,0 0-386,0 0 33,0-19 64,0 19 160,0-20-64,0 0-96,18 1 256,2 19 288,1-22-31,19 22-129,-1 0-64,-19 0-160,20 22-384,-1-3-353,-19 1-640,20 19-1794,-20-19-3331</inkml:trace>
  <inkml:trace contextRef="#ctx0" brushRef="#br1" timeOffset="45283.2031">20863 3706 8968,'-20'-19'1602,"20"-1"255,-19 20 674,-1 0-321,0 0-673,20 20-640,-20 19-128,0 2 416,20 18-96,-19 21-448,19 18-33,0-18-191,19-1-129,1 1-192,20-21-32,-1-20-32,21 2 64,19-1-448,-20-21-193,-18-19-864,-1 20-1730,-1-40-2627</inkml:trace>
  <inkml:trace contextRef="#ctx0" brushRef="#br1" timeOffset="45913.0859">21140 3647 17072,'0'-39'1665,"0"19"-352,21-1 193,-1 2-257,0 19-736,0-20-321,-1 20-160,1 20-64,20-20 0,-40 40 32,20-20 64,-20 0-96,0 19 96,-20 0-32,0-19 96,20 1-160,-20-1 0,20-1-64,20-19 96,0 20 0,0 0 128,-1-20-128,21 19 64,-20-19-96,-20 20 64,0 0-64,21-20 224,-42 21-224,21-21 160,-20 0-384,0 20-192,20-20-65,-20 0-384,1 19-1473,-1-19-1666,20 0-8424</inkml:trace>
  <inkml:trace contextRef="#ctx0" brushRef="#br1" timeOffset="46239.2578">21855 3826 17392,'0'0'769,"0"19"-65,0 1 1378,-18 0-128,-3 1-961,1 18-576,0-19-65,0 19-128,1-19-256,-1 21 160,0-22-224,0 1-513,0 0-480,20-20-416,0 19-1250,0-19-1344,0 0-10283</inkml:trace>
  <inkml:trace contextRef="#ctx0" brushRef="#br1" timeOffset="46520.5078">21936 4045 17264,'-20'39'160,"-1"-19"128,1 0 1538,0-1 384,2 1-1441,18-20-513,-21 20 128,21 1-159,0-21-193,0 19 128,21-19 160,-3 0 129,2 0-33,21 0-288,-3-19-32,3 19 0,-1-21-160,-1 21-448,-19 0-834,0 0-415,-20 0-1122,20 0-2658</inkml:trace>
  <inkml:trace contextRef="#ctx0" brushRef="#br1" timeOffset="46724.6093">22114 4104 19410,'0'20'1313,"0"-20"-256,0 19 288,0 1-31,0 21-706,20-22-255,-20 21-97,0-21-192,19 21-160,1-21-257,0 3-223,0-3-673,0-19-961,-1 20-2467,1-20-10505</inkml:trace>
  <inkml:trace contextRef="#ctx0" brushRef="#br1" timeOffset="46999.0234">22114 3826 20851,'99'19'1506,"-20"21"-1346,-20 1-96,-18 18-32,19 21 64,-41-21-32,1 0 0,0 1-192,-20-1 192,0-20-32,0 2 64,-20-1 96,0-21-192,-19-19-192,-1 20-577,-1-20-2049,2 0-3332</inkml:trace>
  <inkml:trace contextRef="#ctx0" brushRef="#br1" timeOffset="47572.2656">22669 3865 12748,'20'0'5861,"0"0"-4227,1 0-225,-1 20-256,-2 1-64,2-1-288,-20 19-513,0-19 129,0-1-193,0 1 0,-20 1-32,2-1 32,-2-20-63,-1 0-418,1 19-255,0-19-385,1-19-673,-1 19-608,-20-20-1601,20-1-6791</inkml:trace>
  <inkml:trace contextRef="#ctx0" brushRef="#br1" timeOffset="47723.6328">22570 3687 19634,'0'19'-96,"0"-19"-641,0 0 449,0 20-1089,20-20-3396</inkml:trace>
  <inkml:trace contextRef="#ctx0" brushRef="#br1" timeOffset="48202.1484">22908 3845 21172,'-20'0'1729,"20"-19"-896,20 19 320,0 0 128,0 0-704,19 0-417,1 0-256,-20 0-288,19 19-321,-19-19-256,0 20-801,1-20-1505,-21 0-2658</inkml:trace>
  <inkml:trace contextRef="#ctx0" brushRef="#br1" timeOffset="48388.6718">22987 3767 20883,'0'0'1826,"0"0"-1826,20 19 737,-20 1-33,20 0-479,0-1-129,-1 21-224,1-19-257,-20-1-672,20-1-1313,-20 1-2242,0-20-7112</inkml:trace>
  <inkml:trace contextRef="#ctx0" brushRef="#br1" timeOffset="48615.2343">23266 3726 20435,'0'-20'2402,"19"20"-1825,-19 0-33,0 20 641,0 1 97,0-1-802,0-1-288,0 21-128,20 19-64,-20-18-384,20-22-353,-20 21-672,20-21-1250,0 1-2273</inkml:trace>
  <inkml:trace contextRef="#ctx0" brushRef="#br1" timeOffset="49677.7343">23742 4065 16751,'20'0'1570,"-1"0"-481,-19 19 801,20-19-225,-20 20-512,20 0-384,0-1-192,-20 21-385,20-19 192,-20-2 97,19 1-33,-19-20-128,0 0 225,0 0-97,0 0-384,0-20-160,20 20-32,-20-40-32,20 20-64,0 0-32,1-19 63,-3 19 225,2 1 353,21-1 63,-21 20 1,-2 0-33,2 20-64,1-1-256,-1 21-64,20-1-96,-21 2-480,21-22-97,-20 21-512,0-21-320,-1 1-1378,1 0-3523</inkml:trace>
  <inkml:trace contextRef="#ctx0" brushRef="#br1" timeOffset="59321.289">20327 5235 4996,'0'-39'1538,"0"39"-834,0-20 1122,-19 0 833,19 1-161,0-1-480,-20 20-128,20-21-33,0 21-383,-20 0-417,20 0-320,-21 21-225,1-1-192,2 19 65,18 20-97,0-18-96,0-2-160,18-19-32,2-1 32,1-19 32,19 0 32,-1 0 32,1-19-31,-20-21-97,19 21-32,-19-22 128,-20 21-96,0-19-32,0 19-32,0 1 224,0-1-64,-20 20 96,20 0 64,0 0-128,0 0-96,0 20 64,0 19 1,0-19-130,20 19-63,0-19-320,19 1-96,-19-2-385,20-19-641,-19 20-1216,-3-20-1859,2 0-9480</inkml:trace>
  <inkml:trace contextRef="#ctx0" brushRef="#br1" timeOffset="59626.9531">20685 5117 9641,'0'20'7911,"20"-1"-6790,-20 1 32,0 0 577,20-1-449,-20 1-352,0 0-577,19 1 33,-19-2-65,0-19-160,0 0 32,0 0 33,0 0 351,0-19-224,0-2-223,0 1-1,20 0-192,-20 1 192,0-1-192,0 20-96,20 0-1,0 0 1,0 0-256,-1 20-481,21-1-576,-20 21-1154,19-19-2370,1-2-10281</inkml:trace>
  <inkml:trace contextRef="#ctx0" brushRef="#br1" timeOffset="59964.8437">21041 5137 17296,'-18'0'1601,"-3"0"-736,21 19 545,0 1 159,0 0-512,0 19-480,0 2-193,21-22-352,-3 1 64,23 0 96,-21-20 0,18-20-63,-17 0 31,-1-20-256,0 0 96,-20 1 0,0-20 96,0-1-64,-20 20 0,0-20 64,-1 20-32,3 21 32,-2-1 1217,20 20-832,-20 0-161,20 20-192,20-1 96,-20 21-192,38 20-448,3-20-321,-1-1-480,-1 2-320,21-2-1634,-21-19-3203</inkml:trace>
  <inkml:trace contextRef="#ctx0" brushRef="#br1" timeOffset="60619.1406">22054 4998 12812,'-19'-41'1473,"19"41"161,0 0 576,-20 0-224,20 0-737,0 21-416,-20-1 159,20 39-223,0 1-64,0-1-289,0 0-127,0 21-193,20-21-96,19-20 32,1 2-225,0-21-127,-1 0-352,21-1-546,-21-19-671,22 0-1090,-23-19-2755</inkml:trace>
  <inkml:trace contextRef="#ctx0" brushRef="#br1" timeOffset="61030.2734">22153 4978 17840,'40'-41'2691,"-20"2"-1025,0 19 576,-1-19-1025,1 19-737,-20 20-480,20 0-96,0 20 96,-20-1-96,0 1-32,0 19-64,0-19-32,0 21-65,0-21 65,21-1 160,-21-19 32,18 20 32,2-20 0,1 20 64,-1-20-32,0 19-32,0-19 0,-20 20 0,0-20-32,0 0 128,0 21-96,-20-21-32,20 0-352,-20 20-161,0-20-352,-1 0-608,1 0-1762,20 19-2531</inkml:trace>
  <inkml:trace contextRef="#ctx0" brushRef="#br1" timeOffset="61291.0156">22689 5037 19186,'20'-20'2626,"-20"20"-2274,0 0 65,0 20 800,-20 0-320,20-1-609,-20 1 0,20 21-288,-19-22 97,19 21-130,0-21-63,-20 1-384,20 0-257,0 1-416,0-2-865,0 1-1793,0-20-4389</inkml:trace>
  <inkml:trace contextRef="#ctx0" brushRef="#br1" timeOffset="61537.1093">22868 5137 16431,'-19'19'1505,"19"-19"161,0 20 256,0-20-417,0 20-704,19-1-224,1 1-257,0-20-192,20 20-64,-21-20-352,21 0-353,-20 0-448,19 0-608,-19-20-1282,0 0-833,-20 1-3523</inkml:trace>
  <inkml:trace contextRef="#ctx0" brushRef="#br1" timeOffset="61689.4531">23066 5137 6918,'-19'-20'7047,"-1"20"-4036,20 0-801,0 20-64,0-1-385,0 21-479,0-1-257,0 2-577,20-2-288,-1 0-224,1-19-480,20 19 31,-19-17-672,-3-22-641,2 19-1857,-20-19-2755</inkml:trace>
  <inkml:trace contextRef="#ctx0" brushRef="#br1" timeOffset="61942.3828">23106 4858 20691,'99'-19'2466,"-58"38"-1601,-2 1-416,1 0-129,-20-1 0,0 42-448,-1-22 256,21 40 0,-20-19-224,-20 19 96,20-19 0,-20-1-224,0-19-192,0-21-609,-20 22-417,20-21-768,-20-20-1922</inkml:trace>
  <inkml:trace contextRef="#ctx0" brushRef="#br1" timeOffset="62637.6953">23623 4898 18417,'20'19'2434,"0"-19"-1537,-20 20 833,0-20-417,0 20-352,0 1-321,0-1-223,18-1-225,-18 1 0,0 0-96,-18-1-32,18 1-256,-20-20-544,20 21-225,-20-21-321,-1 0-543,1 0-2115,2 0-4260</inkml:trace>
  <inkml:trace contextRef="#ctx0" brushRef="#br1" timeOffset="62827.1484">23503 4719 16719,'0'0'5157,"0"-19"-3876,0 19-960,0-20-193,0 20-160,0 0-641,0 0-1345,0 0-2210,0 0-10025</inkml:trace>
  <inkml:trace contextRef="#ctx0" brushRef="#br1" timeOffset="63608.3984">24119 5117 18033,'20'0'864,"0"20"418,-20-20 671,0 39-223,20-19-577,-20-1-320,19 21-192,-19-19-65,20-2-127,-20 1 191,20-20-63,0 20-193,-20-20-128,20-20-96,-1 0 1,1 1-97,20-22-64,-19 21-64,-3-19 160,22 19-64,-19 1 32,17 19 128,-17 0-64,-1 0-64,20 39 32,-21-19-96,21 19-576,-20 2-225,19-22-256,-19 21-256,20-21-321,-20 21-2370,-1-40-10441</inkml:trace>
  <inkml:trace contextRef="#ctx0" brushRef="#br2" timeOffset="91169.9218">476 5652 8456,'20'40'1633,"-20"-21"449,0 2-641,0-1 577,0 0-288,0-1-289,19 1-192,-19-20-352,0 20-128,20-20-224,-20 19 191,0-19 97,0 0-64,0 0-161,0 0 33,0 0-64,0 0-33,0 0-31,-20 0-193,1 0 64,19-19-128,-20-1-31,20 0-1,0-19-32,-20-21-96,20 20 160,-20-38-320,20-2 96,-21-1 64,21 3-96,-18-2 0,18 1-32,-20 40 96,20-2-160,0 21 192,0 1-64,20 19-160,-2 0 192,3 19-64,19 22-96,-1 18-32,1 0-128,0 21 96,-1-1 96,1 1 0,-1-21 160,1 1-64,-19-20 64,-1-21 160,-2 1-160,-18-20 64,21 0 289,-21 0 31,20-20-31,-20 1-225,0-21 0,0 0-128,-20-39-32,-1 18-256,21-17-192,-18-22-97,-2 41 161,20 0-481,0 18-64,0 22-768,0-1-545,0 40-192,0-1-1634,0 22-9353</inkml:trace>
  <inkml:trace contextRef="#ctx0" brushRef="#br2" timeOffset="91539.0625">1171 5494 21972,'-21'0'1314,"1"0"-225,20 0 64,-18 0-96,18 39-289,0-19-607,0 20-161,18-20-32,2 19-33,1-19 162,19-20-33,-1 0-160,1-20 128,-1 1-64,-19-1 96,0 0 32,-20 1-160,-20-2 160,0 1-192,1 0-129,-21 1 33,-1 19 0,3-20-32,-3 20-321,21 0-480,2 0-576,-3 0-481,21 20-2274,0-20-5446</inkml:trace>
  <inkml:trace contextRef="#ctx0" brushRef="#br2" timeOffset="91799.8046">1349 5137 20979,'0'-80'1922,"-20"80"-448,20-20-33,-19 20-352,19 20 0,0 19-352,0 2-353,19 18-192,1 0-64,0 1-64,0 19-448,19-19-32,1-1-353,0 2-416,-1-42 96,2 21-417,-3-21-704,-38 1-1537,20-20-3012</inkml:trace>
  <inkml:trace contextRef="#ctx0" brushRef="#br2" timeOffset="91989.2578">1290 5413 1121,'-79'-39'20627,"39"39"-18641,19 0-256,1 0 288,20 0-385,0 0-480,20 0-640,21-20-385,-3 20-192,23 0-225,-2 0-383,1 0-609,-1 0-801,0 0-641,2 20-2594</inkml:trace>
  <inkml:trace contextRef="#ctx0" brushRef="#br2" timeOffset="92321.289">1707 5413 20050,'20'0'1986,"-20"0"-1345,0 0 1537,19 0 288,1 0-1056,0 0-706,20 0-351,-21-19-129,1 19-32,0-20-32,0 0-96,1 1 32,-21 19-160,0-20-128,0 0-288,-21 20 63,1-19 225,0 19 32,0 0 64,-19 0 0,19 19 64,0 21 64,0-1-64,1 0 64,19 2-32,0-1-32,19 19-224,1-19 63,20-20 1,19 0 0,-19-20-96,19 0-545,2 0-64,-43 0-224,3 0-705,-42 0-1569,3 19-6598</inkml:trace>
  <inkml:trace contextRef="#ctx0" brushRef="#br2" timeOffset="92632.8125">713 5970 22389,'-79'60'1601,"79"-40"-1377,0-20 1282,40 0 512,19 0-641,20 0-576,41-20-64,19-1-289,40-18-96,-1-1-224,20 1-224,-18 18-288,-22 1 192,-38 20-225,-41 20-159,-39-20-33,-20 21-224,-1-1-95,-19-20-290,0 0-319,0 19-1090,-19-19-3875</inkml:trace>
  <inkml:trace contextRef="#ctx0" brushRef="#br2" timeOffset="92829.1015">2262 5276 2178,'0'-21'24791,"0"21"-23382,0-20-1281,0 20-288,0 0-192,0 0-641,0 0-1121,20 0-2626,-20 20-14767</inkml:trace>
  <inkml:trace contextRef="#ctx0" brushRef="#br2" timeOffset="92986.3281">2381 5574 19122,'20'19'6598,"1"1"-5349,-21-20-512,0 0 31,0 0-255,0 0-1058,0 0-736,0 0-480,0 0-1731,0 0-13804</inkml:trace>
  <inkml:trace contextRef="#ctx0" brushRef="#br0" timeOffset="164700.1953">2898 5574 17648,'0'19'705,"0"-19"-449,0 40 32,20-21 898,-20 21 255,20-21-640,-20 22-353,18-21-224,3-1 33,-21 1-33,20 0-128,-20-20-64,20 19-160,-20-19-257,0 0-255,20 0-225,-20 0-192,-20 0 128,20-19-1153,-20-1-1345,20-19-4645</inkml:trace>
  <inkml:trace contextRef="#ctx0" brushRef="#br0" timeOffset="164888.6718">2758 5235 3843,'-19'-59'15311,"19"59"-13293,-20-20-1186,20 20-383,0-19 95,0 19-352,-20 0-256,20 0-544,20 0-641,0 19-897,-1 1-1730,1-20-9481</inkml:trace>
  <inkml:trace contextRef="#ctx0" brushRef="#br0" timeOffset="165337.8906">3473 5831 12716,'20'19'2114,"-20"-19"-1570,0 0 353,0 0 1409,0 0-416,-20-19-769,20-21-64,-19 21-352,-21-21 159,20-20-191,-21 21-96,23-20-289,-23-2-192,1-17-32,1 17-128,-1-18 128,20 39-128,1-19 160,19 39-160,0-19 32,0 19-32,39 20-160,1-21 224,-1 21-96,22 0-257,-23 41-63,23-22-481,-2 21-384,-19-1-737,0-19-961,-1 1-833,-39-2-9064</inkml:trace>
  <inkml:trace contextRef="#ctx0" brushRef="#br0" timeOffset="165533.2031">2997 5513 21172,'-20'20'1921,"20"-20"-1664,20-20 351,20 20 705,-1-19-608,21 19-609,-21 0-96,40-20-320,-18 20-97,-2 0-1056,-19 0-1506,0 20-3171</inkml:trace>
  <inkml:trace contextRef="#ctx0" brushRef="#br0" timeOffset="166163.0859">4149 5096 11530,'0'0'1858,"0"0"-160,0 0-385,0 21 929,0 18-608,18 1-577,2 40-577,21-21-160,-2 19-159,-19 3 31,20-1-64,0-21-96,-21 0 128,21-19-192,-20 0-96,1-21-192,-3 1-257,-18-20-928,20 0-1090,-20 0-1248,0-20-9418</inkml:trace>
  <inkml:trace contextRef="#ctx0" brushRef="#br0" timeOffset="166562.5">4088 5196 17168,'41'-40'1665,"-21"1"-415,39 18-161,0-18 352,1 19-512,-1 20-769,1 0-128,-21 20-224,-19 19 32,0 21-513,1-1-96,-21 2-192,-21-2 353,1 0 576,-18-18 160,17-2 160,-19-19 0,20-1 129,1-19-257,-1 20 192,20-20 449,0 0-449,0 0-288,20 0 417,19 0-1,-19 0-159,21 20-161,-3 1 0,-18-2-128,21 1-256,-23 0-97,3-1-159,19 1-193,-40 0-127,20-20-578,-1 19-672,1-19-992,-20 21-1667</inkml:trace>
  <inkml:trace contextRef="#ctx0" brushRef="#br0" timeOffset="167032.2265">5080 5096 19410,'-38'-20'1313,"-3"20"-448,21 0 224,-19 0-64,-1 0-256,1 20-129,-1 21-480,20-2-63,0 0-1,20 1-192,0 20 96,20-1-97,20-20-63,19 22-96,2-22 0,-2 1 0,-1-19-161,3 18 545,-2-19-224,-19-1 32,-20 21 0,-20-21 128,0-19 32,0 21 96,-40-1-160,20 0 65,-19-20-162,-1 19-191,-1-19-1249,3 0-2691,-3 0-13261</inkml:trace>
  <inkml:trace contextRef="#ctx0" brushRef="#br0" timeOffset="167683.5937">5418 5613 15822,'0'0'1506,"21"-20"-769,-21 20-577,0 0 737,20 0 256,0 0-353,-1 0-191,1 0-64,0-19-193,0 19-160,0-21 32,-1 1-64,1 0 1,-20 1 31,0 19-32,0-20-224,-20 20 64,1 0-224,-1 20 160,-20-20 0,20 39 192,1 2 0,19-22 96,-20 21-32,20-1-96,20 0-128,-1-18 64,21-1-64,0 0 96,-1-1-192,1-19-224,19 0-481,-19 0-64,-1-19-768,1-1-1090,1 0-1409,-23-1-8776</inkml:trace>
  <inkml:trace contextRef="#ctx0" brushRef="#br0" timeOffset="167937.5">5736 5235 14285,'20'-20'2274,"-20"1"-672,0 19-513,21 19 640,-21 1 33,18 21-577,2-2-288,0 20-385,1 2-191,-1-2-129,-2-20-96,3 21-96,-1-20-320,0-1-65,0 0-255,-1-18-641,1-1-865,0 0-1506,0-20-2017</inkml:trace>
  <inkml:trace contextRef="#ctx0" brushRef="#br0" timeOffset="168315.4296">6194 5553 19602,'38'21'288,"-17"-2"-192,-1-19 1,18 0-97,-17 0 64,-1 0-64,20 0 32,-21-19-321,1-2 289,0 1-128,0 0-32,-20 1 64,0-21 32,-20 40 128,0-19-96,-19 19 0,19 0 224,-20 0 385,1 19 95,19 1-287,0 0-33,-1-1 0,1 1 1,20 21-161,0-22-192,20 21 96,1-21-128,19 21-288,-1-21-673,1-19-705,-1 21-1441,1-21-2274</inkml:trace>
  <inkml:trace contextRef="#ctx0" brushRef="#br0" timeOffset="168545.8984">6690 5435 17648,'-41'0'1826,"21"0"-1346,0 0 289,20 39 672,-19-19-416,19 19-384,0 2-353,19-2-224,1 0-32,0 1-192,21-21-192,-3 2-353,23-21-128,-22 0-63,1 0-674,0 0-992,-21-21-2691</inkml:trace>
  <inkml:trace contextRef="#ctx0" brushRef="#br0" timeOffset="168755.8593">6947 5215 16367,'0'-39'3555,"0"39"-1729,0 0-1377,0 20 608,20 19 32,0 2-513,19 18-320,-19 0-192,0 1 0,21-20-128,-2-1-192,-19 2-320,20-2-257,-21-19-32,-19-1-961,20-19-2017,-40 0-6663</inkml:trace>
  <inkml:trace contextRef="#ctx0" brushRef="#br0" timeOffset="168936.5234">6808 5435 21075,'-19'19'2275,"38"-19"-1539,41 0 321,-1 0 321,40-19-546,-18 19-800,18 0-416,-20-22-385,0 22-192,-20 0-768,1 0-866,-39 0-3170</inkml:trace>
  <inkml:trace contextRef="#ctx0" brushRef="#br0" timeOffset="173371.0937">8496 5435 10794,'-40'-41'2338,"19"21"-32,3 0-640,-23 20 191,21 0-159,0 0-385,2 0-480,-3 20-288,1 19-33,20 2-96,0-1 33,0-1-193,20 2-160,1-2-64,17-19-64,3-1 128,-3 1-320,3 0-256,18-20-289,-19 0-544,0-20-897,-1 0-1057,1 1-1666</inkml:trace>
  <inkml:trace contextRef="#ctx0" brushRef="#br0" timeOffset="173724.6093">8535 5117 14894,'-19'-41'2914,"19"41"-1696,0 0-354,19 0 674,1 20-257,0 21-384,20 18-353,-1 0-319,1 21-193,1-21 32,-23 1-64,23-20 128,-1-21-128,-22 1 32,-18 0-64,21 1 96,-21-21-32,0 0 128,0-21 160,0 21-160,0-40-127,0 1 95,0 0-96,0 17-64,0-17 64,0 19-192,20 1 160,-20 19-129,20 19 65,0 1 0,-1 0 64,1 21-416,0-22-673,20 1-513,-21 0-928,21-1-1506,-20-19-6726</inkml:trace>
  <inkml:trace contextRef="#ctx0" brushRef="#br0" timeOffset="173964.8437">9170 5374 14573,'-20'0'3107,"20"0"-1025,0 0-1025,0 20 353,0-1-33,0 3-608,20-3-449,0 21-160,1-21-64,17-19 32,-18 0 0,1 0 0,-21 0 1,0-19-129,0-1-32,0 0-161,-21 1-159,1-3-128,2 3-161,-2-1-608,-1 20-128,21-20-1698,-20 20-1602</inkml:trace>
  <inkml:trace contextRef="#ctx0" brushRef="#br0" timeOffset="174260.7421">9488 5335 5028,'0'0'11499,"-20"0"-9961,0 19-33,20 1 577,-19 0-480,19-1-738,0 3-383,19-3-289,1-19-96,0 0 0,20 0-32,-19 0-32,17-19-96,-18-3-32,1 3 0,-21-1-96,20 0-128,-20 1-321,-20-1-96,-1 20-288,-19 0-416,22 0-225,-23 0 289,21 20-160,0-20-1314,0 19-9128</inkml:trace>
  <inkml:trace contextRef="#ctx0" brushRef="#br0" timeOffset="174834.9609">9826 5235 15726,'-20'0'2755,"0"0"-1570,0 20 64,1 1 545,19-2-705,0 1-705,0 0-288,19-1-96,1 21-32,20-21-192,-1 22-256,1-21-225,-20 0 161,19-1 31,-39 1 33,20-20 95,-40 20 1,1-20 64,-1 0-1,0 21 225,-20-21 64,1-21 96,-1 21 32,20-20 0,1 0-160,-1-19 0,20 19 64,0 1 0,20 19 96,-20-22 97,39 22 319,-19 0-63,0 22-257,19-22-128,1 19-64,0-19-32,-21 0 64,21 0-32,1 0-224,-3-19 448,-17-3-224,-1 3 64,0-21 32,-2 21 32,-18-1 96,0 0-64,0 1 97,-18-2-1,-2 21 224,0 0 129,-1 0-161,1 21-95,-18-2-193,17 21-96,1-1-32,20-19-96,0 21 0,0-22-545,20 21-576,21-21-513,-23-19-383,23 20-1731,-1-20-10570</inkml:trace>
  <inkml:trace contextRef="#ctx0" brushRef="#br0" timeOffset="175093.75">10362 5215 15822,'0'-39'3204,"-20"39"-1379,20 0-640,-20 0-224,20 20-544,0-1-129,0 1-256,20 21-64,19-22 96,-19 21-416,41-21 159,-43 1 161,23-20 32,-1 20-32,-40-1 161,19-19 127,-19 22 448,-19-22-223,-1 0-289,0 19-128,-21-19-320,3 0-801,17 20-673,-19-20-1184,1 20-2948</inkml:trace>
  <inkml:trace contextRef="#ctx0" brushRef="#br0" timeOffset="175876.9531">11474 5394 1345,'0'-20'2915,"0"20"-2691,0-20 961,0 1 1986,0 19-449,0-20-832,19 0-384,-19-20-1,0 40-32,0-20-159,-19 0-161,19 20-64,-20 0-417,-20 20-223,19 21 31,-17-2-95,18 0-65,-1 1-224,21 1-64,0-22-32,21 1 0,-1-20 64,0 0-64,19-20 192,-19 1-96,20-3-31,-21 3-65,1-21 32,0 21 0,-20-1 32,20 0-96,-20 20 128,0 0 160,0 0-64,0 20-288,0 0 192,0 19-96,0-19-32,0 21-673,0-2-416,20 0-448,-1-19-929,1 0-1410,0 1-10826</inkml:trace>
  <inkml:trace contextRef="#ctx0" brushRef="#br0" timeOffset="176290.039">12207 5811 7206,'41'39'5157,"-21"-19"-2979,-20-20-800,0 0 31,0 0 641,0-20-1057,-20 1-705,0-21-128,-1-19 96,-17 19-95,-3-19 95,-18 0-160,19-2-96,20-17 0,0 17 32,20 22-96,20-1 64,0 0 0,20 20 0,-19 20 96,17 0-64,3 20-32,-21 20-64,-2 0-160,3-1-32,-21 0 63,-21 2 129,21-21 128,-18 0-32,-2-1-96,-1 1-96,1-20-993,0 0-1121,2 0-1826</inkml:trace>
  <inkml:trace contextRef="#ctx0" brushRef="#br0" timeOffset="176479.4921">12327 5295 16815,'40'59'2787,"-20"-19"-1890,-20-21 64,19 22-257,-19-21-351,20 0-321,-20-20-449,20 0-447,-20 0-866,0 0-1345,0-20-4516</inkml:trace>
  <inkml:trace contextRef="#ctx0" brushRef="#br0" timeOffset="176625">12288 5096 17040,'0'0'1505,"0"-20"-1697,0 20-353,19 0 257,1 0-1281,0 0-1923</inkml:trace>
  <inkml:trace contextRef="#ctx0" brushRef="#br0" timeOffset="176861.3281">12525 5315 14157,'41'59'3459,"-21"-20"-1281,-20-17 32,18-3-192,2-19-705,1 20-159,-1-20-450,0 0-223,-2-20-33,3 20-224,-21-19-128,20-22 33,-20 21-65,0-19-160,0 19-321,0-19-544,0-2-160,0 2-256,0 39-673,20-20-1537,-20 20-2659</inkml:trace>
  <inkml:trace contextRef="#ctx0" brushRef="#br0" timeOffset="177107.4218">12962 5335 20883,'0'19'1826,"0"1"-1057,21-20 224,-21 20 256,20-20-544,-2 0-481,23 0 32,-21 0-256,0-20 32,19 20-64,-39-20-160,20 1 96,-40-1-193,0 20-95,1-20 64,-21 1-1,-1 19 225,3-21-32,17 21-673,1-20-640,0 20-1089,20-20-2275</inkml:trace>
  <inkml:trace contextRef="#ctx0" brushRef="#br0" timeOffset="177310.5468">13102 5017 20787,'19'0'2915,"-19"20"-2018,20 0-161,0-1 321,0 22-320,0-2-577,-20 1-64,39-1-192,-19 2-256,0-2-545,0-19 128,-1-1-704,-19 1-1282,0-20-3170</inkml:trace>
  <inkml:trace contextRef="#ctx0" brushRef="#br0" timeOffset="177470.7031">13062 5176 22132,'0'0'2307,"0"-20"-1443,40 20 161,-1-19 321,21 19-962,-21 0-544,21-20-609,-1 20-416,-18 0-673,18 20-1953,-19-20-642</inkml:trace>
  <inkml:trace contextRef="#ctx0" brushRef="#br0" timeOffset="178302.7343">14272 5176 8776,'0'-39'2594,"-20"19"-63,20-1 640,-20 21-449,2 0-1152,-23 21-673,21-1 320,-19 19-384,-1 0-385,20 1-192,20 0-192,0-20-32,20 0-64,0-20 0,0 0-128,19 0 32,-19-40 0,0 21-64,1-2 64,-3-19-97,2 21 193,-20 19 64,0 0-128,0 0 64,20 19 128,-20 21-64,21 20-32,-1-1-32,-2 21 64,3-21-32,-1-19-32,20 20-32,-21-21 64,-19-19 0,20 19 0,-40-39 96,20 21-32,-39-21-32,19 0-32,-21 0-64,-18-21-64,19 21-64,-19-19-417,19-21-672,1 21-1025,19-1-1474,0-19-5861</inkml:trace>
  <inkml:trace contextRef="#ctx0" brushRef="#br0" timeOffset="178505.8593">14530 5235 19890,'20'41'193,"-20"-22"-129,0 1 224,20 0 256,-20-1-448,0-19-224,0 20-512,20-20-1282,-20-20-2658</inkml:trace>
  <inkml:trace contextRef="#ctx0" brushRef="#br0" timeOffset="178809.5703">14491 5017 17840,'0'0'1794,"20"0"-1313,-20 0 159,39 20 97,-19 19-481,20 2-160,-1 18 96,1-20-224,1 22 64,-2-22 289,1 0 511,-20-19 33,-1 0-96,1-1-64,0-19-65,-20 0 1,20-19-97,-20-1-95,0-19-289,0-1-64,0 0-128,0 0-256,0 1-385,0 0-320,0 19-544,20-1-1250,-20 1-1953,0 20-9962</inkml:trace>
  <inkml:trace contextRef="#ctx0" brushRef="#br0" timeOffset="178967.7734">15145 5255 18513,'20'40'2274,"1"-20"-961,-21-20-960,20 20-97,0-20-256,-20 0-288,18 0-705,3 0-2018,-21-20-2851</inkml:trace>
  <inkml:trace contextRef="#ctx0" brushRef="#br0" timeOffset="179245.1171">15226 5017 16591,'39'20'2210,"-19"0"-640,0 19 127,0 2-255,-1-2-129,1 20-384,0-18-577,0-2-256,0 0-64,-20 1 96,19-40 97,-19 19-97,0-19 64,0 0-96,0 0 192,0 0 97,20-19-129,-20-1-160,20-19-352,21 19-321,-21 0 129,18 1-161,-17 19-159,19 0-225,-21 39-577,1-19-1697,0-1-2691</inkml:trace>
  <inkml:trace contextRef="#ctx0" brushRef="#br0" timeOffset="179657.2265">16079 5176 17616,'0'-59'2274,"-21"59"-480,21-21-545,-18 21 481,-2 21-705,-21-1-321,21-1-255,2 21-289,18-1-64,0 2-128,18-22-32,2 1-32,1-20 0,-1 0-192,0 0 127,19-20 33,-19-20 32,-20 20 0,20 0 32,-20 1 128,0-1 0,-20 20 32,0 0-32,20 20-128,0 19 192,0 2-96,0 18-64,20-20 64,0 22 33,19-22-33,-19 0-64,0 22 96,-20-42-32,0 21 64,0-21 32,-20 1-160,0 19-128,-19-39-97,-1 21-255,1-21-673,-1 20-2723,-1-20-12491</inkml:trace>
  <inkml:trace contextRef="#ctx0" brushRef="#br0" timeOffset="180593.75">17131 5196 9801,'-20'-40'2562,"20"21"-640,-20 19 64,0-20 480,1 20-416,-1 0-929,0 20-320,0-1-321,20 1-95,0 0-65,0-1-160,20 1-32,0 0 33,0 1-33,19-21 64,1 0-160,-20-21 0,-1 1-160,1 0 128,0 1-224,-20-1 127,0 20 194,0-20 63,0 20-320,-20 20 480,0-20-416,20 39-32,-19-19-577,38 0-832,1 1-1442,41-2-2563</inkml:trace>
  <inkml:trace contextRef="#ctx0" brushRef="#br0" timeOffset="182243.164">713 6605 13068,'-18'-20'1954,"18"1"-481,0 19 1,0-20 63,0 0 32,18 1-544,2 19-608,0-22-353,21 22 32,-23 0-128,3 22-32,-1-3 32,0 21-160,0-1 160,-20 2-193,0 18 257,-20-20-32,0 21 97,0-20-97,-1 19 64,3-20 64,-2-18 0,20 18 32,-21-19-96,21-20 256,21 20 1,-21-20 31,20 0-64,19-20-224,-19 20-64,20-20-352,-1 1-353,1 19-704,0-20-481,-21 20-352,21 0-1986,-20 0-8744</inkml:trace>
  <inkml:trace contextRef="#ctx0" brushRef="#br0" timeOffset="182569.3359">1369 6646 18257,'-20'-41'1057,"0"41"-224,1-20 288,-21 20 192,-1 0-160,23 20-641,-22 0-383,19 1-226,1-2 1,20 21 0,0-21 64,41 21 0,-1-21-64,19 2-32,20-1 0,0 0-32,-19-1 64,19 1 64,-38 0 0,-3-20 64,-17 19 128,-21 1 96,0-20-320,-21 21 0,1-1-352,-18-20-706,-3 0-1888,2 0-2083</inkml:trace>
  <inkml:trace contextRef="#ctx0" brushRef="#br0" timeOffset="182742.1875">1191 6665 19218,'0'-19'2178,"20"-2"-1377,-2 1-1,3 0-511,19 1-289,-20-1-481,19 0-672,1 20-1441,-1-19-2756</inkml:trace>
  <inkml:trace contextRef="#ctx0" brushRef="#br0" timeOffset="183299.8046">1826 6744 18577,'0'0'2498,"0"0"-2145,19 0-129,-19 0-32,0 0-64,20 0-64,0 0-32,0-20-544,1 20-1250,-3 0-800,2-19-1890</inkml:trace>
  <inkml:trace contextRef="#ctx0" brushRef="#br0" timeOffset="183655.2734">2143 6466 19154,'60'-20'544,"-40"20"-63,19-20 960,1 1-224,-1 19-961,1-20-224,-20 20 32,19 0 1,-19 20-33,1-1 64,-1 21 128,-20 1 32,20 18-192,-20 0 192,18-19-160,-18 19-63,21-19-33,-1-21-33,0 22-63,0-21-224,-20-1-256,20-19-385,-20 20-257,19-20-1344,-19 0-3235</inkml:trace>
  <inkml:trace contextRef="#ctx0" brushRef="#br0" timeOffset="183850.5859">2203 6705 19634,'0'0'2338,"0"0"-1985,39-20 896,1 20 352,19-20-480,1 1-832,-1 19-417,-18-21-481,18 21-96,-19 0-896,-20-20-1410,19 20-2402</inkml:trace>
  <inkml:trace contextRef="#ctx0" brushRef="#br0" timeOffset="184190.4296">2839 6466 21268,'-41'0'768,"41"0"-543,-20 0 447,20 19 545,-20 3-736,20-3-353,0 1-160,0 19-64,20-19-353,21 21 289,-3-22 32,23 1-192,-23 0 32,3-1 288,-1 1-65,-1 0 226,-19-1 127,0-19 64,0 0 1,-20 21 191,-20-21-224,0 0-224,0 0-160,-19 0-192,-1 0-128,-1 20-545,3-20-641,18 0-1857,-21 20-2338</inkml:trace>
  <inkml:trace contextRef="#ctx0" brushRef="#br0" timeOffset="184422.8515">2620 6507 15118,'20'-22'2530,"-20"22"-1249,39-19-512,-19-1 0,39 0 128,2 1-321,-3-1-480,3 0-992,-22 20-2308,1-19-2561</inkml:trace>
  <inkml:trace contextRef="#ctx0" brushRef="#br0" timeOffset="185249.0234">3752 6585 14189,'-20'-19'1185,"0"-1"577,-1 20-385,1-20 257,2 20-353,-23 20-352,21 0-321,0-1-191,1 21-1,-1-19-224,20 18 0,20-19-192,19-1-64,1 1 128,-1-20-64,22 0 32,-2 0-32,-19 20-32,-1-20 32,-39 0 32,0 19 225,0 2 63,-39-1-192,19 0-64,-21-20-64,23 19 96,-2-19-320,0 0-192,-1 0-257,21 0-608,0 0-1410,0 0-1761,21 20-6310</inkml:trace>
  <inkml:trace contextRef="#ctx0" brushRef="#br0" timeOffset="185675.7812">4307 7122 16912,'0'39'800,"0"-39"257,0 0 289,0 20-193,0-20-417,-20 0-223,0-20-129,1 20-192,-21-39 1,19 19 31,-17-20 64,-3 0-224,1-19 0,21-1 32,-21 1-96,20-21-64,20 21 64,0 0-64,20-2-32,0 22 96,19 0-224,-19 17 160,21 22-96,-21 0-97,-2 41 33,2-1 64,-20-1-32,0 21 32,0-20 128,0-1 32,-20 0-96,20-18-385,-18-1-896,-2-20-1186,20 0-1280,-21 0-9130</inkml:trace>
  <inkml:trace contextRef="#ctx0" brushRef="#br0" timeOffset="185892.5781">4187 6367 18289,'41'0'2786,"-41"0"-2337,0 20 352,0 0 448,20 19-128,-20 22-448,19-2-449,1 0-64,0 1-416,0-21-161,20 1-416,-21 0-960,21-20-1731,-20 0-4868</inkml:trace>
  <inkml:trace contextRef="#ctx0" brushRef="#br0" timeOffset="186061.5234">4566 6685 18193,'0'0'2979,"0"20"-2211,0-20-63,18 19-257,-18-19-352,0 20-288,21-20-641,-21 0-1248,20 0-2692</inkml:trace>
  <inkml:trace contextRef="#ctx0" brushRef="#br0" timeOffset="186228.5156">4505 6407 15470,'0'-40'4709,"0"21"-4517,0-2-1153,0 1-384,20 0 224,-20 20-1474,21-19-7623</inkml:trace>
  <inkml:trace contextRef="#ctx0" brushRef="#br0" timeOffset="186400.3906">4684 6307 14029,'40'80'5029,"-20"-41"-2851,0 1-481,-1 20-448,1-1-160,0-19-864,0 0-65,19 0-32,-19-21-224,0 1-128,-20-20-353,20 20-832,-20-20-1122,0 0-2497</inkml:trace>
  <inkml:trace contextRef="#ctx0" brushRef="#br0" timeOffset="186585.9375">4584 6585 19762,'-18'0'2563,"18"0"-1314,18 0 64,3 0 897,19-19-576,19 19-994,1 0-608,-1-20-544,0 20-513,22 0-609,-43 0-480,23 0-2146,-43 0-14093</inkml:trace>
  <inkml:trace contextRef="#ctx0" brushRef="#br0" timeOffset="187399.414">5617 6327 15406,'-20'-20'1634,"20"20"-97,-19 0-800,19 20 32,0 1 512,0 18-192,0 20-353,0 2-223,19-2-257,1-20-160,0 21-96,20-40-448,-1 19-609,1-19-769,-1-20-1473,1 0-2050</inkml:trace>
  <inkml:trace contextRef="#ctx0" brushRef="#br0" timeOffset="187689.4531">5915 6546 14317,'0'20'2915,"0"-20"-2050,-21 39-33,21-19 930,21 20-224,-1 0-866,0-1-384,19-19-159,1-20 31,20 0-64,-21 0 128,1-20-160,-1-19-160,-39 19 160,20 0-128,-40-20-192,2 20 96,-3 0-97,-19 1 161,-19-1-160,19 0 128,20 20-128,-19 0-513,19 0-1153,20 0-704,0 0-449,20 0-1057</inkml:trace>
  <inkml:trace contextRef="#ctx0" brushRef="#br0" timeOffset="187920.8984">6352 6625 19186,'-20'-20'1601,"20"-19"-736,0 19-96,0 0-1,0-21-543,20 22-385,20-1-865,-21 0-1089,41 20-1890,-21 0-11595</inkml:trace>
  <inkml:trace contextRef="#ctx0" brushRef="#br0" timeOffset="188543.9453">6947 6228 18833,'-20'0'1890,"20"20"-1313,0 0 95,20 19 610,0 2-193,0 18-449,1-40-159,17 21-289,-18-21-32,21 3-96,-23-22 128,23 0-96,-21 0 64,0 0-128,-1 0-32,1 0 32,20 19-64,-20 1 0,-1 0-128,1-1 96,-20 1-32,0 0 32,0 1-128,0-21 96,-39 0-225,19 19-159,-20-19-32,1-19 31,-1 19-31,-1-21-449,23 1-2210,-2 0-2659</inkml:trace>
  <inkml:trace contextRef="#ctx0" brushRef="#br0" timeOffset="188905.2734">7483 6566 21396,'39'0'801,"-39"-20"-577,20 0-192,1 20 320,-1-19 32,0-3-223,-2 3-33,-18-1 0,0 0-160,0 1-96,0-1-64,-18 20 31,-2 0 97,0 0 192,-21 0 1,23 20 127,-3-1 288,1 1-255,20 0 63,0 21 96,0-22-63,0 1-225,20 0-128,1-1-32,17 1 0,23-20-384,-22 0-289,21 0-833,-1 0-1953,1-20-8712</inkml:trace>
  <inkml:trace contextRef="#ctx0" brushRef="#br0" timeOffset="189476.5625">7939 6148 15502,'0'-19'2851,"0"19"-1314,20 19 65,-20 1 192,21 21-289,-21-2-448,20 0-384,0 22-289,-1-2-256,1 0-64,0-18-160,20-2-416,-21-19-97,1-1-160,0 1-320,0-20-608,0 0-1538,-20-20-2211</inkml:trace>
  <inkml:trace contextRef="#ctx0" brushRef="#br0" timeOffset="189666.9921">8138 6209 18449,'0'0'3011,"20"19"-2435,-20 1 97,20 19 576,-20 22-320,20-2-352,19 0-802,1-18 354,1-2-610,-3 0-288,-18-19-640,21-20-609,-41 20-2274,0-20-9225</inkml:trace>
  <inkml:trace contextRef="#ctx0" brushRef="#br0" timeOffset="189871.0937">7901 6367 16431,'0'-19'4420,"0"19"-3331,20-21-32,-2 21 609,23-20-289,-1 20-896,-1 0-417,1 0-321,-1 20-511,1 1-481,19-2-577,-19 1-1377,1 0-2242</inkml:trace>
  <inkml:trace contextRef="#ctx0" brushRef="#br0" timeOffset="190202.1484">8376 6426 12171,'21'0'3619,"-1"-19"-992,-2 19-673,23 0-865,-21-20-545,19 20-223,-19 0 31,0-20-256,0 20-64,-20-19 96,0 19-96,0-21-128,-20 21 32,0-20-192,-19 20-96,-1 0 223,-1 20 322,3-20 63,17 21 32,1-2 96,0 1-127,20 0-33,0-1 128,40 21-31,-19-21-225,38 3-321,-19-3-479,19 1-225,1-20-705,-21 0-1697,21 0-6566</inkml:trace>
  <inkml:trace contextRef="#ctx0" brushRef="#br0" timeOffset="190413.0859">8794 6546 19250,'-21'-39'2722,"1"-2"-960,2 21-417,18-19 417,-21-1-353,21 0-736,0 0-193,21 21-352,-21-1-160,18 0-160,23 20-320,-21 20-385,18 0-737,3-1-640,-1 21-2306,-21-19-4549</inkml:trace>
  <inkml:trace contextRef="#ctx0" brushRef="#br0" timeOffset="190644.5312">8933 6109 14029,'19'-59'2274,"1"59"-448,40-20 95,-1 40 354,20 0-514,-18-1-576,18 40-512,-40 2-385,1 17-256,-20-17 32,-20 17 33,20-38-97,-20 1-161,-20-2-127,20-19-96,-20-1-545,20-19-1057,-20 20-3715</inkml:trace>
  <inkml:trace contextRef="#ctx0" brushRef="#br3" timeOffset="211032.2265">18223 6248 8391,'0'-20'1314,"0"20"-97,0-19 545,0 19 191,-20 0-447,20 0-417,0 0-352,0 0-321,0 0 96,0 19 161,0 1 128,0 0 256,20 19-256,-20 2-97,20 18 65,-20 0-289,20 1-31,0-1-1,-1 2-127,1-2-33,20 0 64,-20-19-160,-20 0 1,19-21-129,-19 21 96,20-1-64,-20-18-32,0-1 0,0-1-256,0-19-353,0 20-159,0-20-257,0-20-833,0 20-2370,0-39-11659</inkml:trace>
  <inkml:trace contextRef="#ctx0" brushRef="#br3" timeOffset="212002.9296">18401 6189 2402,'-19'-21'3267,"-1"21"-352,20 0-865,0 0-129,0 0-287,0 0-481,0 0-384,20 0-193,-20 0-95,19 21-129,-19-21-192,20 20 0,20-20 97,-19 19 31,17-19-64,23 0-128,-22 0 64,21-19-128,-1 19 193,0 0-129,1 0 32,19-20-32,0 20-64,2 0 96,-2 0-160,-20 0 32,20-21 32,20 21 64,-18 0 224,18 0-63,0-20-65,1 20 32,-1 0-192,0 0 128,20 0-32,-19-19 33,18 19 127,1 0-192,0 0 0,1 0 0,-1 0-96,0 0 32,-1 0-32,-19-20-224,21 20 512,-1 0-288,-20 0 64,21 0-96,19 20 64,-21-20 0,22 0 0,-21-20 0,19 20-64,-39 0 289,21-20 287,-1 1 225,-20 19-33,21-20-31,-1 20-192,0-20-97,-1 20-288,-37 0 96,-2-21 129,-20 21-65,-19 0 0,19 0 161,22 0-129,-22 21-128,-1-21-96,3 0 0,-22 0-32,21 0 32,-40 0-31,19 0-1,-19 0 32,-20 0-256,20 0-161,-20 0-255,0 0-385,-20-21-417,0 21-928,0-20-1922,-19 20-10986</inkml:trace>
  <inkml:trace contextRef="#ctx0" brushRef="#br3" timeOffset="213437.5">18599 6963 11018,'-18'0'961,"18"0"-961,0 0-96,-20 0 192,20 20 96,0-20 545,-20 0-257,20 0-127,0 0 351,0 0 385,0 0-224,0 0-192,20 0-225,0 0-160,-2 0-95,3 0-65,19 0 0,-1 0-64,21 0 0,-1 0-32,1 0 64,20-20 0,-1 20-32,0 0-32,20-21 64,-18 1 0,36 20-96,-17-19 32,19 19-64,0 0-160,21-20-32,-21 20 32,-1 0 0,1 0-97,1 0 1,-1 0 0,19-20 0,-18 20 63,-1 0 225,20-19 64,-39 19 289,19-20 447,-20 20-159,1 0-481,-21-20-128,20 20 0,-20 0-96,20 0-64,0 20 0,-20-20 64,21 0 64,-1 0 32,-19 0 32,-1 0-64,1 20 0,-1-20 0,-19 0 0,-1 0 32,20 0-32,-18 19 0,18-19 64,0 0 128,20 0 33,-20 0 95,2 0 288,-2 0 97,-20 0 0,1 0-289,-1 0-160,1 0-95,-1 20-65,20-20 192,-18 0 32,-2 0 33,0 0-97,-19 0-32,0 0-64,-1 0-128,1 0 32,-19 0-64,-3 0-32,2 0 192,-20 0-96,20 0-64,-20 20 96,0-20 1,21 0-1,-21 0 96,0 0 128,20 19-192,-20-19 64,0 0 65,0 0 31,0-19-32,0 19-64,0 0 65,0-20-97,0 0 32,0 1 64,0-1 65,0-21-129,-20 2 0,20 0 32,-21-20-192,21-2 0,-20 2-32,20-1-128,-20 1-288,2 19-481,-23 0-192,21 20-1249,-19 0-3460,-1 1-10441</inkml:trace>
  <inkml:trace contextRef="#ctx0" brushRef="#br3" timeOffset="214060.5468">20089 6189 11274,'-20'-21'3107,"20"21"-609,0 0-1184,0 0-33,0 21 288,20-1-448,0 19-288,19 0-128,-19 22-129,1-2 33,17 0-321,-18-18-384,1 18 481,-1 0-321,0-19 0,-1 0 0,1-21-64,0 21-256,-20-21-129,20 2-255,-20-1-417,20 0-513,-20-20-992,19 0-1730,-19-20-10601</inkml:trace>
  <inkml:trace contextRef="#ctx0" brushRef="#br3" timeOffset="214473.6328">20407 6685 9929,'39'39'2178,"-19"1"-801,0-21 449,0 2 192,-1-1-417,1 0-640,-20-20-576,0 0-193,0 0 320,0 0 161,-20-20-545,1 0-32,-1-1-64,-20-18-64,1 0-128,19-20-128,-20-2-193,40 2 257,0 18 256,0 2-224,20 0 320,0 19-224,19 0 224,-19 20-160,0 0 64,20 20 0,-21 0-64,1 19 0,-20-19 32,0-1 0,0 3 0,0-3 0,-20 1 0,1 0-320,-1-20-257,0 0-352,-20 0-704,21 0-1538,19 0-9962</inkml:trace>
  <inkml:trace contextRef="#ctx0" brushRef="#br3" timeOffset="214713.8671">20784 6248 18673,'20'20'1602,"-20"-1"-898,0 21 257,0 0 192,0 19-160,0-19-320,0 20-321,20-1 1,-1 2-161,1-22-192,0 0-128,20 1-321,-21-21-448,1 2-1056,0-1-1955,-20 0-8360</inkml:trace>
  <inkml:trace contextRef="#ctx0" brushRef="#br3" timeOffset="215827.1484">19136 6526 12395,'0'0'1954,"-20"0"-513,20 0-223,-19 20 95,-1-20-192,0 20-448,0-1-97,-1-19 33,3 20 288,18-20-97,0 0-223,0 0-225,0 0 0,0 0 161,18 20 160,3-20-225,-1 0-288,20 0 0,-21 0-96,21 0-192,-20 21-416,0-21-417,19 0-705,-19 0-1248,-20 0-1795,20 19-8872</inkml:trace>
  <inkml:trace contextRef="#ctx0" brushRef="#br3" timeOffset="216327.1484">19454 6605 9545,'40'41'4868,"-21"-2"-2209,-19-19-1026,20-1 1,-20 21-289,20-21-704,-20 2-385,0-21-64,0 0 321,0 0 479,0-21-575,0 2-385,0-1-128,-20-19-64,20-1 64,-20 0-33,20-19-127,-19 39 192,19-19-32,0 17 96,0 3-128,19 19-32,1 0 0,0 19 160,20 3-64,-21 17-33,1-19 194,20 19-97,-20-19 0,-1 1 32,-19-2 0,0-19 64,-19 20-96,-21-20-192,0 0-97,1 0-191,19 0-417,-20 0-1121,21 0-1249,-1-20-7431</inkml:trace>
  <inkml:trace contextRef="#ctx0" brushRef="#br3" timeOffset="217551.7578">21737 6426 14093,'0'-19'1890,"0"-1"-33,0 0-575,0 20 511,0 0-127,0 0-865,0 0-449,19 0-96,1 20 97,0 0-97,21-1-64,-3 1-32,23 0-128,-2-1 32,0 3 0,1-3 0,-21 1-192,1-20-64,0 20 224,-40-20-128,0 19 128,0-19 32,-20 20 32,-20 0 64,1-20-224,19 0 160,-20 0-192,20 0-160,1 0-321,19 0-383,0 0-65,0 0-1762,0 0-416,19 21-1057</inkml:trace>
  <inkml:trace contextRef="#ctx0" brushRef="#br3" timeOffset="218362.3046">22570 6526 16751,'20'0'1954,"-20"0"-1441,0 20-33,0 0 994,0 19-33,0 2-736,0-2-33,20-19-223,20 19-1,-21-19-192,1-20-31,0 19-129,1-19 160,-1 0-128,-20 0 192,0-19-192,0-1-128,-20 0-96,20-19-32,-21-21-96,1 20 0,0-19 64,1 18-129,19 2 257,0 0-32,0 19 32,19 0-32,1 20 96,0 0 64,1 20-64,-1 19 0,-2-19 32,2 19-64,1 2 96,-21-21-160,0 0 128,-21 19 33,1-39-161,-18 20-289,-3-20-255,21 21-834,-19-21-736,-1 0-2402</inkml:trace>
  <inkml:trace contextRef="#ctx0" brushRef="#br4" timeOffset="249533.2031">10104 6070 3427,'-21'-20'11114,"1"20"-9224,20-20 480,0 20-96,0 0-608,0 20-737,0 0 0,20 39-64,1-20-385,-1 41-128,0-21-191,19 1-33,-19-20-96,0 19-32,19-18 0,-19-22-225,0 1-319,0 0-417,0-1-256,-20 1-545,0-20-1120,0 0-1571</inkml:trace>
  <inkml:trace contextRef="#ctx0" brushRef="#br4" timeOffset="249786.1328">9846 6407 17264,'0'0'3843,"0"0"-2369,0-20-641,19 0 992,1 20 33,20-19-897,-1-2-513,22 1-287,-23 0-97,23 20-160,-23-19-385,23 19-384,-22 0-352,-19 0-609,20 0-608,-20 0-1153,-20-20-2051</inkml:trace>
  <inkml:trace contextRef="#ctx0" brushRef="#br4" timeOffset="250423.8281">10362 5970 18417,'0'19'2851,"0"1"-2147,0 1-63,0 19 544,19 19-96,-19 1-544,20-1-353,0 0-128,1-18 0,-1-2-32,18 0 0,-38 1 0,21-21 32,-21 3-32,0-3 64,0-19 32,0 20 96,0-20 1,-21-20-33,21 1-96,0-3-128,-20 3 64,20-21-160,0 21 96,0-1-128,20 20 96,-20 0-129,21 0 193,19 20-64,-21-1 128,1 1-32,20 0 33,-20-1-98,19 3 33,-19-3 0,20 1-32,-21-20 97,1-20 127,0 20 96,-20-19 32,20-22-160,1 21 33,-21-19-33,0 19 0,0-19 0,0 18 96,-21 1-64,1 0 33,20 20-33,-20 0 0,0 0-96,20 0-32,-19 20-32,19 0-32,-20 1 64,20 18-128,0 0 64,20 1 32,-20 1-64,19-2 0,1-19-32,20 19-128,-1-39-192,1 0-97,1 0-480,-23-20-64,23 20-320,-21-39-481,-20 19-1281,0-21-832,0 2-898</inkml:trace>
  <inkml:trace contextRef="#ctx0" brushRef="#br4" timeOffset="250713.8671">10958 6268 11562,'0'0'3812,"0"19"-1089,18 1-33,-18 21-416,21-2-736,-1 0-289,0 1-352,0 1-417,-1-22-191,1 21-97,0-40-192,0 19 128,-20-19 0,20 0-128,-1-19 128,-19-1-64,0 0 0,20-21 32,-20 2-96,0 19 64,0-19-64,20 39-32,-20-20 64,20 20 32,0 20 65,1 0-65,-3-1-160,23 1-609,-1 0-865,-22-1-704,23 3-2178,-21-22-11755</inkml:trace>
  <inkml:trace contextRef="#ctx0" brushRef="#br4" timeOffset="251532.2265">12049 6307 14221,'-40'-39'3139,"40"39"-865,-20-20-128,1 20-160,-1 0-673,0 0-320,0 20-32,0-1-416,-19 1-33,19 21-63,-1-2-33,21 0-224,0 1-128,0 1-64,0-22 96,21 21-288,-1-21-320,19-19-161,1 20-576,19-20 32,-19-20-897,21 1-961,-3-1-1666</inkml:trace>
  <inkml:trace contextRef="#ctx0" brushRef="#br4" timeOffset="251901.3671">12248 6327 14733,'0'21'2691,"0"-2"-737,0 1 480,-20 0-288,20-1-929,20 21-352,-20-21-288,20 3-129,19-3-192,-19-19-95,20 0 31,-1 0-192,-19 0 128,20-19-64,-20-3-192,-20-17-161,19 19-159,-19 1 64,-19-1-193,19 0-800,-20 1-1250,0-2-1985,20 21-4132</inkml:trace>
  <inkml:trace contextRef="#ctx0" brushRef="#br4" timeOffset="252255.8593">12803 6546 16591,'-19'0'2659,"19"-20"-705,-20 1-161,0-3 1,-21-17-449,23 19-224,-2-19-288,0 0-352,20 18-193,-21 1-256,21 0-64,0 1-128,21 19-97,-1 0-415,18 0-545,3 0-609,-1 19-1665,-1 21-1410</inkml:trace>
  <inkml:trace contextRef="#ctx0" brushRef="#br4" timeOffset="252806.6406">13062 6546 12908,'-21'0'3203,"21"-20"-1410,0 1-639,-20 19 735,20-22-575,-18 3-418,18-21-703,-20 21 31,20-1-384,0-19 640,20 18-160,-20 21-256,18-20-64,2 20-64,1 0-96,-1 0-192,0 20-193,19 1-127,-19-2-161,0 1-384,0 0 128,-1-20 544,1 19 289,0-19 160,-20 0 192,20 0 513,-20-19 287,20-1 354,-20 20-225,0-20-257,0 1-287,-20-2 223,20 1-159,-20 0 0,20 1-129,-20 19-192,20 0 0,-20 0-128,1 0 1,19 19-162,-20 1 33,20 0 32,0 20-96,20 0 32,-20-21 32,19 21-160,1-21-128,20 3-161,-20-3-384,19-19-159,-19 0-578,21-19-1537,-23-3-2434</inkml:trace>
  <inkml:trace contextRef="#ctx0" brushRef="#br4" timeOffset="253132.8125">13479 6307 19666,'0'60'2082,"0"-40"-705,20 19 449,-20-19-96,0 0-833,0-1-417,0 3-192,0-22-160,0 0 1,0 0-1,0 0 64,0 0-192,0-22 0,0 3 64,18-1-64,-18-19-32,21 19 64,-1-19-160,0 39 32,0-21 64,-1 42-32,1-21 96,0 19-32,0 21-417,0-21-480,-1 1-384,1 0-128,0-20-993,0 0-2179,-20-20-6918</inkml:trace>
  <inkml:trace contextRef="#ctx0" brushRef="#br4" timeOffset="253332.0312">13756 6109 22261,'20'20'2210,"-20"19"-449,20-18-640,1 38 161,-3-20-546,2 1-415,1 0-225,-1 0-481,0-21-63,-20 1-289,18-20-800,-18 20-417,0-20-641,-18-20-3554</inkml:trace>
  <inkml:trace contextRef="#ctx0" brushRef="#br4" timeOffset="253526.3671">13716 6327 18929,'0'0'4517,"20"-20"-2852,20 20 97,1-20 96,18 1-417,-19 19-896,19 0-417,-19 0-256,-1 0-769,1 0-993,-20 19-1089,-1 1-2914</inkml:trace>
  <inkml:trace contextRef="#ctx0" brushRef="#br4" timeOffset="254341.7968">14491 6466 15150,'0'60'2466,"20"-20"-1153,-20-1-95,19 21 351,1-20-192,0-1-672,0 0-225,0 2 129,-1-21-225,1-20 1,0 19-1,-20-19 1,0 0 383,-20-19-383,0-1-225,1-21-64,-1 2 0,-20-20 0,1-1-160,-1-19 64,20 18 32,0-17-64,1 19 0,19 18 0,19 2 0,-19 19-128,20 20-32,0 0 160,20 20-1,-21-1 1,21 21 0,0 0-64,-1 0-96,-19-1 128,0-19-96,-20 21 32,0-41 96,0 19 32,-20 1-96,0-20 96,-19 0-353,19 0-415,0 0-129,0-20-993,0 20-1217,1-19-1633</inkml:trace>
  <inkml:trace contextRef="#ctx0" brushRef="#br4" timeOffset="254748.0468">14689 6009 5349,'0'21'16143,"0"-21"-15150,0 20-737,0 19 801,21 1 609,-1-1-609,-2 21-417,3-1-319,19 2-129,-20-22-96,-1 0-32,1-19-32,0 0 64,0-1-64,-20-19 0,20 0 32,-20 0 192,0-39 33,0 19-225,0-19 64,0-21-32,0 20-192,19 1 0,-19 0 32,20 19 32,-20 20-97,20 0-31,0 20 160,0-1 0,-1 21 0,1-1-576,21 2-513,-21-2-224,18-19-994,-17-1-1472,-1 1-3524</inkml:trace>
  <inkml:trace contextRef="#ctx0" brushRef="#br4" timeOffset="255131.8359">15364 6248 14413,'0'-20'2306,"0"1"97,0 19 415,-20 0-768,20 19-769,-19 1-224,-1 19-64,0-19-416,20 21-193,0-22-224,20 1-128,0 0 0,-1-20 1,1 0-33,0 0 64,0-20-128,-20 0-33,20 20 33,-20-19 32,0 19 64,0-21 32,-20 21-32,20 0-64,-20 0 0,20 21-96,0-21-96,0 0-224,20 19-289,0 1-384,-1-20-737,1 20-1345,20-20-2466</inkml:trace>
  <inkml:trace contextRef="#ctx0" brushRef="#br4" timeOffset="255422.8515">15682 6228 16719,'-20'-19'3748,"20"19"-2083,-19 0-415,19 0 383,-20 19-127,20-19-481,-20 20-481,20 19-256,0-19-192,20 0-64,0 20-64,-1-20-96,21 0-128,-20-1-32,0 1 32,-1 0 95,-19-20 161,0 19-32,-19-19-160,-1 22-32,0-22-32,0 0-193,0 0-319,1 0-1186,-1-22-2851,0 22-12075</inkml:trace>
  <inkml:trace contextRef="#ctx0" brushRef="#br4" timeOffset="255740.2343">15841 6407 20819,'59'-20'3780,"-39"0"-2083,19 1-415,-19-2-1,21 1-448,-21 0-577,-20 1-64,18-1-96,-18 0 32,0 20-224,0-19-96,-18 19-192,-22 0-193,19 0 193,-17 19 352,17 21-64,1-1 32,0-19 64,0 20 32,20 0 96,20-21 0,0 1-192,21-20 192,-3 20-32,23-20-128,-22 0-288,1-20-737,-1 20-641,1-20-1153,-20 1-4996</inkml:trace>
  <inkml:trace contextRef="#ctx0" brushRef="#br4" timeOffset="256747.0703">16674 6307 15342,'-39'0'2562,"19"0"-896,0 0-353,0 0 385,20 20-577,0-20-545,0 21-95,20-2-129,0-19 1,0 0 31,19 0-128,-19 0-128,20-19-32,-19-2-160,-3 1 0,-18-19-32,0 19 128,0 0 0,-18 20-32,-3-19-32,1 19 64,0 0 96,0 0 129,20 0 31,-19 19 64,-1 1-63,20 19 159,0-19-64,20 21-95,-1-2-193,1-19-96,0-1-64,21 1-353,-3 0-416,3-1-256,-3-19-192,-17 0-865,-1-19-1697,0 19-3204</inkml:trace>
  <inkml:trace contextRef="#ctx0" brushRef="#br4" timeOffset="257050.7812">16913 6268 15855,'0'59'2081,"20"-38"546,0-2-417,-20 1-160,19 0-673,-19-20-448,20 0-384,-20 0-225,0 0-96,0 0 161,20-20-193,-20 0-32,0 1-128,0-22-32,0 21 0,0-19-64,0 19-128,0 1 32,0 19-33,0 0 33,20 19 128,0 1 128,-1 19-64,1-19-96,0 21-224,0-22-705,19 1-64,-19 0-577,0-20-1088,0 0-2787</inkml:trace>
  <inkml:trace contextRef="#ctx0" brushRef="#br4" timeOffset="257442.3828">17230 6287 18513,'-20'20'1826,"20"0"-609,0 20 96,0-20 32,20 0-672,-20-1-385,21 1 1,-1-20 63,-2 0-64,3 0-64,-1-20-127,0-19 63,-20 19-128,0-20-96,0 0 0,-20-19-97,0 20 33,-19-21-128,19 1 160,-1 19 96,-19-1 192,20 22 321,20-1 159,-19 20 129,19 0 0,0 0-353,19 20-63,-19 19-161,20 2 32,20-2-256,-19 1 32,17 20-352,3-21-225,-1 1-288,-1-21-576,-19 21-96,0-19-641,0-21-1890,-1 19-6054</inkml:trace>
  <inkml:trace contextRef="#ctx0" brushRef="#br4" timeOffset="257739.2578">17648 6148 2594,'-21'-19'18417,"21"19"-17392,-40 19-320,21-19 544,-1 20 129,-20 21-674,20-22-351,20 1-289,0 19-128,20-19 31,0 0-255,20 1-160,-1-2 31,2 1 1,-3 0 192,3-1 160,-41 1 192,0-20-96,0 20 192,-21-20-128,1 19 0,2-19-224,-23 0-160,21 0-513,0-19-576,1 19-1314,-1-20-3106</inkml:trace>
  <inkml:trace contextRef="#ctx0" brushRef="#br4" timeOffset="258065.4296">17727 5752 20467,'20'-20'3235,"-20"-1"-1762,0 21-63,0 21 287,20-1-287,-20 19-385,0 1-481,0 20-192,0 19-223,0-19-65,19-1-353,-19 0-191,20-18-193,0-2-512,0 1-577,0-21-384,-1 1-2114,-19 0-9609</inkml:trace>
  <inkml:trace contextRef="#ctx0" brushRef="#br4" timeOffset="258216.7968">17945 6407 23702,'0'0'1569,"0"19"-672,0-19-480,0 0-321,0 0-673,0 20-640,0-20-2050,0 20-16400</inkml:trace>
  <inkml:trace contextRef="#ctx0" brushRef="#br0" timeOffset="285750">555 7518 11755,'-40'-39'2658,"40"19"-31,-39 20-353,19-20-609,0 20-704,-1 0-192,3 20-96,-2 19-129,20 1 257,-20 1-257,20 18-287,0 21-65,0-21 192,20 19-224,-20-37-192,20 18 0,-2-20-352,3-19-353,19 1-544,-20-21-769,19 20-1377,1-20-2531</inkml:trace>
  <inkml:trace contextRef="#ctx0" brushRef="#br0" timeOffset="286655.2734">614 7757 10217,'-19'-20'2691,"19"20"-1282,0 0 0,0 0 97,0 0-65,0 0-128,0 20-127,19 0-418,1 19-159,-20-19-161,20 20 65,0 0-33,-20-21-127,21 1 31,-21 0 64,18-20-95,-18 0 127,0 19 129,0-19-385,0-19-96,0 19-64,0-20-96,-18-19 96,18 19-320,0-21-64,0 2 95,0 0 97,0 19-64,0 0 64,18 20-32,2 0 160,0 0-32,1 20 32,-1 0 0,-2-1 0,23 1 32,-21 19-32,20-18 0,-21-21 0,21 20 0,-20-20 64,0 0 64,-1-20-64,1-1 32,0 21-64,-20-19 96,20-21 0,-20 21-96,-20-1-32,20-19 0,-20 18 0,0 1-96,1 20 128,-1-20-64,0 20-128,0 0 96,20 20-32,-20 0 32,20 1 64,0 18 0,0-19 0,20 19-32,0 0-128,0 2-32,0-21-321,19-1-640,1-19-609,-1 20-800,2-20-1762,-1-20-9866</inkml:trace>
  <inkml:trace contextRef="#ctx0" brushRef="#br0" timeOffset="287010.7421">1211 7718 13901,'0'0'1633,"0"19"-31,0 1 768,0 0-416,18-1-801,-18 1-641,21 19-191,-1-18-193,20-1 0,-21 0-32,1-20 32,20 19-64,-20-19-64,-1-19 96,1 19 64,-20-20-160,20 0 97,-20-1 255,0 21-96,20-19-96,-20 19 193,0 19-65,20-19 64,-1 21-224,1-21 161,0 20-33,21-20 64,-3-20-64,3-1-127,-21 2-194,0-21-255,-1 21-128,-19-21-257,0 21-576,-19-2-1570,-1 1-2690</inkml:trace>
  <inkml:trace contextRef="#ctx0" brushRef="#br0" timeOffset="288016.6015">2242 7737 8872,'0'-19'2498,"0"-2"353,0 1-353,0 20-512,0-20-608,0 20-193,-19-19-192,-1 19-193,0 19-319,-20 1-97,21 0 161,-21 1-161,20 18-256,-1-19-32,21 19 0,0-19-224,0-1 160,41 2-128,-1-21 0,-1 20-32,1-20 192,19 20-96,-19-20 0,-20 19-32,-1-19 160,-19 0 32,0 20 224,0-20-95,-19 0-129,-1 0-64,0 0-160,0 20-193,-19-20-415,19 0-513,20 19-737,-20-19-1025,20 20-1281,20-20-9449</inkml:trace>
  <inkml:trace contextRef="#ctx0" brushRef="#br0" timeOffset="288386.7187">2521 7796 15470,'-20'0'1698,"20"0"-1250,0 20 1218,0 0 159,0-1-703,0 2-546,0-1-320,0 0-31,20-20-225,-20 0 256,18 0-64,3-20-128,-1 0 128,-20-1-160,20 2 160,-20-1-128,20 0 33,-20 1-65,0 19 0,0 0-64,0 0-97,0 19 97,20 1 64,-1 0-320,1-1-416,0 2-353,20-1-801,-21-20-544,1 0-385,0-20-2146</inkml:trace>
  <inkml:trace contextRef="#ctx0" brushRef="#br0" timeOffset="288842.7734">2719 7498 14221,'-20'-19'2466,"20"-1"-768,0 20-321,0 0 161,0 0-225,0 20-769,0-1-287,0 1 319,0 19-95,0 2-65,20-21-64,0 19-127,-1-19-65,1 0-32,0-20-32,1 21 128,17-21-160,-18 0 192,1 0-191,19 0-97,-22 19-1,23 1 66,-21 0-290,19-1 33,-19 1 160,0 0 32,-20-1 160,0 2-256,-20-21 224,0 0-160,1 0-160,-21 0 32,20 0 31,-19 0 65,-1-21-64,-1 2-416,23-1-513,-2 20 32,-1-20 32,21 20-769,0 0-2114,21 0-9801</inkml:trace>
  <inkml:trace contextRef="#ctx0" brushRef="#br0" timeOffset="289437.5">3434 7697 12780,'-60'0'2434,"39"-20"-993,-17 20 994,-3 20-65,21 1-929,-19-2-640,19 21-289,0-21-383,20 21 31,0-21-224,20 2 96,21-1 96,-23 0-256,22-20 192,-19-20 96,17 0 32,-17 20-128,-21-21 96,20-18-64,-20 19-96,0 1 32,0-1 0,0 0 65,0 1-97,-20 19 224,20-21 96,0 42-192,0-21 64,20 19 1,0 1-193,0 19 32,0-19-225,-1 0-255,21-1-193,-20-19-223,0 21-450,-1-21-800,-19 0-1729,20 0-7848</inkml:trace>
  <inkml:trace contextRef="#ctx0" brushRef="#br0" timeOffset="289654.2968">3653 7855 14894,'0'21'4996,"0"-21"-3234,0-21 160,0 21-96,0-19-513,-21-1-512,21-19-257,-20 19-128,0-19-159,20 18-225,0-19-64,20 21-160,-20-1-161,20 0-640,1 20-512,17 0-353,-17 20-2242,19-20-7142</inkml:trace>
  <inkml:trace contextRef="#ctx0" brushRef="#br0" timeOffset="289936.5234">3969 7855 17424,'-19'-39'2723,"19"19"-706,-20 1-287,0-21 96,0 21-481,0-22-544,20 21-417,0 1-320,0 19-128,0-20 32,20 20-384,20 0-417,-20 20-512,19-1-929,1 1-2403</inkml:trace>
  <inkml:trace contextRef="#ctx0" brushRef="#br0" timeOffset="290776.3671">4327 7718 3779,'-20'-21'5958,"0"1"-4325,20 0 641,-20 1 321,1-1-417,19 20-512,-20-20-97,0 20-320,-1 0-160,1 0-288,2 20-224,-2 0-129,20 19-224,-21 2 128,21-22-191,0 21-193,21-21 32,-1-19 32,18 0 0,-17 0-96,19-19 192,-21-1-256,21 0 192,-20 1-96,0-2 0,-20 1 64,0 0 32,0 20-128,0 0 32,20 20-97,-20 0 162,19-20-33,-19 21-385,20-2-287,0-19-225,0 0-481,1 0-415,-3 0-770,2 0-1633,-20 0-10089</inkml:trace>
  <inkml:trace contextRef="#ctx0" brushRef="#br0" timeOffset="290983.3984">4525 7579 15662,'21'0'4004,"-1"0"-2498,-20 0-289,18 19-352,3 21-129,-1-21-415,20 21-257,-21 0-449,21 0-512,0-1-352,-1-39-801,1 0-1057,-1 0-2114</inkml:trace>
  <inkml:trace contextRef="#ctx0" brushRef="#br0" timeOffset="291198.2421">4963 7579 19218,'-21'-22'2114,"21"44"-1025,0 17 64,-20 0 416,0 41-63,20-1-353,-20 1-737,20-1-384,-19-19-768,19-1-450,19-19 161,-19 0-384,0 0-513,0-21-1473,0 1-9545</inkml:trace>
  <inkml:trace contextRef="#ctx0" brushRef="#br0" timeOffset="291804.6875">5339 7261 18609,'-40'0'2595,"21"20"-1378,19-1 128,0 21 160,19 19-319,1 1-514,21-21-319,-3 20-257,-18-18-32,21-1-224,-2-21-385,-19 1-96,20 0-127,-20 1-674,-1-21-1216,-19 19-1730,20-19-6407</inkml:trace>
  <inkml:trace contextRef="#ctx0" brushRef="#br0" timeOffset="292124.0234">5597 7638 16751,'20'0'4036,"0"-20"-1698,0 20-160,19-20-576,-19 20-737,0 0-193,0-19-287,1 19-289,-21-22 0,0 3-128,18 19-192,-36-20-65,18 20-223,-21-20-33,1 20 161,0 20 160,-19-20 0,19 20 160,20-1 0,0 3-65,0 17 65,0-19 128,20-1 0,-1 1-31,21 0-33,1 1-65,-3-21-223,23 0-352,-22-21-706,1 21-768,-20-20-1825,-20 0-5126</inkml:trace>
  <inkml:trace contextRef="#ctx0" brushRef="#br0" timeOffset="292398.4375">5935 7399 3363,'40'21'15534,"-21"-2"-12971,1 21-898,0-21-127,0 21-65,0 1-320,-20-2-448,0-19-257,20 19-255,-20-39-65,0 20 32,0-20-96,0 0 224,0 0-160,0 0-32,0-20 1,0 0-162,19 1-63,-19-1-160,20-19-96,0 39-193,21-22-384,-3 22-64,3 0-64,-3 22-480,-17-3-1090,19 1-2498</inkml:trace>
  <inkml:trace contextRef="#ctx0" brushRef="#br0" timeOffset="292826.1718">6590 7459 15470,'0'-39'2370,"-20"18"-256,20 21 161,-20 21-418,20-2-543,0 1-386,-20 19-159,20 1-288,20 1-353,-20-22-32,40 1-96,-21-20-128,1 20-161,0-40-31,1 20-32,-1-20 31,-20 1-127,0-3-96,-20 3 223,-1-1 193,21 20-32,-20 0 192,20 20 128,0-1 96,0 3-31,20 17-65,1 0 160,-1 1 32,-2 20-223,23-21 191,-1 20-160,-21-18-64,-19 18 192,20-20-31,-40 2-129,1-1-32,-1-21-288,-21 21-97,3-21-159,18 2 64,-21-1-289,2-20-448,19 0-1185,0 0-1442,20-20-7238</inkml:trace>
  <inkml:trace contextRef="#ctx0" brushRef="#br0" timeOffset="293087.8906">6848 7220 19858,'0'0'2242,"0"0"-1985,0 20 31,0 21 865,0 18 417,0 0-513,20 1-577,0-1-352,0 2-64,-1-2-352,1-20-257,20-19-95,-40 1-193,21-2-737,-21-19-2049,0 0-4324</inkml:trace>
  <inkml:trace contextRef="#ctx0" brushRef="#br0" timeOffset="293286.1328">6769 7618 17136,'0'20'3939,"0"-20"-3010,39 0 481,1 0 287,0-20-416,-1 20-1056,1-20-482,-20 1-159,19-3-385,-19 3-768,-20-1-1538,0 0-1505,0-19-6151</inkml:trace>
  <inkml:trace contextRef="#ctx0" brushRef="#br0" timeOffset="293543.9453">7046 7261 17360,'0'20'2915,"20"-1"-1250,-20 21-992,21-1 192,-1 21 416,-20-1-448,18 0-289,3-18-223,-1-21-161,-20 19-96,20-19 32,-20-20 32,0 0-128,0 0 160,0 0-224,20-20 128,-20-19-64,19 19 192,1 1-64,0-22-31,20 21-97,-21 20 96,1 0 288,0 0-288,0 20 0,0-1-384,-1 3-449,1-3-416,0 1-833,0 0-1345,-20-20-8200</inkml:trace>
  <inkml:trace contextRef="#ctx0" brushRef="#br0" timeOffset="294312.5">8158 7538 6854,'-39'-40'3748,"19"1"-642,0 19-543,-20 20-193,21-19-512,-1 19-321,-21 19-384,21 1-31,2 19-130,-2 20-287,20-18-288,0-1-193,20-21-192,-2 1 96,2 0-128,1-20 0,-1 0 96,0 0-128,-1-20-64,1 0-64,0 1 96,-20-1-64,0 0 160,0 20-129,0 0 65,0 0-64,0 0 32,0 20 0,20 0 32,0-1-288,-1 1-481,21 0-768,0 1-866,-1-21-1056,-19 0-1474</inkml:trace>
  <inkml:trace contextRef="#ctx0" brushRef="#br0" timeOffset="294529.2968">8277 7340 9513,'-20'-79'6213,"20"58"-2817,0 21-2051,0 0 513,0 41-161,20-2-416,0 20-480,1 1-384,-3-1-385,22 0 0,1 2-673,-2-22-192,1 1-96,-1-40-768,-19 21-1891,0-21-3138</inkml:trace>
  <inkml:trace contextRef="#ctx0" brushRef="#br0" timeOffset="294730.4687">8138 7518 19922,'-39'-20'1986,"39"1"-801,20-1 97,19 0 607,21 1-832,-21-2-929,22 21-224,18-20-704,-20 20-225,1 0-417,19 0-1857,-20 0-3075</inkml:trace>
  <inkml:trace contextRef="#ctx0" brushRef="#br0" timeOffset="295259.7656">9032 7638 18417,'19'39'2242,"-19"-19"-1890,0-20 513,0 0 545,0 0 191,20-20-1024,-20 0-353,0 1-96,-20-1-128,20 0 128,0-21-128,0 22-96,-19-21 96,19 1-96,0 19-96,19 1 96,1 19 96,0 0 0,0 19 128,1 21 32,-3-21-64,22 21 0,-19-21 0,-1 3-64,-2-3 32,2 1 32,-20-20 97,0 0-1,0-20 32,0 20-256,0-19 96,0-3 0,-20-17-160,20 19 288,0-19-192,0 19 0,0 1-128,20-2 128,1 21-128,-1 21 64,0-2 0,-1 1 128,1 19-641,20-19-288,-1 0-608,-19-1-1057,20-19-2755,-20 22-9802</inkml:trace>
  <inkml:trace contextRef="#ctx0" brushRef="#br0" timeOffset="295513.6718">9508 7479 19122,'0'19'1569,"0"1"-416,0 0 385,20-1 191,1 3-768,-3-3-608,22 1-225,-19-20 32,17 0-64,-17 0 0,-1-20-128,0 1-192,-20-3-65,0 3-63,-20-1 0,-21 0-417,23-19-320,-23 19 96,21 1 224,0-2 97,20 21-513,0-20-897,0 20-1282,0 20-6693</inkml:trace>
  <inkml:trace contextRef="#ctx0" brushRef="#br0" timeOffset="295810.5468">9865 7359 18001,'-39'20'1281,"-1"0"-96,20-20 64,20 21 513,-19-2-962,38 1-479,1 0-97,20-20-160,-1 19-64,1 1 0,19 0 32,-19-1 64,1-19-64,-23 22-64,-18-3 160,0 1 0,0 0-31,-18-20-97,-23 19 32,21-19-193,0 0-383,1 0-673,19 0-1121,0 0-2211,0-19-11306</inkml:trace>
  <inkml:trace contextRef="#ctx0" brushRef="#br0" timeOffset="296027.3437">10104 7220 23318,'40'20'1761,"-22"1"-1280,3 18-97,-21 1 865,20-1-384,-20 2-545,20 18-192,0-20-192,-1-19-512,-19-1-129,20 3-128,-20-3-608,0-19-1506,0 0-2466</inkml:trace>
  <inkml:trace contextRef="#ctx0" brushRef="#br0" timeOffset="296198.2421">10045 7399 18737,'-20'0'5157,"20"0"-4068,20-20-224,18 20 672,3 0-95,-3-20-930,23 20-320,-22 0-480,21 0-769,-40 0-512,19 0-641,-19 20-2691</inkml:trace>
  <inkml:trace contextRef="#ctx0" brushRef="#br0" timeOffset="297027.3437">10798 7161 10570,'-20'0'6790,"1"0"-4836,19 0-801,0-19 160,19 19 225,1-20-257,20 0-609,-1 20-447,-19-21-129,21 21 64,-3 0-256,3 21 96,-21-21 0,0 40 64,-20-1 32,19 0 96,-19 22-64,0-2 161,0 0-65,0 1 128,0-21-64,20 20-192,-20-37-96,20-3-288,0 1-481,0 0 1,-20-20-546,19 0-671,-19 0-2372,-19 0-11433</inkml:trace>
  <inkml:trace contextRef="#ctx0" brushRef="#br0" timeOffset="297255.8593">10859 7420 19026,'0'-21'3203,"18"1"-1730,2 0 385,21 1 480,-3-1-1057,3 0-832,-1 20-353,19-19-160,-19 19-321,19 0-448,-19 0-544,-1 0-160,-19 0-705,21 19-1698,-21-19-7463</inkml:trace>
  <inkml:trace contextRef="#ctx0" brushRef="#br0" timeOffset="297541.9921">11454 7220 17008,'-40'20'1153,"19"1"288,3-1 417,-2 19 64,0-19-673,20-1-641,20 1-383,0 0-33,-2 1 64,43-21-64,-22 19-64,21 1-32,-1 0-96,-19-1-64,-1 1 192,1 0-95,-40-20 127,0 19 0,-20 3-64,0-22-192,2 19-224,-23-19-257,1 20-288,21-20-768,-21 0-802,20 0-2049,-19 0-9385</inkml:trace>
  <inkml:trace contextRef="#ctx0" brushRef="#br0" timeOffset="297751.9531">11335 7220 14253,'20'-19'9833,"0"-1"-8519,-2 0-770,23 1-352,-21-1 129,0 20-321,-1-20-289,21 20-95,-20-21-353,19 21-736,-19 0-929,0 0-2531</inkml:trace>
  <inkml:trace contextRef="#ctx0" brushRef="#br0" timeOffset="298229.4921">11950 7102 16623,'-40'20'1313,"1"0"257,19 19 96,20-19-385,-20-1-929,20 1-352,20-20 64,0 0 0,-1 0-32,1 0-96,0-20-256,0 1-32,-20-1-33,20 0-127,-1 1 223,-19-1 225,0 20 0,0-20 128,0 20 0,0 0 257,20 0-33,0 20 96,0-20-31,0 20 95,19-1 193,1 1-321,-19 19-128,-1 2 289,-2-2-65,-18 1-192,0 19 33,-18-19-161,-2 0 96,-1-21-128,1 21-128,0-21 64,2 3-256,-3-22-449,21 19-608,0-19-1090,0 0-2914</inkml:trace>
  <inkml:trace contextRef="#ctx0" brushRef="#br0" timeOffset="298533.2031">12347 7420 16944,'0'19'3042,"-20"-19"-1568,20 20-513,0 19 448,0-19-288,0 0-704,20-1-321,0-19 0,19 0 96,1 0-128,0-19-128,-21-1-96,21 0 32,-19-19-321,-21 19-31,0-20 223,-41 20-191,21 0 96,-19 20 224,-21 0 160,41 0-385,-21 0-1312,20 20-3268</inkml:trace>
  <inkml:trace contextRef="#ctx0" brushRef="#br0" timeOffset="299208.0078">13082 7459 11755,'-41'0'3747,"3"0"-864,18 20-513,-1-1-512,1 1-385,20 0-480,0 21-224,20-22-96,1 1-417,-1-20-32,18 0-128,3 0 32,-21-20-64,19 1-32,-19-3-192,0-17-224,-20 0 32,-20 19 95,0-19-159,0 18-161,1 1-159,-1 20-514,0 0-319,-1 0-1378,21 20-1601</inkml:trace>
  <inkml:trace contextRef="#ctx0" brushRef="#br0" timeOffset="299427.7343">13359 7579 14894,'0'-41'1985,"-20"1"-607,0 21 287,-19-21 321,19 0-608,-20 0-482,1 1-319,-1 0-353,20-2-160,1 2-64,19-1-64,19 21-416,1-1-449,0 20-416,0 0-1282,19 20-3202</inkml:trace>
  <inkml:trace contextRef="#ctx0" brushRef="#br0" timeOffset="299625">13062 7340 21844,'-41'0'2210,"41"0"-1441,20-20-32,41 0 512,-22 1-801,21-1-416,-1 20-288,0 0-833,1 0-256,-1 0-993,-18 20-3364</inkml:trace>
  <inkml:trace contextRef="#ctx0" brushRef="#br0" timeOffset="300440.4296">13955 7439 11883,'-21'0'3779,"3"0"-1024,-2 20-577,20 0-448,-20 19-769,20 0-257,0-17-287,0-3-97,20 1-256,18 0 32,-17-20-96,19-20 128,-1 0 0,1-21-192,-20 22-32,-20-21 96,0 21 0,-20-1-96,-20 0 32,21 1-96,-21-2-385,20 21 1,-1 0-225,3 0-768,18 0-1282,0 21-3043</inkml:trace>
  <inkml:trace contextRef="#ctx0" brushRef="#br0" timeOffset="300692.3828">14074 7102 14926,'0'-21'5829,"0"2"-4387,0 38-834,0-19 641,20 21 353,-20 19-737,20-1-289,-1 20-384,1-18-160,0-2-96,0 0-288,19 1-513,1 0-288,-19-20-801,17 0-1057,-17-20-1569</inkml:trace>
  <inkml:trace contextRef="#ctx0" brushRef="#br0" timeOffset="301047.8515">14412 7399 17840,'0'21'1826,"0"-2"-513,0 1 417,19 0-257,1-1-896,0 1-417,0-20-32,0 0 96,19-20-224,-19 1 32,0-21-64,0 21-160,-1-22 96,-19 2 32,-19-1 32,-1 1-96,0-21-160,-20 20 160,1 1 128,19 19 32,-20-1 256,21 21 128,-1 0-31,20 21 63,0-1-128,20 19-160,-1 1 1,1-1-193,40 2 0,-21-2-577,40 0-320,-19-19-929,-1 0-1761,-18 1-2307</inkml:trace>
  <inkml:trace contextRef="#ctx0" brushRef="#br0" timeOffset="301626.9531">15165 7022 14349,'-20'0'3267,"20"0"-576,-18 0-1090,18 20 65,0 19-65,0 2-255,18 18-610,-18 0-479,20-18-161,1 18 64,19-20-256,-22 2-449,23-2-384,-1-19-288,-21-1-673,1-19-1441,-20 0-2915</inkml:trace>
  <inkml:trace contextRef="#ctx0" brushRef="#br0" timeOffset="301945.3125">15384 7379 16719,'20'-20'2787,"0"20"-897,-1-19-385,1 19-480,0 0-673,0 0 1,1-20-97,-21 20-160,20-20 0,-20 1-32,0-1-256,0 20-224,-20-21 31,-1 21-255,1 0 223,0 0 193,0 0 160,20 21 96,-19-1 224,19-1 33,0 1 319,0 0 1,0 19-97,19-19-223,1 1-129,20-2-96,-19-19-96,17 0-289,3 0-319,-1 0-385,-21 0-737,1-19-2370,-20 19-8648</inkml:trace>
  <inkml:trace contextRef="#ctx0" brushRef="#br0" timeOffset="302264.6484">15722 7240 15919,'20'60'2658,"-20"-40"-1281,0 19 161,0-19 224,19 21-513,-19-41-288,0 19-545,0 1-160,20-20-192,-20 0 161,0-20 31,0 20-32,0-19-128,0-2-96,0-19 0,0 21 64,0-1-32,0 0-128,20 1-32,-20 19 64,0 0-128,20 0 192,0 19-64,-1 1-129,1 19-383,20-19-705,-19 21-929,17-22-2050,3 1-8681</inkml:trace>
  <inkml:trace contextRef="#ctx0" brushRef="#br0" timeOffset="302698.2421">16238 7261 13965,'0'-21'2979,"0"1"-1314,0 20-224,0 20 513,-20 1-352,20-1-609,-20-1-289,0 21-415,20-1-161,0-19-96,20 1-96,-20-21 160,20 0-192,0 0 64,-1-21-128,1 1 96,-20 0 0,20 1-1,-20 19 130,0-20-33,0 20 32,0 20 32,0-1-96,0 1 96,0 21-64,0-2 0,20 0 0,19 20 0,-19-18-32,0-1 32,1-1 0,-1 2 0,-20-22-32,0 21-32,-20-21-64,-21 1-64,2 0-64,19-20-193,-20 0-384,1 0-448,-1 0-929,20 0-2338,0-20-9610</inkml:trace>
  <inkml:trace contextRef="#ctx0" brushRef="#br0" timeOffset="303017.5781">16457 7022 10954,'0'20'8520,"0"0"-7655,0-1-32,0 22 608,18 18 128,-18 0-512,21-18-544,-1 18-545,0-20 0,0 2-288,-1-22-193,21 1-640,-40 0-705,20-20-1569,-20 0-2242</inkml:trace>
  <inkml:trace contextRef="#ctx0" brushRef="#br0" timeOffset="303219.7265">16356 7300 18097,'20'0'1697,"21"0"-95,-1 0 95,-1 0 161,1-19-673,-1 19-832,1 0-321,0 0-545,-21 0-160,1 0-512,-20 0-1313,0-20-2915</inkml:trace>
  <inkml:trace contextRef="#ctx0" brushRef="#br0" timeOffset="303524.414">16655 7122 14573,'19'39'3556,"-19"1"-1506,20-1-481,0 2 161,0-2-129,-20 0-512,21-19-512,-21 0-321,18 1-64,-18-2-32,0-19-160,20 0 225,-20-19-97,0 19-64,0-21 32,20 1-32,1-19 128,-1 19-96,19 0-128,-19 1 192,20 19-128,-21 0 96,1 19-95,20 1-1,-20 19-129,-1 1-319,21 0-385,-20-20-31,0 0-161,-1-20-321,-19 0-383,20-20-1378,-20 0-3107</inkml:trace>
  <inkml:trace contextRef="#ctx0" brushRef="#br0" timeOffset="303752.9296">17170 6942 19122,'81'21'3459,"-43"-1"-1281,23 19-833,-22 20-384,1 2-512,0 17-97,-21-17-64,1-2 0,0 0-288,-20-19-192,0-20-96,0 19-353,0-19-480,-20-20-736,0 20-2532,1-20-14797</inkml:trace>
  <inkml:trace contextRef="#ctx0" brushRef="#br2" timeOffset="311493.164">397 9066 8776,'0'0'2626,"0"-19"-576,0 19-32,0 0 160,-20 0-512,20 0-705,0 19 32,0 1-32,0 1-129,0 19-63,20 19-160,-2 1-289,3-1 128,-1 0-191,20-18 351,-21 18 193,1-20-321,20-19-95,-20 1-257,-1-2 192,1 1-160,-20 0 33,20-20 95,-20 19-128,0-19 160,0 0-96,0 0-159,0 0-65,-20-19-97,0-1 65,-19 0 32,19-20-96,-20 0-32,21-19-96,-21-1-160,-1-19-1,3 20 289,18-21-32,20 21 96,0 18-96,20-18 224,0 20-256,19 19 96,1-1 0,-1 21-673,21 0 192,-21 21 129,1 19 32,1-1-1,-23 20 193,2-18 160,-20 18-160,0-20 192,-20 22 128,2-22-160,-23-19 32,21 19 128,0-39 0,1 21 97,-1-21-33,20-21-32,0 21-32,0-20 64,0 20 0,20-19 193,-1 19-289,1 19-96,0 1 0,21 1 0,-3-1 96,-18 19-192,1-19 32,17-1-128,-38-19 63,21 20-159,-1-20 64,-20 0-32,20 0 96,-20 0 95,0 0-383,0 20-257,20-20-448,-20 0-993,0 0-2306,20 0-9385</inkml:trace>
  <inkml:trace contextRef="#ctx0" brushRef="#br2" timeOffset="311963.8671">1051 9405 20018,'0'0'577,"0"20"-801,0-20 672,0 0 962,20 19-546,0-19-575,1 0-193,-3 0 32,23 0-32,-21-19-96,0-1 64,-2-1-256,3 1 96,-21 1 0,0-1-32,-21 0 95,3 20 33,-22-19 65,19 19 575,-17 19-159,17 1 63,-19 0 65,20-1-33,1 22 97,19-21-65,0 19-31,0 0-481,19-19-96,1 21 0,0-22-576,21-19-161,18 20-160,-1-20-640,3 0-1442,-22 0-3523</inkml:trace>
  <inkml:trace contextRef="#ctx0" brushRef="#br2" timeOffset="313057.6171">1746 9405 14253,'-19'-21'2434,"19"1"-224,-20 1-512,0-1 384,0 20-513,-1-20-576,-17 20-160,18 0-64,-1 20-96,1 0-353,20 19-192,0 2-128,0-2 0,0 0-96,41-19-417,-21 21-448,18-22-256,3 1-512,-1-20-898,-1 20-2370</inkml:trace>
  <inkml:trace contextRef="#ctx0" brushRef="#br2" timeOffset="313442.3828">2025 9405 6854,'-20'-21'11115,"-1"21"-9482,1 0-512,0 0 609,2 0-225,18 21-576,0-21-352,0 20-257,0-1-128,0 1-160,0 19 32,18-19-96,2-20 32,0 20-256,21-20 256,-41-20-128,18 0 32,-18 20 192,0-19-32,-18 19 0,18 0-192,0 0 224,0 0-288,0 19 64,0 1-65,0 0 33,18 20-320,3-20-705,19-20-577,-20 0-1441,19 0-1698</inkml:trace>
  <inkml:trace contextRef="#ctx0" brushRef="#br2" timeOffset="313673.8281">2043 9086 17616,'0'-20'2467,"0"20"-1635,21 20 1282,-1 21 32,0-2-736,-20 20-513,39-18-609,-19 18-288,20 0 64,-20-18-705,-1-2-256,21-19-192,-20-1-768,0 1-1571,-1-20-1696</inkml:trace>
  <inkml:trace contextRef="#ctx0" brushRef="#br2" timeOffset="313889.6484">2282 8988 3843,'40'-20'19411,"-40"40"-18322,0 19-64,19 20 544,21 2-320,1-2-480,-3 1-801,3-1-320,-3-20-449,3 2-737,-21-2-800,0 1-2819</inkml:trace>
  <inkml:trace contextRef="#ctx0" brushRef="#br2" timeOffset="315436.5234">654 9980 14189,'-40'0'833,"21"0"832,-1 0-351,20 0 159,0 0 385,20-20-545,-1 20-608,21 0-545,39 0 64,0 0 128,41 0 33,-1 0-65,41 0-128,57-20 0,22 1-96,20-1 97,-22 0-322,-39 20-127,-58 0 256,-41-19 64,-40 19 0,1 0 32,-40 0 65,-1 0 31,-19 0 0,0 0-128,0 0 160,0 0-384,0 0-320,0 0-225,0 0-1057,0 0-2049,0-21-3140</inkml:trace>
  <inkml:trace contextRef="#ctx0" brushRef="#br2" timeOffset="315675.7812">2918 9166 27193,'-20'-19'1313,"20"19"-1216,-21 0-450,21 0 257,21 0-288,-21 19-961,20 1-577,0 40-2787</inkml:trace>
  <inkml:trace contextRef="#ctx0" brushRef="#br2" timeOffset="315846.6796">3017 9723 25047,'20'0'288,"-1"-20"-191,-19 20-97,20 0 32,-20-21-609,0 21-1409,20 0-3299</inkml:trace>
  <inkml:trace contextRef="#ctx0" brushRef="#br0" timeOffset="344224.6093">3533 9484 9641,'0'-20'5925,"-20"20"-4483,20 20-930,0-20 994,20 39 447,-20 2-607,20 18-482,-1 0-319,1 1-257,20 19-192,-19-19 32,-3-20 1,23-1 95,-21 0-32,-20-18 32,20-1 32,-20-20-63,18 20 127,-18-20 32,-18 0 33,-2-20-1,0 0-192,-21-20 32,2 0 1,-1-38-65,1-2-128,-1-20-32,0-18-96,21-2 32,19 21 64,0 20-129,19-1 226,1 41 95,0 19-256,20 20 128,-21 20-128,1-1 96,20 40 0,-19 21-96,-3-21-289,-18 21 193,0-21 64,0 2 128,0-22 0,-18-19-96,-3 19 0,1-19 0,0 1-160,0-21-161,1 0-63,19 0-353,-20-21-704,20 1-609,20 0-1474,-20 1-5925</inkml:trace>
  <inkml:trace contextRef="#ctx0" brushRef="#br0" timeOffset="344461.914">3950 9523 17232,'0'-20'2434,"-20"1"-768,0-1-97,0 0 161,0-19-705,1-2-353,19 2-383,0-20-193,0 18-96,0 2 0,19 19-256,-19 20-161,40 0-127,-20 0-353,19 20-801,1 0-1313,19-1-1953</inkml:trace>
  <inkml:trace contextRef="#ctx0" brushRef="#br0" timeOffset="344724.6093">4228 9364 19090,'-20'0'2402,"20"20"-1089,0-20-64,0 21 65,20-21-225,0 20-513,19-1-127,1-19-289,0 0-96,-1-19 64,1-1-192,-19-1 32,-3 1-64,2 1 128,-40-1-128,2 20-161,-3-20 1,-19 20 32,-19 0-481,19 0-192,0 0-416,21-19-1025,-1 19-2947</inkml:trace>
  <inkml:trace contextRef="#ctx0" brushRef="#br0" timeOffset="345332.0312">4665 8988 15822,'-40'-61'4036,"40"42"-1377,0-1-1186,0 20-192,0 0-288,0 39-224,20 2 32,0 18-353,-1 0-256,1 2-127,0-22 63,0 0 0,0 2-32,-1-21-64,21-1-32,-20 1 64,19-20-64,1 20 64,-20-1-128,19 1 96,-19 1-224,1-1 128,-21-1 32,0 1-64,-21 0 192,1-1-96,2-19-128,-3 0-97,-19 0-127,20-19-225,-19-1 65,19 0-161,0-19-416,20 18-512,-20-18-962,20 19-1633,20 0-2306</inkml:trace>
  <inkml:trace contextRef="#ctx0" brushRef="#br0" timeOffset="345704.1015">5299 9225 20243,'-19'-19'1089,"-1"19"0,0 0 64,-20 19 288,21 22-384,-21-2-224,20 1-449,20-1-31,0 2-257,0-22-32,20 1-32,0-20-96,19 0 160,-19 0-128,20-20-32,-20 1 64,-1-1-192,1-21-1,0 22 129,-20-1 32,0 20 128,0 0-64,0 0-32,21 0-128,-21 20-96,0-1-288,20 1-385,-2 1-448,2-1-321,1-20 64,-1 0-255,0 0-1442,-1-20-1986</inkml:trace>
  <inkml:trace contextRef="#ctx0" brushRef="#br0" timeOffset="346057.6171">5459 9047 5381,'-20'-99'5253,"-1"59"-289,21 20-736,0 0-1185,0 20-1217,21 20-417,-21 0-128,20 40-384,0-21-320,-1 20-321,1 2-96,0-2-320,0-20 256,19-18-192,-19-1 192,20 0-160,-20-20 128,-1 0 0,1 0-64,0 0 64,0 0-96,1 0 0,-21 0-32,18 19 160,-18 1-64,0 0 32,-18 19-32,-3-18-32,1-21-32,-20 20-64,21-20-288,-21 0 96,20 0-1,0 0-127,1 0-353,-1-20-288,0-1-512,20 21-1730,20-20-5798</inkml:trace>
  <inkml:trace contextRef="#ctx0" brushRef="#br0" timeOffset="346279.2968">5935 9286 22485,'40'0'2338,"-40"0"-1986,0 19 193,19-19 896,-19 20-544,0 19-705,20-19-192,-20 1-288,20-1-385,0-1-31,0 1-65,0-20-1473,-1 0-2435,-19 0-9672</inkml:trace>
  <inkml:trace contextRef="#ctx0" brushRef="#br0" timeOffset="346441.4062">5975 9066 17232,'-81'-59'3267,"63"40"-1954,-2 19-928,20-20-450,0 20-799,0-20-2884</inkml:trace>
  <inkml:trace contextRef="#ctx0" brushRef="#br0" timeOffset="346947.2656">6113 8927 11691,'0'-59'5092,"0"40"-2113,0-1-1185,0 20-545,0 20 0,20-1 225,-20 1-33,20 40-448,21-1-352,-23 20-321,23-18-128,-21 17-96,18-17-64,-17-22-224,-1 0-128,20 2-289,-21-21-480,1-1 0,0 1-833,0-20-1729,-20 0-2915</inkml:trace>
  <inkml:trace contextRef="#ctx0" brushRef="#br0" timeOffset="347125">6570 9305 17008,'20'20'3523,"-20"0"-2210,19-1-544,-19 1 0,20 1-353,-20-1-352,20-1-576,-20 1-994,21 0-1441,-21-20-2242</inkml:trace>
  <inkml:trace contextRef="#ctx0" brushRef="#br0" timeOffset="347307.6171">6570 9027 19474,'-20'-59'2498,"0"39"-1409,20 20-672,0-21-65,0 2-288,0 19-384,20 0-961,0 0-1666,0 0-3363</inkml:trace>
  <inkml:trace contextRef="#ctx0" brushRef="#br0" timeOffset="347486.3281">6749 8888 19570,'0'80'1698,"0"-41"-673,0 40 96,0-18 448,20 17-768,0-17-513,-1-2-352,21-20 160,-20 2-224,20-2 0,-21-19-256,21-1-225,-20-19-256,-20 0-672,21 0-1122,-21-19-2305</inkml:trace>
  <inkml:trace contextRef="#ctx0" brushRef="#br0" timeOffset="347687.5">6609 9266 18769,'-19'0'3812,"19"0"-2819,19 0 96,21-20 833,1 20 32,-3 0-1058,23-21-735,-2 21-161,1 0-577,-21 21-96,1-21-1024,-1 20-225,1 0-1665,-19-1-1731</inkml:trace>
  <inkml:trace contextRef="#ctx0" brushRef="#br0" timeOffset="347884.7656">7107 9107 21172,'39'0'1985,"1"20"-767,-1 0-65,1 19-64,-20 0-673,19 22-352,1-22-833,0 0-127,-1 2-161,1-21-513,-19-20-1729,17 0-1794</inkml:trace>
  <inkml:trace contextRef="#ctx0" brushRef="#br0" timeOffset="348074.2187">7603 9127 19794,'0'39'2146,"-20"1"-993,0 20-224,-21 19 288,23 1 65,-23-2-289,21-17-705,0-2-128,20-20-769,0 2-384,0-21-288,20 19-1377,-20-39-3428</inkml:trace>
  <inkml:trace contextRef="#ctx0" brushRef="#br0" timeOffset="350034.1796">8277 9246 14926,'0'0'2658,"0"0"-1152,0 20-225,0 19 480,0-19-447,20 19-161,1-19-384,-3 1-161,22-1 33,1-20-161,-23-20-224,23-1-95,-21 1-1,0-19 0,-1 0-96,-19-1 32,-19 0-160,-1 0-32,-20 21-96,1-1-1,-2 20-63,1 0-32,22 0-289,-3 20-383,21-1-930,0 1-1025,39 40-2242</inkml:trace>
  <inkml:trace contextRef="#ctx0" brushRef="#br0" timeOffset="350270.5078">8694 9345 15822,'-20'-59'3139,"0"19"-1505,-19 0 192,-1-19-1,0-2-703,1 2-450,19 0-191,0-21-1,-1 21-160,21 20 97,0-2-417,0 21 64,21 1-320,-1 19-417,20 0-512,-1 19-929,1 21-1858,-20-19-2690</inkml:trace>
  <inkml:trace contextRef="#ctx0" brushRef="#br0" timeOffset="350449.2187">8397 9086 21460,'-61'0'1826,"61"0"-641,0-20-224,20 20 288,21-19-384,18-1-609,1 0-641,-1 1-768,1 19-416,-1 0-1282,0 0-3779</inkml:trace>
  <inkml:trace contextRef="#ctx0" brushRef="#br0" timeOffset="351166.0156">9211 8868 13484,'-21'-39'2787,"42"19"-545,-1 1 0,-2-2 0,23 1-608,-1 20-737,-1 0-641,1 0-160,-20 41-32,-1-2 0,1 0 0,-20 20-128,-20 21-32,1-21 64,-1 2 64,-20-2 0,20-20-64,-19 22 192,19-42 0,20 1 129,-21 0-193,21-20 0,0 19 96,21-19 192,19-19-159,-1 19-65,-19-20-64,39 20-192,-19-20-225,-20 20-607,21 0-226,-3 0-671,3 0-1218,-3 0-1890</inkml:trace>
  <inkml:trace contextRef="#ctx0" brushRef="#br0" timeOffset="351490.2343">9846 8968 21172,'-20'-41'1249,"0"22"-1057,0 19 64,0 0 769,1 19-192,-1 2-545,20 19-96,0-1-160,20-19 0,19 19-96,1-18 32,19-1-64,1 0 96,20-1-96,-22 1 0,-17 0 32,-3-1 32,-38 2-64,0-1 128,0-20 0,-38 20-96,18-1-160,-39-19-225,18 0-416,1 0-544,-19 0-1121,19-19-2787</inkml:trace>
  <inkml:trace contextRef="#ctx0" brushRef="#br0" timeOffset="351684.5703">9666 8927 19570,'41'-39'3331,"-21"19"-2146,39 1-384,-19 19-705,-1-20-128,21 0-416,-1 20-257,2-19-1025,-2 19-2434,-19 0-12459</inkml:trace>
  <inkml:trace contextRef="#ctx0" brushRef="#br0" timeOffset="351923.8281">10421 9027 23318,'21'-20'2722,"-21"1"-2113,20-1-481,-2 20-32,23-20-64,-21 20-224,0 0-577,19 0-800,-19 20-1346,20 0-2979</inkml:trace>
  <inkml:trace contextRef="#ctx0" brushRef="#br0" timeOffset="352170.8984">10759 8829 22357,'59'-60'1569,"0"20"-864,2 1 96,-23 19-1,3 20-640,-1 0-95,-1 20-1,-19 19-353,0 1 1,-20 20-64,0 19 31,0-19 33,0 19 256,-20-19-32,20-1 64,20-19 0,-20-21-64,20 2-128,-1-21-641,1 0-1057,-20 0-2530,0-21-11499</inkml:trace>
  <inkml:trace contextRef="#ctx0" brushRef="#br0" timeOffset="352354.4921">10897 9027 20243,'0'0'2786,"0"-20"-1601,41 1 545,-3-1 96,3 0-833,18-1-769,1 21-288,-1-19-897,1 19-737,-21 0-768,2 0-3396</inkml:trace>
  <inkml:trace contextRef="#ctx0" brushRef="#br0" timeOffset="352606.4453">11454 8829 11242,'-40'0'8456,"19"0"-7111,3 20-224,18-1 65,0 1-65,18 0-673,3 20-192,-1-20-224,20 19 64,-1 1-96,1-21 65,-1 1-65,1 21 0,-20-21 0,-20-1 192,0 1-32,-20-20-32,0 20-128,0-20-160,-19 0-193,19 0-191,-20 0-513,21 0-1025,-21 0-2594,20 0-11852</inkml:trace>
  <inkml:trace contextRef="#ctx0" brushRef="#br0" timeOffset="352805.664">11294 8829 16335,'61'-20'8424,"-2"-20"-6662,1 20-545,19-19-288,-20-1-417,-19 21-672,-1 19-417,1-20-576,-19 20-480,17 0-834,-38 0-3330</inkml:trace>
  <inkml:trace contextRef="#ctx0" brushRef="#br0" timeOffset="353583.0078">12347 8908 16559,'-20'-20'993,"0"20"-705,1 0 930,-1 0 511,-20 20-416,19-1-416,-17 22-416,17-21 31,1 19-127,20-19-257,20-1 64,21 1 32,-2 1-160,1-21 64,19 20-128,-19-20-32,-20 20 64,-1-1-64,1 1 128,-20 0 32,-20-20 97,1 19-161,-21 2 32,20-21-64,0 0-64,1 0-288,19 0-353,0-21-993,0 21-1152,19-19-2307</inkml:trace>
  <inkml:trace contextRef="#ctx0" brushRef="#br0" timeOffset="353946.289">12803 9564 4388,'20'39'14125,"-20"-39"-12652,0 20-384,-20-20 97,20 0-1,-19 0-417,-1 0-159,-20-20-289,19-19-160,-17 18 193,-3-38-1,3 19-224,-3-20 32,21-19-160,0 20 0,20-21-64,20 21 128,-20 18-192,41 2 160,-21 19-96,18 20-32,-17 20-96,19 0 32,-22 19-64,3 2 31,-21-2-63,0 1 128,0 0-64,0 0-64,0-21-609,0-19-128,-21 0-609,21 0-1761,0-19-2594</inkml:trace>
  <inkml:trace contextRef="#ctx0" brushRef="#br0" timeOffset="354173.8281">12624 8710 16719,'41'-40'3364,"-21"40"-1411,-20 20-703,18 19 319,3 1-32,-1 0-319,0 39-546,0-19-415,-1-1-161,21 0-385,0-18-768,-1-1-480,1-21-385,-19 1-1505,17-20-2915</inkml:trace>
  <inkml:trace contextRef="#ctx0" brushRef="#br0" timeOffset="354362.3046">13102 9127 17232,'0'0'2883,"19"20"-1891,-19-20 226,0 19-450,20-19-672,-20 20-576,20-20-801,-20 0-1890,0 0-5093</inkml:trace>
  <inkml:trace contextRef="#ctx0" brushRef="#br0" timeOffset="354543.9453">13141 8610 22901,'40'-20'2370,"-40"20"-2241,20 20 255,-1 21 737,1-2-192,0 20-417,20 21-95,-21-1-353,21-19-64,-20-1-256,19-20-449,2 2-448,-21-21 64,0 0-289,-2-20-1152,-18 0-1378,-18 0-4804</inkml:trace>
  <inkml:trace contextRef="#ctx0" brushRef="#br0" timeOffset="354736.3281">13121 8908 22132,'-19'-20'1890,"38"20"-1121,1 0 993,20 0 384,19 0-929,1 0-961,-1 0-256,20 0-1057,0 0-576,-18 0-97,-2 0-1185,-19 0-2786</inkml:trace>
  <inkml:trace contextRef="#ctx0" brushRef="#br0" timeOffset="355394.5312">14074 9066 15310,'-40'-19'2050,"21"19"-513,19 19-95,-20 22 95,0-21-192,20 19-384,20 1-384,0 0-321,19-20 32,1-20-191,19 0 127,-19-20 64,19-20-32,-39 20-96,1-19 1,-1-1-33,-20-1-64,-20 22-128,-1-1-128,1 0-97,-18 20-191,17 0 31,-19 0-63,20 20-481,1 0-929,19 19-1537,0-18-2691</inkml:trace>
  <inkml:trace contextRef="#ctx0" brushRef="#br0" timeOffset="355581.0546">14471 9186 18385,'0'-59'3171,"-20"39"-1730,0-21-384,1 2-64,-1 19-384,20-19-513,0-2-96,0 22-417,39-1-223,1 0-866,19 20-2273,1 0-8329</inkml:trace>
  <inkml:trace contextRef="#ctx0" brushRef="#br0" timeOffset="356349.6093">15066 8551 19314,'0'0'2370,"0"0"-1089,-20 19-256,40 42 417,-20-2-417,0 20-545,20-19-64,-20-1-191,41 1-33,-23-40 64,2 19-32,21-39-32,-21 20-128,19-20-31,-19 0 95,20 0-128,-1 0 32,-19 0 32,20 20-128,-21-1 64,1 1-160,-20 1 95,0-1 1,0 0 193,-20-1-226,1 1 65,-1 0-256,-20-20 32,1 0-161,19 0 97,-20 0-96,19 0-257,3-20-576,-2 0-801,20 1-1473,0-1-3524</inkml:trace>
  <inkml:trace contextRef="#ctx0" brushRef="#br0" timeOffset="356698.2421">15582 9066 20083,'61'-19'1793,"-42"-1"-576,21 20 289,-20-20-449,19 1-673,-19-1-128,0 0-224,0-1 65,-20 2-97,0-1-33,-20 0 66,0 20-130,0 0 1,-19 0 64,-1 0-32,1 20 224,19 19-96,0-18 97,-1 19-33,1-1-64,40 0-128,-20 2 128,41-21-128,-2 0-257,1-1 1,0-19-320,-1 0-65,21 0-833,-21-19-1120,1-1-1602,-19 0-3748</inkml:trace>
  <inkml:trace contextRef="#ctx0" brushRef="#br0" timeOffset="356896.4843">15941 8651 13100,'0'-20'6310,"18"20"-4548,-18 20-1058,0-1 545,0 40 65,20-19-385,-20 20-641,21-1-256,19 1-449,-1-1-383,1-19-225,-20-21-449,19 1-1280,1-20-1795</inkml:trace>
  <inkml:trace contextRef="#ctx0" brushRef="#br0" timeOffset="357123.0468">16198 8670 12267,'0'-60'5157,"0"60"-2210,0 21-1442,20 18 97,-20 1-33,20 19-576,-1 1-192,21-1-417,0 1-384,19-20-128,-18-1-256,-3-19-289,3 19-128,-21-18-416,-20-1-352,0-20-1634,-20 20-2435</inkml:trace>
  <inkml:trace contextRef="#ctx0" brushRef="#br0" timeOffset="357331.0546">15880 8927 21332,'-20'0'3107,"1"-19"-1986,38 19-64,-19 0 865,40 0-962,1 0-863,18 0-65,-1 0-161,23 0-607,-22 19-545,0-19-33,1 21-543,-1-21-1891,2 0-3171</inkml:trace>
  <inkml:trace contextRef="#ctx0" brushRef="#br0" timeOffset="357646.4843">16694 8908 15438,'40'19'2915,"-19"-19"-417,17 0-672,3 0-160,-3 0-802,3 0-255,-21-19-289,19-1-256,-19 0 64,-20 1 33,0-1-1,0 0-96,-39 20-96,19-19 32,-20 19 32,1 0-64,-2 0 64,1 19 128,1 1-32,-1 0-96,20 19 32,20 0 128,0 2-32,0 18-127,20-20-33,20-19-33,19 1-703,2-1-33,18-20-480,-20 0-1314,1 0-3138</inkml:trace>
  <inkml:trace contextRef="#ctx0" brushRef="#br0" timeOffset="357851.5625">17131 9066 7174,'0'0'12364,"0"-19"-10410,0-1 544,0 0-160,0-19-352,0-2-672,0 22-193,0-21-449,0 1-416,20 0-223,-1-2-33,1 21-129,20 20-127,1 0-673,-2 0-576,1 20-833,19 0-1410,-19 1-6277</inkml:trace>
  <inkml:trace contextRef="#ctx0" brushRef="#br0" timeOffset="358472.6562">18243 8790 16559,'0'-21'3139,"0"1"-1153,20 20-96,-20 20 96,20 20-385,-20 0-640,19-1-577,-19 0-159,20 2-129,-20-2-96,20 1-385,0-21-287,0-19-481,-1 20-481,1-20-896,0-20-2403</inkml:trace>
  <inkml:trace contextRef="#ctx0" brushRef="#br0" timeOffset="358687.5">18263 8610 7911,'-20'-59'12043,"0"39"-10057,20-19-1409,-20 39-129,20-21-320,0 21-128,0 0-384,0 0-545,20 0-865,0 21-1569,0-2-4612</inkml:trace>
  <inkml:trace contextRef="#ctx0" brushRef="#br0" timeOffset="358943.3593">18719 8670 17488,'-79'59'2498,"59"-39"-1697,-1 21-545,42-2-127,-1-19 63,39-1-128,1 1-32,39 0-192,1-1-353,-1 2-191,-20-21 255,-39 20 257,-1 0 160,-39-1 448,0 1 737,-19-20-352,-21 20-224,0-1 31,1-19-352,19 20-352,-21-20-224,3 21-1025,18-1-2211,-1 0-10153</inkml:trace>
  <inkml:trace contextRef="#ctx0" brushRef="#br0" timeOffset="362963.8671">20327 8551 10505,'0'-40'2979,"0"0"-897,0 20-128,0 0 32,-19 1-320,19-1-770,-20 20-159,0 0-321,-21 0-31,3 20 127,17 19-127,-19-19-1,21 40-128,19-21-128,0 1 1,19 1-1,21-2-64,1 0 0,18 1 0,0 0-32,1-20 32,-1 19-32,1 1 32,-21 0-64,-19-20 64,-20 19-32,-20-19 160,0 0-32,-19-1-95,-21 1-65,21-20 0,-21 21-481,21-21-63,-2 0-321,21 0-1025,-18-21-2338,17 21-6566</inkml:trace>
  <inkml:trace contextRef="#ctx0" brushRef="#br0" timeOffset="363203.125">20209 8570 13004,'18'-59'1377,"-18"40"-320,20-2 513,1 1-129,19 0-1025,-21 1-352,21-1-96,-20 0-929,19 20-640,1 0-1,0 0-3106</inkml:trace>
  <inkml:trace contextRef="#ctx0" brushRef="#br0" timeOffset="363623.0468">20903 8570 15726,'-40'40'2499,"20"1"-1346,1 18 256,-1-20 193,20 21-289,20-1-672,-1-19-289,21 0 32,19-40-192,22 0-31,-22 0 63,20-21-288,-19-18 32,-21 0-96,1-1-129,-40 21-127,0-22-64,-40 2-161,1-1-128,-21 1 353,1 18 192,-20 1 96,-2 20-97,22 0-671,0 0-2500,39 0-2529</inkml:trace>
  <inkml:trace contextRef="#ctx0" brushRef="#br0" timeOffset="364346.6796">21855 8431 15246,'-18'-19'1185,"-3"-1"32,-19 20 545,1 0-673,-1 20-192,-19-1 160,19 21-353,-19 0-63,39-20-353,0 19-128,40-19-95,0-20-33,-2 0 96,43 0 0,-22-20-64,21 1-96,-1-1 0,2-19 128,-3 18 0,1-19-64,-18 21 32,-21 19 128,0 0-128,-20 0-32,19 19 96,-19 1 97,0 21 95,-19 18-96,-1 0 129,0 1-65,-21-1-160,23 2-64,-2-22-128,-1 0 128,1 1-224,0 0-160,2-20-161,-3 0-192,21-1-255,-20 1-802,20 0-2242,0-20-1761</inkml:trace>
  <inkml:trace contextRef="#ctx0" brushRef="#br0" timeOffset="364636.7187">22193 8790 21460,'-20'39'1249,"0"-19"-256,20 19 480,-19-19-320,19-1-416,19 22-417,1-41-95,20 20-161,-1-20 128,21-20-192,-21 0-192,2-1-129,-21 2 1,0-1-96,-20-19 224,-20 19-33,0 0 1,-39 1 32,18 19 0,-18 0 0,19 19-65,0 1-1056,40-20-2627,0 20-8423</inkml:trace>
  <inkml:trace contextRef="#ctx0" brushRef="#br0" timeOffset="365535.1562">22768 9066 18929,'0'-19'2627,"-18"19"-1410,18 0 256,0 0-63,0 0 95,-20 19-608,20-19-288,0 20-129,0-20-352,0 0 32,0 0 1,0 0-65,0 0-577,0 0-960,-21 0-385,21-20-2818</inkml:trace>
  <inkml:trace contextRef="#ctx0" brushRef="#br1" timeOffset="368440.4296">20109 9464 14573,'19'0'865,"21"20"-224,39-20 95,21 0 514,59-20 31,40 20 352,38-39-191,22 19-449,18-21-321,21 22-223,-20-1-289,-60 0-96,-19 20-32,-60 0 32,1 0-128,-41 0-641,0 0-704,-60 20-1314,-19 0-3074</inkml:trace>
  <inkml:trace contextRef="#ctx0" brushRef="#br2" timeOffset="385756.8359">774 10834 14125,'0'-39'1633,"0"19"-287,0-1 351,-21 1 321,1 20-608,0-20-578,-19 20-447,19 0-65,-20 0 225,1 20-129,-1 21-224,1-21-96,-1 19-32,20 0 64,20-19 33,0 21-1,40-2-224,-1 0 192,1 1-64,19-21-64,22 22 0,-23-21-64,1-1 160,-18 21 64,-1-21-64,-20-19 192,-20 22 1,0-3-33,-20 1-160,-20 0 32,-1-1-192,3 1-192,-3 0-353,3-1-352,17-19-832,1 21-802,20-21-2466</inkml:trace>
  <inkml:trace contextRef="#ctx0" brushRef="#br2" timeOffset="386073.2421">1171 11232 18065,'20'-22'1377,"-20"22"-608,0 0 352,-20 0 192,-1 0-128,21 0-384,-20 22-289,20-3-384,0 21 65,0-21-65,20 21 32,21-21 128,-3-19-96,23 0 1,-2 0-33,-19-19 0,-1-21 0,1 1 32,-20 0 0,0 17-64,-40-17-63,0 19-33,-20 20-353,-19-19-127,-20 19-161,18 19-736,3 1-1698,-1 0-2626</inkml:trace>
  <inkml:trace contextRef="#ctx0" brushRef="#br2" timeOffset="386349.6093">753 11508 20147,'-40'20'2530,"22"-20"-1793,18-20 1152,18 20 290,2 0-1058,21-19-481,-3 19-159,23 0-353,-2 0-128,1 0 32,19 19-128,0-19-129,-18 0 65,18 0-384,-20 0-97,-19 20-160,-1-20-224,1 0-608,0 0-1474,-1 0-2947</inkml:trace>
  <inkml:trace contextRef="#ctx0" brushRef="#br2" timeOffset="386552.7343">1826 11092 26392,'0'-21'1186,"0"2"-1282,-20-1-897,20 20-32,0 0-769,-20 20-1793</inkml:trace>
  <inkml:trace contextRef="#ctx0" brushRef="#br2" timeOffset="386750">1905 11390 24407,'21'40'1729,"-21"-40"-1473,0 0 65,0 0-225,0-20-480,0 20-1378,0 0-3683</inkml:trace>
  <inkml:trace contextRef="#ctx0" brushRef="#br0" timeOffset="389020.5078">2501 10795 14765,'0'0'1666,"0"0"-833,0 0 768,20 0 321,-2 19-416,3 1-417,-21 19-289,20 22-159,0-2-193,-20 0 193,20 1-161,-20 19 97,0-19-225,0-1-191,0-19 63,0 0 96,0 0-96,0-1-32,20-19-63,-20-20 63,0 19-96,19-19 128,1 0 96,0 0 65,20-19-97,-1 19-192,2-20-64,-3 0-32,23 20-64,-23-19-480,3 19-449,-1 0-257,-21 0 193,1 0-128,0 19-640,-20 1-1250,0-20-1762</inkml:trace>
  <inkml:trace contextRef="#ctx0" brushRef="#br0" timeOffset="389264.6484">2560 11191 20595,'-39'0'2242,"39"-20"-1377,0 20 704,18-20 417,-18 1-993,21 19-897,-1 0-32,0 0-128,20-20-416,-1 20-481,1 0 0,-20 0-256,19 0-385,-19-20-448,1-1-512,-21 2-1282,0-1-10569</inkml:trace>
  <inkml:trace contextRef="#ctx0" brushRef="#br0" timeOffset="389470.7031">2560 10913 16623,'-59'-20'3363,"59"0"-1281,0 20-576,0-39-97,38 19-480,3-19-160,19 18-641,-1-19-673,0 21-608,22 19-1345,-22 0-3588</inkml:trace>
  <inkml:trace contextRef="#ctx0" brushRef="#br0" timeOffset="390259.7656">3434 10873 2402,'0'-59'13485,"0"20"-11371,-20 18-225,0 1-191,0 0-65,-19 20-223,-2-19-673,1 19-321,1 0-224,-1 19-96,20-19-32,1 20-96,-1 0 32,20 1-64,0 18-64,20-19 160,-1 19-160,-19 1-32,40 20 96,-20-21 32,1 20 32,-3 2 32,2-2 0,-20 1 0,0-20-32,0 19 32,0-19 32,0-20 128,0 0-96,20-1 128,-20-19 65,21 20 31,-21 0 0,20-20 65,-2 19-225,3-19-64,-1 20-160,0-20 160,0 21-384,0-21-33,-1 0 1,1 0-160,0-21-65,20 21-128,-1-20-352,1 1-864,-19 19-546,17-20-127,3 20-1282</inkml:trace>
  <inkml:trace contextRef="#ctx0" brushRef="#br0" timeOffset="390599.6093">4149 10795 7751,'0'-20'13933,"0"20"-13485,0 20-383,-20 19 1088,-1 20 480,21 1-672,-20 19-128,0 1-385,20-1-288,0 1-160,20-21 64,0-20-544,-20 2-161,21-21-127,-21-1-353,20 1-641,-20-20-1473,-20 0-1442</inkml:trace>
  <inkml:trace contextRef="#ctx0" brushRef="#br0" timeOffset="390858.3984">3791 10934 19218,'0'-21'3875,"20"1"-2593,-20 20-97,40 20 737,-21 1-545,21 18-769,0 20-255,-1 1-193,21-20-64,-1 19-224,0-18-128,2-22-225,18 1-159,-19 0-257,-21-20-256,1 0-97,-19 0-992,-3 0-1313,2 0-2627</inkml:trace>
  <inkml:trace contextRef="#ctx0" brushRef="#br0" timeOffset="391112.3046">4645 11210 18897,'39'41'2210,"-39"-1"-800,20-1 287,0 0-95,-20 2-225,20-2-512,-20 1-288,0-1-225,0-18-224,0 18 0,0-19-32,0 0-32,-20-1-576,0-19-353,0 20-64,1-20-224,-1 0-480,0-20-898,0 1-1825,-1-40-7944</inkml:trace>
  <inkml:trace contextRef="#ctx0" brushRef="#br0" timeOffset="391326.1718">4426 10953 20563,'-20'-19'2883,"20"-2"-2563,0 21-512,0 0-32,20 0-385,0 0-896,1 0-1891,-3 21-12875</inkml:trace>
  <inkml:trace contextRef="#ctx0" brushRef="#br0" timeOffset="391588.8671">4625 10795 23606,'40'-61'801,"-21"41"-449,21 1 257,0 19 223,-21 0-287,21 0-257,0 19-128,19 21-160,-18 20 32,-3-1 32,3 21-160,-3-21 192,23 21-96,-21-1 0,-1-18 0,-19-2 0,20-20 32,-21 0-32,1 2 64,0-21 65,-20-1-65,-20-19 128,0 20-96,-19 0-96,19-20-737,0 19-480,-19-19-1153,19 20-2018,0 1-10795</inkml:trace>
  <inkml:trace contextRef="#ctx0" brushRef="#br0" timeOffset="394750.9765">6054 10754 16463,'20'-20'1217,"-20"20"-704,0 0 640,0 20 769,0 1-865,-20 18-481,0 20-95,0 2-33,-19-2 65,19 0 95,0-19 129,0 0 0,-1-21-161,21 1 1,0-20-1,0 0 97,0 0-1,21 0 33,19 0-192,-1-20-65,1 20-128,20-19-192,-1-1 33,-18 20-129,18-20 32,-1 20-224,-17 0-417,-21 0-384,19 20-480,-39 0-705,20-20-513,-20 19-1473,0 1-5861</inkml:trace>
  <inkml:trace contextRef="#ctx0" brushRef="#br0" timeOffset="394957.0312">6074 11430 21140,'-40'19'3331,"40"-19"-2434,20 0 640,20-19 97,19 19-449,20-20-641,0 0-352,-18 20-256,-2 0-480,1 0-321,-21 0-544,1 0-353,-40 20-672,20-20-1634,-20 20-7079</inkml:trace>
  <inkml:trace contextRef="#ctx0" brushRef="#br0" timeOffset="396633.789">7186 11132 15919,'0'-20'2786,"0"0"-928,20 20 64,-20-21-225,19 42-768,21-21-320,-20 20-1,19 0 1,1-20-161,19 0 33,-19 0-321,19 0 64,-18-20-128,-1 0 0,-1-1-32,-19 2-31,0-1-226,-20 0-31,-20 1-128,0 19 64,-19-20 255,-22 20-63,23 20 64,-23-1 96,22 21 321,-1 20 31,0-21 1,21 20 95,-1-18-31,20 18-193,39-39-96,1 0 96,0-1-192,39-19-32,-20 0 32,2 0-256,18 0-384,-20-19-289,1 19-865,-1 0-576,-39 0-2594,1 0-12333</inkml:trace>
  <inkml:trace contextRef="#ctx0" brushRef="#br0" timeOffset="427923.8281">8397 10934 16912,'-21'0'2114,"1"0"-1154,0 39 226,2 0 255,-3 20-480,-19 2-449,20-22-320,1 0-95,19-17-33,-20-3-96,20 1-193,0 0-159,0-1-513,-20-19-640,20 0-1250,0 20-736,-20-20-2883</inkml:trace>
  <inkml:trace contextRef="#ctx0" brushRef="#br0" timeOffset="428145.5078">8000 11032 15342,'0'-39'3684,"0"39"-1699,0 0-383,20 0 416,-1 19-673,21 1-736,0 19-449,-1 2-96,21-2-256,-21-19-161,1 0-255,-1-1-577,1 3-673,-19-3-865,-21-19-1505,20 20-10634</inkml:trace>
  <inkml:trace contextRef="#ctx0" brushRef="#br0" timeOffset="428654.2968">8674 11132 17200,'0'19'2306,"0"1"-1697,20 19 351,0 22 322,1 18-129,-3 1-641,23-2-352,-1-17-64,-1-2-96,1-20 97,-20-19-194,-1 1 130,1-1-1,0-20 0,-20 0 352,-20-20-320,0-21-32,-19-18 128,-1 0-96,-19-21 32,-2 1-128,2-20 32,19 18 32,1 3 128,19 17 1,20 22-257,0 0 192,20 19-128,19 0 64,-19 20-64,20 20 64,-1 0-64,2 19-161,-21 0-63,0 2 96,-20-2 96,0 1 0,-20-21-64,0 3-160,-1-3-545,1 1-705,2-20-1857,-3 20-3780</inkml:trace>
  <inkml:trace contextRef="#ctx0" brushRef="#br0" timeOffset="428980.4687">8913 11232 18353,'59'0'2466,"-39"0"-1761,20 0 192,-21 0-64,21-22-129,-20 22-416,19-19-159,-19-1-65,0-19-64,1 19-32,-21-21 32,0 2 0,-21 19 96,1 1 64,0 19-96,-19 0 448,-1 0-159,20 19 31,-19 21-128,19 0 1,0 0 159,0-1-32,20 22-256,20-42-128,0 21-96,20-21-352,19 1-449,-18-20-448,38 0-993,-21-20-2019,3 1-9063</inkml:trace>
  <inkml:trace contextRef="#ctx0" brushRef="#br0" timeOffset="429214.8437">9468 11052 17360,'-20'-20'3427,"1"20"-1985,19 0 127,-20 39-192,0 2-384,0-2-256,20 20-257,0-18-255,20-1-257,0-1-64,19-19-577,1-20-128,21 0-224,-3-20-1089,1 0-1473,-18-19-2339</inkml:trace>
  <inkml:trace contextRef="#ctx0" brushRef="#br0" timeOffset="429422.8515">9727 10854 6021,'-40'-100'7335,"19"80"-3043,3 0-929,18 20-992,0 20-706,0 21-544,0 38-288,0-20-288,18 40-353,23 1-224,-1-41-160,-1 2-385,1-22-320,-1-19-288,1-20-769,0 0-1473,-21 0-1986</inkml:trace>
  <inkml:trace contextRef="#ctx0" brushRef="#br0" timeOffset="429633.789">9648 11071 15118,'-61'-19'4804,"41"19"-2786,20 0-608,0 0 255,20-20-63,21 20-513,-3 0-737,23 0-288,-2 20-640,-19-20-481,19 0-801,1 0-1986,-41 0-3587</inkml:trace>
  <inkml:trace contextRef="#ctx0" brushRef="#br0" timeOffset="429851.5625">10063 11092 16495,'0'20'4420,"20"-20"-3427,1-20 801,-1-1 32,18 2-481,-17-1-897,19 0-191,-20 1-65,-1-1-96,-19 0 0,0 20-128,-19-19-64,-1 19 128,-20 0-128,1 0-128,-1 19 160,19 21-129,-17-1 225,18 0-64,20 2 32,0-2 0,0 1 0,20-21-32,-2 22-320,23-21-577,-1-20-512,19 0-1218,-19 0-2786</inkml:trace>
  <inkml:trace contextRef="#ctx0" brushRef="#br0" timeOffset="430125.9765">10401 11071 18673,'-20'21'2947,"1"-1"-2338,-1 19 736,20 1 192,0 1-544,20-2-769,-20-19-95,19-1-226,21 1 65,-19-20 32,17-20-64,-18 1 32,1-21 32,-1-20 32,-20 20 32,0-19 0,-20-1 33,-1-19-97,-17 19-32,18 1 96,-1 0 32,1 18 160,0 21 160,20 20 65,0 20-129,0 21 65,0 18 31,20 20-224,21-19-192,-3-1 32,3 1-352,18-20-609,-19-1-384,0 0-961,-1-17-2595,1-22-12139</inkml:trace>
  <inkml:trace contextRef="#ctx0" brushRef="#br0" timeOffset="433281.25">11255 11171 12363,'0'-20'1474,"0"20"-193,0 0-64,0 0 417,0 20 95,0 19-640,21-17-512,-21 17-193,18 0 0,-18-19 1,20 0 63,-20-20-31,0 0-65,21 0 64,-21 0-63,0-20-97,0-19-160,0-1-128,0-1 64,0-18 64,0 0-160,0-1 32,0 21 32,0 19 0,20 0-96,-20 40 32,20 0 160,-2 19 0,3 21 0,-1-1-96,20 0-32,-21 2-192,21-22-128,0-19-161,-1 19-544,-19-39-416,21 21-1154,-23-21-992,-18-21-5830</inkml:trace>
  <inkml:trace contextRef="#ctx0" brushRef="#br0" timeOffset="433665.039">11790 11112 17008,'0'20'2338,"0"-20"-1569,0 19 384,20 1 224,-20 19-416,0-17-481,21 17-352,-1-19 33,0-20-129,-1 0 256,21 0-192,-20-20 0,0-19 0,-1 17-32,-19-17 160,0 0-256,0 19 64,0-21 225,-19 41-129,19-19 64,0 19-128,0 19-96,19 2 96,1 19-96,0-21-480,0 21-161,21-21-1089,-3 3-768,3-22-1794,-3 0-7303</inkml:trace>
  <inkml:trace contextRef="#ctx0" brushRef="#br0" timeOffset="434084.9609">12268 11071 17552,'20'80'2146,"-1"-40"-1281,1-21 0,0 3 288,0-3-32,-20-19-512,20 20-257,-1-20-256,-19 0 32,20-20-32,-20 20-64,0-19-128,0-22-32,0 21 32,0-19 192,-20 19-288,20-21 64,0 22 128,0 19 32,0 0 64,0 0-96,0 40 256,20-20-96,-20 19-96,20 1-64,0-21 64,0 3 0,-1-3-96,1-19 128,0 0-96,1-19 97,-1 19-65,-20-22-32,18 3-97,2-1-319,1 20-96,-1-20-289,0 40-448,-2-20-705,-18 39-2082,21-17-10890</inkml:trace>
  <inkml:trace contextRef="#ctx0" brushRef="#br0" timeOffset="434498.0468">12784 10734 20050,'0'-39'3043,"0"39"-2146,0 0-288,0 19 640,0 1-288,0 21-385,19-2-287,1 20-225,0-19 64,0 0-96,0 0 96,-1-21-96,1 1 96,0-20-96,-20 0 32,20 20 0,21-20-128,-23 19 64,2 2 0,1-1-64,19 0-32,-21 19 32,1-19 64,0-1-96,-20 3-32,0-22 64,0 0 0,-20 0-32,0 0-193,-19 0-63,-2-22 0,3 22-33,-23-19-383,21-1-610,21 20-1120,-21-20-2819</inkml:trace>
  <inkml:trace contextRef="#ctx0" brushRef="#br0" timeOffset="434868.164">13240 11112 20339,'20'0'1793,"-20"0"-1568,20 0 127,0 20 225,-1-20-33,1 0-320,0-20-128,0 20-160,-20-20 64,21-1-32,-21 2-160,0-21 320,0 21-64,-21-1 32,1 20 193,-20 0-129,21 0 32,-1 0 96,-20 39 129,20-19 127,1 19-192,19 2-127,19-2-33,1 20-192,0-37 32,20 17-160,-1-19-289,1-20-31,-1 19-417,2-19-608,-1-19-801,-22 19-2883</inkml:trace>
  <inkml:trace contextRef="#ctx0" brushRef="#br0" timeOffset="435138.6718">13558 11191 13516,'20'41'3908,"0"-22"-1858,-20 1 320,19-20 0,-19 0-384,0 0-833,0 0-448,0-20-321,0 1-191,-19-22-129,19 1 256,0 1-192,19-2-160,-19 2 0,40 0-192,-20 19-513,19 20-96,1 0-96,0 0-640,-1 20-1826,2-1-7912</inkml:trace>
  <inkml:trace contextRef="#ctx0" brushRef="#br0" timeOffset="437916.9921">14610 11092 16111,'-40'-40'1505,"40"40"-320,-20 0 32,0 19 257,-19 22-65,39-2-512,-20 1-417,20 1-159,0-22-33,20 1-96,19 0-32,-19-20 1,20-20 31,-1 0-224,-19 1 224,0-3-96,0-17-32,-20 0 64,-20 19-128,0-21 0,-19 22-160,19-1-64,-20 0-289,20 20-223,20 0-610,-19 20-1216,19 0-1602,19 20-7495</inkml:trace>
  <inkml:trace contextRef="#ctx0" brushRef="#br0" timeOffset="438155.2734">14987 11271 18385,'-40'-61'2050,"1"22"-961,19 0 192,-39-22-192,19-17-512,20 19-289,-19-2-64,19 22 321,20 0-129,0-2-224,0 21-96,20 20-96,-2 0-96,23 0-192,-21 20-577,19 21-1057,1-2-2370,0-19-10602</inkml:trace>
  <inkml:trace contextRef="#ctx0" brushRef="#br0" timeOffset="438366.2109">14689 11012 20787,'-40'0'2402,"40"0"-1793,0-19-161,20-1 962,21 20-545,18-20-673,-19 20-224,19 0-705,-19 20-1281,19-20-2594</inkml:trace>
  <inkml:trace contextRef="#ctx0" brushRef="#br0" timeOffset="438967.7734">15544 10675 15342,'0'-20'3171,"0"1"-801,0 19-1121,-20 19-160,20 1 353,0 19-449,0 22-321,0-2-191,20 20-193,-2-19 0,2-1-256,21 1 0,-2-20-192,-19-1-160,20-19-257,-20-1-447,-20 3-866,19-22-1570,-38 0-1504</inkml:trace>
  <inkml:trace contextRef="#ctx0" brushRef="#br0" timeOffset="439221.6796">15364 11112 18801,'0'-20'2146,"20"-1"-896,20 2 864,-1-1-193,1 20-1248,19-20-577,-18 20-96,-1 0 32,19 0 32,-19 20-64,-1 0-32,21-1-32,-21 22 96,-19-21-64,21 19 0,-23 0-128,2-17-128,1-3-1,-21-19-415,20 0-962,-20 0-640,-20 0-1538,20-19-5477</inkml:trace>
  <inkml:trace contextRef="#ctx0" brushRef="#br0" timeOffset="439448.2421">15801 10873 17712,'-20'-39'2947,"20"19"-1570,0 20-256,0-19-736,0 19-609,20 0-962,0 19-960,-20-19-2178</inkml:trace>
  <inkml:trace contextRef="#ctx0" brushRef="#br0" timeOffset="440176.7578">16099 10973 18257,'0'20'2306,"0"-1"-1345,20 1 640,-20 19 33,20 2-737,-1-2-545,-19 1-224,20-21 32,0 3-31,-20-3 31,0-19-32,20 20-128,-20-20 0,0 0 256,0-20-64,-20 20-160,20-19-160,0-22 32,-20 21-256,20-19-33,-20-1-223,20 0 95,0 20 193,0 0 128,20 20-32,0 0 160,-20 20-33,20-20 129,0 20-96,-1-20 96,-19 19-32,20-19 0,-20 21-32,20-21-128,0 20-96,0-20-160,-1 0-33,1 0 193,0 0 320,21 0 32,-21 0 32,-2 0 96,23 0 193,-21 0-97,19-20 64,-19 20 129,0-21-65,-20 2 129,20-1-289,-20 0-64,0 1-127,-20-21-33,20 21-32,-20-2 64,0 21-32,1 0 128,19 21-160,0-2-32,-20 21 64,20-1 0,20 21-128,-20-20 64,19-1-224,21 0-257,0-17-159,-1-22-353,1 0-993,-1-22-1121,1 3-3363</inkml:trace>
  <inkml:trace contextRef="#ctx0" brushRef="#br0" timeOffset="440414.0625">17012 10913 14413,'-40'-20'2915,"21"20"-1121,-1 0 256,0 20-161,0 20-575,-1 0-225,21-1-801,21 0-96,-1 2-128,39-21-64,-19 19 0,19-19-160,1-20-128,-21 19 192,1-19 96,-20 0-32,-20 0 128,-20 0-289,0 0-351,-19 0-673,-1 0-897,0 0-2947</inkml:trace>
  <inkml:trace contextRef="#ctx0" brushRef="#br0" timeOffset="440930.664">17548 10873 17840,'20'-19'2947,"-20"-1"-1986,19 20 0,1 20 833,-20 19-417,20 2-576,1-2-321,-1 20-320,-2 1-96,23-20-160,-1 19 0,-1-40-128,1 3-224,-1-3-289,1-19-448,-20 0-449,19-19-960,-19 19-1922,-20-22-10090</inkml:trace>
  <inkml:trace contextRef="#ctx0" brushRef="#br0" timeOffset="441155.2734">18024 10913 16271,'-20'21'4548,"0"-2"-3203,1 40-63,-1 0 159,0 21 97,0 1-706,20-3-575,0-19-289,0 21-65,20-40-287,-20-1-192,20 2-417,-20-2-385,0-19-640,0-20-2114</inkml:trace>
  <inkml:trace contextRef="#ctx0" brushRef="#br0" timeOffset="441720.7031">16913 11390 5701,'0'0'5253,"0"0"-2402,0 0-1122,0 0-95,0 0-225,0 0-704,0 0 96,20 0-33,0 20-287,19-20 31,1 0-224,-1 0-191,-19 0-1,20-20 64,-20 20-64,-1 0-64,-19-21 32,20 21-32,-20-19 0,0 19-64,0-20-128,0 0-32,0 1 32,0-1-193,0 0-800,0 20-512,0-19-1635</inkml:trace>
  <inkml:trace contextRef="#ctx0" brushRef="#br0" timeOffset="442535.1562">18342 11032 9096,'0'-20'5798,"0"1"-3236,-20 19-448,20-20-320,-20 40-385,20-20-384,-19 19-384,19 21-97,0 0-159,0 0-1,19-21-288,1 1 32,0 0-64,20-20 32,-21 0 0,1 0 0,0-20-32,0-19-128,-20 19 32,0-21-128,-20 22-128,20-21-96,-20 21-289,-19 19-416,19 0-288,20 0-962,-20 0-2017,0 19-11273</inkml:trace>
  <inkml:trace contextRef="#ctx0" brushRef="#br0" timeOffset="442814.4531">18541 11052 19026,'-21'60'2914,"21"-40"-2177,0-1-128,21 1 416,-1-20-225,0 20-383,-2-20-97,23-20-160,-1 0-96,-1-19 0,-19-2-128,20 2-160,-21 0-256,-19 19-65,0 20-320,-19-20-1249,-1 20-2690,0 0-8457</inkml:trace>
  <inkml:trace contextRef="#ctx0" brushRef="#br0" timeOffset="446062.5">19334 11012 2370,'-20'0'1793,"20"0"-1088,0 0 736,0-19 1058,0 19-898,0 0-512,0-20-64,-18 20-160,18-20 160,0 1 352,0 19-223,0 0-386,0-21 289,0 21 128,0 0-192,18 0-192,-18 0 128,0 21-224,0-2 95,0 21-511,20-1-1,-20 0-96,20 2-32,-20-2 64,21-19 33,-1-20-97,-20 20 32,18-20 32,-18 0-32,0-20 97,0 0-161,0 1-96,0-21 32,0 0 0,0 0-96,0 1 64,21 0-64,-1 18 0,-20 21-32,20 0 0,0 21 64,-1 18 96,21-19-32,-20 19 0,0 0-64,19 2-32,-19-21 96,0-1-288,-20-19-225,20 0-544,-1 20-416,-19-20-801,0 0-1666,0 0-3555</inkml:trace>
  <inkml:trace contextRef="#ctx0" brushRef="#br0" timeOffset="446489.2578">19830 11032 14669,'21'0'3460,"-21"0"-2724,20 0 321,-20 0 609,20 0-545,0 0-993,-20 0 32,19 0-64,1-20-32,-20 20-32,0-19 33,0-1-65,0 0 64,-20 20 64,1-19-32,-1 19 192,0 0 160,0 19 161,-1-19-289,3 40-95,-2-21-33,20 21 64,0 0-96,0-20-96,20 0 128,-2-1-128,23 1-32,18-20 33,1 0-1,-1-20-32,-19 20 32,19-19-64,-18-1-64,-21 20 96,-2-20-32,2-1 64,-20 21 0,0-19-64,-20 19-160,20-20-321,-18 20-320,-2 0-800,20 0-833,-21 0-1762,21 0-4421</inkml:trace>
  <inkml:trace contextRef="#ctx0" brushRef="#br0" timeOffset="447502.9296">20426 11032 17072,'-19'0'2050,"-1"0"-1602,20 0-32,20 0 802,-20 0-193,19 0-609,1 0-224,-20-20-128,20 20 128,0-19 33,-20-1-65,0 20 32,0-20 0,-20 20-64,0-19 64,0 19 1,1 0 159,-1 0 0,-20 19 65,20 1-1,1 0-192,19 19-96,-20-19-32,20 20-31,0-20-65,0 19 0,20-19 0,-1-20-193,21 20-63,-20-20-256,19 0-609,1-20-737,19 20-1281,-39-20-2595</inkml:trace>
  <inkml:trace contextRef="#ctx0" brushRef="#br0" timeOffset="447859.375">20644 11012 11562,'-20'-19'5253,"20"19"-3779,-18 0-193,-3 19 417,1 1-129,20 0-608,-20-1-577,20 22-255,20-21-97,0-20 32,1 19 128,-3-19-96,22-19-96,-19 19 0,-1-40-64,0 19-64,-20-18 288,0 0-128,-20-1 32,20-20 32,-41 21-96,21-1 160,0 1 481,2 18 224,-3 21-289,1 0-256,20 21-159,0-1 63,0 19-96,20 20-128,1-18 128,17-2-224,3 20-481,18-39-287,-19 20-674,19-20-1120,1 0-2980</inkml:trace>
  <inkml:trace contextRef="#ctx0" brushRef="#br0" timeOffset="448137.6953">21221 10636 22004,'0'0'1570,"0"19"-1090,19 21 577,-19-1 32,20 22-448,0-2-417,0 0-160,0 1-96,-1-1-160,1-20-353,20 2-544,-19-21-160,-3-1-641,2-19-2370,-20 0-13100</inkml:trace>
  <inkml:trace contextRef="#ctx0" brushRef="#br0" timeOffset="448473.6328">21181 10934 19026,'-59'0'2626,"59"0"-1953,0-21 191,39 21 642,1-20-225,-1 20-865,21-20-255,-1 20-161,-19 0-64,19 0-97,-18 0-415,-21 20-97,0-20 193,-2 20-33,3 1 321,-21-2 288,-21 21 32,21-21 353,0 21 31,0-21-95,0 2-353,21-1 32,19-20 64,-20 0-64,19-20-32,1-1-160,-20-18-64,-1 0 96,1 19 96,-40-19-64,1 18 0,-21 21-128,0 0 192,1 0-160,-1 0-321,1 0-800,19 21-2595,20-2-9833</inkml:trace>
  <inkml:trace contextRef="#ctx0" brushRef="#br0" timeOffset="449088.8671">22371 10953 14285,'0'0'64,"0"0"-1025,0 20 609,21-20 512,-21 20 833,20-1 256,0 21 192,-20-21 193,20 22-64,-1-21-225,-19-20-192,0 19-256,0-19 0,0 0-97,0-19-415,-19-1-193,-1-21-32,-20 2-32,19-20-32,-17 20 96,-3-22 65,21 2-33,0-1-96,1 1-64,-1 0-96,20-2 192,0 22-96,20 19-96,-1 1-32,1-1-96,0 20-128,21 0-513,-23 20-288,2-1-929,21 21-2114,-21-1-6950</inkml:trace>
  <inkml:trace contextRef="#ctx0" brushRef="#br0" timeOffset="449308.5937">22094 10873 18865,'0'20'2114,"20"0"-1505,0-20 1217,19 0 63,21 0-832,-1 0-512,20-20-289,-18 20-352,-2-20-288,-19 20-481,-1 0-576,1-19-609,-20 19-1986,0-20-10410</inkml:trace>
  <inkml:trace contextRef="#ctx0" brushRef="#br0" timeOffset="449531.25">22669 10675 20563,'0'0'1890,"0"20"-801,20-20 737,-20 39-353,20 2-865,1-2-319,-1 20-225,-2 2 0,2-2-64,21-20-256,-21 21-385,19-20-192,1-21-224,-1-19-736,1 20-1891,-20-20-6950</inkml:trace>
  <inkml:trace contextRef="#ctx0" brushRef="#br0" timeOffset="449764.6484">23047 10953 19730,'0'40'2402,"0"-21"-1665,0 1 352,19 0-448,-19-1-545,20 2-320,0-21-481,0 0-480,1 0-1762,-21-21-3363</inkml:trace>
  <inkml:trace contextRef="#ctx0" brushRef="#br0" timeOffset="450014.6484">22987 10675 17840,'0'-20'193,"0"20"-3589,20 0-1280</inkml:trace>
  <inkml:trace contextRef="#ctx0" brushRef="#br0" timeOffset="450249.0234">23345 11330 18929,'20'39'801,"-1"-39"-160,-19 21 800,0-21-128,20 0-1056,-20-21-161,-20-18 32,1-20-64,-1-2-32,-20-37-32,1 18 0,-1 1 96,40 19 160,-21 21 65,42 19-33,-21 20-160,40 0 96,-21 20 32,21-1-63,-20 21-161,0-19-64,-1 18-64,21-19-353,-20 19-320,0 0 33,-20-18-1,0-1-1057,-20-20-2626,-20 0-8104</inkml:trace>
  <inkml:trace contextRef="#ctx0" brushRef="#br0" timeOffset="451605.4687">7583 12104 9865,'-20'-20'2819,"-21"20"-65,23 0-768,-3 20-641,1 0-384,0-1-128,0 22-224,20-2-257,0 1-256,20-21 32,-20 3-64,20-22-32,0 0 64,1 0-64,-3-22 32,2 3-32,1-21-160,-21 21 96,0-21-64,20 19 96,-20 21 192,-20-19 289,20 19 223,0 19-383,0 2-1,0-1-64,0 19-64,20 1-31,-20 1-225,20-22 0,-2 1-353,3 0-576,-1-20-929,20 19-1825,-1-19-7111</inkml:trace>
  <inkml:trace contextRef="#ctx0" brushRef="#br0" timeOffset="452003.9062">8178 12263 16719,'40'41'1762,"-21"-22"-833,1-19 224,0 20 545,-20-20-481,20 0-417,-20 0-63,21 0-192,-21-20-161,0-21-96,-21 2-192,-19-20-64,20 18 97,-19-18-226,-1 0 130,1 19-98,19-19 33,0 19 96,20 1-64,0 18-64,20-18-64,0 39-192,-1-20-225,1 20-95,20 20-289,-1-1-705,21 1-1088,-39 21-2147</inkml:trace>
  <inkml:trace contextRef="#ctx0" brushRef="#br0" timeOffset="452234.375">7959 12124 17136,'-38'0'2850,"38"0"-1761,0 0-448,18 0 800,2-20-416,21 20-768,-2-20-321,1 20-129,19 0-191,1 0-417,-21 0-1121,21 0-2049,-21 0-3588</inkml:trace>
  <inkml:trace contextRef="#ctx0" brushRef="#br0" timeOffset="452633.789">8753 12104 15118,'-59'0'1794,"19"20"-545,21-1 833,-21 22 32,0-21-673,20 19-640,1 0-321,-1-17-448,20-3 32,0 1-64,20 0-64,-1-20 128,1 0-128,0 0 64,0 0-64,20-20 0,-21-19 64,1 17 0,-20 3 96,0-1-96,0 20 0,0 0 64,0 0-64,0 0-96,0 20 32,20-1-32,0-19-448,1 22-610,-3-22-863,2 0-802,1 0-2210</inkml:trace>
  <inkml:trace contextRef="#ctx0" brushRef="#br0" timeOffset="452858.3984">8893 12204 17328,'20'39'2594,"0"-19"-1409,-1 21-256,-19-22-416,20-19-353,0 20-128,-20-20-416,20 0-609,0 0-1794,-20 0-3299</inkml:trace>
  <inkml:trace contextRef="#ctx0" brushRef="#br0" timeOffset="453085.9375">8834 11926 17520,'-40'-40'2915,"40"40"-2435,0 0-544,0 0 96,0 0-160,20 20-352,0 0-1186,-2-1-2210</inkml:trace>
  <inkml:trace contextRef="#ctx0" brushRef="#br0" timeOffset="453325.1953">9190 12304 16495,'21'19'3588,"-21"-38"-1827,-21-3-95,1 3 127,0-1-543,2-19-642,-23-1-448,21 19-64,20-18-31,-20 19-258,40 1 97,0-1-256,0 20-353,39 0-352,-18 20-1569,17-1-3108</inkml:trace>
  <inkml:trace contextRef="#ctx0" brushRef="#br0" timeOffset="453841.7968">10025 12084 13292,'-21'-39'2370,"-19"19"-768,40 1-97,-19 19 481,-1-21-224,0 1-577,0 20-480,0 0-129,1 20 1,-1 1-129,0 18-128,20 0 65,-20 20-417,20-18 128,20-2-224,0 20-32,0-18-257,19-21-416,1 0-224,-20-20-256,19 0-673,2 0-961,17 0-2177</inkml:trace>
  <inkml:trace contextRef="#ctx0" brushRef="#br0" timeOffset="454133.789">10322 12204 16591,'-40'39'1762,"20"0"-769,20 2 480,0-21-160,0 0-832,0-1-193,20 1-32,0-20-192,0 0 161,20-20-161,-21 1 0,21-1-64,-19-19-32,-21-2-32,-21 21 64,1-19 0,-19 19-64,19 0-64,-20 20 31,20 0-31,-19-21 128,19 21-256,20 0-801,0 0-1377,0 21-1794</inkml:trace>
  <inkml:trace contextRef="#ctx0" brushRef="#br0" timeOffset="454367.1875">10561 12204 19890,'19'19'2339,"-19"-19"-1763,0 20 513,0 0-256,20-1-353,-20 3-416,20-22-32,-20 19-256,20 1-192,0-20-417,-1 20-833,-19-20-1088,0 0-2627</inkml:trace>
  <inkml:trace contextRef="#ctx0" brushRef="#br0" timeOffset="454607.4218">10500 12006 18865,'-38'-21'1378,"38"1"-1314,0 20-64,0-20-96,0 20-161,18 0-800,-18 20-1121,20 0-3427</inkml:trace>
  <inkml:trace contextRef="#ctx0" brushRef="#br0" timeOffset="454847.6562">10759 12304 18481,'19'19'2659,"1"-19"-1090,-20 0-32,20 0-448,-20 0-96,0 0-512,0-19-321,20-3-192,-20 3 192,21-1-128,-3 0-160,2 20 96,0 0 0,1 0-32,-1 20 96,19 19-160,-19-17-257,20-3-415,-21 21-706,21-21-1120,-20-19-2851</inkml:trace>
  <inkml:trace contextRef="#ctx0" brushRef="#br0" timeOffset="457410.1562">11910 11886 14926,'-20'-60'2338,"20"40"-192,0 20-288,0 0-321,0 0-576,20 20 0,-20 21-192,20-2-225,20 20-127,-21 1-161,21-1-96,0 0-128,-19-18 0,17-2-160,3 1-32,-21 1-225,19-22-447,-39 1-514,20-20-415,-20 20-1699,-20-20-3362</inkml:trace>
  <inkml:trace contextRef="#ctx0" brushRef="#br0" timeOffset="457810.5468">11810 12204 17552,'0'-40'2531,"0"0"-1378,21 20 320,-1 0 481,19-19-609,1 19-896,19 1-321,-19 19-224,21-21 96,-23 21-577,23 0-480,-22 21-673,1-21-800,-1 19-1057,-19-19-33,0 20 1442,-20 0 2050,0-1 1217,0 1 1313,0 19-31,-20 2-129,20-21-256,0 19-449,0 0-544,0-17-192,20-22-33,0 19-319,19-19-289,-19-19 32,20-3-96,-1 3-64,-19-21-32,0 1-32,-20 19-224,0-20 0,-20 20-161,-19 0-351,-1 1 63,0 19 128,1 0-63,19 0-930,-20 19-2049,40 1-4036</inkml:trace>
  <inkml:trace contextRef="#ctx0" brushRef="#br0" timeOffset="458794.9218">13280 12065 15855,'-20'-20'1985,"0"20"-896,-19 0 257,19 20 319,0-1-416,0 21-352,0 0-448,20 0-193,0-21-160,20 1-128,0 0 96,0-20-64,0 0 0,-20-20-128,19 0 32,-19 1-288,0-1 223,0 0 1,0 20-32,0 0 192,-19 0-192,19 20 288,0 0 96,0 19-96,19 22-32,21-22 0,-20 20 0,19-20-128,1 22-32,-20-42-64,1 21-128,17-21 320,-17 22-64,-1-2 32,-20-19-32,0 19-64,-20-19 64,-1-20 0,1 21 64,-19-21 0,-1 0-32,1-21 96,-21 1-64,21 1-64,19-40-64,0 18 64,20 2 0,0-20 32,40 19 96,-1 0-32,21 0 224,-21 21-64,1 19-96,-1-20 65,2 0 31,-1-21 64,-22 22-96,3-1-64,-21-19-128,20-1 161,-20 19-290,-20 2 225,20-1 33,-21 0-65,-17 20-32,18 0 0,-1 0 32,1 20-64,20 19 0,-18 2-32,18-2 64,0 1-64,18 1-160,2-22-161,21 1-127,-3 0-321,3-20-288,-1 0-513,-21-20-1376,21 0-3012</inkml:trace>
  <inkml:trace contextRef="#ctx0" brushRef="#br0" timeOffset="459015.625">13677 11945 12235,'-20'-78'4837,"20"78"-1602,0 0-929,0 19-929,0 1-192,0 39-384,20 1-385,0-1-287,-1 21-161,1-21-129,20-19-351,1 1-33,-23-2-544,23-39-768,-21 20-1795,0-20-6245</inkml:trace>
  <inkml:trace contextRef="#ctx0" brushRef="#br0" timeOffset="459267.5781">13637 12124 21940,'-20'0'1538,"20"0"-481,0 0 576,40-20-480,-20 20-640,19 0-449,21-20-320,-19 20-97,18 0-447,-1 0-898,-17 0-3107</inkml:trace>
  <inkml:trace contextRef="#ctx0" brushRef="#br0" timeOffset="464708.0078">14769 12164 11530,'-21'-21'1858,"3"2"-833,-2 19 192,20 0 449,-21 0-161,1 19-320,0 2-160,20 19 64,0-1-192,0-19-96,0 40-321,40-40 65,-19 19-289,17-19-160,-17 0 0,19-20 33,-1 0-65,1-20-64,0-19 96,-21 19-96,-19-19-192,0-2 95,0 1-95,-19 21 32,-1-21-96,0 19-161,-20 21 1,21-19 64,-21 19-225,40 19-256,-20-19-672,20 21-1025,0-21-673,0 20-1442</inkml:trace>
  <inkml:trace contextRef="#ctx0" brushRef="#br0" timeOffset="465165.039">14967 12065 12748,'20'39'3363,"0"-19"-2018,0 20 225,-1 0 415,1-1-479,0-19-513,21 21-417,-23-22-223,2 1 63,1 0-96,-1-20-31,-20 0-1,20 0-128,-20 0 64,0 0 65,-20-20-193,0 0 0,-1 1-32,21-3-128,-20-17 64,20 0-64,20-1-32,-20 19-33,21 2 65,19 19 0,-22 19 160,3-19-64,19 41 65,-1-21-1,-19 19-96,0-19 0,0 21-32,0-22 64,19-19-161,-39 20-127,20-20-352,0 0-225,-20-20-320,0 20-961,0-19-2531,0 19-9608</inkml:trace>
  <inkml:trace contextRef="#ctx0" brushRef="#br0" timeOffset="465499.0234">15603 12204 17616,'20'0'2531,"0"0"-1859,-1 0 129,1 0 288,0 0-416,0 0-481,0 0-192,-1 0 128,1-20-128,-20 0-32,0-1-96,0 2 192,0-1-128,-20 20 128,1 0 96,-21 0-224,0 20 224,1-1 96,19 22 225,-1-2-65,1 1-63,20 1-97,20-2-192,1-19-32,19-1-32,19 1-32,20-20-353,-19-20-800,-1 20-2146,0-19-7655</inkml:trace>
  <inkml:trace contextRef="#ctx0" brushRef="#br0" timeOffset="467613.2812">16437 11728 15470,'0'0'2274,"0"0"-704,0 0-385,0 19 513,0 1-834,20 0-447,-2-1-385,3 1 32,-1 1-96,0-1-385,0-20-351,19 19-930,-19-19-2306,0 0-11819</inkml:trace>
  <inkml:trace contextRef="#ctx0" brushRef="#br0" timeOffset="467843.75">16635 11747 17872,'39'-19'2467,"-39"19"-2115,20 0 385,0 19 160,-20 1-513,20 0-320,1-1-416,17 22-801,-18-21-1858,21-1-4741</inkml:trace>
  <inkml:trace contextRef="#ctx0" brushRef="#br0" timeOffset="468956.0546">17131 11787 9673,'-20'-59'2114,"0"39"-353,20-1 321,0 21 160,-20-20-128,20 20-832,0 20-418,20 21 386,-20-2-193,0 41-353,20-21-95,0 20-289,0 1 65,19-21-225,-19 1-64,21-21 64,-21 1-32,-2 1 32,3-22-32,-1 1-32,-20-20 1,0 20-33,0-20-32,0 0 96,0-20 32,0 0-160,0 1-32,0-42-128,0 22-65,20-1-95,-20 19 192,0 2-256,20 19 544,-20 0-224,19 19-32,1 2 96,0 19-32,20-21 64,-1 1-32,-19 0 0,20-20-32,-1 19 32,2-19 32,-21 0-32,-2-19 0,23-1 0,-21 20-32,0-20 64,-20 20-32,19-19-32,-19 19 64,20-20 32,-20 20-128,0-20 96,20 20-64,-20-21 32,0 2 0,0-21 0,0 21 32,0-1-160,-20-19 96,0 39-65,1-21 418,-1 21-706,0 0 866,-1 0-705,1 21 448,2-2-288,18 21 256,0-21-128,0 21 32,0 0 32,18 0-64,2-21-64,21 1-64,-2 0-192,1-1-224,19-19-674,-19 0-735,19 0-1314,1-19-2403</inkml:trace>
  <inkml:trace contextRef="#ctx0" brushRef="#br0" timeOffset="469311.5234">18302 12084 15726,'-39'0'3716,"19"0"-2467,0 0 289,0 20-225,1 0 256,-1 20-928,20-20-417,-20 19-64,20-19-96,20 19-32,0-39-96,-1 22-32,1-22 64,20 0 32,-20 0-32,-20-22 32,19 3-32,-19-1 64,20 0 0,-20 20 64,-20-19-32,20 19 64,0 0 65,-19 0-193,19 19-96,0-19-257,19 20-287,-19-20-514,20 20-735,0-20-1346,0 0-2371</inkml:trace>
  <inkml:trace contextRef="#ctx0" brushRef="#br0" timeOffset="469695.3125">18500 12124 16559,'-39'40'2755,"39"-20"-1794,0 19 480,0 1 129,0-21-642,21 22-799,-3-41-65,2 20 32,21-20-128,-21-20 160,-2-21-128,3 2-64,-1 0 64,0-1-64,-40-20 128,20 1-64,-20-1 0,-1 1-160,3 0 384,-2 18-32,0 2 128,-1 39 257,1 0-1,20 0-95,-18 19-161,18 22-160,18-2 0,-18 1-192,20 19 64,1-19-64,-1 0-288,18-1-64,3 0-289,-1 2-320,-1-21-769,-19-1-1633,20-19-1762</inkml:trace>
  <inkml:trace contextRef="#ctx0" brushRef="#br0" timeOffset="470036.1328">19097 11945 18929,'-60'40'2435,"21"-40"-2051,19 40 1122,-21-20-33,21 19-608,0 1-641,20-21-96,20 22-288,0-2 96,21-19 64,-3 0-192,23-1 96,-2 3-65,-19-3 161,-1-19 0,1 20 32,-40-20 129,0 20 223,0-20 0,-20 0-288,0 0-96,1 0-96,-21-20-224,20 20-257,0 0-704,1 0-833,-1 0-1345,-20 0-1922</inkml:trace>
  <inkml:trace contextRef="#ctx0" brushRef="#br0" timeOffset="470334.9609">19275 11588 18385,'0'0'2594,"-20"0"-1569,20 20 353,0 0-65,0 19-929,0 2-288,20-2-96,1 1-224,-21-21-416,18 1-385,2 1-993,0-1-2146,1-20-11467</inkml:trace>
  <inkml:trace contextRef="#ctx0" brushRef="#br0" timeOffset="470582.0312">19434 11647 20147,'-21'20'3235,"21"0"-2274,0 1 352,0 18-609,0-19-543,21 19-322,-1 2-255,0-21-673,0-1-1377,-1 1-3108</inkml:trace>
  <inkml:trace contextRef="#ctx0" brushRef="#br0" timeOffset="471202.1484">19930 12382 10826,'0'0'2146,"0"0"-96,0 0 832,0 0-319,0 0-705,0 0-385,-19 0-128,19 0-256,0 0-288,0 20-288,19-20-161,-19 0-192,0 0 96,20 0-128,-20 0 33,0 0-33,0 0-32,0 0-128,0-20-481,0 1-384,-20 19-1056,20 0-3076,-19-20-14382</inkml:trace>
  <inkml:trace contextRef="#ctx0" brushRef="#br3" timeOffset="528669.9218">2600 13057 4163,'0'-20'321,"0"0"-289,0 20 640,0-19 1186,0 19-192,0-20-97,0 20-191,0-20-193,0 20 384,-20-19 257,20-1-257,-20 20-319,-1-21-386,3 21 97,-2 21-384,0-1-97,20-1 97,-21 40-129,1 2-224,20-2-127,0 19 63,0-17-224,20 17 160,1-17-32,19-2-192,-22 1-289,23-20-448,-21-21-800,20 1-1442,-1-20-2498</inkml:trace>
  <inkml:trace contextRef="#ctx0" brushRef="#br3" timeOffset="529227.539">2739 12939 15214,'0'0'769,"0"0"-673,0 0 544,0 0 1442,0 0-416,19 19-865,-19 21-353,20 19-32,0-19-31,21 19-1,-23 0 1,2 2-97,1-2-32,-21-18 32,20-2 33,-20 0-129,20-19-96,-20 0-64,0-20 32,0 19 192,0-19-96,0-19-128,0-1 0,0-19 33,0-1-65,18-1 32,-18 22-64,21-1 32,-21 0 0,20 20 0,0 20 32,0 0-161,-20 21-255,19-2-128,1 0-481,0-19-449,20 0-1088,-21-1-1090,1 2-6885</inkml:trace>
  <inkml:trace contextRef="#ctx0" brushRef="#br3" timeOffset="529582.0312">3294 13276 14830,'21'19'1153,"-21"1"-192,20-20 31,-20 20-191,18-1-32,3 3-385,-21-3-256,20 1-63,0-20 127,0 0-96,0 0 0,-20-20 96,19 20-160,-19-19 32,-19-3-64,19 3 0,-20 19 32,0-20 64,0 20 193,20 0 255,-20 0-128,-1 0-287,21 20-161,-18-1 96,18 22-225,0-21-31,18 19-288,3 1-65,-1-21-287,0 22-546,0-2-1024,0-19-2659</inkml:trace>
  <inkml:trace contextRef="#ctx0" brushRef="#br3" timeOffset="529981.4453">3851 13354 12940,'0'0'993,"-20"0"-353,20-19 706,-20 19 287,0 0-256,-1 0-159,3 19-193,-2 3-353,0-22-223,-1 39-193,21-19-192,-20-1 32,20 1-224,20 19 96,-20-39-32,21 21 96,-1-21-64,0 0-128,-2-21-33,3 21 65,-1-19 128,0-1 64,-20 0 0,0 1 33,0 19 191,0 0 96,0 0-64,-20 19-352,20-19 32,0 20-96,0 0-256,0-1-225,20 2-544,-20-1-993,20-20-1217,-1 20-5797</inkml:trace>
  <inkml:trace contextRef="#ctx0" brushRef="#br3" timeOffset="530438.4765">4149 13335 15150,'-20'19'1505,"20"-19"-1056,-21 0 383,21 22 738,-20-3-193,20 1-608,0 0-417,0 19-224,0 0-128,0 2 32,20-21-64,1-1 64,-1-19 1,-2 0-1,2 0 160,1-19-96,-21-21 0,20 0 0,-20-19-32,0 0-32,0-2 64,-20 2-64,-1-1 0,-17 1 224,18 19 417,-1 0-96,1 40 95,20-20-223,-20 40-161,20 1 0,0-2-192,20 21 0,-20 19-96,41 1-160,-21-1-224,18-20-161,-17 22-319,19-22-257,-1-19-481,-19 0-992,0-1-2307</inkml:trace>
  <inkml:trace contextRef="#ctx0" brushRef="#br3" timeOffset="530850.5859">4605 13276 15694,'20'-20'1922,"-20"0"-1505,0-1-33,0 21 1378,0-19-65,0 19-736,-20 0-224,-1 19-289,3 2-63,-2 19-97,-1-1-256,21-19-64,0 21 0,0-2 64,0-19-64,21-1 0,-1 1 32,-2 0-96,23-1 224,-21 2-160,19-1 0,1 0-32,-20-1 64,19-19 64,-39 20-64,20-20 96,-20 20-192,0-20 96,-20 19-256,20-19-1,-19 0-255,-1 20-801,0-20-2179,0 0-7302</inkml:trace>
  <inkml:trace contextRef="#ctx0" brushRef="#br3" timeOffset="531726.5625">5062 13376 14509,'0'0'1698,"0"0"-1410,0 0 353,0 0 928,0-22-384,0 3-608,18-1-289,-18 0-32,0-19 97,0 19 63,21-1-160,-21 2-128,20-1-95,-20 20-33,20 0 32,0 0-32,-20 20 32,20-1 32,-1 2-128,1-1 128,0 0-96,0-1 64,0 1-32,-1 0 64,1-20-32,0-20 64,1 20-128,-1-39-64,-2 19-321,2 0-95,1-1-769,-1-18-1026,0 19-1536,-1 1-7592</inkml:trace>
  <inkml:trace contextRef="#ctx0" brushRef="#br3" timeOffset="532096.6796">5240 13554 13741,'20'0'1729,"-20"0"-1377,0-20 577,0 20 128,0-21-192,0 21-512,0-19-225,20 19-64,-20 0 32,0 19-64,19-19 0,-19 21 0,20-1 64,0 0 224,1-1 65,-21-19-65,20 0 128,-2 0-95,2 0-193,1-19-96,-1-1-96,0 0-320,-1-1-545,-19 2-1121,20-1-2210</inkml:trace>
  <inkml:trace contextRef="#ctx0" brushRef="#br3" timeOffset="532972.6562">6133 13295 14862,'-39'-39'2242,"19"19"-1185,0-1-673,0 2 769,-20 19 160,21 0-480,-21 19-256,20 2-289,-1 19-128,3-1-96,18 0-96,0 2 32,18-21 32,3 0-64,-1-20 64,0 0-32,0-20 32,19 0-128,-19 1 128,0-22-96,-20 21 32,20 20-32,-20 0 224,20 0-224,-20 39 128,0 2 32,19 18-96,1 0-32,0 2 32,0-2-64,1-20 64,-21 2 0,18-2 0,-18-19 0,0-1-96,0 1 128,-18-20-160,-3 21-32,-19-21-160,1 0-97,-1 0-896,20 0-2050,-20-21-5926</inkml:trace>
  <inkml:trace contextRef="#ctx0" brushRef="#br3" timeOffset="533313.4765">6411 13256 14830,'0'0'1665,"0"20"-1441,0-1 1058,0 1 767,0 0-735,0 21-642,0-22-383,0 21-193,20-21 96,0-19-64,0 0-32,0 0 32,-1-19-128,1-1 64,-20 0-96,20 1-64,-20-3-64,-20-17 128,0 19 32,1 1-96,-21 19-96,20 0 0,0-20-385,1 20-1185,-1 0-1249,20 20-1825</inkml:trace>
  <inkml:trace contextRef="#ctx0" brushRef="#br3" timeOffset="533624.0234">6749 13295 17232,'0'0'993,"0"0"-353,-21 0 481,1 20 449,20-20-417,-18 20-448,18 21-449,0-22-224,0 21 0,0-21-32,18 1 64,2-20-32,1 0 32,-1 0-64,0-20-192,-1 1 192,1-21-96,-20 21 64,0-22-64,0 21 0,-20 0-257,1 1-479,-1-1-65,0 20-1121,-1 0-961,1 20-1569</inkml:trace>
  <inkml:trace contextRef="#ctx0" brushRef="#br3" timeOffset="534050.7812">7008 13256 15310,'-21'59'2402,"21"-39"-1697,0-1 288,0 22-32,21-21-449,-21 0-384,18-20 161,2 19-33,0-38-64,-20-1-128,21 0 32,-1-21-64,-20 2 0,0 0 64,0-22-96,-20 2-32,-1 20 128,1-21-96,0 20 609,2 21 32,-3-1 159,21 0-223,-20 20-65,20 20-31,0 0-97,0 19-63,20 2-97,1-2-192,-3 0-96,22 1-257,-19 0-287,17 0-417,3-21-737,-1 1-1953,-1 0-10218</inkml:trace>
  <inkml:trace contextRef="#ctx0" brushRef="#br3" timeOffset="534892.5781">7642 13354 14093,'0'22'2146,"20"-3"-1153,-20 21 576,0-1-159,20 0-353,0 2-513,-1 18-192,1-20-63,0-19-33,0 21 96,-20-41 33,20 19 255,-20-19-351,0 0-450,-20-19 450,0-1-289,0-1 128,-19-18-160,-1-20-32,-1-2-64,3 2-33,18 0-255,-1-1-32,21 1 127,21-2 161,-1 42 96,0-1 32,-2 20-128,23 0 64,-1 20-96,-21 20 64,21 0 63,-20-1 65,0 0 0,-20-17 65,0 17-33,0-19-32,0-1-32,-20 1-161,0-20-671,0 20-1379,20-20-831,-20-20-1411</inkml:trace>
  <inkml:trace contextRef="#ctx0" brushRef="#br3" timeOffset="535162.1093">7901 13276 17424,'38'78'1730,"-18"-56"-1186,-20 17-352,21-19 1,-1-1-97,0 1-32,-1 0-224,1-20-385,-20 0-864,0 0-1538,20-20-6118</inkml:trace>
  <inkml:trace contextRef="#ctx0" brushRef="#br3" timeOffset="535417.9687">7880 13176 15310,'-40'-20'2787,"40"20"-1346,-19-19-1409,19 19-96,0 0-224,0-20-353,19 20-832,1 0-1923</inkml:trace>
  <inkml:trace contextRef="#ctx0" brushRef="#br3" timeOffset="535688.4765">8059 13196 16143,'40'40'2754,"-20"0"-1280,-1-1 287,1 0-191,0 2-577,0-1-545,0-21-63,-20 1 31,19 0-256,1-20 96,0 0 1,-20-20-129,20 0 32,-20 1-64,0-1 0,0-19-96,0-2-224,0 21-96,0-19-129,-20-1-448,20 19-704,0 21-577,0-19-961,0 19-1762</inkml:trace>
  <inkml:trace contextRef="#ctx0" brushRef="#br3" timeOffset="535951.1718">8417 13256 16719,'0'39'2403,"0"1"-1378,0-21 160,0 22 96,0-1-576,18-21-225,-18 1-192,21 0-96,19-20-95,-20-20 31,-1 20-32,21-39-64,-20 19 64,0-19-32,-20 17-160,0 3-96,-20-1 32,0 0 31,0 1 33,-19-1-448,19 20-481,-20-20-545,19-1-1408,21 2-2468</inkml:trace>
  <inkml:trace contextRef="#ctx0" brushRef="#br3" timeOffset="536216.7968">8535 12998 16431,'20'0'2883,"-20"0"-2211,20 0 770,-20 19 63,0 1-448,0 0-512,0 20-193,0 0-224,20-1-96,-20 0-96,20 2-320,0-2-225,-1-19-127,1 0-770,0-1-1024,0-19-1250,-20 0-8423</inkml:trace>
  <inkml:trace contextRef="#ctx0" brushRef="#br3" timeOffset="536234.375">8516 13117 20499,'-20'0'2274,"20"0"-1986,0 0 801,0-20 481,20 20-705,-1 0-545,21-19-256,0 19-288,-1 0-96,1 0-289,-20 0-576,19 0-545,2 0-1665,-21 0-6246</inkml:trace>
  <inkml:trace contextRef="#ctx0" brushRef="#br3" timeOffset="536854.4921">9290 13395 20563,'40'40'1153,"-40"-21"-865,19 1 129,1 0-129,0-1 224,0 22-351,0-21-65,-20-1 32,19 1-32,-19 0-320,0-20-257,0 19-864,0-19-1698,0 20-3939</inkml:trace>
  <inkml:trace contextRef="#ctx0" brushRef="#br3" timeOffset="537676.7578">9905 13097 11723,'-20'0'4067,"20"0"-1536,0-19-385,0 19-481,0 0-704,0 0 0,0 0 64,0 19-224,20 21-256,0-1-257,0 21-32,-1-1-224,-19 0-32,20 22 64,21-42-192,-21 21-32,-2-20-192,2-21-225,-20 1-288,21 0-416,-21-1-192,0-19-1058,0 0-1248,0 0-6727</inkml:trace>
  <inkml:trace contextRef="#ctx0" brushRef="#br3" timeOffset="537931.6406">9666 13335 20339,'-18'19'1986,"-2"-19"-1378,20 0-63,0 0 896,20 0-544,-2 0-577,23 0-256,-1-19-96,19 19-32,0-20-192,-19 0-289,19 20-383,2-19-386,-3 19-704,-17 0-1761,-3 0-4101</inkml:trace>
  <inkml:trace contextRef="#ctx0" brushRef="#br3" timeOffset="538358.3984">10500 13315 16719,'-20'0'2146,"2"-20"-1121,-2 20 353,-1 0-33,-19 20-544,21 0-257,19-1-288,-20 3-63,0 17-97,20 0 32,0-19-128,20 19-32,-20-18-96,20-21 32,-1 0-1,21 0 97,-19 0-64,-21-40 64,20 20 32,-2 0 33,-18-19-1,0 19 0,0 1 96,-18-3 0,18 22 64,0 0 0,-20 0-63,20 22-1,0-22-128,20 39-32,-20-19-353,18-1-223,2 1-353,1-20-448,19 20-1410,-21-20-1633,1 0-9321</inkml:trace>
  <inkml:trace contextRef="#ctx0" brushRef="#br3" timeOffset="538612.3046">10699 13295 18353,'20'20'2979,"-20"0"-2211,0 21-63,0-22-32,0 21-353,0-21-320,20 1 0,-20 0-256,20-1-193,-1-19-640,-19 0-1729,20-19-2724</inkml:trace>
  <inkml:trace contextRef="#ctx0" brushRef="#br3" timeOffset="538866.2109">10660 13196 17616,'-40'-40'1217,"20"21"-1024,20-1-322,0 0-575,0 1-449,0-2-1666,0 1-8167</inkml:trace>
  <inkml:trace contextRef="#ctx0" brushRef="#br3" timeOffset="539147.4609">10798 12939 20915,'20'19'1794,"-20"1"-1057,0 19 95,20 1 161,1 20-416,-3-1-289,2-20-256,0 22 32,1-22-160,17 0-96,-17-17-192,-1-3-353,0 1-704,0-20-962,-1 20-1600,-19-20-3589</inkml:trace>
  <inkml:trace contextRef="#ctx0" brushRef="#br3" timeOffset="539423.8281">11314 13196 19506,'0'0'1249,"0"0"-1057,0 0 641,-20 0 641,20 19-546,-18 2-351,-3-1-385,1 0-96,0 19-96,20-19 0,20-1-32,-20 22-32,20-21 0,19 0 32,2-1-32,-1 1-32,-22 0 128,23-1-64,-21 2 64,0-1 32,-1-20-32,-19 20-64,0-20-32,-19 0-320,-1 0-577,0 0-961,0 0-1505,-1 0-4389</inkml:trace>
  <inkml:trace contextRef="#ctx0" brushRef="#br3" timeOffset="540182.6171">11851 13335 12011,'0'19'2210,"0"-19"-1666,-20 0 1122,20 0 512,0 0-704,0 0-642,0 0-223,0-19-129,0-1-31,0 20-65,0-20-96,20 1-127,-20-1-65,20 0-64,-1-1-32,-19 21-32,20 0 32,0 0 96,0 0-64,0 21 224,-1-1-224,1 0 96,0-1-32,0 21-32,0-40 32,1 19-64,17-19 32,-18 0-64,21 0 65,-23-19-130,23-21-31,-21 21-288,0-1-193,-1 0-480,1-1-832,0 2-1891,-20 19-3138</inkml:trace>
  <inkml:trace contextRef="#ctx0" brushRef="#br3" timeOffset="540543.9453">12029 13574 16815,'0'19'1602,"0"-19"-1154,0 0 641,-20-19-32,20 19-352,0-20-289,20 20-31,-20-20-193,20 20 32,0 0 225,1 0-257,-3 0-64,2 20-64,21-20 96,-21 20-96,19-20 0,-19 0 0,0 0-96,19 0 0,-19 0-192,0 0-256,0-20-225,0 0-736,-20-1-1506,19 2-2883</inkml:trace>
  <inkml:trace contextRef="#ctx0" brushRef="#br3" timeOffset="541419.9218">12645 13097 9064,'0'-40'5958,"-21"40"-4549,21-20 64,0 20 706,-20 0-386,20 0-864,0 20-192,0 1-97,20 18-127,-20 0-97,21 20-95,-1 2-65,-20-22-32,20 0-32,-2 2 32,3-21-31,-1 0 31,20-20-96,-21 0-128,1 0 32,20 0-96,-1 0 96,1 0-96,1 0 64,-21 19-96,18 1 0,-17 19-32,-1-18-1,-20-1 129,0 0-96,-20-1 128,-1 1-128,1-20-96,2 20-96,-23-20-257,21-20-255,-20 20-610,21-20-800,-1 1-2178,20 19-8648</inkml:trace>
  <inkml:trace contextRef="#ctx0" brushRef="#br3" timeOffset="541819.3359">13379 13395 16335,'0'0'1762,"-20"20"-1442,20-20 1185,-20 0 321,0 20-641,1-1-576,19 1-417,-20 0-32,20-1-192,0 2 64,0-1 0,20 0 0,-1-20-64,1 0 64,0-20-96,0 0 0,1-1 96,-21-18 0,18 19-32,-18 1 32,0-1 0,0 0 32,-18 20-128,18 0 64,-21 0-128,21 20-128,-20 0-321,20-20-480,20 19-416,1 1-289,-21-20-1121,18 20-6085</inkml:trace>
  <inkml:trace contextRef="#ctx0" brushRef="#br3" timeOffset="542803.7109">13479 13513 12363,'0'0'2018,"0"-19"-1377,0 19 672,-20 0 769,20 0-416,0-20-321,0 20-512,0 0-289,0 20 65,0-20-33,0 19-191,20 2-321,0-1-32,-20 0 0,18-1-128,3 1-193,-1 0-447,0-20-834,0 0-1345,-20 19-3138</inkml:trace>
  <inkml:trace contextRef="#ctx0" brushRef="#br3" timeOffset="543369.1406">13736 13435 13292,'0'-20'3107,"-20"20"-2274,20 0 64,-19 0 768,19 0-63,-20 20-705,0-1-321,20 1-256,0 19-127,0 2-65,0-21 32,0-1-224,20 1 160,0 0-96,-1-20 96,1 0-64,0-20 32,0-19-32,0-1 0,1-20 0,-21 21 32,0-20 32,-21 18-192,1-18 32,0-2 64,0 22 0,0 0 385,1 19 319,19 0-63,-20 20-225,20 20 1,0 0-1,0 19-288,0 0-32,20 2 0,-1 18-64,21-20-96,-20 2-128,21-21-160,-23 19-225,23-19-480,-21 0-993,18-20-2338,-17 0-9321</inkml:trace>
  <inkml:trace contextRef="#ctx0" brushRef="#br3" timeOffset="544166.0156">14372 13474 12780,'0'0'1409,"0"0"-480,0 0 1377,20 20 32,-20 20-544,0 0-577,20-1-608,-1 0-161,1 2-96,0-2 1,0-19-97,0 0-32,-1-1 129,-19 1-129,20-20 128,-20 0-32,0-20-352,-20 1 128,1-1-64,-1-19-32,-20-2 0,20 2-32,-19-20 0,19-21 32,20 21-96,-20 19 32,20-20 64,20 40 0,-20 0-192,40 20 0,-21 0-32,21 0-65,-20 40 225,19-21-64,-19 22 160,0-1 0,-20-21 32,0 21 0,0-21-64,0 2 64,-20-1-128,-19-20 96,19 0-256,0 0-416,0-20-321,20 20-801,-20-21-1505,20 21-2755</inkml:trace>
  <inkml:trace contextRef="#ctx0" brushRef="#br3" timeOffset="544419.9218">14748 13415 19794,'21'59'1666,"-1"-39"-1378,-20-1 32,20 2-95,-20-21-65,20 20-192,-20 0-321,19-20-447,-19 0-1539,0 0-2369</inkml:trace>
  <inkml:trace contextRef="#ctx0" brushRef="#br3" timeOffset="544670.8984">14710 13276 18513,'-21'-61'1634,"21"42"-1026,0 19-544,-20-20-320,20 0-289,0 20-768,0 0-993,20 0-2659</inkml:trace>
  <inkml:trace contextRef="#ctx0" brushRef="#br3" timeOffset="544942.3828">14848 13335 17936,'40'60'1922,"-20"-40"-705,0 19 257,-1-19 63,1 0-544,0-1-320,0-19-225,0 21-191,-1-21 31,-19 0 32,20-21-160,-20 2-64,0-1-64,0 0 64,0-19-160,0 0-128,0-2-128,-20 21-225,20 0-95,0 1-417,0-1-961,0 20-1505,0 20-2980</inkml:trace>
  <inkml:trace contextRef="#ctx0" brushRef="#br3" timeOffset="545207.0312">15265 13415 17488,'0'20'2787,"0"-1"-1890,0 1 256,20-20 32,-20 20-705,20-20-256,0 19-192,-1-19 97,1 0-33,20 0-96,-20-19 32,-1 19 96,-19-20 0,0 0 0,0 1-32,-19-1-96,-1 20 0,-20-20-96,1 20 0,-1 0-192,20 0-417,-1 0-864,3 0-962,-2 0-1825</inkml:trace>
  <inkml:trace contextRef="#ctx0" brushRef="#br3" timeOffset="545467.7734">15483 13078 15726,'0'-21'4549,"0"1"-2852,0 20-287,20 0-193,-20 20 0,21 1-384,-21 18-417,20 0-320,-2 20-32,-18-18-32,20 18-160,1-20-192,-1 2-417,0-21-160,-1 0-224,-19-1-993,0 1-1793,0-20-5831</inkml:trace>
  <inkml:trace contextRef="#ctx0" brushRef="#br3" timeOffset="545744.1406">15483 13256 19922,'-59'0'2178,"39"0"-1057,0 0 353,20 0 127,0 0-383,20 0-226,0 0-479,19-20-385,22 20-288,-3 0-321,-17 0-255,-2 0-417,1 0-737,0 0-1762,-21 0-7334</inkml:trace>
  <inkml:trace contextRef="#ctx0" brushRef="#br3" timeOffset="546461.914">15900 13037 11242,'41'-20'6182,"-23"1"-3908,2 19-544,21 0-449,-3 0-256,3 39-513,-1 2 1,-1 18-33,-19 0-127,20 21-193,-21-21-32,1 1-160,0-1 128,-20-19-192,20 0-545,0-20-608,-20 0-1473,0-1-3204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3T01:26:16.58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535 3171 8071,'-20'-20'2082,"1"1"-256,-1-2 160,20 1-225,-20 0 33,0 1-160,-1-1-225,21 0-160,0 20-192,0 0-512,0 0 416,0 20 96,21 19-449,-1 22-223,0 17-97,0 22-192,19 20-128,-19-22 160,0 21-32,0-19-96,-1-21 0,1-20 96,0 1-96,0-20 0,-20-21 64,21 1 160,-21 1 225,0-21 31,0 0-127,0-21-257,0 1 64,18 1-192,-18 19 64,0-20-64,20 0-32,-20 20-32,20 0 96,1 0 0,-1 0 0,19 20-32,-19 0-32,20-20 32,-1 19 32,1 1-64,-20-20 64,19 0 0,-19 0 0,20-20-193,-19 20-287,-3-19-33,2-1 257,1 0-609,-21 20-640,20 0-1090,-20-19-1889,0 19-5189</inkml:trace>
  <inkml:trace contextRef="#ctx0" brushRef="#br0" timeOffset="361.3281">1329 3845 19090,'0'-19'1633,"-19"19"-704,19-20 384,0 20 33,19-20-418,-19 1-671,20 19-193,0-20 0,0 20 0,0-21 0,-1 1 0,1 1 128,-20 19-64,20-20 96,-20 0-95,-20 1-33,0-1-64,1 20 96,-21-20 0,0 20 64,21 20 32,-21 0-128,-1-1 65,23 21-129,-2-1 64,20 2 0,0-2 0,20 0-96,-2 1 0,23-19-577,-1 18-223,-1-39-225,21 20-1057,-1 0-1666,-19-20-5445</inkml:trace>
  <inkml:trace contextRef="#ctx0" brushRef="#br0" timeOffset="623.0468">1707 3350 21140,'-40'-59'2114,"40"37"-1025,0 22-705,0 0 897,0 22 289,0 17-642,20 20-319,0 21-481,0 18-32,-1-18-320,1 20-256,20-21-33,-1-20-224,1-18-352,1-2-480,-23-19-833,2-1-1570,-20-38-5541</inkml:trace>
  <inkml:trace contextRef="#ctx0" brushRef="#br0" timeOffset="775.3906">1786 3747 18257,'-79'-41'3395,"39"22"-1313,-1 19-545,41 0-95,0 0-289,0 0-384,20 0-449,21 0-448,-1 0-545,19 19-448,0-19-1121,22 0-3107</inkml:trace>
  <inkml:trace contextRef="#ctx0" brushRef="#br0" timeOffset="1594.7265">2699 3906 18449,'20'39'1249,"-20"-39"641,0 0 192,0 0 256,0 0-768,0 0-609,-20 0-97,20-19-383,-20-1 95,0-21-255,1 21-161,-1-39 0,0-1-128,0 1-32,20-41-32,-20 22-96,20 19 96,0 18 64,0 21-128,0 1 0,20 19-353,0 19 257,0 21 224,19 20-32,21 19-64,-1 20-96,2-20-96,-2-19 160,20-20-1,-39-1 33,19-19 64,-19 1-288,-20-21 448,-1-21-160,1 21 321,-20-40-65,-20 1-96,1-20 32,-1-21-64,-20 1-224,1-1 192,-1 21-160,20-1-96,-1 40-481,21 1-896,0-1-1634,21 0-6406</inkml:trace>
  <inkml:trace contextRef="#ctx0" brushRef="#br0" timeOffset="7098.6328">3770 3508 20819,'-18'-19'1474,"18"-1"-65,0 20-512,0 0 256,18 0-256,3 0-417,-1 0-320,20 0-96,-1 0-32,21 0-224,-1 0-352,-19 0-545,19 0-577,-18 0-1153,-23 20-2626</inkml:trace>
  <inkml:trace contextRef="#ctx0" brushRef="#br0" timeOffset="7271.4843">3870 3647 19410,'-39'40'2883,"19"-40"-1474,20 0-320,20 0 320,0 0-416,19 0-320,1 0-577,19 0-32,1 0-480,-21-20-353,22 20-320,-23 0-1570,-17 0-2818</inkml:trace>
  <inkml:trace contextRef="#ctx0" brushRef="#br0" timeOffset="8002.9297">4665 3489 18129,'-20'19'929,"20"21"-641,0 0 833,0 19 416,0 0-352,20 2-512,-1-2-224,1-20-65,0-19 160,0 1-95,-20-21-97,20 0-32,-20 0-63,19-21 63,-19 1-128,0-19-64,0-20 0,0 18-96,0-18-32,0 20-32,0-1-32,0 19-32,20 21-32,-20 0-32,20 21 192,0 19 0,19-1 64,-19 0-160,20 2-288,-1-2-97,2-19-544,-1 0-320,-1-1-1281,1-19-2531</inkml:trace>
  <inkml:trace contextRef="#ctx0" brushRef="#br0" timeOffset="8335.9375">5220 3588 18289,'0'40'1505,"0"-1"-224,0 0 257,0 2-353,20-2-576,0-19-289,0 0-192,-1-1 0,1-19-32,0 0 0,1-19 193,-21 19-97,20-20-96,-20-19 0,18 19 32,-18-21 0,0 22-128,0 19 0,0-20 0,0 20-160,20 20 0,-20-20 128,21 19-288,-1 22-449,0-21-608,19-20-1378,-19 19-897,20-19-3522</inkml:trace>
  <inkml:trace contextRef="#ctx0" brushRef="#br0" timeOffset="8785.1562">5696 3647 19154,'0'59'1313,"0"-39"-224,0 21-32,20-2 160,-20-19-672,20-1-481,-20 1 96,20-20-64,1 0 0,-21 0 96,18-20-32,-18 20 32,20-39-159,-20 19-1,0 1-32,0-22 0,0 21 64,0 1-193,0-1 97,20 20-32,-20 0 160,0 20 225,21-1-33,-21 1-128,20 1-32,-2-1-64,-18-1-128,21-19 160,-1 0 1,0-19-1,-20 19-96,20-20-32,-20-1 0,19 21 64,-19-20-225,20 20-191,0 0-160,0 20-225,0-20-737,0 21-1601,19-1-2049</inkml:trace>
  <inkml:trace contextRef="#ctx0" brushRef="#br0" timeOffset="9233.3984">6133 3350 18129,'0'-40'2818,"0"40"-1344,0 0-481,20 0 672,-20 40-287,20-1-578,-20 2-287,21 18-129,-3-20-192,2 0 1,21 2-97,-21-21-96,-2-1 0,-18-19 160,21 0-32,-1 0 64,-20-19 0,20 19-96,0 0-96,-1-20-64,-19 40-96,20-20 160,20 19-128,-20 21 0,-1-21 32,-19 22-32,20-21 32,-20 19-33,20-39 65,-40 20 0,20-20-32,-20 0 0,-19 0 32,19 0 64,-20 0-64,21-20-288,-1 0-321,0 1-320,0 19-704,20-20-898,0 20-2498,0 0-9352</inkml:trace>
  <inkml:trace contextRef="#ctx0" brushRef="#br0" timeOffset="9559.5703">6629 3706 18737,'41'0'3171,"-21"0"-1890,-2 0-95,23-19-193,-21 19-129,0-20-319,-1 0-289,-19 1-96,20 19 32,-20-20 1,0 0-1,-20-1-96,20 2-32,-19-1-64,-1 20 32,0 0-32,-1 0 64,1 20-256,2-1 96,18 22 96,0-2-64,0 1 128,0 20-128,0-21 0,18 1 0,23-21-161,-21 1-223,19 0-321,1-20-448,-20 0-1089,20 0-2659,-21-20-12011</inkml:trace>
  <inkml:trace contextRef="#ctx0" brushRef="#br0" timeOffset="9769.5312">6967 3806 18545,'20'20'1345,"-20"-20"994,0 0-97,0 0-128,0 0-737,0 0-608,0 0-97,0-20-319,0 0-257,0 1-64,21-22-192,-21 21 32,18-19-257,22 0-223,-19-1 127,38 19-352,-19 2-960,19 19-1442,-19 0-8777</inkml:trace>
  <inkml:trace contextRef="#ctx0" brushRef="#br0" timeOffset="11051.7578">7939 3628 7527,'0'0'2690,"0"0"-416,0 0 0,0 0 97,-18 0-353,18 19-705,0 1-288,-20 0-96,20 19-64,0 2-193,0-2-127,0-19-65,20-1-192,-2 1-127,23-20-65,-21 0 96,19-20-32,-19 1-96,20-21 32,-40 1-96,0-2 0,0 2 96,-20 19-320,0 1 32,-19-1 32,-1 20-32,19 0-97,1 0-319,2 20-674,18-1-1024,18 21-2018,2-1-9225</inkml:trace>
  <inkml:trace contextRef="#ctx0" brushRef="#br0" timeOffset="11242.1875">8318 3885 16463,'0'-40'2979,"-21"21"-1185,-19-21-97,20-20 97,-19 21-833,19-20-449,-20-21-287,40 1-258,-19-1 130,19 21-226,0-2-63,19 22-448,1 19-449,0 20-545,20 0-1825,-21 20-3203</inkml:trace>
  <inkml:trace contextRef="#ctx0" brushRef="#br0" timeOffset="11407.2265">8039 3528 6053,'-19'20'16720,"19"-20"-14894,0-20-1154,19 20 193,21-20 64,19 1-673,21-1-384,-21 0-448,0 20-866,2 0-1472,-23 20-5863</inkml:trace>
  <inkml:trace contextRef="#ctx0" brushRef="#br0" timeOffset="11958.0078">9349 3489 12748,'-19'-40'2786,"-1"21"-992,0-2 224,-1 1 640,1 0-608,2 1-704,-2 19-418,-1 0-351,1 19-321,0 21-32,2 0-31,-3 0-97,21 19 0,0-19-96,21 19-96,17-19-385,3-21-159,-3 1-738,23 1-415,-22-21-1795,1 0-3138</inkml:trace>
  <inkml:trace contextRef="#ctx0" brushRef="#br0" timeOffset="12225.5859">9628 3508 10826,'-41'20'7143,"21"0"-5318,2 20-159,-3 0 224,1-1-417,20 0-672,0 2-449,41-21-128,-3-1 97,3-19-161,18 0 0,-19-19 96,-1-22-160,1 21-64,-40-19-96,0 19 0,0-19-128,-20-2 0,-19 22-64,-1-1-65,-1 0-63,3 20-289,17 0-512,1 0-448,0 0-1250,20 20-2690</inkml:trace>
  <inkml:trace contextRef="#ctx0" brushRef="#br0" timeOffset="12428.7109">9865 3588 14157,'20'40'4580,"0"-21"-1921,0 1-962,0 0-736,-1-20-416,-19 19-353,20-19-64,0 0-128,1 20-512,-21-20-609,20-20-705,-20 1-1537,0-1-5350</inkml:trace>
  <inkml:trace contextRef="#ctx0" brushRef="#br0" timeOffset="12543.9453">9865 3389 14733,'-19'-39'1089,"19"19"-960,0 0-129,19 1-193,1 19-864,0 0-2082</inkml:trace>
  <inkml:trace contextRef="#ctx0" brushRef="#br0" timeOffset="12804.6875">10124 3567 1153,'38'61'16880,"-17"-42"-13709,-1 1-1089,-20-20-193,0 0-543,20 0-385,-20 0-417,0 0-128,0 0-191,20-20-129,-20 1 0,19-1-128,1 0 32,20-1-96,-20 21-32,0 0-33,-1 21 97,1-1-32,0 0-256,1 19-481,-1-19-736,-2-1-1058,2 1-3010</inkml:trace>
  <inkml:trace contextRef="#ctx0" brushRef="#br0" timeOffset="13384.7656">11215 3726 11755,'20'41'4003,"0"-22"-1696,-20-19-418,0 20 193,0-20-128,0 0-192,0-20-737,0 1-481,-20-1-159,-20-21 95,1 2-31,-1-20-257,0-1-96,1 1-96,-1-21 64,1 21-192,19-22 96,-1 22-32,21 20 96,0 0 0,21 18-224,17 21-1,-17 0-127,39 0-417,-21 21-416,1 18-801,-1 20-2562,-19-20-8616</inkml:trace>
  <inkml:trace contextRef="#ctx0" brushRef="#br0" timeOffset="13566.4062">10859 3548 20851,'-21'19'1890,"42"-19"-1153,-3-19 224,22 19 416,1-20-833,-2 0-447,21 20-290,-21 0-319,1 0-353,19 0-1441,-39 20-1698,20-20-2946</inkml:trace>
  <inkml:trace contextRef="#ctx0" brushRef="#br0" timeOffset="13790.039">11414 3230 21524,'0'0'2338,"0"0"-1569,0 20 64,0 21 704,20-2-352,-20 20-640,20 1-449,0-1-96,19 0-160,-19-18-257,20-2-319,-1 1-289,-19-1-321,0-18-608,1-21-1729,-3 0-2499</inkml:trace>
  <inkml:trace contextRef="#ctx0" brushRef="#br0" timeOffset="13934.5703">11731 3608 6245,'21'0'13293,"-21"20"-11852,20-20 353,-20 19-96,18-19-1058,2 20-544,-20 0-320,21-20-256,-21 0-545,0 0-1281,0 0-2083</inkml:trace>
  <inkml:trace contextRef="#ctx0" brushRef="#br0" timeOffset="14419.9218">12009 3885 17232,'40'80'3011,"-20"-41"-1186,1-39-31,-3 20-577,-18-20-480,0-20 160,0 1-321,0-1-383,-18-19-161,-23-22-64,21 22 160,-20-40-256,21 19 31,-21-19-95,20 19 192,0 1-32,20 19-96,0 21 32,0-2-128,40 21 32,-20 21 192,19-2-96,21 21 192,-19-1-32,-23 0-224,2 2-33,0-2-63,-20 1-96,-20-21 96,0 1 223,2-20-31,-3 0-128,-19 0-64,20 0-224,0-20-481,1-19-545,19 19-928,0-19-1826</inkml:trace>
  <inkml:trace contextRef="#ctx0" brushRef="#br0" timeOffset="14704.1015">12367 3369 19666,'0'20'2338,"-20"-20"-1409,0 20 128,-19 20 609,19-20-417,0 19-672,0-19-449,20 19-128,20-18-32,0-1 0,19 0-97,1-1-191,0 1 128,-1 0 0,-19-1 128,-20 1 96,0 1 32,0-1 32,-20-20 32,-19 19-32,19 1-192,0-20-352,-20 20-417,21-20-1185,-1 0-1602,-20 0-3362</inkml:trace>
  <inkml:trace contextRef="#ctx0" brushRef="#br0" timeOffset="14942.3828">11691 3230 19794,'-18'-39'1698,"-3"39"-737,1-20-545,0 20-96,20 0-191,0 0-898,0 20-1986,0-1-2690</inkml:trace>
  <inkml:trace contextRef="#ctx0" brushRef="#br0" timeOffset="17855.4687">13201 3508 5893,'-20'-39'8552,"20"39"-6182,0 0-768,-20 0 416,20 0-128,0 0-994,0 39-351,0-19 160,0 40-193,0-20-160,20-1-127,0 0-1,-1-19-160,1 1 96,0-1 0,0-20-96,0-20 225,-1 20-129,1-41 32,0 22-160,-20-21 64,20 1-64,-20 19 32,0-1-64,0 2-32,0 19-64,21 0-96,-21 19 160,18 2 32,2 19 64,1-21-352,-1 21-289,18-21-384,-17-19-320,19 0-481,-20 0-1024,-20 0-1891</inkml:trace>
  <inkml:trace contextRef="#ctx0" brushRef="#br0" timeOffset="18130.8593">13558 3528 6566,'20'20'9769,"-20"-20"-7303,20 40-384,-1-20 32,1 0-352,0-1-609,-20 1-512,20 0-193,0-20-160,-20 0-95,19 0-1,-19 0 64,0 0-96,0 0 96,20-20-160,-20 0-32,0 1-128,20-1-128,0 0-64,0 20 96,1 0 0,17 0-225,-17 20-287,19 0-642,-1-1-703,-19 1-930,20-20-1409,-40 0-7560</inkml:trace>
  <inkml:trace contextRef="#ctx0" brushRef="#br0" timeOffset="18362.3047">14015 3191 12011,'19'-40'7687,"-19"40"-4964,0 0-1378,20 20 289,0 19-257,0 1-352,0 40-385,-1-21-543,1 21-33,0-21-161,21-20-159,-3 2-320,-18-21-257,21-1-256,-41-19-609,18 0-640,-36-19-2274,-2 19-9706</inkml:trace>
  <inkml:trace contextRef="#ctx0" brushRef="#br0" timeOffset="18615.2343">13896 3508 17008,'-20'-19'2786,"20"19"-1408,20-20-33,0 20 641,19-20-545,21 20-1121,-21 0-95,21 0-225,-21 0 96,22 0-160,-23 20 32,3 0 0,-21-1 0,19 1 32,-19 0 0,20 20 96,-21-20-96,1 19 32,0-39-32,0 20-64,-20-20-225,20 0-415,-20 0-385,0-20-1346,0 1-2369,0-21-9674</inkml:trace>
  <inkml:trace contextRef="#ctx0" brushRef="#br0" timeOffset="18741.2109">14331 3310 19058,'0'-41'1665,"0"41"-1409,0-19 129,0 19-225,0-20-705,21 20-2017,-1 0-2851</inkml:trace>
  <inkml:trace contextRef="#ctx0" brushRef="#br0" timeOffset="18927.7343">14471 3151 21972,'20'20'1538,"0"19"31,-1 1-127,1 1-353,0 18-577,20 0-448,-1 1-160,-19-1-512,21-20-129,-21 2-576,-2-21-1602,-18-1-4068</inkml:trace>
  <inkml:trace contextRef="#ctx0" brushRef="#br0" timeOffset="19658.2031">15226 3310 18769,'0'-41'2210,"0"41"-1153,0 22 0,18-22 545,-18 39-289,21 0-576,19 22-481,-20-22-160,19 0 0,1-19-96,-1-20 96,-19 0 0,20-20-64,-19 1 0,-21-21-64,20 0 64,-20 20 1,-20 0 63,20 20-96,0 0 0,0 0-289,0 40 257,0 0 0,38 39 0,-18-19 32,21 19 0,-2-20-64,-19 1 96,20-1-64,-40-19 0,0 1 0,0-2 0,-20-19 0,0 19-96,-19-39-160,19 21-257,-21-21-256,3-21-160,18 21-704,-1-20-1730,1-19-3364</inkml:trace>
  <inkml:trace contextRef="#ctx0" brushRef="#br0" timeOffset="19956.0547">15801 3430 21588,'-20'19'1954,"20"21"-1121,0-21 63,0 21 161,0 0-448,20 0-257,20-1-256,-1-39 161,1 20-257,-1-20 128,2-20-96,-21 0 64,0 1-160,-20-21 96,0 0-64,-40 0-128,19 1 128,-17 0-193,-3 18 65,1 1-64,1 0-96,19 20-353,20 0-224,0 20-640,0-20-801,0 20-1602,20 1-6022</inkml:trace>
  <inkml:trace contextRef="#ctx0" brushRef="#br0" timeOffset="20239.2578">16099 3389 16463,'0'20'5862,"0"-20"-4485,0 21-384,20 18 384,-20-19-320,39 19-576,-19-19-321,20-1 32,-20 2-96,-1-21 0,1 0 32,0 0-32,0-21-128,-20 2 64,0-1 32,0 20 33,0-20-1,0 20-64,0 0 0,0 0-192,20 20 160,-1 0-33,1-1-127,0 22-544,21-21-802,-3-1-1665,3-19-5253</inkml:trace>
  <inkml:trace contextRef="#ctx0" brushRef="#br0" timeOffset="21223.6328">17251 3369 17168,'-41'-19'1793,"1"19"33,21 19-416,-21 21 95,20 0-320,0 19-480,1 0-449,19-18-224,19-2-32,1-19-64,0 0 96,0-20-32,0 0-96,-20-40 128,19 21 0,-19-21 0,20 0 96,-20 0-64,-20 21 96,20-1 0,0 20 97,0 0-353,0 20-65,20 19 161,0 21 0,21-1-32,-3 0 0,3 2 32,18-2-32,1 0 0,-21-18-32,1 18 96,-40-40 96,20 22-64,-20-21 65,-20-1-33,-20-19-128,1 20-193,-1-20 97,1-20-256,-1 1 128,-1-1-385,23-21 97,-2-18-33,-1 20 97,21-22 319,0 22 129,21 0 161,-21 19-33,20-1 192,19 1-32,-19 1 0,20-1-63,-1 0-33,1 1 32,-1-21-32,-19 0-64,0 0 0,0 1 32,0 19 0,-20-20 1,0 20 31,-20 0 0,0 20 96,20 0 32,-20 0-31,0 20-129,1 21-224,19-2 96,0 20-32,0-20-161,19 22-255,1-22-481,20 0-576,19-39-705,-18 20-2371,-3-40-5989</inkml:trace>
  <inkml:trace contextRef="#ctx0" brushRef="#br0" timeOffset="21382.8125">17767 3291 14509,'-20'-61'5317,"20"41"-2402,0 20-1506,0 20-640,0 19 160,20 2-513,-1 18-288,21 21-416,0-21-801,-1 0-576,1-38-706,-1 19-2369</inkml:trace>
  <inkml:trace contextRef="#ctx0" brushRef="#br0" timeOffset="21549.8047">17747 3528 20467,'-41'-20'4036,"41"20"-3139,0-19-161,41 19 706,-2-20-353,21 0-641,39 1-448,-20-2-801,0 1-480,-18 20-769,-2-20-3203</inkml:trace>
  <inkml:trace contextRef="#ctx0" brushRef="#br0" timeOffset="22418.9453">18599 3269 9513,'0'-98'2049,"0"38"642,0 20-513,21 1 128,-21 19 129,0 1-514,0-1-607,20 40-450,-20-1-191,20 1 96,-20 39 0,20 21-193,-1-1-63,1 21-193,0-20-192,20-2-32,-1-19 0,-19 2-64,0-42 32,0 1-96,-1 0 64,-19-20-32,0 0 160,0 0 193,0-20-321,0-19 64,0-1-64,-19 0-256,19 0-129,0 1 129,19 0-128,-19 18 31,40 21 65,-19 0 96,19 0 0,-1 21 192,-19-2-96,20 1 64,-21 19 32,21-19-32,-20-20 32,19 0-32,-19 0 96,20-20 32,-19 1 0,-3-21 0,2 21-31,0-2 63,-20 1 96,0 0 0,0 1-128,-20-1 0,0 20-128,2 0-160,-3 0 64,-19 20-96,20-1 96,20 21 32,-19 0 64,19 0 64,0 19 32,0-19-160,19 0-32,21-1-321,1-19-159,17-1-577,1-19-833,2 0-1473,-22 0-5702</inkml:trace>
  <inkml:trace contextRef="#ctx0" brushRef="#br0" timeOffset="22773.4375">19792 3389 19858,'-21'0'2114,"1"-20"-256,0 20-513,-19 20 1,19 0-514,0 20-351,0-20-225,20 19-64,0 1-128,20 0-64,0 0 0,19-21-96,-19-19 0,20 0-32,-19 0-32,-1 0 128,-2-19 0,-18-1 96,21 0 0,-21-1 32,0 2-64,-21-1 64,21 20 0,0 0-128,0 0-160,0 20-192,0-1 384,0 2-353,21 19-511,19-21-578,-20 1-960,19 0-1954,1-20-6823</inkml:trace>
  <inkml:trace contextRef="#ctx0" brushRef="#br0" timeOffset="23157.2265">20089 3469 18033,'-20'20'2722,"20"-1"-1697,0 1 0,-20 19 833,20-18-801,20 19-673,0-1-224,0-19-96,-1-20 0,1 19-64,21-38 161,-21 19-1,-20-40 0,18 21-128,-18-21 64,0-20 0,0 21-96,-18-20-128,-2-21-32,-1 21 32,1-2 64,20 22 64,-20-1 96,20 21 160,0 19 257,0 0 95,-19 19-352,19 1 225,19 19 95,-19 20-223,20 2-289,0 18 0,21-19-192,-3-21-257,3 20-351,-21-18-129,19-21-320,-19-1-705,0 1-1537,0-20-5157</inkml:trace>
  <inkml:trace contextRef="#ctx0" brushRef="#br0" timeOffset="23483.3984">20685 3330 15342,'0'-39'3780,"0"17"-2339,-21 3-480,1 19 736,0 0-287,2 19-577,-3 3-449,1 17-96,0 0-64,20 1-192,0 0-64,40 0 0,-19-1-160,17 0 96,3-18-96,-21-1 96,19 0 32,-19-1 32,0 1 32,-20-20 288,0 20 96,0-1 97,-20-19-289,0 20 96,-19-20-224,19 21-64,-1-21-224,1 20-288,0-20-641,20 19-1602,-18-19-4420</inkml:trace>
  <inkml:trace contextRef="#ctx0" brushRef="#br0" timeOffset="23649.414">21002 3826 27546,'21'19'128,"-21"-19"160,18 0-224,-18 0-32,0 0-256,0 0-801,0 0-993,0 0-2690</inkml:trace>
  <inkml:trace contextRef="#ctx0" brushRef="#br1" timeOffset="30150.3906">2124 4541 19346,'-40'-20'1922,"20"20"-129,-1 20-415,3 19-161,-2 20-288,20 21-321,0 20-223,0-2-257,20-17 64,19-3-224,21-37 128,-1 18-64,0-20-352,21-19-193,-21 0-640,0-20-1057,2 21-1762,-41-21-9673</inkml:trace>
  <inkml:trace contextRef="#ctx0" brushRef="#br1" timeOffset="34486.3281">3394 4819 16239,'-41'-41'1665,"23"22"-447,-23 19 351,21-20 481,0 40-609,-19-1-768,19 1-289,0 21-159,20 18 95,0-20-352,0 2-160,20-21 160,0-1 32,19-19 128,-19 0-128,0 0 192,1-19-32,-1-1-128,-20-1-288,0-19 512,0 21-352,0-1 416,0 20-288,0-20 0,0 20-128,0 20-288,18 0 160,3-1-353,-1 21-704,0-19-449,20-1-1665,-21-1-2530</inkml:trace>
  <inkml:trace contextRef="#ctx0" brushRef="#br1" timeOffset="34949.2187">4068 4778 20339,'-19'-39'1954,"-1"39"-1250,0 0 193,-20 0-64,21 39 96,-1-19-545,20 40-416,-20-20 0,40-21-96,0 21-128,-1-19-65,1-21-159,0 0 128,0 0 63,-20-21 161,20 1 32,-20 0 64,0 1-64,0 19 576,-20 0-383,20 0-97,0 39 0,0-19 416,0 40-480,20-1 192,-20 2 0,19-2-128,1 0 288,21 1-191,-41-21-97,20 1 192,-20 1 32,0-22 32,0 21-96,-20-40-128,-21 19-192,21-19-256,-19 0-97,-1-19-768,1 19-1057,-1-40-2691,0 21-9513</inkml:trace>
  <inkml:trace contextRef="#ctx0" brushRef="#br1" timeOffset="41084.9609">3612 4461 2370,'-20'-20'352,"20"20"-928</inkml:trace>
  <inkml:trace contextRef="#ctx0" brushRef="#br1" timeOffset="41244.1406">3612 4461 3811,'-59'-39'3748,"59"39"-1,0-20-736,0 20-673,0 0-224,0 0-480,0 0-577,0 0-385,0 0-383,0 20-65,0-20-160,0 0-32,19 19-128,-19 1-352,20-20-577,-20 20-1346,0-20-1376,20 21-8585</inkml:trace>
  <inkml:trace contextRef="#ctx0" brushRef="#br1" timeOffset="41396.4843">3691 4422 18705,'21'0'1089,"-21"0"-1217,0 0 64,0 19 352,20 1-31,-20-20-257,20 20-929,-20 20-1057,18-20-2146</inkml:trace>
  <inkml:trace contextRef="#ctx0" brushRef="#br1" timeOffset="42490.2343">4208 4878 12555,'0'-20'2403,"0"20"-1410,0 0 192,20 0 640,-20 0-607,20 0-514,-20 0-319,19-19-193,1 19-96,-20 0 224,20-20-32,-20-1-95,20 1 63,-20 1-96,-20-1-128,20 0 128,-20 20-32,20-19 0,-20 19 129,1 0 63,-1 0-128,0 19-128,-1 21 32,1-1 32,20 2-31,0-2-97,0 0-129,20-19 258,1 0-322,38 1 1,-19-21-224,20 0-289,-1-21-992,0 1-2147,-19 0-4324</inkml:trace>
  <inkml:trace contextRef="#ctx0" brushRef="#br1" timeOffset="42736.3281">4645 4778 14894,'-40'0'3427,"19"0"-1601,21 20-673,-18 1 320,18-1-288,-20 19-480,40 0-545,-20-19 160,39 0-416,1 1 160,-1-21 64,1 0-64,0-21-32,-1 1-224,-19 0-160,-20-19-257,0 0 705,0 19-384,-40-1-256,21-18-353,-21 39-288,0-20-129,1 20-639,-1 20-2115</inkml:trace>
  <inkml:trace contextRef="#ctx0" brushRef="#br1" timeOffset="43634.7656">5001 4819 17616,'0'20'353,"0"-1"479,21 21 546,-21-21 95,20 21-448,-20-19-513,0-1-127,20-20-161,-20 19-32,0-19 0,0 0 225,0 0 95,0-19-384,0-1-128,-20-21 0,20 21 0,0-19-256,-20 0 544,20-2-448,0 21 128,20 1-160,-20 19 0,20 0 0,-2 19 160,3 1 96,-1 1-128,20-1 192,-40-1-64,20 1-64,-1 0 128,-19-20-288,20 0 224,-20 19 192,0-19-576,0 0 768,0 0-832,0 0 608,0-19-64,20 19-768,-20 0 576,20 0-225,0 19-351,-1-19-65,1 20-672,0 0-321,1 1-704,-1-1 160,-2-1 1217,-18-19 641,0 0 480,20 0 1473,-20 0 417,0-19-32,0-1-352,21-1-834,-21 21-127,20-20 192,0 0 288,-1 1-897,1-1 417,0 0-481,20 1-32,-40-1 0,19-1 257,-19 21-193,0-20-32,0 20 0,0 0-64,-19 0-31,-1 0-194,0 0-63,0 0 0,0 20-96,1-20-96,19 21 191,-20-1 97,20-1-96,0 21 128,0-21-192,20 1 448,-20 0-448,39 1 224,-19-21 0,20 20-416,-1-20-417,1 0-1345,-1-20-3940,1-1-8776</inkml:trace>
  <inkml:trace contextRef="#ctx0" brushRef="#br1" timeOffset="43851.5625">5815 4600 3138,'0'0'18674,"0"0"-17873,0 0-673,20 39 1057,1-18 160,-21 38-127,20 0-962,-20 2-192,18-2 0,3 0-224,19-18-513,-20-2-224,-1-19-192,1-20-640,0 0-3012</inkml:trace>
  <inkml:trace contextRef="#ctx0" brushRef="#br1" timeOffset="44018.5547">5756 4819 19250,'-20'0'3491,"20"0"-2530,20-21-449,1 21 1058,17 0-449,3 0-993,-3 0-256,23 0-481,-22 21-992,21-21-1890,-20 0-13934</inkml:trace>
  <inkml:trace contextRef="#ctx0" brushRef="#br1" timeOffset="44612.3047">6153 4878 13708,'41'20'2595,"-23"-1"-641,2-19 160,1 20-577,-1-20-448,-20 20-320,20-20-160,-20 0 448,0 0-129,0 0-63,-20-20-512,20 0-129,-20 1-416,20-1 736,-21-19-480,21-2-32,0 21-96,0 1-64,21-21 96,-1 40-416,0-19-225,-2 19-224,23 19-352,-1-19-993,-1 20-1858,1 19-1185</inkml:trace>
  <inkml:trace contextRef="#ctx0" brushRef="#br1" timeOffset="44778.3203">6629 4839 19698,'20'19'1057,"-20"1"513,21-20 223,-1 20-543,-2-1-1058,2 1-192,1 0-96,-1 1-353,0-1-223,-1-20-706,-19 0-1504,20 0-2692</inkml:trace>
  <inkml:trace contextRef="#ctx0" brushRef="#br1" timeOffset="44932.6172">6609 4660 20371,'0'-21'1858,"0"21"-1890,0-19-705,20 19-224,0 19-32,21-19-1762,-23 21-7719</inkml:trace>
  <inkml:trace contextRef="#ctx0" brushRef="#br1" timeOffset="45125">7026 4778 21524,'-39'41'1441,"19"-21"-352,0 19 641,0 0-513,20-19-480,20 21-833,0-21 128,39-1 0,2-19-353,18 0 289,0-19-512,0-1-801,1-1-1506,-41 1-1249</inkml:trace>
  <inkml:trace contextRef="#ctx0" brushRef="#br1" timeOffset="45908.2031">7921 4957 15726,'18'41'2210,"2"-41"-736,-20 19-225,21 1 128,-21-20-31,0 20 63,0-20-256,0-20-224,0 0-545,-21 1-192,1-22-95,2 21-1,-2-19 0,20-1-449,-21 1 866,21-2-545,0 2-64,0 19-192,21 1-225,-1-1-320,18 20-352,3 20-769,-2-1-1441,21 21-1986</inkml:trace>
  <inkml:trace contextRef="#ctx0" brushRef="#br1" timeOffset="46299.8047">8555 4739 16431,'-59'0'1634,"19"0"-481,19 20 96,-17-1 224,17 22-320,1-2-256,0 20-416,20-19-225,0-19-288,20-1 64,21-1 32,-21 1 32,19-20 0,1-20-32,-20 20 0,19-39-96,-19 18-64,0-19 0,-20 21 96,0-1-224,0 0 672,-20 1-384,20 19-64,0 0-64,-20 19-32,20 21 64,20-21 0,0 21-224,0-19-161,19-21-575,1 20-418,1-20-864,-3 0-1986,-17-20-10698</inkml:trace>
  <inkml:trace contextRef="#ctx0" brushRef="#br1" timeOffset="46566.4062">8735 4798 2081,'18'41'17809,"2"-22"-15791,1 1-737,-1 19 161,0-19-321,-20-20-416,18 20-321,3 1-224,-1-21-32,-20 0 0,0 0 0,0 0 33,20-21-161,-20 1-32,20-19-97,-20 19-319,19 0 512,1 1-608,0-1-65,20 20-160,-21 20 1,21-1-642,-20 1-1793,1 19-3459</inkml:trace>
  <inkml:trace contextRef="#ctx0" brushRef="#br1" timeOffset="46937.5">9290 4798 19282,'-41'0'2498,"41"21"-1761,0-1 64,0 19 480,0-19-577,20 19-479,1-19-385,-1-20 192,0 0 160,-1 0-128,1-20 64,0 0-256,-20-19 384,0 0-544,0-2 768,0-18-512,-20 20-192,0-22 128,-19 22-32,19 0 128,20-1 32,-21 21 160,21 19 64,0 0-32,0 19 65,0 21 127,21 19-192,-1-19-32,0 19-127,19 0-65,1-18-385,-1 18-448,1-20-736,0-19-545,-1 0-2563,1 1-9608</inkml:trace>
  <inkml:trace contextRef="#ctx0" brushRef="#br1" timeOffset="47198.2422">9727 4759 20371,'-20'0'2530,"20"19"-2017,0 22 159,-20-2 706,20 1-417,20-1-577,0-19-480,19 1 192,1-21-32,0 0-32,-1 0 32,-19-21-128,0 1-160,0 0-225,-40-19-415,0 19 671,-20-19-639,1 18-193,-1 1 32,-19 20 320,19 0-64,1 0-1249,-2 0-3331</inkml:trace>
  <inkml:trace contextRef="#ctx0" brushRef="#br1" timeOffset="47886.7187">10004 4819 18513,'21'-21'673,"-1"42"-257,-2-21 673,2 20 545,1-1-738,-21 1-223,20-20-160,-20 20-33,0-20 193,20 0-705,-20 0 608,0-20-63,0 0-417,18 1-96,-18-1-96,0-1 160,0 1-128,0 1-32,21-1-129,-21 20 33,20 20 32,0-1 160,0 1-32,-1 1 32,1-1 0,0-1 0,0-19 0,-20 20 32,20-20-32,0 0 96,-20 0 0,19-20 0,-19 20-64,0-19 64,20 19-96,-20-20-32,20 20-32,21 0-64,-23 0-224,23 0-289,-1 39-544,-1-19-993,1 19-2178,-1 1-10314</inkml:trace>
  <inkml:trace contextRef="#ctx0" brushRef="#br1" timeOffset="48227.539">11076 4660 5925,'40'20'14734,"-20"19"-12492,19-19-897,-19 39-31,20-18-514,-20-2-191,1 0-353,17-19-224,-17 0 160,-1 1 33,-20-21 95,20 0-64,-20 0 33,18-21 63,-18 1-352,0-19 64,-18-1-480,18 1 736,0-21-865,0 20-384,0 21-160,18-21-288,3 40-1217,-1 0-2179,0 20-8327</inkml:trace>
  <inkml:trace contextRef="#ctx0" brushRef="#br1" timeOffset="48595.7031">11790 4700 17328,'-38'-20'2370,"-3"40"-1313,3-1-160,17 1 608,1 19-191,0 22-514,0-22-383,20 0-481,20 1 320,0-19-480,21-1 384,-23-20-96,2 0 96,21-20-128,-21-1 96,-20 1 32,18-19-95,-18-1-258,0 21 834,0-22-513,-18 21-64,18 1 64,0 19-64,-20 0-32,20 0-224,0 19 0,0 1 96,0 1-96,20 18-481,-2-19-608,2 19-833,1-19-2114,19 0-10442</inkml:trace>
  <inkml:trace contextRef="#ctx0" brushRef="#br1" timeOffset="48754.8828">12009 4998 18321,'-20'-61'2947,"20"41"-673,0-39-833,-19 20 481,38-2-1249,1-18-385,-20 20-288,40 19-192,-20-1-385,1 21-768,17 0-1602,-18 21-3331</inkml:trace>
  <inkml:trace contextRef="#ctx0" brushRef="#br1" timeOffset="48900.3906">12288 4898 17520,'19'39'2883,"1"-39"-705,-20 20-1249,20-20-353,0 0-255,0-20-289,-20 20-385,19-20-1056,-19 1-1954,0-1-2947</inkml:trace>
  <inkml:trace contextRef="#ctx0" brushRef="#br1" timeOffset="49026.3672">12207 4639 18097,'-38'-39'3203,"17"19"-1602,21 20-1120,0-19-161,0 19-448,21-20-705,-1 20-2754</inkml:trace>
  <inkml:trace contextRef="#ctx0" brushRef="#br1" timeOffset="49587.8906">12744 4759 15054,'-59'-20'2434,"39"20"-224,-21 0-704,3 39-353,-3-19 64,21 21-416,0-2-289,1 0-256,19-19-128,0 0-192,19-20 225,1 21 223,21-21-96,-21 0-96,18-21-96,3 1-32,-3 0-31,-17 1-322,-1 19 834,0-20-641,0 20-161,-20 20-31,0-1 64,19 1 128,-19 0-513,20 1-224,0-1-544,0-1-417,19-19-608,-19 0-577,0-19-1665</inkml:trace>
  <inkml:trace contextRef="#ctx0" brushRef="#br1" timeOffset="49935.5468">12843 4461 17616,'0'-39'4036,"0"39"-1826,0 0-1057,0 0-32,0 39 32,20-19-288,0 40-513,-1-21-384,1 1 193,20 0-161,1 0 0,-3-21 0,3 1 96,-2 0-96,-19-1-32,20 1 32,-1 1-128,-19 18 31,20-19-127,-40 19 64,0-19 32,0 0-96,0 1 128,-20-1 32,0-20-161,0 0-127,1-20-64,-21-1-33,20 1-127,0 0-481,-19 1-833,19-1-929,-1-19-2594</inkml:trace>
  <inkml:trace contextRef="#ctx0" brushRef="#br1" timeOffset="50291.9922">13300 4521 96,'19'20'18417,"-19"19"-16463,0 1-833,-19 0 448,19 19-255,0 20-161,19-19-449,1-1-511,20 2-1,-1-22-416,22-19 256,-23 0 32,23-20 64,-22-20-32,1 0-96,0 1 0,-40-22-96,19 1 96,-19 1-449,-19 19 994,19 1-545,-20-1 0,-20 20-96,20 0-32,1 20 0,-1 19-1,0 0 1,20-19 64,20 21-320,19-21 0,1-1-385,0-19-96,19 0-352,-19 0-641,-1-19-1633,-19-1-6054</inkml:trace>
  <inkml:trace contextRef="#ctx0" brushRef="#br1" timeOffset="50486.3281">13876 4363 21075,'0'0'2114,"0"0"-1473,0 19 288,0 1-32,0 0-385,20 19-544,-20 2 128,20-2-448,-2-19-160,3 19-257,-21-19-737,20-20-832,0 0-2595</inkml:trace>
  <inkml:trace contextRef="#ctx0" brushRef="#br1" timeOffset="50645.5078">14034 4422 20755,'0'39'1698,"0"2"-257,20-2-672,0 0-353,0 1-384,0-21-352,19 2-321,-19-1-223,0-20-770,1 0-3427</inkml:trace>
  <inkml:trace contextRef="#ctx0" brushRef="#br1" timeOffset="50848.6328">14272 4341 19218,'159'81'2850,"-79"-42"-31,-21 21-1057,20-1-417,-39 0-448,1 21-417,-23-21-320,-18 2-95,21-2-130,-21-20-319,-21 2-705,3-21-64,18 19-929,-20-39-3683</inkml:trace>
  <inkml:trace contextRef="#ctx0" brushRef="#br2" timeOffset="63985.3515">415 6983 2626,'0'39'10890,"0"-19"-9576,0-20 95,0 20 897,0-1 256,21 2-1120,-21-1-417,0 0-288,20-1-161,-20 1-31,0-20-33,0 20-128,0-20 1,20 19 63,-20-19-127,0 0 95,0 0 32,0 0-63,0 0-97,0 0-128,0 0 32,-20-19-192,20-1 0,0 0 64,0 1-160,-20-21 192,20 0-32,0-20-160,-21-20-32,21 21-32,-18-21 64,18 2 0,0 19 32,0-2-96,0 22-33,0 19-191,0 20 224,18 0 160,3 40 64,-1-1-32,20 41-32,-1-1 64,1 1-192,-1-2 96,1 2 32,1-40-96,-3 20 192,3-40 0,-21 0 160,-2-20 33,3-20 63,-1 0-128,-20-20-160,0-20-96,0 0 128,0 1-448,-20-20-289,-1-1-95,3 21-161,18-1-897,-20 40-2274,20 1-4067</inkml:trace>
  <inkml:trace contextRef="#ctx0" brushRef="#br2" timeOffset="64339.8437">1150 6863 22229,'-20'-39'1121,"20"19"-160,-18 20 192,18 0 192,0 0-128,-21 20-672,21 19-289,0 1-288,0-21 256,21 22-320,17-21 256,3-20-160,-3 0-64,3 0 96,-21-20-96,0-1-96,-1 1 64,-19-19-257,-19 19-159,-1 1-129,0-1-288,-21 20 129,-17 0-610,17 0-1440,23 20-2628</inkml:trace>
  <inkml:trace contextRef="#ctx0" brushRef="#br2" timeOffset="64637.6953">1389 6507 19282,'-20'-22'3363,"20"3"-2274,-20 19-737,20 19 1090,0 3 31,0 17-640,20 20-321,-20 1-352,20-1-127,19 0-98,-19 2-479,20-2-161,-1-20-384,1 2-352,1-22-929,-23-19-3043</inkml:trace>
  <inkml:trace contextRef="#ctx0" brushRef="#br2" timeOffset="65013.6718">1270 6804 23157,'-20'0'705,"20"0"1057,20 0 320,20 0-769,-1 0-736,1 20-289,19-20-224,20 0 64,-18 0-192,-3 0-128,23 0 0,-42-20-1,21-1 129,-41 2 96,1-1 64,0 0-32,-20-19-128,0 19-192,0 1-64,-20-2 32,0 21-129,-19 0 353,19 0-128,-20 21 160,1-2 0,19 21 224,0-1-128,-1 21-32,21-20-160,21-1 224,19 0-64,-1-19-192,21 1-64,-21-21-353,21 0-480,-1-21-672,2 21-1250,-43 0-3748</inkml:trace>
  <inkml:trace contextRef="#ctx0" brushRef="#br2" timeOffset="65332.0312">654 7399 22389,'-40'21'1313,"40"-21"-96,20 0 641,41-21 192,18 21-128,40-20-225,19 20-1376,42-20-321,-2 1 0,21 19 0,-21-20 0,-39 20 0,-19 0-353,-41 0-864,-40 0-288,-19 0-385,-20 0-224,20 0-2050,-20 0-7047</inkml:trace>
  <inkml:trace contextRef="#ctx0" brushRef="#br2" timeOffset="65520.5078">2341 6646 25560,'0'-61'3331,"-19"61"-1954,19 0-864,0 0-289,0 0-192,0 0-416,19 20-609,1 21-1121,0-22-1410,21 21-7814</inkml:trace>
  <inkml:trace contextRef="#ctx0" brushRef="#br2" timeOffset="65667.9687">2481 7042 25848,'0'20'1089,"20"-20"-352,-20 19-161,0-19-95,0-19-1378,0 19-1602,0-20-2753</inkml:trace>
  <inkml:trace contextRef="#ctx0" brushRef="#br0" timeOffset="126243.164">11513 6963 160,'0'-21'96,"0"21"-256,-20 0 65,20-20 126,0 20 161,0 0-192,0 0-192,0 0 192,0 0 256,0 0 224,0-19 321,0 19 352,0 0-288,0 0-577,0 0-192,0 0-64,0 0-192,0 0-64,0 0-257,0 0-576,0 0-1023</inkml:trace>
  <inkml:trace contextRef="#ctx0" brushRef="#br0" timeOffset="160872.0703">3791 6646 11755,'0'-21'2274,"0"21"-577,0 0-95,0 0 544,0 0 32,0 0-1057,0 21 0,0-2-32,20 21-128,-20-1-448,0 21 127,20 19-159,-20 1-97,20-21 0,-20 0-95,0 2-97,19-2 0,1-40 64,-20 22 0,20-21 1,0-1 31,0 1 0,-1-20 65,1 0-129,0 20 32,0-20-96,19 0-32,-19 0 32,21-20-192,-3 20 32,3 0-96,-21 0-416,19 20-97,1-20-448,0 0-128,-20 0-64,-1 0-545,1 0-1120,0-20-2884</inkml:trace>
  <inkml:trace contextRef="#ctx0" brushRef="#br0" timeOffset="161096.6797">3811 7042 16751,'-20'-20'4645,"-1"20"-3044,42 0-1024,-1 0 1313,20-20-545,-1 1-897,21 19-416,-1-20-128,0 20-384,2-21-193,-23 1-640,3 20-1089,-21-19-1954,0 19-11147</inkml:trace>
  <inkml:trace contextRef="#ctx0" brushRef="#br0" timeOffset="161255.8593">3752 6685 19090,'0'0'2562,"18"-20"-1889,23 1 672,-1-2 0,39-19-896,-20 21-642,1-21-992,20 21-1537,-22-3-2755</inkml:trace>
  <inkml:trace contextRef="#ctx0" brushRef="#br0" timeOffset="162131.8359">4744 6526 17552,'-60'-41'1954,"21"22"-192,-1 19 127,1 0-63,-2 0-673,1 19-736,22 3-161,-23-3-64,41 21-96,-20-1-32,40 2-32,-20-2-32,41 0 0,-23 1-96,22 20 64,-19-1-224,-1 0 96,-2 21 96,-18-21 128,0 2-32,0-2 0,0-20 160,-18-18 0,-2 18 96,20-39 33,0 20 127,0-20-288,0 0 161,20 0 95,19-20-128,-19 20-160,39-19 1,-19-1-194,0 20 97,19-21-160,-19 21-384,-21 0-65,21 0-480,-40 0-384,20 0-929,-20 21-3139,21-21-10314</inkml:trace>
  <inkml:trace contextRef="#ctx0" brushRef="#br0" timeOffset="162690.4297">5280 7201 17264,'0'0'2434,"0"0"97,0 0-161,0 0-705,0 0-640,-20-20-320,20 0-96,-20 1-97,0-21-31,0 0-193,1-20-64,-1 0-128,0 1-32,0-20-32,0 19 64,-1 21-224,21-1 160,-18 40-64,18-19 32,0 38-320,18 1 288,3 39 32,19 1-32,0-1 32,19 20-32,0-19 32,2-20-96,-23-1 0,23-18 128,-22-21 0,-19 0 64,0 0 0,0-21 256,0 2-96,-20-21-31,-20-19 31,20-1-288,-40 1 128,20-21-160,1 21-224,-1 0-257,0 18-320,-1 21-288,21 1 0,0 38-961,21 1-1025,-21 21-5285</inkml:trace>
  <inkml:trace contextRef="#ctx0" brushRef="#br0" timeOffset="163124.0234">5736 6466 22004,'20'-40'1826,"1"21"-385,-3 19-127,2-20-225,0 20-641,1 0-256,-1 0-128,19 0 0,-19 20-64,0-1 0,0 21 0,19 1-32,-19-2-128,0 20-32,0 21 0,0-21-32,-1 21 31,21-21-159,-20 0 64,19 1 224,2-20 32,-1-1-64,-22-18 160,23-1-32,-41 0 192,0-1 96,0 1-128,-41 0-159,3-20 31,-3 19-257,-18 1-351,19 1-801,1-1-1794,19-20-7688</inkml:trace>
  <inkml:trace contextRef="#ctx0" brushRef="#br0" timeOffset="166235.3515">6848 6764 17392,'0'-20'3043,"20"20"-1089,-20 0-161,20 0-255,19 0-833,1 0-321,1 0-288,-3 0-32,23 20-352,-2-20-609,0 0-1121,-19 19-1954,0-19-5413</inkml:trace>
  <inkml:trace contextRef="#ctx0" brushRef="#br0" timeOffset="166423.8281">7026 7102 22036,'-18'-21'2403,"36"21"-994,2-19-64,21-21 33,-3 20-802,23 1-384,-2-1-160,-19-1-224,19 1-320,-39 20-673,20 20-1186,-21 1-3202</inkml:trace>
  <inkml:trace contextRef="#ctx0" brushRef="#br0" timeOffset="170658.2031">8059 6466 12491,'0'-20'3043,"0"20"-737,0-20-256,0 20 289,0 0-898,0 0-512,0 20-353,0-20 225,20 39 160,-20 2-224,0-1-193,20 19-95,-20 21 95,20-21 97,-1 21-129,1-21-31,0 1-65,0-1-160,0-19 65,-1 0-353,1-20 192,0 0-128,0-1-128,-20 1-129,21-20-383,-3 0-513,-18 0-577,0 0-448,0-20-2754,0 1-12141</inkml:trace>
  <inkml:trace contextRef="#ctx0" brushRef="#br0" timeOffset="179526.3672">8714 6824 13644,'-20'0'3556,"20"0"-1410,0 0-256,0 0 256,0 0-321,0 0-800,0 0-256,0 0-96,20 0-33,1 0-127,17-20-97,-17 20 33,19 0-289,-1-21-128,-19 21 160,20-19-288,-21 19 0,21 0-257,-20 0-447,0 0-257,-20 0-289,19 19-575,-19-19-738,-19 0-2594</inkml:trace>
  <inkml:trace contextRef="#ctx0" brushRef="#br0" timeOffset="179787.1093">8893 6625 17648,'-20'0'3652,"20"21"-1666,0-21-225,0 19-95,0 1-801,0 0-385,0-1-96,20 21-191,-20-21-33,20 22-128,-20-21-32,20-1-256,-20 1-225,0-20-576,19 20-705,-19-20-1024,0 0-3588</inkml:trace>
  <inkml:trace contextRef="#ctx0" brushRef="#br0" timeOffset="180432.6172">9528 6387 17552,'0'0'3620,"0"0"-1827,0 0-768,0 20 801,0-1-513,0 1-576,0 19-353,21 2-256,-21-1-32,18-1 65,2-19-161,0 1-64,1-2-97,-21 1-287,20-20-449,-2 0-608,-18 20-577,0-20-1634,0 0-6341</inkml:trace>
  <inkml:trace contextRef="#ctx0" brushRef="#br0" timeOffset="180728.5156">9468 6863 15374,'-20'0'3043,"20"20"-641,0-20-384,0 0 32,20 0-448,20-20-513,1 20-321,17-19-415,1 19-129,-18-20-160,18 0-160,-39 20-321,20 0-255,-20 0-289,-20 20-512,0 0-513,0-1-1025,0 1-1826</inkml:trace>
  <inkml:trace contextRef="#ctx0" brushRef="#br0" timeOffset="181163.0859">9666 7102 4067,'21'-40'12748,"-1"20"-9480,-20 0-1219,20 20-511,-20 0-33,20 20-704,-20 0-352,19 20-289,-19 0 64,0-1-224,0 0 64,0-19 0,0 21 0,0-22 32,-19 1-96,19-20 96,-20 0 64,0 0-128,0-20 97,-1 1-129,21-1 160,-18-1 32,-2-18 160,20 19-192,0 20 33,20 0-97,-2 0-64,3 0 0,-1 20-64,20-1-289,-21 1-479,21 1-482,-20-21-960,19 20-2402,-19-20-5798</inkml:trace>
  <inkml:trace contextRef="#ctx0" brushRef="#br0" timeOffset="181779.2968">10203 6922 14381,'0'-19'3972,"0"19"-2371,0 0 1,0 0 416,0-20-353,0 20-864,0 0-32,0 0-129,0 20 1,0-20-160,0 19-65,-20-19-160,20 0-64,0 20-128,20-20 129,-20 0-97,0 0 32,0 0 32,0 0-32,20-20 64,-20 20-64,20-19 1,-20-1-97,0 20-32,19-20 32,-19 20 0,-19 0-289,19 20-415,-20 0-353,0-1-224,-21 1-737,41 1-3459,-18-1-12460</inkml:trace>
  <inkml:trace contextRef="#ctx0" brushRef="#br0" timeOffset="192373.0468">10500 6585 10570,'0'-19'2146,"0"-1"-225,0 0 225,0 20 129,0 0-450,0-19-672,0 19-384,-20 0-128,20 0-33,0 19 1,0-19 31,0 0-31,20 20-225,-20-20 161,0 20-193,21-20 33,-21 19-129,0-19 64,0 20-192,0 0 193,0 1 31,0-2-32,0 1 1,0 0-33,0 19-128,0 0 64,0 2 0,0-2-63,0 1-1,20 20-128,-20-40 96,20 19-32,-1 1-128,-19-21 32,20 2 0,0-1 96,0-20-96,-20 20 0,20-20 32,-20 0 0,0 0 0,0 19 0,0-19-32,19 0-32,-19 0 32,0 0 0,20 0-32,0 0 64,0-19-32,19 19 0,-19 0-64,20-20-96,-19 20-225,17 0-159,-18 0-161,1 0-192,-21 0-192,20 20-256,-2-20-929,-18 0-1666,0 19-4420</inkml:trace>
  <inkml:trace contextRef="#ctx0" brushRef="#br0" timeOffset="192619.1406">10600 6903 20467,'-20'0'1762,"40"-20"-1090,0 20 898,0-20-129,19 20-1089,-19-19-288,20 19-352,-20-20-545,19 20-576,-19-20-961,0 20-1826,1-21-4677</inkml:trace>
  <inkml:trace contextRef="#ctx0" brushRef="#br0" timeOffset="192787.1093">10500 6546 18513,'0'-20'3459,"0"20"-2402,41-19-288,-2-3 640,1 3-1024,0 19-577,19-20-1314,0 20-3042</inkml:trace>
  <inkml:trace contextRef="#ctx0" brushRef="#br0" timeOffset="193719.7265">11255 6446 14445,'0'-20'1986,"-20"20"-288,20-19 288,0-1 31,0 20-895,-20-20-386,0 20-31,20 0-97,-20 0-95,1 0-129,-21 20-31,20-20-1,0 20-64,1 19 1,-1-19-97,0 21-64,20-2-64,0-19 0,-20 19 64,20 2-160,20-2-32,-20 0 160,20 1 0,-20 0-288,20 0 192,-20-1 0,19 0-32,-19-19 32,20 1 0,-20-1 0,20-1 0,-20 21 32,20-20-32,-20-1 96,0-19 32,0 21 128,20-1 33,-20 0-97,0-20 64,0 19-96,0-19-32,0 0-96,0 0 32,19 0 33,1 0 95,0-19 0,20 19-160,-19 0-128,-3 0-192,23-20-257,-21 20-544,0 0-352,-2 0-257,3 0-1665,-21 0-5157</inkml:trace>
  <inkml:trace contextRef="#ctx0" brushRef="#br0" timeOffset="194334.9609">11533 7122 14509,'-20'20'2723,"20"-20"-1026,0 19-63,-20-19 352,20 0-513,0-19-672,-19-1-289,19 0-95,-20-20 95,20 0-127,-20 1 95,20-41-320,-20 21 97,20-2-33,-21 22 256,21 19-31,0 1-193,0 19-64,0 0-64,0 19 0,21 1-32,-1 0 33,20 20-161,-21 19-1,21-19-63,0-1-64,-1 2 64,-19-22 32,21 1 64,-23-20-32,2 0 32,-20 0 32,20-20 32,-20 1 160,0-1 33,0-21-129,0-18-32,0 20-64,-20-21-128,0 1-96,20 19-161,-18 0-127,18 20-129,0 20-512,0 0-833,0 20-2082,0 20-8263</inkml:trace>
  <inkml:trace contextRef="#ctx0" brushRef="#br0" timeOffset="194785.1562">11772 6367 22549,'18'0'1377,"-18"0"-352,20 0 609,1 0-353,-1 0-737,0 0-383,19 0-33,-19 0-128,0 20 96,0-20-64,-1 20 0,1-1 32,0 1 32,-20 0-96,20 21-96,0-2 192,1 0-192,17 1 64,-18 0-128,1 19-32,-1 0-97,-2 2 193,3-2-160,19-20-64,-20 21-33,-1-20 97,21-1 160,-40-18 128,20 19 0,-20-21 32,-20 1 32,-20 19-64,21-19 64,-21 1-32,20-21-384,-1 0-897,-17 0-1346,17-21-2786</inkml:trace>
  <inkml:trace contextRef="#ctx0" brushRef="#br3" timeOffset="203047.8515">7682 8114 9288,'0'0'1698,"-20"0"-929,0 0 576,20 20 705,-21-20-128,21 0-513,0 0-192,-18 19-192,18-19 32,0 0-224,0 0-192,0 0-193,0 0 32,18-19 33,-18 19-33,41-20-127,-21 20-33,19-20 128,1-19-223,0 19 31,-1-21-64,22-18-128,-23 20 0,23-21 0,-22 20 32,21-19-128,-21 19 64,-19 0 0,0 21 32,0-21 65,-20 21-97,0-3 64,-20 22 64,-20-19-64,21 19-160,-21 19 64,0-19 96,1 22 64,19-3-160,-1-19 96,21 0-96,0 0-64,21 0 128,19 0 32,-1-19-32,1 19-32,19-22-32,1 22 0,-21 0-64,-19 0 128,0 22 0,-20-3 97,0 1-1,0 0-96,-20-20-32,20 19-288,0 1-609,0 0-737,0-20-1409,-20 21-3555</inkml:trace>
  <inkml:trace contextRef="#ctx0" brushRef="#br3" timeOffset="203677.7343">6769 8431 21300,'0'-39'1857,"0"39"-928,0 0 64,20 20 256,-20-1-544,19 42-449,-19-22-63,20 0-65,0 22-64,0-41 0,0 19-160,0-19-64,-20-1-321,19-19-320,-19 20-512,20-20-705,-20 0-1345,0 0-2595</inkml:trace>
  <inkml:trace contextRef="#ctx0" brushRef="#br3" timeOffset="203990.2343">7146 8551 17680,'20'-40'3492,"-20"40"-2916,-20-19 225,-1 19 832,3 0-223,-23 19-706,21 21-255,0-21-193,2 21-32,18-19-128,18-1-32,2-1-160,0 1 96,39-20-96,-18 20 192,18-20-224,-19 19 64,0-19 64,-21 20 0,-19 0 32,0 1 64,-19-2-96,-1-19 64,0 20-96,20-20-192,-20 0-417,20 0-416,-20-20-1153,20 1-2306,0-2-8584</inkml:trace>
  <inkml:trace contextRef="#ctx0" brushRef="#br3" timeOffset="204170.8984">7324 8492 18705,'20'-41'1730,"-20"41"-801,20 20 416,-20 1 417,20-2-769,0 21-385,-1-21-384,1 21-128,20-19-63,-19-1-258,-3-1-447,2-19-706,1 0-1216,-21 0-2915</inkml:trace>
  <inkml:trace contextRef="#ctx0" brushRef="#br3" timeOffset="204333.9843">7324 8590 15983,'-39'0'5957,"39"0"-4291,0 0-289,39-20 641,-19 20-737,20-19-864,19 19-289,-19 0-384,-1 0-449,22 0-640,-23 0-1314,-17 0-3491</inkml:trace>
  <inkml:trace contextRef="#ctx0" brushRef="#br3" timeOffset="205104.4922">8099 8492 9064,'-20'-21'3139,"0"1"-1377,20 0 544,-20 20 256,20-19-320,-19-1-608,19 20-257,-20-20-128,20 20-192,0 20-416,-20 0-192,20 19-97,0 2-128,-21 18-64,21-20-96,0 2-32,21-2-64,-1-19-256,19 0-417,-19-1-512,20-19-801,-1 0-1889,1 0-2499</inkml:trace>
  <inkml:trace contextRef="#ctx0" brushRef="#br3" timeOffset="205358.3984">8318 8570 8712,'-21'0'7431,"1"20"-5125,20 0-224,-20 21-224,20-22-225,0 21-640,0-21-416,20 1-193,21-20 65,-23 0 31,22-20-192,1 1-160,-23-21-64,3 21 97,-21-1-33,0-1-224,-21 1-97,3 0-351,-23 20-129,21-19-224,-18 38-224,-3-19-64,21 20-833,20-20-1825,-20 0-9226</inkml:trace>
  <inkml:trace contextRef="#ctx0" brushRef="#br3" timeOffset="205569.3359">8456 8551 20339,'40'19'1986,"-20"1"-609,-20-20-192,19 20-128,-19 1-641,20-1-287,-20-1-97,20-19-321,-20 0-191,20 20-865,-20-20-801,0-20-1314,0 20-6982</inkml:trace>
  <inkml:trace contextRef="#ctx0" brushRef="#br3" timeOffset="205733.3984">8476 8451 1377,'-20'-20'17841,"20"1"-15375,0 19-1153,0-20-416,0 20-384,0 0-513,0-20-321,0 20-768,20 0-1153,-20 20-1890,0-20-10025</inkml:trace>
  <inkml:trace contextRef="#ctx0" brushRef="#br3" timeOffset="205945.3125">8615 8531 15662,'39'59'2595,"-19"-39"31,0 1-95,0-1-481,-20-20-641,21 0-544,-21 0-225,0 0-127,18 0-97,-18-20-320,0-1 32,0 1-160,0 0 129,20 1-322,-20 19-63,21 0 32,-1 0 0,0 19-385,19 1-608,-19 21-929,20-2-2915,-21-19-13164</inkml:trace>
  <inkml:trace contextRef="#ctx0" brushRef="#br3" timeOffset="206683.5937">7761 9305 6918,'20'59'10186,"-20"-39"-7880,0 1-320,0-1 192,20-20-224,-20 19-865,0-19-353,0 0-159,-20-19-257,20-1-31,-20 20-97,0-41 0,0 22-96,1-21-64,-21 21 32,-1-21 32,3 0 0,18 0 96,-1 21-31,1-1-33,2 0 128,18-1-256,18 1 0,2 1 32,21 19-96,18 0 32,1 0-256,-1 19-385,1-19-352,-21 20-609,22 1-1024,-43-1-2339,-18 0-5285</inkml:trace>
  <inkml:trace contextRef="#ctx0" brushRef="#br3" timeOffset="206879.8828">7542 9345 19474,'-20'0'3972,"20"0"-2563,0 0 32,20 0 225,1-20-801,-1 20-769,0 0-96,19-20-288,1 20-353,-1 0-480,1-19-801,0 19-1633,-1-20-2723</inkml:trace>
  <inkml:trace contextRef="#ctx0" brushRef="#br3" timeOffset="207082.0312">7921 9066 18513,'18'20'4196,"-18"-20"-3331,0 41 608,0-21 129,20 39-673,-20-19-193,21 0-415,-1-1-321,0 0 128,19-19-320,-19 21-353,0-41-448,19 19-769,-19-19-3074,-20-19-9898</inkml:trace>
  <inkml:trace contextRef="#ctx0" brushRef="#br3" timeOffset="207253.9062">8158 9266 3651,'0'20'18962,"0"-20"-17713,20 19-480,-20-19 192,0 20-513,20 0-544,0-20-577,-20 19-672,19-19-1249,1 0-3844</inkml:trace>
  <inkml:trace contextRef="#ctx0" brushRef="#br3" timeOffset="207380.8593">8158 9086 15310,'0'-20'1185,"0"1"-2242,20 19-576,0 0 223,0 19-1120</inkml:trace>
  <inkml:trace contextRef="#ctx0" brushRef="#br3" timeOffset="207675.7812">8476 9523 17136,'40'60'3235,"-40"-60"-1025,0 20-64,0-20-192,0 0-865,-20 0-577,20-39-255,-20 18-257,0-19 32,-1-19-97,21 20 33,0-2 0,0-18-32,0 40-32,21-1 64,-1 0-128,0 20 64,0 20 32,-1 0 64,1-1-96,0 1 224,-20 0-96,0-1 32,0 1 64,-20 1-256,-19-21-128,19 0-161,0 0-1088,0 0-1186,-1 0-2786,3-21-10186</inkml:trace>
  <inkml:trace contextRef="#ctx0" brushRef="#br3" timeOffset="208705.0781">10124 8253 18161,'0'39'1537,"0"-39"33,0 20 63,0-20-159,0 0-514,0 0-447,0 0 448,0 0-513,0-20 161,-20 1-225,20-1 97,0 0-193,-21-19 64,21 39-192,-20-20-31,20-1 63,-18 21-128,18-19-32,-20 19 0,20-20 0,-21-19 0,21 19-96,-20-21 64,20-18 0,-39 20-64,19-22 64,0 22 0,0 0 32,0 19-32,1 0 0,-1 20 0,0 0-64,0 0 32,0 20-96,1 19 96,-1-19-64,0 19 96,20 2 0,-20-21 0,20-1-33,0-19 33,20 0 97,-20-19-33,20-21 0,0 0-64,-1 0 0,1 1 32,-20 0-32,20 18 0,-20 1-96,0 0 32,20 20-33,0 20 65,-1 0 97,21 1 31,0-2-192,-1 1-289,2 0-736,-3-1-641,3-19-1985,-21 0-8361</inkml:trace>
  <inkml:trace contextRef="#ctx0" brushRef="#br3" timeOffset="210138.6718">9945 8769 7110,'0'0'3171,"0"0"-544,0 0 384,0 21 96,19 18-1058,-19 0-511,20 1-385,0 0-192,1 0-128,-1-1-129,-20 0-191,18-19-193,-18 1-96,20-1-31,-20-20 31,0 0 160,-20 0-160,2-20-160,-2-1-32,-1 1 0,1-19-64,0-20 64,1-1 0,-1-19-96,0 19-64,20-19 0,20 20 32,0 18-32,-1 2 64,1 19 0,-20 20-96,20 20 192,1-1-160,-21 1 128,0 21-64,0-2-33,0 1-63,0-1-192,-21-19 64,21 1-513,0-2-416,0 1-705,0-20-1537,0 20-4453</inkml:trace>
  <inkml:trace contextRef="#ctx0" brushRef="#br3" timeOffset="210313.4765">10162 8888 12972,'0'-39'4356,"0"19"-1954,-18 0-384,-2 1-609,20-22-448,-20 21-608,20 1-225,20-1-224,0 0-64,-2 20-769,23-19-929,-21 19-1954,19 0-3395</inkml:trace>
  <inkml:trace contextRef="#ctx0" brushRef="#br3" timeOffset="210508.789">10322 8670 15822,'0'40'3107,"-20"-40"-864,20 19-65,0 1-289,0 21-639,0-22-546,20-19-319,0 20-193,19-20-96,1 0 32,-19 0-96,-1-20 0,-2 1-128,-18-2-192,0 1-97,-18 0-223,-2 20-481,-1-19-801,1 19-2018,0-20-6021</inkml:trace>
  <inkml:trace contextRef="#ctx0" brushRef="#br3" timeOffset="210884.7656">10421 8412 17360,'0'-20'3043,"0"20"-1314,0 0-255,0 39 288,21-19-705,-21 21-449,20-2-63,-2 0-97,2-19-128,1 21-31,19-21-97,-21-1-96,21-19 0,0 20-128,-21-20 96,21 20-32,-20-20 0,0 19-128,-20 1 32,0 0-64,0 1 96,0-2-32,-40-19 160,20 20-64,0-20-192,-19 0-97,19 0-159,0-20-513,0 20-512,1-19-1218,19-2-2914,0 1-11850</inkml:trace>
  <inkml:trace contextRef="#ctx0" brushRef="#br3" timeOffset="211210.9375">10877 8651 20531,'-18'19'2146,"-3"1"-705,1 0-288,20-1-160,0 21-544,0-19-257,20 18-192,1-19 32,-3-1 32,2-19-160,0 0 0,21-19-96,-41-1 96,18 0 64,-18 1 64,0-2 32,0 1 32,-18 0-32,18 1 0,0 19-64,0 0 0,0 19 0,0-19-64,18 20-224,23 0-705,-21-20-545,19 0-704,-19 0-1409,0-20-4677</inkml:trace>
  <inkml:trace contextRef="#ctx0" brushRef="#br3" timeOffset="211543.9453">10997 8372 19154,'0'0'3587,"0"0"-2658,20 20 160,-20 0 673,20 19-801,0 2-545,-1-2-160,1 0-160,20-19 0,-20 21-128,19-21 64,-19-1-128,0 1 64,0 0 32,1-1 0,-21-19 32,0 0 32,0 20-32,0-20 128,-21 0-160,1 0-224,-20 0 192,20-20-320,-19 20 128,19 0-161,0 0-383,0 0-129,1 0-609,19 20-1184,0-20-2403,19 20-8424</inkml:trace>
  <inkml:trace contextRef="#ctx0" brushRef="#br3" timeOffset="211723.6328">11335 8710 14509,'40'19'5766,"-22"-19"-3428,-18 20-769,21-20-383,-1 20-802,-20 1-288,0-21-192,0 0-417,20 0-640,-20 0-897,0-21-1729,0 1-11532</inkml:trace>
  <inkml:trace contextRef="#ctx0" brushRef="#br3" timeOffset="211852.539">11355 8471 18769,'-20'-20'2210,"20"0"-2082,-21 1-128,21-1 193,0 20-321,0 0-1186,0 0-2401,0 0-11147</inkml:trace>
  <inkml:trace contextRef="#ctx0" brushRef="#br3" timeOffset="212038.0859">11414 8431 17584,'20'40'4068,"-20"0"-1858,20-20-160,-20 19-256,0 1-673,20 1-929,-20-2-96,19-19-96,1-1-192,0 21-385,0-40-448,-20 21-736,20-21-1058,-1 0-3459</inkml:trace>
  <inkml:trace contextRef="#ctx0" brushRef="#br3" timeOffset="212205.0781">11652 8670 16976,'21'0'4324,"-21"20"-2467,0 0-351,18-1-129,-18 21-544,20-19-705,0-2-128,-20-19-224,21 20-225,-1-20-511,-20 0-706,0-20-2242,0 1-6694</inkml:trace>
  <inkml:trace contextRef="#ctx0" brushRef="#br3" timeOffset="212420.8984">11673 8353 17744,'0'-41'4100,"0"41"-1954,18 0-288,-18 21-321,20 18-319,-20 20-322,20 2-255,1-2-353,17 0-160,-18 1-128,1-20-32,19-1-224,-21 2-256,1-22-257,-20 1-96,20-20-448,-20 0-1025,0 0-2659,-20-20-11595</inkml:trace>
  <inkml:trace contextRef="#ctx0" brushRef="#br3" timeOffset="212796.875">11711 8590 19666,'41'-39'3011,"-21"19"-1506,18 0 129,23 1 160,-22-2-449,1 21-384,-1 0-641,-19 21-128,0-2-64,0 1-31,-20 19-97,0 1-65,20-19-31,-20-1-128,21-1 224,-21-19 0,18 0-160,2-19 64,0-1 64,1-1 0,-21 1 64,20 20-128,-2 0 128,3 0 96,-21 41 32,20-2 321,0 20 255,-20 2-191,20-2-353,-20 0-64,19-19-64,-19 0-32,0-1-256,0 0-64,-19 2-353,-1-21-480,0 0-641,-21-20-1024,23 0-5062,-23 0-5797</inkml:trace>
  <inkml:trace contextRef="#ctx0" brushRef="#br3" timeOffset="213740.2343">10381 9405 15726,'-39'-21'3396,"19"21"-1378,20 0 160,0 21-225,0-1-864,0-1-448,0 1-160,40 0-161,-21-1-64,21-19-96,1 0-64,-3 0-32,3-19 64,-41-1-63,20 0-97,-40 1 32,0-1-289,-1-1 1,-17 1-32,-3 1-129,21 19-319,0 0-289,20 19-865,0-19-1698,20 20-992,0 1-9417</inkml:trace>
  <inkml:trace contextRef="#ctx0" brushRef="#br3" timeOffset="213929.6875">10739 9484 17520,'20'0'2947,"-40"0"-385,0-20-576,-20-19-320,1 19-609,-1-21-353,20 2-223,-19 0-225,19-1-256,-1 0 0,21 0-96,21 21 32,-1-1-224,0 20-161,19 0-448,1 20-640,-20-1-1218,19 21-3170</inkml:trace>
  <inkml:trace contextRef="#ctx0" brushRef="#br3" timeOffset="214104.4922">10580 9325 21556,'-39'0'1890,"19"0"-417,20-20-128,20 20-224,0-19-608,19 19-353,1 0-128,19 0-640,-19 0-706,-1 19-1793,1 1-2114</inkml:trace>
  <inkml:trace contextRef="#ctx0" brushRef="#br3" timeOffset="214297.8515">11037 9166 23093,'0'0'1794,"0"20"-1442,0 0 641,20 20 417,-20 19-546,19 0-639,21 2 63,0-22-448,-21 20-225,21-18-319,0-22-770,-19 21-864,-3-40-2146,-18 0-10923</inkml:trace>
  <inkml:trace contextRef="#ctx0" brushRef="#br3" timeOffset="214474.6093">10997 9484 19026,'0'-40'2498,"20"21"-1217,0-1 96,19-1-95,1 1-962,0 1-352,-1 19-449,1 0-864,1 0-1249,-23 19-3300</inkml:trace>
  <inkml:trace contextRef="#ctx0" brushRef="#br3" timeOffset="214753.9062">11414 9405 20435,'-39'20'1537,"19"-1"-255,0 21 735,-1-21-383,1 21-673,20-19-769,0-2-64,20 1-96,1-20 0,19 0-32,-22 0 32,3-20-128,-1 1 0,0-2 0,-20 1 96,0 0-96,20 1 256,-20-1-192,0 20 96,0 0 0,0 0-32,0 0-64,0 20-64,19-20-64,1 19-513,0-19-928,0 0-1282,0 0-3747</inkml:trace>
  <inkml:trace contextRef="#ctx0" brushRef="#br3" timeOffset="214930.664">11592 9484 15951,'40'19'4484,"-40"1"-2658,20-20-129,1 20-287,-3 1-642,2-21-640,-20 19-160,20-19-288,1 0-641,-21-19-1441,0-2-2691</inkml:trace>
  <inkml:trace contextRef="#ctx0" brushRef="#br3" timeOffset="215075.1953">11553 9225 17488,'0'-59'2595,"0"20"-1314,0 19-513,0 20-671,20-21-194,-1 21-1056,-19 0-3907</inkml:trace>
  <inkml:trace contextRef="#ctx0" brushRef="#br3" timeOffset="215252.9297">11652 9186 21492,'21'60'2466,"-3"-40"-352,2 39-320,0-20-257,1 2-896,17-2-449,-18 1-224,1-21-288,-1 1-161,0 0-287,-1-20-514,1 0-800,0-20-1537,0 0-3011</inkml:trace>
  <inkml:trace contextRef="#ctx0" brushRef="#br3" timeOffset="215470.7031">12029 9364 16719,'0'-39'4004,"-20"39"-2178,20 0-545,-20 20 64,1-1-224,19 1-640,0 21-353,19-22-128,1 1 32,20 0-64,19 19 32,-19-19 0,1 1 64,-2-2-32,-19 1 160,0 0 321,-20-20 63,-20 19 65,0 1-449,-1-20-256,3 20-481,-23-20-672,21 0-1441,0 0-9418</inkml:trace>
  <inkml:trace contextRef="#ctx0" brushRef="#br3" timeOffset="226163.0859">10798 7498 7078,'-20'0'6630,"1"0"-4708,19-19-416,0 19 384,0 0-353,0 19-800,0-19 160,0 20-193,19 0-95,1-1-33,-20 3-287,20-3-33,-20 1-64,20 0-32,1-1-96,17 1 64,-18-20-64,39 0-32,-18 0-64,18 0 193,21-20-97,-21 20 128,2 0-224,-2 0 64,-1 20 0,3-20 32,-2 0-64,1 20 0,19-20 64,-20 0-96,20 0 160,-18-20 0,18 0 96,0 20-31,2-19 159,-2-1-64,-20 0-160,-19 1-32,-1-3-96,-19 3 96,0-1 33,0 0-354,-20 1-191,20 19-641,-1-20-961,1 0-1954,0 20-7270</inkml:trace>
  <inkml:trace contextRef="#ctx0" brushRef="#br3" timeOffset="226561.5234">12009 7757 18833,'-20'0'2242,"20"0"-1569,40 0 672,0 20 161,39-1-257,21 21-320,19-21-353,0 22-319,-1-2-97,22 1-192,-41-1-96,0-18-33,0-1 1,-38-20-192,18 20-128,-40-20-129,1-20-512,-20 20-449,-20 0-832,0 0-1826</inkml:trace>
  <inkml:trace contextRef="#ctx0" brushRef="#br3" timeOffset="227533.2031">13617 7955 11979,'0'-39'2338,"20"39"-224,-20 0 160,0 0 0,0 39-352,20-19-673,-20 40-256,20-1-416,-20-19-257,20 20-160,-1-21-128,1 1-128,0-21-160,0 1-385,0-20-480,1 0-480,-21 0-930,0-20-1536,18-19-6856</inkml:trace>
  <inkml:trace contextRef="#ctx0" brushRef="#br3" timeOffset="227721.6797">13835 7916 10121,'-18'-40'7271,"18"40"-4100,0 0-1345,-21 20-65,21 19-159,0 20-673,0 2-257,0-2-415,0 21-193,39-41-32,-19 1-192,1-1-129,19-18-223,-22-21-449,-18 20-224,21-20-801,-42 0-641,3-20-2690</inkml:trace>
  <inkml:trace contextRef="#ctx0" brushRef="#br3" timeOffset="227906.25">13558 8174 10730,'-59'-21'8167,"59"2"-5284,-20 19-1377,20 0 95,20-20 97,19 20-417,1 0-608,19-20-193,1 20-480,19 0 64,0 0-480,-18 0-321,-2 0-576,0 0-705,-19 20-2306,-40-20-5830</inkml:trace>
  <inkml:trace contextRef="#ctx0" brushRef="#br3" timeOffset="228073.2422">13677 8214 15726,'-99'19'5349,"59"1"-3491,40-20-545,0 0 97,20 0-65,20 0-736,-1-20-385,21 20-192,19-19-513,0 19-383,-18-20-546,18 20-1472,-20 0-6503</inkml:trace>
  <inkml:trace contextRef="#ctx0" brushRef="#br3" timeOffset="228459.9609">14511 8194 12619,'-20'-20'5285,"0"20"-3427,0 0 96,0 0 224,1 20-448,-1 0-801,0 19-289,20 0-63,0 2-193,20-2-256,0-19 32,19-20-63,1 20-33,-1-40-32,1 0 32,0-19-192,-21-2-1,1 2 33,-20 0-32,-20 19 32,1-21-160,-21 22 32,0 19-257,1 0-31,-1 0-513,20 19-641,20 2-2338,0-1-4708</inkml:trace>
  <inkml:trace contextRef="#ctx0" brushRef="#br3" timeOffset="228669.9218">14789 8353 17232,'20'0'4324,"-40"0"-2498,0-20-321,-1-21-32,-17 2-191,17 0-770,-19-22-224,20 2-31,-19 0-129,19-1-128,20 1 0,0 19 0,0 0-256,0 20-321,40 20-448,-21 0-288,1 20-865,20-1-2242,-19 22-10923</inkml:trace>
  <inkml:trace contextRef="#ctx0" brushRef="#br3" timeOffset="228843.75">14530 8055 23702,'-79'0'1858,"59"0"-321,20 0-448,0 0-448,40 0-353,19 0-192,21 0-96,-21 0-1057,20 0-576,2 0-1795,-22 20-6629</inkml:trace>
  <inkml:trace contextRef="#ctx0" brushRef="#br3" timeOffset="230292.9687">15325 8194 4932,'39'20'8072,"-19"-1"-4933,0 1-769,0 0-128,-20-1-288,19-19-673,-19 20-320,0-20-64,0 0 32,0-20-224,-19 1-353,-1-1-32,0-19-128,0-1-64,0-20 1,-19 21-97,19-22 64,0 2-128,-1 0 96,21 18-160,0 2 96,21 19-32,-1-19-64,20 39-33,-1 0-223,1 0-449,19 20-640,2-1-1378,-23 21-3491</inkml:trace>
  <inkml:trace contextRef="#ctx0" brushRef="#br3" timeOffset="230474.6093">15186 8075 17232,'-59'0'2722,"39"0"-1633,20-20 97,20 20 383,-2-20-576,23-1-833,-1 21-384,-1 0-321,1 0-544,19 0-832,-19 0-2596</inkml:trace>
  <inkml:trace contextRef="#ctx0" brushRef="#br3" timeOffset="230791.0156">15682 8055 20691,'-39'39'1345,"19"1"-448,20 0 801,0 0-289,0-1-640,20-19-417,-1 19-128,21-39-63,0 21-1,-1-42 0,1 21-96,-20-20 0,19-19-128,-19 19 128,-20-19-64,0-2-32,0 22 96,-20-1-32,20 20 32,-20 0-96,20 0 0,-19 20-64,19 20 0,19-20-288,-19 0-417,20-1-256,0 1-769,21 0-672,-23-20-1858,2 0-7528</inkml:trace>
  <inkml:trace contextRef="#ctx0" brushRef="#br3" timeOffset="230995.1172">16099 8312 17680,'20'0'3331,"-20"-20"-1409,0 1-64,0-21-257,-20 21-608,20-21-320,0 0-417,0 20-128,0-19-128,0 19-96,20 20-384,0 0-321,-1 0-608,1 0-1058,0 20-2401,20-20-11884</inkml:trace>
  <inkml:trace contextRef="#ctx0" brushRef="#br3" timeOffset="231226.5625">16356 7816 19378,'-19'-20'2306,"19"20"-1185,19 20 673,-19 0-385,20 40-896,0-21-1,1 40-256,19-18-224,-22-2 0,23-19-288,-1 0-224,-21-21-289,1 1-801,0-20-1440,-20 0-2115</inkml:trace>
  <inkml:trace contextRef="#ctx0" brushRef="#br3" timeOffset="231400.3906">16317 8114 19986,'0'0'1858,"20"-20"-416,19 20 415,-19 0-511,41-19-1026,-22 19-352,1 0-96,-1-20-417,1 20-352,-20 0-640,0-20-2115,-20-1-1985</inkml:trace>
  <inkml:trace contextRef="#ctx0" brushRef="#br3" timeOffset="231900.3906">16457 7796 18609,'0'0'2114,"18"20"-705,3 0-31,19 20 127,-20 19-640,19-19-224,1 20-193,-1-20-224,-19-1-128,20 0 0,-19-18-64,-3-1 33,-18 0-33,20-20 32,-20 0 32,-20 0-32,20 0-96,-18 0 64,-3 0-32,21-20-64,0-21-32,0 22-33,0-21 1,21 21-32,17 19 128,-18 0 96,21 0-96,-2 0 64,1 19 64,-1 1-64,1 0 129,0-20-161,-1 0 96,-19 0 0,0-20 96,0 20-64,-20-39-32,0 19 64,0 0-128,0-1 0,-20 1 96,0 20-96,0 0-64,0 0 64,1 0-32,-1 20-64,0 21 96,20-21-32,0 19-32,0 0 128,20-18-192,19 19 64,-19-21-64,20 1-416,-1-20-353,1 0-576,-20 0-994,1-20-2561,-1 1-8489</inkml:trace>
  <inkml:trace contextRef="#ctx0" brushRef="#br3" timeOffset="232081.0547">17289 8194 19986,'-18'0'3524,"18"0"-1955,0-20 129,0-1-33,0-18-511,0 19-482,18-19-416,3-2-63,19 2-161,-1 19-96,1-19-97,0 19-383,-1 20-769,21 0-449,-41 20-1761,21-20-10539</inkml:trace>
  <inkml:trace contextRef="#ctx0" brushRef="#br3" timeOffset="232725.5859">18362 7916 15150,'-20'-40'2338,"0"40"-512,-19-21-65,19 21 97,-20 0-352,20 21-545,-19-1-225,19 19-63,-1 1-193,1 20-223,20-20-97,0 19-160,0-19-128,41 0-257,-21-21-576,39 1-448,-19-20-769,19 0-1249,1-20-2435</inkml:trace>
  <inkml:trace contextRef="#ctx0" brushRef="#br3" timeOffset="232979.4922">18599 7975 16111,'-18'19'3939,"-2"1"-2273,0 21-32,-1-2-129,1 1-576,20 0-449,20 0-127,1-21-289,19 1 160,-1-20-32,21-20-64,-21 1-64,-19-1 0,0-21-96,-20 2 0,0 0 32,-20 19-128,-20-21-64,1 2-96,19 19-193,-21 0-31,3 20-129,18 0-800,20 20-1698,-21-20-1986</inkml:trace>
  <inkml:trace contextRef="#ctx0" brushRef="#br3" timeOffset="233170.8984">18818 8094 22997,'20'20'1890,"-20"0"-417,20-1-319,-20 2-418,20-1-447,-1 0-225,-19-20-257,20 19-159,0-19-353,-20 0-672,0-19-1313,0-1-2980</inkml:trace>
  <inkml:trace contextRef="#ctx0" brushRef="#br3" timeOffset="233322.2656">18759 7855 17712,'0'-39'2467,"0"19"-2179,20 1-320,-20 19-224,19-20-769,1 20-2082,-20 0-10570</inkml:trace>
  <inkml:trace contextRef="#ctx0" brushRef="#br3" timeOffset="233522.4609">18978 8094 18417,'59'59'2947,"-39"-59"-769,0 0 0,0 0-833,-1 0-448,1-19-256,-20-1-257,0 0-256,20 1 0,-20-21-128,0 19-32,20 1 32,-20 1-64,20 19-64,-1 19 32,1 1 96,0 1-64,21-1-256,-23 19-449,22 1-705,1-21-1601,-23 2-3651</inkml:trace>
  <inkml:trace contextRef="#ctx0" brushRef="#br3" timeOffset="234152.3437">20209 8153 17456,'-20'41'1954,"20"-41"-1121,0 0 672,20 0 65,-20 0 63,0-20-672,0-1-352,-20-18-225,20 0-128,-21-22-96,1 22 1,-19-20-33,-1-21-64,20 21 32,-19 0-128,-1-2 64,20 22 96,20 0 160,-20 17-224,40 3 0,-20 19-128,40 0 0,-1 0-64,1 19-513,0 22-736,-21-1-1345,21-1-2948</inkml:trace>
  <inkml:trace contextRef="#ctx0" brushRef="#br3" timeOffset="234348.6328">19911 7955 19890,'-20'20'3011,"20"-40"-2210,20 20 288,19 0 641,1-20-577,19 20-321,1 0-287,-1 0-449,-18 0-224,18 0-449,-19 20-159,-1-20-545,1 0-962,-20 0-2593,-20 0-9033</inkml:trace>
  <inkml:trace contextRef="#ctx0" brushRef="#br3" timeOffset="234537.1093">20407 7697 15534,'0'-40'4741,"0"40"-1987,19 0-896,-19 20 32,20 0-609,-20 20-480,20 19-321,0-19-320,0 20-96,19-1-320,-19 0-224,21-18-289,-23-2-512,2 1-801,0-21-2402,1-19-9257</inkml:trace>
  <inkml:trace contextRef="#ctx0" brushRef="#br3" timeOffset="234724.6093">20784 7975 19698,'20'19'3620,"-20"-19"-2339,20 20-320,-20 1-193,19-1-511,-19 0-257,20-1-225,0-19-383,0 0-930,-20-19-2369,0-1-6920</inkml:trace>
  <inkml:trace contextRef="#ctx0" brushRef="#br3" timeOffset="234875">20764 7657 10057,'40'0'2114,"-20"0"-4676,-1 20-2275</inkml:trace>
  <inkml:trace contextRef="#ctx0" brushRef="#br3" timeOffset="235108.3984">21023 8114 10537,'38'139'4613,"-38"-80"-1698,21-18-641,-1-2-96,-20-19-417,0-20-575,20 0-386,-20-40-383,-20 21-257,20-42-128,-20 2 64,-1 0-160,1-1 64,-19-19 0,39-1-64,-20 21 32,20 18 0,0 2 32,20 19-128,1 40 192,-3 0-64,2-1 96,1 42-96,19-22 0,-22 0-64,3 22 32,-1-22-385,0-19-415,-20 0-354,0-20-287,0 0-641,-20 0-1826,20-20-8840</inkml:trace>
  <inkml:trace contextRef="#ctx0" brushRef="#br3" timeOffset="235398.4375">21399 7836 18577,'59'-20'3940,"-59"0"-2755,0 20-769,0 0 1026,-20 0-289,-19 20-865,19 0 0,0 20-95,0-20-290,20 19 194,0 1-162,20-21 33,0 22-96,21-21-224,-3 19-96,-18-19 223,21 0-31,-21-1 224,-2 2-32,3-1 128,-21-20-32,0 0 160,-21 20-128,3-20-352,-22 0-1281,-1 0-2595,3 0-12812</inkml:trace>
  <inkml:trace contextRef="#ctx0" brushRef="#br3" timeOffset="237467.7734">14331 8908 15406,'0'-20'2114,"0"20"-705,0 20 321,0 20-64,21 0-737,-21-1-65,20 0-255,0 2-161,-20-1 33,20-21-1,-20-19-95,19 20-129,-19-20 64,0 0-224,0-20 193,0 1-97,0-1-64,0-21-160,0 2 96,20-1 32,-20 1-192,0-2 96,20 2-64,0 39 64,0 0-64,-1 0 128,1 39-32,0-18 64,0 19-96,0-1 0,-1 0-32,1-19-160,0 1-289,0-1-320,1-20-352,-1 20-640,-20-20-1667,0 0-2305</inkml:trace>
  <inkml:trace contextRef="#ctx0" brushRef="#br3" timeOffset="237836.914">14809 9066 17104,'39'0'2242,"-39"0"-224,20 0-193,0 0-287,20-19-1186,-21 19-160,21-20-192,-20 20 97,19-20-1,-19 1-32,-20-1-32,20 0 128,-20-1-96,-20 2 0,0 19 0,-19 0-64,19 0-64,-20 19 160,21-19-128,-1 21 32,0 19-96,20-21 256,0 21-64,0-21 128,20 22-31,0-21 191,19 19-96,21-19-288,-21-20 32,22 0 0,-23 0-224,23 0-256,-22-20-609,1 1-545,-20-1-1152,-1 0-5638</inkml:trace>
  <inkml:trace contextRef="#ctx0" brushRef="#br3" timeOffset="238191.4062">15404 9066 18289,'20'0'3171,"-20"-19"-2370,19 19 512,1 0-480,0-20-161,0 20-512,1-20-31,-1 20-97,-2-19 128,-18-1-32,0 0-32,0-1 32,-18 21-32,-2-19 0,-21 19-96,21 0 32,-19 19-32,19 2 32,0-1 32,0 0-64,20-1-96,0 21 96,0-1-192,20-18-288,20-1-385,-1 0-641,1-1-1024,1-19-2211</inkml:trace>
  <inkml:trace contextRef="#ctx0" brushRef="#br3" timeOffset="238546.875">15742 8988 1569,'-40'19'16976,"20"-19"-15438,0 40-225,20-21 192,-19 22-95,19-21-674,19 0-512,1-1-95,0 1-129,20-20 64,-21-20-160,21 1 96,-20-1-129,0-21 129,-20 2-32,0-20 96,-40 19-64,20 0 97,-19-19 31,-1 19 192,0 21 128,21-2 321,-21 21 64,40 0-513,-21 21-128,21-2-128,21 21-64,-1-1-32,19 21 64,1-20-384,0-1-321,19-19-287,0 19-546,-19-18-864,1-1-2403,-23-20-9416</inkml:trace>
  <inkml:trace contextRef="#ctx0" brushRef="#br3" timeOffset="238865.2343">16058 9047 17936,'21'0'3652,"-1"-20"-1986,20 20-449,-21 0-320,1 0-193,0 0-223,0-20-161,0 20-192,-20-19-128,0-1-64,0 0 64,0 20-96,-20-21 64,20 21 96,-20 0-64,0 0-64,0 21 192,1-1-32,-1 0 0,20-1 32,-20 21-192,20-1 160,20-18-160,-20 19-160,39-21-160,-19 1-289,20-20-384,-1 0-288,1 0-1025,-20-20-2755,19 1-9257</inkml:trace>
  <inkml:trace contextRef="#ctx0" brushRef="#br3" timeOffset="239212.8906">16396 8988 15470,'-40'19'3427,"21"21"-1537,-1-21-288,20 22 95,0-21-319,0 19-642,20-19-415,19-20-129,-19 20-128,21-20 64,-21-20-96,-2 0 32,3-19-160,-1-2 192,-40 2-96,20-20 0,-39 19 0,-1-20-32,19 1 128,-19 20 160,1-2 289,19 21 256,0 1-1,20 19-63,0 19-481,0 1 129,0 0-129,40 20-128,-20 19-32,19-19-320,2 0 0,-1 19-513,-1-19-480,1-21-160,-1 22-737,-19-21-3043,0-20-10442</inkml:trace>
  <inkml:trace contextRef="#ctx0" brushRef="#br3" timeOffset="239778.3203">17190 8988 18225,'20'-20'2658,"-20"40"-896,0-1 224,20 1-192,-20 19-737,0 22-641,21-22-192,-1-19-256,-2 19 32,3-39-64,-1 21-288,0-21-417,0-21-480,-1 21-1121,-19-19-2531,0-21-10794</inkml:trace>
  <inkml:trace contextRef="#ctx0" brushRef="#br3" timeOffset="239927.7343">17210 8829 18609,'-40'-60'2915,"40"40"-1666,-19 0-544,19 20-161,0-19-384,0 19-352,0 19-512,19-19-962,1 20-1505,0 0-2274</inkml:trace>
  <inkml:trace contextRef="#ctx0" brushRef="#br3" timeOffset="240161.1328">17409 9086 16944,'40'61'3427,"-20"-42"-1666,-1-19 1,1 20-321,0-20-319,-20 0-322,0 0-191,0-20-417,0 20-160,0-19 128,0-1-64,0 0-192,0-1 192,0 21-256,20 0 64,-20 0 64,20 21-64,-1-1 128,21 0-224,-19 19-481,17-39-448,-18 20-1089,21-1-2434,-21-19-11404</inkml:trace>
  <inkml:trace contextRef="#ctx0" brushRef="#br3" timeOffset="240973.6328">18382 8690 16559,'-20'0'3684,"0"0"-1506,20 0-993,0 39 480,0 1-127,0 20-481,20-1-513,-20 21-415,20-21-65,19-20-161,-19 2-191,21-1-481,-3-21-320,-17 1-544,-1-20-1570,-20 20-3780</inkml:trace>
  <inkml:trace contextRef="#ctx0" brushRef="#br3" timeOffset="241458.0078">18243 9107 20947,'-20'0'1762,"20"0"-1121,20 0 768,0 0-128,0 0-993,-1 0-224,21-21 65,0 1-129,-21 20-32,21-39-257,-20 19-255,1 1 31,-3-21-319,-18 0-193,20 0 64,-20 1 256,0-21-128,0 20 225,0 21 512,0-1 480,0 20 737,0 0 96,0 20 64,21 19-288,-21 21-160,20-1-192,-20 0 63,20 21-287,-2-21-129,23-18-96,-21-1 193,19-21-289,-19 1 32,20-20-64,-20 0 32,-20 0 0,19-20-32,1 20 96,-20-39-128,20 19 0,-20-21 0,20 22-32,0-1-32,-1 0-64,1 20 96,-20 20-64,20 19 32,1-19-64,-1 21-352,0-2-385,-2-19-320,3 0-257,-1-20-992,-20 0-2883,0-20-8232</inkml:trace>
  <inkml:trace contextRef="#ctx0" brushRef="#br3" timeOffset="241642.5781">19077 9027 17712,'20'39'3940,"-20"-19"-2627,19 1-416,1-1-577,0 0-224,-20-20-288,20 0-416,0 0-770,-20 0-3266</inkml:trace>
  <inkml:trace contextRef="#ctx0" brushRef="#br3" timeOffset="241809.5703">19077 8849 19570,'-61'-40'2306,"43"21"-1473,18-2 160,0 1-320,0 20-193,0-20-576,18 20-288,3 0-449,-1 0-1089,0 20-1345,0 0-2178</inkml:trace>
  <inkml:trace contextRef="#ctx0" brushRef="#br3" timeOffset="242009.7656">19334 8809 17424,'-20'20'2434,"2"0"-1152,18-1 191,0 21 32,0-21-608,0 22-673,38-21-160,23 19 1,-2-19-65,0 19-257,1-18 65,-1-1 64,-19 19 128,-20-19 0,-20 0 0,-20-1 96,-20-19-64,1 21-160,-1-21-352,0 20-321,-19-20-320,18 0-1666,23 0-5765</inkml:trace>
  <inkml:trace contextRef="#ctx0" brushRef="#br3" timeOffset="242718.75">20486 8868 1057,'-20'-39'13420,"0"19"-11178,0 1 65,1-2 159,-21 21-544,20 0-641,-19 21-448,19 18-65,0 20-31,-21-20-32,41 22-385,-18-2-128,36-20-256,2 22-64,1-22-416,19-19-449,-1 20-449,21-40-640,-21 20-1954,1-20-6886</inkml:trace>
  <inkml:trace contextRef="#ctx0" brushRef="#br3" timeOffset="243088.8672">20744 8927 18513,'-19'0'2242,"-21"0"-1441,19 21 961,1-1 95,-18 19-511,17 1-514,21-1-511,0 2-129,21-21-224,17-1 96,-18 1-96,21-20 32,-2 0-32,1 0 32,-20-20-160,0 1 192,-20-1 32,0 0-32,0-1 32,-20 1 288,0 1 33,20-1 159,-20 20-192,0 0-223,20 0-129,0 20-129,0-1 65,20 1-32,0 1-32,0-1-256,19 0-225,1-20-224,-20 19-416,19-19-224,-19 0-1250,20 0-2273,-19 0-8585</inkml:trace>
  <inkml:trace contextRef="#ctx0" brushRef="#br3" timeOffset="243747.0703">21260 8868 18321,'-20'0'2851,"1"0"-1410,-1 0 128,0 0-31,0 20-449,-1 0-513,21-1-191,-18 2-193,18 19-32,18-21-128,3 1 128,19 0-64,-1-1-64,21 22 0,-21-21-160,21 19 96,-21-19-96,1 19-32,-19-18 0,-21 19-128,20-21 288,-40 1-96,-1-20-161,1 0 65,-18 0 64,-3 0-96,1 0 32,21-20 95,-1-19 1,0 19-64,20-20-160,0 0 64,0 21 160,20-21-65,19 40 226,-19-21 159,20 21 128,-19 0 0,17 0 161,23 0-97,-23 0-63,3 0-33,18 0-160,-19-20 0,0 20 0,-21-19 129,1-1-33,0 0-32,-20 1-64,0-1 32,0 0-95,-20-1-97,0 21-97,-19 0-63,19 0 32,-20 0 0,1 21 0,19 19 96,0-21 64,20 21 32,0-1 32,40 2 128,-1-21-64,21-1 1,-1 1-129,2 0 0,18-20-225,-20 0-575,1 0-65,-21 0-672,1 0-1602,-20 0-8584,-20-20 160</inkml:trace>
  <inkml:trace contextRef="#ctx0" brushRef="#br2" timeOffset="252941.4062">654 11508 9929,'0'-19'3523,"0"-1"-1088,-20 0 159,20 20-96,0-19-832,-20 19-833,20 0-449,-19 0-32,-21 0 225,20 19 64,-19 21-33,-21-21-63,21 22-225,19-2-96,-21 1-32,41-21-192,0 21 64,21-19 33,-1 18 31,39-19-128,-19 0 160,39-1-160,-20 1 160,1 1-224,-1-1 64,-18-1-32,-21 1 160,-2 0 64,-18-1-96,0 21-64,-18-19 0,-2-2 32,-1 1-448,-19 0-193,22-1 65,-23-19-545,21 0-1089,20 0-1858,0 0-4900</inkml:trace>
  <inkml:trace contextRef="#ctx0" brushRef="#br2" timeOffset="253260.7422">1130 11886 20083,'0'0'1505,"-18"-19"-256,18 19 577,0 19-545,-21-19-512,21 20-289,-20 0-384,20-1 0,0 1 193,41 0-97,-23-20-32,23 0-32,17 0 0,3-20 32,-22 0-192,-19 1 128,0-1-224,-20 0-288,-20 1-32,-19 19-161,-1 0 64,-1 0-63,-17 0-193,17 0-864,2 19-2371,-1-19-8296</inkml:trace>
  <inkml:trace contextRef="#ctx0" brushRef="#br2" timeOffset="253651.3672">1547 11369 22293,'-20'-19'1633,"20"19"-1281,-19 19 930,-1 2 415,20-1-768,-20 39-256,20 0-289,0 1-192,20-1-128,0 22-64,-1-22-192,21 1-160,1-21-193,-3 1-255,-17-1-129,19-19-352,-20 1-962,-1-2-2337,1-19-9737</inkml:trace>
  <inkml:trace contextRef="#ctx0" brushRef="#br2" timeOffset="253999.0234">1865 11767 22036,'20'0'1218,"-20"0"-674,0 20 961,0-1-95,0 1-930,0 1-95,0-1-193,20-1-32,1 1-128,-3-20 64,2 0 96,0 0-32,1-20 33,-1 1-1,-20-1 0,0 20-64,0-21-32,0 21-96,0 0-192,0 0-128,0 21 192,18-1 160,3 19-385,-21-19-223,40-1-193,-20 21-512,-1-19-385,21-21-1313,-20 0-1409,0 0-5125</inkml:trace>
  <inkml:trace contextRef="#ctx0" brushRef="#br2" timeOffset="254216.7968">2203 11469 21716,'0'0'3075,"0"20"-2883,0-1 160,0 22 834,20 18-65,-20 0-673,19 2-288,21-2-192,0 1-224,-1-21-224,-19 1-545,21-1-353,-23-19-1184,2-20-2243,-20 0-9352</inkml:trace>
  <inkml:trace contextRef="#ctx0" brushRef="#br2" timeOffset="254455.0781">2143 11787 15919,'-19'-20'5989,"38"0"-5252,1 1 961,20 19 384,19-20-833,1 20-609,-21 20-448,22-1 65,-2 21-193,-19-1 96,-1-18-32,-19 18-64,0 1-96,0-21 96,0 1-160,-20 0-160,0-20-577,0 0-576,0 0-321,0 0-3074,0-20-10891</inkml:trace>
  <inkml:trace contextRef="#ctx0" brushRef="#br2" timeOffset="254613.2812">2521 11608 20435,'-20'-20'3107,"0"1"-1666,20 19-160,-21 0-320,21 0-865,0-20-1313,21 20-1409,-1 0-3140</inkml:trace>
  <inkml:trace contextRef="#ctx0" brushRef="#br2" timeOffset="255201.1718">2977 11806 12651,'0'-39'1762,"0"19"-353,0 1 673,0 19 193,0-20-738,0-1-704,-21 21 64,21 0-161,-18 0 1,-2 0 0,20 0-129,-20 21-95,-1 18 95,21 1-127,-20-1-321,20 2 160,0-2-95,20-19-65,1-1-192,-1 1 96,0-20 64,-2 0-64,23-20 160,-1-19-160,-21 19 96,1-19-224,0-2 32,-20 2 32,0 19-288,-20 1 64,0-1-257,1-1 129,-1 21 32,0 0-257,0 21 193,-1-21 128,3 20-577,18-1-865,-20 1-736,20 0-1794,0-1-5061</inkml:trace>
  <inkml:trace contextRef="#ctx0" brushRef="#br2" timeOffset="255528.3203">3155 11787 19090,'0'80'1345,"20"-61"64,-20 21 257,0-21 127,20 1-671,-20 0-578,0-20-256,0 0-63,20-20 95,-20 0-128,0 1-128,21-21-64,-21 1 320,18-2 129,-18 2-161,20 19-192,-20 1 0,20 19-192,1 19 96,-1 1 0,19 0-96,-19 19-480,20-18-546,-1-1-1024,1-1-3107,-20 1-9064</inkml:trace>
  <inkml:trace contextRef="#ctx0" brushRef="#br2" timeOffset="256230.4687">634 12402 7559,'-59'0'8167,"19"0"-5892,20-20-706,1 20-192,19 0 193,0 0-97,39-19-256,1 19-448,19 0-385,20 0-95,2 0-33,38 0-160,-1 0 192,42 0-63,38 0-97,1 0 96,19 0-32,-19 19 32,19-19-64,-19 0 65,-1 0 127,-20 20 353,1-20-129,-40 0-416,-1 20 33,-18-20-97,-40 0 0,-1 19-96,-40-19 0,-19 21 32,0-21 0,0 20-32,1-20-64,-21 0 96,0 0-64,0 0-64,0 0-161,0 0-127,0-20-225,0 20-512,0-21-256,0 21-577,0-19-2114,0 19-8327</inkml:trace>
  <inkml:trace contextRef="#ctx0" brushRef="#br2" timeOffset="256454.1015">3732 11667 26328,'-20'-20'2563,"-1"20"-1730,21 0-1058,0 0 161,0 0 128,0 20-608,0 0-1058,21 1-1857,-21 18-3908</inkml:trace>
  <inkml:trace contextRef="#ctx0" brushRef="#br2" timeOffset="256620.1172">3811 12243 23574,'0'20'2754,"0"-20"-2529,0-20-193,20 20-128,-20-20-577,0 20-1889,0-19-4709</inkml:trace>
  <inkml:trace contextRef="#ctx0" brushRef="#br0" timeOffset="260483.3984">4446 11489 17136,'0'0'2018,"0"0"-897,-20 0 352,20 0 129,0 19-609,0 1-257,0 21-159,0 18 31,20 0 33,-20 21 32,21-21-321,-21 1-64,18-20-64,2-1-31,0-19-33,1 1 64,-21-2-32,20 1 0,-20-20 65,0 20-129,18-20-32,-18 19-96,0 1 128,0 0-64,21-1-96,-21 2 96,20-21-32,-20 0 32,20 20 96,0-20-96,-1 0 64,1-20 1,0 20-97,0-21 0,0 21 0,-1 0-96,21 0 96,-20 0-193,0 0-127,-1 0-128,1 21-161,0-21-63,0 20-1,1-20-224,-21 20-288,18-20-865,-18 0-2210,0 0-4964</inkml:trace>
  <inkml:trace contextRef="#ctx0" brushRef="#br0" timeOffset="260765.625">4546 11867 16143,'-21'19'2754,"1"-19"-1088,20 0 160,0-19 160,20-1-417,1-1-704,17-18-289,3 19-191,-1 0-225,-1-19-64,1 39-352,19-21-257,-19 21-223,-1-20-706,-19 20-864,0 0-1986,-20 20-5413</inkml:trace>
  <inkml:trace contextRef="#ctx0" brushRef="#br0" timeOffset="260977.539">4546 11508 14701,'-21'0'5253,"1"-19"-3427,20 19-1057,0-20 672,20 20-352,1-20-865,-1 20-256,-2 0-256,23-19-673,-1 19-672,-1 0-1538,1 0-2915</inkml:trace>
  <inkml:trace contextRef="#ctx0" brushRef="#br0" timeOffset="261540.039">5538 11430 18513,'-40'-40'2306,"1"19"-1057,-2 21 481,3 0-64,-3 21-353,-18-1-705,19 0-447,0 19-129,21-19 64,-1 19-96,20 2 0,20-22-32,-1 21 64,21-1-128,0 22 0,-21-22-97,1 20 97,0 1 0,1-1 0,-21 2-32,0-2 32,-21-20-64,21 0 128,-20-18 32,0-1 64,20 0-32,0-20 96,0 0 128,0 0 32,20 0 385,0-20-64,21 20 127,-23-20-191,2 20-289,21-21-288,-21 21 64,-20 0-64,19 0-224,1 0-129,0 0-223,-20 21-417,20-21-320,0 0-321,-20 20-1633,19 0-2915</inkml:trace>
  <inkml:trace contextRef="#ctx0" brushRef="#br0" timeOffset="262055.664">5815 12184 15022,'20'39'4196,"-20"-39"-2947,0 0 865,0 0 64,0 0-641,0 0-864,0-19-225,0-1 97,0-21-289,-20 2 32,20 0-159,-20-20 63,2-2-96,-3 2-128,1-21 160,0 2-160,0 37 32,20 21-32,0 0 32,0 20-160,0 20 0,40 21 352,1 18-96,-3 0-96,3 1-64,18-1-32,-19 2 160,19-2 32,-19-40-192,0 21 224,-21-21-64,1-19 224,0 0-96,-20 0 289,0-19 95,0-1-95,0-19-289,-20-1 0,20-20-256,0 60 0,-39-159 64,19 100-640,20-1-33,-20 20-224,20 21-608,0 19-609,20 19-1121,-20 21-2435,20-19-10377</inkml:trace>
  <inkml:trace contextRef="#ctx0" brushRef="#br0" timeOffset="262466.7968">6212 11469 23093,'0'-39'1826,"20"19"-1474,-20 0 225,21 20 128,19-21-353,-22 21-256,3 0-96,19 0 32,-20 0-64,-1 21-64,1-1 32,0 19 32,0 20 0,19-18 0,-19 18-96,0 0-97,0 2-95,0-2-128,-1 1 95,1 19 193,0-40-32,1 21 96,-1-20 96,-20-21 0,0 1 64,0 0 128,0-1 0,0-19 65,0 0-97,-20 0-128,-1 0-64,1 0 64,0 0-256,1 0-545,-1 0-1505,0 21-3396</inkml:trace>
  <inkml:trace contextRef="#ctx0" brushRef="#br0" timeOffset="263035.1562">7008 11708 22901,'-41'0'2306,"41"0"-1793,0 20 288,20-20 160,19 0-193,1 0-447,19 0-161,2 0-224,18 0-257,-20-20-415,1 20-449,-1 0-513,-39 0-1249,0 0-3619</inkml:trace>
  <inkml:trace contextRef="#ctx0" brushRef="#br0" timeOffset="263208.9843">7206 11965 19506,'-20'41'3395,"20"-41"-2146,20 0 737,19-21-64,21 21-769,-1-20-736,0 0-257,-19 1-641,19 19-384,-18 0-416,-1 19-1217,-22-19-3812</inkml:trace>
  <inkml:trace contextRef="#ctx0" brushRef="#br0" timeOffset="264075.1953">8079 11469 17040,'0'-20'3363,"0"1"-2050,20 19-32,0 0-224,19 19-128,1 21-384,19 20-321,-19-1-128,19 20-64,-18-19 32,-3 19 0,3-19-32,-41-20 64,20-1 0,-40 2-96,0-2 128,-1-19-160,-17 19 64,-3-39 33,3 20-33,-3-20 128,1-20-64,1 20 0,-1-39-96,20 19-32,1 0 224,38 1 256,1-2-127,0 21 127,39 0-288,-19 0-224,19 21 128,2-2-224,-23 1-352,3 0-353,-1-1-256,-1-19-481,-19 0-960,0 20-2147,0-20-8839</inkml:trace>
  <inkml:trace contextRef="#ctx0" brushRef="#br0" timeOffset="264742.1875">9012 12104 11050,'0'0'5157,"0"0"-3652,-20 0 577,20 0-224,0 0-513,0 0-544,0-20-128,0 20 95,0 0-63,0 0-96,0 0-33,0 0-127,0 0-1,0 0-128,0 0-224,0 0 161,-20 0-129,20 0-160,0 0 256,0 0-32,-20 0 64,20 0 65,0 20-225,0-20-32,0 20 160,0-20-160,0 0 0,0 0 64,0 0 97,0 0-33,0-20-288,-19 0 32,-1 1-353,0 19-832,-21 0-577,23 0-960,-22 19-5702</inkml:trace>
  <inkml:trace contextRef="#ctx0" brushRef="#br4" timeOffset="287822.2656">11573 11350 4612,'-60'-40'10506,"21"21"-7944,19 19-1345,-20 19-96,19 21 545,3 0-257,-2 39-384,20 1-160,0 18-192,20 2-193,-20 0-256,18-21-192,23 1-64,-21-21 0,19 0-288,1-19-256,0 0-610,19-21-639,-18 1-1699,-3 0-2818</inkml:trace>
  <inkml:trace contextRef="#ctx0" brushRef="#br4" timeOffset="288452.1484">11851 11708 17328,'20'59'993,"-1"-20"96,1 22 0,0 17 320,0-17-31,0-2-450,-1 0-351,1-19-129,0-20-223,-20-20 159,0 20-32,0-20 1,0-20 191,0 0-352,-20-40-160,0 1-32,-19-21-64,19-18 96,-20-2-256,1-20-160,19 22-65,-1-2 385,1 41-64,20 38 32,20 2-96,-20 38-96,21 2 192,-1 38 63,0 20-31,19 1 64,-19-1-96,0 1 64,0-21-64,-1 1 32,1-20 96,-20-21-64,0 1 128,0 0 96,-20-20 33,20 0 95,-19 0-128,19 0-128,0-20 32,0 20-64,19-20 0,1 20 64,0 20-32,20-20-96,-1 41 97,1-22-130,1 21-63,18-1-64,-19-19-352,-1-20-1,-19 19-608,0-19-1249,0-19-1538,-20 19-4740</inkml:trace>
  <inkml:trace contextRef="#ctx0" brushRef="#br4" timeOffset="288762.6953">12446 12025 17168,'40'-19'3395,"-21"19"-1826,1-21-255,0 21-161,21 0-384,-23-20-481,2 20-128,1-20 0,-1 1-32,-20-21 64,0 21-96,0-22-63,-20 21-130,-1 1 194,1-1-1,-18 20 0,17 0 192,1 20-96,0-1-32,1 22-32,19-2 1,0 1-65,0-1-64,19 21 0,1-20-96,0-21-289,21 21-287,18-40-674,-1 0-1152,3 0-1698,-2-20-4644</inkml:trace>
  <inkml:trace contextRef="#ctx0" brushRef="#br4" timeOffset="289741.2109">12148 11926 928,'-20'0'705,"20"-20"256,0 20 833,0-20 127,-20 20-1792,20-19-354,0 19 225,0 0 257,-18-20 31,18 20 1410,-21 0-289,21-21-833,-20 21 449,20 0 673,-20 0-353,20 0-128,-20 0 33,20 0 159,0 0 0,0 0-448,0 21-160,0-21 64,0 0-32,20 0-65,-20 0-159,0 20-289,0-1-192,0-19 96,0 20-95,0 0-33,-20-20 32,20 0 0,0 0 32,0 0-160,-20 0 128,20-20-96,0 20 192,0 0 129,0 0-161,0-20-64,0 20 0,0 0 32,0 0-128,0 0 32,0 0-64,0 0 0,0 0 32,0 0 33,0 0 63,0 0 32,0 0-64,0 0 256,0 0-320,0 0-64,0 0 128,20 0-128,-20 0 96,20 0-64,0 0 32,0 0 96,1-19-63,-3-1 31,2-21 128,-20 22-160,20-21-192,-20 1 128,0-2-96,-20-18 0,0 20-65,2-2 193,-23 2-32,1-1 0,1 21-32,-1-1 32,20 20-32,-19-20 0,19 20-128,0 0-192,20 0-289,-21 0-800,21 0-1762,21 20-3523</inkml:trace>
  <inkml:trace contextRef="#ctx0" brushRef="#br4" timeOffset="290491.2109">13240 11906 8904,'0'-59'6534,"0"38"-3971,-20 1-225,1 1-545,-1-1-223,0 20-449,-20 20-288,21-1-353,-21 22-352,19-2 97,1 1-33,2-1-128,18 2-32,18-2-96,-18 0-160,41-19-161,-21 0-255,19-20-546,1 19-671,19-19-1346,-19 0-2979</inkml:trace>
  <inkml:trace contextRef="#ctx0" brushRef="#br4" timeOffset="290837.8906">13558 11906 17808,'-41'0'2275,"23"20"-1443,-2-1 33,0 1 512,-1 0-159,1 1-738,20 18-448,0-19 0,20-1-64,1 1 160,19-20-64,-22-20 32,-18 20-96,21-19 193,-1-21-161,-20 21 0,0-2 192,0 1-128,-20 0 0,20 1 96,0 19 0,0 19-160,0 1 32,0 0-64,20 20 97,-20 0-354,20-21 97,19 21-288,-19-21-257,20-19-416,-1 0-352,-19 0-641,0-19-993,-20-1-1410</inkml:trace>
  <inkml:trace contextRef="#ctx0" brushRef="#br4" timeOffset="291055.664">13677 11508 20723,'0'20'1890,"0"1"-1570,0 18 577,20 20 384,-1 22-416,1-22-673,20 21-64,1-2-288,-3-17-96,3-22-353,-3-19-512,-17-1-512,-1-19-1378,0 0-1954</inkml:trace>
  <inkml:trace contextRef="#ctx0" brushRef="#br4" timeOffset="291211.914">13934 11508 17200,'21'0'3779,"-21"61"-2337,0-2-289,20 41-256,0-2-545,19-18-416,1-1-705,19 1-1185,-19-21-1729,1-19-2083</inkml:trace>
  <inkml:trace contextRef="#ctx0" brushRef="#br4" timeOffset="297584.9609">14848 11608 14798,'0'-20'2242,"-19"20"-1025,19 0 448,0 0 353,0 0-1153,0 0-352,19 0 191,-19 20 33,20 19 160,-20 1-225,0 20-287,0-1-97,0 21-96,0-1 0,0 1-95,20-21 95,-20 1 96,20-20 0,0-21 33,-1 1 127,1 0-192,0-20 0,20 0 33,-21 0-129,21 0-64,-19 0-96,17 0 0,-18 0-32,21 0-160,-21 0-64,-2 19-225,3-19-288,-1 0-288,0 22-32,0-22-608,-1 0-1474,-19 0-2627</inkml:trace>
  <inkml:trace contextRef="#ctx0" brushRef="#br4" timeOffset="297817.3828">14967 12065 20979,'-20'-20'2787,"20"20"-2018,0-20 608,20 1 481,0-2-961,20 1-737,-1 0-96,2 1-416,-3-1-513,3 0-256,-1 1-737,-22 19-2242,3-20-3587</inkml:trace>
  <inkml:trace contextRef="#ctx0" brushRef="#br4" timeOffset="298009.7656">14908 11708 7366,'0'-21'13005,"0"1"-11436,20 0-320,19 1 609,1-1-801,-1 0-1025,22 1-576,-23-1-866,23-1-1857,-41 21-9609</inkml:trace>
  <inkml:trace contextRef="#ctx0" brushRef="#br4" timeOffset="298794.9218">15702 11608 17040,'-20'-39'3010,"20"19"-1792,-20-1 127,20 21 481,-19-20-705,-1 20-449,0 0-351,-21 0-129,23 20-32,-23 1 32,21-1 128,0 19-320,20 0-32,0 1 64,0 1 129,0 18-257,20-20 96,0 21-65,1-1 130,-21-19-194,20 20 258,-20-21-226,18 1 97,-18 0 97,0 0-33,0-21-32,0 1 160,0-20 32,20 20 128,-20-20 129,21 0-33,-1 19-256,0-19-63,-1 0-97,1 0-64,-20 0-257,20 0-191,0 0-193,0 0-352,-1 0-512,-19 0-1923,20 0-5156</inkml:trace>
  <inkml:trace contextRef="#ctx0" brushRef="#br4" timeOffset="299625.9765">16238 11687 8520,'-20'-20'6406,"20"20"-4100,-20 0 160,20 0-224,-20 20-448,0 1-641,1 18-352,-1 20-225,0 2-223,20-2 159,-20 0-288,20 1-288,0-21 160,0 1-256,-21 20 0,21-21-128,0-19-257,0 0-416,-18 21-864,18-22-1250,0-19-1762</inkml:trace>
  <inkml:trace contextRef="#ctx0" brushRef="#br4" timeOffset="299879.8828">15900 11787 21332,'0'-20'3299,"-20"20"-2338,20 0-64,0 20 384,20-1-609,-20 22-127,41-2-385,-23 1-256,23-1 160,-21 2-64,18-22 96,3 1-544,-21-20 127,19 20-223,-19-20-65,-20 0-640,20 0-769,0 0-1537,-20 0-1250</inkml:trace>
  <inkml:trace contextRef="#ctx0" brushRef="#br4" timeOffset="300299.8047">16457 12184 19826,'18'20'2883,"3"19"-1281,-1-19-33,0 21-544,0 18-545,-1-20-127,1 21-33,-20-20-64,0-21-31,0 1-129,-20 19 96,20-19-192,-19 21 96,-1-22-288,-20 1-97,19 0-383,3-20-545,-2-20-545,0-19-1473,-1 19-2402</inkml:trace>
  <inkml:trace contextRef="#ctx0" brushRef="#br4" timeOffset="300486.3281">16356 11906 20467,'-19'0'1345,"19"-20"-1697,0 20-1,19 0-319,-19 0-962,20 0-2402</inkml:trace>
  <inkml:trace contextRef="#ctx0" brushRef="#br4" timeOffset="300850.5859">16417 11569 18513,'0'-20'5765,"20"-1"-5060,0 1-609,-2 1-32,23 19 353,-1 0-225,-21 0-128,21 19-128,-20 1 64,19 1-64,-19 18 32,0 20 96,21-19-224,-23 20 96,22 19 32,1-19-161,-23-1 65,23 2-32,-21-2-32,0 0 64,-1 1 160,1-21-32,-20-19 288,0 19-64,0-39 33,-20 22-193,1-22-32,-1 0-289,20 19-159,-20-19-385,0 0-1313,-1 0-3459</inkml:trace>
  <inkml:trace contextRef="#ctx0" brushRef="#br4" timeOffset="301705.0781">17449 11628 15182,'20'-20'3139,"-20"20"-1185,0-20 128,0 20-257,0 0-800,0 20-704,0-20 127,0 39-96,0 1 97,-20 1-257,0 18 128,0-20-31,0 2-97,1-2 192,-1 0-64,0-19 33,20-20 31,0 20 1,0-20-257,20 0 160,0 0-32,19-20 0,1 20-160,-1-20-63,1 1-194,19 19-351,2 0-417,-23 0-320,3 19-417,-21 1-1056,0 0-2467,-20 1-9898</inkml:trace>
  <inkml:trace contextRef="#ctx0" brushRef="#br4" timeOffset="301896.4843">17548 12204 18577,'-20'19'4260,"20"-19"-2722,0 0 31,0-19 129,40-1-289,-21 20-929,21 0-415,19-20-162,-18 20-351,-1 0-481,-21 20-352,21-20-673,-20 20-1858,-20-20-6437</inkml:trace>
  <inkml:trace contextRef="#ctx0" brushRef="#br4" timeOffset="302819.3359">18085 11708 14413,'0'0'2210,"0"0"-512,0 0 224,0 0-161,0 20-319,0-1-417,18 21-417,-18-1-63,0 41-193,20-21-96,-20 21 129,0-21-257,0 1 128,0-20 128,21 19 97,-21-40-129,0 3-31,20-3-129,0 1 64,-20-20-160,39-20 0,-19 1 96,20 19-192,-1-22-32,1 3-224,19-1-353,-19 0-191,-19 20-321,17-19-385,-17 19-896,-21 0-1538,0 0-1601</inkml:trace>
  <inkml:trace contextRef="#ctx0" brushRef="#br4" timeOffset="303046.875">18164 12025 20115,'0'-19'2306,"0"19"-1730,0 0 1026,20 0-705,-20 0-865,39 0 32,-19-21-865,20 21-288,-1-20-1538,-19 0-2049</inkml:trace>
  <inkml:trace contextRef="#ctx0" brushRef="#br4" timeOffset="303210.9375">18164 11767 16719,'-41'-20'2915,"41"1"-1986,0-1 352,21-1-224,19 1-672,-1 0-385,21 20-801,-1-19-1409,-19 19-2979</inkml:trace>
  <inkml:trace contextRef="#ctx0" brushRef="#br4" timeOffset="303600.5859">18897 11647 17264,'-39'-39'2338,"-1"39"-1249,20 0 641,-19 20-449,-1-1-288,20 1-449,1 0-127,-1 21-33,20-22-192,0 21-64,20-1 1,-1 2-97,1-2-96,20 0-33,-40 22 129,20-22-256,-20 20 192,0 1 64,0-1-64,-20-19 160,20 20-160,-20-20 96,20-21-32,0 1 32,0-20 33,20 20 31,0-20 64,-1-20-160,21 20 32,0-20-64,-21 1-128,1-1 96,0 20-321,1 0-287,-21 0-321,0 0-641,20 0-832,-20 20-1794,0-20-5349</inkml:trace>
  <inkml:trace contextRef="#ctx0" brushRef="#br4" timeOffset="304050.7812">19136 12304 8423,'0'0'8809,"0"19"-7176,0-19 449,0 0 225,0 0-738,0-19-736,0-3-353,-20 3-191,20-21-97,-19-19 96,19 19-64,-20-19-96,0 0 0,20-21-320,-20 21 416,-1 18-159,21 2-65,0 39 0,0 0-97,0 0 33,21 39-32,-1 2 96,0 18 32,0 0-64,19 1-96,1-1 32,-20 1 128,39-20-64,-39-21 64,19 1-64,-19 0 128,-20-20 64,20-20-32,-20 0 65,0 1-129,0-21 32,0-20-64,0 1-32,0-1 0,0 1-385,0 0 97,0 18-673,21 2-704,-21 19-1218,20 20-4997</inkml:trace>
  <inkml:trace contextRef="#ctx0" brushRef="#br4" timeOffset="304593.75">19553 11647 22613,'0'-19'2082,"0"-1"-1249,0 0 384,20 20-288,-20-19-385,20 19-512,-20 0 32,19 0-64,1 19-128,0 1 160,0 0 0,0 19-64,-1 22-96,21-2 32,-20 1 0,1-1-32,-1 0 0,-2 1-32,23 19-225,-1-19 193,-21-20 0,21 19 0,-20-40 192,0 22 32,-20-41 32,-20 20 96,0-20 0,0 0-32,-19 0-128,-1 0-320,20-20-481,-1 20-1601,3-19-3075,-2-3-11499</inkml:trace>
  <inkml:trace contextRef="#ctx0" brushRef="#br4" timeOffset="305510.7422">20069 11430 19218,'0'-20'2434,"0"20"-1089,40 20 929,40-1-384,-1 40-416,20 21-578,0 19-575,-20 20-257,-18-19-673,-3 0-192,-37-2-320,-21-18 0,-41-21 225,3 2 223,-23-2 160,2-20-127,19-19-1442,1-20-2306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23T01:31:37.89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812 3250 15118,'-18'-20'2562,"18"20"-832,0 0-193,0 20 417,18-20-673,-18 0-416,21 19-352,-1-19-161,0 0 64,0 0-127,19 0-129,-19-19-96,20-1 288,-20 0-352,-20 1-128,19-21-64,-19 21-128,-19-2 95,-1 1 161,0 0-64,-20 1 224,21 19-96,-21 0 160,20 19 65,-21 21 159,23-19-64,-2 18-63,20 20-1,-21 2-192,21-22-32,0 20-192,41-18-161,-23-22-447,23 1-257,19-20-545,-1 0-1024,0-20-2755</inkml:trace>
  <inkml:trace contextRef="#ctx0" brushRef="#br0" timeOffset="195.3125">1409 3052 20755,'19'0'1377,"-19"0"-416,0 19 577,-19 21 159,19 0-415,-20-20-610,0 19-448,20 1-288,-20-21 0,20 3-352,0-3-769,0 1-321,0-20-704,0 0-1825,0 0-12685</inkml:trace>
  <inkml:trace contextRef="#ctx0" brushRef="#br0" timeOffset="347.6562">1229 3191 224,'-38'-40'20051,"38"40"-18354,-20-19-383,20 19 800,20 0-353,0 0-1344,-2 0-321,23 19-288,-1 1-833,-1 0 0,1-1-673,-1 21-1217,1-21-1761,0 22-6182</inkml:trace>
  <inkml:trace contextRef="#ctx0" brushRef="#br0" timeOffset="926.7578">1746 3350 12395,'60'39'4741,"-21"2"-2563,-19-22-224,20 21-33,-19-1-127,-3 0-545,2-18-416,-20-1-320,0-20-33,0 0 161,0 0 63,0-20-704,-20-1-192,2-18 128,-3 19-256,1 1-129,0-21-31,-19-20-193,-1 1 161,20-2 159,0 22 129,1-20 128,19 39 0,19 1 32,1-2 32,0 21 0,20 21-32,-21-2-32,1 1-64,0 0 192,0-1-192,1 21 192,-21-21-257,0-19 289,0 22-32,0-22-32,0 19 0,-21-19-96,21 0 32,0-19-64,0 19 160,0-22 64,0 22-96,21 0 160,-3 0 1,22 0-33,1 0 32,-2 0 32,1 0-96,-1-19 256,-19-1-31,0 0-65,0 1-96,-20-1-160,0-19-64,-20 18 32,0 1-32,0 20 128,-19 0 0,19 0 32,-21 20-64,41 1 32,-18 18-32,18-19-96,18 19 0,3 0-640,19-17-385,19-3-897,-19 1-1698,19-20-4035</inkml:trace>
  <inkml:trace contextRef="#ctx0" brushRef="#br0" timeOffset="1144.5312">2600 3111 21652,'-40'-20'1505,"19"20"-63,3 20 191,-2 1 321,0 18-705,-1 0-608,21 1-417,0 1-224,21-2-64,19 0-384,-1-19-193,21-20-320,-21 0-160,1 0-224,0-20-897,-1 1-1314,-19-21-1953</inkml:trace>
  <inkml:trace contextRef="#ctx0" brushRef="#br0" timeOffset="1332.0312">2819 2893 19794,'-21'0'3780,"21"0"-2659,0 39 256,21-19 481,-1 40-833,-2-20-513,2 19-448,21-19-192,-3 0-256,3-21-353,-1 1-256,-21 0-192,1-20-576,0 0-1635,-20 0-2497</inkml:trace>
  <inkml:trace contextRef="#ctx0" brushRef="#br0" timeOffset="1709.9609">2679 3171 20435,'0'0'2754,"0"0"-1857,40-20 833,-1 20 64,22-19-930,18 19-703,0 0-65,-19 0-96,-21 0 96,21 0-96,-21 0 0,1 0 32,-1 19-32,1-19 64,-19 0-32,-1 0 32,19-19-32,-19 19 96,0-21-32,-20 1 32,20 20-128,-20-20 32,0 20 32,-20-19-32,0 19-64,0 0 32,-1 0-64,-17 0 32,17 19 0,-19 1 0,22 21 96,-3-2-160,1 0 32,20 1-64,0 1-673,20-22-864,1 21-1,17-21-96,3-19-736,18-19-2146,-19 19-7560</inkml:trace>
  <inkml:trace contextRef="#ctx0" brushRef="#br0" timeOffset="2028.3203">3553 3132 19506,'-20'19'2434,"0"-19"-1088,20 20 127,-20 19 385,20-19-545,0 19-544,20-17-449,0-3-160,19 1-224,-19-20 320,20-20-160,-1 1 33,-19-22-226,1 21 65,-21-19 0,-21-20-32,1 18-128,-19 2-128,-1-1 96,1 21 320,-1-1 288,20 20 32,0 0 33,20 20 63,0 19 33,20 20-353,0 1-224,39-20-480,1-1-545,-1 0-385,2 2-512,-2-21-1024,0 0-3332</inkml:trace>
  <inkml:trace contextRef="#ctx0" brushRef="#br0" timeOffset="15883.789">415 4045 10794,'-18'-21'1890,"-2"1"63,20 20-159,0 0-609,0 0 160,0 20 1,0 1-289,20-1-192,-2 19-161,3 0 161,-1 1-224,0 0-97,0-20-256,-1 0 1,1-1-161,0 1-128,-20 0 96,0-20 64,0 0-64,20 0 96,-20 19 65,0-19-33,-20 0 64,20 0-96,-20 0-128,0 0 64,1-19 1,-1-1-65,0-19 32,0-1-64,20 0-32,-21-19 32,21 19-96,0 1 64,21-21-64,-1 20-64,0 21-481,0-1-32,-1-1 65,1 21-193,20 21-544,-20-1-417,19-1-736,-19 21-1378,0-1-6886</inkml:trace>
  <inkml:trace contextRef="#ctx0" brushRef="#br0" timeOffset="16376.9531">873 4045 14221,'0'-21'2594,"0"21"-1280,0 0-546,0 0 1058,0 21-192,0-1-802,0-1-223,20 21-32,-20-1-225,20-19-288,-1 20 32,-19-20 96,20-20-160,0 20 96,0-20-64,0-20-96,-1 0-96,1 1 96,0-2 128,-20-19-128,0 21 128,0-21-64,0 21 33,0 19-98,0 0-31,0 0 96,0 0-64,0 19 32,20 1-288,-20 0-417,21 19-800,-3-19-705,23-20-897,-21 21-2306</inkml:trace>
  <inkml:trace contextRef="#ctx0" brushRef="#br0" timeOffset="16767.5781">1290 4004 17168,'20'20'448,"-20"1"257,19 18 1153,-19-19-1,20 19-607,0-19-322,-20 0-351,20 1-193,-20-2-191,0-19-1,20 20 96,-20-20 192,0 0-351,0-20-33,-20 20-224,20-19 128,-20-2-161,20 1 1,0-19 64,0 19 32,0-19-160,0 19 160,0 20-32,20 0 96,0 0 64,-1 0-64,1 39 32,0-19-288,20 0 95,-21 19-607,1-19-417,0 1-737,1-2-929,-1-19-2562</inkml:trace>
  <inkml:trace contextRef="#ctx0" brushRef="#br0" timeOffset="17152.3437">1766 4004 14253,'20'41'1569,"0"-21"289,-20-1 192,20 1-32,-20 19-865,19-19-384,-19-20-289,0 20-255,20-20-1,-20 21 256,0-21 1,0 0-385,0-21 0,0 1-64,0 0 64,-20 1-160,20-21 96,0 21-128,0-22 32,20 21 0,-20 20 96,20 0-32,-20 0 160,20 20-160,1 21-64,-3-2-320,2-19-673,0 19-609,1-19-1729,-1 1-2659</inkml:trace>
  <inkml:trace contextRef="#ctx0" brushRef="#br0" timeOffset="17435.5468">2282 3965 19218,'20'39'1281,"-20"2"-512,0-21-289,20 19 129,-1 0-257,-19-19-416,20 0-288,0-20-641,0 21-289,1-42-1120,-21 21-2947</inkml:trace>
  <inkml:trace contextRef="#ctx0" brushRef="#br0" timeOffset="17557.6171">2302 3806 18705,'-20'0'1249,"20"-20"-1249,-20 40-2946,20-20-2692</inkml:trace>
  <inkml:trace contextRef="#ctx0" brushRef="#br0" timeOffset="18245.1171">2521 3945 15150,'0'-19'2690,"0"19"-2113,18 19-513,-18 1 2851,21 0-1602,-1 19-768,0 2-97,20-22 64,-21 21-95,1-21 31,0-19-95,-20 20-193,0-20-96,20 0 224,-20 0 0,0 0 97,-20-20-289,20 1-192,0-1 0,-20-19 96,20-2-193,0 21 97,20-19 96,0 39-256,-20-20 256,20 40-32,-1-20 32,21 39 64,-19-19-352,17 21-353,3-22-640,-21 21-769,18-21-1762,-17-19-2946</inkml:trace>
  <inkml:trace contextRef="#ctx0" brushRef="#br0" timeOffset="18889.6484">3374 3885 16143,'-59'-20'993,"18"20"224,-18 20 352,39 1 481,-20 18-1121,21 1-256,-1-1-385,20-18-352,0 18 256,20-19-64,19 0-192,-19-20 96,21-20-32,-23 20-32,22-39-64,-19 19-128,-1-1-96,-2 1 192,-18 1 192,0 19-64,0 0 32,0 0-32,0 19 64,21 1-32,-21 21 160,20-2-288,20 0 128,-20 1 64,19 0 32,-19 0 32,0-1 161,-20 0 255,0-17-128,0-3-127,-20 21-129,0-21-160,-19-19-64,-1 20 0,20-20-224,-21 0-641,3 0-961,17 0-2050,1 0-8071</inkml:trace>
  <inkml:trace contextRef="#ctx0" brushRef="#br0" timeOffset="19338.8671">3791 3687 18961,'-21'-20'2146,"21"40"-1024,-18-20-514,36 39 1026,-18 2-257,21 18-416,-1 21-513,0-21-256,0 0-224,19 1-32,1-1-480,-20-19-257,19 0-416,-19-20-865,-20-20-1954,0 0-8936</inkml:trace>
  <inkml:trace contextRef="#ctx0" brushRef="#br0" timeOffset="19599.6093">3791 3985 13100,'20'0'10506,"0"0"-9801,0 0-1,-1 0 609,21 0-704,-20 0-449,19 0-96,-19 19 0,20 1-192,-1-20-192,-19 21 160,0-1 32,21-1-33,-23 1 161,2 19 0,1-19 0,-21 0-96,0-20-192,20 21-577,-20-21-1025,0 0-1409,-20-21-2562</inkml:trace>
  <inkml:trace contextRef="#ctx0" brushRef="#br0" timeOffset="19730.4687">4029 3747 17232,'-20'-21'2242,"20"21"-2338,20 0-1121,-20 21-609,20-1-1729</inkml:trace>
  <inkml:trace contextRef="#ctx0" brushRef="#br0" timeOffset="20584.9609">4327 3965 15630,'20'20'2691,"-20"-1"-1922,20 22-97,-20-2 898,19 1-65,1-1-448,-20 2-320,20-22-481,0 1 0,-20-20 65,0 0-33,0 0 32,0 0-32,0 0-223,-20-39-65,20 18 0,-20-19-33,20 1-127,-20 0 32,20 19-128,0-1 224,0 1-96,0 20 96,20 0-64,0 20 192,-20 1-32,20 18-64,1-19 32,-3 0-64,2-1 128,-20 1 32,0-20 32,0 0 128,0 0-63,0 0 63,0 0-416,0-20 192,0 1-96,0 19-160,0-20 96,0 0-193,20 20 97,-20 0-192,21 0 128,-1 20 31,-20 0 321,18-1-128,3 1 64,19 0 129,-20 1-65,-1-21 128,21 0 32,0-21 0,-21 1 97,21 0-161,-20 1-96,0-21 64,-1 40-64,-19-19 32,0-1-32,0 20-256,0-21-64,-19 21-64,-1 0 128,0 0 128,0 21 32,20-1 96,-20-1 128,20 1 192,0 0-63,0 19-129,20-19-96,0 1-128,20-21-160,-1 19-193,1-19-511,-1 0-546,2-19-1921,-1-2-8424</inkml:trace>
  <inkml:trace contextRef="#ctx0" brushRef="#br0" timeOffset="21367.1875">893 5017 16912,'-20'0'1857,"20"20"-832,0 0 673,0 19-33,0 2-415,20-2-546,-20 0-287,20 1-129,19-19-64,-19-2 96,0-19 33,0 0-97,19-19-128,-19-2-32,-20-19-192,20 1 0,-20 0-64,-20-2 32,0 2-64,0-1 160,-19 21-32,-1 19-321,20-20-287,1 40-930,-1-20-1089,20 39-2465,0-19-10443</inkml:trace>
  <inkml:trace contextRef="#ctx0" brushRef="#br0" timeOffset="21570.3125">1349 5276 9833,'40'-21'9769,"-40"1"-9224,-20-19 255,-20 19 834,1-19-641,-22-2-353,3-18-415,17 20 159,2-22-128,-1 22 193,20-1-417,20 1-128,-19 18-481,38 21-544,-19-20-1089,40 40-2306,-20-20-10603</inkml:trace>
  <inkml:trace contextRef="#ctx0" brushRef="#br0" timeOffset="21737.3046">1071 5017 19698,'-59'40'4645,"39"-40"-3588,0 19-609,20-19 1089,20 0-287,0 0-866,19-19-576,1-1-961,19 0-897,20 1-961,-18-1-3331</inkml:trace>
  <inkml:trace contextRef="#ctx0" brushRef="#br0" timeOffset="22620.1171">2005 4878 11755,'20'39'2210,"-2"1"64,3 1-512,-1 18 31,0-20-544,0 21-448,-20-20-192,19-21-65,-19 1 33,20 0 160,-20-20-33,0-20 97,0 0-513,-20 1-352,1-21 64,-1 1 0,-20-21 0,19 1-64,-17-2-160,17-18-128,21 19-257,-20 1 641,20 0-160,20 39-96,-20-1 31,21 21 258,17 21 95,-17-1-64,19 39-224,-20-20-65,-1 41-127,1-21 192,-20-19-32,20 1 32,-20-2 288,0-19-96,0-1 96,0 1-64,0-20-32,0 21 64,0-21-31,0 0 191,20 0 0,0 20 225,-1-1-161,21 1-256,0 0-128,-1-20-224,-19 19-129,21 1-287,-3-20-449,-17 0-609,19 0-1409,-22 0-3587</inkml:trace>
  <inkml:trace contextRef="#ctx0" brushRef="#br0" timeOffset="22990.2343">2699 4739 17712,'-20'-39'4741,"0"19"-3908,1 20-129,-1 0 353,0 20-224,-20-1-96,1 21-65,19 20-383,0-1-193,20 0-192,20-18-225,18-2 257,23-19 0,-2 19-288,1-39 0,19 20 159,-20 1-63,2-21 160,-23 20 128,-38-20-32,0 19 160,0 1 32,-38 0-64,-3-1-224,21-19 32,-18 20-384,-3-20-161,21 0-480,1-20-993,19 20-2722,0 0-10731</inkml:trace>
  <inkml:trace contextRef="#ctx0" brushRef="#br0" timeOffset="23330.0781">3116 5117 21716,'20'0'320,"-1"-21"161,1 21 95,0 0 65,-20 0-385,20-20-64,1 1 1,-21 19-97,0-20 64,0 0 0,-21 20 32,1-19-64,0 19-96,0 19-96,-19-19-32,19 20-128,0 0 96,20 19-32,-20 2 288,20-22-96,20 21 64,-20-21-224,40 1 0,-20 0-129,19-20 33,22-20-480,-3 0-450,-17 1-1472,18-1-6246</inkml:trace>
  <inkml:trace contextRef="#ctx0" brushRef="#br0" timeOffset="24121.0937">3374 4680 14958,'0'-20'1665,"0"20"65,0 0-97,0 0 225,20 20-448,-20 0-450,20 19-127,0 20-256,0 1-129,-1-1-256,1 2 65,0-2-225,20-20 32,-21 2 32,1-21 0,-20-1 128,20 1-192,0-20-32,1 20 96,-3-20 0,2 0-64,1 0 0,-1-20-64,0 20 128,-2-20-160,3 1 32,-1-1-32,0-1-256,0-18 192,-1-1-128,-19 21 127,20-1 162,-20-1-1,0 1 128,-20 20 224,1 0-192,-1 0-96,0 20-160,0-20 32,-1 41-64,21-22 224,-18 1 32,18 19-63,0-19-97,18 1 0,3-1-97,19-1-223,-1 1-128,1-20-193,0 0-512,19-20-865,-19 20-1569,-1-19-4997</inkml:trace>
  <inkml:trace contextRef="#ctx0" brushRef="#br0" timeOffset="24359.375">4267 4917 20563,'-39'0'1730,"19"0"-481,-1 20-96,1 0-96,20 1-32,-18 18-385,18 1-287,18-1-257,2 2-160,1-2-64,38-19-257,-19-20-191,20 0-193,-21 0-448,1-20-801,-1-19-1217,-19 19-1185,0-21-5862</inkml:trace>
  <inkml:trace contextRef="#ctx0" brushRef="#br0" timeOffset="24532.2265">4446 4759 13708,'0'-40'6663,"0"40"-4549,0 20-1345,0 0 704,21 19 96,-3 21-512,-18-1-672,20 22-321,21-22-384,-21 1-65,19-21-384,-19-19 33,20 0-578,-21-20-928,1 0-2466,-20 0-11724</inkml:trace>
  <inkml:trace contextRef="#ctx0" brushRef="#br0" timeOffset="24707.0312">4386 4978 21620,'-19'0'2658,"38"0"-2049,1 0 704,20-21 353,-1 21-769,22 0-769,-2-20-865,1 20-416,-1 0 0,-19 0-673,-1 0-2146,-19 0-6053</inkml:trace>
  <inkml:trace contextRef="#ctx0" brushRef="#br0" timeOffset="30187.5">23444 3548 11659,'20'-59'1601,"-40"39"865,20 0 33,-20 1 255,0 19-928,0-21-545,1 42 33,-21-2 63,0 40 0,1 41-224,-2 18-288,21 21-224,0-19-257,20-1-160,0-19-128,20-22-192,21 3-32,-21-22-160,19 0-225,-19-38-416,20 18-608,-20-19 0,19 19-802,1-19-2337,-1-20-11467</inkml:trace>
  <inkml:trace contextRef="#ctx0" brushRef="#br0" timeOffset="30414.0625">23643 3826 21908,'0'-59'1986,"0"59"-993,0 0-32,0 0 865,0 19-545,20 40-544,-20-19-449,0 40-192,0 0-96,18-1-192,3 1-321,-1-21-448,0 0-544,19-18-577,-19-2-2178,0 0-1377</inkml:trace>
  <inkml:trace contextRef="#ctx0" brushRef="#br0" timeOffset="30616.2109">23483 4263 23157,'0'-20'2050,"0"20"-1313,0-20 801,20 20-289,0-19-673,0 19-416,19-21-224,2 21-544,-21-20-417,18 20-32,3-20-705,-1 20-1473,-1-19-3267</inkml:trace>
  <inkml:trace contextRef="#ctx0" brushRef="#br0" timeOffset="30790.039">23979 3945 15470,'-39'20'1922,"-1"0"-609,1-1 673,-1 22 96,0-2-609,-19 20-1120,0-19-674,-2 20-703,23-21-962,-23 1-1858,41 1-10345</inkml:trace>
  <inkml:trace contextRef="#ctx0" brushRef="#br0" timeOffset="30985.3515">23444 4084 22132,'39'-60'2563,"-39"40"-866,20 20 482,0 0-386,-20 20-768,20 1-576,19-1-321,-19 19-160,21 20-289,-3-18-159,3-2-257,-1-19-256,-1-1-704,1 1-257,-1-20-1089,-19 0-3011</inkml:trace>
  <inkml:trace contextRef="#ctx0" brushRef="#br0" timeOffset="31209.9609">23781 3706 20691,'99'-19'3684,"-39"19"-2211,-1 19 513,2 22-513,18 18-640,-20 20-513,21 1-127,-21 0-1,0 18-192,-19-18-96,1-1-97,-23 1-287,-18-21-257,0-19-512,-18 20-545,-23-40-1409,1-1-3011</inkml:trace>
  <inkml:trace contextRef="#ctx0" brushRef="#br0" timeOffset="44182.6171">8674 3906 8263,'0'-21'2563,"0"1"-161,0 0-160,-20 20 160,20-19-384,-19-1-288,-1 20-481,0-20-128,0 20-32,-20 0-32,21 0-96,-21 20-160,-1 19-353,23 22 33,-23-22-1,21 40-95,0-19-1,2-1 0,18 2-127,18-22-161,22 0-32,1-19-64,-2 0 128,21-1-192,19-19-289,-20-19-159,22-1-449,-2 0-448,-20 1-161,-19 19-1184,-20-20-2339,-1 20-11018</inkml:trace>
  <inkml:trace contextRef="#ctx0" brushRef="#br0" timeOffset="44711.914">9091 3906 11659,'0'0'7879,"0"0"-6438,20 20-384,-20-1 801,0 21-288,0-21-545,0 42-257,21-42-191,-21 21 31,0-21-95,18 1-1,-18 0-95,0-20-33,0 0 1,0 0-33,0-20-32,0 0-224,0-19-64,0 0-160,-18-2 32,18 2 0,0-1 0,18 21 0,2-1 32,-20 20 160,41 20 128,-21 19 32,18 0-96,3 2-63,-2-2-65,-19-19 0,20 19-289,-1-19-319,-19 0-417,0 1-705,0-2-224,0-19-1024,-20 0-3108</inkml:trace>
  <inkml:trace contextRef="#ctx0" brushRef="#br0" timeOffset="46297.8515">10500 3389 2049,'41'-20'1122,"-41"1"1376,20 19 1378,-1-20-834,1 20-543,0-20-385,0 1-288,0 19-161,-20-22-127,19 22-289,-19-19-352,20 19-289,-20 0 129,-20 19-32,20-19 63,-19 22-287,-21 17-1,0-19 65,1 19-321,-22 2 0,2-2-32,0 0-64,-1 1-64,1 0 129,19-20 63,-1 19-64,-17-19 96,37 0-192,-17-1-32,38 1 1,-20 1 31,20-21-32,0 0-96,20 0-64,18 0 192,3 0 0,18 0-224,1-21 128,19 1 96,0 1-128,20 19 32,-38-20-32,18 20-96,-20 0-65,-19 0 161,-1 20-160,-19-1 0,-20 1 192,0 21 64,-39-22-32,19 21 32,-40-1-96,1 2 96,0-2 0,19 1 0,-19-1 64,18-18-96,21-1 161,-19-1-1,19 1-96,0 0 0,20-1-32,-20 1-32,20 0 0,0 1 0,0-2-32,20-19 32,20 20 64,19-20-96,0 0 64,22-20-32,18 1 64,0-2-128,-20 21 0,0-20-448,-20 20-257,2 0-320,-22 0-608,1 0-577,-40 20-1954,0 1-6631</inkml:trace>
  <inkml:trace contextRef="#ctx0" brushRef="#br0" timeOffset="47507.8125">10124 4798 5893,'-20'-39'10858,"20"39"-9448,-21-20-33,21 20 1121,0 0-448,0 0-1057,0 0-608,21 20 287,-1 19 33,-20 2-64,20 18-161,-2-20-128,3 22-704,-21-42 704,20 21-288,-20-21 0,0 1 129,0 1-1,0-21-64,-20-21-160,-1 1-64,3 1 96,-2-21 0,0 1 0,-1-22-96,1-17-257,20 17 770,0 2-513,0 20 32,20-2-32,1 22-1,-1 19 1,0 0-96,-2 0 32,3 19-160,-1 22-161,-20-21 97,20-1 192,-20 21 96,0-21-225,0 1-351,-20-20-449,20 21-545,-20-21-2049,20 0-5094</inkml:trace>
  <inkml:trace contextRef="#ctx0" brushRef="#br0" timeOffset="47848.6328">10282 4481 14061,'0'0'6086,"0"0"-5286,0 21-383,0-2 1248,0 1 33,0 0-865,20 19-161,-20 0-351,20 2-33,-20-21-160,20 19-96,-20-39 32,20 20 32,-20-20-64,0 0 64,0 0 32,0 0 1,0 0-97,0-20-64,0 0-65,0 1-159,0-1 64,0 0-32,19 20 0,-19 0-1,20 0-31,0 20-352,21-20-449,-23 20-865,2-1-1698,21 1-2658</inkml:trace>
  <inkml:trace contextRef="#ctx0" brushRef="#br0" timeOffset="48187.5">10679 4620 18897,'-39'0'1890,"19"19"-480,0-19 287,0 21-95,20 19-738,0-21-415,0 21-449,20-21 32,0 1-128,0-20-96,0 0 96,-20 0 31,19 0 130,1-20-1,-20 1 32,0-1-32,0 0 128,0 1 32,0 19 161,0-20-161,0 20-160,0 0-96,0 20-160,0-20-65,20 19-319,-20 21-321,20-21-608,0 1-577,-20-20-1089,19 21-1570</inkml:trace>
  <inkml:trace contextRef="#ctx0" brushRef="#br0" timeOffset="48419.9218">10877 4639 16143,'-18'0'3107,"18"0"-1442,0 0-191,0 21 63,0-21-768,18 20-385,2 0-63,0-1-97,21 1-64,-23 0-96,3-1 0,-21 1-32,0-20-32,0 21 0,0-1-64,-21-20-256,3 0-193,-23 0-448,21 0-1185,0 0-2370,2 0-8809</inkml:trace>
  <inkml:trace contextRef="#ctx0" brushRef="#br0" timeOffset="48709.9609">11076 4719 20403,'40'-19'1826,"-20"19"-1122,-20-20 129,20 20 384,-1-20-704,-19 20-257,0-21-128,20 2 0,-20 19-128,-20-20 32,1 20-128,-1 0 0,0 20 128,-20-1-64,21 2 160,-1-1 32,20 0-128,-20-1 32,20 21 161,20-21-257,0 22-161,-1-21-63,1-20-128,20 19-353,-20-19-736,19 0-802,-19-19-1312,0-1-6631</inkml:trace>
  <inkml:trace contextRef="#ctx0" brushRef="#br0" timeOffset="48977.539">11493 4700 19378,'20'59'2754,"0"-20"-992,0-18 0,0 18-97,-20 20-640,0-19-352,19 1-481,-19-22 32,0 21-63,0-21-65,-19 1 64,19-20-224,-20 21-193,-20-21-127,20-21-128,-19 21-706,19-20 1,0 1-576,-1-1-1539,3-19-2945</inkml:trace>
  <inkml:trace contextRef="#ctx0" brushRef="#br0" timeOffset="49136.7187">11474 4422 24182,'-20'0'929,"40"0"-1377,-20 19-129,19-19-159,-19 0-2339,20 0-15022</inkml:trace>
  <inkml:trace contextRef="#ctx0" brushRef="#br0" timeOffset="51940.4296">11989 3230 11178,'-19'-59'3748,"19"59"-738,0 0-767,-20 0-65,20 0-1121,0 39-193,-20 20 193,20 22 65,0 18-194,0 19-383,20 2 128,0-21-97,-1 0-95,41-19-257,-19 0-224,17-41-256,1 1-161,2-21-608,-22 1-704,21-20-642,-21-20-2305,1 1-13165</inkml:trace>
  <inkml:trace contextRef="#ctx0" brushRef="#br0" timeOffset="52737.3046">12288 3191 11851,'-20'0'1793,"20"0"289,-20 0 32,20 0 257,0 0-674,0 0-608,0 0-128,0-20-96,0 20-385,0 0 1,20 0 63,-20-20-95,20 20-257,-1-19-64,21 19-96,0-21 32,-21 21-128,21 0 64,-20 0 0,-20 0 0,20 21 96,-40-2 96,20 21-31,-40-1 31,20-19-96,1 21-64,-1-22-96,20 1 0,20 0-64,-20-20 128,39 19-64,-19-19 64,0 20 32,0 0 64,-1-20-32,-19 21 160,-19-2-96,-1 21-64,0-21-320,-20 1-289,21 0-255,-1-1-514,0 2-1056,0-21-2082,20 0-7527</inkml:trace>
  <inkml:trace contextRef="#ctx0" brushRef="#br0" timeOffset="53041.9921">12922 3369 16783,'20'0'705,"-20"-19"576,20 19 673,-20 19 737,-20 1-1026,20 0-608,-20 20 64,-19 0-320,19-1-192,0 0-385,20 2-192,-20-21-224,0 19-225,20-19-415,0-20-193,-19 19-353,19-19-928,0 0-2242,-20 0-7784</inkml:trace>
  <inkml:trace contextRef="#ctx0" brushRef="#br0" timeOffset="53345.7031">13062 3588 20339,'0'20'1922,"0"-20"-1026,-21 20-255,1-20 993,20 39-641,-18-19-417,-2-1-160,20 1-191,0 1-1,0-1-128,0-1 64,0-19 64,0 0-160,0 0 161,20 0-161,-20 0 32,18 0 128,2 20-224,21-20-160,-21 0-257,19 0-479,-19 0-418,20 0-543,-21 20-994,1-20-1473,0 0-5125</inkml:trace>
  <inkml:trace contextRef="#ctx0" brushRef="#br0" timeOffset="53534.1796">13220 3667 14221,'0'20'6662,"0"-1"-5413,0 1 1,0 21 928,20-2-385,-20 0-928,20 1-416,0 1-481,0-22-161,-1 21-351,1-21-225,0 1-128,0-20-512,1 21-1826,-21-21-3523</inkml:trace>
  <inkml:trace contextRef="#ctx0" brushRef="#br0" timeOffset="53811.5234">13260 3191 22421,'59'39'1793,"1"0"1,-1 22-961,2-2-160,-2 41-321,-19-22 128,-1 22-191,-19-20-193,0-21-64,0 0-96,-20 2 0,0-22-65,-20-19-127,0-1-288,0 1-321,0-20-705,1 0-1665,-1-20-5253</inkml:trace>
  <inkml:trace contextRef="#ctx0" brushRef="#br0" timeOffset="54417.9687">13855 3210 9609,'0'0'8135,"0"0"-6149,0 0-609,0 0 994,21 0-321,-21 20-801,20 0-256,-20 21-257,20-22-223,-20 21-225,0-1-96,0 2-31,0-22-129,0 1-128,0 0-289,0-20-384,-20 0-480,20 0-512,-20-20-1026,-21 0-3139</inkml:trace>
  <inkml:trace contextRef="#ctx0" brushRef="#br0" timeOffset="54794.9218">13756 2973 20723,'0'0'2370,"0"0"-1185,0 0 705,0 0-32,0 0-1538,0 20-384,0-20 353,20 0-129,-20 0-160,20 0 0,-20-20-160,21 20-33,-21-21-127,0 21-32,0-20 288,0 20 32,-21 0 0,21-19-353,0 19-383,0 19-1507,0 1-2785</inkml:trace>
  <inkml:trace contextRef="#ctx0" brushRef="#br0" timeOffset="60223.6328">13934 3449 1345,'0'0'2498,"0"0"-288,0-19 417,0 19-417,0 0-449,0 0-255,0 0 63,0 0-351,0 0-354,0 0-351,0 0 288,0 19-161,0-19-159,0 0 255,21 20-127,-21-20 32,0 20 95,0-20-31,0 19-385,0-19-64,0 20 97,0-20-65,-21 20-192,21-1 256,-18-19-319,-2 21 223,0-21-320,-1 0 160,1 20 32,2-20-352,18 0-161,-21 0-351,21 0-353,0 0-1186,0 0-3042</inkml:trace>
  <inkml:trace contextRef="#ctx0" brushRef="#br0" timeOffset="61718.75">14928 3210 9224,'0'-19'2851,"-20"19"-64,20-20-129,0 20-480,0 0-576,0 0-225,0 0-704,0 0 63,0 20 193,-20 19 32,0 0-128,0 2-64,1 38-161,-1-19 1,-20 19-65,19 1-191,3-21 31,-23 0-128,21 1-128,0-20 0,0 19-63,20-18 31,-19-22-321,-1 21-31,0-1-224,20-18-257,0-1-192,0-20-416,0 0-97,0 19-992,0-38-609,20 19-1953</inkml:trace>
  <inkml:trace contextRef="#ctx0" brushRef="#br0" timeOffset="62056.6406">14530 3330 18449,'-39'-20'3780,"39"20"-1923,-20 0-672,20 0 257,20 20 351,19 0-703,1 19-450,0 2-320,19 18 65,2 0-129,-2-19 32,0 19-320,1-19 96,-21-1-32,1-18-256,-20-1-160,0-1-513,-1 1-384,1 0-417,-20-20-608,0 19-2082,0-19-9481</inkml:trace>
  <inkml:trace contextRef="#ctx0" brushRef="#br0" timeOffset="62599.6093">15364 3826 18321,'0'19'1569,"0"-19"-544,0 20 833,0 21 448,0 18-864,20-20-417,-20 22-65,20-2-351,-20 0 32,20-19-193,-1 0 1,1-21-289,-20 1 96,0 0 0,0-1 0,-20 3-63,1-22-225,-1 0-193,0 19-127,-20-19-513,21-19-608,-1 19-385,-20-22-929,19 3-2241,-17-1-10667</inkml:trace>
  <inkml:trace contextRef="#ctx0" brushRef="#br0" timeOffset="62809.5703">15244 3508 23702,'-18'0'1089,"18"0"-320,0-19-673,0 19 352,0 0-416,18 19-993,-18-19-1729,21 20-2243</inkml:trace>
  <inkml:trace contextRef="#ctx0" brushRef="#br0" timeOffset="82126.9531">5955 3508 7975,'0'-19'3587,"0"19"-1120,0 0-513,0 0-33,0-20-479,0 20-449,0 0-385,0 0-223,0 0-33,0 0 161,0 0 95,0 0 97,0 20 63,0-1-191,-20 1-64,0 19 63,-19 2 97,19-2-257,-41 1-96,22 20-191,-1-21 95,-19 1 64,19 19-224,20-18 128,-19-22 64,19 21 33,0-21-33,20-19-32,0 20 0,0-20 65,0 0 31,20 0 128,0 0-63,19 0 63,1 0-160,0-20-63,19 20-129,-18 0-32,-3 0-64,-18 0 32,21 20-160,-23-20-385,3 0 65,-1 21-161,-20-21-320,20 0-64,0 0-128,-20 0-160,19-21-929,-19 21-2338,20-20-10058</inkml:trace>
  <inkml:trace contextRef="#ctx0" brushRef="#br0" timeOffset="82939.4531">5479 4461 12908,'-20'-20'2914,"20"20"-703,0 0-65,-20 0-32,20 0-481,0 0-512,0 0-224,0 0-256,0 0 95,20 0 97,0 20-64,19-20-289,1 0 193,39 20-161,-20-20-287,22 0-225,-2 0 192,-20-20-160,1 20 0,-1 0-64,-19 0-32,-1 0-128,-19 0-33,0 0-255,0 0-289,-20 0-288,0 0-288,0-20-192,0 20-1410,0-19-2947</inkml:trace>
  <inkml:trace contextRef="#ctx0" brushRef="#br0" timeOffset="84541.0156">6670 3726 6470,'0'-20'2626,"-21"1"33,21 19-193,0-20 192,0 20-640,0 0-640,0 0-321,0 0-225,0 0 1,0 0-32,0 0 0,21 20 32,-1 19-97,-20 2-31,18-2-161,2 40-287,-20-19 191,21-1-224,-1 21-31,-20-21-33,20 21 128,-20-21-192,19-19 32,-19 1 64,20-2-64,-20-19 129,0-1-1,20 1-32,-20-20 96,20 20-127,0-20 159,0 0-64,19 21-192,-19-21 0,0 19-64,19-19 0,-19 0-64,21 0 32,-21 0-128,-2 0-128,3 0-96,-1 0-225,0-19-224,0 19-224,-1 0-256,1 0 96,-20 0-224,20-21-321,0 1-992,-20 0-2531</inkml:trace>
  <inkml:trace contextRef="#ctx0" brushRef="#br0" timeOffset="84858.3984">6749 4104 17040,'0'-20'2338,"0"20"-993,0 0 32,20-19 930,0 19-674,-1-20-1056,1-1-481,20 21-32,0 0-32,-21-20-64,21 20-449,1 0-255,-23 0-770,22 0-512,-40-19-1313,21 19-1666</inkml:trace>
  <inkml:trace contextRef="#ctx0" brushRef="#br0" timeOffset="85070.3125">6649 3747 20243,'0'-41'1505,"21"22"-384,17-1 481,23-19-513,-22 19-929,1 0-256,20-1-417,-21 21-768,-19 0-1377,0 0-2339</inkml:trace>
  <inkml:trace contextRef="#ctx0" brushRef="#br0" timeOffset="94740.2343">8059 2893 12203,'-39'-20'2146,"-1"20"-833,19 0 97,-17 20 319,18-20-255,-21 20-481,21-20-417,1 19-191,19-19 159,-20 20 97,20-20-161,0 21-63,0-21-129,0 20-96,0-1 0,0 1 193,0 0-193,0 19-96,0-19-32,0 20 64,0-20 32,0 19 96,0 1 193,0 1-65,0-2-96,-20 0 33,20 22-65,0-2-32,0-20-160,0 21-32,0-1 32,0 0-32,20 2 32,-20-2 97,0 0 63,20 1-96,-20-1 64,0 21 0,0 19-96,0-19-32,0 20 33,-20-2-1,20 2-225,0-22 162,0 22 255,20-41-192,-20 21-96,19-21 0,1 2 160,0-22-320,1 20 256,-21-18-96,20 18 96,-20-20-160,18 21 288,-18-20-192,0 19 0,-18-18 128,18-22 97,-20 21-33,20-21-64,0 1 96,-21-20-192,21 0 32,0 0-64,0 0-32,21 0 289,-21 0-193,20 0 64,-2 0-64,2 0 32,21 0-96,-21 0 64,19 20 32,1-20-224,-1 21-128,-19-21-224,20 19-225,-1-19-288,-19 20-480,20-20-289,-40-20 97,21 1-674,-3-2-1985,-18 1-8424</inkml:trace>
  <inkml:trace contextRef="#ctx0" brushRef="#br0" timeOffset="97337.8906">15562 2893 8103,'0'0'1570,"-18"0"-97,18-20 65,0 20 704,-20 0-545,20 0-640,0 0-224,0 0-128,-21 0-129,21 0 1,-20 0 31,20 0-127,0 0 95,0 0-127,0 0-97,0 0 97,0 0-225,0 0 64,0 0 64,0 0 1,0 0-33,20 0-32,-20 0-64,0 0-95,0 0 63,21 0 0,-21 0-64,20 0-64,18 0 160,3 0-63,-2 20-33,21-20 32,-1 20-128,1-1 160,-1 1-128,20 1-64,-18-1 64,-22-1 64,1 1 0,-1 0 161,-19-1-1,0-19 32,-20 20 1,20-20-97,-20 20 128,0-20-32,0 21 33,0-21-257,0 19 96,0 1-96,0-20 32,0 20 0,0-1-96,0 1 128,20 0-192,-20-1 193,0 22-1,0-1-32,19 19 64,-19 21-64,20-2-64,-20 2 64,20 20-32,-20-21 33,0 21-97,20-2 96,-20 2-96,20-1 96,-1 0-96,-19 1-32,20-1 32,-20-20-32,0 21 32,20-22-128,-20 2 32,21-21 0,-1 2-32,-20-22-161,20-19 257,-20 19 0,0-19 0,18-20 0,-18 21 32,0-21 0,0 20-32,0-20 65,0 0-33,0 0 0,0 0 0,0 0-64,0 0 64,0 0-32,0 0 64,0 0-64,0 0-32,0 0 32,0 0-64,0 0 96,0 0-64,0 0 32,0 0 32,0 19-32,0-19-64,0 0 160,0 0-160,21 20 96,-21-20 32,0 20-64,0-1 32,0 1-32,0 0 32,20 1 0,-20-2-32,0 1 0,0 0 32,0-1-64,0-19 96,0 20 32,0-20-32,0 0 32,0 0 64,0 0-64,0 0 64,0 0-127,0 20-33,0-20 0,0 0 0,0 0 0,-20 0 0,20 19 0,-39 3 0,19-3 0,0 21 0,-21-21 0,-18 1 0,19 21 0,1-22 0,-1 1 0,0-20-193,21 0-768,-1 0-576,20-20-1218,0 1-1473,20-22-7495,-20 2 4965</inkml:trace>
  <inkml:trace contextRef="#ctx0" brushRef="#br0" timeOffset="114674.8046">5578 6844 17808,'-20'0'3171,"20"0"-2434,0 0 320,20 0 897,-1 0-353,21 0-447,0 0-450,19 0-191,0 19-129,2-19-160,-2 0-64,1 20-128,-21-20 65,21 0-130,-21 20-511,21-20-289,-21 19-352,2-19-96,-21 0-545,0 20-800,-2-20-1763,-18 0-10697</inkml:trace>
  <inkml:trace contextRef="#ctx0" brushRef="#br0" timeOffset="115008.789">5657 7240 19314,'-20'21'2562,"0"-21"-1473,20 0 449,20 20 287,0-20-191,19 0-481,21 19-608,-21-19-513,22 0 32,18 0-32,-20 0-96,-19 0-161,20-19-383,-21 19-577,22 0-64,-23 0-1,-17-20-864,19 20-2338,-22 0-13453</inkml:trace>
  <inkml:trace contextRef="#ctx0" brushRef="#br0" timeOffset="116215.8203">23027 6209 9673,'-20'-20'2850,"20"-1"-543,-20 21-1,20 0 0,0 0-288,0 0-673,0 0-672,0 0 224,0 21 192,0 18 64,-20 1-192,20-1-289,-19 21-223,19-1-1,-20-19-224,20 20 1,-20-20-97,20-1-32,0-19 64,0 1 32,20-2-96,0 1 224,-1-20-127,21 0-1,0 0-32,-1 0-160,1 0 64,-1-20-128,1 20-64,1 0-32,-21-19-225,-1 19-159,1 0-449,0 0-545,-20 0 65,20 19-513,-20-19-1153,0 0-1890,0 0-10057</inkml:trace>
  <inkml:trace contextRef="#ctx0" brushRef="#br0" timeOffset="116456.0546">23384 6327 480,'40'-20'21524,"-40"20"-19986,0 0-1,20 0 609,-20 20-768,0 1-866,0 18-448,0 0-32,0 1-192,0 1-160,20-22-193,-1 21-384,1-1-384,0-19-320,0 1-674,1-2-1184,-21 1-1890</inkml:trace>
  <inkml:trace contextRef="#ctx0" brushRef="#br0" timeOffset="116781.25">23643 6705 13869,'0'0'3875,"0"0"-1344,20-20 223,-20 20-223,0-39-706,0 18-671,18-19-450,-18 1-351,0 0-321,0-2-32,21 1-32,-21 1 128,0 0-64,20 18-160,-20 21 224,0 21 0,20-2 0,0 21-32,-1 19 64,1-18-128,20 18 64,-1-20 32,1-19 96,1 1-32,17-2 65,-17-19-161,-3-19 96,-17-2 32,-1 1-64,-20 0-352,0-19-96,0 0-353,0-2-576,-20 1-321,-1 1-95,21 19-705,-20 1-2051,20 19-7814</inkml:trace>
  <inkml:trace contextRef="#ctx0" brushRef="#br0" timeOffset="117215.8203">23126 7201 13965,'-20'-20'3363,"0"40"-1409,20-1-129,0 1 418,-20 21-418,20-2-640,-19 20-384,19-18-256,0 18-193,19-20-128,1 0-64,0 2-128,21-21-32,-3 0-288,3-1-288,-1-19-257,-21 0-737,21 0-1184,-20 0-1859,0-19-8551</inkml:trace>
  <inkml:trace contextRef="#ctx0" brushRef="#br0" timeOffset="117375">23165 7498 20883,'20'-19'1698,"-20"19"-577,41-20 641,-21 0-1090,19 20-608,-19-19-800,0 19-482,0-21-1184,0 21-3107</inkml:trace>
  <inkml:trace contextRef="#ctx0" brushRef="#br0" timeOffset="117534.1796">23165 7300 18513,'-59'-19'2851,"39"-1"-1538,20-1 224,20 21 289,0-20-449,1 1-672,17-1-609,23 0-128,-22 20-737,-19-19-576,0 19-545,20 0-2049,-21 0-6695</inkml:trace>
  <inkml:trace contextRef="#ctx0" brushRef="#br0" timeOffset="117751.9531">23643 7181 18961,'38'20'3171,"-38"-1"-2017,21 1 447,-21 1 513,0 18-609,0 1-576,-21-1-352,21 2-321,0-2-224,0 0-32,0-19 0,0 19-320,0-17-97,0-3-511,-18 1-674,18 0-256,-20-1-704,0-19-2018,-1 0-13452</inkml:trace>
  <inkml:trace contextRef="#ctx0" brushRef="#br0" timeOffset="117940.4296">23483 7399 21972,'-19'-59'2306,"19"39"-768,0 20 992,0 0-576,19 0-769,-19 0-736,20 20-353,20-1 32,-19 1-192,17 21-353,3-2-415,-3-19-321,3-1-641,-21 1-256,19 0-1025,-39-20-2178</inkml:trace>
  <inkml:trace contextRef="#ctx0" brushRef="#br0" timeOffset="118288.0859">23841 7518 15630,'39'61'4869,"-19"-42"-3364,0 21-320,0-1 577,-20-19-737,21 1-160,-21-2-224,0-19-1,0 0-384,-21 0-192,21-19-32,-20-22-32,0 2-32,0-1 32,1-20 129,-1 1-65,20 0-64,0-2 224,20 22 32,-1 0 32,21-2-128,1 41-63,-3 0-65,3 0-96,-3 21-161,-18 18-63,1 1 192,-21-1 0,-21 2 32,1-22-64,-18 1-129,-3 0-543,21-1-289,2-19-673,-3-19-1153,1-1-2882,0 0-9482</inkml:trace>
  <inkml:trace contextRef="#ctx0" brushRef="#br0" timeOffset="118555.664">24378 6466 25624,'117'19'897,"-56"22"-641,-2-1 64,1 40 481,-21-2-128,1 22-545,-20 18-321,-20 2 33,19 19 96,1-20 64,-20-19-160,20-2-160,-20-37 96,0 17 31,0-17-63,-20-22-224,-19 0-898,-1 1-1568,20-21-4133</inkml:trace>
  <inkml:trace contextRef="#ctx0" brushRef="#br0" timeOffset="119091.7968">22768 6168 18289,'-79'80'929,"20"-21"768,19 41-191,20 19 512,-19 40-97,39 0-607,0-20-514,20 0-543,39-21-1,0 1-256,22-19-288,-2-21-353,0-19-448,0-1-545,-19 2-2081,-21-22-5798</inkml:trace>
  <inkml:trace contextRef="#ctx0" brushRef="#br0" timeOffset="127812.5">7344 6942 10602,'-20'-20'3106,"1"1"-671,-1 19-674,0-20 289,0 20-224,-19 0-577,19 0-480,0 0-192,-21 20 31,23 19 1,-2 2-33,-1-2-63,1 20-1,0 21-95,2-21-65,18 2 32,18-2 65,22-20-33,1-19-192,-2 1 129,40-2-225,-19-19 32,-1-19-192,1-2-609,-1 21-896,-18-20-385,-3 20-704,-17 0-2659</inkml:trace>
  <inkml:trace contextRef="#ctx0" brushRef="#br0" timeOffset="128580.0781">7642 7042 8968,'-21'0'3940,"21"-20"-1506,0 20-64,0 0 289,0 0-1186,0 20-224,0 0 33,21 20-386,-1 0-127,0-1 64,0 20-96,-1-18-225,1-2-192,0 0 161,-20-19-129,20 0-96,0 1-31,-20-21-65,0 0 0,0 0 224,0-21-352,0-19 0,0 1-32,0-20-32,0-1-160,0-19-224,0 19-1,0 20 129,0 1 224,20 19 64,-1 20 64,-19 20 128,40 19 129,-19 1-65,-1 20 0,18-21-192,23 1-64,-22 20 128,21-21-224,-21-19 0,1 19-352,-1-19-385,-19 0-352,-20 1-833,20-21-1281,-20 0-5478</inkml:trace>
  <inkml:trace contextRef="#ctx0" brushRef="#br0" timeOffset="130653.3203">9409 6566 13837,'0'-20'2978,"0"20"-1280,0 0-417,-20 0 193,0 20-321,0-20-449,1 39-31,-21-19-32,-1 1-65,-18 18 65,1 0-65,-3-19 1,2 19-1,19 2 1,1-2-289,-1-19-96,20 0 193,-1-1-65,3-19-192,18 20 0,18-20-32,3 0 65,-1-20-33,20 20-96,19-19-32,0-1 32,22 0 0,-2 1 0,-21 19-32,22 0 0,-40 0 0,0 0-32,-1 0-64,-19 19-32,-20 1 160,0 19 0,-20-19 0,-19 21 0,-1-2-32,0 20 32,-19-18 0,18-2-32,-18 1 32,1-21-32,17 22 288,1-2-160,1-19 160,19 0 1,20-1-1,0 1-128,0-20 128,20 20-159,0-20 95,19 0 0,22-20-128,-3 20 192,1 0-192,2-20-96,-2 20 32,1 0-256,-21 0-256,1 20-353,1 0-448,-3 1-769,-18-21-416,-20 19-2083,21 1-8007</inkml:trace>
  <inkml:trace contextRef="#ctx0" brushRef="#br0" timeOffset="131615.2343">8476 7994 13132,'0'20'2755,"0"1"-225,0-1-64,20 19-576,-20 20-801,20-18-352,-1 18-257,1 0-159,0-18-1,0-2 0,-20-19 0,20-20 33,-20 19-97,20-19-64,-20 0-32,-20 0 97,20-19-161,-20-1-96,0 0 0,-20-19-96,21-21 64,-21 1-129,20-21-63,20 1-128,-21 18 64,21 2 256,0 40 128,21-1-64,-1 0 0,0 20 32,19 20 128,-19 0-192,20 19 64,0 0-96,-21 2 96,1-1-64,-20-21 0,0 21 64,-20-21-192,1 2 192,-1-21-320,0 0-161,-20 0-511,40 0-674,-20-21-1281,20 2-2498</inkml:trace>
  <inkml:trace contextRef="#ctx0" brushRef="#br0" timeOffset="132012.6953">8674 7737 15790,'20'40'2691,"-20"-21"-1282,20 21 65,-20 0 640,21 0-513,-3-1-704,2 0-416,1 2-129,-1-21 96,-20 19-127,0-39-97,20 20-32,-20-20-128,0 0 96,0 0-32,0-20-128,0-19 64,0-2-32,0 2-128,18-1 96,-18 21 32,21-1 0,-1 20-96,0 0 64,0 20 32,-1-1-128,1 1 64,0 0-512,0 19-353,0-18-448,-1-1-449,1-20-929,-20 20-1729,20-20-6823</inkml:trace>
  <inkml:trace contextRef="#ctx0" brushRef="#br0" timeOffset="132375.9765">9170 7896 13292,'0'-20'3331,"0"-1"-928,0 21 127,-20 21-320,20-21-993,-18 20-160,18 19-96,0 1-224,0-21-129,0 1-415,18 21 95,2-41-224,0 20-32,1-20 64,-1-20-96,-2 20 160,-18-41-64,20 21-160,-20 1 160,0-1-192,0 0 192,0 1-32,-20 19 64,20 0-31,0 0 31,-18 19-160,18 1 32,18 0-193,2-1-543,-20 1-610,21-20-223,-1 21-449,0-21-929,-1 0-1953,1-21-8329</inkml:trace>
  <inkml:trace contextRef="#ctx0" brushRef="#br0" timeOffset="132599.6093">9409 7855 12844,'0'-19'4356,"0"19"-1602,-20 0-672,20 19-64,0 2-704,0-1-482,0 19-319,20-19-225,0 19-96,-1-19-32,21 1-96,-40-1-64,20 0 161,-20-1-97,0-19-32,-20 20-224,0-20-257,0 0 1,1 0-385,-1 0-480,0 0-737,-20-20-1698,40 20-8039</inkml:trace>
  <inkml:trace contextRef="#ctx0" brushRef="#br0" timeOffset="132968.75">9587 7955 13612,'0'0'6503,"20"0"-5350,-20 0 352,21 0-96,-1 0-672,-2 0-449,3-20-127,-21 20-129,20-19-64,0 19 32,-20-20-65,0 0-63,-20 20 96,0 0-96,-1 0 96,3 20 128,-23-20 64,21 39-31,0-19 191,2 19 128,18-19-63,0 1-33,18 19-224,2-21-64,0-19-256,21 20-224,-2-20-321,21 0-288,-41 0-1025,21-20-2050,-20 1-7495</inkml:trace>
  <inkml:trace contextRef="#ctx0" brushRef="#br0" timeOffset="133229.4921">9945 7916 16783,'39'59'3332,"-19"-20"-2179,1 2 0,-1 18 897,-2-20-577,2 22-608,1-22-289,-21 0-191,0 2 159,0-2-159,0-19 31,0 0-288,-21-20-96,-17 0-192,18 0-128,-21 0-289,2-20-512,19-19-416,0 19-962,0-21-1953,0 2-10089</inkml:trace>
  <inkml:trace contextRef="#ctx0" brushRef="#br0" timeOffset="133397.4609">9885 7677 24599,'0'0'1249,"0"-20"-1537,0 20-161,20 0 417,0 20-1089,-20-20-3940</inkml:trace>
  <inkml:trace contextRef="#ctx0" brushRef="#br0" timeOffset="137722.6562">10322 6466 4644,'0'-20'1986,"-20"20"800,20-20 225,-20 20-384,20 0-545,-20 0-321,20 0-383,0 20-385,-19 0 64,19 21 288,0 37-128,0-17-352,0 37-64,19 2 31,-19-2-415,20 2-1,20 0-192,-20-2-31,19-18 159,-19-21-192,21-18 0,-3-2-224,-18-19-416,1-1-193,-1 1-544,0-20-353,-1 0-1536,-19-20-4069</inkml:trace>
  <inkml:trace contextRef="#ctx0" brushRef="#br0" timeOffset="138411.1328">10580 6485 1761,'0'0'11435,"-19"-19"-9097,19 19-352,0 0 224,-20 0-256,20 0-705,0 19-480,0-19 64,0 0 64,0 0-193,0 0-31,20-19-193,-1 19-159,1-20-161,0 20-128,0-20 0,0 20-96,-1 0-128,1 0-1,0 20 97,-20 19 0,0-17 96,-20 17 96,20-19-96,-20-1-32,20 1 64,20 0-128,0-20 128,0 21-64,0-21 64,-1 19 0,1-19 0,-20 20 32,0 0 0,-20-1 33,1 1-290,-21 0-127,20-20-321,0 19-576,1-19-1441,-1 21-2627,0-21-9161</inkml:trace>
  <inkml:trace contextRef="#ctx0" brushRef="#br0" timeOffset="138751.9531">11136 6605 15566,'0'0'3812,"0"20"-2467,0 1 0,-20-2 577,0 21-480,0 19-449,-19-19-449,19 0-352,20-1-128,-20 0 0,20-19-416,0 1-257,-21-1-287,21-1-610,0 1-1184,0-20-2691</inkml:trace>
  <inkml:trace contextRef="#ctx0" brushRef="#br0" timeOffset="139114.2578">11276 6804 18385,'18'0'2690,"-18"20"-2049,0-20 640,-18 39 577,-3-19-673,1 19-288,0 2-449,20-21-63,-20-1 95,20 1-63,0 0-65,0-20-128,0 20-64,20-20 33,-20 0 95,20-20-192,21 20-32,-23-20-64,2 20 32,1 0 0,-1 0-192,0 0-225,-20 0-287,18 20-353,-18-20-416,21 20-225,-21-1-1057,0-19-1985,0 0-8937</inkml:trace>
  <inkml:trace contextRef="#ctx0" brushRef="#br0" timeOffset="139309.5703">11434 6922 17392,'0'0'4837,"-20"20"-3300,20 1-512,-21 18 833,21 1-257,0 20-480,-18-1-608,36-19-449,-18 20-96,21-21-417,-1-19-351,0 19-385,0-19-257,-1-20-736,1 0-1954,-20 0-7014</inkml:trace>
  <inkml:trace contextRef="#ctx0" brushRef="#br0" timeOffset="139598.6328">11474 6526 19666,'39'0'3043,"-19"20"-1858,20 19 96,-21 1 289,41 20-545,-21 19-545,-19 20-288,21 1-128,-3-21 33,-18 21-33,1-22 64,-21-17-96,0 17 32,0-17-128,-21-22 32,1 0 0,2-19-321,-23 0-768,21-1-608,0-19-738,2-19-2978</inkml:trace>
  <inkml:trace contextRef="#ctx0" brushRef="#br0" timeOffset="140220.7031">11871 6387 16687,'19'0'3299,"-19"0"-1441,20 0 480,0 0-224,0 20-736,-20 19-578,20 0-319,-20 2-289,0-1 160,0-21 33,0 21-193,0-19 32,-20-2-64,20 1-64,-20 0-96,0-1-64,0-19-224,1 0-673,-1 0-256,0 0-320,20 0-481,-21 0-1346,21-19-3106</inkml:trace>
  <inkml:trace contextRef="#ctx0" brushRef="#br0" timeOffset="140410.1562">11790 6189 23382,'-18'0'1249,"18"0"-897,0 0-160,0 0-96,0 0-192,18 0-1089,2 20-1986,1-20-10346</inkml:trace>
  <inkml:trace contextRef="#ctx0" brushRef="#br0" timeOffset="142417.9687">12446 6665 14189,'-20'-19'2562,"20"19"-1088,20 0 255,-20 19 385,0-19-512,20 40-417,-20-1-160,20 0-192,-20 41-97,19-21-287,-19 21 127,0-1-127,20 1-1,-20-21-31,20-18-1,-20 18 65,0-39-257,21 19-32,-21 2-64,20-22 32,-2-19-64,2 20-32,1-20 193,19 0-257,-22 0 64,23-20 32,-1 20-96,-1-19 32,1 19-32,-1 0-224,-19-21-161,20 21-31,-19 0-321,-1 21-480,-2-21-513,-18 0-127,0 0-962,0 0-1761,0 0-8168</inkml:trace>
  <inkml:trace contextRef="#ctx0" brushRef="#br0" timeOffset="142627.9296">12545 7102 20755,'0'0'2595,"0"-21"-2019,41 2 673,-3 19 961,3-20-960,-3 20-930,3-20-224,-1 20-608,-21-20-161,1 20-704,0 0-513,-20 0-1185,0-19-2210</inkml:trace>
  <inkml:trace contextRef="#ctx0" brushRef="#br0" timeOffset="142788.0859">12486 6724 19058,'-20'-19'3939,"20"-1"-3074,20 0-481,19 1 1090,2-2-769,-3 21-738,23-20-703,-23 20-930,23 0-2978,-22 0-11499</inkml:trace>
  <inkml:trace contextRef="#ctx0" brushRef="#br0" timeOffset="143787.1093">13499 6566 16079,'-20'-40'3043,"20"21"-1250,-20-3 97,-1 22-224,-17 0-289,17 0-416,-19 22-385,20-3-127,-19 21-33,19-21-192,0 21-63,20-19-161,0 18 32,0 0 32,0 1-64,20 20 0,-20-21 0,0 20 0,0 2-192,0-22 95,0 20 65,0 2 0,-20-22 64,20 20 0,-20-18-32,20-2 193,-19-19 31,19 19 32,0-19 128,0 1 1,0-2 63,19-19-63,21 0-1,0-19 32,-1-2-288,1 1-63,19 0-130,2 1 97,-22 19-96,21-20-256,-21 20-64,-19 0-257,0 0-128,-20 20-288,0-20-544,0 19-321,0 1-704,0 0-2371,0-20-9897</inkml:trace>
  <inkml:trace contextRef="#ctx0" brushRef="#br0" timeOffset="144374.0234">14193 6646 19442,'21'-21'2883,"-21"21"-1314,-21 0-1056,21 40 576,-20 0-128,0 38-161,-19 2-191,-1-1-289,20 1 97,-19 0-417,19-1 192,0-20-320,20-18-193,-20-2-479,20 0-546,0-19-255,0-20-1122,0 0-2498</inkml:trace>
  <inkml:trace contextRef="#ctx0" brushRef="#br0" timeOffset="144620.1171">13796 6705 21748,'0'-40'2723,"0"40"-2019,0 0 321,21 20 833,-21 19-609,18 1-320,-18 20-416,20-1-129,21 21-160,-3-21-64,3 0-96,-1-18-96,19-2-288,-19-19-96,-21 0-97,21-1-352,-20 1-448,1-20-673,-3 0-672,-18 21-2691</inkml:trace>
  <inkml:trace contextRef="#ctx0" brushRef="#br0" timeOffset="144931.6406">14511 7320 20947,'39'59'2723,"-19"-39"-1666,0 20 384,0 0 289,-20-21-865,19 21-129,-19 1-255,0-2-193,0 0 0,0 1-63,-19-19-65,-21 18-96,20-19-192,0-20-513,-19 19-224,19-19-640,0-19-1,20-21-960,-20 0-1602,20-19-2146</inkml:trace>
  <inkml:trace contextRef="#ctx0" brushRef="#br0" timeOffset="145106.4453">14471 7002 14317,'0'0'7399,"0"0"-6598,0 0-1794,0 0 737,0 0-65,0 0-1825,0 0-2947</inkml:trace>
  <inkml:trace contextRef="#ctx0" brushRef="#br0" timeOffset="145532.2265">14491 6485 21940,'59'-39'2050,"-19"0"-1281,-1 39 288,1-20 0,-20 20-416,1 0-481,-1 20-128,19-1 32,-19 21 32,20 1-96,-1 18 32,-19 0 32,20 1-96,-21 19 64,21 1 32,-20-2-64,0 2 32,19-20-128,2 20 192,-21-21-96,18-20 0,-17 21 64,-1-20-32,0-21 64,-20 21 128,-20-19 97,20-2-161,-20 1 0,-21 0-160,23-1-128,-2-19-513,-1 20-576,1-20-641,0 0-1697,1 0-7527</inkml:trace>
  <inkml:trace contextRef="#ctx0" brushRef="#br1" timeOffset="165901.3671">13479 6189 4356,'-20'0'1697,"20"-21"-896,-21 21 288,21 0-416,0 0 95,-20 0 129,20-20 192,-18 20 32,18 0-288,-21-19 64,21 19 224,-20-20-128,20 20-288,-20 0-129,0 0-223,1 0-193,19 0 0,-20 0-128,0 0 64,0 0-96,20 20 96,-20-20 32,20 0 128,-19 0-352,19 19 449,-20-19-129,0 0-192,0 20 32,0-20-64,1 21 96,-1-1-64,-21-20 64,3 19-128,-3 1 64,21 0 0,-20-1 0,1 1 0,19-20-32,0 20 0,-19 1 32,19-21 0,0 19-32,0 1-32,-1-20 96,3 20-64,-2-1 32,0 1-64,-1 0 64,1-1-32,-18-19-32,17 22 128,1-3-128,0-19 193,1 20-97,-1 0-64,0-1 32,0 1-32,0 0 96,1 1 64,-1-2-160,0 21 128,0-21-64,0 1-64,20 19-288,-19-18 608,19-1-320,-20 0 32,20 19-64,-20-19 128,20-1 64,0 1-64,0 21-64,20-22-32,-20 1 32,20 20 1,-20 0-1,19-20-32,-19 19 32,0 1 64,20-1-160,0 21 96,-20-40-64,20 19 32,0 1 128,-1 0-224,1-20 160,20 0-32,-20 19-32,19-19 32,-19-1-32,21 3 64,-23 17 32,2-19-96,21-1-64,-21 21 96,19-19-96,-19-2 96,20 1-32,-1 0-32,1-1 64,-1 1-32,1 0 32,21-1-32,-23 2-64,23-1 64,-22 0 32,21-1-64,-21 1 96,21-20-64,-1 20-32,0-20 0,-18 19 0,17-19-32,23 0 64,-22 0-96,0 0 96,1 0-96,-1 20 96,2-20-32,-2 0 64,1 0-32,-1 0 0,0 0 0,1 0 0,-1-20 0,2 20 96,-22 0-32,21 0 64,-21 0-32,21-19-96,-1 19 0,0 0 32,-19 0 0,21 0-96,-2-20 128,-19 20-64,19-20 0,0 20 32,1-19-32,-1 19 96,-18 0-288,17-20 320,-17 20-160,-3-20 0,23 20-64,-22-21-96,1 2 64,0-1 128,-1-19 0,1 19 32,-19-19 0,17 18 0,-18-19 32,1 1 0,19 0 64,-21-2-128,1 1 0,20 1 0,-20 0-96,-1-22 96,1 22-64,0 0 64,0-22 0,0 22-32,-20-20 32,19 18 32,-19 2 32,20-20-64,-20 18-96,0 2 192,0-1-96,-20-19 0,20 19-64,0 0 128,-19 1-64,-1 0 0,0-2 32,0 2-64,-19 19 32,19-19 0,-20-2-96,20 21 0,-19-19 96,19-1-64,-21 21 160,3-22-128,-3 21 0,1-19 32,1 19-225,-1 1 514,-19-1-257,19-1 0,-19 21 0,-2-20-160,23 20 32,-23-19-97,2-1 97,0 20 96,19-20 0,-19 1 0,19 19 0,-19-20 96,-2 20-32,2 0 0,-21 0-160,1 0 225,20 0-1,-20 0 96,-2 0-32,2 0-160,-20 20 32,20-20 0,-20 0-64,19 0-192,0 0-673,1 0-1217,-20 19-1697,20-19-9194</inkml:trace>
  <inkml:trace contextRef="#ctx0" brushRef="#br1" timeOffset="169555.664">13995 8114 8904,'-20'-20'2018,"20"1"-353,0 19 129,0 0 128,0 0-609,0 0-288,-20 0-544,20 0-353,0 0 224,20 0 225,-20 19-1,0-19-191,0 20-129,0 0 32,0-1 0,20 2 193,-20-1-1,0 19 33,0-19-65,20 19-64,-20 22 129,19-22-225,1 0-64,-20 1-63,20-19 31,0 18 0,0-19 160,-20-1 1,19-19-161,-19 20-64,20-20-96,-20 0 64,20 0 0,0 0 0,1 0 0,-3 0 0,22 0-64,1 0 0,-23 0 1,23 0-98,-1 0 97,19 0 1,-19 0-33,-1 0-65,21 0-63,-21-20 96,1 1-96,1 19 0,-23-20-32,-18 20 128,0-20 64,0 20-64,-18-19 0,-23-2 0,21 1 64,-20 20-96,1-20 96,-1 20-32,20 0 0,20 0 32,0-19-64,0 19 0,40 19 32,0-19 96,-1 20-64,22 0-64,-23 1 32,3 18 0,-21-19 32,0 19 0,-1-19-32,-19 1-96,-19-1-64,-1-1-353,20 1-800,-20 0-1410,0-1-3106</inkml:trace>
  <inkml:trace contextRef="#ctx0" brushRef="#br1" timeOffset="174472.6562">15662 8372 6149,'20'-39'3652,"0"-2"-769,0 22 127,-20-1-287,20 0-705,-20 1-737,0 19-544,0 0-321,0 19-64,-20 1 129,20 19-193,-40 2-96,20 18 97,-19-20 127,19 1-96,-1 0 161,-17 0-129,18-21-160,-1 21 129,21-40 127,0 21-160,0-21 65,0 20-1,21-20 96,17-20-63,3 20-97,-1-21 0,19 1-192,0 20-32,-19 0 1,19 0-226,-19 0-287,1 0-321,-23 0-416,23 20-32,-21 1-224,-20-1-641,0-1-1378,-20 1-2721</inkml:trace>
  <inkml:trace contextRef="#ctx0" brushRef="#br1" timeOffset="174661.1328">15662 8908 18001,'-19'0'4131,"19"0"-3330,19 0 512,1 0 898,40-20-322,-21 0-1312,21 1-449,-1 19-96,-18 0-576,18 0-578,-19 0-255,-22 19-481,3-19-1473,-21 20-3395</inkml:trace>
  <inkml:trace contextRef="#ctx0" brushRef="#br1" timeOffset="175616.2109">16356 8451 12043,'0'-20'1986,"0"1"-128,0-1 288,0 20 0,0 0-833,0 20-576,20-1 255,-20 21-63,0 20-64,20-1-224,-20 21 63,21-21-159,-21 2-65,20-2-191,-20-20-1,0 0-96,20 2 0,-20-21 1,18-1-65,23 1 128,-21-20-64,19 0-160,1-20 128,0 20-96,-1-19-256,1 19-352,-1 0-321,1 0-320,1 0-161,-23 0-1184,3 19-1634,-21-19-4324</inkml:trace>
  <inkml:trace contextRef="#ctx0" brushRef="#br1" timeOffset="175819.3359">16475 8729 11755,'0'-19'8616,"0"-1"-6951,41 0-800,-21 20 961,19-19-417,1-1-1153,-20 20-256,19 0-352,-19 0-256,20 0-481,-40 0-1218,21 0-2017,-21 0-2338</inkml:trace>
  <inkml:trace contextRef="#ctx0" brushRef="#br1" timeOffset="175981.4453">16376 8471 16783,'-20'-40'2883,"20"21"-993,20-1-897,21-19 32,-1 19-545,-1-1-512,21 21-801,-1-20-1505,0 20-2691</inkml:trace>
  <inkml:trace contextRef="#ctx0" brushRef="#br1" timeOffset="176732.4218">17251 8292 12844,'-21'-39'2978,"1"0"-447,20 39-513,-20-20-64,-19 20-449,19 0-864,-20 20-129,1 19-192,-1 20-63,20-18 31,-19 18 0,39 0-160,-20 1-96,20-1 97,20 2-194,-20-2 130,19 0-1,-19-19-64,20 0 32,0-1 288,0-19 192,19-20 97,-19 19-65,0-19-351,0 21 31,0-21-128,19 0-96,1 0-160,-19 0-257,17 20-351,23-20-481,-22 0-129,-19 0-512,20-20-1088,-20 20-2371</inkml:trace>
  <inkml:trace contextRef="#ctx0" brushRef="#br1" timeOffset="179999.0234">17528 8194 2370,'0'-20'961,"-20"20"-225,20 0 546,0-21 479,0 21-255,0 0-417,0-19-257,0 19-223,0 0-225,0 0-287,0 0-65,0 0-225,0 19-543,0 2-802,0-21-2369</inkml:trace>
  <inkml:trace contextRef="#ctx0" brushRef="#br1" timeOffset="180461.914">17528 8194 1537,'-20'-20'1217,"20"20"-256,0 0-288,0 0-449,0 0-256,0 0 64,0 0 64,0 0 160,0 0 289,0 0 1184,0 0 161,0 0-288,0 0-33,-20 0 65,20-21-129,0 21-31,0-19-193,0 19-192,0 0-96,0-20-96,0 20-161,0 0-255,0-20 95,0 20 129,0 0-353,0 20 33,20-20 95,-20 20 1,0 20-1,20 0-192,-20-21-96,20 21-95,-20-1-1,20 2-225,-20-22-159,19 1-320,-19 0-257,0-20-545,20 19-1056,-20-19-1345,0 0-2339</inkml:trace>
  <inkml:trace contextRef="#ctx0" brushRef="#br1" timeOffset="180672.8515">17627 8094 15470,'21'-39'2338,"-21"39"-928,0 0-161,0 20 384,20-1-640,-20 21-416,0 0-257,18 0-224,2-1 0,1 0-96,-1 2-224,0-21-448,-20-1-450,19 1-767,-19-20-1314,0 20-1730</inkml:trace>
  <inkml:trace contextRef="#ctx0" brushRef="#br1" timeOffset="180889.6484">17449 8214 17616,'-20'0'2434,"20"-20"-928,20 0 31,19-1 257,1 2-737,0-1-865,-1 20-160,22 0-448,-23 0-97,3 20-448,-21-20-512,-1 19-481,1 2-1857,-40-1-1795</inkml:trace>
  <inkml:trace contextRef="#ctx0" brushRef="#br1" timeOffset="181071.289">17488 8312 11883,'0'0'4740,"20"0"-2690,0-20-448,0 1 576,19-1-865,1 0-1089,19 20-512,-18-19-737,-1 19-961,-1 0-1697,1 0-3716</inkml:trace>
  <inkml:trace contextRef="#ctx0" brushRef="#br1" timeOffset="181425.7812">18184 8233 15214,'-20'0'2787,"20"-19"-1346,0 38 0,-20-19 385,20 20-705,0 0-576,20-1-129,-20 1-128,39 1-32,-19-21-127,0 0-33,20 0 64,-21-21-96,1 1-32,-20 1 32,0-1-128,0-19-128,-20 19-193,-19 0-31,19 20 64,-20 0-129,1 0-255,19 0-354,-1 20-543,1 0-641,20-1-865,20 21-5766</inkml:trace>
  <inkml:trace contextRef="#ctx0" brushRef="#br1" timeOffset="181845.7031">18541 8273 19314,'0'0'1057,"-21"0"224,21 0 353,0-20-129,-20 20-736,2-20-481,-3-19-192,21 19-32,-20-20-32,20 0-64,-20 1 0,20-2 96,0 2-96,20-1 64,-20 21-224,41-21 0,-23 40-673,2-21-769,1 21-1152,-1 21-2147</inkml:trace>
  <inkml:trace contextRef="#ctx0" brushRef="#br1" timeOffset="182024.414">18342 8055 16783,'-40'0'3588,"21"0"-1634,19 0-577,0-20 32,39 20-416,1-21-576,-1 1-321,42 20-321,-22 0-607,-19 20-674,19 1-1505,-19-1-3299</inkml:trace>
  <inkml:trace contextRef="#ctx0" brushRef="#br1" timeOffset="182266.6015">19077 8075 18417,'0'-20'3619,"0"0"-2466,-20-1 1,0 21 287,-1 0-672,3 21-225,-22-1-256,19 0-63,1 19-65,0 0 32,20 2-224,20-2-513,0-19-319,21 0-386,-3-1-447,3-19-673,-1 0-1698,-21 0-4805</inkml:trace>
  <inkml:trace contextRef="#ctx0" brushRef="#br1" timeOffset="182505.8593">19235 8153 17328,'-20'0'2755,"1"21"-1763,19-1 354,0 0 287,0-1-480,19 1-672,1-20-225,20 20-64,-1-20 0,1-20-128,-19 20-96,-1-20-96,-2 1-64,-18-1-128,-18 0-161,-2-1-383,-1 2 191,-19 19 192,1-20-319,-1 20-738,20 0-1921,1 0-2595</inkml:trace>
  <inkml:trace contextRef="#ctx0" brushRef="#br1" timeOffset="182671.875">19413 8194 17936,'21'20'3780,"-1"-20"-3428,-20 0 289,0 0 256,0 0-385,20 0-480,-20 0-480,0 0-929,0 0-962,0-20-2017</inkml:trace>
  <inkml:trace contextRef="#ctx0" brushRef="#br1" timeOffset="182910.1562">19454 8055 19026,'40'20'2530,"-1"-1"-865,1 1 97,-20 0-320,-1-1-482,1 2-383,0-1-289,-20-20-160,20 0 0,-20 20-63,0-20 31,0-20-128,20 20-161,-20 0-127,19-20-128,1 20-321,0 0-32,0 20-32,1 0-224,-1 19-800,19-19-2019,-19 19-12556</inkml:trace>
  <inkml:trace contextRef="#ctx0" brushRef="#br1" timeOffset="183526.3671">17885 8948 16047,'60'20'2658,"-60"-20"-1761,20 20 576,-20-20 289,0 0-417,0 0-736,0-20-257,0 0-127,-20-1-33,0 2 32,0-21-64,-19 21 0,19-21-128,0 0 32,-20 0-64,21 21 32,19-21 161,0 1 95,19 18-96,1 1-96,20-19 0,19 19-32,1 20-128,-1 0-224,-18 0-577,17 20-897,-37-1-960,-1 21-2467,-20 1-10250</inkml:trace>
  <inkml:trace contextRef="#ctx0" brushRef="#br1" timeOffset="183711.914">17747 8790 19346,'20'-21'2786,"-1"1"-1953,1 0 32,20 1-288,-20 19-513,-1 0-257,21 19-287,0-19-705,-21 20-1345,21 0-1923</inkml:trace>
  <inkml:trace contextRef="#ctx0" brushRef="#br1" timeOffset="183895.5078">18184 8610 15182,'19'0'4836,"-19"0"-2978,0 0-673,20 21 289,-20-1-129,0 19-288,20 0-448,0 1-513,0 0-32,-1-20-449,1 19-511,0-19-450,0 0-1184,0-1-3140</inkml:trace>
  <inkml:trace contextRef="#ctx0" brushRef="#br1" timeOffset="184078.125">18421 8790 4452,'40'0'17809,"-19"0"-16400,-21 0-736,18 19-97,-18-19-416,20 20-128,-20-20-608,0 20-705,21-20-1570,-21 0-2018</inkml:trace>
  <inkml:trace contextRef="#ctx0" brushRef="#br1" timeOffset="184222.6562">18421 8551 15086,'20'0'1057,"0"19"-1281,-20-19-161,21 20 385,-3 21-801,2-21-1665,1 19-3684</inkml:trace>
  <inkml:trace contextRef="#ctx0" brushRef="#br1" timeOffset="184511.7187">18699 9127 8327,'40'39'6118,"-20"-19"-3235,-20-20-257,0 0-255,0 0-321,0 0-1218,-20-20-287,0 1-65,-19-1-127,19-21-129,0-18-192,0 0 0,-1-1-128,21 1-256,0 0 63,21 18 97,-1 2 160,20 19-32,-1 20-32,-19 0 32,20 20 0,-21-1-289,1 21-287,0-19 159,-20 18 193,0-19-192,0-1-1,-20-19 161,20 20-929,-20-20-961,1 0-1186,19-20-6245</inkml:trace>
  <inkml:trace contextRef="#ctx0" brushRef="#br1" timeOffset="184764.6484">18937 8690 14221,'21'-20'3908,"-1"20"-2787,-20 0-160,-20 20 768,20-20-768,-21 20-416,21-1-289,0 21-256,21-19 96,-21-2-192,20 21 96,0-21 0,-2 1-32,3 0 96,-21-1-32,0 2 128,0-21-96,-21 20 128,21-20-160,-18 0-224,-2 0-609,20 0-864,-20 0-1955,20-20-10441</inkml:trace>
  <inkml:trace contextRef="#ctx0" brushRef="#br1" timeOffset="185445.3125">19434 8888 17616,'0'20'3203,"0"-20"-2498,0 0 704,0 0 545,0 0-513,0-20-864,0 20-97,0-20-127,0 1 63,-21-1 1,21-19-161,0-2-64,0 2-192,0 19 32,0 0-64,21 1 32,-21 19 0,20 0 32,0 19 64,0 1-32,19 0-64,-19 19 0,0 2 32,19-22-64,-19 1 32,0 0 96,0-20 32,0 0 129,-1 0 31,-19-20-96,0 0-32,0-20-128,0 0 64,0 1-160,-19 0-160,19-2-385,-20 1-512,20 21-128,0-1-128,0 20-545,0 0-2242,0 0-7207</inkml:trace>
  <inkml:trace contextRef="#ctx0" brushRef="#br1" timeOffset="186010.7421">19891 7896 20307,'0'-20'1633,"0"20"-800,20 0 480,-1-21 1,1 42-674,0-21-352,20 20-127,-21 0-65,1 19 160,0 0-160,0 2 160,0-1-64,19-1-95,-19 21-33,1-20-32,-1-1 0,-2 0 0,2 2 0,1 18-32,-1-20-32,0 1 32,-1 0 32,-19 19-32,20-19-96,-20 1 0,0-2 31,0 0 65,0 1-32,-20 0 32,20 0 64,-39-21-224,19 1-32,-1 0-384,1-20-385,2 0-897,-2 0-2306,-1-20-9481</inkml:trace>
  <inkml:trace contextRef="#ctx0" brushRef="#br1" timeOffset="187973.6328">20644 8471 12203,'-20'0'3395,"20"0"-768,0 0-385,0 0-32,0 0-128,20 0-609,0 0-223,1 0-193,19 0-193,-21 0-255,41 0-449,-21 0 64,21 0-160,-21 0-160,21 0-192,-21 0-289,2 0-672,-21 21-384,0-21-193,-20 19-1217,0 1-2530</inkml:trace>
  <inkml:trace contextRef="#ctx0" brushRef="#br1" timeOffset="188157.2265">20843 8690 21556,'-19'20'1986,"38"-20"-897,-19 0 769,40-20 95,0 20-1408,-1 0-417,1 0-256,-1 0-417,2 0-191,-21 0-674,18 0-1088,-38 20-1986,21-20-12941</inkml:trace>
  <inkml:trace contextRef="#ctx0" brushRef="#br1" timeOffset="189255.8593">21578 8292 8359,'0'0'5542,"0"-19"-3492,0 19-32,0 0 160,0 0-513,0 0-960,0 0-193,0 0 353,0 0-128,-21 0-97,21 0-127,0 0-1,0 0 33,0 0-97,0 0-95,0 0 63,0-20-192,0 20-128,0 0 0,0-20-64,21 20-96,-21 0 257,20-19-257,0 19 64,0 0 96,-1 0-192,21 19 160,-20 1 32,19 0 128,-19 19-160,20 2 32,-19 18 64,-3 0-128,2 1 32,0-1-64,-20 2 128,0-22-160,-20 20 161,0-39-33,-19 20-32,-1-20-224,1 0-1,-1-1 65,0-19 64,1 0-128,19 0 128,0-19 64,-1-1-64,21-19 0,21 18 0,-1-19 192,0 40 225,0-19 287,19 19 65,1 19-257,-1 1-352,21 0-128,-21 1 32,1 18-256,1-19-480,-2-20-417,-19 19-705,0-19-641,-20 20-2946,0-20-10826</inkml:trace>
  <inkml:trace contextRef="#ctx0" brushRef="#br0" timeOffset="204393.5546">6194 9703 8872,'0'-21'3779,"0"21"-1985,0 0-609,0-20 385,0 20 127,0 0-608,0 0 97,0 0-482,0 20 97,-21 1 224,21-1-192,-20-1-193,0 21-95,0 19-129,-19-19-31,-1 19-97,0 0 96,1-18 65,-1-2-33,19 1 97,-17-21-65,17 3-96,21-3 65,0-19-1,0 0-128,0 0 65,21 0 63,17 0-128,23-19-95,-22 19-33,21-22-64,-1 22 0,1-19-160,-1 19 128,-18 0-96,-3 0-128,3 19-417,-21-19-352,19 22 0,-39-3-640,20 1-65,-20 0-768,0-1-1954,0 1-8488</inkml:trace>
  <inkml:trace contextRef="#ctx0" brushRef="#br0" timeOffset="204624.0234">6074 10397 20787,'-40'0'3491,"40"20"-2594,0-20 609,20 0 928,0-20-800,19 20-834,1 0-511,19 0-161,2 0-128,-23 0-160,23 0-289,-22 0-159,1 0-545,-20 0-481,0 0-192,-20 20-1024,0-20-2788</inkml:trace>
  <inkml:trace contextRef="#ctx0" brushRef="#br0" timeOffset="206109.375">6987 9841 1985,'-20'0'2403,"20"0"351,0 0 513,-20 0-576,20 0-353,0-20-384,0 20-128,-20 0-33,20 0-575,0 0-290,0 0-223,0 20-160,0-20 31,0 0 1,0 0 223,0 0-255,0-20-225,0 0-128,20 1 1,0-21-129,0 21 96,19-1-32,-19 20-32,21-21-64,-21 42 96,19-1 0,1 39-96,-20 0 129,19 21-33,-19 19-64,-20-20-32,20 1 32,-20-21 0,-20 0-32,20-18 0,-20-2 32,0-19 0,1 0 0,-21-1 0,20-19 64,-1 0-64,3 0 0,-2-19-64,-1-1-32,1-19 64,20-1-160,0 0 64,20 20 128,21 0 96,-2 20-96,-19 20-31,20 0-130,-1-1-63,21 22-448,-21-21-353,1-1-256,-20 1-449,19 0-704,-19-20-1506,0 19-6085</inkml:trace>
  <inkml:trace contextRef="#ctx0" brushRef="#br0" timeOffset="206450.1953">7880 10060 18737,'0'-40'1346,"-20"19"31,20 2 224,-20 19 97,1 0-449,-1 19-416,0 22-96,0-2 31,0 1 1,20 1-192,0 18-33,20-20-384,0 0-96,0 2 32,0-21-256,19-1-160,2-19-321,-3 20-320,3-40-160,-1 20-480,-21-19-449,21-1-1217,-40 0-3043</inkml:trace>
  <inkml:trace contextRef="#ctx0" brushRef="#br0" timeOffset="206783.2031">8119 10160 18161,'0'59'2338,"19"-40"-448,1 1-193,-20 19-255,20-18-193,0-1-352,-20 0-385,20-20-159,-20 0-161,19 0 32,-19 0 96,0-20-192,0 0-64,0-20-64,0 0-64,0 21-128,0-1 160,20 0-32,-20 20-32,20 20 160,0-20 0,1 39-32,-3-19-64,22 0 32,1-1-512,-23 2-802,23-1-191,-1 0-1218,-21-20-2978</inkml:trace>
  <inkml:trace contextRef="#ctx0" brushRef="#br0" timeOffset="207905.2734">9508 9464 10954,'41'-39'3107,"-41"19"-1506,0 20-31,0-21 896,0 21-672,-21 21-1025,1-1-289,0-1-64,-20 21 129,-19-1 64,19 21 31,-19-20-31,0-1-1,18 2-63,1-2-129,22-19-63,-3 0-161,21-1-32,0-19-128,0 20 64,39-20 96,1-20-96,19 20 32,2-19-128,18-1 64,0 20-64,-19-20 64,-1 20-192,-18 20-96,-3 0 128,-38 19 64,-18-19 64,-2 40-32,-21-21 96,-18 20-96,-1-18 0,1 18 32,19-20 32,1-17 96,19 17 97,0-19-33,20-20-32,20 19 256,19-19 129,1 0-97,39-19-191,2 19 31,-2-20-96,20 20-96,-20-20-128,0 20-512,-19 0-321,-1 0-288,-38 20-833,-1-20-576,-2 20-1890,-18-20-6855</inkml:trace>
  <inkml:trace contextRef="#ctx0" brushRef="#br0" timeOffset="208839.8437">9032 10775 12940,'0'0'3555,"0"20"-2658,0-1 416,19 21 737,-19-1-288,0 21-833,20-1-161,0-19-191,-20 0-161,20 0 33,-20-21-225,21-19 160,-21 0-127,0 0 127,0 0-96,-21-19-96,1-21-95,0 0-97,0 0 64,1-19-32,-1-21-161,20 21 33,0-1-128,0 1-96,0 19 320,20 21-32,-1 19-64,1 0 32,20 19 128,-19 1-128,17 0 160,-18 19-192,1-19 128,-1 21 64,-20-22-32,0 1 0,-20 0-96,20-20-160,-21 19-97,1-19-255,0 0-961,20-19-1346,-18 19-2562,18-20-9353</inkml:trace>
  <inkml:trace contextRef="#ctx0" brushRef="#br0" timeOffset="209187.5">9211 10497 18129,'0'39'1377,"0"-19"96,0 19 353,20 2 0,-2 18-737,2-20-513,1 2-255,-1-2-33,0-19 96,-1 0-95,1-20-289,-20 0 192,0 0-64,20 0 32,-20-20-96,0 0 32,0 1-160,-20-22 0,20 1-192,0 21 0,0-1 160,20 20-1,-20 0-31,20 20 128,-20-1-32,20 21-128,-1 1-513,1-22-384,0 1-896,0 0-1379,0-1-1632</inkml:trace>
  <inkml:trace contextRef="#ctx0" brushRef="#br0" timeOffset="209601.5625">9707 10655 16367,'-20'-19'3107,"-1"19"-1538,21 0 1,-18 0-65,18 19-544,-20 1-256,20 19-161,0 1 65,0-19-257,20 18-159,-2-19-97,-18 0-64,21-1 32,-1-19-32,0 0 128,-20 0-32,20-19-64,-20-1 32,0-19 0,0 19-96,0-21 64,0 21 64,-20 1-31,20 19-97,0-20 32,0 20-97,0 20 1,20-1 64,-20 1-224,19 0-609,-19 1-160,20-1-320,0-1-673,0-19-1121,0 0-1793,-20-19-9258</inkml:trace>
  <inkml:trace contextRef="#ctx0" brushRef="#br0" timeOffset="209839.8437">9905 10655 14285,'-20'-19'4324,"20"19"-2466,-20 19-193,20-19 385,-19 20-288,19 0-769,19-1-448,1 1-289,0-20-128,20 20-32,-21 1-96,21-1 32,-19 19-32,-21-39 0,0 20 128,0-1 0,0-19-96,-21 20-288,1-20-288,0 0-33,1 0-384,-21 0-608,40 0-1282,-20-20-3139</inkml:trace>
  <inkml:trace contextRef="#ctx0" brushRef="#br0" timeOffset="210151.3671">10063 10775 19890,'41'-41'2819,"-41"21"-2146,20 1 416,0-1 544,-2 0-640,3 1-673,-21-2-159,20 1-65,-20 20-96,-20 0-64,-1 0-129,3 0-31,-2 20 160,0 1 128,-1-2-96,1 21 96,2-1 96,18-19 33,0 21-1,0-2-160,18-19 0,23-1-192,-21-19-225,18 20-223,3-20-257,-1 0-673,-21-20-704,21 20-1858,-40-19-9737</inkml:trace>
  <inkml:trace contextRef="#ctx0" brushRef="#br0" timeOffset="210441.4062">10480 10775 16912,'20'79'3042,"-20"-40"-1632,21 2-65,-1-2 897,-20 0-480,20 1-641,-20 0-609,0-20-159,0 19-33,0-39 32,-20 20-224,0 0-64,-1-20-224,1 0-384,2-20-545,-23 20-32,21-39-417,0 19-1056,1-21-1794,19-18-9097</inkml:trace>
  <inkml:trace contextRef="#ctx0" brushRef="#br0" timeOffset="210624.0234">10342 10436 22036,'0'20'2595,"0"-20"-2563,20 0-224,-20 0 128,19 21-1025,-19-21-2755</inkml:trace>
  <inkml:trace contextRef="#ctx0" brushRef="#br0" timeOffset="212033.2031">10561 9286 13805,'-20'-20'3010,"0"40"-1248,-1-1-321,21 21 481,0 20-256,0 19-161,21 1-256,-21 18-416,20 2-384,0 0-193,-1-22-96,21 2-128,-20-40 32,19-1-160,1 0-416,0-17-513,-1-22-96,-19 0-577,21 0-1217,-23 0-2306</inkml:trace>
  <inkml:trace contextRef="#ctx0" brushRef="#br0" timeOffset="212474.6093">10778 9345 19954,'20'-59'2435,"0"39"-1442,0-21-64,1 41-1,-3 0-479,-18 0-225,0 21-32,0-1-64,0 19-128,0-19 0,0 19 96,0-19-96,20 1-64,0-1 32,1-1 32,-1 1 0,-2-20 0,3 20 96,-1-1 33,0 1-194,-20 0 322,0 1-33,0-21-96,-20 19-32,0 1-32,-1-20-256,3 20-288,-23-20-449,41 0-545,-20 19-896,0-19-2659,20 0-11210</inkml:trace>
  <inkml:trace contextRef="#ctx0" brushRef="#br0" timeOffset="212700.1953">11335 9464 21908,'0'20'1089,"0"-1"-64,0 1 321,-21 21-225,21-2-705,-20 0-320,20 1-32,-18 20-192,18-40-417,-21 19-319,21 1-674,0-19-1184,0-21-2403</inkml:trace>
  <inkml:trace contextRef="#ctx0" brushRef="#br0" timeOffset="212930.664">11454 9662 19058,'0'20'2017,"-20"1"-447,20 18 160,0-19-161,20 0-704,-20-1-417,39 1-288,-19-20-63,20 0-194,-1 0-415,-19 0-321,20-20-288,-19 20-961,-3-19-1569,-18-1-2467</inkml:trace>
  <inkml:trace contextRef="#ctx0" brushRef="#br0" timeOffset="213118.164">11652 9703 13901,'-20'20'4804,"20"-20"-2914,0 39 128,0 0 160,0 1-480,20 0-609,1 19-705,-3-19-320,2 0-192,0 0-385,1-1-351,-1-19-578,-20-1-864,18 3-1954,-18-22-3780</inkml:trace>
  <inkml:trace contextRef="#ctx0" brushRef="#br0" timeOffset="213345.7031">11652 9345 23382,'59'39'1633,"-18"2"-1056,-3 18-385,3 21 769,-1-2-160,-1 3-577,-19-3-64,0-17-352,0 17-64,-1-38-129,-19 20-127,-19-21 127,19-19-223,-20 19-898,0-17-1088,0-22-2211</inkml:trace>
  <inkml:trace contextRef="#ctx0" brushRef="#br0" timeOffset="213786.1328">12009 9186 16751,'60'60'3684,"-39"-40"-1122,-3 0-800,2 19-321,-20-19-416,0 19-320,-20-18-385,20-1-192,-18-1-128,-23 1-224,21-20-448,0 0-450,-19 20-447,19-20-1890,-20 0-3043</inkml:trace>
  <inkml:trace contextRef="#ctx0" brushRef="#br0" timeOffset="213977.539">11910 8988 21556,'-20'-20'1345,"1"20"-1089,19-20-928,0 20-385,0 0-1762,0 0-10730</inkml:trace>
  <inkml:trace contextRef="#ctx0" brushRef="#br2" timeOffset="217825.1953">9091 9107 10473,'-40'20'-256,"40"-20"256,-19 0 96,19 20 257,0-20 159,0 19 577,0 1-64,0 0 0,0-1-128,0 2-192,0-1-193,-20 0-256,0-1-224,20 1 64,-40 19 65,21 2-1,-1-2-64,0 1-32,-21 19-32,23-19 64,-22 19-96,19 2 32,1 18-32,2-20 0,-3 1-32,1-1 64,0 1 32,0-20-96,1 19 64,-1 1 64,0-1-96,0 0 0,0 2 0,0 17 0,1-17 0,19-2 0,0 21 128,0-21 64,0 0-95,19-18-1,1 18 96,0-20-32,20 2-64,-1-2 0,1 0-32,1 1-32,-23 20-32,23-21-64,-21 20 64,18-18 0,-17-1 0,19-1 0,-1 0 0,21 2 32,-21-2 32,42 1 32,-23-21 33,1 1-33,22 21-64,-22-41 32,20 19-64,2 1 0,-2-20-128,0 0 64,20 0 64,0 0 0,21-20 0,-1 1-65,-1-1 130,1-21-65,0 22-129,1-21-63,19 1 96,-21 19 32,2-20 64,-1 0 32,20 1 0,-39-22-32,19 22 32,-20-20 96,19 18-64,-19-18-64,1 0 0,-1-1-32,2 1-352,-22 20-193,-20-22 321,1 2 256,-1-21 96,0 21 193,-19 0-33,19-21 0,-19 21 64,19-21-31,-18 21-161,-1-21-64,-22 1-128,23-1 160,-21 1-96,0 19 96,-20-19 96,19 19 128,-19-19-159,-19 19-258,-1 1-639,0 0-289,0-21 128,-19 21 224,-1-2 449,-1 2 288,-18 0 32,19-1 289,-19 1 191,19 19 161,-19-20-129,0 21-223,-1-1-321,-20 0 192,1 0 0,-1 1 97,1 19-97,0 1 128,0-1-160,-21 20-127,1 0-162,0 0-95,0 0 0,-21 20-64,1-1 128,-21 1 32,2 0 64,-1 19-32,-19-19 0,-2 20 128,2 0 32,-20-1 96,18 21 32,-18-1-159,20 0-97,18 2-289,21-2-704,-1 21-1697,1-21-2083</inkml:trace>
  <inkml:trace contextRef="#ctx0" brushRef="#br2" timeOffset="219998.0468">12586 10338 5028,'-20'-20'2274,"20"20"-160,0 0 257,-21 0-33,21 0-320,0-21-192,0 21-641,21 0 96,-1 21 352,39-21-223,-1 0-1,23 0-256,37-21-192,1 2-128,41-1-545,-2 0-160,-18-19-32,-2 19-128,-19 1-224,0 19 64,-19 0 96,-1 0-321,-39 0-127,-1 19-1,-18 1-576,-23 0-1121,-18-1-1858,0 1-6598</inkml:trace>
  <inkml:trace contextRef="#ctx0" brushRef="#br2" timeOffset="247482.4218">14947 10297 10762,'-39'-39'2146,"19"19"288,0 20 64,0-19 1,1 19-577,-1 0-641,0 19-416,-21 1-33,23 0-127,-2 20-64,20 0-33,0-1-319,20 0-65,-2-39-32,23 20 128,-21-40-32,19 20-63,1-39-1,0 19 0,-21-19-96,1-2 0,-20 22-64,0-1 225,0 0-129,-20 20-64,20 0-128,0 20 32,0 19 128,0 2-96,20 18 0,20 0-32,-1 21-128,1-21 0,1 1 0,-3-20-64,-17-1 31,-1 2 97,-20-2-32,0-19 160,-20 0-160,-1-1 0,-37 1 96,17 0-64,-18-20-64,-1 0-32,1-20-225,19 0-319,1-39-65,39 20 321,-20-22 159,40 2 193,0 19-32,-1 0 192,21 21 128,0-1 1,-1 0-1,1 1-32,-1-1 0,22-1 64,-23 1-32,3 1-95,-1-21-1,-22 21 128,3-1-64,-21 0 32,0 20 64,0 0 161,-21 0-321,3 0 0,-2 0 96,0 0-192,20 20-32,-21-20 0,21 20 0,0-1-160,0 21-128,21-21-225,-1 22-384,0-21-128,19-1-288,1-19-897,-1 20-1378,1-40-1537,-20 1-7494</inkml:trace>
  <inkml:trace contextRef="#ctx0" brushRef="#br2" timeOffset="247736.3281">15483 10358 12940,'0'-20'2882,"-20"20"-351,20 0 127,0 20-576,0 19-576,0-19-321,0 19-416,20-18-321,21-1-320,-3-1 32,3-19-32,-1 0 65,-1-19-129,-19-1-128,0-1 64,-20-18-32,0 19-321,-20 0 97,-20 1-385,1-1 65,-2 20-1,3 0 97,-3 0-129,21 20-288,0-1-736,0 1-1026,20 0-1793</inkml:trace>
  <inkml:trace contextRef="#ctx0" brushRef="#br2" timeOffset="248547.8515">15761 10338 19794,'20'39'2050,"0"-19"-608,-20 19-129,20-19 160,0 21-672,-20-22-385,19-19-256,1 20-31,-20-20-33,0 0 96,0 0 64,0 0-32,0-20-256,-20 1 96,20-1-192,-19-21 128,-1 22-288,20-21-160,-20 21-1,20 19 289,20-20 0,-20 20-32,20 20 352,-20-1-128,19 1 128,1-20 32,0 20 32,0-1-192,1-19 32,-3 0 1,-18 20-33,0-20 32,0 0 32,0 0-96,0 0-192,0-20-33,0 20 65,20-19-96,1-1-64,-21 20 95,20 0 33,0 0 64,-2 20 0,3-1 224,-1-19-96,20 20-96,-21-20 192,1 0 32,0 0-64,20 0 160,-21-20-95,-19 1-65,20-1 96,-20 0-64,20 1-128,-20-1 192,0 0-128,-20-1-192,0 21 160,20-19 0,-19 19 32,-1 0-64,0 0 160,20 19 32,0 2 64,0-1 33,0 19-33,0 1-160,20-1 0,0-18-128,19 18-288,1-39-161,-20 20-128,19-20 1,2 0-802,-21-20-704,0 1-2498,-20-1-6823</inkml:trace>
  <inkml:trace contextRef="#ctx0" brushRef="#br2" timeOffset="248739.2578">16475 10040 22709,'21'0'2114,"-21"20"-1473,20-1 608,-20 21 320,20 1-640,-20 18-641,20 0-191,19-19-226,-19 19-799,20-39 31,-1 0-417,1-1-479,-19-19-1699,-3 0-2529</inkml:trace>
  <inkml:trace contextRef="#ctx0" brushRef="#br2" timeOffset="248939.4531">16356 10258 20883,'61'0'4196,"-21"0"-3203,19-20-128,20 20-32,-19-19-545,-21 19-640,1 19-994,-1-19-1024,1 20-3491</inkml:trace>
  <inkml:trace contextRef="#ctx0" brushRef="#br2" timeOffset="249201.1718">16872 10297 21844,'61'41'2082,"-22"-41"-448,-19 20-193,0-1 161,0 1-802,-20 0-447,20-20-161,-20 0-32,0 0 288,-20 0-512,0-20-64,0 0 0,-19 1 192,19-21-192,-20 19-64,19-18 32,3 0-32,-2-1-545,20-1 256,0 22 321,20-21-32,19 21-449,-19 19-223,20-20-193,-1 0-257,1 20-447,-1 20-1474,1-20-9001</inkml:trace>
  <inkml:trace contextRef="#ctx0" brushRef="#br2" timeOffset="249684.5703">17310 10238 19762,'20'20'1602,"0"0"288,-20-1-289,20 2-416,-1-1-608,1 19-481,0-39 32,0 20-160,-20-20-609,20 0-736,-20 0-1698,0-20-2947</inkml:trace>
  <inkml:trace contextRef="#ctx0" brushRef="#br2" timeOffset="249846.6796">17289 10079 14381,'-18'-39'6791,"18"19"-4677,0-1-289,0 2-415,0 19-353,18 0-865,3 0-288,-1 19-1121,20 2-545,-21-1-1761,21 19-1827</inkml:trace>
  <inkml:trace contextRef="#ctx0" brushRef="#br2" timeOffset="250062.5">17668 10119 20307,'-20'19'2690,"-1"3"-2017,1-3 640,-19 21 705,-1-1-32,20 0-865,20-18-641,20 19-415,20-21 31,19-19 0,0 0 32,22 0-641,-2 0-384,-20-19-704,1 19-513,-21-20-1602,-39 20-7686</inkml:trace>
  <inkml:trace contextRef="#ctx0" brushRef="#br2" timeOffset="250779.2968">18719 10060 13196,'0'-40'5573,"-20"19"-4452,1 2-224,-1 19 160,-20 19 128,1 2-544,-1 19-289,-1-21-256,23 21-64,18 1-64,18-2 64,23-19 0,17-1-32,3 1 0,-2 0-96,20-1 96,-39 2-32,0-1 64,-40 0 32,0-20 129,-20 19 479,0 1-384,-20-20-223,1 0-1,-1 20-193,20-20-191,1 0-288,-1 0-578,20 19-1056,0-19-2338,0 0-9353</inkml:trace>
  <inkml:trace contextRef="#ctx0" brushRef="#br2" timeOffset="251183.5937">19016 10179 18769,'-18'20'2499,"18"0"-2147,0-1 929,0 21 513,0-21-769,18 22-513,23-21-223,-1-1-193,-1-19 64,1 0-64,-1 0 32,1-19-128,1-1-96,-41 0 96,0-1 96,0-18-160,0 19 64,-41 1 64,21 19 96,20-20 161,-20 20-129,1 0-96,19 20-96,0-1-64,19 1 96,1 0-96,0-1-225,21 2-223,-3-1-321,-18 0-512,21-20-737,-23 19-673,3-19-1313,-1 0-8455</inkml:trace>
  <inkml:trace contextRef="#ctx0" brushRef="#br2" timeOffset="251640.625">19494 10138 20371,'19'61'1377,"-19"-41"-256,20 19 96,0-19-64,0-1-448,0 2-224,-20-1-385,19-20 0,-19 0-96,0 0 0,0-20-64,-19-1-193,19 2 33,-20-1-32,0-19 128,20 19-192,0-19 191,-20 17 65,40 22 32,-20 0 160,20 22 65,0-3 127,-1 1-160,1 0 32,0-1-32,0 1-128,0-20 65,19 0-33,-39 0-32,20-20-32,0 1 224,-20-1-160,21 0 416,-21-21 1,20 22-1,-20 19-191,18 0-97,3 0 96,-1 19-256,0 3 64,19 17-128,1-19-673,0 19-672,-21-19-321,21-1-1312,-20 2-6311</inkml:trace>
  <inkml:trace contextRef="#ctx0" brushRef="#br2" timeOffset="251873.0468">20446 10179 23702,'79'59'2338,"-59"-39"-2498,-20 40 224,0-1 32,0-19 289,0 20-353,0-21-353,-20 1-608,20-1-1089,0-19-2818</inkml:trace>
  <inkml:trace contextRef="#ctx0" brushRef="#br2" timeOffset="254483.3984">16793 11112 16271,'41'0'1986,"-41"20"-1762,0-20 1185,0 39 1058,-21-19-930,-19 21-1056,22 18-1,-23-20-64,21 0 97,-19 2 288,19-21-33,0-1-127,0 1-96,20 0-65,-20-1-128,20-19 161,0 0-129,20 20-96,0-20 33,20 0-97,-21 0-128,41 0-64,-21 0-32,22 0-352,-2 0-513,1 0-288,-1 0-673,0 0-352,-19 0-2082,-20 21-5189</inkml:trace>
  <inkml:trace contextRef="#ctx0" brushRef="#br2" timeOffset="254667.9687">16793 11787 20371,'0'19'3940,"20"-19"-3524,1 0 801,38-19 801,1 19-1249,-21 0-769,21 0-417,-21-20-672,21 20-448,-41 0-994,21 20-3618</inkml:trace>
  <inkml:trace contextRef="#ctx0" brushRef="#br2" timeOffset="256043.9453">18858 10754 19314,'0'0'2274,"0"21"-1345,0-1 929,0 19 192,0 0-481,20 22-672,-20-2-385,19 0-223,21-19-97,-19 0-96,-1-1-96,18-19-352,-38-20-449,21 19-416,-21-19-161,0 0-608,0 22-2274,-21-22-13805</inkml:trace>
  <inkml:trace contextRef="#ctx0" brushRef="#br2" timeOffset="256511.7187">18203 11410 16976,'-59'20'3363,"59"-20"-1666,0 0 353,0 0-320,40-20 96,19 20-257,20 0-576,20 0-256,41 0-417,-2 0-128,21-20-224,20 20-192,-20-21 0,-1 21-161,-38-19-159,-1 19-97,-40-20 289,0 20 192,-38 0 128,-21 0-192,-20 0-353,0 0-416,0 20-961,0-20-2178,-20 0-8167</inkml:trace>
  <inkml:trace contextRef="#ctx0" brushRef="#br2" timeOffset="257331.0546">18263 11767 11434,'20'-20'8841,"-20"20"-7368,0 0-448,19 20 609,-19 19-97,0 2-640,0 18-417,20 0-31,-20 1-257,20-1-160,0 0 0,0-18-32,-1-2-96,1 1-224,-20-21-481,20 3-256,-20-22-320,0 0-1058,0 0-3298</inkml:trace>
  <inkml:trace contextRef="#ctx0" brushRef="#br2" timeOffset="257570.3125">18541 12045 18801,'20'20'3780,"0"-20"-3236,-2 0-63,3 0 288,-1 0-449,20 0 0,-1 0-928,1 0-417,-1-20-513,-19 20-1184,0 0-5734</inkml:trace>
  <inkml:trace contextRef="#ctx0" brushRef="#br2" timeOffset="260051.7578">19255 11708 11947,'-20'0'1986,"20"0"128,-20 0 865,20 0-513,-19 0-897,19 0-319,0 0-193,0 0-321,19-21-31,1 1 128,0 0-417,0 20-320,1-19-96,-3 19 0,2 19 96,-20 1-96,0 21 64,0-2-128,-20 1-32,20-21-64,0 22-64,0-21-97,20-1-63,0-19 320,1 0 64,-1 20-96,-2-20 192,3 20-96,-21-1 128,0-19 0,0 20-32,-21-20 0,21 20-480,0-20 64,-18 0-833,18 0-128,0-20-1698,0 20-2627</inkml:trace>
  <inkml:trace contextRef="#ctx0" brushRef="#br2" timeOffset="260471.6796">19751 11708 19506,'0'20'2787,"0"-1"-1923,-20 1 514,20 0 31,0 19-544,-20 2-417,20-2-320,-19 0-128,19-19 0,0 0 32,0 1-480,0-2-417,0 1-512,0-20-929,0 0-1410,0 0-1889</inkml:trace>
  <inkml:trace contextRef="#ctx0" brushRef="#br2" timeOffset="261007.8125">19930 11945 16239,'-19'0'3075,"19"0"-1826,-20 0 865,20 20-128,0 0-705,0-20-1121,0 21 289,0-2-417,0 1 32,20 0 0,-20-1-64,19 1 96,-19-20-320,20 20 448,0-20-128,-20 0-32,20 0-32,0 0 64,-1-20-64,1 20-32,0-20 64,0 1-64,19 19-288,-19-20-289,-20 20-704,20 0-224,-20 0-1346,0 0-1953,0 0-11082</inkml:trace>
  <inkml:trace contextRef="#ctx0" brushRef="#br2" timeOffset="261185.5468">20189 11945 22293,'0'20'1697,"0"0"-416,0 20 161,0 19-161,0-19-897,0 20-320,0-21-448,0 1-641,20 1-64,-2-22-512,2 1-1602,-20-20-7816</inkml:trace>
  <inkml:trace contextRef="#ctx0" brushRef="#br2" timeOffset="265319.3359">20744 11310 17040,'0'0'4868,"0"0"-3234,20 0 192,0-19 512,20 19-833,-1 0-640,21-20-449,-1 20-352,0 0 65,2 0-129,-23 20-225,3-20-832,-1 19-768,-1 1-418,-19 19-1985,-20-18-9929</inkml:trace>
  <inkml:trace contextRef="#ctx0" brushRef="#br2" timeOffset="265500">20962 11608 22997,'20'0'1506,"0"-20"-257,1 20 1185,38-19-704,-19-1-929,19 20-609,0 0-288,-19 0-545,19 0-352,-19 0-897,1 20-768,-3-20-2243,-18 19-13004</inkml:trace>
  <inkml:trace contextRef="#ctx0" brushRef="#br2" timeOffset="265848.6328">21796 11232 14926,'-20'0'6374,"0"0"-5574,20 19 770,0 1 224,-19 0-801,19 19-193,0-19-63,0 20 32,0-20-257,19 0 1,-19-1-97,20 1-224,-20-20 32,20 0 1,0 0-1,1 0-64,17 0 32,-18 0-192,21 0 128,-23-20-160,23 20-32,-1 0-224,-1 0-32,-19 0-321,0 0-256,0 0-448,-1 0-257,-19 0-864,20 0-2018,-20 0-8809</inkml:trace>
  <inkml:trace contextRef="#ctx0" brushRef="#br2" timeOffset="266053.7109">22134 11191 23510,'-20'41'1793,"20"-22"-543,0 40 928,0 0-449,20 21-864,-1-21-673,1 2-192,20-2-352,-1-20-289,1 2-736,-20-2-577,1-19-896,-21 0-5927</inkml:trace>
  <inkml:trace contextRef="#ctx0" brushRef="#br0" timeOffset="268279.2968">6510 12580 16207,'0'-19'1121,"0"19"-96,-19 19 801,-1-19 63,0 20-543,0 21-449,0-2-129,1 0-159,-1 2-65,0-1 193,0-1-32,-1 0-33,21-19-159,0 1 31,0-21-31,21 0-65,-1 0-63,20 0-129,-1-21-160,-19 21-64,20-20-32,19 20-545,-19 0-447,-1 0-514,2 0-480,17 20-929,-37 1-3106</inkml:trace>
  <inkml:trace contextRef="#ctx0" brushRef="#br0" timeOffset="268492.1875">6570 13156 21748,'-20'40'2434,"20"-40"-1889,0 0 1537,0 0 224,20-20-1025,19 20-800,1 0-385,1 0-64,-3 0-352,23-20-289,-22 20-448,21 0-705,-21 0-544,1 0-2370,1 0-12012</inkml:trace>
  <inkml:trace contextRef="#ctx0" brushRef="#br0" timeOffset="269823.2421">7483 12441 11242,'0'-39'2595,"-20"39"-65,20-20-96,-20 20-128,20 0-1024,0 0-417,-20 20-33,20 0 161,-19 20-32,19-20-64,0 19-256,19 20-225,-19-39-96,40 21 193,-20-22-129,19 1 1,2-20-193,-1-20-96,-1 1 0,1-1-64,-1-21-64,-19 22-64,0-21-96,-20 1-225,-20 19-223,0-20 255,-19 20-159,-22 20 31,23-20-223,-23 20 127,22 0-993,-1 20-1184,20 0-1538,1-1-10090</inkml:trace>
  <inkml:trace contextRef="#ctx0" brushRef="#br0" timeOffset="270403.3203">7761 12839 9513,'-20'-20'6085,"0"20"-4868,1-19 865,-1 19 577,20 0-641,-20 0-769,0 0-416,20 19 192,-21 21 32,21-21 32,0 42-256,0-22-225,0 0-256,21 22-127,-1-22-65,0-19-64,19-1 64,21-19-32,-20-19-64,19-21-128,0 0-96,-18-19-160,-21 19-33,0-20-95,-20 21-129,0-1-127,-40 1 31,-1 19 193,3-1 288,-23 21-353,2 0-736,-1 21-1282,21-1-4035</inkml:trace>
  <inkml:trace contextRef="#ctx0" brushRef="#br0" timeOffset="273049.8046">8615 12719 10890,'-20'-19'3299,"0"-1"-1954,0 20 833,0-20 481,1 20-577,-1 0-641,0 20-224,0 0-32,-1 19-64,3 2-224,18-2-224,0 1-257,18-1-223,3 2-97,-1-2-96,20-19-481,-1-1-544,1 1-672,19 0-706,-19-20-2882</inkml:trace>
  <inkml:trace contextRef="#ctx0" brushRef="#br0" timeOffset="274172.8515">8952 12819 14637,'0'-19'3203,"0"-1"-1249,20 20 0,-20 0-256,20 20-321,-20-1-288,20 21-288,0-21-97,19 22-191,-19-2-65,0 1-159,-20-1-1,21-19-64,-21 1-96,18-2 64,-18-19 97,0-19-225,0-2-32,20 1-64,-20-19-32,0 19-64,0-19 160,20 19-128,-20-1 160,21 1 0,-21 20 96,20 20-160,18 21-96,-17-22-385,19 21-576,-1-21-865,1 21-1120,-1-19-6023</inkml:trace>
  <inkml:trace contextRef="#ctx0" brushRef="#br3" timeOffset="281667.9687">7860 12104 13708,'-79'-79'321,"59"39"-193,-20 0-96,21 21 0,-21-21-128,-1 21 288,3-22-192,-23 21 32,-18 20 0,0-19 96,-20 19 353,20 0 63,-20 0-31,-1 0-321,21 19-128,-21 1-128,20 1-128,-19 18 64,0-19 96,0 19 64,0-19-129,-1 21 1,1-22 96,0 21 0,0 19 0,20-19 0,0 19 129,18 0 127,-18-18-224,39 18 64,1-19 0,19 0-32,-20 19-32,1 20-32,-2 1 32,3 0-32,18-1 32,-1 1 0,1-21 160,0 20 97,40 1-161,-20-2 0,20-17-64,21 17-32,-3-17 32,3-22-64,18 20 0,1 2 128,-1-22 64,0 20 0,1-18-95,19 18-1,1-20-32,19 22 0,0-22 0,0-19-32,21 19-64,-1-18-96,0-21 32,19 0-32,22 0 95,-20 0 1,18 0 129,20 0 63,-18-21-96,-2 21 32,20 0-96,-18 0 0,18 0 32,-20-20 32,2 20 32,-2-19 32,2 19-128,-2-20 64,-19 0-96,19 1-32,2-1 32,-22 0 32,2-1 32,-21-18-32,19-1 0,-19 1 0,-19-2 0,-1-18 0,0 20 64,-38-21 0,-3 1 32,3-22 321,-42 22 127,1-21-191,-20 2-193,0-22-96,-20 21-64,1-1 64,-21-18-32,-1 18-32,-18 1 96,-20-21 288,-40-19 385,-41 21 96,-18-22-64,0 40-321,-41 1-256,21 39-160,-21-19-128,-18 19-768,-22 21-1122,2-22-2659,-22 2-10985</inkml:trace>
  <inkml:trace contextRef="#ctx0" brushRef="#br0" timeOffset="297742.1875">11037 12898 20691,'39'0'1057,"-39"0"-576,20 0 127,0 0 449,0-20-64,0 20-512,19 0-225,1 0-160,1 0-64,-3 20-32,23-20-224,-22 0-225,21 0-576,-21 21-1025,21-1-2370,-21-1-12236</inkml:trace>
  <inkml:trace contextRef="#ctx0" brushRef="#br0" timeOffset="297950.1953">11493 13117 20595,'-59'59'2210,"18"-39"-1697,41-1 351,-18-19 610,18 0-385,0 0-417,39-19-672,1 19 161,-40 0-386,99-20 225,-40 20-1217,2 0-320,-3 0-1474,21 0-2787</inkml:trace>
  <inkml:trace contextRef="#ctx0" brushRef="#br0" timeOffset="298328.125">12525 12958 22677,'-20'-19'1057,"1"19"-705,-1 19-127,0 1 543,0 19 65,0 22-353,20-2-191,20 0-161,0 1-128,20-1 0,19-39 32,20-1 96,-18-19-32,18-19 0,0-21 0,-20-19-32,-19-21 97,1 2-65,-21 17-32,-20-17-32,-41 17-32,1 22 64,-19 0-128,-20 39 160,-2-20-128,23 40-160,-21-1-737,38 1-1313,2 0-2659,39-1-11018</inkml:trace>
  <inkml:trace contextRef="#ctx0" brushRef="#br0" timeOffset="298973.6328">13637 12839 16719,'-39'-39'1153,"-1"19"353,20 20-1,-19 20-127,19-1 31,-21 1-32,21 19-576,2 2-417,18 18-159,0 0-65,0 1-128,18-1-32,23 0-32,-1-18-417,-1-21-127,1 19-97,-1-19-192,1-20-192,0 0-544,19 0-1474,-19 0-3652</inkml:trace>
  <inkml:trace contextRef="#ctx0" brushRef="#br0" timeOffset="299306.6406">13817 13137 19026,'0'0'1217,"0"19"-288,18 1 416,-18 0-160,20 20-609,-20 0-63,21-21-161,-1 21-127,-20-21-33,20-19 32,-20 22-64,0-22 96,18 0-31,-18 0-33,0-22-128,0 3-32,0-21 96,0 1 0,0 39 288,21-100-416,-1 81 385,-20 19-385,40-20 0,-1 20 192,-19 39-256,20 1-320,-1 0-257,-19-20-256,21 19-544,-23-19-545,22 0-865,-40-20-2178</inkml:trace>
  <inkml:trace contextRef="#ctx0" brushRef="#br0" timeOffset="299534.1796">14214 12919 19762,'18'-80'3011,"2"80"-1313,0 0-33,21 20-512,-2-1-608,21 22-289,-21 18-160,21 0-32,-21 1 0,1-1-224,19-19 32,-19 0-192,-19-20-257,-1 19-448,-2-19-608,-18 0-866,0-1-1729,-18 3-11531</inkml:trace>
  <inkml:trace contextRef="#ctx0" brushRef="#br4" timeOffset="303252.9296">16674 13354 8712,'0'-59'1409,"0"40"32,-19-1 193,19-21 480,-20 22-352,0-1-33,20 0-287,-20 1-193,0 19-352,20 0-97,-19 19 33,19 1-192,-20 40-129,20-20-319,-20 38-1,20-17-160,20-2 32,0 1 0,19-40 32,1 19-96,19-39 192,2 0-192,-3 0 32,22-19 0,-20-21-32,-1 0 32,-19 0-64,-1-19 64,-19-1 0,-20 1 64,0 19-160,-40 0 160,1 0-128,-21 21 96,1-1-64,0 20 32,-2 0-32,2 0-224,19 0-512,20 20-354,1-1-383,19 21-801,0 0-2338,19 0-10379</inkml:trace>
  <inkml:trace contextRef="#ctx0" brushRef="#br4" timeOffset="303521.4843">16933 13315 18161,'-20'20'3811,"0"-20"-2946,20 0-673,0 0 865,0 19 385,0-19-834,20 22-416,0 17-95,0-19 31,-1 19-128,21-19-64,-20-1-65,19 2-447,1-1-33,-20-20-448,0 20-352,-20-20-1025,19 19-1218,-19-19-6726</inkml:trace>
  <inkml:trace contextRef="#ctx0" brushRef="#br4" timeOffset="303803.7109">17289 13354 17808,'21'-19'1346,"-21"19"-1026,20 0 865,-20 19 481,0-19-705,0 41-417,0-21-128,0 19-159,0 1 31,0 0-160,20 0-32,0-21-64,-1 1 32,1 0-96,20-1-64,-20 1-32,-1-20-32,1 0-321,0 0-31,0 0-385,0-20-1249,-1 20-897,1-19-3555</inkml:trace>
  <inkml:trace contextRef="#ctx0" brushRef="#br4" timeOffset="304015.625">17389 13534 17744,'-39'20'2339,"19"-20"-1667,20 0 321,0 0 160,20-20-768,0 20-385,-1-21-193,21 2-607,0-1-418,-21 0-1120,21 1-2050,-40-1-9609</inkml:trace>
  <inkml:trace contextRef="#ctx0" brushRef="#br4" timeOffset="304192.3828">17449 13354 12203,'-79'0'3619,"19"0"-1440,39-19-354,-17 19-479,17-20-386,21 20-575,0-20-193,0 1-256,41-1-288,-23 0-834,43 20-1184,-22-21-3267</inkml:trace>
  <inkml:trace contextRef="#ctx0" brushRef="#br4" timeOffset="304521.4843">17686 13315 16079,'41'39'2626,"-21"-17"-448,0 17-448,-1-19-353,21 19-768,-20 0-257,0-18-224,-1 19 0,1-21-96,-20 1 0,20-20 65,-20 0-97,-20 0-97,20-20 1,-39 1 128,19-1-64,-20-21 128,1 2-96,19-20-32,-21 20 64,21-2-32,20 1 32,0 21 0,20-1 33,1 20 191,-1 0-160,19 20-96,1 19 96,19 0-288,-19 2 96,0-1 128,-1 19-64,-19-19 0,-20 0 160,0-1 0,-20-19-192,0-1 64,1 1-224,-21-20-385,0 0-768,1 0-1474,39 0-4324,-60 0 7175</inkml:trace>
  <inkml:trace contextRef="#ctx0" brushRef="#br4" timeOffset="305354.4921">18421 13078 19634,'0'-41'1281,"0"21"321,0 20 159,0 0-1761,0 0 2147,0 20-1443,0 21-95,0-2-97,0 0-127,0 20-161,0 2-64,0-22-160,0 0-160,20 2-257,0-21-287,-20 0-353,21 19-705,-3-39-1569,-18 20-2435</inkml:trace>
  <inkml:trace contextRef="#ctx0" brushRef="#br4" timeOffset="305536.1328">18500 13672 24054,'20'60'0,"-20"-60"1826,0 20-1730,0-20-192,0 0-320,0 0-705,0 0-1154,0 0-3010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Linear-Time Selection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241561"/>
            <a:ext cx="4648200" cy="1625589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Randomized Selection (Analysis)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</a:t>
            </a:r>
            <a:r>
              <a:rPr lang="en-US" dirty="0" err="1" smtClean="0"/>
              <a:t>RSelect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4160" y="1212840"/>
              <a:ext cx="7725960" cy="3130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201320"/>
                <a:ext cx="7754760" cy="31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3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Selection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7280" y="1098720"/>
              <a:ext cx="8504280" cy="3838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60" y="1085040"/>
                <a:ext cx="8530920" cy="38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0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I: Tracking Progress via Phases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2520" y="1170000"/>
              <a:ext cx="8619120" cy="3867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60" y="1157040"/>
                <a:ext cx="8640720" cy="38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0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II: Reduction to Coin Flipping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8520" y="1012680"/>
              <a:ext cx="8940600" cy="3967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0" y="1000080"/>
                <a:ext cx="8964000" cy="39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8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III: Coin Flipping Analysis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0960" y="1070280"/>
              <a:ext cx="7847640" cy="3502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60" y="1057320"/>
                <a:ext cx="7869600" cy="35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88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" y="1034280"/>
              <a:ext cx="8804520" cy="4002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1020240"/>
                <a:ext cx="8831160" cy="40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3860</TotalTime>
  <Words>44</Words>
  <Application>Microsoft Office PowerPoint</Application>
  <PresentationFormat>On-screen Show (16:9)</PresentationFormat>
  <Paragraphs>10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1_Lecture</vt:lpstr>
      <vt:lpstr>2_Office Theme</vt:lpstr>
      <vt:lpstr>3_Office Theme</vt:lpstr>
      <vt:lpstr>2_Lecture</vt:lpstr>
      <vt:lpstr>4_Office Theme</vt:lpstr>
      <vt:lpstr>Randomized Selection (Analysis)</vt:lpstr>
      <vt:lpstr>Running Time of RSelect</vt:lpstr>
      <vt:lpstr>Randomized Selection</vt:lpstr>
      <vt:lpstr>Proof I: Tracking Progress via Phases</vt:lpstr>
      <vt:lpstr>Proof II: Reduction to Coin Flipping</vt:lpstr>
      <vt:lpstr>Proof III: Coin Flipping Analysis</vt:lpstr>
      <vt:lpstr>Putting It All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Tim Roughgarden</cp:lastModifiedBy>
  <cp:revision>181</cp:revision>
  <dcterms:created xsi:type="dcterms:W3CDTF">2010-07-08T21:59:02Z</dcterms:created>
  <dcterms:modified xsi:type="dcterms:W3CDTF">2012-03-23T01:38:43Z</dcterms:modified>
</cp:coreProperties>
</file>