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ink/ink6.xml" ContentType="application/inkml+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ink/ink4.xml" ContentType="application/inkml+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ink/ink2.xml" ContentType="application/inkml+xml"/>
  <Override PartName="/ppt/slideMasters/slideMaster4.xml" ContentType="application/vnd.openxmlformats-officedocument.presentationml.slideMaster+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ink/ink7.xml" ContentType="application/inkml+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5.xml" ContentType="application/inkml+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ink/ink1.xml" ContentType="application/inkml+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Lst>
  <p:notesMasterIdLst>
    <p:notesMasterId r:id="rId14"/>
  </p:notesMasterIdLst>
  <p:sldIdLst>
    <p:sldId id="256" r:id="rId6"/>
    <p:sldId id="685" r:id="rId7"/>
    <p:sldId id="686" r:id="rId8"/>
    <p:sldId id="674" r:id="rId9"/>
    <p:sldId id="675" r:id="rId10"/>
    <p:sldId id="687" r:id="rId11"/>
    <p:sldId id="696" r:id="rId12"/>
    <p:sldId id="689" r:id="rId13"/>
  </p:sldIdLst>
  <p:sldSz cx="9144000" cy="5143500" type="screen16x9"/>
  <p:notesSz cx="7315200" cy="96012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CC00"/>
    <a:srgbClr val="CCFFFF"/>
    <a:srgbClr val="FF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60"/>
  </p:normalViewPr>
  <p:slideViewPr>
    <p:cSldViewPr>
      <p:cViewPr varScale="1">
        <p:scale>
          <a:sx n="108" d="100"/>
          <a:sy n="108" d="100"/>
        </p:scale>
        <p:origin x="-78" y="-180"/>
      </p:cViewPr>
      <p:guideLst>
        <p:guide orient="horz" pos="2820"/>
        <p:guide pos="2592"/>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1T03:53:07.138"/>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00FF00"/>
    </inkml:brush>
    <inkml:brush xml:id="br3">
      <inkml:brushProperty name="width" value="0.05292" units="cm"/>
      <inkml:brushProperty name="height" value="0.05292" units="cm"/>
      <inkml:brushProperty name="color" value="#FF0000"/>
    </inkml:brush>
  </inkml:definitions>
  <inkml:trace contextRef="#ctx0" brushRef="#br0">992 3747 13965,'-20'-21'1537,"20"21"385,-20-20 256,20 20-32,-20 0-416,20-19-705,0 19-609,0 0-32,0 19 449,20 1-160,-20 21-321,40 18-128,-20 0-63,-1 1-1,21-1-32,-20-18-192,19 18-289,2-20-63,-1 1-641,-22 0-512,3-20-1186,-1 19-1441,-20-19-4004</inkml:trace>
  <inkml:trace contextRef="#ctx0" brushRef="#br0" timeOffset="218.75">893 4481 14541,'-99'40'4260,"38"-20"-2882,41-20 255,2 0 257,-3 0-705,21 0-128,21 0 0,-3 0-192,43-20-449,-2-20-63,21 20-225,-1-19 96,20-1-384,1-20-64,-1 20-289,0 21-384,0-21-544,1 21-65,-42-2-960,3 1-3331</inkml:trace>
  <inkml:trace contextRef="#ctx0" brushRef="#br0" timeOffset="458.9841">634 3865 21300,'-20'-59'1409,"40"20"-961,0-22 353,21 22-64,17-20-449,1 18-224,2 2-128,-2 0-641,1 19-800,-1 0-1346,-19 1-1953,19 19-10218</inkml:trace>
  <inkml:trace contextRef="#ctx0" brushRef="#br0" timeOffset="906.25">1488 3845 20179,'0'0'384,"0"0"-480,0 0 1185,0 20 352,20 0-352,-20 21-512,19-2-193,1-19-192,0 19 97,1-18-129,-1-1 0,-2-1 64,2-19 32,-20 0 129,21 0 287,-1 0-383,0-19-65,0-1 32,-20 20-128,19-80-128,1 60-32,-20-19 0,0 39-160,0 0 128,20-21 64,0 42-288,19-1-1,-19-1-479,0 1-321,21 19-705,-3 2-672,3-21-2083,-21-1-5188</inkml:trace>
  <inkml:trace contextRef="#ctx0" brushRef="#br0" timeOffset="1354.4919">2143 4045 13805,'20'39'2914,"-20"1"-1793,20-21 129,0 42 255,0-22-288,19 0-384,-19 1-289,20 1-351,-1-2-1,-19-19 0,21 19-32,-23-19-96,2-20 32,-20 21 32,0-21 129,0-21 447,-20 21-736,2-40 160,-23 1-128,1 0-64,1-42 257,-21 3-193,21-22-65,-1 0 65,1 22 65,19 17 63,20 22-96,20 19-64,19 0 64,1 20-96,19 0 128,1 40-128,19-1-193,-20 2-63,-18 18-417,-21 0 449,-2-18 192,-18-2 64,-18 0 64,-2 1-32,-21 0 96,-18-20 64,19 0-192,1-20 96,-1 0-160,0 0-192,21-20-609,19 20-1217,-20-20-2947,40 1-9288</inkml:trace>
  <inkml:trace contextRef="#ctx0" brushRef="#br0" timeOffset="1774.4139">2719 3906 19986,'-20'-21'1025,"20"21"-288,-20 0 448,20 21 0,-20 18-256,20 1-160,-19-1-257,19 2-319,19-2-97,1-19 64,0 19-128,0-19 128,0-20-32,-1 0 64,1-20-128,0 20-32,1-39-128,-1 19 128,-2 0 32,-18 1 0,0 19-31,0 0-66,0 0-63,0 0-160,20 0 0,-20 19 224,21 21-160,19-21-481,-22 1-160,23-20-288,-1 0-256,-1 0-1057,-19 0-1858,0-20-3844</inkml:trace>
  <inkml:trace contextRef="#ctx0" brushRef="#br0" timeOffset="1984.375">3037 3588 16143,'0'-80'3651,"-20"80"-1985,40 0-1378,-20 40 993,19 0 161,1 19-449,20 0-417,-1 21-288,1-21-191,1 22-194,17-42 33,-17 20-448,-2-18-161,-19-22-704,20 1-96,-40 0-866,20-20-3074</inkml:trace>
  <inkml:trace contextRef="#ctx0" brushRef="#br0" timeOffset="2180.6639">2877 3885 21460,'0'41'2018,"21"-41"-2018,37 0 320,23 19 257,-2-19 351,20-19-543,1 19 31,-21 0-960,0-20-834,-79 20-127,80 0 1505,-61 0-17072</inkml:trace>
  <inkml:trace contextRef="#ctx0" brushRef="#br0" timeOffset="3765.625">1051 4660 12812,'-20'0'1281,"1"0"-32,19 0-448,0 0 32,0 0-193,0 0 289,0 0 288,19 0-224,1 0-384,41 0 63,-2 0-447,60 0 31,19-21-96,42 2 160,57-1 65,22-19 223,18-1-320,-18 21-288,-42-2 129,-57 1-161,-2 20 320,-18-20-224,-1 20 0,-40 0 32,-40 0-128,0 0 32,-39 0-64,1 20 32,-1-20-64,-20 0-96,0 0-193,-20 0-480,20 0-416,-21 0-576,1 0-2083,2-20-10666</inkml:trace>
  <inkml:trace contextRef="#ctx0" brushRef="#br0" timeOffset="4018.5547">3950 3726 25079,'-20'-20'224,"0"20"-608,20 0-1153,0 0 768,0 0 224,0 0-1440,0 41-1667,0-21-11498</inkml:trace>
  <inkml:trace contextRef="#ctx0" brushRef="#br0" timeOffset="4156.25">4049 4163 14285,'19'41'9801,"-19"-41"-9480,0 0-1122,0 0 384,0 0 257,0 0-865,-19 0-3267,19 0-12267</inkml:trace>
  <inkml:trace contextRef="#ctx0" brushRef="#br0" timeOffset="5699.2186">4863 3945 416,'-40'-39'14221,"20"18"-13804,0-19-97,1 40 1121,-1-19 161,0 19-513,0-20-288,0 40-353,1-20-320,-1 39 64,0 2 193,20-2-33,0 1-32,0 20-127,20-21-65,0 1 64,-1-21 0,21 1 160,-20-20-159,19 0 159,1-20-64,-20 1-32,19-1-127,-19-19-1,-20 19 64,0-21 0,0 22-224,-20-1 96,20 0 0,-19 1 96,-1-1 33,0 20-1,20 0-64,0 0-160,0 20 64,0-1-64,20 21 256,0-21-224,19 22-32,1-21 96,-1-1-224,2 1-160,-1 0-513,-1-1-577,1-19-736,0 0-1569,-21 0-2659</inkml:trace>
  <inkml:trace contextRef="#ctx0" brushRef="#br0" timeOffset="6011.7186">5240 3906 12972,'40'20'2498,"-21"-1"-832,1 21-449,0-21 192,1 1-128,-1 1-288,-20-21-288,18 20-321,-18-20 97,0 0 448,-18 0 0,18-20-737,-20-1-96,-1 1-32,1-19-32,-19 19 0,19-19-32,20-2-128,-20 21 96,20 1-128,20-1-321,0 0-255,-1 20-610,21 0-864,1 20-2402,-3-20-9161</inkml:trace>
  <inkml:trace contextRef="#ctx0" brushRef="#br0" timeOffset="6394.5312">5736 4024 10537,'41'41'2499,"-41"-22"-609,18 1-1,-18-20 257,20 0-320,-20 0-256,0 0-353,-20 0-609,2-20-319,-3 1 159,1-1-192,0-1-128,0-18 97,1-1-161,19 21-32,0-1-96,0-21 32,0 21-128,19 20-321,1-19-256,0 19-416,21 0-865,-3 19-2146,3-19-6886</inkml:trace>
  <inkml:trace contextRef="#ctx0" brushRef="#br0" timeOffset="6808.5936">6212 3786 15310,'-18'0'1954,"18"0"-833,-21 0 192,1 0 289,0 20-353,0 19-384,20-19-129,-19 21-223,19-2-225,19 1-64,1-21-256,0 1 160,0 1-31,1-21-1,-3 0-32,2-21 0,1 21-64,-1-20-32,-20 1-64,0-21 160,-20 21-32,-1 19 32,1-20-128,2 20 64,-3 0 64,21 0-320,0 20 63,0-1 1,21 1-288,17 19-417,3-19-384,-3-20-961,3 21-609,-1-21-1922</inkml:trace>
  <inkml:trace contextRef="#ctx0" brushRef="#br0" timeOffset="7046.875">6372 3806 18417,'20'20'1217,"-1"-1"-256,1 1 576,20 0-255,-1 1-225,21 18-609,-21 1-288,22-21-192,-23 22-256,23-21-160,-22-20-257,1 19-384,0-19-929,-20-19-1826,19 19-3427</inkml:trace>
  <inkml:trace contextRef="#ctx0" brushRef="#br0" timeOffset="7234.375">6987 3786 11370,'0'0'7335,"0"20"-6438,0 0 544,0 39 385,-20 1-192,20 19-481,-20 1-417,20-21-415,0 21-225,-20-21-288,20 21-193,0-40-95,-19 19-161,19-19-736,-20 0-1314,20-21-3715</inkml:trace>
  <inkml:trace contextRef="#ctx0" brushRef="#br0" timeOffset="8002.9296">7721 3647 17552,'20'-19'1634,"0"19"-1410,0 19 160,0 21 417,0 20 288,-1 19-352,21 1-321,-19 18-288,17-18 32,-18-21-31,1-19-129,-1 0 128,0-20-128,-20 0 96,0-20 320,0 0 225,-20-20-417,20 0-288,-20-40 96,-21 1-32,23 0 64,-2-41-128,-21 0-64,21 2-96,20 18 95,-19 1 65,19 39 0,19 0 96,1 21 0,0 19 0,1 19 129,17 1-1,3 40 96,-1-1-64,-1 20-32,21 1-128,-1-21-32,-19 2 128,19-2-160,-18-20-192,-23-18-128,2-1-353,0-1-544,-20-19-609,0 0-1217,-20 0-5509</inkml:trace>
  <inkml:trace contextRef="#ctx0" brushRef="#br0" timeOffset="8163.086">7901 3965 10794,'-21'0'10217,"21"0"-9064,21 0-704,-1-20 736,18 20 128,3 0-1056,-2-19-257,21 19-1090,-21 19-1344,21 1-4004</inkml:trace>
  <inkml:trace contextRef="#ctx0" brushRef="#br0" timeOffset="8929.6875">8952 3845 12011,'-19'-39'3171,"19"19"-481,0 20-512,0 0-576,0 0-833,0 40 224,0-1 0,19 22-385,-19-2-159,20 1-193,0-21-128,20 1-128,-21-1 0,1-19 192,0-20-160,0 0-64,19 0-160,-19-20 64,0 0 160,-20 1 0,21 19-64,-21-20 64,0 20-96,0 0-32,0 0 192,20 0-96,-2 0 128,2 20-32,21-20-64,-21-20 0,19 20 32,-19-20-64,0 1 0,0-1-96,-20-1-256,0 1-193,0 1-640,0-1-1089,0 20-2242,-20 0-6343</inkml:trace>
  <inkml:trace contextRef="#ctx0" brushRef="#br0" timeOffset="9132.8125">9687 3965 19538,'20'39'2402,"-20"-19"-1921,0-20 31,0 21 353,0-1-641,20-1-128,-20 1-192,20 0-352,-1-20-161,1 19-512,0-19-1281,-20-19-2627</inkml:trace>
  <inkml:trace contextRef="#ctx0" brushRef="#br0" timeOffset="9299.8047">9648 3767 18961,'-20'-41'2018,"-1"21"-1441,21 1-705,0 19-193,21-20 1,-21 20-577,20-20-1569,-2 20-2499</inkml:trace>
  <inkml:trace contextRef="#ctx0" brushRef="#br0" timeOffset="9509.7654">9826 3508 17168,'0'40'2434,"0"-21"-1569,20 22 352,-20-2 96,19 20-288,1 2-576,0-2-225,0 0-128,0 1-96,-1-20-320,21-1-481,-19 2-576,-21-22-1218,20-19-3298</inkml:trace>
  <inkml:trace contextRef="#ctx0" brushRef="#br0" timeOffset="9726.5625">9766 3985 17136,'-19'0'2690,"19"-20"-1344,19 20-321,1-20 736,0 20-351,20-19-866,-1 19-320,1-20-256,-1 20 64,1 0-320,19-21-160,-18 21-353,-1-20-512,-1 0-481,1 20-929,-20-19-1345</inkml:trace>
  <inkml:trace contextRef="#ctx0" brushRef="#br0" timeOffset="10066.406">10183 3489 17136,'20'78'1729,"0"-17"-223,0-2-129,-1 1-128,1-1-256,0 0-128,0 2-545,20-22-192,-21 0-63,1 2 31,-20-21-64,20-20 32,-20 0-224,0 0 63,0 0 354,0-20-417,0-1 224,0-18-64,0-1 0,0 21 0,21-1 64,-21-1-160,20 21 96,-2 21 0,2-1 32,1-1-64,19 21-32,-21-1-417,21-18-608,-20-1-769,0-1-1185,-1 1-2946</inkml:trace>
  <inkml:trace contextRef="#ctx0" brushRef="#br0" timeOffset="11484.3747">11533 3885 13612,'0'0'1474,"0"21"-1346,20-21 993,-20 20 737,20 19-385,-1-19-352,1 19-352,0 2-289,0-22-95,1 1-1,-21 0-64,18-20 33,-18 0-129,0 0 160,0 0 225,20-20-289,-20 0-224,0 1-32,20-22-96,-20 2-32,21-1-32,-21 1 32,20 18-32,-2 1-96,2 20 224,1 0-32,-1 20 32,0 21 64,19-22-96,-19 21 32,20-21-32,-1 22 32,1-21-416,-20-1-866,19-19-1056,-19 20-3267</inkml:trace>
  <inkml:trace contextRef="#ctx0" brushRef="#br0" timeOffset="12237.3047">13359 4045 13516,'-20'0'1826,"20"-21"-1442,-20 1 641,1 1 961,-1-1 128,0 0-897,-20 1-192,1 19-448,19-20-321,-20 40-128,21-1 0,-21 1-32,19 39 97,21-18-1,0-2-128,21 0 0,-1-19-32,19 21-64,1-41 192,0 0-128,-1 0 64,-19-21-128,20 1 0,-21 0-64,1-19 0,-20-20 64,0-1-64,0-19-96,0 18 64,-20-17 64,1-2 31,-1 21-63,0-2 225,0 22 63,20 19 192,0 20-32,0 0-320,0 20-32,0 0 385,20 40 127,0-1-127,19 21-97,-19-1-128,20-20-160,-1 21 96,2-21-288,-1-18-128,-1-2-161,1 0-352,-20-19-576,-1 0-1346,1 1-2818,-20-21-9960</inkml:trace>
  <inkml:trace contextRef="#ctx0" brushRef="#br0" timeOffset="12414.0625">13716 4024 19410,'20'41'1890,"0"-22"-673,0 1-737,0 19-223,1-19-193,-21-20 32,18 20-353,2-20-896,-20 0-1377,21 0-2883</inkml:trace>
  <inkml:trace contextRef="#ctx0" brushRef="#br0" timeOffset="12556.6407">13637 3747 18705,'-20'-21'1345,"1"21"-1056,19-20-1346,19 20-865,-19 0-705,20 20-7014</inkml:trace>
  <inkml:trace contextRef="#ctx0" brushRef="#br0" timeOffset="13210.9375">14293 3885 18513,'-21'0'448,"1"0"-319,-18 0 95,17 0 448,-19 21 129,1-1-128,19-1-289,0 1-192,0 0-128,20-1-64,20 1 129,20 1 63,-1-21-96,1 20 0,19-20-96,2 19 0,-22 1 0,-19 0 0,0-1 96,0 21-96,-20-19 96,-20-2 96,-20 21-32,19-40-31,-17 19-129,17 1-97,1-20-287,0 0-769,2 0-929,-3-20-2114,1 1-9801</inkml:trace>
  <inkml:trace contextRef="#ctx0" brushRef="#br0" timeOffset="13447.2654">14491 3628 22036,'20'0'929,"-20"0"-1249,0 19 384,0 1 609,19 19 223,-19 2-255,20 18-128,-20-20-289,40 22-128,-20-22 0,-1 1-256,21-1-353,-20-18-512,1-1-352,-21-1-1313,0 1-3108</inkml:trace>
  <inkml:trace contextRef="#ctx0" brushRef="#br0" timeOffset="13816.406">14372 3965 15822,'40'0'4357,"-21"0"-3364,1 0-33,20-20 386,19 20-546,-19 0-287,-1 0-321,21 20-64,-19-20-96,18 20 0,-19-1-128,19-19-96,-19 20 32,-21-20-224,21 0-225,-20 21 96,0-21 385,-20 0 64,0 0 32,19 0 128,-19 0 0,0 0 129,0 20 191,20-20-160,-20 19-128,20-19 65,-20 20 63,21 0-128,-21-20-160,20 19 64,-20-19-96,0 20-64,0-20-513,0 0-384,0 0-1313,0 0-2659</inkml:trace>
  <inkml:trace contextRef="#ctx0" brushRef="#br0" timeOffset="13976.5625">14868 3628 17680,'-20'-20'1057,"20"20"-1153,0 0-1601,20 0 287,0 0-287,-20 20-2307</inkml:trace>
  <inkml:trace contextRef="#ctx0" brushRef="#br0" timeOffset="14302.7344">15186 3965 12940,'40'100'5093,"-22"-81"-3236,3 21-511,-1-21 351,0-19-352,-20 20-480,20-20-256,-20 0-225,19 0-63,-19-20 63,0 1-416,0-1 128,20-19-64,-20 19-64,0-21 64,0 22-32,20-1-32,-20 20-192,0 0-32,20 0 159,0 20-31,-1-1-32,1 1-352,20 21-545,-19-22-417,17-19-1344,3 20-2596</inkml:trace>
  <inkml:trace contextRef="#ctx0" brushRef="#br0" timeOffset="14563.4763">15860 3906 19314,'-19'-41'2178,"19"41"-1281,-20 0 160,20 0 32,-20 20-256,0 21-65,0 18-31,20-20-321,0 21-191,0-20-97,20-1-96,0 2-96,39-22-161,-19 1 33,19-20-160,2 0-257,-2-20-159,1 1-610,-41-22-608,21 21-672,-40-19-1218,0 0-1537</inkml:trace>
  <inkml:trace contextRef="#ctx0" brushRef="#br0" timeOffset="14736.3279">16198 3687 17232,'0'0'4324,"0"0"-3011,0 19-320,20 1 448,-20 40-319,20-20-354,-1 19-576,1-18 1,0 18-193,0-20-96,19 2-289,1-22-95,-19 1-417,-1-20-961,0 0-1313,-20 0-3972</inkml:trace>
  <inkml:trace contextRef="#ctx0" brushRef="#br0" timeOffset="14903.3202">16040 3926 20595,'-20'19'2691,"20"-19"-2371,38 0-160,23-19 385,-2 19 351,1 0-511,-1 0-225,0 0-352,2 0-577,-21 19-1313,-1-19-2947</inkml:trace>
  <inkml:trace contextRef="#ctx0" brushRef="#br0" timeOffset="17416.9922">17370 3926 13644,'19'0'1698,"-19"0"-1410,20 19 1122,-20 1 447,20 0-639,0-1-546,19 22 97,-19-21-353,-20-1-95,20-19-65,0 20 192,-20-20-95,20 0-1,-20 0 32,0 0 1,0-20-161,0 1-160,0-22-32,0 2-32,0 19-64,0-19-64,19-2 128,-19 21-160,0 0 96,20 20-225,0 0 97,-20 0 32,21 20 128,17 21 0,-18-21 64,21 19-32,-21 0 32,19-19-384,1 21-866,-1-22-960,-19 1-1889,20-20-3429</inkml:trace>
  <inkml:trace contextRef="#ctx0" brushRef="#br0" timeOffset="17774.4141">18065 3885 288,'0'0'13805,"0"0"-12268,0 21-640,0-1 1377,0-1-96,0 21-993,20-21-256,-2 1-320,2 1-193,21-1-63,-21-20-193,19 0 96,-19 0-64,20 0-128,-21-20 0,1-1-160,0 1 128,-20 1-96,0-1 96,0 0-160,0 20 32,0-19 0,0 19-192,0 0-1,0 19 1,20-19 160,-20 20-256,39 19-385,-19-19-448,20-20-513,-19 21-736,17-21-1570</inkml:trace>
  <inkml:trace contextRef="#ctx0" brushRef="#br0" timeOffset="18249.0234">18660 3806 7463,'20'39'8840,"-1"1"-6470,-19-19-768,20 18-289,-20-19-256,20 0-448,-20-1-193,20-19-128,-20 20-160,20-20-128,-20 0 192,0 0-95,0 0-65,19-20-96,-19 1-1,0-1-63,0 0-32,0 1 64,0-1-224,20-1 192,-20 21 0,0-20-65,0 40 257,20-20 33,0 21 159,0-1-96,-1-1 32,1 1-32,0 0-64,21-1 32,-21-19 1,-2 0 63,3 0-32,-21 0 32,20-19-160,0 19-128,-20 0 64,20-20 0,-1 20-192,1 0-257,0 20-319,0-20-578,0 19-1601,-1 1-2177</inkml:trace>
  <inkml:trace contextRef="#ctx0" brushRef="#br0" timeOffset="18748.0469">19314 3489 20115,'0'39'1441,"20"-19"-768,-20 20 512,20 0 0,1-1-416,-21 0-385,20 2-224,-2-2-64,3 1-32,-1-21 64,0-19-128,-20 20 64,20-20 129,-20 0-65,0 0-32,19-20-160,-19 20 160,20-19-128,0 19 32,-20 0-128,20 0 0,0 19 31,19 1 1,-19 21 160,0-2-64,0 20-32,-1-18 0,1-2 32,0-19-128,-20 0 128,0-1-64,0 1-64,-20 0 32,0-20 32,-19 0 64,19 0 0,0-20-64,-19 0 32,19 1-224,0-1-193,20 0-384,-20-19-512,20 18-545,0 1-1633,20 1-5381</inkml:trace>
  <inkml:trace contextRef="#ctx0" brushRef="#br0" timeOffset="19139.6484">19891 3945 9833,'39'0'10826,"1"0"-9833,-20 0-352,19 0 416,-19 0 64,0 0-449,0 20-351,0-20-193,-1 0 224,1-20-256,0 20 32,1-19-64,-21-1-96,20-1-32,-20 1-96,-20 20 0,20-20 0,-21 1-96,1 19 95,-19 0 33,19 0 96,0 19-32,0 1 128,20 0 128,-20 1 1,20 18-65,20 1 32,0-21-64,0 1 64,19 1-64,1-1-96,1-1-384,-3-19-193,3 0-672,-21 0-1185,-1 0-3460</inkml:trace>
  <inkml:trace contextRef="#ctx0" brushRef="#br0" timeOffset="19357.4219">20446 4143 10570,'20'20'6053,"0"0"-3202,-20-40-705,0 20-224,0-20-737,0 1-705,-20-21-95,0 21-33,0-22 0,20 2-223,-19-1-129,19 1 32,19 18-449,1-19 33,0 21-513,0 19-961,19-20-1665,1 40-3972</inkml:trace>
  <inkml:trace contextRef="#ctx0" brushRef="#br0" timeOffset="19646.4844">20942 3865 22613,'0'-20'961,"-19"20"-449,-1 0-255,0 0 639,0 0-287,0 0-385,1 20-256,19 21-64,0-21 64,0-1-96,19 21-96,1-21 128,20 22-161,-1-21-159,1-1 224,1 21 64,-23-21 160,2 1 64,1 0 0,-21-20 96,0 21 0,-21-21 0,1 19-224,2-19-993,-23 0-2338,1 0-10794</inkml:trace>
  <inkml:trace contextRef="#ctx0" brushRef="#br0" timeOffset="21500.9766">1806 5374 14477,'20'-39'1506,"-20"-1"-545,0 21-97,0-22 354,-20 21 31,0 1-160,0-1-545,0 0-255,-19 20-322,-1 20 98,-1 0 127,3-1 32,-3 21-64,2 20 0,19-1-64,0-20-64,20 22 32,0-22-32,20 1 0,19-19 97,1-2 95,1-19-32,-3 0-32,3-19 0,-1-2-256,-1-19 96,1 21-64,-40-21 32,20 21 32,-20-22 64,0 21-32,0-19 0,-20 19 32,20 20 128,-20 0-256,20 0 0,0 0 96,0 20-96,0-1 64,0 1 0,20 0-160,19-1-224,1 3-97,1-22-319,-3 0-514,3 0-832,-3-22-1153,-17 22-4901</inkml:trace>
  <inkml:trace contextRef="#ctx0" brushRef="#br0" timeOffset="21820.3122">2043 5215 14926,'0'0'1729,"0"0"-1569,21 20 1570,-1 0 192,0 1-353,0-2-512,-1 21-320,1-21-289,0 1-63,0 0-129,-20-20-96,0 0-32,20 0 0,-20 0 65,0 0 159,0 0-96,0-20-288,0 0 0,0 1-32,19-1-64,-19 0-160,20 1 160,-20 19-257,20-21 97,0 42 96,19-21 0,1 19-65,1 21-447,-3-21-610,3 21-928,-21-21-1377,19-19-1186</inkml:trace>
  <inkml:trace contextRef="#ctx0" brushRef="#br0" timeOffset="22225.586">2758 5255 7206,'0'-20'11948,"0"20"-10891,-19 0-577,19 20-64,-20 1 385,20-2 0,0 21-256,0 19-65,0-18-192,20-22-128,-1 21-160,1-21 64,0-19 33,21 0 31,-23 0 0,23-19-256,-21-21-129,0 21 193,-20-42 32,0 22 32,-20-1-64,20-20-192,-41 21-96,21-20 160,2 18 320,-23 2-32,41 39 192,-20-20 96,20 20-159,0 0-322,0 20 322,20 19 31,21 2-320,-3-2 160,3 0-705,-3 1-480,3-19-512,-1 18-1378,-21-19-3651</inkml:trace>
  <inkml:trace contextRef="#ctx0" brushRef="#br0" timeOffset="31467.7734">4129 5276 9096,'-21'-41'2531,"21"21"-834,-20 1-159,20-1 608,-20 0-321,1 1-415,-1-1-129,0 20-320,0-21-225,0 21-383,1 0-129,19 21-320,-20 18 128,0 1 0,0-1 32,20 2 0,0-2-64,20 0 32,-20-19-64,40 0 96,-21-20 0,21 0 32,0 0 32,-21-20-63,21 0-33,-19-19-32,-1 19 64,-2-20 32,-18 20 0,0 0-64,0 20 96,0 0 0,0 0-160,0 0-96,0 0-96,0 20 128,0 0 32,20 20-225,1-20-383,-1 0-417,19-20-257,1 19-479,0-19-1539,-1 0-3714</inkml:trace>
  <inkml:trace contextRef="#ctx0" brushRef="#br0" timeOffset="32089.8438">4963 5176 4131,'18'-20'4965,"-18"20"-3011,20-19 320,-20 19 224,0 19-319,21-19-418,-1 40-864,0-21 160,-2 21-352,3 0-129,-1 0-319,0-21 383,-20 21-384,20-40 65,0 19-97,-20-19 64,0 0-64,0 0 97,0 0 127,19-19-160,-19-1-127,0-19-129,0 19 32,0-19-64,0-2-32,20 21-129,-20 20-31,20-19 0,0 38 96,0-19 96,19 20-128,-19 21 160,1-22-256,17 21-225,-18-21-384,1 1-544,-1 0-1217,0-1-3428</inkml:trace>
  <inkml:trace contextRef="#ctx0" brushRef="#br0" timeOffset="32966.7966">5736 5255 6342,'0'-20'7591,"0"0"-6086,0 20-960,0 20 159,0 0 1154,0 1-417,20 18-448,1 0-320,-3 1-161,2 1 1,0-22-65,1 1-63,-1-20-33,-2 0-32,-18 0-256,21 0 65,-21 0 191,0 0 128,0-20-95,0 20-1,0-19-64,20-22-768,-20 21 288,0 0 96,0 1-97,0 19-191,0 19 288,20-19-96,0 20 96,-1 0 64,1-1-385,20 3-384,-20-22-576,19 19-417,1-19-864,-20 0-1154,1 0-9608</inkml:trace>
  <inkml:trace contextRef="#ctx0" brushRef="#br0" timeOffset="33437.5">6293 5255 12940,'18'21'1890,"-18"-2"-129,21 1-159,-1 0-289,0-1-256,0 1-64,-20 0-417,0-20-287,0 0-97,0 0-64,0 0 64,0 0 161,19 0-97,-19-20-256,0 0-32,0-19-289,0 19 482,0 1-257,0-22-65,0 41 1,20-20-96,-20 20 32,20 20 64,0 0 96,-20 20 96,20-20 0,-1 19 0,1-19 32,0-20 64,0 0 0,-20 0 64,20 0-32,-20 0 32,0 0 1,19-20-97,-19 1 32,0-1 0,0 20-64,20-20-160,-20 20-32,20 0-32,21 0-65,-23 20-223,2 19-609,21 1-2018,-21 1-7271</inkml:trace>
  <inkml:trace contextRef="#ctx0" brushRef="#br0" timeOffset="34241.2108">7008 4898 16143,'0'-20'1473,"-21"20"449,21 0-1730,0 20 417,21-1 672,-21 21-288,18 20-609,2-20-63,-20-1-129,20 2 128,1-2 0,-1-19 1,-2-1 95,3-19-288,-21 0 449,20 0-321,20-19-160,-1 19-96,1 0 0,-1 0 0,1 19-64,19 1 128,-19 21-128,1-2 32,-3 20-32,-38-39 32,21 21 64,-21-22 32,-21 1 128,1 0-96,2-1 64,-23-19-64,1 0-63,1-19-33,-1 19-97,20-20-31,-19 0-352,19 1-353,20-3-576,-20 3-33,20 19-704,20 0-1986,-20 0-5509</inkml:trace>
  <inkml:trace contextRef="#ctx0" brushRef="#br0" timeOffset="34625">7642 5354 19410,'20'0'1281,"0"0"-448,0 0 576,19 0-224,-19-19-512,0 19-385,20-20-96,-21 0-63,1 1 31,0-2-64,1 1-96,-21 0-96,0 1 32,0 19 96,-21-20-64,1 20-96,-19 0-33,19 0 65,-20 0 32,20 20 0,0 19 64,1-19 96,19 20-64,0-20 96,0 19-32,39-19 33,-19 0-1,20-1-160,-1 3 64,1-22-449,1 0-447,-3 0-738,3 0-736,-21-22-2211,-20 3-9736</inkml:trace>
  <inkml:trace contextRef="#ctx0" brushRef="#br0" timeOffset="34900.3905">8099 5276 17872,'39'59'2499,"1"-40"-1026,-20 1-352,0 0 96,-1-1-224,-19-19-320,0 22-289,0-22 1,0 0 383,-19-22-479,-1 3-161,0-1-64,0 0 0,0-19-64,20 19-96,-19-20 32,38 20-96,1 0-129,0 1-63,20-1-64,19 20-673,-18 0-705,17 0-1601,-17 0-6631</inkml:trace>
  <inkml:trace contextRef="#ctx0" brushRef="#br0" timeOffset="35509.7654">9290 5096 16431,'0'0'2851,"0"0"-1890,0 0 288,20 0 352,0 21-512,-1 18-384,-19-19-128,20 19-257,0 1-128,0-19-128,0-2 32,-1 1-64,-19 0-32,20-20-224,-20 19-160,0-19-225,0 20-544,0-20-769,0 0-1921,0 0-2916</inkml:trace>
  <inkml:trace contextRef="#ctx0" brushRef="#br0" timeOffset="35661.1325">9249 4839 18417,'-18'-41'1633,"18"21"-992,0 20-961,0 0-449,0 20-704,18 1-1666,2-1-6759</inkml:trace>
  <inkml:trace contextRef="#ctx0" brushRef="#br0" timeOffset="36175.781">9984 4978 14926,'-20'-61'2690,"20"42"-1088,-19-1-834,-1 0 834,0 20-577,0 0-224,0 20-225,1 0-288,-1-1-288,0 21 577,0 20-449,20-20 192,0 20-127,20-21-65,20 1-96,-1-21-32,-19 21 32,39-19-32,-19-21 96,1 0-32,18 0-96,-19-21-320,-1 21-353,-19-20-544,0 20-545,-20-20-1633,-20 20-2819</inkml:trace>
  <inkml:trace contextRef="#ctx0" brushRef="#br0" timeOffset="36327.1485">9905 5176 19122,'0'0'993,"20"-20"-897,0 20 160,-1-19 192,1 19-480,21 0-1377,-21 0-3428</inkml:trace>
  <inkml:trace contextRef="#ctx0" brushRef="#br0" timeOffset="37232.4216">10660 4759 9224,'19'-40'3043,"-19"21"-224,0-1-289,0 20-320,0 0-576,-19 0-1026,19 0-479,-20 20-65,0-1 224,-20 21 96,21 20 65,-1-21-129,0-19-128,20 19-32,0-19-640,0 0 800,20 1-224,0-1-32,-1-1 64,21 1-96,19-20 32,-19 20-64,0-20-96,-1 19-192,-19-19-32,0 20 192,-20 1 64,0-1 0,0-1 64,0 21 64,-20-21-160,20 1 128,0 0-32,0 1 32,0-2 0,0 1 96,0 0-32,0-1-96,20 21-32,-20-21 64,21 22 32,-21-21-128,18 19 160,-18-19-416,20-20 416,-20 20-385,20 1-255,-20-21-449,21 0-1025,-1 0-1569,19-21-5158</inkml:trace>
  <inkml:trace contextRef="#ctx0" brushRef="#br0" timeOffset="37602.5388">11294 4778 18801,'0'0'2050,"0"0"-1377,0 20 64,0 1 896,0 18-544,0 20-512,0-19-289,20 20-416,1-20 160,-1-1-32,18 2 0,-17-2-96,-1-19-192,0 19-321,0-19-640,-1-20-449,-19 21-1665,20-21-3011</inkml:trace>
  <inkml:trace contextRef="#ctx0" brushRef="#br0" timeOffset="37820.3125">11673 5215 16079,'38'40'3907,"-18"-40"-2689,1 40-514,-1-20 1,-2 19 384,-18 1-480,0-21-385,20 22-224,1-21-224,-21 0-193,0-1-384,20-19-768,-20 0-2435,0 0-4804</inkml:trace>
  <inkml:trace contextRef="#ctx0" brushRef="#br0" timeOffset="38218.75">11970 4839 15790,'99'0'5478,"-60"0"-4133,22 19-512,-23 21-481,-17-1-160,-1 2 417,-20 18-609,0-20 96,0 22-96,0-22-32,-20 0-32,-1 1-160,-17-19 31,17-2-31,-19 1-160,1-20 192,19 0 192,0-20-96,0 1 64,0-2 96,20 1 32,20 0 0,0 1 0,0-1 0,21 0 128,-3 20 96,3 0-95,-21 20-225,19 0 0,1-1-417,-20 1-255,-1 0-770,1 1-1280,0-21-1538,-20 0-9609</inkml:trace>
  <inkml:trace contextRef="#ctx0" brushRef="#br0" timeOffset="38420.8985">12566 5235 23350,'38'20'1345,"3"1"-288,-21 18-801,-20-19 257,20 19-257,-20-19-224,0 21-224,-20-22-289,20 1-704,-20 0-929,-1-1-1794,21 1-6437</inkml:trace>
  <inkml:trace contextRef="#ctx0" brushRef="#br0" timeOffset="38992.1875">13041 5276 18161,'0'-21'2594,"0"1"-1569,0 20-352,0 0 256,21-20-257,-21 20-768,20 0 32,0 0-256,-1 20-481,1-20-800,20 0-1699,-20 0-2881</inkml:trace>
  <inkml:trace contextRef="#ctx0" brushRef="#br0" timeOffset="39152.3438">13418 5235 16623,'20'0'2723,"-20"0"-1058,21 0-640,-21 0-128,0 0-512,20 0-514,-20 0-159,20 0-577,-2 0-928,3 0-2211,-1 0-6758</inkml:trace>
  <inkml:trace contextRef="#ctx0" brushRef="#br0" timeOffset="39298.8282">13817 5255 17328,'18'0'3107,"-18"0"-2370,0 0-641,0 0 384,0 0-352,0 0-1185,20 0-1890,-20 0-3234</inkml:trace>
  <inkml:trace contextRef="#ctx0" brushRef="#br0" timeOffset="39579.1013">14313 5255 19538,'39'0'641,"-19"0"-129,-20 21-256,20-2 225,-20 21-65,0-1-224,0 0-96,0 2-160,0-21 32,0 0-256,0-1-449,0 1-1665,0 0-3043</inkml:trace>
  <inkml:trace contextRef="#ctx0" brushRef="#br0" timeOffset="40101.5625">14649 5137 18577,'0'19'769,"20"-19"-32,0 20 832,-20 0-32,21 19-640,-1-19-352,-2 1-193,3 18-128,-21-19 1,20-20 127,-20 0-160,0 0 96,0 0 97,0 0-1,0-20-224,0 0-256,20 1 128,-20-22-64,20 21-64,-1-19 96,1 19-256,0 20 128,0 0-32,0 0-1,-1 20-351,21 19-385,-20 1-672,19 0-1058,-19 0-3234</inkml:trace>
  <inkml:trace contextRef="#ctx0" brushRef="#br0" timeOffset="40615.2341">15244 4957 15662,'21'-20'3844,"-1"0"-3171,20 20 31,-1-19 930,1-1-161,-1 20-640,1 0-545,-20 20-224,1-20-32,-21 19-256,0 1 609,-21 21-578,1-21 289,20 19-96,-20-19 32,20-1-64,0 1 32,0 1 0,20 18 64,21-19-31,-21 0 31,18 19-64,3 2 0,-21-22 32,-20 21-32,0-1 0,0 0 96,0-17 0,-20-3-96,0 1-96,-21-20-385,41 20-544,-18-20-993,18 0-2338,-20 0-6406</inkml:trace>
  <inkml:trace contextRef="#ctx0" brushRef="#br0" timeOffset="40956.0547">16020 5494 24375,'0'19'2914,"0"-19"-2818,0 0-416,0 0 544,0 0 385,0 0-737,0 0-449,0 0-448,0 0-1153,0 0-3651</inkml:trace>
  <inkml:trace contextRef="#ctx0" brushRef="#br0" timeOffset="64078.1247">753 7737 12171,'-20'-40'1794,"0"20"-449,2 0-352,18 20 608,-21-19 193,1 19-513,0 0-640,0 0-353,20 19 129,-19 21 255,-1 0 33,20 39-129,0-19-127,0 39-161,0-19-128,20-1-160,19-19 193,1-1-226,-1-20 162,22-19-97,-2 1 32,1-42 0,-1 1-64,1-19-32,-1 0 32,-18-22-32,-3-17 96,-17 17-128,-1-18-96,-40-1-65,-1 2 33,-17-2 96,-3 40 160,-18-19-192,-1 40 0,1 19-32,-1 0-353,1 19-832,18 1-1217,21 0-2531</inkml:trace>
  <inkml:trace contextRef="#ctx0" brushRef="#br0" timeOffset="64563.4766">1409 8094 18897,'0'-19'1378,"0"19"-674,0 0-31,-20 0 961,20 19-738,0 1-383,0 19-129,20 2-95,-1-2-225,1 1 0,0-1 0,20-18-64,-1-1 96,2-1 0,-3-19 0,3 0-96,-1-19-192,-1-1 192,-19-21-256,0 22-257,0-21-384,-20 1-32,20-2 161,-20 2-289,0 0-673,-20-1-1057,20-1-416,0 22-1729,-20-21-2179</inkml:trace>
  <inkml:trace contextRef="#ctx0" brushRef="#br0" timeOffset="64744.1405">1786 7855 4292,'0'-78'5509,"0"58"-2114,0 0-1217,0 1-128,0-2-256,0 21-321,0 0-352,20 0-32,-20 0-96,0 21-512,20-2-65,-20 21-128,19-1-192,1 21-64,0-20-64,0 19-288,1 1-257,17-20-608,-18-1-929,1-19-2434,-1-20-6983</inkml:trace>
  <inkml:trace contextRef="#ctx0" brushRef="#br0" timeOffset="64968.75">1687 7955 15470,'-61'0'6086,"61"0"-5221,0 0-289,20 0 1058,1-20-321,19 20-865,-1-19-287,21-1-129,-1 20-64,-19-20-513,39-1-384,-38 2-961,18 19-1569,-19-20-3908</inkml:trace>
  <inkml:trace contextRef="#ctx0" brushRef="#br0" timeOffset="65599.6094">2302 8194 17744,'20'98'1474,"19"-37"-1090,-19-2-224,21 0-32,-3 1 353,3-21-33,-21 1-352,-2-19-128,3-1 32,-21-1-64,0-19 32,0-19 224,0-1-352,-21-1 256,-17-19-64,-3-19 96,3-1 193,-3 1-97,-18-21-128,19 1 160,0-1-31,40 21-97,0 0-32,20 18-64,20 22 32,-1-1 288,21 0 289,-1 20-257,-18 0-288,-3 40-64,-17-1 64,-1 2-32,-20 18-160,-20-20 0,-1 22-64,-17-22 96,18 0 0,-21-19-128,23 1-705,-23-1-1185,21-20-2114,20 0-3844</inkml:trace>
  <inkml:trace contextRef="#ctx0" brushRef="#br0" timeOffset="65983.3984">2699 8055 22389,'0'0'736,"0"20"-543,-20 19 223,20 0 705,0 2-96,0-2-641,0 1-352,20-21 0,-20 1 32,20 1-128,0-21 96,19 0-352,-19-21 224,1 1-256,-1 1 320,-2-21-160,-18 21 159,20-21-31,-20 19 96,0 2 33,0 19 95,0 0-32,0 0-96,0 19 192,21 2-96,-1 19-128,0-21-96,19 1-32,-19-20-320,20 0-642,-1 0-447,-19 0-897,0-20-1826,0-19-5221</inkml:trace>
  <inkml:trace contextRef="#ctx0" brushRef="#br0" timeOffset="66185.5466">3037 7618 16719,'0'-20'4132,"19"20"-2466,-19 20 31,20 19-255,0 22-321,20-2-513,-21 19-415,21-17-1,-20-2-160,19 1-481,1-20 33,-19-1-193,-1-19-127,-2-20-1058,-18 0-2146,-18 0-6950</inkml:trace>
  <inkml:trace contextRef="#ctx0" brushRef="#br0" timeOffset="66359.375">2898 7935 19026,'0'0'2242,"40"0"-1249,-1 0 0,21 0 224,-1-19-256,0 19-769,1 0-160,-1 0-417,2 0-608,-22-20-960,1 20-4005</inkml:trace>
  <inkml:trace contextRef="#ctx0" brushRef="#br0" timeOffset="67026.3671">1112 8631 15438,'-61'0'1185,"41"0"-512,1 0-225,19 0 1058,0 0 127,19 0-384,1 0-544,20 0-449,19 0 1,20 0 95,41 0 32,-1 0 161,59 0-65,21 0-223,60-21-97,18 1-192,-18 0 256,-42 1-320,-37-1-64,-42 20 160,2-20 0,-41 20 0,-20-19 0,-19 19 0,-41 0 0,1 19-96,-20-19 96,0 0-33,-20 0-351,1 20-673,19-20-1121,-20-20-2178,20 20-10186</inkml:trace>
  <inkml:trace contextRef="#ctx0" brushRef="#br0" timeOffset="67243.1641">3791 7916 26072,'-21'-20'609,"3"20"-769,18 0 64,18 0-193,-18 0 65,0 0-961,21 20-1794,-21-1-3555</inkml:trace>
  <inkml:trace contextRef="#ctx0" brushRef="#br0" timeOffset="67380.8594">3890 8353 23414,'0'19'1601,"-20"-19"-1633,20 0-673,0-19 225,0 19-193,0-20-2369,-19 20-16145</inkml:trace>
  <inkml:trace contextRef="#ctx0" brushRef="#br0" timeOffset="68324.2185">4843 7994 22325,'0'-19'1089,"0"19"-929,20 19 224,-20 22 609,19-1 0,1 19-416,0 21-289,21-21-256,-23-20 32,23 2-32,-21-2-160,0-19-192,-2-1-289,3 1-480,-1-20-865,-20-20-897,0 1-2402</inkml:trace>
  <inkml:trace contextRef="#ctx0" brushRef="#br0" timeOffset="68498.0466">4724 7638 20499,'-40'-20'1730,"40"20"-962,-19 0-736,19-20-64,0 20 0,19 0-416,1 0-513,0 20-1089,0-20-2306</inkml:trace>
  <inkml:trace contextRef="#ctx0" brushRef="#br0" timeOffset="68737.3047">5080 7439 20755,'21'0'1730,"-21"20"-1602,20 0 256,0 19 513,0 0-192,0 2-321,19 18-352,1 2-32,-1-2-384,1-20-449,1 0-640,-23-18-1378,2-1-3811</inkml:trace>
  <inkml:trace contextRef="#ctx0" brushRef="#br0" timeOffset="68983.3984">5080 7876 21075,'0'-21'1442,"21"21"-994,19 0 1,-20-19 31,19 19-96,1-20-31,-20 20-289,19-20-64,1 1-224,1-1-65,-23 0-287,2 1-129,1-2-544,-21-19-609,0 21-512,0-21-289,0-1-928,0 2-4036</inkml:trace>
  <inkml:trace contextRef="#ctx0" brushRef="#br0" timeOffset="69214.8435">5418 7459 7591,'-20'-39'5477,"20"58"-2306,0 1-641,0 0-256,20 39-640,1 1-481,-1-1-160,19 2-256,-19-2-321,20-20-192,-1-19-64,1-1-31,-20 2-1,0-21-128,-1 0 64,1-21-64,0 2 0,-20-1 64,0 0-96,20 1 128,-20-1-96,0 0 0,21 20-96,-3 0 0,2 20-32,0 0-321,21 19-512,-2-19-1281,1 20-4004</inkml:trace>
  <inkml:trace contextRef="#ctx0" brushRef="#br0" timeOffset="70380.8594">6987 7975 14573,'-40'-40'2371,"20"40"-1026,1 0 192,19 20 65,-20 19-321,0 2-288,0 18-224,20 21-161,0-21-127,20 0-129,20-18-224,-1-2-32,22-39-64,-23 0 32,23 0 0,-2-39-128,-19 18 32,-21-18-96,1-1-64,-20-19 64,-20 19-128,-19 0-161,-1 1 193,-19 19-192,18-1 320,3 1-257,17 20-512,1 0-704,0 0-1410,20 20-1473</inkml:trace>
  <inkml:trace contextRef="#ctx0" brushRef="#br0" timeOffset="70626.9529">7443 8253 11659,'20'20'8135,"-40"-20"-6309,20-20-641,0 0 385,-20 1-97,1-21-576,19-20-385,-20 21-384,20-22-31,0 22-97,0-20-33,20 39-63,-1-21-608,1 41-545,0 0-705,21 21-2082,-3-1-11947</inkml:trace>
  <inkml:trace contextRef="#ctx0" brushRef="#br0" timeOffset="71612.3047">7959 8014 8456,'-20'-20'7206,"2"1"-5348,-2 19-1153,-1 19 288,21 1 320,-20 21-160,20-2-224,0 20-385,0 2-319,20-22 159,1 0-352,-1 2 32,18-41-32,-17 0 64,19 0-32,-1-41-32,-19 2-224,20-20-128,-40 18 224,19-18 128,-38 0-64,-1-1-192,0-19-225,0-1-63,-19 21-129,-1-21 64,-1 41 481,23-1 96,-2 21 385,-1-3 127,1 22-95,20 22-161,0 17 128,20 0 65,1 22-65,-1-2-128,18 19 33,3 2-129,-2 20 32,21-21-64,-1-19-128,1-1 96,-1-19-128,0-21 192,-19 1-64,1-20 64,-23-20-192,3 1 96,-1-21 1,-20 1-130,0-21 33,0 1 129,-20-2-194,-1 22 194,-17-1-97,17 1 96,-19 19 0,22 20 64,-23 0 32,21 0-64,0 20 0,20 0-64,0-1-32,20 21 0,0-1-32,21 2 32,-3-2-128,3 1 96,18-21-288,-19 22-96,-1-21-257,21-1-224,-40-19-576,19 20-1122,-19-20-2657,0-20-9609</inkml:trace>
  <inkml:trace contextRef="#ctx0" brushRef="#br0" timeOffset="71966.7966">8873 8153 10794,'40'61'7207,"-20"-42"-5926,-20 1-288,19-20 384,1 0 96,-20 0-287,0-20-386,-20 1-543,20-21-193,-19 0 64,-21 0 160,20 1-128,-19-22-64,19 22-64,20-20 64,0 18 0,0 22-96,38-1-96,3 0 0,-1 20-32,19 0-512,0 20-1346,22-20-3075,-23 20-13259</inkml:trace>
  <inkml:trace contextRef="#ctx0" brushRef="#br0" timeOffset="72669.9219">10045 7836 19282,'-41'-40'1089,"21"21"-449,0-1-127,1 20 352,-21 20 32,0-20-161,1 39-351,19 0-97,-20 2-96,21-2-32,19 20-128,19-18-32,1-21 0,20 19 32,19-19-64,1-20 32,-1 20 0,0-1-64,-18 2 0,-1-21 32,-22 20 96,-18 0 32,-18-1 0,-22-19 0,19 20-32,-17-20 65,-3 0-129,21 0-64,0 0-289,1 0-159,-1 0-129,20 0-448,0 0-929,0 0-1633,0 0-2307</inkml:trace>
  <inkml:trace contextRef="#ctx0" brushRef="#br0" timeOffset="72922.8516">10262 7557 18833,'0'22'2435,"-19"-3"-1891,19 1-127,19 39 640,1-18 352,0 18-192,0 19-480,0 2-513,19-21-64,-19 2-96,21-2-192,-3-20-160,-18 2-257,1-21-448,-1-20-704,0 0-962,-20 0-3330</inkml:trace>
  <inkml:trace contextRef="#ctx0" brushRef="#br0" timeOffset="73097.6563">10144 7975 19218,'0'-20'2850,"18"20"-1793,23-20 289,-1 1 223,19-1-704,1 0-673,-1 20-160,0-21-704,2 21-482,-2 0-767,1 0-2820</inkml:trace>
  <inkml:trace contextRef="#ctx0" brushRef="#br0" timeOffset="73502.9297">11096 7876 21748,'-59'-21'1249,"39"21"-384,-21 0-32,3 41 320,-3-21-288,3 39-289,-3-20-159,21 22-161,20-2-288,0-19 64,20-20-32,21 19-160,-3-39 128,-18 0-128,21 0-33,-2-19-31,1-1 0,-20 0 32,-1-20 64,-19 20 192,0-19-96,0 19 0,0 0 32,0 20 32,-19 0 32,19 0-128,19 20 32,-19 0 0,40-1-128,-20 1-513,19-20-320,1 0-416,0 0-866,-19 0-1504,17-20-2307</inkml:trace>
  <inkml:trace contextRef="#ctx0" brushRef="#br0" timeOffset="73720.7029">11255 7538 21428,'0'19'2530,"21"3"-1313,-3 17-32,2 0-128,21 22-224,-21-2-320,19 0-289,1 1-160,-1-1-320,1-20-65,-20-19-255,19 1-289,-19-21-576,-20 20-1058,0-20-2754</inkml:trace>
  <inkml:trace contextRef="#ctx0" brushRef="#br0" timeOffset="73973.6327">11215 7876 19410,'40'-21'2915,"19"2"-1410,-18 19-352,18 0 64,1 0-128,-1 0-160,0 19-320,-19 2-321,19-1-160,-19 19-32,1 1-32,-3-21-64,3 22 0,-21-21-64,19 0-192,-19-1-192,0-19-353,-20 0-544,20-19-866,-20-1-1792,-20-21-8233</inkml:trace>
  <inkml:trace contextRef="#ctx0" brushRef="#br0" timeOffset="74111.3282">11691 7579 22389,'-18'-22'2050,"-3"22"-1346,21 0-672,0 0-128,0 0-737,0 0-1216,21 22-3525</inkml:trace>
  <inkml:trace contextRef="#ctx0" brushRef="#br0" timeOffset="74755.8594">12406 7777 18129,'-59'0'1857,"19"0"-1120,21 0 352,-21 0 160,20 19-352,-1 1-256,21-20-449,0 20-192,21-1 0,-1 2 32,20-1 32,19 0-64,0-1-96,-19 1 160,19 19-32,-19-19-32,-19 21 0,-21-21 0,0-1 96,0 1 0,-41 0 0,21-20-160,1 19-64,-21-19-192,20 0-193,0-19-480,1 19-736,-1 0-1314,0-20-929,20 20-9897</inkml:trace>
  <inkml:trace contextRef="#ctx0" brushRef="#br0" timeOffset="74980.4685">12645 7518 21172,'0'0'2722,"0"20"-2177,0 21 31,20-2 513,-20 20-160,20 1-384,-2 19-353,3-19 0,-1-1-288,20 0-192,-21-18-225,21-1-416,-20-21-704,0 1-1058,-20-20-2754</inkml:trace>
  <inkml:trace contextRef="#ctx0" brushRef="#br0" timeOffset="75248.0466">12566 7916 21940,'38'-20'1794,"3"0"-449,17 20-224,3 0-224,-2-21-416,1 21-129,-1 21-32,2-1-224,-2 0 0,0-1-96,1 1 193,-21 19-161,1-19 32,-20 1-64,0 19 96,-1-21-96,1 1-192,-20-20-385,0 0-352,0 0-448,0 0-1282,0-20-3811</inkml:trace>
  <inkml:trace contextRef="#ctx0" brushRef="#br0" timeOffset="75400.3907">13102 7657 20819,'-20'-19'1858,"20"-1"-1442,0 20-384,39-20 0,-19 20-192,0 0-512,20 20-1282,-1-20-4004</inkml:trace>
  <inkml:trace contextRef="#ctx0" brushRef="#br0" timeOffset="75625">13598 7757 21940,'-60'59'1153,"39"-20"129,3 22 479,-2-22 65,20 20-865,20-38-449,19 19-351,21-21-97,-1 1-32,0-20-321,1 0-351,-1-20-257,2 1-833,-2 19-1473,-19-20-2242</inkml:trace>
  <inkml:trace contextRef="#ctx0" brushRef="#br1" timeOffset="81968.75">15086 7557 11723,'-20'-39'2434,"0"19"-160,20 20-288,-19-19-288,19 19-353,0 19-673,0 1 1,0 19 96,0 22 32,0-2-97,19 21-159,1-1-289,0 1 0,1-21-256,17 1 0,-18-1-192,21-19-192,-3-21-481,3-19-833,-1 0-1313,-1 0-2754</inkml:trace>
  <inkml:trace contextRef="#ctx0" brushRef="#br1" timeOffset="82157.2263">15424 7876 17680,'39'40'2595,"-39"-1"-898,20 0-896,0-19-288,1 21-225,-1-21-192,-2-1-256,2 1-545,1-20-640,-1 0-2211,-20-20-4771</inkml:trace>
  <inkml:trace contextRef="#ctx0" brushRef="#br1" timeOffset="82308.5935">15483 7657 18065,'-40'-19'1921,"40"19"-1344,0 0-353,0 0-224,0 0-64,20 0-448,0 19-1570,0 1-2531</inkml:trace>
  <inkml:trace contextRef="#ctx0" brushRef="#br1" timeOffset="82533.2029">15761 8035 17712,'20'20'3267,"-20"-20"-2594,0 0-289,20 0 161,-20 0 95,20-20-479,-20 20-482,20-21-768,-20 21-1857,19 0-2564</inkml:trace>
  <inkml:trace contextRef="#ctx0" brushRef="#br1" timeOffset="82880.8594">16020 8035 20563,'38'0'1505,"-17"0"-1024,-1 0 448,0-21 64,0 1-673,19 1-96,-19-21-224,0 21 64,0-1-128,-20-21 64,0 22 64,0 19-64,0-20 192,-20 20-128,0 0 33,-20 20 127,21-1 64,-1 2-64,0-1 129,0 19-1,20 1-32,0-1-64,0 2 1,20-21-257,0-1 32,19 1-288,-19-20-225,20 0-384,-1 0-576,1-20-1410,0 1-3619</inkml:trace>
  <inkml:trace contextRef="#ctx0" brushRef="#br1" timeOffset="83033.2029">16337 7975 17296,'0'0'3876,"0"0"-2531,0 0-256,0 0 96,0 0-897,19 0-288,1-20-608,0 20-962,1 0-1793,-21 0-5445</inkml:trace>
  <inkml:trace contextRef="#ctx0" brushRef="#br1" timeOffset="83186.5234">16595 8075 16815,'40'78'2403,"-20"-37"-1474,-1-2-1,1 1 322,-20-1-257,0 2-833,0-22-352,0 21-930,-20-21-1920,20-19-4005</inkml:trace>
  <inkml:trace contextRef="#ctx0" brushRef="#br1" timeOffset="83700.1953">16992 7816 19122,'0'0'2050,"20"0"-1090,-20 0-255,20 20 640,19-1-256,-19 2-544,0 19-321,0-1-64,0 0-96,-1 2-160,1-1-96,0-21-513,0 1-960,-20-20-1442,0 0-3651</inkml:trace>
  <inkml:trace contextRef="#ctx0" brushRef="#br1" timeOffset="83866.2107">17012 7697 19410,'-20'-40'2562,"20"21"-2113,0-1-545,0 0 192,0 20-96,0-19-673,0 19-1761,0 0-2947</inkml:trace>
  <inkml:trace contextRef="#ctx0" brushRef="#br1" timeOffset="84090.8203">17210 7359 20179,'0'40'1857,"0"-19"-1568,0 18-1,0 0 256,20 1 33,1 20-289,-1-20-128,19 19-256,-19-19-288,20 0-321,-21-21-544,1 1-1570,-20 0-3426</inkml:trace>
  <inkml:trace contextRef="#ctx0" brushRef="#br1" timeOffset="84300.7813">17210 7697 18033,'0'-20'3427,"0"20"-2338,20 0-545,1 0 129,-1-20-161,-2 20-383,3 0-65,19-19-160,-1 19-353,-19-20-320,20 0-224,-20 1-704,-1-3-1154,-19 3-2178</inkml:trace>
  <inkml:trace contextRef="#ctx0" brushRef="#br1" timeOffset="84553.7107">17488 7320 11178,'0'20'6278,"0"19"-4644,0 2-449,20 18 448,0-20-31,0 22-289,0-2-576,-1-20-353,21-19-256,-19 1 32,17-2-32,-18-19-63,1 0 31,-1 0-96,0-19 32,-20-2-64,0 1 128,0 0-96,0 1-32,0-1 64,19 20-128,-19 20-65,20-20 97,0 39-224,0-19-801,0 20-1537,-1-20-4101</inkml:trace>
  <inkml:trace contextRef="#ctx0" brushRef="#br1" timeOffset="85292.9685">18461 7757 17040,'-20'-60'1217,"0"60"128,0-20-256,-19 20 256,19 20-192,-20 1-352,21 18-320,-1-19 31,20 19-127,0-19-97,20 20-96,-1 0-160,21-21 64,19 1-96,1 19 32,-1-19-64,2 1-96,-22-1 32,-19 0 32,0-1 160,-20 1-64,-20-20-32,0 20-64,-19-1-256,-1-19-161,-1 0-192,23 0-416,-23 0-800,21-19-2211,0 19-6214</inkml:trace>
  <inkml:trace contextRef="#ctx0" brushRef="#br1" timeOffset="85786.1327">18739 7916 19314,'20'78'1249,"0"-58"0,-1 21 32,1-21-192,-20-20-416,20 19-417,-20-19-64,0 0-95,20-19 63,-20-1-64,0 0-128,-20-21-32,20 2 0,0 0 64,-20-1-128,20 0-33,0 20 33,0 0 0,20 20-32,0 0 64,0 40 32,-1 0 96,1-20-32,0 19 32,1 1-32,-1-1 64,-20-18-32,20-21 96,-20 0 0,0 0 64,0 0 33,0-21-33,0 1-96,0 1 32,0-21 96,18 21-128,-18-21 0,21 19-160,-21-18 64,20 39-96,0-20-32,0 40-128,-1-20 0,1 39-225,0-18-736,0 19-1185,0-21-2723,-1 1-10410</inkml:trace>
  <inkml:trace contextRef="#ctx0" brushRef="#br1" timeOffset="86132.8122">19454 7796 18321,'-41'0'1601,"23"20"-191,-2 0 191,-1 20-95,1 0-674,20-1-351,0 0-385,0-19-32,20 1-96,1-1 0,17-20-32,-17 0-64,19 0 0,-20-20 32,-20-21 64,0 22 0,0-1 96,0 0-64,0 1 0,0-1 32,0 20 0,0 0-32,0 20-128,0-1 224,0 1-192,19 0-1,1-1-511,20 1-673,-20 1-513,19-21-1473,-19 0-1249</inkml:trace>
  <inkml:trace contextRef="#ctx0" brushRef="#br1" timeOffset="86372.0703">19632 7498 18833,'0'0'2307,"0"40"-1539,0-21 610,20 22 63,0 18-384,0 2-705,-1-2-256,21 0-128,-20 1-320,21-21-417,-2-19-416,-19 0-545,0-1-832,-20-19-2178,20 0-9290</inkml:trace>
  <inkml:trace contextRef="#ctx0" brushRef="#br1" timeOffset="86561.5234">19812 7399 20179,'0'40'2978,"0"0"-2113,18 19 352,3 1-64,-1-1-256,0 2-640,0 17-225,19-19-481,1-18-448,-1-2-800,1 1-1410,-20-21-3588</inkml:trace>
  <inkml:trace contextRef="#ctx0" brushRef="#br1" timeOffset="86973.6327">20407 7876 21364,'-20'0'1825,"40"0"-1857,-1 0 96,21-21 321,0 21 416,-21-19-481,21-1-192,1 0-160,-23 1-96,2-1 32,-20 20 96,0-20-64,0 20 128,-20 0-64,2 0-64,-3 20 32,-19 0 0,1-1 224,-1 1-96,20 0 128,-19 20 32,19 0 1,20-21-129,0 1-128,20 0-64,-1-1-225,21-19-255,0 0-641,-1 0-1025,22-19-3043</inkml:trace>
  <inkml:trace contextRef="#ctx0" brushRef="#br1" timeOffset="87226.5622">20863 7697 18289,'-20'-20'2979,"1"0"-2211,-1 20 129,0 20 481,0 0-321,0 1-577,20-2-288,0 21-160,20-21 64,20 21-96,-1 0 64,1-20-64,0 19 0,-21-19-64,1 19-128,-20-19-64,0-20 256,-20 21-224,1-21-257,-1 0-352,0 0-544,0 0-481,0-21-1633,1-18-5061</inkml:trace>
  <inkml:trace contextRef="#ctx0" brushRef="#br1" timeOffset="87444.3359">20962 7399 18833,'40'21'5702,"-19"-2"-4325,-3 21-672,2-1 160,1 22-1,-1-2-287,0-20-385,-2 21-192,3-1-96,19-19-192,-20 0-257,-1 0-224,1-21-256,0-19-960,-20 0-2596,0-19-14477</inkml:trace>
  <inkml:trace contextRef="#ctx0" brushRef="#br1" timeOffset="87604.4919">20883 7638 20435,'20'0'2754,"0"0"-2273,39 0 256,0-20 224,2 20-481,-2 0-480,1 0-416,-21 0-1026,1 20-2914</inkml:trace>
  <inkml:trace contextRef="#ctx0" brushRef="#br1" timeOffset="89465.8203">15603 8988 18609,'0'19'481,"20"-19"319,0-19 482,-1-1-97,1 20-897,0-41-160,20 22-96,-21-21-96,1 21 32,0-21-64,-20 0 32,0 20 32,0 0 160,0 1 0,-20 19 192,0 0 1,-19 0-129,19 19 96,0 21 0,0 0 1,1 0 63,-1 19 0,20 1-127,0-21-97,0 20-128,39-18 0,-19-21-160,20 0-353,19-1-256,-19-19-512,19-19-993,-19-1-2146,-1 0-5510</inkml:trace>
  <inkml:trace contextRef="#ctx0" brushRef="#br1" timeOffset="89935.5466">15920 8531 16591,'0'-20'2979,"0"20"-2466,21 20 672,-21 0 480,18 19-191,-18 2-738,20 18-415,-20 0-33,21 21-288,19-21 64,-22 1 0,3-1-128,-1-19 32,20-1-64,-21-18-32,1-1 64,20 0-64,-20-20 31,-1-20-95,21 0-96,-20-1-96,0-18 191,-1 19 65,1-39-64,-20 18 64,0 2 64,0 19 64,0-19 64,-20 19-64,1 1 32,19-2 32,-20 21 160,20 0 33,-20 21-129,20-2 96,0 1-32,0 19-64,0 1 32,0 20-96,20-21-128,0-19 96,19 0-128,2-1-192,-1-19-449,19 0-672,-19 0-1089,-1-19-2115,1-1-9832</inkml:trace>
  <inkml:trace contextRef="#ctx0" brushRef="#br1" timeOffset="90450.1953">16674 8749 16335,'20'41'3203,"-20"-2"-1954,0 0-352,20 1 224,0 0 288,-20 0-672,21-21-481,-3 1-192,2 0 0,-20-20-96,20 0 64,-20 0-64,21 0 32,-21-20-96,0 0 128,-21-19 32,21 19-192,0-20 224,0 0-128,0 21 0,21-1 64,-21 0-128,20 20 64,-2 0 64,-18 20 96,21 19-31,-1 1-1,-20 0 0,20 0 32,-20-21-128,20 1 0,-1-20 32,-19 0 32,20 0-96,-20 0 224,0-20-320,20 1 96,-20-21 32,0 19 32,0 2 64,20-1-224,0 0 96,-20 20 32,19 0-32,1 20 64,0 0 0,0-1-160,19 2-353,-19-1-416,0 0-1313,0-1-3331,1-19-10730</inkml:trace>
  <inkml:trace contextRef="#ctx0" brushRef="#br1" timeOffset="91130.8594">17310 8849 17328,'-21'0'1986,"21"0"-1185,0 19 352,21-19 224,-1 20-128,0-20-800,0 0-161,19 0-192,1 0-32,-1-20 32,-19 1-224,20-1-192,-40 0 31,20 1 1,-20 19 0,-20-21 192,0 21-128,0 0 191,-19 0 1,19 21 32,-20 18 32,20-19 193,1 19 127,19-19-160,0 20-96,19 0 64,1-1-256,20-19 128,-1-1-224,1 1-352,0-20-481,-1 0-737,2 0-1761,-21-20-6695</inkml:trace>
  <inkml:trace contextRef="#ctx0" brushRef="#br1" timeOffset="91420.8984">17648 8849 15310,'20'39'4004,"-20"-19"-2467,18 20 129,2-20 95,-20 19-575,21-19-546,-1-20-384,-20 20 1,20-20-161,-1 0 0,-19 0 32,20-20 32,-20 20 0,0-20-96,20 1-64,-20-1 64,20 0-64,-20 20-128,20 0-32,-20 0 64,39 20-96,-19 0-225,0 19-383,19-19-898,-19-1-832,20-19-1794,-19 0-4773</inkml:trace>
  <inkml:trace contextRef="#ctx0" brushRef="#br1" timeOffset="91624.0234">18103 8651 16879,'0'0'4068,"20"0"-2979,-20 19 673,21 21-257,-1 19-544,-20 1-544,39-21-225,-19 20-256,20-18-288,-20-21-257,19 19-544,-19-39-993,-20 20-2595,0-20-13035</inkml:trace>
  <inkml:trace contextRef="#ctx0" brushRef="#br1" timeOffset="91791.0157">17925 8849 22549,'20'-20'1249,"0"20"-640,19-20 255,22 1-127,-23 19-673,23 0-320,-22-21-128,1 21-1186,19 0-3779</inkml:trace>
  <inkml:trace contextRef="#ctx0" brushRef="#br1" timeOffset="92383.7891">19037 8809 19410,'-39'0'1633,"39"20"-576,-20 0 161,20 19 95,20-19-673,-2 20-511,3-20 63,-1 0-128,20-20 0,-1 0 32,-19-20-64,20 0 64,-21-20-224,-19 20-256,20-19 223,-40 19-63,1 0-64,-1 1-225,-20 19 65,1-21-161,-1 21 33,20 21-641,-1-21-1794,3 19-2947</inkml:trace>
  <inkml:trace contextRef="#ctx0" brushRef="#br1" timeOffset="92604.4919">19354 8888 16687,'-40'-39'1890,"1"19"-577,19-19 321,0-2-289,0 2-480,1-1-385,19-20-319,0 20-97,19 1-128,1 0-33,0 18-383,21 1-769,-3 20-1314,3 0-2241</inkml:trace>
  <inkml:trace contextRef="#ctx0" brushRef="#br1" timeOffset="92790.0391">19176 8670 17072,'-40'0'4356,"20"0"-3203,20 0-609,20-19 225,20 19 224,-1-20-801,21-1-128,-21 21-480,22 0-833,-2 0-1057,-19 0-2883</inkml:trace>
  <inkml:trace contextRef="#ctx0" brushRef="#br1" timeOffset="93093.75">19930 8749 23830,'20'41'641,"-20"-22"-321,20 1 289,-20 19 63,20-19-384,0 0-223,-20-1-98,19 2-223,1-1-224,-20-20-801,20 20-641,-20-20-1249,0 0-3331</inkml:trace>
  <inkml:trace contextRef="#ctx0" brushRef="#br1" timeOffset="93257.8122">19891 8590 17904,'-20'-59'3075,"0"39"-2114,20 1-801,20 19-128,-20-21-96,20 21-544,0 21-1154,-1-21-2434</inkml:trace>
  <inkml:trace contextRef="#ctx0" brushRef="#br1" timeOffset="93579.1016">20148 8749 16367,'20'80'3235,"-20"-60"-1633,21 19-161,-21-19 0,20-1-256,-20-19-608,18 0-225,-18 0-192,20 0 33,-20-19-225,21-1 96,-21 0-64,0 1-64,20-1 160,0-19-96,-20 18-128,19 1 64,1 20 31,0 0-31,-20 0-32,20 20 96,0 1-480,-1-2-385,-19 1-288,20 0-1121,0-1-2787,0 1-9128</inkml:trace>
  <inkml:trace contextRef="#ctx0" brushRef="#br1" timeOffset="93962.8907">20705 9147 17840,'20'78'2403,"-1"-37"-994,1-2-576,-20-19 352,20 0-480,-20-20-385,0 0 32,0-20-96,0 0-191,-20 1-33,20-42-32,-20 22-32,1-20 96,-1-2-128,0 2 224,20-21-128,0 2-32,0 19 0,20 18-64,0 2 64,19 19-32,-19 0 192,0 40-96,0 0 96,-1-1 32,-19 21-96,0 0-128,0 0 128,0-1-160,0-19 64,0-1-192,-19 2-481,19-21-448,0 20-416,-20-20-1538,20-20-3139</inkml:trace>
  <inkml:trace contextRef="#ctx0" brushRef="#br1" timeOffset="94223.6327">20923 8809 20275,'0'59'2818,"19"-39"-1825,-19 19 64,20 2 0,0-21-352,0-1-321,1-19-288,17 0 65,-17 0-129,-1-19-32,0-1-257,-20-21 33,18 22-288,-18-21-385,0 21-577,0-21-736,-18 21-2562,18-2-9866</inkml:trace>
  <inkml:trace contextRef="#ctx0" brushRef="#br1" timeOffset="94458.0077">21161 8511 21460,'20'0'1922,"-20"20"-833,0 0 96,20-1 256,-20 21-640,20 20-449,-20-1-256,19-19-96,-19 0-96,20 0-192,0-1-257,-20-19-255,20-20-385,-20 0-929,0 0-1730,-20 0-11787</inkml:trace>
  <inkml:trace contextRef="#ctx0" brushRef="#br1" timeOffset="94638.6719">21002 8710 20275,'21'0'2562,"17"0"-1825,3-20-97,-3 0 449,23 20-224,-22 0-576,1-19-354,0 19-735,-1 19-706,-19-19-2305</inkml:trace>
  <inkml:trace contextRef="#ctx0" brushRef="#br1" timeOffset="95483.3984">21954 8710 15438,'0'-59'1441,"0"39"-159,-18-1 319,18 1 129,-20 20-641,-1 0-320,-19 20-225,22 1-160,-23 18 33,21 20-97,0 2 33,20-2-225,0-20 32,0 0-160,20 2-64,20-21 160,-19-1-128,17-19 0,3 0-224,-21-19-33,19-1 97,-19-21 128,-20 22 64,20-21 0,-20 1-32,0 19 160,-20-20-128,20 20 64,-20 0 96,20 20 129,0 0-129,0 0 96,0 0-256,0 20 192,20 0-96,0 1 0,0-2-96,19 1-128,-19 0-96,20-1-288,-1 1-257,-19-20-288,0 20-737,0-20-2018,-1 0-4035</inkml:trace>
  <inkml:trace contextRef="#ctx0" brushRef="#br1" timeOffset="95788.0859">22333 8809 13901,'18'59'2018,"2"-19"256,1-21-384,-21 22-385,20-21-384,-20-20-544,0 0-161,0 0-32,20 0 193,-20-20-321,0 0-96,-20-20-128,20 0 321,-20 1-225,-1 19-128,21-20 64,-20 0-32,20 1-64,0 19-32,20 1-321,1 19-736,-1 19-544,20 1-1795,-21 0-5348</inkml:trace>
  <inkml:trace contextRef="#ctx0" brushRef="#br1" timeOffset="96113.2813">22788 9007 13901,'0'20'2146,"0"-20"-545,-20-20 257,2 20-224,18-19-481,-20-1-449,-1 0 1,1-1-225,0-18 193,1 19-289,19-19-255,0 19-65,0-20-128,0 20-33,19 0-191,1 1-417,21 19-480,-3 0-833,3 0-2049,-1 0-9418</inkml:trace>
  <inkml:trace contextRef="#ctx0" brushRef="#br1" timeOffset="96556.6407">23226 8690 14990,'-21'-20'3299,"1"20"-2050,0 20 288,2 0 33,-3 19-225,1 2-736,20-2-289,0 0-160,20-19-160,-20 19 64,39-18-32,-19-21-96,0 20-128,1-20 160,-1-20-64,0-1-64,-20 2 64,0-1 160,0 0-128,-20-19 224,20 19-128,-20 20 64,20-19-64,-21 19 32,21 0-96,0 19 0,21-19 0,-1 20 0,19 0-160,-19-1-865,0-19-417,0 20-1312,0-20-2179</inkml:trace>
  <inkml:trace contextRef="#ctx0" brushRef="#br1" timeOffset="96816.406">23464 8670 20275,'0'0'2306,"19"20"-641,1 0-351,0 19-65,0-19-769,19 20-287,-19 19-65,21-19-160,-3 0-321,3-20-287,-1 19-33,19-19-544,-19-20-1634,-1 0-4163</inkml:trace>
  <inkml:trace contextRef="#ctx0" brushRef="#br1" timeOffset="97020.5077">23979 8729 18705,'-18'40'3203,"-3"0"-2050,1 0 64,20 19-31,-20 1-418,20-1-672,0 0-96,0-18-192,0 18-192,0-20-257,0 2-448,0-2-1185,0-19-2082,0-20-2499</inkml:trace>
  <inkml:trace contextRef="#ctx0" brushRef="#br1" timeOffset="97310.5466">24019 8551 20050,'59'0'1346,"-18"0"-1,-1 39-288,-1 2-160,21-2-224,-21 20-481,1 2-96,-20-2-128,1 0-128,-21 1-33,0-1-223,0-20-769,-21 2-1057,1-21-3588</inkml:trace>
  <inkml:trace contextRef="#ctx0" brushRef="#br2" timeOffset="112195.3122">18004 10238 5925,'-20'-19'2659,"20"19"-321,0 0-192,0-20-192,-19 20-257,19 0-191,0 0-321,0 0-224,19 0-289,-19 0 1,0 20 224,20 19-128,0 0-97,0 22-63,1-2-289,17 1-32,-18-1-95,1 20-33,-1-19-32,0-1-64,-1 2 96,1-22-192,0 0 32,0-19 64,-20 0-224,20 1-449,-20-21-480,0 0-736,0 0-1122,0 0-3235</inkml:trace>
  <inkml:trace contextRef="#ctx0" brushRef="#br2" timeOffset="113108.3984">18144 10160 448,'0'0'2370,"-21"0"-960,21 0-386,0 0 1026,0 0-64,0 0-1121,0 0 384,0 0 33,21 0-354,-1 0-319,-20 0-161,39 0 33,-19 0 95,20 0-127,-1-22-193,21 22-128,19-19 32,0 19 161,41-20 287,-1 0 129,19 1 160,2-1 128,38 0-32,20-20-385,21 20 257,0 0 64,19 1-128,0-1-65,-20 0-319,1 1-385,-21-2 128,-38 21-160,-42 0 96,-19-20-32,-18 20-128,-23 0-96,-37 0-64,-1 0-193,0 0-576,-20 20-352,-20 1-897,20-2-2146,-20-19-5253</inkml:trace>
  <inkml:trace contextRef="#ctx0" brushRef="#br2" timeOffset="114333.0077">18322 10953 6245,'0'0'4004,"20"-19"-3619,-20 19 63,20 0 513,0 0 448,19 0-736,1 0-417,-1-21-192,22 21 160,-2 0 481,1 0 0,19 0-129,20 0 225,1 0-224,-1 0-289,20 0 32,19 0 161,2-20-65,-1 20 417,19-20 416,2 1 160,-2 19-384,-18-20-352,18 20 0,0 0 31,-19-20-255,21 20-129,-22 0-256,-18 0-32,-1 0 96,-20 0-96,-20-19 32,0 19-96,2 0 96,-42 0-96,21 0 128,-41-20-128,1 20 64,0 0-64,-20 0-64,20 0 160,-20 0-128,0 0-64,0 0 96,0 0 32,20 0-32,-20 0 64,19 0-32,-19 0 32,0-21 0,0 21 32,0 0 0,0 0 32,0 0-64,0 0-64,0 0 32,0 0-32,0 0 0,0 0 0,20 0 32,-20 0-64,0 0 32,0 0 32,0 0 0,0 0 0,0 0 0,0 0 0,0 0 0,0 0-32,0 0 96,0 0 0,0 0-64,0 0 0,0 0 96,0 0-64,0 0 32,0 0 0,0-20-31,0 20 31,0-20-96,0 1 96,0-1 0,-20-19-32,20-2 32,0 2 96,0-1 0,0-20-128,0-19-32,0 20-32,0-1 96,-19 1-96,19 20 0,-20-2-64,0 1-192,0 1 96,0 19-97,1-1-415,19 21-642,-20 0-2017,20-19-8424</inkml:trace>
  <inkml:trace contextRef="#ctx0" brushRef="#br2" timeOffset="115128.906">19632 9980 7655,'0'-20'3171,"0"20"-64,0 0-737,0 0-224,0 0-865,20 20-160,-20-1 64,20 22 0,0 18-160,-1 21-256,1-21-352,20 21-33,-19-1-160,-1 1 64,19-1-288,-39-20 97,20-19-226,0 0-255,-20-1-32,0-19-673,0 1-1025,0-1-2531,0-20-11690</inkml:trace>
  <inkml:trace contextRef="#ctx0" brushRef="#br2" timeOffset="115686.5234">18719 10179 10345,'0'-19'2403,"0"19"-65,0 0 128,0 0-416,20 19-128,-20 1-545,20 19-416,0 20-224,-20 2-129,19-2-63,21 1-321,-20-1-128,0 0-96,-1-18 224,1 18-288,0-40-32,1 21-256,-21 1-257,20-22-992,0 1-1218,-2-20-3010</inkml:trace>
  <inkml:trace contextRef="#ctx0" brushRef="#br2" timeOffset="116158.2029">20585 10020 14189,'0'-40'2562,"0"20"-287,0 20-322,21 0-63,-21 0-737,0 39-32,18 22-352,-18-2-64,20 21-225,0-1-128,1-19-159,19 19-65,-21-19-64,1-1-32,20 0-192,-20-18-257,-20-22-351,0 1-514,0 0-1312,0-20-3844</inkml:trace>
  <inkml:trace contextRef="#ctx0" brushRef="#br2" timeOffset="117555.6641">18401 10417 13292,'0'0'2146,"0"0"-1057,0 0 929,0 19 160,0 1-1025,0 1-512,20 18-129,-20 1 33,20-21-193,0 21-160,-20-19-160,21 18 129,-21-19-129,0-1-225,0 1-575,18 0-417,-18 1-1314,0-1-2177,0-20-9354</inkml:trace>
  <inkml:trace contextRef="#ctx0" brushRef="#br2" timeOffset="117845.7029">18561 10516 16719,'0'0'2499,"-20"20"-1506,20 0 1153,0-1-321,20 1-1216,-20 0-257,38 1-160,-17-2-31,-1-19-1,20 0-64,-21 0 32,1 0-128,0-19-128,-20-2 0,0 1-64,0 0-193,-20 1-351,0-21 447,-19 21 161,19 19-577,-21 0-159,23 0-97,-2 0-2467,0 0-5220</inkml:trace>
  <inkml:trace contextRef="#ctx0" brushRef="#br2" timeOffset="118359.375">19354 10358 13837,'0'-40'3587,"-20"40"-2178,20 0 161,-20 0 63,2 0-191,-3 20-417,1 19-321,20-19-191,0 0-193,20-1 32,1-19-191,17 20-1,3-20 32,-3 0-128,23-20-192,-22 1 32,-19-1-64,0 0 32,-20 1-97,-20-1-159,0 0-129,-19-1 97,-1 2 96,1-1-385,-2 20-384,1 0-448,1 0-1282,19 20-1377,0-1-9193</inkml:trace>
  <inkml:trace contextRef="#ctx0" brushRef="#br2" timeOffset="118786.1327">19454 10536 9064,'-41'0'6887,"23"0"-4709,18 0-321,-20 0-223,20 20 0,-21-1-866,21 21-319,0-19-129,21 18-64,-1-19-192,19-1 96,1 1-128,-1-20 0,21 0 65,-21-20-65,1 1-225,0-21-191,-40 21 0,0-22 95,0 2-223,-20 19-129,-20 0-31,20-19-545,-19 39-353,-1-21-512,1 21-1890</inkml:trace>
  <inkml:trace contextRef="#ctx0" brushRef="#br2" timeOffset="119330.0782">20069 10338 16303,'0'-20'2883,"0"-1"-1506,0 2 577,40 19-32,-21-20-865,1 20-705,21 0-128,-3 20-32,-18-1-128,1 2 0,-1 19 1,-20-1-65,0 0 32,-20 2 32,-1-2 0,1-19 64,2 19-192,-2-19 128,-1 0 0,21-20 0,0 21-192,21-21 96,-1 0 32,18 0-192,23 0-609,-2 0-673,0 0-1408,-19 0-4229</inkml:trace>
  <inkml:trace contextRef="#ctx0" brushRef="#br2" timeOffset="120778.3203">21102 10219 4452,'0'-20'11915,"0"20"-9769,0 0-320,0 0-129,20 0-512,-20 20-544,0-1-192,0 1-1,0 19-64,0-18 65,0 19-65,0-21 65,0-19-65,0 20 0,18-20-95,-18 0-1,21 0 0,19 0-192,-20-20 0,-1 20-64,1 0 32,0 0-128,20 0-192,-21 0-224,1 0-257,0 0-192,-20 0-640,20 0-225,1 0-961,-21 0-2466</inkml:trace>
  <inkml:trace contextRef="#ctx0" brushRef="#br2" timeOffset="120974.6094">21399 10219 17616,'-20'0'2210,"20"19"-672,0 1 704,0 19-769,0 2-864,0-2-417,0 1-32,0 20-160,20-21-192,-20 1-449,0-1-1024,0-19-2595,0 20-12941</inkml:trace>
  <inkml:trace contextRef="#ctx0" brushRef="#br3" timeOffset="125122.0703">18998 11628 4067,'-20'0'2307,"20"0"-1282,0 0 512,-20 0 257,20 0-257,0 0-544,0 0-128,0 0 448,0 0-320,0 0-224,0 0-257,0 19 1,0-19-129,0 0 33,0 0 127,0 0 65,0 0-289,0 0 192,0 0 33,0 0-161,0-19-95,0 19-97,0-20 64,20 20-32,0-20 0,-2 1-63,3-22-65,-1 21 64,20-19-32,-1-20-96,1 18 256,-20-18 193,19 0-65,1 18-160,-19 2 1,17 0-1,-18-1-32,1 0-128,-1 0 128,-2 21-64,3-21 1,-21 40 31,20-19-96,-20 19 64,0-21-96,0 21-96,0 0 96,0 0-64,0 0-64,0 0 160,0 0-96,0 0 0,0 0 64,0 0 32,0 0 32,0 0-64,0 0 1,-20 0-33,20 0 0,0 0 0,-21 0 32,21 0-64,0-20 96,-18 20-160,18 0 64,-20-20-32,-1 20 32,1 0-32,0 0 0,2 0 0,-3 0 32,-19 20-96,20-20 192,20 20-160,-19-20 96,19 0-96,19 0-65,1 0 322,0-20-161,21 20-96,-23-20 32,22 20 32,-19-19 64,-1 19 0,-2 19-96,3 1 32,-1-20 64,0 20-32,-20 1-64,20-2-353,-1 1-287,-19 0-578,20 19-799,-20-19-3012,0-1-9705</inkml:trace>
  <inkml:trace contextRef="#ctx0" brushRef="#br3" timeOffset="126504.8827">18441 12084 15566,'0'-59'3363,"0"40"-1729,20-2 384,-20 1-801,21 0-160,-3 1-737,-18 19-384,20 19 128,1-19-32,-21 40 32,20-19-256,0 18 256,-20 0-224,0-19 160,18 0-64,3-1-64,-21-19 160,20 21-128,20-1 64,-21 0 64,21-1-32,-20 21 96,0 1-128,-1-22 64,-19 21 0,0-21 32,-19 1 0,19 0 96,-20-20-224,0 19 192,0-19-128,0 0-352,1 0-385,-1 0-512,0-19-1281,0-21-2403,20 1-9192</inkml:trace>
  <inkml:trace contextRef="#ctx0" brushRef="#br3" timeOffset="126792.9685">18858 12084 14637,'39'20'1794,"-39"0"192,0-20 448,0 0-480,-19 0-1089,19-20 256,-20 0-384,0 1-353,20-1-160,0-19-96,0 18-192,0 1 96,20 0-448,0 20 64,-1-19-737,1 19-449,21 19-1249,-1-19-2145</inkml:trace>
  <inkml:trace contextRef="#ctx0" brushRef="#br3" timeOffset="127169.9219">19275 11867 13516,'-20'-20'2050,"20"-1"-1569,-20 21 1985,0 0-416,20 21-1057,-19 18-513,19-19 193,0 19-289,0 1 1,19-19-385,1-2 96,0 1 0,0-20-64,1-20 160,-3 1-160,2-22 128,0 2-384,-20-1 384,0 1 0,0-21-192,-20 20 32,0 1-32,2 18 192,18 1 225,-21 20-257,1 20-32,20 1 96,0 18-192,20 1 0,1 20-288,-3-21-609,22 1-1249,1-21-3876</inkml:trace>
  <inkml:trace contextRef="#ctx0" brushRef="#br3" timeOffset="127790.0391">19891 12204 3971,'-20'-40'4645,"0"40"-1859,-1 0-31,21-21-97,-18 21-95,-2 21-769,-1-21-513,21 40-64,0-1-512,0 0-97,0 2-223,21-1-129,-1-21-32,19 1-32,1-20-128,-1 0 64,1-20-64,0-19-32,-21 0-32,1-2-96,0 21-64,-20-19-64,-20 19-32,0 0-513,-19-1-544,19 21 128,0 0-641,0 21-865,1-21-1505</inkml:trace>
  <inkml:trace contextRef="#ctx0" brushRef="#br3" timeOffset="128044.9219">20189 12363 15342,'0'19'1954,"0"-19"929,0-19-481,0 19-833,0-40-640,0-1-416,0 2-33,0 0-160,0-1-95,20 0-257,-20 20-96,18-19-385,-18 39-192,20-20-640,1 20-769,-1 20-3235</inkml:trace>
  <inkml:trace contextRef="#ctx0" brushRef="#br3" timeOffset="128747.0703">20585 12084 14733,'-40'0'705,"40"20"480,-20 0 801,20-1-160,0 22-801,0-2-321,20 1-191,0-21-321,21 22-96,-23-41 32,22 0-64,-19 0 33,-1 0 31,0-19-64,-1-3 32,-19-17-32,0 0 0,0-1 32,0 0-64,-19-19 64,19 19-96,-20-20-288,0 1 384,-1 20 256,21-2-320,-20 2 257,20 19 95,0 20-160,0 0-64,0 0 0,0 20-128,0-1 193,0 1-33,20 40 64,-20-20-96,21-1 257,-1 21-385,-20-1 160,39 0-32,-19-18-128,0 18-32,20-20 32,-21 2 64,21-21-128,0 0 128,-1-20 0,-19-20-96,21-19-32,-23-2 0,2 1-64,1 1 32,-21-21 64,0 20-64,-21 1 64,21 0-32,-20 18 64,-19 21 96,19-20-160,0 20 96,0 0-160,20 0-160,0 20 576,0 1-576,0-2 160,20 21-353,20-1-800,-19 0-1153,17 2-961,3-2-2915</inkml:trace>
  <inkml:trace contextRef="#ctx0" brushRef="#br3" timeOffset="128914.0622">21240 12323 14701,'0'-41'2723,"0"2"-833,0 0 416,0-22-544,0 22-545,0-20-641,20 20-287,0-2-193,0 21-417,0 1-575,-1 19-1987,21 0-2626</inkml:trace>
  <inkml:trace contextRef="#ctx0" brushRef="#br3" timeOffset="129601.5622">21875 12065 16944,'20'-40'1377,"-40"21"-833,20-2 770,-20 21 543,2-20-800,18 20-448,-21 0-353,1 20-32,0-20-31,20 21 63,-20-2-96,40 1-160,-20 0 32,40-1 64,-19 1-128,37 0 64,-17-1 0,-2 22 0,1-21 32,-1 19-128,-19-19 64,-20-1 0,0 3 32,-20-3-64,1 1 32,-1-20-96,0 0-128,-21 0-193,23 0-127,-2 0-257,-1-20-832,1 1-2531,20-3-4581</inkml:trace>
  <inkml:trace contextRef="#ctx0" brushRef="#br3" timeOffset="129817.3827">22094 11747 21492,'20'0'1281,"-20"0"-833,20 20 674,-1 19-162,-19 2-223,20 18-352,20 0-193,-20 1-288,-1-1 128,21 0-225,1-18-223,-23-2-449,2 1-544,1-21-1474,-21-19-2786</inkml:trace>
  <inkml:trace contextRef="#ctx0" brushRef="#br3" timeOffset="130024.4138">22094 12045 16559,'-20'-20'3716,"20"1"-2339,20-2 385,0 21-97,0-20-800,19 20-737,1 0-416,19 0-417,-19 0-672,19 20-865,-18-20-3171</inkml:trace>
  <inkml:trace contextRef="#ctx0" brushRef="#br3" timeOffset="130353.5157">22709 12045 14637,'-59'20'4453,"19"-1"-2756,20 1 161,0 0-289,1-1-383,19 22-642,0-21-416,0-1-96,0 1 0,39 0-64,-19-20 64,0 0-128,0 0-32,-1-20 32,1 0 0,-20 1 96,20-1 0,-20 0 0,0 20-32,0-21 0,0 21-32,0 0 96,0 21-224,0-1 256,0 0-192,21-1-161,-1 1-704,18-20-384,-17 20-545,-1-20-1633,0-20-1794</inkml:trace>
  <inkml:trace contextRef="#ctx0" brushRef="#br3" timeOffset="130579.1016">22849 11787 8776,'0'-40'12428,"19"40"-10763,-19 20-640,0 19 449,20 2-129,-20 18-673,20 0-383,0-18-353,0 18 128,19 0-96,-19-19-417,0-20-255,0 19-546,-1-39-992,-19 20-2018,-39-20-9993</inkml:trace>
  <inkml:trace contextRef="#ctx0" brushRef="#br3" timeOffset="130802.7344">22750 11985 15822,'59'-20'3204,"0"0"-1763,-19 20 993,19 0-960,-19 20-610,0 0-447,-1 1-65,-19 18-224,21 0 0,-23 1-96,22 0 64,-19 0-192,19-21-128,-21 1-96,1 0-353,-20-20-800,20 0-1250,-20-20-2434</inkml:trace>
  <inkml:trace contextRef="#ctx0" brushRef="#br3" timeOffset="130958.9844">23165 11867 15758,'-39'-20'3972,"19"20"-2627,20 0-704,0 0-417,0 0-352,20 0-1858,-20 0-3171</inkml:trace>
  <inkml:trace contextRef="#ctx0" brushRef="#br3" timeOffset="131558.5938">23483 12065 16143,'0'-40'2370,"0"21"-1377,-19-2 96,19 21 64,-20-20-192,0 20-352,0 0-353,0 20 64,1 1-192,19-2-32,0 1-64,0 0 64,19-1-160,1-19 64,20 20-96,-1 0-96,1-1-32,1 2 96,-3 19 64,-17-21 96,-1 1 32,-20 0-32,0-1 64,-20-19-96,-1 22-128,-17-22-353,17 0-415,1-22-930,0 22-1826,20 0-4259</inkml:trace>
  <inkml:trace contextRef="#ctx0" brushRef="#br3" timeOffset="131805.6639">23702 11787 21876,'20'0'1025,"-20"19"-608,20 1 447,-20 1 33,20-1-128,-1 19-257,1 20-544,0-18 129,20-2-1,-21 20-96,1-20-193,20-18-351,-19 19-609,-21-21-833,18 1-2242,-18-20-7207</inkml:trace>
  <inkml:trace contextRef="#ctx0" brushRef="#br3" timeOffset="132072.2657">23602 12084 18673,'21'-19'2755,"-21"-1"-1186,20 20 129,18-20-481,3 1-512,-1-2-417,-1 21-288,21 0 64,-21 0-64,22 0-32,-23 21 0,23-2 0,-23 1 32,-17 0 32,19 19-32,-20-19 0,-1-1-160,-19 22-225,20-21-159,0-20-353,-20 19-640,0-19-898,20 0-3202</inkml:trace>
  <inkml:trace contextRef="#ctx0" brushRef="#br3" timeOffset="132271.4841">24040 11826 19154,'0'-20'1377,"0"1"-1217,0 19-160,20-20-128,-20 20-769,18 0-1313,23 0-1858</inkml:trace>
  <inkml:trace contextRef="#ctx0" brushRef="#br3" timeOffset="132458.0078">24576 11867 17424,'19'19'2210,"1"-19"-1697,-40 20 608,20 0 800,-19-1-415,-1 1-353,0 0-544,20 20-353,0-20-32,20 19-64,0-19-160,19-20-64,1 20-288,-1-20-481,21 0-1089,-21 0-1601,1-20-8937</inkml:trace>
  <inkml:trace contextRef="#ctx0" brushRef="#br0" timeOffset="166106.4453">654 10160 7847,'-20'0'5445,"20"-22"-3779,0 22-353,0 0 577,0 0-161,0 0-800,0 0-224,0 22 0,0-3-129,0 1-95,0 19-65,20 20-32,-20 2 129,20-2-129,1 1-160,-21-60-63,18 118-161,-18-58 192,0-1-160,20-19 128,-20 1-128,0-2 32,20 0-64,-20 1 128,21-19 128,-1-21-160,-20 0 193,39 0-65,-19 0-160,0-21 96,20 21-192,-1-20-64,1 0-128,-1 20-289,1-19-352,1 19-672,-3 0-609,-17 19-2562,19-19-8265</inkml:trace>
  <inkml:trace contextRef="#ctx0" brushRef="#br0" timeOffset="166374.0233">733 10536 19314,'-38'20'1665,"17"-20"-1408,21 0 639,0-20 834,21 20-641,-3-20-865,2 1-192,21-1-128,-21-1-224,19 21-449,1-20-352,-20 1-640,19 19-1282,-19 0-1410</inkml:trace>
  <inkml:trace contextRef="#ctx0" brushRef="#br0" timeOffset="166569.3359">614 10318 14701,'-79'-21'3460,"59"21"-1923,1-19-960,19-1 159,19-19 514,21 19-706,0-19-448,19-2-1025,0 1-1505,2 21-3075</inkml:trace>
  <inkml:trace contextRef="#ctx0" brushRef="#br0" timeOffset="167200.1953">1667 10456 18513,'40'-59'2370,"-40"59"-1985,0-20-289,0 20 384,0 0 641,-20 20-160,0 0-416,-1 19-161,1 21-160,2-1-96,-2 2 0,-1-2-95,21-20-226,-20 2-479,20-2-257,0-19-737,0 0-1857,-20-20-1378</inkml:trace>
  <inkml:trace contextRef="#ctx0" brushRef="#br0" timeOffset="167396.4841">1290 10516 2017,'-20'-19'17873,"0"19"-16207,20 0-513,0 0 993,20 0-897,20 19-640,-1 1-353,21 19-320,-1-19-64,0 21-224,22-22-225,-22 1-480,1 0-705,-21-1-1441,1 1-3011</inkml:trace>
  <inkml:trace contextRef="#ctx0" brushRef="#br0" timeOffset="167888.6719">2043 10575 14765,'0'-59'1794,"0"40"-1185,0-1 352,-18-1 896,-2 21 1,-1 21-801,1-1-480,20 19-65,-20 0 97,20 1-33,0-19-383,-18 38-65,18-20-64,0 2-32,18-2 32,2-39-64,0 0 64,21 0-128,-23-39-128,3-2 160,-1 21-129,-20-19 161,20 19 0,-20 1 64,-20-2-96,20 1 97,0 20-1,0 0 0,0 20-96,0 1 64,0 18-96,20-19-193,0 19-575,19-19-450,-19 1-768,20-21-1505,-21 20-2242</inkml:trace>
  <inkml:trace contextRef="#ctx0" brushRef="#br0" timeOffset="168423.8279">2203 10536 3427,'0'79'14798,"20"-39"-13421,-20-20-608,19 19 224,1-19 192,0 0-513,0-20-191,-20 21-289,20-21 64,-20 0-31,0-21 63,0 1-64,0 0-224,0-19 0,0 19-64,0-20 64,0 0-64,0 1 32,0 19 0,0 1-64,0 19-128,0 19 31,19 1 322,1 19-1,0 1 32,0 0-160,1-20 32,-3 0 96,-18-1-96,20-19 64,-20 0 64,0 0 64,21-19 1,-21-1-129,0 0 0,20-20 160,-20 20-160,0-19 0,20 19-128,-2 0-32,3 20-32,-21 0-32,40 20-288,-20 0-321,0-1-737,-1 1-1152,21 21-2243,-20-22-10185</inkml:trace>
  <inkml:trace contextRef="#ctx0" brushRef="#br0" timeOffset="168815.4294">2898 10695 16976,'40'80'2818,"-22"-21"-1537,23 0-384,-21 1 352,19-20-384,-19 19-288,0-19-257,0 0-224,0-21 0,-20 1-32,19-20 65,-19 20 95,-19-40-64,-1 20-320,0-39 64,0-22 0,-19 2-1,19-19-31,-20-22-96,19 0-352,3-19 95,-2 40 289,20 20 192,20 38 96,19 1 192,-19 20-63,20 41 63,-21-2-160,21 20 128,-20 2-128,-20 17-128,0-38 0,0 20 64,0-40-256,-20 19-192,0-19-257,0-20-544,1 0-1986,-1 0-6694</inkml:trace>
  <inkml:trace contextRef="#ctx0" brushRef="#br0" timeOffset="169358.3983">3215 10138 18257,'0'-19'1345,"0"19"-1153,0 0 897,0 19 1025,21 22-833,-21-1-480,0 19-256,18 1-1,2 19 97,0 1-161,1-21-255,-1 21-193,19-41 64,1 0-64,-20 1-32,19-19-128,1-1-33,0-20-31,-1-20 32,-19-1-128,21 1 64,-23 0-1,2-19-31,-20 0-32,0-2 96,0 2 160,0 19-128,-20-19-33,2 19 129,-3-1 160,21 21-96,-20 0 32,0 0-32,0 21 225,1-1-65,19 19-32,0 0 64,0 22 32,19-22-32,21-19-31,1-1-33,-3 1-64,3 0 32,18-20-96,-19 0-96,-1 0-353,1-20-512,-20 20-1665,0-20-6246</inkml:trace>
  <inkml:trace contextRef="#ctx0" brushRef="#br0" timeOffset="170096.6797">733 11210 14509,'-20'-19'2435,"20"19"-1475,0-20-63,0 20 577,20-20-193,0 20-256,21 0-320,-2 20-225,21-20-160,39 20-128,21-20-95,38 19 127,40 3-160,21-3 64,58 1-128,1-20 32,-39 0 64,-21 0-32,-40 0-32,1 0 32,1 0 385,-42 0 351,1 0-127,-40 0-385,1 0 1,-21 0-193,-19 0-128,-21 0 160,-19 0-96,0 0 32,0 0-128,-1 0 128,-19 20-128,20-20-256,-20 0-129,0 0-480,0 0-704,0 0-1506,0 0-5125</inkml:trace>
  <inkml:trace contextRef="#ctx0" brushRef="#br0" timeOffset="171109.375">4347 10377 22645,'0'-19'737,"0"19"-513,0 0-1153,0 0 577,0 0 416,0 0-321,0 19-1632,20 1-2499</inkml:trace>
  <inkml:trace contextRef="#ctx0" brushRef="#br0" timeOffset="171263.6719">4525 10795 17360,'21'0'3555,"-21"-20"-3555,0-1-1025,20 1-640,-20 20-1762</inkml:trace>
  <inkml:trace contextRef="#ctx0" brushRef="#br0" timeOffset="173153.32">5260 10477 3971,'0'-21'6054,"-20"1"-3812,20 20-608,0 0 287,20 0 97,0 20-352,-1 21-385,1-2-192,21 20-288,-21 1-160,18-1-65,-17-19-95,-1 1-129,19-2-96,-39-19-64,20-1-96,-20-19-32,20 0 129,-20 0 31,-20 0-32,20-19-160,-20 19-64,1-40-96,-1 21 160,0-22-224,-1 1-32,1 1-33,20-21-31,-18 20 64,18-19 96,18 20 64,-18 18 0,20 1-65,1 20 65,-1 0 32,19 20 64,-19 21 32,20-2-31,-1 0-1,1 22-32,-20-22 32,19-19-32,-19 19-32,-20-39 96,20 20 0,-20-20 64,0 0 96,0-20-192,-20 20 0,20-39-32,-20 19 0,20 0 32,0-20-64,0 20 32,0-19-64,0 19-64,20 20-32,0 0 0,0 20 96,1 19 96,17 2-32,3-2 32,-3 0-32,3 1 0,18-19 0,-19-1-32,0-20 96,-1 0 0,1 0 128,-20-20-32,19-1 0,2-19-64,-21 21-32,0-21 0,-2 0 64,-18 20-63,0-19-33,0-1-32,-18 21 96,-2-1-96,0 20 64,-1 0 0,1 0 64,2 20 0,18-1 32,-21 21-32,21-1 129,0 2-65,21-2-128,17 0-64,-17 1-160,37-19-193,-17-1-447,-1-20-578,19 0-1440,-19 0-3204,-1-20-8872</inkml:trace>
  <inkml:trace contextRef="#ctx0" brushRef="#br0" timeOffset="173564.4529">6590 10497 17712,'-20'0'2659,"20"19"-2115,0 21 449,0-1 577,0 21-385,0-20-673,20 19-319,-1-18-129,21-2-32,-19-19-64,17-20-97,3 0-63,-21-20 32,19 0-64,-39-19-32,20-22-1,-20 22 1,-20-21 192,1 1-32,-21-20 96,-1-1-32,3 1-160,-23-1 128,22 21 128,19-1 352,0 40 385,0 20-128,20 0-161,0 0-96,0 39 193,40 22-128,-20-2-225,19 1-128,22-1-192,-3 20 160,-17-19-352,18-1-257,-19 2-288,0-22-352,-1 0-929,-19 1-2114,0-19-6758</inkml:trace>
  <inkml:trace contextRef="#ctx0" brushRef="#br0" timeOffset="173767.5782">7186 10575 22677,'39'80'1826,"-19"-40"-1538,20-21-672,-20 21 352,-1-19 32,1-1-32,0-20-1250,0 0-2497,0 0-5510</inkml:trace>
  <inkml:trace contextRef="#ctx0" brushRef="#br0" timeOffset="173919.9216">7087 10119 21364,'-41'0'1345,"21"-20"-1345,20 20-1762,0 0-768,0 0-1314</inkml:trace>
  <inkml:trace contextRef="#ctx0" brushRef="#br0" timeOffset="174802.7343">7821 10615 1889,'-20'-40'8392,"20"21"-6406,-20-1 32,0 0 320,0 1-128,0-1-768,1 20-353,-1 0-321,0 0-319,0 20-129,-1-1 65,3 21-97,18-1-32,-20 21 0,20-1-64,20-19-95,-2 1-33,3-2-32,19-19 0,-20-20 96,19 0 64,-19-20-160,0 0 0,0-19 0,0 18-64,-1-19-32,-19 1 64,0 0 64,-19 18-64,19 1-32,-20 0 256,20 20-64,0 0-31,-20 0-162,20 20 130,0 21-65,20-22-128,0 1-129,19 19-543,2-19-578,-3 0-1248,-18 1-2435,21-1-10153</inkml:trace>
  <inkml:trace contextRef="#ctx0" brushRef="#br0" timeOffset="175294.9216">8237 10477 17712,'0'39'1602,"20"-19"-898,-20 39 418,0-18 351,20 18 96,-20-20-608,20 2-416,-20-21-289,21-1-32,-21 1-64,18-20-31,-18 0 63,0-20-96,0 1 32,0-1-192,0-21 64,20 2-96,-20-1 128,20 0-128,-20 0 64,21 21-32,-1-1 64,19 20 0,-19 20-32,0-1 128,0 21-192,19-19 96,-19 18-417,20 0-544,-20-19-480,19 21-833,-19-21-3588</inkml:trace>
  <inkml:trace contextRef="#ctx0" brushRef="#br0" timeOffset="188010.7422">9071 10873 7014,'0'0'2178,"0"0"-1057,0 0 833,0 0 0,0 0-993,0 0-353,0 0 33,0 0-64,0 0-161,0 0-160,0 0 97,0 0 127,20 0 193,-20 0-161,0 0-63,0 0 191,-20-19-159,20 19 159,0 0 1,0 0 160,0 0-129,0 0-95,0 0-193,0 0 97,0 0-1,0 0-96,20 0-63,-20 0 31,0 0-64,20 0-95,-20-20-97,21 20 0,-21-20 0,0 20-192,0-19 0,-21 19-161,1 19-415,20-19-802,-20 20-1601,20 0-9224</inkml:trace>
  <inkml:trace contextRef="#ctx0" brushRef="#br0" timeOffset="197684.5703">1964 11747 13452,'-20'-19'2627,"2"19"-802,18 0-127,0 0-513,-21 0-384,21 19 32,0 21 32,-20-1-257,20 21 257,0-1-289,0 21-95,20 19-417,-20-19 0,21-2-64,-3-17-64,2-2-224,0-20-321,21 2-320,-23-2-1025,3-19-1473,19-20-1634</inkml:trace>
  <inkml:trace contextRef="#ctx0" brushRef="#br0" timeOffset="197981.4453">2361 12204 19474,'0'0'1217,"0"0"-1025,0 0 801,20 0 128,-20 0-288,20 19-224,1 21-257,-21-21-256,18 3 0,2-3 96,1 1-256,-1 0-192,0-1-417,-2 1-480,-18 0-801,21-20-1537,-1 0-4004</inkml:trace>
  <inkml:trace contextRef="#ctx0" brushRef="#br0" timeOffset="198154.2969">2322 11926 17712,'-40'-20'2659,"40"0"-2051,-20 20-576,20 0-128,0 0 128,0 0-1377,0 0-1922,0 20-3267</inkml:trace>
  <inkml:trace contextRef="#ctx0" brushRef="#br0" timeOffset="198504.8825">2857 12025 22741,'0'-19'1986,"-18"-2"-1826,36 21 32,2-20 737,1 20-352,-1 0-449,0-20-224,19 20-161,1 20-447,-1-20-289,1 20-609,-20-20-1152,19 21-2339</inkml:trace>
  <inkml:trace contextRef="#ctx0" brushRef="#br0" timeOffset="198720.7032">3017 12282 20691,'20'-19'961,"-1"-1"-192,1 0 576,20-19-352,-20 19-673,19-1-320,1 21-448,-19-19-1058,17 19-1440,-18 19-4197</inkml:trace>
  <inkml:trace contextRef="#ctx0" brushRef="#br0" timeOffset="200583.9841">3791 11767 10473,'0'0'2467,"0"0"-1282,0 20 32,0-1 961,0 1-672,0 21-546,0-22-287,20 21-192,-20-21-129,20 1-32,-20-20-160,0 20 32,20-20-95,-20 0 31,0 0 96,0 0 160,0-20-63,0 0-65,0 1-96,0-1 32,0 0-128,0 1-64,0-22 0,0 21 0,19 1 0,1-1-96,0 20 64,0-20-32,0 40 64,-1-20 0,1 20-64,0-1 192,0 22-160,0-21 0,-1-1 128,1 1-96,0 0-96,-20-1-128,21-19-129,-21 20-351,20-20-641,-20 0-930,18 20-896,-18-20-2018</inkml:trace>
  <inkml:trace contextRef="#ctx0" brushRef="#br0" timeOffset="200836.9139">4267 11847 16143,'20'0'2466,"-20"0"-1505,20 0 224,0 0-416,0 0-481,0-21-224,19 21-96,-19-20-320,21 20-193,-23 0-352,2-19-736,0 19-865,1 0-1122,-21 0-8263</inkml:trace>
  <inkml:trace contextRef="#ctx0" brushRef="#br0" timeOffset="201048.8279">4446 11708 16879,'0'0'2435,"0"20"-1763,0-1 385,0 1 257,0 0-578,21 19-704,-21-18-32,18-1-64,2-1-384,-20 1-481,20 0-865,1-1-1793,-21-19-6246</inkml:trace>
  <inkml:trace contextRef="#ctx0" brushRef="#br0" timeOffset="201279.2969">4645 11667 19026,'20'41'1089,"-20"-21"-641,19 19-320,-19-19 545,20 19-289,0-18-384,0-1-288,0-1-897,-1 1-577,-19 0-1889,20-20-10283</inkml:trace>
  <inkml:trace contextRef="#ctx0" brushRef="#br0" timeOffset="201930.6639">3950 12243 12587,'-20'-20'3139,"20"20"-1505,0 0-193,20-19 257,19 19-161,1-20-287,19 20-354,2-20-287,38 20-161,-20 0-319,0-21-33,0 21 32,2-19-64,-2-1-160,-20 20 96,1-20-64,-21 20-32,1-19-33,-1 19-351,-19 0-513,-20 0-897,20 0-2210,-20 0-4516</inkml:trace>
  <inkml:trace contextRef="#ctx0" brushRef="#br0" timeOffset="202540.0389">4505 12363 8359,'-20'-59'7976,"20"37"-5702,0 3-736,20-1-225,-20 20-224,20 0-513,1 0-223,17 20-33,-17 21-192,-1-22-32,0 21-64,-20-21 0,20 21-64,-20 0-160,0 0 64,0-1-192,-20 0-65,0-19 161,0 1 96,-1-21 32,3 20 0,-2-40 96,-1 20 0,1-21 32,0 1 224,20 1 64,0-1 129,0 0 95,0 1-416,20 19-31,0 0-162,1 0-383,-1 19-833,19 1-833,-19 0-2659,20-20-10633</inkml:trace>
  <inkml:trace contextRef="#ctx0" brushRef="#br0" timeOffset="210088.8672">6034 12343 11979,'0'39'1025,"20"-19"-417,-20 0 97,0-1 833,0 2 543,0-1-415,0-20-577,0 0-416,0 0-193,0-20-288,0-1 33,-20-18 159,0 0-320,-19-42 32,-1 22-32,-1 0 0,3-21-64,17 21 64,1 19 128,-18-19 97,38 19 31,-21 1-320,21-2 160,0 22-32,21-1-64,-3-19-128,22 19 128,1-1-96,-2 21 0,1-20-160,19 20-224,1-20-289,-21 20-576,1 0-801,-20 0-1249,1 20-4645</inkml:trace>
  <inkml:trace contextRef="#ctx0" brushRef="#br0" timeOffset="210299.8044">5597 12104 18097,'0'20'2274,"0"-20"-1666,20-20-127,20 0 544,-1 1-32,21-21-545,-21 21-384,1 19-96,19-21-320,2 1-449,-22 20-480,21 0-1570,-20 0-2081</inkml:trace>
  <inkml:trace contextRef="#ctx0" brushRef="#br0" timeOffset="210552.7343">6212 12045 14093,'0'79'2018,"0"-39"-993,20 0 865,-20-1 31,21 0-736,19-17-352,-22-3-288,3-19-129,-1 0-224,20 0 1,-1-19-33,1-22-160,-20 1 64,-20 21-224,0-21-97,-20 0 33,0 20 32,-20 20 96,1 0-96,-1 0-257,1 0-255,19 20-450,0-1-1472,-1 2-1506,42-1-8840</inkml:trace>
  <inkml:trace contextRef="#ctx0" brushRef="#br0" timeOffset="211603.5157">7364 12025 14317,'0'0'1762,"0"0"-1410,0 20 929,0 19 513,20 1-257,-20-21-512,20 22-544,-1-21-129,-19-1-96,20 1 1,-20 0 159,0-20-160,0 0-64,0-20 65,0 20-161,0-20 0,0-19-64,0-2-32,20 2-64,-20 0 128,0-1-128,20 21 32,-20-2-32,21 21 64,-3 0 96,2 40 96,1 0-96,19-1 0,-1 21-64,1-20-128,-1 19-416,1-18-2916,0-22-319,-20 1-3876</inkml:trace>
  <inkml:trace contextRef="#ctx0" brushRef="#br0" timeOffset="216052.7343">6609 12084 2402,'-19'0'2562,"19"0"33,0 0-289,0-19-769,0 19-544,0 0 0,0 0 160,0 0-32,0 0-64,0 0 32,0 0-192,0 0-64,0 0-96,0 0-97,0 0-223,0 0-97,0 0-32,0 0-96,0 0 1,0 19-33,0 1 64,19 0-128,-19-1 64,0 2 64,20 19-159,-20-1 63,20-19-128,1 21 96,-21-22-64,20 1-64,-20-20 128,0 20-64,18-20 32,-18 19 64,0-19-64,20 0 192,-20 0-192,0-19 129,0 19-193,0-20 32,-20-19-32,20-2-32,0 1 96,-18 1 0,18-2 32,0 22-64,0-21 64,-20 21-96,20-21-32,0 21 32,0-2-32,20 21-32,-20-20-128,18 0 63,2 20-255,21 0 256,-21 20-160,19-20-289,1 0-576,0 20 192,-1-20-1153,-19 0-3267</inkml:trace>
  <inkml:trace contextRef="#ctx0" brushRef="#br0" timeOffset="217533.2032">8595 12124 96,'0'-20'5573,"0"20"-1762,0-20-1312,0 20-449,0-19-224,-20-1-257,20 20-288,-20-20-288,0 20 0,20 0-32,-19 0 0,-1 0-224,0 0 63,0 20-159,-1 19-353,21 1-96,0 0-128,0 0 1,0-1-65,21-19 0,19-1-32,-20 3-1,19-22-95,1-22-96,-20 3 0,19-21-64,-19 1-65,-20-2 129,0 2 160,0 19 96,-20-19-64,1 19 32,-1 1 0,-20-2-128,20 21-32,0-20-705,1 20-544,19 0-705,-20 20-1634,20 1-6341</inkml:trace>
  <inkml:trace contextRef="#ctx0" brushRef="#br0" timeOffset="218127.9294">9071 12025 11242,'-39'-19'2242,"19"19"-736,20 0 31,-20 0 65,0 19-193,0 1-544,1 0-161,19-1-255,0 21-129,0-21-192,0 22 32,0-21-95,19 19 31,1-19-96,0-20 0,0 0 32,0 0 32,19 0-64,-19-40 0,0 21 32,1-21 0,-21-20-32,0 21 96,0-20 0,0-2 32,-21-17-96,1-2 224,0 1-160,-19 18 161,19 2 575,20 20-223,-20-2-225,20 41 193,0 0-33,0 0-223,0 20-193,0 21 128,20 18-128,-20 0-160,39 21-64,-19-21-64,0 21-224,0-21-161,19-18-256,-19 18-512,21-20-705,-21 0-2306,-20-18-6150</inkml:trace>
  <inkml:trace contextRef="#ctx0" brushRef="#br0" timeOffset="218750.9763">9488 12025 14253,'0'-19'1986,"0"19"-1089,0-21 608,-20 21 609,20 0-769,-20 21-736,1-2-97,19 1-223,-20 19 223,20 1-127,0 0-129,0 0-128,0-21-96,20 21-32,-1-21 64,1 3-64,20-22 32,-20 0-64,1-22 96,-3 3-96,2-1-32,0-19 96,-20-1-128,21-20 96,-21 1 32,-21-21-128,21 1-32,-20 19 256,0-19 0,2 19 32,-23 1 0,21 19 161,0 21 287,20-1-191,-20 20 31,20 0-192,0 0-128,20 39 129,-20 1-33,20 40-128,0-21-96,21 0 0,-23 1 32,22-1-192,-19-19-64,-1 0-289,-2 0-256,3-1-192,-1-19-640,0-1-1442,-20-19-2915</inkml:trace>
  <inkml:trace contextRef="#ctx0" brushRef="#br0" timeOffset="219128.9063">10183 12282 22613,'20'41'192,"0"-1"-96,-20-21 128,0 21 705,-20 0-608,0 0-642,-1-1-832,21-19-96,-18-1-2691</inkml:trace>
  <inkml:trace contextRef="#ctx0" brushRef="#br0" timeOffset="228161.1328">2659 13454 14125,'0'0'2594,"0"0"-1601,0 0-480,0 0 1184,0 20-95,0 0-705,0 20-417,20-20-63,-20 19-33,20 1-96,-20-1-64,20-18-127,-20-1-33,0-1 32,20-19-321,-20 0-447,0 0-289,0 20-512,0-20-1346,0 0-1986</inkml:trace>
  <inkml:trace contextRef="#ctx0" brushRef="#br0" timeOffset="228350.5859">2600 13236 17616,'-40'-40'2018,"40"20"-993,-21 0-512,3 1 31,18-1-320,0 0-352,0 20-384,0 0-802,0 0-1760,18 0-4325</inkml:trace>
  <inkml:trace contextRef="#ctx0" brushRef="#br0" timeOffset="228668.9453">3096 13376 19602,'0'0'769,"0"0"-481,0 0 705,0 0 576,0-22-1024,0 22-513,20 0 64,0 0 0,-1 22-96,1-22 32,20 0-288,-1 19-289,1-19-608,1 20-736,-2-20-1891,-19 0-9481</inkml:trace>
  <inkml:trace contextRef="#ctx0" brushRef="#br0" timeOffset="228847.6563">3294 13672 19634,'21'41'1570,"-21"-41"-1122,20-20 385,19 20 256,-19-21-769,20 1-320,-20 1-737,19 19-1505,-19-20-3331</inkml:trace>
  <inkml:trace contextRef="#ctx0" brushRef="#br0" timeOffset="229812.5">4009 13196 14830,'0'0'2210,"0"0"-1602,0 0 802,20 19 319,-20-19-608,20 41-416,-1-21-289,-19 19-159,20-19 223,0-1-160,1 3 1,-21-3 31,20-19-64,-20 0-64,0-19-224,0-3 129,0-17-65,0 0-32,-20-1-32,20 0-32,0 0 32,0-19-64,0 40 32,0-2-33,20 1 1,-20 40 96,18 1 65,2-2-33,1 21-32,19-1-96,-21-19-33,21 20-447,-20-20-641,20 0-929,-21-20-1890,1 19-4260</inkml:trace>
  <inkml:trace contextRef="#ctx0" brushRef="#br0" timeOffset="230067.3825">4665 13156 17520,'0'40'1409,"-20"-40"-736,20 40 576,0-20 225,-20 19-578,20 20-607,0-18-193,0 18-160,0-19-192,0 0-417,0 0-897,0-21-1761,20-19-4228</inkml:trace>
  <inkml:trace contextRef="#ctx0" brushRef="#br0" timeOffset="230450.1953">4764 13376 19954,'19'0'1858,"1"0"-1217,0 0 192,0 0-1,0 19-351,-1 1-289,1 19-128,-20 1-32,20 0-64,0 0-64,-20-1 64,0 0-96,0 2 64,-20-2-193,20-19 65,-20 0 64,0-1-64,1-19 96,-1 0-96,0-19 192,0 19-96,20-20 160,-20 0 160,20 1 96,0-1 97,20 20 63,0 0-64,-20 0 33,40 0-193,-21 0-224,21 20-320,-20-20-96,19 19-962,-19-19-640,21 20-2978</inkml:trace>
  <inkml:trace contextRef="#ctx0" brushRef="#br0" timeOffset="231261.7188">6332 13534 12780,'20'20'1537,"0"0"-288,0-1 193,-1 1 415,-19 0-383,20-1-449,-20 1-289,20 1-31,-20-21 224,0 0-385,-20-21-127,20 1-33,-20 1 65,1-21-33,-1 1-64,-20-2-31,1-18-97,-1 0-160,-1-1 32,23 1 96,-3 19 0,1-20-95,20 40-97,0-19-33,20 19-63,1 1-256,17-2-192,3 1-417,-3 20-449,23 0-351,-22 20-866,1-20-2209</inkml:trace>
  <inkml:trace contextRef="#ctx0" brushRef="#br0" timeOffset="231492.1875">6074 13415 18673,'-40'39'1890,"40"-19"-1378,0-20 1090,0 0 64,20 0-609,20-20-577,-1 20-480,1-19-32,-1-1-352,22 0-193,-2 1-896,-19 19-673,19 0-2114,-19-22-3876</inkml:trace>
  <inkml:trace contextRef="#ctx0" brushRef="#br0" timeOffset="231754.8825">6649 13415 160,'21'59'17264,"-21"-20"-15310,0 2 0,0-21-385,0 19-127,20 0-642,-2-19-383,2 21-225,1-41-96,-1 0 0,19 0 0,-19-20 0,0-21-32,0 22-32,-20-21-128,-20 1 192,0-2-96,0 22-192,-19-1 128,-2 20-160,3 0-321,-3 0-448,21 0-1185,0 0-2658,20 20-12363</inkml:trace>
  <inkml:trace contextRef="#ctx0" brushRef="#br0" timeOffset="236655.2735">7026 13574 7911,'0'0'2370,"0"0"-736,0 0 352,0 0 320,0 19-448,0-19-545,20 40-384,-20-21-257,20 1-127,1 21-33,-1-22 65,-2 1-193,3-20 33,-1 20-1,0-20 129,-20 0 159,0 0-480,0-20-63,-20 0-1,0 1-32,20-22-96,-21 2 32,3-1 0,18 1-128,0 19 96,0-20-96,18 0 192,3 21-256,-1-1 96,0 20-384,19 0-449,1 0-1121,0 0-1634,-1 0-2273</inkml:trace>
  <inkml:trace contextRef="#ctx0" brushRef="#br0" timeOffset="237618.1639">8138 13415 7975,'0'-20'5830,"0"20"-4261,0 0-128,20 0 705,-20 20-416,0 0-673,0 19-288,20 0-129,0 22-95,-20-22-97,20 0 33,-1-19-225,1 1 32,-20-1-160,20-20 129,-20 0-1,0 0-192,0 0 64,0-20-160,-20-1 32,20 1 32,-20 1-32,20-21-32,0 1 0,0-2 0,20 22 32,0-21 32,21 40 64,-23-19 32,22 38 0,1 1-32,-23 0-63,23-1-1,-21 2-32,0 19-65,-1-21-95,21 1-384,-20 0-1058,0-1-1825,-20-19-4965</inkml:trace>
  <inkml:trace contextRef="#ctx0" brushRef="#br0" timeOffset="238523.4375">9211 13454 11402,'0'20'3363,"0"0"-2081,0-20-385,0 0 864,0 0-255,0 19-577,20-19-225,-2 0-191,2 0-161,1 0 32,-1 0-95,0 0-129,-1-19 64,1-1-96,0 0-32,-20 1-64,0-1-32,0 0-32,0 1 32,-20-3 0,20 3-96,-20 19 96,1 0 0,-1 0-96,0 19 96,-1 3 32,1 17 64,2 0 96,18 20 1,0-18-33,18-2-32,2 1-128,1-21 96,19 1-160,-1-20-160,1 0-385,-1 0-384,1 0-480,0 0-1570,-19 0-1698</inkml:trace>
  <inkml:trace contextRef="#ctx0" brushRef="#br0" timeOffset="238857.4216">9607 13315 15566,'0'20'2595,"21"-1"-1442,-21 3 128,0-3-96,20 21-320,-2 19-321,3-19-255,-1 0-65,0-21-96,0 21 96,-1-40 97,1 19-33,0-19 0,-20 0-32,20 0 33,-20-19 95,20-1 64,-20 0 1,0-19-193,0 19-192,0-20-128,-20 0-224,20 1-417,0 0-736,0 17-737,0 3-1314,20 19-1825</inkml:trace>
  <inkml:trace contextRef="#ctx0" brushRef="#br0" timeOffset="239248.0469">10004 13435 11274,'21'19'5445,"-1"-19"-4772,-20 20 640,0-20 0,18 0-384,2 0-544,1 0-161,-1 0-160,0 0 32,-2-20 64,3 20-128,-1-19 32,0-1 32,-20 0-32,0 1-32,0-3 129,-20 22-129,0-19 32,-1 19 224,-17 19-96,18-19 128,-1 22 161,1-3-193,20 1 97,-18 0-65,18 19-96,18 0-160,-18-18-64,20 19 0,21-21-32,-21 1-320,19-20-161,1 0-287,-1 0-930,1-20-2210,-20 20-7751</inkml:trace>
  <inkml:trace contextRef="#ctx0" brushRef="#br0" timeOffset="239639.6485">10401 13315 14349,'20'39'2146,"-20"2"-833,0-1 193,21-1 384,-21-19-545,0 20-416,20-20-289,-20 0-287,0-20-65,18 0-32,-18 0 0,0 0-31,0 0-1,0-20-96,0 0 160,0-20-96,20 20-31,-20-19 31,0 19-64,21 0 0,-1 1 0,0 19-96,-1 0 32,1 39-160,0-19-288,20 19-65,-21 0-512,21 2-736,0-21-609,-21-1-1154,1 1-1440</inkml:trace>
  <inkml:trace contextRef="#ctx0" brushRef="#br0" timeOffset="240188.4763">10958 13057 19922,'0'0'1634,"18"0"-769,3 21 128,19-2 0,-1 21-609,21 19-256,-21 1-128,21-1 96,-40 21-192,19-21-32,-39 0 0,0 2-289,0-2-287,0-20-481,-18 2-1282,-23-22-3170</inkml:trace>
  <inkml:trace contextRef="#ctx0" brushRef="#br3" timeOffset="296793.9453">14034 3250 8968,'0'0'769,"0"0"-385,0-20 417,0 20 224,0 0-385,0 0-319,0 0-65,0 0-32,0-20 449,0 20 352,0 0-64,-19 0-289,19 0-159,-20 0-161,20 0 33,-20-19-1,0 19 32,20 0-127,-21 0-161,3 0 0,-2 0 32,20 0-160,-20 0 96,-1 0-96,1 0 32,2 0 32,-3 0 0,1 0 32,0 0 32,0 0-64,0 0 1,1 0-65,-21 0 96,20 0-64,20 0-96,-39 0 96,19 0 0,0 19-96,0-19 128,-1 0-32,-17 20 0,18-20-32,-1 0 96,-17 0-96,17 0 192,1 20-288,0-20 320,-19 0-256,19 0-32,0 19 32,0-19 0,0 22-32,1-22 96,-21 19-32,20 1-32,-19-20 128,-1 20-96,19-20-32,-17 19-32,18-19 160,-1 20-64,-19-20-32,20 20 96,1-20-96,-1 21 0,0-2 0,0-19 0,0 20 0,1 0 0,-1-1 0,0 1 64,0 0-96,-1-1 64,3 2-64,18-1 32,-20 0 32,0-1-32,20 1 32,-21 0 64,21 19-96,-20-18 0,20-1 32,0-1 32,0 1 32,0-20 97,0 20-1,0-1-128,0-19-32,0 20 32,20 0-32,-20 1 0,0-1 32,0-1-32,0 1-64,0-20 64,21 20-32,-21-1-32,0 1 128,0 1-128,0-1 0,0-20 128,20 19-160,-20 1 0,20 0 64,-20-20 96,18 19-96,3 1 0,-21 0 0,20-20-64,0 21 160,0-2-96,-20 1 64,19-20-64,1 20 0,0-1 0,0-19-32,0 20 64,-1-20 32,1 20-96,0-1 0,0-19 128,21 22-96,-23-22 0,2 19 0,21-19 64,-21 0-64,19 0 32,-19 0 65,0 20-194,0-20 162,-1 0-130,21 20 65,-20-20 0,0 19 0,-1-19 0,21 20 0,-20-20-64,19 20 128,-19-20-32,21 21 1,-3-21-66,-17 0 33,19 19 0,-20-19 33,19 0-33,1 0 0,-1 20-65,-19-20 65,20 20 0,1-20 0,-3 0 32,-17 0-32,19 0 0,-1 19 0,1-19 33,-1 0-33,1 0-33,0 0 98,-1 0-162,1 0 290,-1 0-354,22 0 97,-23 0-32,3 0-128,-1 0 96,-21 20 32,21-20-128,0 0 192,-21 0 0,21 20 32,0-20-161,-1 0 33,1 0 128,1 19 0,-2-19 0,1 0 32,-1 0-64,1 0 32,0 0 32,-1 0-64,1 0 96,-1 0-128,1 0-32,1 0 192,-3-19-96,23 19 32,-22 0 0,1-20 0,-1 20 65,21-20 31,-21 20-96,1 0 0,1-19-32,17 19 0,-17 0 32,-2 0 32,1-20-96,0 20-32,-1 0 32,1 0-32,-1 0 0,21 0 32,-21 0-97,2-20 33,17 20 32,-17 0-256,-1 0 128,-1 0 0,-19 0 63,20 0-63,-1 0 0,-19-19 96,20 19 64,-21 0 32,21-21 64,-19 21 32,19-20 96,-1 20-96,-19-20 1,20 20-1,-21-19 96,21-1-192,0 20 64,-21-20-32,21 1 224,-20-3-128,19 3 289,-19 19-97,0-20-160,1 0-96,-1 1 0,-20-1 32,18 0-32,-18 1-64,0-2 32,0 1 32,0 0-96,-18 1 64,18-1-128,-20 0 160,20 1-32,0-1-32,-21-1 0,21 1 0,-20 1 32,0-1-64,20 0 97,-18 1 31,-3-1-64,21-1 32,-20 1-128,0 20 160,0-20-64,20 1-160,-19 19 128,-1-20-32,0 0 64,0 1-64,0 19 64,1-20-64,-21-1-32,20 1-33,-1 20 1,-17-19-96,18-1-192,-21 0 96,21 20 223,-19-19-159,19-1-416,-20 0 63,1-1 353,19 21 128,-20-19 64,1-1-160,-1 20 31,-19-20 97,18 20 64,-18-19 0,19-1 0,1 0 0,19 1 32,-20 19 257,20-21-65,1 1 32,-1 20-64,0-20-32,-20 20 161,21 0-417,-21-19 160,-1 19-32,3-20 32,-3 20-128,1 0 64,1-20 64,-21 20-64,21 0 128,-1 0 32,1 0 64,-1 0-64,-1 0-95,-18 0 31,19 0 0,-19 0-96,19 0 64,-19 0-32,19 0-96,-19 0 128,18 0-64,3 0 0,-23 0-32,22 0-32,-1 0 224,0 0-224,1 0 128,-1 0-96,1-19 0,-1-3 128,-1 22-64,3-19 32,-3-1-128,-18 20 64,-1-20 0,-19 1 0,20 19 0,-2 0 64,23-20-416,-23 20-481,43 0-1217,-23-20-4580</inkml:trace>
  <inkml:trace contextRef="#ctx0" brushRef="#br3" timeOffset="310725.586">16457 3628 480,'0'-20'2018,"0"20"-1890,0 0 64,0 0 417,0 0 384,0 0-321,0 0 161,0 0 128,0 0 448,0 0-288,0 0-96,0 0 193,0 0 95,0 0-224,0 0-320,0 0-193,0 0 65,0 0 63,0 0 65,0 0 160,0 0 32,-20 0-160,20 0 128,0 0-161,20-20-63,-20-1-97,39 2-95,21-40-161,-1 19-31,20-20 63,0 1-96,20-2-128,-18 2-224,18 20 128,-40 0-224,0-2-288,1 21-737,-19 1-417,-23 19-1056,3-20-2435</inkml:trace>
  <inkml:trace contextRef="#ctx0" brushRef="#br3" timeOffset="318527.3436">17786 3012 1761,'0'0'2467,"0"0"-321,0 0 896,0 0-383,0 0-609,0 20-641,20-20-64,-20 20-95,20-20-65,-20 19-449,20-19 65,-20 0-128,20 0 0,-20 0 127,0 0-191,0 0 31,0 0-191,0-19-257,-20-1-64,0 0 32,0-19-192,-19 18 32,-1-18 64,-1-20-96,3 18 32,17 1 0,-19-19 96,1 20-32,-1-2 129,20 22 63,1-21-32,-1 21-96,20-21-64,0 19-128,20-18 96,19 19 0,-19 1-128,20-1-32,-1 20 0,-19 0-160,39 0-225,-18 0-416,-21 0-224,19 20-448,-19-1-1346,0-19-993,-20 20-8135</inkml:trace>
  <inkml:trace contextRef="#ctx0" brushRef="#br3" timeOffset="318729.4922">17409 2773 15919,'-20'20'2978,"20"-20"-1825,0 0-320,0 0 673,20-20-129,20 20-768,-1-19-513,1-1-64,0 0-96,-1 1 96,2-1-609,17 20-896,-17-21-1474,18 21-1890,-19 0-9224</inkml:trace>
  <inkml:trace contextRef="#ctx0" brushRef="#br3" timeOffset="319070.3125">18123 2675 14862,'-20'39'3074,"20"-39"-2145,-18 20-64,18 0 801,0-1-353,0 1-704,0 21-321,18-21-64,23-1-32,-21-19 32,19 0-63,1 0 95,-20-19-224,19-1 128,-19-1-96,-20 1 0,0 0-160,-20 1-64,1-1 128,-21 0-32,0 20-128,1 0 224,19-19-96,-21 19 0,23 19-385,18-19-768,0 20-993,0-20-641,18 20-864</inkml:trace>
  <inkml:trace contextRef="#ctx0" brushRef="#br3" timeOffset="319512.6953">18421 2634 11242,'20'41'7816,"0"-41"-7368,-20 20 225,21-20 352,-3 19-321,2 1-255,1-20 63,-21 0-63,0 0-65,20 0 192,-20 0 321,0-20-512,-20 1-193,20-22-96,-21 2-64,21-1 32,-20 1-64,20 19 64,0-20 0,20 20 0,1 0-32,-1 1-256,0 19-352,19 0-257,21 0-1345,-21 0-3716</inkml:trace>
  <inkml:trace contextRef="#ctx0" brushRef="#br3" timeOffset="320208.9844">19513 2218 14733,'-19'-40'2050,"19"0"-320,-20 21-353,20-1-95,-20 0-354,-21 20-351,3 0-353,-3 20-128,3 0 96,-3-1 289,21 21-257,0-21-128,20 22-160,0-21-96,20-1 192,20 1 0,19-20 32,2 20-32,-2 0 0,20-20-96,-19 19 64,-21-19-64,1 21 32,-20-1 32,-20 0 96,0-1 96,-20-19 65,0 20-65,-20-20-64,21 20-96,-21-20 32,20 0-128,-19 0 0,19 0-577,20 0-512,-20 19-961,20-19-2690,0-19-9866</inkml:trace>
  <inkml:trace contextRef="#ctx0" brushRef="#br3" timeOffset="320432.6169">19771 2258 17808,'21'19'865,"-1"-19"-737,-20 0 385,18 20 352,-18-20-577,21 20-192,-21-20 32,0 20-256,20-20-256,-20 0-1026,0 0-2241,0 0-9065</inkml:trace>
  <inkml:trace contextRef="#ctx0" brushRef="#br3" timeOffset="320635.7419">19672 2060 18705,'-20'-41'1474,"0"21"-1282,20 20-769,0-19 65,0 19-1218,20 0-1665,-20 0-10730</inkml:trace>
  <inkml:trace contextRef="#ctx0" brushRef="#br3" timeOffset="321323.2419">19930 2138 14253,'0'0'2018,"0"0"-929,20 0 609,-20 0 127,20 20-640,-20-20-256,20 39-160,-20-18-289,20-1-127,-20 0-97,19-1 64,-19-19-127,20 20 95,-20-20-128,0 0-64,0 0 192,0-20 33,0 20-257,0-19-128,0-1 64,-20 0 0,20-20 288,0 20-352,0 0 64,0 1-128,20-1 32,-20 20-97,20 0 65,0 20 96,0 19 0,-1-19 96,21-1-128,-19 2 0,-1-1-128,-2 0 224,-18-20 0,20 0 32,-20 0 32,21 0 32,-21-20-64,0-21-64,0 22 385,0-21-289,0 21-160,0-1 224,20 0-96,-20 1-160,20 19 32,-1 0 0,21 19-96,0 1 128,-21 19-513,21-19-448,0 0-288,-1-1-641,-19-19-1441,0 0-2050</inkml:trace>
  <inkml:trace contextRef="#ctx0" brushRef="#br3" timeOffset="321772.461">20725 2238 15214,'59'59'2787,"-19"-39"-609,-1 19-1153,-19 2-385,0-21 33,0 19-225,-1-19-224,-19-1-63,0-19 31,0 0 160,0 0 289,-19-19-385,-21-1-224,20 0 32,-19-19 32,19-21-160,0 20 128,0-19-32,0-1-64,1 1 320,19 0-352,0 18 96,19 21-320,1 1 32,0 19 32,20 0 192,-21 19 0,21 1 0,-20 21 64,0-2-128,-1 20-321,-19-20-159,0-18-129,0 19-160,-19-21 0,-21-19 161,20 20 63,-19-20-416,-1-20 192,0 20 193,21-19-738,-21-1 353,19-21-608,1 2-5927</inkml:trace>
  <inkml:trace contextRef="#ctx0" brushRef="#br3" timeOffset="322041.9922">20784 1623 17616,'-20'-20'1602,"20"-1"-609,0 1-321,20 20 994,0 0-129,0 20-448,19 1-128,1-1-448,-1 19-129,1 20-128,19 2-63,-18-2-97,17 1-64,-17-1-128,-1-20-161,-21 1-383,1-19-513,-20-2-1186,20-19-2753,-20 0-12013</inkml:trace>
  <inkml:trace contextRef="#ctx0" brushRef="#br3" timeOffset="322247.0703">21359 1821 21684,'20'39'1217,"0"-19"-32,1 1-640,-3 18-161,2-19-224,-20 0-96,0-1-384,20 1-673,-20-20-961,0 0-3427</inkml:trace>
  <inkml:trace contextRef="#ctx0" brushRef="#br3" timeOffset="322453.125">21339 1603 21940,'-39'-41'833,"39"22"-897,0-1-1345,0 0-321,0 1 129,0 19-3460</inkml:trace>
  <inkml:trace contextRef="#ctx0" brushRef="#br3" timeOffset="322934.5703">21796 1721 12011,'0'-20'3491,"0"1"-2210,-20-1-480,0 0 929,1 1 288,-1 19-737,0 0-448,0 0-161,-19 19 33,19 1 96,20 19-257,0 1-127,0 1-97,0-2-96,39 0-96,21 2-32,-1-21-32,2-1 33,-3-19-162,1 0-287,-18-19-545,-1-1-608,-21-1-385,1 21-1409,-20-20-2979</inkml:trace>
  <inkml:trace contextRef="#ctx0" brushRef="#br3" timeOffset="323166.9922">22094 1682 416,'20'39'17969,"-20"-19"-15951,20 1-929,-20-1-737,0-1 65,19 1-289,-19 0-64,20-1-288,-20-19-1026,0 0-1696,0 0-4261</inkml:trace>
  <inkml:trace contextRef="#ctx0" brushRef="#br3" timeOffset="323350.586">22035 1384 19602,'-20'-39'192,"20"39"-608,0-20-865,0 0 768,0 20-832,0 0-6278</inkml:trace>
  <inkml:trace contextRef="#ctx0" brushRef="#br3" timeOffset="323613.2813">22193 1166 18897,'20'-20'2082,"-20"20"-1793,0 0 447,20 20 417,-1-20 161,1 39-450,0-19-415,0 19-289,1 2 0,-3 18-192,2 0 128,1-18-128,-1 18-160,0-20-96,0 2-449,-20-2-480,19-19-833,-19 0-1986,20-20-9000</inkml:trace>
  <inkml:trace contextRef="#ctx0" brushRef="#br3" timeOffset="323859.375">22213 1423 18865,'-60'-19'2307,"60"19"-1923,0 0 0,0 0 897,0 0-63,20 19-674,0-19-159,20 0-193,-1 0-32,1 0-64,-1 0-32,2 0-96,-1 0-256,-20 0-417,19 0-800,-19 0-1154,0 0-2434</inkml:trace>
  <inkml:trace contextRef="#ctx0" brushRef="#br3" timeOffset="324354.4922">22730 1284 14285,'0'0'4228,"0"0"-2755,0 0-704,0 0 512,0 0 513,20 0-513,-2 21-640,2-1-257,1 0-95,19 19-97,-1-19-128,-19-1 128,20 22-160,-21-21-224,21-1-225,-20 1-608,0 0-864,-1-20-1314,-19 0-2339</inkml:trace>
  <inkml:trace contextRef="#ctx0" brushRef="#br3" timeOffset="324615.2344">23185 1264 18065,'-20'-19'3395,"20"19"-3043,0 0-128,0 19 449,0 1 1089,-18 21-577,18 18-513,-21 1-383,21 19-1,-20 1-64,0 18-128,20-17 0,-20 17-128,1-18-128,-1-41-320,20 1-930,0-19-1953,-20-21-9801</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1T04:13:30.440"/>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00FF00"/>
    </inkml:brush>
    <inkml:brush xml:id="br3">
      <inkml:brushProperty name="width" value="0.05292" units="cm"/>
      <inkml:brushProperty name="height" value="0.05292" units="cm"/>
      <inkml:brushProperty name="color" value="#FF0000"/>
    </inkml:brush>
    <inkml:brush xml:id="br4">
      <inkml:brushProperty name="width" value="0.05292" units="cm"/>
      <inkml:brushProperty name="height" value="0.05292" units="cm"/>
      <inkml:brushProperty name="color" value="#FF00FF"/>
    </inkml:brush>
  </inkml:definitions>
  <inkml:trace contextRef="#ctx0" brushRef="#br0">496 3269 6758,'0'41'2530,"-20"-21"-832,20 0 64,0 19 1120,20 2-960,-20 18-769,19 0-416,1 21-225,0-2-159,0-17 255,0-2 1,19 0 31,-19 1-95,0-40-65,1 19-159,-21-19 191,18-20 97,-18 21 544,0-21-512,0-21-545,0 1 160,-18 1-64,-3-40-96,1 18 0,-20-38 0,21-1-160,-21 1-64,20-20-192,-19 0-97,19 0 417,20 18-32,0 22-128,0 0 352,0 19-288,20 20-96,-1 0 96,21 1-64,0 19-160,-1 19-225,1 21 97,-1 20-193,1-1-160,1 21-31,-41-1 767,0 1 65,0-1 0,0-19 161,-20-21-1,-1 20 160,-19-39 321,22 1 159,-3-1-127,1-20-321,20 0-31,0 0-33,0-20 96,0 20 1,20-21-129,19 21 64,-19 0-192,21 0-96,18 21 0,-19-1-32,0-20-384,19 19-321,-19 1-159,-21 0-770,21-20-800,-20 19-1410,1-19-9416</inkml:trace>
  <inkml:trace contextRef="#ctx0" brushRef="#br0" timeOffset="1021.4844">1409 3269 11146,'0'-39'3780,"0"19"-1474,19-19-320,-19 19-321,0 1-127,0-2-513,0 1-160,-19 0-65,-1 20-255,0 0-97,0 0-224,0 0 65,-19 40 95,-1-19 0,1 38-159,-1-20-1,-1 22-128,23-2 32,-3 0-128,21 1 96,0-1-32,39-20-32,2 2-64,17-21-128,42 19-320,-20-19 95,-1-20 65,0 19 256,-20 1 64,-39 1 128,1-1 128,-21-1-224,-21 1 128,-17 0-128,-3-20-32,1 19-224,1 1-673,-1-20-192,1 0-512,19 20-1346,0-20-2914</inkml:trace>
  <inkml:trace contextRef="#ctx0" brushRef="#br0" timeOffset="1557.6169">1905 3726 16495,'0'21'2114,"0"-21"-1537,0 0 1280,21 0 129,-3 0-416,2-21-705,0 1-385,1 1-384,-1-1-32,-2 0 160,-18 1-95,0-1 31,0 20 32,-18-20-128,-2 20-64,-1 20-32,1-20 96,0 20 224,20-1-64,-18 1 97,18 0-65,-21 19-96,21 2-128,0-2 32,21 0-32,-3-19-32,22 21-288,1-21-417,18-20-672,-19 0-545,-1 0-2050,-19 0-6950</inkml:trace>
  <inkml:trace contextRef="#ctx0" brushRef="#br0" timeOffset="2585.9375">2282 3151 11723,'0'-40'1953,"0"40"1,-20-20 64,20 20 128,0 0-288,0 0-1281,0 20-289,0 20 416,-20 0 161,20 19 32,20 1-224,-20 19-97,20 1-191,-20-1-1,20-19-128,19 19-64,-19-40 129,20 2-129,-1-2-32,2 0-32,-21-39-32,18 20 0,23-20 97,-21-20-129,-1 1-96,1-21-96,-1 1 31,-19-2-159,0-18 32,-20 20 96,0-2 160,0 2 96,-20 19 0,0 1 96,1 19 33,-1-20-65,-20 20-64,20 20-32,1-1 192,19 21-288,0 0 0,0 0-32,0-21-64,19 21 96,1-21-160,20 1-385,-1 1-159,1-1-641,1-20-481,18 0-737,-1-20-1953,-17-1-10314</inkml:trace>
  <inkml:trace contextRef="#ctx0" brushRef="#br0" timeOffset="2795.8985">3136 3489 1377,'-20'0'16944,"-20"0"-15150,20 0-129,20 19 129,-19 21 224,-1 0-673,20 0-576,0-1-449,20 0-288,-1 2-32,1-2-128,40-19-320,-21 0-321,22-1-416,-3-19-65,1-19-799,-18 19-1090,-21-20-1890</inkml:trace>
  <inkml:trace contextRef="#ctx0" brushRef="#br0" timeOffset="3012.6954">3454 3171 17040,'-20'0'5253,"20"20"-4389,0-1-31,0 21 865,0 20-321,0-1-576,20 21-545,-1-1-160,1 1-128,20-21-384,-20-20-353,19 2-352,1-21-416,-19-20-513,-3 0-1442,-18 0-4163</inkml:trace>
  <inkml:trace contextRef="#ctx0" brushRef="#br0" timeOffset="3194.336">3294 3528 21556,'21'0'2594,"-1"0"-1056,-2-20 320,23 1-769,-1 19-801,19 0-384,-19 0-481,-1 0-832,21 0-609,-21 0-1249,-19 19-4036</inkml:trace>
  <inkml:trace contextRef="#ctx0" brushRef="#br0" timeOffset="4649.4138">4406 3230 14093,'0'-39'1794,"-20"-1"-129,1 21-384,-1-2 705,0 21-320,0 0-385,0 0-416,-19 21-193,19 18 97,-21 20-32,21 2-64,2 37-129,-2-18-31,20-1-193,20 1-256,-2-2 0,23-37-32,-1 18-288,19-39-289,1 19-512,-1-39-736,0 20-802,-19-20-1889,1 0-11499</inkml:trace>
  <inkml:trace contextRef="#ctx0" brushRef="#br0" timeOffset="5249.0235">4963 3528 13580,'-41'-20'3620,"21"1"-2403,0 19-224,-19 0 993,19 19-449,0 1-416,0 19-384,1 2-160,19-2-65,0 1 0,19-1-127,1 2-353,0-22 128,20 1-128,-1 0 160,1-20-224,-1-20-32,-19 0-32,21 1-32,-41-1-96,20-21 128,-20 2 192,-20 19-96,20-19-96,-20 19 128,-1-1 96,1 21 64,2-19 192,-3 19 97,21 0-97,0 19-64,0-19 33,0 21-97,21-1-96,-3 19-96,2-19-64,1 0-160,19-20-192,-22 19-257,23 1-288,-21-20-640,0 21-641,0-21-1217,-1 0-2723</inkml:trace>
  <inkml:trace contextRef="#ctx0" brushRef="#br0" timeOffset="5525.3906">5299 3628 14413,'20'59'3940,"-20"-40"-2499,20 1-416,-20 1 929,21-21-128,-21 0-801,0 0-449,0 0 385,0 0-256,-21-21-449,21 1-96,-20-19 64,0 0-31,20-1-65,-19 0-32,-1 0-128,20 21 64,0-21-320,0 40-33,20-19-736,19 38-1313,2-19-1121,-3 20-3460</inkml:trace>
  <inkml:trace contextRef="#ctx0" brushRef="#br0" timeOffset="5916.0156">5617 3687 14413,'20'39'1409,"0"-18"-95,-20-21 736,20 20 224,-20-20-352,0-20-321,0 20-672,-20-21-352,20-18 31,-20 19-31,0-19-289,20-1-192,-20 19-32,20-18-32,-19 19-96,19 1-128,0-1-289,19 20-511,1 0-514,0 0-512,20 20-865,-1-1-2434</inkml:trace>
  <inkml:trace contextRef="#ctx0" brushRef="#br0" timeOffset="6321.2888">6054 3508 17040,'-20'-39'1377,"0"39"-160,20-20 224,-20 20 834,1 0-1026,-1 0-480,0 40-97,0-21-95,20 21 31,-21 20-319,21-21-65,21-19-192,-1 19-32,0-19 32,19-20-160,-19 0 64,0 0-64,0-20 63,0 1 33,0 19 161,-20-20 31,0 0-128,0 20 64,0-19-64,0 19 0,0 0-192,0 0 0,19 19 96,1-19-577,20 20-640,-19 0 128,17-1-737,-17-19-1089,19 20-2082</inkml:trace>
  <inkml:trace contextRef="#ctx0" brushRef="#br0" timeOffset="6517.5779">6293 3508 17328,'0'0'3427,"0"20"-2050,18 0 193,3 20 480,19-20-769,-1 19-1025,1 1-256,0-21-768,19 1-289,-19-20 64,19 0-737,-18 0-1505,-3 0-2691</inkml:trace>
  <inkml:trace contextRef="#ctx0" brushRef="#br0" timeOffset="6705.0779">6749 3528 18641,'-21'20'3395,"1"-1"-1537,20 42-96,0-22 192,0 41-321,-18-1-352,18-20-640,18 21-417,-18-21-352,0 1-192,20-1-97,-20-19-319,0 20-289,0-21-769,0 1-800,0-21-2147,0 3-14157</inkml:trace>
  <inkml:trace contextRef="#ctx0" brushRef="#br0" timeOffset="7560.5469">7285 3330 15022,'0'-20'2594,"0"20"-1120,0 0-706,20 40 962,-1-1-321,1 21-256,0-1-288,0 21-224,0-21-33,-1-19-159,1 20 95,0-40-63,-20-1-33,20 1-95,-20-20 31,0 0 224,-20 0-63,20-39-577,-20 19 32,0-40-32,-19 20 96,19-40-64,0 2-96,0 19-96,1-21 32,-1 21 128,20 18 32,0 21 64,20 0-96,-1 20 64,1 0 32,20 20-64,-1 19 32,21 2 0,-21-1-64,22 19 96,-2 21-32,-19-21-96,19 1 64,-19-1-128,-20-20-129,0 2-223,-1-21-193,1-1-352,-20-19-320,0 0-160,-20 0-1410,1 0-3299</inkml:trace>
  <inkml:trace contextRef="#ctx0" brushRef="#br0" timeOffset="7734.375">7384 3567 18481,'0'0'3235,"0"-19"-2146,0 19 320,20 0 641,19 0-1185,-19 19-641,21-19-352,18 0-576,-19 0-546,19 0-543,-19 21-1891,-1-21-3619</inkml:trace>
  <inkml:trace contextRef="#ctx0" brushRef="#br0" timeOffset="7995.1172">8198 3706 23574,'59'61'801,"-39"-22"-321,21 0-576,-23 1 192,2-19 64,0 18-160,-20-19-288,21 0-449,-21-1-1121,0 1-2562</inkml:trace>
  <inkml:trace contextRef="#ctx0" brushRef="#br0" timeOffset="8741.211">8516 3291 15342,'0'0'1986,"0"0"-224,19 0-65,-19 0-352,20 39-191,0 0-258,-20 22-191,20-2-32,0 19-97,0-17-63,19 17-257,-19-37-64,21 18 0,-3-39 1,3 19-97,18-39 0,-19 0 0,-1 0-128,1-20 32,0 1-224,-1-21-33,-19 1 129,-20-21-96,0 20 0,0 1 160,-20 19 64,-19-1 64,19 2 64,0 19-64,0 0 192,0 19-32,20 2-63,0-1 159,0 19-96,20 1-128,0-21-32,20 22 0,-1-21-384,1 19-545,19-19-192,-18-20-256,-3 19-705,3-19-1313,-21 0-3876</inkml:trace>
  <inkml:trace contextRef="#ctx0" brushRef="#br0" timeOffset="9081.0547">9269 3469 16719,'21'79'2050,"-21"-39"-384,20 0-33,0-1 481,-20 20-544,19-18-737,1-22-289,0 1-320,0 0 97,0-1-97,-20-19-128,0 0 288,0-19-127,0-1-65,0 0-224,0-19 192,0-2-96,0 2-96,19 0 64,-19-1-128,20 19 32,0 2-64,0 19-32,0 19-65,1 2-63,17 19-160,-18-1-770,21-19-735,-23 19-930,23-18-1505,-21-1-12460</inkml:trace>
  <inkml:trace contextRef="#ctx0" brushRef="#br0" timeOffset="9522.4607">9905 3528 17840,'0'-39'3524,"0"39"-1891,0 19-736,0 1 769,-20 0-129,20 20-576,0 0-641,20-21-256,-20 21-64,20-21-224,0-19-32,-20 0-160,19 0-33,-19-19 129,0-1 32,0 0 127,0-19 225,-19 39-160,19-20 321,0 20 31,-20 0 128,20 20-160,20 0 65,-20 19-97,39 0-192,-19 22 64,21 17-224,-3-17 128,3-2 0,-21 0 32,-2 1 64,-18-1-64,0 2 96,-18-2-96,-2-20-192,0 0 0,-21-17-1,23-3-191,-2-19-64,-21 0 223,21 0-415,-19-41-321,19 2-577,20 0-287,-20-20-834,20-21-3843</inkml:trace>
  <inkml:trace contextRef="#ctx0" brushRef="#br0" timeOffset="9784.1797">10183 3310 21011,'-21'0'2403,"21"0"-1506,0 20 256,0 19 961,21 1-961,-1 0-481,0 19-351,0 0-225,19 2-32,-19-2-192,20-20-417,-20 2-640,-1-22-865,1 1-833,-20 0-2306</inkml:trace>
  <inkml:trace contextRef="#ctx0" brushRef="#br0" timeOffset="9979.4922">10083 3608 21043,'-20'0'3139,"20"0"-1793,20 0 127,21 0 513,-3 0-705,23 0-896,-22 0-321,21 0-225,-20 0-575,-1 0-353,2 0-705,-21 0-736,-2 0-1570,2 0-3748</inkml:trace>
  <inkml:trace contextRef="#ctx0" brushRef="#br0" timeOffset="10349.6094">10421 3151 19794,'0'0'3043,"21"20"-1794,-21-20 97,20 39 319,-20 1-320,18 20-640,2-1-256,1 21-193,-1-1-224,0-19 64,-1-1-128,1-19-96,0-21-64,0 1 192,-20-20-32,0 0-1,0 0 66,0 0-33,0-20 32,0 1 0,0-1 64,0-19-160,20 39 96,-20-20 32,19 20-96,1 0-32,20 20 64,-20-20-385,-1 19-95,1 1-385,20 19-1089,-19-19-1057,-3-20-3747</inkml:trace>
  <inkml:trace contextRef="#ctx0" brushRef="#br0" timeOffset="11057.6172">11393 3430 15566,'0'-21'2018,"21"21"-801,-21 21 225,0-2 640,20 21-577,0 19-576,0-19-224,-20 0-65,19-1-127,1-19 31,0-1-256,0-19-31,-20 20-33,0-20 0,0-20 96,0 1-127,20-1-97,-20-19-32,0 19-64,0-21 32,0 2 0,19 19-64,-19 1-96,0 19 224,20 0-96,0 19 64,0 21-32,1-21-128,17 22-449,3-21-159,-21-1-321,18 1-577,-17 0-832,19-1-1314,-40-19-6213</inkml:trace>
  <inkml:trace contextRef="#ctx0" brushRef="#br0" timeOffset="11291.0154">12128 3647 21556,'41'59'1665,"-3"-18"-159,-17 18-129,-1-20-512,-20 1-545,20 1-127,-20-2-226,0-19-383,-20-1-705,0 1-609,-1 1-1985,3-21-7944</inkml:trace>
  <inkml:trace contextRef="#ctx0" brushRef="#br0" timeOffset="12970.7032">12863 3489 15118,'-40'-20'2434,"20"20"-864,1 0-97,-1 39 64,0-19-287,0 19-289,-1 22-129,21-22-159,21 0-129,-21 2-95,40-21-65,-1-20-160,1 0 65,19-20-257,1-1 96,-19 1-32,-3-19 0,-17 0-32,-1 19 0,-20 0-32,-41-20-288,21 20 32,-18 20-289,-3 0 257,1 0-128,1 0-161,19 0-159,20 0-418,0 0-703,0 0-994,20 0-961,0 0-5797</inkml:trace>
  <inkml:trace contextRef="#ctx0" brushRef="#br0" timeOffset="13252.9297">13121 3628 9513,'20'39'6245,"0"-19"-4034,-20-20-834,20 0 705,-20 0 64,0 0-449,20-20-736,-20 0-352,0-19 64,0-2-33,0 2-320,0 19-223,19-19-354,-19 19-159,0 1-129,20-2-416,0 21-480,20 21-1281,-21-2-3941</inkml:trace>
  <inkml:trace contextRef="#ctx0" brushRef="#br0" timeOffset="15093.75">13697 3608 13388,'-20'-41'1922,"0"22"-737,0-1-96,20 0 801,-20 20-257,20-19-608,-19 19-160,19 0-448,-20 0-225,20 19 32,-20 1-64,0 0-32,20 20 32,-21-20 33,21 19 127,-18 1 128,18-21-63,0 22-161,18-21-192,3-20 32,-1 19 32,0-19 0,19 0 96,-19-19-160,0-1-96,0 20 0,0-21 32,-20 1 64,0 1 128,0-1-63,0 0 31,0 20-64,-20-19 32,20 19 0,-20-20 0,20 20 64,0 0 96,-20-20-159,20-1 63,-20 21-64,20-19 32,0-1-64,-19 0 32,-1-19 32,20 19 64,-20-20 97,20 20-1,-20-19-32,20 19-32,-21-19-31,21 17-97,-18 3 192,18 19-160,0-20 0,-20 20 32,20-20 0,0 20 1,0 0-65,0 0-64,0 0 32,0 0-128,0 0-32,0-19 32,0 19 128,0 0 32,0 0-96,0 0 64,0 0-32,0 19-32,0-19-64,0 20 160,20 0 96,-20-1-32,0 22 96,18 18-224,3-19 65,-1 0-1,20 19-64,-21-19 64,1 0-96,0-20 32,0 19-32,0-19-224,-1 0-97,1-20-223,-20 19-257,20-19-448,-20 20-481,0-20-512,20 0-1121,-20 0-3235</inkml:trace>
  <inkml:trace contextRef="#ctx0" brushRef="#br0" timeOffset="15528.3204">13975 3608 21236,'40'0'800,"-21"0"-447,1-20 512,0 20 224,0 0-449,0-21-448,-1 2 33,-19-1-65,20 0 32,-20 1 0,0-1 0,-20 0-64,1 20-224,-1-19 160,0 19-96,0 0 96,-19 0 0,19 19-64,0 1 97,20 19 95,-20 1 96,20 0-64,0-20-160,20 19 160,20 1-159,-1-21 31,1 1-225,-1-20-415,21 21-289,-21-21-352,-19-21-865,21 21-1601,-21-20-8521</inkml:trace>
  <inkml:trace contextRef="#ctx0" brushRef="#br0" timeOffset="15758.789">14352 3647 14413,'20'40'2915,"-20"-40"-865,0 0-160,0 0 736,0 0-256,0 0-1120,0-20-674,0 0-320,0 1 33,0-21-161,0 19-96,0-18 0,20 0-128,-20-1 64,20 21-353,-1-2-287,21 1-610,0 20-671,-1 20-1475,21 1-6085</inkml:trace>
  <inkml:trace contextRef="#ctx0" brushRef="#br0" timeOffset="16361.3279">15305 3389 16623,'-20'-20'1346,"0"1"-193,-1 19 160,-17 0 0,-3 19-384,3 1-128,18 0-129,-21 1-159,21-2-161,20 21-96,20-21 33,21 1-129,-3 0-64,23-1-64,-2 2-128,-19-1-32,19 0-385,-19-1 193,-40 1 288,0 0 64,0-1 128,-20 1-32,0 1 64,-19-21-95,19 20-194,0-20-63,0 0-480,-1-20-449,3-1-641,18 1-1217,0 1-2946</inkml:trace>
  <inkml:trace contextRef="#ctx0" brushRef="#br0" timeOffset="16584.961">15503 3171 20179,'21'20'3010,"-1"-1"-2497,-20 1 576,0 19 737,0 2-257,18 18-576,2 2-544,1-2-321,19-20-64,-21 0-288,21 2-353,0-21-288,-21-1-544,1 1-961,-20-20-1218,0 0-2434</inkml:trace>
  <inkml:trace contextRef="#ctx0" brushRef="#br0" timeOffset="16759.7657">15463 3469 2850,'0'-20'19282,"0"1"-17232,20 19 0,21-21 0,-3 21-448,3-20-1154,-1 20-416,19-20-800,0 20-994,1 20-1537,-21-20-2787</inkml:trace>
  <inkml:trace contextRef="#ctx0" brushRef="#br0" timeOffset="17461.9141">16337 3469 16431,'-40'-39'2370,"20"39"-832,0-21-545,1 21 384,-1 21-224,0-21-352,-20 39-96,21 0-33,19 1-287,-20 0-97,20 0-96,0-21-96,20 1-32,-1 0 0,21-20-32,-20 0 0,19-20-64,-19 0-64,0 1 64,0-1 96,-20-21 32,0 22-32,0-1-32,0 20 32,-20-20-32,20 20 65,0 0-194,0 20-127,0 0 320,20-1-96,0 2-32,-1-1-128,21 0-384,1-1-449,-3-19-353,3 0-736,-21 0-768,0 0-1891,-20-19-9416</inkml:trace>
  <inkml:trace contextRef="#ctx0" brushRef="#br0" timeOffset="17686.5234">16496 3171 18897,'20'-20'3332,"-20"20"-2243,0 20 352,20 0 577,0-1-449,-20 21-608,19 20-288,21-1-417,-20 2-128,19-2-96,-19-20-416,20 0-417,-1 2-384,1-21-961,-40-20-705,21 0-2017</inkml:trace>
  <inkml:trace contextRef="#ctx0" brushRef="#br0" timeOffset="17897.461">16437 3409 20851,'20'0'2947,"-2"0"-1730,23-20 417,-1 0-65,19 20-992,-19 0-545,-1 0 64,1 0-64,-1 0-256,1 20-769,1-20-801,-23 20-256,3-20-1633,-21 21-3396</inkml:trace>
  <inkml:trace contextRef="#ctx0" brushRef="#br0" timeOffset="18745.1169">17151 3449 14733,'0'0'3876,"0"0"-2370,0 0-738,0 20 1058,19 0 0,-19-1-705,20 1-545,0 19-351,0-18-129,-20-1-64,21 0-289,-1-1-415,-2-19-257,-18 0-801,0 0-1537,0 0-3075</inkml:trace>
  <inkml:trace contextRef="#ctx0" brushRef="#br0" timeOffset="18897.461">17111 3310 17936,'-20'-19'1954,"20"19"-1185,0-22-449,0 22-31,0 0-385,20 0-737,0 0-801,0 0-2754</inkml:trace>
  <inkml:trace contextRef="#ctx0" brushRef="#br0" timeOffset="19201.1718">17488 3350 18609,'-59'19'1602,"39"1"-481,0 0 192,1 1-64,19-2-736,19 1-289,1 0-128,20-1 32,19 1-192,-19 0 32,19-1-192,-18 2 32,-21-21 160,-20 20 64,0 0 160,-20-1 224,-1-19-256,1 20-96,-19-20-64,19 0-352,-20 0-481,20 0-448,1 0-1121,19 0-1474,0 0-5156</inkml:trace>
  <inkml:trace contextRef="#ctx0" brushRef="#br0" timeOffset="19454.1013">17767 3191 19506,'-20'0'2338,"20"0"-1633,0 0 32,20 19 1120,-20 21-447,19 1-546,1-2-63,20 20-384,-1 1-321,-19-20 0,20 19-320,-1-19-321,-19-20-480,20 19-833,-40-39-320,0 20-1569,0-20-5254</inkml:trace>
  <inkml:trace contextRef="#ctx0" brushRef="#br0" timeOffset="19757.8122">17727 3469 19314,'20'-20'2338,"0"1"-736,19-2 351,1 21 129,19-20-1121,-19 20-640,-1-20-161,21 20-160,-19 0-96,-3 20-65,3-20-351,-21 20 224,-1 1 224,1-2 32,0 1 32,0 0 64,0-1 128,-1 1-96,-19 0-96,20-1-32,-20 2-160,20-21-225,-20 0-608,0 0-288,0 0-545,0-21-1056,0 21-2564</inkml:trace>
  <inkml:trace contextRef="#ctx0" brushRef="#br0" timeOffset="19932.6169">18144 3230 18033,'-21'-39'2914,"21"19"-1152,0 20-1282,0 0-95,21-20-289,-1 20-288,0 20-929,19-20-1922,1 20-5093</inkml:trace>
  <inkml:trace contextRef="#ctx0" brushRef="#br0" timeOffset="20229.4922">18680 3350 21652,'0'-20'2114,"0"0"-1185,-20 20-417,20 20 802,-20 0-161,0-1-449,-1 21 33,3 20-32,18-21-193,0 1-256,18 20-159,3-40-33,19 19-64,-1-39-289,21 20 33,-21-20-352,1 0-417,-20-20-929,0 20-609,-1-20-1857,1 20-12812</inkml:trace>
  <inkml:trace contextRef="#ctx0" brushRef="#br0" timeOffset="20954.1013">19533 3369 14862,'-20'0'2498,"20"0"-320,0 20-512,20-20 1024,-20 20-256,20 20-800,0-20-673,-20 19-353,20 1-319,-1 0-65,1-20-128,0 0-64,-20-1-288,20-19-257,-20 20-351,0-20-706,0 0-352,0 0-832,0-20-3460</inkml:trace>
  <inkml:trace contextRef="#ctx0" brushRef="#br0" timeOffset="21142.5781">19474 3171 20115,'-20'0'2594,"0"-20"-1697,-1 20-353,21 0-480,0 0-96,21 20-32,-1-20-320,0 20-1121,0-1-1506,-1 1-2531</inkml:trace>
  <inkml:trace contextRef="#ctx0" brushRef="#br0" timeOffset="21410.1561">19830 3052 20435,'120'59'4516,"-60"-19"-2978,-1 19-802,-19 0-415,-1 2 191,2 18-31,-21-19-385,-2-1-32,2-20-417,-20 2-191,0-21-641,0-1-641,-20 1-1409,2-20-4645</inkml:trace>
  <inkml:trace contextRef="#ctx0" brushRef="#br0" timeOffset="27261.7188">853 4937 13004,'-20'-20'1954,"-1"20"-97,21 0-255,-18 0-321,18 0 32,-20 20-256,20 21-160,0-2 32,0 1-352,20 20 127,-2-21 129,3-19-481,19 0 1,0-1-161,19-19 0,-19-19-32,19-1-96,-18-19-64,-23 19 0,2-21 0,-20 22-160,0-1-256,-20 0-33,-19 1 161,19-1 64,-20-1-64,1 21-321,-1 0-736,20 0-1218,20 0-2690,-19 0-10217</inkml:trace>
  <inkml:trace contextRef="#ctx0" brushRef="#br0" timeOffset="27936.5234">713 4680 11370,'-59'39'3171,"19"-19"-2082,1 0 0,-1 19 673,20 2 256,1 18-929,-1 0-160,20 1-257,20-1-287,-1 21 159,41-21-416,-21 2 65,42-2 63,-23-40 96,42 1 65,-21-20-225,40-20-64,-20 1 0,1-40-256,-21 18 64,1-18 96,-1 0 64,-40-21 32,-19 21-128,-20-21-512,-20 21 800,-39-21-672,-20 21 63,0 19 161,-20 0 64,0 20-96,-1 20-161,20 20-736,1-1-2498,0 2-10378</inkml:trace>
  <inkml:trace contextRef="#ctx0" brushRef="#br0" timeOffset="37709.9608">2064 5037 16111,'0'0'1249,"0"0"-705,20 20 1090,-20-1 320,20 1-737,-20 21-352,20-22-161,-1 21-447,1-21 63,-20 1-192,20 0 0,0-20-64,-20 21-448,20-21-385,-20 0-416,19 0-993,-19 0-1505,0-21-5094</inkml:trace>
  <inkml:trace contextRef="#ctx0" brushRef="#br0" timeOffset="37876.9532">1964 4858 14413,'-20'-19'4965,"2"19"-4004,18-20-609,0 20 129,-21 0-225,21-21-320,0 21-1634,0 0-416,0 0-2082</inkml:trace>
  <inkml:trace contextRef="#ctx0" brushRef="#br0" timeOffset="38246.0935">2580 5295 17488,'20'0'641,"-20"0"960,0 0 769,0-19-960,-20-22-642,20 21-255,-41-19-1,23-20-127,-22 18-385,-1 2 384,2-20-352,-21-2-96,1 2-320,19 20 736,21-2-384,-1 2-32,0 19 32,20 1-96,20-1 96,0 0-224,-1 20 63,41 0 33,-21 20-64,21 0-449,20-1-544,-40 1-705,19 0-1024,-19-1-2339</inkml:trace>
  <inkml:trace contextRef="#ctx0" brushRef="#br0" timeOffset="38426.7576">2223 5017 18641,'-20'0'1249,"20"0"-480,20 0 1025,-1-19 128,21 19-1058,-20-20-639,39 20-225,-19-21-577,-1 21-736,2 0-353,17 0-2273</inkml:trace>
  <inkml:trace contextRef="#ctx0" brushRef="#br0" timeOffset="39050.781">3155 4998 19954,'0'0'641,"20"0"-161,-20 0 802,20 19 543,-20 21-639,20-21-514,1 22-255,-3-2-97,2-19-96,-20 0 64,20-1-160,-20-19 33,0 0-1,0 0 96,0 0 224,0 0-127,0-19-545,0-1 448,0-19-256,0-2-64,0 2 96,0-1-160,0 21 96,21-1-128,-1-1-33,-20 21 33,18 0 128,3 21 96,-1 18 64,20-19-96,-20 19 32,-1-19-32,21 21-64,-20-22-352,0 1-385,-20 0-448,19-20-609,-19 19-672,20-19-1730,-20 0-10698</inkml:trace>
  <inkml:trace contextRef="#ctx0" brushRef="#br0" timeOffset="39259.7654">3671 4957 18225,'20'0'4452,"-20"0"-3747,0 0 608,21 0-192,-1 21-512,18-21-321,-17 20-160,19-20-641,-1 0 33,1 19-705,-20-19-513,19 0-1761,-19 0-2339</inkml:trace>
  <inkml:trace contextRef="#ctx0" brushRef="#br0" timeOffset="39440.4294">3752 5196 18897,'18'0'3428,"23"0"-2660,-21-20 930,19 20 32,21-20-513,-21 1-801,1 19-320,19 0-448,-19 0-641,-19 0-1121,17 0-1121,-18 0-3491</inkml:trace>
  <inkml:trace contextRef="#ctx0" brushRef="#br0" timeOffset="39695.3125">4287 4680 23446,'20'0'2178,"-20"0"-1730,20 20 385,-20 19 768,20 20-447,0 1-706,-1-1-384,1-19 32,0 20-448,0-20 64,19-1-417,-19 2-320,0-22-1185,-20 1-417,21-20-2914</inkml:trace>
  <inkml:trace contextRef="#ctx0" brushRef="#br0" timeOffset="41664.0625">5398 4898 14285,'0'19'1698,"0"1"-449,20 0 64,-20 21 225,21-2-353,-1-19-321,-20 19-191,20-18-192,-1-1 127,-19-20 33,20 19-65,-20-19-95,0 0 63,0-19 129,0-1-385,0-1-160,-20-18 32,20-1-31,-19 1-129,19-2 0,0 2 0,0 19-449,0-19 1026,0 39-673,19-20-65,-19 20-159,40 0 64,-20 20-289,19-20-544,1 19-352,19 1-289,-19-20-256,19 20-512,2-20-1858,-23 0-8712</inkml:trace>
  <inkml:trace contextRef="#ctx0" brushRef="#br0" timeOffset="42033.2029">5935 4978 15662,'40'0'2050,"-21"0"-736,1-21 351,0 21-320,0-20-448,0 20-384,0-20-193,-1 1-384,1 19 416,-20-20-128,0 0-224,0 1 0,0 19-96,-20 0-32,-19 0-32,19 0 64,-20 19 192,20 1-128,-19 0 96,39 19 192,-20-19-160,20 21 417,0-22-161,20 21-192,0-21 1,19-19 31,1 20-160,0-20-320,19 21-321,-18-21-128,18 0-416,-19 0-544,-1 0-1058,1-21-1953,-20 21-8521</inkml:trace>
  <inkml:trace contextRef="#ctx0" brushRef="#br0" timeOffset="42257.8125">6451 4719 18129,'-20'0'2946,"20"0"-1760,0 0-674,20 0 1186,-20 40 159,20-21-896,19 42-480,-19-22-385,20 20 0,-1-18-320,1-2-32,1 1-321,-3-21-448,-17 1-448,-1 1-770,0-21-1760,-20 0-10187</inkml:trace>
  <inkml:trace contextRef="#ctx0" brushRef="#br0" timeOffset="42433.5935">6392 4998 20307,'0'-20'1569,"19"-1"-416,-19 21 577,40-20-97,-20 0-1184,0 20-385,19 0-256,1-19-961,19 19 32,-18 0-1986,17 19-1986</inkml:trace>
  <inkml:trace contextRef="#ctx0" brushRef="#br0" timeOffset="42822.2654">6967 4858 14189,'-20'40'4228,"0"-40"-2723,20 19 65,0 1 352,0 21 64,0-21-961,20-1-513,0 1-96,0 0-223,19-1 127,1-19 64,1 0-224,-2-19 33,1-1-193,-20 0 32,-1 1-225,-19-1 33,0-1-160,0 1-193,-19 0-479,-1 1-386,0 19 257,0-20-1762,20 20-1056,-21 0-4229</inkml:trace>
  <inkml:trace contextRef="#ctx0" brushRef="#br0" timeOffset="43169.9216">7423 4898 15246,'20'39'2851,"0"-19"-577,0 1-320,1-1 32,-3-1-449,-18-19-416,20 20-416,-20-20-129,0 0 97,0 0 192,0 0-417,-20-20-320,20 1 0,-18-22 33,-3 21-65,1-19 0,20-1-481,0 1 930,0 18-641,0 1-353,20 1-351,1 19-578,-3 0-1152,23 19-417,-1 1-2018</inkml:trace>
  <inkml:trace contextRef="#ctx0" brushRef="#br0" timeOffset="43575.1951">7840 4798 15758,'0'-20'3075,"0"20"-2018,20 20 577,0 1 576,1-1-32,-1 19-929,-2 0-544,2 1 128,1-19-641,-1 18 128,0-19-32,-20-20-384,0 20 513,19-20-257,-19 0 160,-19-20-160,19 0-256,0 1 32,-20-1 0,20-1 64,0-19-64,0 21 0,20-1-288,-20 20 960,19 0-608,21 20 128,-20-1-64,19 1-64,1 0-384,0 1-96,-1-1-257,-19-1-640,21 1-1154,-41 0-1793,0-20-8872</inkml:trace>
  <inkml:trace contextRef="#ctx0" brushRef="#br0" timeOffset="44401.3672">8913 4700 15182,'0'19'1537,"0"1"449,20 19-128,-20 2-160,19-2-577,1 20-321,0-19-31,0 1-641,19-22 289,-19 21 95,-20-21 1,20-19-129,-20 0-224,0 0 96,0 0 353,0 0-289,-20-19-224,0-21-96,1 21 64,-1-22-64,0-18 32,0 0-416,0-2 704,1-17-672,19 17-257,0 22 321,0 0 448,19 19-64,1 20 33,0 0 63,0 20 64,0 19 32,19 0-32,1 22 1,19 17 95,-18 2-224,-3-21-96,3 2-96,-1-2-256,-1-20 128,-19 2-161,0-21-255,0-20-321,-20 19-512,0-19-129,0-19-960,-20-1-2948,0-1-9480</inkml:trace>
  <inkml:trace contextRef="#ctx0" brushRef="#br0" timeOffset="44568.3594">9032 4898 18161,'-40'0'2722,"40"-20"-1056,0 20-481,0 0 545,20 0-289,19 0-993,-19 0-352,41 0-288,-23 0-929,3 0-544,17 0-1634,-17 0-2947</inkml:trace>
  <inkml:trace contextRef="#ctx0" brushRef="#br0" timeOffset="45003.9063">9707 4680 19026,'0'-41'2242,"-20"22"-1057,-1-1 256,3 20 129,-2 0-417,-21 0-673,3 20-320,17-1-128,1 22 0,0-21-160,20-1 0,0 1 0,20 19-96,-20-19 160,20 21 0,1-2-193,-21 0-575,18 1 415,2 1-255,-20-2 511,0 0 65,20-19 96,-20 1 32,0-21 129,21 20 95,-21-20 352,20-20 225,-20 20 32,18 0-288,3-21-385,-1 21-160,20 0-96,-21-20-129,1 20-159,20-19-385,-1 19-416,1 0-480,-20 0-481,19 0-1025,-19 0-4356</inkml:trace>
  <inkml:trace contextRef="#ctx0" brushRef="#br0" timeOffset="45249.0232">10063 4680 17136,'0'-20'2370,"0"40"-1153,0 0 577,0 19 96,0 0-353,20 2-672,-20 18-417,21-20-480,-1 22 289,0-22-546,-2-19-255,3 19-225,19-39-64,-20 20-384,-1-20-1153,1 0-2339</inkml:trace>
  <inkml:trace contextRef="#ctx0" brushRef="#br0" timeOffset="45625.9766">10302 4620 19410,'40'-40'2434,"-20"21"-1024,-1-1-129,21 0 512,-19 20-736,-1-19-768,-2 19-193,2 0-128,1 0 64,-1 19-32,0 1-96,-1 19 32,1 1-64,0 0 63,0 0-63,0 19 32,19-20-96,-19 21-192,20-20-193,-1 19 97,-19-18-33,0-2 417,1 0 64,-3-19 96,-18 21 64,0-22 353,0 1-65,-18 0-224,18-20-64,-21 19-31,1-19-354,-20 0-159,21-19-129,-1 19-319,0 0-1379,-20 19-1888</inkml:trace>
  <inkml:trace contextRef="#ctx0" brushRef="#br0" timeOffset="49327.1485">972 6009 8263,'0'-20'4677,"-20"20"-2083,20 0-192,0-19 33,0 19-385,0 0-1217,0 19 127,0-19 161,0 41-352,0-21-192,20 19-161,0 1-96,0-1-127,-20 2-97,19-22-64,1 1 128,-20 0-448,20-1-193,-20 1-384,20-20-320,-20 20-128,0-20-1121,21 0-1538,-21 0-12460</inkml:trace>
  <inkml:trace contextRef="#ctx0" brushRef="#br0" timeOffset="49753.9063">913 5930 6181,'-40'-39'2595,"0"18"-321,19 21-320,-17-20-193,17 20 97,1 0-192,-18 20-513,17 21 288,1-2 1,20 0-97,0 22-32,0-2-384,0 21-352,20-1-353,1-20-32,17 1-96,23-21-32,-2 1 160,20-40-192,1 0 161,-1-40-193,21 1-65,-41-21-63,20 1 96,-39 0-160,-20-21 64,0 21-128,-40-2-257,-20 22 33,1-20 224,-42 18 160,2 21 63,0 1-223,20-1-128,-21 20-897,41 0-1794,-1 0-4292</inkml:trace>
  <inkml:trace contextRef="#ctx0" brushRef="#br0" timeOffset="68613.2813">2163 6168 4099,'0'-20'3812,"0"20"-1282,0-19 97,-20 19-97,20-20-480,0 20-576,-19-20-321,-1 20-64,20 0 64,-20 0 32,0 0-384,-1 20-129,3 19-127,-2 2-33,20-2-31,-21 1-1,21-1-95,21-19-161,-1 1-96,19-2 0,-19 1-128,39-20 32,-19 0-32,19-20-416,1 1-225,-1-2-544,2 1-577,-23 0-608,3 1-641,-21-1-4388</inkml:trace>
  <inkml:trace contextRef="#ctx0" brushRef="#br0" timeOffset="69020.5077">2422 5930 16143,'-21'-19'1890,"21"19"-705,0-20 256,0 20 257,21 0-353,-21 0-672,0 20 320,18 19-1,2 0-511,1 2-129,-1 18 33,0-19-193,-2-1 0,3 2-160,-21-22 32,20 1-64,0 0 96,-20-20-96,0 0 64,20 0 0,-20-20 0,0 0-96,0 1-32,0-22 64,0 2-32,0 19-64,0 0 32,0 1-32,20 19-64,-20 0 160,19 19-32,1 1 32,0 19 32,20-19-256,-21 21-641,21-22-737,1-19-992,-3 20-545,-17-20-4869</inkml:trace>
  <inkml:trace contextRef="#ctx0" brushRef="#br0" timeOffset="69316.406">2956 6129 18257,'-18'0'1922,"18"19"-1250,0 1 1154,18 1 576,-18-1-1056,21-1-770,-1 1-320,0 0-31,19-20-1,1 0 32,19-20-256,-19 0-96,1 1-96,-23-1-65,2-21-63,-40 41-128,2-19-161,-23-1-256,1 20-96,-19 20 481,0-20 160,19 19 95,-1-19-992,23 20-1057,-2-20-993,20 0-4292</inkml:trace>
  <inkml:trace contextRef="#ctx0" brushRef="#br0" timeOffset="69665.0391">3473 6109 14029,'-19'-20'6758,"19"20"-5316,-20 20 31,20-20-32,0 20-63,-20 19-482,20-18-351,0 18-161,20 1-224,19-21-31,-19-19 63,20 0-160,-1 0-64,1-19 0,-20-1-257,1-19 33,-21 19 0,0-21-224,-21 22-353,-19 19-480,20-20-161,-19 20-159,-1 0-642,1 20-575,-1-20-5190</inkml:trace>
  <inkml:trace contextRef="#ctx0" brushRef="#br0" timeOffset="72047.8516">4149 6050 13452,'0'-20'1185,"-20"-1"-64,-1 21 289,21 0 287,-20 0-832,0 0-512,1 21-33,-21 19 64,20-21 225,20 1-1,-20 0-127,20-1-193,20 1 0,0 1 33,20-21-97,-1 20-32,2-20-128,17 0-32,-17 0-32,-2 19 0,-19-19 96,-20 20 0,0 0 193,-20-1 31,1 1-128,-21 0-192,-1-20-288,23 21-321,-2-2-384,-1-19-32,1 0-800,20 20-2019,0-20-7239</inkml:trace>
  <inkml:trace contextRef="#ctx0" brushRef="#br0" timeOffset="72423.8282">4485 6148 17872,'0'0'1730,"0"0"-1890,20 0 480,-20 0 865,20 0 193,1 0-930,-1 0-320,-2 0 0,23-19 32,-21-1 33,0 0-257,-1 1-225,-19 19 193,20-20-128,-40 0-32,1 20 64,-1 0 95,0 20 33,-21 0 161,23 19 351,-2-19 64,-1 19 1,21 2 95,0-22-287,0 1-161,41 0-160,-2-20 32,1 19-737,-1-19-960,21-19-738,-1-1-4835</inkml:trace>
  <inkml:trace contextRef="#ctx0" brushRef="#br0" timeOffset="75242.1875">5578 6168 11530,'19'41'2595,"1"-22"-97,0 21-512,0-1-192,0 2-65,-1 18-640,1-20-512,0 0-97,-20-17-31,20-3-1,-20 1-63,0-20-33,0 0-96,0 0 1,0 0 31,-20 0-64,0-20-224,0-21 32,1 22-96,-1-21-128,0-19 32,0-1-225,20-19-159,0-1 63,0 21-63,0 0 320,40 18-1,-20 2 97,19 19 128,-19 20 32,21 0 128,-3 20-63,-18 19-1,1 22 0,-21-2 0,0-20 0,-21 22 0,1-22 96,0-19-64,2 19-64,-3-19-32,1 1-160,0-21 0,0 0-352,1 0-481,19-21-481,0 1-351,0 0-513,19 1-2659</inkml:trace>
  <inkml:trace contextRef="#ctx0" brushRef="#br0" timeOffset="75452.1484">5994 6089 17136,'40'20'2370,"-40"0"-544,20-1-225,0-19 161,0 20-481,-1 1-672,-19-1-449,20-20-96,0 19-192,-20-19-321,20 0-608,-20 0-1345,21 0-513,-21-19-4163</inkml:trace>
  <inkml:trace contextRef="#ctx0" brushRef="#br0" timeOffset="75603.5157">6074 5891 17040,'0'-21'480,"0"21"-960,0 0 31,0-20 449,20 20-160,-1 0-1570,-19 0-3587</inkml:trace>
  <inkml:trace contextRef="#ctx0" brushRef="#br0" timeOffset="75857.4219">6232 5970 9513,'61'60'4067,"-43"-20"-1312,3-21-481,-1 21 192,20-1 129,-21-18-801,1-1-609,0-1-449,-20-19 1,20 0-224,-20 0-1,0 0 33,0 0-289,0-19-192,0-22 128,0 21-224,0-19-160,-20 0-160,20 19-289,0-21-416,0 41-32,0-20-961,20 20-865,-20 0-576,20 0-3620</inkml:trace>
  <inkml:trace contextRef="#ctx0" brushRef="#br0" timeOffset="76118.1641">6749 5989 15182,'20'41'3523,"-20"-21"-1729,-20 0 416,20 19 96,0 0-768,0 2-738,20-2-575,0-19-33,-1-20-96,21 0 32,0 0-64,-1-20-64,1 1-192,-20-22-64,1 21-33,-21 1-31,-21-1-96,1 0-225,-20 1-192,1 19-64,-1 0 65,0 0-193,21-20-385,-1 20-768,20 0-3907</inkml:trace>
  <inkml:trace contextRef="#ctx0" brushRef="#br0" timeOffset="76344.7263">7026 5732 19154,'0'0'1761,"0"20"-576,20 0 897,-20 19 32,0 0-736,20 2-610,-20-2-415,21 20-225,-1-18 64,19-1-320,-19-21-128,0 1-353,0 0-512,-1-1-705,-19 1-896,0-20-1250,-19 21-13324</inkml:trace>
  <inkml:trace contextRef="#ctx0" brushRef="#br0" timeOffset="76509.7657">6848 6030 21940,'20'-21'1217,"0"21"-288,19-20 609,21 1-930,-1 19-544,2-20-352,-2 20 32,0 0-1185,-19 0-1026,0 0-768,-1 0-6022</inkml:trace>
  <inkml:trace contextRef="#ctx0" brushRef="#br0" timeOffset="78807.6171">8000 6129 11146,'0'0'2883,"0"0"-1506,20 19 641,-20 1 160,19 21-576,1-2 191,0 0-800,20 1-96,-21 20-352,21-21-225,-20 1-32,19-21-128,-39 22 65,20-41-97,-20 20-32,20-20 32,-20 0 192,-20 0-64,0 0-320,1-20-96,-1-21 32,-20 2-32,20-20-64,1 20-97,19-22-319,0-17 127,0 37 161,0-18 96,19 39 128,1 1-1,20-1 129,-20 20-96,-1 20 257,1-1-1,0 1 128,0 19-256,-20 2 64,0-21 128,-20 19 33,0-19-97,0-1-64,1-19-288,-21 20-545,20-20-640,0 0-801,1 0-865,-1-20-7784</inkml:trace>
  <inkml:trace contextRef="#ctx0" brushRef="#br0" timeOffset="79632.8122">9190 6148 11434,'0'41'2883,"21"-21"-769,-21-1-288,20-19-129,-2 20-351,-18-20-257,0 20 0,0-20-192,0 0 96,0-20-193,0 0-351,-18 1-225,-2-22-128,-1 2-32,-19-1-32,22 1 0,-23-2-32,21-18 32,0 0-64,1 18 64,19 2 0,-20 0-64,20-1 32,20 19 0,-1 2 96,1-1 0,20 0-128,-1 20-32,1 20 32,1-20-448,-3 39-513,-17-18-1185,19 19-641,-21-21-1633,-19-19-10218</inkml:trace>
  <inkml:trace contextRef="#ctx0" brushRef="#br0" timeOffset="79821.2891">8952 5911 10153,'0'19'8744,"0"-19"-7975,20 0 608,20 0 481,-20-19-160,19 19-929,1 0-577,-1 0-160,1 0-673,1 0-800,-3 0-673,3 19-1666,-21-19-12331</inkml:trace>
  <inkml:trace contextRef="#ctx0" brushRef="#br0" timeOffset="80074.2185">9488 6089 16719,'20'40'1826,"-20"-21"-192,20-19 127,1 0 1,-21 0-289,0 0-256,0-19-608,0-1-257,-21 0-127,21 1-97,-20-1 0,20-21-64,0 21-128,0-19-64,0 19-193,20-19-351,-20 39-257,39-21-352,-19 21-545,0 0-768,21 21-2948</inkml:trace>
  <inkml:trace contextRef="#ctx0" brushRef="#br0" timeOffset="80357.4219">9826 5950 7719,'-20'20'12652,"0"-1"-10987,20 1-319,0 1 351,0-1 1,0 19-897,20-19-385,0 0-192,19-1-96,-19-19-128,20 0 96,-1 0-96,-19-19-320,0-1-160,1 0 31,-21 1-63,-21-21-1,-19 19 97,21 1 32,-21 1-257,0-1 64,1 20-95,-1-20-609,20 20-833,1 0-1314,19 0-8583</inkml:trace>
  <inkml:trace contextRef="#ctx0" brushRef="#br0" timeOffset="80835.9372">10004 6070 17680,'21'59'2403,"-1"-40"-962,-2 1 128,-18 1 321,20-1-448,-20-20-642,21 0-319,-21 0-97,0 0-64,0 0 1,-21-20-225,21-1 0,0 1-96,0 1-32,0-21-128,0 21-257,0-1 161,21 0-32,-21 20 192,20 0-64,0 20 192,-2 19-161,3-19 161,-1 19 1,-20-19-33,20 1 96,0-1-160,-20-20 128,19 0-64,-19 0 64,20 0 64,-20-20-96,20-21 96,0 22-160,-20-21 32,20 21 0,0-1-224,-1 0 448,1 20-288,0 0 0,1 0 64,-1 20 0,-2 19-288,2 1-385,1-21-1281,-1 22-1441,0-21-1153,-1-20-11372</inkml:trace>
  <inkml:trace contextRef="#ctx0" brushRef="#br0" timeOffset="81327.1484">11076 5870 20050,'20'80'1410,"0"-41"31,0 2-544,0 18 961,-1-19-609,1-1-512,-20-18-577,20-1 0,0-1-64,-20-19 128,20 0-224,-20 0 64,0-19-192,0-22 192,-20 2-288,0-1 64,20-19 192,-20-1-224,20 1-257,0-21-223,0 1-193,0 19 545,20 20 352,0 21 64,0 19 256,-20 0 289,21 19 127,-3 40-31,23-18-96,-21 38-33,0-19-255,-2-1-225,3 0-32,-1 2-96,0-22-96,0 0-193,-1-19-223,-19 1-289,20-21-384,-20 20-1121,0-20-1634,0-20-6790</inkml:trace>
  <inkml:trace contextRef="#ctx0" brushRef="#br0" timeOffset="81501.9529">11276 6030 20563,'0'0'3331,"0"0"-2914,18 0-225,2-21 160,21 21 257,-21 0-513,19 0-224,1 0-1250,-20 0-1601,19 0-4548</inkml:trace>
  <inkml:trace contextRef="#ctx0" brushRef="#br0" timeOffset="84235.3516">2043 6983 10954,'-18'0'2338,"18"0"-512,0 0-449,0 19 64,-20 21 65,20-1-385,0 2-32,0 18-224,0 0 320,0 1-448,0-20-97,20-1-95,-2-19-257,23 1-224,-21-21 96,0 0 64,19-21-63,1 1-65,-20-19 0,-1-1-64,21 1-64,-40-2 32,0 2 0,0 0 0,0 19 0,0 0 64,-20-1 64,20 21 64,-20 0 0,20 21-96,0-1 33,20 19 127,-20 1-160,20-21 64,20 22-32,-21-21-128,21-1-96,19 1-320,-39-20-161,21 0-640,-3 0-1217,-38 0-737,21 0-4292</inkml:trace>
  <inkml:trace contextRef="#ctx0" brushRef="#br0" timeOffset="84583.9844">2521 7122 13292,'18'20'5958,"3"-20"-4453,-21 19 97,20 1 384,0 19-417,-20-19-608,20 21-320,-20-22-193,20 1-96,-20 0-224,0-20-31,19 0-65,-19 0 32,0 0-32,0 0-32,0 0-32,0-20-32,0 0 32,0 1-97,0-1-31,20-1 32,-20 1 0,20 20-96,-20 0 128,20 20 128,0 1-64,-1-1 96,1-1-128,21 1-161,-21 0-896,18-1-608,-17 1-1122,19-20-768,-40 0-8745</inkml:trace>
  <inkml:trace contextRef="#ctx0" brushRef="#br0" timeOffset="84764.6484">3037 7220 16239,'19'20'3651,"1"1"-2305,-20-1 127,20-1 321,-20 1-737,20 0-801,-20-1-256,20-19-320,-20 20-705,19-20-961,-19 0-416,0-20-3748</inkml:trace>
  <inkml:trace contextRef="#ctx0" brushRef="#br0" timeOffset="84909.1797">3017 6983 17328,'-20'-61'2146,"20"61"-2050,0-19-288,20 19-289,0-20 33,-20 20-1954,19 20-9674</inkml:trace>
  <inkml:trace contextRef="#ctx0" brushRef="#br0" timeOffset="85335.9372">3454 7281 15694,'19'19'2627,"1"1"-2339,-20 0 129,20-20 1312,-20 0 577,0 0-960,0 0-385,0 0-225,0 0 65,0 0-32,0 0-353,-20 0-224,0-20-128,1-19 32,-1 19 97,-20-21-193,20 2 128,-19 0-64,-2-22-64,21 22 64,0-1-128,2 1-32,18-2 96,18 22-96,2-1 32,21 0-65,-3 1 129,3 19-96,-1 0-192,-1 19-481,1-19-576,0 20-1057,-21 0-353,1-1-1441,-20 1-11338</inkml:trace>
  <inkml:trace contextRef="#ctx0" brushRef="#br0" timeOffset="85510.7419">3096 7142 21172,'0'0'2658,"40"0"-2466,-21 0 193,41-20 383,-21 20-383,22-20-449,-23 20-1474,3 0-2017,-1 0-13838</inkml:trace>
  <inkml:trace contextRef="#ctx0" brushRef="#br0" timeOffset="86212.8907">3791 7122 12075,'-21'-20'2562,"21"20"-704,0-21-320,-18 21 127,18 0 1,0 21-321,0-1-352,0 0-32,0 19-64,0-19-193,0 19-63,0 2-257,18-22-159,3-19 63,-1 20-32,0-40-64,19 20-32,-19-19 33,0-1-322,-20-21-63,20 22-96,-40-21-32,20 21-65,-20 19-127,-19-20 63,19 0-95,0 20-33,0 0-512,-1 0-608,21 0-545,0 0-1698,21 20-7623</inkml:trace>
  <inkml:trace contextRef="#ctx0" brushRef="#br0" timeOffset="86561.5234">4149 7201 14733,'38'39'2243,"-17"-18"-1154,-1-1 64,0-20 160,-20 0 256,19 0-383,-19 0-1,-19-20-513,19 20-351,-20-41-97,0 22 224,20-1-63,-21-19-33,21-1-192,0 0-96,21 20-32,-1-20-128,0 21-224,-1-1-65,21 20-640,-20 0-1761,20 20-1570,-1-1-13517</inkml:trace>
  <inkml:trace contextRef="#ctx0" brushRef="#br0" timeOffset="87118.1641">4584 7102 17520,'21'40'609,"-1"-1"63,0-19 225,0 19 448,-1-18 161,-19-1-257,20-1-416,-20-19-289,0 0-127,0 0 127,0-19-255,0 19-193,-20-20-96,20-21-96,0 22 128,-19-21-64,19 21-1,0-1 1,0-21-128,19 41 64,-19-19 32,20 38-64,0-19 160,20 41 32,-21-21 64,1-1 64,0 1 1,0 0-193,-20-1 192,20-19-128,-20 0 64,19 20-96,-19-20 64,0-20 32,0 20-32,0 0-64,0 0-32,20 0-192,0 0 0,0 0-385,1 20-127,17 1-321,3-1-609,-21-1-352,19 1-1473,-19 0-6022</inkml:trace>
  <inkml:trace contextRef="#ctx0" brushRef="#br0" timeOffset="87379.8827">5062 6764 19058,'0'0'3203,"18"19"-1602,-18 2 193,21 19-321,-1 19-608,0 1-128,0-1-353,0 0-224,19-18-256,1-2 0,-20 1-416,-1-21-481,1 1-705,-20 1-2434,0-1-6150</inkml:trace>
  <inkml:trace contextRef="#ctx0" brushRef="#br0" timeOffset="87915.0391">5518 7002 17616,'-20'0'2467,"20"0"-1058,20 20 481,0 0 31,0 19-415,19 2-609,1-2-449,-20 1-384,19-1 64,21-18-480,-21-1-449,-19-1-768,21 1-1122,-21-20-960,-2-20-9674</inkml:trace>
  <inkml:trace contextRef="#ctx0" brushRef="#br0" timeOffset="88103.5157">5955 7122 18673,'0'39'2563,"-20"1"-1506,20-1 480,-20 21 193,-1-1-513,-17 2-705,17-22-416,1 0-64,20 1-64,0 1-192,-20-22-480,20 1-1058,20-20-1697,-20 20-3972</inkml:trace>
  <inkml:trace contextRef="#ctx0" brushRef="#br0" timeOffset="88885.7419">6728 7102 9160,'-20'-40'4965,"20"20"-2883,-18 0-256,-2 0-353,-1 20 193,1-19-193,0 38-256,1-19-480,-1 40-321,0-1-63,0 2-1,20 18-96,0-20-64,0 2-128,20-2 32,20-19-96,-21-20 0,21 0 64,1 0-96,-23-20-32,23-19-192,-21 18-32,-20 1 192,0-19 96,0 19 0,0 1 0,0-1 0,-20 20 96,20 0 128,-21 0-64,21 20-64,0-1-32,0 1-128,21 0 160,-1-1-224,0-19-160,19 20-449,1-20-768,-20 0-673,19 0 64,-19-20-2402,-20 20-9642</inkml:trace>
  <inkml:trace contextRef="#ctx0" brushRef="#br0" timeOffset="89124.0234">7026 6824 17840,'0'-20'2851,"20"40"-2146,-20 0 992,20-1 65,1 21-192,-21 20-610,20-21-223,-2 21-417,3 0-127,-1-21-225,20 1-129,-21-1-95,21-18-448,-20-21-386,0 0-895,-20 0-1154,0 0-801,-20-21-13387</inkml:trace>
  <inkml:trace contextRef="#ctx0" brushRef="#br0" timeOffset="89284.1797">6908 7081 20115,'0'0'1825,"0"0"-319,19 0 448,21 0-385,1 0-1089,-3 0-415,41-19-97,-18 19-609,-2 0-704,1-20-1090,-1 20-1825</inkml:trace>
  <inkml:trace contextRef="#ctx0" brushRef="#br0" timeOffset="90032.2263">7901 6963 18705,'20'39'801,"-20"-19"640,18 20-63,2 0 95,1 19-352,19-39-416,-21 19-385,1-19-160,-20 1 128,20-21 65,-20 0 191,0 0-191,-20-21-225,0 1-64,-19-19-64,19 0 32,-1-1 64,1 0 0,20 0-32,0 1-64,0-2 0,0 21-32,20 1 0,1-1 32,-1 0-32,19 20 32,1 0-833,0 20-608,-1-20-833,1 20-705,-20-1-4356</inkml:trace>
  <inkml:trace contextRef="#ctx0" brushRef="#br0" timeOffset="90507.8122">8535 6983 20179,'0'-20'2146,"-19"-1"-1538,19 1-95,-20 20 832,0 0 0,20 0-480,-20 41-417,-1-21-159,3 19-65,18 20-128,-20-18 128,40 18-160,-20-39-96,18 19 64,23-39-32,-21 0 0,0 0 0,-1-20-192,1 1 32,0-1-64,-20-19 96,0 19-32,0-21 63,-20 22 1,20-1 96,-20 0 128,20 20-63,0 0 95,0 0 0,0 0-128,0 20 96,0 19 64,20-18-224,0-1 64,20 0-160,-1-1-128,1 1-321,-20-20-608,19 0-641,-19 0-800,-20 0-801,0-20-8745</inkml:trace>
  <inkml:trace contextRef="#ctx0" brushRef="#br0" timeOffset="90812.5">8773 6942 20371,'21'60'1954,"-1"-20"-353,-20-1-159,20 2 287,-20-21-576,18-1-768,-18-19-161,0 20-160,0-20-64,0 0 224,0-20-352,0 1 32,21-1 32,-21-21-32,20 22 32,-20-21 0,20 20 32,0 20 0,-1 0 96,1 0 128,0 0-192,0 20 0,19-20-224,-19 20-417,20 0-864,-1-20-1474,-19 0-1538,0 0-13708</inkml:trace>
  <inkml:trace contextRef="#ctx0" brushRef="#br0" timeOffset="91580.0782">9648 6922 13196,'-41'-19'2018,"21"19"-513,0 0 225,2 0-32,18 0-289,-21 19-448,21 22-224,-20-2 191,20 1 65,0 20-224,0-20-288,20-1-289,1 0-64,-3-19-128,2-20 64,0 0-128,1 0 0,17-20-192,-17-19-97,-1 0 1,-20-1 32,0-20 191,0 20 129,-20-20-224,20 1-160,-21 0-161,3-1 417,-2 20 256,20 21 353,-21-1 95,21 0 193,0 40-96,0-20-289,0 39 193,21 1-97,-1 0-192,-2 0-160,23-1-31,-1 20-322,-1-18-383,1-2-321,-1-19-801,1 19-1120,-20-18-1282,19-1-9417</inkml:trace>
  <inkml:trace contextRef="#ctx0" brushRef="#br0" timeOffset="91870.1171">9984 7002 17680,'0'20'3395,"0"0"-2402,20 0-32,1 20 481,-1-20 159,-2 0-832,23-1-449,-1-19-96,-1 0-127,1-19-65,-1 19 32,-19-20-160,0-21-129,-20 22-95,0-1-32,-20-20-33,0 21-63,-19-1-97,19 20-127,-39-21 448,39 21 95,-21 0-351,21 21-801,2-21-801,18 20-2691</inkml:trace>
  <inkml:trace contextRef="#ctx0" brushRef="#br0" timeOffset="92435.5466">10442 7022 21588,'0'59'1345,"20"-38"-384,-20 19-160,18-21 544,-18-19-576,20 20-321,-20-20-223,0 0-65,0-20 96,0 1-160,0-1-128,0 0-96,0-20 128,0 0 32,0 1-64,0 19 32,21-21-64,-21 22 0,20-1-64,0 20 32,-1 20 96,1 19 32,-20-18 0,20 18 0,0 1 32,0-20 64,-20-1-32,19-19-96,-19 0 128,0 0-64,0 0 96,20 0-32,-20-19-128,20-1 0,-20 20 0,20-20 0,-20 0 0,20 20-128,-1 0 96,1 0 96,0 20-96,21 0 64,-23 0-192,22-20-352,-19 19-1026,17-19-1761,-17 0-7976</inkml:trace>
  <inkml:trace contextRef="#ctx0" brushRef="#br0" timeOffset="101667.9685">695 8253 11979,'-21'0'1954,"21"0"-161,0 0 353,-20 0-544,20-20-641,0 20-224,0-19 127,0-1 97,0 0-32,0-1 32,20 2-224,-20-1-225,21 0 33,17 20-129,-18 0-192,1 0-96,17 40-63,3 0-65,-21 0 32,20-1-32,-21 0-129,1 2 1,0 18-96,-20-39-32,0 19-32,-20 2 95,0-22-63,1 1 192,-21 0 64,20-20-64,-21 0 32,23 0 96,-23-20-64,21 0 128,20 1 0,0-22 65,0 21-1,0 20-128,20-19 0,21 19-256,-23 19-385,23-19-608,-1 20-1185,-1 0-513,1-20-4260</inkml:trace>
  <inkml:trace contextRef="#ctx0" brushRef="#br0" timeOffset="102067.3827">575 7935 14573,'-99'20'1826,"59"19"-993,1 2 1217,-1 18 96,19 21-353,21-1-319,0 1-705,21 18-97,-1-18-383,39-1-225,1-18 32,19-22 64,0-19 192,20-20-64,1-20-127,-21-39 63,20-2-192,-18-17-160,-22-2 128,-19 1 0,-1-1-96,-39 1-193,-21 19-191,3 1-1,-43-2 129,2 22 224,-1 19 128,-19 20-128,0 0-353,18 0-1472,2 20-1827,19 0-10249</inkml:trace>
  <inkml:trace contextRef="#ctx0" brushRef="#br0" timeOffset="103436.5234">1806 8451 12716,'-20'0'1185,"20"20"480,0 20 770,0 0-642,20-1-512,0 22-448,-20 17-224,19-17-161,1 17-31,0-19 127,0 2-192,1-22-95,-21-19 191,18-1-31,-18-19 127,0 0-96,0 0-351,-18 0-33,18-19-225,-21-1 290,1 0-129,0-39 0,-19 19-96,-1-39-97,20 19-255,-19-19 96,19-1 95,20 1 65,0 19 96,0 1 0,20 19-96,19 21 192,-19-1 0,20 20 96,-1 0-192,-19 39-64,0 1-97,1-1 225,-3 21 0,-18-20-128,0-1-288,0-19-1,0 1-95,-18-1-129,18-20-704,-21 0-961,21 0-3011</inkml:trace>
  <inkml:trace contextRef="#ctx0" brushRef="#br0" timeOffset="103884.7657">2282 8412 1729,'0'0'16496,"-20"0"-15567,0 0 128,1 0 672,-1 0 161,0 19-833,0 1-480,0 21-193,20-22-192,-19 21-128,19-21 32,0 1-288,19 0 128,1-20-96,0 0 0,0 0-225,0-20-31,-1 0 192,1 1 0,-20-1 256,0 0 64,0 20-96,0-19 96,0 19 32,0 0 0,0 19-128,20 1 160,0 0-224,0-1 128,19-19-224,-19 20-160,21-20-513,-23 0-737,23 0-223,-41 0-706,20 0-4195</inkml:trace>
  <inkml:trace contextRef="#ctx0" brushRef="#br0" timeOffset="104248.0466">2539 8451 15919,'21'60'2210,"-21"-40"-609,20 19-95,0-39 287,-20 20-383,20-20-481,-20 0-321,0 0 1,0 0 352,0-20-385,0 1-288,-20-1-95,0-19-97,20-2 128,-20 21-128,20-19-160,0 19-64,-21 1-160,21-1-321,21 20-416,-1 0-96,0 0-993,0 20-769,19-1-1761</inkml:trace>
  <inkml:trace contextRef="#ctx0" brushRef="#br0" timeOffset="104538.0859">2898 7975 19698,'0'19'1922,"20"-19"-1762,-20 41 769,20-1 1153,-2 19-352,-18 1-737,41-1-513,-21 21-320,0-21-160,19 0 96,-19-18-288,20-2-256,-1 0-97,-19-19-864,0-20-1186,-20 0-736,0 0-7943</inkml:trace>
  <inkml:trace contextRef="#ctx0" brushRef="#br0" timeOffset="104892.5782">2857 8412 23478,'0'0'1313,"20"0"-769,21-20 353,-3 20 256,3 0-704,18-20-321,-19 20-32,19 0 64,1-19-448,-1 19 128,2 0-257,-22 0-31,-19 0 160,20 19-97,-20-19 33,-20 20 128,19 0 160,-19-1-32,0 1 160,20 0-32,-20-20 128,0 21 160,20-21-160,-20 19 33,20-19 31,0 0-32,-20 0-160,19 0 0,-19 0-288,20 0-705,-20-19-1153,0 19-609,0-21-2626</inkml:trace>
  <inkml:trace contextRef="#ctx0" brushRef="#br0" timeOffset="105066.406">3294 8055 20819,'-20'0'2915,"0"-20"-2531,20 20-640,0-21 160,20 21-192,-20 0-1442,20 21-1697</inkml:trace>
  <inkml:trace contextRef="#ctx0" brushRef="#br0" timeOffset="105544.9219">3770 8114 10345,'-18'-39'7848,"18"19"-5830,0 20-289,0 0 289,0 0 64,0 20-769,0-1-416,18 21-288,3 20-129,-1-1-191,20 0-97,-21 1-128,21-20-64,0-1-160,-21 2-225,21-22-512,-20-19-800,0 0-1506,-20 0-1826</inkml:trace>
  <inkml:trace contextRef="#ctx0" brushRef="#br0" timeOffset="105747.0704">3653 8333 21204,'0'-21'2017,"18"1"-351,23 1 96,17-1-353,-17 0-704,-1 20-577,19 0-96,-19-19-96,-1 19-641,1 0-704,-1 0-705,-19 0-1057,0 0-1249</inkml:trace>
  <inkml:trace contextRef="#ctx0" brushRef="#br0" timeOffset="105900.3907">4187 8214 18833,'21'59'1410,"-1"-40"319,0 22 289,-1-21-160,1 19-705,0 0-672,0-19-353,0 0-160,0-20-321,-1 0-832,-19 0-1762,0 0-1729</inkml:trace>
  <inkml:trace contextRef="#ctx0" brushRef="#br0" timeOffset="106050.7813">4129 7896 22357,'-41'0'897,"41"0"-865,0 20-737,0-20-1025,20 19-2562</inkml:trace>
  <inkml:trace contextRef="#ctx0" brushRef="#br0" timeOffset="106703.125">4645 8194 9961,'-20'-20'4997,"0"-1"-2659,-1 21-192,21 0-577,-18 0-63,-2 41-1,-1-2-320,21 1-160,0 20-160,0-1-160,21-20-321,-1-19-160,19 0-128,1-20-31,19 0-1,-19-20-96,19 0-129,-39-19-223,0 0-192,-20 19 191,0-21 97,-20 22-385,0-21-544,-19 21 0,-1-1-321,0 0-672,21 20-1665,-21-21-9482</inkml:trace>
  <inkml:trace contextRef="#ctx0" brushRef="#br0" timeOffset="107022.4607">4882 8273 18353,'20'80'1569,"-20"-41"-191,20-19 223,0-1-31,-20 1-321,21-20-512,-21 0-353,0 0-160,0 0 0,0 0-31,0-20-193,0 1-129,0-21 65,18 1-32,-18-2 96,20 22 0,1-1-32,-1 0 0,0 20 64,-2 20 32,3 0 96,19 19-160,-20-18 0,19 18-576,-19-19-865,20 0-1154,-20-20-1377,-1 19-13068</inkml:trace>
  <inkml:trace contextRef="#ctx0" brushRef="#br0" timeOffset="109208.9844">6054 8153 17008,'-20'61'608,"20"-22"513,20 20 321,-20-18 447,20-2-415,0 0-673,-20 1-417,19-19-160,1-2-128,-20-19 225,20 20-225,-20-20 32,0-20 256,0 20-224,0-40-128,0 20 64,-20-39-64,0 20 32,20-22-64,-19 2-32,19-21 0,-20 2-96,20 17-64,20 2 160,-20 39-64,19 1 32,1 19 32,0 0 320,21 19-96,-3 21 65,3 20-33,-3-1 0,3 21 32,-1-1-96,-1 1-96,-19-21 1,0-20-162,19 1 1,-39-19-192,20-21-353,-20 19-351,0-19-578,0 0-864,-20 0-897,1 0-9450</inkml:trace>
  <inkml:trace contextRef="#ctx0" brushRef="#br0" timeOffset="109368.1641">6173 8292 8039,'-20'0'11531,"20"0"-9545,0 0-833,20 0 801,-20 20-577,39-20-992,-19 21-385,21-21-545,18 0-608,-19 0-1249,-1 0-1314</inkml:trace>
  <inkml:trace contextRef="#ctx0" brushRef="#br0" timeOffset="113916.9919">7504 8273 5797,'0'-20'2466,"0"20"-672,0 0-353,0-20 962,-21 1-257,21 19-673,-20-20-416,0 0-160,20-1 64,-20 21-128,1-19-129,-21 19-63,20 0-225,0 0-63,-19 40-1,19-20-160,-20 39-32,21 0 32,-1 1 33,20-20 159,0 19-32,20-38-31,19 18-129,-19-39-96,39 0 160,-19 0-32,0-39-127,-1 18 95,1-19-256,-19 1 0,-3 0 96,-18-2-64,20 2 64,-20-1-64,-20 21 96,20-1-64,-18 0 96,18 20-32,-21 0 96,21 0-64,-20 20 0,20 0 32,0 19-160,0-19 32,20-1-64,1 22 96,-3-21-64,2-1-160,1-19-321,19 20-383,-22 0-418,23-20-607,-21 0-674,19 0-3042</inkml:trace>
  <inkml:trace contextRef="#ctx0" brushRef="#br0" timeOffset="114243.1641">7781 8174 17008,'20'40'1633,"0"-21"-352,-1 1 481,1 19 32,-20-19-513,20 1-576,1-1-353,-1-1-192,-20 1 64,0-20-32,18 0 33,-36 0 63,18-20-256,-20 1-64,-1-22 0,1 21 32,0-19-64,1 19-64,19-19 96,0 19 0,0-1-64,0 2 0,19 19-193,1 0 65,21 0-513,-3 19-576,3-19-1185,18 21-449,-19-21-4420</inkml:trace>
  <inkml:trace contextRef="#ctx0" brushRef="#br0" timeOffset="114569.3359">8336 8134 15790,'-18'19'3171,"-3"-19"-1761,21 21-321,-20 19 576,20-1 1,0 0-417,0 2-576,20-2-353,1-19-160,17 0-32,-18-1-64,21-19 33,-2-19 63,1-1-128,-20-19-128,-1-2-97,1 2-31,-40 19-32,1-19-96,-1 19-65,-20 0 1,-19-1 96,18 21-97,-18 0-384,19 0-480,20 0-641,1 0-1569,19 21-13133</inkml:trace>
  <inkml:trace contextRef="#ctx0" brushRef="#br0" timeOffset="115307.6171">8893 8114 12235,'-20'0'3331,"-1"0"-1185,21 0-384,0 20-225,0-1 353,0 22-352,0-2-321,21 1-224,-21-1-321,40 2-223,-20-22-289,-1 1 64,21-20-192,-20 0 32,0 0 64,-1-20-160,1 1-160,0-22-96,-20 21 32,20 1 95,-20-21-63,0 21 32,-20-1 64,20 20 96,0 0-64,0 0 160,0 20 32,0-1 128,0 1-96,20 0-64,1-1 0,-3 1-160,2 1-224,0-21-256,21 0-674,-23 0-928,2-21-448,-20 21-2307,0-20-10089</inkml:trace>
  <inkml:trace contextRef="#ctx0" brushRef="#br0" timeOffset="115604.4919">9290 8134 18033,'20'40'2274,"-20"-20"-128,20 19-160,-20-19 0,19 0-609,-19-1-448,0 1-449,20 1-256,-20-21-31,0 0-33,0 0-96,0-21 32,20 21-64,-20-20-192,0-19 128,0 19-64,0 1 160,20-1-160,-20 0 32,20-1-97,-20 21 65,19 21 64,1-1 32,0 19-96,0-19-576,21 0-930,-23-1-1281,22 1-1088,-19-20-7240</inkml:trace>
  <inkml:trace contextRef="#ctx0" brushRef="#br0" timeOffset="121485.3516">9925 8253 832,'20'0'2114,"-20"-20"577,0 20-257,19 0 417,-19 0-481,0 0-544,0-19-257,0 19-191,0 0-353,0 0-321,0-20 33,0 20 32,0 0-97,-19-20-63,19 20-65,-20-21-63,0 21 256,20-19-161,-20 19-160,0 19-95,1 2-129,-1-1-64,20 19 32,-20 20 0,20-18-31,0-2-1,20-19 32,0 0-192,19-20 64,1 0-32,-1-20 192,1 0-192,1-19-32,-3-21-64,-17 20 64,-1-19 96,-20-1-160,0 21 64,-20-22-32,-1 2-32,1 0 128,2 18 32,-2 2 32,-1 19 192,1 20 0,0 0 97,20 0 63,-19 20-128,19 0 1,19 20 31,1 0-128,21 19-64,-3-20-160,3 2 193,-1-2-289,-1 1-129,-19 0-223,20 0-161,-21-1-512,1-19-1057,0-1-1089,0 22-1441,-20-41-11083</inkml:trace>
  <inkml:trace contextRef="#ctx0" brushRef="#br0" timeOffset="122368.1641">10976 8174 2498,'-18'-21'9641,"-2"21"-7047,-1 0-608,21 21-96,-20-1-128,20 0-33,0 39-31,0-20-481,0 41-192,20-21-448,21 1-33,-23-1-416,3-19 0,19 1-31,-20-2-33,-1-19 32,1-1 96,-20-19-192,0 0 64,0-19 64,-20-1-224,1-19 64,-1-2-32,-20-18-128,19-21-129,-17 1 65,17-1-160,1 1-193,0-1 225,20 21 160,20 20 128,0-2-1,1 41 226,17-20 191,3 40 32,-1 1-64,19-1-31,-19 19-129,-21 1-128,1 0 128,0 0 0,-20-1-96,-20-19 64,-19-1 32,-1 1-192,0 1-96,21-21 96,-21 0-480,20 0-770,-1 0-1344,3-21-1826,18 21-11660</inkml:trace>
  <inkml:trace contextRef="#ctx0" brushRef="#br1" timeOffset="127227.5391">15165 5831 10634,'0'0'1249,"0"0"673,0 0-962,0 0 1026,0 19-128,0 1-256,0 40-97,0-20-448,21 40-256,-1-21 96,-20 21-193,20-1-31,-2-20-193,3 1-191,-1-1-161,0-20 32,0 2 32,-20-1-128,0-1-128,19-19-320,-19 1-513,0-2-448,0 1-769,0-20-449,0 0-3939</inkml:trace>
  <inkml:trace contextRef="#ctx0" brushRef="#br1" timeOffset="128299.8047">15305 5831 4900,'-20'0'5445,"20"0"-3299,0 0-864,0-20 319,0 20 97,0 0-513,0 0-545,0 0-319,0 0 31,20 0-64,0-20 225,-1 20-33,1 0-191,0 0-65,0-19 0,19 19-32,-19 0-128,20 0 0,-19-20-96,17 20 0,3 0 128,-1 0-96,19 0 0,-19 0 0,19-20 0,0 20 96,1 0-96,-1 0-64,2 0 128,-2 0-64,0 0-64,1 0 0,19 0-64,-20 0 0,2 0 0,18 0-64,0 0 192,1-21-32,-1 21 0,-20 0 32,20 0 0,21 0 0,-20 0 0,-21 0-96,20 0 128,-18 0 32,-2 21-128,1-21 96,19 0-32,0 0 224,0 0 0,20 0-160,1 0-160,19 0-96,0 0 96,1 0 128,-21-21-96,20 21 0,-1 0 96,22-19 32,-21 19-128,19-20 96,-19 20 96,21 0-128,0-20 32,-2 20-64,21-19 64,-21 19-96,22-20 160,-2 20-192,2-20 128,-22 20 64,21 0-64,-21 0-32,42-19 256,-22 19-32,0 0-128,-18 0 65,18 0 127,-18-21-32,19 21 32,-21 0 33,2 0-1,-21 0-192,-1-20 32,-37 20 32,-2 0-31,0 0-129,-39-20 128,-1 20-352,1 0-577,-20 0-929,-20 0-416,0 0-800,-20 0-9899</inkml:trace>
  <inkml:trace contextRef="#ctx0" brushRef="#br1" timeOffset="129951.1719">15503 6685 9160,'0'0'705,"-20"0"640,20 0-576,0 0 896,0 0-287,0 0-642,0 0-287,0 0-97,0 0 129,0 0-193,20 0 0,1 20-32,-1-20-95,-20 0-65,38 0-32,-17 19 32,-1-19-32,19 0-64,1 0 64,19 20-64,-19-20 96,39 0-64,0 0 32,2 0-64,-2 0 32,0 0 0,20 0 0,-20 0-32,20-20 96,21 20 193,-1 0-65,1 0-128,-1 0-96,19 0-96,1-19 192,-19 19-128,18 0 64,1 0 0,1-20-64,-2 20 64,1 0 0,1-20 0,-2 20-32,1-19 32,-1 19-64,22 0 160,-22 0-160,2-21 224,-1 21-96,-1 0 0,22 0-64,-22 0 0,1-20-96,21 20 161,-22 0-97,22-20 32,-22 20-64,21-19 96,-21 19-32,2 0-32,18 0-96,-18-20 192,-21 20-96,19 0 0,-19 0 32,1 0-64,-1 0 64,0 0-32,-19 0 64,19 0 320,-1 0-32,-19 0-95,0 0-161,2 0 0,-2 20-96,-20-20 32,0 0-32,21 0 64,-21 0-96,0 0 160,-19 19-64,-21-19 256,1 0 161,1 0-193,-23 0-128,2 0-128,0 0 32,1 0-96,-21 0 160,0 0 97,0 0-33,0-19-64,-21 19-64,21-20-32,-20 0 96,20 1 0,-20-3 64,2 3-95,18-1-65,-21-19-32,1 19 32,20-19-64,-20-2 96,20 2-32,-20-1-64,20 1 64,0-21-32,0 20-32,-19-19-32,19 18-129,0 2 129,0-20 128,0 18-64,0 2-64,0 19 96,0-19 0,0-2-32,0 22 129,0-1-1,-20 20 32,20-20-96,0 20-128,0 0 128,0 0-64,0-19-32,0 19 96,0 0-128,0 0 128,0 0-64,-20 0 0,0-20 0,0 0 0,-19 1 0,-21-2-64,1 21 160,0-20-192,18 0 96,1 20-320,1 0-1250,19 20-1409,-20 0-4772,1 1-4259</inkml:trace>
  <inkml:trace contextRef="#ctx0" brushRef="#br1" timeOffset="130907.2263">17686 5811 11018,'20'0'2146,"-20"0"-577,0-20 33,0 20 288,0 0-449,0 0-800,0 20 192,21-20 95,-21 39 97,20-19 96,0 40-96,-20-1-288,0 2-256,19 18-129,-19 1-192,20-21 0,-20 0-32,20 1-64,-20-1 0,20-20-32,-20 2-32,20-1 65,-20-21-130,0 21-63,19-19-256,-19-2-417,0-19-480,20 0-385,-20 0-319,20-19-1283,-20-2-9255</inkml:trace>
  <inkml:trace contextRef="#ctx0" brushRef="#br1" timeOffset="131414.0625">18184 6228 12267,'19'79'2402,"1"-59"-416,-20 20-801,0-20 161,20 0-1,-20-1-224,0-19-96,0 0-128,0 0 224,0 0-352,0-19-577,0-1-96,-20 0-32,20-20-256,-20 0 32,1-19-225,19 20 97,-20-21 0,20 1-129,0 19 193,0-1-64,20 22 192,-1 19 64,1 0 32,0 0 32,-20 39 0,20-18-32,0-1 64,-20 19-32,19-19-32,-19 19 96,-19-19-32,19-20 0,-20 21-32,0-21-192,0 0-353,0 20-544,20-20-576,-19 0-1282,19-20-5957</inkml:trace>
  <inkml:trace contextRef="#ctx0" brushRef="#br1" timeOffset="131840.8201">18680 5850 7847,'-20'-19'10186,"20"19"-8329,0 0-1088,0 19 961,0 22 480,20 18-737,-20 0-512,19 21-416,1-1-161,0 1-288,0-21 64,19 1-128,1-20 64,-20-1-192,0 0-32,19-17-416,-19 17-802,-20-19-800,21-1-1057,-21 1-3203</inkml:trace>
  <inkml:trace contextRef="#ctx0" brushRef="#br1" timeOffset="132957.0313">16376 6109 10954,'20'-20'4772,"1"20"-3747,-21-19 128,20 19 161,-20 0-33,20 0-352,-20 19-160,0 1-161,-20 0-159,0 19-33,-1-18 128,-19 18 33,21-19-97,-21 0 65,20-1-129,0-19-95,1 20-1,19-20-32,0 0 33,-20 0-225,20 20 0,20-20 128,-1 0-64,1 0 160,0 0-159,0 0-65,19 0-32,-19 0-32,21 0-160,-21 0-65,18 0-383,-17 0-353,19 0-608,-20 21-834,-1-21-511,-19 19-3300</inkml:trace>
  <inkml:trace contextRef="#ctx0" brushRef="#br1" timeOffset="133521.4841">16872 6189 14093,'0'39'4388,"0"-19"-4036,21 19 129,-21 1 864,20 0 417,-20 0-865,20-1-161,0-19-319,-20 21-289,19-22 160,-19-19-32,20 20 65,-20-20 31,0-20 96,-20 1-480,20-22 0,-19 1-64,-1-19 96,-20 19-64,19-19-96,3 0 128,18 18 0,0 2 64,0 19-224,18 0-96,3 1 31,-1 19 225,20 19-64,-1-19 64,1 20 0,-1 0 0,1 19 32,-20-18-32,0-1 32,-20-1 96,0 1-64,-20 0 256,0-1-191,-20 1-33,1-20-96,-21 0-193,21 0-511,19 0-994,-21 0-1537,23-20-8008</inkml:trace>
  <inkml:trace contextRef="#ctx0" brushRef="#br1" timeOffset="134586.9139">20049 5950 11466,'-20'0'2242,"20"0"353,0 0-513,0-20-224,20 20-225,-20 0-448,20 20-288,0-20-32,0 20-192,-1-1-225,21 1-128,1 1-159,18 19-33,0-21-64,-19 1 32,19-20-96,1 20 32,-21-1 32,-19 1-96,0-20 96,-20 21 32,-20-1 64,0-1-32,-19 1-64,-21 0-64,21-20 0,-1 19-224,1 1-416,19-20-578,0 0-832,-1 20-544,21-20-1666,0 0-10506</inkml:trace>
  <inkml:trace contextRef="#ctx0" brushRef="#br1" timeOffset="135240.2343">20982 6089 16527,'20'0'1762,"-20"0"-1346,21 20 994,-3 0 575,-18 19-479,20 2-449,-20-2-320,0 0-289,21 1-160,-21-19 97,20-2-65,-20 1-64,0-20-64,0 0 129,0 0 223,-20-20-608,20 1 128,-21-22-224,1 2 128,2-1-160,-3 1 0,21-21-193,0 20 65,21-19 128,-3 38 0,2 1 31,21 1-31,-21 19 96,19 0 0,-19 0 0,20 19 96,-21 1 32,1 21 32,-20-21 0,0 19 128,0-19-64,-39-1 1,19 1-65,-20 1-193,1-1-319,-1-20-1282,19 19-1409,-17-19-5349</inkml:trace>
  <inkml:trace contextRef="#ctx0" brushRef="#br2" timeOffset="138339.8438">15544 6863 9929,'-20'0'2050,"20"0"-1249,0 0-353,0 20 1154,0-20 31,20 20-352,-20 19-352,0-18-416,0 18-33,0-19-63,0 0-33,0 0 32,0-1 65,0 2-65,18-21-160,-18 0-95,0 0-1,20 0 0,-20 0-96,21 20-32,-1-20 64,19 0 0,-19 0-64,20 0 32,-1-20 0,21 20-32,-21 0-32,21 0 0,20 0 32,-1 0-32,0 0-32,1 0 32,-1 0 0,21 0-64,-1 0-64,0-21 0,0 21-64,0 0 128,-19 0 64,-1 0-32,1 0 160,-1 0-128,0 0 128,-18 0 0,18 0-96,-20 0-32,-19 0 64,-1 0-32,1 0 288,-20 0 353,0 0-96,-1-19 384,1 19 32,-20-20-161,20 20-159,-20-20-225,21-19-63,-21 19-161,20-1-160,-20 1-64,18 1-32,-18-1-256,20 20-417,-20-20-832,0 20-2531,-20 0-7719</inkml:trace>
  <inkml:trace contextRef="#ctx0" brushRef="#br2" timeOffset="138760.7422">16655 7181 19410,'0'20'673,"-20"-1"-481,-20 22 1153,1 18 481,-1-20-673,-19 1-417,-2 0-511,21 0-33,-19-1-96,19-19-160,21-1-449,-21 3-1088,40-22-1602,-20 19-2755</inkml:trace>
  <inkml:trace contextRef="#ctx0" brushRef="#br2" timeOffset="139232.4216">15325 7718 18065,'19'0'1825,"-19"0"-1248,0 19 704,0 21 257,0-1-513,0 0-481,0 22-192,20-22-288,-20 0 33,20 2-1,-20-1-160,20-21-321,0 1-480,-20 0-704,0-1-737,19-19-2018</inkml:trace>
  <inkml:trace contextRef="#ctx0" brushRef="#br2" timeOffset="139543.9453">15702 7896 19442,'0'-41'705,"-20"41"-641,0 0 1025,1 0 480,-21 21-704,-1-1-64,23 19-161,-2-19-351,20 19-129,0-19 128,20 1-160,-2-1 32,23 0-32,-1-20-96,-1 19 33,1-19-1,-20 20-32,-1-20-32,-19 0 0,0 20-193,0-20-95,0 0-160,-19 0-321,-1 0-480,0 0-609,0 0-736,0 0-3364</inkml:trace>
  <inkml:trace contextRef="#ctx0" brushRef="#br2" timeOffset="139760.7422">15860 7855 15118,'0'-19'4068,"0"19"-2755,0 19-416,20-19 704,-20 21 1,0 19-705,0-1-129,20-19-351,0 19-289,1-18-128,17-1-64,-17 0-705,19-1-961,-22-19-1056,3 0-962,-21-19-11626</inkml:trace>
  <inkml:trace contextRef="#ctx0" brushRef="#br2" timeOffset="139958.9841">15841 7955 17552,'-40'0'2146,"40"0"-544,0 0 480,20-20 160,0 20-1025,19 0-769,1 20-416,-1-20-160,22 0-224,-23 0-929,23 20-1314,-22-20-1056,1 0-10539</inkml:trace>
  <inkml:trace contextRef="#ctx0" brushRef="#br2" timeOffset="140486.3279">16496 8055 13741,'20'39'2338,"0"1"-448,0 0-577,-1-20-32,1 19-192,0-19-96,0 0-192,-20-1-289,20-19-95,-20 20 95,0-20 289,0-20-385,-20 20-192,0-39-127,0 19-33,-19-19 64,-1-21-224,20 1 96,-19-2-32,39-18-32,0 20-225,0-1 129,18 21 96,23-1 64,-1 21 32,-1 19 32,1 0-64,-1 19 0,1 21 64,-20-21-128,1 21 128,-3 0-32,-18 0-64,-18-21 96,-3 21-96,1-40-32,0 19-224,0-19-577,20 20-833,-19-20-896,-1 0-3492</inkml:trace>
  <inkml:trace contextRef="#ctx0" brushRef="#br2" timeOffset="141128.9063">17032 7816 16623,'-20'0'1057,"0"0"224,0 0 161,1 20 704,19-1-641,-20 22-224,0-21-320,20 19-352,0 0-65,0-19-415,20 1 95,-20-21-96,20 20 0,-1-20-32,1 0 0,0-20-224,-20-1-32,20 1 64,-20 20-32,0-19 32,0 19 128,0 0-64,-20-20 96,20 20-192,0 0 32,0 0-97,0 0 33,-20 0 32,20 0 0,0 0 32,0 0 32,0 0 96,20 0-32,-20 0 192,0 0-128,0 0-96,0 0-32,0 0 128,0 0 32,0-20-224,0 20 256,0-19-256,0 19 192,0-20 32,0 20-32,0 0 64,0-20 65,0 20-97,0 0-64,0 0-64,0 20 64,0 0 64,20-1 0,-20 1-96,0-20-64,20 20 192,-1-1-192,-19-19-256,20 20-289,-20-20-704,0 0-1442,20 0-640,-20 0-6310</inkml:trace>
  <inkml:trace contextRef="#ctx0" brushRef="#br2" timeOffset="141411.1329">17230 7876 20467,'0'20'1089,"0"0"-705,0-1 801,21-19 769,-21 20-737,0 0-544,-21-20-257,21 0 65,0 0-1,-20-20-287,20 20 95,-20-39-128,20 19-96,0-21 32,0 22-64,0-21 0,20 21-96,21-1 32,-21 0-128,-2 20-737,23 0-993,-21 0-1217,0 20-1057,-1-20-11402</inkml:trace>
  <inkml:trace contextRef="#ctx0" brushRef="#br2" timeOffset="141650.3904">17568 7579 20115,'19'-22'2818,"1"22"-1408,0 22 31,1-3 32,-1 21-448,-20-1-288,0 2-257,18 18-223,-18-20-129,20 21-96,1-20 0,-1-21 0,19 1-224,-19 0-193,-20-1-447,20 1-642,-20-20-928,20 0-1121,-20 0-2916</inkml:trace>
  <inkml:trace contextRef="#ctx0" brushRef="#br2" timeOffset="141848.6329">17627 7816 22805,'-20'0'1986,"20"0"-1025,20 0 416,21 0 161,-3-20-994,3 20-448,18 0-128,-19 0-256,-1 0-769,1 0-1409,0 0-2563,-21-19-13325</inkml:trace>
  <inkml:trace contextRef="#ctx0" brushRef="#br2" timeOffset="143221.6797">19097 6804 9993,'0'20'2082,"0"-20"-929,0 0 545,0 0 320,0 0-385,0 20-320,0-20-96,19 19-160,-19 1-32,20 0-64,-20-1-320,20 1-321,0 1-63,-20 18-33,0-19-32,0 0-96,20 0-32,-20-1 32,0-19-32,0 0 32,19 21-32,-19-21 0,20 0 65,20 0-65,-19-21-32,17 21 0,23 0-64,-22 0 0,21 0 0,-1 0-65,0 0 1,21 0 32,-1 0 32,1 0-32,19-19 64,-20 19 0,20 0 32,-18 0-128,18 0 32,-20 0-32,20 0-224,-20 0-97,0 0-63,2 0 63,-2 0 129,0 0 96,0 19 96,0-19 0,2 0 32,-2 0 96,0 0 0,20-19-64,-20 19 0,2 0 160,18 0-224,-20 0 0,20-20-128,-20 20 288,21 0-32,-21 0 0,-19 0 0,19 0-32,-20 0 32,20 0-32,-18 0 0,-21 0-32,19 0 32,-19 0-64,19 0 128,-19 20 128,19-20 128,0 0 257,-18 0-1,-1 0-320,19 0 161,-39 0-161,19 0 161,-19-20 159,-20 20 33,20-20 31,-20 20-255,0-20-193,0 1-32,0-22-192,-20 21 64,20 1-160,-20-1-449,20 0-448,0 1-961,0 19-960,0 0-866,-19 0-9993</inkml:trace>
  <inkml:trace contextRef="#ctx0" brushRef="#br2" timeOffset="143823.2422">20764 7201 10762,'20'-20'2626,"-20"20"577,-20 0-480,20 0-994,0 20 1,0 19-160,20-18-449,0 18-385,0 1-31,19-21-225,21 21-287,-21-19 31,1-2-256,-1 1-64,-19-20-577,1 39-864,-1-19-1282,-20 0-800,0-1-10122</inkml:trace>
  <inkml:trace contextRef="#ctx0" brushRef="#br2" timeOffset="144387.6953">20486 7836 19026,'39'-40'2338,"1"21"-1794,-20-1-159,1 20 223,-3 0-352,2 20-127,-20-1-65,0 21-32,0-21-64,0 22 0,-20-2 64,20-19 0,-18 19 0,-3 2 64,1-21 288,0 19 129,20-19 63,0-20-95,0 20 31,20-20 33,0 0-33,19 0-192,1 0-256,1-20-224,-2 20-544,1-20-481,-20 20-1026,19 0-703,-19-19-4293</inkml:trace>
  <inkml:trace contextRef="#ctx0" brushRef="#br2" timeOffset="144707.0313">21002 7935 17936,'0'40'2275,"0"-21"-1923,0 1 1474,0-20 256,0 21-641,0-1-768,0-20-129,21 0-288,-21 0-63,0 0 159,0 0-128,18-20-128,-18 20 0,20-21-96,-20 1 128,21 20-128,-21-19-32,20 19 32,0 0-64,-2 0 0,-18 19-192,21 1-385,-1 21-351,0-21-834,0-1-929,-1 1-416,1-20-4196</inkml:trace>
  <inkml:trace contextRef="#ctx0" brushRef="#br2" timeOffset="145148.4375">21458 7836 15214,'-20'-20'2210,"2"0"-865,18 20-64,-21 0 33,1 20-129,20 19 128,-20 2-128,20-21-256,0 19-352,0 0-129,20-19-160,0 1 1,19-21-129,-19 0-32,21-21-96,-21 1-96,18-19-96,-38 19 96,21-19 0,-21-2-161,-21 2-95,21-20 128,-18 20 0,18 18 96,-20-19 96,20 40 192,-20-19 0,20 38-96,0 1-32,0 0 160,0 20-160,20 0 65,0-1-97,19 21-129,-19-20-127,20-1-352,-21 0-513,21 2-833,-20-21-801,0 0-2562,-1-1-10249</inkml:trace>
  <inkml:trace contextRef="#ctx0" brushRef="#br2" timeOffset="145620.1172">22213 8114 13933,'20'80'7174,"-1"-41"-6949,-19-19 287,20 19 289,0-19 384,0 21-480,1-41-321,-3 19-128,-18-19-160,0 0 161,0 0 159,-18-19-384,18-1-224,-41-21-32,21-18 64,0 0-65,-19-1-191,19-19 32,0-1-97,20 21 33,0-1 384,20 20 64,0 21 224,0-1-32,19 20 385,1 0-65,-1 20-224,2 19-95,-21 0-97,0 2 0,0-2 0,-20 1-128,0-1-32,-20 2-32,0-21-97,-21-1-191,21-19-833,2 20-513,-3-20-352,1 0-2146,0-20-11242</inkml:trace>
  <inkml:trace contextRef="#ctx0" brushRef="#br2" timeOffset="146092.7735">22829 7916 19122,'0'-40'192,"-20"40"-256,20-21 480,-21 21 1186,1 0-353,2 0-480,-2 21-129,-1-1 257,1 19-64,0 1-97,1-1-351,19-18-65,0 19-192,19-21-32,1 1 65,0-20-129,1 0 32,17-20-64,-18 1 0,1-1-161,-1 0 129,-20-21-64,0 22 96,0-21-64,0 21 128,0 19-64,0-20 128,-20 20 33,20 20-97,0-1 192,0 1 160,20 0-191,0 19-129,-1-18-64,21-1-160,-20 0-289,19-1-480,-19-19-512,0 20-609,-20-20-865,0-20-1377,20 20-9192</inkml:trace>
  <inkml:trace contextRef="#ctx0" brushRef="#br2" timeOffset="146344.7263">23086 8075 17392,'0'39'2082,"20"-39"-673,-20 20 289,20-20 800,-20-20-512,0 0-1281,0 1-257,0-1-31,0-21-1,0 2-96,0-1-63,0 1-33,0-2-160,21 22-96,-21-21 0,18 21-224,2 19-321,0 0-576,21 0-513,-21 19-1184,19 1-994,-19 0-5861</inkml:trace>
  <inkml:trace contextRef="#ctx0" brushRef="#br2" timeOffset="146597.6563">23543 7657 14990,'21'-39'5701,"-21"0"-3395,18 39-608,2-22 160,-20 22-65,21 22-479,-1 17-546,-20 0-255,20 1-289,-20 40-64,0-21-96,18 1 64,-18-1-128,21-20-32,-1 2-224,0-21-160,0 0-353,-1-1-736,-19-19-674,0 0-1472,0-19-2915</inkml:trace>
  <inkml:trace contextRef="#ctx0" brushRef="#br2" timeOffset="146798.8279">23424 7855 23350,'20'0'1281,"0"0"-256,39 0 640,0-19 193,2 19-609,-2-20-736,20 20-417,-39-20-352,0 20-257,-1 0-1120,-19 0-1987,-20 0-1857</inkml:trace>
  <inkml:trace contextRef="#ctx0" brushRef="#br0" timeOffset="191914.0625">1826 9325 8680,'-20'-20'2338,"20"20"-705,0 0 449,0-19 385,0 19-930,0 0-864,0 0 288,0 0 224,0 0 0,0 19-224,0 1-32,20 19-225,-20 2-127,0-2-161,19 20-95,-19 2-65,20-2 32,0 0-64,-20-18-95,20 18 95,-20-20-96,21-19-32,-21 20-32,18-40 32,-18 20-32,0-20 32,20 0 32,-20 0 33,0-20 31,0 20-128,0-19-96,-20-2 32,20 21 96,0 0-224,0-20 32,0 20-97,-18 0-63,18 0-192,0 0-65,0 0-63,0 0 416,0 0 64,0 0 96,0 0-32,0 0 96,0 0 32,0 0 32,0 0-128,0 0 160,0 0-192,0 0 96,0 0-64,0 0 96,0 20 64,0-20-160,0 0 96,0 0-128,18 0 160,-18 0-192,0 0-288,0 21-545,0-21-1089,0 0-1025,-18 19-1793,18-19-10699</inkml:trace>
  <inkml:trace contextRef="#ctx0" brushRef="#br0" timeOffset="192588.8672">2084 9703 15406,'0'-21'1922,"0"21"-513,-20 0 545,20 0 641,0 0-1154,0 0-736,20 21 31,0-21-95,19 0-289,-19 20-64,20-20-95,-20 0-1,19-20-160,-19 20 160,0-21-224,0 21-32,-1-20-32,-19 0 128,0 1 64,-19 19-320,-1-20 32,0 20 128,-20 0 32,1 20-65,19-1 97,0 1 64,0 0-31,20 1 31,0 18 64,0-19-32,20 0-64,0 19 32,0-19-128,19-20 64,1 21-64,-20-21-160,19 0-481,1-21-576,-20 21-1154,1-20-928,17 20-4740</inkml:trace>
  <inkml:trace contextRef="#ctx0" brushRef="#br0" timeOffset="192841.7969">2560 9364 18833,'0'-19'4132,"0"19"-2819,0 19 1,20 1 479,-20 1-287,0 18-834,20 20-319,-20 2-97,20-2-64,0-20-192,19 22 0,-19-22-96,0 0-256,19-19-257,-19 0-608,-20 1-705,0-21-1121,0 0-960,-20 0-11596</inkml:trace>
  <inkml:trace contextRef="#ctx0" brushRef="#br0" timeOffset="193041.9922">2501 9682 21940,'20'-20'1249,"-2"0"257,3 1 191,19 19-640,0-20-768,-1 20-513,1 0-545,-1 0-865,1 0-1761,-19 0-2947</inkml:trace>
  <inkml:trace contextRef="#ctx0" brushRef="#br0" timeOffset="204707.0313">3513 9603 2722,'0'-20'7399,"0"20"-5349,0 0 96,0 0 160,0 0-480,0 0-545,20 20-32,0 0-96,-1-1-192,1 21 64,20 1-64,-19 18-64,-3-20-352,2-19-65,1 20-96,-1-20-31,-20 19-33,0-19-32,0 0-95,-20-1-1,-1-19-64,-17 21-64,-3-1-160,21-20 64,-19 20-160,-1-20-65,20 0-287,0 0-129,1-20-512,-1 20-320,20-20-545,0-20-1313,0 20-3492</inkml:trace>
  <inkml:trace contextRef="#ctx0" brushRef="#br0" timeOffset="204910.1563">3335 9246 19410,'-20'-40'2210,"-1"40"-1858,21 0-288,0 0 97,0 0-194,0 0-767,0 19-866,21 2-2049</inkml:trace>
  <inkml:trace contextRef="#ctx0" brushRef="#br0" timeOffset="205215.8201">3930 9484 20563,'20'0'2178,"-1"0"-2210,1-20 192,0 20 865,20 0-192,-21 0-609,21 20-192,1-20-32,-3 0-384,3 19-833,-2 1-801,-19-20-1025,-20 20-9545</inkml:trace>
  <inkml:trace contextRef="#ctx0" brushRef="#br0" timeOffset="205413.0859">4009 9782 20915,'0'19'3107,"20"-19"-2338,19 0 320,1-19 64,19-1-769,-18 20-319,-1-20-322,19 20-768,-39 0-864,20 0-1347,-40 20-5860</inkml:trace>
  <inkml:trace contextRef="#ctx0" brushRef="#br0" timeOffset="207512.6953">4902 9484 10698,'0'0'2818,"0"0"-1184,0 0 288,0 19 256,0 21-641,0 0-160,20 0-384,0 19-32,-20-18-160,21-2-192,-21-19-161,18-1 65,2 1-97,-20-20-256,0 0 64,0 0-128,0 0 193,0-20-97,0 20-192,-20-19 0,20-21-160,-18 21 224,18-22-160,0 1-64,0 1-65,0 0 97,18-2 64,2 41 32,1-20 32,19 20 64,-1 20 0,1 0 32,-20 1 0,19 18-64,1 0 33,-20 1-65,0 1 32,-1-22 0,1 21-64,-20-21-289,0 1-736,0-20-961,0 20-544,0-20-705,0 0-7367</inkml:trace>
  <inkml:trace contextRef="#ctx0" brushRef="#br0" timeOffset="207890.625">5380 9623 10890,'18'19'7335,"-18"1"-5990,20-20-480,1 0 672,-1 20-63,0-20-674,19 0-415,-19-20-193,0 20-96,0-20-32,-1 1-96,-19-1-192,0 0-160,0 1 31,-19-2-95,-1 1-97,0 20 161,0 0 256,-19 0 64,19 0 96,0 20 256,-1 20 32,21-20 289,-20 19-97,40 1 97,-20 1-65,41-22-191,-21 1-225,19 0-32,1-20-32,19 0-256,-19 0-513,-1 0-576,1 0-481,-20-20-672,1 20-1858,-3 0-9001</inkml:trace>
  <inkml:trace contextRef="#ctx0" brushRef="#br0" timeOffset="208201.1719">5815 9503 10922,'0'20'7591,"0"-20"-5957,20 41-129,-20-22 641,0 21-192,21-21-897,-1 21-673,-2-19-160,3-1-95,-1-20-1,20 0-64,-21 0 96,1 0-192,0-20 32,0-1 64,-20 21-96,20 0 96,0 0 32,-1-20 96,1 20-32,0 0-128,0-20 65,19 1-97,-39-1-33,20 0-191,-20 1-160,0-2-385,-38 21-448,17-20-673,-19 20-800,1 0-1730,-1 0-11724</inkml:trace>
  <inkml:trace contextRef="#ctx0" brushRef="#br0" timeOffset="208897.4609">6789 9503 14349,'19'-19'4837,"-19"19"-3812,0 19 320,0 1 897,20 0-352,0 1-865,-20-2-417,20 1-319,0 0-129,0-1-96,-20 1-32,19-20-96,1 0-545,-20 0-992,20 0-1250,-20 0-1089,0 0-10217</inkml:trace>
  <inkml:trace contextRef="#ctx0" brushRef="#br0" timeOffset="209071.2889">6728 9325 18897,'-20'-39'1218,"20"19"-930,0 0 224,0 20-159,0-21-289,20 21-833,1 0-1089,-1 0-3042</inkml:trace>
  <inkml:trace contextRef="#ctx0" brushRef="#br0" timeOffset="210483.3983">7821 9425 8103,'-40'-20'2242,"20"-1"64,0 21 161,-19 0-481,19 0-545,0 21-288,20-1-64,-20 19-32,-1 0 64,21 1 0,0 0-256,21-20-352,-1 19-193,0-19 32,19-20-128,-19 0-31,0 0 63,20-20-256,-20 1 128,19-21-192,-39 21 0,20-22 0,-20 2 0,-20-1-289,20 1-31,-20-21-160,1 20-65,-1-19-192,20 19 609,-20 0 192,20 21 64,0-1 32,0 0 257,0 20 95,0 0-192,0 20 289,20 19-129,0 1-32,-20 0-31,19 19-161,1 0-32,0 2 96,1-2 33,17-20-65,-18 2-64,21-2 0,-21-19 0,19-1-64,1-19-64,-1 0 65,-19 0-1,20-19-64,-20-1-64,-1-19-97,1 18-127,-20-19-32,-20 1-32,1 0-129,-1 19-63,-20-21 256,1 22 63,19 19 97,-20-20 160,20 20 32,20 20 97,-19-1 127,19 1 96,0 21 33,19-2-1,1 20-224,0-18-96,0-22-63,19 21-130,21-40-255,-21 19-577,21-19-512,-21 0-1089,1-19-1058,1-1-4836</inkml:trace>
  <inkml:trace contextRef="#ctx0" brushRef="#br0" timeOffset="210695.3125">8694 9246 19378,'0'40'2370,"0"-21"-640,0 21 256,0 20 96,-20-21-833,0 20-545,20-19-479,0 20-161,0-21-160,20-19-257,-20 0-447,20 1-514,-20-21-1152,0 0-1218,-20 0-3170</inkml:trace>
  <inkml:trace contextRef="#ctx0" brushRef="#br0" timeOffset="210892.5782">8417 9464 18033,'-20'0'3939,"20"20"-2145,0-20 224,20 0-32,-2 19-705,23 1-736,-1 0-353,19-20-192,-19 21-289,19-2-479,-19-19-770,-1 20-1152,2-20-1218,-41 20-9609</inkml:trace>
  <inkml:trace contextRef="#ctx0" brushRef="#br0" timeOffset="213715.8201">9587 9464 13612,'0'-20'2050,"0"20"-640,-20 0-289,2 20 704,18 0-95,-21 19-321,21 2-223,0 18-97,0 0-321,0-18-383,21-2-65,17-39 32,3 0-31,-3 0-33,3-39-128,18-2-128,-39-18-128,20 19 128,-40 0-160,0-19-64,0 39-129,-20-19-191,-20 19 31,21-1-127,-21 1 191,-1 1-255,23 19-193,-2 0 64,20 0-672,0 19-993,0 1-3652</inkml:trace>
  <inkml:trace contextRef="#ctx0" brushRef="#br0" timeOffset="214004.8826">10083 9662 1793,'21'0'15727,"-21"-20"-14382,-21 1-95,1-1 607,2-19 65,-2 18-865,-21-19-480,2 1-353,19 0-64,-20-2-32,1 2-64,19-20-96,0 19 32,20 0-32,0 0 160,20 1-128,0-2 64,19 21-64,-19 20-32,20 0-448,-1 0-769,2 20-1218,-21 21-832,-2-2-9161</inkml:trace>
  <inkml:trace contextRef="#ctx0" brushRef="#br0" timeOffset="214197.2657">9727 9444 19346,'-20'0'2370,"40"-19"-1537,0 19 832,19-20 385,1-1-1089,19 1-769,1 20-160,-1-19-384,0 19-801,2 0-1089,-23 0-1121,23 19-3684</inkml:trace>
  <inkml:trace contextRef="#ctx0" brushRef="#br0" timeOffset="215273.4375">10778 9444 7751,'0'0'3075,"0"-19"-641,-19 19 32,19 0-127,0 0-802,0 0-608,0 19 128,19-19 160,-19 40-32,0-21-256,20 21-96,0 20-289,0-21-31,1 22-161,-3-22-160,2 20-63,0-39-33,1 21 0,-21-22-64,20 1 64,-20-20 0,18 0-32,-18 0 32,0 0 96,-18-20-160,18 1-96,-20-22 0,-1 2-32,1-1-128,0-20-96,2-19-161,-23 19 1,41 1-33,-20 0 129,20 18 192,0 2 96,0 19 256,20 0-32,21 20 64,-23 0 32,22 20-64,1 19-96,-23-19-32,23 21 0,-21-2-64,0-19 96,-1 19-128,-19-19 64,-19 1-256,-21-2-320,-1 1-545,3-20-1602,-3 0-1665,3 0-11884</inkml:trace>
  <inkml:trace contextRef="#ctx0" brushRef="#br0" timeOffset="227160.1563">7146 9503 4580,'-21'0'1025,"21"0"-609,0 0 897,-18 0 737,18 0-224,0 0-128,0 0-193,-20 0-224,20 0 129,0 0-33,0 0-448,0 0-353,0 0 1,0 0 128,20 20-129,-20 0-95,0 1-161,0 18 160,18-19-191,-18-1 31,0 1-128,0 0 0,21 1 97,-21-21-33,0 20-192,0-20 96,0 0 256,0-20-127,0 20-97,0-41-64,0 21-96,0-19-32,0 19 0,0-20-96,20 20 192,-20 0-160,20 1 64,-20-1 0,20 20-32,-20 0 0,19 0-32,1 20 64,-20-20 32,20 19 0,0 1 0,0 21-32,-1-22 0,1 1 32,0 0-32,0-1-32,-20-19-513,20 20-928,-20-20-1025,19 20-801,-19-20-6439</inkml:trace>
  <inkml:trace contextRef="#ctx0" brushRef="#br3" timeOffset="250623.0469">18798 7718 3683,'0'0'6662,"0"0"-5284,0 19-257,0-19 961,0 0-96,-19 0-897,19 0-353,0 0 97,0 0-32,0 0-65,0 0-95,0 0 0,0-19-65,0 19-95,0 0-321,0 0 320,0 0-63,0 0-33,0-21-64,0 21 1,0 0-97,0-20 64,0 20 0,0-20-352,-20 1 321,20-1-65,-20-19-96,0-22 32,0 22 32,1-41 32,-1 1 1,0 20-33,0-21-128,20 21 64,-21-1 192,3 20 0,-2 20-128,0 1-63,20-1 63,-21 20-32,1 0-64,20-21-96,0 21 64,-18 0-128,18 21 32,0-21 0,0 20 32,0-1-64,-21 1-65,21 0 193,-20 0-64,20 20-64,-20-20 128,0 0 0,20-1-32,0-19-64,0 0 224,-19 0-95,19-19-33,0-1-64,19 0 64,-19-20-96,20 0 64,-20 1 32,20-2 0,-20 21 32,0 1 32,0 19-64,0 0 160,20 19-64,-20-19-64,21 20 0,17 1-96,-17-21 32,19 20-192,-1-20-288,-19 0-449,20 0-545,-1 0-1537,-19 0-1665,-20 0-10538</inkml:trace>
  <inkml:trace contextRef="#ctx0" brushRef="#br3" timeOffset="251615.2343">18680 8114 9545,'0'0'3811,"19"0"-2241,-19 0 704,20 0-128,-20 20-417,20-1-543,0 22-161,-20-2-161,20-19-223,-20 19 32,0-19-97,19 21-159,-19-41-129,0 19-64,-19 1-128,19 0-64,-20-20 0,0 0-224,0 0-32,0 0-449,20-20-576,-19-19-993,19-2-641,-20 21-3171</inkml:trace>
  <inkml:trace contextRef="#ctx0" brushRef="#br3" timeOffset="251805.6639">18599 7916 13100,'0'-20'4292,"0"0"-3812,0 20-383,0 0-97,0 0 32,0 0-705,21 0-2338,-21 0-6502</inkml:trace>
  <inkml:trace contextRef="#ctx0" brushRef="#br3" timeOffset="252086.9139">18878 7855 16047,'0'0'2274,"0"0"-929,0 21 641,0-21 288,0 20-832,19 19-642,-19-19-319,20 19-129,0-19-192,-20 21-128,41-21-32,-21-1-192,-20 1-384,18-20-514,-18 20-1056,0-20-768,0 19-3140</inkml:trace>
  <inkml:trace contextRef="#ctx0" brushRef="#br3" timeOffset="252291.9922">18818 8094 11434,'0'-19'7848,"0"19"-6055,0-20 225,20 20 641,0-20-929,0 20-1154,19-21-448,2 21-64,-1 0-352,-22-20-289,3 20-672,-1 0-1025,0 0-609,-20 0-960,0-19-8617</inkml:trace>
  <inkml:trace contextRef="#ctx0" brushRef="#br3" timeOffset="252548.8279">19037 7855 13324,'20'21'4068,"-20"-1"-2563,20 0 193,-20 19 736,20 0-480,-20-19-897,19 21-608,-19-21-225,20-20 0,-20 19-64,20-19-32,-20 0 0,20-19-96,-20-1 0,20 0-32,-20-1 32,19-18-128,-19 39 32,0 0-32,0 0 96,20 0-96,0 19 96,-20 1-192,20 1-769,1-1-961,-3 0-1505,2-20-8136</inkml:trace>
  <inkml:trace contextRef="#ctx0" brushRef="#br3" timeOffset="253642.5782">18283 8710 13612,'0'39'1794,"0"-19"224,0 20-64,19 0-192,-19-1-609,20 21-513,0-20-63,0-1 31,-20-19-255,20-1-65,-1-19 64,-19 20-192,0-20 193,0-20-65,0 1-128,0-1 0,-19-19-160,-1-1 0,0 0 32,0-19-128,0 0-128,1-2-128,19 2 95,0 20 1,0-2 96,19 21 64,-19 1 64,20 19-64,0 0 0,-20 0 96,20 19 0,0 1 0,-20 21 96,19-2-96,-19 1 64,0-21-32,0 21-32,0-19 32,0-2-64,0-19-160,0 20-545,-19-20-1217,19 0-64,0 0-2114,0-20-8039</inkml:trace>
  <inkml:trace contextRef="#ctx0" brushRef="#br3" timeOffset="253918.9453">18520 8710 14798,'21'39'2818,"-21"-19"-1569,0 1 449,20-2 352,-20 1-737,20-20-736,-2 0-97,23-20-224,-21 20-63,-20-40-225,20 20-33,-20 0-351,0 1 0,-20-1-193,0 0-192,0 1-31,-1 19-97,3 0 128,-2-20-160,0 20 64,-1 20-192,21-20-1281,0 0-2403</inkml:trace>
  <inkml:trace contextRef="#ctx0" brushRef="#br3" timeOffset="254281.25">18858 8590 15438,'0'0'2274,"-20"0"-1569,0 0 832,0 20 641,-19 1-832,19-1-642,0-1-415,20 1-65,0 0-160,20-20-96,0 19 0,0-19 96,19 20-96,1-20 0,-20 20 32,19-20 0,-39 21 96,20-21-96,-20 19 64,0-19 64,-20 20-32,0-20-64,20 0-64,-19 0-448,-1 0-545,0 0-641,20 0-1537,-20-20-5445</inkml:trace>
  <inkml:trace contextRef="#ctx0" brushRef="#br3" timeOffset="254508.7889">19077 8729 18609,'20'20'2082,"-20"-20"-1249,0 20 800,0 1-31,0-21-1186,0 19-320,0 1-288,0-20-416,0 20-866,0-20-800,0 0-2210</inkml:trace>
  <inkml:trace contextRef="#ctx0" brushRef="#br3" timeOffset="254658.2032">19057 8551 15919,'-20'-20'3299,"20"0"-2531,0 20-415,0 0-321,0-19 0,0 19-545,20 0-1248,-20 19-3364</inkml:trace>
  <inkml:trace contextRef="#ctx0" brushRef="#br3" timeOffset="254882.8125">19176 8451 10922,'0'41'7975,"0"-22"-6822,0 1-31,20 19 799,-20 1-31,19 1-1121,1-2-481,0 0-192,0 1 0,1-19 0,-3-2-384,2 1-449,0-20-576,-20 0-1537,0 0-2179</inkml:trace>
  <inkml:trace contextRef="#ctx0" brushRef="#br3" timeOffset="255113.2813">19136 8670 18673,'0'-19'1730,"0"19"96,20 0 448,0-20-417,0 20-896,19 0-512,-19 0-161,21-21-96,-23 21-96,2 0-64,21 0-160,-21 21-288,-2-21-321,3 0-320,-21 0-961,20 20-672,-20-20-1506</inkml:trace>
  <inkml:trace contextRef="#ctx0" brushRef="#br3" timeOffset="255344.7263">19494 8590 20083,'19'41'960,"-19"-21"-159,0-1 416,0 1 417,0 19-865,20-19-609,-20 0-64,20 1-192,-20-21-64,20 19-321,0-19-1184,-20 0-674,0-19-1440</inkml:trace>
  <inkml:trace contextRef="#ctx0" brushRef="#br3" timeOffset="255538.0859">19494 8431 18033,'-20'-19'2338,"0"19"-1441,20-20-481,-20 20-192,20-20-256,20 20-1089,-20 0-3235</inkml:trace>
  <inkml:trace contextRef="#ctx0" brushRef="#br3" timeOffset="256105.4688">19792 8651 13100,'0'-20'2114,"0"-1"192,-21 21-128,21 0-224,-20 0-609,20 21-256,-20-1-32,0 19-288,20 0-160,0-19-225,0 0-128,20 1-32,0-2-127,21-19 31,-21 0-96,-2-19-96,23-2-129,-41 1-223,20-19-32,-20 19-33,-20 0-95,20 1-225,-41-1-256,23 20 224,-2-21 192,-1 21-416,1 0-544,20 0-994,0 0-3042</inkml:trace>
  <inkml:trace contextRef="#ctx0" brushRef="#br3" timeOffset="256438.4763">19970 8631 8295,'40'39'9609,"-40"-19"-7975,19 0-193,1-1 385,-20 21 128,20-19-609,-20-21-544,0 19-385,20-19-63,-20 0-33,0 0-128,0 0-128,0-19 32,0-2-96,20-19 0,-20 21 32,19-1-64,1 0-32,0 1 32,1 19 32,-21 19-64,20-19 128,-2 40-224,2-21-256,-20 1-641,21 21-897,-1-22-1826,-20-19-3298</inkml:trace>
  <inkml:trace contextRef="#ctx0" brushRef="#br0" timeOffset="277176.7576">575 10714 6982,'-20'20'4901,"20"-20"-4229,0 0 578,-20 20 575,20-20-511,0 0-674,0 0 1,20 0-65,-20 0 129,0 0 128,0 0-32,0 0-193,0-20 161,0 20 0,0-20-65,0 1-63,0-1-161,20 0-63,0 1 127,-1-2-95,21 1-97,-20 0-288,19 20 96,-19 0-160,21 20 96,-21 21-96,-20-2 96,18 0-96,-18 1 96,-18-19-64,18 18 33,-20-19-33,20-20-32,-21 20 128,21-20 0,21 0 96,-1 0-128,-2 0-160,3 0 192,-1 19 32,20-19-32,-40 40-96,20-19 161,-20-2-97,0 21 0,-20-21-128,0 1-256,0 0-417,0-1-416,-19-19-705,-2 21-1986,21-21-7334</inkml:trace>
  <inkml:trace contextRef="#ctx0" brushRef="#br0" timeOffset="277735.3513">436 10536 9352,'-59'0'3876,"39"20"-2435,-1 19 609,1 2 321,2 18-129,18 0-577,0 21-864,0 20-321,0-22-319,18 22 287,2-21 225,21-19-33,-3-20-351,23-1 191,-2-39-64,20 0 33,-19-20-225,19-19-32,1 0-160,-20-22 128,19 2-192,-20-21 161,-19 21-226,1-21 33,-23 1 32,2-1-160,-20 21 192,-38-21 0,-3 41 64,-18-1-192,-1 21 288,-19-1-224,-20 20 96,20-21-224,-2 21-481,2 0-416,20 0-1249,-2 0-1666,23-20-10601</inkml:trace>
  <inkml:trace contextRef="#ctx0" brushRef="#br0" timeOffset="284491.211">1687 10953 13933,'0'-19'2050,"0"19"-801,0 19 833,0-19-128,20 20-257,-20 0-608,20-1-288,-1 1-96,1 0-129,-20-1-159,20 2-161,0-21-64,0 20-96,-20-20-192,19 0-192,-19 0-449,0 0-448,0 0-673,0 0-704,0 0-1186,-19-20-4868</inkml:trace>
  <inkml:trace contextRef="#ctx0" brushRef="#br0" timeOffset="284666.9922">1687 10754 12171,'-20'-79'2370,"-1"40"-288,1-2-897,2 21 65,-2 1-322,-1-1-639,21 20-353,-20 0-577,20 0-960,0 0-1506,0 20-5702</inkml:trace>
  <inkml:trace contextRef="#ctx0" brushRef="#br0" timeOffset="285011.7186">2124 11071 17232,'39'21'1025,"-39"-21"-961,0 0 769,0 0 1345,0 0-705,0-21-1089,0 2-191,-20-1 127,1-19 224,-1 19-95,-20-19-65,1-2-256,-2-18-128,1 20 96,22-2-192,-3 21-32,21 0 128,-20-19-64,0 19-32,20 1-32,0-2 160,20 1-96,0 0 96,19 20-96,22-19 32,-2 19-1121,1 0-833,-21 19-448,1-19-2051,-20 20-8006</inkml:trace>
  <inkml:trace contextRef="#ctx0" brushRef="#br0" timeOffset="285186.5235">1826 10873 18705,'0'20'1570,"19"-20"-1186,1-20 769,0 20 32,0-19-993,39-1-544,-18 20-1506,-21 0-2978</inkml:trace>
  <inkml:trace contextRef="#ctx0" brushRef="#br0" timeOffset="285946.2891">2739 10893 15118,'0'0'1185,"0"0"-448,0 0 1249,0 20 320,19 1-769,-19-2-640,40 21-160,-19-1 128,-1 0-193,18-18-95,-17 19-1,-1-1-127,0-19-33,-20-1 0,0 3 1,0-22-161,0 19-64,-20 1-192,-21 0-96,21-20-32,-18 19-545,17-19-95,1 0-481,0-19-1154,1-1-1152,-1 0-4293</inkml:trace>
  <inkml:trace contextRef="#ctx0" brushRef="#br0" timeOffset="286159.1796">2699 10636 19794,'-40'-21'1698,"40"21"-1474,0-20-192,0 20 481,0 0-449,0 0-1185,20 20-673,-20 1-2498</inkml:trace>
  <inkml:trace contextRef="#ctx0" brushRef="#br0" timeOffset="286409.1796">2956 10795 20851,'21'0'1570,"-21"0"-898,20 0 1314,0-20-705,0 20-832,19 0-385,-19 20-32,20-20-416,-21 19-545,21 1-961,-20-20-672,1 20-2115</inkml:trace>
  <inkml:trace contextRef="#ctx0" brushRef="#br0" timeOffset="286599.6094">3037 10993 20595,'0'0'2242,"0"0"-1089,0 0 705,19 0 64,1-20-865,20 20-609,-1-20-352,1 20-64,-20 0-416,19 0-321,1 20-640,-19-20-1249,-1 20-994,-2-20-3266</inkml:trace>
  <inkml:trace contextRef="#ctx0" brushRef="#br0" timeOffset="286879.8826">3671 10873 21300,'20'0'2242,"-20"0"-2210,21 0 352,-21 20 1474,0 0-96,0 1-705,20 18-673,0-19-288,-2-1-32,3 1-32,-1-20-128,0 20-384,-20-20-481,0 0-577,0-20-864,0 20-1089,0-20-4293</inkml:trace>
  <inkml:trace contextRef="#ctx0" brushRef="#br0" timeOffset="287064.4532">3632 10655 23061,'-20'-40'1217,"20"40"-1056,0-20-97,0 20 224,0 0-768,0 0-2083,0 20-3363</inkml:trace>
  <inkml:trace contextRef="#ctx0" brushRef="#br0" timeOffset="288165.0391">4505 10675 9609,'0'20'2594,"0"-1"-160,20 21-127,-20 1-322,21-2-415,-1 0-321,-20 1-352,18 0-64,3-20 32,-1 0-33,-20-20-159,20 0-64,-20 0-65,0-20-224,-20 0-159,20 1-65,-20-22-64,-1 2 0,3 19 0,18-39 0,-20 18-32,20 2-128,0-1 32,20 21-1,-2-2 1,3 1 0,-1 20-64,0 0-160,19 0-161,1 0-448,0 20-896,-1 1-225,1-2-513,-20 21-3202</inkml:trace>
  <inkml:trace contextRef="#ctx0" brushRef="#br0" timeOffset="288541.9922">4981 10775 16944,'41'0'2017,"-21"0"-191,0 0 641,-2 0-514,23-21-928,-21 21-544,20 0-225,-21-20-160,1 0-32,-20 20 0,20-19-96,-20-1-128,-20 20-64,20-20-128,-39 20 31,19 0-31,-20 0 224,-1 20 64,23 0 32,-2 19 64,0-19 64,20 21 160,0-2 32,0 0 1,20 1-225,18-19 0,3-2 32,-1-19-96,-1 20 0,21-20-481,-1 0-287,-18 0-802,-3 0-704,3-20-833,-21 20-7463</inkml:trace>
  <inkml:trace contextRef="#ctx0" brushRef="#br0" timeOffset="288775.3906">5479 10477 19762,'19'0'2370,"-19"20"-1313,20 19 481,0 0 448,0 1-481,-20 20-960,20-21-321,-1 22-288,1-22 128,20-19-160,-20 19-289,-1-19-511,1 0-834,-20 1-768,0-21-1090,-20 19-9864</inkml:trace>
  <inkml:trace contextRef="#ctx0" brushRef="#br0" timeOffset="288980.4686">5380 10814 20723,'18'-19'2178,"-18"-1"-865,41 20 417,-21-21-417,19 1-992,1 20-289,0 0-641,-1 0-736,1 0-1314,-1 0-1697</inkml:trace>
  <inkml:trace contextRef="#ctx0" brushRef="#br0" timeOffset="289686.5235">6054 10695 7559,'-20'-20'3811,"0"0"-768,20 20-32,-20 0-705,20 20-576,-19 0-129,19 19-287,0-19-225,19 21-32,1-2-321,0-19-319,0-1-129,0 1-64,19 0 0,-19-20-95,0 0-65,0-20-32,1 20-128,-3-20-97,2 1 1,-20-21 96,0 21-96,0-22 0,0 21 32,0 0 128,0 1-1,0 19 33,0 0 33,0 0 159,0 19 64,0 1-96,21 0-128,-1 21-32,18-22-32,-17 1-96,-1 0-545,20-20-608,-21 19-1249,1-19-1026,-20 0-6021</inkml:trace>
  <inkml:trace contextRef="#ctx0" brushRef="#br0" timeOffset="289947.2656">6510 10754 14733,'20'41'5734,"-20"-41"-4389,20 19 321,-20-19 640,0 0-128,0 0-1281,0 0-449,-20-19-224,20-1 33,-20-21-65,20 21-256,0-19 96,0 0 0,20 18-32,-20-19-96,20 21-192,0 19-225,19 0-224,1 0-608,1 19-1858,18 1-1698</inkml:trace>
  <inkml:trace contextRef="#ctx0" brushRef="#br0" timeOffset="290766.6013">6967 10675 14926,'0'39'1345,"0"-19"481,0 21-129,20-2-159,-20-19-193,21 0-352,-21-1-352,0 1-1,18-20-63,-18 0-65,0 0-31,0 0-97,0-20-320,0 1 64,0-21-32,0 21-160,0-22 64,0 21 64,0 0-224,0 1 128,20 19 0,0 0-32,-20 0 160,21 19-96,17 21 32,-17-19 0,19-1-32,-20-1-320,19-19-609,1 20-801,-20-20-1120,-1 20-1442,1-20-11820</inkml:trace>
  <inkml:trace contextRef="#ctx0" brushRef="#br0" timeOffset="291425.7813">8079 10814 13164,'20'59'6822,"0"-19"-5252,-20 0-97,19 19 97,1-19-1,0 20-640,-20-40-352,20 19-353,0-19-96,-20-1 96,0 3-224,19-22 96,-19 0 32,-19 0 33,-1-22-193,0 3-129,-20-1 33,21-19-32,-21-22 0,20 2 0,0 0 96,1-1-160,19-19-129,0 19-63,19 1 224,1 19 96,0 21-1,20-2 97,-21 1 0,21 20 193,-20 20 127,19 1-64,-19-2-64,0 21 1,0-21 31,-20 21-64,-20 1-32,0-22 32,0 1-128,-19 0-160,19-20-416,0 19-770,-19-19-1953,39-19-7014</inkml:trace>
  <inkml:trace contextRef="#ctx0" brushRef="#br0" timeOffset="324707.0313">614 11806 11146,'-19'-19'2146,"19"19"96,0-20 128,0 20-384,-20-20-512,20 20-513,0 0-193,0 0-63,0 20-192,0 19-33,0-19-192,0 21 1,0-22 95,20 21-288,-20-1 288,19-19 1,-19 1-97,0-2-128,0-19 32,20 20 33,-20-20-97,20 0 128,-20 0-64,0 0-32,20 0 64,1 0-160,-21 0 33,18 0-1,2 0-96,0 0-64,-20 0-65,21 0-191,-1 0-384,-2 20-289,-18-20-449,21 0-384,-1 0-95,0 0-450,-20 0-1728,20 0-6760</inkml:trace>
  <inkml:trace contextRef="#ctx0" brushRef="#br0" timeOffset="324930.6638">833 11886 14029,'-21'-19'3075,"21"19"-833,-18-20-96,18 20-288,0 20-481,0-1-320,0 1-449,0 19 1,0 1-385,0 0-96,18 0-128,-18-1-160,21 0-288,-1-18-417,0 19-737,0-21-736,0-19-865,-1 20-2434</inkml:trace>
  <inkml:trace contextRef="#ctx0" brushRef="#br0" timeOffset="325323.2419">535 11608 8231,'-79'-20'3492,"59"20"-1571,-1 0 97,-17 20 481,18 0-481,-1 19-449,21 22-192,-20 17 225,20 2-385,20-1-801,21 21-287,-3-22 287,23 2-32,-2-21-63,20 2-193,2-41 96,-2-20-96,0-20-64,0-19 64,-19-2-128,-1-18-32,-19-2-32,-19 2 0,-3 0-128,2-1-224,-40 1-33,2 0-256,-23-1 33,1 20-65,-19 1-96,-20 18 417,19 1 96,-20 20-385,22 20-1153,-3 1-3875</inkml:trace>
  <inkml:trace contextRef="#ctx0" brushRef="#br0" timeOffset="326001.9532">1905 11945 17360,'0'-19'2434,"0"19"-1793,0 0 1345,0 19 224,21 1-705,-21 0-896,18 20-289,2 0-128,-20-21-32,20 1-192,1 0 129,-21-20-194,20 19-319,-20-19-577,0 0-640,0 0-834,0 0-1665</inkml:trace>
  <inkml:trace contextRef="#ctx0" brushRef="#br0" timeOffset="326176.7576">1865 11728 20467,'-20'-41'1537,"20"21"-864,-19 0-96,-1 20-321,20 0-416,0 0-961,0 0-353,20 20-1921,-1 0-12076</inkml:trace>
  <inkml:trace contextRef="#ctx0" brushRef="#br0" timeOffset="326501.9532">2341 12065 17168,'20'19'1537,"0"-19"-736,-20 0 1633,0 0 385,-20-19-1922,0 19-321,1-20-351,-21-19-65,0 18-64,1-19 32,19 1-128,-20 0 256,1-2-320,19 2 128,0-20-64,20 39 128,0-1-160,20 1-32,20 0 128,-21 20-64,41 0-32,-21 20-384,1 0-897,19 1-1250,-19 18-223,1-19-3364</inkml:trace>
  <inkml:trace contextRef="#ctx0" brushRef="#br0" timeOffset="326685.5466">2064 11926 20403,'0'19'1826,"20"-19"-673,0-19 1249,0 19-737,19-20-1440,1 0-129,-1 20-865,1 0-864,0 0-1987,-21 0-2818</inkml:trace>
  <inkml:trace contextRef="#ctx0" brushRef="#br0" timeOffset="327399.4141">3017 11945 9352,'0'0'3492,"0"-19"-1090,0 19-320,0 0-224,0 0-385,0 19-192,20 1-320,-1 21 160,1-22-384,0 21-32,0-1-225,0 0-224,-1-18-31,1 19-129,-20-21 32,20 1 160,-20 0 64,0-1-63,-20-19-1,20 22-160,-20-22 0,1 0-64,-1 19 64,-20-19-192,1 0 64,-1 0-384,20 0-129,-1 0-255,-17 0-706,18-19-1537,20-22-1377,-21-18-12812</inkml:trace>
  <inkml:trace contextRef="#ctx0" brushRef="#br0" timeOffset="327599.6094">2997 11708 21652,'-20'-21'2178,"20"21"-1730,-21 0 65,21-20-65,0 20-480,-18 0-512,18 0-1730,18 20-641,-18-20-8680</inkml:trace>
  <inkml:trace contextRef="#ctx0" brushRef="#br0" timeOffset="328167.9686">3454 11708 20307,'0'0'1377,"0"0"-640,0 0 160,0 0 480,19 20-897,1-20-384,20 39-96,-20-19 97,19-1-194,1 1-95,-1 1-96,2-1-128,-21-1 95,0 1 65,-2 0 160,-18-20 96,0 19-128,0-19 256,-18 20-128,-2 0 160,0-20 64,-1 21 97,-17-2 159,17 1-32,1-20-191,0 20-129,0-20 0,20 0-256,0 0-224,0 19-738,20-19-767,-20 0-1346,20 0-8616</inkml:trace>
  <inkml:trace contextRef="#ctx0" brushRef="#br0" timeOffset="328443.3594">4068 11945 20723,'20'20'3139,"-20"0"-2466,0-20 960,20 21-63,-20 18-385,21-19-737,-1-1-320,-20 1-64,18-20-64,2 20-32,-20-20-320,21 0-545,-21 19-384,0-19-1089,0 0-1474,0 0-7142</inkml:trace>
  <inkml:trace contextRef="#ctx0" brushRef="#br0" timeOffset="328638.6716">4009 11728 22645,'-40'-20'1505,"40"20"-1761,0-21-256,0 21 63,0 0-1344,20 0-3012</inkml:trace>
  <inkml:trace contextRef="#ctx0" brushRef="#br0" timeOffset="360345.7032">4942 11985 14093,'21'60'2018,"-3"-40"-1378,2-1 1026,-20 1 32,21-20-161,-21 0-480,20 0 32,-20 0-128,0-20-256,0 1-129,-20-1-191,20-19-161,-21-22-64,1 22 64,2 0 64,-3-2-127,1 2 31,20 19 96,0 0-64,0 1-96,0 19-96,41 0 64,-23 0-192,23 0-320,-1 19-705,-1 1-1025,21 0-1025,-1-1-1313,-19 1-12460</inkml:trace>
  <inkml:trace contextRef="#ctx0" brushRef="#br0" timeOffset="360693.3594">5380 11906 15566,'0'-20'2370,"18"1"-544,2-1 288,1-1 96,-1 1-864,0 1-482,-1 19-415,1-20-193,0 20-96,-20-20-64,0 20 0,20 0 65,-20-19-1,-20 19 0,20-20-64,-20 20 0,-19 0-96,19 0-64,0 20 64,-21-1 64,23 1-32,-2 19 32,20 2-32,-21-2 128,42-19 65,-21 19-1,38-19-32,-18 0 32,21 1-192,18-2 32,-19-19-128,-1 0-320,1 0-417,0 0-512,-1-19-993,1 19-1762,-19-21-6502</inkml:trace>
  <inkml:trace contextRef="#ctx0" brushRef="#br0" timeOffset="360941.4063">5835 11588 19730,'0'0'3620,"0"0"-2211,0 0 64,0 40 257,0-1-385,0 22-576,21-2-385,-1 1-288,-2-1-96,3 0-96,19-18-192,-20-22-224,19 1-321,1-20-737,-20 0-800,0 0-1345,-20-20-4293</inkml:trace>
  <inkml:trace contextRef="#ctx0" brushRef="#br0" timeOffset="361131.836">5756 11847 20275,'-20'-21'3811,"20"21"-2241,0 0 63,20 0-127,1 0-834,17 0-447,3-20-514,18 20-351,-19 0-738,19 0-1536,-19-19-2083</inkml:trace>
  <inkml:trace contextRef="#ctx0" brushRef="#br0" timeOffset="362177.7344">6352 11926 704,'0'-20'4709,"0"20"-3236,0-20 577,0 20 673,0-19-289,-20-1-1025,20-1-352,0 21 224,0-20 1,0 1-129,0 19 288,0 0-256,0 0-224,0 19-320,0 1 224,0 21-193,0-2-255,0 20 31,20-18-192,-20-2 32,20-19-31,0-1-1,-1-19-128,1 0 128,0-19-160,20-1 1,-21-19-1,-19 18-160,20-19 96,-20 1-64,0 19 0,0-19 128,-20 18-64,20 1-64,0 20 32,-19-19 32,19 19 96,0 19-224,0-19 160,19 41 96,-19-21 32,20-1-128,0 1-64,0 0-32,0-20-32,19 19-288,-19-19-385,21 0-512,-23-19-673,2 19-737,1 0-864,-21-20-7271</inkml:trace>
  <inkml:trace contextRef="#ctx0" brushRef="#br0" timeOffset="362474.6094">6769 11847 11723,'20'39'7879,"-1"-19"-6181,-19 0 127,20-1-63,0 1-289,-20-20-640,20 0-256,-20 0-193,0 0 129,0-20-129,0 1-224,0-1-64,0 0 0,-20 1-96,20-1 0,0-21 96,0 22-192,0-21 0,0 21-192,20 19-289,-20 0-319,40 0-258,-21 19-767,21 1-802,-20 0-992,19-20-12557</inkml:trace>
  <inkml:trace contextRef="#ctx0" brushRef="#br0" timeOffset="362909.1796">7285 11826 20147,'20'80'1985,"-1"-60"-287,1-1 128,-20 1-289,20 0-768,-20 1-385,0-21-127,20 0 31,-20-21-96,0 21-64,0-20-192,20-19 192,-20 19-128,0-19-32,19 19 64,-19-1-96,20 1 160,0 20-192,0 20 96,-20 1 64,21-1 32,17 19-160,-17-19-32,-1-1-352,18 1-609,3 0-321,-1 1-928,-21-21-2274,1 0-13709</inkml:trace>
  <inkml:trace contextRef="#ctx0" brushRef="#br0" timeOffset="363792.9686">8535 11528 13805,'0'41'2530,"0"-22"-1121,0 21 417,20-1-128,0 22 95,0-2-479,0-20-225,0 2-449,-1-22-223,1 1-1,0-20 32,0 0 33,-20 0-1,0 0-95,0-20-193,-20-19-96,0-2-32,0 2 64,-19 0-224,19-22 0,0 2-64,0 0-96,20-21-193,0 21-159,0 18 319,20 2 161,20 19 32,-20 20 0,19 0 0,-19 20 0,0 19 64,1 22 0,-3-2-160,-18 21-289,0-21 225,0 0 64,0-18 288,0-2-192,-18-19 224,18-20 128,0 19 160,0-19 161,0 0-225,0-19 129,18-1 63,23 20-127,-21-20-1,18 20-256,-17 0-128,19 20 32,-20 0-64,-1-20-160,21 19-128,-20 1-225,0-20-415,-1 21-354,1-21-672,0 0-1217,0-21-6758</inkml:trace>
  <inkml:trace contextRef="#ctx0" brushRef="#br0" timeOffset="364451.1716">9488 11350 12395,'-20'-40'6054,"0"21"-4997,1-1 577,19 20 127,-20 0-319,-20 0-257,20 0-673,1 20-224,-21-1 1,-1 21 127,23 0-32,-2 0-95,20-1-129,20 0-32,-2-19-160,23 1 128,-1 18-96,19-19 0,0 0-128,1-1-32,-1 1-32,-39 0 160,0 1-97,1 18 161,-42-19-64,1-20 193,0 20-97,2-1-32,-23-19-64,21 0 64,-20 0-224,21 20-193,-1-20-608,20 0-1121,-20 0-993,20-20-3843</inkml:trace>
  <inkml:trace contextRef="#ctx0" brushRef="#br0" timeOffset="364857.4219">9865 11687 19698,'20'0'1281,"0"0"-960,0 21 640,0-21-417,19-21-224,-19 21-31,1-20-129,-1 0-32,-2 1 32,-18-1 160,0 20-127,0-20-97,-18 1 224,-2 19-128,-1 0 0,-19 19 1,21-19 95,-1 20-32,0 19 64,0-19 193,20 21-1,0-2-191,0-19-193,20 0-32,0-1-32,19 1-64,22-20-96,-23 0-289,3-20-415,17 1-706,-17 19-1505,-21-20-5541</inkml:trace>
  <inkml:trace contextRef="#ctx0" brushRef="#br0" timeOffset="365485.3513">10342 11291 14125,'-20'-40'4356,"20"40"-2690,0 0 384,0 0-65,0 20 258,20 19-898,-20 1-576,20 0-193,-20 19-288,19 0 97,21 2-289,-19-22-32,-1 0-64,-2 1-128,2-19-289,1-1-415,-1-20-674,0 0-768,-20 19-1474,0-19-3394</inkml:trace>
  <inkml:trace contextRef="#ctx0" brushRef="#br0" timeOffset="365829.1013">10640 11608 17040,'20'0'4324,"-1"0"-2434,1 0 31,-20 0-447,40 0-449,-20 0-513,-1-20-448,1 20 0,0-19 64,0-1-128,-20-1 0,21 1-96,-42 20 32,21-19 64,-20 19-128,0 0-96,-19 0 224,19 19-64,0-19 32,0 20 32,0 1-64,1 18 64,19-19 96,0 19-96,0-19 128,19 0-64,1 1-96,20-1 0,-1-1-96,1-19 32,1 0-769,-3 0-801,3 0-1152,-3 0-962,-17 0-10345</inkml:trace>
  <inkml:trace contextRef="#ctx0" brushRef="#br0" timeOffset="366074.2186">11235 11508 18801,'-20'-19'2178,"-20"19"-640,21 0 352,-1 19-161,0 1-255,0 21-417,0-2-321,20 0-159,0 1-385,0 1-64,20-2-64,20 0-128,19-19-64,-19 1-192,19-21-129,-18 0-319,17-21-514,-17 1-992,-21 1-865,0-1-832,-1 0-10475</inkml:trace>
  <inkml:trace contextRef="#ctx0" brushRef="#br0" timeOffset="366280.2735">11493 11330 18897,'0'0'3748,"0"20"-2179,0-1 65,0 22-97,0-2-95,0 20-641,20-18-513,0-2-192,0 1-64,0-1-160,19-19-192,-19 1-225,-20-1-160,20-1-640,-20-19-865,0 0-1217,0-19-3844</inkml:trace>
  <inkml:trace contextRef="#ctx0" brushRef="#br0" timeOffset="366482.4219">11335 11569 21364,'0'-20'2370,"0"20"-736,20 0 415,18-21-287,3 21-1089,-1-20-545,-1 20-96,21-19-128,-21 19-417,1 0-255,-19 19-418,-3-19-1440,2 0-1346,-20 20-9897</inkml:trace>
  <inkml:trace contextRef="#ctx0" brushRef="#br0" timeOffset="368645.5076">12387 11210 9705,'-20'-19'4708,"0"-1"-3266,0 20 255,0 0 161,1 20-225,-1 21-383,0-2-161,0 20-160,-1 21 192,3 18 32,18-18-353,18 19-415,3-19-97,-1-21-160,20 1-160,19-20 0,-19-21-64,19-19-481,-19 0-640,19 0-801,-18-19-1313,-3-1-5669</inkml:trace>
  <inkml:trace contextRef="#ctx0" brushRef="#br0" timeOffset="369487.3046">12803 11310 12075,'0'-19'3651,"0"-1"-1344,0 20-193,0 0 160,0 20-449,0-1-95,20 21-545,0 20-352,-20-21-160,20 20-225,0-18-256,19 18-96,-19-20 32,0-19-256,21 21 96,-23-21-320,2-1-385,1 1-448,-1 0-673,-20-1-576,0-19-1153,0 0-6375</inkml:trace>
  <inkml:trace contextRef="#ctx0" brushRef="#br0" timeOffset="369840.8204">13319 11528 18385,'0'-20'2050,"-19"1"-1249,-1 19 480,0 0 192,0 19-384,0-19-448,-19 20-193,19 21 33,0-22-65,20 1-256,20 0-64,0-1-32,19 1-32,21-20 33,-21 20-162,21-20 226,-21 21-161,2-1 32,-21-1 96,-20 1 0,0 0 96,0-1-128,-20-19 64,-1 20-96,1-20-64,2 0-320,-3 0-161,21 0-608,-20 0-1249,20-20-1025,0 1-5702</inkml:trace>
  <inkml:trace contextRef="#ctx0" brushRef="#br0" timeOffset="370069.336">13517 11369 22261,'21'21'1441,"-21"-1"-160,20 0 417,-20 19-65,20 20-544,0-18-512,-1-2-289,1 0-288,20 1 32,-20 1-256,-1-22 0,1 1-705,-20-20-577,20 20-1152,-20-20-1506,-20-20-6470</inkml:trace>
  <inkml:trace contextRef="#ctx0" brushRef="#br0" timeOffset="370276.3669">13459 11628 19986,'20'-20'2403,"0"0"-417,-2 20 128,43-19-385,-22 19-1024,21-20-481,-21 20-288,21 0-545,-19 20-768,-3-20-1506,-17 19-1665</inkml:trace>
  <inkml:trace contextRef="#ctx0" brushRef="#br0" timeOffset="371050.7813">14372 11628 12651,'0'59'4261,"20"-18"-2756,-20-2 257,39 20 127,-19 1-159,0-1-577,20 2-416,-21-22-385,1 0-160,0 1 1,0-21-97,-20 2 32,20-21 0,-20-21 160,-20 2-192,0-1-32,-20-19-96,21-1 64,-21-20-160,0 1 384,1-21-160,-1 1-256,19-1 160,3 1-64,18 40 64,0-2-64,18 2 0,23 39 64,-21 0 32,19 0-64,1 20 96,-20 19-128,19 2 160,-19-2-64,0 0-64,-20 1 64,0 1-128,0-22 0,0 21-160,-20-40-289,0 19-223,20-19-674,-19 0-832,19 0-769,-20 0-5573</inkml:trace>
  <inkml:trace contextRef="#ctx0" brushRef="#br0" timeOffset="371486.3279">14809 11489 14317,'-20'0'3203,"20"19"-1762,-20-19 65,20 20 640,0 1-160,-21 18-449,21 1-608,0-21-416,21 21-129,-21-40-384,20 21 64,20-21 0,-21 0-96,1 0-64,0-21-96,-20 1 96,20 0 0,-20-19 32,-20 19 64,0 20 32,0-19 32,1-1-64,-1 20 192,20 0 128,-20 20-96,20-20 33,0 19-1,20 21-96,0-21-96,-1 1-32,21 0-352,0 1-129,-1-21-287,1 0-546,-1 20-1152,-19-20-993,0 0-6342</inkml:trace>
  <inkml:trace contextRef="#ctx0" brushRef="#br0" timeOffset="371691.4063">15165 11747 3138,'0'-19'16048,"0"-1"-14223,-20-21 193,2 21 641,-2 1-577,-1-21-801,1 21-736,20-22-161,-20 21-192,20 1-192,0-1-192,0 0-673,20 20-736,0 0-770,21 0-1472,-23 0-4677</inkml:trace>
  <inkml:trace contextRef="#ctx0" brushRef="#br0" timeOffset="371891.6013">15285 11271 18225,'0'0'3491,"0"0"-1729,20 20 352,-20 19-128,20 0-449,19 2-544,-19 18-609,0-20-256,19 2-160,1-2-352,-20-19-257,21 0-383,-23-1-610,-18-19-1185,0 0-1088,0 0-7913</inkml:trace>
  <inkml:trace contextRef="#ctx0" brushRef="#br0" timeOffset="372087.8906">15305 11569 19122,'0'-41'2978,"0"41"-1248,20-20 736,19 1-512,1-1-961,-1 0-608,21 1-289,-19 19-321,18 0-735,-19 0-1347,-1 0-2753,-19 0-14895</inkml:trace>
  <inkml:trace contextRef="#ctx0" brushRef="#br0" timeOffset="372767.5779">16317 11508 15502,'-20'0'2627,"0"20"-1282,0 1 449,1 18 224,19 1-289,0-1-512,0-19-448,39 1-256,-19-1-289,39-20 32,-19-20-224,1-1 32,-3-19-32,-17 1-64,-1 0-32,-20 19 0,0-1-96,-41-18-257,3 39 97,-3-20-224,1 20-257,21 0-128,-1 0-641,20 0-544,0 20-480,20-1-3460</inkml:trace>
  <inkml:trace contextRef="#ctx0" brushRef="#br0" timeOffset="372998.0466">16694 11628 16079,'-39'-40'1890,"19"1"-449,-20-2 321,1 22-321,19-21-352,0-19-384,0 19-321,-1-19-224,21 0 32,21 18 33,19 1-322,-20 21-383,19 19-705,-19 0-737,20 0-736,-21 19-5734</inkml:trace>
  <inkml:trace contextRef="#ctx0" brushRef="#br0" timeOffset="373202.1482">16337 11469 20499,'-20'0'2210,"40"-20"-1633,19 20 1024,2-39-192,17 19-1088,3 20-321,-2-21-865,1 21-1057,-1 0-1025,0 0-2978</inkml:trace>
  <inkml:trace contextRef="#ctx0" brushRef="#br0" timeOffset="373781.25">17389 11291 15406,'0'39'3523,"20"-19"-2658,0 20 224,0 0 545,0 19-65,-1-20-736,1 2-609,0-2-160,0-19 97,-20-1-65,0 1 224,20-20-128,-40-20 160,20 1-159,-20-1-193,20 0 128,-20-19-160,-19-2 64,19-18 64,0 20-64,0-21-32,20-19-32,0 18 0,0 22 96,0 0 32,20 19 128,0 20 161,0 0-1,19 39 32,-19 1 97,20 1-289,-21 18-96,21 19-96,1-17 64,-23-2-160,23-20-224,-21 2-385,0-22-128,-1 1-416,-19 0-1121,0-20-481,-19 0-1793,-21-20-11595</inkml:trace>
  <inkml:trace contextRef="#ctx0" brushRef="#br0" timeOffset="373993.1638">17488 11489 19698,'0'-20'2242,"20"20"-192,0-20 513,0 20-674,19-19-864,1 19-672,1-20-193,-3 20-96,3 0-512,-21 0-449,19 0-1057,1 0-1986,-20 20-3075</inkml:trace>
  <inkml:trace contextRef="#ctx0" brushRef="#br0" timeOffset="374235.3513">18123 11469 14733,'41'20'4741,"-21"-1"-3428,19 22 545,-19-2 384,0 1-737,0-1-800,-20 2-417,19-2 1,-19 1-193,-19-1-96,19-18-96,-20-1-609,0-20-800,0 0-1250,20 0-1537</inkml:trace>
  <inkml:trace contextRef="#ctx0" brushRef="#br0" timeOffset="374939.4532">18640 11410 7943,'0'-20'7655,"0"20"-5445,20 0 65,0 0 191,-1 20-224,1 19-801,20 1-672,-1-1-224,-19 2-129,20-2-32,-20 0-95,-1 1 31,1-19-64,-20 18 96,0-19-127,-20-20-97,1 20-32,-1-20-32,-20 19-32,20-19-256,-19 0-129,19 0-319,0 0-129,0 0-768,20-19-1186,-19-1-1377,19-19-7079</inkml:trace>
  <inkml:trace contextRef="#ctx0" brushRef="#br0" timeOffset="375145.5076">18719 11171 19538,'-20'-20'2498,"20"20"-1729,0-19-449,0 19 97,0 0-481,0 0-225,20 0-928,0 19-1057,0-19-2755</inkml:trace>
  <inkml:trace contextRef="#ctx0" brushRef="#br0" timeOffset="375433.5938">19176 11430 18801,'20'0'4292,"-1"0"-2914,1 0 768,0 0-417,21 0-1248,-23 0-257,22 0-160,1 0-64,-2 0-96,1 0-417,-1 0-287,1 0-385,-20 0-897,19 0-449,-39 0-576,20 0-10217</inkml:trace>
  <inkml:trace contextRef="#ctx0" brushRef="#br0" timeOffset="375693.3594">19672 11132 19698,'0'0'3331,"20"0"-1537,-20 19 512,19 1-576,-19 19-481,20 2-480,20-1-449,-19-1-160,-1 0-64,19 2-96,1-2-192,-20 1 0,-1-21-449,1 1-384,0 1-896,-20-21-1058,20 0-1121,-20 0-11723</inkml:trace>
  <inkml:trace contextRef="#ctx0" brushRef="#br0" timeOffset="376294.9219">20426 11569 14509,'0'0'2787,"0"-20"-961,0 20 416,20 0 96,-20 20-769,20-20-672,0 39 128,0-19-640,-20 19-1,19 2-128,-19-21-288,0-1 0,0 1-320,20 0-481,-20-20-1249,0 19-1473,0-19-5990</inkml:trace>
  <inkml:trace contextRef="#ctx0" brushRef="#br0" timeOffset="378264.6482">20982 11390 14926,'-20'-21'2210,"20"2"-160,0 19 160,0 0-224,20 0-609,-20 0-448,0 19 0,20 2-161,-20 19-159,21-21-129,-3 21-223,-18-21-161,20 1-32,-20 1-96,21-1-96,-1-1-225,0-19-640,-20 0-736,18 0-673,-18 0-321,0-19-3171</inkml:trace>
  <inkml:trace contextRef="#ctx0" brushRef="#br0" timeOffset="378728.5156">20942 11132 8776,'-19'0'2402,"19"0"-384,0 0 705,0 0-577,0 0-737,0 0-608,0 0 960,0 0-479,0 0 31,0 0-352,0 0-96,0 0-225,0 0-95,0 19-161,0-19 0,19 0 65,-19-19-97,20 19-128,-20-20-63,0 20-33,0-20 32,0-1-64,0 21 64,-20-19 32,20 19-32,-19 0 1,-1 19-97,0-19-193,20 21 194,0-21-258,0 20-255,0-20-513,20 0-544,0 0-1250,19 0-1185,-19 0-6982</inkml:trace>
  <inkml:trace contextRef="#ctx0" brushRef="#br0" timeOffset="379040.0391">21339 10973 23029,'81'39'1794,"-23"1"-1057,21 20 224,-18-1 288,18 21-577,-20-1-415,-19 1-161,1-21-64,-3 0-64,-38-18-128,0-2-129,0 0-575,-38-19-1186,-3-20-1826,1 0-3459</inkml:trace>
  <inkml:trace contextRef="#ctx0" brushRef="#br0" timeOffset="387801.7576">812 13017 11883,'0'0'3011,"0"-19"-1282,-18-1 353,18 20 0,-20-20-544,20 20-385,0 0-256,-21 0-257,21 0-95,-20 20-65,0 0-224,2-1-127,18 1-33,0 0-96,0 20 64,0-20-32,18-20-32,2 20 0,21-1 0,-3-19 32,-17 20-64,19-20 128,0 20-192,-1-20 192,-19 19 96,-20 2-96,0 19-64,0-21-32,-20 21-320,0-21-65,1 3-640,-1-3-608,20-19-481,-20 20-801,0 0-5765</inkml:trace>
  <inkml:trace contextRef="#ctx0" brushRef="#br0" timeOffset="388127.9297">733 12939 11851,'-20'0'7943,"2"-20"-6630,18 20 321,0-21 224,0 21-993,0-20-801,0 20-128,18-19 64,2-1-385,0 0-640,1 1-544,-1-1-769,-2 20-2403</inkml:trace>
  <inkml:trace contextRef="#ctx0" brushRef="#br0" timeOffset="388576.1716">614 12680 12555,'-39'80'2371,"-1"-21"31,20 0-128,1 21-320,-1 19-321,0 0-608,20 1-320,20-2-256,-20 2-161,39 0-96,1-21 352,0-40-415,19-18 127,20-21 128,0 0-160,2-41-127,-2-18-65,-20-21 96,22 2-224,-43-22-65,23 21 161,-22-21-32,-19 22 0,-20-2-64,-41 21-64,23-2-64,-43 2 160,23 20 32,-3 19-160,-18-1 96,-1 1-65,-19 20-287,18 0-737,23-19-513,-3 19-864,21 0-8649</inkml:trace>
  <inkml:trace contextRef="#ctx0" brushRef="#br4" timeOffset="396395.5076">1865 12839 7174,'20'-20'7079,"-20"20"-5574,-20 0 97,20-19 480,0 19-256,-20 0-641,20-20-384,-19 20-97,-1 0-255,0 0-161,20 20-128,0-20 32,-20 19-64,20-19-96,-20 40 0,20-21 0,0 22-32,0-2 0,0 1 0,20-1-32,-20 2 96,0 18 1,20-20-1,-20 0-32,0 2-32,0-2 96,0-19-192,0 0 96,0-1 96,0 3 64,0-22 64,20 0 160,-20 0 1,20 0-97,-1 0-96,-19 19-96,0-19-32,20 0-96,-20 20 96,20 0-160,0-20-224,-20 19-224,21 1-129,-3 0-192,-18-1-512,20-19-801,-20 21-609,20-21-3459</inkml:trace>
  <inkml:trace contextRef="#ctx0" brushRef="#br4" timeOffset="396663.086">2124 13215 17520,'19'-19'1986,"-19"19"-1025,0-20 704,0 20 385,0 0-1089,0 20-512,20-1-193,-20 22-160,0-2-160,20-19 0,0 0 192,0 21-608,-20-22-513,19-19-577,1 0-1248,0 0-4165</inkml:trace>
  <inkml:trace contextRef="#ctx0" brushRef="#br4" timeOffset="396868.1638">2124 12978 18705,'-20'-39'961,"0"39"-737,20-20 97,0 20-161,0-21-352,0 21-865,0 0-2114,20 0-8937</inkml:trace>
  <inkml:trace contextRef="#ctx0" brushRef="#br4" timeOffset="397199.2186">2620 13276 13805,'20'59'2402,"-1"-40"-673,-19 3 33,0-3 64,20-19-257,-20 0-416,0 20-64,0-20-224,0 0-384,-20-20-193,20 1 32,-19-3-160,-1 3-31,0-1 31,-20-19-128,19-1-32,-17 0 32,-3 0-64,21-19-64,2 19 32,-3 0-64,21 21-33,0-1 1,21 0-32,-3 20-96,23-19-449,-21 19-736,18 19-481,3-19-448,-1 20-1570,-1 0-9545</inkml:trace>
  <inkml:trace contextRef="#ctx0" brushRef="#br4" timeOffset="397415.0391">2501 13117 10345,'-41'39'9930,"21"-19"-8905,2-20-128,18 0 1313,0 0-289,0 0-1152,18 0-545,23-20-160,-21 20-192,18-19-512,3 19-898,-21-20-1569,20 20-1857</inkml:trace>
  <inkml:trace contextRef="#ctx0" brushRef="#br4" timeOffset="399077.1482">3294 13176 15534,'21'0'1602,"-21"20"-994,20-1 1250,-20 2-288,18 19-802,-18-1-191,21 22-97,19-2 97,-20-20 352,0 0-161,-20 2-63,19-2-96,-19-19-97,0 0-63,0-1-129,0-19-256,-19 20 32,-1-20-64,0 0 128,0-20-256,0 20 32,-1-19-416,-17 19-193,17-20-480,21 20-673,-20 0-832,20-20-1570,0 1-12811</inkml:trace>
  <inkml:trace contextRef="#ctx0" brushRef="#br4" timeOffset="399285.156">3254 12859 21844,'-18'0'481,"-3"0"-385,21 0-32,0 0-64,-20 0-833,20 0-1505,0 19-3812</inkml:trace>
  <inkml:trace contextRef="#ctx0" brushRef="#br4" timeOffset="399814.4532">3691 13037 18193,'0'-20'1890,"21"1"-225,-21 19 513,0-20-288,0 20-1089,0 0-609,0 0-32,0 20 32,-21-1-128,21 21-64,-20-19 64,20 18-32,-18 0-32,18 1 32,-21-21 161,21 2-65,-20-1 160,20 0-32,0-1-96,0-19 97,0 0 63,0 0-64,20 0-96,-20 0-96,21 0 97,-3 0-226,2 0 33,1 0-32,-21 0-224,20 0-32,0 0-449,-2 20-320,3-20-320,-1 20-962,-20-20-671,20 19-4389</inkml:trace>
  <inkml:trace contextRef="#ctx0" brushRef="#br4" timeOffset="400036.1326">3989 13256 14285,'20'39'6022,"-20"-19"-4933,0 0 736,20-1-127,-20 3-1025,20-3-385,-20 21-320,19-21-128,1 1-160,0 0-673,-20-20-1025,21 0-1474,-21 0-7302</inkml:trace>
  <inkml:trace contextRef="#ctx0" brushRef="#br4" timeOffset="400240.2344">4009 13117 16944,'-20'-39'3139,"20"18"-1474,-20 1-288,1 20-768,-1-20-545,20 20-961,0 0-864,0 0-1955</inkml:trace>
  <inkml:trace contextRef="#ctx0" brushRef="#br4" timeOffset="400770.5076">4108 12819 19410,'0'-19'2274,"0"19"-1633,0-20 896,0 20 193,0 0-801,21-20-737,-21 20-160,20 0 32,-20 0 96,18 0-128,2 20 160,-20 0-64,21-1 97,-1 1 31,0 0-96,19 19-64,-19 2-64,0-2 128,-20 20-128,20 1-64,0-1 32,-1 21 0,1-1 0,0-18-32,0 17-32,1-19 64,-3 2 0,-18-22 0,20 0 96,-20-19-96,0 1-96,0-1-256,-20-20-161,2 0 1,-3-20-449,1 20-1377,-20 0-2114,21-21-11756</inkml:trace>
  <inkml:trace contextRef="#ctx0" brushRef="#br0" timeOffset="430999.0235">5200 13176 1601,'0'-20'801,"-19"20"-769,19 0 0,0 0-96,0 0-1442</inkml:trace>
  <inkml:trace contextRef="#ctx0" brushRef="#br0" timeOffset="431425.7813">5200 13176 3042,'-39'-20'1954,"39"20"-224,0-19 1249,0 19 160,0 0-1025,0 0-417,0 0-95,0 0-161,0 19 1,0 1-161,0 0-320,20 20-161,-1 0-287,-19 19-225,20-18 0,0-2 97,-20 0 31,20 1-63,-20-21-33,0-19 32,0 0-64,0 0 1,0 0-129,0-19-128,-20-1 0,20 0 0,-20-19 0,0-22-32,20 2-32,-19 0 0,19-1-64,0 1-32,0 20 64,0-2-193,19 21-159,1 20-193,0 0-416,0 0-288,0 20-448,19 0-450,2 1-1408,-21 18-8200</inkml:trace>
  <inkml:trace contextRef="#ctx0" brushRef="#br0" timeOffset="431824.2186">5597 13236 7046,'0'0'9609,"0"0"-8135,0 0-33,0 0 225,0 0-449,0-21-641,20 21-384,-20 0-63,20 0-1,0-19 96,0 19-128,-1-20-32,-19 0-32,20 1 32,-20-1-64,0 0 32,-20 20-32,1-19 0,19 19 64,-20 0-32,-20 0 0,40 19 128,-20 1 33,1 19 127,19 1 0,0 0 33,0 0-65,0-1-192,19 0-32,1-17-96,0 17-64,20-19-288,-1-20-321,1 0-512,-1 0-545,1-20-320,1 20-2306</inkml:trace>
  <inkml:trace contextRef="#ctx0" brushRef="#br0" timeOffset="432068.3594">5915 12859 18705,'0'0'1538,"0"19"-289,-21 1 320,21 1 129,21 18-769,-21 20-577,20-19-288,0 20 32,19-1-192,-19-20-352,20 2-481,0-21-512,-1-1-738,1 1-1088,-19-20-7014</inkml:trace>
  <inkml:trace contextRef="#ctx0" brushRef="#br0" timeOffset="432272.461">5856 13156 18033,'-21'-19'2690,"21"19"-1120,0-20 287,0 20-864,21-20-704,17 1-225,-17-2-192,19 1-257,-1 0-768,21 20-833,-20-19-416,-1 19-2819</inkml:trace>
  <inkml:trace contextRef="#ctx0" brushRef="#br0" timeOffset="432591.7969">6311 13057 1569,'0'21'16848,"0"-21"-15407,0 39 193,0-19-33,0 19 1,0 0-769,21 2-641,-1-2-160,0-19 96,19 0 0,-19-1 32,20-19-96,-20-19 32,-1-1-128,1-19-128,0 19-160,0-21-128,-20 22-33,-20-21-416,20 21-544,-20-1 128,20 0-193,-20 20-2049,20-19-12588</inkml:trace>
  <inkml:trace contextRef="#ctx0" brushRef="#br0" timeOffset="433011.7186">6708 13176 18353,'0'60'2530,"0"-20"-1665,0-1 288,20-19 353,-20-1-65,0-19-576,21 0-289,-21 0-63,0 0-65,20-19-159,-20-1-1,0 0 0,-20 1-96,20-1-96,0-21-160,-21 2 128,21 19-192,-20-19 32,20 19-256,0 1-193,20-2-352,1 21-768,-1 0-866,0 0-383,-1 0-2467</inkml:trace>
  <inkml:trace contextRef="#ctx0" brushRef="#br0" timeOffset="433534.1796">7087 13156 15662,'0'0'2819,"0"20"-1378,0 19 481,0-18 0,0 19-192,20-1-705,-20 0-385,0 2-416,18-21-63,-18 0-33,21-20 64,-21 0-96,0 0 0,20-20-64,-20-19 32,0 17-64,0-17 0,0 0 0,20 19 64,-20-21-96,0 22 160,20 19-32,-1 0 161,-19 19-97,40 2-32,-20-1-192,0 19-192,19-19-193,-19 19-544,20-17-897,-21-3-1441,1 1-6246</inkml:trace>
  <inkml:trace contextRef="#ctx0" brushRef="#br0" timeOffset="434897.461">8039 12839 11018,'0'20'3011,"0"-1"-993,0 1-417,0 21-320,0-2-63,20 0-290,0 1-319,-20 20-32,20-1 63,0-20-63,-1 22-33,-19-42-63,20 21-97,-20-40 0,0 19-63,0-19-65,0 0-160,0 0-64,-20 0 0,1-39 32,-1 19-32,0-39-32,-20-1-32,21 1-256,-1-21-32,0 1 159,20 19 65,0 1 32,20 20 0,0 19-32,-1 0 96,21 20-64,0 0 32,-1 20 32,1 19-32,19 1-64,-39-1 160,21 2-96,-23-2 64,-18 0 0,0 1-96,0 0 128,-18 0-32,-3-1 0,1 0-32,0-18 64,0-1 64,1-20 96,-1 0-95,20 0 319,20 0-32,-1-20-127,1-1-193,0 21-96,21-19 0,-23 19-192,22-20-385,-19 20-192,17 0-256,-17 20-544,-1-20-994,0 19-4387</inkml:trace>
  <inkml:trace contextRef="#ctx0" brushRef="#br0" timeOffset="435420.8985">8852 12898 16719,'21'-59'2178,"-21"39"-1313,0 1 64,-21-21 801,21 40-33,-18-21-832,-2 21-416,0 21-33,-1-1 161,-17 0 159,17 19-383,1 0-225,0 2-64,20-2-64,0 1-32,0-1 64,40 2-32,-19-2 0,17-19-128,23-1-1,-22 1 1,21 0 64,-21-1 0,-19 2 64,0 19 0,0-21 96,-20-19-64,-20 20-64,20 0 0,-20-20-320,0 19-128,-19-19-321,19 0-545,0-19-928,0 19-320,20 0-3460</inkml:trace>
  <inkml:trace contextRef="#ctx0" brushRef="#br0" timeOffset="435882.8125">9150 13196 16047,'20'0'1986,"-20"0"-321,20 0-31,1 0-161,-1 0-448,-2 0-480,2 0-225,1-20-224,-1 20 96,0 0-96,-1-20-32,1 1-32,-20-1 64,20 0-64,-20 1-32,-20 19-32,20-21 64,-20 21 33,1 0-65,-1 0 0,-21 21 96,21-2 32,2 1 128,-2 19 32,20 1-64,0 0 33,0-20-161,20 19-96,-20 1 0,38-21-192,-17-19-65,19 22-223,-21-22-161,21 0-480,0-22-608,-21 3-962,21-1-3907</inkml:trace>
  <inkml:trace contextRef="#ctx0" brushRef="#br0" timeOffset="436194.336">9508 12780 17040,'-20'-20'2946,"20"20"-1056,0 0 512,0 20-416,0 0-833,20 19-384,-20 0-160,20 22-193,-20-2-128,21 0-159,-3 1-65,2-21-96,0 20-129,1-18-287,-1-21-193,-2 19-576,3-19-769,-1-1-640,0-19-1378,-20 0-13645</inkml:trace>
  <inkml:trace contextRef="#ctx0" brushRef="#br0" timeOffset="436592.7735">9826 13137 20851,'0'19'961,"0"1"-352,20-20 416,-20 0 448,19 20-960,1-20-289,0 0-128,0 0-32,0 0-32,-1-20-32,21 0-32,-19 20-64,-1-19 32,-20-1 0,0 0 160,0 1-128,0-2 64,0 1-96,-20 20 128,-1 0-64,1 0 32,0 20 0,1 1 160,-1-2-32,0 1 193,0 19-33,20 1 0,-20-21-32,20 22-159,20-21-65,-20-1-96,20 1-129,0 0-127,19-20-192,1 19-353,-19-19-993,17 0-1025,-18 0-2081</inkml:trace>
  <inkml:trace contextRef="#ctx0" brushRef="#br0" timeOffset="437208.0076">10442 13137 14637,'0'-40'3267,"0"21"-1473,-21-2-32,21 21 64,-20 0-321,0 0-480,1 0-352,-1 40 31,20-20-223,-20 19-97,0 1-128,20 0-128,0 0 1,20-1-129,-20-19 64,40-1-64,-21 3-64,1-22-97,21 0-383,-3 0-449,-18 0-705,21 0-1024,-21-22-609,19 3-6439</inkml:trace>
  <inkml:trace contextRef="#ctx0" brushRef="#br0" timeOffset="437435.5466">10699 12958 3555,'0'-60'15503,"-20"40"-13101,20 1-480,0 19-161,0 0-287,0 0-577,0 19-161,0 22-351,0-2-225,20 40 0,-20-19-192,20-1-256,20 0-289,-21-18-320,21-2-416,-20-19-705,1 0-833,-3-20-3106</inkml:trace>
  <inkml:trace contextRef="#ctx0" brushRef="#br0" timeOffset="437657.2266">10679 13156 17520,'-39'0'3203,"39"-19"-1025,-20 19 289,20 0-353,0 0-289,0 0-704,20-20-416,0 20-577,19 0-192,-19 0-416,20-20-353,-1 20-545,1 0-832,-1-19-1697,-19 19-2820</inkml:trace>
  <inkml:trace contextRef="#ctx0" brushRef="#br0" timeOffset="439583.0076">11474 12819 10249,'0'-59'3459,"-20"38"-1024,0 21-513,20-20-161,-20 20-319,20 0-385,-21 20 192,21 1 64,0 19-544,0 19-353,0 1-31,0 19-129,0 1-128,21-21-64,-1 19-96,0-37-32,0 18-353,-1-39-319,21-1-866,0 3-1056,-21-22-1090,21 0-13580</inkml:trace>
  <inkml:trace contextRef="#ctx0" brushRef="#br0" timeOffset="440032.2266">11752 12859 17840,'0'-40'2243,"20"21"-1219,-2-1 194,2-21 31,1 41-320,-1-20-737,0 20-96,19 0-128,-19 20 64,0 1-96,0 19 128,-1 19-96,-19-20 32,20 21 0,-20-20 128,-20 19 192,20 1 257,0-21-65,-19 1 1,19-21-33,0 22-63,19-41 159,1 0-127,0 0-65,0 0-384,21 0 96,-3 0-192,3 0-192,-3-20-289,3 20-416,-21 0-416,0 0-737,-1 0-577,1 0-1441,0 0-9288</inkml:trace>
  <inkml:trace contextRef="#ctx0" brushRef="#br0" timeOffset="440423.8279">12426 13078 18033,'0'19'2114,"0"-19"-1057,0 20 448,0 19 225,20-19-577,-20 19-577,20-18-255,0-1-161,-20 0 64,19-1-96,-19-19-32,20 20 64,-20-20-32,0-20-64,0 1-31,0-1-1,0 0-64,0-1 32,0-18-97,0 0 65,0 19-128,20 20 96,-20 0-64,21 0-32,-1 20-96,-20-1-353,18 21-768,2-21-641,1 22-96,-1-21-1313,0 19-10186</inkml:trace>
  <inkml:trace contextRef="#ctx0" brushRef="#br0" timeOffset="440909.1796">12902 13037 17232,'0'-20'1794,"-19"20"-834,19 20 610,-20-20-97,20 20-352,0 20-256,0-20-352,0 19-193,0 1-128,20 0-96,-20 0-96,19-21 96,1 1-64,0-20 0,0 0-64,1 0-64,-21-39-32,20 19 96,-2-21-32,-18-18 32,0 20-128,-18-21-32,18 1 0,-20 0 159,-1-2-95,-19 2 64,20 20 96,1-2 257,19 41 127,-20 0 32,20 0 129,0 41 96,0-21-129,20 39-95,-20-20-289,39 21 0,-19-20-256,21 19-128,-21-19-193,18-20-640,3 19-480,-21-19-705,19 0-1154,-19-20-7398</inkml:trace>
  <inkml:trace contextRef="#ctx0" brushRef="#br0" timeOffset="441726.5625">13697 13215 12235,'0'0'3395,"-20"0"-2049,20 0 575,0 21 257,20-1-384,-20 19-737,19 20-512,-19 2-225,20 18-224,20-19 0,-20-1-32,1-20 0,-3-19 32,2 1 97,1-21 159,-21 0-224,0-21 0,0 1-224,0 1 32,-21-21 0,-17 1 32,17-21-128,-19 20-64,20-38-225,-19 17-95,19-18 319,0 19 97,20 21 0,0-1 64,20 21 128,0 19-32,19 0-32,-19 0 32,20 19-32,-1 21 32,-19-1-32,1 0 0,-1 2-32,0-21 64,-20 19-32,0-19-192,0-1-737,0-19-448,-20 22-225,0-22-1761,20 0-7399</inkml:trace>
  <inkml:trace contextRef="#ctx0" brushRef="#br0" timeOffset="442242.1875">14293 13097 15214,'-21'0'2178,"1"0"-705,-18 20 225,17 0 192,1 19-641,0 0-256,0 2-288,1-2-417,19 1-96,19 1-96,1-22 64,0 1-64,0-20 0,1 0 1,-3-39-97,2 17 0,0-17 64,1 0 0,-21-1-32,0 0 0,0 20 160,-21 0-32,21 1 64,-20 19 65,20 0-161,-20 19 160,20 1-128,0 19-96,0-18 32,0 19-192,20-21-128,0 1-257,21 0-223,-23-1-289,3-19-449,-1 0-896,0 0-288,0 0-3396</inkml:trace>
  <inkml:trace contextRef="#ctx0" brushRef="#br0" timeOffset="442545.8985">14451 13176 15822,'0'60'2851,"20"-40"-1922,-20 0 352,0-1 129,0 1-417,20 0-289,-20-20-95,20 0 95,-20 0-159,19 0 32,-19-20-193,0-19 96,0 19 65,0-21-33,0 2-287,-19 0-97,19-1-160,-20 0 96,20 20-128,0 0-97,0 1-223,20 19-289,-20 0-448,39 19-768,-19 1-1314,20 0-2275</inkml:trace>
  <inkml:trace contextRef="#ctx0" brushRef="#br0" timeOffset="442834.961">14888 12760 19506,'0'-21'1954,"0"21"-1282,0 21 610,0 19 415,20-1-255,-20 0-417,20 22-449,-1-2-384,1 0-96,0-19 65,20 19-322,-1-19-127,-19 0-192,21 0-193,-23-21-672,2-19-641,1 20-641,-21-20-2369</inkml:trace>
  <inkml:trace contextRef="#ctx0" brushRef="#br0" timeOffset="443062.5">14888 13078 20755,'-40'0'3491,"40"0"-1985,0 0 512,0-21 64,0 21-769,40 0-801,-20 0-383,39 0-161,-19 0-417,19 0-223,2 0-289,-2-20-833,-19 20-1153,-1-20-1697,-19 20-10571</inkml:trace>
  <inkml:trace contextRef="#ctx0" brushRef="#br0" timeOffset="443711.9141">15841 13078 15150,'-20'-21'2658,"0"21"-1088,20 21-65,-20-21-31,20 39-353,0-19-256,0 19-353,0 0-224,20-18-160,20-1 33,-21 0-33,21-20-32,1-20-32,-3 0 32,-17-1-256,-1 2 128,-20-1 64,0-19-192,-20 19 128,-21 0-32,2 1-1,-1 19-31,20-21-256,-19 21-449,19 0-288,20 21-640,0-2-1090,0-19-3203</inkml:trace>
  <inkml:trace contextRef="#ctx0" brushRef="#br0" timeOffset="443986.3279">16297 13236 14029,'20'0'5221,"-40"-21"-3588,0 2 97,0-21-65,1 21-127,-21-40-545,20 18-353,-19-18-255,19 0-161,0-1-32,0 1 0,20-2-95,20 22-194,-20 19-223,20 0-64,19 1-577,-19 38-929,0 1-1313,20 0-448,-21 19-11564</inkml:trace>
  <inkml:trace contextRef="#ctx0" brushRef="#br0" timeOffset="444204.1013">16099 12978 18545,'-59'39'3107,"39"-39"-1922,0 20 417,20-20 544,20-20-577,0 20-896,19-19-449,1-1-256,-1 20-288,1-20-161,0 20-736,-21 0-1025,21 0-1345,-20 20-2852</inkml:trace>
  <inkml:trace contextRef="#ctx0" brushRef="#br0" timeOffset="445101.5625">16913 12819 11562,'0'0'4869,"0"20"-3203,0 0 31,0-1-608,0 22-32,0-2-320,20 1-257,0 19-63,-1-19-65,1 0-32,0-1-63,-20-19 159,20-1-96,-20 2 161,0-21-161,0 0-192,0 0-32,-20-21-32,0 2-32,0-21 0,1 1 1,-1 0-33,0-22 0,20-17-97,-20 17-63,20 2 0,20-21 128,-20 41 0,20-1 128,19 21 160,-19 19-127,20 0 95,-1 19-64,-19 21 0,20-1-32,-1 22 0,-19-2-64,0 1 0,21-1-64,-21-20-64,-2 22-224,3-42-96,-1 21-289,0-21-480,-20-19-705,0 0-224,0 0-833,-20 0-8551</inkml:trace>
  <inkml:trace contextRef="#ctx0" brushRef="#br0" timeOffset="445326.1716">17071 13037 18481,'-19'0'2691,"-1"0"-1538,20 0 929,0-20 224,20 20-769,-1 0-960,1-19-513,0 19-96,20 0-224,-1 0-193,1-20-544,1 20-640,-23 0-1346,23 0-865,-21 0-12075</inkml:trace>
  <inkml:trace contextRef="#ctx0" brushRef="#br0" timeOffset="445637.6954">17686 13137 19442,'41'0'2434,"-41"0"-2081,20 0 1024,-20 19-384,20 1-449,-20 0-384,19 20-95,-19-20-162,0 0-63,0-1-480,0 1-834,-19-20-1152,19 20-3236</inkml:trace>
  <inkml:trace contextRef="#ctx0" brushRef="#br0" timeOffset="447122.0704">18203 12919 8840,'-19'0'4452,"19"-21"-2178,0 21 0,0 0-512,0 0 320,0 0-673,19 21-384,-19-1-224,20 19-256,0 0 95,0-19-159,0 21-161,-20-22-128,19 1 0,-19 0-64,20-1 33,-20-19 31,0 0-64,0 0 96,0 0-160,0 0 0,-20-19-32,20-21-32,0 21 32,-19-22-64,19 2 0,0-1 128,0 21-256,0-22 128,19 21 64,1 20 32,0 0 32,0 0-96,0 20 160,-1 1-127,1 18 63,0 1 0,0-1-160,1 2 160,-3-2-96,2 0-32,-20-19-257,21 19-191,-21-39-449,20 21-544,-20-21-705,0 0-225,0 0-2465,0 0-10475</inkml:trace>
  <inkml:trace contextRef="#ctx0" brushRef="#br0" timeOffset="447398.4375">18719 13017 19314,'20'0'1826,"-20"0"31,20 0 417,0 0-736,-1 0-705,1 0-449,20 0-352,-20 0-32,19 0-192,-19 0-321,21 0-800,-3-19-1025,-17 19-897,-1 0-4677</inkml:trace>
  <inkml:trace contextRef="#ctx0" brushRef="#br0" timeOffset="447686.5235">19196 12978 17136,'19'20'4324,"-19"-1"-3171,20 1-352,0 0 512,-20 1 96,20 18-736,1 0-321,-21 1-64,18 0 33,2 0 95,0-1-160,-20-19 97,0 21-129,0-22-32,0-19-96,0 20 0,-20-20-160,0 0-64,2 0-64,-3-20-192,1 20-641,0-19-353,20-22-704,-20 21-1057,1 0-3651</inkml:trace>
  <inkml:trace contextRef="#ctx0" brushRef="#br0" timeOffset="447928.711">19176 12641 19986,'0'-20'2915,"0"20"-2306,0 0-385,0-21 32,20 21 32,-20 0-255,0 0-66,19 0-479,-19 21-481,0-1-865,0-1-832,20 1-2691</inkml:trace>
  <inkml:trace contextRef="#ctx0" brushRef="#br0" timeOffset="448554.6875">19871 13117 18289,'40'0'2851,"-40"0"-1090,19 20-287,1-1-385,0 1-449,0 19-512,-20-18 32,20 19-95,-20-1-65,0-19-161,0-1-95,0 3-513,0-22-1152,0 0-642,0 0-1569</inkml:trace>
  <inkml:trace contextRef="#ctx0" brushRef="#br0" timeOffset="448901.3669">20308 12878 19794,'19'-19'2819,"-19"19"-1986,20 19 864,-20-19-159,0 20-353,0 21-512,0-2-289,0 0-192,20-19-160,-20 21-32,20-22-32,0 1-256,-1 0-257,-19-1-480,20-19-800,-20 0-1026,20 0-608,-20-19-5958</inkml:trace>
  <inkml:trace contextRef="#ctx0" brushRef="#br0" timeOffset="449132.8125">20288 12739 18545,'-20'-59'3075,"-1"39"-1634,21 1-448,-20-1-544,20-1-545,0 21-65,20 0-607,-20 0-834,21 0-960,-1 21-3492</inkml:trace>
  <inkml:trace contextRef="#ctx0" brushRef="#br0" timeOffset="449416.9922">20744 13057 18417,'20'0'3555,"-20"0"-2786,20 0 256,20-20 160,-1 20-576,1 0-513,-1 0-32,1-20-352,-20 20-609,19 0-288,2 0-289,-21 0-512,0 0-1665,-2 0-9674</inkml:trace>
  <inkml:trace contextRef="#ctx0" brushRef="#br0" timeOffset="450075.1954">21438 13017 14381,'20'-19'4132,"-20"19"-2595,0 19 642,20-19-418,-20 20-768,21 0-352,-1 20-449,0 0 32,-2-1-96,-18 0 32,21 2-63,-21-2 95,0-19 32,0 0 0,-21-1-64,3 3 0,-2-3-192,-21-19 32,21 0-192,0 0-64,-19 0-385,19 0-448,20 0-993,-20-19-512,20 19-2691</inkml:trace>
  <inkml:trace contextRef="#ctx0" brushRef="#br0" timeOffset="450308.5938">21359 12760 19826,'0'-21'1922,"0"1"-1666,0 1-320,0 19-32,0 0-480,0 0-545,0 0-1954,0 0-10730</inkml:trace>
  <inkml:trace contextRef="#ctx0" brushRef="#br0" timeOffset="450596.6796">21638 12600 4580,'59'0'16303,"-19"21"-13965,-1-1-288,22 19-352,-23 0-897,23 22-321,-22 18-127,1-19-129,-20-1-192,19 0-32,-39 1-128,20-20-64,-20-1-33,0-19-832,-20-1-672,0 2-674,1-1 129,-1-20-2658</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5T00:27:22.85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00FF00"/>
    </inkml:brush>
    <inkml:brush xml:id="br3">
      <inkml:brushProperty name="width" value="0.05292" units="cm"/>
      <inkml:brushProperty name="height" value="0.05292" units="cm"/>
      <inkml:brushProperty name="color" value="#0000FF"/>
    </inkml:brush>
  </inkml:definitions>
  <inkml:trace contextRef="#ctx0" brushRef="#br0">476 3647 8071,'-20'0'4004,"0"0"-2499,20 0-63,-21 0 351,21 20-255,0-20-385,0 20-352,0 19 96,21 2 31,-21 18-31,20 0-160,0 1-481,0 19-32,19-19-224,-19-1 129,20 2 95,-1-2 0,-19-20-128,-20 0 96,20-17-64,-20-3 97,21 1-33,-21 0 64,0-20-64,0 0-64,0 0 353,0 0-257,0-20-160,0 20 32,-21-39-96,1 17 96,0-17-96,-19-20 0,-1-1-32,0-19 0,-19-1-32,18-18-64,3 17 96,-3 3 0,21 17-32,20 2-96,0 20 96,20 19-64,1-20-65,19 40-287,-1 0-193,21 0-448,-1 40 64,0 0-32,-19 19-192,1 21 288,-3-21 641,-18 0 256,-20 1 96,0-20 0,0-1 32,-20 2 224,0-2 128,-19-19 161,19-1-193,-20 1-64,21-20 129,-1 0-193,0-20 288,20 1-95,0-1-129,0 20 64,0-20-159,20 20 159,0 0-192,19 20-64,-19-20 0,0 20 0,19-1-128,-19 1 64,0 0-64,1-20 160,-1 21-128,-2-2 97,-18 1-97,21-20 32,-21 20-64,20-20-32,-20 19-225,20-19-640,-20 0-448,0 0-1121,20 0-3812</inkml:trace>
  <inkml:trace contextRef="#ctx0" brushRef="#br0" timeOffset="426.7578">1051 4124 18801,'0'0'1666,"0"-20"-1442,0 20 257,0 0 576,0 0-417,0 0-416,20 0-128,0 0-31,1 0 63,17 0-224,-17 0 256,19 0-32,-22-20 64,3 1-64,-1 19 128,-20-20-224,0-1 129,0 1-129,-20 1 0,-1 19 160,-17-20 0,-3 20 128,21 0 33,-19 20-225,19-1 352,0 1-127,0 1-161,20 18-32,0-19-128,0 19-32,20 1-192,0-19-289,21 18-736,-3-39-961,3 20-673,38-20-5060</inkml:trace>
  <inkml:trace contextRef="#ctx0" brushRef="#br0" timeOffset="882.8124">1905 4084 14669,'0'-19'2275,"0"-1"-898,-20-1 577,20 1 384,0 1-448,-20 19-417,20-20-352,-20 20-256,1 0-353,-21 0-127,20 0-129,-19 20 32,19 19-160,-20-18-63,19 18 31,1 1-225,20-1 1,0 2-224,0-2-481,20-19-544,1-1-513,19 1-961,-1-20-1248</inkml:trace>
  <inkml:trace contextRef="#ctx0" brushRef="#br0" timeOffset="1360.3515">2143 4104 16559,'0'-20'2755,"0"20"-2339,0 0 257,-19 0 1088,19-19 129,-20 19-705,20 0-480,-20 0-224,20 19-1,-20-19 193,20 20-385,-21 0 0,21 19-192,-18-19-64,18 1-64,0 18 32,18-39-96,3 20-32,-21-20 64,20 0 32,0 0-128,0-20 224,19 0-128,-39 1 64,0-2 64,20 1 0,-20 0 96,0 20 32,0 0 64,-20-19-31,20 19-65,-20 19-224,20 1 0,0 0-32,20 1-32,-20 18-65,20-19-415,0-1-193,19 1-256,-19-20-352,20 0-257,-1 0-768,-19 0-1954</inkml:trace>
  <inkml:trace contextRef="#ctx0" brushRef="#br0" timeOffset="1651.3671">2361 3767 18769,'-20'-20'2114,"20"20"-897,0 0-128,0 0 641,0 20-417,0 19-256,20 0-480,0 22-97,0 18-255,1-19-65,-3-21-224,2 20 0,21-19-321,-21-19-287,19-2-321,-19-19-865,20 0-929,-20-19-1473,-20-2-13387</inkml:trace>
  <inkml:trace contextRef="#ctx0" brushRef="#br0" timeOffset="1853.5156">2521 3667 19410,'-20'0'3427,"20"0"-1729,0 20-865,0-1 896,20 22-191,-2 18-866,3 0-512,-1 21-96,20-40-352,-1 20-256,-19-21-257,20-19-544,-20 0-609,19-1-801,-19 1-1409,-20 0-13515</inkml:trace>
  <inkml:trace contextRef="#ctx0" brushRef="#br0" timeOffset="2338.8672">575 4778 18001,'-99'41'1409,"38"-41"-640,43 0-65,-2 0 129,0 0 640,20 0-608,0-21-192,20 21-32,18 0-225,3-20-160,38 40-160,0-20-64,20 0 64,21 0-32,39-20-256,-1 20 320,61-19-160,58-21 96,21 21-32,-19 19-64,-62 0 32,-77 0-384,-41 19 224,-39 1 160,-1-20-64,-38 20 96,17-20 32,-38 19-96,20-19-128,-20 0-257,0 0-159,0-19-641,0-21-1090,0 21-3522</inkml:trace>
  <inkml:trace contextRef="#ctx0" brushRef="#br0" timeOffset="2600.5859">3056 3706 26937,'-19'0'705,"-1"20"-1346,20 1-1121,20-21 97,-20 39 223,19-19 1,1 0-2435</inkml:trace>
  <inkml:trace contextRef="#ctx0" brushRef="#br0" timeOffset="2751.9531">3215 4341 27898,'-20'41'2018,"0"-41"-2338,20 0-545,20 0 32,0-19-737,1-3-2722,-3-17-15342</inkml:trace>
  <inkml:trace contextRef="#ctx0" brushRef="#br1" timeOffset="24221.6796">3691 3726 13388,'0'-20'2434,"0"20"-1312,0 0-33,0 0 192,0 20-288,0 1-321,0 18-319,0-19-225,21 19-96,-21-19 32,20 0-352,-20-20-673,20 21-737,-20-21-1569,18 0-4132</inkml:trace>
  <inkml:trace contextRef="#ctx0" brushRef="#br1" timeOffset="24375">3811 3747 16239,'0'-21'1089,"0"42"-96,20-21 929,-20 20-705,0-20-1057,0 19-224,20 1-577,-20 0-288,0-1-1153,19 21-3715</inkml:trace>
  <inkml:trace contextRef="#ctx0" brushRef="#br1" timeOffset="28833.0078">4208 3906 10281,'-41'-41'2435,"23"21"-225,18 1-833,-20-1 160,20 0 33,0 20-65,0 0-544,0 0-320,0 0-385,0 20 64,20 0 801,-20 39-288,38 1-512,-17-1-97,-1 21-64,0-21-64,-1 2 96,1-2-160,0-20 128,-20 0-256,20-17 192,0 17-160,-20-39 128,20 20-128,-20-20 32,0 19-64,0-19-32,19 0-128,-19 0-161,0 20-736,0-20-576,20-20-642,-20 20-1376,0 0-6343</inkml:trace>
  <inkml:trace contextRef="#ctx0" brushRef="#br1" timeOffset="29197.2656">4267 4223 13805,'-19'-19'3171,"19"-2"-1602,0 1-768,0 20 224,0-20 480,19 1-160,21 19-672,0 0-545,-1 0-128,1 19-288,1 21-353,-23 0 65,22-20 256,-40 19 159,21 1 129,-21-21 64,-21 3 161,-19-3-129,22 1 64,-23-20 0,21 0-128,0 0-801,1-20-704,19 1-353,0-3-2754</inkml:trace>
  <inkml:trace contextRef="#ctx0" brushRef="#br1" timeOffset="29702.1484">4665 4243 19602,'-20'-20'1570,"20"20"-1474,20 0-321,-1 0 322,1 0 127,0 0 128,20-19-384,-21 19 96,21-21-32,-20 21 64,0-20 32,-1 0 129,-19 1-97,0-1 96,0 20 160,-19-20 193,-1 20-129,0 0-191,-20 20-1,21 0-64,-21 19 32,0 2 65,21-2-1,19-19-320,-20 19 32,40-19-128,-1-1-64,1 3 64,20-22-353,19 0-384,-19 0-224,-1-22-224,1 22-576,1-19-1859,-23 19-10249</inkml:trace>
  <inkml:trace contextRef="#ctx0" brushRef="#br1" timeOffset="30072.2656">5220 4104 18001,'20'-20'2210,"-20"1"-1185,0 19-801,-20 0 288,0 0 898,1 0-385,-21 0-513,20 19-448,0 1 128,-1 0-64,3 19-96,18-19-128,18 1 128,3-2-192,19 1 160,19 0-32,-19-1-160,19 1 32,-19-20 128,-19 20 32,-1-1-96,-20-19 160,0 22-32,0-22-96,-20 19-256,-21-19-97,21 20-95,-19-20-129,19 20-320,-20-20-480,21 19-705,19-19-2851</inkml:trace>
  <inkml:trace contextRef="#ctx0" brushRef="#br1" timeOffset="30303.7108">5479 3885 18513,'0'0'1281,"-20"21"-1089,20 18 577,0 1 993,0 20-129,0-1-480,20 0-672,-20 1-481,19-1 32,1-19-448,0-21-321,20 3-608,-21-22-417,-19 0-576,20 0-3268</inkml:trace>
  <inkml:trace contextRef="#ctx0" brushRef="#br1" timeOffset="30477.539">5280 4124 20083,'0'19'2466,"19"-19"-1826,1 0-447,0-19 1024,39 19-64,-18 0-1025,18-20-480,1 20-962,-1-20-768,-19 20-1697</inkml:trace>
  <inkml:trace contextRef="#ctx0" brushRef="#br1" timeOffset="31890.625">5915 3747 10634,'0'-41'1121,"0"22"929,0-1-65,0 20 33,20 0-128,-20 0-769,0 20-672,-20-20-225,20 39 224,0-18-127,0 18-225,0 1-32,0-21-192,0 21-705,0-40-641,0 21-1184,0-21-3908</inkml:trace>
  <inkml:trace contextRef="#ctx0" brushRef="#br1" timeOffset="32056.6405">6014 3687 17680,'0'19'1986,"0"-19"-1377,0 20 191,0 1-319,20-1-321,-20-1-448,0 1-673,20 0-897,-20-1-2402,20 1-9961</inkml:trace>
  <inkml:trace contextRef="#ctx0" brushRef="#br1" timeOffset="32644.5311">6769 4341 16367,'0'100'128,"0"-60"-96,20 0 160,-20 0 1025,19-1 321,-19 0-641,0-18-417,20-21-191,-20 20 287,-20-20 1,20-20-289,-39-1-192,19-18 96,-21 0-32,3-20 0,-3-21-160,2-1 65,19-17-33,0-2-97,0 22 98,20 17-33,0 2-65,20 40-63,0-1 96,0 20 64,19 0 64,2 39-64,-3 1-288,3-1-32,-21 21-128,0-1 31,-20 2 33,0-22 160,-20 0 224,20-19 0,-41 0-160,21-20-289,2 0-768,-2 0-769,-1-20-1409,1 0-5221</inkml:trace>
  <inkml:trace contextRef="#ctx0" brushRef="#br1" timeOffset="32854.4922">6967 4045 20371,'20'59'1121,"1"-39"-384,-3-1-353,-18 21 257,20-40-225,-20 21-352,20-2-96,-20-19-577,21 0-608,-21 0-769,0-19-2114</inkml:trace>
  <inkml:trace contextRef="#ctx0" brushRef="#br1" timeOffset="33004.8828">6908 3786 13548,'-20'-19'5926,"20"19"-5702,0-20-1986,0 20-287,0-21 447,20 21-1409</inkml:trace>
  <inkml:trace contextRef="#ctx0" brushRef="#br1" timeOffset="33266.6015">7107 3985 15630,'39'80'2403,"-19"-21"-257,0-20-128,0-19 160,-1 1-545,-19-2-608,20-19-416,-20 0-257,20 0 0,-20-19 65,0-2-65,0 1-320,20-19-64,-20-1 0,-20 1-160,20-2-160,0 2-257,0 0-288,0 19-512,0 20-1122,20 0-608,-20 0-4228</inkml:trace>
  <inkml:trace contextRef="#ctx0" brushRef="#br1" timeOffset="33534.1796">7483 4004 18929,'0'0'2435,"-20"20"-610,20-20-992,0 21 352,0-1-160,20-1-448,1 21-417,-3-21-288,23 1 160,-1-20-288,-1 0 64,1-20-129,-20 1-159,-1-1 95,1 0 1,0 1-64,-40-1 159,0-1 1,1 1 160,-21 20-128,-1 0 96,3 0 160,18 0-1314,-1 0-1248,1 0-2339</inkml:trace>
  <inkml:trace contextRef="#ctx0" brushRef="#br1" timeOffset="33751.953">7860 3588 19474,'0'40'2210,"0"-21"-1057,0 40-224,0-18 448,0 18-95,0 0-706,0 2-640,20-2 96,1-20-384,-1-18-257,-2 18-864,23-39-577,-21 0-545,-20 0-3587</inkml:trace>
  <inkml:trace contextRef="#ctx0" brushRef="#br1" timeOffset="33925.7811">7583 3826 21652,'0'0'1537,"38"0"-1312,23 0 255,18 0 129,0-20-225,-18 20-800,18-20-994,-20 20-479,1 0-1827</inkml:trace>
  <inkml:trace contextRef="#ctx0" brushRef="#br1" timeOffset="35951.1718">8794 3885 14573,'-21'-20'1249,"21"20"930,0 0-866,0 0-256,0 0 224,0 0-320,21 0-288,-1 0-225,18 0-384,3 0 32,-21 20-64,19-20-192,1 21-705,0-21-288,-1 20-545,1-20-1312,-1 0-5062</inkml:trace>
  <inkml:trace contextRef="#ctx0" brushRef="#br1" timeOffset="36118.164">8873 4104 15022,'-39'39'4836,"39"-39"-3971,18 0-705,3-19 641,19 19 320,19-20-737,1 20-608,-1-20-833,0 1-1217,-19 19-3716</inkml:trace>
  <inkml:trace contextRef="#ctx0" brushRef="#br1" timeOffset="36754.8828">9846 3687 14093,'-20'-40'2722,"0"21"-351,20 19-802,-20 0-95,20 0-321,0 39 160,20 0-256,-20 22-481,0-2-191,20 21-225,0-21-96,-1 0 96,1 1-384,20-20-449,-20-1-896,-1-39-1186,1 20-1313</inkml:trace>
  <inkml:trace contextRef="#ctx0" brushRef="#br1" timeOffset="36951.1718">9528 4065 20467,'0'0'1954,"0"0"-1218,21-20-415,17 20 1056,23-21-192,-22 1-897,21 1-320,-1 19-512,-19-20-865,19 0-898,-19 1-800,-21-1-4260</inkml:trace>
  <inkml:trace contextRef="#ctx0" brushRef="#br1" timeOffset="37458.0077">9885 3528 10057,'0'39'8904,"20"-18"-7911,-20 19 96,20 19 97,19 1 127,-19-1-320,0 0-449,21 2-352,-23-2-192,2-20 97,1-18-33,-1 18-32,0-19 0,-20-20-32,0 0-64,0 20 192,0-20-64,0 0-32,-20-20-64,20 0 32,0 20-128,0-19 0,0-1 31,0-1-127,20 21 0,-2 0 192,23 0 32,-21 21-64,0-21 64,19 20 64,-19-1-32,20-19-64,-20 0 32,19 0 0,-19 0 160,21-19 32,-23-22 0,2 21-192,1-19 65,-21 0 31,0 19-64,0-21 0,0 41 32,-21-20-96,21 20 96,-20 20-96,2 0 64,18 1 128,-20 18-160,20 1 0,20-1-64,-2 2-224,23-22-1026,18-19-1312,1 20-2019</inkml:trace>
  <inkml:trace contextRef="#ctx0" brushRef="#br1" timeOffset="38543.9452">10997 3945 4452,'0'-60'1057,"0"40"-897,20 0 96,-20-19 769,0 19 769,20 1 928,-20-1-223,20 20-321,-20 0-577,0 0-448,19 0-96,1 20 129,-20 19-290,20 20-319,0 2-193,0-2-192,-1 1-95,1-21-33,0 1 64,-20-21-64,20 1 96,-20 0-96,0-20 64,0 0 64,0-20 129,0 20-129,0-20-192,0-19 96,-20 0-96,0-2 0,20 2-256,0-1-97,0 1 161,0 39 160,0 0-352,0 0 31,20 20 289,0 19 64,0-19 0,1 19-64,-3-18 64,2-1 0,1-20 0,-1 0 32,0 0 32,-20 0 0,18 0 161,-18-20-33,0-1-160,21 1 64,-21 1-128,0-1-64,20 0-96,0 1 96,0 19-1,-1 0-95,1 0 192,0 19 32,0 1-32,19 19 64,1-19-64,1 1 0,-23-1 0,22-20 257,1 0 95,18-20-160,-39-21 32,19 2-160,1 0 129,-40-2-65,20 1 64,-40 21 192,20-1 33,-20 20 63,0 0-320,-19 0-96,19 20-160,-1-1 96,1 21 0,2 1-64,18-2 0,18-19-64,2 19-417,21-18-960,-2-1-609,21-1-705,-1-19-5252</inkml:trace>
  <inkml:trace contextRef="#ctx0" brushRef="#br1" timeOffset="39051.7577">12426 3845 17136,'-20'0'1537,"1"0"-512,-1 0-288,0 20 544,0 21-96,0-2-288,20 1-417,-19 20-159,19-21-225,19-19-64,21 0-32,-20-1 64,0-19-64,19-19-32,-19-1-128,0-19-128,0-2 63,-1-18 129,-19 0 160,0-2-160,-19-17 64,-1-2-128,0 21-32,0-21 96,-19 21 192,19 19 384,20 21-31,-20 19 191,20 0-31,-20 0-385,20 39 225,0 20 287,0 1-31,20 39-129,0-19-223,0-2-289,19-17-96,1-2-577,19-20-672,-18 2-1217,17-21-1442,3-20-4900</inkml:trace>
  <inkml:trace contextRef="#ctx0" brushRef="#br1" timeOffset="39218.75">12803 3885 21172,'-19'60'2017,"19"-20"-1376,19-1-609,-19-18-192,40-1-385,-20-20-608,19 19-1473,-19-38-7784</inkml:trace>
  <inkml:trace contextRef="#ctx0" brushRef="#br1" timeOffset="39363.2811">12764 3628 22581,'-61'-40'1121,"43"19"-1153,-2 21-1730,20-19-1249,0 19-8712</inkml:trace>
  <inkml:trace contextRef="#ctx0" brushRef="#br1" timeOffset="40065.4296">13201 3965 9064,'0'-59'2018,"0"38"96,0 1-128,-20 0 256,20 1-288,0-1-449,-20 20-288,20 0-224,0 0-384,0 20-289,-20 19-96,20 2 257,-20 18-225,20 0-160,0-18 0,20-2-96,0 0-128,0-39-32,0 0-128,-1 0-33,1 0 33,0-19-32,0-21 416,0 21-64,-20-22 32,0 21-96,0 1 128,0-1 449,-20 0-193,20 20 193,0 0-289,-20 20-160,20 0 32,0 19-32,0-18-32,20-1-224,0-1-128,-1 1-577,21 0-865,1-20-896,-23 0-2915</inkml:trace>
  <inkml:trace contextRef="#ctx0" brushRef="#br1" timeOffset="40369.1405">13479 3945 14926,'0'40'4644,"0"-1"-3523,0-18-96,0-1 160,20-1 128,-20 1-95,18 0-610,-18-20-352,21 0-127,-21 0-65,20 0 64,-20-20-32,20 0-96,0 1 0,-1-22-224,1 21 160,-20 1 64,0-1 0,20 20-289,-20 0 193,20 20 96,0-1 0,-20 1-256,19 21-449,21-2-1313,-20-19-832,0-1-2499</inkml:trace>
  <inkml:trace contextRef="#ctx0" brushRef="#br1" timeOffset="40608.3983">13955 3291 22677,'-21'0'1986,"21"0"-1089,-18 19-609,18 1 833,0 19-192,18 22-673,-18-2-96,21 0-224,-1 1-160,20-21-545,-1 20-1120,1-18-1154,-20-21-3363</inkml:trace>
  <inkml:trace contextRef="#ctx0" brushRef="#br1" timeOffset="40753.9062">14272 4183 24791,'-20'21'352,"20"-21"-2306,0 0-1056,0-21 479,20 21-5188</inkml:trace>
  <inkml:trace contextRef="#ctx0" brushRef="#br2" timeOffset="53149.4141">15959 3409 14349,'-39'-40'1313,"-1"21"481,20-1-289,-19 20-127,19 20 287,-20-1-191,21 21-353,-21 40-513,20-2-63,0 2-65,20-1-95,0 1-225,40-21-192,0-18-128,-1-2-385,21-19-864,19 0-801,-20-1-513,20-19-3074</inkml:trace>
  <inkml:trace contextRef="#ctx0" brushRef="#br2" timeOffset="53743.164">16417 3706 13356,'0'-39'1474,"-21"19"-33,1 1 224,20 19-63,-20-20 32,1 20-481,-1-20-224,0 40-289,0-20-256,0 39 33,-19-19-129,19 19-160,0 22-64,20-22-32,0 0 0,20-19 0,20 21-224,-1-21 32,1-1-352,19 1-33,-18 0-128,-1-1 289,-22-19 192,3 20 192,-21-20 32,0 21 0,-21-21 0,-17 0 0,18 20-160,-21-20-256,2 0-161,19 0-352,0 19-768,0-19-1538,20 20-4613</inkml:trace>
  <inkml:trace contextRef="#ctx0" brushRef="#br2" timeOffset="54156.25">16674 3786 19410,'20'0'576,"-20"0"-640,0 0-64,20 20 160,-20-20 192,20 0 33,1 0-129,-3 0-96,22-20 32,-19 20 64,-21-19-64,20-1-96,-20 20 32,0-21 192,-20 1 0,-1 20 1,1 0 223,0 20 97,-19 1-353,19-1-128,-20-1 192,21 21-224,19-21 32,0 21 96,0-19-192,19 18 128,1-19-224,20 0-224,-1-1-193,1-19-320,1 0-608,-2 0-1602,1 0-4965</inkml:trace>
  <inkml:trace contextRef="#ctx0" brushRef="#br2" timeOffset="54533.203">17111 3865 13388,'20'0'3780,"-20"0"-3108,20 0 65,-1 0 416,-19 0-544,20 0-161,0-20-224,0 20-160,1-19 65,-1-1-129,-20-19 32,18 19 96,-36-1 64,18 21 160,-20-20 289,-1 20-65,1 0 1,0 20-289,-19 1 97,19-1-161,20 19-128,-20-19 0,20 19-64,0-19-64,20 21-32,0-22-449,19 1-223,1-20-257,1 0-352,-2 0-417,1 0-2242</inkml:trace>
  <inkml:trace contextRef="#ctx0" brushRef="#br2" timeOffset="55040.039">17449 3726 17488,'20'41'1794,"-20"-22"-801,19 21 416,1-1 449,-20 2-289,20-21-832,-20 19-481,20-19-192,0-20 0,-20 19-96,0-19-96,0 0 0,0-19 0,0-1-32,0 0 128,-20-19 64,0-2-32,20 21-32,-20-19 96,20 19-192,20 1 128,-20 19-128,20 0 160,0 0 160,-1 19-32,21 21-128,-19-21 64,-21 1-96,20 0-96,-2 1 224,-18-21-64,20 0 32,-20 0 0,0 0 129,0 0-1,0-21-96,21 1 0,-21 0 0,20 1-32,-20-1-96,20 20-64,-1-20-32,1 20 64,0 20 32,0 0 32,0 19-224,19-19-545,-19 1-736,0-1-1058,0-1-319,-1 1-4293</inkml:trace>
  <inkml:trace contextRef="#ctx0" brushRef="#br2" timeOffset="55351.5625">18164 3687 18289,'0'-20'2146,"0"20"-865,0 0 449,-20 0-1,-1 20-640,1-20-480,20 19-321,-18 22-320,18-21 64,0-1-128,18 1-160,2-20-225,1 20-191,19-1-321,-21-19 32,1 0 288,0 20 545,0 0 32,-20-20 288,0 21 289,0-1 127,0-20-223,-20 19-65,20-19-224,-20 20-288,20-20-705,-20 0-769,20 0-2978</inkml:trace>
  <inkml:trace contextRef="#ctx0" brushRef="#br2" timeOffset="56075.1952">19077 3687 12748,'-20'-20'4196,"0"0"-2435,-1 20-576,-17 0 289,18 0-129,-21 0-352,21 20-417,1 0-63,-1 19 64,0 2-1,0-2 1,20 0-193,20 1-288,-20 1-160,40-22 32,-21 1-288,42 0-257,-21-20-448,-1 0-672,21 0-417,-21-20-1474,-19 0-6822</inkml:trace>
  <inkml:trace contextRef="#ctx0" brushRef="#br2" timeOffset="56249.0233">19215 3806 17520,'20'39'2466,"0"-19"-1120,-20 0-97,20 1 352,-20 18-992,21-19-513,-3 0-288,2-20-769,0 0-737,1 0-768,-1-20-3908</inkml:trace>
  <inkml:trace contextRef="#ctx0" brushRef="#br2" timeOffset="56394.5311">19215 3608 14509,'-19'0'4100,"19"0"-2723,0 0-1409,0 0 64,19 20-32,1 19-544,0 0-1954,0 2-8201</inkml:trace>
  <inkml:trace contextRef="#ctx0" brushRef="#br2" timeOffset="56604.4922">19632 4024 16783,'-20'-39'4389,"-19"-1"-2532,19 1-768,0-22 417,0 22-673,1-20-417,19 18-288,0 22-96,0-1-32,19 0-192,1 20-609,0 0-928,20 0-1475,-1 40-4451</inkml:trace>
  <inkml:trace contextRef="#ctx0" brushRef="#br2" timeOffset="56872.0702">20010 3747 19666,'-20'-21'1153,"0"1"-224,0 20 224,20 0 737,-20 0-737,20 20-640,-19 1-257,-1 18 32,20 1-160,0-1-96,20 2 32,19-2-320,-19-19-577,20 0-608,-1-1-833,1-19-449,-1 0-2914</inkml:trace>
  <inkml:trace contextRef="#ctx0" brushRef="#br2" timeOffset="57089.8436">20227 3806 17840,'0'20'2531,"-18"-20"-1346,18 19-96,0 1 993,0 21-833,18-21-576,2-1-321,1 1-288,19-20-160,-1 0-160,-19 0-32,20-20-289,-21-19-512,1 18-577,0-19-544,-20 21-1409,0-21-6983</inkml:trace>
  <inkml:trace contextRef="#ctx0" brushRef="#br2" timeOffset="57291.9922">20446 3369 22132,'0'-19'2947,"0"19"-1698,0 19 193,0 1 63,0 21-768,20 18-481,0 0-160,0 21-128,-1-21-96,1 1-352,0-1-257,21-20-736,-23 1-481,2-19-1089,0-1-993</inkml:trace>
  <inkml:trace contextRef="#ctx0" brushRef="#br2" timeOffset="57734.375">20923 3687 18897,'0'-20'1538,"0"20"-609,0 0 480,0 0 673,-20-20-833,20 40-640,-20-20-321,0 20 64,0 19 65,20 2-129,-19 18-32,19-20-416,0 2 160,19-21-96,21-1-128,-20-19 64,0 0 0,-1 0-1,1-19 33,0-22 64,0 21 0,-20-19 32,0 19-96,0-19-32,-20 19 96,20-1 64,-20 21 64,20 0 64,-20 0 64,20 21 160,0-1-95,0 19-33,20-19-224,0 19-224,21-19-161,-23 1-415,23-1-706,-21-20-992,18 0-609,-38 0-5157</inkml:trace>
  <inkml:trace contextRef="#ctx0" brushRef="#br2" timeOffset="57930.664">21280 3985 20691,'0'-40'2402,"-20"21"97,20-22-289,-20-18-705,1 19-480,-1 1-576,20-2-321,0 2-128,0 0-96,39 19-64,-19 0-417,20-1-704,19 21-1378,2 0-2145,-23 21-13614</inkml:trace>
  <inkml:trace contextRef="#ctx0" brushRef="#br2" timeOffset="58277.3436">21638 3269 23061,'-20'0'2403,"20"0"-1539,20 0 450,-20 22 255,19 17-576,-19 20-544,40 1-257,-20-1-288,19 0-97,-19 2-543,20-22-674,-1 0-1408,-19 2-2275</inkml:trace>
  <inkml:trace contextRef="#ctx0" brushRef="#br2" timeOffset="58428.7108">21916 3885 24439,'0'21'1986,"0"-21"-1954,0 0 128,20 0-32,-20 0-416,18 0-1410,3 0-2306,-21-21-12908</inkml:trace>
  <inkml:trace contextRef="#ctx0" brushRef="#br2" timeOffset="58667.9686">22193 3171 25111,'99'59'513,"-40"2"864,2 17-800,-21 2 95,-1 19-95,-19-19-1,-20 18-383,0-18-290,0-1-287,0-19-225,0-20-95,-20-1-129,20 2-1249,-20-22-1890,20-19-16207</inkml:trace>
  <inkml:trace contextRef="#ctx0" brushRef="#br0" timeOffset="117188.4765">733 6466 9769,'0'-40'1954,"-20"40"96,20-39 96,-18 19-225,-3 1-351,21-2-417,-20 1-256,0 0-225,0 1 33,-19-1 128,19 20-545,0 0-224,0 20-32,-19-1 289,19 21-1,0 20 64,20 19 33,-21 1-65,21-1 32,0 1-288,0-2-96,21 2 97,19-21-1,-1-18-96,1 18 64,19-39-128,-19 0-97,19-20 161,2 0-64,-2 0-96,-19-40 160,0 20-160,-1-19 128,1-2 32,-20-18 64,-20 20-32,0 19 64,-20-20-32,-20 20-96,20 0-768,-19 1-482,-1-1-63,-1 20-481,23 0-2530</inkml:trace>
  <inkml:trace contextRef="#ctx0" brushRef="#br0" timeOffset="117671.875">1448 6764 17744,'-39'-40'1570,"19"21"-513,0 19 352,0-20 257,-19 20-385,-1 0-608,-1 20-417,23-1-160,-22 1 96,19 19-192,1 2-64,20 18 96,0-20 0,20 2-32,21-21 96,-3-1-96,3-19-64,-1 0 0,-1 0 128,1-19-96,-1-22-160,-19 21-32,-20-19 160,0 19-32,-20-19-65,-19 19-31,-1-1-64,1 21-160,-21 0-706,21 0-383,-1 0-1954,19 21-5510</inkml:trace>
  <inkml:trace contextRef="#ctx0" brushRef="#br0" timeOffset="118149.414">1885 6804 19058,'20'-40'736,"-20"20"1,0 20 768,-20-20 161,0 1-705,0 19-192,1 0-385,-1 0-256,-20 19-32,1 1 160,-1 19-224,20-18 32,-1 19-160,21-21 32,21 1 160,-1 0 33,0-20-65,19 0 128,-19-20-96,20 0-96,-20 1 160,-1-1 0,1 0 0,-20 20 97,20-21-1,-20 21 128,0 0-224,0 0-96,0 0-128,0 0-64,0 21 128,0-1-128,20 0-64,-20-1-385,21 1-287,17 0-258,-18-1-543,21-19-641,-23 0-2915</inkml:trace>
  <inkml:trace contextRef="#ctx0" brushRef="#br0" timeOffset="118390.625">2043 6387 21428,'21'-20'2626,"-21"20"-1601,0 0-704,0 20 864,0 0 32,20 19-577,0 22-351,0-2-289,-1 0 128,1 1-192,0-21-128,0 20-257,0-18-288,-1-21-448,21-1-416,-40 1-801,20 19-1698</inkml:trace>
  <inkml:trace contextRef="#ctx0" brushRef="#br0" timeOffset="118794.9219">873 7300 17584,'-79'40'5349,"38"-40"-4772,41 0-801,0 0 800,21 0 705,17 0 1,23-20-129,38 0-545,0 20-352,21-19-127,38-1-1,-19 20-96,40-21-32,-1 21 64,-18 0-224,-2 0 160,-19 0-32,-40 0 0,-40 0 64,-18 21-129,-3-21-191,-38 0 0,21 0-193,-21 0-832,0 0-609,0 0-256,0 0-1153,0 0-7847</inkml:trace>
  <inkml:trace contextRef="#ctx0" brushRef="#br0" timeOffset="119019.5311">2580 6546 26392,'-20'-20'641,"-1"1"-833,21 19 128,0 0 0,0 0-96,0 19-1122,21-19-1280,-21 40-1602</inkml:trace>
  <inkml:trace contextRef="#ctx0" brushRef="#br0" timeOffset="119163.0859">2679 6983 23157,'0'39'2211,"0"-39"-1635,0 20-352,0-20 97,0 0 95,0 0-896,0 0-898,20-20-1056,-20 20-3043</inkml:trace>
  <inkml:trace contextRef="#ctx0" brushRef="#br1" timeOffset="121732.4219">3691 7022 13100,'21'40'1730,"-21"-40"31,20 19 33,-20-19-161,0 0 33,0 0-64,0-19-706,-20-21-95,20 20-32,-41-40-129,23 21-95,-23-40-257,-18 19-96,19-19-127,-19-1-33,19-18 32,0 17 32,1 22 96,-2-1-64,21 21 32,20-1-96,0 21-32,20-1-64,1-1-64,17 21 32,23 0 64,-21 21-192,19 18-769,0 1-1153,1 19-929,-21-38-1537,2 18-11435</inkml:trace>
  <inkml:trace contextRef="#ctx0" brushRef="#br1" timeOffset="121964.8436">3116 6783 20787,'-20'21'1890,"20"-21"-1986,40 0 416,-1-21 1154,40 2 95,2-21-576,-2 21-352,0-1-417,0 0-192,2 20-256,-22 0-193,20 0-608,-19 0-768,-1 0-610,-19 20-1152,-1-20-4805</inkml:trace>
  <inkml:trace contextRef="#ctx0" brushRef="#br1" timeOffset="122094.7265">4068 6824 13676,'0'59'3844,"20"-39"-1666,-20 19-640,20-18 95,1-1-320,-1-1-512,-20 1-513,18-20-191,2 20-386,1-20-608,-1-20-1217,-20 0-2370</inkml:trace>
  <inkml:trace contextRef="#ctx0" brushRef="#br1" timeOffset="122247.0703">3930 6446 17424,'-20'-39'3459,"20"19"-3267,0 20-736,20-20-65,0 20-896,-20 0-2147,19 0-9640</inkml:trace>
  <inkml:trace contextRef="#ctx0" brushRef="#br1" timeOffset="122500.9765">4248 6764 15214,'59'99'4836,"-39"-59"-3426,0-21 223,0 1 193,-1 1-64,-19-21-545,0 0-192,20-21-256,-20 1-385,0 1-160,20-21-64,-20-19-128,0 19-64,20 0 64,1 1-64,-21 19-32,18 20-32,-18 20-32,20 0 32,0-1-288,1 21-353,17 0-736,-17-20-1186,19 0-704,-20-1-4292</inkml:trace>
  <inkml:trace contextRef="#ctx0" brushRef="#br1" timeOffset="122883.7891">4744 6646 19794,'0'19'1474,"-20"1"-642,20 19 418,0 1 383,0 20-512,0-21-448,20 20-417,0-39-224,-1 1 32,21-21 0,-20-21-64,19-18-32,-19-1-32,0-40-64,-20 21-64,0-19 128,-20-2-64,0-1 128,-19 22-160,-1-19 160,1 17 160,19 22 160,0 19 64,20 20 257,0 0-257,0 20-159,0 19 447,20 1-127,0 40-257,19-21-160,1 21-96,-1-21-288,1-18-929,19-2-609,-18 0-672,-1-19-1186,-22 0-13356</inkml:trace>
  <inkml:trace contextRef="#ctx0" brushRef="#br1" timeOffset="123608.3984">5795 6744 17136,'0'0'865,"0"20"-737,0 20 640,20 0 802,0 19 127,1 21-575,17-1-322,-17 1-511,19-2-193,-1-17 32,-19-22 64,0-19 96,0-1 1,-20-19-1,0 0 352,0-19-191,-20-1-289,-20-19-64,1-22-96,-1 2 96,-19-21-64,-2 1-32,2-1-64,19-18 96,21 18-128,-1 1-64,20 19 64,20 21 0,-1 19 32,21 20 128,19 0-96,-19 0 64,1 20-32,-2 19 0,1 2 32,-1 18-32,-19-20 32,0 0-32,-20 2-32,0-2 192,-20-19-96,0 0-160,20-1-64,-19-19-353,-1 0-544,20 0-929,0 0-928,0-19-4069</inkml:trace>
  <inkml:trace contextRef="#ctx0" brushRef="#br1" timeOffset="123811.5234">6273 6724 22261,'38'40'1537,"-38"0"-736,21 0 224,-1-21 64,-20 1-417,20 0-479,-20-1-193,0-19-64,20 20-353,-20-20-928,19-20-1186,-19 20-1280,0-19-13838</inkml:trace>
  <inkml:trace contextRef="#ctx0" brushRef="#br1" timeOffset="123948.2421">6173 6485 12427,'-20'-19'8040,"0"-1"-8040,20 0-897,20 20 64,0-19-960,1 19-4421</inkml:trace>
  <inkml:trace contextRef="#ctx0" brushRef="#br1" timeOffset="124187.5">6431 6685 16431,'60'119'2370,"-21"-79"-448,-19-1 544,20 0 97,-21-19-673,1-20-641,0 0-288,-20 0-353,21 0-159,-21-39-97,20 19-192,-20-19-96,0-1 0,0-20-160,-20 21-224,20-20-257,-21 18-351,21 21-161,0 1-1025,21 19-1346,-21 19-992,20 1-11531</inkml:trace>
  <inkml:trace contextRef="#ctx0" brushRef="#br1" timeOffset="124441.4061">6908 6724 19186,'0'20'3107,"-20"-20"-1442,20 39-31,0-18 159,0-1-928,20 0-480,-1-1-97,21 1-288,19-20 32,-19 0-160,1-20 128,-2 1-96,1-1-96,-20-21-97,-20 22-159,-20-21-1,-20 21-127,1 19 31,-2-20 193,-17 20-353,17 0-640,21 0-769,-19-20-1569,19 1-10507</inkml:trace>
  <inkml:trace contextRef="#ctx0" brushRef="#br1" timeOffset="124623.0468">7066 6248 18897,'21'-20'3396,"-21"40"-1603,0 19-31,20 22-321,-20 17-384,0 3-480,0-3-385,39 2-416,-19-21-417,20 0-224,-1-38-480,1-1-801,-1-20-737,-19-20-4740</inkml:trace>
  <inkml:trace contextRef="#ctx0" brushRef="#br1" timeOffset="124791.0155">7008 6507 18769,'-41'19'6406,"41"-19"-4452,0 0-1409,41-19 544,-3 19 64,23-22-801,-2 3-224,20 19-768,0-20-1058,-19 20-1409,-21 0-2530</inkml:trace>
  <inkml:trace contextRef="#ctx0" brushRef="#br1" timeOffset="125513.6719">8237 6526 18321,'-39'-41'1249,"-1"22"-256,20 19 288,-19 0 161,19 19-129,0 3-480,0 17-353,1 0-352,19-19 128,19 0-416,1 1 256,20-21-192,-20 0 32,19 0-448,-19-21 287,-20-19 161,20 21 64,-20-1-96,-20 0 96,20 20-64,0 0-64,-20 20-64,20 19 64,0 22 160,0-2 32,40 19-128,-1 2 224,1-1-288,1 1 160,17 0-64,-17-21 160,-2 0-288,-19-18 288,0-2-96,-20 1 64,-20-1 128,0 2 129,-19-22-161,-2 1-96,-17-20-160,-3 0 0,22 0-256,-1-20-673,0-20-609,21 0-736,-1 1-2563</inkml:trace>
  <inkml:trace contextRef="#ctx0" brushRef="#br1" timeOffset="125933.5936">8535 6485 20115,'-19'0'1825,"19"0"-608,0 22 1,-20-3 447,20 40-640,0 2-128,0-2-513,0-20-224,20 0-63,19 2-1,-19-21-160,20-1 160,-20-19-128,-1-19-32,21-1 96,-20 0-32,1-20 32,-21 0 0,0 1-32,0 0 32,0 18-32,0 1-32,0 0 32,0 20 64,0 20-224,18 0 96,-18 1 96,20 18-96,1-19-33,-1 19-543,18-19-481,3-1-481,-1-19-544,-1 21-897,1-21-4484</inkml:trace>
  <inkml:trace contextRef="#ctx0" brushRef="#br1" timeOffset="126360.3516">9269 6546 19986,'-38'-20'1794,"-3"1"-673,21 19 64,0 19 481,2 1-449,-3 0-480,1 19-353,20-19-192,0 20-128,20 0-64,1-1-32,17-19-128,-18-1-32,1 2 0,17-21 192,-18 0-96,1-21 32,-1 2-32,-20-21 64,0 21 96,0-21-64,0 0 32,-20 20 0,-1-19-64,1 39 128,20-20 96,-18 20-96,18 0 32,-20 20 128,20 19 129,0 2-33,0-2-192,20-19-96,-2 19-96,23-19-128,-1-1-416,-1-19-385,1 0-481,-20 0-800,19 0-865,-19 0-4164</inkml:trace>
  <inkml:trace contextRef="#ctx0" brushRef="#br1" timeOffset="126817.3827">9549 6605 17969,'38'60'2754,"-38"-40"-1184,20 0 31,-20-1 289,21 1-64,-21 0-737,0-20-385,0 0-63,0 0-65,0-20-127,0 0-257,0 1-64,0-21-96,0 0-32,0 0-32,20 1-160,-2 0-64,-18 17-225,21 3-255,19 19-866,-20 19-1441,19 3-1345,21-3-15246</inkml:trace>
  <inkml:trace contextRef="#ctx0" brushRef="#br1" timeOffset="127403.3203">10262 6546 15022,'-39'-39'1633,"19"17"-63,-21 3-417,23-1 705,-2 20-193,0 0-448,-21 0-736,23 39-65,-2 2 33,-1-1 31,21 19-224,0-19-96,21-20-128,17 0 1,-18-1 63,21 1-96,-21-20 96,-2-20 0,23 1-32,-21-1-96,0 0 32,-20 1-64,19-2 64,-19 1 32,0 20-32,0 0 32,0 0-64,0 0-96,0 20 96,20 1 32,0-2-321,0 1-543,0 0-418,0-1-447,-1-19-417,21 0-1346,-19 0-7942</inkml:trace>
  <inkml:trace contextRef="#ctx0" brushRef="#br1" timeOffset="127694.3359">10421 6526 18257,'0'40'2434,"0"-21"-1057,21 21 385,-1-19-257,-20-2-415,18-19-386,2 20-223,1-20-193,-1 0-32,-20 0-160,20-20 96,-1 20-128,-19-19-64,0-2 0,20 1 65,-20 0-65,0 1-65,20-1-95,-20 20-32,20 20-64,0-1 0,19 1-737,1 0-1057,-1 20-641,1-40-1889,-20 20-11563</inkml:trace>
  <inkml:trace contextRef="#ctx0" brushRef="#br1" timeOffset="127939.453">10859 6109 19026,'18'-59'3523,"-18"59"-1665,0 0-513,20 20 192,0 19-191,-20 0-321,21 41-481,-1-1-288,-2 1-160,3-1-128,19-19-224,-1-1-320,1-19-193,0-19-512,-21-2-641,1-19-1025,-20 0-1377</inkml:trace>
  <inkml:trace contextRef="#ctx0" brushRef="#br1" timeOffset="128142.5781">10798 6387 20179,'-59'0'3203,"39"-20"-1666,20 20-256,0 0 225,20 0-97,19 20-480,1-20-481,19 0-191,22 0-225,-22 0-128,20 0-289,-19 20-800,-21-1-545,1 1-1473,1 0-993,-23-1-15470</inkml:trace>
  <inkml:trace contextRef="#ctx0" brushRef="#br1" timeOffset="128460.9374">11355 6526 17936,'20'0'2243,"-2"0"-1218,3-19 832,19 19 610,-20-22-706,19 22-672,1-19-608,-1-1-321,-19 0-96,0 1 64,-20 19-224,0-20-32,0 0-128,-20 20-1,-19 0-63,19 0 224,-40 0 32,21 20 96,-1 0 32,1-1 96,19 1-64,0 19 0,-1 2 65,21-21-129,0 19 0,41-19 32,18 0 0,-19-20-128,19 0-128,1 0-33,-1 0-255,-18 0-513,-3 0-961,-18 0-1473,1 0-6631</inkml:trace>
  <inkml:trace contextRef="#ctx0" brushRef="#br1" timeOffset="128830.0781">11890 6526 15951,'20'0'6854,"0"0"-5188,20-19-737,-21 19-33,1 0 33,0 0-480,0-22-129,0 22-256,19 0 32,-19-19 64,-20 19-256,0-20 128,0 0-192,0 1 160,-20 19 0,2-20-32,-3 20 32,-19 0 160,0 20-128,1-1 160,-1 21 161,20 1-161,1-2-64,19 0-128,0-19-96,19 21-352,21-22-33,19 1-320,1-20-704,-1 0-1025,2 0-417,-2-20-1922,1 20-7014</inkml:trace>
  <inkml:trace contextRef="#ctx0" brushRef="#br1" timeOffset="129185.5468">12387 6485 15438,'-20'-39'3780,"0"39"-1730,20 0-449,-20 0 225,-19 20 128,19 21-513,0-2-672,0 0-353,20 1-416,0 0 32,0-20-128,40 0 192,-20-1-64,19-19-64,1-19 0,-1-21-128,1 0-96,-20 0 64,-20 1 96,0-22-225,0 2-159,-20 0 159,-20-1 129,21 1 192,-1 20 257,0 19 159,20-1 289,0 21-225,0 21-192,0 18 161,20 1-33,0 19-320,19 21 32,1-21-64,19-18-256,-18 18-160,17-20-225,-17-19-896,-3 20-1314,-17-20-2049,-1-20-14030</inkml:trace>
  <inkml:trace contextRef="#ctx0" brushRef="#br1" timeOffset="130790.0391">13499 6209 18289,'-40'-20'737,"40"-1"191,0 21-543,0 0 448,0 0 992,20 41-287,0-2-481,-20 20-417,18 1-287,3 19-129,-1-18-160,20-2 64,-21 0-256,1-19-481,20-20-576,-20 0-897,-1-1-608,-19-19-3716</inkml:trace>
  <inkml:trace contextRef="#ctx0" brushRef="#br1" timeOffset="131151.3672">13260 6566 20115,'-20'-20'2114,"20"0"-1858,20 20 256,20-19 1026,-1-3-321,22 3-929,-2 19-320,-1-20-288,3 20-289,18 0-256,-20 0-416,1 0 32,-1 20 64,-18-1 608,-1 3 449,-22 17 352,-18-19 673,21-1 320,-21 21-160,20-19-288,0-21-224,0 0-33,19 0-224,1-21-95,-20 1-161,-1 0-96,1-19 64,-20 19 64,-20 1-64,-19-3-64,-1 22-97,1 0-63,-1 0 96,-19 0-448,19 0-802,19 0-800,21 22-3555</inkml:trace>
  <inkml:trace contextRef="#ctx0" brushRef="#br1" timeOffset="131810.5469">14649 6009 13452,'0'-39'2915,"0"39"-705,0-20-288,0 20 256,0 0-256,0 0-641,0 0-865,0 0 289,0 20-128,0-1 95,0 22-31,20 18-225,-20 0-95,20 21-161,1-21 32,17 2-192,-17-22 64,19-19 32,-20-1 0,-1 1 32,1-20-64,20 0 0,-20 0-32,-1 0 32,21 0 1,-20 0-65,19 0-65,1 20 33,-19 21 0,-1-22-32,-2 21-32,2-1 96,-20-19-32,0 1-32,0-2 64,0 1-96,-20-20 64,-18 0-128,17 0-32,-19-20 32,1 1-33,19-2 129,-20 1-288,1 0-225,19 1-480,0-1-576,20 20-833,0-20-449,20 1-5958</inkml:trace>
  <inkml:trace contextRef="#ctx0" brushRef="#br1" timeOffset="132166.0156">15325 6426 18321,'0'0'1954,"0"0"-1538,19 0 289,1 0 1088,20 0-800,-20 0-352,-1 0-385,1-19-128,0 19-32,0-20-96,1 20 32,-21-20 1,-21 20 223,1 0-224,0 0 160,-19 0 32,-1 40 193,-19-1 191,39-19-31,0 21-321,20-2-320,0-19 64,40 19 0,19-19-481,20-20-640,-18 0-1057,18 0-1825,0 0-13646</inkml:trace>
  <inkml:trace contextRef="#ctx0" brushRef="#br1" timeOffset="132773.4375">16337 6466 19122,'-20'0'1761,"20"0"-1248,0 41 448,20-2 672,19 20-255,-19 21-546,21-1-383,-21-19-289,19 19-320,-19-19-129,20-21-287,-21 1-577,1-40-769,0 20-801,-20-40-3875</inkml:trace>
  <inkml:trace contextRef="#ctx0" brushRef="#br1" timeOffset="133041.9922">16238 6446 15887,'-40'-79'3267,"20"60"-1922,40-22-737,20 41 321,19-20 929,0 20-481,2 20-992,18 0-289,-19 40-64,-1-21-64,0 20-160,-19 2-129,-20-22-63,-20 1 480,-20-19-192,0-2 128,0 1 0,-19-20-32,-21 0-64,21 0-192,-1-20-129,1 20-159,19-19-513,0-22-481,20 21-736,20 20-2274</inkml:trace>
  <inkml:trace contextRef="#ctx0" brushRef="#br1" timeOffset="133519.5311">16854 6705 19858,'18'0'2178,"-18"-20"-1505,21 0 96,-21-20 928,0 20-608,20-19-640,-20-1-353,20 21-64,0-22-32,-1 1-96,1 21 64,0-1-32,0 20 32,0 0-64,-1 20-33,1-20 226,0 19-65,20 1-32,-21 0 64,21-1-32,1-19 32,-21 0-32,19 0 64,-19-19 0,0-1 0,0 0 0,-20 1-32,0-21 64,-20 21 0,-20 19 97,19 0-1,-17 0 0,-3 0-96,21 19 160,-19 21-384,19-21 128,0 21-32,20 1 0,0-2 97,20 0-258,19 1 33,1-19-160,1-21-160,18 19-417,-19-19-513,19-19-447,-19-2-353,-20 1-1121,-1 0-4741</inkml:trace>
  <inkml:trace contextRef="#ctx0" brushRef="#br1" timeOffset="133744.1406">17469 6050 16783,'0'-41'3043,"0"41"-1409,0 0-97,19 21 545,1 19-192,-20-1-769,20 20-352,-20 21-97,20-1-351,0-19-353,-1-1-64,1 2-289,0-42-287,21 21-289,-3-40-545,-17 0-768,19 0-416,-21-40-2467</inkml:trace>
  <inkml:trace contextRef="#ctx0" brushRef="#br1" timeOffset="133932.6172">17747 6070 17104,'-20'0'3395,"20"19"-1537,0 21 63,20-1 226,-20 21-450,20-1-800,19 2-641,-19-2-224,20 0-256,-21-18-224,21-2-257,0-19-704,-21-20-866,1 0-799,-20 0-3813</inkml:trace>
  <inkml:trace contextRef="#ctx0" brushRef="#br1" timeOffset="134135.7422">17350 6348 22421,'20'-21'3139,"-1"21"-2371,21 0 193,0 0 577,39-20-449,-20 20-801,20 0-160,-18 20-320,-2 1-577,1-21-864,-1 19-770,0 1-607,1-20-2275</inkml:trace>
  <inkml:trace contextRef="#ctx0" brushRef="#br1" timeOffset="134360.3515">18164 6327 17616,'20'0'3556,"-1"21"-1635,21-2-319,0 1 31,-1 19-479,-19 1-770,20 1-288,-1-22-192,1 21-417,-1-21-448,2 1-448,17-20-673,-37-20-1601,19 1-13806</inkml:trace>
  <inkml:trace contextRef="#ctx0" brushRef="#br1" timeOffset="134526.3672">18620 6348 20147,'-39'39'2978,"39"0"-1632,-20 1 415,0 40 578,-1-1-578,21 20-1184,0-19-449,0-21-416,21 0-321,-1 2-256,0-22-96,-2 1-544,-18-21-1410,21 2-1857</inkml:trace>
  <inkml:trace contextRef="#ctx0" brushRef="#br1" timeOffset="135323.2422">19513 6407 16399,'20'-80'1281,"-20"60"321,0 0-225,0 1 417,-20 19-33,1 0-511,-1 19-674,-20 1-95,1 40-33,19-1-128,20 0-192,0-18-96,20-1-96,-2-21-96,23-19-64,-21 0 0,19-19 160,-19-1 64,0-19 0,-20-2 0,20 21 0,-20 0 32,0 1 64,0 19-128,-20 19-64,20 21 96,0 1 32,0 18-32,0 21 64,40-2-128,-21 2 32,21-1 32,19 1 64,-19-21-96,1 0 0,-21-18 96,-2-2-32,-36 1 32,-2-21 0,-21 1-96,1-20 64,1 0-256,-21 0 32,1-20-289,19 1-95,-19-21-225,39 21-801,-19-1-1184,19 0-3909</inkml:trace>
  <inkml:trace contextRef="#ctx0" brushRef="#br1" timeOffset="135693.3593">20148 6387 20595,'-20'-39'1922,"1"18"-929,-21 21 32,20 0 416,0 21-480,1 18-481,-1 0-287,0 1-129,20 20-64,40-40 32,-1 19-128,1-39-129,-1 0 129,1 0 32,19-19-128,-39-1-96,21-19 160,-41 17 96,0-17-32,0 19-65,-41-19-95,3 19-64,-3 1 96,1 19-257,1 0-800,-1 19-544,20-19-1218,20 20-6470</inkml:trace>
  <inkml:trace contextRef="#ctx0" brushRef="#br1" timeOffset="135997.0703">20486 6446 19826,'-60'0'2467,"41"20"-1539,-21-20 258,20 19 223,20 3-897,0-22-415,20 19-65,0 1 0,19-20-96,1 0-33,0 0 1,-1 0 64,-19-20-96,0 1-64,-20-3 224,0 3 0,0-1-32,-20-19 96,-20 19-128,1 20-32,-1-20 0,1 20 128,-1 0-192,0 20-385,21-20-447,19 0-514,0 20-1088,0-1-3908</inkml:trace>
  <inkml:trace contextRef="#ctx0" brushRef="#br1" timeOffset="136409.1797">20843 6446 19986,'-19'-20'1474,"-1"20"-545,0 0 576,0 20 225,0 0-673,1-1-545,19 3-223,0 17-257,19-19 96,21-1-288,-20-19 127,19 0-127,21 0-32,-21-19-64,-19-21-225,0-1 257,-20 2 256,0 0 32,0-20-64,-20-2 289,-19-17 63,19 17-32,0 2 33,0 0 383,0 38 481,1 1-256,19 1-352,0 19-257,0 19-63,0 22 159,0-1-64,0 19-352,19 21-96,21-21-288,0 0-96,19 1-129,-18-21-384,18 1-865,-19 1-1697,-1-22-1217,1 1-13518</inkml:trace>
  <inkml:trace contextRef="#ctx0" brushRef="#br1" timeOffset="136576.1719">21379 6585 21876,'20'20'6759,"1"-20"-6695,-3 0-289,2-20-31,0 20 448,-20 0-384,0-19-2210,0 19-2146,0 0-13485</inkml:trace>
  <inkml:trace contextRef="#ctx0" brushRef="#br0" timeOffset="154046.875">436 8888 7431,'-21'-39'3747,"21"19"-1729,-18 0-128,-2 1 256,0-2-160,20 1-225,-21 20-223,21-20-353,0 20-512,0 0 416,0 20-32,21 21-257,-1-2-287,0 20-129,19 1-256,-19 19-32,0 1-64,19-21-64,-19 21-32,20-21 321,-20-19-450,-1-1-159,1 2-321,0-22-544,-20 1-544,20 0-193,-20-20-641,21 0-1473,-21 0-9256</inkml:trace>
  <inkml:trace contextRef="#ctx0" brushRef="#br0" timeOffset="154438.4765">774 8888 6309,'0'-59'6118,"0"59"-5541,0-20 672,0 20 641,0-19 96,0 19-961,0 19-257,0-19 1,-21 40-96,21-21 95,-20 21-287,20 20-33,-20-21-127,2 20 415,-23-18-319,21-21 31,0 19 33,20-19 127,-19-20-63,19 20-129,0-20-192,0 0 33,0 0 383,19 0-95,1 0-225,0 19-96,21-19-224,-23 0 128,22 21-320,-19-21-64,-1 20-32,-2-20-193,3 20-640,-1-20 0,-20 0-480,0 19-513,20-19-1378,-20 0-5925</inkml:trace>
  <inkml:trace contextRef="#ctx0" brushRef="#br0" timeOffset="154909.1797">1071 9186 20083,'20'0'384,"-20"0"-256,21 20 1025,-21-20 0,18 19-544,-18-19-321,41 21-192,-21-21-96,0 0 0,-2 0 0,3-21 32,-1 2-128,-20-1 96,0 0-32,0 1 160,-20-1-64,-19 20 32,19 0 449,0 0 192,-1 0-161,1 20-288,-19-1-31,19 1-65,20 0 64,-20 20-96,20-20 128,20 19-127,21 1-65,-23-21 32,43 1-192,-23-20-449,23 0-640,-2 0-705,-19 0-1249,-1-20-4067</inkml:trace>
  <inkml:trace contextRef="#ctx0" brushRef="#br0" timeOffset="155148.4375">1468 9107 21075,'0'-21'2146,"0"1"-1345,20 20 288,0 20 321,-20 1-289,19-1-705,1 19-192,0 20-352,21-18 32,-3-2-480,3 1-449,18-21-833,-19 1-1121,-20-20-3619</inkml:trace>
  <inkml:trace contextRef="#ctx0" brushRef="#br0" timeOffset="155351.5625">1944 9047 22677,'0'19'1345,"-18"22"-576,18 18 608,-21 21 129,21-1-193,-20 1-640,0-1-577,20 20 0,0-40-481,0 22-447,0-42-514,0 0-1120,20 1-1089,-20-19-4165</inkml:trace>
  <inkml:trace contextRef="#ctx0" brushRef="#br0" timeOffset="156176.7578">2422 9027 17584,'18'0'2979,"-18"20"-2178,0-1 512,20 1 481,1 21-321,-21-2-864,20 1-225,0 0-32,-2 0-320,3-21 32,-1 1 33,-20 0-290,20-1-671,-20-19-738,0-19-672,0-1-865,0 0-5477</inkml:trace>
  <inkml:trace contextRef="#ctx0" brushRef="#br0" timeOffset="156337.8905">2322 8809 19730,'-40'-19'2563,"0"-2"-1314,40 21-609,0 0-223,0-20-353,20 20-449,0 0-928,20 20-1473,19 1-4261</inkml:trace>
  <inkml:trace contextRef="#ctx0" brushRef="#br0" timeOffset="156850.5859">2898 9066 17840,'0'-19'2243,"-21"19"-1058,21 19-256,-20-19 576,2 20 64,18 21-608,-20-2-480,20 1-225,20 0 32,-2 19-288,2-19 225,1-21-290,19-19-63,-22 0 32,23-19 0,-21-1-32,0-19-128,-1-1 160,-19-20 0,0 21 96,-19-22 64,-1 2-32,0-20 32,-21-1-64,3 2 32,-3 17 0,21 2 32,-18 20 64,17 18 224,21 21 1,0 0 191,0 0-352,0 21 1,21 38 63,-1-20 32,-2 22-192,23 17 32,-1 2-32,-1-21 0,-19 0-224,20 2-224,-1-22-257,1 1-608,-20-21-640,19 2-674,-19-1-768,0 0-5285</inkml:trace>
  <inkml:trace contextRef="#ctx0" brushRef="#br0" timeOffset="157306.6406">3315 9107 17904,'0'20'2531,"20"0"-1762,-2-20 159,3 0 418,-1 0-1,0-20-608,0 20-449,0-20-64,-1-1-128,1 1 64,-20-19-31,0 19 31,0 1-96,-20 19 0,1-20-64,-1 20 96,-20 0 64,20 20 128,-19-1-63,19 1-65,-1 19-64,1 2-32,20-1 0,0-1-96,0 0 0,20-18-256,21 19-257,-2-21-672,-19 1-224,20 0-641,-1-20-705,1 0-3203</inkml:trace>
  <inkml:trace contextRef="#ctx0" brushRef="#br0" timeOffset="157691.4061">3752 9027 19954,'0'-20'3267,"0"20"-1857,-20 0-866,20 20 449,-20 0 224,-1 19-384,1 2-416,20 18-193,0-20-96,0 2-192,20-2-96,1-19 224,-1 0-256,0-20-1,-2-20 97,23 20-96,-21-39 96,0-1 0,-20 19 64,19-18 64,-19 0-32,-19 19 32,19 0 32,-20 20 160,20 0-32,-20 20-63,20 0 127,-20 19-192,20-19 0,0 20-128,20 0 32,0-21-513,19 1 97,1 0-577,0-20-993,-1 0-897,1-20-2434</inkml:trace>
  <inkml:trace contextRef="#ctx0" brushRef="#br0" timeOffset="158415.039">794 9881 12171,'-41'0'1025,"21"0"288,0-19 225,20 19 351,0 0-447,0 0-257,20 0-224,21 0-128,-3 0-193,3 0-191,19 0-193,19 0-64,0 0-96,41 0 32,-1 0 97,19 0 31,22-21 128,38 1 1,39 20-65,-18-20-224,-21 20 160,-18 0-64,-22 0 289,-18 0-33,-2 0-224,1-19-63,-19 19-1,-21 0-96,-20-20 64,-20 20 96,-19 20-96,1-20-32,-3 0 97,3 19-97,-21-19 128,19 0-32,-19 0-96,20 0-32,-40 0 0,19-19-128,1 19 64,0-20-64,-20 0-64,0 20-352,0-19-161,0 19-384,0 0-769,20-20-1056,-20 20-2852</inkml:trace>
  <inkml:trace contextRef="#ctx0" brushRef="#br0" timeOffset="158707.0311">4208 8908 2690,'20'-20'23959,"-20"20"-22614,-20 0-929,20 0-159,0 0-1,0 20-160,0-1-192,20 2-385,0-1-1216,-1 0-1058,1-1-1152,-20 1-9834</inkml:trace>
  <inkml:trace contextRef="#ctx0" brushRef="#br0" timeOffset="158869.1406">4307 9266 21075,'20'39'3075,"0"-39"-2338,-20 0-545,0 0 32,20 0-63,-20 0-834,19-19-2306,-19-1-5701</inkml:trace>
  <inkml:trace contextRef="#ctx0" brushRef="#br1" timeOffset="161355.4686">5062 9007 14830,'-20'-19'1697,"20"-1"97,0 20-289,0 20 97,0-1-97,20 21-640,-2 20-192,3-1-225,-1 21-64,20-40-191,-1-1-97,1 0 192,-20-19-160,19 1 0,-19-21 64,21-21 33,-21 1-33,-2-19-128,2-20-64,1 18 32,-21-18 0,0 20 96,-21-2-128,21 2 128,0 19 96,-20 20-95,20 20 159,0-20-224,0 39 64,0 2 32,20-2-192,1 1-32,19 0 32,-1-20-416,1 0-385,-1-1-224,1 1-288,-20-20-449,19 0-737,-19 0-2049,-20 0-8552</inkml:trace>
  <inkml:trace contextRef="#ctx0" brushRef="#br1" timeOffset="161724.6093">5894 9027 14477,'0'-39'3812,"0"19"-2083,-18 0-287,-2 20 95,-1 0 97,1 0-417,0 40-352,2-21-289,-3 21-287,1 20-193,20-20-160,0-1 128,20 0-96,19 2-257,1-21 129,1 19-608,-2-19 287,1-1 97,-1 1 224,-19 1 31,0-21 129,-20 20 64,0-20 1,0 0-33,0 0-481,-20 0-448,0 0-64,1 0 33,-1 0-97,0 0-64,0 19-225,-1-19-1857,21 20-10634</inkml:trace>
  <inkml:trace contextRef="#ctx0" brushRef="#br1" timeOffset="162057.6172">6194 9266 18673,'38'-20'1506,"-17"-1"-513,19 21 480,-22-19-224,3 19-224,-1-20-544,-20 0-225,20 1-64,-20-1-128,20 0 32,-20-1 32,-20 1 32,0 1-64,0 19 65,-1 0-129,-17 19 0,18 1 0,-21 41 96,23-22-192,-3 21 160,1-1 96,20 0-320,20-39 320,19 21-256,22-41-32,-2 0-160,1 0-929,19-20-1442,-20-1-1633,1-18-13837</inkml:trace>
  <inkml:trace contextRef="#ctx0" brushRef="#br1" timeOffset="162971.6797">7066 8690 14541,'0'-20'2146,"0"20"-160,0 0-801,0 0 449,21 20 63,-21 19-800,20-19-705,-20 21 1,18-2-129,3-19-128,-1-1-321,20 1-800,-21-20-1185,1 0-2659</inkml:trace>
  <inkml:trace contextRef="#ctx0" brushRef="#br1" timeOffset="163159.1797">7265 8690 18385,'20'0'1890,"-20"0"-1058,20 0 354,-20 20 95,19-1-416,1 1-513,-20 21-192,20-2-224,20 20-480,-21-39-513,1 20-993,0 0-1730</inkml:trace>
  <inkml:trace contextRef="#ctx0" brushRef="#br1" timeOffset="164108.3983">7781 9047 16719,'0'-20'2018,"0"20"-1249,0 20 256,20-1 673,0 22-577,-1-1-353,1-1-255,0 0-257,1 2-32,-1-21-96,-2-1 193,2 1-161,-20-20 0,0 0 0,0 0 160,0-20-159,-20-19-161,2-2 96,-2 2-96,-1 0-96,1-22 96,20 22-32,-20-1-32,20 1 31,0 19 33,20 20-64,-20 20 96,20 19 65,1 1-162,-1-1 194,18 22-129,-17-22 0,-1 0-32,0-18 64,-20-1-32,19-20 32,-19 0-32,0 0 64,0 0 64,0 0-64,0-20-160,0-1 192,0 2-96,0-21-64,0 21-64,20-1-32,-20-21-97,20 21 97,0 20 32,0 0 64,19 20 64,-19 1 0,20-1 0,-21 0 32,21-1 0,1-19 0,-23 20-64,22-20 0,-19 0 192,-1 0-32,-2-20 193,3 1-97,-1-1 0,-20 0 32,20-1-64,-20-18 1,0 19-1,-20 0-96,20-19-128,-20 39 224,20-20-32,-21 20 96,21 20-256,-18 0 32,-2-1-128,20 21 257,0-1-258,0 2 97,0-2-96,20-19 32,-2 19-288,23-39-353,-1 21-95,-1-21-1218,21-21-449,-21 2-2049,1-1-9481</inkml:trace>
  <inkml:trace contextRef="#ctx0" brushRef="#br1" timeOffset="164541.9922">8873 9027 16431,'-21'-20'2466,"21"20"-1088,-18 0-129,-2 0 769,20 20-417,-20 0-608,-1-1-416,21 42-225,0-22 97,0 1-193,21 20-160,-21-40-192,40-1 224,-1-19-128,-19-19-32,20-1-32,-1-21 32,-19 2-160,0 0 160,-20-22 0,-20 22 0,0-20-161,0-2 129,1 2-64,-21 0 32,20 19 192,-19-19 0,39 39 128,-20 0 161,20 20 63,0 0-192,0 20 97,0 19 127,0 22-127,20-2-97,-2 19-128,3-17-64,19 17-64,-20-17-160,19-22-160,1 1-417,-20 0-608,19-20-737,1-20-1121,-19 0-3556</inkml:trace>
  <inkml:trace contextRef="#ctx0" brushRef="#br1" timeOffset="164739.2578">9211 9066 22997,'20'41'1986,"-2"-21"-1089,2 0-160,1-1 192,-21 1-737,20 0-160,0-1-385,-1-19-447,1 0-642,-20 0-1056,20-19-1570,-20-1-12876</inkml:trace>
  <inkml:trace contextRef="#ctx0" brushRef="#br1" timeOffset="164877.9296">9249 8790 17616,'-59'-41'4228,"19"41"-2274,22-20-1441,18 20-481,0-19-417,0 19-1857,0 0-2947</inkml:trace>
  <inkml:trace contextRef="#ctx0" brushRef="#br1" timeOffset="165614.2578">9687 8988 12908,'0'-20'2882,"0"0"-1024,-21 20-609,3-21 417,18 21 0,-20 0-545,-21 0-417,21 21-287,2-1-161,-3 19 96,21-19-31,-20 19-161,20 2 128,20-21-192,-20 0-96,39-1 32,-19-19-32,0 0 128,1 0-32,17-19-64,-17-1-32,-1 0 0,-20-1 0,20 1 0,-20 1 32,0 19 0,0-20 0,0 20 32,0 0 1,0 20 95,0-1-64,0 22 0,20-1-32,-20-21-32,19 1-128,21 0-321,-20-1-159,19 2-481,-19-21-192,20 0-481,-20-21-1121,-1 21-4291</inkml:trace>
  <inkml:trace contextRef="#ctx0" brushRef="#br1" timeOffset="165918.9453">9905 9027 18289,'20'20'2466,"-20"-1"-1473,20 1 705,-1 1 31,1-1-672,0 19-640,-20-39-1,21 20-352,-1-20 32,-20 0-64,18 0 0,-18 0-64,0-20 64,0 1-64,0-1 32,0 0 0,-18-21 32,18 22-64,0-1 32,18 0-64,2 20 64,-20 20-96,41 0 96,-21-1 32,19 22-64,-19-21-897,20 19-832,-21-19-898,21 0-2402</inkml:trace>
  <inkml:trace contextRef="#ctx0" brushRef="#br1" timeOffset="166570.3125">11017 9047 15214,'0'-20'1409,"0"0"353,0 20-385,0 0 289,-20 20-97,20 19-448,-21 2-352,21-1-64,0 19-257,0-19-96,0 0-127,21-21-97,-1 1 96,20-20-32,-21-20 64,21 1-159,-20-21-97,0 0-65,-1 0 33,-19 1 0,-19-2 0,19 21-160,-20-19-96,0 19-64,0 1-193,0 19-320,20 0-224,0 0-704,20 19-1,-20 21-1089,20-1-3427</inkml:trace>
  <inkml:trace contextRef="#ctx0" brushRef="#br1" timeOffset="166789.0625">11454 9266 15822,'-20'-41'2595,"0"22"-1218,-19-21-96,19 1 65,-21-2 31,3-18-704,-3 0-65,1-21-416,1 21-95,19-1 127,20 1 192,20 0-320,-1 39 32,1-21-224,20 41-64,1 0-545,-23 0-992,23 41-1410,-1-21-4068</inkml:trace>
  <inkml:trace contextRef="#ctx0" brushRef="#br1" timeOffset="166976.5625">10997 8968 22132,'-39'0'1314,"39"0"-514,0-20 354,18 20 479,23-21-800,-1 21-737,19-19-192,0 19-673,1 0-480,-1 0-993,-18 19-1121,17-19-2819</inkml:trace>
  <inkml:trace contextRef="#ctx0" brushRef="#br1" timeOffset="167903.3202">12128 8988 15118,'0'0'3011,"-20"0"-2082,20 19 96,20 1 608,-20 19-256,20-19-672,-20 21-225,21-21-31,-21-1-129,20-19 33,-20 20-129,0-20 32,0 0 0,0-20 33,0 20-225,-20-19-96,20-21 192,-21 19-224,21-18 128,0-1-160,21 1-65,-1 19 65,-2-1-32,3 21 32,-1 21-128,0-1 256,0 19-128,-1 1 192,1-21-96,0 22 0,0-21 32,-20 0 32,20-1-32,-20-19 32,0 20-96,0-20 256,0-20-128,0 1 1,0-1-97,0 0 64,0-1-32,0-18-32,0 19 0,0-19 32,19 19-64,1 20-64,0 0 192,0 0-192,19 39 192,-19-19-64,0 19-128,1 2-193,17-21-544,-18 19-672,1-19-801,-1-20-2050,0 20-10666</inkml:trace>
  <inkml:trace contextRef="#ctx0" brushRef="#br1" timeOffset="168214.8436">12784 9066 9128,'19'0'9769,"1"0"-7847,0 0-641,-20 0 97,40-19-385,-21 19-481,1-20-192,0 20-191,-20-20-193,20 1 64,-20-21-97,0 40 33,-20-21 32,0 21 32,0 0 32,1 0-32,-21 21 128,0-1-63,21 0 95,-1 19 128,0 0-128,20 2-192,20-21 96,0 0-256,19-1-481,1 1-512,19-20-480,2 0-962,-3-20-2658</inkml:trace>
  <inkml:trace contextRef="#ctx0" brushRef="#br1" timeOffset="168598.6328">13201 8988 16719,'-40'39'2339,"20"-19"-1026,0-1 0,20 1 289,0 21-449,20-21-609,0-1-288,20 1-160,-1-20-31,-19 0-97,20-20-33,-1 1 1,-19-1-192,0-21 0,-20 2-32,0-1 127,-20-19 129,0 19-128,-19-19 192,-1 0-64,20-2 32,-19 2 96,-1 20 193,40 18 383,-20 1 1,20 20 64,0 0-289,0 20 225,0 21 127,20 18-159,0 0-353,19 21-95,-19-21-193,20 1-65,-1-1-447,1-20-225,-20 2-640,19-1-1025,2-21-641,-21-19-2370</inkml:trace>
  <inkml:trace contextRef="#ctx0" brushRef="#br1" timeOffset="168783.2031">13558 8988 18929,'0'39'2851,"0"-19"-2210,20-1-481,0 1 32,-1-20-160,1 21-96,0-21-737,0 0-1473,-20 0-4196</inkml:trace>
  <inkml:trace contextRef="#ctx0" brushRef="#br1" timeOffset="168920.8983">13558 8710 19058,'-20'-40'2017,"-1"21"-1376,42 19-993,-21-20-545,40 20-1634,-20 0-12459</inkml:trace>
  <inkml:trace contextRef="#ctx0" brushRef="#br1" timeOffset="169446.289">14015 8927 1793,'-20'-39'12716,"20"19"-10474,-20 1-960,0 19 415,-1 0 129,3 0-161,-22 19-287,-1 21-225,23 0-224,-3 0-128,1 19-321,20-20-128,0 2-320,20-21-64,19-1-64,-19-19-128,21 0 0,-3 0-32,3-19-97,-1-21-31,-21 19 64,1-18 95,-20 19 161,0-19 32,0 19 32,0 0 64,0 20 321,-20 0-65,20 0-96,0 20 0,20 0-31,-20-1-33,20 1-64,20 19-128,-21-39-64,21 20-257,-20 1-287,19-21-289,-19 0-641,0 0-351,1 0-898,-21-21-3299</inkml:trace>
  <inkml:trace contextRef="#ctx0" brushRef="#br1" timeOffset="169823.2422">14272 8829 19410,'0'39'1473,"21"-19"-256,-21 19 481,0 2 160,20-2-417,-20 20-768,18-18-289,-18-21-160,21 0-63,-1-1-65,-20 1-64,0-20 64,20 0 0,-20-20-32,0 1-64,0-1-64,0-21 64,0 2 64,0-1-64,20 21 0,-20-21 32,19 19-64,-19 2 64,20 19 32,0 19 0,0 2 0,0 19-64,-1-21 64,1 21-256,0-21-288,20 1-385,-21 1-545,1-21-672,0 20-736,-20-20-2275,0-20-10858</inkml:trace>
  <inkml:trace contextRef="#ctx0" brushRef="#br1" timeOffset="170169.9218">14967 8769 6149,'20'-20'13966,"-40"0"-11949,20 20-1056,-20 0 673,1 0-321,-21 20-224,-19 21-160,39-22-416,-20 21-161,19-1-320,21 0 0,0-18-96,21-1 128,19 0-192,-1-1-96,21 1 31,-1-20-95,1 20 96,-21-1 96,2-19 96,-21 20 0,-2 1 0,-18-1 64,-18 0 64,-2-1-32,-21-19-96,21 0-32,-19 20-192,19-20-737,20 0-865,-20-20-288,20 20-352,-20 0-4260</inkml:trace>
  <inkml:trace contextRef="#ctx0" brushRef="#br1" timeOffset="170459.9609">15186 8392 21556,'20'-20'2626,"0"1"-1601,-20 19 225,18 19 31,-18 1-384,0 0-513,0 39-192,0-19-192,0 19-288,21-19-289,-21 1-768,20-2-865,-20-19-865,20-20-2210</inkml:trace>
  <inkml:trace contextRef="#ctx0" brushRef="#br1" timeOffset="170626.953">15305 8492 21620,'0'19'3171,"20"1"-2594,-1 19-513,1-19-225,20 0-127,-20 21-96,19-22-1314,-19 1-1953</inkml:trace>
  <inkml:trace contextRef="#ctx0" brushRef="#br1" timeOffset="172225.5859">16139 8253 16463,'-40'-20'2018,"20"20"-449,20 0-544,-21 20 513,21 19 127,-18 22-768,18-22-576,0 20 31,-20 1-192,20-1-64,0 2-160,20-22-320,-20 20-193,0-19-576,18 0-576,-18 0-770,0-1-3394</inkml:trace>
  <inkml:trace contextRef="#ctx0" brushRef="#br1" timeOffset="172741.2109">16119 9405 12684,'0'0'3203,"0"-21"-1250,0 21 290,0 0-258,0 0-287,-20 0-417,20 0-384,0 0 0,0 0-64,-20 0-129,20 0-351,0 0-161,0 0-32,0 21-96,20-21 0,-20 20 0,20-20 32,0 0 0,-20-20 0,19 20-63,-19-21-33,0 1 0,0 1 0,0 19-33,0-20-319,0 0-673,0 20-1601,0 0-2371</inkml:trace>
  <inkml:trace contextRef="#ctx0" brushRef="#br3" timeOffset="177459.9609">7880 9782 4163,'0'0'1250,"21"0"-129,-21 0 192,0 0-64,20 0-544,-20 0-321,18 0-224,-18 0-96,20 0-32,21 0 0,-21 19 129,19-19 287,1 0-64,-1 0-63,1 0-1,19 0-160,1 0-64,19 0 0,-20 0 32,41 0 97,-20-19 575,19 19-127,1-20-96,-1 20-65,0-20-224,21 20-128,-21-19-63,0 19 31,0 0-128,0 0 0,21 0 32,-21 0 0,19 0 0,1 0 64,1 0 320,-1-20 65,20 20-1,-21 0-63,2 0-1,-1 0-224,0 0-128,1 0-64,18 0 0,-19 0 64,1-21-96,-1 21 64,0 0 0,-1 21 32,1-21 32,1 0 129,-1 20-97,21-20-128,-22 0 96,1 0-64,0 0 0,1 19 0,-1-19-32,-20 0 0,21 0 64,-2 0 0,1 0-64,0 20 160,1-20-96,-1 0 128,-1 0-31,21 0-97,-19 0 32,-1-20-32,1 20 64,-3 0 128,-17 0 193,-1 0 31,-19 0-31,20 0 31,-21 0 32,0 0 65,20 0-161,-20 0 193,2 0-32,-2 0-129,0 0-224,0 0-32,-19 0-64,-1-19-63,-18 19-33,-3 0-289,-18-20-223,1 20-641,-21-21-609,20 21-224,-20 0-1793,0-20-12332</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5T00:30:51.46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00FF"/>
    </inkml:brush>
  </inkml:definitions>
  <inkml:trace contextRef="#ctx0" brushRef="#br0">1112 3588 12716,'-21'-40'1953,"1"20"-31,20-19-577,0 19 321,-40-19-289,21 18-416,-21 1-64,0 20-160,1-20-97,-21 40 161,21 0-64,-22 20-32,23 19 95,-3 21-383,1 19-129,21-19 0,-1 18-96,20 2-160,20-20 97,19-21-1,1 0-32,19-39-288,20 1-289,-18-2-992,18-19-1346,0 0-960,-19-19-13326</inkml:trace>
  <inkml:trace contextRef="#ctx0" brushRef="#br0" timeOffset="630.8593">1349 3430 17104,'-39'0'1665,"19"0"-928,20 0-193,-20 0 1026,20 19-1,20 21-159,-20-1-449,20 21-193,-1 19-223,1-20-129,20 21-223,-20-21 95,19 2 0,-19-22-96,20 0 32,-40-19-31,19 1-65,-19-21 64,20 0 417,-20 0-225,20 0-224,-20-41-160,0 22 128,21-21-128,-21 1 0,0-2 0,0 21-64,0 20-256,0 0 128,20 0 128,-2 20 96,23 21-289,-1-2-319,19 1-641,-19-1-673,-1-18-801,1 18-704,19-39-6630</inkml:trace>
  <inkml:trace contextRef="#ctx0" brushRef="#br0" timeOffset="913.0859">2005 3845 19794,'0'0'2178,"0"20"-1857,0 0 1280,-21 21 1,21-2-706,21-19-607,-1-1-65,19 1-64,1-20 128,19-20-159,-19 1-322,-1-1 1,1-19-64,-20-2 128,-20 21-257,-20 0-159,0 1-161,-19 19 97,-21 0 159,21 0 321,-1 0-320,-1 19-930,23 1-896,-2-20-1794</inkml:trace>
  <inkml:trace contextRef="#ctx0" brushRef="#br0" timeOffset="1290.0389">2481 3885 22004,'-21'0'1185,"1"0"-1217,20 21 673,0 18 384,0-19-64,20 0-417,21 19-223,-3-39-1,3 21-96,-1-21-64,-1-21-64,-19 1-96,0 1-64,0-1-224,-20 0 32,0-19-160,-20 18-449,-20-19-224,1 21 64,-21 19 384,1-20-416,18 20-1057,3 20-5029</inkml:trace>
  <inkml:trace contextRef="#ctx0" brushRef="#br0" timeOffset="2715.8203">3096 3767 2370,'0'-20'15022,"0"20"-13388,-20 0-65,0-21 129,1 21-289,-1 0-480,0 0-385,0 0-351,-19 21-1,19-1 0,20-1-160,-20 1 0,20 19-64,0-19 0,20 0 64,18 1 32,3-1-160,18-1 128,-19 1-128,0 0 256,-1-1-64,-19 1 32,-20 1-64,0-1 64,-20-20 33,0 19-161,1 1-193,-1 0-479,0-20-866,0 0-1216,0 0-4005</inkml:trace>
  <inkml:trace contextRef="#ctx0" brushRef="#br0" timeOffset="3092.7734">3493 3945 19730,'20'20'545,"0"-20"-385,0 0 512,-1 0-63,1 0 96,0 0-129,0-20-384,19 1-95,-19-1-65,-20-1-64,0 1 64,0 0-129,-20 1-127,2 19 128,-23 0 384,1 19-95,1 1 223,-1 0 385,20 1-417,1 18-32,-1-19-63,20 19-257,20-19 96,-1 1 0,21-1 32,0-20-96,19 0-416,0 0-353,-18 0-1024,-1 0-1667,-1 0-8711</inkml:trace>
  <inkml:trace contextRef="#ctx0" brushRef="#br0" timeOffset="7341.7969">4068 3747 7847,'20'39'8840,"-20"1"-7911,20-1 160,1 22 96,-1-2-192,-2 1-256,2-21-417,1-19-31,-1 19-1,0-39 96,-1 20-64,-19-20-31,0 0 512,-19-20 448,19 20-1121,-40-39 0,-1 19 0,3-40 64,-3 1 0,-18-21-288,19-19 96,1 0 0,19 20-160,20-21 32,0 41 32,20-1 160,-1 21 64,21 19-160,0 0-32,-1 20-32,22 20 64,-2 19-96,-19 1 192,-1 20-352,-19-1 159,0-20 97,-20 2 64,-20-2 65,0-19 127,-19 19 64,-22-19-128,23-20-32,-23 21-160,22-21 128,19 20-320,0-20-384,0 0-481,20 19-801,20 1-801,-20-20-3138</inkml:trace>
  <inkml:trace contextRef="#ctx0" brushRef="#br0" timeOffset="7603.5156">4605 3885 22357,'0'21'1825,"20"-21"-1632,-20 20 639,20-1 578,-20 1-481,20 0-513,-1-1-352,-19 1 64,20 1-224,-20-1-192,20-20-577,-20 19-961,0-19-1249,0 0-1473</inkml:trace>
  <inkml:trace contextRef="#ctx0" brushRef="#br0" timeOffset="7761.7186">4525 3528 22229,'-20'-39'1313,"0"19"-1537,20 0-641,0 20 256,0-19-256,20 19-2049,-20 19-5158</inkml:trace>
  <inkml:trace contextRef="#ctx0" brushRef="#br0" timeOffset="8039.0625">4764 3865 19826,'39'61'2435,"1"-22"-353,-20-19 96,-1-1-865,1-19-256,0 20-64,-20-20-321,20 0-223,-20 0 127,0 0-31,21-20-65,-21 1-319,0-1-161,18-19 0,-18-22 0,0 22-129,0 19-287,0-19-193,0 39-159,0 0-578,0 0-896,20 19-833,-20 1-320,21 0-6951</inkml:trace>
  <inkml:trace contextRef="#ctx0" brushRef="#br0" timeOffset="8305.664">5200 3906 20819,'0'0'3107,"0"20"-2050,0-20-96,0 19 544,0 1-383,0 0-674,0 19-224,40-18-96,0-1 0,-21-1 1,21 1-33,1-20-64,-3-20-96,-17 1-32,-1 19 63,-20-41-31,0 21-128,-20 1-64,-1-1-128,-17 20 127,-3-20 65,1 20-480,21 0-834,-1 20-544,0-20-800,0 0-4165</inkml:trace>
  <inkml:trace contextRef="#ctx0" brushRef="#br0" timeOffset="8522.4608">5479 3567 20787,'0'0'3588,"0"0"-3140,0 21-288,0-1 897,19 19 224,-19 20-544,20-18-256,0 18-353,0 0-160,0-18 0,19-2-545,-19 1-256,0-40-640,-20 19-993,0-19-1923</inkml:trace>
  <inkml:trace contextRef="#ctx0" brushRef="#br0" timeOffset="8689.453">5380 3806 25079,'-20'0'1922,"20"0"-641,20-20-96,-2 20 161,23 0-1154,-1 0-192,19-19-385,-19 19-704,19 0-768,-19 19-1763,-21-19-1633</inkml:trace>
  <inkml:trace contextRef="#ctx0" brushRef="#br0" timeOffset="9370.1172">6133 3430 11178,'-39'-41'2434,"19"2"193,0 39-257,0-20-576,0 0-257,0 20-480,1 20-192,-1 19-256,0 1 255,20 20 33,0 19-224,0 1-161,0-2-255,40 2-129,-21-21 32,21 2-288,20-22-128,-1-19-513,0 0-352,2-20-801,-23 0-865,3-40-4291</inkml:trace>
  <inkml:trace contextRef="#ctx0" brushRef="#br0" timeOffset="9776.3671">6332 3528 20339,'-21'39'416,"21"2"577,21-2 448,-1 20-127,20 2-449,-1-22-385,-19 0-256,20 1 32,-21-19-31,1-1-33,-20-1 160,0-19-160,0 0 385,0-19-289,-20-1-224,1-21-224,-1 2 64,-20-20 64,20-2-128,-19-17-128,39-2-97,-20 21 129,20 0 128,0 18 96,0 41 128,20-20-64,19 40 96,1 0 96,-20 20-32,39 39-96,-19-19 33,-1 19-97,1 1 32,1-21 0,-23 0-128,23-18-161,-21-2-319,19-19-161,-39-20-640,20 0-833,-40 0-577,20 0-7879</inkml:trace>
  <inkml:trace contextRef="#ctx0" brushRef="#br0" timeOffset="9943.3593">6392 3706 21492,'-40'0'2338,"40"0"-512,0-19-481,20 19 64,19 0-416,1 0-704,0 0-257,19 0-353,0 0-768,2 19-897,-3 1-1153,-17-20-1729</inkml:trace>
  <inkml:trace contextRef="#ctx0" brushRef="#br0" timeOffset="10160.1561">7046 3906 19954,'20'39'2499,"1"1"-1026,-1-21-384,-20 1-608,18 1-161,3-1-288,-21-1-64,20-19-513,-20 20-1024,0-20-1250,0 0-2914</inkml:trace>
  <inkml:trace contextRef="#ctx0" brushRef="#br0" timeOffset="10507.8125">7285 3726 21748,'0'41'641,"0"-2"31,20-19 353,-20 19 321,19-19-257,-19-20-321,0 21-383,0-21-97,20 0 32,-20 0 289,0-21-321,0 1-128,0 0-32,0-19-288,0 0 352,20 19-288,-20-21 96,20 22 0,0 19 0,-1 0-128,1 19 160,0 1-96,21 21 64,-23 18-192,23-20-513,-21 2-864,18-21-1410,3-1-897,-21-19-12459</inkml:trace>
  <inkml:trace contextRef="#ctx0" brushRef="#br0" timeOffset="10718.75">7662 3409 24086,'139'60'2659,"-60"-21"-801,0 20-801,-18 21-545,-22-21-288,-19 21-96,0-1-160,-20-38-480,0 18-321,0-20-288,0-19-1281,-40 21-1250,20-41-17744</inkml:trace>
  <inkml:trace contextRef="#ctx0" brushRef="#br0" timeOffset="122411.1327">555 5374 8936,'-20'20'1794,"0"-20"576,1 0-769,19 0 257,0 0-192,-20 0-385,20 0-352,0 0-192,0 0-257,0 0 289,0 0 160,0 0-1,20 0-95,-1 19-160,21-19-129,0 0-63,-1 22-65,1-22-256,19 0 33,-18 0-1,18 19-32,-19-19 0,0-19-32,-1 19-96,1 0 32,-1-22-96,-19 22-224,0 0-385,0-19-416,-20 19-960,0 0-1955,21-20-3203</inkml:trace>
  <inkml:trace contextRef="#ctx0" brushRef="#br0" timeOffset="131552.7343">1468 4937 6790,'0'-39'9769,"0"19"-7302,0 20-930,0-20-256,-20 40 353,20 0-225,0 19-928,20 22-129,0 17-96,0 2-96,-20 19 0,19-19-96,1-2-96,21-17-224,-21-22-416,18 1-450,-17-19-1088,-1-2-2210</inkml:trace>
  <inkml:trace contextRef="#ctx0" brushRef="#br0" timeOffset="148328.125">1885 5354 4260,'0'-19'1601,"0"19"385,0 0 32,0-20 352,-20 20-480,20 0-385,0-20-95,-20 1-257,20 19 96,0-21 192,0 21-256,0-20-256,-19 20-128,19 0-128,0 0-129,-20 0-224,20 0 1,0 20-97,-20 20 32,20-20 0,0 19-63,0-19-33,0 0-128,20-1 128,0 3-96,-1-3 0,1-19-32,20 0 64,-19-19-64,-3-3-96,2 3 64,-20-1 0,0-19 0,-20 19 0,20 0-160,-18 1 0,18-2-385,-21 21-95,21 0-417,-20-20-1089,20 20-1346,0 0-1600</inkml:trace>
  <inkml:trace contextRef="#ctx0" brushRef="#br0" timeOffset="148899.4139">2262 5255 15662,'0'-40'1217,"0"21"513,0-1 192,0 0 160,0 1-320,-20 19-609,1 0-289,-1 0-415,-20 19-33,20 21-63,1-1-65,-1 2-256,20-22-64,0 21-96,0-21 32,20 1-64,-1-20-65,1 0 65,0 0 128,0-20 0,-20 1 0,20-1-64,-1 0 160,-19 1 0,20 19-32,-20 0-32,0 0 192,20 39-224,-20-19 160,20 39-128,19-18 32,-19-2 0,0 0-96,21 1 128,-23 0-31,-18 0 63,0-21 96,0 1-192,0-20 32,-39 60-32,-1-20-128,1-21 32,-1 1-161,20 0-223,-19-1-481,19-19-993,0 0-1954,0 0-5573</inkml:trace>
  <inkml:trace contextRef="#ctx0" brushRef="#br0" timeOffset="149145.5078">2501 5276 21140,'20'0'2081,"-20"0"-1248,18 19-192,-18-19 480,21 40-160,-21-21-705,20 21-288,-20-21 0,20 22-288,-20-41-353,20 20-704,0-20-1090,-20-20-2721</inkml:trace>
  <inkml:trace contextRef="#ctx0" brushRef="#br0" timeOffset="149297.8514">2501 4978 22997,'-61'-21'1474,"43"21"-545,18 0-961,0 0-353,0 0-608,18-20-1761,-18 20-5927,20 0 8681</inkml:trace>
  <inkml:trace contextRef="#ctx0" brushRef="#br0" timeOffset="150022.4609">2918 5255 13036,'-20'-40'2562,"20"21"-448,-21 19 192,1-20-127,20 20-578,-18 0-576,-2 0-384,-1 0-289,1 20-128,0-1 0,20 21 97,-19 0-193,19 0-64,0-1-32,19 0-32,-19-17-160,20 17 32,0-19-321,21-1-416,-3-19-544,3 0-737,18 0-1281,-19-19-2499</inkml:trace>
  <inkml:trace contextRef="#ctx0" brushRef="#br0" timeOffset="150370.1172">3315 5215 17744,'-21'0'2339,"1"0"-1090,0 0 0,-19 0 224,19 20-352,0 21-480,0-22-321,20 21-192,0-21-160,0 1 32,0 0-96,20-20 32,0 19 0,-20-19-96,20 0-32,1 0 64,-3-19 64,-18-1 96,20 20 0,-20-20 32,0 1 32,0 19-64,0 0 96,0 0-32,0 0-96,0 19 32,20 1 0,-20 0-96,21-1-160,-1 3-417,19-3-512,-19-19-288,20 20-929,-20-20-577,-1-20-1313</inkml:trace>
  <inkml:trace contextRef="#ctx0" brushRef="#br0" timeOffset="150623.0469">3353 4998 16944,'-18'-20'2850,"18"20"-768,-20 0-704,20 0 31,20 20-384,-20-1-192,18 40-353,3 2-320,19-2-64,-20 0-32,19 1-128,1-21-192,-20 20-128,19-37-65,1-3-448,-20 1-352,1-20-448,-3 0-1122,-18-20-1473</inkml:trace>
  <inkml:trace contextRef="#ctx0" brushRef="#br0" timeOffset="150826.1719">3513 4978 17296,'-40'-21'3587,"40"21"-1249,0 0-1088,0 0-129,20 21 0,0 18-641,0 1-384,19-1 0,1 21-224,1-20-32,-3 19-288,3-19-129,-3 0-320,3-21-352,-21 21-577,0-40-1152,-20 19-1346,19-19-10314</inkml:trace>
  <inkml:trace contextRef="#ctx0" brushRef="#br0" timeOffset="151043.9453">3870 5156 19218,'0'20'2146,"0"0"-1281,20-1-1,-20 1 225,20 40-224,0-20-609,19-1-224,-19 0-256,20-17-288,-20 17-289,19-39-736,-19 0-770,21 0-1600,-23-20-11660</inkml:trace>
  <inkml:trace contextRef="#ctx0" brushRef="#br0" timeOffset="151208.9843">4208 5235 18929,'-21'60'2691,"1"-20"-1090,2 19 1,18 1 64,-20-1-449,20 2-833,0-2-480,20-20-352,-2-19-97,2 20-256,1-20-640,-21-20-961,0 20-3620</inkml:trace>
  <inkml:trace contextRef="#ctx0" brushRef="#br0" timeOffset="153998.0469">4684 4819 7879,'0'-41'4420,"0"41"-2498,-19 0-224,19 0 384,0 0-417,0 0-960,19 20 192,-19 21 64,20-2-33,0 20-95,0 2-352,0-2-1,19 1-192,-19-1-31,-20-20-1,20 1-224,0-19 128,-1-2-128,-19-19 128,0 20-32,20-20-96,-20 0 64,0 0 129,20-20-97,0 1-128,19-2-32,-19 21-96,1 0 96,19 0 0,-1 21 0,1 18-97,-20 0-127,19 1 96,-39 1 32,20-2 32,-40 0 64,20-19 0,-19 0 128,-21-20-192,20 0 192,0 0-192,-19 0 32,19-40-353,0 21-287,-1-40-193,21 18-416,0 1-1250,0 1-896,21 19-1218</inkml:trace>
  <inkml:trace contextRef="#ctx0" brushRef="#br0" timeOffset="154512.6953">5260 5335 13100,'39'39'2242,"-39"0"-1633,20-17 319,0-3 770,1 1-96,-21 0-385,20-20-192,-20 0-257,0 0 65,0 0 128,0-20-192,0 0-289,-20-21-127,-1 22-129,21-21 0,-20 1-64,20 0-224,0 18 32,0 1 32,0 0-128,20 20-96,1-19-257,17 19-415,3 0-514,-21 0-864,19 0-1474,-19 0-1569</inkml:trace>
  <inkml:trace contextRef="#ctx0" brushRef="#br0" timeOffset="154861.328">5657 5295 12459,'39'20'3492,"-19"-20"-1122,0 20-416,0-20-577,1 0-512,-21 0-385,18 0-127,2 0-1,0 0-256,-20-20 96,0 20-96,0-20 129,0 1-65,0-2 32,-20 1-128,0 20 32,2 0 64,-3 0-32,1 0 129,0 0 31,0 20-160,1 1-64,19 18-32,0-19 32,0 19-32,0-19-32,19 21-64,1-22-256,0 1-321,21-20-352,-23 20-608,22-20-1218,-19 19-1697</inkml:trace>
  <inkml:trace contextRef="#ctx0" brushRef="#br0" timeOffset="155280.2734">6173 5235 15822,'-20'-20'1602,"0"1"-385,0-1 353,20 20 480,-39 0-641,19 20-544,0-1-449,20 1-128,-20 21 65,20 18-225,0-20 0,0 0-224,20-17 96,0-3-64,20 1-96,-21-20 64,1 0-65,0-20 161,-20 1-32,20-3 64,-20 3 32,0-1 1,0 0-1,-20 1 64,20-1 160,-20 20-64,20 0 64,0 0-127,0 20-225,0-1 128,20 1-128,0 0-97,1-1-319,-3-19-289,23 22-480,-21-22-352,0 0-449,-2-22-993,3 22-1922</inkml:trace>
  <inkml:trace contextRef="#ctx0" brushRef="#br0" timeOffset="155606.4453">6253 4839 20499,'0'0'2178,"0"0"-1185,0 19 128,20 21 352,0-1-672,19 22-288,1-2-353,-1 1-32,1 19 64,0-20-128,-21 1-128,1-1-224,0-20-97,0 2-383,0-21-449,-1 0-673,-19-20-1057,0 0-2050</inkml:trace>
  <inkml:trace contextRef="#ctx0" brushRef="#br0" timeOffset="155896.4843">6690 5117 15822,'0'0'2371,"0"0"-1154,-20 20-128,-1-1 544,1 1-31,0 0-897,1-1-257,-1 21-96,0-19-127,0-2 63,20 1-64,-20 0 32,20-1 97,0-19-65,0 20-64,20-20 64,0 0-95,20 0 31,-1 0 32,2 0-224,-3 0-160,3 0-288,-1 0-417,-21 0-769,21 0-1088,-40 0-2787</inkml:trace>
  <inkml:trace contextRef="#ctx0" brushRef="#br0" timeOffset="157293.9453">7404 5037 14573,'39'39'257,"-39"2"127,20-2 961,0 20-160,1 2-64,-3-2-384,2-20-96,1 0-129,-21-17 129,20-3-65,-20-19-31,0 0 159,0 0 129,-20-19-641,-1-3 65,1-37-33,-19 20-128,19-21-32,-20-19 0,21-1-64,-1 1-64,0-1 64,20 1-192,0 40 576,20-2-224,0 41 33,-1 0-1,21 0-32,1 41 0,18 18-128,-1 0 32,-17 2-224,18 17 96,-19-17 0,0-22-32,-20 20 0,-1-18-96,1-22-1,0 1 33,-20 0-160,0-1-353,-20-19-448,20 0-737,-20 0-1857,1 0-7271</inkml:trace>
  <inkml:trace contextRef="#ctx0" brushRef="#br0" timeOffset="157468.75">7483 5176 19026,'-40'20'2081,"20"-20"-767,20 0-1090,0 0 737,20 0 288,20 0-833,-1 0-416,2 0-480,17 0-705,3 0-1410,-2-20-3170</inkml:trace>
  <inkml:trace contextRef="#ctx0" brushRef="#br0" timeOffset="157931.6406">8496 5137 18129,'0'0'1665,"0"0"-672,0 19-32,20 1 769,-20 19-449,19 1-480,1 0-417,-20 0-288,20-1-32,0-19-96,-20-1-192,20 3-256,0-22-545,-20 0-993,0-22-1986,0 3-4997</inkml:trace>
  <inkml:trace contextRef="#ctx0" brushRef="#br0" timeOffset="158082.0311">8397 4898 19346,'-21'-40'1729,"1"21"-832,20 19-833,0-20-64,0 20-96,20 0-865,-20 0-1921,21 20-3172</inkml:trace>
  <inkml:trace contextRef="#ctx0" brushRef="#br0" timeOffset="158395.5078">8694 5276 19154,'20'59'2306,"1"-40"-961,-21 1-192,0 0 128,18-20-384,-18 0-512,0-20-257,0 0 64,0 1-224,0-21 32,0 0-32,0 0-32,0 1-64,0 19 64,20 1 0,-20 19-97,0 19 322,21 21-1,-21-21-64,20 21-64,0 0-64,-2 0-256,23-1-161,-21-19-480,0-20-320,-1 0-64,1 0-705,-20-20-1153,0 0-2178</inkml:trace>
  <inkml:trace contextRef="#ctx0" brushRef="#br0" timeOffset="158605.4686">8933 4798 21396,'0'21'2530,"0"-1"-1281,19 19 33,-19 20-257,20 2-161,0-2-607,0 21-225,19-21 0,-19 0-321,0-19-479,21 0 31,-23-40-160,2 19-704,-20-19-898,0-19-1889,0-1-9097</inkml:trace>
  <inkml:trace contextRef="#ctx0" brushRef="#br0" timeOffset="158793.9453">8893 5096 19154,'-20'0'2978,"20"0"-1376,0 0-705,20-20 512,20 20-288,-21 0-416,41 0-513,-21-19-192,21 19-224,-21 0-513,22 0-608,-41 0-609,18 0-1441,-17 0-1474,-1 0-9096</inkml:trace>
  <inkml:trace contextRef="#ctx0" brushRef="#br0" timeOffset="159010.7422">9330 5096 14637,'-20'41'3844,"20"-2"-1634,0 0-576,0 1 159,0 0-351,20-20-770,-1 0-351,21-1-161,-20-19-64,19-19 0,1-1 0,-20 0-96,0-20-32,-20 0-32,0 21 128,0-21-128,-20 21 64,0-1-160,-20 20 32,21 0 96,-21 20-161,20-1-447,0-19-1538,20 20-3940</inkml:trace>
  <inkml:trace contextRef="#ctx0" brushRef="#br0" timeOffset="159830.0781">10063 4541 13644,'0'0'1762,"0"20"-449,0-1 577,0 1 288,0 40-544,20-20-769,1-1-353,-1-19-160,-20 19 1,20-39-1,-20 21 64,0-21-31,0 0-97,18-21 128,-18 1-127,0-19-193,0 0 64,0-1-160,0-20 96,0 21-128,0 19 64,0 0-128,0 20 64,21 0 0,-1 20 192,0 19-128,0 1 128,-1 0-192,21 0 0,-20-1-192,20-19-353,-21-1-512,21 1-768,-40-20-962,21 0-1633,-21 0-8713</inkml:trace>
  <inkml:trace contextRef="#ctx0" brushRef="#br0" timeOffset="160083.0078">10798 4700 13292,'-20'39'6598,"1"0"-5188,-1 2-161,0-2 0,20 1-448,-20-1-513,20-19-352,-20 21-64,20-22-96,0 1-257,0 0-512,0-1-1345,0-19-1313,0 20-2211</inkml:trace>
  <inkml:trace contextRef="#ctx0" brushRef="#br0" timeOffset="160437.5">11037 4917 20083,'-20'0'1281,"0"20"-224,-1 0-32,3 1 192,18-1-320,-20 19-449,20 0-352,0-19-128,20 21 0,-2-22 0,23 1 0,-21 0 0,19-1-160,1 1 224,0 0-64,-21 1 128,1-2-64,-20-19 96,0 20-32,0 0 32,0-20-96,-20 19-96,1-19-32,-21 20-192,20-20-353,-19 20-191,19-20-706,0 0-1697,-21 0-2787</inkml:trace>
  <inkml:trace contextRef="#ctx0" brushRef="#br0" timeOffset="160640.625">10976 4957 17360,'21'0'6534,"-21"0"-5637,20 0-224,20-20-97,-1 0-512,1 1-224,-1-1 160,1 20-1249,0-20-2178,-19 20-4229</inkml:trace>
  <inkml:trace contextRef="#ctx0" brushRef="#br0" timeOffset="162661.1328">12307 5076 13132,'0'-39'769,"20"19"-257,-20-19 417,0 18 544,0-19 257,0 21-705,-20-1 96,20 0-96,-19 1 128,19 19-128,-20 0-256,0 0-289,0 39-255,-1-19-1,3 39-128,-2-18 192,20-2-320,0 0 64,20-19-64,-2 1 32,3-21-64,19 0 64,-20-21-96,-1-18-32,1 19-160,0-19 63,-20-2 65,0 21 96,0-19-32,0 39 384,0 0-224,0 19-64,0 1 128,20 21 33,0 18-257,-1 0 96,1 21 0,20-21 64,-20 21 0,19-21 96,-19 2-128,1-2 256,-21-20-128,0 2 96,0-2 1,-41-19-33,21-1-64,-19 1-64,-1 0 0,1-20-160,19 0-160,-20-20-288,20 0-481,1-19-513,19 0-864,-20-2-1858,20 2-5573</inkml:trace>
  <inkml:trace contextRef="#ctx0" brushRef="#br0" timeOffset="162958.9843">12703 5156 17616,'0'0'1089,"0"0"-352,0-19 416,0-1 769,-18-1-737,18 1-737,-20-19 33,0 0-33,20 19-63,-21-21-193,21 2-192,0-1 320,0 21-320,21-1-96,19-1-256,-22 21-289,3 0-768,19 21-865,-1-1-1858,-19-1-6791</inkml:trace>
  <inkml:trace contextRef="#ctx0" brushRef="#br0" timeOffset="163247.0703">13021 4917 16719,'0'0'2883,"-18"0"-1025,18 20-449,-20 21-64,20-21-288,0 19-544,20 0-353,18-19-32,-17 1-128,19-1 32,-1-20 64,-19 0-64,0-20 0,0-1-32,-20 1 64,0-19-64,-20 19-64,-20 1 32,1-1 32,-1 20 0,19-21-96,-17 21-320,18 0-225,20 0-480,0 0-833,0 0-1217,20 0-2498</inkml:trace>
  <inkml:trace contextRef="#ctx0" brushRef="#br0" timeOffset="163508.7889">13280 4937 16047,'0'20'5733,"0"1"-4324,0-1-576,20 19 545,-1-19-386,1-1-415,0 1-417,21-20-96,-3 0 0,3 0-64,-21-20 64,19 1-64,-19-1-128,-20-19-32,0 19-64,0-21-160,-20 21-353,-1 1-929,3-1 1,-2 0-1186,0 20-1569,20 0-10026</inkml:trace>
  <inkml:trace contextRef="#ctx0" brushRef="#br0" timeOffset="163892.5781">13697 5117 13036,'39'118'3299,"-19"-58"-1569,20-1 288,-19-19-257,-3 1-544,2-22-416,-20 1-192,21-20-161,-21 20-32,0-40 321,0 20-320,-21-39-161,-17-2-128,17-18-64,-19 0 0,20-2 0,-19-17-32,19-2 32,-20 1-128,40 18 128,0 22-256,0 19 480,20 1-384,0 19-32,19 0 160,1 19-96,0 1 0,-1 19-192,-19 1 32,1 1-289,-1-22 129,-20 21-33,0-21-95,-20 1 63,-1 1-31,1-21-1,20 0-447,-18 0-1026,-3-21-641,21 1-1344</inkml:trace>
  <inkml:trace contextRef="#ctx0" brushRef="#br0" timeOffset="164189.453">14094 4819 11530,'20'-21'6695,"-20"1"-4581,0 20-801,-20 0 289,0 0-225,-20 20-416,21 21-321,-1-22-255,0 21-257,20-21-224,0 21-225,20-19 1,19-1-160,1-1-257,19 1-64,-19 0 161,1-20 159,-23 19 193,2 1 128,0-20 192,-20 21 96,0-21 288,0 0-95,-20 20-257,0-20-192,2 0-161,-3 19-768,1-19-3491</inkml:trace>
  <inkml:trace contextRef="#ctx0" brushRef="#br0" timeOffset="164855.4686">14967 4998 10890,'-20'-20'769,"20"-1"127,-19 21 257,19-20 961,0 20-224,-20 20-480,0-20-289,20 41-96,-20-22-161,20 21 1,0-1-384,20-18-193,-20 18-224,40-39 32,-21 0 0,1 0 0,20-19-160,-20-22-32,-20 21 32,0-19 32,0 0 128,-20-2-64,-20 1-96,20 1-288,1 19 576,-1 20-704,0 0-385,0 0-897,20 20-864,20 19-2243</inkml:trace>
  <inkml:trace contextRef="#ctx0" brushRef="#br0" timeOffset="165065.4296">15186 4998 18225,'-79'-100'2146,"18"41"-1153,22-21 64,-1 1 384,20 19-320,1 20-640,19 1-353,0 0-256,19 18 128,21 21-353,0 0-255,-1 0-674,2 21-2017,-3-2-3427</inkml:trace>
  <inkml:trace contextRef="#ctx0" brushRef="#br0" timeOffset="165254.8827">14868 4798 23926,'-20'0'673,"40"0"-737,20-20 864,39 20 33,-20-19-480,22 19-546,-22-20-607,-1 20-417,-17 0-769,-1 20-2306,-21-20-10378</inkml:trace>
  <inkml:trace contextRef="#ctx0" brushRef="#br0" timeOffset="169135.7422">16139 4798 14413,'0'-20'1409,"-20"20"-448,0 0 449,-21 0 63,23 20-192,-22 1-384,-1-1-320,23-1-1,-3 1-287,1 0 95,20-1-640,0 1 320,20 0 0,19 1-32,22-21-64,-2 0-32,1 20 64,-21-20-96,1 0 160,-20 19-32,-20 1 96,0 0 224,-20-1 97,0 1-1,-20 1-32,21-1-255,-21-20 31,-1 19-256,23 1-32,-2-20-417,0 0-864,20 0-353,0 0-2145,0-20-2083</inkml:trace>
  <inkml:trace contextRef="#ctx0" brushRef="#br0" timeOffset="169339.8436">16437 4978 19890,'20'20'1442,"-20"-1"-834,18-19 673,-18 20-448,0-20-352,0 0-417,21 0-352,-21 0-417,0 0-897,20 0-1921,-20-20-7335</inkml:trace>
  <inkml:trace contextRef="#ctx0" brushRef="#br0" timeOffset="169491.2109">16317 4719 19314,'-20'-39'1890,"0"39"-673,20-20-865,0 20-192,0-21-192,0 21-160,20 0-1153,0 0-2050,0 21-4261</inkml:trace>
  <inkml:trace contextRef="#ctx0" brushRef="#br0" timeOffset="169876.953">16595 4759 17904,'40'-20'1154,"-1"0"-482,1 20 898,1-19-289,-3 19-769,3 0-319,-21 19-129,-2 1 192,3 0-96,-21 19 352,0 2 33,0-2 32,0 0-257,0 1 288,0 1-447,-21-22 63,21 21-128,0-21 32,-18 22-96,18-21-32,18-1-64,-18-19 0,21 20-64,-1-20-193,20 0-159,-21-20-417,1 1-320,0 19-737,0-20-2850</inkml:trace>
  <inkml:trace contextRef="#ctx0" brushRef="#br0" timeOffset="170042.9686">16694 5017 19410,'0'0'2242,"0"-19"-1730,20 19 257,0 0 384,19-20-608,22 20-481,-2 0-320,1 0-481,-1-21-1217,-19 21-1986,-1 0-6790</inkml:trace>
  <inkml:trace contextRef="#ctx0" brushRef="#br0" timeOffset="170310.5469">17111 5017 11242,'0'0'6759,"20"0"-6215,0-19 1026,-1 19 576,21-20-1121,-20-1-417,21 1-512,-2 0-32,-19 1-64,0-1-160,-20 0 512,0 20-320,0-19-32,-20 19 97,-21 0 31,3 19 64,-3 21 96,1-21 577,21 21-224,-1-19 63,0 18-640,40 1 289,0-21-321,19 1-96,1-20-353,19 21-95,2-21-769,-2 0-1058,1 0-3394</inkml:trace>
  <inkml:trace contextRef="#ctx0" brushRef="#br0" timeOffset="170983.3983">18065 4541 16143,'20'-39'2883,"-20"18"-353,0 21-736,0 0-1,0 21-672,-20-2-576,-1 21-129,1-1-63,0 0 31,20 2-192,0-21-96,20-1-96,0 1 32,1 0-32,17-20 64,-18 19-32,21-19-32,-2 20-32,21 1 32,-21 18-32,-19 1-32,20-1 0,-20 2-160,-1-2 128,-19 1 64,0-21 64,-19 22 64,-1-41-160,0 20 32,-20-20-192,1 0 160,-1 0-129,1-20-191,-1-1-192,-1 1-33,3 20-416,-3-19-769,21-1-288,0 20-993,20-20-5797</inkml:trace>
  <inkml:trace contextRef="#ctx0" brushRef="#br0" timeOffset="171266.6014">18203 4441 17936,'0'-19'2403,"0"19"-578,0-20-95,0 20 64,0 0-769,20 0-545,20 0-191,-1-20-225,1 20-321,19 0-479,-19 0-385,19 0-1057,-18 0-1826,-21 20-7399</inkml:trace>
  <inkml:trace contextRef="#ctx0" brushRef="#br0" timeOffset="171793.9453">18998 4917 17840,'39'0'1121,"-19"20"289,20-20-129,-1-20-448,1 20-161,-20-19-255,19 19-385,-19-40 480,0 21-287,-20-1 63,21-1 160,-42 1 1,21 1 63,-40 19-160,20 0-31,-19 0-1,-1 0-64,1 19-31,-1 22-1,-1-2-192,3 1 96,18-1-32,20 2-416,0-2 256,20 1-97,0-21-351,19 1-225,21 1-224,-21-1-512,21-20-737,-21 0-1826,22-20-6053</inkml:trace>
  <inkml:trace contextRef="#ctx0" brushRef="#br0" timeOffset="172170.8983">19593 4917 16239,'0'-19'3940,"-20"-1"-1410,20 20-1345,-20 0 192,-20 20-31,21-1-514,-21 1-383,20 0-545,-1 21 64,21-2 32,0-19-32,21 19-224,-1-18-65,0-1 1,0-20 96,19 0-353,-19-20 289,0-1 160,0 1 64,-1 1 128,-19-1-64,0 0 128,0 1 64,0 19 160,-19-20 225,19 20-1,0 20-223,0-20-193,0 19-160,0 1 32,0 0-192,19-1-64,21 1-385,-20-20-192,19 21-256,1-21-1409,1 0-3332</inkml:trace>
  <inkml:trace contextRef="#ctx0" brushRef="#br0" timeOffset="172439.453">20010 4878 20339,'-40'-39'1793,"20"39"-351,20-20 63,-20 20 33,20 0-673,-19 20-577,-1-1-32,20 21-96,0-1-96,0 2-256,0-2 192,20 1 0,19-1-96,1-18-160,-1-21 160,21 0-289,-21-21-287,1 1-385,1-19-545,-3 19-1217,-38-40-2466,0 20-10504</inkml:trace>
  <inkml:trace contextRef="#ctx0" brushRef="#br0" timeOffset="172772.4609">20109 4541 13100,'0'-20'3011,"0"20"-801,0 0 865,19 20-289,-19 19-928,20 1-865,0 20-320,-20 19-129,21-19-416,-1 19-96,-2-20-64,23-18-192,-21-2 224,0-19 0,19-1 32,-19-19-32,0 0 0,0-19 0,-1-1 64,1 0-64,0-19 32,0-2 32,0 2-64,-1 19-32,-19 20 769,20 0-385,-20 0-320,0 20 96,20 19-384,0-19 384,1 21-608,-3-2-129,2-19-672,21-20-865,-21 19-2690,0-19-12301</inkml:trace>
  <inkml:trace contextRef="#ctx0" brushRef="#br0" timeOffset="201061.5233">595 6585 17936,'-60'0'2147,"40"0"-802,20 0-512,0 0 1345,0 0-353,20-19-992,20 19-416,-1 0-321,1-20 64,1 20-128,17 0-96,-17 0-192,-2 0-321,1 0-256,-20 0-961,19 0-2017,-19 0-3556</inkml:trace>
  <inkml:trace contextRef="#ctx0" brushRef="#br0" timeOffset="202010.7422">1766 6387 15022,'0'-20'1505,"0"20"-480,0-19 801,0 19 384,0-21-705,0 21-704,0 0-384,-20 0-193,1 0 64,-1 21-96,-20-2-32,19 1-32,-17 0 129,18-1-33,-1 1-256,21 19 128,0-39-96,0 22 96,41-3-32,-3 1-32,23 0 0,-22-20-32,21 19 32,-21 1 0,1 0 64,-20 1-64,1-2 225,-21 21 31,0-21-192,0 1 96,-41 19-224,21-18-96,0-1-288,1-20-225,-21 20-608,20-20-833,20 0-2050,0 0-6342</inkml:trace>
  <inkml:trace contextRef="#ctx0" brushRef="#br0" timeOffset="202335.9375">2104 6526 19378,'-20'0'1794,"0"0"-1026,20 20 449,-21 0-31,21-1-354,0 1-511,0 0-65,21 20-128,-1-20 32,20-20 32,-1 0-64,1 0 33,-1 0-33,1-20 32,-20-20-160,-20 20 128,0 0-32,0 1 64,-40-21-288,20 21-32,-19 19-224,-1-22-97,1 22-63,19 0-225,-20 22-192,40-3-801,0 1-1281,0 0-1793</inkml:trace>
  <inkml:trace contextRef="#ctx0" brushRef="#br0" timeOffset="202648.4375">2521 6625 18129,'18'40'1889,"-18"-20"-543,0-20-193,0 20 929,0-20-160,0 0-994,0-20-607,0 0-129,-18 1-96,-2-22 0,20 2 32,-20-1-256,20-1 32,20 22 0,-20-21-96,20 21-193,19-1-511,-19 20-610,20 0-1409,-20 20-2530</inkml:trace>
  <inkml:trace contextRef="#ctx0" brushRef="#br0" timeOffset="202937.5">2819 6148 20115,'0'-19'2370,"0"19"-1730,0 0-63,20 19 768,-20 22-224,18-2-640,2 20-225,21 21 128,-21-1-191,19-18-97,1-2-321,-1-20-415,-19-19 223,20 1-576,-20-2-192,-1-19-608,-19 0-1378,0-19-2723</inkml:trace>
  <inkml:trace contextRef="#ctx0" brushRef="#br0" timeOffset="203119.1406">2758 6426 17680,'-39'0'5477,"19"0"-3939,40 0-769,0 0 704,19 0-96,22-19-480,18-1-545,-20 20-287,20-20-770,-19 20-448,-21 0-577,1 0-2081,-20 20-13742</inkml:trace>
  <inkml:trace contextRef="#ctx0" brushRef="#br0" timeOffset="203842.7734">3752 6407 16367,'18'39'1602,"-18"-39"-1090,21 20 321,-1-20 448,0 0 128,0 0-512,-1 0-256,1 0-97,0 0-31,0-20-257,-20 0-32,0 1-96,0-1 0,0 0-160,-20 1 0,0-2-64,-19 21 64,19 0-64,-20 21 64,1-2 0,19 1 96,0 19 64,20 1-128,-21 1 96,42-2-96,-1 20-32,0-39 96,19 20-288,-19-20 224,20 0-288,-1-1-513,21-19-640,-21 0-833,1 0-1666,19 0-9705</inkml:trace>
  <inkml:trace contextRef="#ctx0" brushRef="#br0" timeOffset="204211.9139">4406 6426 14029,'-39'-19'3395,"19"19"-2210,-20 0 64,20 0 545,-19 0-192,19 19-417,-21 1-449,21 19-351,2 2-97,18-1-96,18-1-64,2 2-128,21-22-32,-2-19 0,1 20 96,0-20-192,-20-20 96,-1 1-64,-19-2 0,20-19-32,-20 21 96,0-21 32,-20 21 96,1-22-96,-1 41 128,0-20 0,20 20 0,-20 20-128,20-20-96,0 19-32,20 22 64,0-21-160,19 0-481,1-1-864,19 1-1314,-19 0-1473,1-20-4356</inkml:trace>
  <inkml:trace contextRef="#ctx0" brushRef="#br0" timeOffset="204465.8202">4724 6367 18705,'-40'0'2338,"21"0"-1249,-1 20-32,0 0 289,20-1-417,0 21-353,0 1-191,20-2-65,0 0-320,19-19 64,1 21-192,-1-41-225,21 19-31,-21-19-257,1 0-416,1-19-672,-3-2-1090,-38 1-1665,21 0-8552</inkml:trace>
  <inkml:trace contextRef="#ctx0" brushRef="#br0" timeOffset="204785.1561">4823 6148 18961,'0'41'3107,"0"-21"-1921,20 19 31,0 0 64,-1 22-224,1-2-449,0 0-287,21-18-193,-23 18 64,2-40-288,1 1 64,-1 0-64,-20-20 0,20 0 0,-20 0 32,0-20 64,0 0-32,18-19 32,-18 19 64,21 1-96,-1-3 32,-20 3 0,20 19 0,0 19-193,19 3 225,-19-3-32,20 1-896,-1 0-802,1-1-1761,-19 1-2275</inkml:trace>
  <inkml:trace contextRef="#ctx0" brushRef="#br0" timeOffset="205602.5389">6074 6307 14926,'-40'-39'2530,"20"39"-224,-19 0-416,19 0-641,-20 0 0,1 19-256,19 21-384,-1 0-353,21 0-32,0-1-64,21-19-95,17-1 63,-17-19-96,19 0 64,-1-19-128,1-1-64,0-19-64,-20 19-1,-20 0 33,0 1 128,0-2 64,-20 21 0,0 21-192,20-2 160,-20 21 128,20-1-31,0 22-1,20-2-32,20 0-32,-1 21 0,22-21-96,-2-19 64,-19 19 0,-22-19 128,3-1 64,-21 2 65,-21-22 159,3 21-192,-43-20-96,23-1-32,-23 2-95,-18-21 31,19-21-289,1 2-63,18-1-256,-18-20-65,39 21-448,-18-1-448,38-1-898,-21 1-2049,42 20-9417</inkml:trace>
  <inkml:trace contextRef="#ctx0" brushRef="#br0" timeOffset="205907.2264">6451 6546 14125,'0'-20'1601,"0"20"-832,0-19 1537,0 19 929,-20-22-1249,20 3-480,-20-1-321,1 0-224,-1 1-321,20-1-127,-20-19-417,20 18-64,0-19-64,0 21-128,20-1-161,19 0-223,-19 20-321,20 0-320,-1 0-929,21 20-2210,-21-20-9834</inkml:trace>
  <inkml:trace contextRef="#ctx0" brushRef="#br0" timeOffset="206226.5625">6868 6327 18225,'-20'0'3139,"0"0"-1794,0 0-96,1 21 289,19-2-257,-20 1-865,40 19-127,-20 1-193,19 1 0,21-22-32,0 1-64,-1-20 32,-19 0-96,20-20 128,-19 1 0,-3-3-160,-18-17 32,-18 0 64,-23 19 0,1-19-32,1 18-96,-1 21-1,0-20-63,1 20-96,19 0-225,-1 20-576,42 1-1345,-1-21-2114,19 19-7271</inkml:trace>
  <inkml:trace contextRef="#ctx0" brushRef="#br0" timeOffset="206479.4922">7066 6348 21812,'-20'0'1762,"0"19"-1250,20 1 417,20 0 288,0 19-544,1-19-321,17-1-192,-17 3 1,19-22 31,-1 0-96,-19-22 32,20 3-160,-40-1-288,20-19 31,-20 19-255,0-19-193,-20 18-704,20 1-609,-20 0-897,20 1-2050</inkml:trace>
  <inkml:trace contextRef="#ctx0" brushRef="#br0" timeOffset="206920.8983">7522 6665 13324,'41'99'1890,"-21"-59"-64,0 19-994,-2-19 834,-18-1-225,21 2-480,-21-22-288,0 1 160,0-20 128,0 0-129,0-20-447,-21-19-65,21-21 161,-38 1-257,18-21 32,-1-19-160,-17 0-64,17 18 32,1-17-64,20 38 0,0 20 0,20 1-32,1 39-32,17 0 64,3 20 128,-3-1-64,23 21-64,-22 20-128,-19-21-128,0 20-32,-20-18-1,0-21-95,-20 0 32,-19-1-161,-1-19-320,-1 0 161,3 0-513,-3-19-2082,21-1-11275</inkml:trace>
  <inkml:trace contextRef="#ctx0" brushRef="#br0" timeOffset="208839.8436">8794 6050 13516,'0'-41'1410,"-21"2"768,21 19-256,-20 20-129,2 0-287,-3 0-610,1 20-351,0 19-97,0 2 225,1 38-32,-1 1-65,20-2-288,0-17-159,0 17-65,39-19-32,-19-18-192,20-1-161,19-40-351,-18 19-674,-3-19-479,23-19-1346,-22-1-513,-19 0-5509</inkml:trace>
  <inkml:trace contextRef="#ctx0" brushRef="#br0" timeOffset="209202.1484">9012 6367 15246,'0'20'2306,"0"-20"-1025,20 20-288,-1-20 64,1 0-32,20 0-608,-19-20-193,17 0-96,3 20-96,-21-19 64,-2-22 96,2 21-160,-20 1 128,-20-1-95,2 0 63,-23 1-64,1 19 160,1 0-64,-21 19 256,21 1 33,19 0-33,-20-1 33,40 21 31,-19-19-128,38 18-159,1-19-65,0 19-224,20-19 128,-1-1-256,1-19-513,-1 22-512,22-22-385,-23 0-640,-18 0-1922,21 0-5189</inkml:trace>
  <inkml:trace contextRef="#ctx0" brushRef="#br0" timeOffset="209383.7889">9488 6426 14862,'0'0'4932,"0"0"-3619,0 20-1024,0-20 63,0 0-160,0 0-256,0 20-737,20-20-1377,0 0-1954</inkml:trace>
  <inkml:trace contextRef="#ctx0" brushRef="#br0" timeOffset="209869.1406">9786 6287 14509,'0'-39'3363,"0"19"-1249,-20 1-672,20 19 416,-19 0-257,-1 19-576,0 1-384,0 0-321,20 19-192,0 2-64,0-22-96,20 1 32,0 0-128,0-20-128,-1 0-97,-19 0 1,20-20 32,-20 20 128,0-20 31,0 1 65,0-2 64,0 21 32,0-20 128,-20 40 1,20-20-1,0 21-32,20 18 128,-20 0-128,20 1 0,0 20 0,0-20-32,-1 19-32,1-19 96,-20 0 65,0-1-1,0-19-160,0-1 128,-20 2-192,1-1-160,-21-20-289,20 0-223,0 0-129,-19-20-608,19-1-866,0-18-992,20 19-4036</inkml:trace>
  <inkml:trace contextRef="#ctx0" brushRef="#br0" timeOffset="210071.2889">10083 6407 20787,'21'0'2627,"-21"0"-1538,0 19-577,20-19-352,-20 0-64,0 20-288,0-20-1794,0 0-3074</inkml:trace>
  <inkml:trace contextRef="#ctx0" brushRef="#br0" timeOffset="218172.8514">10442 6466 16239,'20'-20'1473,"-2"20"33,2 20 159,21-1-191,-21 3-449,-20 17-513,19 0-384,1 1 0,-20 0-96,0 0-96,20-21-256,-20 1-417,0 0-864,0-20-1634,-20 19-1089</inkml:trace>
  <inkml:trace contextRef="#ctx0" brushRef="#br0" timeOffset="218614.2578">10877 6268 17808,'0'0'1762,"0"0"-1057,20 39 288,-20 2 288,0-2-384,0 20-449,20-20-288,1 2-128,-1-21 64,-2 0-96,3-20 64,-1 0 1,0 0-1,-20-20 32,20-19-385,-20 17 610,0 3-289,0-21-32,19 21-64,-19 19 320,0 0-320,0 0 192,20 19 96,-20 21-64,20-21-288,0 22 64,0-21-480,-1 0-513,1-1-993,20-19-1666,-20 0-2241</inkml:trace>
  <inkml:trace contextRef="#ctx0" brushRef="#br0" timeOffset="218969.7264">11493 6268 17744,'-19'-20'2947,"19"0"-1313,-40 20-385,20 20 448,-19-20-736,19 39-288,-21-19-225,21 21-319,20-22-162,0 1-31,20 19-32,1-19 0,19 0-32,19-20 32,-19 19-192,-1 3 224,1-22 32,-20 19-32,-1-19 160,-19 20 64,-19-20 32,-1 20-128,0-20-64,0 0-32,0 0-288,1 0-321,19 0-224,-20 0-224,0 0-576,20 0-962,0 0-1184,0 19-10379</inkml:trace>
  <inkml:trace contextRef="#ctx0" brushRef="#br0" timeOffset="219157.2264">11691 6466 20339,'20'19'2979,"0"3"-1986,-20-3-673,21 1-128,-21-20-256,20 20-224,-2-20-609,2 0-801,-20-20-2370,0 0-9961</inkml:trace>
  <inkml:trace contextRef="#ctx0" brushRef="#br0" timeOffset="219289.0625">11731 6209 21268,'-40'-20'2530,"22"20"-1857,18 0-769,0 0-417,0 0-832,18 0-2211</inkml:trace>
  <inkml:trace contextRef="#ctx0" brushRef="#br0" timeOffset="219998.0469">12029 6348 15758,'0'0'2467,"0"0"-1378,0 39 480,0-19-159,20 19-674,-20 0-63,20-17-225,-20-3 257,21 1-192,-21-20-33,18 0 97,-18 0-193,0 0 0,0-20-128,0 1-127,0-22-129,0 21 64,0-19-32,0 19-128,20 0 32,0 20-65,1 0 33,17 20 32,-17 0 0,19-1 96,-1 21-416,1 1-321,-20-22-544,19 21-513,-19-21-832,0-19-1378,0 0-8584</inkml:trace>
  <inkml:trace contextRef="#ctx0" brushRef="#br0" timeOffset="220446.2889">12764 6268 16303,'-20'-20'3683,"0"20"-1729,-1 0-640,3 0 31,-22 20-160,19 19-352,1-19-385,2 20-192,18 0-128,18-1-95,2-19-1,1-1-32,-1-19-32,0 0 32,-2 0-225,3-39 97,-1 19 96,-20 1 32,0-1 0,0 0 96,0 20-64,-20 0-96,20 0 64,0 40-64,0-1 64,0 22 0,20-2-32,0 0 32,0 1-64,19-21 128,-19 20-128,0-18 192,-20-2 32,0 1-32,0-1 33,-20-18-97,-20-21-224,1 20-193,-1-20-223,1-20-481,-22 20-1250,23-21-3394</inkml:trace>
  <inkml:trace contextRef="#ctx0" brushRef="#br0" timeOffset="221352.5389">13300 6189 10922,'0'0'1505,"0"0"-736,0 20 961,0-1 768,19 21-416,1 19-897,-20-19-512,40 19-321,-19-19-128,-3 1 161,-18-22 287,20 1-95,-20-20-33,21 0-191,-21 0 159,0 0-63,-21-39-321,21 17-64,-20-17-128,2-20 64,-3-1-64,1 1-225,0 0 65,20-2 32,0 22 256,0 19-192,0 20 64,20 0 32,0 20 96,1 19-32,17 2-64,3 18 64,-3-20-32,-17 22-32,19-42-64,-20 21 160,-1-40-32,-19 19 0,0-19 128,0-19 128,0-1-288,-19 0 64,-1-20-32,20 0-32,-20-19 97,0-1-97,20 1-65,0 20 65,0-1 65,0 40-33,20 0-161,-20 40 129,40-1 129,-21 20-33,1 1-32,20 19 0,-20 1-128,19-21-193,1-20-255,-20 2-609,19-1-705,-19-40-2178,1 19-4548</inkml:trace>
  <inkml:trace contextRef="#ctx0" brushRef="#br0" timeOffset="221678.7109">13934 6367 17648,'21'0'2050,"-1"-19"-961,0 19-256,0 0 192,-1 0-192,-19-21-129,20 21-608,0-20 289,-20 20-257,0-20 32,-20 1 0,0-1-32,1 20 1,-1 0 95,0 0-128,0 20-64,-1-1 0,3 1 96,18 21 96,0-22 64,0 21-127,18-1-1,3-19-64,19-1-96,-1-19 0,1 22-384,0-22-97,-1-22-384,1 3-480,-19-1-801,-3 0-1313,-18 1-2403</inkml:trace>
  <inkml:trace contextRef="#ctx0" brushRef="#br0" timeOffset="221911.1328">14293 6446 17072,'20'20'2978,"-2"-20"-1472,-18 0 63,0 0 481,0-20-800,0 20-770,0-39-160,-18 19-160,18 0-63,0-20-1,0 0-128,0 21-129,18-21-159,3 21-128,-1-1-417,0 20-512,19 0-609,-19 20-1057,20-1-2723</inkml:trace>
  <inkml:trace contextRef="#ctx0" brushRef="#br0" timeOffset="222424.8046">14888 6189 15887,'0'-21'2626,"-20"1"-1249,0 20 577,1 0-96,-1 20-481,0 1-544,0-1-224,-1 19-321,21 0-192,0 1-64,21-19 0,-1-2-96,0-19 32,19 0 64,-19 0-320,0-19 288,0-2 0,-20 1 64,0 0 0,-20 1 0,0-1 64,20 20-64,-20 0 128,1 20-192,-1-1 0,20 21 0,0 0 0,20 0 32,-1 19-32,1 1 0,20-1 0,-1-19 0,-19 20 64,0-21 32,-20-19-32,0 19 97,-20-18 95,-19-1-256,19 0 32,-20-20-160,1 0-193,-1 0-319,-1-20-705,23 0-1122,-2-1-1825,-1 2-5029</inkml:trace>
  <inkml:trace contextRef="#ctx0" brushRef="#br0" timeOffset="222852.5389">15206 6248 19538,'0'0'2018,"20"0"-1890,-20 0 417,18-20 704,3 20-384,-1 0-513,0-19-256,0-1 96,-1-1-256,-19 21 128,0-20-32,0 1-32,0 19-32,-19-20 64,-21 20-160,20 20 128,-19-1 0,-1 1 96,19 21 96,1-2 161,2 0-33,18 1 0,18 0-96,23 0-63,-1-1 31,19-19-224,-19-20-160,19 0-385,-19 0-704,-1 0-1442,1 0-2273</inkml:trace>
  <inkml:trace contextRef="#ctx0" brushRef="#br0" timeOffset="223622.0703">15860 5970 13741,'0'-40'2882,"0"40"-640,-19-19-96,19 19-160,-20-20-801,0 40-672,-20-20-289,21 19-32,-21 21 65,20-21-65,0 22-96,20-21-96,0 0 0,20 19 0,20-19 96,19 19-96,1-18 0,-21-1-32,22 19 0,-23-19-128,3-1 160,-21 1 0,-20 0 96,0 1 32,-20-21 96,-21 19-192,21-19 0,-19 20 64,-1-20-192,20 0-288,1 20-481,-1-20-256,0 19-160,0 1-897,20 0-2114,0-1-10506</inkml:trace>
  <inkml:trace contextRef="#ctx0" brushRef="#br0" timeOffset="223938.4764">16277 6307 19506,'-20'-20'2883,"20"20"-2083,-19 0-223,19 0 512,-20 20-192,20 0-449,-20 20-127,20-20-289,20 19 96,0-19-160,-1 0 64,1-20 32,20 0-128,-20-20 0,-1 0-32,1-19 0,-20 19 160,-20-20 96,1 20-192,-1 0 96,-20 1-64,20 19-64,1-20-128,-1 40-513,0-20-320,20 19-513,0 1-1056,20-20-2211</inkml:trace>
  <inkml:trace contextRef="#ctx0" brushRef="#br0" timeOffset="224221.6797">16536 6407 19954,'0'0'1922,"0"0"-1473,0 0 576,0-20 608,0 20-864,0-39-417,0 18-96,-20 1-63,20-19-33,0 19-192,-20-19-32,20 19 96,20-1-96,0 1-96,0 20-193,-1 0-512,21 20-1537,-20 1-3299</inkml:trace>
  <inkml:trace contextRef="#ctx0" brushRef="#br0" timeOffset="224510.7422">16872 5950 19602,'21'0'3652,"-1"0"-2852,-20 20 33,20-1-96,0 22-33,-1 18-255,1-19-289,0 20-64,0-1-64,0-20-64,-1 1-352,1 0-257,0-40 1,-20 20-674,20-20-1024,-20 0-1217,-20-20-8873</inkml:trace>
  <inkml:trace contextRef="#ctx0" brushRef="#br0" timeOffset="224677.7343">16813 6189 17744,'-40'0'4388,"40"0"-2498,0 0-833,0 0 577,20 0-225,21 0-384,18 20-416,1-20-577,19 0-64,-20 0-673,-19 0-288,-1 0-737,1 0-1312,-20 0-3204</inkml:trace>
  <inkml:trace contextRef="#ctx0" brushRef="#br0" timeOffset="224879.8827">17271 5791 22613,'99'40'2498,"-20"-1"-832,0 21-481,-20-1-288,-19 22-257,-19-3-415,-1 22-97,-2-21-288,2-19-321,1-1-448,-21-20-352,0 2 64,-21-21-1185,1 0-3108</inkml:trace>
  <inkml:trace contextRef="#ctx0" brushRef="#br0" timeOffset="230529.2969">535 7697 5413,'-20'0'3459,"20"0"-961,-19 0-480,-1 0 96,20-20-96,0 20-577,0 0-416,-20 0-128,20 0-128,0 0 32,0 0 192,20 0-161,0 0-95,-1 20-160,1-20-257,20 21-96,19-21-64,-19 0-224,-1 0 128,22 0 65,-23 0-129,3 0-193,-1 0-191,-1 0-96,-19 0-257,20 0-1089,-20 0-2562,-1 0-12940</inkml:trace>
  <inkml:trace contextRef="#ctx0" brushRef="#br0" timeOffset="241383.7889">1826 7638 3971,'0'-20'3363,"0"20"-480,0 0-865,0-20-480,-20 20 159,20-19-191,0-3-129,0 3-224,-20 19-192,20-20 256,0 0 0,0 20-64,-20-19-128,0 19-352,20 0-289,-19 0 65,-1 19 63,0 21-127,0 1 63,-1-2-192,1 0-192,20 22 64,-18-2-160,18-20 32,0 0-128,18 2-256,2-2-513,21-39 32,-21 20-512,39-20-705,-19 0-1313,-1-20-1634</inkml:trace>
  <inkml:trace contextRef="#ctx0" brushRef="#br0" timeOffset="241651.3672">2084 7638 15438,'0'19'3203,"-20"-19"-1057,-19 40-128,19 0-448,-1 0-225,21-1-352,0 21-481,21-40-352,-1 0 193,19-20-33,21-20-224,-21 0 64,21-20-96,-21 0 0,-19 1-32,-20-21-288,0 20 192,-40 1 0,1 19-160,-1 1-225,-19-3 193,19 22-256,1 0-161,19 0-608,20 0-833,0 0-1441,0 22-2307</inkml:trace>
  <inkml:trace contextRef="#ctx0" brushRef="#br0" timeOffset="242093.75">2600 8014 14413,'40'100'1986,"-21"-61"-256,-19-18-289,20 19 353,0-21-641,0-19-256,-20 0-193,0 0 193,0 0 64,-20-19-641,0-21-191,-19 19-33,-1-38 32,0 0-160,-19-1 64,18-19-96,-18 19-32,19-19 32,20 19 31,1 20 66,38 21-130,1-1 97,0 20 0,21 0 0,-3 20 64,23-1-128,-22 21-128,-19-19 0,0 18 96,0-19 0,-20-1 32,0 1-32,-20 0 0,0-1-353,0-19-448,-1 0-320,3 0-737,-2 0-1345,0-19-3715</inkml:trace>
  <inkml:trace contextRef="#ctx0" brushRef="#br0" timeOffset="242498.0469">2839 7579 20563,'-20'39'2466,"20"-19"-1569,0-1 0,0 21 128,0-19-160,20-2-481,18 1-192,-17-20-96,19 0-32,-22 0 1,23-20-162,-21 1-63,0-2 0,-20 21-32,0-20 96,19 20 96,-19 0-192,0 20 160,0 20 32,0 19-32,20-19 0,0 20 128,0-1-64,19 0-64,-19-18-64,20-2 192,-19 1-96,-3-21 0,2 22 160,-20-21-64,-20-1-96,-19 1-320,19 0-385,-20-1-1665,1-19-3844</inkml:trace>
  <inkml:trace contextRef="#ctx0" brushRef="#br0" timeOffset="245224.6093">3791 7518 7719,'-21'-20'2851,"21"20"-481,-18-19 0,18 19 256,0-20-640,0 20-865,18 20-224,-18-20 160,21 39 32,-1-19-384,0 21-161,0-22-95,-20 1-65,19 0 33,1-1-193,-20-19-64,0 20 64,0-20 65,0-20 63,0 1-224,0-1-96,-20 0-32,20-21 64,0 2-96,0-20-32,0 20 0,0-2 32,20 21-32,0 20 32,-20 0 64,20 0 32,0 40 32,19 0-32,-19 0-32,0-21 0,0 21-64,-1 1 32,1-22-448,0-19-97,-20 20-288,21-20-384,-21 0-673,0 0-1793,0 0-1218</inkml:trace>
  <inkml:trace contextRef="#ctx0" brushRef="#br0" timeOffset="245461.9139">4467 7379 16944,'0'-20'2370,"0"40"-416,-21 0 160,1 20-64,20 19-769,-20-19-609,0 20-447,1-20-65,-1-1 32,20-19-320,0 20-224,0-20-225,0 0-352,-20-1-576,20-19-866,0 20-1568,0-20-3172</inkml:trace>
  <inkml:trace contextRef="#ctx0" brushRef="#br0" timeOffset="245845.7031">4684 7657 21428,'-19'-19'1121,"19"19"-384,-20 19 576,20-19 32,-20 20-736,20 0-353,-20 20-96,20-20-160,20 19 32,0-19-64,0 0 64,19-1-32,-19 2-128,20 19-32,-21-21 64,1 1 192,0 0-128,-20-1 64,0 1 96,0 1-64,-20-21 32,0 20-96,1-20-96,-1 0-192,0 0-321,0 0-448,-19 0-416,19 0-1122,0 0-2401</inkml:trace>
  <inkml:trace contextRef="#ctx0" brushRef="#br0" timeOffset="246046.875">4584 7638 19570,'41'-59'3139,"-21"37"-1409,0 22-321,19-19-672,-19 19-609,0-20-288,19 20-641,1 0-1089,0 0-1569,-1 0-2467</inkml:trace>
  <inkml:trace contextRef="#ctx0" brushRef="#br0" timeOffset="247366.2109">5398 7677 7719,'-18'-39'4324,"18"39"-2274,0-20 96,0 20 160,0 0-512,0 20-97,18-1-383,2 21-353,1 0-289,-1 0-191,19 19-129,-19-40-128,0 22-64,0-21-128,-20-1 128,20-19-127,-20 0-1,0 0 128,0 0-64,0-19-96,-20-1 0,0 0-64,0-20-32,20 0-225,-20 21-63,1-21 0,19 21 288,0 19-33,19 0 1,1 19 96,0 21 0,0-21-128,0 21-64,19-21-32,-19 2 95,0-1 1,0-20 160,-1 0-64,-19 0 96,0 0 32,0-20 161,0-1-225,0 2 64,-19-21-64,19 21-32,0-1 32,0 0-97,0 1-63,19-2 128,1 21-64,0 21 192,0-2-64,1 1-32,17 0 32,-18 19 0,21 0 0,-2-18-64,1-1 32,-1-20 129,-19 0 191,20-20 128,-20 20 65,0-40 31,-1 20-159,-19 0-97,0-19 96,0 19-224,-19 1 33,-1-2 95,0 21-160,0 0-160,0 0 64,0 21 64,1-2-96,19 1 32,0 19 0,0-19 0,0 19-32,19 2-96,1-21-192,0-1-353,20 1-352,-1-20-608,1 0-161,19 0-1889,-18 0-4869</inkml:trace>
  <inkml:trace contextRef="#ctx0" brushRef="#br0" timeOffset="247792.9686">6471 7697 2210,'-40'-20'13837,"40"20"-12268,-20 0 385,1 0 128,19 20-673,-20 20-288,0-20-320,20 39-288,0-20-65,20 2-256,0-2-64,-1-19-32,21 0-31,0-20 31,-21-20-96,21 0-96,-40-19-33,20-2 1,-20 2-96,-20 0 64,0-20 96,0 18-32,1-18 128,-21-2-32,20 22-160,0 0 320,1-1 128,19 40 32,0 0 257,0 0-161,0 20 353,19 19-160,1 1-65,20 20-320,-1-20-192,-19 19 96,20 1-448,-1-21-224,1 1-193,1-21-416,-3 2-96,-17-1-609,-1-20-1313,0 0-3043</inkml:trace>
  <inkml:trace contextRef="#ctx0" brushRef="#br0" timeOffset="247938.4764">6828 7777 15758,'0'19'4741,"0"1"-2947,20 0-705,0-1-289,0 2-479,-20-1-193,20 0-577,-1-1-704,1-19-1313,-20 0-2883</inkml:trace>
  <inkml:trace contextRef="#ctx0" brushRef="#br0" timeOffset="248077.1484">6789 7557 18641,'-40'-59'2627,"19"40"-1442,21-1-1089,0 0-224,21 1-577,-1 19-2722,-20 0-14861</inkml:trace>
  <inkml:trace contextRef="#ctx0" brushRef="#br0" timeOffset="248627.9296">7305 7697 16944,'-20'-40'1985,"0"21"-639,20-1 255,-20 0-31,-19 20-289,19 0-384,-20 0-257,1 40-191,19-21 63,-21 42-63,21-22-129,20 0-160,20 1-64,0 0-96,21-20 32,-2-20-64,21 0-64,-21 0-32,1-20-64,-20-1-160,-1-18-1,-19 19 289,0-19 32,0 19 64,0 1-64,-19-22 96,19 21 288,-20 20 353,20 0 128,0 0-353,0 0-351,0 20 95,20 21-160,-1-22-64,21 21-32,0-21-289,-21 1-191,21 0-129,1-20-448,-23 0-256,2 0-705,-20 0-1633,0-20-5991</inkml:trace>
  <inkml:trace contextRef="#ctx0" brushRef="#br0" timeOffset="248967.7734">7522 7579 22132,'0'39'2211,"20"-19"-802,-20 19 0,21 2 225,-1-2-257,0 0-896,-20-19-289,18 0-96,3-1-64,-21 2 32,0-21 0,0 0-192,0 0-64,20-21 128,-20 2-65,0-1 1,0-19 96,0-1 0,0 21-64,20-22 128,0 21-64,-1 1 0,1 19 128,0 0-32,0 19-32,0 1-32,0 21-64,-1-22-448,1 21-449,0-21-224,1-19-96,-1 20-481,-2-20-1153,-18-20-2242</inkml:trace>
  <inkml:trace contextRef="#ctx0" brushRef="#br0" timeOffset="249359.375">8198 7538 17969,'20'-20'3363,"-20"0"-2466,19 1-289,-19 19 1026,0 0-161,-19 0-800,19 0-257,-20 19-160,-20 1 225,1 0 191,19 21-223,-20-22-129,20 21-192,1-21-160,19 1 192,19 0-192,1 1 0,0-21 0,39 19 96,1 1-96,-1-20 32,2 0 0,-23 20 32,3-20 0,-3 19 0,-17 1-32,-1 0 97,-20-1-1,-20 2 96,-1-21-96,3 20-128,-2 0-32,-21-20-64,3 0-321,17 19-768,1-19-641,-20 20-1281,21-20-2434</inkml:trace>
  <inkml:trace contextRef="#ctx0" brushRef="#br0" timeOffset="251979.4922">9211 7420 4644,'0'-41'3203,"-21"21"-1057,21 20 96,-20-19 609,0-1-193,2 20-608,18-20-640,-21 20-33,21 20-512,-20-20-129,0 39-127,20 1-97,0 20-95,0 19-1,0-19-224,20-1-128,0 2-31,19-2 31,1 0-128,1-19-161,-23 0-191,23-21-353,-1-19-448,-1 0-833,1 0-1025,-20-19-1761</inkml:trace>
  <inkml:trace contextRef="#ctx0" brushRef="#br0" timeOffset="252204.1014">9508 7677 1153,'20'0'13228,"1"20"-10185,-21-20-801,18 40-224,-18-20-673,0 0-576,20-1-577,-20 1-128,0 0-64,20-20-448,-20 0-449,21 0-833,-21 0-1825,0 0-3299</inkml:trace>
  <inkml:trace contextRef="#ctx0" brushRef="#br0" timeOffset="252363.2811">9468 7498 18001,'-20'-39'2498,"20"19"-1537,-19 20-769,38 0 160,-19-19-256,20 38-352,0-19-1121,0 20-1762,0 19-2947</inkml:trace>
  <inkml:trace contextRef="#ctx0" brushRef="#br0" timeOffset="252581.0546">9766 7737 17168,'0'20'1633,"20"-20"-1729,-20 0-288,0 0 384,20 0-481,-20 0-1537,20 0-2498</inkml:trace>
  <inkml:trace contextRef="#ctx0" brushRef="#br0" timeOffset="252942.3827">9984 7757 9032,'20'0'9257,"1"0"-8488,-1-20-513,-2 20 416,2 0 33,1-19-449,-1 19-320,0-21-128,-2 1-192,-18 0 288,0 20 64,0-19 160,-18 19-32,-22 0 352,19 0 161,1 0 160,-18 19 127,17-19-63,21 40-32,-20-19-64,20-2-97,0 1-416,0 0-31,20-1-225,1 1-32,17-20-353,3 20-159,-1-20-610,-1 0-639,-19 0-1923,0 0-11338</inkml:trace>
  <inkml:trace contextRef="#ctx0" brushRef="#br0" timeOffset="253094.7264">10282 7737 19058,'-20'-19'4163,"20"19"-3586,0 0-673,-19 0 0,19 0 64,19 0-801,-19 0-1665,20 19-3812</inkml:trace>
  <inkml:trace contextRef="#ctx0" brushRef="#br0" timeOffset="253253.9061">10480 7816 17712,'20'60'3043,"1"-40"-1377,-21 19-737,0 1 32,0-1-193,0-18-512,0-1-288,-21 19-640,21-19-1090,-20-20-2017,2 20-9578</inkml:trace>
  <inkml:trace contextRef="#ctx0" brushRef="#br0" timeOffset="254137.6953">10739 7638 14509,'20'19'2819,"-20"1"-1025,19 0-225,-19 20-128,20-20-736,0 0-96,-20-1-129,20 1-95,-20-20-1,0 0 0,0 0 97,0-20-257,-20 1-64,20-21-128,0 21 32,-20-22-64,20 2 0,0-1-128,0 21 64,0 19 0,20 0 32,-20 19 32,20 1 0,19 0 128,-19 19-160,0 2 128,21-22 96,-23 1-192,3-20 192,-21 20-192,20-20 64,-20 0 161,0 0-161,0-20 64,0 0-128,0 1 0,0-2 160,0 1-224,20 20 64,0-20-64,-20 20 32,19 0-32,1 20-64,20 0-289,-20 1-512,-1-2-928,1 1-1378,-20 0-1602,20-1-9993</inkml:trace>
  <inkml:trace contextRef="#ctx0" brushRef="#br0" timeOffset="254304.6875">11255 7718 8680,'39'19'12043,"-39"-19"-10377,20 20-898,1-20-351,-21 20-97,20-20-224,-20 19-768,0-19-1410,0 0-2723</inkml:trace>
  <inkml:trace contextRef="#ctx0" brushRef="#br0" timeOffset="254450.1953">11235 7518 17936,'0'-20'1538,"0"20"-1922,20-19-1923,1 19 546,-3 19-2211</inkml:trace>
  <inkml:trace contextRef="#ctx0" brushRef="#br0" timeOffset="254883.7889">11553 7598 18737,'-20'0'2146,"0"20"-1281,20 19 384,-20-19-128,20 21-544,20-22-289,-20 1-192,20 0-96,20-20 0,-21 0-64,21 0-64,-20-40 0,-20 21 32,0-22 32,0 21 128,-20-19-128,0 0-64,-19-22 128,19 22 64,0-20-96,0 18 128,0-18-160,1 39 224,19 1 192,0 19-31,0 0-1,19 0 224,1 39 97,0-19-353,0 39-256,0 1 64,-1-1-64,21 2-288,-20-22-481,19 0-416,-19 1-320,0-19-833,1-2-1762,-1 1-6214</inkml:trace>
  <inkml:trace contextRef="#ctx0" brushRef="#br0" timeOffset="263396.4844">11970 7657 5252,'0'0'1762,"0"-19"-320,0 19-65,19 0 545,-19 0-97,0-20-575,0 20-161,0 0 160,0 0 64,-19 0-160,19 20-128,-20-1-320,0 1-193,0 0 1,20 20-289,-20 0-32,20-1-64,20-19-64,-20-1 32,40-19-96,-20 0 96,-1 0-64,1 0-64,20-19 193,-40-21-161,20 1 64,-20 0-257,0-2 258,0 2-97,0-1 32,-20-20-65,0 20 162,-20 1 383,21 19-64,19-20 193,-20 20-32,0 0-97,20 1-160,0 19-31,0 0 31,20 0 0,-20 0 97,20 19-97,-1 21-192,1 0-96,0 19 0,20-19 0,-19 1-288,17 18-289,3-40-480,-3 21 32,-17-19-672,-1-2-930,0-19-2401,0 0-10986</inkml:trace>
  <inkml:trace contextRef="#ctx0" brushRef="#br0" timeOffset="263852.539">12268 7320 11659,'0'0'2658,"0"0"-1056,0 0 864,0 20-384,0 19-513,0 2-480,20-2-416,-20 20-225,19 2-95,1-22-225,0 0 64,0 1-224,19-19 64,-19-2-32,20-19-64,-1 0-32,-19-19-64,21-2-128,-21 1 127,-2 0-95,-18-19 160,0 19 32,0 1 64,-18-3 64,-2 22 0,-1-19 256,1 19-127,0 19-33,1 3 128,-1-3-192,20 21 64,0-21 129,20 21-257,-20-19 96,39-2-128,-19 1-193,21 0-671,18-20-802,-19 0-2434,19 0-10377</inkml:trace>
  <inkml:trace contextRef="#ctx0" brushRef="#br0" timeOffset="264569.3359">13201 7638 3939,'-20'0'1281,"20"0"-31,-20-20 1536,20 20 449,0 0-352,0 0-417,0 0-576,0 20 0,20-20-353,-20 19-704,20 1-416,-1-20-225,1 20-128,0-20-32,0 0 64,0-20-64,-1 0-160,1-19-128,-20 19-97,0 1 97,0-22 160,-20 21 64,1 20 32,-21-20 160,20 20-32,0 20 193,20 0-129,-19-1-64,-1 22-64,20-21 32,0 19-192,20 1 192,-1-19-160,1-2-352,20 1-321,-1 0-512,1-20-865,1 0-1314,-3 0-1953</inkml:trace>
  <inkml:trace contextRef="#ctx0" brushRef="#br0" timeOffset="265026.3671">13499 7281 17040,'0'-20'2306,"0"20"-1345,0 0-385,0 20 738,0 19-65,0-19-513,0 39-223,18 1-193,-18-1 33,21 2-289,-1-2 64,20-20-64,-21 2-96,21-2 96,0-19-288,-1-20 160,1 0-33,1 0 33,-3-20-128,3 0-32,-21-20 64,-2 20 32,-18-19 96,0-1 0,0 21-193,-18-22 257,-2 21-64,0 20 96,-1-20 33,1 20 223,20 0-192,-18 20-32,18-20 64,0 20-64,0 21-32,18-22-96,2 21 64,1-21-32,-1 21-320,18-19-385,3-21-255,-1 19-610,-1-19-1056,1-19-898,-20-2-5412</inkml:trace>
  <inkml:trace contextRef="#ctx0" brushRef="#br0" timeOffset="265699.2186">14074 7459 14541,'20'39'2274,"0"1"-1217,-1-21 353,1 22 512,0-21-513,0 19-544,1 1-577,-3-19-32,2-2-32,0-19-127,-20 0-33,21 0 0,-21 0-128,0-19 96,0-2-32,-21 1-64,21-19 96,-20 19-64,0-19 32,20 17-32,0 3-33,-18 19 33,18 0 32,0 0-32,18 19 96,-18 3 65,20-3-193,0 1 64,1 0 0,-1-1 32,-2 1-64,-18 0 32,21-20 0,-21 0 32,20 0 0,-20-20-96,20 0 96,-20 20 32,20-19-64,-1-1-32,-19 0-32,20 20 64,0 0 32,0 0 128,0 20 96,-1-20 32,1 20 1,0-20-161,0 19 224,0-19 32,-1-19-159,1 19-65,-20-20-64,20 0 64,-20 1-64,0-3 32,0-17-96,-20 19 32,0 20 32,1-19-32,19 19-32,-20 0-64,20 0-32,-20 19-32,20 1 96,0 19-96,0 2 192,0-21-160,20 19 32,0 1-384,-1-19-321,21-2-320,-20-19-641,21 0-608,-23 0-2370,3-19-9898</inkml:trace>
  <inkml:trace contextRef="#ctx0" brushRef="#br0" timeOffset="265982.4219">14769 7518 9705,'0'0'8456,"20"0"-6054,-20 20-416,0-1-128,20 3-129,-20 17-448,20-19-416,-20-1-480,19 1-193,-19 0-32,20-20-160,-20 21 0,20-21 32,-20-21-160,20 1 192,0 0-256,-1 1-129,-19-1-95,20 20 128,0-20 0,0 20 127,0 0 33,-1 20 96,1 0-256,0-1-577,1 1-544,-1-20-385,-20 0-608,18 0-1282,-18-20-9384</inkml:trace>
  <inkml:trace contextRef="#ctx0" brushRef="#br0" timeOffset="266166.0156">15127 7379 8423,'0'-39'7624,"0"39"-4005,18 19-704,-18 1-225,20 21-576,1-2-864,-1 20-610,18-20-512,-17 2-256,-1-1-512,20-21-33,-21 1-192,1-20-352,-20 0-513,20 0-1537,-40-20-3683</inkml:trace>
  <inkml:trace contextRef="#ctx0" brushRef="#br0" timeOffset="266328.125">15007 7518 15022,'-20'0'7751,"20"0"-5829,20 0-673,19 0 513,1 0-545,19-20-705,2 20-544,-23 0-640,23 0-642,-22 20-351,1-20-1858,-20 0-1891</inkml:trace>
  <inkml:trace contextRef="#ctx0" brushRef="#br0" timeOffset="266909.1796">15920 7557 18193,'0'41'2754,"0"-41"-1761,0 40-128,0-21 320,21 1-480,-3 0-481,23 1-192,-21-21 32,18 0-32,-17-21 160,-1 1-192,0 0 0,-20-19-64,-20 19 32,0 1-32,-1-22 128,-17 21-128,-3 20-64,3-20-64,17 20-289,21 0-800,0 20-1025,21 0-545,-3 21-1793</inkml:trace>
  <inkml:trace contextRef="#ctx0" brushRef="#br0" timeOffset="267105.4686">16257 7657 13580,'20'-19'3171,"-20"-21"-1697,-20 21-65,1-22 385,-1 1-321,-20 1-480,1 0-352,19-22-257,0 22-224,0 0 129,20 19 95,20-21-256,0 41-160,19-19-160,1 19-385,0 19-256,-1 1-736,1 1-1250,-1-1-2017</inkml:trace>
  <inkml:trace contextRef="#ctx0" brushRef="#br0" timeOffset="267300.7812">15979 7420 12235,'-59'0'8520,"59"0"-6214,0-21-1185,21 21 0,17-20 129,3 20-578,18-20-672,1 20-768,-1 0-706,0 0-992,-19 0-3332</inkml:trace>
  <inkml:trace contextRef="#ctx0" brushRef="#br0" timeOffset="270131.8359">16854 7538 9288,'0'19'3940,"18"-19"-1794,-18 0 96,0 0-160,21 0-705,-1 0-608,-20 22-288,20-22 95,0-22 289,-1 22-513,1-19-192,-20-1 33,0 0 31,0-19-128,0 19-32,-20 1-32,1 19 0,-1-21 64,0 21-64,0 0-96,-1 21 256,3-2-64,-2 1-128,-1 0 161,21 19-161,0-19 160,0 21-128,21-22-32,-1-19-64,19 20-193,-19 0-255,39-20-481,-19 0-929,19 0-672,-19 0-1506,0 0-9225</inkml:trace>
  <inkml:trace contextRef="#ctx0" brushRef="#br0" timeOffset="270480.4686">17370 7459 14926,'-20'-39'3555,"20"18"-1665,-20 21-32,0 0-1,-1 0-575,3 21-610,-2 18-31,-1 0-129,1-19-223,40 19-129,-20-17-160,21-3 0,-1 1-64,-2-20 96,23 0-64,-21-20-161,0 20 129,-1-19 32,1-3-32,-20 3 32,0-1 32,0 0-96,0 20 224,0-19-160,-20 19 64,20 19-32,-19 1-32,19 0 32,0-1-96,0 3 0,19-3-480,1-19-481,20 20-609,-20-20-993,19 0-1152,1-20-2627</inkml:trace>
  <inkml:trace contextRef="#ctx0" brushRef="#br0" timeOffset="270685.5468">17668 7459 7751,'0'-39'3555,"0"39"-1249,-20 0 193,-1-21 191,21 42-800,-20-21-641,20 19-160,-20 21-128,20-21-352,0 21-193,20-21-288,0 22-96,1-21-224,-1 0-192,18-20-321,3 0-480,-2 0-801,1-20-1922,-20 0-2626</inkml:trace>
  <inkml:trace contextRef="#ctx0" brushRef="#br0" timeOffset="270994.1405">17727 7261 18289,'0'0'2178,"0"20"-993,20-1 641,-20 21-65,39-1-640,-19 21-480,0-20-449,20-1-128,-21-19 0,21-1-32,-20 3-64,19-22 64,-19 0-128,-20 0 32,20-22-32,0 3 224,-20-21-96,21 21 193,-21-1-65,0 0 64,20 20-64,-20 0 32,18 20-64,2-20-128,21 39-64,-21-19-544,19 0-577,-19-1-897,0 3-1762,0-22-2562</inkml:trace>
  <inkml:trace contextRef="#ctx0" brushRef="#br0" timeOffset="271776.3671">18917 7300 864,'-39'-19'16240,"19"19"-14607,0-20-864,0 40 256,0-20 128,-19 19-673,39 1-319,-20 0-65,20-1-96,20 1 32,0 0-64,19 1 64,21-2-96,-1 1-96,2 0-129,-22-20 1,-19 19 0,0 1 416,-20 0 0,-20-1 192,0-19-96,-19 22-95,19-22-65,-21 19-32,21-19-224,0 0-353,20 20-832,0-20-1954,0 0-2403</inkml:trace>
  <inkml:trace contextRef="#ctx0" brushRef="#br0" timeOffset="272073.2421">19156 7498 17872,'-20'40'1858,"20"-21"-609,0 3 577,20-3-545,20-19-704,-21 0-289,21 0-96,1 0-160,-3-19 32,-18-22-224,1 21 160,-21 0-32,0 1 32,-41-1-32,21 0 64,-19 20-32,19 0-32,-20 0-128,21 0-320,-1 20-449,20 0-224,0-20-1154,0 19-1408,0 1-3876</inkml:trace>
  <inkml:trace contextRef="#ctx0" brushRef="#br0" timeOffset="272277.3436">19494 7557 21075,'0'-19'1826,"-20"-21"-545,20 21 289,0-21-321,0 21-608,0-22-513,0 2-224,0 19-417,20 0-416,-1 1-288,-19 19-1025,20 0-1570,-20 0-2401</inkml:trace>
  <inkml:trace contextRef="#ctx0" brushRef="#br0" timeOffset="272464.8436">19692 7161 18193,'19'0'2658,"1"0"-1345,-20 0 65,0 40-65,0-21-512,20 42-353,-20-22-352,20 20-32,1-18-352,-1-2-320,19 0-161,-19-19-705,20-20-1697,-21 0-2850</inkml:trace>
  <inkml:trace contextRef="#ctx0" brushRef="#br0" timeOffset="272812.5">19692 7359 19826,'0'0'2851,"0"0"-2339,19 0 1026,21 0 224,1 0-834,18-19-671,1 19-161,-1 0-192,0 0-64,1-20-161,-21 20-95,1-20 64,-19 1 95,-1 19 161,-20-20 64,0-1 64,0 21 0,-20-20 64,-1 20-96,-19 0 128,21 0 33,-21 0 63,20 20 128,0 1-128,1 18 161,19 1-161,0-21-256,0 21-513,39 0-223,-19-20 31,20 0-640,-1-20-1058,2 0-2497,-3 0-8777</inkml:trace>
  <inkml:trace contextRef="#ctx0" brushRef="#br0" timeOffset="273153.3203">20387 7281 18769,'-40'39'2082,"40"-19"-640,-20-1 223,20 21-255,0-19-866,0 18-384,40-19-32,-20-20-64,19 0 0,1 0-64,0-20-96,-21-19-96,-19 18-64,20-19 0,-40 1-65,20 0-127,-19-2-321,-1-18 65,0 20 287,20-1 257,-20 19 640,20 21 161,0 0 416,0 0 64,20 21 192,-20 19-288,20-1-192,0 0-352,19 2-353,1-2-224,-19 1-513,17-1-832,3-19-289,-21 1-1377,0-2-2498</inkml:trace>
  <inkml:trace contextRef="#ctx0" brushRef="#br0" timeOffset="273949.2186">21539 7281 9961,'0'-41'6502,"-20"21"-5061,0 1-159,-1 19 511,1 0 33,0 0-577,2 19-288,-3 22-288,1-2-225,0 20-159,40-19-225,0 0-193,1-20 33,17 0-96,3-20-128,-21 0-32,18-20 63,-38 0 65,21-20 0,-21 20 96,0-19 64,0 19 64,-21 20 0,21 0 128,0 0 32,0 20-224,0 19 192,0 2 0,41-2 64,-21 20-64,19 2-96,1-2 65,0-20-129,-1 2-1,-19-2 98,-20 0 31,0-19 32,-20 0 0,-19-1 32,-1-19-64,-19 0-192,19 0 96,-1-19-128,3-1-64,-3 0-289,1-19-544,22 19-832,18 1-578,0-22-832,18 21-4901</inkml:trace>
  <inkml:trace contextRef="#ctx0" brushRef="#br0" timeOffset="274297.8514">21995 7420 15022,'0'-21'2466,"0"21"-64,0-20 33,0 20-161,0 0-1025,-20-20-288,20 20-385,0-19-95,0 19-1,0-20-191,20 0-97,-20 1 0,20-22-192,-20 21 64,20 1-160,-1-21-256,1 21-161,0-1-224,0 20 65,0 0-385,-1 20-1089,1-1-1762,20 1-1857</inkml:trace>
  <inkml:trace contextRef="#ctx0" brushRef="#br0" timeOffset="274623.0468">22412 7261 12940,'20'-21'4228,"-40"1"-2659,20 20 673,-20 0 161,20 0-642,-21 0-640,1 20-416,2 21-289,18-22-223,18 21-129,23-21-32,-21 1 64,20-20 0,-21 0-32,21 0-32,-20-20-128,-20 1-32,20-1 0,-20 0 96,-20 1-161,0-1-127,-20-1-64,21 21 95,-21-20 33,20 20-224,-21 0-545,41 20-769,0-20-1249,0 21-1793</inkml:trace>
  <inkml:trace contextRef="#ctx0" brushRef="#br0" timeOffset="274919.9219">22630 7201 20691,'20'0'1634,"-20"0"-770,0 19 834,0 1-353,19 1-480,21-1-448,-19-1-257,17 1 32,3-20-64,-1 0-32,-1 0-224,1 0 128,-20-20-352,-1 1-417,-19-1-224,0-1-416,0 1-1314,-19 1-2338,-1 19-10794</inkml:trace>
  <inkml:trace contextRef="#ctx0" brushRef="#br0" timeOffset="275296.875">23185 7618 21075,'20'59'1122,"-20"-39"-514,0 1 417,21-2 192,-21-19-480,0 0-385,-21 0 129,21-19-481,-20-2-64,0-19 32,2 1 32,-3-22-64,1 2 32,0 0-1,20-1-95,20 21 0,0-20 32,1 39 32,17-1 96,3 1 64,-1 20 225,-1 20-97,-19-20-32,-20 21-128,20-1 96,-20-1-288,0 21-96,-20-21-97,0 21-63,0-19-256,1-2 95,-1-19-128,0 0-928,-1-19-1282,1-2-961,20 1-9993</inkml:trace>
  <inkml:trace contextRef="#ctx0" brushRef="#br0" timeOffset="275536.1327">23325 6963 19890,'59'-21'2435,"-19"1"-674,19 40 65,1 1-256,-1-1-321,2 19-865,-2 20-288,-19 2-160,-21 17-192,1-17-193,-20-2-415,0 0 159,0 1-128,0-21-704,-20-19-1218,20 0-3331</inkml:trace>
  <inkml:trace contextRef="#ctx0" brushRef="#br0" timeOffset="277751.9531">2758 8868 14830,'0'-19'2978,"0"19"-671,0 0-706,0 19 481,0 1-352,0 0-866,0-1-415,20 22 31,0-21-255,1-1-1,-21 1-32,20 0-96,-20-20-64,0 19-128,18-19-224,-18 0-353,0 0-288,20 20-704,-20-20-1250,0 0-2306,0-20-10538</inkml:trace>
  <inkml:trace contextRef="#ctx0" brushRef="#br0" timeOffset="277940.4297">2620 8570 20723,'-40'-19'1506,"20"-1"-866,-1 20-352,21 0-95,0-20-65,0 20-288,21 0-577,-1 0-961,0 0-1184,20 20-1667</inkml:trace>
  <inkml:trace contextRef="#ctx0" brushRef="#br0" timeOffset="278265.625">2997 8849 13068,'40'99'2146,"-21"-79"128,1 0 64,0-1 289,0 1-866,-20-20-607,0 0-354,0 0-63,0 0-257,0-20-255,0 1-65,0-1-96,-20 0 32,20-20-64,0 20 0,0-19-64,0 39-64,0-20 96,0 20-32,20 20 128,0-1-32,-1 21-96,21 0-32,1-20-288,-3 19-417,3-19-288,-3-20-320,3 0-866,-21 0-1824,0 0-5190</inkml:trace>
  <inkml:trace contextRef="#ctx0" brushRef="#br0" timeOffset="278483.3984">3394 8551 16143,'0'-59'4196,"20"59"-1986,-20 0-384,20 19-289,0 1-160,-1 19-608,1 22-353,20-2-255,-20 0-193,19 1-257,1-1-191,-1-19-353,-19-21-32,21 2-672,-21-21-1026,-2 0-2273,-18-21-9930</inkml:trace>
  <inkml:trace contextRef="#ctx0" brushRef="#br0" timeOffset="278881.8359">3353 8790 22741,'-18'-21'2146,"36"1"-1858,23 0 545,-1 1 448,-20-1-512,19 0-609,1 20-128,-1 0-224,1 0-513,1 0-448,-3 20-160,3 0-320,-21-1-65,19 1 673,-19-20 833,0 20 352,0 20 673,-20-20 416,19 0 256,-19 19-159,20-19-289,0-1-353,0 2-127,19-21-193,1 0-192,0-21-96,-1-18 33,2 19-226,-3-19-95,-18 19-32,-20-20 64,0 20 32,-20 0 0,-39 1-129,0 19 97,-1 0 96,21 0-96,-21 19-352,40-19-994,1-19-2177,19 19-3460</inkml:trace>
  <inkml:trace contextRef="#ctx0" brushRef="#br0" timeOffset="279975.5859">4744 8651 14381,'20'0'1249,"-1"19"289,-19 1 576,20 19-160,0 1-609,0 0-512,19 0-161,-19-1-63,0-19-161,-20-1-159,20 2-33,-20-21 64,0 20-128,0-20 33,0-20-33,0 20-128,-20-21 32,0 21-64,20-19 0,-20-21-32,20 21-32,0-21-128,0 21 0,20-22 96,0 41 31,0 0 33,19 0 33,-19 20-1,21 1 64,-3 18-96,3 0 32,-1-19-32,-1 0 32,1-1 32,19-19 0,-19 0 96,1 0-96,-23-19-96,23-1 32,-21 0 96,-20 1 0,20-1-128,-20-19 0,-20 18 128,0 1-64,-1 0-32,1 1 0,2 19-64,-23 0 192,21 0-64,0 0 64,1 19 161,-1 21 127,0-19-256,20 38-64,20-20 193,-20 0-161,39 2-128,-19-2 0,21-19-224,17 0-321,-17-20-288,18-20-288,1 20-544,-1-20-994,-19-19-1537,-1 19-7271</inkml:trace>
  <inkml:trace contextRef="#ctx0" brushRef="#br0" timeOffset="280366.2109">5736 8670 8968,'0'20'11243,"0"0"-8937,20 19-673,-20 2 33,21-22-193,-3 21-704,2-21-449,21 1-256,-21-20-64,19 0 0,-19 0-32,0 0-160,0-20 32,-20 20 64,19-19 96,-19 19 0,0-20 96,-19 20 0,19 0 160,0 20 65,0-1-1,19 1-224,1 0 0,20-20-64,0 0 0,-1 0 32,22-40-64,-23 21-64,3-21 0,-21 0-256,-20 20-64,0-19-193,-20 19-96,-21 20-224,3 0-736,-3 0-865,21 20-2659</inkml:trace>
  <inkml:trace contextRef="#ctx0" brushRef="#br0" timeOffset="281184.5703">7107 8710 3363,'0'-40'11178,"-20"21"-9608,-1-1-353,21-1 641,-20 1 320,0 20-673,-19 0-608,19 20-320,0 1-33,0 18 33,20 1-193,0-1 0,0 2-320,0-2-128,40-19 160,-20 19-96,19-39 0,-19 20 0,21-20 0,-3-20 0,3 0-32,-21 1-128,0-1 96,-1-19 32,-19 18 32,0 1-32,0 0 160,-19 20-32,-1-19 64,20 19 65,-20 0 63,0 19-160,20 1 128,0 0-160,0 1-32,20-2-31,0-19-162,19 20-287,1-20-64,0 0-161,-1 0-704,-19 0-962,0 0-1248,0 0-2435</inkml:trace>
  <inkml:trace contextRef="#ctx0" brushRef="#br0" timeOffset="281475.5859">7522 8790 16303,'41'39'2723,"-21"-39"-1282,-20 20 289,20-20-1,-20 0-608,0 0-64,0-20-448,-20 0-321,20 1-32,-20-2 33,-1 1-129,21-19-64,-20 19-32,20-19-64,0-2-32,0 21-192,0 0 96,20 1-33,1 19-415,-1 0-289,18 0-320,3 19-1538,-1 21-2850</inkml:trace>
  <inkml:trace contextRef="#ctx0" brushRef="#br0" timeOffset="281772.4609">7921 8809 16239,'0'0'2018,"0"0"-96,0-19-1,0-2-319,0 1-545,-20 0-288,-1 1-129,1-1-95,0 0-1,20-19-127,-19 18-193,19-19-160,0 21-64,0-1-224,19 0-225,1 20-127,21 0-321,-21 20-801,18 0-1537,3-1-1313</inkml:trace>
  <inkml:trace contextRef="#ctx0" brushRef="#br0" timeOffset="282157.2265">8376 8570 14349,'-20'-19'3203,"0"-1"-1185,20 20-352,-18 0 63,-23 20-480,21-1-192,-19 1-96,19 21-384,0-2-193,20 1-192,0-1-95,20 2-226,19-22 193,-19-19-192,20 20 64,-19-40-32,-3 20 64,2-19-64,0-2 96,-20 1-96,0 0-128,0 1 128,0-1-32,-20 20 160,20-20-96,0 20-257,0 20-191,0-20 31,20 20-480,1-1-2114,17 1-3267</inkml:trace>
  <inkml:trace contextRef="#ctx0" brushRef="#br0" timeOffset="282764.6483">8635 8570 18577,'-20'0'3555,"20"20"-1825,20 0-128,-1 1-321,41 18-352,-21 1-385,22-21-384,-23 21-96,23-19-320,-22-2-128,1 1-289,0-20-224,-1 0-608,-19 0-801,0-20-1890,1 20-12396</inkml:trace>
  <inkml:trace contextRef="#ctx0" brushRef="#br0" timeOffset="282945.3125">9190 8570 22709,'-40'100'2082,"22"-41"-865,-23 41 160,1-21 33,1 1-449,-21 18-737,41-37-224,-1-2-384,0-19-193,20 0-672,0-21-769,0 1-1121,0 0-3107</inkml:trace>
  <inkml:trace contextRef="#ctx0" brushRef="#br0" timeOffset="285972.6561">10183 8312 4292,'0'-20'2626,"0"20"65,0-19-129,0 19-416,0-20-416,0 20-289,-21-20 32,21 20-127,-18 0-1,-2 0-64,0 0-128,-21 0-96,23 20 32,-23 19-224,1 2 0,21-2-288,-1 20 95,0 21-255,20-21-161,0 2-128,0-2-64,40 0 0,-1-18-32,2-22-128,17 21-288,21-40-33,-18 0-352,18-20-384,0 0-672,2-20-1667,-22 0-3811</inkml:trace>
  <inkml:trace contextRef="#ctx0" brushRef="#br0" timeOffset="321050.7812">535 10099 10890,'-20'0'2754,"1"-20"-640,-1 20-160,0-19 417,20 19-225,-20 0-769,-1 0-672,21 0-321,0 0 353,21 0 31,-1 19-319,39-19-289,-19 0 96,19 0-160,1 20 32,-1-20-256,2 0-512,-2 0-225,-19 0-865,-1 0-928,1 0-2051</inkml:trace>
  <inkml:trace contextRef="#ctx0" brushRef="#br0" timeOffset="322013.6718">1567 9999 11755,'0'21'1345,"0"-21"-128,0 20 609,0 19 128,21-19-449,-1 19-640,18 2-192,3-1-257,-1-1 353,-1-19-193,-19-1-95,0 2 319,-20-21 225,20 0 193,-20 0-386,-20 0-511,20-21-65,-20 2-32,-20-1-128,21-19-32,-1-1-64,-20-20-64,19 20 64,21 1-160,-20-2 32,20 2 64,20 19-64,1 1 96,19-1-225,-20 20-255,19 0-577,1 0-417,-1 0-928,1 20-993,1-1-2723</inkml:trace>
  <inkml:trace contextRef="#ctx0" brushRef="#br0" timeOffset="322355.4686">2084 10020 9256,'40'20'7944,"-21"-40"-6567,21 20 161,-20-21-129,19 21-640,1-19-417,-20-1-192,19 0-32,-19 1 0,-20-1 0,0 0 65,0 20-193,-20 0 160,-19-19-192,-1 38 288,1-19-32,19 40 161,-20-21-1,20 21 32,1 0-127,19 0-225,0-1-64,19 0 64,21-17-192,0-3 96,-1 1-673,21-20-544,-1 20-609,0-20-1569,-18 19-3716</inkml:trace>
  <inkml:trace contextRef="#ctx0" brushRef="#br0" timeOffset="322746.0937">2938 9940 14541,'-20'-59'2338,"20"40"-768,-20-2 384,-1 21 352,1-20-576,2 20-705,-2 20-257,-1 20-191,1 0-1,0-1-127,1 21-193,19-1-96,0 0-128,19-18-64,1-1-320,21-21-353,-3 1-256,3 0-416,17-1-673,-17-19-1729,-1 0-2756</inkml:trace>
  <inkml:trace contextRef="#ctx0" brushRef="#br0" timeOffset="323005.8594">3155 9980 19762,'-19'19'993,"38"2"-384,-19 19 896,40-21 225,-20 1-545,19 19-609,1-17-287,1-22-225,-2 19 128,-19-19-96,0-19 64,0 19-64,0-41-128,-1 21-192,-19-19-256,0 19-225,0-21-480,-19 22-1602,-1-1-3651</inkml:trace>
  <inkml:trace contextRef="#ctx0" brushRef="#br0" timeOffset="323751.9531">3752 10099 13388,'39'39'2434,"-19"-17"-832,-20-22 480,20 0-224,-20 0-33,-20 0-351,20 0-930,-41-22-191,3 22 95,-3-19 1,3-21-65,-3 21-160,21-1-192,0-21-64,1 22-32,19-21 0,19 21-32,1-1 0,0 20 0,21-20-321,18 20-800,-1 0-1281,3 20-2755,-2-20-11179</inkml:trace>
  <inkml:trace contextRef="#ctx0" brushRef="#br0" timeOffset="324135.7421">4267 9841 11915,'-19'-20'6438,"19"20"-4997,-20 0 129,0 0-129,-1 0-128,1 20-512,2 1-417,-2-2-191,-1 21-193,21-1 64,0-19-64,21 20 0,17-20 0,3 0 32,-1-1-32,-1 1 32,1 0-32,0-1-32,-1-19 64,-19 22 0,-20-22 0,0 19 128,0-19 160,-20 0-256,0 20 32,1-20-96,-1 0-384,0 0-417,0 0-736,0 0-1378,0-20-2530</inkml:trace>
  <inkml:trace contextRef="#ctx0" brushRef="#br0" timeOffset="324361.328">4605 10040 20723,'20'39'1153,"0"1"-128,-20-21 192,0 3-480,0-3-481,0 1-160,20-20-128,-20 20-608,0-20-834,0-20-1697,0 20-3011</inkml:trace>
  <inkml:trace contextRef="#ctx0" brushRef="#br0" timeOffset="324524.414">4525 9782 18801,'-40'-20'3620,"22"0"-2499,18 1-673,0 19-256,0 0-192,0-20-320,18 20-1089,-18 20-1826,20-1-2915</inkml:trace>
  <inkml:trace contextRef="#ctx0" brushRef="#br0" timeOffset="324795.8984">4704 9980 19282,'60'60'2850,"-21"-40"-1120,1 19-417,-20-19-31,19-1-193,-19 3-449,-20-22-95,20 19-225,-20-19-32,0 0-64,0 0 65,0-19-129,0-3-288,-20-17-64,0 0-193,20-1-448,-20 0 33,20 0-1,0 1-448,0 19-289,20 1-63,-20 19-1218,20 0-1377</inkml:trace>
  <inkml:trace contextRef="#ctx0" brushRef="#br0" timeOffset="325106.4453">5121 10040 19410,'40'20'2434,"-20"-40"-704,19 0-225,-19-1-672,0 2-385,0-1-31,-1 0-225,-19 1-32,0-1-32,0 0 32,-19 1-128,-21 19-64,20 0 0,0 0-64,1 19 32,-1 1 32,0 0 32,20 19 96,0 0 129,0 2-97,20 18 0,0-20-64,19-17-128,-19-3-128,39 1-1,-19-20-383,1 0-193,-3 0-480,-17-20-609,-1 1-960,0-22-1987</inkml:trace>
  <inkml:trace contextRef="#ctx0" brushRef="#br0" timeOffset="325323.2421">5398 9623 17936,'0'0'4485,"0"0"-2948,20 0 161,1 39 63,19 2-575,-21-2-578,21 20-223,-20 2-225,19-2-128,-19 0-224,20-19-289,-20 0-256,19-1-352,-19-19-544,0-1-1570,-20 3-3492</inkml:trace>
  <inkml:trace contextRef="#ctx0" brushRef="#br0" timeOffset="325743.1639">5835 9862 19186,'0'19'3171,"21"1"-2403,-21 0 97,20 19 1025,-2-19-288,3 20-738,-1 0-575,20-21-193,-21 21 0,21-40-32,-20 0 64,20 0-192,-21 0 224,1-20-128,0-19-160,0 19 0,1 0 160,-21-1-128,18 21 64,-18-19 32,20 19-64,-20 19 320,21 2 96,-21-1-128,20 39 1,-20 2 63,20-2-32,-2 0-32,-18 1-63,21-21-193,-21 20 128,0-18-224,0-2-129,-21 1-191,3-21-481,-2 1-64,-21 0-32,3-20-801,-23 0-2177,41-20-7144</inkml:trace>
  <inkml:trace contextRef="#ctx0" brushRef="#br0" timeOffset="327750">7285 9762 9096,'20'-39'1826,"-40"19"160,0 20-64,0-21 352,0 21-160,1 0-353,-21 0-704,20 21-96,-19-1 128,19 19 0,-1 0-448,1 1-193,20 20-63,0-21-161,0 20-160,20-18-96,21-21-128,-2 19-385,1-39-352,19 0-640,1 0-577,-21-20-1089,21 1-1473,-21-21-7624</inkml:trace>
  <inkml:trace contextRef="#ctx0" brushRef="#br0" timeOffset="328040.039">7522 9862 10537,'-18'-21'3748,"18"21"-1314,-21 0-192,21 0 65,-20 21-482,20-2-543,0 1-386,0 19-223,20-19-257,1 0-95,17-1-161,23 2 0,-22-21 0,21-21-192,-1 2-64,-39-1-32,0 0-64,0 1 96,-20-21 96,-20 21-64,-20 19-64,-19-21-65,19 21 1,-19 0 128,19 0 0,-1 21-288,23-21-417,-3 19-1025,21 1-1217,0 0-1473,0-1-10698</inkml:trace>
  <inkml:trace contextRef="#ctx0" brushRef="#br0" timeOffset="328510.7421">7939 9862 18833,'20'59'1250,"1"-40"-193,-1 1 256,-20 0 224,20-1-512,-20-19-576,0 0-257,19 0-64,-19 0 64,0 0 96,0 0-192,0-19-128,0-21-96,0 21-32,0-21-64,0 21-64,20-2 128,-20 21 31,20 0 97,0 21 193,19-2 31,-19 1 64,0 0-64,0-20-128,0 19 64,-1-19-96,1 0 0,-20 0 96,20 0 1,-20-19-1,0-1-160,20 0 128,-20 1-64,21 19-64,-21-21-160,18 21 256,2 0-321,0 21-223,21-2-481,-23 1-993,23 19-1953,-1 1-7592</inkml:trace>
  <inkml:trace contextRef="#ctx0" brushRef="#br0" timeOffset="328850.5859">8834 10297 19122,'59'41'2338,"-59"-41"-1537,20 0 384,-20 0 512,0 0-480,-20 0-736,0-20-353,-1-20-32,-17 20-32,-3-19-32,3-20-64,-23-2-96,22 2-160,19-21-97,0 1 1,20 19 32,40 21 288,-1-1 64,1 40 224,-1-19 160,22 38-320,-23 1-32,-17 19 32,-1 1 32,-20 20-31,-20-21-33,-1 1-129,3 0 33,-2-20-224,-21 0-160,21-1-353,-19-19-833,39 0-1601,-20-19-2658</inkml:trace>
  <inkml:trace contextRef="#ctx0" brushRef="#br0" timeOffset="329183.5937">9032 9782 18897,'0'39'2755,"0"-19"-1218,0 20 161,19 0-321,-19-21-512,20 21-512,0 0-289,21-40-64,-3 20 96,-18-20-32,21-20-96,-23-1-128,23 2 31,-41-1 129,20-19 0,-20 19 0,0 0 0,20 1-32,-20-2 0,0 21 0,19 0-128,-19 21 224,20-2-192,0 1-256,-20 19-289,20-19-448,0 0-352,19-20-737,-19 0-897,0 0-2339</inkml:trace>
  <inkml:trace contextRef="#ctx0" brushRef="#br0" timeOffset="329403.3203">9628 9345 20211,'38'-40'3523,"-17"40"-1889,-21 20-481,20 19 128,-20 22-192,20-2-417,0 21-511,-1-2-289,1 3-545,0-22 96,0-20-191,0 2-257,-1-41-609,1 19-1313,0-19-1697,-20-19-12683</inkml:trace>
  <inkml:trace contextRef="#ctx0" brushRef="#br0" timeOffset="329792.9686">9448 9682 22229,'0'0'1889,"40"0"-768,21 0 353,-3 0 159,42 0-383,-21 0-546,20 0-287,-20 0-193,2 0-160,-22 0 0,-1-20-32,3 20-96,-22 0-32,-19-20-32,0 1 32,-20-1-65,0 20-127,-20-20-192,-19 1 31,-1 19 97,-1-21 224,3 21-64,-3 21-65,3-2 1,18 1 224,-1 19 160,21 1 0,0 1 0,41-22-95,-3 21-1,23-21 32,18 1 32,0 0 64,0-20-128,2 0-96,-22 0-481,0 0-864,-19 0-2787,-20 0-11851</inkml:trace>
  <inkml:trace contextRef="#ctx0" brushRef="#br0" timeOffset="331846.6796">11355 9603 10121,'20'39'2466,"-20"-19"-320,18 21 65,3-2-226,-1 1-575,0-1-545,0-19-225,-1 20-63,-19-20 191,20-20-127,-20 0 32,0 0-1,0 0-95,0-20-257,-20 1-160,20-22 0,-19 21-31,-1-19-129,0-20 96,20 18-160,0 2 0,0-1-65,20 21 65,0-2 0,-1 21 32,1 21-32,20-2 128,-1 21-32,1-21 32,1 1-160,-3 0 128,-18 1-32,1-1-64,-1-20 64,-20 0-32,0 0 192,0-20-128,0 20 0,-20-21-64,20 1-32,0 0 32,0 1-128,0-1-64,0 0-32,20 20 64,-2 0-1,2 0 97,1 20 160,19 19 32,-21-19-96,21 21 97,-20-21-162,19-1 130,-19-19-1,20 20-32,-20-20 128,1-20-32,17 20-32,-18-19-96,1 19 96,17-20-64,-17-1 128,-21 1 64,0 0-31,0 1 31,0-1-192,0 0 128,-21 20-32,3-19 64,-2 19 161,-21 0-129,21 0-96,2 0-64,18 19-32,-21 21-64,21-21 32,0 21 32,0 1-160,21-2 64,17-19 224,3-1-512,18-19-97,1 0-576,-1 0-512,-19 0-1602,-1-19-3491</inkml:trace>
  <inkml:trace contextRef="#ctx0" brushRef="#br0" timeOffset="332280.2734">12645 9642 18513,'-41'-19'1858,"41"19"-865,-18 0 736,-2 0 1,-1 39-609,1 2-352,20-2-193,0 20-255,0-19-193,20 0-64,21-20-32,-3 0-32,23-20-32,-22-20-64,1 0 32,-20-20-32,-1 0-65,-19 1-31,0-20 64,0 18 0,-19-18 96,-1-1 0,0 1 0,-21 0 0,23-2 32,-2 22 64,20 19 352,-20 1 225,20 19 64,0 0-129,20 19 1,0 21-33,-2 20 1,3-1-193,-1 0-160,0 1-64,19 19-32,-19-18-448,20-22-417,-20 0-576,19 1-385,-19-19-448,0-21-1953,-20 0-6728</inkml:trace>
  <inkml:trace contextRef="#ctx0" brushRef="#br0" timeOffset="332461.914">13121 9603 21364,'20'39'3235,"0"-39"-1890,0 20-256,0 0-256,-1 21-385,1-22-320,0 1-320,-20 0-480,20-20-385,0 0-737,-20 0-1729,0 0-2659</inkml:trace>
  <inkml:trace contextRef="#ctx0" brushRef="#br0" timeOffset="332627.9297">13121 9425 12716,'-39'-41'8007,"19"21"-6213,40 1-1666,-20-1-641,39 20-832,-19 0-1730,20 0-13132</inkml:trace>
  <inkml:trace contextRef="#ctx0" brushRef="#br0" timeOffset="333091.7969">13835 9564 18705,'-39'-21'1474,"-1"1"-802,20 20 545,0 0 257,-19 0-1,-1 20-416,1 20-512,19 0-97,0 19-160,0-18 1,20 18-161,20-40-128,20 21 0,-1-19 32,1-21-96,-1-21-96,1 1-33,-20 0 1,0-19 0,1 0 128,-21 19 32,0-21 64,-21 2 32,21 19 224,-20 0 1,20 20 191,-20 0-192,20 20 97,0 0 31,0-1 129,20 21-225,0-19-224,1 18-32,17-19-256,-17 0-449,19-1-127,-22 1-321,3-20-353,-21 20-1120,0-40-1890,0 20-9065</inkml:trace>
  <inkml:trace contextRef="#ctx0" brushRef="#br0" timeOffset="333388.6718">13934 9583 22549,'21'40'2210,"-21"-1"-1249,20 2 512,-20-21 193,20 19-289,-20-19-864,0-1-321,0 1-128,20-20 32,-20 0-32,0 0-160,0-20-128,0 1-65,19-1 33,1-19-32,0 19-64,20-21 159,-21 21 65,21 1 96,-20 19 256,1 19 65,-3 1-129,22 0-160,-19 21-288,-1-2-737,-2-19-769,23-1-1217,-21-19-3811</inkml:trace>
  <inkml:trace contextRef="#ctx0" brushRef="#br0" timeOffset="334047.8514">15165 9642 20115,'-38'-19'1569,"18"19"-896,-1 0-513,21 19 224,0 1 577,21 21-224,-1-2-545,18-19-96,-17 19-192,19-19-32,-1-20-192,1 0 127,-1 0-95,-19-39-96,0 19 31,-20-19 33,0 19 256,-20-21 128,0 21 96,-19 1 96,-1 19 1,1 0 63,-1 0-288,19 0-96,1 0-673,20 0-672,20 19-993,1 1-1186,19-20-9640</inkml:trace>
  <inkml:trace contextRef="#ctx0" brushRef="#br0" timeOffset="334258.789">15463 9821 13004,'20'-20'3940,"-20"1"-2275,-20-21 449,0 1-128,1-2-641,-1-18-320,-20 20-448,20-22-289,-19 2-160,19-1-64,0-19-64,20 20-96,0 19 160,0 20-352,20 0 0,0 20-129,0 0-544,-1 0-512,21 40-1314,-40 0-2754</inkml:trace>
  <inkml:trace contextRef="#ctx0" brushRef="#br0" timeOffset="334421.875">15127 9503 22549,'-61'20'3267,"61"-20"-2402,20-20 288,21 1 224,18 19-512,20-20-673,0 0-416,-19 20-737,19 0-993,-18 0-1377,-23 0-5349</inkml:trace>
  <inkml:trace contextRef="#ctx0" brushRef="#br0" timeOffset="334895.5077">17012 9246 7943,'-79'-40'7367,"39"20"-4196,1 20-641,-22 0-223,2 20-450,-1 20-479,21 0-321,-21 19-417,21 21 1,19-21-129,40 21-255,0-21-193,59-20-64,0 2-161,20-21-351,21-20-385,-21 0-448,-20-20-1153,-39-1-3204</inkml:trace>
  <inkml:trace contextRef="#ctx0" brushRef="#br1" timeOffset="338323.2421">18878 9066 3715,'0'-39'4068,"0"19"-1410,0 1 417,0 19 32,-20 0-512,0 19-545,20 1-417,-20 19-256,0 22-320,20 18-192,0 1 32,0-2-416,20-17-193,0 17-128,20 2-64,-21-21-128,21-19-32,1 1-352,18-22-193,-19 1-256,19-20-576,-19-20-1378,-1 1-2946</inkml:trace>
  <inkml:trace contextRef="#ctx0" brushRef="#br1" timeOffset="338654.2969">19275 8908 20755,'21'-40'1890,"-21"40"-1538,18 0 705,-18 20 577,20 0-417,-20 20-288,0 0-417,20 19-223,1-20-65,-1 22-160,-2-22 0,3 0-288,19-18-449,-20-1-512,-1 19-385,1-19-1120,-20-20-2595</inkml:trace>
  <inkml:trace contextRef="#ctx0" brushRef="#br1" timeOffset="338868.1639">19553 9603 23093,'0'0'-32,"20"20"-704,-20-20 736,0 0 32,20 19-737,-20 1-2434,0-20-2883</inkml:trace>
  <inkml:trace contextRef="#ctx0" brushRef="#br1" timeOffset="339119.1405">19652 8868 22805,'99'-19'2178,"-38"38"-1473,18 40-385,-20 2 417,1 37-481,-21 2-192,1 0-288,-20 19-32,-1-40 160,1 1-193,-20-2 33,20-17 128,-40-41-705,20 19-352,-39-19-1089,19-20-4164</inkml:trace>
  <inkml:trace contextRef="#ctx0" brushRef="#br0" timeOffset="360189.4531">555 11271 14413,'-59'20'3011,"19"-20"-1249,20 19-129,-1-19 321,21 0-416,0 0-65,0 0-544,41 0-289,-21 0-319,19 20-161,21-20-224,-21 0 160,1 0-513,1 20-575,-3-20-482,-18 0-992,21-20-2851</inkml:trace>
  <inkml:trace contextRef="#ctx0" brushRef="#br0" timeOffset="361129.8827">1349 11210 13164,'0'0'2755,"-20"0"-1442,40 22 929,-20-3 0,20 1-865,0 19-352,0-19-352,-1 19-193,21 2-127,-20-21 63,0 19-64,-1-39 65,1 20 63,-20-20 97,0 0-161,0 0-320,-20-20 0,20 0-64,-39-19-32,19-2 33,0 2-66,0-20 33,1-2-96,19 22 64,0 0 0,19-1-256,1 0-96,20 40-161,-1-20-448,1 20-224,1 20-320,18-20-834,1 19-2113,-21 22-8712</inkml:trace>
  <inkml:trace contextRef="#ctx0" brushRef="#br0" timeOffset="361493.1639">1885 11310 16431,'0'0'1473,"0"0"-319,20 0 960,-20 0-705,21 0-480,-3-19-513,2 19-160,21 0 33,-21-20 191,19 0-256,-39 20-31,0-19 127,0-3 0,-21 22-192,3-19-32,-2 19-96,-21 0 160,21 19-63,2-19-65,18 22 160,-21-22-192,1 19 0,20 1 192,0 19-128,0 1 0,0 0-96,20 0-96,19 19-256,1-40-225,19 22 0,2-21-576,-2-20-608,-19-20-1987,19 20-2850</inkml:trace>
  <inkml:trace contextRef="#ctx0" brushRef="#br0" timeOffset="361724.6094">2322 10934 14445,'0'-21'7463,"0"21"-5861,0 0-257,-20 21 96,40 18 257,-20 0-769,19 41-577,21-1-352,-20-18-32,39-2-448,-18 0-65,-3-19-288,3 0-95,-1-21-578,-1-19-672,-19 0-1794,-20 0-2658</inkml:trace>
  <inkml:trace contextRef="#ctx0" brushRef="#br0" timeOffset="361892.578">2242 11291 15054,'-39'0'6726,"39"0"-5605,0-20 192,20 0 577,19-21-545,21 22-1152,-21-1-418,40 0-575,-18 1-642,-2 19-2049,1 0-3780</inkml:trace>
  <inkml:trace contextRef="#ctx0" brushRef="#br0" timeOffset="362363.2812">2877 11191 15534,'-20'-20'1025,"20"20"0,0 20 352,0-20 321,0 19-513,20 3-320,1 17 0,-1 0-64,0-19 127,19 19-351,-19-39-129,0 21 1,19-21-193,-19-21-96,0 2 32,0-1-192,0-19-32,-20 19-160,0-19-192,0 17-289,-20 3-448,20-1-1153,-20 0-2595</inkml:trace>
  <inkml:trace contextRef="#ctx0" brushRef="#br0" timeOffset="362709.9609">3374 11410 17936,'20'39'2531,"-20"-19"-1634,0-20 288,20 0 865,-20 0-353,0-20-864,0 1-96,-20-21-353,20 0 1,-20 0 191,20-19-127,0 18-225,0 2-256,0 19 64,0 1-96,20-1-193,0 20-191,0 0-673,19 20-352,1-1-1250,0 1-3235</inkml:trace>
  <inkml:trace contextRef="#ctx0" brushRef="#br0" timeOffset="363122.0703">3811 11171 18001,'0'80'2178,"20"-21"-705,0-19 129,-20 0-97,19 0-544,1-1-449,0-19-127,-20-1-97,20-19 0,-20-19 33,0-1-65,20 0 32,-20-19-64,0-2-64,0 2 97,0 0 31,0 19-128,19 0-64,-19 20 64,20 0 97,0 20-33,0 19-160,0 1-32,19 20-224,-19-21-481,21 1-480,-23-1 192,2-18-672,1-1-1635,-1-1-2593</inkml:trace>
  <inkml:trace contextRef="#ctx0" brushRef="#br0" timeOffset="364965.8203">5080 10854 14509,'-18'-20'2915,"18"20"-769,0 0-480,0 20 95,0 19-287,18 2-353,-18 18-321,21 0-319,-1 21-257,0-21-64,20 1-160,-21-20-192,21 19-256,-20-19-225,0-20-480,-20 19-609,19-19-800,-19 0-2179</inkml:trace>
  <inkml:trace contextRef="#ctx0" brushRef="#br0" timeOffset="365193.3594">4963 11310 14862,'0'0'6085,"0"0"-4611,0 0-545,0-19 704,18 19-384,23 0-768,-21 0-449,18-20-160,3 20-161,19-20-191,-21 1-161,1-22-576,-1 21-929,1-19-1345,-40-1-1346</inkml:trace>
  <inkml:trace contextRef="#ctx0" brushRef="#br0" timeOffset="365500.9765">5240 10795 14637,'0'39'2979,"20"0"-1121,0 1 256,19 20-128,-19-1-481,21 1-704,18-1-449,-19-19-159,-1 1 95,1-22 32,-1 1 32,-19 0-159,0-1-65,0-19 96,-20 0-288,0 0 256,0 0 64,0 0-128,0-39-224,-20 19 160,20 1-64,0-3-64,0 3 32,0 19 0,20 19 192,0 3-128,19-3 65,1 21-258,-1-1-639,1-19-257,1-1-417,-2 2-608,1-21-1025,-20 0-3171</inkml:trace>
  <inkml:trace contextRef="#ctx0" brushRef="#br0" timeOffset="365708.9844">6173 11191 10954,'21'41'11659,"-21"-22"-10762,18 21-225,-18-21-383,0 1 31,20-20-224,1 0-576,-1 0-577,0 0-1730,-20-20-4003</inkml:trace>
  <inkml:trace contextRef="#ctx0" brushRef="#br0" timeOffset="365884.7656">6034 10973 10730,'-59'-20'12139,"39"1"-11306,0 19-961,20-21-257,20 1 321,0 20-544,-1 0-1634,1 0-3620</inkml:trace>
  <inkml:trace contextRef="#ctx0" brushRef="#br0" timeOffset="366138.6718">6471 10993 20050,'-40'39'1698,"20"-19"-1057,1 20 256,19-20 192,0 0-577,19-1-416,1 1-96,40-20 0,-21 20-192,21-1-224,20-19 127,-22 22-95,3-3 0,-22 1 255,-19 0 161,-20-1 65,0 1 383,0 0-96,-20-1-288,0-19-96,1 21-288,-1-21-1185,0 0-3332</inkml:trace>
  <inkml:trace contextRef="#ctx0" brushRef="#br0" timeOffset="369999.0234">7781 11171 4804,'0'0'1922,"0"-20"-385,0 20 449,0-19 545,-20-1-385,20 0-865,0-1-576,0 21-33,0-19 545,-20-1-32,0 0-288,1 20-128,-1 0-96,0 0-1,0 0-95,-1 20-225,3 0 0,-2 20 321,0 19-64,-1-19-193,21 20 65,21-20-65,-1-1-96,0 0-31,19-18-129,1-1-128,-1 0 128,1-40-160,-20 0 224,20-1-128,-21-18 0,-19 19 32,0-19-64,0 0-32,0-2 0,-19 21 65,-1 0-97,20 20 224,-20-19-32,20 19-64,0 19-128,0 1 32,0 0-64,20-1-64,0 3-288,-1-3-385,1 21-128,21-21-288,-21-19-513,18 20-1056,-17-20-1154,-1 0-2754</inkml:trace>
  <inkml:trace contextRef="#ctx0" brushRef="#br0" timeOffset="370353.5156">8237 11112 15630,'20'-60'1922,"0"40"-769,-20 0 641,0 20 288,-20-19-801,0 19-544,1 0 32,-21 19-193,20 1 1,0 0 191,1-1-159,19 22-225,0-21-288,0-1-64,19 1-64,21 19 0,0-39 32,19 22-32,-18-3-64,17-19-64,-17 20 64,-2-20 96,-19 20-64,0-20 128,-20 0-32,0 19 32,0-19 32,-20 20-96,0 0-256,-19-1-160,19 2-1,-21-1 33,21 0-449,-19-20-961,19 19-1153,0 1-1825</inkml:trace>
  <inkml:trace contextRef="#ctx0" brushRef="#br0" timeOffset="371071.289">9170 11369 17072,'41'80'1889,"-21"-40"-511,18 20 31,3-1-64,-21 0-256,19-18-352,-19 18-321,20-39-255,-21 19-33,-19-39 192,0 0-128,0 0 481,-19-20-641,-1 1 32,-20-21-64,1-20 32,-22 1-32,3-20-32,-3-21 0,22 20-32,-1-18-32,20 18 32,20 21 128,0-2-128,20 22 160,0 19 32,21 20-96,-3 0 160,3 0-192,-3 40-64,3-21 128,-21 22-64,0-2-64,-1 1 128,-19 1-64,0-2 0,-19-19 128,-1 19-128,0-39-32,-1 20-64,1-20-352,2 0-353,-2 0-384,-1 0-737,21-20-704,0 0-1602,0 20-10827</inkml:trace>
  <inkml:trace contextRef="#ctx0" brushRef="#br0" timeOffset="371301.7577">9549 11132 20787,'38'39'2402,"-18"-19"-800,1-1-161,17 3 65,-17 17-705,-1-19-577,20 19-160,-21-19-96,1-1-321,-20-19-159,20 0-513,-20 0-416,0 0-1186,0 0-2209,-20-39-12012</inkml:trace>
  <inkml:trace contextRef="#ctx0" brushRef="#br0" timeOffset="371479.4922">9567 10854 16944,'-18'0'5060,"-3"-20"-4291,21 0-641,0 20-32,0-19-96,21 19-672,-3 0-1218,-18 19-2306,20 1-6438</inkml:trace>
  <inkml:trace contextRef="#ctx0" brushRef="#br0" timeOffset="371759.7656">9806 11012 19058,'40'80'2818,"-21"-40"-416,1-1-672,20-19 128,-1 21-417,-19-22-384,21 1-384,-21 0-353,-20-20-64,18 19 65,-18-19-257,0 0 224,0-19-64,0-1-160,-18 0-64,18-21-96,-20 2-96,20 19-160,-21-19-161,21 19-159,21-1-225,-21 2-737,20 19-95,-2 0-578,23 0-928,-21 0-1986</inkml:trace>
  <inkml:trace contextRef="#ctx0" brushRef="#br0" timeOffset="372063.4765">10381 11171 18449,'0'39'3587,"0"2"-1793,20-21-577,-20 19-32,20-19-128,1 0-576,17-20-353,-18 19 32,21-19-64,-2-19-32,-19-1-64,0-19 128,-20 19-128,0 0 96,-20 1 97,0-3-97,-19 3-128,19 19 0,-21-20-32,23 20-97,-2 0-287,-1-20-161,21 20-416,0 0-736,0 0-1282,0 0-2146</inkml:trace>
  <inkml:trace contextRef="#ctx0" brushRef="#br0" timeOffset="372344.7265">10679 10695 18801,'0'-20'3043,"0"20"-1505,0 0-129,0 39 705,20-19-480,0 41-610,0-2-511,0 21-225,19-21-160,-19 0 33,21 1-161,-23-21-97,22 1-191,-19 1-256,-1-22-225,-2 1-416,-18-20-96,0 0-737,0 0-1698,-18-20-2818</inkml:trace>
  <inkml:trace contextRef="#ctx0" brushRef="#br0" timeOffset="372546.875">10580 10973 21716,'-39'20'3267,"39"-20"-2210,20 0 160,19 19 353,21-19-289,19 0-608,0-19-513,0 19-192,-18 0-513,-2-20-223,-19 20-674,-21 0-384,-19 0-1761,0 20-2595</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5T00:39:34.53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FF00"/>
    </inkml:brush>
  </inkml:definitions>
  <inkml:trace contextRef="#ctx0" brushRef="#br0">18838 4660 8456,'0'0'640,"0"0"449,0 0-448,0 0 384,0 0-449,0 0-95,0 0-289,0 0-64,0 0 288,20 0 97,0 0 256,-20 0-65,19 0-191,1 0-225,0 0-160,21 0-64,-21 0 32,-2 0-64,23 0 129,-21 0-65,19 0 64,1 0 96,-20 0 0,19 20-64,1-20-31,1 0-97,-3 20-32,3-20-32,-3 19 96,23-19 96,-2 0-160,-19 0 0,19 0-32,1 20 32,-1-20-32,2 0 0,-2 0 32,0 0-64,1 20 96,-1-20-32,1 0-64,-1 19 64,-18-19-32,18 20 0,-19 1 0,19-1 0,-19-1 0,19-19 0,0 20 32,1 0 32,-21-1 64,22 1-160,-2 0 0,-19-20 64,19 21 64,1-1-96,-21-1 0,21 1 0,-21-20 0,2 20 0,-1-1 0,19 1 32,-19 1 0,-1-21 33,21 20-130,-21-1 290,1-19-193,19 20 64,-18 0-96,-1-1 0,-1-19 0,1 20 0,19 0 64,-19-20 32,-1 21-160,1-2 32,1 1 64,17-20 0,1 20 32,-18-20-64,18 19 0,-19 1 32,0 0 128,-1-1-64,1 3 128,-1-3-63,1 1-65,-20 0-64,19-1 32,2 1 0,-1 0 160,-1 1 192,1-2-63,0 1-225,19 0 0,-19-1-128,19 1 64,-18 19 32,18-18 0,-19-1-128,-1 19 128,1-19 32,-1 19-128,-19 2 0,0-21 193,0 19-65,0 0 0,-1 2-128,1-21 96,0 19-96,0-19 32,1 19 192,-3 2-128,22-21 64,-40 19-63,41 0-65,-21 1 224,-20-19-256,19-2 96,-19 1-96,20 19 64,-20-19-64,20 19-32,-20 2 160,20-1-96,-20-1 0,20 2-32,-1-2 96,-19-19 0,20 19 0,-20 0 65,0 2-33,20 18 96,-20-20-128,20 2-64,-20-2 32,20 21-32,-1-20 32,-19 0 0,20-1-32,-20 0-32,20 2 0,0-21 32,-20 19 32,21-19-256,-21-1-32,0-19-321,0 20-95,0-20-257,18 0-544,-18 0-769,0 0-1058,0-20-5348</inkml:trace>
  <inkml:trace contextRef="#ctx0" brushRef="#br0" timeOffset="1271.4843">20863 4878 3843,'0'0'1025,"0"0"-256,0 20 896,0-20 161,20 19-833,-20 1-288,0-20-33,20 0-95,-20 20 256,0-20 192,0 0 352,20 0-192,-20 0-224,0 0 96,0 0-128,-20 0-288,20 0-257,0 0-64,-20 0-192,20 0 417,0-20 31,0-19 33,0-1-65,20-40 545,0 2-608,19-42-161,1 1 65,-1-1-161,2 22-160,-1 18-96,-22 21-320,3 20-545,-1 19-897,0 20-2050,-20 0-8423</inkml:trace>
  <inkml:trace contextRef="#ctx0" brushRef="#br0" timeOffset="3198.2421">21458 3567 11562,'-20'-19'609,"2"-1"320,18 20 801,-21 0 512,1-20-417,0 20-672,20 20-320,-20 19-128,1 2 224,-1-2-257,20 20-159,-20 2-225,20-2-96,20-20 65,0 2-225,-1-2-32,21-19 128,1-20-256,17 0 0,3 0-289,-22-20-384,1 1-384,-1 19-672,1-20-802,-20-1-1089,-20 21-9512</inkml:trace>
  <inkml:trace contextRef="#ctx0" brushRef="#br0" timeOffset="3647.461">21598 3409 14765,'0'0'1154,"0"21"-97,0-2 993,0 1 96,20 0-737,0 19-672,-20 21-193,19-20-128,1-1-95,0 0 31,0 2-128,0-21 1,-1-1 31,-19-19 32,20 20-160,-20-20 32,0 0-32,0 0 257,0-20-97,0 1-96,20-22-160,-20 21 64,0 1-128,0-1 32,0 20-32,20 0-32,-20 0-64,21 0 192,-3 20-128,22-1-256,-19 1-321,17 21-544,-17-22-993,19-19-1089,-20 0-993,-1 0-8264</inkml:trace>
  <inkml:trace contextRef="#ctx0" brushRef="#br0" timeOffset="4008.789">22134 3548 17936,'-20'40'1506,"20"-40"-1346,0 20 513,0 0 416,20-1-449,-1-19-287,1 20-1,0-20-224,0 0-32,19 0 0,-39-20 64,20 1-192,0-1 64,-20 0-64,-20 20 32,0-21-160,1 2 96,-1 19-64,-20 0 32,20 0 160,1 0-416,-1 0-673,20 0-1153,-20 0-993,20 19-2851</inkml:trace>
  <inkml:trace contextRef="#ctx0" brushRef="#br0" timeOffset="4378.9062">22491 3469 15118,'-20'-20'1505,"20"20"-416,0 0 865,0 0-256,0 0-1026,0 20-31,0 19 0,0-19-289,0 19-32,0-18-384,20-1 0,-20 0 160,20-20-64,0 0 96,0-20 32,-1 0-127,1-20-66,-20 20-159,0-19-128,0 19 96,-20 0-32,1 1-289,-21 19-96,20-21-191,0 21-161,1 21-417,-1-21-736,20 19-2082</inkml:trace>
  <inkml:trace contextRef="#ctx0" brushRef="#br0" timeOffset="5091.7969">22768 3330 16751,'-18'0'2307,"18"0"-1475,-20 0 193,-1 0 481,21 0-417,-20 0-577,20 0-223,0 0 31,-20 20 32,20-20 33,0 19-97,0-19-96,0 0-96,20 20-32,0-20-32,1 20 64,-1 1-96,18-21 32,-17 19 32,19 1-160,-1 0 96,-19-1 64,20 1-352,-21-20-64,1 20-129,0-1 1,-20 2 63,0-21-63,-20 20-129,0-20 1,1 20-1,-21-20-31,20 0-193,-19-20 128,-1 20-96,19-20 641,1-1 320,20 2 353,0 19-33,0-20 417,20 0 64,1 1-192,19-1-257,-21 0-63,21 20-225,-20-19-32,0-2 0,-1 21-64,1-20 1,0 0-97,-20 20-32,0-19 96,20 19-160,-20-20-161,-20 20 33,20 0 96,-20 0 64,20 0 0,-20 0 32,20 0-96,-19 20 192,-1-1 64,20 21 161,-20-19 63,20 18-96,20-19-288,0-1-32,-1 1-128,21-20-353,19 0-319,-19 0-546,-20-20-1889,19 1-2082</inkml:trace>
  <inkml:trace contextRef="#ctx0" brushRef="#br0" timeOffset="5523.4374">23165 3269 15726,'40'22'1346,"-19"-3"-385,-1 1 704,0 0 321,-1-20-384,1 19-706,-20 1-351,20 21-257,-20-22-64,0-19-63,20 20 159,-20-20 288,0 0-704,-20 0 64,-20-39-128,1-2 96,-2 2 64,1-20-96,1-2 96,-1 22-224,20-20-161,1 18 33,19 2 96,19-1 192,1 1 64,20 18 32,-1 21 128,1 0-160,-19 0 32,19 0 64,-40 21-64,0-1 0,19-1-32,-19 21 64,0-1-96,0 2 96,-19-2-64,19 0-96,-20 1-288,0-21-321,-1-19-800,1 0-1923,20 0-3298</inkml:trace>
  <inkml:trace contextRef="#ctx0" brushRef="#br0" timeOffset="5726.5625">23424 3171 12619,'59'39'7592,"-39"-19"-5735,0 0-223,-20-1-289,20 3-224,1-3-897,-3 1-95,-18 0-161,20-1-385,-20-19-287,0 0-802,21 0-1633,-21 0-2658</inkml:trace>
  <inkml:trace contextRef="#ctx0" brushRef="#br0" timeOffset="5877.9296">23523 3091 15694,'-20'-39'5285,"20"39"-4932,0-20-417,0 20-257,0-20-640,20 20-736,-20 0-994,20 0-6309</inkml:trace>
  <inkml:trace contextRef="#ctx0" brushRef="#br0" timeOffset="6066.4062">23623 3191 15534,'20'78'2306,"0"-56"-31,19-3 191,-19 1-64,0 0-736,0-20-577,-1 0-609,1-20-159,-20 0-161,20 1-128,-20-3-192,0 3-193,0-21-351,-20 21-65,20-1-256,-20 0-1153,20 1-2050,-19 19-2627</inkml:trace>
  <inkml:trace contextRef="#ctx0" brushRef="#br0" timeOffset="6320.3125">23900 3171 19506,'20'0'2274,"-20"0"-1345,0 0 320,20 0 0,-20 20-864,0-1-257,21 1 0,-3 0-128,2-1-96,0 3 64,21-22 32,-23 0 128,2 0-64,-20 0 64,21-22-288,-21 3-32,-21-1-128,1 0-33,2 1 193,-23-1-384,1 0-866,1 1-1761,19-2-2242</inkml:trace>
  <inkml:trace contextRef="#ctx0" brushRef="#br0" timeOffset="6544.9219">23999 2854 21972,'41'0'2499,"-21"0"-1186,-20 19 192,18-19-672,2 20-320,1 0-353,-1-1-32,0 22-160,0-2-224,-20 1-129,19-1-416,21 2-63,-20-2-65,0-19-833,-1-20-1825,-19 0-1890</inkml:trace>
  <inkml:trace contextRef="#ctx0" brushRef="#br0" timeOffset="6704.1016">23961 3032 384,'-41'-20'23894,"41"20"-23509,0-19-257,20 19 256,39-20 577,2-1-705,18 21-223,-20-20-546,21 1-736,-41 19-993,22-20-3075</inkml:trace>
  <inkml:trace contextRef="#ctx0" brushRef="#br1" timeOffset="59510.7422">19097 8035 256,'-20'0'1057,"20"0"448,0 0 449,0 0-192,-20 0-129,20 0-191,0 0-289,0-21-160,0 21 192,0 0 192,0 0-128,0 0-288,0 0-160,0 0 0,0 0-129,0 0-191,0 0-353,0 0-32,0 0 64,20 0 64,0 0-64,-1 0 65,21 0-33,0 0-64,-1 0 32,22-20-224,-3 20 224,1-19-96,-18 19-32,18 0 0,-19 0-32,0 0 32,-1 0-32,1 0 0,-1 0-32,1 0 160,-20 0 33,1 0 95,-1 0-160,19 0 192,-39 19-96,20-19 225,0 0-97,-20 20 64,0 1-31,20-21-33,-20 20-128,19 0 97,-19-1-65,20 1 0,0 0-128,0-1 32,-20 2-96,20-1 128,-1 0-31,1 19 63,20-19-192,-40-1 160,20 22 0,-1-2 0,1 1-32,0 19-64,1 1 96,-1-1-63,-20 2-65,18 17 128,2 2-64,1-21 96,-1 21-160,0-21 96,-1 20 160,21-18-127,0 17-193,-21-17 64,21 17-161,0-17 482,-21-2-289,21 21 32,-20-21-96,1-20 64,-3 22 128,2-2 32,0-20-31,1 2-65,-1 18-96,0 0 96,-1-19-128,1 19 0,-20 0 192,20-18-256,0 18 96,0-19-96,-1 20 96,21-21-32,-20 20 160,0-18-256,-1-2 192,1 1-32,0 19 0,0-19 0,1 0 64,-3-1-128,2 2 0,1-2 32,-21 20-64,20-19 0,0 0-64,-20 0 96,18-1 96,-18 0-192,21 2 96,-21-2 0,20 1-96,-20 1 160,20-2-128,0 0 64,-20-19-96,19 0 192,-19-1-192,20 2 32,-20-1 64,0-20 32,20 20-32,-20-20-32,20 0 0,-20 0 64,20 0-32,-20 19-32,0-19 96,0 0 64,0 0-160,0 0 0,0 0 96,0 0 64,0 20-224,0-20 192,0 20-32,0-1-224,0 1 128,-20 1 96,20 18-128,0 1 160,-20-1-128,0 22 64,20-2 225,-20 1-33,1-1 128,19 0-320,-20-18 128,20-2-320,0-19 128,0-1-576,20-19-289,-20 0-256,19-19-353,-19-1-1409,20-19-3427,-20-2-9545</inkml:trace>
  <inkml:trace contextRef="#ctx0" brushRef="#br1" timeOffset="60683.5937">20705 9564 9192,'-20'0'3299,"20"0"-480,0 0-128,-21 19-1,21-19-896,0 0-577,21-19-224,-1 19 160,0-21-352,19-19-289,1 21-448,19-21 0,1 1-256,-1-2-609,-18 2-512,-3 19-1025,3 1-2082</inkml:trace>
  <inkml:trace contextRef="#ctx0" brushRef="#br1" timeOffset="76041.0157">21737 8908 12555,'-20'-40'3492,"-20"21"-2147,20 19-64,-19 19 257,-1-19-481,19 40-481,-17 0-288,-3 0-191,21-1 191,20 0-288,0-19-32,20 21-32,41-21 0,-22-1 32,40 1-161,-19 0-223,-1-20 64,2 40 192,-43-20 128,2 0 32,0-1 192,-40 1 0,20 19 256,-38-19-223,17 1-129,-19-1-32,20-20-128,1 19-641,19-19-640,0 0-1858,0-19-2403</inkml:trace>
  <inkml:trace contextRef="#ctx0" brushRef="#br1" timeOffset="76410.1563">22074 9007 13901,'-20'-19'1633,"1"19"-127,-1 0 512,0 19-737,0 21-448,20-1-321,0 2-256,0-2 129,20 1-161,0 0-128,19 0 0,1-21-320,-20-19 288,19 0-224,-19-19 64,0-1 0,0-21 96,-20 2 0,-20 0 64,0 19 0,0-21 0,1 2 0,-1 19 0,0 20-96,0-20 32,20 20-481,0 0-1472,0 0-1251,0 0-959</inkml:trace>
  <inkml:trace contextRef="#ctx0" brushRef="#br1" timeOffset="76781.25">22173 9047 18897,'0'19'1153,"0"-19"-1024,20 20-97,0 21 64,0-21-64,-1-1-192,21 1-801,-20 0-1378,1-20-735,-3 19-5414</inkml:trace>
  <inkml:trace contextRef="#ctx0" brushRef="#br1" timeOffset="77497.0704">22432 8927 10602,'20'61'6854,"-20"-42"-5381,19 21-608,-19-21-96,20 22 128,-20-21-385,20 0-287,-20-20-193,0 0 128,0 0 0,0-20 64,0 0-96,0-1-96,0-18 128,0-1-64,-20 1-64,20-2 1,0 22-66,0-1 33,0 20-32,0 0 129,20 20 95,0 20-96,0-20-96,-1 0 32,1 19-64,0-19 64,-20-20-32,20 0 96,-20 0-64,0 0 32,0 0 64,0-20-96,0 0 0,0 1 64,0-1-160,0 0-160,0-1-160,20 21 191,-20 0 65,19 0 32,1 21 64,0-1-32,1 0 32,17-1 256,-18-19-160,21 0 161,-2 0 127,-19-19 0,20-1-31,-20 0-129,-1-20 0,1-19 32,-20 39 96,0-19 97,0 18 63,-20 1-255,1 20-33,-1 0 128,0 0-192,0 20-64,20 1-160,-20 18-64,40 0 160,0-19-32,20 19-96,-1-39 96,21 21-128,-21-21-225,1 0-480,-1 0-896,1-21-1763,1 21-8647</inkml:trace>
  <inkml:trace contextRef="#ctx0" brushRef="#br1" timeOffset="78440.4297">22610 9682 6342,'20'-59'4292,"-20"39"-1634,-20 0-512,20 1-544,-20-2-33,0 1 1,1 20-1,-1 0-480,20 20-224,-20 1-256,0 18-33,0 20-95,20 2-129,0-22-96,0 20-224,20-39 96,0 20-96,20-40-32,-21 0 160,1 0-160,20-19 129,-20-22-65,-1 2-64,1 19 96,-20-19-64,20 19 0,-20-1-32,0 1 128,0 20-32,0 0 32,0 0-192,0 20 64,0 1 32,0-1-96,21 19-224,-1-39-225,18 20-159,3-20-642,-2 0-832,1 0-1986,-20-20-3459</inkml:trace>
  <inkml:trace contextRef="#ctx0" brushRef="#br1" timeOffset="78766.6016">23126 9425 17264,'-20'-20'993,"0"20"640,0-21 257,1 42-96,-21-21-449,0 20-512,1 19-353,19-19-223,0 19-225,20 2-32,40-22 0,-1 21-32,21-21-65,19 1-255,-20 0 64,2 1-64,-21-1 159,-1-20 161,-19 19 32,0-19 0,-20 20 193,0 0 95,-20-1-320,0 1-224,0-20-769,-19 20-1089,19-20-2883</inkml:trace>
  <inkml:trace contextRef="#ctx0" brushRef="#br1" timeOffset="79562.5">22153 10338 3811,'0'-41'16432,"-19"41"-15792,19 0 513,0 0 0,0 21-64,0 19-192,19-1-416,-19 41 95,40-21-351,-20 20 31,19-19-224,-19-21 128,20 1 0,-19-19-32,17-1-96,-17-20-64,-1 0 128,0-20-128,19-1 0,-19 21 0,20-20 32,-20 20 0,-1 20-32,21 1 64,-20-1-32,0 19-96,-20 0 96,0 1-32,0 0 192,-20-20-192,0 0 0,0-1 128,0 1-160,1-20-224,-21 0-64,20-20-449,0 1-705,1-21-704,-1 0-1249,20 0-5541</inkml:trace>
  <inkml:trace contextRef="#ctx0" brushRef="#br1" timeOffset="79925.7813">22768 10734 19410,'41'0'865,"-21"0"-833,0 0 96,-1-20 0,-19 1 128,20 19-224,-20-20 0,0-19-96,0 18 32,-20 21 224,1-20 97,-1 20 287,-21 0 65,21 0-97,-18 20-159,17 1-225,1 18 224,20 0 65,-20-19 95,20 21-224,20-2-31,0-19-97,21 0-192,-3-1 0,23-19-288,-2 0-193,0 0-576,-19 0-1441,19-19-2115</inkml:trace>
  <inkml:trace contextRef="#ctx0" brushRef="#br1" timeOffset="80222.6563">23266 10754 19698,'39'41'1442,"-39"-22"-546,20 1 97,0 0 64,-20-20-192,0 0-320,20 0 159,-20 0-63,-20 0-449,20-20-128,-40-19 32,-19-2-64,18-18-32,-38-21 0,39 1-128,1 20 0,-1-1 128,40 1-64,0 19 64,20 0 64,0 20-64,19 0-64,22 1-449,-3 19-608,-17 0-1281,-2 19-3011</inkml:trace>
  <inkml:trace contextRef="#ctx0" brushRef="#br1" timeOffset="80411.1328">22908 10536 18769,'-20'0'1121,"20"0"-832,20 0 1248,20-20-64,-1 20-1056,-19 0-353,20 0-545,-1-19-415,1 19-898,19 0-2146,-39 0-8968</inkml:trace>
  <inkml:trace contextRef="#ctx0" brushRef="#br1" timeOffset="80685.5468">23365 10575 20275,'0'40'1281,"-20"-19"-416,20 18 32,0-19 160,20-1-289,-1 1-447,1 0-65,20 1-128,-20-21-64,19-21-128,1 21 32,-19-20 0,-3-19 64,-18 19-32,0 0 128,-18 1-128,-23-2 0,21 21 160,-19-20-128,-1 20-32,20 0-384,0 0-513,20 0-993,0 0-512,0 0-1922,20 0-11211</inkml:trace>
  <inkml:trace contextRef="#ctx0" brushRef="#br1" timeOffset="80895.5078">23681 10714 14573,'61'20'6118,"-61"0"-4388,0-20-129,0-20-63,-20 20-545,0-39-225,-1 19-255,3-19-289,-2-2-96,0 2-64,-1-1-64,21 1-32,0-2-320,0 22-577,0-1-448,21 0-449,19 20-1121,-22 20-1889</inkml:trace>
  <inkml:trace contextRef="#ctx0" brushRef="#br1" timeOffset="81280.2734">23999 10456 2434,'20'0'14798,"1"0"-12684,-1 0-897,-2 0-384,2 0-97,1 0-159,19 0-289,-20-20-96,-1 20 1,1-19-33,0 19 0,-20-20 32,0 0 32,-20 1 129,0 19 223,1 0-63,-21 0-33,-1 0 1,3 19-129,18 21-192,-21-1-32,21 2-96,20-2 128,0 20-128,40-18 129,1-2-161,-3-19 96,43-1-256,-2-19-417,-20-19-192,20 19-960,-18-20-2307,-23 0-14990</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5T00:45:52.503"/>
    </inkml:context>
    <inkml:brush xml:id="br0">
      <inkml:brushProperty name="width" value="0.05292" units="cm"/>
      <inkml:brushProperty name="height" value="0.05292" units="cm"/>
      <inkml:brushProperty name="color" value="#00FF00"/>
    </inkml:brush>
  </inkml:definitions>
  <inkml:trace contextRef="#ctx0" brushRef="#br0">3752 10238 10826,'-20'-19'416,"-21"19"1346,21 0-1025,-19 0-225,-1 0-128,20 0 97,-19 0 31,-1 0-287,20 0-33,-19 0-32,-1 0 96,-1 0 193,-18 19 63,1-19 0,-3 0-319,2 20-97,-20 0-32,-2-1 64,23 2-32,-1-1 160,-22 0-192,42-1-32,-21-19 0,21 0 0,-21 20 65,21-20-97,-22 0 32,2 0-32,-1 20 32,-19-1-64,40 1 32,-21 1 64,21-1 0,-1-1-32,-1 1-64,3 19 32,17-19 0,21 21 32,-20-2 96,20-19-64,0 19-64,20-19 0,1 21-32,-1-22 96,-2 21-96,3-21 32,-1 21 32,20 0-96,-1 0 64,-19-21 32,20 21-32,19 0 0,0-20-32,1 19 64,-1-19-32,2 0 64,-2 21-192,1-22 160,-1 1 0,0 0-64,22-1 0,-22 1 64,20-20-96,20 0 160,-20 20-96,20-20 32,-18 0 32,18 0-96,-20 0 128,-20 0-64,22 0-64,-22 0 0,-1 0 0,3-20 0,18 0-128,-20 1-193,1-21-63,-21-1 64,1 2 31,1-20 97,-3 18 192,-38-18 32,0 0 64,0-1 96,-20-19 545,-18 19 192,17-19-32,-19-1 256,21-18-513,-1 18-383,-20 1-129,20-21-32,1 41-128,-21-21-545,-19 21-960,-22 18-1186,2 2-5028</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5T00:49:00.83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00FF00"/>
    </inkml:brush>
    <inkml:brush xml:id="br3">
      <inkml:brushProperty name="width" value="0.05292" units="cm"/>
      <inkml:brushProperty name="height" value="0.05292" units="cm"/>
      <inkml:brushProperty name="color" value="#0000FF"/>
    </inkml:brush>
  </inkml:definitions>
  <inkml:trace contextRef="#ctx0" brushRef="#br0">436 3826 11370,'0'-20'2531,"0"20"-1891,0 0 577,0 0 929,0 39-448,20 1-513,0 1-256,0 18-256,19 1-193,-19-1 129,20 20-193,-21-39-224,1 19-288,0-19 128,0-21 32,1 22-448,-21-41-417,18 20-832,-18-20-289,0 0-1185,0 0-8744</inkml:trace>
  <inkml:trace contextRef="#ctx0" brushRef="#br0" timeOffset="303.7108">298 3865 15662,'-41'-59'1506,"41"39"31,0-19 641,21 18-64,17 1-961,23-19-608,18 39-289,-20 0-192,40 0 0,-18 39 32,-2 22-128,0-2 64,0 0-64,-39 21 64,0-21 96,-21 21 1,-19-21 31,0 1 352,-19-20-288,-1-1-127,-20 0-1,1-17-289,19 17-383,0-39-385,0 20-897,0-20-1665,-1 0-7303</inkml:trace>
  <inkml:trace contextRef="#ctx0" brushRef="#br0" timeOffset="773.4374">1310 3747 20083,'-20'-60'800,"0"40"-319,0-19 608,-1 19 736,21 0-447,-18 20-545,-2 0-577,-21 0-128,21 40-64,2-21 0,-3 40 0,1-18-96,20 18 0,20 0 0,1-18 64,17 18-160,23-20-128,18 2 64,-20-2-321,20 1 385,1-1 0,-21 2 192,-18-22-32,-3 1 160,-17 0 192,-21 19-31,-21-19-65,-17-1-160,-3 3-224,-18-22 0,19 19-320,-19 1-609,19 0-993,-19-20-1185,39 19-4132</inkml:trace>
  <inkml:trace contextRef="#ctx0" brushRef="#br0" timeOffset="1178.7109">1806 4124 21620,'39'0'1121,"-39"0"-1473,0 0 224,20 0 416,-20 0 192,20 0-320,0 0 1,1 0-33,-3 0-96,22 0 192,-19 0-256,-1-20 96,-2 0 0,-18 20-32,-18-19 0,-2 19 160,-1-20-192,1 20 417,0 0 191,2 20 289,-3-20-192,1 19-449,-20 1-160,21 0 256,-1 19-127,0 2-161,20-22-64,0 21 32,20-21-128,19 1-129,-19 0-351,41-1-129,-3 3-736,1-22-1410,2 0-768,-2 0-4677</inkml:trace>
  <inkml:trace contextRef="#ctx0" brushRef="#br0" timeOffset="4179.6875">2203 3806 4260,'-20'-20'1121,"20"1"-993,-20-1-96,20-21 672,0 22 1571,0-1 607,-20-19-383,20 19-161,0 0-544,0 20-193,-19-21 33,19 21-193,0 21-704,0-1-289,19 19 417,-19 1-96,20 40-65,0-2-223,0 22-225,0-21-32,-1-19-288,1-1 192,0 2-160,0-22 0,0-19 128,-20-1-192,19 1-192,-19-20-289,0 20-480,20-20-640,0-20-673,-20 20-2019</inkml:trace>
  <inkml:trace contextRef="#ctx0" brushRef="#br0" timeOffset="4730.4686">2521 4124 17744,'0'0'1057,"-20"0"-640,20 19-353,20-19 416,-2 20 545,23-20-320,-1 20-161,-20 1-416,19-21 1,1 19-97,-20-19 32,-1-19 192,1 19 64,0-41 33,1 21-289,-21 1 32,-21-1 0,1 0 128,0 1 0,1 19 97,-21 0-193,20 19 0,0 1 96,1 0-32,-1 19-128,0 2 0,20-22-224,20 21 96,0-21 32,-1 1-64,21 0-384,-20-20-129,19 0-672,1 0-961,19 0-1154,-18 0-4291</inkml:trace>
  <inkml:trace contextRef="#ctx0" brushRef="#br0" timeOffset="5005.8593">3254 4065 10826,'-18'-20'10281,"-3"20"-8679,1 0-513,0 0 160,20 0-224,-20 20-128,1-1-352,19 21-481,-20-1 96,20 21-32,0-20-224,20-1 0,19 0 0,-19-17-161,21-3-223,17 1 64,-17-20-1,18-20-191,1 20-449,-21-41-961,1 22-961,-1-21-3587</inkml:trace>
  <inkml:trace contextRef="#ctx0" brushRef="#br0" timeOffset="5222.6562">3553 3826 16207,'-40'-40'3171,"40"40"-1474,-20-19 33,20 38 64,0-19-641,0 40-288,0-1-225,20 22-351,0 17-65,0-17-160,-1-2-32,21 0-128,-20 1-257,19-21-63,-19-19-481,1 0-320,-21-1-769,20-19-1441,-40-19-4292</inkml:trace>
  <inkml:trace contextRef="#ctx0" brushRef="#br0" timeOffset="5403.3203">3374 4045 19986,'-39'20'5285,"39"-20"-4003,18 19-930,3-19 897,39 0-64,-1 0-544,1-19-449,-1 19-160,20-20-352,-18 20-673,-2 0-160,0-21-833,-19 21-1569,0 0-3973</inkml:trace>
  <inkml:trace contextRef="#ctx0" brushRef="#br0" timeOffset="6041.9921">4386 3826 17904,'-19'-20'2179,"-1"20"-546,20-20 33,-20 20-33,20 0-223,0 20-738,20 0-320,-20-1 65,20 42-97,-1-2-128,1 0-192,0 1 128,0-20-192,19 19-288,-19-19-321,0-20-352,1 0-480,-21-1-1153,0-19-866,0 0-4355</inkml:trace>
  <inkml:trace contextRef="#ctx0" brushRef="#br0" timeOffset="6251.953">3910 3945 20947,'-20'-19'2627,"20"-1"-1987,40-21-63,-1 2 768,21-1-480,-1-20-481,20 21-287,21-1-65,-20 1-64,-1-2-353,-20 22-544,-19-1-768,1 20-1378,-2 20-1890</inkml:trace>
  <inkml:trace contextRef="#ctx0" brushRef="#br0" timeOffset="6968.75">4665 3687 16783,'-20'-20'4613,"20"20"-3428,0 0-961,0 20 64,0 19 930,20 2-65,-1 37-449,1-17-255,0 18-97,20 1-384,-1-21 96,-19 0-64,20-19 32,-21 0-64,-19-21 96,20 1 32,-20-20 0,0 0-64,0 20 64,0-20-32,0-20-128,-20 0-192,20 1-32,0-21 160,0 0-353,0 0 97,0 21 192,20-1 96,-20 20 0,20 0 96,0 0 96,1 20-96,17-1 0,3 1-64,-3 0 128,3 1-32,-1-21-32,-1 0 0,1 0 64,-20-21 32,19 21 0,-19-20 192,-20-19 65,20 19-225,-20 0 64,-20 1-96,0-1 32,1-1 32,-1 1-64,0 20 32,0 0-63,0 0-65,1 20 0,-1 1-97,20-1-63,0-1 192,0 21-32,20-1-160,19-19-160,-19 1-289,39-2-384,-19 1-288,1-20-481,18 0-480,-19-20-2178,-1 1-10698</inkml:trace>
  <inkml:trace contextRef="#ctx0" brushRef="#br0" timeOffset="7243.164">5558 4084 18609,'-20'0'2723,"20"0"-1282,-20 0-864,20 20 768,20 0 128,-20-1-864,20 21-385,0-19 32,19 18-128,1-19-31,19-20-1,-19 0-64,-1 0-64,1-20 96,1 0-128,-41 1 64,18-22-32,-36 21-65,-2-19-63,-1 19-32,-19 1-288,1-1-193,-1 20-640,1 0-961,-1 0-1057,20 0-11532</inkml:trace>
  <inkml:trace contextRef="#ctx0" brushRef="#br0" timeOffset="7830.078">6014 4045 12651,'0'0'1250,"0"20"-1026,0-20 449,0 19 1857,20 1-64,0 0-608,0-1-513,19 1-384,-19 0-384,-20 1 31,20-2-63,-20-19-1,20 0 97,-20 0 160,-20-19-225,20 19-384,-20-41-160,0 21 33,1-19-33,-1 0-64,20-2 32,0 2-65,0-1 33,0 1-160,20 18-352,-1 1-353,21 20-448,1 0-833,-3 0-737,3 20-2210</inkml:trace>
  <inkml:trace contextRef="#ctx0" brushRef="#br0" timeOffset="8228.5155">6491 4065 16463,'19'0'1057,"-19"0"-128,20 19 320,20-19 64,-20 0-576,-1 0-128,21 0 31,-19 0-159,-1-19-33,-2 19-63,2-20-1,-20-1-96,-20 1-128,2 1-224,-2-1 160,-21 20-224,2 0-32,-1 0 256,0 20 0,21-1-96,-21 1 0,40 21 0,0-2 128,0-19-64,20 19 129,0 2-193,19-22-64,21 1-65,-1 0-255,0-20-321,-18 0-608,18 0-673,-19-20-1057,0 0-6758</inkml:trace>
  <inkml:trace contextRef="#ctx0" brushRef="#br0" timeOffset="8684.5702">6808 3965 17072,'40'39'3203,"-20"2"-2114,0-2 32,0 1-128,19-1-257,-19-19-351,0 1-193,1-2-160,-21-19 128,18 0 0,-18 0 0,0 0-63,0-19 63,0-2-64,-18-19-160,-3 21 128,1-21-32,0 1-192,20-2 128,-20 22 0,20 19-161,0 0 129,20 19 160,0 1 65,0 1 63,1 18-256,-3-19 64,22 0 64,-19-1-32,-1-19 32,-2 0-96,3 0 64,-1-19 64,-20-1-128,20 0 32,-20 1 128,0-1-63,20-1-97,-20 1 96,0 20-160,19 0 160,1 0 32,20 20-96,-20 1-320,19-21-577,1 20-1217,-1-1-2723,1-19-11690</inkml:trace>
  <inkml:trace contextRef="#ctx0" brushRef="#br0" timeOffset="9887.6952">377 4839 18897,'-61'19'513,"61"-19"-577,0 0-160,0 0 320,0 0 32,20 0-128,21 0-32,-21 20 288,19-20-416,1 20 192,19-20-32,-19 19 96,19-19-224,2 20 128,18-20 32,-20 0 32,21 0-128,-21 20 64,40-20 96,-20 0 64,41-20 225,-21 20 127,40 0-192,-1 0-224,2 0-32,18 0 1,2 20-33,-2-20-64,-19 21 64,-19-21 64,-1 0-64,19 0 32,-18 0-32,19 0 32,-1-21-32,22 21-64,-22-20 32,1 0 96,1 20 0,-22 0 192,21-19 97,1 19 383,-22 0-319,21 0-129,-20-20-224,21 20-32,-22 0 32,21 0-128,-19 0 128,-1 0-192,19 0 96,-19 0 0,-19 0 0,19 0 0,-20 0 96,0 0 129,1 0 127,-1 20 0,0-20-95,0 0-257,1 0 256,-21 0-96,20 0-576,-19-20 832,-21 20-416,20 0 64,-18 0-32,-22 0 32,1 0 64,-20 0-32,0 0-32,-1 0 32,1 0-96,0 0 0,-20 0-96,0 0-64,0 0-64,0 0-160,0 0-129,0-20-576,0 20-1121,-20-19-1217,20-1-5061</inkml:trace>
  <inkml:trace contextRef="#ctx0" brushRef="#br0" timeOffset="10156.25">7959 3608 25175,'-38'20'833,"18"-20"-705,20 19-704,0-19-930,20 20-1569,-20 0-2914</inkml:trace>
  <inkml:trace contextRef="#ctx0" brushRef="#br0" timeOffset="10303.7109">7901 4282 27161,'-21'40'128,"21"-40"-1217,41 0-1857,-23 0-2660</inkml:trace>
  <inkml:trace contextRef="#ctx0" brushRef="#br1" timeOffset="11941.4061">8714 4243 12011,'0'39'2210,"21"-19"-544,-3 0-129,23-1 129,-21 3-289,0-3-192,-2 1-224,3 0-192,-21-20-65,20 19 33,-20-19 96,0 0-64,0-19-97,-20-21-544,-1-1-32,3-18 65,-22 0-129,19-1 128,-17-19 96,-3 19-224,1-19-96,21-1 224,-21 21-128,20 20 160,20-2-96,0 2 0,0 19-31,20-19-162,0 19 97,19 20-64,21-20 32,-21 20-160,22 0-448,-2 20-417,1 19-609,-21-19-1185,1 0-1056,-20-1-5670</inkml:trace>
  <inkml:trace contextRef="#ctx0" brushRef="#br1" timeOffset="12123.0468">8417 4045 32,'-99'39'18289,"58"-19"-17200,41-20-641,0 0 289,0 0 929,41-20-161,-3 20-544,41-19-385,2-1-479,-2-1-65,0 1-769,0 20-961,2-19-1088,-2 19-2339</inkml:trace>
  <inkml:trace contextRef="#ctx0" brushRef="#br1" timeOffset="12398.4375">9170 4045 14029,'-20'39'8328,"20"-19"-7399,-18 0-321,18-1 481,0 1 192,18 21-736,2-22-65,0 21-255,21-21-129,-3 1 32,3-20-96,-2 0 160,1 0-192,0-20-96,-21 20-96,1-39-129,-40 19 65,1 1 64,-21-2 64,-19 1 64,19 20 0,-19-20 32,-2 20-64,23 0-161,17 0-575,21 0-930,0 0-1633,39 0-1858</inkml:trace>
  <inkml:trace contextRef="#ctx0" brushRef="#br1" timeOffset="12579.1015">9607 4302 19666,'-20'-20'2659,"0"1"-1730,2-1-609,18-40 929,0 20-288,0-19-417,0 20-415,18-21-322,2 20-287,21 21-545,-21-1-1281,39 20-2018</inkml:trace>
  <inkml:trace contextRef="#ctx0" brushRef="#br1" timeOffset="13317.3827">10342 4084 15182,'-20'0'2851,"20"20"-2563,20-20 288,0 20 898,-1-20-33,21 19-800,1-19-353,-23 0-32,23 0 33,-1 0-1,-21-19-32,1-1-96,-20-19 64,0 19-352,0-1 128,-20-18-192,1 19 128,-21 0 96,19 20 32,-17 0 96,-3 0 97,21 20 63,0 19-128,1 2-32,19-2 64,0 20-95,19-19-1,21 20-64,1-21-160,38-19 64,-20 0-385,1-1-608,19-19-512,-40 0-866,1-19-1728</inkml:trace>
  <inkml:trace contextRef="#ctx0" brushRef="#br1" timeOffset="13620.117">10759 4024 16944,'39'60'1921,"-19"-20"-223,21-1-449,17-19-256,-17 20-96,-23-20-353,23 0 33,-21-1-257,0 1-95,-20-20 31,0 0-128,0 0 352,0 0 65,-20-20-321,20 1 0,-20-1-160,0-19 0,-1-2-64,3 2-256,18-1-416,0 1-33,18-2-192,3 22-256,-1 19-737,20 0-672,-21 0-1923</inkml:trace>
  <inkml:trace contextRef="#ctx0" brushRef="#br1" timeOffset="13925.7812">11294 4104 12748,'20'0'3491,"1"0"-1089,-1 0-640,0 0-321,-2-20-640,3 1-64,19-1-33,-20-1-287,-20 1-65,0 1 96,0-1 33,0 20-33,-40-20-223,20 20 95,-19 0-32,-1 20-64,19 0 33,-17-1-1,17 22-64,21-21-32,0 19-160,0 0 32,21 1-160,-3 0 64,43-20-448,-23 0-385,3-1-96,18-19-705,1 0-768,-21 0-2083</inkml:trace>
  <inkml:trace contextRef="#ctx0" brushRef="#br1" timeOffset="14179.6875">11752 4243 14029,'0'0'2242,"0"0"0,0 0 929,0 0-1121,-21-20-801,21 20-352,-20-19-352,0-2-65,20 1-192,0-19-288,0-1 0,20 1-192,0 18 192,1-18-256,-1 39-641,18 0-608,3 0-321,18 0-737,1 19-1825</inkml:trace>
  <inkml:trace contextRef="#ctx0" brushRef="#br1" timeOffset="14432.617">12189 3906 19058,'-20'-21'2786,"-1"21"-1761,21 21 96,21-1 609,-1 19-545,19 0-448,-19 22-545,20-2-224,-1 0-801,1-19-1153,-1-20-833,1 0 65,0-20-4645</inkml:trace>
  <inkml:trace contextRef="#ctx0" brushRef="#br1" timeOffset="14621.0937">12566 3965 20979,'-21'20'3171,"21"19"-1793,-20 21-33,20 19 128,-20 21-127,-19 19-578,39-20-736,0 0-352,0-40-577,20 2-32,-20-2 161,19-20-65,-19 2-641,20-22-1729,0 1-3523</inkml:trace>
  <inkml:trace contextRef="#ctx0" brushRef="#br1" timeOffset="15222.6561">13220 4045 18609,'20'-21'2274,"-20"21"-1601,0 21 416,0-1 705,20-1-609,-20 21-673,20-1-320,-20 2-95,20-22-97,-20 1-129,19 0-415,1-20-609,0 0-1121,0-20-1826,-20-19-14093</inkml:trace>
  <inkml:trace contextRef="#ctx0" brushRef="#br1" timeOffset="15359.3749">13240 3786 20755,'-39'-19'2242,"39"-1"-1441,-20 20-769,20 0-192,20 0-224,-1 0-866,1 0-1760,20 20-3909</inkml:trace>
  <inkml:trace contextRef="#ctx0" brushRef="#br1" timeOffset="15634.7655">13418 4024 14317,'41'60'4068,"-21"-20"-2403,18-21 33,-17 1 352,-1-20-769,0 0-512,0 20-96,-20-20-33,19-20-223,1 20-193,-20-20-160,20-19 128,0 19-192,-20-19 96,20-2-160,-20 22-64,0-1 32,0 20 64,19 0-192,-19 0 96,20 20-65,20 19-287,-20-18-577,19 18-513,-19 1-1216,21-21-2115</inkml:trace>
  <inkml:trace contextRef="#ctx0" brushRef="#br1" timeOffset="16003.9061">14054 4363 16527,'60'118'2082,"-41"-58"-705,21-21-384,-20 1 225,19-21-194,-19 2 1,-20-1-256,20-20-224,-20 0 191,-20-20-223,0-1-225,2-18-352,-23 0 192,1-20-96,1-2 32,-1-39-64,1 2-32,19 18-192,0-18 32,20 37 64,0 2 32,20 40 0,19-1 32,-19 20 128,20 39-32,-1 1-64,1-1-97,-20 21-159,-20-1-160,21 2-97,-21-22-288,0 0-127,18-19-482,-18-20-416,0 0-1729,-18 0-10698</inkml:trace>
  <inkml:trace contextRef="#ctx0" brushRef="#br1" timeOffset="16344.7265">14392 4004 20787,'0'41'2178,"0"-2"-1729,-20-19 672,40 19 448,-20 1-736,20-19-577,-20-2-64,19 1-288,21-20 192,-20 0-96,0-20-64,-1 1-32,1-2 64,0 1 0,-20-19 32,20 19 0,-20 0 32,0 20-96,0 0 128,0 0 32,20 20-192,-20 0 192,19 19 0,1 2-384,20-2-641,-19-19-544,17-20-1,3 0-672,-21 0-1665,0-40-9610</inkml:trace>
  <inkml:trace contextRef="#ctx0" brushRef="#br1" timeOffset="16533.2031">14848 3647 20915,'0'59'3844,"20"-18"-2307,-20 18-672,20 20-288,0-19-257,19-1-160,1 2-256,0-22-96,-1-19-385,2-20-159,-3 0-738,-18 0-1088,-20-20-1890</inkml:trace>
  <inkml:trace contextRef="#ctx0" brushRef="#br1" timeOffset="16685.5468">14689 3906 23189,'-20'20'2979,"20"-20"-2370,20 0-97,21 0 577,18 0-352,20 0-641,0-20-224,20 20-993,-38 0-1441,18 0-3076</inkml:trace>
  <inkml:trace contextRef="#ctx0" brushRef="#br1" timeOffset="17329.1014">16139 3826 20179,'-60'0'1825,"39"0"-896,3 39-833,-2-19 161,-21 40 351,21-1 1,20-18-225,0 18-192,20-20-256,1-19 96,-1 0 0,18-20-96,3 0 64,-21-20-64,19 0 64,-19-19-160,0 19 288,0-19-64,-20-2 32,0 22-96,-20-1 192,0 0-63,0 20 415,1 0-160,19 20 193,-20 0-225,20 19 161,0-18-1,20 18-255,19-19-225,1 0-64,-1-1-225,1 1-415,0 0-193,19-20-737,-18 0-1120,-3 0-738,-17-20-7238</inkml:trace>
  <inkml:trace contextRef="#ctx0" brushRef="#br1" timeOffset="17547.8514">16595 4183 17648,'20'21'4613,"-20"-21"-3428,0-21-865,-20-19 833,20 21-160,-20-21-384,1 1-257,-1-2-64,0-18-160,0 20-32,20-2-96,0 2-64,0 19-192,0 0-320,40 1-449,-20 19-449,19 19-960,1 21-1698</inkml:trace>
  <inkml:trace contextRef="#ctx0" brushRef="#br1" timeOffset="17779.2968">17091 4223 4420,'-39'-19'14093,"-1"-2"-12684,20-19-512,-19 21 865,19-21-32,-20 1-577,1-2-481,19 2-319,-1-20-257,21 38-96,-20-19-64,40 21-161,1 19-800,17 0-256,3 0-769,-1 19-1121,19 1-3715</inkml:trace>
  <inkml:trace contextRef="#ctx0" brushRef="#br1" timeOffset="18141.6014">17330 3885 19794,'-59'60'2979,"39"-20"-1474,-1-1-512,1-18-160,20 18-480,0-19-289,20 0 64,1-1-128,-1-19 64,19 0 32,-19-19-32,20-1-64,-21 0 128,-19-19-160,0 18 256,0 21-192,0-20 225,-19 20-161,19 0 96,0 0-96,-20 20-96,20 1-32,20-1-32,-1-1-321,21 1-415,19-20-417,-19 0-865,19 0-1794,-19-20-7111</inkml:trace>
  <inkml:trace contextRef="#ctx0" brushRef="#br1" timeOffset="18344.7265">17587 3845 21140,'0'0'2946,"20"20"-2049,0-20 737,21 41-1,-3-2-672,3 1-705,-2-1-224,21 2-544,-1-2-33,1-19-448,-1-20-416,-18 19-1025,17-38-1954,-17-1-11499</inkml:trace>
  <inkml:trace contextRef="#ctx0" brushRef="#br1" timeOffset="18510.7421">18164 3845 16431,'-41'20'7431,"21"0"-5861,2 40-770,-2-1 738,-1 41 384,-19-21-609,40 20-1057,0-18-448,0-22-385,20 0-512,0 1-480,1-21-161,-1 1-1409,-2-21-2786</inkml:trace>
  <inkml:trace contextRef="#ctx0" brushRef="#br1" timeOffset="19089.8437">18937 4004 20467,'-40'20'2018,"21"-20"-705,-1 21-736,0 18 544,20-19-257,0 19-415,20 1-257,19-19 0,1-21 0,21 0-95,-2 0 31,-19-21 0,-1-19 0,-19 1-32,-20 0 96,0 19-160,0-21-96,-40 2-96,1 19 96,-1 1-64,1-1-64,-1 20-417,19 20-960,21-1-1378,21 21-929,-1-1-7174</inkml:trace>
  <inkml:trace contextRef="#ctx0" brushRef="#br1" timeOffset="19271.4843">19314 4183 18225,'0'-40'2466,"-18"1"-993,-23 0 33,21-2-33,-19-18-384,19 0-544,0-21-257,20 21-256,0-21-64,0 21-32,20 19-96,0 19-577,-1 2-608,1 19-737,0 19-1313,0 2-4645</inkml:trace>
  <inkml:trace contextRef="#ctx0" brushRef="#br1" timeOffset="19423.8281">18978 3885 9737,'-41'0'15342,"41"0"-14157,21-20-1153,37 0 353,3 1-161,-2-1-480,1 20-1025,19-20-1090,-20 20-3490</inkml:trace>
  <inkml:trace contextRef="#ctx0" brushRef="#br1" timeOffset="20401.3671">753 5593 6374,'-40'-99'8872,"22"59"-6182,18-1-736,-21 22-128,21 19-641,0 0 0,0 0-96,0 41-480,21-2-257,-3 20 193,2 21-417,0-1-96,21 1 96,-23-21-96,3 1-64,19-21-192,-20 1-417,0-21-960,-1 1-1666,1 1-2243</inkml:trace>
  <inkml:trace contextRef="#ctx0" brushRef="#br1" timeOffset="20734.375">1012 5831 19346,'19'-20'1089,"1"20"64,0 0 256,0 0-640,1-20-449,-3 20-128,23-19-159,-21 19 255,18-20-192,-17 0-96,-1-1 0,-20 2-96,0-1-160,0 0-1,-41 1-31,23 19 64,-22 0 352,-1 0-160,23 19 96,-3 21 0,1-21 0,20 22 192,0-2-31,0 1-290,20-1 65,19 2 0,2-2-384,17-19-224,3-1-514,-2-19-959,-19 0-1411,19 0-10729</inkml:trace>
  <inkml:trace contextRef="#ctx0" brushRef="#br1" timeOffset="21016.6014">1428 5633 18417,'20'0'1409,"-20"19"-256,20 21 321,-20 0 223,20 0-447,-20-1-610,20 20-512,-1-18 64,1-22-31,-20 21-129,20-40-128,1 19 160,-21-19 0,0 0-32,0 0 192,0-19-192,20-1 0,-20 0-32,18 1 0,-18-22-96,20 21-192,1 1-97,19-1-319,-20 20-706,19 0-1312,-19 20-2980</inkml:trace>
  <inkml:trace contextRef="#ctx0" brushRef="#br1" timeOffset="21473.6327">2183 5613 21396,'0'-20'2018,"-20"20"-929,0 0 224,1 40-320,-1-1-128,-20 0-417,40 22-288,0-22-320,0-19 96,20-1-64,0 1-160,19-20-33,-19 0-223,0-20 127,0 1-31,-20-1 96,20 20 95,-20-20 257,0 40-32,0-20 161,0 39-65,19 2 0,1 18-96,0 0 128,0 2 192,0 17 128,19-17 1,-19-2 159,-20-20-95,0 21-193,0-20 64,-20-1-31,0-19-321,1-1-96,-21 3-481,0-22-64,21 0-384,-21 0-544,20-22-2403,0 3-8263</inkml:trace>
  <inkml:trace contextRef="#ctx0" brushRef="#br1" timeOffset="22849.6092">1786 5831 6438,'0'0'3171,"0"0"-609,0 0-864,0 0-737,0 0-321,0 0-191,0 0-129,0 0 32,0 0 385,0 0 544,0 0-288,0 0-128,0 0-64,0 0-161,0 0-127,-20 0-33,20 0-352,0 0-32,0 0-96,0 0 64,0 0-64,0 19 193,20-19 95,-20 20 96,20 1-95,0-1-161,-20-1 0,19 1-128,1 0 160,-20 19-128,20-18-192,-20-1-289,0 0-544,0-20-192,0 19-416,0-19-2531</inkml:trace>
  <inkml:trace contextRef="#ctx0" brushRef="#br1" timeOffset="23580.0781">2521 5494 12491,'-20'-40'2146,"0"21"609,20-3-545,-21 22 160,21 0-480,0 0-737,0 0-672,0 22-1,21 37 161,-1 0-161,0 21-352,-2-21-64,3 21 32,-1-21-96,20-20-192,-20 2-320,-1-2-353,21-19-961,-40-20-1377,20 0-2050</inkml:trace>
  <inkml:trace contextRef="#ctx0" brushRef="#br1" timeOffset="23790.0389">2422 5791 20755,'0'20'2274,"0"-40"-1921,38 20 1248,-17-19-256,19 19-672,-22-20-481,23 20-64,-1-20-128,-1 20-128,-19-21-288,20 2-417,-20-1-640,-1 0-1250,-19-19-320,0 19-3395</inkml:trace>
  <inkml:trace contextRef="#ctx0" brushRef="#br1" timeOffset="24086.914">2679 5374 16527,'-20'0'2434,"20"20"-1985,20-1 1056,-20 22 449,20 18-512,0 21-289,0-1-673,19 1-128,-19-21-352,21 0 129,-23-38-1,23 18-32,-21-19-96,0-20 0,-2 0 32,-18 0 0,0-20-64,0 1 256,0-1-320,0-21 128,0 22 32,0-21 0,0 21-192,21 19 128,-1 0 64,0 0 64,0 19-96,19 21-192,1-21-481,-1 1-416,1 1-993,19-1-1761,-39-20-5862</inkml:trace>
  <inkml:trace contextRef="#ctx0" brushRef="#br1" timeOffset="24913.0859">3752 5652 12171,'0'0'2627,"-20"0"-289,20 0-705,0 0-223,20 20 351,-20 0-319,18-1-289,3 22-417,-1-2-319,-20-19-1,20 0-256,-20-1 65,20-19-33,-20 0 0,0 0 32,0 0 0,0 0-160,0 0-128,-20-19-64,20-1 32,0-19-32,0 19 32,20-21-128,-1 22 64,1-1 128,0 20 0,0 0 160,19 20-32,-19-1 0,20 22-64,-20-21-64,-1 19-32,21-19-353,-19-1-576,-1-19-672,-2 0-1186,2 0-1601,-20 0-9930</inkml:trace>
  <inkml:trace contextRef="#ctx0" brushRef="#br1" timeOffset="25145.5078">4485 5850 19346,'61'61'3523,"-41"-22"-2402,-2-19-288,-18 19-64,21 2-1,-1-21-575,-20 19-193,20-19-193,-20-1-447,-20 1-769,20 1-1218,-20-21-2818</inkml:trace>
  <inkml:trace contextRef="#ctx0" brushRef="#br1" timeOffset="26528.3202">5220 5474 13356,'0'0'2691,"0"0"-1122,0 0-512,20 0 673,-20 20-1,20 19-415,19 21-289,-19-1-481,21 0-159,-21 2-321,18-22-96,-17 0 32,19-19-129,-21 1-415,-19-1-737,0-20-737,0 0-224,-19-20-3588</inkml:trace>
  <inkml:trace contextRef="#ctx0" brushRef="#br1" timeOffset="26804.6875">5121 5553 16111,'-59'-59'2690,"39"19"-1408,40-1 127,-2 2 417,23 19-225,19 1-800,-1-1-513,20 20-160,0 20-64,21-1 32,-20 21-32,-1 20 1,0-1-65,-20 2 32,-19-2 96,-19 0-64,-1-19 96,-40 19 32,-1-19 0,-19-21-128,-19 22 128,19-21-159,1-1-226,-1-19-191,1 0-96,19 0-353,20 0-609,-20 0-1088,20-19-2787</inkml:trace>
  <inkml:trace contextRef="#ctx0" brushRef="#br1" timeOffset="27246.0937">6194 5354 20915,'0'-39'1282,"0"39"-962,-21 0 64,1 0 705,0 20 96,-19 19-288,-1 0-416,20 2-225,0 18-64,20 2-96,20-22-96,0 0-32,39 1 64,1 0-64,-1 0-32,2-1-160,-2-19 0,-19-1 31,-1 22 129,-39-21 32,0-1 96,0 1 65,-39-20 31,-1 20-96,-1-20-128,-17 19-257,17-19-191,2 0-641,-1 0-1057,20-19-1442,20 19-10729</inkml:trace>
  <inkml:trace contextRef="#ctx0" brushRef="#br1" timeOffset="27645.5078">6670 5732 18769,'0'0'3556,"0"0"-3652,20 0 128,-2 0 480,2-21 513,-20 21-320,21 0-33,-1-19-479,0-1-1,-20 20-64,19-20 0,-19 1 64,-19 19-224,-1-20 224,-21 20-224,21 0 128,-18 0 0,17 20-96,1-1 0,0 21 0,1 0 64,19-20 65,19 19-33,1 1-96,21-21-32,-3 1-64,43 1-65,-22-21-95,20-21-448,-19 1-834,-1 1-992,-18-1-1122,-21-19-9897</inkml:trace>
  <inkml:trace contextRef="#ctx0" brushRef="#br1" timeOffset="28056.6405">6908 5255 19858,'0'0'2114,"0"21"-1121,19 18 449,1 0-129,0 20-288,-20 22-321,20-1-383,19-2-129,-19 2-192,21-1-32,-21-40 128,39 2-32,-19-2-96,-1-19 64,-19-20-96,20 0 96,-1-20 32,-19-19-128,20-2-32,-21 2 32,-19-20 32,20 18-32,-20 2-32,-20 0 64,1 19 0,-1 0-32,0 20 64,0 20 32,0-20 32,1 39-32,-1-19 32,20 19-32,0 2 32,0 18 32,20-39-96,19 19-192,1-18-289,19-21-191,-19 0-353,19-21-641,2 1-864,-22 1-1058,1-1-4227</inkml:trace>
  <inkml:trace contextRef="#ctx0" brushRef="#br1" timeOffset="28253.9062">7741 5613 16079,'0'-39'4580,"0"39"-1825,-20 0-1282,20 19-448,-19 1-160,19 39-160,0-20-257,0 22-192,19-22-192,1 0-64,20 2-64,0-21-64,19-20-96,-18 0-128,18-20-161,-19-1-224,19 1-608,-39 1-1698,19-21-1089,-39 21-5157</inkml:trace>
  <inkml:trace contextRef="#ctx0" brushRef="#br1" timeOffset="28491.2108">8119 5374 18289,'19'20'3587,"-19"-20"-1889,0 19-353,0 3 513,20-3-161,-20 21-704,0-1-672,20 2-129,0 18-256,-20 0 128,20 1-32,19-21-160,-19 1-353,0-1-159,1-39-449,-3 0-449,2 0-1633,-20-20-2850</inkml:trace>
  <inkml:trace contextRef="#ctx0" brushRef="#br1" timeOffset="28658.2031">8059 5593 23702,'-20'20'2947,"20"-20"-2339,20 0-480,0 20 481,39-20 224,1-20-417,-1 20-352,2 0-192,-3 0-737,-17 0-544,-23 0-1121,3 0-3396</inkml:trace>
  <inkml:trace contextRef="#ctx0" brushRef="#br1" timeOffset="29412.1092">9211 5672 16271,'0'60'1057,"0"-20"-256,20-21 480,-20-19 384,0 20-351,18-20-129,-18 0-224,0 0-96,-18-20-289,18 1-224,-20-21-159,-1 19 191,1-18-288,0 0 256,2-1-320,-3 0-32,21-19 0,21 19-96,-3 21-96,22-22-160,1 21-481,18 20-704,-19 0-1090,19 20-1441,-19-20-9961</inkml:trace>
  <inkml:trace contextRef="#ctx0" brushRef="#br1" timeOffset="29847.6561">9666 5474 15374,'-18'0'3427,"18"20"-1921,0-20-673,0 39 704,0 2-128,0 18-416,18 0-352,-18-19-385,41 19-160,-1-19-32,-1-21 32,1 1-64,-20-20 32,19-20 0,-19 1 65,0-1-129,-20-19-32,0 19-32,0-21 96,0 2 0,-20 19-64,-20 1 64,21-1-32,19 20 0,-20 0 0,20 0-64,20 39 31,-1-19 1,1 19 0,20-18-256,19-1-609,-18 0-480,17-20-833,-17 0-224,-21-20-2019</inkml:trace>
  <inkml:trace contextRef="#ctx0" brushRef="#br1" timeOffset="30165.0389">10124 5513 15598,'20'40'4260,"-20"-19"-2562,18 18 128,23-19-129,-21 19-448,-20-19-480,20-1-384,-1 2-257,1-1-32,-20-20 96,0 20-224,20-20 64,-20 0 160,0-20-32,0 20 0,0-20-128,0-1 161,20-18-65,-20 19 0,20 1-192,0-1-32,-1 20 64,1 0 0,0 20-32,21-1-193,-23 1-447,2 0-610,21-1-639,-21 2-1635,-1-21-3330</inkml:trace>
  <inkml:trace contextRef="#ctx0" brushRef="#br1" timeOffset="30448.2421">10699 5494 17712,'-20'-20'2691,"1"20"-1026,-1 0-255,0 20 191,0-1-576,0 1-704,20 21-289,20-2-129,0 0 65,39 1-256,-19-21-384,19 22-225,1-21 288,-1-1-64,-39 1 481,21 0 64,-41-1 352,0 1 577,0-20 96,-20 21-320,-1-21-385,1 0-192,0 0-385,2-21-768,-3 21-833,21-20-1505,-20 1-10794</inkml:trace>
  <inkml:trace contextRef="#ctx0" brushRef="#br1" timeOffset="30977.5389">11752 5553 18705,'0'0'2755,"0"0"-1538,20 21 513,-2-2 31,-18 1-544,20 19-544,1 1-289,-1 0-223,0 0-33,-1-21-128,1 1-64,0-20-289,0 20-512,0-20-704,-20-20-1218,0 0-1633,0 1-13357</inkml:trace>
  <inkml:trace contextRef="#ctx0" brushRef="#br1" timeOffset="31128.9062">11711 5295 22036,'-59'-40'1858,"59"20"-1666,0 20-672,0-20-129,21 20-224,-3 0-640,22 0-1185,-19 0-3716</inkml:trace>
  <inkml:trace contextRef="#ctx0" brushRef="#br1" timeOffset="31417.9687">11989 5494 16976,'40'99'2498,"-20"-40"-544,21-19 32,-23 0-193,2 0-479,0-40-450,1 19-191,-1-19-160,-2 0-65,3-19-96,-1-1-224,0-21 97,0 2-97,-1 19-64,-19-19 64,20 19-128,-20 1-96,20 19 32,-20 0 32,20 19 64,0 21-32,19-1 0,-19 0-385,20 2-383,-1-21-289,2-1-705,-3 1-1121,3-20-1697,-21 0-9898</inkml:trace>
  <inkml:trace contextRef="#ctx0" brushRef="#br1" timeOffset="32106.4453">13558 5235 14894,'-41'-20'1921,"23"40"193,-2 0-768,0 1 223,20 38 1,0 0-225,0 21-416,20-1-192,0 1-353,19-21-224,21-19-32,-1-20 32,0-20-128,1 0 225,19-41-225,-18 2 32,-2 0-96,-19-20 0,-21 18-97,-19-18 162,-19 20-194,-21-22-63,-19 2 64,-2 20-256,-18-2 672,0 21-320,-1 20-32,1 0-609,40-19 64,19 38-832,20-19-1602,20 20-1761</inkml:trace>
  <inkml:trace contextRef="#ctx0" brushRef="#br1" timeOffset="32424.8045">14392 5196 20979,'-40'-40'1666,"1"21"-865,19 19-321,-1 0 769,1 0-416,0 19-64,-19 21 32,19 19-289,20 1-224,0 19-224,0 1 97,20-21-225,19 21-225,1-41-191,19 1-289,2-21-192,-2 2-929,1-21-1217,-1-21-1953</inkml:trace>
  <inkml:trace contextRef="#ctx0" brushRef="#br1" timeOffset="32780.2733">14669 5454 19154,'20'79'3235,"-20"-59"-2403,21 1-159,-21 18 512,20-19 0,-20-20-480,0 19-385,18-19-192,-18 0 161,0 0 159,0-19-160,0-1-191,0 0-65,0 1-32,0-2-32,0-19-1,21 21-31,-1-1 64,0 20 0,0 0 129,19 0-33,-19 20 64,0-1-128,19 21-160,-19-19-225,20-2-255,-20 1-321,19-20-544,-19 0-1186,-20 0-1793,21 0-9962</inkml:trace>
  <inkml:trace contextRef="#ctx0" brushRef="#br1" timeOffset="32998.0468">15165 5096 21043,'79'41'2979,"-18"-2"-1185,-2 0-897,1 22-481,-21-2-224,1 0-31,-19 1 63,-21-1-96,20-19-96,-20 0-96,0-20-224,0 0-353,-20-1-1153,20-19-2274,0 0-5829</inkml:trace>
  <inkml:trace contextRef="#ctx0" brushRef="#br1" timeOffset="33664.0625">16496 5017 19506,'0'0'3523,"0"0"-2306,0 0-800,0 20 1056,20 39-544,0 1-32,0 19-417,-1 1-127,1-1-225,0-19-128,0-1 32,19-19-96,-19 0-192,0-20-225,-20-20-416,0 0-640,0 0-417,0 0-1057,-20-20-3619</inkml:trace>
  <inkml:trace contextRef="#ctx0" brushRef="#br1" timeOffset="33874.0233">16297 5374 21268,'0'0'2594,"20"0"-2145,0-20 672,19 20 704,22 0-447,-23-19-578,23 19-639,-2 0-129,1 0-129,19 0-223,-20 0-352,-18 0-482,18 0-735,-39 0-1122,20 0-1858</inkml:trace>
  <inkml:trace contextRef="#ctx0" brushRef="#br1" timeOffset="34069.3358">16992 5374 18897,'20'0'3460,"0"0"-2083,0 20 737,-1-20-480,1 19-481,0 3-961,0-3-32,0 1-320,-1 0-193,1-1-127,0 1-481,-20-20-512,20 0-866,-20 0-2113</inkml:trace>
  <inkml:trace contextRef="#ctx0" brushRef="#br1" timeOffset="34229.492">16972 5096 22773,'-39'-59'2306,"39"39"-2402,0 20-128,20-19-128,-1 19-769,1 0-1890,20 0-2082</inkml:trace>
  <inkml:trace contextRef="#ctx0" brushRef="#br1" timeOffset="34916.992">17350 5315 14509,'20'20'4228,"-1"-20"-2466,1 19-97,20 21 97,-20-21-224,19 22-642,-19-1-351,0-21-161,0 1-127,-1 0-1,-19-20 32,0 0 0,0 0 193,0 0 127,0-20-544,-19 0-96,-1 1 64,20-21 0,-20 21-160,20-22 0,0 1-320,0 21 63,0-1-31,20 20 96,0 20 192,-1-1 0,1 1 128,0 19 0,21 2 0,-23-21-33,2 0 162,1-1-33,-1-19 0,-20 0 0,20 0 256,-20-19-128,0 19 1,0-20-65,0 0-64,0 1-96,0 19-32,0-22-96,0 22-129,0 0-255,0 0 0,19 0-97,1 0-128,20 22-608,-20-3-641,19 21-352,-19-40-1410,20 19-6694</inkml:trace>
  <inkml:trace contextRef="#ctx0" brushRef="#br1" timeOffset="35366.2108">18184 5354 14958,'19'20'4324,"1"-20"-1826,-20 0-1024,40 0-65,-20 0-448,-1 0-353,21-20-319,-20 20-129,0-19-32,-1-1 0,-19 0 32,0-20-64,-19 20-32,-1 20-160,0-20-64,-20 20 64,21 20 32,-21 0 32,0 1 128,21 18-128,-21 0 128,40 1-64,-21 1 160,42-2 0,19 0 1,-1-19-193,21 0-32,-1-20-32,0 0-321,22 0-320,-43-20-1088,3 20-2147,-3 0-8392</inkml:trace>
  <inkml:trace contextRef="#ctx0" brushRef="#br1" timeOffset="35799.8046">18917 5613 16655,'0'0'3620,"0"-20"-1474,0 20-577,-20 0 545,20 0-480,0 0-545,0 0-449,0 0-223,0 0-353,0 0 32,20 20 32,-20-20-32,20 20-96,-20-20-32,0 0 64,21 0 64,-21 0-192,0-20-32,0 20-96,-21-20-545,21 20-896,-20 0-2403,0 0-7399</inkml:trace>
  <inkml:trace contextRef="#ctx0" brushRef="#br0" timeOffset="72571.289">476 7261 11723,'-61'-21'2018,"43"21"384,-2-20-160,20 1-128,-20-1 96,20 0-1121,0 20-288,0 0-193,0 0 321,20 20 64,0 39-544,-2 1-65,3 19-256,-1 1-64,20-1 32,-1-19-64,1-1-64,19-19 192,-19-19-224,-1-21 64,1 0-96,1 0 192,-23-21-32,-18 1 32,0-19-63,0 19 63,0-19-225,0 17 97,0 3 0,0 19 32,21 19-32,-1-19 161,0 22-162,20-3-63,19-19 192,-19 0-63,19-19-1,-18-22 192,-3 1-224,3 1 160,-41 0 0,0-2-224,-20 2-96,-21-1-289,-18 1-383,19 18-257,1 1-385,-21 20-1344,41 0-2884</inkml:trace>
  <inkml:trace contextRef="#ctx0" brushRef="#br0" timeOffset="73179.6875">1488 7538 13068,'-20'-40'2466,"0"21"-640,0-1 416,1 0 96,-1 1-672,0-2-129,0 1-608,0 20-64,1 0-320,-21 20-1,20 20-64,-1 0-159,21-1-225,0 22-128,21-22-128,-1 0 192,20 1-160,-1-19 128,1-21-64,-1 19 32,1-38 128,-20 19 0,0-21 32,-20-19 0,0 21 0,-20-1-32,0-19-32,0 17 128,0 3-63,-19 19 63,39-20-192,0 20-225,0 20 193,20-20 97,-1 19-450,1 3-287,20-3-289,19 1-385,-18 0-351,-3-1-1090,3-19-2146,-21 20-8679</inkml:trace>
  <inkml:trace contextRef="#ctx0" brushRef="#br0" timeOffset="73382.8124">1845 7697 21011,'20'21'2114,"-20"-21"-993,0 0 385,0-21-353,0 1-576,-20 0-289,20-19-32,-19 0-160,19-2-160,0 1-416,0 1-161,0 19-704,0-20-1090,19 40-1120,1 0-2595</inkml:trace>
  <inkml:trace contextRef="#ctx0" brushRef="#br0" timeOffset="73802.7342">2143 7479 19986,'0'59'1410,"-19"-40"-642,19 22 962,19-21-353,1 19-288,0-19-672,0 0-289,0 1 64,-20-21-192,19 0 192,-19 0 97,0-21-193,0 1 96,0-19-160,-19-1 96,19-1-96,-20 2 128,20 19-224,20 1 128,-20-1-128,19 20 64,1 20 0,0 19 32,20-19 32,-21 21-160,21-2 128,1-19-352,-23-1-545,23 1-384,-41 0-929,20-20-833,0 0-2178</inkml:trace>
  <inkml:trace contextRef="#ctx0" brushRef="#br0" timeOffset="73976.5624">2539 7498 19762,'21'59'3235,"-1"-37"-1697,-20-3-513,20 21-193,0-21-543,-20 1-321,20 0-192,-1-20-801,1 0-1089,0 0-1762,-20-20-12396</inkml:trace>
  <inkml:trace contextRef="#ctx0" brushRef="#br0" timeOffset="74128.9061">2539 7161 20018,'-58'-19'1474,"58"19"-1346,-21 0-1473,42 0-769,-21 0-1730</inkml:trace>
  <inkml:trace contextRef="#ctx0" brushRef="#br0" timeOffset="74961.9139">1826 7498 1185,'0'0'3427,"0"0"737,0 0-353,0 0-1056,0 0-801,0 0-705,0 0-160,0 0 96,0 0-160,0 0-320,0 0-33,0 0-63,0 0-128,0-19-97,0 19-160,0-20-192,19 0-32,-19 1-96,20-2-288,0 21-1154,0-20-1345,1 20-5540</inkml:trace>
  <inkml:trace contextRef="#ctx0" brushRef="#br0" timeOffset="75815.4296">2758 7439 16399,'-19'0'2402,"19"-19"-544,0 19-577,19 19 513,-19 1-481,0 19-704,0-19-321,20 19-96,-20 2 0,20-1 97,-20-21-97,0 1 0,21-20 64,-21 0 129,0 0 31,0 0 161,0 0-97,0-20-160,0 1-159,0-21 31,20-1-256,-20 2-32,18 0 128,2 19-129,1 20 33,-1 0-32,0 20 32,19 19-64,-19 0-32,0-17-128,0 17-321,19 0-384,-19-19-352,0 0-417,0 1-544,-20-21-1377,19 0-6375</inkml:trace>
  <inkml:trace contextRef="#ctx0" brushRef="#br0" timeOffset="80881.8359">3473 7498 4163,'0'0'1154,"0"-19"-97,20 19 1057,-20 0 192,0-20 576,0 20-447,0 0-802,-20 0-544,20 0-32,0-20 32,-19 20-160,19-19-96,0 19-160,-20-21 159,0 21-95,20 0 0,-20 0-225,-21 21-159,23 18-129,-2 0-192,-1 1 192,21 1-288,21-22 64,-1 1-96,-2 0 128,23-20 96,-1 0 0,-20-20-128,19 0 96,-19 1-32,0-22 0,0 1-96,-1 21 193,-19 19-129,0-20-32,0 20-64,0 20 32,0 19 64,0 22-32,20-2 64,-20 21-160,20-2 128,0-19-32,1 21-65,-21-21 162,0-18-65,0-1-64,-21-1-32,-19-19-289,1-20-544,-21 19-736,1-38-1634,-22 19-3396</inkml:trace>
  <inkml:trace contextRef="#ctx0" brushRef="#br0" timeOffset="81619.1405">794 7955 16399,'-20'20'1922,"20"-20"-705,-21 0-96,21 19 160,0-19-320,0 0-416,0 0 95,0 0-31,21 20 192,17-20-257,3 0-256,19 0 97,-1 21-65,40-21-128,41 0 65,-2 0 31,60 0 0,41 0-96,39-21 193,-1 1-193,-38 1-160,-21-1 32,-39 20 0,-20 0-32,-1 0 32,-38 0-32,-1 0 64,-40 20-32,0-20-64,-18 19 96,-22-19-96,1 20 64,-20-20-64,-1 0 96,1 0-31,0 21 31,-20-21-64,20 0-64,-20 0 0,0-21-225,0 21-319,0 0-193,0 0-640,-20 0-769,20 21-1762,0-21-4708</inkml:trace>
  <inkml:trace contextRef="#ctx0" brushRef="#br0" timeOffset="81874.0234">3969 7340 25335,'-19'-20'2819,"19"0"-1666,-20 20-1057,20 0 64,0 0-127,0 0-258,0 0-960,0 40-609,20-1-1921,-20 2-5734</inkml:trace>
  <inkml:trace contextRef="#ctx0" brushRef="#br0" timeOffset="82023.4374">4009 7816 23990,'20'20'3299,"-20"-20"-2242,0 0-128,20-20-160,-20 20-641,0-20-1153,0 20-929,19-19-2306,-19 19-5669</inkml:trace>
  <inkml:trace contextRef="#ctx0" brushRef="#br1" timeOffset="84669.9217">4605 7538 15342,'0'0'1698,"0"0"-1090,0 41 577,0-2 481,0 0-449,20 1-416,-20-19-161,20 18-127,-20-39-1,0 20 161,20-20-32,-20-20 159,0 20-415,0-39-161,0 18-160,0-19 0,0-19 0,-20 18-64,20 2 0,20-20 0,-20 39-64,19 1-96,1 19 192,0 19-32,20 21 0,-21-1 0,21 0-32,0 2-256,-1-1-481,22-21-608,-23 1-577,3 0-609,-21 1-2049</inkml:trace>
  <inkml:trace contextRef="#ctx0" brushRef="#br1" timeOffset="84923.8281">5161 7557 16463,'20'22'2242,"-20"-22"-864,19 19 543,1 1-31,0 0-769,0-1-480,19 1-225,-19 0-224,21-20 1,-3-20-33,3 20-64,-21-39-32,0 19-128,-1 0 32,-19-21-128,-19 22 64,-21-1-225,-19 20-319,-2 0-33,2 20-256,-1-20-352,21 19-993,19-19-2435</inkml:trace>
  <inkml:trace contextRef="#ctx0" brushRef="#br1" timeOffset="85155.2734">5538 7142 19826,'-20'0'2659,"20"19"-1955,20 1 450,-20 19-1,20 22-160,0-2-641,19 0-224,1 1-32,-1-1-160,1-20-224,1-17-481,-23-3-640,22 1-1314,-40-20-2113</inkml:trace>
  <inkml:trace contextRef="#ctx0" brushRef="#br1" timeOffset="85320.3124">5479 7479 21268,'-61'-20'2882,"61"20"-1152,0-20-289,41 1-63,-2-2-802,21 1-640,19 0-96,0 20-737,0 0-736,20 0-1987,-18 0-3459</inkml:trace>
  <inkml:trace contextRef="#ctx0" brushRef="#br1" timeOffset="85958.9842">6670 7657 13901,'38'-78'480,"-38"37"-384,-18 21 257,-2 0 1536,-1-19 225,-19 19-224,21 1-32,-21 19-289,0 0-448,21 19-416,-21 1-224,20 39-33,0-20-192,20 2-128,0-1 0,40-1-96,-20-19 1,19-20-1,21 0 32,-21-20-64,22 0 160,-23-19-192,3 19 0,-21-21 32,-20 22 0,0-1 0,0 0 0,0 20 0,-20 0 0,20 20-128,-21 0 160,21 21-193,21-22 129,-21 21-352,40-21-449,-21 1-448,21 0-545,0-20-1056,-1 0-2147</inkml:trace>
  <inkml:trace contextRef="#ctx0" brushRef="#br1" timeOffset="86234.375">7265 7498 18673,'-20'-39'2787,"0"19"-1730,1 20-192,-21 0 384,20 0-288,-1 20-321,3 0-351,18-1-225,0 21-32,39-21-32,21 3-64,-1-3 96,0 1-32,1 19-160,-1-19-129,-19 0 257,-40 20 32,0-20 0,0 0 64,-40-1-32,20 1-96,-19 0-512,-1-1-673,20-19-1026,-19 0-2657</inkml:trace>
  <inkml:trace contextRef="#ctx0" brushRef="#br1" timeOffset="86916.0155">8376 7479 15983,'-79'-40'1986,"39"40"-641,-19 0 128,-1 20-31,1 19-321,19 1-128,1 1-289,19-2-383,-1 0-97,42-19-192,-1 0 0,19-20-32,1-20 96,0 0 0,19-19-96,-19 0-64,-1 17 32,-19-17-64,-20 19 96,0 20-32,0 0 32,20 20-128,-20 19 256,21 22-96,-3-2 96,22 1 0,1 19 64,-2-19-64,21-1-32,-41 0 1,1-18-33,0-1-64,-20-21 32,-40 21-32,21-21-129,-41 2-31,1-21 32,-2 0-256,2 0-65,0-21-704,19 2-1313,0-1-1506,1-19-6534</inkml:trace>
  <inkml:trace contextRef="#ctx0" brushRef="#br1" timeOffset="87262.6953">8814 7538 19218,'-41'-20'2338,"21"0"-1569,2 20 384,-3 0 256,-19 20-384,20 0 64,20-1-512,0 22-321,20-21-32,20 0-224,-1-1 128,22-19-64,-2-19 32,1-1 0,-21 0-96,1 1 32,-40-3-128,0-17 64,0 19-256,-40 1-160,1 19 127,-21 0 65,1 0 160,-2 19 64,22 1-128,19-20-417,20 20-896,0-1-1378,20 3-2178,19-3-10858</inkml:trace>
  <inkml:trace contextRef="#ctx0" brushRef="#br1" timeOffset="87537.1093">9290 7518 18033,'-21'0'3651,"1"0"-2402,2 0-32,-2 20 481,-1-1-577,21 3-512,21-3-321,17 1-224,-18-20 64,41 20 64,-22-40-224,1 20 96,-20-20-192,-1 1 192,1-3-224,-40 3-96,1-1-97,-1 0 65,-40 20-96,21 0-1,-22 0-191,23 0-65,-3 20-416,41-20-1185,0 20-1313,41-20-7464</inkml:trace>
  <inkml:trace contextRef="#ctx0" brushRef="#br1" timeOffset="87892.5781">9747 7479 20339,'-40'0'3203,"-1"0"-2050,23 0-64,-2 0 384,-1 19-544,1 1-737,20 0 33,20-1-33,1 3-32,17-3-192,-17-19 128,39 20-96,-21-20-32,-19-20-32,20 1 64,-40-22-128,19 1-32,-38-19 31,19 19 1,-40-19 96,0 0 32,21-2-32,-21 2 64,-1 40 225,23-1 159,18 20 64,0 0-383,0 39 63,39 1 0,-19 20-160,39-1-32,1-20-481,-1 22-352,1-22-95,-21 0-418,2 1-1697,-21-21-7110</inkml:trace>
  <inkml:trace contextRef="#ctx0" brushRef="#br1" timeOffset="88666.0155">10778 7399 11018,'-19'-59'3715,"-1"39"-1312,0 0-834,0 1 33,0 19 63,-19-20-512,-1 20-256,20 20-160,-19-1-96,19 21-97,-1-1-31,1 2-129,20 18-64,0-20-288,0-19 64,41 21-96,-21-41 64,19 0 32,21 0 33,-21-22-129,21 3 32,-21-21 32,1 21-64,-20-1 0,-20 0 64,21 1-64,-21-2 0,0 21 224,0-20-64,0 20 32,0 0-96,0 20-128,0 1 64,0-21 97,0 19-129,0 1 0,0 0-129,0-20-31,0 19-128,0-19-289,0 0-287,0 0-482,0 0-640,0 0-320,18 0-705,2 0-4836</inkml:trace>
  <inkml:trace contextRef="#ctx0" brushRef="#br1" timeOffset="89015.625">11355 7320 21107,'-41'-39'2179,"21"19"-1891,2 20 192,-3 0 545,-19 0-96,20 0-224,-19 20-193,39 19-352,0-19-192,0 19 64,39-19-32,21 20 64,-21-20-31,42 0-33,-2 19-33,-20-19 33,20-20-64,-39 19 32,1 3-128,-41-22 256,0 19-192,-21-19-224,-19 0-96,-19 20-193,19-20-736,-19 20-1666,19-20-2626</inkml:trace>
  <inkml:trace contextRef="#ctx0" brushRef="#br1" timeOffset="90761.7186">12347 7281 17712,'20'19'1890,"0"1"-1345,-1 19 255,1 22 417,0-2 97,0-20-481,19 0-417,-19 2-64,21-1-160,-41-21 33,20-19-33,-20 20-32,0-40 320,-20 20-319,-1-19-33,-19-21-128,1-1 96,-1-18-96,1 0 32,-1-21-96,0 2 96,21-2-160,-1 1-97,20 19 161,20 20 64,19 20 32,1 1 0,-1 38-32,1 1-32,0 20 0,-1 40-96,2-21-96,-3 21-160,-18-21 159,-20 0 65,0-19 160,0 0 32,-20-21 161,2 1-161,-2 0 288,-1-1-256,1-19 64,0 0-128,20 0 0,20 22 64,0-22-32,1 0 256,17 0-95,23 0-65,-23 0-32,23 0-64,-22 0-96,21-22-257,-40 22-191,19 0-321,-19 0-896,0-19-1314,1 19-2274</inkml:trace>
  <inkml:trace contextRef="#ctx0" brushRef="#br1" timeOffset="91102.539">13300 7142 17488,'0'-80'5733,"0"40"-3971,-20 20-1217,0 1 159,-20 19 289,21 19-384,-21 1-289,0 20-128,21 0-160,-1 19 0,20 0 0,39 2 32,1-22-128,19 20-160,21-18-128,-21-22-161,0 21 97,2-1 192,-23-19 128,-17 21 128,-1-22-32,-40 1 64,-1 0 128,-17-20-64,-3 19-64,3-19-128,-23 0-480,22 0-1667,19 0-2529,-20 0-11275</inkml:trace>
  <inkml:trace contextRef="#ctx0" brushRef="#br1" timeOffset="91659.1796">13855 7439 17969,'21'0'2594,"-21"0"-1825,20 20 608,0-20-352,-2 0-352,3 20 31,-1-20-319,0-20-225,0 20 64,-1-20-64,-19 1 0,0-2-96,0 1 0,-19 0-32,-1 1-32,-20 19 32,1 19-64,-1 1 193,-1 0-161,23 20 96,-3 0 64,21-1-160,21 0-64,17-17-32,3-3 0,18-19-353,20 0-159,-19 0-321,-1-19-833,2 19-1217,-43-22-2882</inkml:trace>
  <inkml:trace contextRef="#ctx0" brushRef="#br1" timeOffset="92050.7811">14094 7062 15790,'0'-20'4581,"20"20"-3492,-20 20-192,19-1 640,-19 22-256,20 18-448,0 0-288,0 21-289,1-1-64,17-19-96,3-1 64,-3-20-160,23-17 128,-2-3-128,-19-19 193,19 0-193,-19-19 0,-1-3-129,-19-17 97,0 0 0,0-1 32,-20 0 32,-20 0-160,-20 21 128,21 19 0,-21 0 32,-19 0 0,39 19 32,-20 1 33,20 0-33,20 20 0,0 0-224,20-21 160,0 21-97,20-21 1,19-19-672,20 0-161,2 0-961,-2-19-1697,0-1-2499</inkml:trace>
  <inkml:trace contextRef="#ctx0" brushRef="#br1" timeOffset="92245.1171">15127 7320 12908,'-81'-20'6950,"62"20"-4259,-21 0-865,0 20-417,21 0-448,-1 19-257,0 2-127,20 18-353,20-20-224,19 0 64,21 2-256,19-21-256,0-20-289,0 0-64,2 0-352,-22-39-576,0 17-994,-19-17-1505,-20 0-2434</inkml:trace>
  <inkml:trace contextRef="#ctx0" brushRef="#br1" timeOffset="92419.9217">15424 7122 17328,'-20'-60'5349,"0"40"-2210,20 20-1762,0 20-576,0 20 224,0 0-160,20 38-385,0-17-352,19 17-64,22-17-320,-23-22-256,23 0-161,-22-19-192,1 0-640,-40-20-994,0-20-1440,-20 0-7048</inkml:trace>
  <inkml:trace contextRef="#ctx0" brushRef="#br1" timeOffset="92586.9139">15186 7320 21620,'-41'0'3748,"41"0"-2531,41-20-385,17 20 386,3-19-354,38-1-703,0 20-482,-20 0-960,1 20-449,0-20-1889,-41 19-4869</inkml:trace>
  <inkml:trace contextRef="#ctx0" brushRef="#br1" timeOffset="93078.125">16635 7340 18001,'20'-40'4196,"-20"40"-2435,0 0-1120,0 20 128,0 0 480,0-1-384,0 21-545,0 0-32,19 0-320,1-1 128,0-39-192,21 20-256,-23-20-641,22-20-993,-40 0-1281,21 1-2403</inkml:trace>
  <inkml:trace contextRef="#ctx0" brushRef="#br1" timeOffset="93225.5859">16575 7102 15214,'-59'-40'5029,"59"40"-3652,0 0-1345,0 0-256,20 0 128,0 19-449,19-19-928,21 21-2019,-21-1-12042</inkml:trace>
  <inkml:trace contextRef="#ctx0" brushRef="#br1" timeOffset="93477.539">16893 7240 17840,'0'80'2275,"0"-41"-802,0 1-96,0 0 129,20-20-321,0 0-384,0-20-161,19 19-255,-19-38-33,0 19-224,19-40 64,-19 21-160,0-22 128,-20 21 65,20-19-257,-20 19 64,0 1-64,20 19-65,-1 0-63,1 19-64,0 21-64,0-1 32,1 21-609,17-20-705,3-1-2177,-1 0-5702</inkml:trace>
  <inkml:trace contextRef="#ctx0" brushRef="#br1" timeOffset="93969.7264">18123 7498 17936,'21'120'1826,"-1"-81"-993,19 22-64,-19-22 384,0 0-224,20 1-289,-21 0-448,-19-40 1,20 20 63,-20-20 192,0-20 33,-20-1-353,-19-18-64,19-20 64,-20-1 64,1-19 129,-2-1-225,21 1-64,2-21-32,18 22-128,0-2 96,18 40-65,2 21 1,21 19 32,-2 0 96,1 19 161,0 1-129,-1 19 0,-39 22 0,0-2 32,0 0-96,-39 1 96,-1-21 32,0-19-96,1 19 32,-22-39 32,23 22-320,17-22-385,1-22-319,0 3-1026,40-1-1313,-20-19-1858</inkml:trace>
  <inkml:trace contextRef="#ctx0" brushRef="#br1" timeOffset="94216.7967">18362 7420 17040,'0'39'4484,"0"-39"-2787,0 0-95,0 0 672,20-20-640,-20 1-609,0-22-257,19 2-319,-19 19-97,20-19-352,0-2 0,0 2-96,19 19-288,-19 0-385,21 20-672,-3 0-321,3 0-1409,-1 20-3075</inkml:trace>
  <inkml:trace contextRef="#ctx0" brushRef="#br1" timeOffset="94599.6093">18978 7161 18481,'-61'-19'2626,"41"19"-704,-19 0-576,-1 19 383,1 21-640,-1-1-224,20 2-545,20 18-159,0-20-194,20-19 66,20 1-1,-1-2 32,1-19-64,-1 0-32,-19 0-32,21-19 64,-21-2-97,-20 1 97,0 0 32,0 1 97,0-1-129,-20 20 96,20 0-128,-21 0-161,21 20-191,21-1-321,19 1-640,-22 21-513,23-41-1024,-1 19-1923,-1-19-8519</inkml:trace>
  <inkml:trace contextRef="#ctx0" brushRef="#br1" timeOffset="94824.2186">19314 7240 16335,'-39'-39'4484,"19"19"-2114,0 20-768,0 0-161,1 20-95,-21 19-289,40 2-481,-20-2-320,40 20-224,0-18-32,19-2 32,1 0-96,39-39-128,-18 0-64,18 0-417,-20-19-288,-19-21-320,-1 0-192,-19 0-577,-20 1-384,-20 0-2627</inkml:trace>
  <inkml:trace contextRef="#ctx0" brushRef="#br1" timeOffset="95005.8593">19513 6883 20883,'0'-20'3588,"0"20"-2211,20 20 353,0 19-1,20 22-672,-21-2-608,41 1-289,-21-1-64,21-19-96,-19-1-64,18 2-192,-19-22-193,-21-19-416,1 20-448,-20-20-577,-39 0-1281,19-20-2146</inkml:trace>
  <inkml:trace contextRef="#ctx0" brushRef="#br1" timeOffset="95245.1171">19454 7181 23926,'79'0'1538,"-19"-20"-834,19 20 545,0 0 193,0 0-257,2 0-609,-22 0-287,0 20-161,-19 0-96,-20-1 32,19 1-160,-19 1-64,-20-1 32,20-1-577,-20 1-512,0-20-32,0 0-705,0 0-1506,0 0-4899</inkml:trace>
  <inkml:trace contextRef="#ctx0" brushRef="#br1" timeOffset="95414.0624">20010 7002 16815,'-40'-39'5606,"20"18"-3012,20 1-1761,0 1-577,0 19-96,20 0-288,-20 0-961,20 19-2722,0 1-13037</inkml:trace>
  <inkml:trace contextRef="#ctx0" brushRef="#br1" timeOffset="95904.2967">20644 7122 17712,'20'-41'2659,"-20"22"-930,-20 19-415,0 0 63,2 0-224,-23 40-192,1-20-128,1 39-65,19 0-223,0-18-289,20 18-256,40-20 64,-1-19-288,42 1-192,-23-2-513,42-19-801,-21-19-1473,1-2-1409,-21 1-12813</inkml:trace>
  <inkml:trace contextRef="#ctx0" brushRef="#br1" timeOffset="96193.3593">21002 7261 16463,'-20'20'7239,"40"-20"-6118,1 19 160,38-19-128,-1 0-64,3-19-608,-2-1-193,20-1-192,-19 1 64,-21 1-128,1-21 32,-19 21-32,-21-1 129,0 0-33,-41 20-160,3 0-32,-23 0-129,-18 20 193,20 19-32,-1 1-32,21-1 0,39 21-64,18-20 32,23-1 0,18 2 96,21-22-96,-1 1-128,0 0-801,21-20-1378,-21 0-2882,1 0-11819</inkml:trace>
  <inkml:trace contextRef="#ctx0" brushRef="#br2" timeOffset="102373.0467">753 8610 19026,'-40'-40'1889,"40"21"-319,0-1-129,0 20-384,0 0-96,0 0-96,20 20-321,-20 19-223,20 2-65,1-2-224,-1 1 0,-2-1 32,23 21 32,-21-40-256,20 19-224,-21-19-513,1 19-737,0-39-1345,0 21-1281,0-21-10858</inkml:trace>
  <inkml:trace contextRef="#ctx0" brushRef="#br2" timeOffset="102750.9764">634 8492 10922,'-119'-21'2690,"60"21"-832,0 0 96,19 21-128,-19-2-193,-2 21 321,2 19-288,19 21-289,40-1-576,0 1-321,60-2-256,-1 22-127,41-41-130,19 2 194,0-22-1,19-19-160,2-40 0,-1-19 0,-21-1-96,-19-40 96,-18 1 32,-22-20 32,-39 19-224,-20 1-257,-60-1 33,-19 21 160,-21 0 256,1 18 64,0 41-96,0 0-385,-21 0-1472,21 41-2948,20-22-13612</inkml:trace>
  <inkml:trace contextRef="#ctx0" brushRef="#br2" timeOffset="113815.4296">1727 8868 8680,'19'-19'2979,"-19"-1"-1026,0 0-255,-19 20 416,-1-19-128,20-2-385,0 21-95,-20 0-321,20 0-128,0 0-256,0 0-129,20 0 1,-20 21-257,20 18-127,-1 0-129,1 1 32,0 20-96,0-21-32,-20 1-32,20-21 32,-1 1-32,21 1-32,-20-21 0,1-21 64,-3 1-32,-18 1-32,20-1 32,-20 0-64,20 20-64,-20 0 0,21 0 96,-21 20 0,20-20 0,19 20 0,1-1-32,-1-19 0,1 0 96,-20-19 32,0-1-64,-1 0 96,1-19-32,-20 19 1,0-1-194,-20-18-255,1 19-385,-1 1-320,-20 19-832,40-20-834,-20 20-2722</inkml:trace>
  <inkml:trace contextRef="#ctx0" brushRef="#br2" timeOffset="114105.4686">2481 8849 17424,'0'-20'1794,"-21"40"-962,21-20 770,0 19 352,0 21-513,0-21-704,21 22-481,-1-2-96,18-19-160,3-20 289,-21 0-193,0 0 192,0-20-128,-1 1 160,-19-1-31,0-21-257,0 22-128,-19-1-225,-1 0-287,-20 1-545,20-1-97,-1 20-639,3 0-674,18 0-2369</inkml:trace>
  <inkml:trace contextRef="#ctx0" brushRef="#br2" timeOffset="114380.8593">2819 9047 19026,'20'19'3203,"-20"-19"-2018,0-19 384,0-1 193,-20 0-737,20-19-449,0-2-95,-21 2-289,21 0-96,0 19-96,0-19-96,21 18-384,-1 21-513,-2 0-609,23 0-1633,-1 21-2787</inkml:trace>
  <inkml:trace contextRef="#ctx0" brushRef="#br2" timeOffset="114735.3515">3414 8749 17808,'-40'-20'1858,"19"20"-545,-17 20 225,-3 0 95,21 20-415,2-20-546,18 19-512,0-19-224,38 0 32,3-1-32,-3 2 32,23-1 0,-21 0-288,-1-1-225,1 21 161,-40-21 128,0 1 256,0 21 32,-20-21 64,-20-1 0,21 1-32,-21 0-128,20-20-32,0 0-929,-1 0-1730,21-20-2754</inkml:trace>
  <inkml:trace contextRef="#ctx0" brushRef="#br2" timeOffset="115068.3593">3653 8968 18929,'59'-20'1442,"-19"-1"-866,-22 2 738,23 19 31,-21-20-256,-20 20-609,20-20-320,-20 1-31,0 19 159,0-20-64,-20 20 0,0-20 1,0 20-161,-1 0 128,-17 20-256,18 0 160,-1 19-192,1 0 288,2 2-224,18 18 64,0-39-96,18 19 96,23-18-64,17-21 96,-17 0-192,18 0-321,1 0-736,-1 0-1954,-39-21-3235</inkml:trace>
  <inkml:trace contextRef="#ctx0" brushRef="#br2" timeOffset="115720.703">4863 8749 16335,'-60'-39'2691,"40"19"-1250,1 0 449,-21 20-97,20 0-159,0 20-737,1 0-321,-1 39-255,0-19 31,20 19 0,0 0-192,0 2-128,20-22-64,0 0-96,19-19-320,1 1-417,-1-1-640,21-20-994,-1 0-768,-19 0-2370</inkml:trace>
  <inkml:trace contextRef="#ctx0" brushRef="#br2" timeOffset="116155.2734">5181 8809 18257,'-40'0'2434,"20"20"-864,20 0 95,-20-1-320,-1 21-352,21 0-256,0 0-192,0-1-225,21-19-160,-1 19-64,0-39-32,20 0-32,19-20 0,0-19-32,-19 0 0,1-22 96,-23 22-160,-18 0 128,-18 19 64,-23 0-160,1 20-64,-19 0-96,19 0 96,1 0-192,-1 20-417,40-20-512,-20 20-449,40-1-1216,-20 1-1539,40-20-10377</inkml:trace>
  <inkml:trace contextRef="#ctx0" brushRef="#br2" timeOffset="116481.4452">5479 8769 18225,'19'60'2338,"-19"-21"-288,20-19-128,0 19-449,0-18-384,-20-1-544,20 0-193,-20-1-160,19-19 0,-19 0-128,0 0 161,0 0-1,0-19-160,0 19 0,-19-40-96,19 19 64,0-18-128,19 0-32,-19 19 64,20 0-32,0 20 0,20 20 96,-21 0-65,21 19-127,1-19-256,-3 20-705,3-20-577,-21 0-1345,19-20-2338</inkml:trace>
  <inkml:trace contextRef="#ctx0" brushRef="#br2" timeOffset="116786.1327">6054 8729 13612,'0'-39'7495,"0"39"-5060,-20 0-1058,20 0-448,-20 20 160,0-1-288,1 21-353,19-19-384,0 18-64,19-19 0,21 19-64,0-19 32,19-1-416,2 2 31,-23-1-31,3 0 96,-21-1 288,-2 1 64,-36 0 32,-2-1 32,-21 1 0,-18 1-160,19-21 256,1 0-288,-1 0-321,20-21-896,0 21-1794,0-39-2402</inkml:trace>
  <inkml:trace contextRef="#ctx0" brushRef="#br2" timeOffset="116995.1171">6232 8570 20531,'41'-19'3715,"-41"19"-2658,20 19 257,-2 1-161,3 41-288,-1-22-97,0 40-383,0-19-289,19-1-128,-19 1-160,0-20-449,0-21-352,-1-19-352,1 20-449,-20-40-1857,-20 1-6215</inkml:trace>
  <inkml:trace contextRef="#ctx0" brushRef="#br2" timeOffset="117171.875">6253 8769 20467,'-21'0'3651,"21"-20"-1633,21 20-128,-1-20-385,18 20-672,3-19-801,18 19-865,1-20-1601,-1 20-2531,1 0-12939</inkml:trace>
  <inkml:trace contextRef="#ctx0" brushRef="#br2" timeOffset="117719.7264">7285 8710 17232,'-79'-20'2114,"39"20"-769,-1 20 96,3-1 193,-3 21-32,21 20-513,2-21-545,18 1-320,0 0-64,18-20-63,22-20-65,1 0 64,-23 0 0,23-20 0,-1-1-224,-21 2 288,1-1-128,-20-19-32,0 19 64,0 0-96,0 1 128,-20 19-32,20 0 0,-19 19-32,19 21 32,0-21-96,19 21-32,21-21-224,0 2-609,-1-1-480,1-20-417,-1 0-1057,-19 0-2466</inkml:trace>
  <inkml:trace contextRef="#ctx0" brushRef="#br2" timeOffset="118016.6015">7423 8790 18513,'20'39'3876,"0"-19"-2083,0-1 65,1 21-673,-21-21-288,18 2-480,2-21-129,1 20-160,-21-20-96,0 0 32,20 0 32,-20-20-64,0-1-128,20 2 96,-20-1-64,0-19 64,18 19-96,-18 0 0,21 1 0,-1 19 0,0 19 0,0 1 31,-1 19-319,21 1-481,-20 0-576,0-20-801,0 0-1282,-1-20-2689</inkml:trace>
  <inkml:trace contextRef="#ctx0" brushRef="#br2" timeOffset="118219.7264">7801 8551 17648,'20'-20'4484,"-20"20"-2434,19 39-576,1-19-97,0 41-256,21-2-320,-23 0-641,23 1-160,-21-1-256,19-39-193,-19-1-447,0 2-482,0-21-768,-20 0-1441,-20-21-7464</inkml:trace>
  <inkml:trace contextRef="#ctx0" brushRef="#br2" timeOffset="118393.5546">7781 8790 22132,'-40'-21'3043,"40"21"-1986,20-20-256,0 0 416,20 1-768,-21-1-321,1 0-192,21 20-225,-3 0-479,-18 0-706,21 20-960,-2-20-993,1 0-2018</inkml:trace>
  <inkml:trace contextRef="#ctx0" brushRef="#br2" timeOffset="118639.6484">8336 8610 16431,'40'-40'3363,"-40"40"-1793,-20 0-225,0 20 0,-19 0-160,-21 21-128,21-2-256,-1 0-352,40 1-161,0 0-320,40-20 64,-1 0-32,21-20 32,19 19-64,-20-19-128,22 0 96,-22 20-64,-19 0 31,-20-1 194,-20 2-97,-20-1 192,0 0-192,-20-1-128,1 1-609,-1 0-929,-1-20-2017,3 0-7143</inkml:trace>
  <inkml:trace contextRef="#ctx0" brushRef="#br2" timeOffset="142263.6718">9885 8551 15983,'0'-59'2402,"0"38"-224,20 1-96,0 0-128,0 1-929,-1 19-577,21 0-192,1 39 33,-3 2-33,-17-2-256,19 20 64,-22 2-160,3-2 32,-21 0 0,0 1-32,-21-21-32,3 1 64,-22-21-33,19 22 97,-17-41 32,18 20 65,-21-20-65,21-20 64,1 0-32,19-1-32,0-18 0,0 0 0,19 19-32,1 20 32,0 0 32,1 0-64,-1 20-96,-2 19-417,23-19-928,-21-1-1025,0 2-609,-2-1-2979</inkml:trace>
  <inkml:trace contextRef="#ctx0" brushRef="#br2" timeOffset="142619.1406">9905 8333 3747,'-99'-41'10666,"40"41"-7943,-1 0-833,21 41-33,-2-21-31,1 39-641,1 0-64,19 40-288,20 1-256,0 20-193,20-2-224,39-19-128,20-20 0,21-38 0,19-41-64,21 0 96,-3-41 32,-17-18-32,-1-20-64,-40-1 192,-18 2-159,-41 17 31,-20-17 0,-20-3-96,-21 22-64,-38-1-65,-20 21 129,-20-1-128,20 21 32,-21 19-192,41 0-609,0 0-961,19 19-3107</inkml:trace>
  <inkml:trace contextRef="#ctx0" brushRef="#br2" timeOffset="143314.453">10938 8610 17232,'0'21'2082,"0"-21"-1506,0 39 1090,20 1 160,-20 19-609,18-19-545,3 19-287,-21-19 95,20-21-127,0 2-33,-20-21 0,0 20-64,20-20 97,-20 0-33,0-20-224,0-1 128,19-18-128,-19 0-31,0-1-33,20 0-32,0 0-32,0 21 32,0-1 0,-1 20 0,1 20-65,0-1 33,0 21 32,0 0-96,1 0-448,17-1-321,-17-19-704,-1-1-1154,0 2-608,-2-21-2691</inkml:trace>
  <inkml:trace contextRef="#ctx0" brushRef="#br2" timeOffset="143568.3592">11393 8868 13708,'0'-39'3492,"0"39"-1410,0 0 96,0 0 64,21 20-480,-1-1-866,0 1-543,19 19-193,1-18-128,0-21 32,19 0 96,-18 0-128,-23-21 0,2 2 64,0-1 64,-20 0-127,-20-19 63,-18 0-96,17 18-161,-19 1-255,1 0 128,-1 20-161,20 0-159,0 0-673,1 0-897,19 0-1186,-20 20-5028</inkml:trace>
  <inkml:trace contextRef="#ctx0" brushRef="#br2" timeOffset="143791.9921">11731 8451 18833,'21'-39'3075,"-21"39"-1409,0 0-97,0 19-63,0 21-417,0 20-353,0-1-255,20 2-257,-2-22-192,2 20-32,21-18-288,-2-2-385,-19-19-608,0-1-545,0 1-1185,-40-20-1473</inkml:trace>
  <inkml:trace contextRef="#ctx0" brushRef="#br2" timeOffset="143981.4453">11592 8710 20691,'-39'0'4100,"39"-20"-1922,20 20-865,-1-20 321,21 1-801,1-1-641,-3 20-224,3 0-128,-3 0-449,3 0-288,18 20-256,-39-20-512,20 19-1667,-20 1-2273</inkml:trace>
  <inkml:trace contextRef="#ctx0" brushRef="#br2" timeOffset="144168.9453">12189 8690 18161,'0'20'5829,"18"-40"-4291,3 20-353,19 0-416,-20-20-545,19 20-160,1 0-32,-20-19-385,19 19-511,1 19-674,-20-19-1569,-1 20-2338</inkml:trace>
  <inkml:trace contextRef="#ctx0" brushRef="#br2" timeOffset="144385.7421">12604 8670 25047,'41'0'1249,"-41"20"-768,20 0 320,0-1-129,-2 1-480,3 21-95,-21-22-258,20 1-287,0 0-481,-20-1-833,20-19-1537,-20 0-2530</inkml:trace>
  <inkml:trace contextRef="#ctx0" brushRef="#br2" timeOffset="144569.3359">12545 8471 22709,'-20'-40'2947,"0"21"-2627,20-1-352,20 20-256,21 0-577,-21 0-1601,-2 20-3236</inkml:trace>
  <inkml:trace contextRef="#ctx0" brushRef="#br2" timeOffset="144844.7264">12784 8651 22389,'19'39'2082,"1"-19"-1089,0-1 160,0 1 96,0 0-480,-1 1-257,-19-2-352,20-19-96,-20 20 64,20-20-128,-20 0 97,-20 0-33,20 0-64,0-20-64,0 1 96,20-2-64,-20 1 32,20 20-97,21 0 33,-23 0 192,2 20-384,21 1-737,-21-2-929,19 1-2049,-19 0-6984</inkml:trace>
  <inkml:trace contextRef="#ctx0" brushRef="#br2" timeOffset="145438.4764">13400 8729 17072,'-21'0'2818,"21"0"-1248,0 0 191,21-19 1,-21 19-929,38-20-385,-17 20-287,-1-20-161,18 20-385,3 0-896,-21 0-1314,0 20-2113</inkml:trace>
  <inkml:trace contextRef="#ctx0" brushRef="#br2" timeOffset="145820.3125">14034 8948 14125,'60'138'5669,"-21"-97"-4323,-19 18 63,0-20-64,0-18-448,-20-1-256,0-20-97,0 0-95,0 0-193,-20-41-32,0 2-288,-19 0 224,-1-42-160,0 3 64,21-2-32,-21-19-128,20 0-32,20 20 64,0-1-32,20 40 160,20 21-160,-21-2 224,21 21-128,-20 40 96,-20 0 0,20 19-96,-20 21 0,0-21-32,-20-18-32,20 18-128,-20-40-385,0 1-320,0 0-256,20-20-993,-19-20-993,19 0-4964</inkml:trace>
  <inkml:trace contextRef="#ctx0" brushRef="#br2" timeOffset="146066.4061">14214 8273 17584,'18'-40'2499,"-18"40"-706,0 0 33,0 0 0,0 20-513,0 19-288,0 22-417,0-22-319,20 20-129,0 1-224,1-1-64,-1 2-513,19-22-544,-19 1-545,20 19-640,-21-38-865,1 18-5317</inkml:trace>
  <inkml:trace contextRef="#ctx0" brushRef="#br2" timeOffset="146464.8436">14689 8531 12267,'-20'-20'7111,"20"1"-4677,-20 19-448,0 0 64,1 0-801,-1 39-544,0-19-161,0 19-191,20 22-225,0-22-96,20 0 32,0 1-128,0-19-32,19-2-64,1-19 160,-19-19-129,17-2-127,-17 1 288,-21 0-128,0-19 96,0 0 0,-21 19 32,3-1-64,18 1 64,-20 0 128,-1 20-160,21 0-64,0 20 0,0 0 0,21 21-128,-1-22-449,-2 1-352,3 19-736,19-19-1378,-20 0-1762,19-20-7783</inkml:trace>
  <inkml:trace contextRef="#ctx0" brushRef="#br2" timeOffset="146710.9375">15107 8492 15502,'-41'-21'5061,"41"1"-2691,-20 20-1025,1 20 353,19-20-289,0 40-448,-20 0-288,20-1-161,20 22-223,-1-2-97,1-20-32,21 2-192,-21-22 0,18 1-256,3 0-161,-3-20-672,-17 0-224,-1-20-1089,0 0-1506,0 1-6310</inkml:trace>
  <inkml:trace contextRef="#ctx0" brushRef="#br2" timeOffset="147058.5936">15404 8651 23510,'39'19'1089,"-19"-19"-801,0 0 96,21 0 321,-21 0-128,18 0-321,-17-19-224,-1 19 32,0-20-64,-1-1 0,-19 1-160,0 0 96,0 1-96,-19-1 96,-21 20 96,19 0-96,-17 0 160,-3 20-32,1 19 128,20 2 128,1-2-96,19 1-96,19-1-95,21 2-1,1-22-64,-3 1-33,23 0 33,-22-1-256,21-19-449,-21 20-704,1-20-2499,0 0-11787</inkml:trace>
  <inkml:trace contextRef="#ctx0" brushRef="#br0" timeOffset="210594.7264">456 10160 9096,'-20'-41'5477,"20"21"-3106,0 0-578,0 20 33,0 0-385,0 0-672,0 20 416,0 0-160,0 21-352,0-2-33,0 20-287,20 1 31,0-1-192,19 0-32,-19 2-192,0-2 32,0-20-384,0 2-897,-1-2-705,-19-19-1153,20-1-2178</inkml:trace>
  <inkml:trace contextRef="#ctx0" brushRef="#br0" timeOffset="210758.7889">515 10675 13260,'-19'-20'3203,"19"20"-1505,0 0 576,0-19 448,0 19-544,39-21-1088,-19 1-898,20 20-160,-1-20-192,1 1-545,-1-1-1153,1 0-1505,1 1-3427</inkml:trace>
  <inkml:trace contextRef="#ctx0" brushRef="#br0" timeOffset="210985.3514">812 10099 21172,'-18'-20'2114,"18"20"-1826,0 0 961,0 20-32,18 19-544,-18 2-353,21 18-96,-1 21-128,20-21-96,-20 20-64,19-19-128,1-1-352,-20-19-706,-1 0-671,1-20-802,0 0-2146</inkml:trace>
  <inkml:trace contextRef="#ctx0" brushRef="#br0" timeOffset="211174.8045">1150 10497 19314,'21'39'2178,"-1"0"-1473,-20 1-577,0 0-192,0 0-385,20-21-1024,-2 1-2435</inkml:trace>
  <inkml:trace contextRef="#ctx0" brushRef="#br0" timeOffset="211313.4764">1150 10318 18929,'-38'-40'-384,"17"40"-1890,21-20 672,-20 0-1793</inkml:trace>
  <inkml:trace contextRef="#ctx0" brushRef="#br0" timeOffset="211673.828">1488 10318 18705,'-20'20'1474,"0"-20"-898,0 20 353,1 19 641,-21-19-578,20-1-799,20 22-161,0-21 0,20 19-32,20-19-128,19-1-97,-19 1-95,19 0 160,0 1 288,-18-2-128,-21 1 192,0 19 193,0-19-289,-20 0 128,-20 1-288,-20-1 128,19-20-288,-17 19-769,-23-19-1025,41 0-2274,-19-19-11051</inkml:trace>
  <inkml:trace contextRef="#ctx0" brushRef="#br0" timeOffset="211905.2734">1646 10219 22613,'61'-20'1313,"-41"20"-1281,-20 20 353,19-1 1120,-19 1-64,20 40-800,0-1-449,0 0-160,0 2-128,-1-2-384,21-20-385,-20 21-448,19-40-1314,-19 0-1729</inkml:trace>
  <inkml:trace contextRef="#ctx0" brushRef="#br0" timeOffset="212087.8905">1667 10556 20531,'-41'0'3171,"23"0"-2114,18-20 128,0 20 673,38-20-1218,3 1-608,18-1-544,-19-1-577,19 1-769,1 20-1953,-21 0-6567</inkml:trace>
  <inkml:trace contextRef="#ctx0" brushRef="#br0" timeOffset="212382.8125">2143 10456 22549,'-39'41'2274,"39"-22"-1537,-20 21 95,40-21 354,-20 21-482,20 0-447,19-20-225,1 0 32,-1-20-32,1 0-96,0-20-33,-21 0 33,1-20-128,-20 20 32,-20 0 32,-19 1 0,-21-1-32,21 0 192,-21 20-160,21 0 32,-1 0 31,40 0-831,-21 0-1122,21 0-1634,21 0-2562</inkml:trace>
  <inkml:trace contextRef="#ctx0" brushRef="#br0" timeOffset="212680.6639">2481 10734 22645,'-21'-20'1794,"1"1"-801,20-21 192,0 0 128,-18 20-737,18-19-255,18-1-33,-18 1-96,20 18-192,21 1-160,-21 1-352,-2 19-738,23 0-992,-21 19-2530,20-19-13806</inkml:trace>
  <inkml:trace contextRef="#ctx0" brushRef="#br0" timeOffset="213057.6171">2758 10377 22581,'0'0'2146,"20"0"-1025,0 20 256,1 0-160,17 19-672,3 2-385,-1 18-160,-1-20-128,1 2-352,-1-22-417,1 1-801,0-20-1441,-1 0-1730</inkml:trace>
  <inkml:trace contextRef="#ctx0" brushRef="#br0" timeOffset="213261.7187">3195 10358 11146,'0'59'14606,"-20"1"-13389,20 19-704,-20 20 608,1-20 128,-1 21-673,20-41-448,0 1-352,0-1-288,20-19-1,-20-21-416,19 22-704,-19-21-1634,20-20-3011</inkml:trace>
  <inkml:trace contextRef="#ctx0" brushRef="#br0" timeOffset="213918.9453">873 11112 15855,'-61'-41'1665,"23"41"417,17 0-192,21-19-513,0 19 225,21 19-321,17-19-416,43 0-513,-2 0-64,61 21-160,-2-21-64,80 0-31,41 0 63,19-21-96,19 2 32,-78-1 32,-21 0-160,-78 20 96,-21 0 32,-40 0-64,0 20 96,-19-20-64,0 0 32,-21 0 0,-19 0-64,0 0-64,0 0-193,20 0-287,-20 0-385,20-20-1121,0 1-897,-20-1-1569</inkml:trace>
  <inkml:trace contextRef="#ctx0" brushRef="#br0" timeOffset="214165.0389">3592 10377 24054,'-20'-19'3908,"20"19"-3652,0 0-1281,0-20-416,0 20 480,20 20-1057,-20-1-3779</inkml:trace>
  <inkml:trace contextRef="#ctx0" brushRef="#br0" timeOffset="214299.8045">3671 10714 21364,'0'40'3523,"0"-40"-3235,0 0-160,0-20-63,20 20-482,-20-20-1921,21-19-2691</inkml:trace>
  <inkml:trace contextRef="#ctx0" brushRef="#br1" timeOffset="219948.2421">4505 10893 14894,'20'0'1729,"-20"0"-672,0 0 865,0 0 480,0 0-608,0-20-801,-20 1-224,0-21-193,-19 21-95,-1-42 63,1 2-127,-1-1-1,-20-19-256,21-1 32,-2 1-32,3 20-31,38-21-33,0 21 0,0 18 0,18 2-32,23 0-96,18 19 96,-19 20-320,20 0-417,-1 20-608,0 19-1121,2 0-2499,-23 22-13709</inkml:trace>
  <inkml:trace contextRef="#ctx0" brushRef="#br1" timeOffset="220151.3671">3989 10536 19698,'0'-20'2242,"0"1"-800,20-1 415,20-21-447,-1 22-930,2-1-320,17 20-288,3 0-512,18 0-866,-39 20-992,19-20-1602,-18 19-11499</inkml:trace>
  <inkml:trace contextRef="#ctx0" brushRef="#br1" timeOffset="220397.4609">4764 10795 20179,'19'19'2498,"1"-19"-1281,-20 0 833,0-19-352,0-1-705,0-21-321,-20 21-223,1-19-161,19 19-160,-20-20-64,0 20-64,20-19 32,0 19-320,0 0-417,0 20-128,20 0-320,0 20-1089,19 0-1858,1 19-6117</inkml:trace>
  <inkml:trace contextRef="#ctx0" brushRef="#br1" timeOffset="220680.6639">5121 10556 19506,'-20'0'2723,"-1"0"-1538,3 0 288,18 19-64,0 21-448,-20 0-256,20 19-193,20-19-415,19 1-1,1-22-128,19 1-32,-19-20 64,0-20-32,-21-19-1,1 18-63,-20-19-256,-20 1 256,1 0-192,-41 18 128,1-19-353,-1 40 33,21-19-97,-1 19-736,19 0-1121,1 0-2243</inkml:trace>
  <inkml:trace contextRef="#ctx0" brushRef="#br1" timeOffset="221100.5859">5319 10556 17712,'20'59'1442,"1"-38"-193,-1 18 384,-2 0 257,-18 1-481,20-19-704,1-1-256,-21-20-225,20 0-32,-20 0 96,0 0-64,0-20-63,0-1-129,-20 1 32,-1-19 0,21-1-32,-20 21-32,20-22-32,20 21 0,-20 20-64,21 0 96,-1 20 32,0 0 0,-1 20-32,1-20 32,0 0 32,0-1-64,19-19 0,-19 0 0,0 0 64,0-19-32,0-21 64,-1 21-96,1-2-32,-20 21 0,20 0 0,-20 0-160,20 21-289,1-2-832,-3 1-2403,2 0-7846</inkml:trace>
  <inkml:trace contextRef="#ctx0" brushRef="#br1" timeOffset="221868.1639">6194 10119 18513,'-21'-40'2915,"21"40"-961,21 0-545,-3 20 289,-18 19-705,20 22-545,21-2-160,-21 21-192,-2-1-32,3-19-128,19-21 0,-20 20-480,-1-19-161,1-19-576,0-2-577,-20 1-768,0 0-1987,0-20-12009</inkml:trace>
  <inkml:trace contextRef="#ctx0" brushRef="#br1" timeOffset="222360.3514">6769 10397 15054,'20'-59'2979,"-40"18"-1314,0 22-63,-1-21 63,1 21-159,-18-1-481,17 20-225,-19 0-191,21 0-257,-21 20-192,40 19-31,-20-19-193,20 20 64,20 0 0,0-21-65,19-19 130,1 0-226,1 0 65,-23-19 160,23-1-224,-21 0 160,0-1 32,-20 2 0,0-1 64,0 20 289,0 0-193,-20 39 160,20 2 161,-20-2-1,20 20-288,0 2-160,0-2-32,20 0-192,0-19-224,-1 0 32,1-1-161,0-19-480,-20 1-800,20-1-930,-20-1-896,0-19-9994</inkml:trace>
  <inkml:trace contextRef="#ctx0" brushRef="#br1" timeOffset="222780.2734">7008 10278 21684,'0'-40'2210,"18"1"-769,2 19 1,21-21-225,-3 2-480,-17 19-449,19 1-288,-20 19 32,-1 19 32,1 1-64,0 19 64,0 2-32,0 38 64,-20 1-32,0-1-64,0 20 32,0-20-64,19-19 0,-19-1-128,20-39-416,0 21-353,-20-41-865,20 0-1633,-20 0-2723</inkml:trace>
  <inkml:trace contextRef="#ctx0" brushRef="#br1" timeOffset="222950.1953">7146 10556 20947,'-39'0'3428,"19"0"-1571,40 0 65,-2-20 96,23 0-577,18 20-960,1-19-417,-21 19-512,21-20-577,-21 20-833,1 0-1569,-20 0-3236</inkml:trace>
  <inkml:trace contextRef="#ctx0" brushRef="#br1" timeOffset="224308.5936">7583 10179 15022,'-20'-19'3299,"20"19"-1634,0-22 289,0 22 0,0-19-577,0 19-512,20-20-352,18 0 95,3 1-255,-1 19 95,-1 0-288,1 0-192,0 19 160,-1 1-96,-19 41-32,-20-22-32,-20 20-32,0 1-64,1-20 128,-1 19 0,0-40 32,20 1-32,0 1-96,20-1 160,19-1 64,1-19-224,19 20 160,-18 0-64,18-1-32,-39 1 64,0 21 32,-20-2 0,-20 0 64,-19-19-63,-1 21 63,-19-21-256,18-1-65,-18-19-479,19 0-834,20 0-1825,0-19-6726</inkml:trace>
  <inkml:trace contextRef="#ctx0" brushRef="#br1" timeOffset="225361.328">8397 10734 24150,'0'-20'1890,"0"1"-1826,0-1-64,0 20-32,20 0-576,-20 0-1506,18 0-2467</inkml:trace>
  <inkml:trace contextRef="#ctx0" brushRef="#br1" timeOffset="234318.3592">2481 11826 12107,'0'0'2402,"0"0"-672,0 21 608,20-1 32,-20 19-832,20 20-161,-2-18-352,3 18-64,-1 19-449,20-17-31,-20-22-161,-20 0-96,19-17-63,-19-3-129,20 1 32,-20 0-96,20-1-385,-20 1-704,0-20-1089,0 0-737,0 0-1473</inkml:trace>
  <inkml:trace contextRef="#ctx0" brushRef="#br1" timeOffset="234746.0936">2401 11886 19538,'-20'-39'2659,"20"-2"-1474,41-18 608,-3 20-255,23-22-641,18 42-449,-20-1-352,-19 0-128,0 40-96,-1 19-96,-19 1-289,1 40 161,-42-21 160,1 1 224,0-1-160,-19-19 192,39 0-64,0-20-64,0-20-32,20 20 64,19-20 128,2 19 64,17 1-64,3 0-32,-22 20 32,21 19 0,-41-19 0,1-21 160,-20 22 33,0-21-65,-20 19-160,1-19 64,-21 19-224,-19-18-416,19-1-577,-1-20-1122,-18-20-2433,39-1-13389</inkml:trace>
  <inkml:trace contextRef="#ctx0" brushRef="#br1" timeOffset="235173.828">3116 11667 22293,'0'-20'2178,"0"20"-1570,20 0 481,-20 20 192,19 21-320,1 18-384,20 0-417,-1 21 32,1-1-192,1-19 96,-23-1-160,23 1-128,-21-1-448,0-19-514,0 1-767,-20-22-866,19-19-1505</inkml:trace>
  <inkml:trace contextRef="#ctx0" brushRef="#br1" timeOffset="235695.3125">3612 12065 17680,'0'39'2338,"0"0"-832,0 22-129,20-22 321,-20 0-609,21 2-545,-21-21-351,18-20-97,23 20-64,-21-20 128,18 0-128,3-20-64,-21-19 0,19-2 64,-39-18-32,0 19-32,0 0 96,0 0 192,-19 40 192,19-19 97,0 38-193,0 1-320,19 0 64,1 20-31,0-20-194,0 19-447,0 1-609,-1-21-225,1 3-1152,0-3-1570,0 1-10762</inkml:trace>
  <inkml:trace contextRef="#ctx0" brushRef="#br1" timeOffset="236238.2811">4248 12084 17904,'19'40'2979,"-19"0"-2114,20 0 480,-20-1 577,0 0-384,20 2-706,-20-41-447,0 20-65,0-20-64,20 0 33,-20 0 63,0 0-288,0-20 128,0-21-256,0 2 32,0-20 96,0 18-96,20-18-64,-20 20 0,20 19 0,-20 20 64,19 20 0,-19 19 192,20 1-96,-20 0 32,20 19-64,-20-19 32,0-21-32,20 3-32,-20-3-32,0-19 0,0 0 96,21 0-96,-21-19 64,18-22-64,2 21 32,-20-19-32,20 19 32,1 20 0,-1 0-32,-2 0 0,23 20 32,-21 19-128,0 0-449,-1-17-608,-19 17-993,20-39-1922,0 20-8520</inkml:trace>
  <inkml:trace contextRef="#ctx0" brushRef="#br1" timeOffset="236503.9061">5022 12164 24599,'40'0'2114,"-1"-21"-1410,1 21 129,19-19 224,1 19-897,-40 0-96,19 19-672,2-19-833,-21 21-898,-2-21-3394</inkml:trace>
  <inkml:trace contextRef="#ctx0" brushRef="#br1" timeOffset="238166.0156">5795 11847 3683,'0'0'5029,"0"0"-1154,0 0-928,0 0 320,0 0-416,0 0-1025,0 20-417,20-1-192,-20 21-416,20 19 0,1 1-385,-1 19-96,-2-19-31,3-1-193,19 2-32,-40-42 64,20 1-128,-20 0 0,19-20 32,-19 19 128,0-19-192,-19-39-224,-1 0 128,-20-22 0,1-18-33,-2-1 1,21 21 96,-18-21-64,-3 21 128,21 20 192,0-2-32,1 22 129,19-1-161,19-19 64,21 19-192,19-21 0,2 2 0,18 19-288,20 0-673,-20 1-1281,2-1-1314,-22 20-5060</inkml:trace>
  <inkml:trace contextRef="#ctx0" brushRef="#br1" timeOffset="238354.4921">5815 12045 1089,'0'20'20211,"20"-40"-19250,1 20-225,-1-20-479,19 1-610,1-2-1344,-1 21-1474,-19-20-13101</inkml:trace>
  <inkml:trace contextRef="#ctx0" brushRef="#br1" timeOffset="238651.3671">6372 11667 19858,'20'20'2274,"-20"1"-1409,0 38 609,0-20 95,0 41-608,0-21-480,19 21-385,1-21 0,0 0 0,0 2-64,0-2-128,-1-18-321,1-22-287,0 1-610,0 0-1344,0-1-1538,-1-19-13869</inkml:trace>
  <inkml:trace contextRef="#ctx0" brushRef="#br1" timeOffset="238897.4609">6749 12045 16815,'-21'59'5029,"1"1"-3972,20-20 417,0-1 287,20-19-576,1 21-736,19-22-417,-1-19 0,1-19 0,0-3 0,-1 3-64,-39-21 32,20 1-128,-40 19 32,0-20-225,1 20-191,-21 0-33,0 20-63,20 0-417,1 0-1025,-1 0-1121,0 20-4933</inkml:trace>
  <inkml:trace contextRef="#ctx0" brushRef="#br1" timeOffset="239115.2343">7026 11985 24439,'20'21'800,"0"18"482,1 0-33,17 1-705,3 20-319,-1-21-225,19-19-225,0 0-415,-19-1-545,0-19-897,-1 0-1410,-19-19-2337</inkml:trace>
  <inkml:trace contextRef="#ctx0" brushRef="#br1" timeOffset="239330.0781">7542 12045 21268,'-20'79'3139,"20"-19"-1826,-18 19 160,-3-19 385,1-1-385,20 0-928,-20-18-321,20 18-480,0-20-225,0 2-383,0-2-610,0 1-896,0-21-2018,0 1-6374</inkml:trace>
  <inkml:trace contextRef="#ctx0" brushRef="#br1" timeOffset="239802.7343">7939 12104 16047,'0'-20'5028,"0"-19"-3971,0 39-288,-18 0 929,-2 0-321,-1 0-448,1 39-256,20 1-193,-20 0-224,20 0-31,0 19-65,0-18-128,20-22 64,0 1-128,1 0 64,-1-20-128,-2 0 128,23-20-64,-1-19 64,-21-22-256,1 2-65,0-1 289,-20-19-96,0 19-96,-20-19-64,0-1 416,1 21-160,19 0-32,-20 38 160,20 1 224,0 20 225,0 20-161,0 40 65,0-1 95,20 21-287,-1 19-129,1 0-64,20-19 0,-1-1-352,1-18-353,-20-22-352,0-19-416,-1-1-385,1 1-1089,-20 0-2722,20-20-9321</inkml:trace>
  <inkml:trace contextRef="#ctx0" brushRef="#br1" timeOffset="240101.5625">8654 12143 25464,'60'0'2882,"-21"0"-2017,2-19-288,17-1 95,-17 20-31,-21-20-321,19 20-416,1 0-192,-20 0-289,0-19-416,-1 19-736,-19 0-1314,0 0-5894</inkml:trace>
  <inkml:trace contextRef="#ctx0" brushRef="#br1" timeOffset="241251.953">9528 11747 12908,'-20'-19'2690,"0"19"-63,20 0-417,0 19-96,0 21-320,0 20-513,20-1-416,0 20-161,19 20-319,-19-19-33,21-21-96,-3 0-64,3 2-96,-21-41 129,0-1-97,-1 1-32,-19-20 32,0 20 32,20-20 96,-20 0-192,-20-20-96,-19-19-64,-1-20-96,-19-22-96,-2 1 32,22-18-161,19-21-255,0-1 287,0 1 1,20 20 0,20 19 255,20 21 354,-1 20 63,1 19-32,1 20-32,-2 20 65,1 19-33,-20 40-128,-20 1-192,0-1 128,0 1-64,-20 0-32,0-41-32,0 20 64,-19-39-192,-2 0 96,21 1-65,-18-2-63,17-19-288,21 0-577,0-19-1474,0-2-864,0 1-5445</inkml:trace>
  <inkml:trace contextRef="#ctx0" brushRef="#br1" timeOffset="241498.0468">10025 12343 22581,'0'-39'1313,"-21"-2"-192,21 1 545,-20-19-385,0-1-576,20 21-353,0-1-288,0 0-32,0 20 0,0 0-288,20 20-225,0 20-544,21 0-416,-3 20-1217,23-20-1891,-2 0-10985</inkml:trace>
  <inkml:trace contextRef="#ctx0" brushRef="#br1" timeOffset="241845.7031">10561 11965 21204,'-61'41'2658,"23"-22"-1473,18 21 385,-1-1-65,1 21-384,0-20-672,40-1-257,0-19-256,1-20 192,17 0-96,3-20 0,-21 20-160,19-39 96,-39 19 0,20-21 0,-20 22 64,0-21-32,-20 21 0,1 19 64,19-20-32,-20 40-32,20-1-64,0 1 64,0 19-64,20 2-449,-1-2-608,1-19-512,20 19-706,-1-39-800,1 22-4131</inkml:trace>
  <inkml:trace contextRef="#ctx0" brushRef="#br1" timeOffset="242127.9295">10877 11528 21364,'20'0'2979,"0"21"-1666,-20 18 416,21 1-127,-21 19-225,0 21-608,0 20-449,0-2-288,20 2-256,-2-1 32,23-40-417,-1-19-159,-1 1-257,1-41-321,-1 19-736,1-19-928,-20-41-1539,-20 22-9544</inkml:trace>
  <inkml:trace contextRef="#ctx0" brushRef="#br1" timeOffset="242345.7031">11175 11549 20851,'-19'0'3844,"38"20"-2531,-19-1-32,20 21 161,0 19-161,0 21-352,0 0-513,1-1-320,-3 20-128,23-40-32,-21 21-160,0-40-160,-20-1-193,0 0-320,18-39-512,-36 0-929,18 0-1442,-20 0-6406</inkml:trace>
  <inkml:trace contextRef="#ctx0" brushRef="#br1" timeOffset="242570.3125">10759 11867 24375,'-20'19'2978,"20"1"-2145,59-20 673,2-20 223,18 20-480,20-19-1152,20 19-97,-20-20 0,1 20-65,-21-21-735,-20 21-417,-19 21-737,-40-21-833,0 20-2050,0-1-10633</inkml:trace>
  <inkml:trace contextRef="#ctx0" brushRef="#br1" timeOffset="243227.5389">12069 12006 22709,'21'-41'2466,"-21"21"-1601,0 1-224,18 19 31,-18 0 33,0 0-160,20 19-353,0-19-160,1 20-32,17-20-96,3 20-289,18-20-479,-19-20-898,19 0-1473,-19 20-1217,0-19-10154</inkml:trace>
  <inkml:trace contextRef="#ctx0" brushRef="#br1" timeOffset="243779.2968">12843 12006 17552,'59'118'1249,"-39"-58"-704,20-21 512,-19 1-160,-1-21 224,-2 3-256,-18-22-321,0 0-31,-18 0-321,-2-22-32,-21-17 64,1 0 64,1-1 1,-1-20 31,1 1-192,19-21 0,0 1 32,20-20-192,0 40 64,40-2-32,-1 22-64,1 19 32,-1 20-160,1 39-449,21 1-544,-43 20-608,2-1-193,1 21 352,-21-1 321,0-19 672,-21-20 609,21-1 705,-20 0 576,20-39 641,-18 21 288,18-21-224,0 0-673,18 0-704,2 0 191,1 0-287,19 0 31,-21 0-223,21 20-97,0-20-224,19 20-32,-39-20-289,19 19-544,-19-19-256,0 0-512,0 0-1378,-20-19-2146,0 19-11114</inkml:trace>
  <inkml:trace contextRef="#ctx0" brushRef="#br1" timeOffset="244006.8359">13479 12065 22485,'38'39'1922,"-17"0"-1314,-1-18 129,20 19 128,-21-1-577,1-19-224,0-1-320,0 3-417,0-22-928,-1-22-2051,-19 3-11498</inkml:trace>
  <inkml:trace contextRef="#ctx0" brushRef="#br1" timeOffset="244170.8983">13499 11728 20883,'-20'-41'1634,"20"21"-1570,0 0-545,20 20-255,-2 0-962,3 0-2818</inkml:trace>
  <inkml:trace contextRef="#ctx0" brushRef="#br1" timeOffset="244394.5311">13835 12045 22100,'20'79'1218,"-20"-39"-642,21 0 609,-1-21 257,0 1-706,-2-20-223,3 20-289,19-20 0,-40 0 64,20-20-63,-20 0-33,19 1-96,-19-21 0,0 0-64,0 0 32,0 1-256,0-21-481,0 40-320,20 0-704,-20 1-1186,0 19-2690</inkml:trace>
  <inkml:trace contextRef="#ctx0" brushRef="#br1" timeOffset="244706.0545">14293 12104 18129,'59'0'5701,"-19"-20"-3971,-1 1-577,1-21-160,0 21 160,-21-22-641,1 21-384,0 1 161,0-21-289,-20 21 192,-20-1-224,0-1 0,0 21-64,-19 0 64,-1 0-64,20 21 96,-19-1-96,19 19 63,0 0 66,-1 22 159,21-2 0,0 0-256,0-19 192,21 0-256,19-1 96,-20-19-224,19-1-225,1-19-544,-1 0-672,1 0-2083,-20-19-5285</inkml:trace>
  <inkml:trace contextRef="#ctx0" brushRef="#br1" timeOffset="245031.25">14928 11906 17456,'0'-39'7431,"-20"39"-6566,0 0-769,-20 0 641,21 19 448,-21 21-481,-1-1-351,23 2-257,18-2 0,0-19-384,18 19 320,23-19-224,-1-1-97,19 22-31,-19-21 32,19-1 224,-39 21 32,19-21 128,-39 22 0,0-21 256,0 0-32,-19 19-63,-1-39-225,0 20-96,0-20-161,0 0-383,1 0-898,19-20-2593,-20 0-7913</inkml:trace>
  <inkml:trace contextRef="#ctx0" brushRef="#br1" timeOffset="245255.8592">15145 11667 25688,'41'0'2370,"-21"0"-1889,-20 20 63,20 40 609,-20-1-384,0 2-321,18 17-384,-18 2-160,0-21-160,0 0-224,21-18-257,-21-2-480,0-19-417,0-20-1056,0 0-2820</inkml:trace>
  <inkml:trace contextRef="#ctx0" brushRef="#br1" timeOffset="245433.5936">14987 11945 24086,'20'0'2339,"19"-19"-1859,22-1 32,-3 20 738,21-20-257,-38 20-833,18 0-545,-19 0-960,-20 0-1121,0 20-3940</inkml:trace>
  <inkml:trace contextRef="#ctx0" brushRef="#br1" timeOffset="246559.5703">15900 12104 20339,'-20'0'2562,"20"-20"-864,0 20 320,20 0-385,0-19-736,19 19-160,2 0-321,-1 0-320,-1 0-64,21 0-224,-21 0-609,1-20 1,19 20-834,-19 0-1569,-1 0-2755</inkml:trace>
  <inkml:trace contextRef="#ctx0" brushRef="#br1" timeOffset="246872.0703">16674 11608 24343,'0'-20'1505,"20"20"-1025,0 20 545,0 19 64,1 1-512,-3 20-353,2 19-160,0 1 32,1-1-96,-1 1-32,-2-21-352,3 1-64,-1-21-289,0 1-512,0-21-801,-20-19-1602,0 0-2049</inkml:trace>
  <inkml:trace contextRef="#ctx0" brushRef="#br1" timeOffset="247085.9375">16277 11628 23990,'-20'-20'2435,"40"0"-1763,20-19 417,19 18 513,22-18-577,18 19-673,-20 20-288,20 0-640,1 0-706,-1 20-575,0-1-2339,-40 1-7912</inkml:trace>
  <inkml:trace contextRef="#ctx0" brushRef="#br1" timeOffset="247826.1718">17528 11906 10570,'-20'-59'5637,"0"38"-3491,1 21-416,-21-20 384,20 40-417,0 1-512,-19 18-416,19 1-321,20 19-95,-20 1-1,40-21-192,0 20 64,19-38-288,-19 19 32,20-40 32,-1 0 0,1 0-96,0-20-64,-21-21 64,-19 2 64,20 19 0,-20-19 32,0 0 0,-20 18-224,20 1 544,-19 0-160,-1 20-96,0 0 128,20 20 1,-20 0-65,20 1 32,0 18-320,20-19 192,0-1-353,0 1-287,19-20-481,-19 20-833,21-20-1377,-23 0-2979</inkml:trace>
  <inkml:trace contextRef="#ctx0" brushRef="#br1" timeOffset="248072.2656">17866 12143 19762,'-20'-19'2467,"20"-1"-1282,-20 0 576,20-19-319,0 0-481,-20-2-353,20-18 385,0 20-576,20-2-193,0 21-160,19-19 0,1 39-128,-20 0-481,19 0-480,21 20-832,-19-1-2019,-3 22-4420</inkml:trace>
  <inkml:trace contextRef="#ctx0" brushRef="#br1" timeOffset="248361.328">18382 11867 20083,'19'59'2081,"1"-20"-1184,0 21 385,0-1 63,19 0-608,2 21-353,-21-21-256,0-18 128,-2 18-288,3-39 128,-21 19 32,0-39 65,-21 21-65,3-21-128,-2 20 0,-21-20-128,3 0-161,-3-20-287,-18-20-1154,19 0-1441,0-19-1697,21-1-8617</inkml:trace>
  <inkml:trace contextRef="#ctx0" brushRef="#br1" timeOffset="248535.1561">18302 11469 19186,'-19'-20'768,"19"20"-4996,19 0-2690</inkml:trace>
  <inkml:trace contextRef="#ctx0" brushRef="#br1" timeOffset="249136.7187">18978 11847 17136,'-20'-60'1793,"-1"40"-736,21 0 32,-20 1 545,0 19-32,1-20-161,-1 40-576,0-1-225,-20 21-127,21 20-129,-21-1-192,20 0-96,20 1-96,20-20-160,0-1 128,0-19 32,19-1 0,1-19 32,-1 0-64,1-19-160,-19-21 128,-1 21 96,0-1 0,-20-19 64,18 18-160,-18-19-96,0 21 480,0-1-256,-18 20 225,-2 0-65,20 20-32,-20-1-224,20 1 32,20 21-32,0-22-417,19 21-127,-19-21-161,20-19-416,-1 0-737,-19 0-1505,0 0-3459</inkml:trace>
  <inkml:trace contextRef="#ctx0" brushRef="#br1" timeOffset="249499.0233">19235 11867 19058,'0'78'1409,"0"-38"-704,20-19-257,0-2 769,-20-19-160,21 0-352,-3 0-321,-18 0-32,20-19 97,-20 19-97,0-41-128,20 21-127,-20-39 447,21 20-63,-1-2-129,-2 2-64,3 39-128,-1 0 97,20 0 31,-21 39-32,1 2-320,0 18 0,20-20-705,-21 22-992,1-22-2500,-20-19-7494</inkml:trace>
  <inkml:trace contextRef="#ctx0" brushRef="#br3" timeOffset="299775.3906">6311 13176 14926,'-18'20'2498,"18"-1"-961,-20-19 545,20 0 32,20-19-480,-2-1-385,3-19-288,19-20-64,19 18-641,-19-18-192,19 20-224,-19-2-352,19 21-129,-39 1-512,21 19-1378,-23-20-2209</inkml:trace>
  <inkml:trace contextRef="#ctx0" brushRef="#br3" timeOffset="306005.8593">5955 13613 11242,'0'0'5541,"0"0"-3459,0 0-160,-20 0 96,20 0-545,0 20-768,0-1-481,0-19-192,0 20 97,0 1-129,0-21-289,0 20-351,0-20-706,0 0-736,0 19-704,0-19-1634</inkml:trace>
  <inkml:trace contextRef="#ctx0" brushRef="#br3" timeOffset="306426.7577">6133 13613 17969,'0'20'1921,"-20"-20"-1216,20-20 1089,20 0 63,0-19-1024,0 19-641,1-1-128,17 2-31,-17-1-33,19 20-33,-22 0 33,3 0 33,-1 39-1,0 2 32,-20 18-32,0 21 96,0-21 96,0 0-224,0 2 0,20-22-224,-20 0-385,19-19-608,-19 1-609,0-1-1024,20-20-3524</inkml:trace>
  <inkml:trace contextRef="#ctx0" brushRef="#br3" timeOffset="306658.2031">6253 13832 19218,'-41'20'3587,"23"-20"-1697,18 0 32,0 0-129,0 0-896,18-20-705,2-1-128,41-18-480,-22 19-289,21 0-544,-21 1-833,1-1-1313,-1 20-1602</inkml:trace>
  <inkml:trace contextRef="#ctx0" brushRef="#br3" timeOffset="307055.6639">6670 13593 19570,'0'-19'2178,"0"-1"-160,0 0-609,0-1-416,-21 2-64,1 19-320,20 19-161,-20 22-31,1-2-65,19 20-160,-20 2-160,20-22-32,20 20-32,-1-38-32,21-1 32,1-20 32,-3-20-64,3-1-64,-21-18 96,-1-1 0,1 1-96,0-2-257,-20 2-63,-20 0-257,0 19-64,1 0-448,19 20-801,-20 0-1793,0 20-6887</inkml:trace>
  <inkml:trace contextRef="#ctx0" brushRef="#br3" timeOffset="307461.914">6789 13970 19090,'0'0'2562,"-20"21"-672,20-1-161,-20-1-383,20 21-417,-21-21-417,21 21-384,0 0-64,21-20-160,-1 0 192,19-20-96,-19-20 32,20 0 0,0-20-160,-21 0-64,1 1-32,-20 0 0,0-2-385,-20 21-384,-19 1-192,-1-1-1602,0 20-3010</inkml:trace>
  <inkml:trace contextRef="#ctx0" brushRef="#br3" timeOffset="314037.1093">17905 12819 3010,'0'-19'3267,"0"19"-1697,0 0 320,0-20 32,0 0-577,0 20-288,0-21-32,-20 21 32,20 0 96,0 0-32,0 0-128,0 0-128,0 0 32,0 0-65,0 0 1,0 21-160,0-21-161,20 0 161,-20 20 96,20 0-161,0-1-223,0 1 63,19 19-224,-19 2-128,21-21-64,-3-1 0,-18 1-224,21 0-256,-21-1-513,-1-19-641,1 0-1312,-20 0-2692</inkml:trace>
  <inkml:trace contextRef="#ctx0" brushRef="#br3" timeOffset="314566.4062">18660 13078 11114,'20'-41'5894,"-20"41"-3780,0-20 32,0 1 160,0 19-801,0 19-736,0 1-417,0 0-127,-20 20-193,20 0-97,0-1 65,0 0-512,0-18-481,0-1-833,0 0-1377,0-1-6214</inkml:trace>
  <inkml:trace contextRef="#ctx0" brushRef="#br3" timeOffset="315226.5625">18978 13196 13805,'-20'-20'2626,"-1"20"-864,1 0 192,0 0-65,1 20-736,19-1-512,0 22-160,0-2-97,0 1-64,0 1-160,19-22-96,1 1 0,0 0 1,21-20-33,-21 0 128,19-20-128,-19-19 32,0-2-64,0-18 96,-1 19-64,-19 0-160,0 0 32,-19 21-385,-1-1-320,0 20-576,0 0-1634,-1 0-4484</inkml:trace>
  <inkml:trace contextRef="#ctx0" brushRef="#br3" timeOffset="315804.6875">19156 13534 14990,'-20'-21'3011,"20"21"-1282,-20 0-191,20 0 223,-19 0-640,19 0-384,-20 21-609,20-1 513,-20 19-353,20-19-32,0 19-31,20-19-129,0 1-96,-1-1 32,1-20-64,0 0-32,0 0-193,0-20 65,-1-1 128,1 1-96,-20-19-64,0 19-1,0-19-191,0 19-321,0-20-1024,-20 20 255,20 0-63,-19 1-2659</inkml:trace>
  <inkml:trace contextRef="#ctx0" brushRef="#br3" timeOffset="317155.2734">19434 13176 11018,'0'-20'2210,"0"20"32,-21-19 160,21 19-288,0-20-672,-18 20-321,18 0-128,0 0-224,0 0-65,-20 20-127,20-1-33,0 21-95,0 0-97,0 0-32,0 19-63,0 1-1,0-1-32,20 0-160,-2-18 0,3-2-32,-1 1 96,20-21-160,-1 1 160,1-20-160,-1 0-64,1-20-224,-20-19 0,0 19 95,-1-19 1,-19 19-192,0-20 224,-19 20-1,-21 20-223,20 0-449,-39 0-256,19 0-512,20 20-1602,-19-1-7271</inkml:trace>
  <inkml:trace contextRef="#ctx0" brushRef="#br3" timeOffset="332465.8203">3315 13037 12395,'-21'0'3075,"1"20"-1858,20-20 385,0 0 384,0 0-225,0 0-576,0 0-160,20-20 97,1 0-65,17 1-449,3-21-352,-1 1-192,-1-2 0,21 2-480,-21 0-449,1-1-416,-20 19-1153,1 1-1282,-3 20-12683</inkml:trace>
  <inkml:trace contextRef="#ctx0" brushRef="#br3" timeOffset="333233.3984">2898 13454 13036,'0'0'2754,"-21"0"-864,21 0 224,-20 0-256,20 0-417,0 20-448,0 0 64,0-1-128,0 2-128,0 19-353,0-1-255,0-19-161,0-1-353,0 1-704,0 1-1057,0-1-2530</inkml:trace>
  <inkml:trace contextRef="#ctx0" brushRef="#br3" timeOffset="334118.1639">3236 13672 14541,'0'-20'2082,"0"20"192,-21-19-608,21-1-417,-20 0-448,0 1-193,0 19 161,1 0-224,-1 0 63,0 19-95,0 1-129,0 0 1,1 19-193,19 2-224,0-22 32,0 21-96,0-21 64,19 1 64,1-20-96,0 0 64,0 0 32,0-20 0,-1 1 32,-19-1 32,20 0 64,-20 1 128,0-1 97,-20 20-1,20 0-96,-19 20-96,19-1-96,0 21 33,0-1-65,0 2-64,19-2-193,1 1-319,0-21-257,0 1-384,1 1-480,-3-21-994,-18 20-2145,20-20-10315</inkml:trace>
  <inkml:trace contextRef="#ctx0" brushRef="#br3" timeOffset="334805.6639">3533 13693 14477,'0'-21'2338,"0"21"-768,0 0 352,-20 0 96,20 0-865,-20 0-192,20 0-609,-20 21 128,20-1 1,-19-1 192,-1 1-385,20 0 96,0-1-160,-20 22-160,20-21-96,0 0 96,20-1 65,0-19-97,19 20 0,1-20-64,-20 20-161,19-20 161,-19 19-128,0 1 128,1 1 0,-3-1 192,-18-1-96,0 1-32,0 0-64,-18-1 32,-3-19-320,1 0-545,0 20-512,0-20-577,1 0-993,-1 0-1729</inkml:trace>
  <inkml:trace contextRef="#ctx0" brushRef="#br3" timeOffset="335082.0312">3454 13791 384,'19'0'17713,"1"0"-15599,0-19-32,0-1-1057,-20-19-353,20 19-448,-1-1-288,21 1-993,-20 1-1569,1-1-2019</inkml:trace>
  <inkml:trace contextRef="#ctx0" brushRef="#br3" timeOffset="339641.6014">13359 13078 12427,'0'19'3011,"0"1"-1922,0-20 513,0 0 448,0 0-257,0 0-576,20-20-256,1 1-32,-3-2-224,23-19-161,-1 1-159,-1-20-193,1 18-96,-20 22-256,19-1-321,-39 0-511,20 1-930,-20 19-1441,0 0-12044</inkml:trace>
  <inkml:trace contextRef="#ctx0" brushRef="#br3" timeOffset="340510.742">13220 13415 17008,'0'0'1889,"0"20"-1056,-19-20 769,19 19-33,-20 1-1152,0 0-289,20-20-96,0 19-64,0 2-449,0-21-1184,0 20-738,0-20-1664</inkml:trace>
  <inkml:trace contextRef="#ctx0" brushRef="#br3" timeOffset="341179.6875">13400 13672 14093,'0'0'2626,"-21"0"-896,21 0 128,0 21-321,-20-21-384,20 20-384,0 19-96,0 0-129,-20-19-63,20 21-193,20-2-128,0-19-64,-20 0 64,39-1 0,-19-19-63,1 0-1,19-19-64,-22-1 0,23 0-32,-21-19-96,0 19-65,-1-21 129,1 2-224,-20 19 0,-20-19 160,20 18-224,-39 1-65,19 1-223,-21 19-770,23 0-1729,-2 0-3587</inkml:trace>
  <inkml:trace contextRef="#ctx0" brushRef="#br3" timeOffset="342498.0467">13796 13772 9416,'0'0'3748,"0"0"-2467,0 0 801,0 0 96,0 0-480,0 0-545,-20 0-64,20 0-160,0 0-160,0 0-161,0-20-127,0 20-65,0 0-32,0-20 33,0 20-257,20-19 0,1-1-32,-3 20-64,2-21-64,21 21 32,-21 21 32,-2-1-32,3 19 0,-1 0-32,0 2-416,-20 18 576,0-19-288,0 20 64,0-40 96,-20 19 0,0-19-32,-1-20-32,21 0 32,-18 0 32,-2-20 32,0 0-64,20-19 64,0 18 288,0-18 33,0 39-225,0-20-32,0 20-64,20 0-64,0 20-384,-2-1-385,23-19-608,-1 20-1922,-21 1-3204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608008F-8C0F-4F63-86DC-E7B67385E4BD}" type="datetimeFigureOut">
              <a:rPr lang="en-US" smtClean="0"/>
              <a:pPr/>
              <a:t>3/25/2012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xmlns=""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Previous videos</a:t>
            </a:r>
            <a:r>
              <a:rPr lang="en-US" baseline="0" dirty="0" smtClean="0"/>
              <a:t> covered an outstanding algorithm for the Selection problem --- the problem of computing the </a:t>
            </a:r>
            <a:r>
              <a:rPr lang="en-US" baseline="0" dirty="0" err="1" smtClean="0"/>
              <a:t>ith</a:t>
            </a:r>
            <a:r>
              <a:rPr lang="en-US" baseline="0" dirty="0" smtClean="0"/>
              <a:t> order statistic of a given array.  That algorithm, the </a:t>
            </a:r>
            <a:r>
              <a:rPr lang="en-US" baseline="0" dirty="0" err="1" smtClean="0"/>
              <a:t>Rselect</a:t>
            </a:r>
            <a:r>
              <a:rPr lang="en-US" baseline="0" dirty="0" smtClean="0"/>
              <a:t> algorithm, was excellent in two senses.  First, it super-practical and runs blazingly fast in practice.  Second, it enjoys a satisfying theoretical guarantee: on every input array of length n, its expected running is O(n), where the expectation if over the random pivot choices that the algorithm makes during its execution.  In this optional video, I’m going to teach you a *second* algorithm for the selection problem.  Why bother?  Frankly, I can’t help myself --- the ideas are just too cool not to tell you about, at least in an optional video.  The selection algorithm we’ll cover here is deterministic, that is, it uses no randomness at all, and will run in linear time in the worst case.  Thus the same way </a:t>
            </a:r>
            <a:r>
              <a:rPr lang="en-US" baseline="0" dirty="0" err="1" smtClean="0"/>
              <a:t>MergeSort</a:t>
            </a:r>
            <a:r>
              <a:rPr lang="en-US" baseline="0" dirty="0" smtClean="0"/>
              <a:t> gets the same </a:t>
            </a:r>
            <a:r>
              <a:rPr lang="en-US" baseline="0" dirty="0" err="1" smtClean="0"/>
              <a:t>asympototic</a:t>
            </a:r>
            <a:r>
              <a:rPr lang="en-US" baseline="0" dirty="0" smtClean="0"/>
              <a:t> running time bound as </a:t>
            </a:r>
            <a:r>
              <a:rPr lang="en-US" baseline="0" dirty="0" err="1" smtClean="0"/>
              <a:t>QuickSort</a:t>
            </a:r>
            <a:r>
              <a:rPr lang="en-US" baseline="0" dirty="0" smtClean="0"/>
              <a:t> in the worst case, this algorithm will have the same asymptotic running time bound as </a:t>
            </a:r>
            <a:r>
              <a:rPr lang="en-US" baseline="0" dirty="0" err="1" smtClean="0"/>
              <a:t>Rselect</a:t>
            </a:r>
            <a:r>
              <a:rPr lang="en-US" baseline="0" dirty="0" smtClean="0"/>
              <a:t> in the worst case.  That said, the algorithm covered here, while not slow, is not as fast as </a:t>
            </a:r>
            <a:r>
              <a:rPr lang="en-US" baseline="0" dirty="0" err="1" smtClean="0"/>
              <a:t>Rselect</a:t>
            </a:r>
            <a:r>
              <a:rPr lang="en-US" baseline="0" dirty="0" smtClean="0"/>
              <a:t> in practice, both because its hidden constants are larger, and because it does not operate in place.  (If you’re feeling keen you might want to code up both and compare their performance.)  But if you have an appreciation for brilliant algorithms, I think you’ll enjoy these lectures nonetheless.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7</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07742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9168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8446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657316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1916039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06578668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8401967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456165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766186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333176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36938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8367611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917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617523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484239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370839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6395939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12056140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60774292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1916039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248567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91175074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76419910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709329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3893336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136583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0544150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1463067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309306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916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4568932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7841358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9685137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06510614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279325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1840022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5120147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8474020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5623203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6135169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04503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7093298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7619270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6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3/25/2012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077200" y="4942417"/>
            <a:ext cx="1015021" cy="230832"/>
          </a:xfrm>
          <a:prstGeom prst="rect">
            <a:avLst/>
          </a:prstGeom>
          <a:noFill/>
        </p:spPr>
        <p:txBody>
          <a:bodyPr wrap="none" rtlCol="0">
            <a:spAutoFit/>
          </a:bodyPr>
          <a:lstStyle/>
          <a:p>
            <a:r>
              <a:rPr lang="en-US" sz="900" dirty="0" smtClean="0">
                <a:solidFill>
                  <a:prstClr val="black"/>
                </a:solidFill>
              </a:rPr>
              <a:t>Tim</a:t>
            </a:r>
            <a:r>
              <a:rPr lang="en-US" sz="900" baseline="0" dirty="0" smtClean="0">
                <a:solidFill>
                  <a:prstClr val="black"/>
                </a:solidFill>
              </a:rPr>
              <a:t> </a:t>
            </a:r>
            <a:r>
              <a:rPr lang="en-US" sz="900" baseline="0" dirty="0" err="1" smtClean="0">
                <a:solidFill>
                  <a:prstClr val="black"/>
                </a:solidFill>
              </a:rPr>
              <a:t>Roughgarden</a:t>
            </a:r>
            <a:endParaRPr lang="en-US" sz="900" dirty="0">
              <a:solidFill>
                <a:prstClr val="black"/>
              </a:solidFill>
            </a:endParaRPr>
          </a:p>
        </p:txBody>
      </p:sp>
    </p:spTree>
    <p:extLst>
      <p:ext uri="{BB962C8B-B14F-4D97-AF65-F5344CB8AC3E}">
        <p14:creationId xmlns:p14="http://schemas.microsoft.com/office/powerpoint/2010/main" xmlns=""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3/25/2012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 </a:t>
            </a:r>
          </a:p>
          <a:p>
            <a:r>
              <a:rPr lang="en-US" sz="1400" dirty="0" smtClean="0">
                <a:solidFill>
                  <a:prstClr val="black"/>
                </a:solidFill>
              </a:rPr>
              <a:t>buttons is:</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2.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3.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9.png"/><Relationship Id="rId7" Type="http://schemas.openxmlformats.org/officeDocument/2006/relationships/customXml" Target="../ink/ink6.xml"/><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7.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60960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Linear-Time Selection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241561"/>
            <a:ext cx="4648200" cy="1625589"/>
          </a:xfrm>
        </p:spPr>
        <p:txBody>
          <a:bodyPr>
            <a:noAutofit/>
          </a:bodyPr>
          <a:lstStyle/>
          <a:p>
            <a:pPr algn="l"/>
            <a:r>
              <a:rPr lang="en-US" sz="4000" dirty="0" smtClean="0">
                <a:solidFill>
                  <a:schemeClr val="tx1">
                    <a:lumMod val="75000"/>
                    <a:lumOff val="25000"/>
                  </a:schemeClr>
                </a:solidFill>
              </a:rPr>
              <a:t>Deterministic Selection (Algorithm)</a:t>
            </a:r>
            <a:endParaRPr lang="en-US" sz="4000" dirty="0">
              <a:solidFill>
                <a:schemeClr val="tx1">
                  <a:lumMod val="75000"/>
                  <a:lumOff val="25000"/>
                </a:schemeClr>
              </a:solidFill>
            </a:endParaRPr>
          </a:p>
        </p:txBody>
      </p:sp>
      <p:sp>
        <p:nvSpPr>
          <p:cNvPr id="7" name="Title 1"/>
          <p:cNvSpPr txBox="1">
            <a:spLocks/>
          </p:cNvSpPr>
          <p:nvPr/>
        </p:nvSpPr>
        <p:spPr>
          <a:xfrm>
            <a:off x="533400" y="3714750"/>
            <a:ext cx="3352800" cy="838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Design and Analysis of Algorithms I</a:t>
            </a:r>
            <a:endParaRPr kumimoji="0" lang="en-US" sz="28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3400" y="1007528"/>
            <a:ext cx="3410687" cy="2554822"/>
          </a:xfrm>
          <a:prstGeom prst="rect">
            <a:avLst/>
          </a:prstGeom>
        </p:spPr>
      </p:pic>
    </p:spTree>
    <p:extLst>
      <p:ext uri="{BB962C8B-B14F-4D97-AF65-F5344CB8AC3E}">
        <p14:creationId xmlns:p14="http://schemas.microsoft.com/office/powerpoint/2010/main" xmlns="" val="657141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mc:AlternateContent xmlns:mc="http://schemas.openxmlformats.org/markup-compatibility/2006">
        <mc:Choice xmlns:p14="http://schemas.microsoft.com/office/powerpoint/2010/main" xmlns="" Requires="p14">
          <p:contentPart p14:bwMode="auto" r:id="rId2">
            <p14:nvContentPartPr>
              <p14:cNvPr id="3" name="Ink 2"/>
              <p14:cNvContentPartPr/>
              <p14:nvPr/>
            </p14:nvContentPartPr>
            <p14:xfrm>
              <a:off x="178560" y="412560"/>
              <a:ext cx="8761680" cy="4552560"/>
            </p14:xfrm>
          </p:contentPart>
        </mc:Choice>
        <mc:Fallback>
          <p:pic>
            <p:nvPicPr>
              <p:cNvPr id="3" name="Ink 2"/>
              <p:cNvPicPr/>
              <p:nvPr/>
            </p:nvPicPr>
            <p:blipFill>
              <a:blip r:embed="rId3" cstate="print"/>
              <a:stretch>
                <a:fillRect/>
              </a:stretch>
            </p:blipFill>
            <p:spPr>
              <a:xfrm>
                <a:off x="167040" y="400680"/>
                <a:ext cx="8778960" cy="4577400"/>
              </a:xfrm>
              <a:prstGeom prst="rect">
                <a:avLst/>
              </a:prstGeom>
            </p:spPr>
          </p:pic>
        </mc:Fallback>
      </mc:AlternateContent>
    </p:spTree>
    <p:extLst>
      <p:ext uri="{BB962C8B-B14F-4D97-AF65-F5344CB8AC3E}">
        <p14:creationId xmlns:p14="http://schemas.microsoft.com/office/powerpoint/2010/main" xmlns="" val="3094053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Randomized Selection</a:t>
            </a:r>
            <a:endParaRPr lang="en-US" dirty="0"/>
          </a:p>
        </p:txBody>
      </p:sp>
      <mc:AlternateContent xmlns:mc="http://schemas.openxmlformats.org/markup-compatibility/2006">
        <mc:Choice xmlns:p14="http://schemas.microsoft.com/office/powerpoint/2010/main" xmlns="" Requires="p14">
          <p:contentPart p14:bwMode="auto" r:id="rId2">
            <p14:nvContentPartPr>
              <p14:cNvPr id="3" name="Ink 2"/>
              <p14:cNvContentPartPr/>
              <p14:nvPr/>
            </p14:nvContentPartPr>
            <p14:xfrm>
              <a:off x="107280" y="1098720"/>
              <a:ext cx="8504280" cy="3838320"/>
            </p14:xfrm>
          </p:contentPart>
        </mc:Choice>
        <mc:Fallback>
          <p:pic>
            <p:nvPicPr>
              <p:cNvPr id="3" name="Ink 2"/>
              <p:cNvPicPr/>
              <p:nvPr/>
            </p:nvPicPr>
            <p:blipFill>
              <a:blip r:embed="rId3" cstate="print"/>
              <a:stretch>
                <a:fillRect/>
              </a:stretch>
            </p:blipFill>
            <p:spPr>
              <a:xfrm>
                <a:off x="93960" y="1085040"/>
                <a:ext cx="8530920" cy="3866400"/>
              </a:xfrm>
              <a:prstGeom prst="rect">
                <a:avLst/>
              </a:prstGeom>
            </p:spPr>
          </p:pic>
        </mc:Fallback>
      </mc:AlternateContent>
    </p:spTree>
    <p:extLst>
      <p:ext uri="{BB962C8B-B14F-4D97-AF65-F5344CB8AC3E}">
        <p14:creationId xmlns:p14="http://schemas.microsoft.com/office/powerpoint/2010/main" xmlns="" val="909079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Guaranteeing a Good Pivot</a:t>
            </a:r>
            <a:endParaRPr lang="en-US" dirty="0"/>
          </a:p>
        </p:txBody>
      </p:sp>
      <mc:AlternateContent xmlns:mc="http://schemas.openxmlformats.org/markup-compatibility/2006">
        <mc:Choice xmlns:p14="http://schemas.microsoft.com/office/powerpoint/2010/main" xmlns="" Requires="p14">
          <p:contentPart p14:bwMode="auto" r:id="rId2">
            <p14:nvContentPartPr>
              <p14:cNvPr id="3" name="Ink 2"/>
              <p14:cNvContentPartPr/>
              <p14:nvPr/>
            </p14:nvContentPartPr>
            <p14:xfrm>
              <a:off x="113760" y="1141560"/>
              <a:ext cx="7990560" cy="2415960"/>
            </p14:xfrm>
          </p:contentPart>
        </mc:Choice>
        <mc:Fallback>
          <p:pic>
            <p:nvPicPr>
              <p:cNvPr id="3" name="Ink 2"/>
              <p:cNvPicPr/>
              <p:nvPr/>
            </p:nvPicPr>
            <p:blipFill>
              <a:blip r:embed="rId3" cstate="print"/>
              <a:stretch>
                <a:fillRect/>
              </a:stretch>
            </p:blipFill>
            <p:spPr>
              <a:xfrm>
                <a:off x="99720" y="1128240"/>
                <a:ext cx="8019720" cy="2437920"/>
              </a:xfrm>
              <a:prstGeom prst="rect">
                <a:avLst/>
              </a:prstGeom>
            </p:spPr>
          </p:pic>
        </mc:Fallback>
      </mc:AlternateContent>
    </p:spTree>
    <p:extLst>
      <p:ext uri="{BB962C8B-B14F-4D97-AF65-F5344CB8AC3E}">
        <p14:creationId xmlns:p14="http://schemas.microsoft.com/office/powerpoint/2010/main" xmlns="" val="3094053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Deterministic </a:t>
            </a:r>
            <a:r>
              <a:rPr lang="en-US" dirty="0" err="1" smtClean="0"/>
              <a:t>ChoosePivot</a:t>
            </a:r>
            <a:endParaRPr lang="en-US" dirty="0"/>
          </a:p>
        </p:txBody>
      </p:sp>
      <mc:AlternateContent xmlns:mc="http://schemas.openxmlformats.org/markup-compatibility/2006">
        <mc:Choice xmlns:p14="http://schemas.microsoft.com/office/powerpoint/2010/main" xmlns="" Requires="p14">
          <p:contentPart p14:bwMode="auto" r:id="rId2">
            <p14:nvContentPartPr>
              <p14:cNvPr id="3" name="Ink 2"/>
              <p14:cNvContentPartPr/>
              <p14:nvPr/>
            </p14:nvContentPartPr>
            <p14:xfrm>
              <a:off x="149400" y="1191600"/>
              <a:ext cx="8419320" cy="3066120"/>
            </p14:xfrm>
          </p:contentPart>
        </mc:Choice>
        <mc:Fallback>
          <p:pic>
            <p:nvPicPr>
              <p:cNvPr id="3" name="Ink 2"/>
              <p:cNvPicPr/>
              <p:nvPr/>
            </p:nvPicPr>
            <p:blipFill>
              <a:blip r:embed="rId3" cstate="print"/>
              <a:stretch>
                <a:fillRect/>
              </a:stretch>
            </p:blipFill>
            <p:spPr>
              <a:xfrm>
                <a:off x="135360" y="1177920"/>
                <a:ext cx="8448120" cy="3093840"/>
              </a:xfrm>
              <a:prstGeom prst="rect">
                <a:avLst/>
              </a:prstGeom>
            </p:spPr>
          </p:pic>
        </mc:Fallback>
      </mc:AlternateContent>
    </p:spTree>
    <p:extLst>
      <p:ext uri="{BB962C8B-B14F-4D97-AF65-F5344CB8AC3E}">
        <p14:creationId xmlns:p14="http://schemas.microsoft.com/office/powerpoint/2010/main" xmlns="" val="727633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DSelect</a:t>
            </a:r>
            <a:r>
              <a:rPr lang="en-US" dirty="0"/>
              <a:t> Algorithm</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smtClean="0"/>
              <a:t>DSelect</a:t>
            </a:r>
            <a:r>
              <a:rPr lang="en-US" dirty="0" smtClean="0"/>
              <a:t>(array A, length n, order statistic </a:t>
            </a:r>
            <a:r>
              <a:rPr lang="en-US" dirty="0" err="1" smtClean="0"/>
              <a:t>i</a:t>
            </a:r>
            <a:r>
              <a:rPr lang="en-US" dirty="0" smtClean="0"/>
              <a:t>)</a:t>
            </a:r>
          </a:p>
          <a:p>
            <a:pPr marL="514350" indent="-514350">
              <a:buFont typeface="+mj-lt"/>
              <a:buAutoNum type="arabicPeriod"/>
            </a:pPr>
            <a:r>
              <a:rPr lang="en-US" dirty="0" smtClean="0"/>
              <a:t>Break A into groups of 5, sort each group</a:t>
            </a:r>
          </a:p>
          <a:p>
            <a:pPr marL="514350" indent="-514350">
              <a:buFont typeface="+mj-lt"/>
              <a:buAutoNum type="arabicPeriod"/>
            </a:pPr>
            <a:r>
              <a:rPr lang="en-US" dirty="0" smtClean="0"/>
              <a:t>C = the n/5 “middle elements”</a:t>
            </a:r>
          </a:p>
          <a:p>
            <a:pPr marL="514350" indent="-514350">
              <a:buFont typeface="+mj-lt"/>
              <a:buAutoNum type="arabicPeriod"/>
            </a:pPr>
            <a:r>
              <a:rPr lang="en-US" dirty="0" smtClean="0"/>
              <a:t>p = </a:t>
            </a:r>
            <a:r>
              <a:rPr lang="en-US" dirty="0" err="1" smtClean="0"/>
              <a:t>DSelect</a:t>
            </a:r>
            <a:r>
              <a:rPr lang="en-US" dirty="0" smtClean="0"/>
              <a:t>(</a:t>
            </a:r>
            <a:r>
              <a:rPr lang="en-US" dirty="0" err="1" smtClean="0"/>
              <a:t>C,n</a:t>
            </a:r>
            <a:r>
              <a:rPr lang="en-US" dirty="0" smtClean="0"/>
              <a:t>/5,n/10)   </a:t>
            </a:r>
            <a:r>
              <a:rPr lang="en-US" sz="2600" dirty="0" smtClean="0"/>
              <a:t>[recursively computes median of C]</a:t>
            </a:r>
            <a:endParaRPr lang="en-US" dirty="0" smtClean="0"/>
          </a:p>
          <a:p>
            <a:pPr marL="514350" indent="-514350">
              <a:buFont typeface="+mj-lt"/>
              <a:buAutoNum type="arabicPeriod"/>
            </a:pPr>
            <a:r>
              <a:rPr lang="en-US" dirty="0" smtClean="0"/>
              <a:t>Partition A around p</a:t>
            </a:r>
          </a:p>
          <a:p>
            <a:pPr marL="514350" indent="-514350">
              <a:buFont typeface="+mj-lt"/>
              <a:buAutoNum type="arabicPeriod"/>
            </a:pPr>
            <a:r>
              <a:rPr lang="en-US" dirty="0" smtClean="0"/>
              <a:t>If j = </a:t>
            </a:r>
            <a:r>
              <a:rPr lang="en-US" dirty="0" err="1" smtClean="0"/>
              <a:t>i</a:t>
            </a:r>
            <a:r>
              <a:rPr lang="en-US" dirty="0" smtClean="0"/>
              <a:t> return p</a:t>
            </a:r>
          </a:p>
          <a:p>
            <a:pPr marL="514350" indent="-514350">
              <a:buFont typeface="+mj-lt"/>
              <a:buAutoNum type="arabicPeriod"/>
            </a:pPr>
            <a:r>
              <a:rPr lang="en-US" dirty="0" smtClean="0"/>
              <a:t>If j &lt; </a:t>
            </a:r>
            <a:r>
              <a:rPr lang="en-US" dirty="0" err="1" smtClean="0"/>
              <a:t>i</a:t>
            </a:r>
            <a:r>
              <a:rPr lang="en-US" dirty="0" smtClean="0"/>
              <a:t> return </a:t>
            </a:r>
            <a:r>
              <a:rPr lang="en-US" dirty="0" err="1" smtClean="0"/>
              <a:t>DSelect</a:t>
            </a:r>
            <a:r>
              <a:rPr lang="en-US" dirty="0" smtClean="0"/>
              <a:t>(1</a:t>
            </a:r>
            <a:r>
              <a:rPr lang="en-US" baseline="30000" dirty="0" smtClean="0"/>
              <a:t>st</a:t>
            </a:r>
            <a:r>
              <a:rPr lang="en-US" dirty="0" smtClean="0"/>
              <a:t> part of A, j-1, </a:t>
            </a:r>
            <a:r>
              <a:rPr lang="en-US" dirty="0" err="1" smtClean="0"/>
              <a:t>i</a:t>
            </a:r>
            <a:r>
              <a:rPr lang="en-US" dirty="0" smtClean="0"/>
              <a:t>)</a:t>
            </a:r>
          </a:p>
          <a:p>
            <a:pPr marL="514350" indent="-514350">
              <a:buFont typeface="+mj-lt"/>
              <a:buAutoNum type="arabicPeriod"/>
            </a:pPr>
            <a:r>
              <a:rPr lang="en-US" dirty="0" smtClean="0"/>
              <a:t>[else if j &gt; </a:t>
            </a:r>
            <a:r>
              <a:rPr lang="en-US" dirty="0" err="1" smtClean="0"/>
              <a:t>i</a:t>
            </a:r>
            <a:r>
              <a:rPr lang="en-US" dirty="0" smtClean="0"/>
              <a:t>] return </a:t>
            </a:r>
            <a:r>
              <a:rPr lang="en-US" dirty="0" err="1" smtClean="0"/>
              <a:t>DSelect</a:t>
            </a:r>
            <a:r>
              <a:rPr lang="en-US" dirty="0" smtClean="0"/>
              <a:t>(2nd part of A, n-j, </a:t>
            </a:r>
            <a:r>
              <a:rPr lang="en-US" dirty="0" err="1" smtClean="0"/>
              <a:t>i</a:t>
            </a:r>
            <a:r>
              <a:rPr lang="en-US" dirty="0" smtClean="0"/>
              <a:t>-j)</a:t>
            </a:r>
            <a:endParaRPr lang="en-US" dirty="0"/>
          </a:p>
        </p:txBody>
      </p:sp>
      <mc:AlternateContent xmlns:mc="http://schemas.openxmlformats.org/markup-compatibility/2006">
        <mc:Choice xmlns:p14="http://schemas.microsoft.com/office/powerpoint/2010/main" xmlns="" Requires="p14">
          <p:contentPart p14:bwMode="auto" r:id="rId2">
            <p14:nvContentPartPr>
              <p14:cNvPr id="4" name="Ink 3"/>
              <p14:cNvContentPartPr/>
              <p14:nvPr/>
            </p14:nvContentPartPr>
            <p14:xfrm>
              <a:off x="6781680" y="1027440"/>
              <a:ext cx="2036880" cy="3323160"/>
            </p14:xfrm>
          </p:contentPart>
        </mc:Choice>
        <mc:Fallback>
          <p:pic>
            <p:nvPicPr>
              <p:cNvPr id="4" name="Ink 3"/>
              <p:cNvPicPr/>
              <p:nvPr/>
            </p:nvPicPr>
            <p:blipFill>
              <a:blip r:embed="rId3" cstate="print"/>
              <a:stretch>
                <a:fillRect/>
              </a:stretch>
            </p:blipFill>
            <p:spPr>
              <a:xfrm>
                <a:off x="6773400" y="1013760"/>
                <a:ext cx="2048040" cy="3352320"/>
              </a:xfrm>
              <a:prstGeom prst="rect">
                <a:avLst/>
              </a:prstGeom>
            </p:spPr>
          </p:pic>
        </mc:Fallback>
      </mc:AlternateContent>
    </p:spTree>
    <p:extLst>
      <p:ext uri="{BB962C8B-B14F-4D97-AF65-F5344CB8AC3E}">
        <p14:creationId xmlns:p14="http://schemas.microsoft.com/office/powerpoint/2010/main" xmlns="" val="634288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1" name="Rectangle 20"/>
              <p:cNvSpPr/>
              <p:nvPr/>
            </p:nvSpPr>
            <p:spPr>
              <a:xfrm>
                <a:off x="1126063" y="2795084"/>
                <a:ext cx="6553200"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0</m:t>
                      </m:r>
                    </m:oMath>
                  </m:oMathPara>
                </a14:m>
                <a:endParaRPr lang="en-US" dirty="0" smtClean="0">
                  <a:solidFill>
                    <a:prstClr val="black"/>
                  </a:solidFill>
                </a:endParaRPr>
              </a:p>
            </p:txBody>
          </p:sp>
        </mc:Choice>
        <mc:Fallback>
          <p:sp>
            <p:nvSpPr>
              <p:cNvPr id="21" name="Rectangle 20"/>
              <p:cNvSpPr>
                <a:spLocks noRot="1" noChangeAspect="1" noMove="1" noResize="1" noEditPoints="1" noAdjustHandles="1" noChangeArrowheads="1" noChangeShapeType="1" noTextEdit="1"/>
              </p:cNvSpPr>
              <p:nvPr/>
            </p:nvSpPr>
            <p:spPr>
              <a:xfrm>
                <a:off x="1126063" y="2795084"/>
                <a:ext cx="6553200" cy="369332"/>
              </a:xfrm>
              <a:prstGeom prst="rect">
                <a:avLst/>
              </a:prstGeom>
              <a:blipFill rotWithShape="1">
                <a:blip r:embed="rId3" cstate="print"/>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2" name="Rectangle 21"/>
              <p:cNvSpPr/>
              <p:nvPr/>
            </p:nvSpPr>
            <p:spPr>
              <a:xfrm>
                <a:off x="1126062" y="3252284"/>
                <a:ext cx="7789337"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b="0" i="1" smtClean="0">
                          <a:solidFill>
                            <a:prstClr val="black"/>
                          </a:solidFill>
                          <a:latin typeface="Cambria Math"/>
                          <a:ea typeface="Cambria Math"/>
                        </a:rPr>
                        <m:t>1</m:t>
                      </m:r>
                    </m:oMath>
                  </m:oMathPara>
                </a14:m>
                <a:endParaRPr lang="en-US" dirty="0">
                  <a:solidFill>
                    <a:prstClr val="black"/>
                  </a:solidFill>
                </a:endParaRPr>
              </a:p>
            </p:txBody>
          </p:sp>
        </mc:Choice>
        <mc:Fallback>
          <p:sp>
            <p:nvSpPr>
              <p:cNvPr id="22" name="Rectangle 21"/>
              <p:cNvSpPr>
                <a:spLocks noRot="1" noChangeAspect="1" noMove="1" noResize="1" noEditPoints="1" noAdjustHandles="1" noChangeArrowheads="1" noChangeShapeType="1" noTextEdit="1"/>
              </p:cNvSpPr>
              <p:nvPr/>
            </p:nvSpPr>
            <p:spPr>
              <a:xfrm>
                <a:off x="1126062" y="3252284"/>
                <a:ext cx="7789337" cy="369332"/>
              </a:xfrm>
              <a:prstGeom prst="rect">
                <a:avLst/>
              </a:prstGeom>
              <a:blipFill rotWithShape="1">
                <a:blip r:embed="rId4" cstate="print"/>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3" name="Rectangle 22"/>
              <p:cNvSpPr/>
              <p:nvPr/>
            </p:nvSpPr>
            <p:spPr>
              <a:xfrm>
                <a:off x="1126063" y="3709484"/>
                <a:ext cx="7620000" cy="37241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2</m:t>
                      </m:r>
                    </m:oMath>
                  </m:oMathPara>
                </a14:m>
                <a:endParaRPr lang="en-US" dirty="0">
                  <a:solidFill>
                    <a:prstClr val="black"/>
                  </a:solidFill>
                </a:endParaRPr>
              </a:p>
            </p:txBody>
          </p:sp>
        </mc:Choice>
        <mc:Fallback>
          <p:sp>
            <p:nvSpPr>
              <p:cNvPr id="23" name="Rectangle 22"/>
              <p:cNvSpPr>
                <a:spLocks noRot="1" noChangeAspect="1" noMove="1" noResize="1" noEditPoints="1" noAdjustHandles="1" noChangeArrowheads="1" noChangeShapeType="1" noTextEdit="1"/>
              </p:cNvSpPr>
              <p:nvPr/>
            </p:nvSpPr>
            <p:spPr>
              <a:xfrm>
                <a:off x="1126063" y="3709484"/>
                <a:ext cx="7620000" cy="372410"/>
              </a:xfrm>
              <a:prstGeom prst="rect">
                <a:avLst/>
              </a:prstGeom>
              <a:blipFill rotWithShape="1">
                <a:blip r:embed="rId5" cstate="print"/>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4" name="Rectangle 23"/>
              <p:cNvSpPr/>
              <p:nvPr/>
            </p:nvSpPr>
            <p:spPr>
              <a:xfrm>
                <a:off x="1126063" y="4183618"/>
                <a:ext cx="6553200"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3</m:t>
                      </m:r>
                    </m:oMath>
                  </m:oMathPara>
                </a14:m>
                <a:endParaRPr lang="en-US" dirty="0">
                  <a:solidFill>
                    <a:prstClr val="black"/>
                  </a:solidFill>
                </a:endParaRPr>
              </a:p>
            </p:txBody>
          </p:sp>
        </mc:Choice>
        <mc:Fallback>
          <p:sp>
            <p:nvSpPr>
              <p:cNvPr id="24" name="Rectangle 23"/>
              <p:cNvSpPr>
                <a:spLocks noRot="1" noChangeAspect="1" noMove="1" noResize="1" noEditPoints="1" noAdjustHandles="1" noChangeArrowheads="1" noChangeShapeType="1" noTextEdit="1"/>
              </p:cNvSpPr>
              <p:nvPr/>
            </p:nvSpPr>
            <p:spPr>
              <a:xfrm>
                <a:off x="1126063" y="4183618"/>
                <a:ext cx="6553200" cy="369332"/>
              </a:xfrm>
              <a:prstGeom prst="rect">
                <a:avLst/>
              </a:prstGeom>
              <a:blipFill rotWithShape="1">
                <a:blip r:embed="rId6" cstate="print"/>
                <a:stretch>
                  <a:fillRect/>
                </a:stretch>
              </a:blipFill>
            </p:spPr>
            <p:txBody>
              <a:bodyPr/>
              <a:lstStyle/>
              <a:p>
                <a:r>
                  <a:rPr lang="en-US">
                    <a:noFill/>
                  </a:rPr>
                  <a:t> </a:t>
                </a:r>
              </a:p>
            </p:txBody>
          </p:sp>
        </mc:Fallback>
      </mc:AlternateContent>
      <p:sp>
        <p:nvSpPr>
          <p:cNvPr id="6" name="TextBox 5"/>
          <p:cNvSpPr txBox="1"/>
          <p:nvPr/>
        </p:nvSpPr>
        <p:spPr>
          <a:xfrm>
            <a:off x="407772" y="1435953"/>
            <a:ext cx="8365063" cy="461665"/>
          </a:xfrm>
          <a:prstGeom prst="rect">
            <a:avLst/>
          </a:prstGeom>
          <a:noFill/>
        </p:spPr>
        <p:txBody>
          <a:bodyPr wrap="square" rtlCol="0">
            <a:spAutoFit/>
          </a:bodyPr>
          <a:lstStyle/>
          <a:p>
            <a:r>
              <a:rPr lang="en-US" sz="2400" dirty="0" smtClean="0">
                <a:solidFill>
                  <a:prstClr val="black"/>
                </a:solidFill>
              </a:rPr>
              <a:t>How many recursive calls does </a:t>
            </a:r>
            <a:r>
              <a:rPr lang="en-US" sz="2400" dirty="0" err="1" smtClean="0">
                <a:solidFill>
                  <a:prstClr val="black"/>
                </a:solidFill>
              </a:rPr>
              <a:t>DSelect</a:t>
            </a:r>
            <a:r>
              <a:rPr lang="en-US" sz="2400" dirty="0" smtClean="0">
                <a:solidFill>
                  <a:prstClr val="black"/>
                </a:solidFill>
              </a:rPr>
              <a:t> make?</a:t>
            </a:r>
          </a:p>
        </p:txBody>
      </p:sp>
      <mc:AlternateContent xmlns:mc="http://schemas.openxmlformats.org/markup-compatibility/2006">
        <mc:Choice xmlns:p14="http://schemas.microsoft.com/office/powerpoint/2010/main" xmlns="" Requires="p14">
          <p:contentPart p14:bwMode="auto" r:id="rId7">
            <p14:nvContentPartPr>
              <p14:cNvPr id="2" name="Ink 1"/>
              <p14:cNvContentPartPr/>
              <p14:nvPr/>
            </p14:nvContentPartPr>
            <p14:xfrm>
              <a:off x="707040" y="3585600"/>
              <a:ext cx="800640" cy="500760"/>
            </p14:xfrm>
          </p:contentPart>
        </mc:Choice>
        <mc:Fallback>
          <p:pic>
            <p:nvPicPr>
              <p:cNvPr id="2" name="Ink 1"/>
              <p:cNvPicPr/>
              <p:nvPr/>
            </p:nvPicPr>
            <p:blipFill>
              <a:blip r:embed="rId8" cstate="print"/>
              <a:stretch>
                <a:fillRect/>
              </a:stretch>
            </p:blipFill>
            <p:spPr>
              <a:xfrm>
                <a:off x="696240" y="3579120"/>
                <a:ext cx="821880" cy="518040"/>
              </a:xfrm>
              <a:prstGeom prst="rect">
                <a:avLst/>
              </a:prstGeom>
            </p:spPr>
          </p:pic>
        </mc:Fallback>
      </mc:AlternateContent>
    </p:spTree>
    <p:extLst>
      <p:ext uri="{BB962C8B-B14F-4D97-AF65-F5344CB8AC3E}">
        <p14:creationId xmlns:p14="http://schemas.microsoft.com/office/powerpoint/2010/main" xmlns="" val="2460830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 of </a:t>
            </a:r>
            <a:r>
              <a:rPr lang="en-US" dirty="0" err="1"/>
              <a:t>D</a:t>
            </a:r>
            <a:r>
              <a:rPr lang="en-US" dirty="0" err="1" smtClean="0"/>
              <a:t>Select</a:t>
            </a:r>
            <a:endParaRPr lang="en-US" dirty="0"/>
          </a:p>
        </p:txBody>
      </p:sp>
      <mc:AlternateContent xmlns:mc="http://schemas.openxmlformats.org/markup-compatibility/2006">
        <mc:Choice xmlns:p14="http://schemas.microsoft.com/office/powerpoint/2010/main" xmlns="" Requires="p14">
          <p:contentPart p14:bwMode="auto" r:id="rId2">
            <p14:nvContentPartPr>
              <p14:cNvPr id="3" name="Ink 2"/>
              <p14:cNvContentPartPr/>
              <p14:nvPr/>
            </p14:nvContentPartPr>
            <p14:xfrm>
              <a:off x="49680" y="1270080"/>
              <a:ext cx="7776000" cy="3845520"/>
            </p14:xfrm>
          </p:contentPart>
        </mc:Choice>
        <mc:Fallback>
          <p:pic>
            <p:nvPicPr>
              <p:cNvPr id="3" name="Ink 2"/>
              <p:cNvPicPr/>
              <p:nvPr/>
            </p:nvPicPr>
            <p:blipFill>
              <a:blip r:embed="rId3" cstate="print"/>
              <a:stretch>
                <a:fillRect/>
              </a:stretch>
            </p:blipFill>
            <p:spPr>
              <a:xfrm>
                <a:off x="35280" y="1257120"/>
                <a:ext cx="7794000" cy="3873240"/>
              </a:xfrm>
              <a:prstGeom prst="rect">
                <a:avLst/>
              </a:prstGeom>
            </p:spPr>
          </p:pic>
        </mc:Fallback>
      </mc:AlternateContent>
    </p:spTree>
    <p:extLst>
      <p:ext uri="{BB962C8B-B14F-4D97-AF65-F5344CB8AC3E}">
        <p14:creationId xmlns:p14="http://schemas.microsoft.com/office/powerpoint/2010/main" xmlns="" val="41903398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693"/>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3941</TotalTime>
  <Words>397</Words>
  <Application>Microsoft Office PowerPoint</Application>
  <PresentationFormat>On-screen Show (16:9)</PresentationFormat>
  <Paragraphs>25</Paragraphs>
  <Slides>8</Slides>
  <Notes>2</Notes>
  <HiddenSlides>0</HiddenSlides>
  <MMClips>0</MMClips>
  <ScaleCrop>false</ScaleCrop>
  <HeadingPairs>
    <vt:vector size="4" baseType="variant">
      <vt:variant>
        <vt:lpstr>Theme</vt:lpstr>
      </vt:variant>
      <vt:variant>
        <vt:i4>5</vt:i4>
      </vt:variant>
      <vt:variant>
        <vt:lpstr>Slide Titles</vt:lpstr>
      </vt:variant>
      <vt:variant>
        <vt:i4>8</vt:i4>
      </vt:variant>
    </vt:vector>
  </HeadingPairs>
  <TitlesOfParts>
    <vt:vector size="13" baseType="lpstr">
      <vt:lpstr>1_Lecture</vt:lpstr>
      <vt:lpstr>2_Office Theme</vt:lpstr>
      <vt:lpstr>3_Office Theme</vt:lpstr>
      <vt:lpstr>2_Lecture</vt:lpstr>
      <vt:lpstr>4_Office Theme</vt:lpstr>
      <vt:lpstr>Deterministic Selection (Algorithm)</vt:lpstr>
      <vt:lpstr>The Problem</vt:lpstr>
      <vt:lpstr>Randomized Selection</vt:lpstr>
      <vt:lpstr>Guaranteeing a Good Pivot</vt:lpstr>
      <vt:lpstr>A Deterministic ChoosePivot</vt:lpstr>
      <vt:lpstr>The DSelect Algorithm</vt:lpstr>
      <vt:lpstr>Slide 7</vt:lpstr>
      <vt:lpstr>Running Time of DSelect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galaxy</cp:lastModifiedBy>
  <cp:revision>190</cp:revision>
  <dcterms:created xsi:type="dcterms:W3CDTF">2010-07-08T21:59:02Z</dcterms:created>
  <dcterms:modified xsi:type="dcterms:W3CDTF">2012-03-25T21:35:15Z</dcterms:modified>
</cp:coreProperties>
</file>