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ink/ink16.xml" ContentType="application/inkml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ink/ink14.xml" ContentType="application/inkml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ink/ink12.xml" ContentType="application/inkml+xml"/>
  <Override PartName="/ppt/ink/ink10.xml" ContentType="application/inkml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ink/ink9.xml" ContentType="application/inkml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ink/ink17.xml" ContentType="application/inkml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ink/ink15.xml" ContentType="application/inkml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ink/ink13.xml" ContentType="application/inkml+xml"/>
  <Override PartName="/ppt/slideLayouts/slideLayout10.xml" ContentType="application/vnd.openxmlformats-officedocument.presentationml.slideLayout+xml"/>
  <Override PartName="/ppt/ink/ink11.xml" ContentType="application/inkml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ink/ink8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6"/>
  </p:notesMasterIdLst>
  <p:sldIdLst>
    <p:sldId id="688" r:id="rId6"/>
    <p:sldId id="690" r:id="rId7"/>
    <p:sldId id="680" r:id="rId8"/>
    <p:sldId id="697" r:id="rId9"/>
    <p:sldId id="677" r:id="rId10"/>
    <p:sldId id="691" r:id="rId11"/>
    <p:sldId id="692" r:id="rId12"/>
    <p:sldId id="693" r:id="rId13"/>
    <p:sldId id="694" r:id="rId14"/>
    <p:sldId id="695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08" d="100"/>
          <a:sy n="108" d="100"/>
        </p:scale>
        <p:origin x="-78" y="-18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5T01:14:31.77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18897 5057 6726,'-19'0'4068,"19"0"-2691,0 0-416,0 0 640,0 0 33,19 0-449,-19 0-512,20 0-1,0 0 129,1-20 224,19 0-288,-1 1-161,1-22-159,19 1-1,1-19-224,40-21 609,-21 2-385,0 17-31,20 2-161,-40-19-128,21 37-32,-21-18-32,-18 20-32,-3 17 96,3-17-96,-41 19 96,20 20 193,-20-19 95,-20 19-224,0 0-64,-19 0-64,19 0 257,-21 0-33,1 0-160,21 19-96,-1-19 64,20 0-64,0 0-192,20 0 160,19 0 32,1-19 0,19 19-32,-18 0 32,18 0-64,-39 19 0,20-19-64,-20 20 192,-20 0-64,19-20 96,-19 19-256,20 3-385,-20-3-512,0-19-1057,0 20-2210,0-20-9833</inkml:trace>
  <inkml:trace contextRef="#ctx0" brushRef="#br0" timeOffset="13987.3047">14848 6248 13068,'0'20'1665,"20"-40"-1344,0 20 255,20-20 1410,-1 20-192,21-19-449,-1 19-352,0 0-416,2-20-161,18 20-96,-20 0-127,21-21 95,-1 1-64,-20 20-64,2-19 32,-2-1 65,-19 0 95,-1 20-96,1-19 0,-20 19-63,-20 0-161,20 0 64,-20 0 64,0 0-128,0 0 32,0-20 128,0 20-64,0 0 64,0 0-128,0 0-31,19 0-33,-19-20 0,0 20 0,20 0-33,-20 0 33,0 0-64,0-21 0,20 21 32,-20 0 32,0 0-32,0 0 64,0 0-64,0 21 96,0-21-160,0 0 128,0 0-96,0 0 160,0 0-64,0 0-32,0 0 32,0 0 0,0 0 65,0 0-1,0 0 0,0 0 96,0 0-192,0-21 64,0 21 0,20 0-96,-20 0 64,0-20 0,0 20 0,0-19 32,0 19 64,0-20-128,-20 0 64,0 20-32,0-19 0,20 19 0,-19-20 0,-1 20 65,0 0-65,20 0-64,-20 0-65,20 0 1,20 20 0,0-20 96,19 0 0,1 19 0,1 1 96,-3 0-128,-17-1-32,-1 1 96,0 1-96,-20-1 96,18 0 64,-18-20-128,0 19-64,0-19-448,0 0-577,0 20-833,-18-20-1858,18 0-3843</inkml:trace>
  <inkml:trace contextRef="#ctx0" brushRef="#br0" timeOffset="27439.4532">20525 3845 8263,'-19'-39'2563,"-1"19"-641,0 1 256,0 19-160,0-20-161,1 20-191,-1 0-641,0 0-481,20 20 33,-20 19 128,20 20-161,0 2-224,0 17-191,0 2 31,20-1-32,0-19-128,0 19 32,19-18-64,1-22 32,19 0 64,2-19-64,-3-20 96,22-20-96,-20-19-224,19 0 0,-20-22 31,1 2-31,-21-1 32,2 1 64,-41 0 32,20-2-257,-20 2-223,-20-1-65,-21 1 129,2 19 384,-21 21 384,1-22 32,0 41 129,-21 0 31,21 0 64,-2 0-95,2 41-1,19-2 1,1 0-257,19 1-160,0 1-64,40-2 64,0 0-64,19-19-96,21 1-353,19-21-736,1-21-1025,0 1-3075</inkml:trace>
  <inkml:trace contextRef="#ctx0" brushRef="#br0" timeOffset="28097.6563">21420 3726 17104,'-41'-20'1025,"1"20"640,21 0-704,-1 20 545,20 21-65,-20-2-352,20 0-384,0 22-161,0-2-288,20 0-63,0 1-65,19-1-32,-19-19-64,21 0-96,-23-20-192,22 0-449,21-1-544,-22-19-545,1 0-993,-1-19-1505</inkml:trace>
  <inkml:trace contextRef="#ctx0" brushRef="#br0" timeOffset="28472.6563">21657 4045 16303,'20'39'1377,"0"-19"65,0 19 127,0-19-31,-1 0-417,-19 1-353,20-21-191,-20 0-225,0 19-128,0-19 257,0-19 256,0 19-353,0-21-320,0 1-96,20-19 96,-20-1-32,20 21 32,1-22 64,-3 41 0,2 0 65,0 0-97,1 21-32,-1-1 0,-2 19-128,3 0-161,-1-19-159,0 21-224,0-41-161,-1 19-737,1-19-1601,-20-19-1345,20-22-7783</inkml:trace>
  <inkml:trace contextRef="#ctx0" brushRef="#br0" timeOffset="28662.1094">22094 3628 18609,'59'39'2979,"1"0"-1185,-1 22-289,2-2-512,-2 0-737,-19 1-256,-20 19-256,-1-19 64,-19-20-257,20-1-287,-20-19-802,20 1-1441,-20-2-2049</inkml:trace>
  <inkml:trace contextRef="#ctx0" brushRef="#br0" timeOffset="30006.836">16714 5970 3523,'-40'-40'3395,"40"21"-1185,-19-1-576,-1-1 416,-20 21 256,20-20-320,1 20-385,-1 0-480,0 20-448,0 1-225,-1 18 65,3 1 95,18 20-95,0-1-161,0 0-64,18 2 1,3-2-65,-1-20-64,20 2-96,-1-2 0,21-39 64,-1 0-96,0 0 64,2-20-224,18-20-288,-20 0 96,1 1-33,-21-20-159,1-1-97,-20 1-127,-20-2 255,0 2-63,-20 20 608,0-2 64,-19 2 352,-21 19-256,-19 0-63,20 20 223,-22 20 128,22 0 161,19 19-257,1 2-223,19-2-257,20 0 0,20 2 96,0-21-64,19 19-193,22-19-704,-3-20-1153,1 0-1313,-18 0-11275</inkml:trace>
  <inkml:trace contextRef="#ctx0" brushRef="#br0" timeOffset="30695.3125">17429 5850 14990,'-40'-19'1954,"21"19"-481,19 0 32,-20 0 129,0 19-705,20 1-225,-20 21-319,20-2 31,0 20-160,20-18-127,0-2-65,0 20 192,-1-39-352,21 21-225,0-41-63,-1 19-321,1-19-384,-1 0-544,-19 0-705,21-19-1730</inkml:trace>
  <inkml:trace contextRef="#ctx0" brushRef="#br0" timeOffset="31058.5938">17627 6070 15374,'21'39'1377,"-1"-19"33,-20-1 127,18 22 1,-18-21-417,0-1-417,20 1-287,-20-20-97,21 0 0,-21 0 65,20-20-129,-20 1-160,20-22-32,-1 21-64,1-19 32,0 0 0,-20 19-128,20 0 160,0 20 96,-1 0-96,-19 20 32,20 19 1,-20 1-97,20-1-129,-20 2-287,40-22-257,-21 1-320,1 0-448,0-20-833,0 0-1346,1-20-9640</inkml:trace>
  <inkml:trace contextRef="#ctx0" brushRef="#br0" timeOffset="31246.0938">18103 5831 18609,'61'39'2338,"-2"-18"-1185,1 18-352,-21 20 64,1 2-641,-1-2-160,-19 0-32,0 1-160,-20-20-416,0-1-641,0-19-897,0 1-1890</inkml:trace>
  <inkml:trace contextRef="#ctx0" brushRef="#br0" timeOffset="49749.0235">12090 7498 6950,'-41'-19'1890,"41"19"-577,-20-20 289,20 20 255,0 0-159,0-20-673,0 20-256,0 0-193,0 0 65,0-19 96,0 19-193,20 0-160,-20 0 33,20 0-129,-20-21 0,21 21-63,-3 0-1,22 0-32,-19 0 32,-1 0-32,19 21 1,-19-21-97,20 19-32,-21-19-64,21 20 160,0 0-128,-1-20 128,-19 19-96,20 1-64,-1 0-32,2-1 128,-3 3 32,23-3-160,-23 21 160,3-1-64,18 2 33,-19-2 63,19 0-64,-19 20 0,21-18 0,-23 18-32,3-20-32,-21 2 64,19-1 288,1-1 33,-1-19-65,21-1-224,-21 2-32,1-1-32,1-20-31,-3 20 31,23-1-64,-22 1 64,21 0-96,-1-1 96,0 1-224,1 1 224,-1-1-64,22-1-129,-22 1 194,20 0-1,20-20-96,-20 19 64,2-19 0,-2 0 32,0-19 128,20 19-64,0 0-160,-20-20 32,2 20 96,-2 0-160,0 0 96,-20 0-32,2 0-32,-23 0 96,-18 0 32,21-20-160,-21 20 96,-20 0 128,18-19-64,-18 19 97,21-20-1,-21-1-96,0 1-64,-21 1 96,3-1-64,-2 0-64,0 1 0,-1-1 0,-17 20 0,-3-20 64,21-1 32,0 21 192,1 0-191,19 0-1,0 0-225,19 0 162,1 21-1,21-21-64,-3 40 32,3-21 192,-1 1-96,-1 19-32,-19 2 160,0-2-32,0 1-64,-1-21-32,-19 21 65,0-19-225,0-2-161,-19-19-479,19 20-706,-20-20-1857,20 0-5573</inkml:trace>
  <inkml:trace contextRef="#ctx0" brushRef="#br0" timeOffset="52996.0938">16119 8134 5605,'0'-20'2562,"0"0"-1184,0 1 447,-20 19 1,20-20-192,0 0-97,0-1 225,0 1 95,20 20-159,-20-19-225,0 19-159,0 0-450,0 19-223,0 1 96,20 41-161,-20-2-95,0 1-1,19 19-95,-19 1-33,20-21-256,0 0-64,0 1 192,0-21-224,-1 1 32,-19-19 0,20 18-64,-20-19-128,0-20-224,0 20-161,20-20-127,-20 0-353,0 0-481,-20-40-640,20 21-929,0-22-1057</inkml:trace>
  <inkml:trace contextRef="#ctx0" brushRef="#br0" timeOffset="53271.4844">15643 8055 8648,'-40'0'12203,"40"0"-10153,0-20-1633,20 20 768,19-21 512,21 1-512,-1-19-352,40 19-224,0 1-289,21-1-128,-21 0-224,-20-1 96,0 21 0,2-19-320,-22 19-192,-19 0-161,-1 19-416,1-19-416,-20 21-1346,0-21-2946</inkml:trace>
  <inkml:trace contextRef="#ctx0" brushRef="#br0" timeOffset="58611.3282">17071 7916 4484,'-19'-20'5733,"19"0"-3138,-20 20-417,0-21 0,20 21-160,-20 0-225,0 0-447,20 0-321,-19 41-353,19-21 193,-20 39-96,20 21-257,0-1 129,20 1-257,-1-2-31,1 2-129,20-1 64,-1-19-128,1-20-64,0-1-32,-1-19-32,1 1-192,-19-21-128,-1 0-641,-2 0-608,-18 0-577,0 0-2627,-18-21-10633</inkml:trace>
  <inkml:trace contextRef="#ctx0" brushRef="#br0" timeOffset="62291.9922">17389 7896 1377,'-19'0'10089,"19"-20"-8423,0 20-545,0 0 288,0 0 193,0 0-449,0 0-256,0 0-193,0 0 514,0 20-161,0 0-257,0 19-95,0-19-225,0 19-63,0-18-33,0-21-95,19 20-161,-19-20 192,0 0 64,0 0 33,20-20-193,-20 20 0,0-41-160,20 22 0,-20-21-64,0 21 64,20-21-96,-20 19 32,20 2-64,-1-1 32,-19 20 0,20 0 0,0 0 64,0 20 32,0 20 32,-1-20-96,1 19 32,-20-19-32,20 19 64,1-19-32,-21-20-192,20 21-224,-2-21-545,2 0-769,-20 0-1120,21-21-2435</inkml:trace>
  <inkml:trace contextRef="#ctx0" brushRef="#br0" timeOffset="63031.25">17449 8233 10698,'-20'0'3779,"0"0"-1537,20 0-224,0 0 128,0 0-704,0 0-513,20 0-1,20 0-31,-1-19-192,21 19-321,-21-20-320,22 0 64,-23-1-128,3 2-224,-2 19-352,-19-20-770,0 20-575,-20 0-1827,0 20-4452</inkml:trace>
  <inkml:trace contextRef="#ctx0" brushRef="#br0" timeOffset="63645.5078">17786 8431 4292,'0'-19'11659,"0"-1"-9994,0 20-704,0-20 833,-19 20-161,-1 0-768,0 0-320,-1 20-65,1-20 1,20 20-97,-18-1-192,18 1-192,0-20-32,18 20 64,2-20 0,1 21 0,-1-2-128,19-19 192,-19 20-64,0 0 32,0-20-96,0 19 32,-1 1 0,1-20 160,-20 20-288,-20-20 385,20 21-129,-19-21-128,19 20 32,-20-20-160,20 0-193,-20 19-544,0-19-544,20 0-1121,-20 0-866,1 0-3458</inkml:trace>
  <inkml:trace contextRef="#ctx0" brushRef="#br0" timeOffset="63877.9297">17686 8412 15374,'20'-20'1954,"1"0"-1858,-1 1 0,-20-1 897,0 20-577,20 0-576,-1-21-544,1 21-225,0 0-705,0 21-2946</inkml:trace>
  <inkml:trace contextRef="#ctx0" brushRef="#br0" timeOffset="64761.7188">17984 7836 14509,'-19'-20'2627,"19"20"-1827,39 0 642,1 20 672,19 20-641,2 19-384,-2 0-448,1 22-353,-1-3-192,-19 22 96,-1-20-95,-19-1-33,-20 1-161,0-21 258,0-20-386,-20 2 33,0-2-160,1-19-353,-1 0-896,20-20-2563,-20 0-13549</inkml:trace>
  <inkml:trace contextRef="#ctx0" brushRef="#br0" timeOffset="76601.5625">10997 8790 5349,'-39'-21'6918,"19"1"-4708,-1 20-544,21-20 512,0 20-224,0 0-609,0 0-640,0 0-257,21 0 97,-1 0-1,-2 0 33,23 0 31,-21 20-191,19-20-129,21 20 0,-1-20 129,1 21-321,20-21 64,-22 19-32,42-19 0,-1 20 0,0 0 64,20-20-64,1 19 1,-21 1-97,20-20 32,-19 20-32,-21-1-32,0 2 0,1-1 0,-21-20-64,-18 20 160,-3-20-64,3 0-96,-21 19 160,-2-19-96,3 0 32,-21 0 32,0 0-64,20 0 128,-20 0-96,0 0 0,0-19-32,0 19 160,0 0-64,0-20-64,0 0-64,-20 20-96,20-21-32,-21-18-96,-17 19 224,18 1-128,-21-1 160,3 0-32,-3 20 0,2-19 0,19 19 32,-20 0 0,40 0 0,0 0-33,0 19 33,40-19-32,19 20 97,2 0-65,18-1 32,-20 21-64,20-21 32,-39 2-33,0 19-31,-21-21 161,-19 1-97,0 0 0,0-1 128,-39 1-160,19 1-97,0-21-223,0 20-673,1-20-833,-1 0-1569,20 20-2018</inkml:trace>
  <inkml:trace contextRef="#ctx0" brushRef="#br0" timeOffset="77717.7735">13438 8968 12812,'-38'-41'2082,"17"41"-1186,-19-19 450,20 19 576,1 0-97,-21 19-544,20 2-256,0 19-288,1-1 288,-1 20-224,20-18-193,20 18-255,-1 1-1,21-1-256,0-19 0,-1-1-32,22-18 0,-23-1 33,23-20-97,-22 19 96,21-19-32,-21-19-32,1-1-128,-20-1 64,-1-18-129,1-1-95,0-19 0,-20-1 256,-20 21-64,0-22-32,1 22 0,-21-1 32,-19 1 96,19 19 0,-1 20 64,-17 0 64,37 20-32,1 0-32,2-1-128,18 1-32,18 0 0,2 19 32,21-39-160,-3 21-225,43-21-511,-22 0-994,0 0-1730,1 0-1120</inkml:trace>
  <inkml:trace contextRef="#ctx0" brushRef="#br0" timeOffset="78984.375">14054 9086 11659,'-20'-39'3363,"1"39"-1217,19-20-288,-20 20 63,0 20-255,0-20-353,20 39-288,-21-18-96,21 19-96,0-1-225,0 21-95,21-20-193,-1-21-192,0 21-96,0-21 96,19 1-128,-19 1-96,20-1-192,-21-20-64,1 19-289,0-19-384,0 0-320,1 0-929,-3 0-1634,2 0-5092</inkml:trace>
  <inkml:trace contextRef="#ctx0" brushRef="#br0" timeOffset="79332.0313">14252 9246 16335,'20'20'2979,"1"0"-1538,-1-1-320,-20 1 289,18 0-97,-18-1-480,0-19-385,0 20-192,0-20-64,0 21-63,0-21 127,0 0 32,-18-21-192,18 1-32,0 1-32,0-1-96,0 0 128,18 1-160,3-1 0,-1 0 224,0 20 160,0 0-127,-1 0-161,21 20 32,-20 19-128,0-19-193,-1 19-287,1-19-225,0 1-416,0-1-577,0-20-1473,-20 0-865</inkml:trace>
  <inkml:trace contextRef="#ctx0" brushRef="#br0" timeOffset="79536.1328">14629 9047 17712,'60'-20'3075,"-19"20"-1153,-2 20-288,1 19-577,-1 2-449,-19 38-191,-20-19-321,20-1-32,-20 0-32,20-18 0,-20-2-224,0 0-449,0-19-736,-20 0-1570,20-20-1409</inkml:trace>
  <inkml:trace contextRef="#ctx0" brushRef="#br0" timeOffset="95623.0469">18223 10358 15534,'-39'0'32,"19"-20"385,20 0-257,0 20 352,0-21-31,20 2-289,19-1 32,1 0 160,-1-19 161,21 19 0,19-21-161,-20 22 0,2-1-192,-2 0 97,1 20 127,-1 0-224,0-19-32,1 19 129,-1 0-257,2-20 128,-2 20-32,1 0-192,-1 0 256,20 0-160,-18 0 0,18 0 32,0 0-64,0 0 128,-19 0-64,19 0-32,-20 0-32,2 0 129,-2 0 63,1 20 96,-1-20-128,20 19-64,-19 1 0,-1 0-32,0-1-32,2 22 65,-2-21-97,1 19 0,19-19 96,0 19-32,0-18-64,-18-1 0,18 0 128,-20-1-96,21 21 96,-21-21-192,-18 22 96,18-2 0,-19 1 96,-1-1-96,21 2 128,-21-2-128,1 0 64,19 22-32,2-22-128,-3 1 128,3-1-320,-2 2 192,0-2 128,1 0-96,-1 20 64,-19 2 0,-1-2-64,1 21 96,1-21 96,-2 1 1,1-1 223,-1 0-256,1-18 64,-20-2-96,19-19 97,1 19-226,0-19-127,-21-20-64,21 20-288,-20-20-193,19 0-288,-19 0-160,1 0-1313,-1-20-2019</inkml:trace>
  <inkml:trace contextRef="#ctx0" brushRef="#br0" timeOffset="96478.5157">20545 10179 2594,'-20'0'2178,"20"20"993,0-20-641,0 0-896,20 0-353,-20 20 64,0-20-384,0 0-128,0 0 96,0 0 32,0 0 448,0 0-288,-20 0-544,20-20-65,0 0 97,0-21 64,0-18-321,20-21-160,20 2 64,-1-22-160,22 2 161,-2 17-225,1 3-833,-1 17-1057,-19 2-1185,19 40-7847</inkml:trace>
  <inkml:trace contextRef="#ctx0" brushRef="#br0" timeOffset="183607.4219">21458 8888 992,'20'-20'15247,"-40"1"-13069,20 19-705,0-20 161,0 20 31,20 0-415,-20 20-225,21 19-257,-1 0-287,-20 22-193,20-2 96,-2 1 1,3-1-161,-1 0-160,20 2 0,-21-22-224,21 0 448,-20-19-384,0 21 0,-1-22-288,-19-19-193,20 20-320,-20-20-384,0 0-449,0 0-1184,0-20-321,-20 1-1410</inkml:trace>
  <inkml:trace contextRef="#ctx0" brushRef="#br0" timeOffset="183875">20962 9007 19666,'-20'-19'1441,"20"-1"-704,20 0 1217,0-20 288,39 0-833,22 1-704,-2-21-320,0 20-257,20-19-64,0 20-96,1-22-257,-21 42-255,1-21-65,-41 40-320,1 0-480,-19 0-1057,-21 20-2435</inkml:trace>
  <inkml:trace contextRef="#ctx0" brushRef="#br0" timeOffset="185274.4141">22351 8492 7174,'-18'0'673,"18"-21"448,0 21 545,0-20 608,0 0-865,-21 20-416,21-19 32,0 19 544,0-20 161,0 20-96,0 0-577,0 20-193,-20 19 129,0 21 0,20 19-288,-20 1-64,20 19-257,0-19-128,0-2 289,20-17-385,0-2-96,39 1-128,-18-40 96,19 0-288,-21-1-289,1-19-480,-1 0-704,1 0-866,-20 0-1857,0-19-12332</inkml:trace>
  <inkml:trace contextRef="#ctx0" brushRef="#br0" timeOffset="186244.1407">22590 8392 6245,'0'-39'8713,"0"19"-7272,0-1 545,0 1 416,20 1-576,-20-21-865,40 21-321,-21-1-191,1 0-193,0 20-64,21 0-160,-23 0 0,-18 20 32,20 0 0,-40 19 1,20 0 63,-18 2 128,-2 18-128,20-39 96,-21 19 0,21-19-95,0 1 223,21-21-128,-21 19-96,0-19-32,20 0-64,-2 0 32,2 0-224,1-19-256,-1 19-641,0 0-609,-1 0-832,-19 0-1922,20 0-7912</inkml:trace>
  <inkml:trace contextRef="#ctx0" brushRef="#br0" timeOffset="187548.8282">22967 8888 9609,'0'0'1665,"0"-20"-95,0 20 512,-19 0 320,19 0-608,-20 0-417,20 0-192,-20 0-32,20 20 0,0-20-192,0 20-224,0-20-193,0 19-255,0-19 95,20 0-96,-20 0-64,20 0 1,-20-19-97,19-1 64,1 0-192,-20 1 160,0 19-32,0-20-32,-20 20-32,1 0-128,19 0-32,-20 0-416,20 0-321,0 0-512,-20 0-929,20 20-2691,-20-20-11851</inkml:trace>
  <inkml:trace contextRef="#ctx0" brushRef="#br0" timeOffset="188104.4922">23027 8134 17840,'59'0'2146,"-39"19"-1345,21 22 64,17 18-192,-17 0-289,-2 21 0,1-21-159,0-18 31,-21 18-32,21 0-128,0 1 64,-21 19-128,21-19-288,-40-20-385,0 19-992,0-40-1922,-20 2-2403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5T01:18:17.34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 3706 832,'0'-39'0,"-20"19"545,20 1 704,-20-1 320,20 0 481,0-1 225,-20 2-258,20-1 162,-19 0-162,19-19-383,-20 39-65,20-20-159,-20 1-321,20 19-64,0-21-64,0 21-193,0 0 33,-20-20-192,20 20-225,0 0 97,0 0 31,20 20 33,-20 1 63,0-2-95,20 21-161,0 19 32,-1 21-95,1-2-1,20 2-32,-20-1-128,19 1-128,-19-21 257,0 2-193,1-2 32,-3-20 160,2 2 0,0-2-128,-20-19-64,0-1 32,0-19 1,21 20-1,-21-20-160,0 0 32,0 0-33,0 0 1,0 0 193,0 0-129,0 0 0,0 0-97,0 0 97,0 0-288,0 0 320,20 0 64,-20 0-64,39 0-32,-19 20 96,20-20-160,19 0 96,-19 0-96,19 0 128,2 0-96,-23 0 64,3 0-32,-21 0-64,-2 0 96,3 19-160,-1-19-128,0 0-32,0 0-161,-1 0-159,-19-19-545,0 19-577,0-20-512,0 20-1922,20-20-4388</inkml:trace>
  <inkml:trace contextRef="#ctx0" brushRef="#br0" timeOffset="348.6328">1448 4163 20883,'40'20'705,"-1"-20"352,-19-20-160,0 0 32,1 1-225,-21-1-447,0 0-257,0-19 160,0-2-128,0 22 288,0-21-64,0 1 353,0 18-129,-21 21-95,1 0-65,0 0-128,-19 21 96,-1-1 33,1 19-1,19 0-192,0 2-96,20 18 96,20-39-224,19 19 256,1-19-320,0 1-160,19-2-225,0-19-223,-18 20-417,-1-20-929,-1-20-1282,-19 20-2145</inkml:trace>
  <inkml:trace contextRef="#ctx0" brushRef="#br0" timeOffset="623.0468">1865 3706 23189,'0'-59'1410,"0"40"-481,0-1 32,0 20 352,0 20-96,20-1-480,-20 21-321,20 40-256,19-2-96,-19 22-128,0 0-320,21-21-193,-23-40-255,23-19-129,-21 1-481,0-21-416,-20-21-800,19 1-1634,-38-19-8232</inkml:trace>
  <inkml:trace contextRef="#ctx0" brushRef="#br0" timeOffset="768.5546">1865 3926 20275,'-59'0'2690,"19"19"-1216,20-19-129,1 0 96,38 0-224,41 0-832,-1 0-673,20-19-962,20 19-351,-18-20-930,-22 20-3042</inkml:trace>
  <inkml:trace contextRef="#ctx0" brushRef="#br0" timeOffset="1304.6875">3116 3588 20563,'0'-40'833,"0"40"448,0-20-448,0 40 768,20-1 97,-1 2-705,1 38-289,20 20-287,-1 1-129,1-1-128,1 1-128,-2-21-224,-19 1-320,0-20-449,0-1-224,0-19-769,-1-20-513,1 0-1825,-40-20-10089</inkml:trace>
  <inkml:trace contextRef="#ctx0" brushRef="#br0" timeOffset="1500">2798 3687 21075,'-40'-20'3268,"40"0"-1923,0-19-224,40 19 544,1-20-479,-3 20-994,23 0-224,18-19-128,0 39-385,20-20-512,-20 1-865,21 19-864,-20 0-1538,-21 0-994</inkml:trace>
  <inkml:trace contextRef="#ctx0" brushRef="#br0" timeOffset="1796.875">3910 3369 21748,'-40'0'1409,"1"20"-544,19 0 160,0 20 385,-1 19-257,21 0-417,-18 41-159,18 0-385,18-22-128,3 22-192,19-21-320,-1-19-225,21-1-544,-21-19-417,21-19-608,-21-21-1986,1 0-3811</inkml:trace>
  <inkml:trace contextRef="#ctx0" brushRef="#br0" timeOffset="2101.5625">4108 3687 21043,'0'0'2339,"0"39"-1378,21 2 448,-21 18 32,20 0-352,-2 1-640,-18-20-161,41-1-256,-21 2-64,0-22 128,-1 1-256,1-20 64,0 0 0,-20-20 64,20 1 64,-20-22 32,0 2-96,20-1 64,-20 21-32,0-1 160,20 20-224,-1 0 64,1 20 0,0-1 0,0 21-673,19-1-704,-19-18-769,21-1-1217,-21-20-1602</inkml:trace>
  <inkml:trace contextRef="#ctx0" brushRef="#br0" timeOffset="2311.5234">4505 3389 21972,'79'20'2819,"-38"1"-609,18 38-576,1 0-353,-21 21-609,1-2-415,0 2-353,-1-1-321,-19-18-319,21-22-129,-23-19-224,2-1-128,-20 1-609,0-20-2274,-20 0-13677</inkml:trace>
  <inkml:trace contextRef="#ctx0" brushRef="#br0" timeOffset="13264.6484">5339 3706 16879,'-20'-19'1730,"0"19"-353,20 0 513,0 0-96,0-20-481,20 20-448,0 0-128,1 0-417,17 0-192,3 0-96,-1 0-96,-1 0-384,-19 0-641,20 0-801,-21 0-1121,-19 0-2114</inkml:trace>
  <inkml:trace contextRef="#ctx0" brushRef="#br0" timeOffset="13430.664">5418 3965 17328,'0'20'5093,"21"-20"-4581,-1-20 321,0 0 0,-1 20-705,21-19-160,-20 19-545,19 0-736,-19 0-2178,20 0-2371</inkml:trace>
  <inkml:trace contextRef="#ctx0" brushRef="#br0" timeOffset="15719.7265">6094 3826 10217,'0'0'1538,"0"0"-193,0 0 256,0 0 225,19 19-128,1 1-321,0 21-512,0-21-192,1 19-97,-21-19-63,18-1-33,2 1-256,-20-20-32,0 21-96,0-21 353,0 0 31,0-21-159,-20 1-257,20 1 96,-18-21-96,18 21-32,-21-22-64,21 1 0,0 1 32,0 19-96,0 1 96,21 19-160,-3 19 128,2-19 64,21 20 0,-21 19 64,-2-19-224,3 21 192,-1-21 0,0-1 0,0 1-64,-20-20-32,0 20 128,0-20 128,0-20 32,0 20-63,-20-39-225,20 19 128,0-21-96,0 2 32,0 19-64,0-19 96,20 39-32,-1 0-128,1 0 96,0 19 32,0 1 32,0 19-64,-1 1 0,1-19-225,20 18-479,-20-19-738,-1 0-960,1-1-1281,-20-19-4549</inkml:trace>
  <inkml:trace contextRef="#ctx0" brushRef="#br0" timeOffset="16103.5156">6769 3806 15855,'-20'-20'1985,"20"20"-928,-21 0 577,21 20-33,0 0-447,-20 19-162,20 2-223,0-21-352,0 19-129,20-19-96,1-1-96,-1 1-96,0-20 192,-1-20-160,1 1 129,0-1-129,-20 0 32,20-19-64,-20-2 32,0 21 128,0 1-128,0-1 64,-20 20 64,20 0-96,-20 0 64,20 20-160,0-1 128,0 1-32,0 0-64,20 1 32,0-1-192,0-1-608,0 1-482,19-20-543,1 0-706,-19 0-736,17-20-2626</inkml:trace>
  <inkml:trace contextRef="#ctx0" brushRef="#br0" timeOffset="16306.6406">7265 3706 16527,'20'-19'3171,"-20"19"-1794,0 19 385,0 1 192,0 21-641,0-2-544,20 0-449,-20 1-288,0 1 64,19-2-416,1-19-160,-20-1-577,0 1-897,20-20-1281,-20 0-1538</inkml:trace>
  <inkml:trace contextRef="#ctx0" brushRef="#br0" timeOffset="16508.789">7107 3786 18129,'-20'0'3235,"20"0"-1858,0 0 321,20 0 384,-2 0-993,3 20-673,19 0-288,-1 19-32,1-19-96,0 1-320,-1-1-321,-19-1-223,20-19-610,-21 0-864,1 0-1153,0 0-1090</inkml:trace>
  <inkml:trace contextRef="#ctx0" brushRef="#br0" timeOffset="16705.0781">7603 3786 17712,'18'20'3780,"3"-20"-2691,-21 20 128,20-1-32,-20 1-512,20 0-545,0 1-96,-1-21-448,1 20-353,0-20-576,0 0-834,-20 0-1440,0-20-7527</inkml:trace>
  <inkml:trace contextRef="#ctx0" brushRef="#br0" timeOffset="16842.7734">7563 3548 19474,'-41'-20'2306,"23"20"-1954,18-20-352,0 20-960,0 0-2019,0 0-3620</inkml:trace>
  <inkml:trace contextRef="#ctx0" brushRef="#br0" timeOffset="17682.6171">7921 3786 15630,'0'20'705,"0"-20"480,18 39 449,2 1-353,1 1-448,-1-22-193,0 21-95,-1-21-33,-19 1 33,20-20-129,-20 0-64,0 0 97,0 0 63,0-20-351,-20 1-65,20-21-32,-19 1 32,19-2-192,-20 21 96,20-19-32,0 19-32,20 20-32,-1 0-161,1 20 385,0 19-64,0-19-96,19 21 129,-19-21 63,0-1 0,0 1-96,0-20 128,-20 20-64,19-20 64,-19 0 97,0-20 63,0 20-224,0-20-32,0 1-64,20-22-32,-20 21-64,20 0-32,0 20-32,1 0 64,17 0-96,-18 0-385,21 20-448,-2 21-672,-19-21-1186,20-1-1569,-21-19-11211</inkml:trace>
  <inkml:trace contextRef="#ctx0" brushRef="#br0" timeOffset="18037.1093">8635 3786 9801,'0'0'9545,"0"20"-8712,19 0 448,-19-1 384,20 21-31,-20 1-705,20-2-609,0-19-192,1-1-128,-3-19 96,2 0-64,1 0-64,-21-19 0,20-1-160,-20-19 128,0 19 0,0-21 96,0 21-32,0 1-32,0-1 160,-20 20-192,20 0-32,0 0-128,0 20 320,20-1-32,0 21-96,-2-19 32,3-1 0,-1-1-256,0 1-545,0-20-705,-1 0-1472,1 0-962,-20-20-9128</inkml:trace>
  <inkml:trace contextRef="#ctx0" brushRef="#br0" timeOffset="18463.8671">9032 3786 16207,'0'59'2626,"19"-19"-736,-19 1 64,20-22-96,0 21-513,-20-21-608,20-19-353,-20 0-128,21 20-128,-21-20 97,0-20 31,0 1-192,0-1-64,0-19-96,0 19 64,0-21 96,-21 21-320,21 1 256,0-1-128,0 20-65,21 20 129,-21-1 96,18 1 64,2 0-64,0 1-32,1-1 0,-21-20 64,20 19-31,-2-19-1,-18 0 64,20 0 32,-20-19-64,0 19 32,21-20-128,-21 20 96,20 0-128,0 0 64,-1 20 0,21-1-320,-20 21-1090,19-21-1216,-19 1-3012</inkml:trace>
  <inkml:trace contextRef="#ctx0" brushRef="#br0" timeOffset="19232.4218">10124 3806 928,'20'59'10955,"-20"-39"-9226,18 1 257,3 18 256,-21-19-480,20 0-577,0-1-320,0 1-192,-20-20 31,0 0 161,19 0 224,-19-20-384,-19 1-321,19-1-192,-20-19 65,0-2-65,0 21-224,20-19 160,-21-1 32,21 21-192,21 19-64,-21-20 64,20 20-128,20 0 32,-1 0-385,1 0-736,19 0-1410,-19 0-2497</inkml:trace>
  <inkml:trace contextRef="#ctx0" brushRef="#br0" timeOffset="19631.8359">10640 3747 16623,'0'59'2178,"0"-20"-608,0-19 256,20 21-321,-20-21-416,19-1-769,1 1 33,0-20-33,0 0-96,0 0 32,-1-39 1,1 19-129,-20-21 96,20 21-128,-20-19 32,-20 19-32,20 20 0,0-19-32,-20 19-96,20 0-96,0 19-128,0 1 256,20 19-32,-20-19-224,20 0-193,21 21-480,-23-22-800,22 1-930,1-20-800,-23 0-8296</inkml:trace>
  <inkml:trace contextRef="#ctx0" brushRef="#br0" timeOffset="19993.164">11076 3706 16623,'0'61'1794,"0"-42"-321,20 1-288,0 19 449,0 1-161,0-19-544,-1-1-608,1-1-193,0 1 32,0-20-32,-20 0 0,0 0 128,0 0 129,0-20-193,0 1-128,0-1 64,-20-21-96,20 21 0,-20 1-64,20-1-64,0 20 224,20-20-160,0 20 96,0 0-128,19 20 128,-19 0-192,21-1-320,-21 1-225,-2 0-288,3 1-416,-1-1-289,0-20-1569,0 0-576</inkml:trace>
  <inkml:trace contextRef="#ctx0" brushRef="#br0" timeOffset="20326.1718">11513 3747 17072,'20'39'2146,"-20"1"-289,0-21-127,0 1-160,20 21-481,-20-41-417,0 20-383,20-20-129,-20 0 32,0 0-32,0 0 192,0-20-384,0-1 192,0 1-192,19-19 129,-19 19-33,0 0 0,20 1-128,0 19 160,-20 0-64,20 19 160,1 1-96,-3 0-64,2-1-160,0 21-353,1-19-287,17-1-770,-18-20-640,1 0-1633,-21 0-898</inkml:trace>
  <inkml:trace contextRef="#ctx0" brushRef="#br0" timeOffset="20500.9765">11910 3826 19314,'20'39'2466,"-20"-19"-1441,20 1-288,0-1-1,-20-20-351,19 0-545,-19 0-513,0 0-1121,0-20-1441,0 20-1890</inkml:trace>
  <inkml:trace contextRef="#ctx0" brushRef="#br0" timeOffset="20625.9765">11890 3567 16815,'-39'-19'1890,"39"19"-1377,-20-20-673,20 20-865,0 0-1282,0 0-13418</inkml:trace>
  <inkml:trace contextRef="#ctx0" brushRef="#br0" timeOffset="21295.8984">12228 3767 17232,'0'0'2370,"0"0"-865,0 0-704,20 19 865,-20 1-161,20 0-480,0 19-512,-1-19-129,1 21 97,-20-22-193,20-19 0,-20 20-128,0-20 161,0 0-161,0-20 160,0 1-128,0-1 0,0-1-192,0-19 0,0 1 64,20 0-128,-20 19 64,20-1-96,-1 21 64,1 0-96,0 0 96,20 21-32,-1-1-192,2 19-385,-21-19-352,18-1-416,3 21-1057,-3-19-1602,-17-21-1538</inkml:trace>
  <inkml:trace contextRef="#ctx0" brushRef="#br0" timeOffset="21782.2265">12962 3747 5317,'21'-41'11915,"-21"22"-10250,0 19-191,0-20 480,-21 20-385,1-20-160,20 20-384,-20 0-448,0 20-225,1 19 161,19-19 31,-20 21-287,20-22-97,20 21-96,-20-21-128,19 1 64,1-20 0,0 0-96,0 0-97,1 0 97,-1-20-32,-20-19-128,18 19 224,-18 1 64,0-1-64,0 20 64,0 0-96,0 0 32,0 20-64,20 19 96,1 0 0,-1 1 0,19 20-32,21-20 0,-21 20 64,-19-1 0,0-20 64,0 1 160,-20 0 64,-20 0 33,0-1-161,-39-19-96,19-1-64,-19 3-128,18-22-352,3 0-641,-3 0-545,21-22-1313,0 22-1985</inkml:trace>
  <inkml:trace contextRef="#ctx0" brushRef="#br0" timeOffset="22208.9843">13657 3469 18705,'-20'-20'2467,"20"1"-1218,0 19 64,20 19 192,-20 1-223,20 19-257,0 20-225,-1 2-383,21 17-257,-20-17-64,0-2 0,19 0-352,-19-18-161,1-2-351,-1-19-289,0-20-385,-20 0-1024,0 0-1570,-20 0-11499</inkml:trace>
  <inkml:trace contextRef="#ctx0" brushRef="#br0" timeOffset="22505.8593">13499 3845 20979,'18'0'2210,"3"0"-2210,-1 0 1154,20-19 383,19-1-736,-19 20-641,-1 0-96,1-20-160,1 20-321,-3 0-383,3 0-578,-3 20-223,-17-20 288,19 0 832,-20 0 385,-1 20 288,1-20 993,0 19 513,-20 1-193,20 0-351,0 1-226,-20-1-639,19-20-129,-19 19-288,20-19-321,0 20-576,-20-20-832,0 0-1731,0 0-127</inkml:trace>
  <inkml:trace contextRef="#ctx0" brushRef="#br0" timeOffset="22644.5312">13916 3548 23189,'-40'-20'705,"40"20"-1794,0 0-448,20-20-1923,0 20-11113</inkml:trace>
  <inkml:trace contextRef="#ctx0" brushRef="#br0" timeOffset="23671.875">14352 3706 7110,'20'20'9097,"-20"1"-8264,20-1 672,0 19-128,-1-19-416,1 19-320,0 2-129,0-21 33,-20 19 128,20-39-33,-20 20-223,0-20 63,0 0 0,0 0 97,0-20-385,0 0-256,-20 1 64,20-22-128,0 21 160,0-19-448,0-1 63,0 40 289,0-19-96,0 19-64,20 19 192,-20 1 96,19 0 0,21 19-128,-20-19 128,0 1-32,-1-21 0,-19 20-32,20-20 0,-20 19 0,0-19-32,20 0 32,-20-19 0,0 19 0,0-20-96,0-1 128,0 1-160,0 0 128,20 20-192,-20 0 96,21 0 96,-1 20 0,-2-20 288,3 20-96,19 1-128,-20-1 128,-1-20 129,21 0 127,-20-20 96,0 20-191,-1-41-161,1 21 32,0 1-64,-20-1-64,0-19 1,0 39-1,-20-20 64,0 20-128,1 0 128,-1 20-32,0-1 128,0 21 65,20-1-97,0-19-320,20 21 160,20-22-64,-1 1-417,21-20-287,-1 20-417,0-20-1282,22-20-3362,-42 0-12428</inkml:trace>
  <inkml:trace contextRef="#ctx0" brushRef="#br0" timeOffset="24317.3828">15860 3726 17520,'-39'0'2498,"39"21"-1441,0-1 97,-20-1 511,20 21-320,20-1-512,-20-19-448,39 21-193,1-41 32,1 19 0,-3-38 161,3 19-97,-3-41-64,-17 21-64,-21-19 96,0-1-224,-21 1 0,-17 18-160,18-18 32,-21 19 0,23 0-96,-3 20 0,1 0-609,20 0-192,0 20-192,0 19-417,20 2-1953,1-2-1314</inkml:trace>
  <inkml:trace contextRef="#ctx0" brushRef="#br0" timeOffset="24504.8828">16297 3926 13196,'-20'-20'4068,"0"-21"-2210,-19 2 544,-1-1-448,1-20-513,-1 21-480,-1-20-513,3-2-255,18 22-1,-1 0-192,21-1-32,21 21-32,19-2-609,-1 21-352,1 0-1377,19 21-2627</inkml:trace>
  <inkml:trace contextRef="#ctx0" brushRef="#br0" timeOffset="24679.6875">15920 3726 25079,'-60'0'1474,"60"-20"-1346,20 1 0,41-1 320,-2 0-63,-1 1-417,23 19-673,-22 0-1313,0 0-1121,1 0-2242</inkml:trace>
  <inkml:trace contextRef="#ctx0" brushRef="#br0" timeOffset="25287.1093">17190 3489 2114,'0'-20'14541,"0"20"-12267,0 0-704,0 0-1,20 20 225,-20-1-481,20 21-352,1 0-288,-1 19-385,-20 0-160,18-18-64,3-2-64,-1 1 96,0-1-256,0-39-544,-20 20-546,19-20-639,-19 0-1378,0-20-1378</inkml:trace>
  <inkml:trace contextRef="#ctx0" brushRef="#br0" timeOffset="25554.6875">17170 3469 17840,'-19'-80'2531,"19"60"-1250,39 1 417,-19-1 191,41 0-575,-2 20-642,0 20-512,1 0-224,19 39 96,-20 1-256,2-1-160,-23 21-225,3-1 129,-41-19-65,0-21 289,-21 20 224,1-19 96,-18-19-32,-23-1-32,22-1 64,-1-19-64,1 0 0,-1 0-544,40-19-706,-20-1-864,40-1-1633,-20 1-11179</inkml:trace>
  <inkml:trace contextRef="#ctx0" brushRef="#br0" timeOffset="25954.1015">18103 3350 18897,'-18'0'3011,"-2"0"-2370,-1 0 384,-19 0 480,20 19-448,1 1-320,-1 21-513,20-2-160,20-19-64,19 19-32,1 0 64,1 2 0,18-21-192,0 19-160,1 0-129,-1-19-159,-19 21 223,-20-22 257,-20 21 128,0-21 64,-20 1 0,-20-20-64,20 20-96,-19-20-32,-1 0-32,1 0-96,19 0-417,0-20-1121,-1 20-2241,1-20-8489</inkml:trace>
  <inkml:trace contextRef="#ctx0" brushRef="#br0" timeOffset="26300.7812">18561 3706 19090,'38'0'2017,"-17"-19"-1152,-1 19 64,0-20 352,0 0-640,-20 20-385,19-19-192,-19-1-32,0 20 161,0-20-1,0 20-192,-19 0 0,-1 0 32,0 0 32,0 20-32,-19 0 0,19-1 96,0 21 64,-1-1 64,21-18-31,0 18-33,21-19-256,-1 0 32,18-1 32,3 1-385,18-20-31,-19 0-225,0-20-544,-1 1-576,1 19-1667,-20-20-1056</inkml:trace>
  <inkml:trace contextRef="#ctx0" brushRef="#br0" timeOffset="26529.2968">18798 3310 17936,'0'-19'3171,"0"19"-1953,0 19-354,0 1 1122,20 19-640,0 1-546,0 20-383,19 19-321,1-19-64,-19-1-256,19 0-321,-1-18-576,1-2-577,-20-19-736,-1-20-1570,1 19-3427</inkml:trace>
  <inkml:trace contextRef="#ctx0" brushRef="#br0" timeOffset="26852.539">19176 3647 17328,'39'20'3139,"-19"-20"-1794,0 0-352,0 0 160,1 0-128,-3 0-352,2 0-385,0-20-96,1 20-64,-21-19-64,0-1-32,0 20-64,0-20-64,-21 20-96,1 0 128,0 0 128,2 0 32,-23 20 193,21 0 95,20-1-64,-20 21-96,20-21-95,0 22-33,20-21-128,0-1-161,0 1-223,19-20-385,1 20-448,19-20-1409,-18-20-2243,18 0-9929</inkml:trace>
  <inkml:trace contextRef="#ctx0" brushRef="#br0" timeOffset="27055.664">19632 3528 15726,'-20'-39'5061,"20"39"-2947,-19 0-512,19 0-97,0 19-320,0 21-608,0 0-321,19 19-128,1-19-128,0-1-96,20 2-352,-1-2-225,1-19-192,1-20 32,-2 0-672,1 0-1506,-20-20-1025,-1 0-9737</inkml:trace>
  <inkml:trace contextRef="#ctx0" brushRef="#br0" timeOffset="27250">19911 3291 19506,'0'-22'4292,"0"22"-2755,0 0-159,19 41 223,1-1-255,0 19-738,20 21-480,-21-21-160,21 21-544,-20-41 95,19 0-159,1 2-65,1-21-832,-23-20-898,-18-20-2401,0-1-10315</inkml:trace>
  <inkml:trace contextRef="#ctx0" brushRef="#br0" timeOffset="27424.8046">19792 3508 20723,'0'20'4805,"0"-20"-3748,38 0-353,23 0 353,-2-20-96,20 20-608,-19 0-385,-1-19-641,-18 19-512,-21 0-1121,-2 0-1506,-18 19-1121</inkml:trace>
  <inkml:trace contextRef="#ctx0" brushRef="#br0" timeOffset="28387.6953">21161 3588 8776,'0'-40'6310,"0"20"-4036,-21 0-320,21 20 384,-18-19-416,-2 19-481,20 19-704,-20 1-97,-1 19-127,21 2-33,0-2-159,0 20-161,21-18 0,19-21-128,-1-1-32,1 1-64,-1-20-64,1 0 128,-20-20-352,19 1-65,-39-22 257,20 2-64,-40-1-64,1 21 95,-1-21 161,0 19 32,-20 2-32,21-1 64,-21 20-96,20 0-416,-1 0-545,3 20-320,18-20-417,0 19-961,0 2-448,18-21-8872</inkml:trace>
  <inkml:trace contextRef="#ctx0" brushRef="#br0" timeOffset="28669.9218">21379 3528 12684,'20'60'5124,"1"-40"-2978,-21 19-96,18-19-288,2 0-481,-20-1-256,20-19-352,-20 20-257,21-20-128,-21-20-31,20 20-65,0-19-192,-2-21 32,3 21 0,-21-21 0,20 19-32,0 2-32,0-1 128,-1 20-32,1 0-96,0 20 32,20 20-32,-21-20-833,21 19-1249,19-19-2082,-19 0-6053</inkml:trace>
  <inkml:trace contextRef="#ctx0" brushRef="#br0" timeOffset="30118.164">1964 5076 7847,'-20'-19'1473,"20"19"-223,0-20 703,0 20 257,0-20-256,-18 20-192,18-19-385,-21-1-128,1 20-288,0 0-192,0 0-320,1 20-97,-1-1-64,-20 1 161,20 19-33,1 22-288,19-22-32,0 0 64,0 1-96,19 0 0,21-20 0,-20 0 1,0-20 31,-1 0 0,1 0-320,20-20 31,-40 0 257,21-20-128,-21 20 64,0-19 0,0 19-32,-21-19 128,21 19-64,-20 20 65,20 0-65,0 0-32,-20 0 128,20 20-64,20-1 0,-20 1-96,20 0-128,1 19-257,17-19-384,3-20-512,-3 0-897,23 0-1025,-41 0-2402</inkml:trace>
  <inkml:trace contextRef="#ctx0" brushRef="#br0" timeOffset="30431.6406">2163 4998 11146,'20'59'7079,"-20"-40"-5894,0 1 224,20 1 225,0-1 63,-20-1-576,19 1-576,-19-20-129,0 0-320,20 0 97,-20 0-33,0 0 64,0 0-320,0-20 0,0 1 0,0-1 32,20-1-32,0 21-33,-20 0-63,20 0 96,-1 21 96,1-1 0,20-1 0,-1 21-448,2-21-1218,-1 21-1729,-22-40-1986</inkml:trace>
  <inkml:trace contextRef="#ctx0" brushRef="#br0" timeOffset="31074.2187">3155 5096 13773,'-19'0'3779,"19"0"-2626,0 0-448,0 0 960,19 21 33,1-1-673,0-1-480,0 21-193,1-21-160,-21 21-128,18-19-64,-18-2-64,20-19-352,-20 20-673,0-20-737,20 0-1697,-20-20-2403</inkml:trace>
  <inkml:trace contextRef="#ctx0" brushRef="#br0" timeOffset="31226.5625">3116 4898 18897,'0'0'1954,"-20"-20"-1890,20 20-96,0 0 64,0 0-64,20 0-1025,0 0-1217,-1 0-1986</inkml:trace>
  <inkml:trace contextRef="#ctx0" brushRef="#br0" timeOffset="31538.0859">3414 5076 9192,'40'80'8264,"-21"-60"-6598,1 0-481,0-1 929,-20-19-737,20 0-448,-20 0-288,0 0-257,0 0-64,0-19-160,0-1-32,0 0-63,0-19 31,0 18-192,0 1 128,20 20-64,-20 0-97,0 0-31,19 0 64,1 20 32,0 1-256,21-21-353,-23 20-1153,23-1-832,-1 1-1026,-22-20-8135</inkml:trace>
  <inkml:trace contextRef="#ctx0" brushRef="#br0" timeOffset="31893.5546">4049 5494 15726,'39'59'2403,"-19"-59"-642,-20 21 129,21-21-481,-21 0 1,0 0-353,-21 0-641,21-21-256,-40-19-32,21 21-96,-21-21 33,20-1-97,-19-18 32,19 0-193,0-1-31,0 1-128,20 20 288,20-2-64,-20 21 96,20 20-129,19-19 161,-19 38-32,0-19 32,20 41 32,-40-21-32,19 19 0,-19 0 0,0-19-32,-19 0-32,19 1-64,-20-2-448,20-19-513,-20 0-1346,20 0-2401</inkml:trace>
  <inkml:trace contextRef="#ctx0" brushRef="#br0" timeOffset="32197.2656">4208 5037 16495,'-21'59'3043,"21"-18"-1698,0-22 193,0 21 480,0-21-769,21 1-577,-1 0-255,0-20-193,-1 0 32,1 0-96,20-20-95,-20 0-162,0 1-223,-20 19 288,19-20-32,-19 20 64,0 0-160,0 0-32,0 0-33,20 20 1,-20-1-256,20 1-577,0 0-224,1-20-1090,17 0-768,-38 0-576</inkml:trace>
  <inkml:trace contextRef="#ctx0" brushRef="#br0" timeOffset="32414.0625">4505 4778 18929,'0'0'3235,"20"20"-1921,1 1 415,-1 18-415,-2 20-386,23-19-639,-21 1-449,39-2 160,-19 0-289,-1-19-223,-19 1-417,0-1-608,0-1-577,-20 1-1858,-20-20-3043</inkml:trace>
  <inkml:trace contextRef="#ctx0" brushRef="#br0" timeOffset="32588.8671">4467 5057 19730,'-21'-20'3363,"21"20"-2434,21-20-64,-3 20 993,22-19-737,19-1-609,2-1-448,-2 21-480,1 0-673,-1 0-705,-19 0-2017,-21 21-1699</inkml:trace>
  <inkml:trace contextRef="#ctx0" brushRef="#br0" timeOffset="33450.1953">5716 4957 13292,'-39'-20'1858,"19"0"224,0 20-192,0 0 63,0 0-639,1 20-1,-1 21-737,20-2 289,-20 1-256,20-1-321,20 21 0,0-40-256,-1 19 0,1-39 1,20 0 63,-1 0 0,-19 0-192,20-19-193,-19-21 97,-21 21 64,0-22 128,0 21 32,0 1 0,-21-1 32,21 0 128,-20 20 193,20 0-65,0 0-224,0 0-32,0 20 32,20 0 64,-20-1-288,21 1 192,17-20-192,-18 21-256,1-1-321,17-20-288,-17 0-672,-1 0-1154,0 0-1217,0 0-12011</inkml:trace>
  <inkml:trace contextRef="#ctx0" brushRef="#br0" timeOffset="33659.1796">6133 5215 11210,'0'20'9161,"-20"-40"-7496,20 1-608,-19-1-96,-1-19 224,-20-2-352,20 2-224,0 19-353,1-19-192,19-2-128,0 21-32,0 0-320,19 1-738,1 19 226,20 0-1058,0 0-1762,-1 39-2177</inkml:trace>
  <inkml:trace contextRef="#ctx0" brushRef="#br0" timeOffset="33892.5781">6431 5235 16879,'-20'-20'2723,"20"1"-1538,-19-1-32,19-19 321,-20-2-289,0 21-449,20-19-319,-20 0-321,20-2-32,0 1-128,0 21-577,0-1 225,0 20-993,20 0-898,0 0-1312,19 20-2563</inkml:trace>
  <inkml:trace contextRef="#ctx0" brushRef="#br0" timeOffset="34276.3671">6690 4937 18897,'-41'0'1986,"21"0"-512,0 20-33,20 1 32,-19-1-512,19 19-352,0 0-353,0 2-192,19-21-64,21-1 0,-19 1-160,17-20 0,-18 0 32,1 0-64,-21 0 96,0-20 31,0 20 130,0-19-1,0-1 32,0-1-160,-21 21 128,21-20-32,0 20 64,0 0-96,0 20-96,21 1 96,-1-1-32,0-1-225,-1 1-511,21-20-385,-20 20-353,20-20-1505,-21 0-1249,1 0-10858</inkml:trace>
  <inkml:trace contextRef="#ctx0" brushRef="#br0" timeOffset="34645.5078">6987 4978 19314,'-20'0'4164,"20"20"-3043,20-20-385,1 19 257,-3 1-352,2 0-193,0-1-223,21-19-161,-23 0-288,3 0 352,-1-19-192,0-1-65,0 0 33,-20 1 32,0 19 96,0-20 0,0 20 32,0 20-128,0-1 128,0 21 193,19 20 31,21 19-128,0 1 0,-1-2 0,1 3 1,-1-22-65,1 0-257,-20 1 97,1-21 161,-21-19-194,0 19-223,-41-39-288,21 21-1,-19-21-224,-21 0-256,21 0-288,-21-21-609,21 2-1249,-21-1-513</inkml:trace>
  <inkml:trace contextRef="#ctx0" brushRef="#br0" timeOffset="35281.25">8079 4978 11242,'-20'0'3427,"20"0"-640,-20 0-673,1 20-160,19-1 32,-20 21-257,20 20-736,0-21-352,20-19-129,19 19-287,1-39 31,-1 0 32,1-19-96,19-21 1,-39 1-290,0-2-31,0 2-32,-40 19 128,0-19-64,-19 18-64,19 1-32,-20 20-97,20 0 1,1 20-352,-1 1-353,20 18-577,0 1-864,39 20-1538,1-21-3235</inkml:trace>
  <inkml:trace contextRef="#ctx0" brushRef="#br0" timeOffset="35463.8671">8476 5196 17040,'-41'-40'2370,"23"1"-416,-23-2 0,21 2-417,-18-20-352,17-2-576,1 22-417,0-20-512,20 18 928,20 2-640,0 19-512,1 20-577,17-19-833,3 38-1409,-3-19-1218</inkml:trace>
  <inkml:trace contextRef="#ctx0" brushRef="#br0" timeOffset="35632.8125">8218 4998 22613,'-60'39'2722,"40"-39"-1857,20-20-801,20 20 225,20-19-129,19-1-160,2 20-929,-3-21-1281,22 21-2499,-20-20-9640</inkml:trace>
  <inkml:trace contextRef="#ctx0" brushRef="#br0" timeOffset="36479.4921">9071 4521 14573,'0'-19'1730,"0"19"160,0 0-801,20 19 576,-20 1 161,0 39-769,0 1-448,0 19-161,20 1-64,1-1 1,-3 1-193,22-21-256,-19 0 128,17-18 96,3-2 0,-1-19-64,-21-20-32,21 0 0,0 0-96,-21-20-64,21-19-32,-20-2-160,0 21 0,-20-19 63,0 0 65,0-2 224,-20 1-32,0 21 0,0-1-192,-19 20 737,39-20-449,-20 20 0,0 0 64,20 20-96,0 0 65,0 19-65,20-19 416,0 21-384,-1-2 64,21 0-96,-20-19-63,21 1-450,17-1-223,-17-20-321,-2 0-641,-19 0-896,20 0-833,-40-20-1186</inkml:trace>
  <inkml:trace contextRef="#ctx0" brushRef="#br0" timeOffset="36789.0625">9707 4917 17616,'20'61'2178,"0"-22"-929,-1 1 225,21-21-33,-20 1-480,0 1-512,-1-21-161,1 0-96,0 20 0,-20-20 32,20-20 129,-20 20 63,0-21-320,0 1 96,-20 1-64,20-21-31,0 21-129,0-1 32,0-1-32,20 1-97,0 20-31,19 20-96,-19-20-256,21 41-257,-3-22-705,23 21-768,-22-21-1409,1 1-1954</inkml:trace>
  <inkml:trace contextRef="#ctx0" brushRef="#br0" timeOffset="37195.3125">10421 4839 20467,'-40'0'2819,"21"0"-1827,19 39 33,0-19 481,0 19-577,0-19-897,19 21 32,1-22-32,21 1-128,-21-20-96,-2 0-65,-18 0 1,20 0 224,-20-20 0,0 1 32,-20-1 0,2-1 96,-2 21 64,20 0-64,-21 21-64,21-1-64,0-1 32,21 40 32,17-18-32,-18 18 64,41-20-96,-22 22 129,-19-22-129,0 20 128,0-20 64,-40-17-32,20 17-32,-40-19 32,20-1-192,-19 1-128,19-20-96,-21 0-257,23 0-512,18 0-1121,-20-20-1794,20 1-1921</inkml:trace>
  <inkml:trace contextRef="#ctx0" brushRef="#br0" timeOffset="37485.3515">10679 4502 20147,'0'0'2434,"0"0"-2050,20 19 129,0 1 1024,0 39-224,0 1-544,19-1-128,1 20-353,-1-19-224,1-1-96,-19-19-160,17 1-545,-17-22-64,-1 21-608,0-40-897,-20 19-1730,-20-19-1569</inkml:trace>
  <inkml:trace contextRef="#ctx0" brushRef="#br0" timeOffset="37666.0156">10719 4957 19378,'-20'0'3075,"20"0"-2627,20 0 353,20 0 576,-1-20-320,1 20-672,19-20-353,-18 20-385,-3-19-544,3 19 193,-21-20-1666,0 20-833,-20-20-993</inkml:trace>
  <inkml:trace contextRef="#ctx0" brushRef="#br0" timeOffset="37991.2109">10997 4441 18257,'0'0'3075,"0"20"-2499,20 0 770,-20 20 575,20 19-287,0 21-801,19-1-417,-19 1-384,20-21-32,19 0-224,-19-18 320,-1-21-224,-19-1 64,1 1 64,-1-20 0,0 0 32,-20-20 96,0 1-96,0-1 64,0-21 0,0 21 96,0-19-320,18 19 769,-18 20-481,0 0-96,21 0 64,-1 20-96,0 19-64,0-19-320,-1 0-641,21 1-641,-20-1-1441,19-1-928</inkml:trace>
  <inkml:trace contextRef="#ctx0" brushRef="#br0" timeOffset="38751.9531">12207 4778 13388,'0'-19'2659,"0"19"-481,0 0-705,0 19 769,21 1-480,-1 21-481,0-2-128,0 0-704,19 1 319,-19-19-704,20 18 449,-21-39-161,-19 20-192,0-20 33,20 0-33,-20 0 0,0 0 128,0-20-224,0 1-64,0-1 0,0-21 0,20 2-96,0 19-320,-20-19 928,20 19-608,19-1 32,-19 21-32,1 0 32,17 21 0,3 18-64,-21-19-257,18 19-223,-17 1-353,19-19-96,-20 18-961,-1-19-737,1-20-1184,0 20-10091</inkml:trace>
  <inkml:trace contextRef="#ctx0" brushRef="#br0" timeOffset="39207.0312">13082 4998 13228,'39'0'2210,"-39"0"-704,20 0-33,-20 0 449,0 0-289,0 0-704,0 0-224,0 0-33,0 0 65,0 0-288,0-20-257,0 20-128,0 0 448,-20 0-127,20-21-97,-19 21 96,19 0 1,-20 0 95,20 0-192,0 0-95,0 21-1,-20-21 0,20 20-96,20-1 32,-20 1 32,20-20-64,-20 0-32,19 0-31,1 0-130,0 0-255,0-20-385,-20 20-640,20-19-1185,-20-1-2948,-20-1-11273</inkml:trace>
  <inkml:trace contextRef="#ctx0" brushRef="#br0" timeOffset="91075.1953">654 6507 14765,'-20'-41'1762,"20"21"640,-20 0-159,1 20-129,19 0-609,-20 0-640,20 0 96,20 20-32,-1 0-353,1 21 65,0 18-193,0 0-160,1 1-191,17-1-1,-18-20 0,1 22-481,-1-22-95,-2 0-257,3 2-288,-1-21-384,-20-1-417,0 1-256,0 0-1089,0 0-544,-20-20-7816</inkml:trace>
  <inkml:trace contextRef="#ctx0" brushRef="#br0" timeOffset="91336.914">316 6724 19346,'-99'0'2594,"80"-19"-1633,-1 19-160,20-20 768,0 0-159,39 1-802,-19-2-351,41-19-33,-23 1-192,23 0-64,-22 17-32,21-17-449,-21 0-352,1-1-320,-1 0-769,1 20-1152,1-19-866,-23 19-11211</inkml:trace>
  <inkml:trace contextRef="#ctx0" brushRef="#br0" timeOffset="91923.8281">713 6168 15246,'40'0'2018,"-19"0"352,-21 21-96,20-1-288,-2 19-384,3 0-641,-1 41-417,0-1-320,0 21-160,0-21 32,-1 1 33,1-2 159,0-37-256,0-2 128,0 1-128,-20-21 64,19 22 0,-19-41-32,20 20 96,-20-20-31,0 0-65,0 0-64,0-20-32,-20-1 0,20-18 0,0 19-1,0-19-95,20 19 64,-20 0 32,20-1 0,0 21 32,1 21 64,-3-1-32,23-20-64,-1 20-32,-1-1 32,1 1 64,-1-20-128,1 20 96,-20-40-64,19 20 192,1-20-160,-20 1 96,0-21 160,-1 19-159,-19-18-33,0 19 96,-19-19-32,19 19 128,-20 1-320,0-2 320,0 21-256,0 0 96,1 0-32,-21 0 128,40 21-224,-20-2 160,20 1 0,0 19-128,20 1-32,0 0-32,0-20-320,19 19-193,1-19-352,-1-20-512,1 0-897,1 0-1794,-3 0-1634</inkml:trace>
  <inkml:trace contextRef="#ctx0" brushRef="#br0" timeOffset="92430.664">1646 6705 15598,'61'39'3876,"-41"-19"-2979,-1-1 288,1 22 288,0-21 1,0-20-321,0 19-449,-20-19-255,0 20 320,19-20-257,-19 0-352,-19-20-64,19 1 0,0-1-32,-20 0-96,20-1 32,0-18-192,-20 19 64,20 1-64,0-1 0,20 20 64,0 0 0,-1 0 96,1 0 32,20 20 0,-19-20 64,17 0 32,23 0 128,-22 0-64,1-20 96,-20 20-32,19-20 65,-39 1-193,20-2 32,-20 1 96,0 0 0,0 1-63,-20 19-129,0-20-32,-19 20-32,19 20-97,-21-1 129,23 21 32,-2-19 129,20 18 31,0 0 64,0 1-224,20 0-32,19-20-96,1 0-224,19-1-33,-19-19-287,39 0-641,-20-19-1154,22-1-3907,-43 0-11723</inkml:trace>
  <inkml:trace contextRef="#ctx0" brushRef="#br0" timeOffset="92980.4687">2956 6526 20243,'21'-19'2754,"-21"19"-1152,20 19 224,0 21-225,0-21-576,-1 21-769,1 0 0,20 19-191,-20-39-130,-1 0-223,1-1-256,20 2-321,-40-21-673,21-21-800,-21 2-1954,-21-1-8392</inkml:trace>
  <inkml:trace contextRef="#ctx0" brushRef="#br0" timeOffset="93140.625">2898 6348 15758,'-21'-41'6823,"1"21"-4549,2 1-1665,-2 19-129,20 0-96,0 0-287,0 0-578,20 0-320,-20 19-864,38 1-1827,-17 0-1664</inkml:trace>
  <inkml:trace contextRef="#ctx0" brushRef="#br0" timeOffset="93429.6875">3434 6367 21876,'-40'20'769,"-1"0"-96,23 19 864,-23-19-128,41 21-736,-20-2-417,40 0-320,21 1 160,-2-19-288,21-2-96,-1 1 96,20 0-97,-19-20 33,-21 19 192,2-19 64,-41 20 96,0 0 224,0-20-159,-21 19-129,1-19-353,2 0-447,-23 0-1122,1 0-2658,21 0-11884</inkml:trace>
  <inkml:trace contextRef="#ctx0" brushRef="#br0" timeOffset="94291.0156">4625 6585 11915,'-20'-39'3427,"-1"19"-2050,3 1-63,-2-3 671,-1 22-63,1 0-576,0 0-289,2 41-289,-3-21-95,1 39-65,0-18-159,20 18-257,20-40-96,0 1 128,19 0-288,-19-20 160,21-20 65,-3 0-65,3-19-64,-21 19-64,-20-20 64,20 0 32,-20 21 0,-20-21 64,20 40 0,-20-19 288,0 19 33,20 19-257,0-19-192,0 20-32,0 0-64,20 19-352,20-19-353,-21-20-384,41 21-705,-21-2-1569,21-19-1378</inkml:trace>
  <inkml:trace contextRef="#ctx0" brushRef="#br0" timeOffset="94647.4609">5677 6387 18705,'-60'-20'2851,"40"20"-1474,-19 0 65,19 20 159,0 19-288,-19-19-416,19 19-256,20 22-257,0-22-288,20 1-96,-1 0-192,21 0-417,0-21-544,-1 1-512,21 0-1122,-1-20-2594</inkml:trace>
  <inkml:trace contextRef="#ctx0" brushRef="#br0" timeOffset="94914.0625">5994 6507 19602,'-39'19'3011,"19"1"-1762,0 19-32,-1 1 353,21 0-481,0 0-577,21-21-384,19 1-160,19-20 64,-19 0-288,19-20 0,1 1-64,-21-21 31,-19 0-159,-20 20 160,-20-19 95,-19 19 33,-21 20 32,1 0 96,-20 0 0,19 20-32,21-20-480,-2 19-1763,41-19-3426</inkml:trace>
  <inkml:trace contextRef="#ctx0" brushRef="#br0" timeOffset="95508.789">6451 6485 18417,'0'0'1185,"20"22"64,-20-3 769,20 1 0,-20 19-865,19-19-576,-19 0-1,20 1-31,0-2-225,0-19-64,-20 0-31,0 0-33,20-19-32,-20-2 0,0 1-96,0 0 32,0-19 0,-20 19-96,20-21-96,0 22 64,20-1-64,-20 20 32,19 0-64,21 20 192,-19-1-96,17 3 64,3 17-320,18-19-545,-19-1-641,0 1-191,-1-20-449,-19 0-2018,0 0-1281</inkml:trace>
  <inkml:trace contextRef="#ctx0" brushRef="#br0" timeOffset="95827.1484">7087 6466 14733,'20'-40'4389,"-20"40"-2243,0 0-321,-20 0-159,-1 0-577,-19 20-32,22 0-288,-23 21-321,21-2-224,20-19-224,0-1-32,20 1-32,21 0-128,17-20 0,1 0-96,22 21 31,-22-21-31,-19 0 160,-1 19 32,-39-19 64,0 20 160,0 0 64,-20-1 64,-19-19-288,19 20 96,-20-20-256,1 0-192,19 0-225,0 0-320,-1-20-960,3 20-1891,18-19-896</inkml:trace>
  <inkml:trace contextRef="#ctx0" brushRef="#br0" timeOffset="96044.9218">7384 6209 21748,'20'0'2851,"-20"19"-2050,0 1-225,0 19 641,19 22-128,-19-2-576,20 0-289,0 1-160,21-1-416,-3-19-65,-17 0-512,19-20-416,-22-20-833,3 0-1185,-21 0-1314</inkml:trace>
  <inkml:trace contextRef="#ctx0" brushRef="#br0" timeOffset="96221.6796">7285 6546 18577,'-40'-20'4036,"40"20"-2371,0-19-287,40-3 127,-1-17-320,21 19-512,-1-19-449,20 19-320,-18 1-897,-23 19-576,23 0-417,-22 19-2338,1-19-11563</inkml:trace>
  <inkml:trace contextRef="#ctx0" brushRef="#br0" timeOffset="96624.0234">8059 6426 20275,'-59'0'2242,"39"20"-1281,-21 0-64,3 21 672,17-2-416,1 0-480,0 1-481,20 0 0,20-20-192,21 0 0,-3-1-64,3-19 160,-1-19-64,-1-1-192,-19-19 64,0-2-96,0 2 288,-20 19-32,-20-19 32,20 17 0,-20 22 160,0-19 225,0 19 95,1 19-159,19 3-193,0-3-128,0 1-128,19 0 0,1 19-256,20-19-513,-1-20-448,1 21-481,0-21-992,-1 0-2179,-19-21-7783</inkml:trace>
  <inkml:trace contextRef="#ctx0" brushRef="#br0" timeOffset="96935.5468">8277 6446 18417,'20'39'4132,"-20"2"-2242,0-1-193,21-21-31,-21 21-577,18 0-417,-18-20-639,20 0 95,0-20-64,1 0-96,-21 0-128,20 0-33,-20-20 1,0-19 224,0 18-128,0-19-32,0 1-96,0 19 64,0 1 64,18-3 96,3 22 96,-21 22 0,20-3-64,20 21-64,-21-21-257,1 21-383,20-19-481,-20-2-673,19 1-929,-19-20-1953,0-20-9449</inkml:trace>
  <inkml:trace contextRef="#ctx0" brushRef="#br0" timeOffset="97145.5078">8674 6030 22581,'0'0'3940,"20"40"-2403,0-1-576,1 20-64,-3 1-160,2 19-321,21-19-448,-21-1-513,39 0-255,-19-18 95,-1-21-160,-19 0-448,0-20-577,-20 0-1441,0-20-3011</inkml:trace>
  <inkml:trace contextRef="#ctx0" brushRef="#br0" timeOffset="97320.3125">8496 6348 22709,'-40'19'3972,"40"-19"-2563,40 0-832,19-19 287,21 19-223,20-41-449,-1 21-480,-20 1-769,0-1-513,-20 20-319,-19 0-2211,-40 0-9545</inkml:trace>
  <inkml:trace contextRef="#ctx0" brushRef="#br0" timeOffset="98985.3515">10144 6407 11979,'-20'-40'2530,"0"21"-704,-1-2 480,1 1 0,2 0-384,-2 20-384,-1 0-385,1 20-353,0 0-31,20 20-256,-19 0-129,19 19-160,0 1 129,19-1-321,1 2 64,21-22-96,-3-19 64,3-1-128,17-19 0,3 0-321,-2-19-319,1-1-482,-21-19-960,1 18-1281,-40 1-1666</inkml:trace>
  <inkml:trace contextRef="#ctx0" brushRef="#br0" timeOffset="112249.0234">10699 6189 576,'0'-21'1826,"0"21"1441,-20 0-1089,20 0-705,-19 0 449,19 0 384,-20-20-416,20 20 32,0 0 160,0 0-352,0-19-193,0 19-96,0 0-223,0 0-258,0 0-383,0 0-161,20 19 33,-1 1-129,21 1-160,0-1-64,-1-1 0,22 1-128,-3-20-32,-17 20-32,18-1-128,-19-19 0,-1 0 0,1 0 31,-1 0-63,-19 0 224,-20 0-96,20 0 32,-20 0 128,0 20-64,0-20 160,-20 0-96,20 20 128,-39 1 32,19-2-31,-20 1 95,1 0-96,-1-1 64,-1 1 32,3 0-63,-3-1-129,21 3-32,-19-3-64,19-19-225,20 0-223,-20 20-577,20-20-416,0 0-1250,20 0-1953,-20 0-6471</inkml:trace>
  <inkml:trace contextRef="#ctx0" brushRef="#br0" timeOffset="112531.25">11335 6507 17840,'-21'19'1666,"21"-19"-129,-20 20 33,-19 0 448,-1-1-545,0 1-640,1 0-96,-21 20-353,21-20-224,-1 0-128,1-20-64,39 19-320,-20-19-417,20 0-960,0 0-930,20 0-2017,-2-19-12012</inkml:trace>
  <inkml:trace contextRef="#ctx0" brushRef="#br0" timeOffset="112901.3671">11673 6268 20947,'0'-20'2883,"0"20"-1442,0 20 257,18-1-161,-18 21-640,20 20-576,0-21-225,1 1-64,-1 20-192,-2-40-321,23 19-224,-21-19-704,0 0-1153,-20 1-2467,0-2-11947</inkml:trace>
  <inkml:trace contextRef="#ctx0" brushRef="#br0" timeOffset="114744.1406">12843 6367 8680,'20'-40'3395,"-20"20"-705,0 0-543,0 1-1,0-1-609,-20 0-96,20 1-352,-20 19-32,0 0-64,-19 0-320,19 0-129,0 19-383,-1 1-97,3 19 32,18-19-32,0 21-96,0-2 0,18-19 32,23 19-32,-1-19-128,-1-1-161,-19 3-31,20 17 128,-40-19 160,0-1 96,0 21 32,-20-19-32,0-21 32,-20 19-32,21-19 0,-1 0-224,20 0-289,-20 0-704,20 0-1153,0-19-1794,20-2-3235</inkml:trace>
  <inkml:trace contextRef="#ctx0" brushRef="#br0" timeOffset="115004.8828">13082 6407 16463,'0'39'3171,"0"-19"-1986,0-1 193,20 3 511,19-3-543,-19-19-898,39 0-256,-19 0-32,0-19-128,-1-3-128,1-17-32,-19 19-128,-21 1-96,0-1-161,-21 0-320,1 20-256,0-19-512,-19 19-962,19 0-319,0 0-7048</inkml:trace>
  <inkml:trace contextRef="#ctx0" brushRef="#br0" timeOffset="115309.5703">13716 6307 16591,'0'0'3876,"-19"0"-2467,-1 0 33,20 0 351,-20 20-800,0 1-352,20 18-289,-20 0-64,40 1-191,-20 1-97,40-22-65,-1 1-287,1-20-192,0 0-225,-1 0-544,2-20-449,-21 1-1153,18-3-64,-38 3-2978</inkml:trace>
  <inkml:trace contextRef="#ctx0" brushRef="#br0" timeOffset="115599.6093">13835 6070 16239,'0'0'3651,"20"0"-1825,1 19 32,-1 21 32,0-1-545,19 2-416,-19-2-321,0 20-415,19-18-97,1-2-32,-20-19-32,19-1 0,-39 1-64,20-20-64,-20 20 0,0-20-1,0 0 97,0-20-64,20 20-32,-20-20 32,20 1-96,1 19-160,17 0-129,-18 0-63,1 19-225,-1 1-1313,-2 0-3139,3-1-10377</inkml:trace>
  <inkml:trace contextRef="#ctx0" brushRef="#br0" timeOffset="116172.8515">14947 6089 9096,'-19'-59'2563,"-1"59"736,20-21-641,0 21 1,0 0-834,0 0-543,20 0-33,-20 41-128,19-2-384,1 1-161,-20 40-256,20-21-127,0 0-161,19 1 32,-19-1-513,21-20-384,-21 2-416,-2-21-897,2 0-2114,-20-20-2274</inkml:trace>
  <inkml:trace contextRef="#ctx0" brushRef="#br0" timeOffset="116395.5078">14789 6348 19506,'0'0'1666,"0"0"-1090,40 0 833,-1 0-31,1-21-674,19 1-287,20 0-129,-18 1-288,-23-1-352,23 0-193,-41 1-544,19-1-352,-19-21-417,-20 22-1089,0-1-1921</inkml:trace>
  <inkml:trace contextRef="#ctx0" brushRef="#br0" timeOffset="116700.1953">15127 5930 15406,'-20'20'2883,"20"0"-1378,20-1 481,-2 22 320,2-1-576,21 19-545,-21 1-608,19-1-257,1 0-32,-1 1-160,1-20-32,-20-21 33,0 1-129,-1 0 64,1-20-32,-20 19 0,0-19 32,0-19 32,0 19-96,0-20 0,0-19 0,0 19 0,0 0-32,20 20 0,0-19 0,1 19 0,-1 0-32,18 0-353,3 19-512,-2 1-704,1-20-1314,0 20-2210,-1-20-9801</inkml:trace>
  <inkml:trace contextRef="#ctx0" brushRef="#br0" timeOffset="117055.664">15959 6228 19826,'-18'-19'2242,"-3"19"-1121,-19 19 609,20 1-128,1 19-385,-1 1-577,0 0-287,20 0-353,0-21-96,20 21 0,0-40-129,-1 19-95,21-19-32,-20 0-1,1-19 1,-3-1 0,2 0 288,-20 1 160,21-1-64,-21 0 32,0 1 32,0-2-160,0 21 192,0 0 64,0 0-128,0 21 32,20-2-128,0 1 32,-2 0-288,23-1-481,-21-19-416,0 0-192,19-19-865,-19 19-833,-20-20-64,0-19-5509</inkml:trace>
  <inkml:trace contextRef="#ctx0" brushRef="#br0" timeOffset="117265.625">16218 5950 13548,'20'-80'7431,"-20"60"-3331,0 20-1826,0 20-512,0 1 64,0 18-609,19 20-608,-19 22-609,20-22 0,0 21 0,0-41-257,19 20-608,1-18-320,1-22 224,-3-19-256,-17 0-512,19 0-930,-40 0-2209,0-19-6952</inkml:trace>
  <inkml:trace contextRef="#ctx0" brushRef="#br0" timeOffset="117438.4765">16040 6168 24118,'-61'0'2595,"61"0"-1538,41 0 384,-3-20 65,43 20-610,-2-19-543,0-1-257,0 20-448,-18 0-417,-2 0-384,-19 0-545,-1 0-1217,-19 0-3042</inkml:trace>
  <inkml:trace contextRef="#ctx0" brushRef="#br0" timeOffset="118256.8359">17330 5989 16207,'0'-19'2306,"0"19"-160,0-20-352,0 20 544,-20 20-801,-1-1-608,3 1-192,18 1-160,-20 19-225,20-21-192,20-19-32,-20 20-64,18-20 0,3 0 32,-1 0-32,20-20 33,-21 1-97,-19-1 0,20 0 0,-20-1-33,-20 1 1,20 20-128,-19 0-192,-21 0 32,20 0-129,20 0-608,-21 0-288,3 20-609,18-20-1121,0 21-2114</inkml:trace>
  <inkml:trace contextRef="#ctx0" brushRef="#br0" timeOffset="118708.9843">17429 6466 14285,'0'0'2210,"0"0"-160,0 0 384,0-20-63,0 20-962,0 0-512,0 0-225,0 0-191,0 0 31,0 20-63,0-20 95,0 0-223,0 19-129,20-19-32,-20 22-32,20-22-128,-1 0 96,-19 0 0,20 0-64,-20-22 0,20 22-128,-20-19 32,0 19 64,0-20-96,-20 20-32,0-20-32,20 20-417,-19-19-928,-1 19-1378,0 0-3235</inkml:trace>
  <inkml:trace contextRef="#ctx0" brushRef="#br0" timeOffset="125249.0234">1766 7836 12491,'0'-20'2691,"0"20"-481,0-20-224,0 20 0,0 0-513,0 20-96,0 0-127,0 20-450,0 19-63,0-19-256,20 20-257,0-20-32,0-1-32,-1-19-96,1-1-256,-20 2-160,20-21-385,-20 20-320,0-20-320,0 0-161,0 0-2209,-20 0-2756</inkml:trace>
  <inkml:trace contextRef="#ctx0" brushRef="#br0" timeOffset="126032.2265">1349 7538 14157,'-39'60'865,"-1"-1"-65,20-19 482,20 40 800,0-2-385,40 2-768,-1 20-673,1-1-63,19-19 351,21-2 97,0-17 127,19-22-223,20-39-129,1-20-95,-21-60-161,19-38-32,-19-1-64,-19-1 32,-21 1-96,-39 0 0,-20 20 96,-40 39-192,1 20 64,-41 21 64,-38-1-32,-1 40 96,40-20 64,-2 19-224,22 1-384,0 0-737,-42-1-1858,2 22-993</inkml:trace>
  <inkml:trace contextRef="#ctx0" brushRef="#br0" timeOffset="133129.8828">3236 7777 16623,'-21'-20'2691,"21"0"-449,0 20-416,0 20-33,0 0-223,21 19-545,-3 0-481,2 22-127,21-2-65,-41 1-128,20-20-32,-2 19-128,-18-19 65,21 0-33,-21-21-224,0 21-193,0-21-319,0 1-1,0-20-608,0 0-609,0 0-544,-21 0-1634,3-20-1409</inkml:trace>
  <inkml:trace contextRef="#ctx0" brushRef="#br0" timeOffset="133362.3046">2719 7955 19218,'-40'-20'1889,"40"20"-767,20-19 159,0-21 1089,19 0-640,42 0-641,18-19-289,-20-1-383,20 1-193,0-2-320,-20 22-256,-20 19-225,2 1-512,-21 19-609,-21 0-704,-19 19-2082,0 1-10058</inkml:trace>
  <inkml:trace contextRef="#ctx0" brushRef="#br0" timeOffset="134295.8984">3851 7718 10281,'-20'-41'3844,"20"21"-2179,-20 1 289,20-1 737,-20 0-481,-1 20-673,21 0-351,-18 0-290,-2 20-159,0 19 0,-1 22-1,21-2-127,-20 19-193,20 2-223,0-21-1,20 2-192,21-2 0,-3-20-288,3 2-193,-1-21-192,-1-1-448,21-19-576,-21 0-962,1 0-2145,-20-19-7080</inkml:trace>
  <inkml:trace contextRef="#ctx0" brushRef="#br0" timeOffset="134563.4765">4088 7737 20371,'0'-19'1601,"0"19"-448,20 0 513,-20 19 128,0 1-641,21 19-192,-21 1-385,20 20 129,-20-1-385,18-20-192,2 2 0,1-1-31,-1-21-642,0 1-32,-1 0-319,1-1-193,0 2-897,-20-21-1217,0 0-2563</inkml:trace>
  <inkml:trace contextRef="#ctx0" brushRef="#br0" timeOffset="134809.5703">4347 7677 23254,'59'-20'2338,"-19"40"-929,-1 0-608,1 20-257,-19 19-255,17 0-1,-17 21-224,-1-21-32,0 2-160,0-2-257,-20-20-287,0 2-257,0-2-544,0-19-1154,-20 0-2594</inkml:trace>
  <inkml:trace contextRef="#ctx0" brushRef="#br0" timeOffset="138044.9218">5240 7836 16623,'-40'0'2883,"21"0"-833,19-20-192,0 20 288,0 0-865,19 0-416,21 0-129,0 0-351,-1 0 31,22 0-256,-23 0-160,3 20 0,-2-20-320,1 19-321,0 2-544,-21-1-1185,1-20-1249,-20 20-1987</inkml:trace>
  <inkml:trace contextRef="#ctx0" brushRef="#br0" timeOffset="138241.2109">5319 8174 21556,'0'20'2690,"20"-20"-2017,1-20 512,17 20-288,-18-21-513,21 2-384,-2 19-160,21-20-480,-21 20-674,21 0-607,-21 0-1090,1 0-1986</inkml:trace>
  <inkml:trace contextRef="#ctx0" brushRef="#br0" timeOffset="138567.3828">6293 7677 22261,'0'20'3203,"0"1"-1858,0 18-224,18 0-32,-18 20-320,21 2-481,-21-2-192,20 1-32,0-20-480,19-1-129,-19 0-191,-20-18-610,20-21-1248,0 20-3588</inkml:trace>
  <inkml:trace contextRef="#ctx0" brushRef="#br0" timeOffset="140223.6328">1727 9564 8327,'0'0'8649,"0"19"-7464,0-19 448,0 20 898,0 0-481,0-1-961,0 1-321,0 0-63,0 1-96,0 18-193,0-39 64,0 20 97,0 0-129,0-20-31,0 0-33,0-20 33,-20 20-97,20-39 64,0 19-288,0-21 0,0 2-160,20-1 64,-1 0 0,21 0-32,-20 40-32,19 0 64,1 20-128,19 40-64,-19-1-192,1 22-129,-2 17 193,-19-38 160,-20 19 128,-20-19-32,-1-1-1,3-19 162,-2 1-161,-1-2 160,1-19-64,0-20 0,2 0 128,18-20 0,-21 0-64,21 1 0,-20-22-128,20 1 96,20-19 256,-20 19-95,39 20-129,1 20-192,-19 20-289,38 20-383,-19-20-129,-20 19-865,39-19-1281,-39 0-2050,0-1-4099</inkml:trace>
  <inkml:trace contextRef="#ctx0" brushRef="#br0" timeOffset="140615.2343">1885 9425 8456,'-79'-41'3299,"19"21"-160,1 20-737,-20 0-64,-21 41-128,20-2-480,21 20-225,0 41-384,19-21-160,40 40-224,-20 1-321,40 19-127,39-20-161,1-1-192,59-38 96,19-21-96,22-18 32,18-62-129,1-38 33,-20-41 32,-59 2-288,-21-22 160,-41 21 192,-38-19 32,0 18 32,-38 0-32,-23 21 64,2-1-160,-40 21-33,0 20 97,20 18 0,0 1-256,18 1-673,23 19-929,-3 19-3491,1-19-12652</inkml:trace>
  <inkml:trace contextRef="#ctx0" brushRef="#br0" timeOffset="141916.9921">3513 9583 12299,'0'-19'2627,"0"19"-1122,0 0 449,0 19 736,0 21-672,20-1-480,0 22-481,-1-2-224,1 0-97,0 1-319,-20 19-97,41-19-256,-41-21 32,18 1 0,2 1-192,1-22-192,-21 1-481,20 0-384,-20-20-416,-20 0-193,20 0-1601,-41 0-1506</inkml:trace>
  <inkml:trace contextRef="#ctx0" brushRef="#br0" timeOffset="142154.2968">3136 9662 19794,'-20'-20'2787,"20"-19"-1570,20 19 513,19 1 95,1-22-800,19 2-384,20-1-385,2-20-224,-2 21-128,0 19-192,0-19-129,2 19-287,-22 0-385,0-1-224,-19 21-161,-20 21-640,0-21-2274,-1 20-12140</inkml:trace>
  <inkml:trace contextRef="#ctx0" brushRef="#br0" timeOffset="142899.414">4307 9425 15438,'-59'-61'2082,"39"42"-352,0 19 416,-1 0 0,1 0-513,2 19-640,-2 42-352,20-2 160,0 40 31,0 0 33,0-19-224,20 20-353,18-22-160,23 2-96,-22-21-256,21-19-385,-1-21 33,-19 3-225,19-3-608,-18-19-1090,-21 0-2113,-2 0-1538</inkml:trace>
  <inkml:trace contextRef="#ctx0" brushRef="#br0" timeOffset="143261.7187">4525 9782 17744,'21'0'3107,"-21"39"-2306,0-19 448,20 20 481,-2 19-225,3-19-480,-21 0-416,20-20-225,0 0-128,-20-1-31,0-19-65,0 0-96,20 0 128,-20-19-128,0-21-32,0 0 32,19 0 32,-19 1 96,0 19 33,20-20-65,0 20 128,-20 20 96,40 20-63,-21 1-161,1 18-160,20 0-128,-20 1-577,19 0 0,1-20-255,-19 0-386,17-20-479,-17 0-1218,-21-20-2691</inkml:trace>
  <inkml:trace contextRef="#ctx0" brushRef="#br0" timeOffset="143478.5156">4863 9364 21011,'100'0'3460,"-41"20"-1218,-1 1-641,23 38-319,-22 0-578,1 41-351,-21 0-161,-19-22-128,1 2-160,-1-21-225,-20 0 33,0-18-224,-20-2-161,-1 1-384,21-21-673,-20-19-1729,0 0-1858</inkml:trace>
  <inkml:trace contextRef="#ctx0" brushRef="#br0" timeOffset="144800.7812">6372 9286 18129,'20'-40'1793,"-20"40"-768,0 0-128,0 20 769,0 0-705,-20 19-353,0 0-191,0 22-65,-1-2 32,-17 0 129,18-19-65,-21 0-31,23-1 63,-23-19-64,21 1 161,0-1-64,20-1-1,0-19-160,20 20 65,0-20-65,21 0-96,-3 0 161,23 0-257,-2 0 64,0 0-256,-19-20 160,19 20-448,1 0-353,-21 0-544,1 0-64,-19 0-513,-1 20-512,-20 0-1890,0-1-6374</inkml:trace>
  <inkml:trace contextRef="#ctx0" brushRef="#br0" timeOffset="144990.2343">6451 9999 21748,'20'21'2530,"0"-21"-1344,-1 0 735,21 0-383,0-21-930,-1 21-511,-19 0-258,21 0-255,-3 0-481,3 0-448,-21 0-993,19 0-1378,-19 0-1409</inkml:trace>
  <inkml:trace contextRef="#ctx0" brushRef="#br0" timeOffset="145930.664">7959 9464 12908,'-20'-39'2018,"2"19"-609,-2-1 481,-21 21 736,21-20-416,1 20-576,-21 20-449,20 1-320,-20 18 0,21 20-161,-1 21-63,0-1 32,20-18-225,0-2-192,20 0-224,19 1 64,1-21-96,0-19-32,19-20-512,20 0-225,-18 0-224,18-39-512,0 19-834,-19-19-2145,-1-2-4324</inkml:trace>
  <inkml:trace contextRef="#ctx0" brushRef="#br0" timeOffset="146416.0156">8376 9583 21268,'21'20'1441,"-21"0"-480,20 19 544,-20 2 161,18 18-353,-18-39-576,21 19-225,-21-19-127,20 1-1,-20-21-160,20 0-96,-20 0 1,0-21-97,20 1-64,-20-19-65,0-20 1,0-2 96,0 22 0,0-20-32,0 38 0,19 1 96,-19 20 193,20 0 191,0 41-96,20-2-320,-1 0 32,21 22 0,-21-22-448,22 1-545,-23-21 193,3 1-450,-21 0-447,-20 1-1058,20-2-2466,-20-19-9737</inkml:trace>
  <inkml:trace contextRef="#ctx0" brushRef="#br0" timeOffset="156602.539">9687 9484 17168,'-21'-20'2530,"3"20"-896,18 0 480,0 0 96,18 0-673,3 0-480,19 20-416,-1-20-129,1 19-319,19-19 31,1 0-64,-21 0-64,22 0-256,-23-19-321,23 19-319,-23-20-418,-17 20-543,-1 0-1154,0 0-2370</inkml:trace>
  <inkml:trace contextRef="#ctx0" brushRef="#br0" timeOffset="156814.4531">9964 9225 21652,'-19'21'1730,"-1"19"-673,20-1 64,-20 20 384,20 1-416,0 19-544,20-38-385,19 18-320,-19-40-385,21 1-800,-3 0-1634,-18-20-3107</inkml:trace>
  <inkml:trace contextRef="#ctx0" brushRef="#br0" timeOffset="157620.1171">11076 9107 17840,'0'-41'2851,"-19"22"-609,19 19-288,0 0-64,19 39-513,-19 2-512,0 38-449,20 1 321,0-2-513,0 2 289,19-21-481,-19 21 64,20-21-288,-20-19-513,1 1-128,-3-2-160,-18-19-608,0-1-513,0 1-1634,0-20-1793</inkml:trace>
  <inkml:trace contextRef="#ctx0" brushRef="#br0" timeOffset="157871.0937">10699 9166 23189,'0'-19'1794,"0"19"-545,20-20 385,20 0 31,-1-21-672,22 22-736,-3-1-193,22 0-128,-1-19-193,1 19-191,-21-1-417,2 2-96,-23 19-512,3 0-897,-21 0-1378,-2 19-1345</inkml:trace>
  <inkml:trace contextRef="#ctx0" brushRef="#br0" timeOffset="158574.2187">11831 9027 1761,'-21'-79'12972,"1"39"-9993,2 20-224,-2 0-129,-1 20-287,1 20-802,0 19-416,2 2-192,18 38 32,-21 1-128,42 18-225,-21 2-127,18 0-673,2-2 544,21-18-512,-3-21-481,3 2-320,18-22 257,-19-19-353,0-1-1090,-21 1-959,21-20-2564</inkml:trace>
  <inkml:trace contextRef="#ctx0" brushRef="#br0" timeOffset="159530.2734">12128 8849 13484,'-20'0'2435,"20"0"-129,0 0-256,0 19 320,0 1-929,20 19-288,-20 2-256,20-2-224,-20 1-97,21-21 33,-1 22-161,-20-21-223,0-20 31,0 0-256,0 0 224,0 0-64,0-20-192,0-1 64,0-18 64,-20-1-96,20-19 0,0 19-64,0 0-32,20 1 64,-20 0-96,39 18 192,-19 21 160,0 21-32,0-2 225,-1 21-193,1 19-32,0-19-160,20 19-32,-21-19 0,1-1-352,20-18-417,-20-1-288,-1-20-544,1 20-962,-20-20-3234,0-20-9994</inkml:trace>
  <inkml:trace contextRef="#ctx0" brushRef="#br0" timeOffset="160007.8125">12248 9405 18609,'0'0'2851,"20"0"-1218,0-21 449,19 1 289,1 20-898,19-19-736,-19 19-609,19-20-449,-18 20 129,-3 0-448,-18 0-321,1 0-641,-1 0-768,0 0-2274,-20 0-11404</inkml:trace>
  <inkml:trace contextRef="#ctx0" brushRef="#br0" timeOffset="160972.6562">12604 9642 13484,'-18'-19'2082,"18"19"-480,0 0 31,-20 0 129,20 0-865,-21 0-160,1 19-321,0 1 257,1 0 127,-1 1 1,0-1-192,20-1-97,0 1-384,20 0 32,19-20-64,1 19-63,19-19-98,2 0-255,-2 0-32,-19 0 64,-1 20 159,-19-20 65,-20 20 257,-20-20-129,1 21 128,-1-2 32,-20 1 64,1 0-160,19-20-192,-21 19-192,21-19-417,2 0-736,-2 0-1378,-1 0-1985</inkml:trace>
  <inkml:trace contextRef="#ctx0" brushRef="#br0" timeOffset="161209.9609">12486 9623 21620,'19'0'2338,"1"-20"-928,0 20-386,21-20-639,-3 1-257,-17 19-288,19 0-449,-1-21-352,-19 21-256,0 0-641,0 0-2145,-1 0-6792</inkml:trace>
  <inkml:trace contextRef="#ctx0" brushRef="#br0" timeOffset="161752.9296">12922 8908 17424,'81'40'2178,"-22"-20"801,0 39-321,21 0-864,-1 41-769,-20 0-641,-19-2-416,-19 2 577,-3-20-257,2-2 0,-20-17-127,0 18-1,-20-40-192,2 21-96,-3-20-257,1-21-512,0 1-1473,0 0-4004</inkml:trace>
  <inkml:trace contextRef="#ctx0" brushRef="#br0" timeOffset="166618.164">14094 9623 19602,'0'0'1570,"20"0"-1154,-1-20 1121,21 20 577,1-20-736,-3 20-962,3 0-256,-3-19-128,3 19 64,-1 0-384,-1-21-353,1 21-480,-20 0-448,-1 0-993,-19-20-1346,0 20-7463</inkml:trace>
  <inkml:trace contextRef="#ctx0" brushRef="#br0" timeOffset="166791.9921">14272 9425 20819,'-20'39'2499,"20"-19"-994,20 19-64,-20-19-768,21 20-513,-1-20-160,-2 19-224,3-19-673,19-20-993,-20 20-2562,-20-20-13293</inkml:trace>
  <inkml:trace contextRef="#ctx0" brushRef="#br0" timeOffset="167942.3828">15364 8948 16463,'0'0'2434,"0"0"-960,0 40 640,0-1 32,20 20-705,0 21-672,0 0-225,-1-1-319,21-20-257,-20 1 320,1-1-192,17-19-64,-18-19-64,-20 18-256,21-19-129,-1-1-704,-20-19-929,0 20-896,0-20-1218,-20 20-10763</inkml:trace>
  <inkml:trace contextRef="#ctx0" brushRef="#br0" timeOffset="168247.0703">14928 9047 19890,'0'-20'3043,"0"0"-1601,39-19 351,21 19 33,-1-20-737,41-19-512,-1 19-257,0-20-480,0 21-257,-20-1-159,2 1-673,-2 39-1250,-40 0-2305,-19 0-7944</inkml:trace>
  <inkml:trace contextRef="#ctx0" brushRef="#br0" timeOffset="169000.9765">16277 8769 12491,'-20'-20'2723,"1"20"-193,-1 0 1,0 41-129,0-2-416,0 40-449,1 1-320,19 18-288,0 2-352,0 0-193,39-22-352,1 2 289,19-40-289,-19 19-609,19-38-192,22-2-480,-22-19-737,0 0-1409,1-19-897</inkml:trace>
  <inkml:trace contextRef="#ctx0" brushRef="#br0" timeOffset="169760.7421">16694 8651 15054,'0'-41'2178,"0"21"32,20 0 96,21 1-160,-23-21-769,22 21-640,1 19-513,-2 0-160,-19 0-128,0 19 64,0 1-128,-20 19 32,-20 22 32,0-2 224,0-20 0,-1 22 97,21-22-65,-18 0-64,-2-19-128,20 0 0,0-1-192,0 2-129,20-21-191,-2 0-161,3 0 1,19 0-225,-20 20-1057,19-20-2562</inkml:trace>
  <inkml:trace contextRef="#ctx0" brushRef="#br0" timeOffset="170419.9218">17111 9503 9545,'-20'0'1569,"20"0"-1377,0 0 385,0-19 736,0 19-128,0-20-32,-20 20 353,20-20 223,0 20 65,0 0-64,-19 0-225,19 0-224,-20 0-352,0 20-160,20-20-161,-20 20-319,20-20-1,0 19-160,20-19 128,-20 20-63,20-20-1,0 0 0,-20-20-96,19 20 0,1-19-32,-20-1-128,20 20 0,-20-20-32,-20 20-128,20 0-321,-20-19-63,1 19-545,-1 19-1090,20-19-2497,-20 20-7111</inkml:trace>
  <inkml:trace contextRef="#ctx0" brushRef="#br0" timeOffset="171049.8046">17389 8610 17200,'20'-20'2402,"0"20"-576,20 0 832,19 41-544,0-2-1121,-19 20-640,19 21-193,2-1-64,-22 21-32,-19-2-64,0-18 64,0 20-64,-20-41-128,-20 21 288,0-41-256,0 1-385,1-1-512,-1-19-928,0-20-3717</inkml:trace>
  <inkml:trace contextRef="#ctx0" brushRef="#br1" timeOffset="178406.25">7404 10338 12491,'0'-20'1217,"19"20"-224,-19 20 801,20 0 416,-20 19-640,20 0-738,0 2-319,1-21-65,-3 19-191,23-19 127,-21-1 0,18-19-95,3 0-97,18 0-32,1-19-96,-1-1-96,2 0 128,-3 1-224,3 19 64,18-20 0,0 20 32,0 0-256,-18 0 352,18 0-64,-20 0 32,1-21 288,19-18 192,-20 19 129,22-19-225,-22-1-159,-1 0 63,3 0-320,-22 1-256,1 39-609,-20-20-929,0 20-2434,-20 0-10762</inkml:trace>
  <inkml:trace contextRef="#ctx0" brushRef="#br1" timeOffset="178869.1406">8218 10595 19826,'0'-39'1922,"0"39"-1826,-40 19 705,0 21 704,-19 20-320,-20 19-576,0 1-193,-21 20-31,0-2-129,21-18-96,0-21-128,20 2-224,18-42-481,1 21-672,40-40-1025,0 0-2435,0 0-10025</inkml:trace>
  <inkml:trace contextRef="#ctx0" brushRef="#br1" timeOffset="180208.9843">6510 11667 7014,'-39'-20'1826,"39"1"-161,-20 19 257,0-20 224,0 20-288,20 0-449,-19 0-95,-21 20-97,20-1-160,-1 1-160,3 21-225,18-21-351,0 19-129,18-19-96,3-1 128,39 1-160,-21 1 64,1-1-64,-1-20-32,1 19 0,-20 1 0,0 0 0,-20-1 65,-20 1 63,0-20-160,0 20 64,0 1-96,-19-21-353,39 19-640,-20-19-672,20 0-1378,0 0-929</inkml:trace>
  <inkml:trace contextRef="#ctx0" brushRef="#br1" timeOffset="180854.4921">6728 11806 256,'0'-19'11338,"-20"-1"-10024,20 20 255,0 0 481,-18 0 0,18 20-705,-20-1-256,-1 22-64,21-2-64,0 1 0,0-1-288,0-19-193,41-20-63,-23 0 31,23-20 1,-1 0-321,-1-19 128,-19 0-128,0-2-160,-20 2-256,0 19 128,-20 0-353,0 20-192,0 0-63,-19 0 95,19 20 0,-1-20-223,1 20-1443,20-1-383,0 1-2563</inkml:trace>
  <inkml:trace contextRef="#ctx0" brushRef="#br1" timeOffset="181129.8828">7066 11945 14221,'0'20'3203,"0"-40"-1505,0 1 512,0-21-64,-20 1-641,20 18-800,0-18-353,0-1-352,0 1 32,20 18-96,-20 1-416,21 20-673,-21 0-769,20 0-1089,-2 20-384,23 1-10346</inkml:trace>
  <inkml:trace contextRef="#ctx0" brushRef="#br1" timeOffset="181397.4609">7384 11549 16367,'0'-21'1922,"0"42"-1025,0-1 672,0-1 1,0 21-417,20-1-449,-1 22-575,1-22-33,20 0-32,-19 2-160,17-21-481,-17-1-480,-1 1-897,-20-20-1313,20 0-769</inkml:trace>
  <inkml:trace contextRef="#ctx0" brushRef="#br1" timeOffset="181672.8515">7324 11767 15726,'20'-39'4677,"0"19"-3524,0 20-673,19-21-352,-19 21 33,0 0-193,21 0 64,-3 0-32,-17 21-128,19-1 63,-22-1 65,3 1 193,-1 0 191,0 19 32,-20 2-287,20-22-97,-20 1-161,19-20-575,-19 0-577,20 0-1218,-20-20-1088,0 1-10859</inkml:trace>
  <inkml:trace contextRef="#ctx0" brushRef="#br1" timeOffset="181796.875">7563 11569 14894,'-41'-20'1505,"41"20"-1377,0 0-128,0-21-288,20 21-705,1 0-3844</inkml:trace>
  <inkml:trace contextRef="#ctx0" brushRef="#br1" timeOffset="182116.2109">7840 11708 16335,'0'59'1890,"20"-39"-289,-20-1 161,0 1-161,0-20-576,0 21-448,0-21-161,0 0-63,0 0 31,0-21-256,0 1 0,0 1-32,0-1 33,0-19-97,0 19-64,20-21-1,1 21 66,-1 20-130,-20 0 1,18 20 96,2 0 0,1 21-96,19-22-512,-21 21-385,1-21-705,0 1-960,20 1-802,-40-21-5060</inkml:trace>
  <inkml:trace contextRef="#ctx0" brushRef="#br1" timeOffset="182534.1796">8336 11667 11210,'0'-20'3299,"0"20"-1153,0-19 417,-18 19-545,18 0-225,-21 19-608,21-19-448,-20 20 160,20 0-256,0 21-257,0-22-256,20 1-96,-20 0 32,21-20-96,-3 0 64,2-20-64,-20 0-128,20 1 160,-20-1-224,0 20 224,0-21 32,0 21-128,0 21-32,0-1 31,0 19 65,0 0 0,0 2 0,21 18-32,-21-20 64,0 1-96,0 0 96,0 0 0,-21-21 64,21 1-128,-20 0-480,20-1-1346,0-19-1537,0 0-929</inkml:trace>
  <inkml:trace contextRef="#ctx0" brushRef="#br1" timeOffset="183512.6953">8735 11528 11146,'-21'-59'2691,"21"39"-289,0 1-352,0 19-32,0 0-609,0 0-704,0 19 128,0 21 31,21-1-383,-3 21-161,2-20-64,1 19-192,19-18 65,-22-22-97,23 21-225,-21-21-255,0-19-353,-20 20-576,19-20-641,-38 0-609,19 0-2145</inkml:trace>
  <inkml:trace contextRef="#ctx0" brushRef="#br1" timeOffset="183708.0078">8674 11687 15214,'0'0'3459,"0"-20"-1601,0 0-225,20 20 1,-20 0-1057,0 0-481,20 0-96,1 0-64,-3 0-449,23-19-288,-21-1-416,0 20-576,-2-20-610,3 1-1248</inkml:trace>
  <inkml:trace contextRef="#ctx0" brushRef="#br1" timeOffset="184157.2265">8852 11390 14189,'0'59'2338,"21"-19"-480,-1 20-449,0-21-96,0 1-191,-1-21-354,1 21-287,20-19-193,-20-21 0,-1 20-64,1-20-31,-20 0-33,20-20 0,-20 20-64,0-21-256,0 1-64,0 0 64,0 1-225,0-1 161,0 20-32,20-20 128,-20 20 64,21 20 192,-3 0-32,2-1-128,21 1 160,-3 0-64,-18-20 32,21 0 128,-21-20 32,-1 0-63,1 1 31,0-1-288,-20 0 160,0-19-32,0 18-32,0 1-32,-20 20-256,0 0 96,1 0 96,-1 0 31,20 20-31,-20 1-64,20 18 128,0-19 0,0 19-64,20 1-480,19-19-1186,1 18-1857,0-39-2499</inkml:trace>
  <inkml:trace contextRef="#ctx0" brushRef="#br1" timeOffset="184622.0703">9905 11489 16623,'-20'-20'3748,"0"0"-1955,1 20-479,-1 20 63,0 0-128,0-1-352,0 1-384,20 21-417,0-2-32,20-19-64,0-1 0,20 1-160,-21-20-1,1 0-287,-20-20 0,20 1-33,-20-1-63,0 0 223,0 1 193,-20 19 96,20 0 0,0 0-32,-20 0 128,20 19 96,20 21-32,0-1-96,0 2-32,0-2-64,-1 20 128,21-18-32,-40-2 193,21 20-193,-21-19-32,-21 0-64,1-20 64,0 19-193,-19-19-127,19 0-128,-20-20-609,1 0-897,19 0-2402,-20 0-12779</inkml:trace>
  <inkml:trace contextRef="#ctx0" brushRef="#br1" timeOffset="185033.2031">10223 11767 12812,'-20'20'4132,"20"-20"-2115,0 0 129,0-20-320,0 0-577,-20-19-192,20-2-160,0 21-320,0-19-129,0 0-224,0-2-160,0 21-31,20 1-66,0-1-159,0 20-480,-1 20-481,21-20-993,-20 19-2179,20 22-9608</inkml:trace>
  <inkml:trace contextRef="#ctx0" brushRef="#br1" timeOffset="185301.7578">10500 11588 18193,'-20'0'2658,"2"0"-1280,18 0 543,0 0-383,0 20-609,0 0-257,18-1-479,-18 1-161,20 0 32,21 1-64,-21-1 128,-1-20-160,1 0-32,0-20-64,-20-1-65,0 1-31,-20 0 160,0 1-160,1-1-321,-1 0-384,0 1-160,-1-1-160,1 20-1153,20 0-1538,0 0-9320</inkml:trace>
  <inkml:trace contextRef="#ctx0" brushRef="#br1" timeOffset="185540.039">10660 11569 17072,'-20'19'1601,"20"-19"-95,0 20 447,20 0-95,-1-1-673,1-19-320,0 0-352,0 0-289,19-19 0,-19 19-96,0-20-96,0 0-288,1-19-128,-21 18-385,0 1-192,0 1-96,0 19-545,0 0-1440,0 0-1,-21 0-5157</inkml:trace>
  <inkml:trace contextRef="#ctx0" brushRef="#br1" timeOffset="185868.164">10976 11728 10537,'41'98'3139,"-21"-57"-1377,0-2 96,-1-19 352,-19 19-833,0-19-288,0-20-416,0 21 64,0-42-417,-19 1-128,-1 0-192,0-39 256,-21-1-224,41 1-96,-18-21 128,18 21-96,18 19 160,3 1-128,-1 18-32,0 1-32,19 20 64,-19 20 96,0-20 1,0 41-97,0-22 32,-20 1 160,0 19-64,-20-19 128,0 0-32,0 1-160,0-21-96,1 0-416,-1 0-353,0 0-1057,20 0-2049,0 0-2051</inkml:trace>
  <inkml:trace contextRef="#ctx0" brushRef="#br1" timeOffset="186163.0859">11454 11410 21204,'-61'39'1985,"43"-39"-1472,-2 20 416,20 0 352,0-1-608,0 1-513,20 1-192,19-1-64,1-1 32,-1 1-161,-19 0 1,20-1-64,-40 1 224,0 0 96,-20 21 32,-20-22-192,21 1-32,-21 19-129,-1-39-928,23 20-1473,-2-20-2595</inkml:trace>
  <inkml:trace contextRef="#ctx0" brushRef="#br1" timeOffset="186357.4218">11711 11708 24214,'20'79'1346,"-40"-40"-802,20-18-352,0 18 481,-20-19-225,2 0-480,18 19-832,0-19-1186,0 1-1602,-21-2-12939</inkml:trace>
  <inkml:trace contextRef="#ctx0" brushRef="#br1" timeOffset="187519.5312">6967 12700 128,'0'19'11531,"0"1"-9289,20 1 0,-20 19-192,21 19-193,-3-20-735,2 2-226,0-2-255,1 0-225,-1-19-95,-2-20 127,-18 20 129,0-20-257,0-20-192,0 0-64,-18 1-64,-2-21 96,-1 1-224,1-2 128,-18-18-160,-3 0 32,21-1-96,0 1 128,1-2 31,19 22 33,0 0 32,19-1-128,1 40 128,0-21 32,21 21 0,-3 21-96,3-1 96,-3 0-32,3 19 32,-21-19-32,0 19 96,-20-18-96,0-1 33,-20-1-66,0 1-255,-21 0-481,23-1-480,-2 1-480,-1-20-353,1 21-1314,20-21-11305</inkml:trace>
  <inkml:trace contextRef="#ctx0" brushRef="#br1" timeOffset="187961.914">7621 12561 14509,'-38'0'1442,"-3"0"-962,21 0 1218,2 19 640,-23 1-865,21 1-608,0 18-128,20-19-321,-19 19-160,19-19-31,0 1-33,19-1-96,1 0 64,0-20-160,21 0-32,-23-20-64,2-21 0,1 21 32,-1-19 160,-20 19-96,0 1 0,-20 19 96,20-20 0,0 20 0,0 0 0,0 0 0,0 20 0,0-1-96,0-19 0,20 20-416,0 0-321,-2-1-512,3-19-929,19 20-1441,-20-20-8168</inkml:trace>
  <inkml:trace contextRef="#ctx0" brushRef="#br1" timeOffset="188161.1328">7860 12760 15214,'20'0'2402,"-20"-21"-128,0 1-320,0 1-96,-20-1-513,20-19-768,-20 19-385,1-1-160,19 1-32,-20 1-256,20-1-417,-20 20-1121,20 0-960,20 0-1506</inkml:trace>
  <inkml:trace contextRef="#ctx0" brushRef="#br1" timeOffset="188367.1875">8039 12382 17616,'0'-19'3556,"0"19"-2211,0-20-352,20 20 288,-20 20-192,0-1-352,20 1-353,0 19-192,0 2-96,19-2-128,-19 1-256,20-21-224,-21 22-481,21-21-801,-20-1-1313,-20 1-929,0-20-7623</inkml:trace>
  <inkml:trace contextRef="#ctx0" brushRef="#br1" timeOffset="188569.3359">8119 12561 13068,'0'-20'2306,"0"0"321,39 20 223,-19 0-415,20-19-706,-1 19-992,-19 19-449,21-19-160,-3 20-32,3 0-128,-21-1 64,19 1-160,-19 1-160,0-1-289,0-20-800,-1 0-865,-19 0-1858,0 0-11018</inkml:trace>
  <inkml:trace contextRef="#ctx0" brushRef="#br1" timeOffset="188803.7109">8435 12323 17808,'0'-41'3139,"0"22"-2018,21-1 193,-21 20 479,20 20-383,0-1-642,0 3-319,-1 17-129,1-19-160,0 19-64,20 0 0,-20 2-224,19-2-192,1 1 128,-19-1-321,17-18-960,-17-1-1186,-1-1-1889,-20-19-1313</inkml:trace>
  <inkml:trace contextRef="#ctx0" brushRef="#br1" timeOffset="189054.6875">8595 12502 17424,'-40'0'3844,"40"0"-2883,0-20 512,0 20 705,20-20-865,20 20-896,-1 0-353,21-21-256,-21 21-1,2 21 225,-1-1-160,-1 0 0,1-1 96,-20 21 96,19-21 128,-19 1-32,0 1 1,0-1-97,-1-1-64,1-19-353,0 0-608,-20 0-448,20 0-801,-20-19-2210,0-1-10698</inkml:trace>
  <inkml:trace contextRef="#ctx0" brushRef="#br1" timeOffset="189208.9843">8933 12422 15118,'-40'-20'6342,"20"20"-5125,20-20-1025,0 20-480,0-19-1634,0 19-2690</inkml:trace>
  <inkml:trace contextRef="#ctx0" brushRef="#br1" timeOffset="189844.7265">9310 12580 15374,'0'0'2659,"-20"0"-1154,20-19-160,0 19-64,0 19-256,0-19-64,0 41-224,0-21-256,0 19-289,20-19-32,0-1-64,-1-19 0,21 0 32,-20 0-96,0 0 32,-1-19-128,1-1 32,-20 20-32,0-39-32,0 19 0,0-1 160,-20 1-160,1 20 64,-1-19 0,0 19 0,0 0-224,0 0-545,1 0-1025,19 0-768,0 0-962,0 19-9672</inkml:trace>
  <inkml:trace contextRef="#ctx0" brushRef="#br1" timeOffset="190089.8437">9549 12600 13901,'58'41'2242,"-58"-22"-224,21 1 352,-1 0-480,-20-20-513,18 0-96,-18 0-608,0-20-289,0 20 33,0-20-1,0 1-224,21-1-96,-21-1-64,20 1-32,0 1-32,0-1-32,-1 20 160,1 0-128,0 20 0,0-1-384,19 1-641,-19 21-609,20-2-544,-20-19-2274,19-1-11851</inkml:trace>
  <inkml:trace contextRef="#ctx0" brushRef="#br1" timeOffset="191255.8593">11533 10179 10666,'0'0'640,"20"0"-223,-20 0 1568,0 0 65,20 0-256,-1 20-224,1 0-577,-20-1-417,20 21-256,0-21 225,-20 2-97,21-1-31,-3 0-321,-18-1-32,20-19 32,0 0-64,21 20-192,-23-20-64,2 0 128,21 0-1,-2 0-31,-19 0 160,20 0-192,19 0-128,-19 0-289,19 0-31,2 20-97,-2-20 193,20 19-289,1 1-128,-1 1 192,0-1 289,0-1 64,0 1 127,2-20 449,-2 0 321,0-20-161,0 1 1,-18-1 223,18-1 129,0 1 320,0-19 320,-19 19-288,-21-19-384,22 19-129,-41-1-95,19 2-385,-39 19-64,20-20-577,-20 20-1409,20 0-1793,0-20-9418</inkml:trace>
  <inkml:trace contextRef="#ctx0" brushRef="#br1" timeOffset="191872.0703">13062 10575 17072,'20'-19'2722,"-20"19"-1633,20 39 833,-1-19 64,1 40-705,0-1-640,20 2-193,-1-22-224,1 20-95,-1-39-65,1 20-385,1-20-415,-23 0-834,23-1-1633,-21-19-2434</inkml:trace>
  <inkml:trace contextRef="#ctx0" brushRef="#br1" timeOffset="192863.2812">13319 11588 13452,'20'59'1474,"0"-19"-834,0-19 738,-20 18 287,21-19-320,-21 0-159,18-20-162,-18 0-191,0 0 192,0 0-160,-18-20-224,18 20-353,-21-39-64,1 19-64,0-21 65,0 2 31,20-1-288,0 1 32,0-21 64,0 20-128,20 1 128,-20 19-64,20-1-64,0 21-577,-20 21-480,21-21-577,-3 20-1248,23 19-482,-21-19-1152,0 0-1954,-2 19 4996,3-39 3076,-1 21 3074,0-21-1056,0 0-898,-1 0-384,1 0-288,20 0-128,-20-21-513,-1 1-320,1 1-480,-20-1-129,20-19-288,-20 19 0,0 0-64,0-1-64,-20 2 129,0 19-162,-19 0 162,19 0-161,-20 19 128,21 2 192,-1-1 0,0 19-64,20 1-63,0-1 31,0 2-32,20-2-256,19-19-64,1 19-481,0-19-192,19-20-256,2 0-512,-2 0-834,-19 0-1184,-1-20-2787</inkml:trace>
  <inkml:trace contextRef="#ctx0" brushRef="#br1" timeOffset="193073.2421">14034 11469 13580,'-19'0'2851,"19"0"-865,-20 0 608,20 20-544,-20-1-320,20 22-257,0-21-448,0 19-576,20 0-257,0-19-160,-1 0-224,21 1-193,19-1-415,-19-20-321,1 0-1122,-23-20-1152,2-1-641</inkml:trace>
  <inkml:trace contextRef="#ctx0" brushRef="#br1" timeOffset="193286.1328">14232 11489 15694,'0'19'2819,"20"1"-1217,-20 21 191,20-22-95,1 1-97,-1 19-768,19-39-320,1 0-289,-1 0-256,-19 0-256,20-19-353,-20-1-800,-20 0-1538,19 1-2787</inkml:trace>
  <inkml:trace contextRef="#ctx0" brushRef="#br1" timeOffset="193456.0546">14590 11708 17520,'0'-21'2466,"-20"21"-1280,20-40 63,-20 21 352,0-21-672,20 1-577,-19-2-191,19 2-674,19 0-576,1 19-705,0 0-992,0-1-898</inkml:trace>
  <inkml:trace contextRef="#ctx0" brushRef="#br1" timeOffset="193718.75">14789 11369 15566,'0'21'2595,"-20"-21"-1090,20 20 513,-21 0-128,21-1-545,0 1-800,0 19-385,21-19-32,-1 1-96,0-1-64,19-1 32,1 1-96,0 0 0,-21-1 32,-19-19 128,0 20-64,0 0 64,-19-20-32,-21 21 0,0-21-32,21 0-96,-21 0-32,-1 0-449,23-21-640,18 21-417,-20-20-1280,20 20-994,0-20-9641</inkml:trace>
  <inkml:trace contextRef="#ctx0" brushRef="#br1" timeOffset="193894.5312">15007 11588 17424,'39'20'3555,"-19"-20"-1985,-20 20-577,0-1-32,20-19-257,-20 20-608,0-20-320,0 0-609,0 0-736,21 0-1890,-21-20-1922</inkml:trace>
  <inkml:trace contextRef="#ctx0" brushRef="#br1" timeOffset="194033.2031">14987 11291 1761,'0'-20'15375,"0"20"-15952,0 0-1761</inkml:trace>
  <inkml:trace contextRef="#ctx0" brushRef="#br1" timeOffset="194296.875">15186 11469 17520,'40'100'2627,"-22"-61"-770,3 0-383,-1-19 319,0 0-255,0 1-577,-20-21-577,19 0-160,1-21-63,0 1-65,-20 0-64,20-19-193,-20 0-31,0-2-32,0 2-224,0-1-129,0 1 33,0-2-706,20 22-864,-20 19 97,0-20-290,0 40 930,0-1 64,19 2-1442,-19-1-7911</inkml:trace>
  <inkml:trace contextRef="#ctx0" brushRef="#br1" timeOffset="194630.8593">15562 11508 18417,'20'0'3043,"1"0"-1153,-1 0-321,19-19-416,-19 19-416,20 0-449,-1 0-128,-19-20-32,20 0-128,-20 20 97,-1-39-97,-19 19 32,0 20-129,0-21 129,-19 2-192,-1 19-64,0 0 96,-20 0 96,21 19 224,-1 22 0,0-2 65,0 1 63,20-1 256,0 21-255,0-20-225,40-21-160,-1 1 160,21 0-160,-1-20-192,-19 0-417,19-20-576,2 20-1057,-22 0-3011,-19 0-12044</inkml:trace>
  <inkml:trace contextRef="#ctx0" brushRef="#br1" timeOffset="195364.2578">13578 12363 12908,'0'-20'1217,"-20"0"-384,0 1 832,20-3 673,-21 3-736,3 19-385,-2 0 0,0-20-32,-1 20-192,1 20-224,2 21-288,18-2-97,-21 0-288,1 1 0,20 0-128,0 0-192,20-21-353,-20 21-288,21-21-352,17 22-160,3-21-257,-3-1-1024,3-19-577,-1 0-9481</inkml:trace>
  <inkml:trace contextRef="#ctx0" brushRef="#br1" timeOffset="195710.9375">13876 12402 15118,'-41'0'2466,"23"20"-1249,-23-1 833,21 2 256,0-1-576,0 0-737,20-1-545,0 1-319,0 0-1,0-1-96,20-19 64,0 0-96,0 0 64,0 0-160,1-19-225,17-1 129,-38 0 64,21 1-32,-1 19 160,-20-20-64,0 20 64,0 0-32,0 0 32,0 0-32,20 20 64,-20-1-32,18 1-416,-18 0-353,21-20 0,19 19-32,-20-19-192,-1 0-288,1 0-448,0 0 31,-20 0-416,0 0-3107</inkml:trace>
  <inkml:trace contextRef="#ctx0" brushRef="#br1" timeOffset="195943.3593">13975 12184 17104,'0'0'2786,"0"0"-1857,0 20 481,0 19 159,20 0-416,0 2-384,-1 18-385,1-19-256,20 20-96,-20-40-256,-1-1-384,21 21-97,-20-21-544,19 1-641,-19-20-1377,21 0-417</inkml:trace>
  <inkml:trace contextRef="#ctx0" brushRef="#br1" timeOffset="196154.2968">14214 12143 16912,'0'0'3427,"0"0"-1698,0 41 289,0-2-736,18 1-610,2 20-352,21-1-159,-21-19-642,19 0-544,-19-20-416,0 0-321,0-20-1729,19 19-1282</inkml:trace>
  <inkml:trace contextRef="#ctx0" brushRef="#br1" timeOffset="196501.9531">14967 12482 21588,'0'0'2242,"0"0"-1890,0 0 481,0 20 448,0-1-576,0 1-449,20 0-192,0-1-192,0 1-160,-1 1-289,1-1-480,0-20-993,1 0-1761,-21 0-962</inkml:trace>
  <inkml:trace contextRef="#ctx0" brushRef="#br1" timeOffset="196683.5937">14967 12243 20211,'-39'-20'2402,"19"1"-2018,20 19-576,0-20-288,0 20-193,20-20-704,-1 20-1314,1 0-3138</inkml:trace>
  <inkml:trace contextRef="#ctx0" brushRef="#br1" timeOffset="196928.7109">15165 12402 17424,'21'60'3267,"-1"-40"-1697,0 0 415,-20-20-223,18 19-481,-18-19-512,21 20-513,-21-20-64,0 20-192,0-20 225,20-20-161,0 0-128,0-19-96,-1 19 31,21-1 33,-20 2 96,0 38-96,-20-19 96,19 41-32,-19-21 0,0-1-576,0 1-289,20 19-513,0-19-928,0 21-2050,1-41-7591</inkml:trace>
  <inkml:trace contextRef="#ctx0" brushRef="#br1" timeOffset="197605.4687">15920 12084 16495,'0'0'3491,"0"0"-1537,0 0 0,21 20-384,-3 19-577,2 22-257,21-2-223,-21 1-193,19-1-128,1 0-64,-1-18-96,-19-21-160,0 19-160,0-19-449,0-1-352,-1 1-801,1 1-608,0-21-1314,-20 0-2017</inkml:trace>
  <inkml:trace contextRef="#ctx0" brushRef="#br1" timeOffset="197812.5">16356 12343 17296,'0'20'3267,"20"-1"-2178,-20 1 160,0 19 96,0-18-672,0-1-417,20 0-256,-20-20-288,21 19-288,-21 1-417,20-20-801,0 0-1409,-20 0-705</inkml:trace>
  <inkml:trace contextRef="#ctx0" brushRef="#br1" timeOffset="198315.4296">16317 12124 19186,'20'0'2562,"-20"0"-1633,19 19 480,21 2 65,1 19-513,-3 19-481,3 1-288,18-1-32,-19 0-31,-20-18-33,0-21 192,-1-1-96,1 1 64,0 0-128,0-20 65,-20 19 95,0-19-96,0-19-128,0 19-64,-20-20-96,0 0-224,20-19-1,-20-2-63,20 22 192,0 19-96,20 0 192,0 0 63,-20 19 66,20 2-130,1-1 129,-3-20-32,22 20-32,1-20 32,-2 19-32,1-19 161,-1-19-162,1-1 66,-20-21-1,19 2 32,-39 0-96,0-1 160,-19 40-224,-1-19 96,0 19-32,0 19 64,0-19-64,1 20 128,-1 19 32,20-19 160,0 19-96,0-18 97,20-1-289,-1 0 32,1-1-161,20-19-127,19 20-224,-19-20-353,19 0-672,2 0-866,-23 0-2593,3 0-8073</inkml:trace>
  <inkml:trace contextRef="#ctx0" brushRef="#br1" timeOffset="198749.0234">17449 12084 24599,'79'-59'1249,"-39"40"-352,40-2 256,-42 21-320,23 0-673,-41 21-160,19-2 32,-39 21-256,0-1 64,0 21-33,-39-20 1,19 19 128,20-40 32,-20 22-96,40-21-128,0 0-97,19-1 321,21 1 32,-21 0 0,1-1 0,-20-19 96,19 21 97,-39-1 63,20 0 96,-20 19-192,0-19-64,-20-1-64,-19 1-448,-1 1-673,0-1-1602,1-20-2690</inkml:trace>
  <inkml:trace contextRef="#ctx0" brushRef="#br1" timeOffset="199906.25">15603 9682 9865,'-21'0'2338,"21"0"-512,0 21-97,0-1 770,0-1-417,0 40-801,0-19-672,21 20-353,-1-21 32,0 1 128,-1 0-319,1 0 63,0-21 192,20 1-192,-21-20-64,21 0-64,0 0 64,-1 0-96,22 0-96,-2-20 32,-1 20 32,3 0-192,18 0-64,0 0 192,20 20-193,0-20 97,21 0 0,-1 0-160,21 0 31,-2 0 193,-19-20-96,0 20-160,1 0 224,-21 0 192,20 0 64,-1 0 0,-18 0 96,19 0 128,-20-19 417,0-1 128,-18 0-257,-22-1-255,-19-18 95,-1 19 0,1-19-31,-20 0-225,-1-2-384,1 2-705,-20 19-576,0 0-1410,0 1-6886</inkml:trace>
  <inkml:trace contextRef="#ctx0" brushRef="#br1" timeOffset="200391.6015">17627 10258 17424,'59'-20'3267,"-18"20"-801,18 0-320,21 20-512,-1 0-417,20 20-640,1 19-289,-1-19-288,0-1-192,0-18-289,1-1-95,-21-1-65,0-19-256,-19 0-544,-1 0-417,-19 0-2978</inkml:trace>
  <inkml:trace contextRef="#ctx0" brushRef="#br1" timeOffset="201195.3125">19097 10893 1569,'0'20'9705,"0"1"-7046,19-2-609,-19 1 128,20 0-256,0-1-898,0 1-319,0-20 96,-20 0 192,0-20 64,0 1-352,0-1-161,0-19-31,-20-2-257,20 2 64,-20-20-192,20 18-64,0 1-64,0 1 64,0 19-128,20 1 32,-20 19-64,20 0-192,19 0-481,-19 19-1057,21 21-1088,-3-21-1891,-18-19-10698</inkml:trace>
  <inkml:trace contextRef="#ctx0" brushRef="#br1" timeOffset="201485.3515">19553 10775 15822,'20'-21'2563,"0"1"-1122,-1 0 962,21 1-770,-20-1-736,0 0-513,-20 1-159,19-2-129,-19 1 96,0 0 32,-19 20-96,-1-19-32,0 19-64,-20 0 0,21 19-64,-21-19 224,20 20-160,0 0 129,1 20 63,19 0 32,0-1 32,0 2-95,19-2-1,21 1-288,0-1-161,-1-19-351,21 1-257,-1-21-384,2 0-545,-2-21-1697,-19 1-1154</inkml:trace>
  <inkml:trace contextRef="#ctx0" brushRef="#br1" timeOffset="201738.2812">20109 10615 16431,'-20'0'1762,"0"0"128,20 0 480,-20 21-641,20 18-319,-20-19-193,20 19-384,20 2-417,-20-21-128,40 19-128,-20 0-192,19-19-96,2-20-256,-3 0-193,3 0-480,-1 0-608,-1-20-737,-19 1-1474,0-1-2306</inkml:trace>
  <inkml:trace contextRef="#ctx0" brushRef="#br1" timeOffset="201970.7031">20367 10655 13132,'0'40'2242,"0"-21"-544,0 21 864,20-19 225,0 18-833,-1-19-577,1 0-352,0-20-609,20 0-224,-1 0 33,1-20-129,-19-19-385,17-2-95,-18 1-160,-20 21-193,0-21-640,-20 0-962,0 20-1664,2 0-642</inkml:trace>
  <inkml:trace contextRef="#ctx0" brushRef="#br1" timeOffset="202390.625">20923 10893 15438,'0'-20'3844,"0"1"-2275,0-1 65,-20-19 512,20-2-545,-20 1-448,20 1-576,0 0-481,0 18-96,20 1-96,0 0-192,-1 20-577,1 0-641,20 0-992,-19 0-1826,17 0-1377</inkml:trace>
  <inkml:trace contextRef="#ctx0" brushRef="#br1" timeOffset="202658.2031">21260 10536 20723,'-20'0'2178,"20"0"-1345,-39 0 448,19 0 32,0 0-256,-19 20-448,39-1-449,0 21-192,18-19-32,3-2-32,19 21-96,-1-21-64,1 1 31,0 21 65,-21-21 128,1 19 64,-20-19 96,-20-20 97,1 19-161,-1 1 128,-20-20-160,20 0-192,1 0-353,-1-20-320,20 20-960,-20-19-898,20-1-1729,0 20-10090</inkml:trace>
  <inkml:trace contextRef="#ctx0" brushRef="#br1" timeOffset="202833.0078">21420 10754 16143,'58'21'6694,"-58"-21"-5413,21 0-576,-1 0 32,-20 0-545,0 0-320,20 0-353,-20 0-1056,0 0-962,0 0-2209</inkml:trace>
  <inkml:trace contextRef="#ctx0" brushRef="#br1" timeOffset="203187.5">21458 10397 16527,'0'0'737,"0"-20"-865,20 20-481,-20 0 417,0 0-961,21 0-321,-21 0-479,0 20 479,20 0 1634,-20-1 1954,20 1 673,-2 21-64,3-2 223,-1 20-415,20-18-513,-21-2-769,21 0-288,0 1-32,-21-19-32,1-1-33,20-20-319,-19 0-129,-3-20-160,-18-1-31,0 1-129,0 0 32,0-19-224,0 19-224,0-20-353,0 0-192,0 21-544,0-1-225,20 20-608,-20 0-513,20 0-1729,-20 20-8168</inkml:trace>
  <inkml:trace contextRef="#ctx0" brushRef="#br1" timeOffset="203476.5625">22035 10655 18897,'39'0'2467,"-19"-19"-257,0 19 544,19-21-736,-19 1-640,20 0-642,-20 1-415,-1-1-161,1 0 32,0 20-32,-20-19-224,0 19-32,-20-20 0,0 20-160,1 0-161,-21 20 97,20-1 256,-19 1 0,19 19 128,0 1 64,20 20 32,0-21 128,20 1 1,19-19-33,1-1-96,0-1-96,-1 1-160,22-20-192,-2 0-673,-19-20-673,-1 20-1665,1 0-4965</inkml:trace>
  <inkml:trace contextRef="#ctx0" brushRef="#br1" timeOffset="204259.7656">20288 11489 11979,'-20'-40'1633,"20"21"65,-21-1 384,21 0 448,0-20-608,-20 20-545,20 0-159,-18 20-161,-2-19-161,-1 38-159,-19-19-96,21 40-161,-21-21-159,20 42-161,0-22-96,1 0-32,38 2-96,-19-2-225,40-19-287,0 0-417,-1-20-544,22 0-866,-2 0-2209,0-40-5093</inkml:trace>
  <inkml:trace contextRef="#ctx0" brushRef="#br1" timeOffset="204604.4921">20664 11390 4548,'-20'0'14638,"0"-21"-12845,-19 21-640,19 21 737,0-1-320,0 19-545,20-19-577,0 19-192,0-19-192,20 1-32,0-1 33,0-1-65,19-19-97,1-19-95,-19-1-96,-1-1 96,-20 1 192,20-19 32,-20 19-64,-20 1 160,20-1-64,-20 20 320,-1 0-320,21 0 65,0 20-129,0-1 32,0 1-32,0 19-32,21-19-321,19 1-255,-1-1-449,1-20-449,-1 0-416,1 0-1217,-20 0-512,0 0-9834</inkml:trace>
  <inkml:trace contextRef="#ctx0" brushRef="#br1" timeOffset="204829.1015">20923 11232 3363,'0'-22'12684,"0"3"-9930,0 19-383,0 19-97,0 3-64,0 17-961,19 0-512,-19 20-321,20 2-256,20-22-224,-19 20-352,17-38-353,-17-1-352,19-1-384,-22-19-770,23 0-1696,-41-19-2499</inkml:trace>
  <inkml:trace contextRef="#ctx0" brushRef="#br1" timeOffset="204995.1171">21122 11251 12972,'-20'-41'4868,"20"41"-1152,-20 0-1474,20 22-416,0-3-545,20 21-384,0 19-449,-2-19-352,23 0-640,-1-21-513,-1 21-481,1-21-1344,-1 1-2179</inkml:trace>
  <inkml:trace contextRef="#ctx0" brushRef="#br1" timeOffset="205524.414">21875 11410 12075,'20'-20'3523,"-20"20"-1185,0 0 449,0 0-481,-20 20-416,20 0-545,20 19-544,-20-19-417,21 19 33,-21-18-321,20-1 0,-20-20-192,18 19-384,3-19-545,-21 0-801,0-19-1473,0-1-2435</inkml:trace>
  <inkml:trace contextRef="#ctx0" brushRef="#br1" timeOffset="205708.0078">21916 11151 16431,'-21'-19'2402,"21"19"-2626,0 0-1281,0 19 736,21-19-192,-21 20-2434,20 19-3684</inkml:trace>
  <inkml:trace contextRef="#ctx0" brushRef="#br1" timeOffset="205896.4843">21995 11350 576,'59'119'7591,"-19"-80"-2690,-20-19-1698,0 1-288,-1-1-481,1-20-576,0 0-417,0-20-352,0-1-384,-1 1-385,-19-19-192,20 0 0,-20 19 65,0 0-97,0-1 96,0 21 96,0 21-64,0-1-64,0 19-160,20 1 0,21-1-416,-3-18-705,3 18-705,-1-19-1409,-1 0-3139</inkml:trace>
  <inkml:trace contextRef="#ctx0" brushRef="#br1" timeOffset="206744.1406">19871 12084 19698,'0'-19'2627,"0"19"-1666,0 0 64,0 19 448,20 1-512,-20 19-481,0 22 65,20-2-161,-20 1-128,19-1-127,1-19-129,-20 0 96,20-20-192,-20 0-193,20 19-447,0-19-386,-1-1-351,1-19-673,0 0-1569,0 0-834</inkml:trace>
  <inkml:trace contextRef="#ctx0" brushRef="#br1" timeOffset="206911.1328">20209 12382 2882,'0'40'15439,"0"-40"-13357,0 19-833,0-19 128,0 21-480,0-1-641,18 0-192,-18-20-288,20 19-320,1-19-513,-21 0-1698,20 0-1505</inkml:trace>
  <inkml:trace contextRef="#ctx0" brushRef="#br1" timeOffset="207087.8906">20227 12124 16912,'-18'-20'2690,"-2"20"-2306,-1-20-255,21 20-129,0 0-513,0 0-1345,21 0-1377,-21-19-10794</inkml:trace>
  <inkml:trace contextRef="#ctx0" brushRef="#br1" timeOffset="207541.0156">20387 12343 16047,'39'79'2530,"-19"-60"-864,0 22 255,0-21-159,0-1-577,-1 21-480,-19-21-321,20-19-63,-20 20-193,0-20 64,0 0-32,0 0-224,0 0 32,0-20-128,0 1-32,0-21 31,0 1-31,0 19 64,20-1 32,-20 2 96,20 19 96,1 0-64,-3 19 96,22 2-160,1-1 32,-2 0 32,1-1-32,19 1-32,1-20 0,-21 0 128,1-20-32,1 1 0,-41-1 65,18-21 95,-18 2-32,-18 0-224,-3 19 32,-19 0 64,20 20-128,1 0 160,-1 0 0,0 0-32,20 20 32,0 19 161,0-19-161,0 19 64,20-18-64,-20 19 0,20-21-32,19 21-416,-19-21-97,39 1-544,-18-20-704,17 0-1570,-17 0-2915</inkml:trace>
  <inkml:trace contextRef="#ctx0" brushRef="#br1" timeOffset="208113.2812">21776 12104 12075,'0'-39'6086,"-20"-1"-3652,20 40-993,0-19 801,-19 19-704,19 19-833,0 21 31,0-1-223,0 41-33,0-21 129,0 21-225,19-21 97,-19 0-289,20-38-128,0 19-64,0-21-96,19 21-96,1-21 96,19 1-193,-18-40 1,-1 20-32,-21-19 31,1-21 129,0 21-128,-20-21-64,0 19 159,-20 2 129,-19 19 0,19 0 160,-20 0 1,1 0-97,19 19 0,20-19-97,0 21-575,0-1-1570,20-20-3011,19 0-9385</inkml:trace>
  <inkml:trace contextRef="#ctx0" brushRef="#br1" timeOffset="208817.3828">22491 12402 8584,'0'-39'2562,"-20"39"417,1 0-96,-1 0-33,0 19-896,20-19-673,0 20-352,0 0-128,20-1-321,-20 2-319,39-1 63,-19 0-96,0-20 96,20 0-192,-21 0 32,21 0 96,-20-20-128,-20 0 0,0-1-96,0 2 64,0-21-288,-20 21 256,-20-1-384,21 0 224,-1 20-1,20 0-543,0 20-674,0-20-191,20 20-193,-1-20 32,-19 19-1152,20-19-6119</inkml:trace>
  <inkml:trace contextRef="#ctx0" brushRef="#br1" timeOffset="209055.664">22788 12482 15118,'21'20'2402,"-1"-20"-128,-20 0 129,0 0-610,0-20-640,0 0-416,0-1-32,0-18-225,0 0-384,20-1-160,-20-1-32,19 2-480,1 39-97,0 0-384,20 0-1121,-1 20-2082,1-1-8584</inkml:trace>
  <inkml:trace contextRef="#ctx0" brushRef="#br1" timeOffset="209513.6718">23185 12006 19698,'0'-21'1826,"20"1"-1314,21 0 1058,-2 20-33,1-19-1024,0-1-33,-1 20-384,-19 0-96,39 0 0,-19 0-32,1 20 0,-3-1-128,-17 21 192,-21 20 64,20-21 96,0 20 1,-20 2 95,18 17 96,-18-17-160,21-22-159,-1 20-258,0-18-223,0-2-161,-1-19-191,-19 0-738,20-1-672,-20 1-1153,0-20-2082</inkml:trace>
  <inkml:trace contextRef="#ctx0" brushRef="#br1" timeOffset="209705.0781">23404 12304 19698,'-20'0'3107,"1"0"-2915,38 0 961,1-22 609,40 3-961,-1-1-737,41 20-609,-1-20-1216,0 1-546,-20 19-1632,-18-20-11468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5T01:23:02.2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357 3310 12748,'-41'-19'1377,"41"-22"32,-18 21-160,18 0 865,0 1-32,0-1-897,0 20-352,18 20 448,2 19-95,1 0-514,-1 42-255,0 38-97,-2 0-256,-18-1-64,21 2 0,-1-20 96,20-41-320,-40-59-193,59 99 417,-19-59-2274,-1-21 385,-39-19-1635,61 20 3524</inkml:trace>
  <inkml:trace contextRef="#ctx0" brushRef="#br0" timeOffset="484.375">853 3291 13196,'-20'39'577,"-1"-19"-33,3 19 257,-2-19 736,-21 20 609,3 0-480,-3-1-577,21 0-352,-19 2-257,19-2 1,0-19-1,-20 19-160,21-19 1,19 1-225,-20-1-64,20-20-32,0 19 128,0 1-64,20 0 0,19-1 128,1 1-96,-1 0-64,1 1-32,1-1 128,-3-1-192,23 1 0,-22-20-96,-19 0-320,20 0-225,-20 0-929,-1 0-864,1-20-513,-20 1-3267</inkml:trace>
  <inkml:trace contextRef="#ctx0" brushRef="#br0" timeOffset="868.164">1191 3786 12491,'0'0'6663,"20"0"-6023,-20 0-95,0 0 320,18-19 95,3 19-159,-1 0-577,0-20 97,-20 20-225,20-21 160,-20 1-32,0 20 97,0-19-321,0-1-32,-20 20 128,-20 0 224,1 0-96,-1 39-160,19-19 289,1 21-129,20-2-32,-18 0-160,18 1 32,18 1 0,2-2 0,41-19-576,-2-1-321,0-19-608,1 0-2595,-1 0-10314</inkml:trace>
  <inkml:trace contextRef="#ctx0" brushRef="#br0" timeOffset="1411.1328">1547 3726 20467,'0'-39'2146,"-20"39"-1025,20 0-641,20 0 706,21 0-1,-3 19-705,3 22-352,-1-21-64,-20 19-96,19 0-128,-19 1-288,20-19-257,-21-1-320,1-1-673,-20-19-1024,20-19-1506,0-1-11147</inkml:trace>
  <inkml:trace contextRef="#ctx0" brushRef="#br0" timeOffset="1578.125">1984 3628 18193,'-20'39'2786,"20"0"-960,0 41-417,0-1-159,-20 1-546,20-1-31,0-19-257,-18 19-448,18 1-192,-21-1-320,21-19 31,0-20-96,0-1-255,0-19-1218,21 20-2883</inkml:trace>
  <inkml:trace contextRef="#ctx0" brushRef="#br0" timeOffset="2570.3125">2422 3430 19762,'-41'-21'1794,"41"21"-1025,20 21-641,1-2 769,-3 21 128,2 38-353,1-17-448,19 37-160,-22-18-31,3-21-33,-1-18 0,0-2 64,0 1-32,0-1 32,-20-18 0,0-21-32,0 20 96,19-20-128,-19 0-96,0 0 160,0 0-384,0-20 95,0 20 193,0-21 128,20 1-192,-20 20-32,20 0-32,0 0 128,0 0 64,-1 0-224,1 0-64,21 20 127,-3-20 97,3 0 32,-1-20-64,-1 20 160,1-19-352,-20-1 416,-1 0 33,21 1-290,-40-1 226,20-21-97,-20 21 160,0 1-96,0-1-128,0 0 32,-20 1-96,20-1 0,-20 20 64,0-21-32,-19 42 128,19-21-64,20 20 0,-20 19 32,20 0 0,0 1 32,0 1-64,20-2-64,0 0 0,0-19-129,19 1-415,21-21 352,-1 0-545,0-21-2530,2-18-4517</inkml:trace>
  <inkml:trace contextRef="#ctx0" brushRef="#br0" timeOffset="3077.1484">3374 3726 17488,'40'41'2306,"-20"-2"-993,0 20-704,19-18-64,-39-2-1,20 1-192,0-21-63,-20 1-33,20 1-224,-1-21 256,-19 0-128,0 0 193,0-21-257,0-18-64,0 19-64,0-39 64,0 18-224,0 2 256,0-1-64,0 21-64,20-1-96,-20 40 192,20-1 128,0 21 64,-20 19-96,21 1-64,-3-1 64,-18-18-96,20-2-32,1-19 64,-21 0-64,20-20 64,-20 0 161,0-20 95,0 0-160,20-19-32,-20-2-32,0-18 128,0 20 1,0-2 95,0 21-160,0 20-128,18-19-32,3 19 128,-1 19 32,0 21-160,-20-40-256,59 60 256,-19-20-897,-20-1-64,19-18-352,1-1-929,-20-1-2819</inkml:trace>
  <inkml:trace contextRef="#ctx0" brushRef="#br0" timeOffset="3750.9765">4108 3826 20755,'0'0'2050,"0"0"-1634,0 19-351,21 1 447,-21 21-128,20-21-63,-2-1-225,-18 1 0,20-20 128,-20 20 0,0-20 1,0 0 351,0-20-288,0-19-256,0-2-32,0 1 64,21 1-64,-21 0 64,0-2-96,0 21 193,0 20-161,20 0 96,0 41 96,-1-2-96,1 1-96,0 19 32,0 1-32,-20-20-96,20-1 160,-20-18-96,20-1 32,-20-20 32,19 0-32,-19 0 96,0-20-96,0-1 192,20-18-32,-20-1 1,20 1-1,0 18 32,1-19-32,-3 40-224,2 0 32,-20 0 96,20 20-32,1 0-192,-1 1-128,-2 18-193,3-19-416,-1 0-928,0-20-994,0 0-2466</inkml:trace>
  <inkml:trace contextRef="#ctx0" brushRef="#br0" timeOffset="4148.4375">4963 3706 13837,'-21'-19'6117,"1"19"-5028,0 19-384,-19 1 544,19 21 353,0-2-481,0 0-609,20 1-448,0 1-96,20-22 0,0 1 128,0-20-160,-1 0 128,21 0-64,-20-20 0,1 1 32,-3-22 33,-18 21-1,0 0 64,0 20-32,0-19 128,0 19 385,0 19-417,-18 21-96,18-19-96,0 18-64,0 1-224,18-1-321,23-18-512,-21-1-641,18-1-416,3-19-2210,-21-19-11563</inkml:trace>
  <inkml:trace contextRef="#ctx0" brushRef="#br0" timeOffset="5467.7734">515 4341 14061,'-19'0'1121,"19"22"320,-20-22-544,20 0 0,0 0-128,0 0-33,20-22-319,19 22-289,1 0-32,19 0 128,2 0 129,-3-19-33,1 19-64,2 0-64,18 0-160,0-20 0,2 20-64,-22-20 64,20 20 128,0 0 33,20-19-97,0 19 96,0 0-96,21 19-96,-21-19 64,20 20-96,1 0 224,-1-20-96,0 0 0,-19 0-32,-1 0 1,-20 0 127,0 0 160,20-20-32,-20 20 193,20 0-193,1-20-96,-20 20-128,20-19 1,-1 19-97,0-20-97,-20 20-95,0 0-32,0 0 128,-18 0 64,-2 0 64,-19 0-32,19 0 128,-19 0-160,19 0 96,-19 0-192,-1 0 320,22 0-256,-3 0 32,3 0 64,-2-20 64,1 20-224,-21 0 160,1 0 32,-1 0-128,1 20 96,1-20 0,-2 0-32,1 20 96,-1-20-128,1 0 32,19 0 96,-19 0 96,0 19 33,-1-19 63,1 0-32,-1 0 97,-19 0 95,1 0-288,-1 0-32,0 0-32,-2 0 0,3 20 161,-1-20-33,-20 0-224,20 0 32,0 0 64,0 0-96,-20 0-32,19 0-256,-19 0-65,0 0 65,0 0-385,0 0-608,0 0 0,20 0-1313,-20 0-2499</inkml:trace>
  <inkml:trace contextRef="#ctx0" brushRef="#br0" timeOffset="5736.3281">5558 3608 26008,'-20'0'1570,"20"0"-1570,0 0-193,0 0 161,0 0 64,0 0-352,20 20-513,-20-20-1024,0 19-2756,0 21-13804</inkml:trace>
  <inkml:trace contextRef="#ctx0" brushRef="#br0" timeOffset="5866.2109">5558 4024 26392,'0'21'1570,"20"-21"-1666,-20 0-353,0 0 129,19 0-256,-19-21-1538,0 1-2627</inkml:trace>
  <inkml:trace contextRef="#ctx0" brushRef="#br1" timeOffset="104104.4922">6094 3588 12011,'-40'-21'3811,"20"2"-2017,20-1-256,0 20 63,0-20-320,20 1-416,20-1-192,19 0-193,0 1-448,2 19 0,-2 0-64,1 19-64,-21 21-96,-19 19 64,0 1-128,-20-1 31,-20 21 257,-20-21 129,1 0 543,-1 2-31,1-2 64,19-20-97,-21-18-95,41-1-193,0-1-288,0-19 64,41 0-96,-3 0 64,3 0-32,18-19-192,1-1-352,-21 20-513,21-21-224,-21 21-993,1 0-2146,1 0-8040</inkml:trace>
  <inkml:trace contextRef="#ctx0" brushRef="#br1" timeOffset="104447.2656">6789 3806 20851,'0'59'577,"0"-39"-321,19 21 289,-19-22 287,20 1-127,-20 0-321,20-1-159,0-19-1,-20 0-32,20 0 64,-20 0 65,20-19 191,-20-1-320,19 0-32,1-19-32,-20 18-63,20 1-162,-20 0 1,20 20-96,1 20 96,-21 0-288,18 1-353,2-1-800,21 19-1538,-21-19-2435</inkml:trace>
  <inkml:trace contextRef="#ctx0" brushRef="#br1" timeOffset="104799.8047">7324 3747 18801,'-39'20'1474,"39"19"-353,-20 0 480,20 1-352,0 1-576,0-2-513,20 0-96,0-19-224,-1-20-32,1 0 0,0 0 64,0-39-97,0-1 97,-1 1-64,-19-22 256,-19 2-32,-1-21-32,0 2-32,-20 17 64,21 2 192,-21 40 577,20 19-256,-19 0-225,39 19-96,0 21-64,0 20 65,19-1-225,21 0-64,0 1-513,19-20-832,0-1-1506,1 2-3011</inkml:trace>
  <inkml:trace contextRef="#ctx0" brushRef="#br1" timeOffset="105516.6015">8059 3826 15182,'20'39'1409,"0"-19"-128,-20 21 129,20-2 63,-1-19-96,-19-1-416,20-19-96,-20 0-96,0 20 224,0-40-64,0 20-385,-20-19-352,20-21 1,0 1-193,0-2 96,0 2-32,0-1-160,20 1 0,0 18-129,20 1-255,-21 1-321,21 19-544,1 0-801,-3 19-1538,-18 1-896</inkml:trace>
  <inkml:trace contextRef="#ctx0" brushRef="#br1" timeOffset="105791.9922">8476 3865 12716,'40'0'2402,"-21"0"-897,1-20 481,0 1-224,20-1-577,-20 0-641,19 1-223,-19-1-161,-20-21-32,0 22-128,0 19 288,-20-20-160,0 20 129,-19 0 223,19 20-96,-20-1 33,1 1-1,19 1-63,20 18 31,-20 1-64,20-21-320,20 1 0,0 21-96,19-21 0,1-1-416,0 1-385,-1-20-352,1 0-865,-1 0-961,2 0-1314</inkml:trace>
  <inkml:trace contextRef="#ctx0" brushRef="#br1" timeOffset="106002.9297">8972 3706 10890,'-20'-19'8616,"1"19"-6566,-1 0-320,0 0 127,20 19-447,-20 1-578,20 21-319,0-2-321,0-19-224,20 19 32,0-19-256,0 1-64,39-1-481,-19-20-128,-1 0-545,1-20-607,-1 20-1891,-19-21-2530</inkml:trace>
  <inkml:trace contextRef="#ctx0" brushRef="#br1" timeOffset="106219.7265">9211 3706 18545,'0'20'2659,"-21"-20"-1602,21 21 256,0-1 384,0 19-543,21-19-866,-1 19-32,-2-19-224,23 1 0,-1-21-32,-1 0-224,-19 0-128,20-41-193,-21 21-288,1 1-416,-20-21-32,0 1-1185,0 18-1154,-20-18-5316</inkml:trace>
  <inkml:trace contextRef="#ctx0" brushRef="#br1" timeOffset="106523.4375">9666 3965 20371,'0'-20'1377,"0"1"-1121,0-1 449,0-21 832,0 21-672,-18-19-288,18 0-193,0-2-288,0 21 32,-20 1-224,20-1-160,0 20-513,0 0-960,20 0-706,-2 20-1280,3-1-8681</inkml:trace>
  <inkml:trace contextRef="#ctx0" brushRef="#br1" timeOffset="106820.3125">10063 3608 20531,'-59'20'2082,"19"-20"-1025,21 19-288,-1 21 352,0-21-481,20 22-512,0-21-224,20-1-32,0 1-128,19 0 64,2-1-129,17 1 33,-17 0 64,-3 1 128,-17-1 256,-21-1 32,0 1 353,0 0-161,-21-20-192,-17 19-160,18-19-224,-21 0-288,23 0-930,-2 0-2657,-1-19-6920</inkml:trace>
  <inkml:trace contextRef="#ctx0" brushRef="#br1" timeOffset="107321.289">10342 3786 20467,'0'0'2338,"0"0"-1793,20 20-161,-20 0 865,19 19-576,-19 2-513,20-2-192,0-19-224,1 0 31,-1-1-287,-20 1-769,18-20-673,2-20-1441,-20 1-3940</inkml:trace>
  <inkml:trace contextRef="#ctx0" brushRef="#br1" timeOffset="107458.0078">10342 3608 17424,'-40'-20'2434,"20"-1"-1441,20 2-833,0-1-128,0 20-128,0-20-640,20 20-962,0-19-1409,0 19-10089</inkml:trace>
  <inkml:trace contextRef="#ctx0" brushRef="#br1" timeOffset="107697.2656">10561 3747 17840,'39'98'2531,"1"-58"-545,-20 1-257,19-22-351,-19 1-321,0 0-449,0-20-127,-1 0-417,-19 0 96,20 0 64,-20-20-224,0-19-64,0 19-128,-20-21-257,20 2-223,0-20-97,-19 39-480,19-21-225,0 41 1,19 0-1826,-19 0-1794</inkml:trace>
  <inkml:trace contextRef="#ctx0" brushRef="#br1" timeOffset="107979.4922">10938 3826 17072,'38'0'3011,"-38"0"-1026,21-20-479,-1 20-257,0-20-544,0 1-321,-1-1-64,-19-1-256,20-18 32,-20 19-63,0 0 255,-20 20-288,1 0-128,-1 0 64,-20 20 64,19 0 96,-17 19 96,17 2 64,1-2 64,20 0-159,0 1-161,41-19 0,-3-1-32,23-1-97,18-19-575,-20-19-1090,21-1-3267,-21 20-10890</inkml:trace>
  <inkml:trace contextRef="#ctx0" brushRef="#br1" timeOffset="108625">12148 3647 16335,'-40'-19'2082,"22"-1"-609,-3 0 1,1 20 287,0 0-447,-20 0-482,21 20-383,19 19-129,-20 1-128,20-1-192,-20 2 32,40 18-64,-20-20-256,39 2-288,-19-21-802,20 19-319,1-39-1250,-3 0-577,23 0-10665</inkml:trace>
  <inkml:trace contextRef="#ctx0" brushRef="#br1" timeOffset="108943.3594">12466 3647 18705,'-60'0'2082,"41"0"-1025,-21 20 224,0 19 193,21-19-641,-21 21-417,40-2-320,0-19-128,0-1 64,20 1-64,0-20 64,-1 0-32,21 0 96,-20-20-192,0 1 0,-1-1-64,-19 0 64,20 1 0,-20-1 96,0-1 0,0 1 64,-20 20 128,20 0-64,0 20-128,0 1-32,0 18 64,0-19-192,20 0-385,0-1-448,0-19-352,19 20-609,-19-20-608,0-20-545,1 20-7719</inkml:trace>
  <inkml:trace contextRef="#ctx0" brushRef="#br1" timeOffset="109167.9687">12604 3449 19378,'-38'0'2530,"38"20"-1665,0 19-256,0 1 704,0 20-576,20-1-481,-2 0-128,2 1-64,1-20-192,19 19-256,-22-38-449,3-1-705,-1-1-928,0-38-1442,0 19-8167</inkml:trace>
  <inkml:trace contextRef="#ctx0" brushRef="#br1" timeOffset="109313.4765">12803 3469 18577,'-19'20'3459,"19"19"-1825,0 21-577,0-1-96,0 0-801,19 2-160,21-2-577,0-20-768,-1-19-769,1 1-2626</inkml:trace>
  <inkml:trace contextRef="#ctx0" brushRef="#br1" timeOffset="110000.9765">13995 3369 16143,'-40'-39'1890,"1"39"-257,19 0-31,0 0-161,-21 20-288,23 19-224,-3 2-256,1 18-289,20 19-96,0-17-96,20 17-160,1-17-32,-3-22-192,23 20-32,-1-39-417,-1 1-255,1-1-193,-1-20-961,1-20-2050,-20-1-7623</inkml:trace>
  <inkml:trace contextRef="#ctx0" brushRef="#br1" timeOffset="110174.8047">14252 3667 15694,'0'39'4453,"0"2"-3012,20-21-544,-20 19-128,0-19-449,21-1-192,-21 1-160,20 0-160,-20-20-225,18 0-704,3 0-1025,-1-40-1057,-20 21-10634</inkml:trace>
  <inkml:trace contextRef="#ctx0" brushRef="#br1" timeOffset="110304.6875">14272 3489 19122,'-20'-20'928,"0"0"-960,20 20-192,0 0-384,20-19-866,-20 19-1088,20-21-6855</inkml:trace>
  <inkml:trace contextRef="#ctx0" brushRef="#br1" timeOffset="110572.2656">14431 3726 16367,'20'100'2338,"0"-81"-640,0 21-289,-20-40 33,20 21-482,-20-21-415,19-21-321,1 21-32,0-20-224,0-19-32,0 19-32,-1-19-96,1-2 32,-20 21 32,20 20 0,-20 0-1,0 0 258,0 41-1,20-21-96,-20 19-96,21 0-705,-1 1-1569,-2-19-1730,23-21-8616</inkml:trace>
  <inkml:trace contextRef="#ctx0" brushRef="#br1" timeOffset="110870.1172">15206 3310 21556,'0'20'1890,"0"0"-1314,-20 19 193,20 2 192,20 18-385,-20 0-383,20 1-33,-2-1-128,3-20 0,-1 22-352,0-22-161,0-19-224,-1-1-768,1 1-929,0-20-1890,-20 0-9481</inkml:trace>
  <inkml:trace contextRef="#ctx0" brushRef="#br1" timeOffset="111044.9219">15463 3687 5829,'0'19'15631,"20"1"-14190,-20 1-640,20-1-673,-20-20-64,21 19-32,-1-19-224,-20 0-545,18 0-928,2-19-1090,-20-1-1345</inkml:trace>
  <inkml:trace contextRef="#ctx0" brushRef="#br1" timeOffset="111550.7812">15463 3369 17552,'0'20'3331,"0"-20"-2882,0 20-609,0-20 352,20 40 384,0-20 97,1 19-257,17 1-191,-18 20 95,1-1-64,-1-20-96,0 2-32,-20-2 353,19 1-385,-19-40-96,20 19 64,-20-19 128,0 0 0,0 0 33,0 0-322,0-19-95,0-1 224,0-19-224,0-2 64,0 21-64,20 1 0,0 19 96,-20 0 63,20 0 33,-1 19 97,1 22-65,20-21-32,-20-20-32,-1 19 64,21-19-32,-20 0 192,1-19-160,17-1 96,-17-1-128,-21 1 64,20 1-32,-20-1 0,-20 0 96,20 20 64,-21 0-64,1 20-95,2 0-66,-3-1 226,1 22-1,20-2-160,0-19-32,20 0-96,19-1-385,22 1-31,-2-20-673,-19 0-2114,19-20-4709</inkml:trace>
  <inkml:trace contextRef="#ctx0" brushRef="#br1" timeOffset="112399.414">16556 3330 9480,'0'-20'5446,"-20"1"-2916,20 19-480,0 19-352,-20 1-385,20 0-128,-20 39-288,-1 1-161,21 19-127,0-19-257,0 19-159,41-40-1,-21 21-160,19-40 32,1 0-64,19-1-64,-19-19-64,1-19-65,-3-1-127,-18 0 128,1 1-32,-21 19 128,0-20 96,-21 20-96,-19-21-129,22 21-31,-23 0 0,1 0 128,21 21-96,-21-21 31,20 20 97,20-20-288,0 19-1089,0-19-2115,20 0-3010</inkml:trace>
  <inkml:trace contextRef="#ctx0" brushRef="#br1" timeOffset="112847.6562">17210 3608 17520,'-20'0'2306,"0"20"-1185,20-1-160,-19 1 385,19 19-578,0-19-512,0 21-159,19-22-33,21 1-64,-20-20 32,21 0-32,-2-20-96,-19 1 96,0-1-64,0-21-1,-20 22 33,0-1 96,-20 0 1,0 1-33,-21 19-64,23-20 64,-23 20-225,21 20-383,0-20-449,20 0-481,0 19-223,0 1-193,0-20-1986</inkml:trace>
  <inkml:trace contextRef="#ctx0" brushRef="#br1" timeOffset="113085.9375">17568 3747 14958,'-20'20'6438,"20"-20"-4901,-20 0-416,20-20-96,0 20-32,-20-41-448,20 22-321,0-1-160,20-19-160,0 19 32,0 0-128,-1-1-417,1 2-544,21 19-929,-21 0-2626,18 19-10987</inkml:trace>
  <inkml:trace contextRef="#ctx0" brushRef="#br1" timeOffset="113412.1094">17885 3330 21684,'40'-20'865,"0"20"-225,-1-19-543,22 19-33,-23 0-32,-18 0 0,21 19 0,-21 1-160,-1 0 64,1-1 96,0 21 64,-20 0 0,20 19 128,-20 0-128,0-18 0,0-2-96,0 1-128,20-21-160,-20 1-225,0 1-416,19-21-1633,-19-21-1986</inkml:trace>
  <inkml:trace contextRef="#ctx0" brushRef="#br1" timeOffset="113607.4219">18044 3548 17872,'0'19'3876,"0"-19"-3492,21 0 770,17 0 319,23 0-192,-2 0-704,1 0-321,-1 0-192,0-19-160,1 19-513,-39-20-159,-3 20-546,2-20-992,-40 1-2210,2-1-11820</inkml:trace>
  <inkml:trace contextRef="#ctx0" brushRef="#br1" timeOffset="113774.414">18362 3269 13388,'59'0'2947,"2"22"-224,18-22-321,-20 39-160,20 0-769,-19 1-800,-21 20-321,1-1-384,-40-59-192,0 100 224,0-81-1345,-20 21 0,0-21-1314,-19-19-2434</inkml:trace>
  <inkml:trace contextRef="#ctx0" brushRef="#br1" timeOffset="116803.7109">19830 3508 4035,'0'-19'11563,"-18"-1"-9641,-2 20-96,-1 20-97,1-1-255,-20 1-353,21 19-609,19 2-255,-20-21-193,20 19 96,20-19-64,-20-1-64,39-19 96,-19 0 0,0-19-160,21-1 0,-23-19-64,23-1 96,-41 19 0,20-18 0,0 39 0,-20-20 32,0 20 128,0 20-224,0 19 192,0 2 129,0 18-97,19 21-64,1-1-96,0 1 0,0-1-64,19-19-160,-19-1 191,-20-20-31,20 22 161,-20-42-33,-20 21-96,-19-21 0,-1 1-1,0 0 33,1-20-128,-22-20-160,23 20-320,-3-39-546,21 19-319,0-19-993,1-2-1026,19 2-10569</inkml:trace>
  <inkml:trace contextRef="#ctx0" brushRef="#br1" timeOffset="117259.7656">20189 3469 13805,'0'0'2498,"0"0"-384,0 0-545,0 0 193,0 20-224,0-1-610,0 1-607,20 19-33,-20 2-192,18-2-32,2 1 0,21-21 32,-21-19-64,-1 20 128,21-20-127,-20-20 63,0 1-32,-1-1-64,1 0 64,0 1 0,-20-21 32,0 19 64,0 21 32,0-19 32,0 19-95,0 0-161,0 19-129,0 2 97,0-1-192,0 0-320,0-1-257,20 1-320,0 0-257,-1-1-864,21-19-705,-20 0-4548</inkml:trace>
  <inkml:trace contextRef="#ctx0" brushRef="#br1" timeOffset="117673.8281">20824 3567 14317,'-20'-19'1858,"0"-1"-193,20 20 449,-20 0-320,20 0-449,-20 0-448,1 20-416,19 20-321,0-20-128,0 19-160,0 1 96,19-21 128,1 1-224,0 1 96,20-21 64,-21 0 32,1 0 32,0-21-32,0 1 96,-20 1-128,0-1 288,-20-19-256,20 39-32,-20-20 161,0 0 127,1 20-96,-21 0-128,40 0-64,-20 20-32,20 0-96,0-1 64,0 1-288,20 0-129,0-1-287,19 1-33,-19 1-865,20-1-2177,-1-1-4581</inkml:trace>
  <inkml:trace contextRef="#ctx0" brushRef="#br1" timeOffset="117832.0312">21102 3786 18321,'-20'-39'1473,"20"-2"-320,-21 22-160,21-21 128,0 1-576,0 19-353,21-20-288,-21 20-417,20 20-640,0-20-1121,-2 20-1249,23 0-12236</inkml:trace>
  <inkml:trace contextRef="#ctx0" brushRef="#br1" timeOffset="118215.8203">21458 3548 18865,'-79'0'1570,"59"19"-321,0 2-32,-19-1 0,39 19-640,-20 1-481,20-1-64,20-18 0,0-1-96,19-1-32,-19-19 96,21 0-96,-23 0 192,22-19-96,-19-1-32,-21-1 64,20 1 0,-20 1 32,0-1 0,-20 0-32,20 20 256,-21 0-128,1 0-31,20 0-33,0 20-32,0 0-96,0-1 0,20 1-64,1-20-193,-1 21-383,18-21-449,-17 0-225,19 0-1761,-20-21-1377</inkml:trace>
  <inkml:trace contextRef="#ctx0" brushRef="#br1" timeOffset="118519.5312">21657 3588 18929,'0'20'1538,"20"0"352,-20-1-225,0 21-319,20-21-738,-20-19-159,20 20-193,-20 1 32,20-21-224,-20 0 32,0 0 64,0-21-96,0 21-32,0-20-32,0 1 0,19-1-96,-19 20-96,20-20 64,-20 20-64,20 0 32,0 20 32,1 0 64,-3-1-161,2 1-479,21 1-353,-21-1-705,19-1-832,-19-19-353,0-19-2947</inkml:trace>
  <inkml:trace contextRef="#ctx0" brushRef="#br1" timeOffset="118751.9531">21954 3330 13676,'0'-61'3748,"0"61"-1314,21-19-1217,-1 19 225,0 19 223,0-19-479,-1 41-514,21-21-31,-20 19-257,19 22-224,-19-22-96,0 0-32,0 20-64,0-18-352,-20-2-96,19-19-225,-19 0-544,0-20-673,-19 0-1313,-1-20-6470</inkml:trace>
  <inkml:trace contextRef="#ctx0" brushRef="#br1" timeOffset="118932.6172">21875 3469 21075,'-20'0'2179,"20"0"-1635,20 0 449,21 0 544,18 0-544,1 0-640,19 0-225,-20 0-96,1 0-64,-21 0-288,1 20-417,-1-20-448,-19 19-961,1-19-1954,-1 20-3331</inkml:trace>
  <inkml:trace contextRef="#ctx0" brushRef="#br1" timeOffset="119273.4375">22452 3548 14125,'19'-20'1569,"1"20"-480,20 0 161,-20 0 479,-1 0-608,1-20-448,0 20-449,0 0-96,0-19 225,-1 19-193,-19-20 128,0 0-96,0 1-32,-19 19 65,19 0-1,-40 0-32,20 0-352,0 0 0,-19 19 160,19 1 128,0 0 64,20-1-96,0 1 0,0 19 0,20-18-96,-20 19 64,40-21-96,-21 1 0,1 0-288,20-1 192,-1-19-257,1 0-736,1 0-2050,-3-19-2146</inkml:trace>
  <inkml:trace contextRef="#ctx0" brushRef="#br1" timeOffset="119600.5859">22888 3548 9513,'0'0'10666,"20"0"-11051,0 19 545,0-19 641,-1 0 705,1 0-642,20 0-255,-40 0-289,20 0-96,-1 0-63,-19-19-1,20 19-96,-20-20-224,0 0-32,0 1-1,0 19-31,-20-20-96,1 20 160,-1 0 128,0 0 192,-20 0 32,21 20 0,-21-1 64,20 1 33,0 0 31,1 20-352,-1-20-96,20 19-128,20-19-65,-1 0-159,21-1-225,0-19-1024,19 0-1571,-19 0-2657</inkml:trace>
  <inkml:trace contextRef="#ctx0" brushRef="#br1" timeOffset="119968.75">23246 3528 10826,'-20'-39'6726,"20"19"-5445,-21 20 65,1-20 607,0 20-511,20 20-962,-18-20-320,18 39 1,0-19-97,0 19-32,0 2 160,18-21-160,2-1 64,0 1-32,21 0 0,-21-20-64,-1 0-192,-19 0-160,20-20-129,0 0-127,-20-19-1,20-2 257,-20 2 159,0-20-127,0 20 0,0-22 384,0 2 224,0 18 225,0 2 63,-20 19 1,20 1-1,0 19-480,0 0 161,0 19-1,0 21-160,20 1-96,0 18 0,-1 0-288,1 1-1026,20-21-703,-20 20-2115</inkml:trace>
  <inkml:trace contextRef="#ctx0" brushRef="#br1" timeOffset="122087.8906">1428 4798 4067,'0'-79'12268,"0"60"-10186,-19 19-481,19 0-447,0 0 191,0 19-64,19 21-640,1-1-1,0 21-255,20 19-481,-21 1 288,42-21-128,-23 21-320,3-21-417,-1 2-224,-20-22-801,19-19-1376,-19-1-1923</inkml:trace>
  <inkml:trace contextRef="#ctx0" brushRef="#br1" timeOffset="122284.1797">1310 5235 20050,'-40'-20'1314,"40"1"-1250,0 19 801,0-20 704,20 0-416,19 1-736,21-1-385,-1-1 96,1 1-256,-1 1-417,0-1-512,22 0-641,-22 1-1152,-19 19-1282</inkml:trace>
  <inkml:trace contextRef="#ctx0" brushRef="#br1" timeOffset="122515.625">1964 5037 17072,'0'39'2050,"0"2"-1218,0-21 450,0 19 479,0 0-608,20-19-1025,1 0-63,17 1 63,-17-21 32,19 0 96,-1-21-160,1 1-32,-20-19-320,0-1 96,-1 1-257,-38 18-223,19-18-353,-40 19-513,-19 20-511,-1-20 928,1 20 256,18 0-256,21 0-1602</inkml:trace>
  <inkml:trace contextRef="#ctx0" brushRef="#br1" timeOffset="123327.1484">2739 4600 18065,'0'0'1729,"0"0"-351,0 0-834,0 20 865,0-1 161,19 42-609,-19 17-577,20-17-192,0 17-32,1-38-95,17 1-194,-18-2 129,1-19 161,-1-1-193,0-19 128,-2 0 32,3 0 0,-1-19-32,0 19-96,0-20-96,19 20-32,-19 0 32,20 0 32,-1 20 96,-19 19 0,21 2-96,-3-22-97,-38 21 33,20-1 32,-20-19 160,0 1-96,-20-2 64,-18 1-64,17-20-160,-39 0 160,21 0-128,-1 0-160,20-20-385,-19 1-608,19-22-225,0 2-992,20-20-193,0-2 801,0 22-3074</inkml:trace>
  <inkml:trace contextRef="#ctx0" brushRef="#br1" timeOffset="123760.7422">3414 5076 21748,'0'20'481,"20"-20"-1154,0 0 609,-1 21 64,1-21 128,20 0-32,-20 0 320,19 0-159,-19-21-129,0 1 64,1 1-192,-3-21-64,-18 21 64,0 19 128,-18-20 32,-23 20-128,21 20 289,-19-1 287,19 1 97,-20 19-97,40 2-287,-20-2-97,20 1-256,20-1 32,0 2-128,20-22 0,-1-19-865,22 0-545,-2 0-1569,-1-19-4196</inkml:trace>
  <inkml:trace contextRef="#ctx0" brushRef="#br1" timeOffset="125803.7109">4605 5076 8039,'-21'-19'1249,"3"-1"609,18 20-513,-20-20 577,20 1-64,0 19-513,-21 0-64,21 0-128,0 0-128,-20 0-96,20 19-320,0 1-225,-20 0 1,20 19-33,20 2-128,-20-22 0,41 21-128,-21-21-96,-2 1 321,23-20-193,-1 0 64,-1-39-96,1 19-64,-20-19-96,-1 19-32,-19-21 96,-19 22-160,-1-1-385,0 0-95,0 1 31,-19 19-288,-1 0-64,-1 19 193,23-19-129,-2 0-1089,-1 20-1473,21-20-4453</inkml:trace>
  <inkml:trace contextRef="#ctx0" brushRef="#br1" timeOffset="126107.4219">4882 5057 11210,'20'60'5605,"0"-21"-4484,-20-19-192,20 0 545,-20-20 63,21 0-704,-21 0-288,0 0-225,18-20 256,-18 0-415,20-19 31,-20-2-64,21 22 32,-21-21-448,0 1 576,0 39-384,20-21-96,-20 21-65,20 21 193,-2 18-32,3 1-384,-1-1-897,20 21-1250,19-20-1761</inkml:trace>
  <inkml:trace contextRef="#ctx0" brushRef="#br1" timeOffset="126969.7265">6094 4978 15790,'-40'-21'1122,"20"1"-162,0 20 482,0 0 127,1 0-608,-1 20-384,0 21-129,0 18-31,20-20-193,0 21 32,0-20-224,20-21 32,0 1-96,0 0 96,19-20 128,-19-20-64,0 0 33,0 1-161,0-21-32,-20 1 32,19-2 0,-19 22 32,0-21 0,0 21 32,0 19 64,0 0-64,0 0-224,0 19-32,0 1 63,0 0 65,20 19 32,0-18-160,0-1-448,19-1-225,-19-19-545,21 0-864,-21 0-256,-2-19-3908</inkml:trace>
  <inkml:trace contextRef="#ctx0" brushRef="#br1" timeOffset="127251.9531">6332 4878 768,'20'59'16144,"-20"-18"-14927,0-2 128,20 1 385,-20-1-65,20 2-544,-1-22-640,-19 1-129,20-20 32,0 0-31,0 0-65,0-20-96,-1 1-64,-19-22-128,20 21 32,-20-19-96,0 0 0,20 19-32,-20 20-64,0 0-160,0 20 192,20-1 63,0 21-351,-1-1-769,1 2-1698,21-2-2114</inkml:trace>
  <inkml:trace contextRef="#ctx0" brushRef="#br1" timeOffset="128005.8594">7603 4957 9513,'-40'-59'2594,"19"39"-768,21 20 416,-20-20 0,2 20-512,-3 0-257,1 20-576,0 0-321,0 19 97,20 2-449,0-2-160,0 1 160,0-1-191,20 2-1,-20-22-32,20-19 32,0 20-32,1-20 0,-3-20 0,2 1-193,-20-22 97,21 2 0,-21 19 96,20 0 0,-20 1 32,0-1 32,0 20 128,-20 0-95,20 0-1,0 20-96,0-1-64,20 1 32,-20 19-65,20-19-223,-2 1-417,23-21-576,-21 20-641,19-20-416,-19-20-1602</inkml:trace>
  <inkml:trace contextRef="#ctx0" brushRef="#br1" timeOffset="128222.6562">7921 5176 17328,'0'0'1858,"0"-20"-994,0 1 482,-20-22-1,20 2-672,-21-1 191,21 1-671,-20-22-225,20 22-257,0 0 129,0 19-512,0 20-225,20 0-1281,1 0-1025,-21 20-3043</inkml:trace>
  <inkml:trace contextRef="#ctx0" brushRef="#br1" timeOffset="128881.8359">8237 5176 13837,'0'20'2114,"0"-20"-1025,0 0 544,0 0 769,-19-20-768,19 0-769,-20 1-225,20-22-95,-20 21-129,20-19-63,0 0-289,0 19-96,0-21-32,0 21-225,20 1-640,0 19-160,-1 0-960,1 19-1859,20 1-11210</inkml:trace>
  <inkml:trace contextRef="#ctx0" brushRef="#br1" timeOffset="129345.7031">8674 4917 15438,'-59'0'1922,"39"20"-513,-20 0 65,20 1 127,1 18-640,-1 1-416,20-1-289,0-18-128,20-1-64,-1-1-160,21-19 64,-20 0-160,20 0-65,-21-19-95,21-1 0,-40-21 160,20 22-1,-20-1 290,0-19-1,0 19 160,0 20 32,0 0 321,-20 0-289,20 0-320,0 20 0,0 19-32,0-19-32,20 19-288,1-18-225,17-1-160,-17-1-512,19-19-1473,-1 0-2243</inkml:trace>
  <inkml:trace contextRef="#ctx0" brushRef="#br1" timeOffset="129627.9297">8952 4898 14798,'0'19'3843,"20"-19"-2273,0 20-417,0 21 96,0-21-608,19 19-513,1-19-160,-19-1-417,17-19-320,3 0-1152,-3-19-1026,3 19-2755</inkml:trace>
  <inkml:trace contextRef="#ctx0" brushRef="#br1" timeOffset="129794.9219">9330 4819 64,'-20'39'20627,"20"20"-19186,-20 2-384,-1-2 225,1 21 383,20-1-896,-18 1-577,18-21-320,18-20-416,-18 0-193,0 2-512,0-1-1282,0-21-2690</inkml:trace>
  <inkml:trace contextRef="#ctx0" brushRef="#br1" timeOffset="131344.7265">10083 4917 14381,'-20'-19'2627,"20"19"-1154,-18 0 641,-2 0-577,20 19-287,-21 1-450,21 0-159,0 21-96,21-22-129,-1 1-224,18 0 0,3-20-32,-3 0-128,3 0-32,-21-20 65,0 0-65,-1 1 32,-19-1-161,0-1 97,0-19-320,-19 21-257,19-21-448,-20 1 257,0-2-706,0 22-576,-1 19-192,21 0-833,-18 0-6790</inkml:trace>
  <inkml:trace contextRef="#ctx0" brushRef="#br1" timeOffset="131540.039">10362 4917 4163,'-40'-39'13773,"0"0"-11883,20-2-544,-19-18 191,19 0-352,20-1-833,-20 1-287,40 19-194,0 0-351,0 0-577,19 40-993,1 0-2050</inkml:trace>
  <inkml:trace contextRef="#ctx0" brushRef="#br1" timeOffset="131728.5156">10104 4719 21748,'-21'20'865,"21"-20"-993,21 0 929,-1-20-33,18 20-640,23 0-320,-22-19-833,21 19-1825,-1 0-2820</inkml:trace>
  <inkml:trace contextRef="#ctx0" brushRef="#br1" timeOffset="132648.4375">11136 4680 12619,'-60'20'1890,"21"-1"-577,-1 1-672,1 0 416,39-1 128,0-19-672,0 20-545,18 1 64,23-1 0,18-20-256,1 19-289,-1-19 1,-19 20 63,1-20 129,-23 20 192,2-1 128,-20-19-32,-20 20 544,2 0 65,-23 1-129,1-1 1,1-1-97,-1 1-96,20-20-128,-19 20-128,19-20-96,20 0-416,-20 0-994,20-20-1729,20 20-7783</inkml:trace>
  <inkml:trace contextRef="#ctx0" brushRef="#br1" timeOffset="132843.75">11474 4878 18929,'0'20'1025,"0"-1"-1185,-20-19 449,20 20-1,0-20-256,20 0-256,-20 0-545,19 0-1153,-19 0-3459</inkml:trace>
  <inkml:trace contextRef="#ctx0" brushRef="#br1" timeOffset="132995.1172">11355 4660 19794,'-20'-21'961,"-1"21"-1826,21 0-416,0 0 769,21 0-834,-21 0-2177</inkml:trace>
  <inkml:trace contextRef="#ctx0" brushRef="#br1" timeOffset="133336.914">11612 4600 18705,'40'0'1185,"-19"0"-1025,17 20-31,-18-1-33,1 2 32,-21 19 128,0 19-32,20-20 97,-20 21-1,0-1 128,0-19 417,18-19-577,-18-1-31,20-1-161,1 1 96,-21-20-160,20 20-32,-20-20-96,20 19 192,-20-19-320,19 0-65,1 20-127,-20-20-128,20-20-257,-20 20-480,20 0-65,-20-19-704,0-1-1377,0 20-2498</inkml:trace>
  <inkml:trace contextRef="#ctx0" brushRef="#br1" timeOffset="133560.5469">11612 4878 16527,'-59'0'3812,"59"0"-3076,0 0-255,20 0 480,-1 0 448,1-20-672,20 1-577,-1 19-128,22-20-641,-23 20-704,23 0-929,-22 0-1858</inkml:trace>
  <inkml:trace contextRef="#ctx0" brushRef="#br1" timeOffset="133886.7187">12029 4839 18065,'0'0'2690,"0"0"-2081,20 0 480,21 0 128,-3 0-609,-18-20-511,21 20-33,-23-21 96,3 1-128,-1 1-224,0-1-33,-20 20 193,0-20-32,-20 20-64,0 0-128,-19 20-64,-2-20 95,-17 39 193,17-19 257,1 21 159,20-2-128,1 0 161,38 1-385,1-19 96,20-1 0,19-1-384,2-19-353,18 0-288,-20 0-448,1-19-2723,-1-1-11210</inkml:trace>
  <inkml:trace contextRef="#ctx0" brushRef="#br1" timeOffset="135452.1484">13598 4441 13741,'19'-19'1857,"-19"19"-543,0 0 95,0-20 160,0 20-287,0 0-578,0 20-351,-19-20-1,19 39 256,-20-19 1,0 20-225,0 0-255,-1-1 159,3 0 0,-2-18-96,20-1 32,-20 0-31,20-1-65,0 1-96,20-20 224,-20 20-32,20-20 65,-2 0 127,23 0-160,-1-20-64,-1 20-192,1-20 64,-1 20-256,1 0-256,-20 0-417,0 0-544,1 0-609,-21 20-1794,0 0-5284</inkml:trace>
  <inkml:trace contextRef="#ctx0" brushRef="#br1" timeOffset="135618.164">13517 4998 16655,'-18'0'2691,"36"19"-1826,-18-19 736,41-19-224,-1 19-736,-1-20-481,1 20-384,19-21 256,-19 21-1025,1 0-576,-23 0-1827,23 0-2657</inkml:trace>
  <inkml:trace contextRef="#ctx0" brushRef="#br1" timeOffset="136320.3125">14392 4422 17072,'-20'0'2050,"20"-20"-1538,20 20 161,0-20 768,19 1-320,1-3-833,-1 22-320,1-19 64,0 19-96,-21 0 128,1 0-192,0 19 192,0 3 129,-20 17 255,0 0 0,-20 1 1,20 20-97,0-21 129,0 1-353,0 0-64,0 0-160,20-21 96,-20 1-289,21-20 1,-21 20-384,20-20-642,-20 0-1120,0-20-1538,-20 20-11274</inkml:trace>
  <inkml:trace contextRef="#ctx0" brushRef="#br1" timeOffset="136495.1172">14431 4639 18001,'-19'0'2978,"19"0"-2081,19 0-160,1 0 1057,20-19-641,-1 19-737,41-20-352,-21 0-128,20 1-480,-18-1-674,-2 0-864,-19 20-1249,-1 0-2114</inkml:trace>
  <inkml:trace contextRef="#ctx0" brushRef="#br1" timeOffset="136943.3594">14372 4978 15855,'-20'0'3235,"20"0"-1538,0 0-960,20-21 1121,20 21-289,19-20-480,20 0-416,0 20-353,2-19-256,-2-1-384,0 20 480,-19 0-705,-1-20 1,-19 20-513,-21 0-705,1 0-1152,-20 0-898,-20 20-9929</inkml:trace>
  <inkml:trace contextRef="#ctx0" brushRef="#br1" timeOffset="137305.664">14530 5176 1153,'0'-39'18737,"-19"39"-16430,19 0-1795,-20 19 129,20 21 480,-20-1-128,20 21-385,-20-1-288,40 0-191,-20 2-161,20-22-161,19 1-383,-19-19-161,0-2-448,20 1-577,-40-20-768,19 0-417,-19-20-4804</inkml:trace>
  <inkml:trace contextRef="#ctx0" brushRef="#br1" timeOffset="137580.0781">14748 5255 18097,'0'21'2658,"-18"-2"-1665,-2 21-32,20-1 737,0 0-449,0 2-577,0-21-479,38 19-97,-17-39-96,19 0-32,-1 0 64,1-19-224,-20-21-97,19-1 65,-39 2-128,20 0 160,-40 19-129,1-19 193,-1 18-96,-20 1-128,1 20-1,-1 0 193,20 0-288,-1 20-1026,3-20-2850,18 21-8392</inkml:trace>
  <inkml:trace contextRef="#ctx0" brushRef="#br1" timeOffset="139848.6328">15443 4839 8359,'0'0'5894,"0"0"-4613,0 0-736,0 0 1505,0 19 192,0 1-705,0 0-448,20 19-160,-20-19-160,0 21-545,20-22 64,-20 1 33,20 0-129,-20-20 32,0 19 32,21-19-31,-21 0 63,0-19 64,0-1-128,0 0-160,0-19-32,0-2 0,20 2-96,-20-1-352,18 1 864,2-2-544,21 22-64,-21 19-32,-1 0 192,1 19-32,0 1 96,20 21 0,-21-2-64,1 20 0,0-18-224,0-21 192,0-1-192,-1 1-289,1 0-544,0-1-640,0-19-1891,-20 0-4355</inkml:trace>
  <inkml:trace contextRef="#ctx0" brushRef="#br1" timeOffset="162328.125">17151 4680 11787,'-20'-41'1249,"0"41"64,0 0 225,0 0 704,-19 21-96,19-1-769,0 19-608,0 1-289,20 20-63,-19-21 351,19 20-95,19 2-353,1-22-480,20 1 160,-20-1 32,19-18-192,1-1-353,-1-1-415,1-19-770,1 0-1921,-3-19-4101</inkml:trace>
  <inkml:trace contextRef="#ctx0" brushRef="#br1" timeOffset="162834.9609">17488 4937 13901,'20'20'1313,"-20"1"-544,0-1 192,20-1 768,-20 1-319,20-20-514,-20 20 1,20-20 0,-20 0-64,0 0 96,0-20-321,0 0-223,0 1-129,0-1-32,0-21-128,-20 2 32,20-1-416,-20 1 865,20-2-545,0 2 0,0 19-96,20 1 64,0 19-64,19 0 64,-19 0-225,21 0-607,-3 19-674,3 21-896,-2-21-1922,1 1-11755</inkml:trace>
  <inkml:trace contextRef="#ctx0" brushRef="#br1" timeOffset="163261.7187">18065 4858 14798,'-21'-19'2338,"21"19"-1313,0 19-481,0 1 1442,0 0-448,0-1-481,0 21-257,21 1-511,-21-22-65,38 1-64,-18 0 0,21-20 64,-2 0 1,1-20-129,0 0-128,-21 1-32,1-22-129,-20 21-31,-20-19 0,1 19-449,-21 0 737,-19 1-512,19-1-225,-1 20-256,3 0-1473,17 0-1762</inkml:trace>
  <inkml:trace contextRef="#ctx0" brushRef="#br1" timeOffset="164095.7031">18482 4798 8840,'0'0'1377,"0"-20"-384,18 20 609,-18 0 640,0 0-737,0 0-544,0 0-160,0 0 0,0 0-33,0 0 193,0 20-224,0 1-64,20-21 127,-20 39 33,21-19-224,-21 19-225,20 1-96,0-19-384,-2 18 224,3-19-64,-1 0-32,0-20 65,0 0-1,-1 0 64,21-20-128,-20-19-64,0 19-64,-1-21-96,1 21 31,-20-19-287,0 19 960,-20 1-480,1-1 321,19 20-129,-20 0 0,20 20-320,0-1 32,0 1-32,0 0 32,20-1-160,-1 21-257,1-19 97,0-1-321,0-1-704,19 1-1282,1 0-1601</inkml:trace>
  <inkml:trace contextRef="#ctx0" brushRef="#br1" timeOffset="164783.2031">19314 4839 13901,'0'-20'3331,"20"-1"-2274,-20 1-128,0 20 640,0-19-63,0-1-417,0 20-321,-20 0-31,2 0-160,-3 20 63,1-1 33,-20 1-1,21 21-223,19-2-321,0-19-128,19 19 32,1-19-320,0-20 352,21 0-96,-3 0-128,3-20-97,-3 0-63,-38 1-192,21-1 704,-21 0-609,-21 1 129,3 19 128,-2 0 256,20 0 160,-21 0-160,21 19-32,0 1 225,0 19-257,41 1-320,-2 1 31,1-2 481,19 0-352,-19 22-96,-1-22 128,-19 0 0,0 1 64,-40-19 0,0 18 0,-19-19-256,-1-1-289,-19 1-288,-20 0-96,18-20-64,2 0 0,-1 0-1025,21 0-800,-1-20-10539</inkml:trace>
  <inkml:trace contextRef="#ctx0" brushRef="#br1" timeOffset="165420.8984">19494 4600 11274,'0'-39'2659,"0"19"-641,19 0 576,1 20 161,-20 0-994,0 0-640,20 0-32,-20 20-192,20 19-160,0 1-32,-20 0-161,19 19-256,1 0-95,20 2-97,-20-22-96,-1 0 64,21-19-353,-20 0 322,1 1-33,-21-21 128,20 0-64,-20 0-64,0 0 0,0-21-96,0-19-65,18 21 129,-18-21-448,21 21 928,-1-1-512,0 20-32,0 0 160,-1 0 0,1 39-64,0-19-32,0 0-192,0 19-160,-1-19-705,1 1-225,0-21-896,0 20-1601,-20-20-3428</inkml:trace>
  <inkml:trace contextRef="#ctx0" brushRef="#br1" timeOffset="165747.0703">20168 4580 16912,'0'-19'3971,"0"19"-2690,0 0-320,21 0 1121,-1 19-224,-2 1-481,2 19-576,1 2-192,-1 18-417,0-20-96,-1 22-64,1-2-320,0-20-257,-20 2-384,20-2 193,0-19-417,-20 0-993,19-1-2627,-19-19-13132</inkml:trace>
  <inkml:trace contextRef="#ctx0" brushRef="#br1" timeOffset="166058.5937">20565 4798 20883,'20'0'3716,"1"0"-2755,-3 21 32,2-21 576,0 20-768,21 19 0,-21-19-545,-1-1-256,1 21-288,20-19-1,-20-1-351,-1-1-321,1-19-481,0 20-1088,0-20-2883</inkml:trace>
  <inkml:trace contextRef="#ctx0" brushRef="#br1" timeOffset="166261.7187">21023 4839 22677,'0'19'2691,"18"21"-1795,-18-1 193,-18 2 385,-3-2-609,21 20-193,-20 2-640,20-22-448,-20 20-97,20-18-31,0-22-33,0 21-672,-20-21-897,20-19-3523</inkml:trace>
  <inkml:trace contextRef="#ctx0" brushRef="#br1" timeOffset="166609.375">21221 4481 23542,'59'0'1922,"-19"21"-994,19 18-31,0 0-96,2 20-352,-3 21-129,-37-1-128,-21 1-96,0-1-32,-21-19-352,3-1 256,-22-18-96,19-2-193,1-19-127,20-20-737,-20 20-1153,20-20-1250,0-20-1601</inkml:trace>
  <inkml:trace contextRef="#ctx0" brushRef="#br1" timeOffset="168289.0625">22035 5276 11627,'0'0'3395,"0"0"-2370,0 0 800,19-21 450,-19 21-386,0 0-575,0 0-225,0 21-64,0-21-161,0 0 1,0 0-192,0 0-129,0 0-63,0 0-97,0 0-160,0 0-31,0 0 63,0 0-128,0 0-64,0-21 32,0 21-64,0 0-96,0 0 32,0 0-544,0 0-193,0 0-769,0 0-640,0 0-608,0 0-2531</inkml:trace>
  <inkml:trace contextRef="#ctx0" brushRef="#br2" timeOffset="181244.1406">336 6387 11627,'-20'0'1473,"2"0"225,18 0-161,0 0 833,0 20-320,18-1-1089,-18 21-96,20 1-64,21 18 31,-21-20-223,19 2 0,-19 18-193,20-40-224,-21 21 64,1-21 1,0-19-33,0 21-64,0-21 96,-1-21-64,-19 2-95,0-1-194,0-19 1,0-20 0,0-2-96,0-17 0,0 17 0,0 2 256,-19-1-224,19 20 256,-20 21 96,20-1-96,-20 20-32,20 0 64,0 20 96,20-1-63,-20 21-129,20 20 32,19-1-96,-19 2 0,21-2-65,-23-20-351,22 2 0,-19-2-97,17-19-256,-17-1-544,-1 1-1025,0-20-1538,-20 0-3971</inkml:trace>
  <inkml:trace contextRef="#ctx0" brushRef="#br2" timeOffset="181684.5703">992 6724 14221,'39'80'929,"-19"-40"736,0-1 321,0 0-32,19 2-577,-19-2-416,1 1-32,-1-20-480,0-1 63,-2-19 193,-18 0-193,0 0-384,-18 0-31,-2-39-1,0 19-64,-21-19-64,2-22-161,-1 2-95,1 0 0,19-1 0,0 1 63,20-1 33,0 40-96,20-19 32,0 39 192,19 0-32,-19 0 31,21 19-31,-41 1-128,18 21 160,-18-2-128,0 0 64,0-19-64,0 19-289,-18-18 1,18-1-962,-21-20-1921,1 0-2498</inkml:trace>
  <inkml:trace contextRef="#ctx0" brushRef="#br2" timeOffset="182040.039">1508 6507 18673,'19'-22'1442,"-19"22"-738,-19 0 577,-1 0-95,0 0 127,-20 22-609,21-22-383,-1 39-289,0-19-96,20-1-64,-20 21 128,40-19-161,0-2-63,0 21-64,19-21 192,1-19 32,19 20 128,-18 0-32,-21-1 288,-2-19 1,2 21-129,-20-21-64,-38 20-256,18 0-32,-1-20-385,-19 0-416,21 0-672,-21 19-1410,20-19-1217</inkml:trace>
  <inkml:trace contextRef="#ctx0" brushRef="#br2" timeOffset="182410.1562">1527 6327 17936,'20'0'1506,"-20"0"-1154,0 21 1026,0-2 639,20 21-447,1-1-833,17 22-257,-18-2-128,21 0-320,-21-19 33,0 0 223,-1-1-96,1-19-32,0-1 64,-20 2 97,0-21 319,0 0-416,0-21-63,0 2-129,0-21 128,0 1-160,0 19-64,0-20-64,0 0 128,0 21 96,20 19-32,0 0-32,-1 19-32,1 1-385,0 21-127,0-2-577,19 0-801,1 1-929,1-21-1793,-23-19-11435</inkml:trace>
  <inkml:trace contextRef="#ctx0" brushRef="#br2" timeOffset="182677.7344">2143 6546 20979,'0'39'2595,"0"-19"-1794,0 21 127,0-2 258,0 0-226,20 1-703,0-21-193,20 2-64,-1-21-96,1 0-64,-1-21-129,-19 2 33,-20-21 96,20 21 0,-20-1-161,-20-19-63,-19 18-128,-1 1 415,20 20 33,-19 0-96,19 0 0,0 0-865,20 0-1281,0 0-2178,20 0-2403</inkml:trace>
  <inkml:trace contextRef="#ctx0" brushRef="#br2" timeOffset="182902.3437">2440 6268 19090,'41'-20'2850,"-41"20"-1344,0 20-161,20-20 32,0 39 33,-20 2-482,18 18-575,3 19-193,-21-17-96,20-2-256,0-18-32,0-22-65,0 1-255,-1 0-257,1-1-128,-20-19-1217,0 0-1473,0-19-1506</inkml:trace>
  <inkml:trace contextRef="#ctx0" brushRef="#br2" timeOffset="183089.8437">2341 6446 24375,'0'20'928,"20"-1"-479,0 3 512,39-3 160,2-19-384,-2 20-545,1-20-192,-1 0-513,1 20-448,-21-20-288,2 0-1089,-21 0-2627,-2 0-13740</inkml:trace>
  <inkml:trace contextRef="#ctx0" brushRef="#br2" timeOffset="183706.0547">674 7062 18289,'-40'0'576,"20"0"-223,20 0-33,0 0 1121,20-20 257,20 20-545,-1 20-352,22-20-193,38 19-191,20-19 159,39 21-255,2-21-257,57 0 0,22-21 128,20-18-128,-22 19 32,-59 0-128,-38 1-64,-61-1 64,-19 20 96,-1-21-128,-39 21-32,1 0-192,-1 0 31,-20 0-159,-20-20-673,20 20-865,-21-19-1505,1 19-449</inkml:trace>
  <inkml:trace contextRef="#ctx0" brushRef="#br2" timeOffset="183922.8515">3037 6466 26489,'-20'0'608,"20"0"-608,0 0-769,0 19-480,0 3-512,0-3-770,0 1-2369</inkml:trace>
  <inkml:trace contextRef="#ctx0" brushRef="#br2" timeOffset="184071.289">3155 6764 23125,'0'19'2146,"0"2"-1601,0-21-609,0-21-288,20 21-353,-20-19-1377,0-1-2979</inkml:trace>
  <inkml:trace contextRef="#ctx0" brushRef="#br2" timeOffset="184835.9375">3969 6585 12043,'-19'-39'2210,"-1"19"-416,0 1 95,0-3 354,-19 3-354,19-1-575,0 20-97,0 0-320,-1 0-225,-17 20-95,18 21-97,-1-2-127,1 0-161,20 22-32,0-22-224,0 20 64,0-20 0,20 2-288,21-2-289,-3-19-256,23 0-448,-2-20-801,1 0-1826,-1-20-864</inkml:trace>
  <inkml:trace contextRef="#ctx0" brushRef="#br2" timeOffset="185212.8906">4347 6625 15662,'-40'0'1474,"20"0"351,0 0 65,1 0-256,-21 21-65,19-2-384,1 21-384,20-21-352,0 21-225,0 0-128,20-20-96,1 0 32,-1-20 32,19 0-128,-19 0 64,20-20-96,-20 0-96,0-1-33,-1-18-31,-19 0 32,0 19 64,0 0 96,-19 1 64,-1-2-32,20 21 160,-20 0-32,0 0 32,20 21 64,0-2 32,0 1-159,20 0-65,0-1-65,0-19-351,19 20-385,1 0-672,-1-20-641,-19 0-865,0 0-160,1-20-9993</inkml:trace>
  <inkml:trace contextRef="#ctx0" brushRef="#br2" timeOffset="185516.6015">4525 6625 18449,'0'60'2146,"21"-21"-480,-1-19-225,-20 19 96,18-18-255,3 19-514,-21-21-287,20 1-225,-20-20-128,20 20-64,-20-20-32,20-20 64,-1 0-64,1 1-64,0-21 32,-20 0-96,20 20 32,-20-19 32,0 39 0,20 0-64,-20 0 64,19 19 0,1 1 64,0 19-256,0-18-705,19 19-865,1-21-1409,-20 1-2402</inkml:trace>
  <inkml:trace contextRef="#ctx0" brushRef="#br2" timeOffset="186262.6953">5597 6685 6085,'0'59'8937,"20"-20"-7688,-20-18-320,0-1 640,20 0-63,-20-20-513,0 0-417,0 19-63,0-19 63,0-19 65,0 19-65,0-20-191,0 0-129,0-1 64,-20 2 33,0-21-33,20 21 32,-19-21-128,19 0-159,0 0-1,19 21-32,1-21-32,0 21 0,0-3-96,0 3-385,19 19-384,-19 0-736,21 0-994,-23 0-1120,2 19-2980</inkml:trace>
  <inkml:trace contextRef="#ctx0" brushRef="#br2" timeOffset="186595.7031">5994 6625 18705,'20'-20'1762,"-20"20"-257,20 0 33,-20-20-385,20 20-833,0-19-160,-20 19-64,0 0-32,0-20 33,0 20-322,0 0 161,0-20-64,-20 20 96,0 0 0,0 20 64,0 0 32,1-1 128,19 1 33,0 21 95,0-22-96,0 21 0,39-21-192,-19 1-128,20 0-320,-1-1-289,21-19-160,-21 0-1185,2-19-1825,-1 19-2820</inkml:trace>
  <inkml:trace contextRef="#ctx0" brushRef="#br2" timeOffset="186994.1406">6392 6804 16687,'39'99'1474,"-19"-39"-738,0-1 417,0-19 545,-20-21-609,19 22-320,-19-21-289,0-20-95,0 0-1,-19 0-192,-1 0-64,-20-20-96,20 0 32,-19-20-64,-1 0 32,1-19 33,19-1-65,0-19 0,20-1 0,0 1-97,20-1 97,0 21 32,19 18-32,-19 22 193,20 19-129,-21 0 32,1 41-96,0-2 128,-20 0-96,0 22 32,-20-2-160,20-20 128,-20 0-192,20-18-417,-19-1-224,19-20-384,0 0-736,0-20-1955,0-20-5093</inkml:trace>
  <inkml:trace contextRef="#ctx0" brushRef="#br2" timeOffset="187198.2422">6411 6129 18033,'20'0'3267,"0"19"-1570,0 22-191,19-2-33,-19 20-544,0 2-673,20-2-160,-21 19 32,1-17-160,21-2-224,-21-18-352,18-2-610,-17-19-896,19-1-1825,-21 1-930</inkml:trace>
  <inkml:trace contextRef="#ctx0" brushRef="#br2" timeOffset="187558.5937">7046 6426 16111,'-20'-19'4804,"2"19"-3490,-3 19-450,1 1 289,0 19 193,-19 2-481,19 18-417,20 2-448,0-22 32,20 0-96,-1-19-32,21 0-128,1-20 96,-3-20 31,-18 0 1,21 1 96,-23-21 0,3 0 0,-21 20-192,0-19 192,0 19 0,0 0 0,-21 20 128,21 0-64,0 0 32,-18 20-128,18 0-256,18-1-96,-18 1-449,41 0-769,-21 1-1537,19-2-1697</inkml:trace>
  <inkml:trace contextRef="#ctx0" brushRef="#br2" timeOffset="188087.8906">7542 6446 14862,'-20'-20'1921,"2"1"-287,18 19 256,-21 0 32,1 19-673,20 1 32,-20 19-384,20-17-289,-20 37-159,20-20-33,20 2-352,-20 18 0,40-40-128,-19 21-384,17-21-513,-17 2-448,19-1-737,-1-20-1666,1 0-2018</inkml:trace>
  <inkml:trace contextRef="#ctx0" brushRef="#br2" timeOffset="188384.7656">7801 6665 19506,'20'20'3363,"-20"-20"-2402,19 0 64,1-20-96,21 20-385,-41-19-159,20-2-289,-2 21 64,-18-20-224,0 0-32,0 1-32,-18 19-128,-23 0 127,21 0 1,-19 0 96,19 39 0,-20-19 96,40 20 96,-20-20 129,20 19 63,0 1-224,20-21-64,0 22-96,39-41-96,-19 20-352,19-20-481,22 0-1153,-2-40-1698,-20 19-7783</inkml:trace>
  <inkml:trace contextRef="#ctx0" brushRef="#br2" timeOffset="188964.8437">8435 6209 16879,'0'0'1954,"0"19"-801,0-19-64,0 20-32,0 0-416,0 19-417,21-19-160,-21 1-96,0-21-256,20 19-609,-20-19-672,20 0-834,-20 0-768,0-19-9865</inkml:trace>
  <inkml:trace contextRef="#ctx0" brushRef="#br2" timeOffset="189131.8359">8575 6168 16047,'0'0'2754,"0"21"-1601,0-1-416,0-1-256,20 21-385,-20-21-385,0 21-1152,20-19-865,0-2-1666</inkml:trace>
  <inkml:trace contextRef="#ctx0" brushRef="#br2" timeOffset="189493.164">8852 6209 20851,'21'-41'929,"-1"21"-256,20-19 63,-1 39-223,-19-20-289,0 20-64,0 20-160,-1 0-96,1-1-160,-20 22 32,0-2 0,0 20 127,0-19-127,0 0 256,-20-20-64,20 19 321,-19-19 31,19 0-96,-20-20-128,20 19 0,0-19 128,0 0-160,20 0-64,-20 0-704,19 22-1282,1-22-2690</inkml:trace>
  <inkml:trace contextRef="#ctx0" brushRef="#br2" timeOffset="189681.6406">9132 6764 22036,'0'19'801,"18"-19"-1762,-18-19-32,20 19 481,-20 0-962,20 0-1601,-20 0-6822</inkml:trace>
  <inkml:trace contextRef="#ctx0" brushRef="#br2" timeOffset="189993.164">9409 6129 16559,'0'19'6342,"0"1"-5509,-20-20-769,20 21 32,0 18 64,0-19-128,0 0-96,0-1-640,0 21-866,0-40-1601,20 21-2883</inkml:trace>
  <inkml:trace contextRef="#ctx0" brushRef="#br2" timeOffset="190162.1094">9587 6168 21172,'0'41'2946,"0"-22"-2593,0 1-385,0 19-161,20-19-864,-20 0-1057,21 1-1249,-21-2-9257</inkml:trace>
  <inkml:trace contextRef="#ctx0" brushRef="#br2" timeOffset="191021.4844">10480 6109 7559,'0'-20'3619,"0"1"-1281,0-1-288,0 20 96,0-20-224,0 20-769,0 0 64,0 20-224,0 0-64,0 19 416,0 20-608,0 1-192,0-1-1,0 2-256,20-2-95,1-20-33,-1 0-32,0-17 0,-1-3-64,1-19 32,20 0 96,-20 0-224,19 0 64,1 0-32,-1 0-64,-19 0 96,0 40-96,0-21 64,1 1 0,-21 21 0,0-22 0,-21 21-64,1-21-64,0-19-64,0 20-160,1-20-97,-1 0-191,0-20-97,0 20-448,0-19-513,20 19-2081,0-20-1474</inkml:trace>
  <inkml:trace contextRef="#ctx0" brushRef="#br2" timeOffset="191397.4609">11037 6605 20563,'39'41'1505,"-19"-22"-448,0 1-192,20-20 256,-21 20-288,1-20-481,0 0-256,20 0 33,-19-20-225,-3 0-97,2 1 193,-20-2-128,21 21 64,-21 0 32,20 0-32,-20 21 128,0-2 32,20 21-64,-20 19-32,39 1 32,-19-1-64,20 0 64,-21-18-32,21 18-32,-20-20 128,-20 2-160,0-21 32,0 19 64,-40-19-64,20-20-64,-19 19-160,-22-19-128,23-19-225,-23 19-480,22-40-801,19 21-1697,0-21-3268</inkml:trace>
  <inkml:trace contextRef="#ctx0" brushRef="#br2" timeOffset="191914.0625">12090 6109 14830,'0'-20'2274,"0"20"-288,0 0-161,18 0-95,-18 20-481,20 0-544,0 19-417,-20 2-256,21-2-32,-1-19-224,-2-1-353,-18 1-448,21 0-993,-21-20-2242,20-20-11723</inkml:trace>
  <inkml:trace contextRef="#ctx0" brushRef="#br2" timeOffset="192074.2187">12248 6109 17552,'0'39'1794,"0"-39"-1122,0 41-127,20-21-289,-20-1-320,20 1-480,-1 19-706,1-19-703,0 0-1603</inkml:trace>
  <inkml:trace contextRef="#ctx0" brushRef="#br2" timeOffset="192493.164">12586 6189 3651,'18'-21'15951,"2"1"-14125,1 1-1154,-1 19-447,0-20-65,19 20 32,-19 0-64,-20 0-128,20 20 128,0 19-128,-20 2 192,0-2-31,0 0 351,0 1-128,-20 0-159,20 0-161,0-1-96,0-19-161,20-1-95,-20 3-192,0-3-481,0-19-769,0 0-1569,0-19-4869</inkml:trace>
  <inkml:trace contextRef="#ctx0" brushRef="#br2" timeOffset="192672.8515">12624 6387 9480,'0'0'11371,"21"0"-10378,-1 0-224,0 0 96,19-20-449,1 20-320,-1-19-384,1 19-577,0 0-704,-21-21-962,21 21-832,-40 0-8040</inkml:trace>
  <inkml:trace contextRef="#ctx0" brushRef="#br2" timeOffset="192941.4062">12566 6665 17616,'-21'20'5061,"21"-20"-4484,21 0-417,-1 0 737,18 0 160,3-20-449,-3 20-288,23-19-288,-22 19-480,1 0-257,0-21-352,-21 21-640,1 21-1602,-20-21-1538</inkml:trace>
  <inkml:trace contextRef="#ctx0" brushRef="#br2" timeOffset="193166.0156">12703 6844 22132,'0'39'1346,"21"-19"-642,-21-1-95,20 22-257,-20-21-192,0 19-95,20 1-162,-20-21-287,0 2-353,20-1-800,-20-20-1186,19 0-640,1-20-8360</inkml:trace>
  <inkml:trace contextRef="#ctx0" brushRef="#br2" timeOffset="193440.4297">12902 6903 4388,'0'19'13036,"0"-19"-10858,0 20-480,20 1 191,-20-1-287,0-1-641,0 1-481,20 0-352,0 0-63,1-20-194,-1 0 65,18-20-64,-17 0-320,19-19 63,-21 19 129,-19-21 0,0 2-160,-19 19-161,-21 1 289,19 19 224,-17 0 160,-3 0-64,21 19-417,0-19-608,0 0-1953,20 20-1891</inkml:trace>
  <inkml:trace contextRef="#ctx0" brushRef="#br2" timeOffset="193949.2187">13201 6526 17648,'19'40'2563,"-19"-21"-610,0 1-255,20 21-192,-20-22-642,0 1-543,20 0-1,-20-20-128,0 0-160,0 0 224,0 0-288,20-20 0,-20 0-96,0-20 160,20 20-32,-20-19-96,19 19-128,1 0 256,-20 20-128,20 0 64,-20 0 128,0 20 0,20 0-96,-20 19 32,0-19-192,21 20-321,-3-20-415,2 0-642,1-20-704,-1 0-1121,0 0-1185</inkml:trace>
  <inkml:trace contextRef="#ctx0" brushRef="#br2" timeOffset="194208.9844">13558 6089 18577,'0'0'2787,"-20"0"-1250,20 0-544,0 0 288,0 20-800,0 0-417,0-1-320,20 22-33,-20-21-255,20-1-417,0 1-865,-20-20-1153,19 0 33,1 0-7656</inkml:trace>
  <inkml:trace contextRef="#ctx0" brushRef="#br2" timeOffset="194381.8359">13677 6129 18385,'-20'39'2594,"20"-18"-1569,20 18-544,-20 1-129,20-21-640,-1 21-801,1 0-1570,0-20-1857</inkml:trace>
  <inkml:trace contextRef="#ctx0" brushRef="#br2" timeOffset="195272.4609">14054 6942 9929,'0'0'2210,"0"0"-1313,0 0 96,0 0 800,0 0-287,0 0-449,0 0 256,0 0 64,0 0-255,0 0-130,0 0-63,0 0-160,-20 0-224,20 0-33,0 0-64,0 0-415,0 0-1,0 0-481,0 0-736,20-20-1730,-20 1-2690</inkml:trace>
  <inkml:trace contextRef="#ctx0" brushRef="#br0" timeOffset="281085.9375">278 8333 7751,'-41'-21'1537,"21"1"-672,20 20 0,0 0 1665,0 0 129,0 20-577,20 21-481,0-2-1024,21 0-257,-23 41-224,23-21-32,-21 2-32,18-2 0,-17-20 0,19 1 0,-20-19 513,-20-21 448,0 0-128,0-21-97,0 1-127,0-19-353,-20-20-192,0-2-96,-21 2 0,3-21-288,-3 1-256,3 19 223,18-19 193,-21 20 96,21-1 0,20 21-32,20-1 64,0 19 32,1 1 32,17 20-224,23 20-384,-23 21-674,23-2-543,-2 20-642,-19 21-255,-20-1 1665,-1-19 1281,1-1 1,-20-19 127,0 0 481,-20 0 256,1-21 192,-21 1 129,20-20-578,-19 0-415,19 0 63,0 0-223,20 0 223,0-20-159,20 1-65,0 19-128,19 0-192,-19 19-160,20 1-353,-1 0-95,1 1-129,-1-1-192,1-1-160,1 1-192,-23-20-609,3 0-1313,-1 0-4004</inkml:trace>
  <inkml:trace contextRef="#ctx0" brushRef="#br0" timeOffset="281353.5156">932 8471 15182,'20'0'1730,"0"0"-770,-20 0 1090,0 21-160,0 18-993,0-19-641,20 19-160,-20 2-96,20-21 0,19-1-32,-19 1-96,21-20-96,-23-20-192,2 1 95,21-22 161,-41 1 128,0 21 0,0-21 64,-20 21 32,-21-2 32,2 21-224,-21 0-512,21 0-1891,-21 21-2914</inkml:trace>
  <inkml:trace contextRef="#ctx0" brushRef="#br0" timeOffset="281999.0234">1270 8610 12267,'-20'-40'2979,"20"40"-1153,-21 0-513,42 0 32,-21 0 481,0 20-417,0 0-384,20 21-512,0-22-129,0 21-256,19-1 353,-19-39-1,20 20-224,-1-20 257,1-20-289,-1 0-192,-19 1 160,0-21-192,1 21-96,-1-22-448,-20 21-449,0 0-353,0-19-447,0 19-674,0 20-351,0-19-1314</inkml:trace>
  <inkml:trace contextRef="#ctx0" brushRef="#br0" timeOffset="282555.664">1905 8511 2594,'0'-40'13357,"0"20"-12557,0-19-63,0 19 576,-20 20 417,20-20 0,-20 20-481,0 20-481,1 19-191,-1 1-225,0 0-95,20 19-289,-20-19 128,40 1-160,-20-22 160,20 1 32,0-20 32,19-20 96,-19 1-128,0-1 0,1-21-128,-21 21 161,18-19-1,-18 19-192,0 1 160,0 19-192,0 0-160,0 19 127,0 21 33,20 19 64,21 1 0,-21-1-64,19 2 128,1-2-32,-1 0 0,-19-19-96,0 0 161,0-1-1,-20 0-32,0-19 128,0 21-160,-20-2 32,-20-19-288,1 19-321,-22-18-95,23-1-449,-3-20-737,21 0-929,2-20 193,-3-1-897,1 2-6343</inkml:trace>
  <inkml:trace contextRef="#ctx0" brushRef="#br0" timeOffset="282983.3984">1964 8174 15822,'0'0'1698,"0"0"-1282,0 20-287,20 0 1760,1 19 193,-1 0-864,-2 22-194,23-2-319,-1 0-288,-21-19-1,21 0-192,-20-1 96,19 2-95,-39-41 95,20 20-128,-20-20 0,0 0 65,0 0-65,0-20 160,0-1-320,0-19-96,0 21-128,0-21 32,20 40 32,0-19-1,-20 38 65,39 1 32,-19 0-64,0 19-160,21 2-513,-3 18-704,-17-39-673,19 19-1954,-1-39-6982</inkml:trace>
  <inkml:trace contextRef="#ctx0" brushRef="#br0" timeOffset="283779.2969">2798 8353 16207,'21'0'1185,"-1"0"-641,-2 19 706,23 1 415,-21 19-480,18 22-384,3-2-384,-21 0-97,19-18-64,-19-2-128,0 0 160,0-39 193,-20 20-65,0-40 1,0 20 63,-20-39-352,0 19-32,-19-40-96,-1 20 64,-19-19-128,19-21-96,-1 21-32,3-21-417,17 2 1,21 17 352,0 2 224,0 40 128,21-1-128,-1 20 64,-2 0-128,23 20 0,-1 19 128,-22 21-64,23-1-1,-21-19-63,0 20 192,-20-21-63,0-19 63,0 0 0,0-1 0,0 1 0,-20-20 64,0 0-352,0 20-193,-1-20-415,21 0-642,0 0-1280,-18 0-481,18 0-7816</inkml:trace>
  <inkml:trace contextRef="#ctx0" brushRef="#br0" timeOffset="284047.8515">3414 8651 14221,'-40'0'416,"19"0"385,3-20 448,-23 20 385,21 0-225,0-21-576,2 1-385,-3 20 97,21-39 96,0 19-289,21-19-288,-3 18 0,22 1-224,-19 0-353,17 1-416,3-1-1313,-1 20-1826</inkml:trace>
  <inkml:trace contextRef="#ctx0" brushRef="#br0" timeOffset="284380.8594">3632 8451 19890,'-20'20'1506,"20"-20"-449,-20 40 352,20-20-256,0 19-384,20 1-513,0-19-32,1-1-192,17-1 0,3-19 0,-3 0 33,3-19 31,-21-22-64,0 21 0,-1-19 0,-19-1-32,-19 21 32,-1-2-224,-20 1-1,1 20 257,-22-20-96,23 20 32,17 0-96,1 20-416,0-20-289,20 0-865,20 20-640,0-20-1249,19 0-3588</inkml:trace>
  <inkml:trace contextRef="#ctx0" brushRef="#br0" timeOffset="284635.7422">3950 8531 15054,'19'59'2114,"-19"-39"-481,0 1 129,20-1 224,-20-1-929,20 1-481,20-20-287,-21 0-65,21 0-32,1-20-192,-3 1 96,3-22-64,-21 1-32,-20 21 32,0-21-32,-40 0-64,-1 20-96,3 0-32,-23 1-32,22 19 192,-1-20-32,1 20-577,19 20-704,0-20-1122,20 0-383,20 19-2788</inkml:trace>
  <inkml:trace contextRef="#ctx0" brushRef="#br0" timeOffset="284916.9922">4505 8670 18289,'0'-19'1345,"-20"19"-512,2-20 576,-23-21 449,1 2-673,1-1-640,-21 0-161,21-19-192,-1 0-160,-1-21-64,23 21 96,-2 19-128,20-20 160,20 40-160,-2-19 224,2 19-96,21 20-96,-2 0-96,1 0-448,0 20-513,-1 19-865,-19-19-1858,20 19-1152</inkml:trace>
  <inkml:trace contextRef="#ctx0" brushRef="#br0" timeOffset="285097.6562">3989 8353 19506,'0'19'3683,"0"-19"-2786,20-19-352,39 19 544,2-20-224,-3-1-737,22 21-320,-20-20-193,-1 20-1408,1 0-2243,-21-19-11467</inkml:trace>
  <inkml:trace contextRef="#ctx0" brushRef="#br0" timeOffset="286155.2734">397 9206 15182,'18'40'192,"-18"-40"-256,21 20-192,-1-20 256,20 0 0,-1 0 416,21 0 481,-1 0 0,0 0 64,2-20 96,-2-1-256,21 21-289,-21-19-224,20-1-160,20 20-32,1-20-31,19 20 127,0-19-224,1-1 32,-1 0 96,19-1 320,2 21 97,-2-20-65,-19 20-128,20 0-127,-39 0-97,-1 20-64,-20-20-96,0 21 160,2-21-96,-2 20-128,0-20 32,-20 0 96,21 20 32,-1-20-64,0 0 480,1-20 128,19 0 225,-19 20 32,-1-21-513,-20 21-192,20 0-63,2 0-33,-2 0-32,0 0-32,-20 0 64,2 0-32,-3 21 64,3-21 0,-22 0 64,1 0-192,0 0 224,-1 0-128,-19 0 32,0 0-128,1 0 128,-3 0-64,2 0 0,-20 0-96,0 0-128,20 0-65,-20 0-447,0 0-770,0 0-768,0 0-961,21 0-448</inkml:trace>
  <inkml:trace contextRef="#ctx0" brushRef="#br0" timeOffset="286438.4765">4843 8333 23414,'-20'0'1665,"20"-21"-1184,0 21-1186,0 0 32,20 21 65,-20-1-545,0-1-1922,0 21-2915</inkml:trace>
  <inkml:trace contextRef="#ctx0" brushRef="#br0" timeOffset="286576.1719">4922 8749 22229,'-20'41'2049,"20"-41"-959,0 0-1090,0 0-97,0 0-287,0-21-833,0 21-993,0 0-2306</inkml:trace>
  <inkml:trace contextRef="#ctx0" brushRef="#br1" timeOffset="299937.5">5380 8134 14541,'-20'-40'1121,"20"40"289,0 0-930,20 0 1186,-2 40 31,2 20-415,21-1-418,-21 41-319,-1-22-257,21 2-64,-20-1 289,0-18-65,19-2-192,-39 0-159,20-19-65,-20-20 128,0 19-32,0-19-96,0 0 160,0-20-224,20 0 128,-20 0 0,20 0 160,19 0-31,-19-20-129,21 20 160,-3-20-128,-18 20-32,1 0-128,17 20-192,-17-20-481,19 0-384,-20 0-512,-1 0-801,21 0-1186,-20-20-2690</inkml:trace>
  <inkml:trace contextRef="#ctx0" brushRef="#br1" timeOffset="300292.9687">6173 8631 18417,'21'0'2370,"-3"0"-1697,-18-21 288,41 21 352,-21 0-640,0 0-417,-2-20-128,-18 20-32,21-20-32,-21 20-32,0-19 96,0 19-160,0-20 128,-21 20-192,-17 0 0,-3 0 64,3 20 0,-3 19 32,21 2 64,0-2 128,1 1-64,19-1-31,19 21-1,21-40-96,1 19 96,-3-19-128,23 0 32,-2-20-481,-19 0 1,19-20-353,0 0-769,-19-19-1120,0 0-577,-21-2-10538</inkml:trace>
  <inkml:trace contextRef="#ctx0" brushRef="#br1" timeOffset="300502.9297">6570 8253 18801,'0'-20'3684,"0"20"-1987,20 20-351,-1 19 127,1 2-288,0 18-448,1 20-385,-1-19-320,-2 19-96,2-19-256,21-1-97,-21-19-127,-1 0-129,1-40-544,0 20-705,0-20-1249,-20-20-1665,0-20-10379</inkml:trace>
  <inkml:trace contextRef="#ctx0" brushRef="#br1" timeOffset="300670.8984">6530 8531 21812,'-59'20'2947,"39"-1"-1666,20-19-672,20 0 512,0 0-64,19 0-385,1 0-672,19 0-480,2 0-321,-23 0-320,23 0-705,-2-19-896,-19 19-2435</inkml:trace>
  <inkml:trace contextRef="#ctx0" brushRef="#br1" timeOffset="301407.2265">7642 8214 14926,'-21'-61'1537,"21"42"257,0-1-161,0 0 257,21 20-384,-21 20-417,20 0-96,0 40-193,0-1-255,-1 41-97,21-22-160,-20 22-127,20-21-97,-21 1 32,1-21-160,0-18 64,1-2-192,-1 0-353,-2-19-448,2 0-384,1-20-897,-21 0-1794,20-20-2659</inkml:trace>
  <inkml:trace contextRef="#ctx0" brushRef="#br1" timeOffset="301697.2656">8138 8412 15118,'-19'0'1121,"-1"19"-833,0 21 609,-20 0 705,1 0-257,19-1-192,-21 22-352,23-22-65,-2-19 129,20-1 0,0 1-256,20 0-129,-2-20 32,23 0 65,-1 0-257,-1 0 1,1-20-257,-1 20 32,21 0-384,-21 0 95,1 0-415,1 0-449,-23 0-673,2 0-736,0 0-1474,1 0-8872</inkml:trace>
  <inkml:trace contextRef="#ctx0" brushRef="#br1" timeOffset="301922.8515">8635 8431 21204,'0'0'1729,"19"-19"-1184,-19 19-513,20 0 0,0 0 0,0 0-352,19 19-513,-19-19-1121,21 20-1794,-3-20-7558</inkml:trace>
  <inkml:trace contextRef="#ctx0" brushRef="#br1" timeOffset="302101.5625">8773 8610 20179,'-20'21'2914,"40"-21"-2113,1 0-513,19 0 33,-1-21-129,1 21-769,-1 0-768,1 0-2018,0 0-10154</inkml:trace>
  <inkml:trace contextRef="#ctx0" brushRef="#br1" timeOffset="303095.7031">9549 8055 15022,'0'-20'1345,"0"20"-672,0 20 960,18 19-31,2 1-225,-20 0-576,20 19-65,-20-19-223,21-21-161,-1 22 33,-20-41-1,18 20-224,-18-20-64,0 0 96,0-20-31,0-1-97,-18-18 0,18-1-96,0 1 64,18-21-128,-18 1 96,21 19-64,-1-1 64,20 41 64,-21 0 160,1 0 32,0 41 32,0-1-95,0-1-97,-1 21-96,1-20-257,0-1-383,20-19-385,-21-1-865,21 1-1793,-19-20-962</inkml:trace>
  <inkml:trace contextRef="#ctx0" brushRef="#br1" timeOffset="303334.9609">9648 8492 19122,'-20'19'2722,"20"-19"-1889,20 0 160,-2 0 416,23-19-576,18 19-449,-19-21-352,19 21-256,1-20-480,-21 20-706,22 0-864,-23 20-1730,3-20-3779</inkml:trace>
  <inkml:trace contextRef="#ctx0" brushRef="#br1" timeOffset="303748.0469">10144 8690 18577,'-40'0'1922,"19"0"-1346,-17 20-95,18-1 384,-1 1 64,1 0-385,20 20-352,0-20-192,20 0 0,21-1 96,-3-19-192,23 20 160,-2-20-256,0 20 32,-19-1 160,-20 2 0,0-1 64,-20 0 0,0-1 288,-20 1 129,0 0-161,-20-1-31,21-19-97,-21 0-160,20 0-449,-1 0-383,3 0-482,-2 0-1344,20 0-2243</inkml:trace>
  <inkml:trace contextRef="#ctx0" brushRef="#br1" timeOffset="303944.3359">10083 8710 11562,'61'-59'5670,"-43"39"-4677,23-1-705,-21 21 353,0 0 352,-20 0-769,19 0-961,1 0-1889,0 0-3845</inkml:trace>
  <inkml:trace contextRef="#ctx0" brushRef="#br1" timeOffset="305284.1797">10798 8492 16559,'-39'-21'1089,"39"1"481,0 20-898,19-20 610,-19 20 255,40 0-480,-20-19-641,19 19-287,-19 19-97,21-19-353,-3 20-608,3 0-416,-21 1-1442,0-21-1344</inkml:trace>
  <inkml:trace contextRef="#ctx0" brushRef="#br1" timeOffset="305482.4219">10838 8729 10473,'0'20'10282,"21"-20"-8937,-3 0-640,22-20 64,1 20-257,-2-19-416,1 19-320,-1 0-673,21 0-928,-21-20-2275</inkml:trace>
  <inkml:trace contextRef="#ctx0" brushRef="#br1" timeOffset="306094.7265">11772 8233 14541,'-20'-39'2082,"20"19"1185,0 20-1345,0 0-737,0 0 193,0 40-225,20-1-449,-2 0-127,2 41-97,1-21-384,19 2 1,-21-2-97,1 0-129,0-18-159,0-2-128,-20-19-513,20-1-384,-1 1-705,-19-20-1954,20 0-1377</inkml:trace>
  <inkml:trace contextRef="#ctx0" brushRef="#br1" timeOffset="306297.8515">12009 8253 18353,'20'-20'2146,"-20"20"-961,0 20-608,0 0 736,0 19-192,0 21-641,20-20-287,0 19-97,1 1-128,17-1-193,-18-18-223,21-2-321,-23-19-928,3 0-1250,-21-20 32,0 0-2979</inkml:trace>
  <inkml:trace contextRef="#ctx0" brushRef="#br1" timeOffset="306528.3203">11673 8511 19602,'-21'-19'1505,"1"19"-31,40-21-898,1 21 994,17-20-289,3 20-512,17-20-449,22 20-224,0 0-128,-1 0-32,0-19-320,0 19-257,-18 0-320,-2 0-544,-19 0-545,-20 0-801,-1 0 289,-38 19-7656</inkml:trace>
  <inkml:trace contextRef="#ctx0" brushRef="#br1" timeOffset="306705.0781">11731 8670 18385,'-40'20'2947,"40"-20"-2275,40 0 129,19-20 576,2 1-95,18-22-802,20 1-384,0 21-672,1-1-866,-21 0-928,1 20-1346,-21 0-2690</inkml:trace>
  <inkml:trace contextRef="#ctx0" brushRef="#br1" timeOffset="307014.6484">12803 8471 20563,'-19'40'1762,"-1"-20"-1186,20 0 545,0 19 225,0 2-482,0-2-479,39-19-193,-19 0-64,20-20-64,19-20 32,-19 0 32,1-19-256,-3-2 64,-17 2-64,-21-1 128,-21 0-160,1 20-257,-39-19 129,19 39 96,-19-20 224,-1 20-128,1 20-160,39-20-385,-1 19-576,3 1-897,18 0-929,18 1-961</inkml:trace>
  <inkml:trace contextRef="#ctx0" brushRef="#br1" timeOffset="307224.6094">13102 8610 13580,'19'-20'3396,"-19"0"-1250,-19-19-705,-21 19 673,19-20-416,-17 0-770,-3-19-639,21-1-97,0 1-224,0 0 128,20 18 0,0 2-96,20 19 0,0 1-416,0 19-257,1 0-480,-1 19-737,-2 21-1793,2-21-2403</inkml:trace>
  <inkml:trace contextRef="#ctx0" brushRef="#br1" timeOffset="307424.8047">12744 8353 20403,'-41'19'3555,"23"-19"-2466,18 0-480,39-19 480,1-1-449,19-1-383,20 1-289,2 1-1250,-2 19-1664,0 0-2243</inkml:trace>
  <inkml:trace contextRef="#ctx0" brushRef="#br1" timeOffset="308282.2265">13955 8273 12299,'-21'-40'2595,"3"21"-674,18 19 290,-20 0-578,0 19-448,-1 1-192,1 19 64,20 2-256,0 18-321,0-20-255,0 1-97,20-19-64,1-2 32,19-19 32,-22 0-160,3-19-96,-1-2-32,0 1-65,0 0-159,-20 1 32,0-1 160,0 0 160,0 20 32,0 0 64,-20 20 96,20 19 0,20 1-64,-1 20-128,21-1 128,0-18-160,-1 18 64,1 0-32,-19-18 64,-3-2 256,2-19-64,-20 19 65,-20-19-129,2-1-96,-23 2-96,-18-21 192,-1 20-160,1-20-96,-2 0-64,3-20-289,17-1-415,23 2-482,-3-21-511,21 21-450,21-21-31,-3 21-2306</inkml:trace>
  <inkml:trace contextRef="#ctx0" brushRef="#br1" timeOffset="308542.9687">14392 8570 17232,'0'-19'1633,"-20"-1"-832,0 0 448,-1 1 385,21-22-289,-18 2-416,-2-20-481,-1 18-255,21 2-193,0 19 32,0-19-193,0 39 97,21-20-320,-1 20-705,-2 20-993,3-1-1281,19 1-1378</inkml:trace>
  <inkml:trace contextRef="#ctx0" brushRef="#br1" timeOffset="308810.5469">14789 8333 17648,'-41'39'2467,"3"-19"-898,17 0-640,1 19 512,0 2-320,20-22-640,0 1-321,20 0-128,21-20 0,-21 0 32,19-20 32,1 0-96,-20 1 0,-20-2-96,19 1-96,-19 0-32,-19 1-193,-1-1-319,-20 0-225,19 1-128,3 19-673,-2 0-1185,-1 0-1985</inkml:trace>
  <inkml:trace contextRef="#ctx0" brushRef="#br1" timeOffset="309056.6406">14947 8312 16239,'20'41'2883,"-20"-22"-1314,20 1-128,0 0 225,19-20-481,1 0-544,-19 0-225,17 0-256,3-20-128,-21-19 32,0 19-224,-2-1-160,-18 1-385,0 1-576,0-1-609,-18 0-1313,-2 20-352,0 0-9065</inkml:trace>
  <inkml:trace contextRef="#ctx0" brushRef="#br1" timeOffset="309433.5937">15424 8451 11370,'59'80'4100,"-39"-21"-2146,1-18-865,-1-21 0,-2 19 256,-18-19-256,20-20-384,-20 0-321,0 0 33,-20-20-257,2-19-64,-2-2-96,-21 1 32,1 1 0,1-21-32,19 1 32,-20 0-192,40-2 0,0 22 96,0 0 32,20 19 32,0 20 96,20 0-96,-21 20 32,21 19 64,1-19-192,-21 19 160,-2 2-352,-18-2 160,0-19 63,0-1-95,-18 1-320,-23 0 31,1 1-576,1-21-960,19 0-1186,0 0-8905</inkml:trace>
  <inkml:trace contextRef="#ctx0" brushRef="#br1" timeOffset="309824.2187">15941 8114 14701,'-21'0'1666,"1"0"-353,-20 20-384,21-1 1121,-1 2 0,0 19-577,0-21-800,20 1-609,20 0 0,0-1-64,19 1 64,21 1 64,-21-1-224,22-20 64,-23 19 32,3 21 32,-21-21 96,0 1 129,-20-20 127,0 20 96,-20 1-191,-20-21-161,1 0-64,-1 19-64,-1-19-32,2 0-961,19-19-737,0 19-1152,0 0-1571,20 0-11530</inkml:trace>
  <inkml:trace contextRef="#ctx0" brushRef="#br1" timeOffset="310014.6484">16396 8451 24471,'21'0'1281,"-42"0"-929,21 0-224,0 0-32,0-20-384,0 20-897,21 0-1666,-21 0-2626</inkml:trace>
  <inkml:trace contextRef="#ctx0" brushRef="#br1" timeOffset="343577.1484">5736 9662 7719,'-20'-39'2082,"20"19"-321,-20 0-127,1 20 224,19 0 128,0 0-289,0 0-864,0 20-160,0 19 512,0 22-320,19 18-161,1 1-159,0 18-225,0-18-32,1-1-224,-3 1 161,2-41 95,-20 1-32,20-21 33,-20 2-65,0-1 96,21-20-32,-21-20 33,20-1-97,-2 2-64,3-1-96,-1-19 32,20 19-64,-1 0 129,-19 20-97,0 0-128,0 0 32,0 0-64,-1 20-65,1-20-223,0 0-128,0 20-289,-20-20-288,21 19-673,-3-19-1248,-18 0-290,0 0-8839</inkml:trace>
  <inkml:trace contextRef="#ctx0" brushRef="#br1" timeOffset="343938.4765">6332 10160 12299,'40'-22'3299,"-20"22"-3171,-1-19-32,1-1 417,-20 20 288,20-20-193,0 1-223,-20-21-129,20 19-64,-20 2 64,-20-21 225,0 40-129,0-19-32,-19 19-191,19 19 127,-20-19 352,1 40-31,-1-21-33,19 22-63,21-2 63,0 1 129,21-21-353,19 22-160,-22-21-63,23 0-33,-1-20-32,19 19-128,-19-19-417,-1 0-320,1 0-544,-20 0-641,-1 0-640,1-19-2595</inkml:trace>
  <inkml:trace contextRef="#ctx0" brushRef="#br1" timeOffset="344185.5469">6690 9782 16976,'0'0'2402,"0"0"-1281,18 19 224,-18 1 0,20 40-159,1-20-193,-1 38-609,0-17-256,-1-2-32,1 1-128,0-20 32,0-21-160,0 1-321,0 0-447,-1-1-322,1-19-351,-20 0-1314,0-19-1761</inkml:trace>
  <inkml:trace contextRef="#ctx0" brushRef="#br1" timeOffset="344394.5312">6609 10079 19090,'-39'0'2274,"39"20"-1698,0-20 481,20 0 609,19 0-961,22 0-449,-23 0-256,23 0-641,-2 0-544,1 0-513,-21 0-1601,1 0-2851</inkml:trace>
  <inkml:trace contextRef="#ctx0" brushRef="#br1" timeOffset="344988.2812">7980 9901 15598,'0'-39'1730,"0"39"-481,-21 0-416,21 19 512,-20 1-64,-18 19-544,17 1-192,1 20-1,0-21-320,1 1-160,-1 1-64,20-2-352,-20-19-545,20-1-544,0-19-737,0 0 32,0 0-769,0-19-3683</inkml:trace>
  <inkml:trace contextRef="#ctx0" brushRef="#br1" timeOffset="345184.5703">7662 9921 13100,'0'0'3844,"0"0"-1698,0 0 128,20 19-320,0 21-641,19-21-416,1 22-577,0-2-256,-1-19 0,2 0-32,-3-1-160,3 3-192,-21-22-577,0 19-480,-1-19-321,1 20-352,0-20-673,-20 0-4579</inkml:trace>
  <inkml:trace contextRef="#ctx0" brushRef="#br1" timeOffset="345409.1797">8257 10199 19602,'20'20'1185,"0"-1"-897,-20 1 449,21 0 288,-21-1-352,0 2-449,18-1-160,-18-20-320,0 20-321,20-20-512,-20 19-1089,0-38-801,0 19-3939</inkml:trace>
  <inkml:trace contextRef="#ctx0" brushRef="#br1" timeOffset="345602.539">8198 9980 17552,'-40'-20'1762,"20"20"-1474,20 0-480,0 0-417,20 0-288,-20 0-640,20 0-3268</inkml:trace>
  <inkml:trace contextRef="#ctx0" brushRef="#br1" timeOffset="345804.6875">8575 9940 18833,'99'-19'4100,"-59"19"-3331,-1-20-513,2 20-224,-1 0 0,-22 0-192,3 0-288,-1 20-834,0-20-2241,0 19-2691</inkml:trace>
  <inkml:trace contextRef="#ctx0" brushRef="#br1" timeOffset="345965.8203">8773 10160 20467,'21'19'2018,"19"-19"-1506,-1-19-320,21-3-127,-21 22-162,1-19-607,-1 19-770,-19 0-2177</inkml:trace>
  <inkml:trace contextRef="#ctx0" brushRef="#br1" timeOffset="347821.289">9747 10060 15118,'19'0'1697,"-19"0"-704,20 19 513,0 1-33,-20 0-320,20 21-352,-20-22-353,20 1-127,-20 0-129,0-1-96,19-19-64,-19 20-160,0-20-481,0 0-768,0 0-1185,0 0-289,0-20-3235</inkml:trace>
  <inkml:trace contextRef="#ctx0" brushRef="#br1" timeOffset="347969.7265">9666 9881 15662,'-18'-19'1410,"-2"-2"-674,20 21-575,0-20 63,0 20-160,0 0-288,20-20-1026,-20 20-1921</inkml:trace>
  <inkml:trace contextRef="#ctx0" brushRef="#br1" timeOffset="348211.914">9826 9662 14509,'0'20'1121,"0"-20"-576,0 41 63,20-22 610,-20 1-354,19 19-511,1-19-161,0 0-96,0 1-128,-20 18-737,20-39-672,-20 20-1378,0-20-6630</inkml:trace>
  <inkml:trace contextRef="#ctx0" brushRef="#br1" timeOffset="348405.2734">9766 9921 16271,'20'19'1569,"-20"-38"-1088,20 19-417,0-20 0,0 0 64,-20 1 0,19-2-128,1 1-512,0 0-641,0 1-65,0-21-511,-1 21-1923</inkml:trace>
  <inkml:trace contextRef="#ctx0" brushRef="#br1" timeOffset="348661.1328">9945 9623 12459,'0'39'2659,"0"2"-1346,19-2 225,-19 1 95,20-1-448,0 2-736,1-2-225,-1-19-32,-20-1-128,18-19 128,2 0 0,-20 0 1,21 0-97,-21-19 128,20-21-160,-20 21-64,0-22 32,20 41-32,-20-20 160,18 20-32,-18 0 32,21 20-160,-1 0 32,20 1-416,-21-2-865,21 21-1570,-20-21-1088</inkml:trace>
  <inkml:trace contextRef="#ctx0" brushRef="#br1" timeOffset="349217.7734">11017 9881 16655,'-79'-19'1474,"38"19"-481,21 0 32,-19 0 608,-1 39-384,1-19-416,19 19-545,0 0-127,20-18-97,20 19-32,19-21 0,21 1-64,19 0 0,-20-1 32,22 3 0,-22-3 0,-19-19-97,-1 20 226,-39 0-161,0-1 192,-20 1-32,-19 0-32,-1-20-64,1 19 96,19 2-448,-20-21-321,19 0-992,3 0-1090,-2-21-480,-1 21-10858</inkml:trace>
  <inkml:trace contextRef="#ctx0" brushRef="#br1" timeOffset="349696.289">11156 10060 15983,'39'39'2018,"-39"-19"-737,20-1 320,0 3 65,-20-3-385,20 1-480,-20-20-129,0 0-319,0 0-193,0 0 160,0-20-224,0 1-160,0-3-160,0-17-32,0 19-32,0-19-193,0-2-95,0 22 415,0-1 97,21 20 64,-21 20 96,18 20 385,2 0-97,1-1 33,-21 0-129,20-17 0,0 17-128,-2-19 33,3-20-65,-1 0 32,-20 0-96,20 0 32,-20-20-32,20 0-64,-20-21-32,0 2 32,0 0 64,19 19-352,-19 0 224,0-1-32,20 21 0,-20 21-33,20-1 129,0 0-384,0 19-449,19-19-640,-19-1-833,21 3-1282,-23-3-1729</inkml:trace>
  <inkml:trace contextRef="#ctx0" brushRef="#br1" timeOffset="350014.6484">11910 9999 13901,'-39'0'2466,"-1"0"-704,19 21 95,-17 19 386,18-1-962,-1 0-513,21-17-607,0-3-129,21 1-32,17 0 0,-18-20-96,21 0-65,-2-20 129,-19 0-64,0 1-96,-20 19 288,0-22-96,20 3 0,-20 19 64,0 0-192,0 19 96,0-19-64,0 41-128,20-21-353,-1 0-608,21-20-833,0 0-224,-19 19-769,17-38-6181</inkml:trace>
  <inkml:trace contextRef="#ctx0" brushRef="#br1" timeOffset="350260.7422">12049 9682 16751,'-20'-20'2915,"20"20"-1313,20 20-641,0 1 384,1 38-224,-3-20-288,22 22-481,-19 17-192,17-19-160,-17 2-96,19-2-192,-20-18-161,19-2-63,-19-19-481,0-1-545,-20-19-832,20-19-384,-20-1-2147</inkml:trace>
  <inkml:trace contextRef="#ctx0" brushRef="#br1" timeOffset="350462.8906">12327 9742 16912,'0'-19'4163,"0"19"-1888,0 19-738,0 21-64,20-1-416,0 21-704,0-1-257,19-19-160,1 20-385,-1-21-287,1-19-289,-19 19-737,17-17-1793,-18-22-962</inkml:trace>
  <inkml:trace contextRef="#ctx0" brushRef="#br1" timeOffset="351082.0312">12883 10060 14349,'0'0'1570,"0"0"-706,19-20-31,-19 20 801,20 0-385,0 0-384,0 0-321,1 0-320,-21-20-192,20 20 33,-20-21-130,0 21-31,0-19-96,0 19 0,-20 0 160,-1 0 32,1 19 32,-20 2 128,21 19 225,19-1 31,-20 0-32,20 2-224,0-21-160,20 0 0,19-1-288,-19 1-577,41-20-288,-23 0-640,23 0-546,-22-20-2241</inkml:trace>
  <inkml:trace contextRef="#ctx0" brushRef="#br1" timeOffset="351347.6562">13319 9980 15822,'-59'-20'2435,"39"20"-1282,-19 0 0,19 20 513,0-20-385,0 19-416,20 2-449,20-21-288,20 20-96,-1 0 128,21-1-96,-21 1-64,22 0 64,-23 21 0,-17-22 1,-21 1-33,0 0 64,0-1 32,-21 1-64,1-20-160,-19 20-417,19-20-736,0 0-833,0 0-1537,1-20-2147</inkml:trace>
  <inkml:trace contextRef="#ctx0" brushRef="#br1" timeOffset="351572.2656">13438 9742 18609,'41'-19'3459,"-21"19"-2017,-20 19-738,0 1 353,18 19-224,3 1-288,-21 20-97,20-1-288,0 1-128,0-1 32,-1 0-384,21-18-224,-20-21-193,19 0-801,-19-20-640,-20 0-1377,0-20-1121</inkml:trace>
  <inkml:trace contextRef="#ctx0" brushRef="#br1" timeOffset="351786.1328">13359 9980 928,'-79'0'19763,"79"0"-17617,0 0-1441,0 0 128,39 0 704,1 0-640,19 0-801,2 0-320,-2 0-417,20 0-512,-19 0-609,-1 0-928,-19 0-1955</inkml:trace>
  <inkml:trace contextRef="#ctx0" brushRef="#br1" timeOffset="354687.5">14431 10040 14125,'-59'-20'1089,"39"20"-96,-1 0-160,3 20 832,18 0-191,0-1-321,18 21-417,3-21-191,-1 3-193,20-3-63,-1-19-161,1 0 0,-1-19 64,1-3-160,-20 3 32,0-21-96,-20 21-32,0-21-64,-20 19 96,-20 2-64,1-1 96,-1 0-64,0 20 64,21 0-64,-1 20-417,20-20-384,0 39-640,20-18-545,19 19 0,21-21-1505,-21 21-6022</inkml:trace>
  <inkml:trace contextRef="#ctx0" brushRef="#br1" timeOffset="354906.25">14868 10199 3106,'40'-20'7335,"-40"1"-5573,-20-3-1185,0-17 1152,0 0 1,-19-1-577,19-20-192,0 1-32,-1-1-32,3 1 384,18 19-160,0-20-609,0 40-319,0-19-193,18 19-32,3 0-481,-1 20-480,0 0-833,0 20-992,19 0-3973</inkml:trace>
  <inkml:trace contextRef="#ctx0" brushRef="#br1" timeOffset="355083.9844">14570 9901 17969,'-20'20'1409,"20"-20"-897,40 0-223,-1-20 992,1 0-480,21 20-705,-2 0-289,0-19-735,1 19-706,19 0-640,-20 0-2274</inkml:trace>
  <inkml:trace contextRef="#ctx0" brushRef="#br1" timeOffset="355361.3281">15582 9564 17296,'0'0'1505,"0"19"-864,0 21 1024,0-1-255,0 22-609,0-2-321,21 0-256,-1 1-96,0-1-192,19 1-448,-19-20-449,0-21-577,0 1-1216,-20 0-1762</inkml:trace>
  <inkml:trace contextRef="#ctx0" brushRef="#br1" timeOffset="355561.5234">15443 9980 11466,'-19'0'8040,"19"0"-6406,0-20-1058,19 20 833,21-20 1,1 20-770,17-19-512,-17 19-256,18 0-416,-19-20-289,19 20-576,-19-20-930,-20 1-1056,-1-2-7719</inkml:trace>
  <inkml:trace contextRef="#ctx0" brushRef="#br1" timeOffset="356048.8281">15761 9583 17520,'0'40'769,"0"-1"-161,20 22 738,0-22-225,0 20-385,0 1-223,-1-20-193,21-1-64,-20-19-63,1 20-1,-21-20-192,18-20 128,-18 20-160,0-20 128,0 0-192,0 0 0,0-20-64,20 0-65,-20-1-159,0-18-96,21 19 287,-21 1 97,20 19 32,0 0-64,-20 0 320,18 0 1,3 19-33,19 1 32,-20 0-96,19-20 192,1 0-160,-1 0 0,1-20-31,0 0-1,-1 1-128,2-21 64,-21 21-64,-20-2-64,0 21 31,-20-20 33,-1 20-32,-19 0 64,21 20-32,-1 1 257,0-2-65,0 21-32,20-21 64,20 21-32,20-21-128,-21 2-128,42-1-320,-21 0-609,19-1-1249,0-19-2179</inkml:trace>
  <inkml:trace contextRef="#ctx0" brushRef="#br1" timeOffset="356714.8437">17052 9503 16944,'0'-39'2146,"-20"39"-353,20-20-1024,0 40 128,20-20 224,-1 39-96,1 1-320,0 20-289,0-1-160,0 2-32,-1-2-95,21 0-97,-20 1-161,1-21-351,-1 1-417,-20-21-384,18 2-641,-18-1-1793,21-20-3012</inkml:trace>
  <inkml:trace contextRef="#ctx0" brushRef="#br1" timeOffset="356983.3984">17409 9762 13837,'-59'20'2498,"39"-1"-1249,0 1-96,-19 0 257,19 1-417,20-2-321,-21 1-63,21 0 63,21-20-63,-1 19-129,-2-19-31,23 0-129,-1 20-160,-1-20-128,1 0-128,-20 0-352,19 0-353,1 0-256,-20 0-1025,19 20-1153,-19-20-3171</inkml:trace>
  <inkml:trace contextRef="#ctx0" brushRef="#br1" timeOffset="357895.5078">17984 9841 13516,'0'-20'2210,"0"20"-768,0 0-481,0 20 800,0 20-351,0-20-321,20 19-481,-20-19-31,20 0-65,-20-20-63,0 19-97,20-19-224,-20-19 128,0 19-63,0-20-129,0 0-32,0-19-160,0 0-97,0 18 193,0-19-256,0 21 160,21 19 64,-21 0-96,20 0 224,-20 19 160,18 21-160,2 0 32,1-20-64,-1 19 96,0-39 0,-1 20-128,-19-20 64,20 0 65,-20 0-1,0-20-64,20 1-32,-20-1-32,20 0 32,-20-20-64,0 20-96,20 20 32,-20-20 64,0 40-225,19-20 353,-19 20-128,0 20 64,20-20-224,-20 19-705,20-19-832,0 0-1314,0-20-801</inkml:trace>
  <inkml:trace contextRef="#ctx0" brushRef="#br1" timeOffset="358069.3359">18482 9881 16239,'0'20'2658,"0"0"-2145,0-20-321,18 19-128,-18-19-32,0 20-448,0-20-1250,20-20-1889</inkml:trace>
  <inkml:trace contextRef="#ctx0" brushRef="#br1" timeOffset="358242.1875">18441 9642 15694,'-20'-19'64,"20"19"-1793,20 0-545,0 0 992,-20 0-3042</inkml:trace>
  <inkml:trace contextRef="#ctx0" brushRef="#br1" timeOffset="358633.789">18719 9723 14221,'-20'19'1409,"1"21"-896,-1-21 704,20 21 769,0 0-513,0 0-864,20-1-385,-1-19-96,1-20 0,0 0 64,0-20-128,0 0-128,-1-19-160,-19 0-96,20-2 160,-20-18 128,-20 20 0,1-22 32,-1 2-160,0 20 256,0-2 0,0 2 192,1 19 192,19 20 161,-20 0-160,20 0-353,20 20 192,-1-1-64,1 21-32,0 0-63,20 19-129,-21-19 0,21 20-96,-20-1-193,0-19-383,19 0-417,-19-20-609,1 0-1185,-1-1-2914</inkml:trace>
  <inkml:trace contextRef="#ctx0" brushRef="#br1" timeOffset="359025.3906">19077 9762 16623,'-20'20'2499,"0"-1"-1474,20 1-289,0 21 417,0-2 0,0-19-416,20 19-481,-20-19-63,40-1-290,-21-19 97,1 0-96,20 0-192,-20-39-128,-1 19 31,-19-19 97,0 0-64,0-22 96,0 2-193,-19 20-127,-1-22 191,-20 22 353,20 0 256,1 18 161,19 1-97,0 20 0,0 0-96,0 20 225,19 20-97,-19 0-160,20 19 32,20 1-159,-20-1 63,-1 2-321,21-22-223,1 0-513,-3 1-1089,3-40-993,-3 19-4035</inkml:trace>
  <inkml:trace contextRef="#ctx0" brushRef="#br1" timeOffset="359271.4844">19375 9464 19954,'20'0'2082,"-2"0"-1665,3 20 191,19 19 65,-20-19-32,-1 40-97,1-1-320,0 2-192,0-2-224,0-20 32,-1 2-417,1-2-191,0-19-417,20-1-1058,-40-19-1280,19 0-9673</inkml:trace>
  <inkml:trace contextRef="#ctx0" brushRef="#br1" timeOffset="359578.125">19751 9782 19250,'41'0'2434,"-21"0"-1185,19 0 193,1 0-514,-1 0-447,1 0-225,-20-20 0,19 20-127,-19-20-129,0 1-193,-20-1-95,0 20 64,0-21-32,-20 21 127,-19 0-191,-1 0 224,0 21 192,21-1 257,-21 19 31,20 0-128,20-19-160,0 21-32,20-2 0,20-19-64,-1-20-128,1 19-448,19-19-674,1 0-1472,-21 0-2211</inkml:trace>
  <inkml:trace contextRef="#ctx0" brushRef="#br1" timeOffset="360336.914">20606 9881 3010,'0'-19'6823,"0"-2"-3972,0 21-705,0-20-161,0 0 226,18 20-162,-18 0-319,20 0-545,0 0-448,1 20-353,-1-20-127,19 0-65,1 0-192,0 0 160,-1 0-384,1-20-193,-20 1 97,-20 19 96,0-20 0,-20 20-129,0 0 129,-20 0 256,1 0-96,-1 20 256,20-1 192,-19 1-127,19 21-33,20-22-96,0 1-96,20 0-64,19-1-160,1 1-417,19-20-576,1 0-801,19 0-608,-20-20-641,-18 1-9001</inkml:trace>
  <inkml:trace contextRef="#ctx0" brushRef="#br1" timeOffset="360814.4531">21023 9364 16783,'0'0'1954,"18"0"-801,2 0 129,1 20 255,19 21-288,-22-2-576,3 20-385,-21 21-160,20-1 0,0 1-128,-20-1 160,20-19-127,-1-1-130,21-20 65,-20-18-224,0-1 32,-1-20-96,21 0-1,-20-20 33,-20-1 192,21 2 224,-3-21-224,2 1 128,0 19-64,1-20 32,-21 0 32,20 1-320,-20 19 64,0 1-161,0-1-31,-20-1 320,-21 1 128,21 20 96,2 0 32,-23 0 128,21 20 65,20 1 63,-20-1-64,20 19-31,0-19-65,20 19-192,-20 2-32,40-2-32,-1-19-96,-19-1-609,41-19-192,-23 0-1185,23 0-1889,-22 0-10539</inkml:trace>
  <inkml:trace contextRef="#ctx0" brushRef="#br1" timeOffset="361698.2422">21737 9642 15086,'0'20'1954,"0"-20"-1474,0 20 609,19 21 577,-19-2-225,0 0-352,20 1-416,-20 0-289,20 0 32,-20-21-95,20 1-129,-20-20 0,0 20-96,0-20 128,21-20-224,-21 0-128,0 1 32,0-21 32,0 21-32,0-22-128,0 2-160,0-1-33,0 21 225,18-1 96,-18 20-32,0 0 32,0 20 96,20-1 128,0 1-64,-20 0-64,21-1 0,-1 1 0,-2-20 96,3 20-32,-1-20 0,-20 0-64,20 0 32,-20 0-64,20 0-192,-1-20 32,1 20-97,0-20 97,0 20 0,0 0 128,19 0 32,-19 20 64,0-20 32,19 20 128,-19-20-128,0 0 192,0-20 97,1 0-161,17 1-96,-17-1-64,-21-19 64,0 19-128,0-1-64,-21 1 0,1 0 0,2 20 0,-3 0 128,1 20 64,-20 0-128,40 1 96,-19 18-64,19 1 96,0-1-128,39-19-384,-19 20-97,21-20-288,18-20-576,-19 20-833,-1-20-352,1-20-6887</inkml:trace>
  <inkml:trace contextRef="#ctx0" brushRef="#br1" timeOffset="362032.2265">22511 9742 18385,'0'40'1601,"20"-21"-640,-20 1 224,20 0 481,-20-20-353,19 21-704,-19-21-385,0 0-128,20 0 64,-20 0-32,0-21-224,0 21-96,20-20 64,-20 0-224,20 20 95,0-19-63,-20 19 128,19 0 64,1 0 64,0 0 96,-20 19 32,21 1-64,-21 0-160,20 1-385,-20-2-95,18-19 63,-18 0-288,20 0-1601,1 0-1186,-21-19-7238</inkml:trace>
  <inkml:trace contextRef="#ctx0" brushRef="#br1" timeOffset="362436.5234">22888 9484 15534,'0'-20'2979,"-20"0"-1890,20 1 160,0 19 225,0 0-417,20 19-161,0 1 1,0 19-416,0 1-225,19 20-160,-19-1 0,0-18-32,19 18-416,-19-20-449,20 1-544,-19-19-769,-3-21-1730,-18 0-3138</inkml:trace>
  <inkml:trace contextRef="#ctx0" brushRef="#br1" timeOffset="362668.9453">22750 9623 18449,'0'0'3972,"0"0"-3460,18-20-159,43 20 736,-2-20 256,1 20-705,-1 0-511,0 0-514,-19 0-608,1 0-640,-3 20-1090,-18 0-1985</inkml:trace>
  <inkml:trace contextRef="#ctx0" brushRef="#br1" timeOffset="363031.25">23503 9583 18193,'20'0'1409,"-20"-19"64,0 19 33,-20 0 95,0 0-319,1 0-386,-1 0-287,-20 19-385,20 1-96,1 0-128,19-1-32,0 1 0,19 0-96,1 1 0,20-1 32,-1-1 96,1 21-32,1-21 0,-3 1 32,3 0 128,-41 1 64,0 18 0,0-39-31,0 20-33,-41-1-96,21-19-128,-19 0-161,-1 0-319,20 0-417,1 0-737,-1 0-864,20 0-1410,0 0-7783</inkml:trace>
  <inkml:trace contextRef="#ctx0" brushRef="#br1" timeOffset="363227.539">23841 9940 25784,'39'20'1409,"-19"-20"-1217,-20 0-63,0 0 127,0-20-192,0 20-545,0 0-864,-20 0-1409,20 0-2820</inkml:trace>
  <inkml:trace contextRef="#ctx0" brushRef="#br1" timeOffset="368898.4375">17747 9364 9961,'0'20'2242,"-20"-20"-1121,20 0-96,0 21 160,0-21-512,0 0-481,0 20-160,20-20 32,-20 0-64,0 19-192,20-19-321,-20 0-640,19 0-1537,-19 20-5958</inkml:trace>
  <inkml:trace contextRef="#ctx0" brushRef="#br1" timeOffset="369074.2187">17925 9364 14445,'0'0'769,"-20"20"-865,20 1-385,0-21-319,20 20-1507,0-20-6693</inkml:trace>
  <inkml:trace contextRef="#ctx0" brushRef="#br1" timeOffset="370114.2578">23582 9286 10505,'41'-20'1025,"-21"0"609,-20 20 160,20-21-353,-20 21-608,0 0 96,0 0 0,0 21-417,0-21-224,-20 20-288,20 0-416,20-1-545,-20-19-320,0 20-801,0 0-2723</inkml:trace>
  <inkml:trace contextRef="#ctx0" brushRef="#br1" timeOffset="370296.875">23861 9305 18865,'-20'20'1442,"0"-20"-1538,20 20-97,0-1-639,0-19-610,0 20-447,0 1-3204</inkml:trace>
  <inkml:trace contextRef="#ctx0" brushRef="#br1" timeOffset="403455.0781">5955 10934 8359,'-20'0'2275,"20"-21"-514,-20 21 417,-1-20 64,3 20-288,-2 0-737,-1 0-448,1 0-192,0 0-257,2 20-64,-3 1-32,21-2 33,0 21-1,21-21-32,-3 21-96,2 20-32,0-21 32,1 1-31,-1 20-33,-2-20 32,-18 19 0,21-19 96,-21 0 32,-21-1 0,21 0 33,-18-19 63,18 1-160,-20-1 64,20-20-96,0 0 33,20 0 127,-2 0-96,3-20-64,19-1-64,-1 1-96,-19 1 96,20 19-128,0 0-384,-21 0-257,1 0-352,0 0-320,-20 0-673,20 19-481,-20-19-319,0 20-3941</inkml:trace>
  <inkml:trace contextRef="#ctx0" brushRef="#br1" timeOffset="403846.6797">6491 11151 8616,'-20'-19'7142,"0"-1"-6117,20 0 32,-20 20 321,-19 0-161,19 0-32,0 20-416,20 0-449,0-1-224,0 1-96,0 0 64,20-1-128,19 3 64,-19-3 0,20 1 64,-1 0-128,-39-1 96,20 1 0,-20 0 160,0-1 161,-20 2-97,20-1-32,-39 0-160,19-20-64,0 19-384,-19-19-161,39 20-352,-20-20-864,0 0-898,20 0-1537</inkml:trace>
  <inkml:trace contextRef="#ctx0" brushRef="#br1" timeOffset="404158.2031">6808 11350 13100,'0'19'5413,"0"-19"-4708,-19 0-129,19 21 994,0-1-161,19-20-864,-19 20-289,20-1-256,0 1 96,20-20 32,-20 0 0,-1-20-352,1 20-64,0-19 31,-20-1 1,0 0 192,-20-1 32,0 2-64,-19 19 0,19 0 32,-20-20 32,1 20-128,-1 0-1282,19 0-960,1 20-385,2-20-12107</inkml:trace>
  <inkml:trace contextRef="#ctx0" brushRef="#br1" timeOffset="406136.7187">7642 11369 12075,'0'0'1858,"0"21"-1058,0-1 1090,20 19 513,-20 1-642,20 20-608,0-21-352,-1 20-224,1-19 95,0 1-448,20-22-63,-20 21-1,-20-40-32,19 19 32,-19-19 64,0-19 129,0 19-161,-19-20-96,-21-19-32,20-2 64,-20 1-128,-19-19-32,18-1-64,23 1-160,-22 0-97,19-1 65,21 1 256,0 39 0,21-19 0,19 17 64,-1 3 64,1 19-64,-1 0-32,1 0-32,20 19 32,-41 3 0,21 17 0,-19 0 0,-21 1 0,0 0 0,-21-20 64,1 19-96,0-19 96,-19 0-32,19-20-128,0 19-128,0-19-769,0 0-577,20 0-928,0-19-257,0-1-4836</inkml:trace>
  <inkml:trace contextRef="#ctx0" brushRef="#br1" timeOffset="406368.164">8059 11330 16239,'20'39'2274,"-20"-39"-1185,20 21 192,0-1 289,-20-20-513,19 20-641,1-1-288,0-19-192,-20 0-448,20 0-321,-20 0-801,0 0-1248,0 0-2756</inkml:trace>
  <inkml:trace contextRef="#ctx0" brushRef="#br1" timeOffset="406545.8984">8000 11191 14413,'-20'-40'1313,"20"21"-1120,20-1-610,0 0-191,-20 20-193,19-21-1569</inkml:trace>
  <inkml:trace contextRef="#ctx0" brushRef="#br1" timeOffset="406782.2265">8218 11310 16463,'59'59'2498,"-39"-38"-768,19-21 160,1 20-193,-19-20-415,-1 0-482,-2 0-223,-18 0-225,21 0-63,-21 0-33,0-20-192,0-1 96,0 2-128,0-21-32,0 21-320,0-21-353,0 21-160,0-3-128,0 3-192,20 19-640,0 0-1667,0 0-864</inkml:trace>
  <inkml:trace contextRef="#ctx0" brushRef="#br1" timeOffset="407026.3672">8674 11330 17136,'0'20'2786,"0"-1"-1344,0-19 95,20 21-63,0-1-449,19-20-481,-19 0-352,21 0-96,-3-20-192,-17 20-96,19-21 0,-40 2-96,20-1 63,-40 20 129,0-20-64,0 1 64,-19 19 0,-1 0 96,-19 0 0,38 0-352,-19-20-994,20 20-704,20 0-1057,0 0-2658</inkml:trace>
  <inkml:trace contextRef="#ctx0" brushRef="#br1" timeOffset="407243.164">8972 10973 18801,'0'20'1986,"-20"-1"-897,20 21 737,0 0-385,0 0-544,0 19-512,0-18-321,20 18-32,0-20-193,20 0-383,-21-18-321,1-1-384,0 0-449,0-20-1184,-20-20-994</inkml:trace>
  <inkml:trace contextRef="#ctx0" brushRef="#br1" timeOffset="407431.6406">8834 11210 12587,'-40'0'9161,"40"0"-6887,0 0-1057,20-19 289,0 19-65,19-20-832,1 20-481,19-20-224,1 20-385,-21 0-512,22 0-416,-23 0-801,-18 20-2370,1-20-6951</inkml:trace>
  <inkml:trace contextRef="#ctx0" brushRef="#br1" timeOffset="408554.6875">9687 11052 6886,'0'0'3267,"0"-20"-512,-21 20-129,21 0-31,0 0-225,0 0-448,0 0-545,0 0-384,21 0-224,-21 0-129,20 0-127,0 0-353,0 20 32,19-20-160,-19 0-224,20 19-321,-21-19-544,21 0-544,-20 21-929,0-21-1346,-20 20-7559</inkml:trace>
  <inkml:trace contextRef="#ctx0" brushRef="#br1" timeOffset="408764.6484">9747 11310 17488,'0'20'3299,"19"-40"-2242,21 20 385,0-19 255,-1-1-928,-19 0-705,20 20-32,-1 0-96,2 0-352,-21 0-770,-2 0-1472,2 20-1314,-20-20-7815</inkml:trace>
  <inkml:trace contextRef="#ctx0" brushRef="#br1" timeOffset="410082.0312">11276 10913 10826,'0'-20'3203,"0"20"-1345,0 20-129,-21-20 385,21 40-672,-20-20-385,0 19-193,0 20-63,-19-18-160,19 18-161,0 2-224,0-22-63,-19 0-129,19 1-32,0 0 0,20-20-256,-20 0-321,20-20-480,-21 19-384,21-19-289,0 0-864,0-19-673,0-1-2595</inkml:trace>
  <inkml:trace contextRef="#ctx0" brushRef="#br1" timeOffset="410331.0547">10877 10993 14894,'-18'-40'3587,"-3"21"-1089,21 19-928,0 0 288,0 0-609,0 0-384,21 19-1,17 21-287,3-1-193,18 0-159,-19 22-129,19-22-32,-19 0-128,19 2 32,-19-1-161,1-21-95,-23 1-256,23 0-385,-21-1-481,0-19-896,-20 0-2306,0 0-9161</inkml:trace>
  <inkml:trace contextRef="#ctx0" brushRef="#br1" timeOffset="410843.75">11513 11271 16047,'20'-20'2882,"-20"20"-1344,0-19-193,0 19 321,0 19-353,0 1-704,20 19-321,0-19-192,-20 19-64,19 2-64,1-21-224,0 19-289,-20-19-288,20-20-416,-20 19-1185,0-19-1602</inkml:trace>
  <inkml:trace contextRef="#ctx0" brushRef="#br1" timeOffset="411168.9453">11790 11310 10345,'0'0'1826,"-18"0"-801,18 0 705,-20 0 127,-1 20-223,1 0-449,0-20 96,20 19-256,-18 2-640,-3-1-193,21 0-160,-20-20 64,20 0 192,20 0 129,1 0 95,-3 0-128,2 0-95,21 0-97,-21 0-192,-20 0-384,18 0-545,2 0-865,-20 0-1858,21 19-2690</inkml:trace>
  <inkml:trace contextRef="#ctx0" brushRef="#br1" timeOffset="411711.914">12029 11369 11466,'0'0'4004,"0"0"-2210,0 0 64,0 0 672,0 0-608,0 0-897,-20 41-609,0-2 129,20 1-161,-19-21-128,19 22-192,-20-21-32,20-1-224,0 21-256,0-40-129,0 19-640,0-19-993,0 0-1313,0 0-1026</inkml:trace>
  <inkml:trace contextRef="#ctx0" brushRef="#br1" timeOffset="412139.6484">12108 11430 17552,'40'-20'2306,"1"0"-1121,-2-1 193,-19 21 255,0 0-1216,-20 0-193,20 21-128,-20-1-256,0 0-64,0 19-1,-20 0 129,0 2-128,0-2 192,-1-19 0,3 19 96,-2-19 0,20-20 32,0 20 128,20-20-63,19 0 319,-19-20-64,20 0-191,-1 1-193,1-1-257,-1 0-639,-19 20-642,0-19-1312,0 19-1218</inkml:trace>
  <inkml:trace contextRef="#ctx0" brushRef="#br1" timeOffset="412929.6875">12426 10913 12267,'0'-20'4164,"0"0"-2018,20 1 160,0-1-64,0 0-640,19 20-705,-19-19-577,1 19-192,17 19-96,3 1 32,-21 0-96,0 19 128,-2 2-160,3-2 128,-1 40-32,0-19-32,0 19-224,-1 1-32,1-21-64,20 21-161,-20-21 161,19-20 128,1 2 96,-19-21-1,-1-1 1,-20 1-96,0-20-128,0 0-353,-20 0-544,-1 0 128,1 0-576,-20 0-738,21 0-1729</inkml:trace>
  <inkml:trace contextRef="#ctx0" brushRef="#br2" timeOffset="511534.1797">733 12462 9288,'-20'-40'2691,"-19"20"-865,19 0-481,0 20 320,20-19-63,-20 19-321,1 19-288,-1 1 64,0 0 0,20 40 128,-20-1-384,20 21-96,0 18-385,0-17 0,20 17-160,20-18 1,-1-21 63,1 1-96,19-20 0,-18-40 0,18 0 0,1-20-32,-21-19 0,1-22-192,0 22 0,-21-20-64,1-1-96,0 1 192,-20 19-32,-20 19-225,0 1-127,1 1 0,-21 19-129,0 0-384,1 19-288,19-19-705,0 20-384,0 1 352,20-1-2146</inkml:trace>
  <inkml:trace contextRef="#ctx0" brushRef="#br2" timeOffset="511860.3515">1349 12739 17904,'0'0'993,"0"0"-320,-20 0 832,1 21 129,-1 19-385,0-1-512,20 0-449,0 2-192,0-2-32,20 1-96,0-21 192,19 1-63,-19-20-65,20 0-64,-1-39 32,-19 19 192,0 0-288,0-19 96,-20 18 0,0-18 32,0 19-257,-40 0-287,0 1 96,1 19-321,-1 0-448,20 0-1634,1 19-1185,-1-19-7399</inkml:trace>
  <inkml:trace contextRef="#ctx0" brushRef="#br2" timeOffset="512273.4375">1806 12898 19346,'20'-59'1313,"-20"39"-736,-20 1 351,20-1 1026,0 20-704,-20 0-770,0 20-288,0-1-160,1 1 32,19 19-96,0 2-32,0-21-96,0 19 32,0-19 32,19-1-64,-19-19 96,20 0-97,0 0 97,0-19 64,0 19 64,-20 0-128,19-20 225,-19 20-290,0 0 193,20 0 1,-20 0-65,0 20-161,20-20-319,-20 19-385,20 1-768,1 0-1090,-3 1 225,-18-21-385,20 0-2626</inkml:trace>
  <inkml:trace contextRef="#ctx0" brushRef="#br2" timeOffset="512494.1406">1984 12719 15342,'0'-59'3459,"0"59"-2017,-20 0-738,20 0 674,0 20 31,0 19-865,20 2-351,1-1-193,-21-1-160,20 20-161,19-18-415,-19 18-161,0-40-641,19 21-864,-19-19-257,0-21-3586</inkml:trace>
  <inkml:trace contextRef="#ctx0" brushRef="#br2" timeOffset="512823.2422">972 13376 20883,'-40'39'2210,"1"-19"-2049,39-20 960,0 0 384,39 0-480,-19 0-448,20 0-353,19 0-160,20 0 32,2 0-96,-2 0 96,20 19-256,20-19 192,-19 0-96,-1 0-96,0-19-1,-20 19-95,-20-20 96,-19 20-160,1-20-225,-2 20-288,-19-19-352,0 19-544,0 0-1666,-20 0-801</inkml:trace>
  <inkml:trace contextRef="#ctx0" brushRef="#br2" timeOffset="513078.125">2322 12800 24471,'0'0'768,"0"0"-1248,0 0-1602,-20 0 384,20 0 1218,0 19-1602,0-19-2210</inkml:trace>
  <inkml:trace contextRef="#ctx0" brushRef="#br2" timeOffset="513240.2344">2440 13037 23990,'20'41'1474,"-20"-22"-1603,0-19 65,0 0 64,0 0-896,0 0-2051,0 0-3139</inkml:trace>
  <inkml:trace contextRef="#ctx0" brushRef="#br1" timeOffset="515884.7656">3037 12521 14541,'-20'-39'1762,"0"39"-481,0-20 353,-1 20 127,21 20-351,0-20-578,0 20-383,0-1-97,0 1-128,21 19-127,-1-19-65,20 1 64,-1-1-32,1-1 0,-1-19 0,1 0-96,1 0 0,-3 0-64,-18 0 64,1 0 32,-1 0 128,-20 0-32,0 20 0,-20 0-128,-1-1 96,1 22 96,0-1 64,-19-21-63,19 21-97,0-21-64,0 1-64,20 1-97,-19-1-191,19-1-257,0 1-159,0 0-642,0-20-640,19 19-640,1-19-2339</inkml:trace>
  <inkml:trace contextRef="#ctx0" brushRef="#br1" timeOffset="516103.5156">3513 12859 15214,'40'19'2594,"-21"-19"-1280,-19 20-65,-19 1 320,-1-1-416,0-1-576,0 21-417,-19-1-128,19-19-320,0 1-193,0-2-544,0 1-1057,20 0-1025,0-20-4035</inkml:trace>
  <inkml:trace contextRef="#ctx0" brushRef="#br1" timeOffset="516601.5625">3811 12660 18129,'-20'-39'1473,"40"18"-704,0 1 32,0 1 127,-1-1-703,1 0-1,20 40-160,-20-20 96,-1 39-192,-19 2 32,20-2-128,-20 1 288,0-1-192,0 2 0,0-2 0,0-19 0,20 0 160,-20-1 0,40 22 160,-21-21-31,1-1-33,21-19 384,-21 20-127,-20 0-193,18 19-96,-18-19 1,0 1-97,0-2-64,-18 1-257,-2 0-447,20-1-705,-21-19-545,1 0-1281,0 0-2307</inkml:trace>
  <inkml:trace contextRef="#ctx0" brushRef="#br1" timeOffset="516942.3828">4446 12859 16879,'0'-20'1922,"0"20"-448,0 0-513,0 0 320,-20 39 96,20 2-576,0-2-449,0 20-320,0-19-32,20-19 0,1-2 64,-3-19-96,22-19-224,1-22 0,-23 2 128,3-1 32,-1-20-1,0 21 97,-20-1 65,-20 1-97,-21 39-33,23-20-191,-23 20-448,1 0-1603,1 20-1600,-1 0-9098</inkml:trace>
  <inkml:trace contextRef="#ctx0" brushRef="#br1" timeOffset="517747.0703">5042 12541 13516,'0'-39'3396,"-20"19"-1859,-1 0-896,21 20 255,-20 0 193,2 20-192,-23 0-192,21-1-193,20 1-415,-20 19-33,20-19-32,0-20 64,20 0-96,0 0 96,0-20-288,1 1-1,17-1 97,-17 0 96,19 1 0,-1-1-32,-19 20 64,0 0 161,0 20 31,0 19 0,-1 0-32,1 2-128,-20-2-64,0 20 128,0-18-64,0 18 0,0-19-64,0-21-224,-20 22-352,20-2-65,-19-19-160,-1 19-1120,20-19-706,0 0-2017</inkml:trace>
  <inkml:trace contextRef="#ctx0" brushRef="#br1" timeOffset="518029.2969">5418 12859 16527,'0'39'2178,"0"-18"-993,0 18-64,0 1 193,0-1-225,0-19-545,0 20-416,0-20 0,21 0-96,-1-20 33,0-20-65,19 0-225,-19-20 65,20-19 0,-21 19-224,-19 1 95,0 18 193,0 1-96,-19 1 96,-21 19 96,20 0-64,-39 19-513,18 1-1697,3 1-2594</inkml:trace>
  <inkml:trace contextRef="#ctx0" brushRef="#br1" timeOffset="518677.7344">6293 12780 13869,'-20'20'2178,"0"-20"-385,20 39-159,-21-19 256,1 19-385,20-18-576,0 18-545,20 1-95,-20-21 127,21-19-32,-1 0-127,18-19-129,-17-1 32,-21-19-160,20 19 0,-20-21-64,0 2-192,0 19-353,-20-19 0,-1 39-191,3-20-642,-2 20-832,0 0-416,20 20-3236</inkml:trace>
  <inkml:trace contextRef="#ctx0" brushRef="#br1" timeOffset="518888.6719">6491 12998 14221,'39'0'2466,"-19"0"-1120,-20-20-514,0-19 225,-20 19 64,0-21-384,1 2-192,-21 0-161,20-22-160,-19 22 321,19-20-161,20-2-256,-20 22-96,20 19-64,0-19-64,20 39-609,-20-20-640,20 20-1249,-1 0-1154</inkml:trace>
  <inkml:trace contextRef="#ctx0" brushRef="#br1" timeOffset="519089.8437">6273 12700 19282,'-61'39'2530,"61"-39"-2145,0 0 415,0 0 289,41 0-224,-1-20-737,-1 20-736,21-19-770,-21 19-832,21 0-1313,-21 0-9642</inkml:trace>
  <inkml:trace contextRef="#ctx0" brushRef="#br1" timeOffset="520952.1484">7125 12819 11530,'0'20'2275,"0"-20"-962,0 20 320,21-20 129,-21 19-545,0 1-416,20 1-385,0-1-191,-20-1-65,20-19-128,-20 20 32,0-20-128,19 20-545,-19-20-672,0 0-481,0 0-1217,0-20-5028</inkml:trace>
  <inkml:trace contextRef="#ctx0" brushRef="#br1" timeOffset="521145.5078">7087 12680 14509,'-21'-59'705,"21"38"544,0 1-640,-20 1-257,20-1-256,0 20-192,0-20-673,0 20-1024,20 0-3012</inkml:trace>
  <inkml:trace contextRef="#ctx0" brushRef="#br1" timeOffset="521386.7187">7324 12680 16687,'40'59'1185,"-20"-18"-352,-20-21 352,20-20 129,-1 19-418,-19-19-223,20 0-160,-20 0-129,20 0-224,-20-19-96,20-1 32,-20 0-32,0-1-32,21-18-32,-21 19 32,0 0-64,18 20 32,-18-19 192,0 19-31,20 19-161,1 1-96,-21 0-449,20 19-288,0-18-32,-2 19-672,3-21-993,-1 1-1474</inkml:trace>
  <inkml:trace contextRef="#ctx0" brushRef="#br1" timeOffset="521705.0781">7921 13117 14445,'38'59'1698,"-17"-39"-801,-1-1-353,0-19 577,-20 0 289,19 21-353,-19-42-577,-19 21-128,19-39-127,-20 19-33,0-39-96,-1 19-64,1-19-32,2 0-64,-2-2 0,20 22-32,0-20 96,0 18-32,20 21 0,-2 20-32,2 0-33,-20 20-127,21 1 0,-1 19 224,0-1-160,-20 0 192,0 2-192,0-21-161,0-1-928,0 1-609,0-20-864,0-20-7848</inkml:trace>
  <inkml:trace contextRef="#ctx0" brushRef="#br1" timeOffset="522016.6015">8158 12739 15022,'20'41'2914,"0"-2"-928,-20-19-544,0 19-289,20-19 0,-20 1-577,19-1-319,-19-20-161,20 0 0,0 0-128,0 0 0,1-20-96,-21-1 96,18 1-128,2-19-161,-20 19 129,20 20-64,-20-19 128,21 19-32,-21 0 127,0 19-511,20-19-929,-20 20-705,18 0 384,-18-1-544,21-19-2435</inkml:trace>
  <inkml:trace contextRef="#ctx0" brushRef="#br1" timeOffset="522214.8437">8456 12541 17264,'0'-39'3395,"0"58"-1729,20 1-545,-20 0-385,0 19-319,20 2-193,0-2-160,-20 20-320,19-18-321,1-2-288,0-19-95,20 0-1251,-20-20-1184,-20 0-8520</inkml:trace>
  <inkml:trace contextRef="#ctx0" brushRef="#br1" timeOffset="522400.3906">8456 12739 18193,'-59'0'3555,"59"0"-2370,-21-20-32,21 20 353,21-19-545,-1 19-641,19-20-512,1 20-609,-1-20-865,1 20-319,0 0-1539,-1 0-1633</inkml:trace>
  <inkml:trace contextRef="#ctx0" brushRef="#br1" timeOffset="523108.3984">9468 12600 11979,'-20'-39'2178,"1"19"-416,-1 20-129,0-20 129,0 20-385,0 20 0,1 0-191,-1-1-194,20 22-287,-20 18-353,20 0-255,0-18-33,20-2-32,0-19 32,-1 0 64,1-20-96,20 0 0,-20-20 64,-1 0-128,1-19-32,0 19-32,0-21 96,0 22 0,-20-1 0,0 0 0,0 20-32,0 0 32,0 0-32,0 20-32,0 0-609,0-1-768,21 1-705,-21 1-929,18-1-32,2 0-3299</inkml:trace>
  <inkml:trace contextRef="#ctx0" brushRef="#br1" timeOffset="527777.3437">9826 12819 2594,'-20'-19'2082,"0"19"-801,20 0 929,-20 0 160,20 0-127,0-20-770,0 20-192,0 0 193,0 0-65,20 0-352,-20 0-64,20 20-353,0-1-191,0 1-33,-20 0-256,19-1 33,1 1 95,-20 1 0,0-21 385,20 0-161,-20 0-223,-20-21-65,20 21-32,-20-20-192,1 1 96,-1-21-64,20 21-32,-20-21 64,20 19 0,0 1-32,0 1 0,0-21-64,20 40-32,-20-19-128,39-1-417,-19 20-512,20 0-800,-20 0-930,19 0-32,2 0-2466</inkml:trace>
  <inkml:trace contextRef="#ctx0" brushRef="#br1" timeOffset="528153.3203">10243 12819 13132,'19'40'480,"-19"-21"129,0-19 160,20 20 928,-20-20 321,0 0-1185,0 0-481,-20-20 65,20 20-225,-19-19 288,-1-1-63,0 0 31,0 1-288,-1 19 65,3-20-129,-2 0-64,20-1-32,0 1 64,0 20-128,20-19 0,-2-1-321,23 20-672,-1-20-1569,-1 20-1826</inkml:trace>
  <inkml:trace contextRef="#ctx0" brushRef="#br1" timeOffset="528725.5859">10917 12700 12267,'-20'-20'1858,"0"0"-897,2 1 352,-23 19 609,21 0-449,-19 0-288,19 0-288,-20 19-96,1 1-192,19 19-193,0 2-224,0-1 64,20-1-160,0 0 1,20-19-65,0 1 32,19-21-32,-19 0-96,20 0-65,-20-21 1,19 1 96,-19 1 64,-20-21 0,20 21-32,-20-1 0,0 0 64,0 20-32,0 0-128,-20 0 96,20 20-352,0 0-192,0-1-161,20-19-352,1 20-384,-3-20-321,2 0 0,0 0-1089,1 0-8327</inkml:trace>
  <inkml:trace contextRef="#ctx0" brushRef="#br1" timeOffset="528960.9375">10958 12660 4548,'0'0'12588,"0"0"-10698,0 0-641,0 20 256,0-20-384,18 20-448,3-1-289,-1 1-320,20 21-160,-1-21-416,-19-1-353,20 1-416,-1-20-833,1 20-961,1-20-6630</inkml:trace>
  <inkml:trace contextRef="#ctx0" brushRef="#br1" timeOffset="529162.1094">11393 12641 16143,'0'-20'3843,"-18"20"-1953,18 0-673,-20 39 161,20 1-321,-20-1 32,-1 22-513,1-2-512,2 1-128,18-1-320,-21 0-385,21-18-288,0 18-320,-20-40-321,20 21-1601,0-21-2274</inkml:trace>
  <inkml:trace contextRef="#ctx0" brushRef="#br1" timeOffset="531531.25">12248 12641 12267,'-41'-20'1474,"3"-1"-321,17 1-64,-19 20 352,1 0-256,19 0-416,-20 0-353,20 0-320,20 0 97,-19 20-65,19 1-32,0-1 32,19-1-128,21 1 32,0 0-32,-1 19-96,22 2 128,-23-21-128,3-1 160,-21 1-64,0 0 96,-20-1 128,0 1 96,0-20-159,-20 21-161,0-1 64,0-20-321,-1 0-511,-17 0-225,17 0-64,1 0-321,0 0-543,2 0-1955,18 0-7109</inkml:trace>
  <inkml:trace contextRef="#ctx0" brushRef="#br1" timeOffset="532045.8984">12347 12700 12459,'20'39'1217,"0"-18"-256,-20-1 32,19 0 192,1-20 65,-20 19-386,20-19-255,-20 20-257,20-20 97,-20 0-1,0 0-160,0-20-127,0 1-97,0-1-32,0-21-64,0 21-32,0-19-65,0 19 65,0 1 96,0-1 0,0 20 161,0 20 63,0-1-32,20 1-64,-20 19 129,19 2-65,1-1-64,0-21-64,-20 1 96,21-20 32,-1 20-63,-2-20 31,2 0 32,-20 0-32,21-20-32,-21 0-64,0 1-64,20-21-32,-20 19 0,20-18 0,-2 19-64,-18 0 64,21 20-96,-1 0 160,0 20-416,0 0-577,19-1-672,-19 1-802,0 1-159,19-1-3268</inkml:trace>
  <inkml:trace contextRef="#ctx0" brushRef="#br1" timeOffset="532415.039">13141 12641 11755,'-20'0'2434,"1"0"-512,-1 19-161,0 1-191,-21 0-417,41-1-416,-18 1-513,18 21-224,0-21 32,0-1-32,18-19 64,2 0-64,21 0-128,-21-19-192,19-21 95,-19 19 225,-20 1-32,20 20 32,-20-19 32,0 19-32,0 0 128,0 19 1,0-19-65,0 20-64,0 1 0,0-1-385,20-20-736,-1 20-256,-19-1 96,20-19-129,0 20-543,0-20-1667</inkml:trace>
  <inkml:trace contextRef="#ctx0" brushRef="#br1" timeOffset="532674.8047">13260 12363 13933,'-20'0'2306,"20"19"-1025,0 1 513,0 0 32,0-1-834,20 22-415,0-21-353,0-1-160,-1 21 0,21-1-256,-20 2-224,1-2-257,17 0-416,-17-19-480,-1 1-417,0-1-1281,-20-20-2659</inkml:trace>
  <inkml:trace contextRef="#ctx0" brushRef="#br1" timeOffset="532861.3281">13499 12323 5637,'-20'-19'10826,"20"38"-8520,0 1-1089,0 19-128,0 1-288,0 0-256,20 0-289,-20-21-64,18 21-192,3-1-416,-1 2-449,0-2-801,0 0-928,19-19-2755</inkml:trace>
  <inkml:trace contextRef="#ctx0" brushRef="#br1" timeOffset="533284.1797">13934 12621 16207,'0'20'416,"0"-20"-672,21 0 160,-21 0 192,20 19-32,0-19 0,0 0 96,-1 0-96,1 0 0,0-19 32,-20 19-96,20-20 33,-20-1-1,0 1 96,-20 20 0,0-19 352,0 19 129,-19 0-161,-1 0 33,19 0 31,-17 19 193,18 1 288,-1 1-32,1-1-289,20-1 161,0 1-577,20 0-128,1-1-63,-1 1-226,18 1-511,3-21-417,-1 0-385,19 0-608,-19 0-352,-21 0-2595</inkml:trace>
  <inkml:trace contextRef="#ctx0" brushRef="#br1" timeOffset="543551.7578">14352 12780 6918,'-21'-20'1281,"21"20"-768,0 0 448,0-21 960,0 21-223,0-20-673,0 20 96,0 0 32,0 0-160,0 0-64,0 0 32,0 0-192,0 20-193,0 1-95,0-1 63,0 0-256,21 19-63,-21-19-65,20-1-96,-20 1 192,20 1 193,-20-1 31,0-20-64,0 0-63,0-20-1,0-21-160,0 22-32,0-21 1,0 1-129,-20-2-32,20 2 32,0-1 0,0 21 64,20-1-224,-20-1 192,20 21-96,-1-20-129,1 20-383,20 20-257,-1-20-576,-19 0-545,20 21-1057,-1-21-3555</inkml:trace>
  <inkml:trace contextRef="#ctx0" brushRef="#br1" timeOffset="544319.3359">15145 12323 13773,'-18'-19'1697,"18"38"-448,0 1 193,0 19 608,0 1-577,18 20-544,-18-21-417,20 1-191,1-1-161,-21 2-32,20 18-96,18-20-96,-17 2-192,-1-2-289,0-19-672,0-20-961,-20 20-352,0-1-1410</inkml:trace>
  <inkml:trace contextRef="#ctx0" brushRef="#br1" timeOffset="544564.4531">15046 12680 17296,'-19'-20'2018,"-1"20"-929,20-19-128,0 19 448,0-20 64,20 20-544,19-21-640,2 1-257,-3 20-96,3-19-225,-1-1 65,-1 20-513,21-20-352,-21 1-672,1 19-1410,-1 0-833</inkml:trace>
  <inkml:trace contextRef="#ctx0" brushRef="#br1" timeOffset="545000">15404 12243 15214,'0'0'2082,"0"20"-1153,0-1 64,20 22 736,-20-1-255,19 19-417,-19-19-353,20 19-351,-20-19-97,20-1-128,0 2 0,1-2-128,-1 0 96,-2 2 0,2-21 161,1 0-129,-1-20-32,-20 0 64,20 0-32,-20 0-64,0-20 96,0-21-64,0 21-192,19-19 128,-19 0-32,20 19-32,-20-1 32,20 21 0,0 0 0,-20 21 0,20 18-160,-1-19-352,1 19-257,0-19-256,0 21-352,0-21-833,19-1-417,-19 1-1377</inkml:trace>
  <inkml:trace contextRef="#ctx0" brushRef="#br1" timeOffset="545500">16238 12580 14509,'-40'0'2178,"40"-19"-1441,-20 19 576,0 0 321,1 0-577,-1 19-449,0 1-31,0 1-289,-1 18-192,3 1 0,18-1-96,0 2 64,0-21-160,18-1 0,3-19-32,-1 0 32,20 0-32,-21 0 32,-19-19 96,20-21-32,0 19 0,0-18 64,-20 19 0,0 0 96,0 1 128,-20 19 97,20 0-33,-20 0-96,20 0-96,0 19-64,0 1-64,0 0-416,20-1-161,-20 1-191,20-20-514,0 21-607,19-21-193,-19 0-1602</inkml:trace>
  <inkml:trace contextRef="#ctx0" brushRef="#br1" timeOffset="545854.4922">16356 12541 15182,'0'0'1057,"0"20"-352,0-1 768,0 1 769,0 21-448,0-2-961,0-19-321,20 19-224,-20-18 1,20-1-1,-20 0-224,0-20 0,21 19-64,-21-38-32,20 19-32,0-20 128,-20 0-128,18-1 64,3-18 0,-21 19-96,20-19 96,0 19-128,0 20 256,-1 0 160,1 0-64,-20 0-192,20 20 0,0-1-160,0 1-320,-1 0-673,-19-1-225,20 1-703,0 1-1122,0-21-9802</inkml:trace>
  <inkml:trace contextRef="#ctx0" brushRef="#br1" timeOffset="549377.9297">17568 12402 4836,'19'-39'6662,"-19"39"-5316,0-20 191,-19 20 129,19 0 223,-20 20-607,0 19-225,20-19-64,-20 20-193,20 0 33,-20-1-352,20 0-65,-19 2-192,19-2-128,-20 1-64,20-1-192,0 2-448,0-2-257,-20-19-480,20 0-609,0-20-352,0 19-1602</inkml:trace>
  <inkml:trace contextRef="#ctx0" brushRef="#br1" timeOffset="549637.6953">17310 12382 17168,'-39'-19'2274,"19"19"-961,-1 19-32,21 1 65,21 0-97,-21-20-609,38 40-351,-17-40-161,19 20-128,-1 0 160,1-1-192,19 21-32,1-21-192,-1 1 63,-18 1-31,-3 18-577,3-19-512,-21 19-192,0-19-353,-20 1-320,0-1-2050</inkml:trace>
  <inkml:trace contextRef="#ctx0" brushRef="#br1" timeOffset="550145.5078">17984 12719 14317,'0'0'1922,"0"-19"-801,20 19 192,-20 0 129,0 0-193,20 19-801,-20 1-224,20 1-128,-20 19-128,21-21-32,-1 1-160,-20 19-513,18-39-640,-18 20-865,20 1-1089</inkml:trace>
  <inkml:trace contextRef="#ctx0" brushRef="#br1" timeOffset="550416.0156">18263 12780 4067,'0'-20'6503,"-20"20"-5767,0 20 225,0-20 1473,1 20-416,-1-1-640,0-19-449,20 20-257,-21-20-95,21 20 63,0-20 65,21 19-353,-1-19-127,0 0-354,-1 0-127,1 0-256,0 0-481,0 0-705,0 20-672,-20-20-1954</inkml:trace>
  <inkml:trace contextRef="#ctx0" brushRef="#br1" timeOffset="550883.789">18541 12780 13548,'20'0'2178,"-20"0"-864,-20 0-33,-1 20 160,1 19-416,20-19-448,-18 19-289,-3-18-288,21 18 64,0-19-128,-20 19-416,20-19-738,0 0-896,20-20-1025,-20 21-8135</inkml:trace>
  <inkml:trace contextRef="#ctx0" brushRef="#br1" timeOffset="551180.664">18581 12878 17360,'18'-19'2178,"3"-1"-1858,-1 20-128,-20 0-31,20 0-97,-20 0-160,0 20-289,20-1 225,-20 1 32,0 21 64,0-22 96,0 1 288,0 0 449,0 19 352,0-19-128,-20-20-545,20 21-319,0-21-97,20 0-32,-1 0-161,1 0-287,20-21-353,-1 1-896,1 20-898,0-20-3010</inkml:trace>
  <inkml:trace contextRef="#ctx0" brushRef="#br1" timeOffset="553898.4375">19136 12800 16976,'60'-20'640,"-41"40"257,1-20 256,0 39-640,-20-19 159,20 19-255,1 2-257,-21-2-128,0 0-192,0 1-417,0 0-640,0-20-769,0 0-1057,0-1-6438</inkml:trace>
  <inkml:trace contextRef="#ctx0" brushRef="#br1" timeOffset="555807.6172">6848 13376 12395,'0'0'2018,"0"0"-961,-20 0-801,20 0 321,0 0 352,20 19-289,-20 1-351,20 0-129,20-1-96,-21 1-32,21 19-128,1-18 64,-3-1 32,3 0 32,-21-1-32,-2 1 32,3 0 0,-1-20 0,-20 19 64,0-19 224,0 20-31,0-20 95,-20 21 289,-1-1-65,3-1-159,-2 1-65,-1-20-160,-19 20-128,22-1-96,18 1-384,-21-20-385,1 21-544,0-1-641,20-20-1153,0 0-6630</inkml:trace>
  <inkml:trace contextRef="#ctx0" brushRef="#br1" timeOffset="556023.4375">7483 13732 16079,'0'40'640,"-20"-21"-223,0 22-225,0-21 801,1 0-128,-1 19-481,-20-19-480,20-1-769,1 1-1025,19-20-2594</inkml:trace>
  <inkml:trace contextRef="#ctx0" brushRef="#br1" timeOffset="556989.2578">7840 13613 10313,'0'-20'3395,"0"1"-1569,0 19-705,0-20 545,0 0-129,20-1-704,0 21-577,1-19-192,-1 19-32,-2-20 0,2 40 65,-20-20-33,0 40-96,0 0 96,0-1-128,0 0 160,0-19-128,0 21-32,0-22 96,21-19 32,-1 20 128,0-20 0,19 0-32,-19 20-32,20-20-96,-1 19 32,1 1 0,-20 1 1,-1-1 63,-19 0-32,0-1 0,-19 1 0,-1 0-160,0-20-641,0 19-1121,0-19-512,1 20-192,19-20-3107</inkml:trace>
  <inkml:trace contextRef="#ctx0" brushRef="#br1" timeOffset="557300.7812">8456 13693 14798,'-21'39'1153,"21"-19"-417,-18 0-63,18 19 0,0-18-321,0-1-160,0-20-64,18 0-128,3 0-64,19 0-64,-20-20-128,-1-1 96,21-18 96,-40 19 32,20 0 64,-20 1 0,0-1-128,-20 20-289,-20 0-384,21 0-1152,-1 0-4197</inkml:trace>
  <inkml:trace contextRef="#ctx0" brushRef="#br1" timeOffset="557966.7969">9012 13415 9096,'0'0'1730,"0"-20"-161,0 20 65,0 0 95,-20 0-191,20 0-225,-20 20-160,-19-20-96,19 20-192,0-1-256,0 1-257,-1 19-320,3-18 64,18-1-96,0-20-64,0 20 96,18-20 0,3 0-64,-1-20 64,20 0-64,-21 20 64,21-21 0,-20 2-32,19 19 32,-19 0 32,0 0 64,0 19 129,1 2-129,-21 19-32,0-1-32,0 0-32,-21 2 64,1-2-64,0 1-64,0-21-288,20 1-225,-19 1-352,-1-21-672,20 20-545,0-20-160,0 0-3011</inkml:trace>
  <inkml:trace contextRef="#ctx0" brushRef="#br1" timeOffset="558234.375">9290 13672 14765,'-21'60'1954,"1"-40"-352,20 0-225,-18 19-192,-2-18-64,20-1-416,0 0-353,20-1-159,-2-19-65,23 0-128,-1-19-161,-1-1-159,-19-21-64,20 2 160,-21 19 160,-19-19 96,0 19 32,0 20-96,-19 0-289,-21 0-704,0 20-1313,1-20-2178</inkml:trace>
  <inkml:trace contextRef="#ctx0" brushRef="#br1" timeOffset="558922.8515">10063 13693 15406,'0'0'1730,"0"0"-1,0-21 321,0 21-224,0 0-385,20 0-640,-20 21-416,0 18-193,21 1-96,-21-21-128,20 22 96,-20-1-192,20-21-257,-20 1-447,18-20-482,-18 20-736,21-20-800,-21 0-449,0-20-10410</inkml:trace>
  <inkml:trace contextRef="#ctx0" brushRef="#br1" timeOffset="559133.789">10063 13554 16783,'-38'0'1442,"17"-20"-866,21-1-480,-20 2-160,20-1-256,0 0-192,0 1-866,0 19-1408,0 0-8649</inkml:trace>
  <inkml:trace contextRef="#ctx0" brushRef="#br1" timeOffset="559487.3047">10521 13593 15790,'20'20'961,"-20"-20"0,-20 20-64,20-20 288,-21 19-384,21-19-385,-20 20-352,20 1-64,0-21 0,20 0 32,1 20 1,-1-20-98,0 0 33,19 19-64,1 1 64,-1 0 64,-19-1-64,20 1 160,-40 1 289,20-1 127,-20 0-223,-20-1-289,20-19-64,-20 20-417,0-20-352,20 0-1377,0-20-929,-20 20-8231</inkml:trace>
  <inkml:trace contextRef="#ctx0" brushRef="#br1" timeOffset="566052.7344">11393 13494 3171,'-18'0'256,"18"-20"577,-20 0 1024,20 20 706,-20-19-225,20-1-448,-21 20-289,21 0-127,-20-20-161,20 20 96,-18 0-128,18-19-320,0 19-384,-21 0-161,21-22-127,0 22 31,0 0-64,0 0 32,0 22 97,0-22-97,0 0-128,21 19 0,-21 1 129,0 19 127,18 1-128,-18 0-128,20 0 1,1 19-97,-21-20 64,20-18 96,0 18 0,-20-19-128,18 0 128,-18-20-63,0 0-33,21 0-32,-1-20-64,-20 0 0,20 1-32,0-1-32,-1 20 64,-19-21 32,20 21-32,0 21 0,-20-1-64,20-1-64,-20 21 32,20-21 0,-20 1 64,0 1-32,0-1 64,0 0-64,0-20-96,-20 0-193,0 0 546,0 0-322,0-20 65,1 20-192,-1-20-320,0-1-161,20 21-32,-20-20-63,20 1-834,0-1-1601,20 20-1794</inkml:trace>
  <inkml:trace contextRef="#ctx0" brushRef="#br1" timeOffset="566581.0547">11790 13732 14701,'0'0'1378,"0"20"255,0-20-31,-18 0 320,18 20-705,18-20-481,-18 19-383,20 1-161,-20-20-160,21 21 64,-1-21-160,0 20-160,-20-20-257,19 0-608,-19 0-1025,0 0-768,20 0-2916</inkml:trace>
  <inkml:trace contextRef="#ctx0" brushRef="#br1" timeOffset="566790.039">11810 13474 17456,'-38'0'577,"18"0"-994,-1 0-544,21 0-1281,-20 0-2851</inkml:trace>
  <inkml:trace contextRef="#ctx0" brushRef="#br1" timeOffset="567890.625">12327 13693 5317,'0'20'1857,"0"-20"353,0 0 385,-20 0-385,20-20-737,0 20-416,-19-21-352,19 21 96,-20 0 32,20-20-33,-20 20-191,0 0-129,20 20-191,-21-20-97,3 21-64,-2-1 0,-1-1 32,21 1-64,0 0-64,0-1 32,21 1-64,-1-20 96,-2 0 65,3 0-33,-1 0-32,0-20 0,-20 1-96,20-1 96,-20 20-32,0 0 224,0 0-224,0 0 32,0 0 65,0 20 31,0-1-64,0 1 0,0 21-64,19-21-64,1 19 96,-20 0-128,20 2 32,-20-21-64,0 19 64,20-19 0,-20-1-64,-20-19-96,20 0-224,-20 20-65,-19-20 65,19 0-129,0-20-736,0 20-865,-1-19-256,3 19-2851</inkml:trace>
  <inkml:trace contextRef="#ctx0" brushRef="#br1" timeOffset="568746.0937">12784 13713 4964,'19'0'2467,"-19"-20"-546,0 20-447,0 0-449,-19 0-96,19-21 96,0 21-129,-20 0-159,20-20 288,-20 20 96,20 0-352,-20-19-96,20 19-257,-21 0-160,3 0-32,-2 0 1,0 0-129,-1 19-96,1-19 32,20 20 64,-18-20 192,-2 21-160,20-1 225,0-20 31,0 19-128,20 1-160,-20 0 160,18-20-63,2 0-33,1 0-128,-1 0 64,0 0-96,-2-20-64,3 20 128,-21-20 0,0 20-64,0-19 128,0 19-128,0 0 32,0 0 64,0 0-128,-21 0 160,21 0-64,0 0-64,0 19 64,0-19-96,21 20 64,-1 0 0,0-20-32,0 19 0,19 1 0,-19 21 65,0-21-162,-20-1 33,20 21 96,-20-21 129,-20-19-258,20 20 97,-20-20 0,0 21-128,0-21-160,1 0-385,-1-21-736,0 21-1121,20-20-1762</inkml:trace>
  <inkml:trace contextRef="#ctx0" brushRef="#br1" timeOffset="569529.2969">13141 13672 9384,'0'0'2307,"0"0"-322,-20 0-447,20 0-225,0 0-224,0 21 160,0-21-256,0 0-384,0 20-65,20-20-191,0 0-193,0 19-32,-20-19-128,20 0 96,-1 0 0,1 0-224,-20-19 448,20 19-256,-20-20 0,0-1 1,0 1-33,0 1 32,0-1-64,-20 20 64,20 0-32,-20-20-160,-19 20 32,19 20 31,0-20-31,-19 20 224,19-1-63,0 1 223,-1 21 0,1-22 193,2 1 31,18 19-192,18-19-127,23 1-97,-21-21-64,39 20 32,-19-20-801,19 0-704,-19 0-705,-1-20-897,1 20-8776</inkml:trace>
  <inkml:trace contextRef="#ctx0" brushRef="#br1" timeOffset="569898.4375">13499 13672 15694,'0'60'1121,"0"-40"-864,0 0-97,0-1 609,0-19 95,18 20 33,-18-20-64,0 0-545,21 0 417,-21-20-257,0 1-159,0-21 95,0 21-224,0-22 96,0 2 1,0-1-161,0 1 0,0 19 32,20-1-128,-20 2 64,20 19-32,0 19-128,19-19-417,-19 21-255,20-1-738,-1 0-1473,1-1-3042</inkml:trace>
  <inkml:trace contextRef="#ctx0" brushRef="#br1" timeOffset="570803.7109">14074 13811 12235,'20'0'1730,"-20"21"-449,0-21-288,0 0 576,-20 0-159,20 0-289,0 0-449,0 0-287,0 0 63,0 0-160,0 0 1,0 0 31,0 0-32,0 0-128,-20 0 65,20 0 63,0 0 32,0 0 1,-20 0-129,20 0 0,-19 0 0,19 0-64,0 0-64,0 0 32,0 0-160,0 20 160,0-20-32,19 0 1,-19-20-65,20 20-161,-20 0-511,20 0-513,-20-21-1410,0 21-2338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5T01:33:34.8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00FF"/>
    </inkml:brush>
    <inkml:brush xml:id="br5">
      <inkml:brushProperty name="width" value="0.05292" units="cm"/>
      <inkml:brushProperty name="height" value="0.05292" units="cm"/>
      <inkml:brushProperty name="color" value="#00FFFF"/>
    </inkml:brush>
    <inkml:brush xml:id="br6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654 3111 8167,'-40'-40'3588,"40"21"-417,-19-1-673,19 0-32,-20 20-384,20 0-865,0 0-63,0 20 63,20 19-513,-1 22-159,1-22-225,-20 40-160,20-19-64,0-1-192,1 2-96,-21-2-384,18-20-577,2 0-641,0 2-1377,1-21-2306</inkml:trace>
  <inkml:trace contextRef="#ctx0" brushRef="#br0" timeOffset="267.5781">178 3291 18417,'-79'-22'1762,"39"22"-1250,20-19 193,20-1 928,40-19-512,-1 19-576,1-40-513,19 20-32,2-19-192,-3-1-129,21 21-607,2-1-226,-42 21-671,21-22-2019,-41 21-11338</inkml:trace>
  <inkml:trace contextRef="#ctx0" brushRef="#br0" timeOffset="723.6328">812 2793 16655,'0'20'1890,"0"1"-288,0 18-161,0 1 513,0 20-1185,0-1-449,0 20-64,21 1 64,-1-21-31,20 1-97,-20-1-192,-1-19 160,1-19-128,0-2 32,0 1 64,-20-20-64,20 0 96,-20 0-31,0-20-129,-20-20 0,20 0 64,0 1-128,0 0-33,0 17 194,20 3-1,-20-1-64,0 20 0,19 0 0,21 20-609,1-1-416,18 22-800,-19-21-1250,-1 19-1826</inkml:trace>
  <inkml:trace contextRef="#ctx0" brushRef="#br0" timeOffset="999.0234">1369 3210 18449,'0'0'1890,"-20"20"-1410,20 0 481,20 21 480,-20-2-480,20 0-544,-20 1-513,20-19 288,-1-2-64,21-19 32,0 0-160,-21 0 64,1-19-160,-20-2-160,0-19-225,0 21-31,-20-21-193,-19 21 161,-1-3-161,-19 22-1217,19-19-1537,1 19-5061</inkml:trace>
  <inkml:trace contextRef="#ctx0" brushRef="#br0" timeOffset="1629.8828">1766 3250 14765,'-20'-20'2563,"20"20"-545,-19 0-577,19 0 97,0 0 31,0 39-288,19-17-320,-19 17-288,20 0-193,0 1 33,0-19-161,19-2-64,1-19 33,1-19-97,-23-2-224,2-19-609,0 1 33,-20 0-417,-20 17-128,20-17-481,0 19-1024,-20 1-2115</inkml:trace>
  <inkml:trace contextRef="#ctx0" brushRef="#br0" timeOffset="2194.3359">2381 3230 18513,'-20'-39'2402,"20"39"-992,-20-20-129,1 20 288,-1-20-544,0 20-320,0 0-161,0 20-287,-19 19 63,39-19-32,-20 19-128,20 2-160,0-21-64,0 0 96,40-1-160,-21-19 32,21 0-96,0-19-96,-1-1-129,-19 0 257,0 1 0,-20 19 256,0 0-192,0-22 256,21 44-32,-21-3-32,0 1 97,0 39-129,18 1-64,2-1 0,1 0-64,-1 2 96,0-2-64,-2 1 128,3-21-96,-21 1 32,-21-1-256,21-19-65,-18 1-383,-22-1-1,19-20-288,1-20-224,-19-1-288,-1-19-1250,1-19-3042</inkml:trace>
  <inkml:trace contextRef="#ctx0" brushRef="#br0" timeOffset="2599.6094">2460 2973 12107,'0'-21'9513,"0"21"-8616,0 0-513,21 41 1090,-1 18 415,0 0-575,-20 1-546,18 19-319,3-19-417,-1-20 32,0-1-64,20 2 32,-40-41-96,19 19 64,-19-19-64,20 0-32,-20 0 224,0-40-32,0 20-128,0-19-32,0-1 0,20 21 32,-20 19-32,0 0 32,20 19 160,0 1 32,-1 19-288,1 1-225,0 0-415,1-20-770,-1 0-159,18-20-417,-17 0-1025,-1-20-3524</inkml:trace>
  <inkml:trace contextRef="#ctx0" brushRef="#br0" timeOffset="2803.7109">2918 2932 19026,'20'-19'3875,"-20"38"-2017,18 22 384,-18 18-801,21 20-287,-1-19-642,0 19-320,0-19-128,19-1-448,1-19-97,-20 0-191,19-20-385,-19-20-385,-20 0-255,0 0-1378,0-20-3523</inkml:trace>
  <inkml:trace contextRef="#ctx0" brushRef="#br0" timeOffset="2969.7266">2877 3269 22645,'-20'22'3619,"20"-3"-2530,0-19-576,41 0 448,-1 0 0,-1 0-577,21 0-384,19 0-576,-20-19-706,-19 19-1312,19-22-1282,-39 22-3010</inkml:trace>
  <inkml:trace contextRef="#ctx0" brushRef="#br0" timeOffset="3708.9844">3930 3230 8744,'0'-20'7399,"0"20"-5573,20 0-289,-20 0 353,19 0-321,1 20-416,0-20-544,20 20-161,-21-20-223,21-20 63,-19 0-96,-21 1-32,20-1-96,-20-19-224,-20 39 0,-1-21 96,1 21-160,-19 0 224,-1 0-32,0 21 64,-19-2 0,19 21 32,1-1 192,19 22 128,20-2-127,0-20-289,0-19 0,40 20-129,-1-40-287,21 20-257,-1-40-800,20 1-1506,0-22-2274</inkml:trace>
  <inkml:trace contextRef="#ctx0" brushRef="#br0" timeOffset="3889.6484">4546 3132 18801,'-21'39'2467,"1"20"-1731,20-20 514,-20 22 543,20-22-640,-18 1-993,18 0-128,0-20-352,18-20-481,-18 0-736,0 20-1186,0-40-1505,-18 0-6790</inkml:trace>
  <inkml:trace contextRef="#ctx0" brushRef="#br0" timeOffset="4041.9922">4327 3210 19986,'0'-19'2691,"0"38"-1666,20 1 1025,0-20-449,-1 39-1120,21-17-353,-20-3-352,19 21-609,1-21-993,1 1-96,-2-20-1633,-19 0-3203</inkml:trace>
  <inkml:trace contextRef="#ctx0" brushRef="#br0" timeOffset="4701.1719">4764 3350 7527,'39'99'8360,"-19"-59"-6150,0 19-577,0 1 97,-1-21-385,21 1-352,-40-21-320,20 1-65,1 1-95,-21-21-257,0 0 224,-21 0-159,1-21-417,0 1 96,-19-19-32,-1-20 64,0-21-64,1 1 32,-1-1-96,1 21 160,19-1-64,20 20 160,0 1-96,20 19 32,-1 20 32,21 0 32,0 0-160,19 20-256,-19 19-289,-1-19-287,-19 19-225,0-17 192,-20-3 32,0 1 160,-20 0-95,20-1 63,-20 1 577,0-20 192,1 0 96,19 0 96,0-20-128,0 20-96,0-19 129,19 19 159,1 0-64,20-20 32,-19 20 1,17 0 31,3 0 160,-3-20 97,-17 1-257,19-3 289,-20 3-225,-20-1 1,0-19-193,0 19-32,-20 0 64,0 1-192,0-2 0,-1 21-64,3 0 96,18 21 96,-20-2-31,20 1 63,0 19 0,0 1-96,20 1 64,-2-22-64,23 21-192,-21-21 192,20 1-640,19-20-513,-19 0-128,-1 0-545,2-20-961,-21-19-2113,-20 19-9706</inkml:trace>
  <inkml:trace contextRef="#ctx0" brushRef="#br0" timeOffset="4961.9141">5398 3269 18225,'41'41'2722,"-41"-1"-1344,20-40-129,-20 19 320,0-19 33,0 0-193,0-19-448,0-1-705,-20 0 33,-1-21-97,21 2-64,-20 19-192,20-19 128,0 19-160,0-20-64,20 40-65,1 0-255,-1 0-417,0 21-736,19-2-1186,1 21-4260</inkml:trace>
  <inkml:trace contextRef="#ctx0" brushRef="#br0" timeOffset="5541.0156">5756 3230 15086,'0'0'3203,"21"0"-1057,-21 0 128,0 0-192,18 0-256,2 20-609,0-1-609,1 22-287,-21-21-257,20 19 32,-2-19-128,3-20-417,-21 20-704,20-20-768,-20 0-322,0-20-1408,0 0-4421</inkml:trace>
  <inkml:trace contextRef="#ctx0" brushRef="#br0" timeOffset="5685.5469">5756 2993 20691,'-40'0'1954,"40"0"-1281,0 0-193,0 0-384,0-20-416,20 20-769,0 0-929,1 0-1922,-3 20-11915</inkml:trace>
  <inkml:trace contextRef="#ctx0" brushRef="#br0" timeOffset="6518.5547">6094 3369 12011,'19'40'4164,"1"0"-1794,0-20-480,0 0-64,-20-1-385,0-19-320,0 20-64,21-20-480,-21 0-65,0 0 257,-21-20-193,21 1-448,-20-1-96,20-19-64,-20-2 129,0 2-322,1 19-95,19-19 96,0 17 192,0 22 64,0 0-160,19-19 96,1 38 32,0-19 0,0 22 64,1-3-96,-3 1-128,2 0-1,1-20 33,-21 19 32,0-19-64,0 0-160,0 0 320,0 0-64,0-19 32,20 19-64,-20-20 96,0 0-97,20 20 1,-2 0 0,-18 0 0,21 0 192,-1 20 0,0 0 161,0-20-225,19 19 0,1-19 64,-20 20-128,19-20 192,-19-20 64,0 20 128,0-39-223,-1 19 159,-19 1-96,0-22-128,-19 21 96,-1 0-128,0 20 96,0 0-32,0 0 33,20 0-161,-19 20-1,19 0 1,0 21-32,0-22 193,19 21-194,1-1 33,20-19-64,-1 20-256,1-40-449,1 20-256,-3-20-32,3 0-1153,-2-20-1602,-39 1-4003</inkml:trace>
  <inkml:trace contextRef="#ctx0" brushRef="#br0" timeOffset="6808.5937">6749 3230 19666,'20'39'2498,"0"2"-672,-1-21 128,1 19-352,0 1-609,0-19-353,-20-21-256,20 19-287,-20-19-33,0 0 32,20 0-32,-20-19-128,0-2 32,0 1-32,0 0-64,19 1-129,1-21 129,0 40-160,0 0 160,1 0 64,-3 20-353,2 0-287,0 19-546,1-19-511,17 1-1058,-17-21-736,-21 0-3108</inkml:trace>
  <inkml:trace contextRef="#ctx0" brushRef="#br0" timeOffset="7018.5547">7166 3012 17040,'20'-19'6053,"-20"19"-3875,20 39-160,-1-19-448,1 39-417,0 1-641,0-1-95,0 2-449,19-22-192,1 0-129,-20-19 33,19 0-289,-19-20-352,0-20-672,1 0-225,-21 1-1057,-21-1-2338</inkml:trace>
  <inkml:trace contextRef="#ctx0" brushRef="#br0" timeOffset="7184.5703">7146 3230 21940,'-39'20'3812,"39"-20"-2563,18 0-384,3 0 288,39 0 0,-21 0-705,21-20-351,-1 20-290,0-20-1024,1 20-993,-39 0-512,17 0-3556</inkml:trace>
  <inkml:trace contextRef="#ctx0" brushRef="#br0" timeOffset="8727.5391">753 3906 11210,'-58'0'192,"37"0"-128,1 0-32,0 0 513,0 0 96,20 0 576,-19 0 512,-1 0-351,20 0-578,0 0-415,20 0-1,-20-21-32,0 21-223,19 0-65,1 0-32,20 0-32,-1 0 64,1 0 96,1 0 96,-2 0 225,21 0-129,-21-20 128,41 20 97,-21-20-449,20 20 0,21-19-256,19 19 32,-20 0-64,21 0-64,-21 0 159,0 0 98,0 0-66,21 0 66,-1 0-33,-1 19 64,-19-19-128,0 0 64,0 0 32,-18 0-32,-2 0-97,0 0 258,0 0 31,2 0 96,-2 0-64,20 0-128,0 0 0,21 0-128,-21 0 96,0-19-192,-20 19 192,0 0-64,21 0 32,-21 0-96,1 0 160,-1 0-63,0 0 95,0 0-32,1 0 0,0 0 0,-1 0-32,0 0 0,0 19-96,2-19 0,18 0 96,-20 0 0,20 0-64,1 0 32,-1 0 128,-20 0 225,20 0-33,-20 0-32,2 0-256,18 0 96,-20 0-160,20-19 97,1 19-194,-21-20 97,20 20-96,0-20 160,-20 20-64,20 0 32,-18 0 65,-22-19-1,20 19-128,-19 0 224,20 0-32,-22 0-160,3 19 0,18-19 0,-20 0 64,22 0-32,-23 0 0,22 0-32,-20 0-32,-1 0 128,0 0 64,-19 0 161,-20 0-33,0 0-96,-1 0-160,-19 20 96,20-20-96,-20 0-32,20 0-256,-20 0 96,0 0-289,0 0-31,0 0-129,0 0-512,0 0-192,0 0-1057,0 0-2787</inkml:trace>
  <inkml:trace contextRef="#ctx0" brushRef="#br0" timeOffset="8980.4687">7860 3111 21620,'-20'-20'1089,"1"20"96,19-20-1121,0 20-96,0 0-448,0 0-802,0 0-1568,19 20-1602,-19 0-4901</inkml:trace>
  <inkml:trace contextRef="#ctx0" brushRef="#br0" timeOffset="9125">8059 3430 19826,'0'59'3139,"0"-59"-1441,0 0-865,0 0-193,0 0-576,0 0-1185,0 19-1185,0-19-1666,0 0-3747</inkml:trace>
  <inkml:trace contextRef="#ctx0" brushRef="#br1" timeOffset="21616.2109">10183 3469 640,'0'0'1025</inkml:trace>
  <inkml:trace contextRef="#ctx0" brushRef="#br1" timeOffset="26082.0312">515 4402 13644,'0'-39'2435,"0"39"-578,0-22-383,20 3 288,-20 19-225,0 0-352,20 19-64,-20 3-384,20-3-257,19 21-95,-19 19-225,0-19-96,0 19-480,1-19-513,-21 0-192,18 0-641,2-1-1441,0 0-3299</inkml:trace>
  <inkml:trace contextRef="#ctx0" brushRef="#br1" timeOffset="26291.9922">515 4878 5381,'-39'20'14509,"-1"-1"-13420,19 1-608,3-20 1152,18 0-287,18 0 447,3 0-608,39 0-384,-1 0-448,0-20 127,22 1-512,-23-1 32,1 0-577,2 1 65,-21-1-513,19-1-545,-19 1-1056,-1 20-1730,-19-19-9930</inkml:trace>
  <inkml:trace contextRef="#ctx0" brushRef="#br1" timeOffset="26510.7422">316 4541 18897,'-59'-60'2531,"39"20"-2083,20 1 97,0 0 1024,0 17-416,41-17-928,-3 19-193,3 20-97,17-19-223,3 19-673,18-20-576,0 20-1506,0-20-2787</inkml:trace>
  <inkml:trace contextRef="#ctx0" brushRef="#br1" timeOffset="27200.1953">932 4561 16623,'0'-20'1602,"-19"20"-1506,19 0 897,0 20 704,19-1-159,1 21-801,0-21-225,-20 22-96,20-2 161,-20-19-33,0 0-255,20-1-193,-20-19 288,19 0 129,-19 0-65,0 0-352,0-19-64,0-1 64,0-19-96,0-1-32,20 0 0,-20 0-64,0 21 64,20-1 128,0 0-32,1 20 64,-3 20-31,23 0-162,-21 19 130,18 0-65,-17 2 96,19-21-32,-20-1-32,-1-19 96,-19 20 32,-19-20 128,19 0-32,0 0-223,0-20 63,0 1-64,0-1-64,0 0 32,0-1-129,19 2-31,1 19-32,0-20 96,20 40-480,-1-20-610,1 19-415,19 2-769,2-1-1730,-23 0-3075</inkml:trace>
  <inkml:trace contextRef="#ctx0" brushRef="#br1" timeOffset="27538.0859">1905 4541 1281,'0'-20'18577,"0"1"-17263,-20-2 543,20 21 97,0 0-416,0 0-321,-20 21-513,20-2-287,-20 21-353,1-1-32,19 0-96,-20 2-128,20-21-33,0-1 65,20-19 32,-1 0-96,1-19 128,20-21 160,-19 0-320,-3 0 288,2 21 96,0-1-96,-20 20 96,0 20-320,0-1 64,0 1-193,21 19-992,-21-18-801,38-1-1377,-17 0-3236</inkml:trace>
  <inkml:trace contextRef="#ctx0" brushRef="#br1" timeOffset="28349.6094">2501 4600 4676,'-20'-39'1826,"20"19"95,-21 20 193,1-20 481,2 1-353,-23 19 0,1-21 257,1 1-225,19 20-833,0-20-384,0 20-192,20 0-289,-19 40-223,-1-19 31,20 18-224,0 20 97,0-20-290,20-18 98,-1-1-258,21 0-31,0-20 224,-1-20-64,1 0 32,-19-20-160,-3 20 32,2 0 96,-20 1 96,0-1-64,0 20 64,0 20-160,21-1 192,-21 21 128,20 20-160,0-21 0,19 20-96,-19 2 32,0-22 128,20 0-192,-21 1-96,1-19 224,-20 18 32,0-19 32,0 0-96,-39-1-96,19 1-96,-20 1-65,-1-21-159,-17 20-353,17-20-288,2 0-608,-1 0-1186,20-20-2306</inkml:trace>
  <inkml:trace contextRef="#ctx0" brushRef="#br1" timeOffset="28662.1094">2739 4521 8616,'0'20'13709,"0"0"-13325,19-1 0,-19 1 577,20 0-224,0 20-513,1-20-256,-1 0-224,-2-20-289,2 19-512,1-19-1025,-21-19-1825,0-1-12301</inkml:trace>
  <inkml:trace contextRef="#ctx0" brushRef="#br1" timeOffset="28799.8047">2640 4302 19314,'-20'-20'1665,"0"1"-1537,20 19-320,20-20-448,-20 20-321,20 0-1345,19 0-2979</inkml:trace>
  <inkml:trace contextRef="#ctx0" brushRef="#br1" timeOffset="29204.1016">3037 4441 17936,'39'61'2467,"-19"-42"-1090,0 21-32,0-21 193,-1 1-97,-19 0-544,20-20-224,-20 0-289,0 0-160,0 0 225,-20 0 63,20 0-256,0-20-352,-19 0 0,-1-19 96,20 19-256,0 1 32,0-2 32,0 1-33,20 20 65,19 0 128,1 0 64,-19 20 0,17 1-32,3-2 0,-21 21 32,-2-21 0,3-19-32,-21 20-192,20-20-480,-20 20-546,0-20 1,0 0-352,0-20-1923,0 0-3586</inkml:trace>
  <inkml:trace contextRef="#ctx0" brushRef="#br1" timeOffset="29530.2734">3493 4541 13196,'40'20'4516,"-20"-20"-1441,19 0-1057,-19 0-320,0-20-193,1 20-480,-3-20-576,2 1-97,1-2-192,-1 21 0,-20-20 0,0 0-352,0 1-192,-20-1 31,-1 20-31,1 0 0,-19 20 95,19-1 129,-20 1 128,21 21 96,-1-2 32,20-19-64,20 19 321,-1 0-161,21-18 96,1-1-128,18 0 33,-1-20-258,3 0-319,-22 0-513,21-20-384,-21 0-1570,-19 20-7174</inkml:trace>
  <inkml:trace contextRef="#ctx0" brushRef="#br1" timeOffset="31250.9766">4485 4461 8872,'-18'-39'1377,"18"39"417,0-20 480,-21 20-64,21-20-416,0 20-545,0 0-224,0 0-128,0 0-32,0 0-353,0 0-95,0 0 191,0 40 161,0-21-161,0 42-31,21-22-193,-21 0 1,18 1-193,2 0 32,0-20-96,-20 0 64,21-20-63,-1 0 31,-20 0 0,18 0 0,-18 0 64,21-20-256,-21 0 32,0-20-96,0 20 0,0 0 0,0 1 96,0-1 0,0 20-128,0 0 64,20 20 0,-20-20 224,20 19-64,0 1-96,-1 0 0,1-20 0,0 19 32,0-19 32,0-19 64,-1-1-96,1-19-32,0 19-256,-20-19-32,0-2-193,0 2-191,0 19-418,0 0-767,-20 1-385,20 19-1666,0 19-10153</inkml:trace>
  <inkml:trace contextRef="#ctx0" brushRef="#br1" timeOffset="31619.1406">5080 4521 16719,'21'20'1986,"-21"-20"-1954,20 0 961,-20 0 256,20 0-64,0 0-704,19-20-193,-19 1-128,0-2-64,-20 21-31,0-20 31,0 0 160,0 20-96,-20 0-32,0 0-32,1 20 0,-21 0 129,20 20 95,20-20 96,-20 19-352,20 1-160,40-21-32,-20 2-577,39-21-384,1 0-961,20 0-1537,-22-21-11691</inkml:trace>
  <inkml:trace contextRef="#ctx0" brushRef="#br1" timeOffset="32112.3047">5894 4124 19698,'0'0'2466,"-18"0"-1537,18 0-544,0 39 1088,18 2 1,-18-2-514,21 20-479,-1 2-289,0-22-96,0 20-192,-1-18-96,21-22-577,-20 21-448,0-21-513,19 1-832,-19-20-2082</inkml:trace>
  <inkml:trace contextRef="#ctx0" brushRef="#br1" timeOffset="32546.875">6451 4461 16815,'-20'-39'1794,"20"19"-993,-20 0 576,1 20 641,-1-19-480,0 19-481,20 19-449,-20 1-191,-1 19-33,3 1-160,18 0-192,0 0-96,18-1-128,-18-19 192,41-20-288,-21 19 95,0-38 65,-1 19-32,1-40 64,0 21 64,-20-21 128,20 21-128,-20-2 96,0 21-64,0-20 32,0 20 0,0 0-96,0 20-224,0-20 96,20 21 96,-1-2-577,1 1-961,0 0-832,0-20-897,0 0-3171</inkml:trace>
  <inkml:trace contextRef="#ctx0" brushRef="#br1" timeOffset="32756.8359">6629 4363 19954,'0'0'2755,"0"19"-2403,20 1 641,1 0 160,-1-1-256,-2 21-609,23-19-223,-1 18-418,-21-19-416,21-20-512,0 0-737,-20 0-1793,19-20-4741</inkml:trace>
  <inkml:trace contextRef="#ctx0" brushRef="#br1" timeOffset="32930.6641">6967 4382 20275,'-20'40'1633,"20"-1"-384,-20 21 481,1-1 192,-1 21-385,20-21-960,-20 0-481,20 2-512,-20-2-65,20-40-320,0 21-576,0-19-96,20-21-1378,-20 0-2947</inkml:trace>
  <inkml:trace contextRef="#ctx0" brushRef="#br1" timeOffset="33654.2969">7682 4402 13004,'0'-20'3235,"-20"1"-897,20 19-448,0-22 160,-20 22-353,-1 22-640,21 17-384,-18 0-64,-2 1-129,20 0-128,20 0-223,-2-1-129,23-19 0,-21-20 32,39 0 0,-19-20-193,-20 0-127,0-19-128,-1 19 288,-19-20 32,-19 0-161,-1 1 129,0 19-192,-20 1 0,1-3 95,19 22-255,0 0-193,0 0-608,-1 22-737,21-3-672,0 1-2595</inkml:trace>
  <inkml:trace contextRef="#ctx0" brushRef="#br1" timeOffset="33915.0391">7939 4422 18225,'0'0'2018,"0"19"-833,0-19 769,20 20-161,1 0-832,-1 1-480,0-2-97,19-19-128,1 20-96,-20-20 1,19-20-65,-19 1-96,0-2-160,0 1-193,-20 0-191,0 1-97,0-1-480,0 0-769,-20 20-1121,0 0-2754</inkml:trace>
  <inkml:trace contextRef="#ctx0" brushRef="#br1" timeOffset="34161.1328">8277 4124 13004,'0'0'8552,"0"0"-6726,0 0-962,20 39 450,-20-19 255,21 20-576,-21 0-769,18 19 33,22-18-225,-19 18-32,-1-20-64,19-19-353,-19 20-320,0-40-544,0 20-160,-20-20-929,0 0-1922,-20-20-12588</inkml:trace>
  <inkml:trace contextRef="#ctx0" brushRef="#br1" timeOffset="34351.5625">8138 4282 20915,'-39'0'3203,"39"0"-1569,20 0-577,19 20 737,1-20-641,19 0-769,20-20-160,2 20-192,-22-19-256,20 19-320,-39-20-257,0 20-544,-1 0-769,-19 0-961,-20 0-2979</inkml:trace>
  <inkml:trace contextRef="#ctx0" brushRef="#br1" timeOffset="36436.5234">9389 4481 2178,'-20'0'7302,"20"0"-4227,0 0-832,0 0-354,0 0-159,0 0-257,20 0-576,0 21-224,-20-21-225,20 0-192,-1-21-31,1 21-97,-20-20 64,20 0 0,-20 1-192,0-1-32,0 0 64,0 1 32,-20-3 32,0 22-32,1 0 129,-1 0 159,0 22 64,0-3 193,0 21-193,20-1 1,0 2-1,0-2-352,0 0-64,40 1-64,-20-21 32,19-19-416,21 21-65,-19-42-544,-3 21-224,23-19-641,-22-1-32,-19 0-896,0 1-1667</inkml:trace>
  <inkml:trace contextRef="#ctx0" brushRef="#br1" timeOffset="36689.4531">9628 4124 10441,'0'-20'4581,"0"0"-1763,0 20-640,0 0-576,0 0 32,0 20-385,0 19-224,20 1-161,-2 20-479,3-1-225,-1 2-128,0-2 0,0-20-320,19 2-353,-19-2-192,0-19-320,0-1-448,-1-19-994,1 0-1344,-20 0-2499</inkml:trace>
  <inkml:trace contextRef="#ctx0" brushRef="#br1" timeOffset="37015.625">9925 4422 8872,'20'0'6342,"-1"19"-4580,1-19-545,0 0 320,1 0-352,-1 0-352,-2-19-256,23-1-257,-21 0-160,0-21-96,-2 22 96,-18-1 65,0 0-161,-18 20 0,-2-19-32,-21 19-32,21 19 128,-18 1 64,17 0 64,1-1 257,0 22-33,1-1-31,19-1-1,19-19-256,1 20-192,21-20-128,17-20-320,3 0-225,-2 0-320,-19-20-224,19 1-897,-19-2-1057,-1 1-2466</inkml:trace>
  <inkml:trace contextRef="#ctx0" brushRef="#br1" timeOffset="37732.4219">10381 4302 12523,'40'39'2979,"-19"2"-256,-1-21-833,-2 0-65,-18 19-479,20-19-257,-20 1-321,21-21-319,-21 0-193,0 0-96,0 0 160,0 0 161,0 0-385,-21-21-160,21 1 128,-20 0-96,20-19 0,0 19-128,0 1 160,0 19-32,0-22-160,0 44 95,0-3 65,20 1 129,-20 0-65,21-1-64,-1 1 64,0-20 0,-1 20-32,-19-20 32,20-20-32,-20 20 0,20 0 64,-20-20-128,20 1 96,-20 19-64,0-20 128,0 20-192,0-20-65,20 20 97,-20 0 32,19 20 0,1 0-64,20-20 96,-20 19-32,19 1 0,1-20-32,-19 0 64,17 0 32,-18 0-32,21-20 128,-23 1 0,-18-1 33,21 0 191,-21 1-160,0-3 0,0 3 32,-21-1-63,3 0-97,-2 20 64,-1 0-32,21 0 32,-20 0-128,0 20-96,20 19 192,0-17-96,0 37 96,0-20-128,0 2 64,20-2-64,0 0-224,21-19-257,-2-20-351,1 0-1,-1 0-577,1-20-1216,-20 1-2211,0-21-8007</inkml:trace>
  <inkml:trace contextRef="#ctx0" brushRef="#br1" timeOffset="38051.7578">11116 4302 14637,'20'20'3652,"0"-1"-1378,-1 22-576,1-1 223,0-21-159,-20 21-737,20-19-512,0-2-321,1 1-64,-3-20-64,-18 20-32,20-20 0,-20-20-32,0 20 96,0-20-64,0-20-32,21 20 64,-21 0-32,0 1 64,20-1-96,-20 20 192,20-20-95,-2 40 95,3 0-64,-1-1-224,0 21-481,19-19-416,-19-2-256,20-19-288,-20 0-1154,-1 0-2370,1-19-9448</inkml:trace>
  <inkml:trace contextRef="#ctx0" brushRef="#br1" timeOffset="38268.5547">11573 4104 18769,'19'20'3716,"1"-1"-1442,0 1-480,0 21-289,1 18-448,-3-20-384,2 22-449,0-2-192,1-20-192,-1-19-321,18 1-191,-17-21-129,-21 0-608,20 0-321,-20-21-1153,0 21-2113,-20-20-11500</inkml:trace>
  <inkml:trace contextRef="#ctx0" brushRef="#br1" timeOffset="38463.8672">11553 4302 19538,'0'-20'2979,"0"20"-1442,20-19 161,19-1 288,1 0-801,-1 20-705,1-19-480,1 19-160,18-21-544,-19 21-546,-1 0-511,1 0-97,-1 0-929,-19 0-1377,20 0-1313,1 0-2819</inkml:trace>
  <inkml:trace contextRef="#ctx0" brushRef="#br1" timeOffset="38704.1016">12128 4183 6790,'41'-20'6726,"-41"20"-1985,0 0-1442,-21 0-1826,1 20-416,-18-20 32,-3 21-128,21 18-192,-20-19-353,21-1-288,19 1-256,19 0-192,1-1 256,20 3-128,1-22-161,17 19 129,1 1 256,2 0-96,-22-20 128,-19 19 0,0 1 193,-20 0 127,-20 1-224,0-2-64,1-19-192,-1 20-288,0-20-513,0 0-769,-1 0-1152,3 20-3364</inkml:trace>
  <inkml:trace contextRef="#ctx0" brushRef="#br1" timeOffset="39565.4297">13062 4441 2914,'0'-19'1986,"0"-1"1377,0 20 33,0-20-706,-21 1-448,21 19-320,-20-22-128,20 22-161,-18 0-576,-2 22 64,-1-3-64,21 1 0,0 19-320,0 1-513,21 0-32,17-20-128,23 0-31,-2-20-98,1-20-63,-1 0 32,-19 1-256,-1-22-64,-19 2 287,-20 19 65,0-19 32,-40-2-96,21 21-64,-41 0 64,21 20-32,-21 0 128,21 0 32,-1 0-192,40 20-994,-21 0-191,42-1-256,-1 3-738,19-3-2850</inkml:trace>
  <inkml:trace contextRef="#ctx0" brushRef="#br1" timeOffset="39796.875">13598 4541 12940,'19'0'4036,"-19"-20"-1410,0 1-512,-19-2-512,-21-19-385,-1 1-384,3 0-257,-23-2-160,22-18-63,-1 0-257,1-21 0,19 21-224,0 18 256,20 2 64,20-1-256,-20 21-64,20 19-96,19 0-577,-19 0-320,21 19-1025,-3 21-1858,-17-21-9064</inkml:trace>
  <inkml:trace contextRef="#ctx0" brushRef="#br1" timeOffset="39971.6797">13121 4204 21268,'-80'0'2434,"80"19"-1505,0-19-673,41 0 865,-2 0-64,21-19-640,19 19-610,0 0-1184,-18-21-449,18 21-896,0 0-3428</inkml:trace>
  <inkml:trace contextRef="#ctx0" brushRef="#br1" timeOffset="41875">14331 4163 15118,'21'0'2210,"-21"0"-1377,20 20 704,0 1 513,0 18-512,-1 0-642,1 20-223,0 2-160,0-22-129,-20 1-64,20-19-32,-20-2-95,0-19 31,0 0 96,0 0 225,-20-19-321,20-22-224,-20 2 32,0-1-96,0-20 192,1 1-128,-1-21 0,20 21-64,-20-20 0,20 19 96,0 20-192,20 21 288,0-1 0,-1 20 64,21 20-32,0 19 161,19 20-225,-19 21-96,-1-21 96,22 21-96,-23-21 0,3 2-385,-1-22 1,-21 0-257,1-19-255,0-20-354,-20 0-543,0 0-513,-20-20-2531,0 1-11402</inkml:trace>
  <inkml:trace contextRef="#ctx0" brushRef="#br1" timeOffset="42036.1328">14451 4302 19890,'-20'-20'2915,"20"20"-2018,0 0-96,20-19 1088,20 19-511,-1 0-898,1 0-384,19 0-256,1 0-929,-1 0-384,2 0-897,-2 0-2851</inkml:trace>
  <inkml:trace contextRef="#ctx0" brushRef="#br1" timeOffset="42397.4609">15582 4282 21556,'0'20'1858,"0"0"-1666,0-1 288,21 3 994,-21 17-674,20-19-671,-20-1-193,20-19-577,-1 20-320,-19-20-705,20 0-1953,-20-20-4677</inkml:trace>
  <inkml:trace contextRef="#ctx0" brushRef="#br1" timeOffset="42730.4687">15544 3985 6982,'0'-20'12236,"0"0"-10891,18 40-1057,2-20 897,1 39 161,-1 2-706,19-2-287,1 20-129,0 21-32,-21-21-32,1-19 0,20 1 385,-20-2 224,-20-19-65,0-20-351,19 19 31,-19-19-160,0-19 96,0-1-127,20 0-33,-20-21 0,20 2-96,0 19-64,-20 1-64,21 19 32,-3 0-32,23 0 64,-21 19 0,0 1-385,19 19-575,-19-17-1058,20-22-641,-21 19-3042</inkml:trace>
  <inkml:trace contextRef="#ctx0" brushRef="#br1" timeOffset="43417.9687">17091 4243 13228,'0'-60'1153,"0"40"513,-20 0-257,20 1 705,-19-1 32,-21 20-544,20 0-770,-19 20-223,-1 19-289,20 21 161,-1-20 95,3 19-95,18-18-193,18-2-192,23-19-96,-1-20 0,-1 0 96,1-40 64,-1 21-256,1-22 96,-20 1 0,0 21 32,-1-1 32,-19 20 0,0 0 97,0 0-226,0 20 33,0-1-64,0 1-480,0 0-449,20 21-769,0-41-2434,21 19-8520</inkml:trace>
  <inkml:trace contextRef="#ctx0" brushRef="#br1" timeOffset="44367.1875">17866 4024 12299,'0'-39'3139,"0"19"-1057,19 0-737,1 1 1,0-1 319,20-1-448,-1 21-512,1 0-289,1 21-159,-3 18-257,-17 1 192,-21 20-160,0-1 64,0 0 96,0 1-192,0-1 0,-21-19 32,21 1 32,0-2 353,0-19 31,0-20 0,0 19-31,21-19 31,-1 0 65,0 0-193,19 0-64,-19 0-224,20 0 0,-1 0-288,-19 0-352,39 0-834,-19-19-480,1 19-1441,-23 0-2242</inkml:trace>
  <inkml:trace contextRef="#ctx0" brushRef="#br1" timeOffset="44577.1484">18719 4263 20883,'20'0'3171,"-20"0"-2434,20-20-673,0 20 32,19 0-64,1-20-320,-1 20-417,1-19-512,1 19-1089,-3-21-2435</inkml:trace>
  <inkml:trace contextRef="#ctx0" brushRef="#br1" timeOffset="44983.3984">19296 4065 18129,'18'59'1986,"2"-20"-1314,-20 2 193,20-22-192,1 21-353,-1-21-224,-20-19-160,18 0-224,-18 0-257,0-19-800,-18-1-737,-2-19-64,-1-2 576,-19 2 994,1-1 544,19 1 480,-20-21 609,21 20 769,19 1 640,0 18-384,0 1-1153,39 20 64,1 0 192,19 20-96,2 1-865,18 18-127,-20 20-290,20-18-351,-39 18-225,0-20-32,-21 1 641,-19 20 128,-19-21 128,-21-19 0,0 0 193,1-1-353,-1-19-321,1 0-928,-1 0-545,-1 0-224,3 0-3491</inkml:trace>
  <inkml:trace contextRef="#ctx0" brushRef="#br1" timeOffset="45982.4219">20923 4124 12043,'0'-59'1665,"0"39"546,0-21-418,-20 22 481,0 19-288,0 0-769,0 0-416,-19 19-128,19 22-33,-20-2-255,21 20-33,19-39-352,0 21 64,19-22-32,21 1-224,0-20 128,19-20-384,-19 1 95,19-22 129,-39 21-256,1-19 95,-3 19 257,-18 20 224,0 0-64,-18 0 64,18 20-160,-21 0 192,21 19 193,0 21-33,21-1 160,-3 0-95,23 2-161,-1-2 0,-1 1 64,-19-1-224,-20-19 64,0-21 65,-20 22-1,-19-21-192,-1-1 96,-19-19-64,-2 0-32,2 0-96,-1 0-65,1-19-223,39-1-705,0 0-673,1-20-1441,19 0-2498</inkml:trace>
  <inkml:trace contextRef="#ctx0" brushRef="#br1" timeOffset="46395.5078">21478 4223 17904,'0'20'609,"0"0"160,21-20 928,-1 0 97,-20 0-289,20 0-319,-20-20-418,0 0-255,-20 1-161,0-2 33,-1-19-33,1 21-128,20-1-224,-20 0 0,20 1 96,0 19-256,0-20 0,20 20-64,0-21-1,21 21-703,-3 0-258,23 0-511,-22 0-1346,1 0-2979</inkml:trace>
  <inkml:trace contextRef="#ctx0" brushRef="#br1" timeOffset="46576.1719">21875 4104 18417,'20'20'2178,"1"-1"-448,17 1-225,-17 0-640,-1 1-673,-20-2-128,20 1-576,0-20-641,-20 0-865,0-20-2306,0 20-11499</inkml:trace>
  <inkml:trace contextRef="#ctx0" brushRef="#br1" timeOffset="46728.5156">21855 3845 19634,'-18'-19'801,"18"-1"-513,0 20-352,0 0-128,18-20-289,2 20-1088,0 0-2018,1 20-8841</inkml:trace>
  <inkml:trace contextRef="#ctx0" brushRef="#br1" timeOffset="47510.7422">22590 4084 15855,'0'-19'288,"-20"-1"96,20-1 417,-19 1 1377,-1 20-705,0-19-384,0 19-128,0 0-96,1 19-96,19 1-97,-40 21 225,20-2-96,20 0-288,-21 1-321,21 0-64,21-20-64,-1 0-96,0-1-128,19-19 64,1 0-161,0-19-95,-21-21-96,21 0 191,-20 0 129,0-19 64,-20-1-128,0 1 0,0-21 192,-20 21 0,20 0 128,0 18 449,-20 21 415,20 1-127,0 19-64,0 0-320,20 19-97,-20 22 64,20 18-223,19 0-33,2 21-64,17-1-64,-17-19-32,18-1-448,-39-19-65,20 0-448,-21 0-1025,1-21-512,-20-19-2339,0 20-13676</inkml:trace>
  <inkml:trace contextRef="#ctx0" brushRef="#br1" timeOffset="50555.6641">23424 4024 10505,'0'0'545,"0"-20"-513,0 20 769,0 0 832,0-19-127,0 19-481,0 0-289,0 0 1,0 0-96,0 0-97,0 0 33,0 0 416,0 0 64,0 0-353,20 0-95,-20 0-65,0 0 65,0 0-161,0 0-223,0 0-1,0 0-32,-20 0 0,20 0 0,0 19-95,0-19 63,0 0 64,0 20 64,0-20-32,20 0-31,0 0-129,-1-20-96,21 20-96,-20-19 128,-20 19 32,0-20-128,-20 20-449,0 0-127,-19 0-578,19 0-1632,20 0-4165</inkml:trace>
  <inkml:trace contextRef="#ctx0" brushRef="#br1" timeOffset="51289.0625">23523 4422 11210,'0'0'929,"0"0"833,20 0 544,-20 0-96,21 0-512,-21 0-449,0 0-513,-21 0-223,1 0 31,20-20 65,-20 20-97,20 0-31,0 0-321,0 0-64,0 0-64,0 0 96,-20 0-32,20 0-32,-19 0 33,-1 20 31,20-20-64,0 0-64,0 19 64,0-19-64,20 0-96,19 0-96,-19 0 95,0-19-31,-20 19 128,0 0-64,0 0 128,0-20-64,-20 20 64,0 0-64,0 0 129,1 0-97,-1 0-97,20 0 194,-20 0-225,20 0-289,0 0-800,0 0-1345,0 0-2883</inkml:trace>
  <inkml:trace contextRef="#ctx0" brushRef="#br2" timeOffset="100872.0703">1746 8849 1985,'20'0'5574,"-20"0"-3781,0 0-736,0-20 128,0 20 289,0 0-321,-20 0-192,1 0-96,-1 0-225,0 0-95,20 0 95,20 0-63,0 0-161,-1 0 1,-19 20 127,0-1-191,0-19-65,-19 40-96,-1-21-96,20 2-64,-20 19 64,0-21 32,20 1 161,-21 0-1,21-1-256,0 1 192,0 1-32,0-1 97,0-20 447,0 0 97,21 20-96,-1-20-129,20-20-95,19 20-321,0 0 32,22 0-256,-2 0 32,-20 0-96,-19 20-288,-20-20-129,-1 19-640,1-19-576,-20 20-578,0 0-287,20-1-1602,-20 2-6951</inkml:trace>
  <inkml:trace contextRef="#ctx0" brushRef="#br2" timeOffset="103081.0547">1707 9007 7911,'-20'0'1473,"0"0"-832,-1 0-161,1-19 289,20 19 32,-18 0 288,18 0 192,-20 0-512,20 0-449,0 0 257,20 0-33,18 0-255,-17 19-161,19-19 32,-20 0-64,-1 0-32,-19 20 32,20-20 0,0 0-96,0 0 0,0 0 32,19 0 0,1 0-32,-1 0 32,22 0-32,18 0-32,-20 0-96,1 0 64,19 0 0,20-20 0,1 20 96,-21 0 0,1 0-192,-1-19-32,21 19 192,-21 0 0,20-20 96,0 20 0,0 0 96,0 0 64,1 0 65,19 0-129,-20-20-128,21 20-32,-1 0-32,-1 0-32,21-21 64,-19 21-32,19-19 32,-1 19 0,-18-20 352,-1 20 97,19 0-97,2 0-192,-21 20-128,20-20 0,-1 0-64,2 0 64,-2 0 0,1 0-96,20-20 32,0 20 65,-19 0-33,18-20 96,0 20 96,2 0-128,-21-19 128,19 19 96,1-20 129,0 20-1,-21 0-191,22 0 63,-21 0-320,20-20 96,-1 20-64,1 0 0,0 0-32,0 0 0,-1 0 64,2-19-128,-2 19 32,0 0 64,2-21-64,18 21 64,-18-20 0,-2 20 0,0-20 96,22 20 128,-22 0-191,2-19-33,18 19 64,-20 0-160,21-20-65,0 20 129,-20 0-96,19-20 0,2 1 0,-2 19 96,0-20 64,1 20-32,0-21-32,0 21 32,-21 0 32,40-20 0,-38 20-32,38 0-64,-39 0 129,19 0-65,22 0 0,-22-20-32,0 20 0,1 0 64,-1 0-96,2 0 64,18 0-64,-19-19 96,-1 19-32,2 0-64,-2 0 64,0-20-32,1 20-32,-1 0 64,-18 0-32,18 0 64,0 0-96,-18-20 32,18 20 96,-18 0 96,-2 0-96,0 0-64,2 0-32,-2 0 64,2 0-32,-2 0 64,1 0-160,0 0 32,-1 0 64,1 0 0,-19 0-32,18 0-64,0 0 96,-18 0-96,-1 0 192,19 0-128,-18 0 0,-2 0 0,1 0 32,1 0 32,-22 0-64,21 0-96,1 0 160,-2 20-32,1-20-128,1 0 192,-22 0-160,21 0 128,-19 0-64,19 20 0,-1-20 0,2 0 32,-2 0 32,-19 0-64,20 0 0,-19 0 33,-21 0-98,20 0 33,-19 0 161,-1 0-97,0-20-96,0 20 96,-20 0-32,0 0 32,-18 0-64,-2 0 32,-19 0 32,-1 0-32,1 0 32,19 0-64,2 0 128,-23 0 64,23 0 0,-2 0-32,-19 0 0,-1 0 0,1 0 0,-20 0-96,-1 0 65,1 0-1,0 0 32,-20 0-64,20 0 64,-20 0 32,-20 0-32,20 0-64,-20 0 32,0 0-64,-19 0-32,19-20 0,-20 20 32,1 0 33,-1-19-65,19-2 0,-17 21 0,-3-20 96,3 0-32,-3 20-128,21-19-97,-19 19 33,19 0-192,20 0 64,0 0 128,0 0 64,39 19 32,1-19 0,19 20 0,22 0 32,-22 1 64,0-2-64,1 1 64,-21 0 64,-19-1 0,0-19 64,0 20-32,-40 0-224,20 1-480,-40-1-513,1-1-865,-1 1-1185,-19 0-3171</inkml:trace>
  <inkml:trace contextRef="#ctx0" brushRef="#br2" timeOffset="105923.8281">7483 9206 10634,'-20'-20'1857,"0"0"-319,0 1-33,1 19 225,-1-20-161,0 20-223,0 0-418,0 0-351,1 0-193,-1 20-223,-20-1 191,20 1 0,1 19-96,19 2-159,-20 18-97,20-39-32,20 19 64,-1-18 64,21-1-96,0-1 64,19-19-256,-19 0-353,19 0-416,0 0-640,2 0-802,-2-19-1825,1 19-4932</inkml:trace>
  <inkml:trace contextRef="#ctx0" brushRef="#br2" timeOffset="106228.5156">7880 9325 14445,'-40'-20'1954,"40"20"-833,0-19 256,0 19 33,-19 0-385,19 0-449,0 19 1,0 1-65,0 0-63,0-1-161,0 1-160,19 21 0,21-41-64,-19 19 0,17-19 0,-18-19-64,1-1 0,-1-1 64,0 1-96,-20 1-32,-20-1 96,0 0-320,-21 1-96,3 19 95,17 0-127,1 0-513,0 0-480,1 0-833,19 19-1570,0-19-4676</inkml:trace>
  <inkml:trace contextRef="#ctx0" brushRef="#br2" timeOffset="106546.875">8059 9066 16431,'-20'-19'2082,"20"-1"-1025,0 20-416,20 20 480,-20-20 32,20 39-64,-20-18-545,20 19-191,-20 19-225,20-19-128,-1 0-321,1-1-31,0-19-192,20-1-129,-21 1-448,1-20-1025,0 21-897,0-21-2530</inkml:trace>
  <inkml:trace contextRef="#ctx0" brushRef="#br2" timeOffset="106901.3672">8397 9246 13452,'0'0'1506,"0"0"-1058,0 20 321,0 0 768,20-1 65,-20 1-481,18 0-288,3 19-385,-1-39-64,0 21 1,0-21-97,19 0-64,-19 0-32,0-21 1,0 1-65,0 1-32,-20-21 0,0 21-96,0-21-320,0 19-449,-20 21-64,0-19-1441,0 19-2851</inkml:trace>
  <inkml:trace contextRef="#ctx0" brushRef="#br2" timeOffset="107894.5312">8794 9246 9801,'20'0'2434,"-20"20"-320,0 0-64,0-1-320,20 1-417,-20 0-256,18-20-192,-18 19-385,0-19-224,0 20-31,0-20-1,0 0 32,0 0 32,0 0-127,-18-20-129,18 1-32,-20 19-32,0-20-65,20 0 1,-21 1 32,21-1-64,0 0-64,21 20 224,-1 0-128,0 0 192,-2 20-32,3 0 32,-1-1-192,0-19 128,0 20-32,-1-20 0,-19 20 0,0-20 64,0 0 64,20 0 0,-20-20-128,0 0 0,0 1 0,20-1 32,-20 0-96,20-1 32,0 2 160,-1 19-96,21 0-128,-20 19 64,-20 2 32,21-1-352,-3 19-513,-18-19-928,0 0-418,20-1-1953,-20 1-9064</inkml:trace>
  <inkml:trace contextRef="#ctx0" brushRef="#br2" timeOffset="108306.6406">9330 9186 10249,'19'20'5670,"-19"-1"-4069,20 2-512,0 19-224,0-21-192,0 1-129,-1 0-63,-19-20 95,20 19-224,-20-19-31,0 0 31,0 0 193,0-19-289,-20-1-128,20 20-32,-19-39 0,19 19-96,0 0 0,0-20-96,0 20 288,19 0-288,1 20 96,0 0 96,0 0-64,0 20-32,1 0 32,-3 20-96,2-20-128,0 0-128,-20-1-449,21 1-416,-1 0-1089,-20-20-1762,0 19-9673</inkml:trace>
  <inkml:trace contextRef="#ctx0" brushRef="#br2" timeOffset="108668.9453">10004 9107 16944,'21'-21'2114,"-21"21"-1378,-21 0-608,1 0 673,0 0 288,-19 21 64,19-1-128,-20 0-544,40 19-353,-19-19-128,19-1-96,19 2 0,1-1-65,20 0-159,-1-1-64,22 1-65,-3-20 257,-17 20 96,18-20-96,-39 19 64,0-19 224,0 20-224,-20 1 160,-40-21 0,-1 20-128,3-1-289,-23 1-1056,23 0-2178,-23-20-10923</inkml:trace>
  <inkml:trace contextRef="#ctx0" brushRef="#br2" timeOffset="110964.8437">10541 9147 15694,'0'-20'1185,"0"0"-352,0 20 513,20 0 319,-1-21-608,1 21-576,0 0-193,20 21-160,-21-21 0,21 20-96,-20 0 32,0-20-160,19 19-288,-19-19-385,0 20-1345,-20-20-2178,0 20-10218</inkml:trace>
  <inkml:trace contextRef="#ctx0" brushRef="#br2" timeOffset="111159.1797">10620 9364 17392,'0'20'2306,"0"-40"-1345,0 20-256,20 0 416,0 0-513,-1 0-512,1-19-31,0 19-33,20 0-545,-21 0-480,1 0-384,0 0-513,0 0-1986,1 0-7110</inkml:trace>
  <inkml:trace contextRef="#ctx0" brushRef="#br2" timeOffset="111840.8203">11314 9047 14990,'-20'-20'1825,"20"0"1,0 20-993,0 0 384,20 0-352,-20 0 64,21 40-128,-21-21-193,20 22-320,0-1-31,-2-1-161,3 0 0,-1-18-96,-20 19-256,20-21-353,-20 1-416,0 0-673,0-20-1473,-20 19-3010</inkml:trace>
  <inkml:trace contextRef="#ctx0" brushRef="#br2" timeOffset="112050.7812">11195 9286 8488,'0'0'11050,"0"-20"-9128,20 0-897,0 20 512,0-21-159,1 2-546,17 19-351,-17-20-289,19 20-256,-1 0 0,1-20-353,-1 20-383,-19 0-449,20 0-641,-20 0-1121,-1 0-1890</inkml:trace>
  <inkml:trace contextRef="#ctx0" brushRef="#br2" timeOffset="112658.2031">11533 8968 13580,'0'20'2627,"20"-20"-1474,0 19 288,-20 21 417,19-1-417,1 2-512,0-2-352,0 1-289,1-21-128,-21 22 0,18-21-128,-18-1 0,0 1 65,0-20-33,0 0 32,0 0 0,0 0-192,0 0-128,0 0-129,0-20-63,0 1 31,0-1-95,0 0 160,0-1 192,20 21-33,0-19 1,1 19 96,-21 19 160,20-19 0,-2 21 0,2-1-96,21-20 65,-21 20 127,-1-20-64,21 0 128,-20 0-96,19 0 0,-19-20 1,20 0-33,-20 20-32,1-21 32,-21 2-32,18 19-288,-18-20 192,0 0-256,0 1-1,-18 19 33,-3 0 128,1 0 96,-20 0 64,20 0-32,1 19 192,-1 1 129,0 0-33,20-1 0,0 2-192,20 19 97,19-21-97,1-19-96,21 0-128,-3 0-481,1 0-768,22 0-1730,-42-19-7912</inkml:trace>
  <inkml:trace contextRef="#ctx0" brushRef="#br2" timeOffset="113528.3203">12823 9166 6117,'-39'-39'7271,"19"19"-5093,0-1-832,0 1-161,-1 20 32,3 0-256,-2 20-321,20 1-191,-20-1-193,20 19-128,0 1-32,20-21-32,-20 2-32,20-21 64,-2 0 193,-18 0-97,21 0-32,-1-21-32,0 2-288,-20 19 160,0-20 32,0 20-32,0 0-96,0 20 0,0-1 96,20 22 32,-20-2 0,19 1-128,1 20 96,0-21 128,0 1-96,-20 19-32,20-19 32,-20 0 64,0-21 0,-20 21-32,0-19 32,0-21 0,-19 20-96,19-20-96,-20 0 0,-19 0-288,18-20-513,3 20-929,18-21-1281,-1-19-3107</inkml:trace>
  <inkml:trace contextRef="#ctx0" brushRef="#br2" timeOffset="113833.0078">13062 9345 1249,'-21'0'13645,"1"-20"-12364,2 0-128,18 1 128,-20-1-192,-1 0-320,21-20 128,-20 0-513,20 1-128,0 19-224,20-1 32,1 1-192,-1 1-192,-2 19-321,2 0-896,21 19-1506,-21 1-2979</inkml:trace>
  <inkml:trace contextRef="#ctx0" brushRef="#br2" timeOffset="114128.9062">13400 9127 4003,'0'-20'13293,"-21"20"-11371,21 0-577,0 20 32,0-20-96,-20 20-416,20 19-192,20-19-321,1-1-192,-3 2 33,23-21-161,-21 0 128,0 0-128,-2 0-160,3-21-97,-21 2-31,-21-1 64,3 20-320,-2-20-65,-41 20 161,22-19 223,-1 19-191,1 0-257,-1 0-287,20 19-994,20-19-1537,0 0-3460</inkml:trace>
  <inkml:trace contextRef="#ctx0" brushRef="#br2" timeOffset="114404.2969">13637 9127 7623,'0'39'9192,"0"-19"-7302,20 0-512,0 20-1,0-40-224,19 20-64,-19-20-352,20 0-353,-1-20-192,2-1-128,-21 2-32,0-21 0,-2 21-288,-18-21-385,0 19-544,-18 1-640,-2 20-994,0-19-1153,-1 19-8392</inkml:trace>
  <inkml:trace contextRef="#ctx0" brushRef="#br2" timeOffset="114839.8437">14173 9325 11530,'41'80'1121,"-23"-60"353,2 19 95,0 0-95,-20-19-449,21 0-449,-1 1-31,-20-2-65,18 1 97,-18-20-1,-18 0 33,-2 0-1,-1-20-191,-19 20-289,22-40-32,-43 20-32,22-19 224,-1-20 129,20 18-289,0-38-128,20 20-384,20-21-1,0 21 65,39 18 128,-19 22 224,19-1 32,-19 20-64,-19 0 0,-1 20-96,-2 19 32,-18 2 128,0-2-64,-18 1 0,-2-21 64,-1 2 32,1-21-128,0 20-96,2-20-1089,-3 0-1314,1 0-736,0 0-1089</inkml:trace>
  <inkml:trace contextRef="#ctx0" brushRef="#br2" timeOffset="115208.0078">14629 9066 4163,'40'-39'16400,"-40"0"-14799,20 19-1184,-20 0-97,0 20 321,0-21-1,-20 21-223,0 21-225,0-1-96,1 19 64,-1-19-32,20 19-96,0 2 32,20-21-64,-1 0 0,21-1 0,1 1-96,-3 0 0,23-1 64,-41-19-32,19 21 0,-19-21 64,-20 20 32,0-20 0,-20 0 64,0 20 0,-19-20-96,-1 0-64,1 0-448,-2 0-609,21 19-609,-20-19-1761,21 20-9866</inkml:trace>
  <inkml:trace contextRef="#ctx0" brushRef="#br2" timeOffset="115889.6484">15424 9206 8167,'-20'-20'3235,"20"20"-1121,0 0 417,-20 0-353,20 0-481,-20 20-287,20-1-353,-20 2-353,20 19-383,20-21-161,0 1-64,0 0 32,19-20-32,1-20 0,1 20-32,-3-39-192,-18 19-128,1-21 32,-21 22 256,0-1-160,-41 0 64,3 1 32,-3 19 64,1-20-353,21 40-223,-21-20-802,20 0-1248,20 19-2339</inkml:trace>
  <inkml:trace contextRef="#ctx0" brushRef="#br2" timeOffset="116214.8437">15959 9286 18705,'-18'-40'1345,"-3"19"-832,-19 2-193,1-1 449,-1-19 32,0-1-97,-19-1-383,19 2-225,1 0 64,19-1-128,-1 0-64,21 20 0,21-19 32,-1 19 0,19 0-32,1 20-64,0 0-160,-1 0-930,1 20-479,-20 0-994,-1-1-3170</inkml:trace>
  <inkml:trace contextRef="#ctx0" brushRef="#br2" timeOffset="116396.4844">15582 9086 18065,'-58'21'2978,"58"-21"-1408,0-21-481,38 21 160,3-20-416,18 1-449,21-1-160,-21 0-288,0 1-896,1 19-514,-1 0-640,-18 0-2434</inkml:trace>
  <inkml:trace contextRef="#ctx0" brushRef="#br2" timeOffset="117280.2734">16674 8908 14701,'-19'-20'2435,"19"0"-481,0 1-225,0 19 33,-20 0-673,0 0-609,0 0-95,0 19 95,-19 21-127,19-21 63,20 22-32,0-21-192,0-1-127,40 1 63,-1 19-64,1-19 64,39 1-64,-20-1-64,2 0-96,18-1 192,-20 1-96,-19 0 32,0-1-64,-21 2 32,-19-1 96,-39-20 64,19 20-64,-39-20-64,-1 0-32,1 0 32,-2 0-160,2 0-512,19-20-193,-19 20-673,39 0-768,-19-20-544,19 20-1282,20-21-10410</inkml:trace>
  <inkml:trace contextRef="#ctx0" brushRef="#br2" timeOffset="117548.8281">16615 8888 18769,'20'-20'2050,"0"1"-192,19-1 128,1 20-705,-1-20-865,1 20-127,1-19-225,18 19-641,-19 0-288,19 0-704,-39 0-2050,0 19-4197</inkml:trace>
  <inkml:trace contextRef="#ctx0" brushRef="#br3" timeOffset="146547.8516">1130 8511 1281,'-18'20'480,"18"-20"-448,0 0-64,0 0-192,0 0-1185</inkml:trace>
  <inkml:trace contextRef="#ctx0" brushRef="#br3" timeOffset="146671.875">1130 8511 320,'0'40'352,"20"-40"-384,-20 0-256,0 19 160,0-19 128,0 0 32,-20 0-64,20 0-32</inkml:trace>
  <inkml:trace contextRef="#ctx0" brushRef="#br3" timeOffset="166752.9297">812 8790 640,'0'0'-192</inkml:trace>
  <inkml:trace contextRef="#ctx0" brushRef="#br3" timeOffset="167036.1328">812 8790 6886,'-38'39'2402,"17"-39"-928,1 0 544,20 0-385,-20 0 1,2 0-33,18-20-159,0 20-289,0 0-224,0 0 128,0 0-129,18 0 97,22-19-320,1 19-321,-2 0-63,1 0-161,-20 0-64,19 0 0,-19 0-288,20 0-289,-20 0-95,-20 0-417,0-21-384,0 21-1058,-20 0-1889,0 0-6854</inkml:trace>
  <inkml:trace contextRef="#ctx0" brushRef="#br3" timeOffset="167208.0078">476 8849 13805,'-79'-20'2626,"59"20"-1121,0-20-95,-1 20-738,1 0-319,20 0-353,0-19-1217,0 19-801,20 0-2723</inkml:trace>
  <inkml:trace contextRef="#ctx0" brushRef="#br3" timeOffset="167672.8516">695 8610 16751,'18'21'769,"2"-21"-449,21 0 737,-21 0-160,19 0-320,1 0 288,0 0-193,-21 0-159,1-21 31,-20 21 1,0-20-257,0 20-96,-20-20-64,1 1-32,-21-1-64,-21 20-128,23-20 32,17 20 32,1 0 0,20-19-160,20 19 32,-20 0 288,21-21-352,-1 21-641,19-20-865,1 0-640,0 1-1666</inkml:trace>
  <inkml:trace contextRef="#ctx0" brushRef="#br3" timeOffset="168034.1797">753 8055 13004,'-20'0'2626,"0"20"-2017,20-20 1185,0 19-225,20 1-416,21 0-320,-21-1-224,19-19-193,-19 21-288,0-21 0,20-21-128,-21 21-192,21-19-192,-20-1-289,19 0-640,-39-19-1154,20 19-2657</inkml:trace>
  <inkml:trace contextRef="#ctx0" brushRef="#br3" timeOffset="168461.9141">1071 7836 13356,'20'0'2402,"-40"0"-1120,20 0-193,0 19 384,-20-19 97,0-19-770,-19 19 161,-1 0 32,-19-20-320,19 20-193,-1-20-95,3 1-289,17-1-128,1 20-161,20-20 129,0 1-416,20-2-513,1 1-1217,17 0-1409,-17 1-3396</inkml:trace>
  <inkml:trace contextRef="#ctx0" brushRef="#br3" timeOffset="168918.9453">932 7557 14990,'40'0'128,"-40"-19"288,20 19 321,-20-20-289,0 0 97,0 1 352,0-1-321,0 0-287,-20 1-193,20-2 32,0 1-128,-20 20 0,20 0 96,-20 0 0,1 0 96,-1 20 192,20 1 129,-20-2-129,20 1-192,20 0 33,-20-1 95,20 1-32,-1-20-192,21 20 32,-20-40 1,19 20-33,21-20-641,-39-19-736,17 19-1442,-17-20-3651</inkml:trace>
  <inkml:trace contextRef="#ctx0" brushRef="#br3" timeOffset="169722.6562">893 6963 10441,'-20'0'2467,"20"0"-257,-20 0 160,0-21-288,-1 21-929,3 0-384,-2 21-129,-1-21-255,21 20-1,21-1 33,-1 1-289,19 0-64,1 0 32,0-1-32,-21-19-160,21 0 96,-20 0 96,0 0-32,-1 0 96,-19-19-160,0-1 0,0 0-64,-39 0-32,19 1 96,0 19 0,0-20 64,1 20 32,-1 0 64,0 0-96,20 0-128,0 0 0,20 0 64,0 0 0,-20 0-32,19 0-416,21 0-641,0 0-577,-21-21-672,1 1-1698,-20 20-9577</inkml:trace>
  <inkml:trace contextRef="#ctx0" brushRef="#br3" timeOffset="170077.1484">913 6585 17840,'-20'-19'2082,"20"19"-768,-20 0-129,0 0-288,0 0 31,20 0-351,-21 0-417,21 19-32,0 1-224,0 0 160,21-20-32,-1 21-160,20-21 128,-20 0-32,19-21-32,1 21-352,-1-20 352,1 0 64,1 1-64,-23 19 64,2 0 256,1 0 128,-21 19-256,0-19-160,0 40 32,-21-19-160,1 18-224,2-19-289,-23 19-576,21-19-801,0-1-352,1 2-1986</inkml:trace>
  <inkml:trace contextRef="#ctx0" brushRef="#br3" timeOffset="170308.5937">992 6466 19314,'0'0'1922,"0"0"-2275,0 0 545,20 0 1,-1 0-129,1-20-32,0 20-160,0 0-545,1 0-512,-21-20-1378,0 20-4611</inkml:trace>
  <inkml:trace contextRef="#ctx0" brushRef="#br3" timeOffset="170461.9141">674 6387 16976,'-60'0'1665,"60"20"-896,-19-20-449,19 0-288,0 0-480,0 0-1026,0 0-1376,19-20-4677</inkml:trace>
  <inkml:trace contextRef="#ctx0" brushRef="#br3" timeOffset="170954.1016">794 6228 17456,'39'20'1730,"-19"-20"-962,20 0 1,-1 0-449,1 0 321,-20 0 192,0-20-257,-1 20 65,-19 0-289,0 0 97,-19-19 95,19 19-255,-20 0-129,20-20-96,-20 20-128,20-21 0,-20 1-65,0 20 33,1-19 0,19-1 192,-20 0-64,20 20-64,0-19 64,20 19-96,19 0-160,-19 0-481,20 0-159,-1-20-514,-19 20-1408,21 0-3204</inkml:trace>
  <inkml:trace contextRef="#ctx0" brushRef="#br3" timeOffset="171605.4687">972 5633 10441,'-40'0'1762,"40"-20"544,-19 20-128,19 0-256,-20 0-288,0 0-321,0 20-512,20-1-129,0 1-31,0 0-385,20-1 64,0 2-223,19-21-1,-19 20-64,20-20 128,-20-20 32,-1-1-160,1 2-192,-20-1-128,0 0 95,0 1 129,0-1 128,-20 20-32,-19-20 65,39 20-1,-20 20-32,20-20 32,20 20-96,-20-1 64,20-19 64,-1 20-96,1-20 160,20 20-192,-1-20-32,42-20 32,-22 20-32,20 0-32,-19 0 160,-21 0 0,1 0-160,-40 20-256,0 20-161,-20-20 33,-20 19-257,1 1-1313,-1-1-3459</inkml:trace>
  <inkml:trace contextRef="#ctx0" brushRef="#br3" timeOffset="173838.8672">1687 8412 2402,'-20'19'2915,"20"-19"-1058,0 0-1504,0 20-129,0-20 609,0 0-33,0 0-255,0 0-1,0 0 545,0 0 65,0 20-162,-21-20 33,21 0 289,0 0-65,0 0-641,0 0-415,0 0-65,21 0-128,-21 0 32,0 0-32,0 0 0,-21 0 64,21 0 320,0 21 417,0-21-32,0 0-257,0 0-256,0 0-224,0 0-32,0 0 0,-20 0-32,20 0 0,0 0 0,20 0 32,-20-21 32,0 21-32,0 0 32,0 0 97,0 0 255,21-20-32,-21 20-224,0-20-32,-21 1 33,21-1 95,0 0-96,0 1 160,21-1-256,-21-21 128,0 22-256,-21-21 192,1 21-64,20-21 32,20 0-64,-20 0-64,21 1 32,-21-22 128,0 22-96,0 0 0,-21-1 97,21 0-226,0 0 226,21 1-65,-1-21-32,-20 20 0,0-19 64,0-1-128,0 20 160,20-19-96,-20-1-32,0 1 64,-20 20 32,20-22 0,0 22 0,0-20 64,20 18-256,-20 2 256,0-20-128,-20 18 32,20 2-64,0-1 32,0 1 32,0-21-64,0 20 64,-20 1 32,20 0-96,-21-2 96,21 21 96,21-19 161,-1 0-193,0-2-192,0 1 96,-20 1-32,0-21 64,0 20-96,0 1 96,-20 0-128,20-2 96,0 2 96,0 19 320,0-19 1,0-1 191,20 19-287,-1-18-97,-19-1-192,0 1-64,0 18 32,-19-18 64,19 19-128,0-19 160,0 19-160,0 0 32,0-1 96,0 21-96,-20-19 32,20 19 128,0 0-160,0-20 64,0 20-32,0 0 97,0 0-161,0-20 32,0 20 32,0 0 32,-20 0-96,20-19 64,0 19-64,0 0-97,20 0 97,-20 0-160,0 0 0,0 0 128,-20 0 0,0 0-96,20 0 128,-21 0-128,1 0-225,2 0 161,-2 19-32,-1-19 64,1 0 31,20 20 65,-20 0 64,1-20 0,19 19 160,-20 2-192,20-21 257,0 20-225,0-20 128,20 0 128,-20 0-64,19-20-128,-19 20 32,20-21-128,-20 2 0,0-1 0,0 0-64,0 20 160,0-19-128,20 19 64,1 0-32,-21 0 192,20 0-64,-2-20 96,23 20-128,-1 0 64,-20 0-384,-20 0-289,19 0-512,1 0-1185,0 20-2370,0-20-8457</inkml:trace>
  <inkml:trace contextRef="#ctx0" brushRef="#br3" timeOffset="174734.375">1806 5613 800</inkml:trace>
  <inkml:trace contextRef="#ctx0" brushRef="#br3" timeOffset="174988.2812">1806 5613 1377,'-60'0'2274,"60"0"-128,0 0 32,20-20-160,-20 20-865,0 0-929,-20 0-224,20 0 64,-19 0 193,-1 20 223,0-20 801,20 0 449,-20 0 128,20 0-321,20 0-416,-20 0-288,0 0-257,20 0-191,-20 0-129,20 0 32,-20 0 257,19 0-1,1 20-287,0-1-161,-20-19-32,20 20-64,0 0-160,-1-20-481,21 19-1089,-20-19-1216,1 0-4870</inkml:trace>
  <inkml:trace contextRef="#ctx0" brushRef="#br4" timeOffset="218912.1094">2302 6903 2402,'-20'0'3203,"20"0"-865,20-20-128,-20 20 32,-20 0-192,20 0-160,0-20-609,0 20-192,0 0-192,0 0-128,0 0-65,-20-19 33,20 19-224,0 0 63,0 0-191,0 0 95,0 0-128,20 0-63,-20 0-1,0 0 0,-20-20-96,0 20 1,20 0-33,0 0-32,0 0 64,0 0 32,0 0-32,0 0 161,0 0-161,0 0 0,0 20-96,-19-20 64,19 19 0,19-19 33,1 40 159,-20-1-160,0 2 160,0 18-63,0 1-97,0-1-160,20 0 32,0-18 96,-20 18-32,0-20 0,20 1 1,-20 0-97,19 0 96,-19-1-128,0-19 0,20-1 64,-20 3-96,20-3 96,-20-19 32,20 0 0,-20 0 96,0 0 0,0 0-64,21-19 1,-21-3-97,0 22 0,0-19 32,0 19-32,-21 0 32,21 0-96,0 0 32,0 0-64,0 0 64,0 0-96,-20 0 64,20 0 128,20 0-160,-20 0 96,0 0 0,0 0-32,0 0 96,0 0-96,21 0-32,-21 0 64,0-20-32,18 20 32,2 0 64,1-20-160,19 20 192,-1-19-160,-19 19-32,20 0 192,-1 0-192,1-20 32,19 20 32,-19 0 64,19-20-128,-18 20 64,17 0 0,-17 0-64,18 0 128,-19 0-128,0 0 128,-1-19-96,-19 19 64,0 0-64,-20 0 64,21 0-32,-21 0 32,0 0 0,0 0 0,0 0-128,0 0 0,0 0 96,0 0 0,0 0-64,0 0 32,0 0 0,0 0 32,0 0 0,0 0 0,0 0-32,0 0 64,0 0-32,0 0 0,0 0 0,0 0 32,0-21-32,0 21 64,-21-20-64,21 0 0,0-19 0,-20 0-128,0-2 64,-19-18-321,19-20 65,0 19 32,-20-19 160,21 19 63,-1 20 97,0 1-96,0 19-160,20-1-128,0 2 64,-21-1 63,21 0 1,-18 20 96,-2-19 64,20 19 0,-20 0 64,-1 0-32,-17 19 160,-3 1 32,-18-20 0,-1 20-96,1-1-32,-1-19 129,-19 21 63,20-21-128,18 0-416,-18-21-225,19 21-96,20-19-448,0 19-800,20 0-2019,-19 0-8392</inkml:trace>
  <inkml:trace contextRef="#ctx0" brushRef="#br4" timeOffset="220361.3281">4088 6783 8071,'-20'-19'3171,"20"19"-1153,0-20 352,0 20-64,0 0-576,-19-20-417,19 20-352,0 0-288,0 0-129,0 20 33,0-20-97,0 20 289,0 20-64,0-20-65,0 19-63,19 1-65,1-1-159,0 2-1,-20 18-160,21 1-32,-21-20 65,0 19-129,20-20-32,-20 2 0,0-22 32,0 1-64,-20 0 32,20-1-32,0 1 0,0-20-96,20 20 160,-20-20-96,0 0 64,0 0 0,0 0 32,18 0 161,-18-20-257,0 20 192,0-20-224,0 20 256,20-19-224,-20 19 32,0 0 64,0-20-128,21 20 32,-21 0-32,20 0 32,0 0-32,19 0 96,-19 0-64,20 0-96,-1 0 160,1 0-32,1 0 32,17 20-128,-17-20 128,18 0-192,-19 0 224,19 0-128,-19 0 64,-1 0 32,1-20-32,-1 20-32,1 0 32,-20-20 0,19 20-32,-39 0 0,20 0 0,-20 0 32,0 0-64,0 0 64,0 0 32,0 0-128,0-19 128,-20 19-128,20 0 96,0-20-96,0-1 32,0 1-32,-18-19 96,18 0-128,0-22-32,0 2-128,-21 0-97,21-1-95,-20 1 192,0-2 128,-19 42-1,19-1 65,-20 0 32,1 20-32,-1 0 64,20 0 0,-19 0-96,19 0 96,0 0 0,0 0 0,-1 0-64,3-19 64,-2 19-128,-21 0 96,-18-20 0,19 20 0,-39 0-32,0 0-64,-2 0-449,22 20-704,0-20-449,39 0-448,0 0-3107,0 0-8231</inkml:trace>
  <inkml:trace contextRef="#ctx0" brushRef="#br4" timeOffset="221766.6016">5696 6724 8584,'-19'0'1441,"19"-19"-32,0 19 1026,0 0 319,0-20-672,0 20-576,0 0-449,0 0-353,0 0 97,0 0-192,0 0 31,0 20 321,0-20-192,0 19-96,19 21-161,-19 0-160,0 0-63,0-1-1,20 20-96,0-18 64,-20-2-31,20 1 31,1 0 32,-21 0-96,0-1-64,18-19-96,-18-1 32,0 1-32,0 1 65,0-21-97,0 0 64,0 0 0,20 0-32,-20 0 64,20 0-96,1-21 32,-21 21 32,20 0 0,-2-20-96,3 20 160,-1 0-96,0 0-32,0 0 0,19 0 0,1 0 0,0 20 0,19-20 0,0 0-32,2 0 32,-2 0 96,1-20-160,-1 20 160,0-19-96,-19 19 32,0 0-96,-1 0 96,2 0 0,-21 0-64,-2 0 64,-18 0-128,20 0 0,-20 0 192,0-20-32,0 20-64,0 0 0,-20 0 0,20 0-32,0-20-32,-18 20 64,18-19-96,-20 19 128,-1-40 0,21 19-96,-20 2-32,0-41-32,20 21-32,-19-21-129,-1-19-127,0 19-129,0 1 321,0 0 64,20 18-192,0 2 320,-19 19 32,19 0-32,-20 1-32,20-3 160,-20 22-160,20 0 32,-20 0-32,20 0 96,-20 0-96,1 0 160,-1 22-32,0-22 32,-21 39-160,-17-19 128,-1-1-32,-2 21 64,2-19-32,-1-2 0,21-19-64,-21 20-192,21-20-193,-2-20-479,21 20-610,20-19-1280,-20 19-1891,20-21-6405</inkml:trace>
  <inkml:trace contextRef="#ctx0" brushRef="#br4" timeOffset="222523.4375">8079 6783 14733,'-20'0'801,"20"0"-384,0 0-161,0 0 0,0 0-128,20 0-64,-20 21-96,20-21-256,0 0-1121,19 0-2147</inkml:trace>
  <inkml:trace contextRef="#ctx0" brushRef="#br4" timeOffset="222663.0859">8595 6844 10922,'99'0'3363,"-58"0"-2915,-3-20-448,3 20 32,-3-20-768,3 20-1859,-1-21-3522</inkml:trace>
  <inkml:trace contextRef="#ctx0" brushRef="#br4" timeOffset="222824.2187">9409 6724 15566,'39'0'1185,"-19"0"-2338,0 0-801,0 0-1056,0 0-3749</inkml:trace>
  <inkml:trace contextRef="#ctx0" brushRef="#br4" timeOffset="222958.9844">10162 6783 8103,'61'0'3972,"-22"0"-3844,-19-19-352,0 19 320,0 0-3203</inkml:trace>
  <inkml:trace contextRef="#ctx0" brushRef="#br4" timeOffset="224776.3672">11752 6446 3587,'0'-20'2146,"0"1"384,0 19 33,0-20-225,0 20-64,0 0-480,-21 0-449,21 0-448,0 0 96,0 0-128,0 0-449,0 0-96,0 0 161,21 0 63,-21 20-63,0-20-1,0 19 129,0 1-1,0 19-127,20-17-1,-20 17-127,18 20 31,-18-18-64,20-2-63,-20 20 63,21-20-32,-1 2 64,-20 18-159,0-39-33,20 19-32,-20 2-64,0-22 32,0 1-32,0 0-64,0 0-32,19-1 160,-19-19-96,20 21 0,-20-21-64,0 0 224,0 0-95,0 0 127,0 0-128,0-21 64,0 21-192,0-19 32,20 19 0,-20 0 0,0 0 0,0-20 32,0 20-64,0 0 0,0 0-32,0 0 64,20 0 0,-20 0 0,39 0-32,-19 0 64,40 0-64,-21-20-32,22 20 128,-2 0-96,1-20 0,-1 20-32,0 0 160,1 0-128,-1-19 64,20 19 0,-18-20-32,18 20-32,-20-21 96,1 21-128,-21 0 32,1 0 32,-20 0 0,1 0 32,-21 0-64,20 0 32,-20 0 160,0 0-128,0 0-160,0 0 352,0 0-320,0 0 128,18 0 0,-18 0-64,0 0 64,0-20-64,0 20 128,0 0-128,-18 0 128,18-19 32,0 19-256,0-20 192,-20 0-32,20 1-160,0-21 96,-21 0-32,21 0-192,-20-19-32,0-1 127,0 1-31,1-2 64,-21 22 160,20 19-192,0-19 192,-19 19-128,19 1 96,-21-2 0,23 1-32,-2 20-32,0-20 0,20 20-64,-21 0 32,1-19 63,2 19-95,-2 0 32,-1 0 0,-19 0 96,1 19-32,-21-19 64,1 20-64,0 0-32,-22-20 32,2 21 96,20-21-32,-1 0-32,21-21-640,-1 21-257,20-20-352,0 0-1154,20 20-1665,0-19-7078</inkml:trace>
  <inkml:trace contextRef="#ctx0" brushRef="#br4" timeOffset="225792.9687">13876 6546 11851,'-21'0'1473,"21"0"-256,0 0-96,0-20 161,0 20-866,21 0-416,-21 0 32,40 0-384,-1 0-609,1 0-1538,19 0-2850</inkml:trace>
  <inkml:trace contextRef="#ctx0" brushRef="#br4" timeOffset="225984.375">14710 6446 9737,'79'0'3491,"-59"0"-1857,0 0-1282,-20 0-192,19 0-96,1 0-128,0 20-737,0-20-1281,19 0-3235</inkml:trace>
  <inkml:trace contextRef="#ctx0" brushRef="#br4" timeOffset="226109.375">15582 6485 14125,'61'22'1537,"-42"-22"-3458,1 0-2243,0 0-417</inkml:trace>
  <inkml:trace contextRef="#ctx0" brushRef="#br4" timeOffset="226277.3437">16496 6507 18065,'40'0'288,"-20"0"-640,19 0-737,1 0-993,-1-22-993,21 22-577</inkml:trace>
  <inkml:trace contextRef="#ctx0" brushRef="#br4" timeOffset="226452.1484">17528 6426 11530,'59'0'3492,"-59"0"-2467,40 0-833,-19 0-160,17-19-160,-18 19-1602,21 0-2818</inkml:trace>
  <inkml:trace contextRef="#ctx0" brushRef="#br4" timeOffset="226615.2344">18342 6348 17328,'20'19'4132,"-20"-19"-4517,20 0-1376,-20 0 1248,19-19-352,-19 19-608,20 0-192,0 0-1186,0 0-6246</inkml:trace>
  <inkml:trace contextRef="#ctx0" brushRef="#br4" timeOffset="226747.0703">18998 6387 16751,'59'0'-3171</inkml:trace>
  <inkml:trace contextRef="#ctx0" brushRef="#br4" timeOffset="226921.875">19513 6387 18897,'40'20'641,"-20"-40"-1570,19 20-1217,1-20-2434,-20 20-6599</inkml:trace>
  <inkml:trace contextRef="#ctx0" brushRef="#br4" timeOffset="227092.7734">20189 6348 19346,'58'0'288,"-37"-21"-1249,19 21-1057,-21-20-993,-19 20-7495</inkml:trace>
  <inkml:trace contextRef="#ctx0" brushRef="#br4" timeOffset="229791.0156">20942 6189 11050,'-19'-21'2242,"19"1"-1025,0 20 321,0 0 95,0 0-416,0-19-416,0 19-128,0 0-161,0 0-127,0 19 191,19-19 97,-19 20-33,0 1 65,20 18 96,-20-19-161,20 19-95,-20 1-225,0 0-63,20 0-65,1-1 64,-21-19-64,18-1-32,-18 22 64,20-41-159,-20 20 95,0-20-128,21 20 224,-21-20-256,0 0 0,0 0 96,0 0-32,0 0 192,-21 0-288,21 0 0,-20 0-32,2-20-64,-3 0-96,1 1 0,0-22 32,0 21-1,1-39-95,19 20 64,0-2 0,-20-18 160,20 20 0,0 19 64,-20-21 64,20 22-32,0-1-32,-20 0 32,20 20 160,0-19-96,0 19-64,0 0 0,0 0 64,0 0-64,0-20-32,0 20 0,20 0 0,-20 0 64,0 0-64,0 0 32,0 0-32,0 0 0,0 0 64,0 0-256,0 0 96,0 0 160,0 20-160,0-20 128,0 0-32,0 0-64,0 0 96,0 0 96,0 0-128,0 0-32,20 0 160,-20 0-128,0 0-96,0 0 64,0 0 64,0 0-64,0 0-32,0 0 160,0 0-128,0 0 64,0-20 64,0 20-96,0 0 0,0-20 0,0-1 0,0 21 0,0-20 64,0 20-32,0-19-64,0 19 32,-20-20 32,20 20-96,0 0 64,0 0 0,0 0-32,0 0 128,0 0-256,0 0 160,0 0 160,0 0-224,0 0 96,0 0-128,0 0 192,0 0-160,0 0 0,0 0 32,0 0 32,0 0 0,0 0-96,0 0 96,20 0 96,-20 0-64,20 0-96,-1 0 64,1 20 32,0-20-32,21 0 32,-3-20-128,3 20 160,18 0-128,1 0 128,-1 0-64,0 0-32,22 0-160,-2 0 128,0 0-96,-19 0 160,-1 0-32,0 0 96,1 0-96,-21 0 0,-19 0 320,-20 0-96,0 0 0,0 0 289,0 0-289,0 0-32,0 0-160,0 0 32,-20 0 160,20 0-96,0 0-96,0 0 64,0 0 32,0 20-128,20-20 289,-20 19-129,0 1-160,20 1 224,-20 19 0,21-1 32,-1 0 33,-20 22-65,18-2-32,-18 0-32,21 1 64,-1-1-128,-20-20 32,20 22 0,0-22-63,-20 1 63,19 0-32,-19 0 64,0-21-32,20 1 0,-20-20 0,0 0 32,20 20 64,-20-20-31,0-20 31,20 20-160,-20-20 96,0 20-96,0-19-32,0 19-96,0 0 96,-20 0-96,20-20 64,-20 20-64,20 0 128,-20 0-32,1 20-32,19-20 0,-20 0 32,20 0-32,-20 0-33,20 0-31,-41 0 64,23 19-64,-2-19 32,-21 0 160,3 20-224,-23-20-32,2 20 160,-1-20-128,1 0-64,0 19 160,-2-19 0,3 0 32,-3 21 32,2-21-96,19 20-32,1-20 160,-1 0-64,-1 0 0,3 20 32,18-20-64,-1 0 0,21 0 64,0 0-96,0 0 31,0 0 66,21-20-1,-1 20 0,-20 0 0,0 0 0,20 0 32,-20 0-96,0 0 64,0 0-32,0 0 32,0 0-64,0 0 32,0-20 32,0 20-32,0-21 128,-20 2-352,20-1 128,-20 0-97,20-19-127,-21 0-160,1 18-193,2 1-608,18 0-705,0 20-320,-21 0-6022,21 0-1057</inkml:trace>
  <inkml:trace contextRef="#ctx0" brushRef="#br4" timeOffset="245400.3906">2501 6189 10057,'-20'0'1890,"20"0"288,0 0-160,-21 0-641,21 0-384,0 0-128,0 0-193,0 0-31,0 0-160,0 0 255,0 20 65,0-1-64,21 1-161,-1 19-223,-20-19-1,20 0-96,-20 1-128,18-2 129,3-19 31,-1 0-32,0-19-32,0 19-192,0-21 96,-1 1-128,-19 0-160,20 1 0,-20-1-32,0 0-32,0 1 32,0-22 31,-20 21-159,1 1 128,-1-1 192,0 20-64,0-20 32,0 20 32,-1 0 96,-17 0-128,18 20 32,-1-20-192,1 20-193,2-20-1280,18 19-1474,18 1-2402</inkml:trace>
  <inkml:trace contextRef="#ctx0" brushRef="#br4" timeOffset="246162.1094">2501 5593 8263,'20'-19'225,"-20"19"1216,0 0 1057,-20-21-95,20 21-674,0 21-384,0-21-191,0 19 31,0 1-256,-20 0-321,20-1 321,0 21-449,0-21-255,20 2 319,-20-21-31,20 20 159,-2-20-255,3 0-161,-1-20-32,0-1-128,0 21 0,0-19-128,-20-1-256,19 0-64,-19 1 160,-19-1-97,19 20 1,-20-20 128,-20 20-96,40-19-1,-20 19-63,-1-21 96,3 21-577,18 0-608,0 0-833,0 0-2147</inkml:trace>
  <inkml:trace contextRef="#ctx0" brushRef="#br4" timeOffset="247236.3281">2758 8014 7110,'0'-20'1858,"0"20"-897,-19-19 1281,19 19 160,-20-20-256,20 20-800,-20 0-289,20 0-353,-20 0-127,20 20 95,0-1-159,0 1 96,0 1-65,0-1 33,0 19-321,20-19 32,0 0-224,0-20 96,-1 19 193,1-19 63,21-19-32,-3-21-255,-18 21-97,21-21-161,-41-1 129,0 22-96,0-1-32,-20 0 0,-1 1-64,-17 19 192,-3 0-352,1 0-545,21 0-449,-1 19-1120,0 1-3492</inkml:trace>
  <inkml:trace contextRef="#ctx0" brushRef="#br4" timeOffset="247808.5937">2719 8570 13100,'-20'20'4260,"20"-20"-3684,0 20 417,0 1-160,0-1-224,20 19-129,-20-19-256,20-20 225,19 0 191,-19 0-287,21-20-97,-23 0-128,2 1-160,1-22-224,-21 21 64,0 0 32,-21 1 31,1-1 33,-18 20 0,-3 0 160,21 20-96,1-20-384,-1 0-1826,20 19-3203</inkml:trace>
  <inkml:trace contextRef="#ctx0" brushRef="#br4" timeOffset="248634.7656">4446 7777 1569,'0'-20'2883,"0"0"928,0 20-191,0-19-770,-20 19-832,20-21-448,-20 21-97,20 0-192,0 0-95,-20-20-258,20 20-511,-19 20-33,19-20-96,-20 40 129,20-20-97,-20 19-128,20 1-96,20 0-128,0-20 96,-1 0-64,1-1 33,20-19 63,-19-19-64,17 19 32,-18-40-32,1 19-160,-21-18-97,0 19-31,0 1 96,-21-1-160,1 0-33,-18 1-543,17 19-866,1 0-961,0 0-2946</inkml:trace>
  <inkml:trace contextRef="#ctx0" brushRef="#br4" timeOffset="249177.7344">4446 8451 9096,'0'0'5830,"-20"20"-3428,20-20 64,0 0-480,-20 0-288,20 21-577,0-2-481,0 1-351,20 0-1,0-20-64,1 19-160,-3-19 0,2 0 32,0-19-96,21-1-192,-41 0-128,18-20-161,-18 20 97,0 0-225,-38 1 129,17 19 224,-19-20 32,1 40-1,-1-20-255,20 19-481,1-19-2690,-1 0-14126</inkml:trace>
  <inkml:trace contextRef="#ctx0" brushRef="#br4" timeOffset="250183.5937">4287 6189 13004,'-20'-21'2434,"20"21"-1057,-19 0-320,19-20-128,-20 20 0,20 0-128,0-19 32,0 19-97,-20 0-31,20 19 32,0-19-1,0 20-127,0 21-32,0-22-257,0 1-256,0 0-64,20-1 96,19 1-96,-19-20 0,0 0 224,20 0 33,-20-20-193,-1-19-32,-19 19-128,20-19 192,-20-2-225,-20 22 129,20-21-64,-19 40 0,-1-19-96,-20 19-64,20 0-192,20 0-641,-20 0-641,20 0-1697,0 0-3428</inkml:trace>
  <inkml:trace contextRef="#ctx0" brushRef="#br4" timeOffset="250845.7031">4187 5533 6886,'0'-20'2755,"0"1"-321,0 19 0,0 0-256,0 0-320,0-20-449,0 20-352,0 0-128,0 0 128,0 0-96,0 0-128,0 20 0,0-1-97,0 1-95,0 0-449,0 1 97,21-2-1,-1-19-96,0 20-128,19-20 64,-19 0 32,0-20-96,0 1 64,-20-2-95,20 1-258,-20 0-127,0 1 224,-20-1 0,0 0 160,0 20-160,0 0-65,-19 0 1,19 0-32,-21 0-160,21 20-577,20 0-673,0-1-1985,0-19-7560</inkml:trace>
  <inkml:trace contextRef="#ctx0" brushRef="#br4" timeOffset="251879.8828">6173 7697 9032,'-20'-20'1538,"20"20"672,0 0 96,-20-20 128,20 20-736,-20 0-353,20 0-256,0 0-384,-19 20-161,19-20-63,-20 20 127,20 1-223,0 18-65,0-19-224,20-1 32,-1-19-32,1 0 64,0 0-32,0 0 1,19-19-1,-19-1-224,-20 0-65,0 1 65,0-2 96,-20 1-160,2 0 32,-23 20 96,21-19-160,0 19-417,1 0-768,-1 19-1057,20-19-1858,0 20-7848</inkml:trace>
  <inkml:trace contextRef="#ctx0" brushRef="#br4" timeOffset="252350.5859">6232 8333 17136,'-20'0'2498,"2"0"-1441,18 0 0,0 20 0,-21-1-160,21 1-128,0 0-353,0-1-192,21-19 129,-3 20 31,2-20-160,1 0 129,-1 0-225,-20 0-64,20-20-64,-2 20-96,-18-19-65,21-1 1,-21 0-192,0 1-96,0-22 31,-21 41-416,3-20-352,-2 20-865,0-19-896,-1 19-2980</inkml:trace>
  <inkml:trace contextRef="#ctx0" brushRef="#br4" timeOffset="253365.2344">5856 6050 7751,'0'-20'448,"0"20"1474,-21 0-801,21-21 321,0 21 255,-20 0 33,20 0-257,-20 0-352,2 0 64,18 0 65,-21 21-258,1-21-255,20 20-320,-20 19-97,20-19-64,0 0-128,20 19-32,0-18-32,1-21-64,-3 20 96,22-20 33,1-20-161,-23-1-193,3-18 33,-1 19-128,-20-19 0,0 19 159,0-21-31,-20 21-128,-1 1-257,3-1-512,-2 20-64,20 0-961,-21 0-3171</inkml:trace>
  <inkml:trace contextRef="#ctx0" brushRef="#br4" timeOffset="253936.5234">5815 5474 5220,'0'-39'4965,"0"39"-3876,0-22 769,0 22 576,-20-19-64,2 38-448,18-19-705,-21 22-31,1 17-193,20-19-193,-20 19-95,20-19-289,20 1-159,0-21 31,1 0 32,17 0-160,-18-21-64,21-19-128,-23 21-128,3-1-288,-21 0 352,0 1-289,-21-3 385,-17 22-128,-3 0-32,3 0 128,-3 22-480,21-22-1218,0 19-1185,20-19-3075</inkml:trace>
  <inkml:trace contextRef="#ctx0" brushRef="#br4" timeOffset="254945.3125">8237 8014 19218,'0'0'1473,"0"0"-608,0 0-865,0 0-256,0 0 63,20 0-607,0 0-546,0 0-1216,19-20-3203</inkml:trace>
  <inkml:trace contextRef="#ctx0" brushRef="#br4" timeOffset="255079.1016">8852 7994 17680,'81'20'993,"-62"-20"-705,21 0-736,0 0-1025,-1 0-1186,1-20-3363</inkml:trace>
  <inkml:trace contextRef="#ctx0" brushRef="#br4" timeOffset="255222.6562">9747 7994 18001,'79'0'-481,"-40"-19"-2017,1 19 768,-20-20-1345</inkml:trace>
  <inkml:trace contextRef="#ctx0" brushRef="#br4" timeOffset="255370.1172">10004 8014 15534,'0'21'1698,"0"-1"-1314,0-20-1665,0 0-6759</inkml:trace>
  <inkml:trace contextRef="#ctx0" brushRef="#br4" timeOffset="255915.0391">8218 5613 12844,'0'0'4772,"-20"0"-4067,20 0-609,0 0-128,20 0 32,-1 0-160,-19 0-193,20 0-255,20 0-737,-1 0-1474,1 0-3939</inkml:trace>
  <inkml:trace contextRef="#ctx0" brushRef="#br4" timeOffset="256072.2656">9091 5574 17648,'79'0'865,"-38"19"-769,-21-19-128,-2 0-64,23 0-833,-21 0-1153,19 0-2562</inkml:trace>
  <inkml:trace contextRef="#ctx0" brushRef="#br4" timeOffset="256202.1484">9905 5553 19282,'20'21'2050,"0"-21"-2114,-20 0-225,19 19-1216,21-19-1057,-19 0-3140</inkml:trace>
  <inkml:trace contextRef="#ctx0" brushRef="#br4" timeOffset="256346.6797">10442 5633 19762,'20'0'0,"-2"0"-3107,-18 0-7078</inkml:trace>
  <inkml:trace contextRef="#ctx0" brushRef="#br4" timeOffset="257549.8047">12466 7518 5349,'0'0'1729,"0"-20"-319,0 20 415,0-19-63,0 19-641,-20 0-32,20-20 128,0 20-128,-20-20 64,20 20 129,-20 0-290,1-19-95,19 19-160,-20 0-96,0 19-225,20 1 64,-20 0 65,20-1 64,0 1-225,0 0-128,20-1 32,0-19 97,19 0-193,1 0-96,-20-19 0,19-1-192,-19-19-192,0 19 96,-20 0-1,0 1-31,0-2-32,-20 1 64,0 20-161,1 0 65,-1 0-1089,0 20-1057,0 1-2115,0-2-10889</inkml:trace>
  <inkml:trace contextRef="#ctx0" brushRef="#br4" timeOffset="258049.8047">12486 8094 12684,'-20'0'3235,"0"0"-737,20 0-416,-20 20-32,20 0-897,0-1-448,0 22-193,20-41-256,0 20 1,19-20-65,1 0 128,1 0-256,-3-20 0,-17 0-192,-1-20-256,0 20-1,-20 0-95,-20-19-97,0 39-352,-21-20 449,3 20 288,-3-21-961,21 21-1506,1 0-2113</inkml:trace>
  <inkml:trace contextRef="#ctx0" brushRef="#br4" timeOffset="259056.6406">12128 5652 8872,'-20'0'2562,"20"0"129,-18 0-673,18-19-32,-21 19-321,21 0-480,-20 0-608,20 19-97,-20-19 289,20 0-32,0 20-1,-20 0 161,20-1-64,0 2-384,0-1-65,0-20-192,20 20-96,20-20 64,-1 0-96,1-20 65,1 20-129,-2-41-257,-19 22 33,0-1-96,-20-19-1,0 19 193,-20 20 0,-21-20-32,3 20 0,-3 0-32,3 20-321,17-20-864,1 0-1314,20 0-1376,0 0-7048</inkml:trace>
  <inkml:trace contextRef="#ctx0" brushRef="#br4" timeOffset="259573.2422">12108 5096 10826,'-18'-20'2114,"-3"1"-128,1 19 288,0 0-513,0 0-447,0 0-97,20 0-96,-19 19-192,-1 1-96,20 1 160,0 18-225,0-19-319,20 0-97,-1-20 64,21 19-159,0-19-97,-1-19-64,22-1-288,-41 0-193,19-19-159,-39 18 63,20 1 1,-40 1-129,-1-1 33,3 0 95,-23 1 353,1 19-160,1 0-385,19 0-1184,0 0-3493</inkml:trace>
  <inkml:trace contextRef="#ctx0" brushRef="#br4" timeOffset="260823.2422">21420 5593 8295,'0'0'1538,"0"-19"608,0-2-256,-21 21-417,21-20-288,0 20 32,-20-20 65,0 20-514,20 0-95,-20 0 128,1 0-225,-1 0-31,0 20-97,20-20 129,-20 20-1,20 1-191,0-2-65,20 1-32,0 0-64,0-20 129,-1 0-161,21 0-64,-20 0-64,19-20-64,1 20-128,-19-20-32,-1 1 0,-20-2-1,0 21 65,0-20 0,-41 0 0,21 1 96,0-1 32,2 20-288,-3-20-705,21 20-1313,0 0-1698,0 0-9288</inkml:trace>
  <inkml:trace contextRef="#ctx0" brushRef="#br4" timeOffset="261453.125">21320 4998 4195,'0'-20'4293,"-20"20"-1411,20 0 161,-20 0-801,20 0-896,-20 0-161,0 0 32,1 20 0,19-1-320,-20 1-64,20 0-193,0-1-95,0 1-33,20 1-191,-1-21 31,21 20-96,-20-20-192,19 0 0,1 0-256,-20-20-288,1-1-161,-3 1-128,-18 1 1,0 19-161,-18-20-128,-23 0 576,21 20 225,-19 0-705,19-19-1249,-20 19-6566</inkml:trace>
  <inkml:trace contextRef="#ctx0" brushRef="#br4" timeOffset="262478.5156">21598 7359 2402,'0'-39'10666,"-20"39"-8520,20-20 32,-21 20-288,21-19-193,-18 19-608,18 0-480,-20 0-289,20 0 33,0 0-1,-20 19 96,20 1 161,20 0 32,-20-20-65,20 19-320,-2 1 1,3 0-33,-1-20-64,0 21-32,0-21-32,-1-21 128,1 21-352,-20-20 96,0 0-320,0 1 32,0-1-33,0 0 193,0 1-64,0-1 224,-20 20-32,1-21 32,-1 21-64,0-20-32,0 20-705,20 20-1281,-21-20-2210,3 21-11659</inkml:trace>
  <inkml:trace contextRef="#ctx0" brushRef="#br4" timeOffset="263152.3437">21677 8014 17680,'-20'-20'417,"1"20"63,19 0 1122,0 0-321,-20 20-512,20-20-289,0 21 0,0-1 321,0-20-64,0 20 0,20-20-1,-1 19-31,1-19-257,20 0-255,-1 0-97,1-19 0,1-1-256,-3 0-129,-18-1 193,-20 1 224,0 20-192,-40-19-192,22-1 128,-23 20 128,-18 0 32,19 0-545,20 20-544,-19-1-736,19-19-2147,0 0-11915</inkml:trace>
  <inkml:trace contextRef="#ctx0" brushRef="#br4" timeOffset="263957.0312">14392 7399 14733,'0'0'1410,"0"-20"-930,0 20-448,20 0 0,-1-20-32,1 20-96,20 0-769,-1 0-1569,1 0-5509</inkml:trace>
  <inkml:trace contextRef="#ctx0" brushRef="#br4" timeOffset="264109.375">15524 7340 17584,'119'0'-352,"-80"-20"-2179,21 20-1729,-21 0-480</inkml:trace>
  <inkml:trace contextRef="#ctx0" brushRef="#br4" timeOffset="264252.9297">16834 7300 16367,'38'20'-2082,"-17"-20"-7943</inkml:trace>
  <inkml:trace contextRef="#ctx0" brushRef="#br4" timeOffset="264412.1094">17945 7261 19570,'39'0'-352,"1"0"-1538,-20 0-288,21 0-224,-3 0-3876</inkml:trace>
  <inkml:trace contextRef="#ctx0" brushRef="#br4" timeOffset="264573.2422">19474 7220 20147,'119'0'-129,"-60"0"-928,-19 0-3235,-1 0-1697</inkml:trace>
  <inkml:trace contextRef="#ctx0" brushRef="#br4" timeOffset="265230.4687">14629 7955 16623,'0'20'705,"0"-20"-1314,20 19-768,0-19 64,21 0-321,-3-19-1537,3 19-2082</inkml:trace>
  <inkml:trace contextRef="#ctx0" brushRef="#br4" timeOffset="265395.5078">16020 7876 19890,'119'0'385,"-80"0"-1218,1 0-2306,19 0 865,-19 0-225,19 20-3586</inkml:trace>
  <inkml:trace contextRef="#ctx0" brushRef="#br4" timeOffset="265545.8984">17508 7896 21876,'79'0'160,"-39"0"-480,-19 0-897,37 0-545,-17-20-1761,-2 20-1762</inkml:trace>
  <inkml:trace contextRef="#ctx0" brushRef="#br4" timeOffset="265734.375">18917 7816 23510,'61'0'-192,"-23"0"-609,3-20-224,-1 20-577,19-19-1601,-19 19-2274</inkml:trace>
  <inkml:trace contextRef="#ctx0" brushRef="#br4" timeOffset="265877.9297">20010 7757 23093,'19'20'1538,"-19"-20"-1955,20-20-1152,0 20-993,0 0-3012</inkml:trace>
  <inkml:trace contextRef="#ctx0" brushRef="#br4" timeOffset="266773.4375">14015 5513 15246,'-40'0'737,"20"0"-385,20 0-352,-21 0 0,21 0 0,0 0 128,0 0 96,0 0-256,0 20 32,21-20-384,19 0-1057,-1 20-1346,21-20-2947</inkml:trace>
  <inkml:trace contextRef="#ctx0" brushRef="#br4" timeOffset="266941.4062">15046 5553 13837,'119'0'64,"-78"0"-2371,-3 0 482,23 0-1058,-22 0-2786</inkml:trace>
  <inkml:trace contextRef="#ctx0" brushRef="#br4" timeOffset="267091.7969">16376 5494 16143,'81'0'-673,"-42"0"-2402,1 0-2114</inkml:trace>
  <inkml:trace contextRef="#ctx0" brushRef="#br4" timeOffset="267250.9766">17706 5513 14317,'80'0'96,"-40"0"-416,0 0-161,-1 0 161,1 0 128,-20 0 192,19 0-416,1 0-1506,19 0-6022</inkml:trace>
  <inkml:trace contextRef="#ctx0" brushRef="#br4" timeOffset="267421.875">18838 5533 5220,'40'0'14670,"-21"0"-13517,1 0-992,0 0-129,1-20-193,-1 20-1696,18 0-642,3 0-704,-1 0-5701</inkml:trace>
  <inkml:trace contextRef="#ctx0" brushRef="#br4" timeOffset="267583.0078">19830 5533 15566,'41'0'2370,"-21"0"-2370,0-20-768,19 20-257,-19 0-192,0-19-257,0 19-2562</inkml:trace>
  <inkml:trace contextRef="#ctx0" brushRef="#br4" timeOffset="268128.9062">14015 5076 11018,'39'0'160,"-19"0"-192,20 0-1121,-1 0-4580</inkml:trace>
  <inkml:trace contextRef="#ctx0" brushRef="#br4" timeOffset="268331.0547">15265 5017 15022,'139'0'-96,"-60"-19"-929,-18 19 512,18-20-1633,-20 20-640,1 0 928,-21 0-64</inkml:trace>
  <inkml:trace contextRef="#ctx0" brushRef="#br4" timeOffset="268486.3281">16635 4998 16815,'79'0'289,"-59"0"-642,39 0-2786,-18 19-1121,18-19-3011</inkml:trace>
  <inkml:trace contextRef="#ctx0" brushRef="#br4" timeOffset="268644.5312">17965 5057 15342,'79'19'-1698,"-38"-19"-2017,-3-19-353</inkml:trace>
  <inkml:trace contextRef="#ctx0" brushRef="#br4" timeOffset="268813.4766">19156 5037 11947,'79'-20'2210,"-59"20"-384,0 0-1026,1-19-607,-3 19-129,2 0-128,21 0-353,-21 0-384,19 0-864,21 0-930,-21 0-2594</inkml:trace>
  <inkml:trace contextRef="#ctx0" brushRef="#br4" timeOffset="268961.9141">20010 5017 10762,'59'-19'3331,"-59"19"-833,20 0-1505,-20 0-865,0-20 0,20 20-128,-20 0-768,19 0-1122,-19 0-1858</inkml:trace>
  <inkml:trace contextRef="#ctx0" brushRef="#br5" timeOffset="312310.5469">2719 6983 6758,'20'-20'2851,"-20"20"-705,0 0 160,0 0 32,0 0-352,-20 0-513,20 0-320,0 0-416,0 0 0,0 0 64,0 0-193,0 0-95,-20 0-33,20 0-96,0 0 1,-20 20-33,20-1-128,0 1-96,-20 0 161,20 0-161,-19-1 0,19 22-160,-20-21 160,20-1-96,-20 1 32,20 19 0,-20-39 0,20 20-32,-20-20-96,20 21 32,0-21-160,0 0-385,0 0-512,0 0-96,20-21-352,-20 21-1186,20-20-2177</inkml:trace>
  <inkml:trace contextRef="#ctx0" brushRef="#br5" timeOffset="312809.5703">2501 6983 13805,'-20'0'3235,"20"0"-1794,-21 0 417,21 0-33,21 0-575,-21 0-674,0 0-63,20 0 159,-20 19 65,38 1-128,-17 0-289,19 0-160,-20-1-160,0 2 32,-1-1-32,21 0-64,-40-20-128,20 19-257,0-19-191,-1 0-737,1 0-770,0 0-1984,-20 0-12653</inkml:trace>
  <inkml:trace contextRef="#ctx0" brushRef="#br5" timeOffset="313214.8437">2819 7161 16367,'-21'0'3427,"21"0"-2850,0 0-1,21 20 449,-21 0-384,20-20-577,-2 39-128,2-39-609,-20 21-864,41-1-1058,-41-20-3843</inkml:trace>
  <inkml:trace contextRef="#ctx0" brushRef="#br5" timeOffset="316518.5547">4525 6844 9801,'0'0'2915,"0"0"-1282,0 0 385,21 0 256,-21 0-192,-21 0-1089,21 19-192,0 1-32,0 0-193,-20-1 33,20 22 95,0-21-223,-20 19-193,2-19-96,-3 0-96,21 20 0,-20-20-64,0 0 0,20-1-96,0 1-64,0-20-192,0 20-160,0-1-385,0-19-449,0 0-671,0 0-642,20 0-992,-20-19-8393</inkml:trace>
  <inkml:trace contextRef="#ctx0" brushRef="#br5" timeOffset="316773.4375">4307 6942 18385,'-20'0'3139,"0"0"-1858,20 0 32,20 0 417,-20 0-801,20 0-353,-20 21-319,40-1-161,-20-20 0,19 19-32,-19 1-128,0-20-224,1 20-193,-3-20-127,2 0-161,0 0-352,-20 0-897,21 0-2082,-21 0-6406</inkml:trace>
  <inkml:trace contextRef="#ctx0" brushRef="#br5" timeOffset="317367.1875">4645 7102 13356,'0'0'3684,"-20"-21"-1923,20 21 321,20-19-160,-20 19-641,0-20-416,0 20-416,20 0-257,-20 0-96,19 0-128,-19 20 160,20-1-96,-20 2 0,0-1 96,0 0-160,0 19 128,0-19-64,0-1 32,0 1 0,-20-20-96,20 21 64,20-21-96,-20 0 160,20 0-64,0 0 96,0 0 65,19-21-193,-19 21 32,20-20-224,-21 20-609,1-19-1025,0 19-2242,-20 0-9096</inkml:trace>
  <inkml:trace contextRef="#ctx0" brushRef="#br5" timeOffset="319501.9531">6173 6744 10217,'0'-20'2434,"0"20"-1280,0 0 511,0-19 801,0 19-223,0 0-674,0 0-672,0 19-288,0-19 63,-20 40-63,20-21-65,0 22-223,-20-2-161,0 1 64,1-1-128,19 21 64,-20-40-96,0 20 32,0-21-32,0 2-64,20-1-32,0 0-160,0-20-448,0 0-578,0 0-639,20-20-1442,-20 0-3492</inkml:trace>
  <inkml:trace contextRef="#ctx0" brushRef="#br5" timeOffset="319734.375">5935 6804 20147,'0'0'2594,"-20"0"-1185,20 0-31,20 0 191,-20 20-416,20 0-640,0-1-289,-1 21-192,1-21-96,20 1-96,-20-20-96,19 0-289,-19 21-160,20-21-352,-19-21-448,-21 21-417,18 0-1505,-18 0-5830</inkml:trace>
  <inkml:trace contextRef="#ctx0" brushRef="#br5" timeOffset="320487.3047">6273 6942 12780,'0'0'1345,"-20"0"-128,20-20 833,0 20 192,0 0-801,20-19-352,-20 19-320,20-20-192,-20 20 95,18-20-319,3 20-193,-1 0-64,-20 0-64,20 20-32,-20-20 32,0 20-128,0 19 32,0-18-160,0-1 128,-20-1 32,20 1-33,0-20 65,20 20-96,-20-20 192,20 0-96,-1 0 128,1 0-160,0 20 192,-20-20 1,0 19-33,20-19-32,-20 0 64,-20 21-160,20-21 0,-20 20-160,0-20-385,1 0-800,19 20-1282,-20-20-2113</inkml:trace>
  <inkml:trace contextRef="#ctx0" brushRef="#br5" timeOffset="324144.5312">12307 6526 512,'0'-19'2691,"0"19"-706,0 0 834,0-22-96,0 22-769,0 0-353,0 0-128,0 0 1,0 0-193,0 0-160,-19 0-192,19 0 0,0 0-160,0 0-129,0 0-159,0 0-97,-20 0-160,20 22 32,0-22-31,-20 19-65,20 1-96,-20 0 128,-1 19 0,-17 2 0,17-2 129,1-19 31,0 19-128,2-19-160,-3 20 96,1-40 1,20 20 31,-20 0-224,20-20 64,0 0-32,0 0-128,0 19-257,0-19-159,0 0-289,0 0-320,20 0-833,-20-19-704,0 19-1218,20 0-5797</inkml:trace>
  <inkml:trace contextRef="#ctx0" brushRef="#br5" timeOffset="324563.4766">11989 6546 14509,'0'-20'2370,"0"20"-928,0 0 704,0 20 0,0 0-865,20-1-576,0 1-97,20 0-287,-19 20-1,17-20-192,-18 0-64,1-1 0,-1 1 128,-2 0-256,3-1 0,-1-19-96,-20 21-224,0-21-577,20 0-513,-20 20-736,20-20-2658</inkml:trace>
  <inkml:trace contextRef="#ctx0" brushRef="#br5" timeOffset="325824.2187">12387 6646 5317,'0'0'2466,"0"0"-128,0 0 64,0 0-512,0 0-769,0 0-352,0 0-32,0 0 224,0 0 160,0 0-289,19 0-95,-19 0 192,0 19-64,0-19-161,20 20-191,-20 0-65,0-1-223,20 1-193,-20 0 32,0-1 64,20-19-224,-20 0-225,0 0-191,0 0-481,20 0-769,-20 0-1217,0 0-2209</inkml:trace>
  <inkml:trace contextRef="#ctx0" brushRef="#br5" timeOffset="326280.2734">12545 6665 9673,'0'0'2722,"0"0"-287,0 0-386,-20 0-543,20 0-481,-20 20-96,20-20-32,-19 20-225,19-20-63,0 19-225,0-19-192,0 20-96,0-20-96,0 0 32,0 0-32,19 0 65,-19 0-65,0 0 0,20 0 32,-20 0-64,0 0 96,0 0-257,20 0-159,-20 0-64,21 0-289,-21 0-480,20 0-673,-20 0-704,18 0-898,-18 0-2946</inkml:trace>
  <inkml:trace contextRef="#ctx0" brushRef="#br5" timeOffset="326679.6875">12685 6646 8456,'0'0'4644,"0"0"-2306,-20 0-352,20 19 192,-20 1-640,20-20-898,0 20-384,0-1-160,0 1-96,0-20 0,0 20-288,20-1-481,-20-19-544,0 21-256,0-21-1282,0 20-5092</inkml:trace>
  <inkml:trace contextRef="#ctx0" brushRef="#br5" timeOffset="327077.1484">12784 6724 14926,'19'0'2338,"-19"-19"-384,20 19-353,-20 0-480,0 0-448,20 0-513,-20 0-32,0 19-160,0-19 128,0 20-256,0 0 224,-20-1 32,0 2-160,20-1 128,-19 0-96,-1-1 32,20-19-32,0 20 32,0-20-32,20 0 160,-1 0 32,1-20 65,0 20-33,0 0-96,0-19-160,-1 19-224,1 0-705,-20 0-1474,20 0-2626</inkml:trace>
  <inkml:trace contextRef="#ctx0" brushRef="#br5" timeOffset="331166.0156">21499 6268 8231,'0'-20'1378,"0"20"640,0 0 544,0 0-384,0-20-673,-21 20-63,21 0 63,0 0-448,0-19-32,0 19-128,0 0-256,0 0-97,0 0-256,0 19-63,-20 1 127,0 0-160,2 19-64,-3 2 32,1-2-63,0 0 95,20-19-96,-20 0-64,20 21-64,-19-41 128,19 19-256,0-19-161,0 20 33,0-20-384,0 0 63,0 0-448,0 20-1121,0-20-1121,0 0-3684</inkml:trace>
  <inkml:trace contextRef="#ctx0" brushRef="#br5" timeOffset="331436.5234">21260 6248 15758,'-20'0'2275,"20"-20"-514,0 20 193,0 0-96,0 20-609,0 0-448,20-1-193,-20 1-191,20 0-65,20 1-96,-21-2-160,1 1-96,20 0 0,-19-20-160,-3 19-384,2 1-257,0-20-865,1 20-1024,-21-20-1794,0 19-10346</inkml:trace>
  <inkml:trace contextRef="#ctx0" brushRef="#br5" timeOffset="332115.2344">21618 6485 1473,'0'-19'9577,"0"19"-7015,0-20-223,0 20 127,0 0-288,0 0-897,0 0-416,0 0-32,0 0-129,0 0 33,20 20-32,-20-1-193,0 3-127,19-3-161,-19 1-32,20 19-32,-20-19-256,0 0 0,20 1-224,-20-21-161,0 19-319,20-19 95,-20 20-672,0-20-962,0 0-2209</inkml:trace>
  <inkml:trace contextRef="#ctx0" brushRef="#br5" timeOffset="332520.5078">21776 6485 11050,'0'0'2018,"0"-19"288,0 19 385,0 0-577,0 0-1378,0 19-479,0-19-65,-20 0 320,20 0 33,-19 22-129,-1-22-96,20 19 97,-20 1 95,0-20-159,20 20 31,0-20 128,0 0-95,0 19-225,0-19 192,20 0 1,0 0-257,19 0 32,-19 0-160,20 0-320,-19 0-321,-3 0-576,2 0-897,0 0-1858,-20 0-6918</inkml:trace>
  <inkml:trace contextRef="#ctx0" brushRef="#br6" timeOffset="353612.3047">12189 6109 1953,'-20'-20'5253,"20"20"-3491,0 0-289,0 0 385,0-19 544,-21 19-416,21 0-929,0-20-192,-20 20-192,20 0 160,-20 0-225,20 0 1,-18 0-1,18 0-384,-21 0-63,1 0 127,20 0 0,-20 0-96,0 0 97,0 0-1,1 0-64,-1 0-96,0 0 32,-20 0-64,21 0 1,-1 0-1,0 0 32,-1 0 64,1 0-128,2 0-32,-2 0-32,-1 20 96,21-20-96,-20 19 64,0-19-32,20 20-32,-18 0 0,-3-20 32,21 19 32,-20 1-128,0 1 96,0-1 0,1-20-32,-21 19 0,20 1 0,0 0 0,1 19 0,-1-19 32,20 1-32,-20-2-32,0 1 64,20 0 0,-21-1-128,21 1 192,-18 19-128,18-17 0,0-3 160,-20 21-192,20-21 32,0 21 96,0-19-32,0 18-96,-20-19 96,20-1-64,0 21 64,0-21-32,0 2 0,0-1 32,20 0-64,-20-1 64,0 21 0,0-21-64,20 1 64,-20 1-64,18-1 64,3-1-32,-1 1-32,0 0 0,0 0 0,-1-20 161,21 19-97,-20-19-97,19 0 162,-19 21-129,0-21-33,21 0 194,-23 0-193,22 20 128,-19-20-64,17 0-32,-18 0 32,21 20 32,-21-20-32,19 0 0,-19 19 0,20-19-96,-21 20 192,21-20-32,0 0-192,-19 20 192,17-20-128,-18 0 64,21 0-97,-2 0 129,-19 0 65,0 0-97,19-20 0,-19 20 0,20 0 0,-20-20 32,19 20-64,-19 0 0,20 0 32,-21 0-32,21 0 32,1 0 0,-23-19 0,23 19 0,-1 0 0,-1 0-33,1-20 66,-1 20-33,-19 0-33,20 0 1,-1-20 97,1 20-98,1 0 66,-3 20-130,3-20-63,-1 0 32,-1-20 192,1 20-64,-20 0 0,19-21 32,-19 2 160,0 19-95,0-20-1,-1 0-96,-19 0 0,20 1 0,-20-1-32,0-1 64,0 1-64,0-19 32,20 19-64,-20 1 96,0-21-64,0 19 32,0 2 32,0-21-32,-20 21 32,20-1 0,-20 0-32,20 1 32,-19-2-32,-1-19 64,0 21-128,0-1 128,0 0-128,1 1 128,-21-3-64,20 3 64,0-1-128,1 0 160,-1 1-96,0-21 64,-1 21 32,1-2-64,2 1-64,-2 0 160,-1 1-128,1 19 32,0-20 32,20 0-32,-20 20 0,1-19 32,-1 19-64,0-20 128,0 20-128,0 0 96,1-21-63,-21 21-33,20 0 0,-1-20 0,-17 20 0,-3 0 64,3 0-161,-23-19 33,22 19 64,-21 0 0,21 0-96,-21 0 0,1-20-64,-2 20-128,23 0-129,-23 0-319,2 0-738,19 0-2369,1-20-8201</inkml:trace>
  <inkml:trace contextRef="#ctx0" brushRef="#br6" timeOffset="354981.4453">11375 7062 7623,'0'0'2210,"0"-20"-416,0 0 159,0 20-223,-20-20-577,20 20 32,-20-19-192,20 19-416,-21 0-193,21-20 97,-20 20-1,2-21-160,-3 21-63,1 0 31,0 0 32,-20 21-32,1-21-192,-1 20 65,-19-20-161,19 19 128,-19 1-32,18-20-96,-18 20 0,-1 0 64,21-20-64,-21 19-64,1 2-32,-20-21 128,0 20-256,-21 19 127,0-19 194,-18 0 95,19 19-128,-21 2 0,1-2-32,0 0-192,-19 1 0,18 0 96,-19 0-161,-1 19 65,2-18 0,-22-2 64,2 20 96,-20 1 32,18-1-32,-18 0 0,0 2 0,18-2-32,2 1 32,-2-1-32,-18 0-192,20 2-1,-2-2 65,2 21 128,-2-21 0,2 21 32,0-2 0,-2 3-64,2-3 128,-1 2-160,21-1 128,-2 1 0,21-1 96,-19-19 161,-2 19-65,21 1 160,-1-1-288,-18 1 32,19-2 33,0 2 63,-1-1-64,1-18-128,20-2 128,-21 0 96,21 1-63,0-21 31,20-19-128,20 0-352,-2-1-1314,23-19-3651</inkml:trace>
  <inkml:trace contextRef="#ctx0" brushRef="#br6" timeOffset="356118.1641">2124 10338 896,'-40'-20'12620,"40"20"-11627,-20 20-608,20-20 511,-21 39 866,21 1 192,21-1-481,-21 21-544,20-1-512,0 2-129,19-22-64,-19-19 257,0-20-1,20 0-128,-21-20-191,21 0 31,0-20-96,-21-19-96,21 19 0,-40-20 64,-20 21-32,0-1-96,1 21 96,-21-21 32,0 40-64,1 0-32,-1 0-160,20 0-193,1 20-544,19 0-1281,0-1-2018,0 21-8872</inkml:trace>
  <inkml:trace contextRef="#ctx0" brushRef="#br6" timeOffset="356850.5859">2521 10456 7623,'0'0'3651,"0"-20"-2241,0 20 287,0-19 225,0 19-289,0 0-351,0-20-610,0 20-223,0 0-225,-20 0 417,20 0-1,0 0-159,0 0-97,0 0 0,0 20 1,0-20 31,0 19-160,0 1-31,0 1-1,0-1-32,0 19 96,20 0-192,-2-19 97,-18 21-1,41-22-64,-41 1 0,20 0-96,0-20 64,0 0 64,-1-20-32,-19 0 32,20 1-63,-20-22-33,0 2 96,0 19-96,0 0 32,0 1-32,0-1 96,0 20-160,-20 20-32,20-20-64,0 19 0,0 21 128,20-21-128,-20 21 32,20-19-64,0-2 32,0 1-257,-1-20-255,1 0-289,0 20-384,1-20-417,-21-20-768,20 20-2019,-20-20-10216</inkml:trace>
  <inkml:trace contextRef="#ctx0" brushRef="#br6" timeOffset="357134.7656">2898 10436 640,'0'20'15022,"0"1"-14637,0-1 544,20-1 352,0 21 320,-20-21-384,0-19-256,18 20-256,-18-20-96,0 0-65,0 0 449,0 0-448,-18-20-417,18 1-32,-20-21 96,20 1-192,0 18 0,0-18 32,0-1-32,20 1-64,-2 19-32,23 20-353,-1-21-736,-1 21-1153,21 0-2178</inkml:trace>
  <inkml:trace contextRef="#ctx0" brushRef="#br6" timeOffset="358082.0312">3513 10575 11402,'20'61'1185,"0"-42"961,-1 21-288,1 19 224,0-18-576,0-2-706,1 0-383,-21 1-1,18 0 97,-18-40 223,0 20 97,0-40-32,0 20-481,-18-40-224,-3 0-32,1 1 32,-20-20-96,1-2 32,19-17-32,-20-2-64,21 1 32,-1 19-128,20 1-32,0 19 96,0 19 96,20 2-128,-1-1 160,21 20-64,-20 20 64,0-1 0,19 22-64,-19-2 64,0 1 160,1-1-256,-21 2 128,0-2 32,0 0-64,0-19-64,-21 0-320,21 1-769,-20-21-417,20 0-1088,-20 0-3108</inkml:trace>
  <inkml:trace contextRef="#ctx0" brushRef="#br6" timeOffset="358298.8281">3910 10397 20755,'20'39'417,"0"-19"-257,-20 21 256,19-22 65,-19 1-321,20 0-128,0-1-96,-20-19-321,20 0-704,-20 0-1473,0-19-4197</inkml:trace>
  <inkml:trace contextRef="#ctx0" brushRef="#br6" timeOffset="358475.5859">3831 10297 18705,'-40'-39'833,"40"39"-897,-21-20-513,21 20 65,0 0-225,21 0-1473,-21 0-3940</inkml:trace>
  <inkml:trace contextRef="#ctx0" brushRef="#br6" timeOffset="358718.75">4049 10377 18289,'59'59'2306,"-38"-18"-833,-1-2-127,-2-19 95,2 19-352,-20-39-320,21 20-193,-1-20-95,-20 20-97,0-20-64,0-20 193,0 0-289,0 1-192,0-1 64,-20-19-320,20-2-160,0 2-321,0 19 32,0 0-255,0 1-834,0 19-1249,20 0-2594</inkml:trace>
  <inkml:trace contextRef="#ctx0" brushRef="#br6" timeOffset="359015.625">4546 10397 18065,'0'39'2434,"-21"-19"-1089,21 1 0,0-1 353,0-1-545,0 1-544,21 0-417,-1-1-160,19-19 0,1 0-288,-1-19 160,-19-1-32,0 0-1,0-19-223,-20 18 0,0 1-33,-40 1 33,20 19 256,-19-20 192,-1 20-96,1 20 64,19-20-96,-1 0-480,21 0-449,0-20-577,0 20-1216,21-20-3204</inkml:trace>
  <inkml:trace contextRef="#ctx0" brushRef="#br6" timeOffset="359262.6953">4744 10099 20691,'0'0'3139,"0"0"-2146,0 0-641,20 20 417,-20 21-128,19 18-257,-19-20-320,20 21-32,0 19 0,0-40-64,0 22-160,-1-22-160,-19-19-225,20-1-96,0-19-576,-20 0-1121,0-19-897,-20-1-1602,0-19-5637</inkml:trace>
  <inkml:trace contextRef="#ctx0" brushRef="#br6" timeOffset="359439.4531">4764 10417 10602,'-60'0'6342,"21"0"-2947,19 0-993,20 0-512,0 0-193,0 0-896,20-20-256,-1 20 95,41-20-383,-21 1-193,1-1-257,0 20-255,-1-20-417,-19 20-480,21 0-1570,-23 20-2530</inkml:trace>
  <inkml:trace contextRef="#ctx0" brushRef="#br6" timeOffset="359725.5859">5260 9901 21940,'0'0'2403,"0"-20"-1314,0 20-737,0 0 481,-20 20-1,20 0-415,0 19-33,0 0-192,0 2-63,0 18-65,20-20-96,-20 2-225,20-1-511,-1-1-353,-19-19-833,20 20-2338,-20-20-10699</inkml:trace>
  <inkml:trace contextRef="#ctx0" brushRef="#br6" timeOffset="359903.3203">5360 10575 25303,'0'20'1602,"0"-20"-1378,0 0-192,0 0 0,0 0-224,0-20-737,0 20-1313,0-19-3267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5T01:49:28.2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456 11232 12107,'-41'-61'2530,"41"41"-704,-18 1-32,-2-1-129,20 20-287,-20-20-674,20 20-31,20 0 320,0 20-160,-2 19-193,3 1-63,-1 20-129,-20-1-352,20 0 0,0 2 1,-1-2-33,1-20-193,0 2-191,0-22-96,0 1-289,-1 0-480,1-1-865,-20-19-1409,20 20-289</inkml:trace>
  <inkml:trace contextRef="#ctx0" brushRef="#br0" timeOffset="492.1875">932 11112 16687,'0'-41'609,"0"41"-257,0 0 929,-19 0 161,19 41-513,-20-21-481,0 19-224,-20 22-128,19-22 65,-17 0 95,17 1-32,-19 0 0,22 0-64,-23-21 289,21 1-65,0 0-32,20-20-384,0 0 449,0 19 63,20-19-63,0 0-33,0 0-352,19 0 32,1 0-160,1 20-288,-2-20-97,-19 21-416,20-21-864,-20 0-674,19 20-543,-39-20-4101</inkml:trace>
  <inkml:trace contextRef="#ctx0" brushRef="#br0" timeOffset="890.625">1091 11449 18033,'0'20'224,"21"0"993,-21-20 288,18 19-255,23-19-578,-21 0-576,18 0 96,3 0-31,-1-19-33,-1-1-192,-19 0-64,-20 1 96,0-1-33,-20 0 33,0-1-32,1 21 192,-1 0-160,-20 0 129,19 21 351,3-1-32,-2 19-95,0 1 31,20-1-224,0 2-160,20-22 96,0 21-96,-2-21-128,3 1-449,19-20-223,19 0-642,1 0-1697,-21-20-1922</inkml:trace>
  <inkml:trace contextRef="#ctx0" brushRef="#br0" timeOffset="1252.9297">1527 11350 20275,'20'19'1569,"0"2"-736,-20 19-321,21-21 161,17 1-257,-18 0-95,21-20-1,-1 19-96,-21-38-32,21 19 1,-20-20-97,0-19 0,-1 19 32,1 0 32,-20 20-64,0-21-224,0 42 288,0-21-64,20 40 97,-20-1-129,0 20 64,41 1 0,-23-1 64,22 22-32,1-42-160,-23 0 128,3-19-160,-42 1 0,3-1-192,-23-1-224,21 1-449,-18 0-737,17-20-2338,-19 0-4035</inkml:trace>
  <inkml:trace contextRef="#ctx0" brushRef="#br0" timeOffset="1905.2735">2481 11667 19026,'79'61'1249,"-59"-22"-352,20 20-417,-1 1 129,21-1-97,-40-19-160,-1 0 33,1-20-33,-20 0-32,0-20 353,0 0-64,-39-40-481,19 21-352,0-42 159,-20-17-159,1-2 256,-21-20-160,21 21 96,-1-21-32,19 22 0,1 38-96,20 0 96,20 20-64,1 0 128,19 40 64,19 0 64,-39 20-128,20 19-32,-21-19 32,1-1 32,0 2-32,0-2 32,-20 0-32,0 1-32,0-40-224,-20 21-257,0-1-384,20-20-832,0 0-1346,-20 0-2114</inkml:trace>
  <inkml:trace contextRef="#ctx0" brushRef="#br0" timeOffset="2179.6875">2918 11489 20563,'20'39'1377,"-20"-18"-1153,0 18 193,18 1 191,3-21-287,-1 1-257,20-20 32,-21 0 64,1 0-96,0-20 96,0 1-96,-20-1 64,0-19-63,-40 19-1,20-1-128,-19 1 64,-1 20 64,1 0 0,-1 0-192,19 0-417,1 0-1217,20-19-2081,0 19-3268</inkml:trace>
  <inkml:trace contextRef="#ctx0" brushRef="#br0" timeOffset="2338.8672">3215 11569 20787,'21'39'3011,"-3"-19"-2146,-18-20-513,20 19 65,-20-19-65,0 0-352,0-19-416,0-1-577,0 0-1314,-20-19-2753</inkml:trace>
  <inkml:trace contextRef="#ctx0" brushRef="#br0" timeOffset="2679.6875">3056 11291 17969,'40'19'736,"-20"-19"-319,19 20 415,1 0 97,1 20-96,-3 0-96,3 19-353,-3 1-128,-17-21 449,19-19 96,-20 0-97,0-1-319,-20-19-129,0 20 32,0-20 257,0-20-417,0 1 0,0-21-96,0 1 64,0-2-32,0 22-96,19-1 96,-19 20-64,20 0 96,0 0-32,0 39 1,0-19-65,-1 21-193,1-22-351,20 1-353,-1 0-576,-19-20-866,1-20-1280,-1 0-1634</inkml:trace>
  <inkml:trace contextRef="#ctx0" brushRef="#br0" timeOffset="2862.3047">3712 11232 16431,'0'-22'5701,"0"22"-3779,0 41-512,20-1-193,0 19-256,-2 1-481,3 19-192,19-40-352,-20 21-128,19-40-96,1 0-289,-20-1-384,-1-19-608,1-19-1250,-20-1-2177</inkml:trace>
  <inkml:trace contextRef="#ctx0" brushRef="#br0" timeOffset="3028.3203">3653 11410 22197,'-61'39'2722,"41"-39"-1953,40 20-385,0-20 417,21 0-128,-3 0-385,23 0-224,18 0-256,-20 0-353,1-20-672,-21 20-545,1-19-1985,-1 19-10507</inkml:trace>
  <inkml:trace contextRef="#ctx0" brushRef="#br0" timeOffset="4004.8828">654 11926 15662,'20'19'257,"-20"-19"-129,39 20 64,-19-20 256,0 20 161,21 1 416,18-21 32,1 19-352,19-19 159,0 0-63,0-19 64,0-2-192,21 21-257,19-20-256,0 0 192,1 20-416,19-19 257,-1-1-97,-18 20-64,-1-20 96,0 1-32,-19 19 64,17-20-32,-16 20-32,-22-21-32,0 21-32,0-20 64,0 20-96,-18 0 0,18 20 64,0-20-128,-18 21 128,-3-21-31,22 0-1,-20 0-32,-1 0 64,20 0-32,-19 0-64,-1 0 128,-18 0 96,18 0-192,1 0 96,-21 0 32,21 0-32,-21 0-32,1-21 96,-1 21-64,1 0 257,1-20-1,-23 20-192,2 0-128,1 0 96,-1 0-96,-20 0-192,0 0-320,0 0-481,-20 20-416,20-20-769,0 21-2339,-21-21-9288</inkml:trace>
  <inkml:trace contextRef="#ctx0" brushRef="#br0" timeOffset="4223.6328">4467 11291 24631,'0'-20'1313,"-21"0"-1025,21 20-192,0 0 97,-20 20-482,20 0-287,0-1-737,0 1-994,0 0-2209,20-1-9257</inkml:trace>
  <inkml:trace contextRef="#ctx0" brushRef="#br0" timeOffset="4338.8672">4525 11549 20787,'0'59'2947,"0"-39"-1538,0-1-800,21 1-289,-21-20-160,-21 0-640,21 0-1122,0 0-2882,0 0-13229</inkml:trace>
  <inkml:trace contextRef="#ctx0" brushRef="#br1" timeOffset="31214.8438">5498 11232 14509,'-19'0'865,"19"19"-128,0 1 1217,-20 0 320,0 39-769,-1-19-544,1 19-288,-18-19-65,17 20-95,1-21-257,0 1-96,1-21-32,-1 21-224,20-19-64,-20-1-256,20-1-193,0-19-352,0 0-608,0 0-834,0 0-255,-20-39-2403,20 18-4196</inkml:trace>
  <inkml:trace contextRef="#ctx0" brushRef="#br1" timeOffset="31432.6172">5121 11330 15438,'-41'-20'2979,"41"1"-1057,-18 19-32,18 0-193,18 0-352,-18 0-608,21 19 128,19 1-417,0 19-95,19 2-65,-19 18-192,19-20 0,-18 2-96,18-21-160,-39-1 0,19 1-289,-19 0-255,0-20-353,0 0-801,0 0-1537,-20 0-1250</inkml:trace>
  <inkml:trace contextRef="#ctx0" brushRef="#br1" timeOffset="31808.5938">5777 11508 17104,'0'-19'2498,"-21"19"-1825,21 19 320,0 22 640,0-2-352,0 1-736,0-1-257,21 2-224,-3 18-32,2-20-224,0-19-192,-20 1-353,21-1-352,-1-20-1025,-2 0-769,-18 0-928</inkml:trace>
  <inkml:trace contextRef="#ctx0" brushRef="#br1" timeOffset="32076.1719">5994 11628 416,'-19'19'15759,"-1"1"-14670,0-20-481,0 20 578,-1 21 191,3-22-352,-2-19-321,20 20-63,0 0 128,0-1-97,0-19-63,0 0-96,20 20-129,-2-20-384,3 0 192,19-20-192,-20 20-192,-1 0-32,1-19-577,0 19-897,0 0-608,-20 0-993,20 0-4292</inkml:trace>
  <inkml:trace contextRef="#ctx0" brushRef="#br1" timeOffset="32337.8906">6392 11628 19090,'-20'19'2017,"20"1"-1952,-20 0 511,0 21 481,-1-22-384,3 21-257,18-1-416,-20 2-32,20-22-448,0 21-193,0-1-480,0-19-1089,20 1-1025,-20-21-9097</inkml:trace>
  <inkml:trace contextRef="#ctx0" brushRef="#br1" timeOffset="32649.4141">6451 11826 20275,'59'-20'2530,"-39"1"-2146,0 19 481,20 0-288,-21 0-417,-19 19-160,20 22-160,-20-2-481,0 1-352,0-21 641,0 21 256,-20 0 96,20-20 96,-19 0 96,19-20 353,0 19-33,0-19 289,0 0 128,19 0 128,21-19-417,-19 19-383,17-20-225,-18 20-385,21 0-544,-21-20-768,19 20-1090,-19 20-2786</inkml:trace>
  <inkml:trace contextRef="#ctx0" brushRef="#br1" timeOffset="35400.3906">7324 11271 992,'-19'-20'1186,"19"20"-1026,-20 0-320,20-19 63,-20 19 97,20-22 33,-20 22-1,20-19 704,-20-1 1090,20 20 416,-19-20-320,19 20-353,-20-19-319,20 19 287,0-20 0,-20 0-383,20-1 191,0 21 288,0 0-159,0 0-385,0 21-32,20-1 448,0 39-448,-1 2-256,-19-2-224,40 19-225,-20-17-64,-20-22-96,20 0 1,-1 2-1,1-41-96,-20 20 64,20-20-96,0 0 32,0-20 32,19 20-64,1-21-32,-19 21 96,-3 0-192,23 21 64,-21-21 32,-20 20 0,0-1 65,-20-19 31,-1 20-160,-17 0-129,17-1 33,-19-19-128,1 0-160,-1 0-97,20 0-223,0 0-289,1-19-545,19 19-1185,0-20-1729,0 0-8776</inkml:trace>
  <inkml:trace contextRef="#ctx0" brushRef="#br1" timeOffset="35588.8672">7702 11449 19122,'19'20'1409,"-19"0"-1153,20-20 385,-20 19 256,0 1-513,20 1-192,-20-21-416,0 20-705,0-1-1025,0 1-672,0-20-2403</inkml:trace>
  <inkml:trace contextRef="#ctx0" brushRef="#br1" timeOffset="35719.7266">7682 11330 14990,'0'-39'1345,"0"39"-1473,0-20-545,0 20-96,20 0-864,-20 20-6375</inkml:trace>
  <inkml:trace contextRef="#ctx0" brushRef="#br1" timeOffset="36211.9141">8178 11390 10890,'-40'0'7367,"21"20"-5926,-21 0-736,20-1 704,-19 21-32,19-21-352,0 22-640,20-21-289,20-1-128,0 1-32,-1-20 96,1 0-160,0-20-161,0 1 65,0-22 96,-1 21 96,1 1 64,-20 19-64,20-20 192,-20 20 32,0 20 97,0-1 63,0 1-96,20 21-64,0 18-63,-1 0 31,1 1-32,0-1-160,0-18 0,1 18 128,-3-20-96,-18 1-64,0-19 96,0-2 96,-18 1-160,-23 0-192,1-20 32,1 0-193,-21 0-384,1 0-288,19 0-832,1 0-962,19-20-544</inkml:trace>
  <inkml:trace contextRef="#ctx0" brushRef="#br1" timeOffset="36711.9141">8714 11449 15919,'21'-59'416,"-21"19"-128,-21 20 1538,21 0 416,-20 40-512,0 0-641,-19-1-321,19 42-159,0-22-161,0 20-223,0-18-129,20-2-96,20-19 96,-20-20-160,20 0-64,0 0 0,-20-20-97,20 0 97,-1 1-160,-19-1 192,20-1 0,-20 1-32,20 20 192,-20 20 0,0 1 416,0-1-224,20 39 65,1 0-97,-3 1 192,2-1 1,1 2-129,-1-2-160,18 0-128,-17 1 64,-21-21 0,0 1 32,0 0-128,-21-20-96,3 0-192,-22-20-96,-1 0-193,2 0-128,-1-20-704,1 0-961,-1-40-1570,20 21-6822</inkml:trace>
  <inkml:trace contextRef="#ctx0" brushRef="#br1" timeOffset="37102.5391">8972 11508 18033,'20'-19'1761,"0"19"-1472,0 0-193,-1-20 512,1 20 353,0 0-480,0-20-193,1 1-192,-21 19-160,18-20-96,2 0-65,-20-1-63,0 2 160,-20-1 160,2 20 0,-3 0 160,1 0 193,-20 20 95,21-1-95,-21 22 159,20-2 33,20 1-33,-20-1 65,40 21-289,-20-1-192,40-19-64,-20-19-224,19-1-96,22-1-289,-23-19-448,3 0-832,-3-19-1410,3-1-1506</inkml:trace>
  <inkml:trace contextRef="#ctx0" brushRef="#br1" timeOffset="37302.7344">9369 11708 17648,'0'20'3492,"0"-20"-1443,0-20 33,0-1-384,0-19-705,0 1-449,0 0-255,0-22-193,20 2 0,0 20-160,0-2-320,-1 22-385,1 19-576,20 0-673,1 19-1698,-3-19-6213</inkml:trace>
  <inkml:trace contextRef="#ctx0" brushRef="#br1" timeOffset="37908.2031">10262 11052 14413,'-39'-40'2050,"19"21"673,0 19-545,20 0-513,0 39-255,0 0-97,20 22-352,0-2-289,0 21-287,19-1-161,-19 1-224,0-2-96,20-17-256,-21-22-193,1 0-352,0 1-704,1-19-898,-21-21-1472,0 0-3012</inkml:trace>
  <inkml:trace contextRef="#ctx0" brushRef="#br1" timeOffset="38371.0938">10104 11469 21332,'0'0'2658,"20"0"-2049,18-20-97,3 1-255,-1-1-129,-1 0-64,1-1-160,0-18-321,-1 19-384,-19-19-95,1 0-33,-1-2 192,-20 1-480,0 1-64,-20-2 1056,-1 22 578,1 19 704,20 0 416,-20 19-384,20 22-64,-19-2-96,19 42-192,19-22-33,1 19-287,0 2-257,21-40-32,-3-1 32,3 2 64,-21-22-95,19-19-33,-19 20 64,0-20-32,0-20 64,-20 1 0,0-1-128,19-1 32,-19-18-64,0-1 1,20 21-33,0-1 0,-20 0-33,20 20 66,0 20-130,19 0-31,-19 19-384,21-19-385,-3 19-512,-18-18-1090,21-21-1857,-2 20-5157</inkml:trace>
  <inkml:trace contextRef="#ctx0" brushRef="#br1" timeOffset="38732.4219">11175 11310 14830,'-59'20'5381,"19"19"-3331,21 2-481,-21-2 161,20 20-289,-1-18-832,21-2-385,0 1-192,21-21-32,19-19 0,-20 0-160,19-19 32,1-1-65,-20 0 97,-1-19-128,1-2 224,-20 2-64,20 19 160,-20-19-192,-20 19 224,20 20 0,-20 0 0,20 20 33,-19 0 127,19 19-224,0 0 0,0 2-224,19-21-32,1-1-449,20 1-352,1 0-640,-23-20-1250,23-20-1698,-21 0-11145</inkml:trace>
  <inkml:trace contextRef="#ctx0" brushRef="#br1" timeOffset="39014.6485">11355 11430 21140,'20'78'2914,"-20"-58"-2017,0 21 96,18-22 256,-18 1-288,21 0-673,-21-20-95,20 0-97,-20 0 0,20-20-160,0 0-32,-20-19 32,19-2 96,1 22-64,0-1 96,0 0-64,-20 20 128,20 0 0,-1 20-32,1 0-96,20 19-192,-19-18-545,17 18-544,-18-19-1057,1-20-3556,-1 20-11883</inkml:trace>
  <inkml:trace contextRef="#ctx0" brushRef="#br1" timeOffset="43104.4922">12466 11071 832,'0'0'1185,"0"0"609,-20 0 32,20 0-353,0-19-704,0 19 64,0 0 640,0 0 65,0 0-257,0 0-192,0 0 160,0 0-32,0 0 32,0 0-160,0 0 193,-20 0-257,20 0-129,0 0 1,0 0 0,0 0-96,0 0-385,20-20 33,0 0-161,19 20 32,22-19-224,-23 19-128,3 0 128,-21 0-96,18 19 32,-38 21-128,21-21 289,-21 42-97,-21-42 0,3 21-32,18-21 96,0 3-64,0-3-96,0-19 96,18 20 32,23-20-32,-21 20-64,19-1 32,1 1 0,0 0 33,-21-1-1,-19 22 192,0-2 32,-19-19-31,-1 0-193,-20-1 32,1-19-96,19 20-288,-20-20-129,19 0-255,3 0-674,-2 0-287,20 0-1346,-20 0-1185,20 21-7175</inkml:trace>
  <inkml:trace contextRef="#ctx0" brushRef="#br1" timeOffset="43561.5235">13379 11350 13901,'-20'0'4324,"20"0"-2531,-20 0-95,0 0 288,20 19-353,-19 2-543,19 19-514,0-21-288,0 1 1,39 0-161,-19-1-64,21-19-64,-3 0 128,3-19-192,-3-21 0,3 21-128,-21-1-1,-20-21 97,-20 22 96,0-1-128,-19 0 32,-1 20 32,-19 0 32,-2 0-32,22 20-256,19 0-417,0-1-640,0 22-962,20-21-1472,20-1-1730</inkml:trace>
  <inkml:trace contextRef="#ctx0" brushRef="#br1" timeOffset="43850.586">13736 11330 20083,'0'20'2530,"0"-20"-2050,0 19 577,0 22 513,20-21-385,0-1-705,21 1-319,-23 0-33,23-20-64,-1 0-32,-1-20-64,1 0-96,-20 1-193,-1-1-63,-19-21-193,0 22-127,-19-1-129,19 20-672,-20-20-802,0 20-832,20 0-2242</inkml:trace>
  <inkml:trace contextRef="#ctx0" brushRef="#br1" timeOffset="44075.1953">14094 11071 20947,'20'0'2627,"-20"0"-1955,0 21 385,19-1 257,-19 19-449,20 1-513,-20 20-256,20-20-256,0-1-161,19 0-223,-19-18-289,21-1-480,-21-20-1057,-20 0-1858,18-20-8905</inkml:trace>
  <inkml:trace contextRef="#ctx0" brushRef="#br1" timeOffset="44234.375">14074 11232 18801,'-40'19'4677,"21"-38"-3076,38 19-864,21-22 544,0 22-32,19-19-960,-18 19-289,38-20-513,-41 20-288,23 0-704,-41 0-1762,-1 0-2338</inkml:trace>
  <inkml:trace contextRef="#ctx0" brushRef="#br1" timeOffset="44973.6328">15046 11052 16207,'-19'-20'1217,"19"0"-961,-20 1 865,-20-1 1025,20 20-384,-19 0-641,-1 20-288,1-20-225,19 19 65,0 21-321,20-21-31,20 22-129,0-21-64,19 19-32,21-19-64,19-1-32,0 22 32,-20-21 0,22 19-64,-42 1 96,1-21-32,-1 2-64,-39-1 128,0 0 96,-19-1-95,-1 1 31,0-20-32,-21 20-96,3-1-224,-3-19-481,3 20-352,18-20-641,-21 21-736,2-21-1474,19 0-6053</inkml:trace>
  <inkml:trace contextRef="#ctx0" brushRef="#br1" timeOffset="45197.2656">14928 11092 18033,'0'-40'1313,"19"0"-929,21 21 705,0 19-64,-1-20-640,22 20-578,-23-20-575,3 20-610,-3 0-1152,-17 0-3716</inkml:trace>
  <inkml:trace contextRef="#ctx0" brushRef="#br2" timeOffset="71581.0547">3632 6942 6950,'0'0'2242,"0"0"-864,0 0 896,21 0-96,-21 0-705,0 0-416,0 0 0,0 21-64,0-21 0,0 20 64,0-1-160,-21-19-64,21 20-225,-20 0-159,20-20 95,-20 20-127,0-20 31,20 19-224,-19 2 32,-1-21 33,20 20-129,-20 0-32,20-1-64,0-19 64,0 20-32,20 0 0,-20-20 64,39 0 65,-19 0-33,20 0-160,-1 0 64,-19-20-320,21 20-129,-21 0-319,-2 0-481,3 0-737,-21 0-1729,20 20-2307</inkml:trace>
  <inkml:trace contextRef="#ctx0" brushRef="#br2" timeOffset="72630.8594">5339 6942 6181,'21'-20'1666,"-21"20"192,0-19 832,20 19-63,-20 0-577,0-20-545,0 20-288,18 0-64,-18 0-448,0 0 96,-18 20-161,18-1-255,-20 22 31,-1-2-96,1-19 161,0 20-33,1-21-256,-1 2 33,0-1-1,20-20 256,0 0-127,0 0-65,0 0-96,20 0 289,0 0-193,19 0 0,-19 0-192,1 0-160,-1-20 32,18 20-288,-17 0-225,-1 0-512,0 20-576,-1-20-1282,-19 0-1890</inkml:trace>
  <inkml:trace contextRef="#ctx0" brushRef="#br2" timeOffset="79169.9219">7008 6783 10249,'-21'0'1506,"1"21"-33,20-1 417,-20-20 64,20 20-353,0-20-352,-20 19-128,20-19-448,0 0 32,20 0-1,-20 0-31,0 20-193,20-20-159,-20 0-161,20 0-64,1 0-32,-21 0-64,18 20-160,2-1-449,0-19-512,1 20-961,17-20-1601,-17 21-2659</inkml:trace>
  <inkml:trace contextRef="#ctx0" brushRef="#br2" timeOffset="81208.9844">6927 6804 8295,'-19'0'3588,"19"0"-1698,-20 0-801,20 0 320,0 0-544,20 0-385,-20 0-224,19 0-127,1-21-226,0 21-415,21-19-193,-23 19-1152,22-20-4037</inkml:trace>
  <inkml:trace contextRef="#ctx0" brushRef="#br2" timeOffset="84011.7188">11057 6685 5381,'0'-20'64,"0"1"-545,0 19-127,0-21 640,0 21 1057,-20-20 961,20 20-705,0 0-192,0 0 192,-20 0 33,20-20-225,0 20 0,0 0-64,0 0 0,-20 0-96,20 0 64,0 0-128,0 0-257,0 20-287,0-20-1,0 20-160,-21 1-96,3-2-32,-23 1 33,1 19 95,1-19 320,19 0 1,-20-1-161,21-19-32,19 21 65,-20-21-129,20 0-32,0 0 97,20 0 159,-1 20 1,21-20 31,-20 0-223,19 0-225,1 0-96,-19 20 0,17-20-193,-17 0-127,19 0-513,-20 0-288,-1 19-512,-19-19-609,20 0-1858,-20 0-9417</inkml:trace>
  <inkml:trace contextRef="#ctx0" brushRef="#br2" timeOffset="112024.4141">2560 7718 4900,'20'-21'2531,"-20"21"-610,0 0 610,-20 0-65,20 0-288,0 0-416,20 0-161,-20 0-416,0 0 65,0 21-257,0-21-129,20 0-127,-20 19-321,20-19-191,-20 0 63,0 0-192,20 0 0,-20 0-32,19-19 0,-19 19-192,0-21-192,20 1-289,0 0-384,0 1-512,0-1-641,-1 0-1185,-19 20-10859</inkml:trace>
  <inkml:trace contextRef="#ctx0" brushRef="#br2" timeOffset="118764.6485">11235 6168 2306,'0'0'1825,"0"0"-319,0 0 191,0 0 161,0-20-641,-20 20-480,20 0 416,0 0-192,0 0-513,0-19 129,0 19 384,0 0-64,0 0-128,-20 0-65,20 0-159,-20 0-289,1 19-64,-1-19-96,0 20 0,20-20 129,-20 0 223,0 0 161,1 0-129,-1 0 385,0-20-321,0 20-287,-1 0-193,3 0-32,-23 0-32,21 0 0,-18 0 96,17 20-160,-19-20 64,20 0 0,1 0 0,-1 0 0,-20 0 64,1 0-64,-1 0 0,-19 0 0,19 0 0,-19 0 0,-2 0 0,2 21 32,-1-1-32,1-20-289,-20 19 354,18-19-226,3 20 1,-3-20-224,2 0 224,0 0 64,-1 20 96,-19-20 32,20 0 0,-22 0 96,2 0 64,0 0-96,0 19-32,18-19-32,-18 0-96,0 0 96,19 0-64,1 0 0,-20 0-32,18 0 128,3 0-32,-22 0 32,20 0-64,-19 0-96,0 0 96,0 0 0,-2 0 32,2 0-64,20 0 64,-20 0-32,-1 0-128,21 0 64,0 0 32,-2-19 0,2 19 32,-21 0-32,21 0 0,-20-20 64,18 20-64,-18 0 32,20 0-32,-1 0-321,-19 0 129,0 20 128,0-20 64,18 0-32,2 0 64,-20 19-96,19-19 192,-19 0-96,20 0-64,-2 0 64,2 0 96,-1 0-224,1 0 128,0 0 0,-22 0-160,23 20 128,-1-20-32,-22 0 128,22 0-128,-1 0-32,1 0 32,18 0 0,-18 0-33,1 0 33,-3 0 32,2 0-160,-1-20 64,1 20 32,0 0 96,-2 0-32,3 0 96,-3 0-32,-18 0 0,20 0 0,-1 0-64,1 0 64,-2 0-64,2 0 0,0 0-64,-1 0 32,1 0 32,-1 0 0,1 20 64,0-20-32,-2 0 32,2 0-64,-1 20 96,1-20-160,-1 0 160,1 0-96,-20 21-64,38-21 32,-18 19 0,-1-19 128,1 0-96,19 20 32,-19-20 32,18 0-32,-17 0 0,-1 0-32,18 0 96,-18 0-128,19 20-64,-19-20-193,19 0-31,-21 0 160,2 0 128,-20 0 64,19 0 0,1 19 32,0-19 64,19 0-96,-19 0 32,-2 20-32,3-20 0,17 0-32,2 20 0,-21-20-32,21 0 64,-21 19 0,19-19 0,-17 22-32,-1-3 0,-2 1 32,2-20 0,19 20-32,-19-1 32,19 1 0,1 0 0,19 1 32,-20-2 32,1 1-96,19 0 32,-21-1-32,21 1 0,2 0-32,-3-1-97,21 2 65,0-21 0,-20 20 96,0 0 0,20-1 32,-20 1 32,1 0-64,19-1 0,-20 1 0,20 21 0,-20-22 0,20 1 0,-20 20 0,0-21 32,20 22-64,0-21 32,-19-1 0,19 21 96,0-21-64,0 1-32,0 1-32,19-1 64,-19 19-32,20-19 0,0-1 0,-20 1 96,0 21-128,0-22 64,0 1-32,20 0 97,-20 19-1,0-19-96,0-1 0,0 22 0,0-1 0,0-21 0,-20 21 0,20 0-32,0 0 32,0-1-32,0 0 0,0-18 32,0 19 0,20-21 0,-20 21 32,0-21 32,0 22 0,0-21-96,0 0 64,20 19-32,-1-19 0,1-1 0,-20 2 0,20-1-32,0 0 0,-20-1 64,21 1-32,-21 0 32,0-1 0,18 1-32,-18 1 0,20-1 32,0 19-32,-20-19-32,21-20 32,-21 19 0,20 1 0,-2-20 32,-18 20-64,21-20-64,-1 21 64,-20-2-32,20-19 64,-20 20 0,20-20 0,-1 0 0,1 20 0,20-20-32,-20 0-33,-1 19 65,1-19 0,20 20-64,-20-20 96,-1 20-32,-19-20 32,20 21 1,0-21 63,0 0-64,1 20 0,17-20-32,-17 0-32,-1 0-32,18 0 0,-17 19 31,-21-19 33,20 20 0,0-20 0,-20 0 0,20 20 0,0-20 0,-1 0 0,1 19 0,0-19 0,0 0-96,19 0 0,-19 0 64,21 0 0,-21 0 32,18 0-64,3 0 64,-3 0 0,3-19 0,-21 19 0,19 0 0,1 0 64,0 0-64,-1 0 32,1 0-32,-1 0-32,1 0 0,1 0 64,-2 0-32,1 0 0,0 0 32,-21 19-32,21-19 0,0 0 96,-1 0 32,1 0-95,-1 0-1,2 0 0,17 0-32,-17 0 0,-1 0 32,19 0 0,-19 0 0,19 0-32,-19 0 0,-1 0 0,22 0 0,-23 0 0,23-19 64,-2 19 0,-19 0 64,19 0-32,-19 0-96,19-20-32,2 20-32,-22 0 0,21 0 32,-21 0 32,21 0 32,-21 0-64,21 0 64,-21-20 64,22 20-32,-23 0-96,23 0 32,-22 0 0,21 0-32,-1 0 32,1 0 0,-21 0 0,22 0-32,-23 0 32,23 0-32,-22 0 0,21 0 64,-21-19-32,21 19 0,-1 0 0,-18 0-32,17 0 32,-17 0 0,18 0 0,-19 0 0,19 0 0,1 0 0,-21 0 0,22 0 0,-2 0 0,-19 0 32,19 0-64,-19 0 32,19 0 0,-19 19 0,-1-19 0,21 0 0,-21 0 0,22 0 0,-23 0 0,23 0 0,-2-19 0,-19 19 0,19 0 0,-19 0 0,19 0 0,-18 0 0,18 0 32,1-20 32,-21 20 0,21 0-64,-21 0 32,21 0-64,-21 0 0,22 0-64,-23 0 32,3 0 0,18 0 32,-19-21 32,-1 21 32,21 0 64,-20 0 32,19-20 32,-18 20-64,-3 0 64,3 0-64,18 0-31,-19 0-65,19 0-225,1 0 97,-1-20-32,-18 20 160,17 0 0,1 0 64,-18-19 64,-1 19 32,19 0-128,-19 0 0,19 0-32,2 0 32,-23 0 33,23-20-162,-2 20 194,0 0-97,-19 0-129,19 0 161,1 0 65,-1 0-162,-18 0 65,17 0 65,-17 0-65,-2 0 0,21 0 0,-21 0 0,21 0 32,-1 0-193,-19 0 290,19 0-129,2 0 0,-2 0 0,1 0 0,-1-20 0,-19 20 32,19 0-32,0 0 32,2 0 0,-2 0-64,1 0 64,-1 0-64,1 0 128,-1-19-160,0 19 64,2 0 32,-2 0 32,1 0-128,-1-21 96,0 21-32,1 0 0,-1 0 32,-18-20 32,18 20-192,1 0 160,-1-20-32,0 20-32,1 0 64,-1 0 0,-18 0 32,-1 0 0,-1 0-96,1 0 128,-1 0-32,1 0 32,0 0-64,-1 0-32,1 0 32,-1 0-160,1 0 96,1 0 0,-23 0 0,23 0 32,-1 0 96,-21 0-192,1 0 32,0 0 192,0 0-192,19 20 96,-19-20-32,0 0-64,0 0 96,21 0-96,-3 0 128,-18 0-160,21 0 96,-2 0-32,-19 0 96,20 0-160,-21 0 128,21-20 0,-20 20-32,0 0-32,19 0 96,-19 0 32,20-19-160,-21-1 64,21 20-64,1-20 0,-23 1 32,2-1 32,21-1-32,-21 1 64,19 1 32,-19-1-128,0 0 96,-20 1 0,20-1 0,-1-21-32,-19 22 32,20-1-64,0 0 32,-20-19-96,20 19-96,-20-21-1,20 22 161,-20-1 0,19-19 64,-19 19-32,0-21 0,0 22 32,0-1 32,0-19-96,0 19 32,0 0 0,20-20-64,-20 20-32,0 0 0,-20 1 96,20-1-32,0 0 0,-19 1 32,19-3 32,-20 3 0,0-1 32,20 0-64,-20 20 0,0-19 0,1-1 0,19 0 0,-20 20 0,0-19 0,0 19 0,20-21 32,-21 1 0,-17 20 353,18-20 31,-1 20-32,-17-19-127,18 19-97,-1 0-320,1 0 192,0-20 32,-19 20-96,19 0-32,-20 0 160,21 0-96,-21-20 0,20 20 0,-19 0-96,-1-19 160,-1 19-128,-18 0 192,19-20-160,1 20-32,-1 0 96,-19-21-128,19 21 96,-19 0-64,19 0-97,-19-20 65,18 20-128,-17 0 0,-3 0 64,22-19-32,-1 19 63,-19-20 97,19 0 32,-1 20-32,3-19 96,-3-1-64,3 20 0,-23-20 0,21 20-32,1-21-32,-1 2 32,1-1 0,-1 0-96,20 0-32,-1 1 128,3-1 32,-2-21 0,-1 22 64,1-1 0,20-19 0,-20 19 96,2-21-96,18 2 0,-21 19 0,21-19 97,0 0 63,-20-2 160,20-18 33,20 20-193,1-22-96,-3 2 32,22-1-96,-19 20-96,17-19-160,-17 20-224,-21-2-770,20 2-191,-20 0-1249,-20-1-8553</inkml:trace>
  <inkml:trace contextRef="#ctx0" brushRef="#br1" timeOffset="138357.4219">16058 10934 13516,'-18'-41'1249,"-2"21"353,0 1 32,-1 19 159,1 19-223,2 1-513,-3 0 64,21 40 128,0-1-576,0 21 31,0-1-415,21 1-1,-3-21-128,2 1-160,21-1 128,-3-39-256,3 19-513,-1-19-416,-1 1-736,1-21-1442,-1 0-1602</inkml:trace>
  <inkml:trace contextRef="#ctx0" brushRef="#br1" timeOffset="138756.836">16376 10934 18673,'0'-21'1121,"0"21"-448,-20 0 384,20 0 512,0 21-191,0 18-546,0 0-223,20 41-257,-20-21 33,0 22-129,20-22-128,21 0-64,-21-19-32,39 0-64,-19-1 32,-1-39-192,1 0-32,-20 0-32,19-20-65,-19 1-31,0-21-129,-20 19 97,0-18-64,0 0 31,-20 19 321,-20 20 64,21 0-64,-21 20 96,20-1-64,0 1 0,1 0-481,19-1-640,0 2-1153,19-1-577,1 0-4612</inkml:trace>
  <inkml:trace contextRef="#ctx0" brushRef="#br1" timeOffset="139096.6797">16953 11052 16783,'-40'0'1730,"20"19"-705,-1 2 384,21 19 321,-18-1-481,18 0-544,0 22-353,39-22-256,-19-19-96,39 19 0,-19-18-192,19-21 128,1-21-160,-21 2 64,1-1-97,-20-19 161,1 19-64,-21-19-64,-21-2 32,1 1 32,-20 1 96,1 19-129,-21-1-95,21 2-320,-1 19-1,1 0-192,19 19-768,20 2-770,0-21-5124</inkml:trace>
  <inkml:trace contextRef="#ctx0" brushRef="#br1" timeOffset="139524.4141">17568 10834 19826,'-40'-39'1217,"0"39"-960,21 0 127,-21 19 1186,0 1-353,1 0-577,19 19-319,0 2-225,20-22-192,20 21-65,0-40 65,19 19-96,1-19-160,0-19-193,-1 19 33,1-20 192,-1 0 255,1-20 65,1 40 193,-23-20 319,2 20 65,1 0 191,-1 0-127,-20 41-353,0-22-31,0 40-161,0 0-64,-20 2 32,-1-2-64,1-18 0,20 18-192,-18-20-321,18 0-128,-20 2-352,20-21-448,0 19-801,0-19-1281,20-20-9514</inkml:trace>
  <inkml:trace contextRef="#ctx0" brushRef="#br1" timeOffset="139791.9922">17925 11251 17456,'-40'59'2530,"40"-19"-1537,-19-21 96,19 22 385,19-2-738,1-19-479,0 0-97,20-1-160,-1-38-32,1 19-192,1-20-1,-23-19 1,2 19-32,-20 0 96,0-20 32,-20 20-161,2 0-63,-23 20-96,21-19 159,-20 19 97,1 0 160,19 0-352,0 0-2371,20 0-1633</inkml:trace>
  <inkml:trace contextRef="#ctx0" brushRef="#br1" timeOffset="140031.25">18144 10834 22869,'99'39'2242,"-40"-19"-1089,1 40-384,-1-20-128,-19 19 31,-1 1-415,-19-1-129,-20 2-96,21-22-224,-21 20-129,0-20 33,-21-18-192,1 19-513,2-21-481,-3 1-1216,1 0-2307</inkml:trace>
  <inkml:trace contextRef="#ctx0" brushRef="#br1" timeOffset="146451.1719">19334 11390 6566,'20'-40'2530,"-20"20"-256,0 20-32,-20 0-320,20 0-416,-20 0-449,20 20 0,-18 20-128,18 0-289,0-21-31,18 21-97,2-21-127,0-19-225,1 0 160,17 0-192,-17-19-192,19-1 256,-20-19-160,-1 19-32,-19-21 128,0 22-64,-19-1 33,-21 0-33,-1 1 32,3 19 0,-3-20-160,21 20 0,2 0-225,-3 20-575,21-1-225,0 1-545,21 0-480,-3-1-1409,2 2-8329</inkml:trace>
  <inkml:trace contextRef="#ctx0" brushRef="#br1" timeOffset="146690.4297">19871 11430 15214,'-41'-40'2402,"3"19"-1057,-3-18-288,1 0 449,-19-20-257,19 18-32,1-18-576,-1-2-449,20 22-96,20-20-192,0 20 160,20-2-64,0 21-64,39 1-64,-19-1-609,0 20-768,-1 20-962,1-1-607,-19 1-3749</inkml:trace>
  <inkml:trace contextRef="#ctx0" brushRef="#br1" timeOffset="146855.4688">19513 11151 16335,'-118'40'3139,"98"-40"-1890,-1 0-608,21 0 31,0 0 65,41-20-192,18 20-385,0-20-513,21 20-1632,-1-19-2211</inkml:trace>
  <inkml:trace contextRef="#ctx0" brushRef="#br1" timeOffset="147371.0938">20545 10913 16367,'0'-59'1954,"0"59"-289,0-20-95,0 20-641,0 20 256,0-1-128,0 21-224,0 0-321,0 19-256,20 0-63,0 2-97,1-22-64,-3 0-32,22 2-513,-19-1-223,19-21-578,-21 1-608,-19 0-1184,0-20-386,-19 0-12073</inkml:trace>
  <inkml:trace contextRef="#ctx0" brushRef="#br1" timeOffset="147566.4063">20347 11271 20691,'40'-20'1954,"-20"1"-1474,39-3 481,-19 3 0,-1 19-640,1-20-257,-1 20-96,1-20-289,1 20-351,-2 0-706,21-19-672,-40 19-800,19-20-578</inkml:trace>
  <inkml:trace contextRef="#ctx0" brushRef="#br1" timeOffset="148117.1875">20804 10795 17200,'0'19'1986,"0"1"-1186,0 19 225,0 22-64,20-22-32,19 20-288,1 1-385,-1-20-128,1-1-64,1 0-32,-23 2 64,2-21-32,1 0-64,-21-1 96,0 1-63,0-20 31,0 0 32,-21 20-64,21-40-32,0 20-96,-20-20-33,20 1-63,0-21-192,20 21-32,-20-22 159,21 21 129,-1 20 32,0 0 0,-2 0 32,3 20 160,-1-1-192,0 3 32,0-3 128,-1 1-32,1-20-96,20 0 64,-1 0 0,21-20 0,-1 1 0,-18 19 96,-1-22 96,-1-17-96,-19 19-32,0 1 64,-20-21 33,0 19-33,-20 2 0,-21 19 0,3 0 192,18 0 1,-21 19-1,3 22-64,17-2 128,1 1-63,20 1-193,20-2-96,1 0-128,37-19-321,3 0-992,-2-1-96,20-19-1250,-19 0-2081</inkml:trace>
  <inkml:trace contextRef="#ctx0" brushRef="#br1" timeOffset="150687.5">1329 12660 6566,'-19'0'1793,"-1"0"-960,20 0 96,0 20 1601,0-20-672,20 0-545,-20 20-223,19-1-162,1-19-159,0 0-160,0-19-129,0 19-288,-1-20-96,1 0-32,0 1-128,-20-22-32,0 2 64,0 19-32,0 0 64,-20 20-96,20-19 0,-39 19 32,19 0 32,-20 0 160,1 39 160,19 0 97,20 2 31,0 18 97,0-20-1,20 22-320,-1-22-96,21-19-96,-20 0-32,-20-1-256,20 1-353,-1-20-63,21 21-321,0-21-769,-1-21-928,2 21-3236</inkml:trace>
  <inkml:trace contextRef="#ctx0" brushRef="#br1" timeOffset="150957.0313">1687 12343 12363,'20'0'5317,"0"0"-4740,-20 0-481,0 0 801,-20 0 544,20 39-608,0 1-385,20 0-191,-1 19-161,-19-19-96,20 20 32,0-21-160,0 20-353,0-18-288,19-1-608,-19-1-4452,21 0-7720</inkml:trace>
  <inkml:trace contextRef="#ctx0" brushRef="#br1" timeOffset="151302.7344">2025 12660 15822,'0'-19'1346,"18"19"-1186,-18 0 128,0 0 449,21 0-193,-21 0-127,20 0-225,-20 0-32,20-20-32,-20 20 32,20 0-160,-1-21-224,-19 1-160,0 1-1,0-1 225,0 0 192,0 1 32,0 19 257,-19-20 159,19 20-192,-20 0 1,0 20 223,20-1 1,-20 21 191,-1-1-95,3 2-225,18-2-288,18 0-32,3-19-64,-1 21 0,0-21-224,19-20-416,21 19-385,-1-19-705,-19-19-384,19-1-1794</inkml:trace>
  <inkml:trace contextRef="#ctx0" brushRef="#br1" timeOffset="151780.2735">2440 12580 13965,'41'61'1793,"-21"-61"-543,-20 39-193,20-19 0,-20-1 128,18 22-288,3-21-353,-1 19-160,-20-39-95,0 20 223,0-20-31,0-20-353,0 1-96,0-1-128,-20 0 96,20-21-257,0 22 97,-21-21-32,21 1 32,0 18-32,0 1 32,0 20 320,21 20 32,-1 1 0,0 18-96,0-19 64,-20 0 65,20-1-33,-20 1-64,19 1-64,-19-1 32,20 0-32,-20-20 0,0-20-64,0 20 0,0 0 0,0-20-32,0 20-256,0 0-96,20 0 127,-20 0-63,20 0-353,0 0-480,19 0-1089,-19 0-256,39 20-1890</inkml:trace>
  <inkml:trace contextRef="#ctx0" brushRef="#br1" timeOffset="152121.0938">3056 12739 11594,'20'-20'2018,"0"1"-1057,-20 19 833,40 0 96,-21 0-161,1-20-383,0 20-770,21-20-384,-23 20-160,2-19 161,0 19-33,1-20-32,-21-21-64,0 22 32,0-1-160,0 20-256,-21 0 192,1 20-1,-18-1 33,-3 1 64,21 1 64,-19-1 161,19-1 127,0 1 160,20 0-31,-20-1-161,40 22-128,-20-21-96,20 19-32,19-39 0,1 20-160,1-20-224,17-20-321,1 1-800,-18-1-929,-1-21-321,-1 21-4228</inkml:trace>
  <inkml:trace contextRef="#ctx0" brushRef="#br1" timeOffset="152476.5625">3553 12541 10089,'19'20'4773,"-19"-1"-3748,0-19 352,20 20 224,0-20 33,0 41-193,1-22-704,-3 21-417,-18-1-128,20-18 161,1-1 63,-21-20-192,0 0 65,20 0-65,-20-20-128,0-1-128,0-18 128,0 19-64,20-19-32,-20-2 0,0 21 0,18-19 64,-18 39 0,21 0 0,-21 20 32,20-1-192,0 1-192,0 21-289,-1-2-95,21-19-449,-20-1-353,0 1-800,-1 1-352,21-21-3812</inkml:trace>
  <inkml:trace contextRef="#ctx0" brushRef="#br1" timeOffset="152679.6875">4108 12363 19762,'0'-20'1858,"0"20"-993,21 20 352,-21-1-192,0 21-256,20 20-545,-20-21-224,18 20-128,2-18-96,1-2-129,-1-19-319,19 0-289,-19-1-737,0-19-1473,0-19-1121</inkml:trace>
  <inkml:trace contextRef="#ctx0" brushRef="#br1" timeOffset="153127.9297">4088 12541 19314,'-20'0'1954,"1"0"-1346,-1 0-384,20 0 289,0-20 256,20 1-609,-1 19-128,1-20-320,0 0-449,1 20-384,-1 0-673,18 0-96,3 0 545,-2 0 576,1 0 353,0 0 384,-1 0 480,1-21 673,-20 2 257,19-1-385,-39 20 448,20 0 64,-20 0-480,-20 20-160,2-1-224,-23 2-353,21-1-288,-19 19 96,39 1-192,-20-21-96,40 1 256,-1 1-96,21-1-32,1-20 128,-3 0 0,23 0 128,-22 19-96,21-19 0,-41 20-96,21 0 193,-20-20-97,-20 0-192,0 19-257,-20-19-255,0 0-417,0 0-609,1 20-1313,-21-20-128,20 21-11178</inkml:trace>
  <inkml:trace contextRef="#ctx0" brushRef="#br1" timeOffset="153714.8438">5398 12580 17680,'20'-19'1442,"1"-1"-642,-21 40 418,20-20-258,-20 39-543,20-18-257,-20-1-128,19-1 64,-19 21-128,20-21-224,-20 1-321,20-20-1056,-20 21-1154,0-21-992</inkml:trace>
  <inkml:trace contextRef="#ctx0" brushRef="#br1" timeOffset="153871.0938">5418 12363 12363,'0'-40'-608,"0"21"-4389</inkml:trace>
  <inkml:trace contextRef="#ctx0" brushRef="#br1" timeOffset="154106.4453">5578 12482 11082,'39'98'4612,"-19"-37"-2594,0-22-608,19-19 255,-19-1-320,0 1-223,0-20-354,-20 0-383,21 0-193,-21-20-96,18 1 32,-18-1-224,0 0 32,20 1-128,-20-22 192,20 21-96,-20 20 96,21 0-32,-1 0 64,-2 20-32,3 1-481,-1-1-512,20-1-1441,-21 1-1314,21 0-10890</inkml:trace>
  <inkml:trace contextRef="#ctx0" brushRef="#br1" timeOffset="154979.4922">6828 12502 9673,'20'19'1089,"-20"-19"-897,0 0 288,0 20 2211,0-20-994,0-20-704,0 20-192,0-19-192,0-1-33,20 0-63,-20-1-97,0 2-160,20-1-159,-20 0-97,0 20 0,20-19 96,-1 38 224,-19-19 160,20 20-63,0-20-97,0 20 0,19-1-63,-19 2-1,0-21 0,21 0 0,-2 0-63,-19-21-65,20 2-96,-1-1 32,-19 0-192,20 1-321,-21-1-127,21 0-577,-20 20-1762,-20-19-1441</inkml:trace>
  <inkml:trace contextRef="#ctx0" brushRef="#br1" timeOffset="155327.1485">7066 12700 17616,'-20'0'1185,"20"-20"-1153,0 20 225,0-20 351,0 20-416,20 0-64,-20 0 65,21 20-33,-1-20-160,-2 0 32,3 20 128,-1-20 224,0 19-63,0 1 63,-1-20 193,1 0-193,20-20-224,-20 20-160,19-19-352,-19-1-321,0 0-1313,19 1-1153,-19-1-3459</inkml:trace>
  <inkml:trace contextRef="#ctx0" brushRef="#br1" timeOffset="155870.1172">8059 12462 17264,'40'-40'769,"-40"20"-449,0 20 128,0 0 930,-20-20-129,0 20-513,0 20-95,-19-20 32,19 20-225,-21 20 1,23-20-353,-23 0 32,41-1-32,0 1-128,0 0 64,21-1 0,-1 1 0,18 1-64,23-21 64,-2 0 0,0 20-32,21-20 0,-21 19-64,-18-19 32,-3 20 32,3-20 0,-41 20 0,0-20 64,0 19-352,-41 1 63,21 1-255,-19-1-641,-21 0-705,21-1-1729,-1 1-3556</inkml:trace>
  <inkml:trace contextRef="#ctx0" brushRef="#br1" timeOffset="156065.4297">7959 12462 20275,'41'-21'961,"-2"2"-1282,-19-1 97,20 0-192,-1 1 224,1 19-257,-20 0-800,19-20-833,1 20-2594</inkml:trace>
  <inkml:trace contextRef="#ctx0" brushRef="#br1" timeOffset="156340.8203">8535 12343 12043,'0'59'4548,"0"-20"-2370,0 22-864,0-22-578,0 20 129,20-18-192,0-22-65,0 1-127,20-20-257,-1 0-128,1 0-128,-1-20-320,2 1 63,-21-22 65,0 2 0,-20-1-192,-20 21-1,0-21 289,-21 40 32,2-21-128,-21 21-449,21 0-1409,-1 0-1313</inkml:trace>
  <inkml:trace contextRef="#ctx0" brushRef="#br1" timeOffset="157071.2891">9409 12143 13132,'-40'-19'1409,"20"19"-63,-19 19-193,-2 2 480,3-1 65,-3 19-161,1 1-800,1-21-577,39-19-128,0 22-64,0-22 0,39 0 32,1-22 32,1 22-256,18-19 0,-19-1 128,19 20 64,-19 0 0,-1 0 128,-19 20 32,0 21 0,0-2 32,-20-19-32,0-1 32,0 21 161,0 0-289,0 0 128,-20-1-96,20 0-224,-20-19-193,0 1-383,20 18-802,-20-19-1120,20-20-545,0 0-8777</inkml:trace>
  <inkml:trace contextRef="#ctx0" brushRef="#br1" timeOffset="157294.9219">9687 12502 15694,'0'39'2018,"0"-19"-865,-21-1 417,21 1 224,0 1-737,0 18-929,21-19 32,-1 19-128,0-39 128,19 0-64,1 0-288,-20-39-224,19 19-193,-19-19 225,0-2-193,-20 22-96,0-1-864,-20 0 256,0 20-97,-19 0-1600</inkml:trace>
  <inkml:trace contextRef="#ctx0" brushRef="#br1" timeOffset="159154.2969">10818 12502 15758,'-20'0'801,"0"19"-96,1 1 352,-1 0 448,0 19-191,20-18-354,0-1-447,20-1-97,0-19-288,19 20 33,1-40-33,-1 20-96,22-39-224,-23 18 95,-17-18-31,-1-1 192,0 21-96,-40 19 0,0-20 64,-1 20-96,-17 0 32,-3 0-64,3 20-384,-3-1-1154,41 1-992,0 19-385,0-19-10538</inkml:trace>
  <inkml:trace contextRef="#ctx0" brushRef="#br1" timeOffset="159362.3047">11294 12700 12043,'41'-20'1441,"-41"0"-608,-21-19 480,1 18 1,-19-38-97,-1 20-64,-19-1-577,-1-40-95,21 21-161,19-1-96,0 1-64,40 39-128,0 0-160,19-1 32,1 21-288,-1 0-1089,1 21-1026,21 19-3234</inkml:trace>
  <inkml:trace contextRef="#ctx0" brushRef="#br1" timeOffset="159542.9688">10976 12422 19090,'-38'19'1665,"17"-19"-1537,21 0 417,0 0 576,21-19-769,17 19-512,3 0-705,18-20-928,-19 20-1571,19 0-9672</inkml:trace>
  <inkml:trace contextRef="#ctx0" brushRef="#br1" timeOffset="160181.6406">12069 12104 16623,'-20'-39'1794,"20"39"320,-20 0-416,20 0-770,0 39 129,0 0-96,0 2-448,20 18 63,0 2-383,1-2-33,-3-20 32,2-19-192,0 20-32,1 0-320,-1 19-513,-2-20-577,3 2-736,-1-2-897,0-19 257,-20-20-8233</inkml:trace>
  <inkml:trace contextRef="#ctx0" brushRef="#br1" timeOffset="160369.1406">11930 12621 11370,'-20'-21'8713,"40"1"-7400,-20 1-512,20-1-193,0 20-95,19 0-385,-19-20-96,20 20-96,19-19-481,-18 19-576,-3-20-352,23 0-353,-22-20-6086</inkml:trace>
  <inkml:trace contextRef="#ctx0" brushRef="#br1" timeOffset="160854.4922">12207 12164 15118,'21'20'1569,"-21"19"-416,20 1 577,20 20-128,-21-1-802,1-19-479,0 0-97,0 0 64,0-1-96,-1 0 65,1-19-129,0 21-160,0-22 256,0-19-320,-1 0 192,1 0-160,-20 0 96,20-19-192,-20-22-33,0 21-95,0 1 96,0-21 64,0 40 32,0-19 32,21 19 96,-21-20 128,20 40-64,18-20 96,-17 19-64,-1 1 0,18 0 1,-17-20-1,19 19-32,-1-19 0,1-19 96,0-1-160,-21 0 32,21-19 32,-20 19-96,-20-20 96,0 20 32,0 0-96,-40 1 0,20 19 33,-19 19-33,19 1 64,-20 0 128,40-1-128,-19 2-96,19 19-32,0-21-64,19 1-64,21 0-449,0-1-704,19-19-2371,2 0-2241</inkml:trace>
  <inkml:trace contextRef="#ctx0" brushRef="#br1" timeOffset="163424.8047">14153 12363 10153,'0'-20'1698,"-20"20"-321,20-20 193,-19 1 544,19 19-417,-20 0-480,20 0-256,-20 0-256,20 0-97,-20 0 97,20 0-160,-20 0-129,20 19-160,0-19 0,0 20-191,0 0 31,0-20-64,0 19 32,0-19 32,0 0-32,20 0 160,-20 0 96,0 0 1,0 0-33,-20-19-224,20 19-32,0 0 96,0 0-32,-19-20-128,19 20 96,0 0-64,0 0-64,0 0 96,-20 0 0,20 0-32,0 0 0,-20 0 32,0 0-64,20 0 96,-21 0 0,3 0 0,18 0 65,-20 0-129,20 0 96,-20 0 96,20 0-192,-21 0 128,21 20 32,0 19-32,0-19-96,0-1-32,0 2 64,21-1 64,-1 0-192,0-20 64,19 0 129,1-20-33,-1 0-257,1-1-31,0-18 32,-21 19 64,-19-19 0,20 19 160,-20 1-128,-20 19 160,20 0 0,0 19-160,-19 21 224,38 19-256,-19-19 192,20 19-96,0-39 32,0 19 0,19 2 0,1-21-32,-19 19 96,17 0-96,-17 2 97,-1-1-33,-20-1 64,0-19-64,-20-1-96,-1-19-32,-17 20-96,-23-20-225,22 21-31,-21-1-545,1-20-481,0 0 65,19 0-545,20-20-864,-1-21-577,21 22-7528</inkml:trace>
  <inkml:trace contextRef="#ctx0" brushRef="#br1" timeOffset="163721.6797">14451 12561 15630,'40'39'2114,"-40"-39"-1345,20-20 384,-20 20 833,0 0-449,0-19-832,-20-1-288,0 0 191,0-19-448,0-2 32,1 2-192,19 0-96,0-1 160,0 21-256,19-3-352,1 22-161,0 0-512,20 22-1185,-1-3-833,1 1-3011</inkml:trace>
  <inkml:trace contextRef="#ctx0" brushRef="#br1" timeOffset="164012.6953">14829 12363 18097,'-20'19'2114,"0"1"-1346,0 0 257,20-1 321,0 2-514,0-1-287,20-20-289,0 20-160,0-20-64,19 19 32,-19-19-32,20-19-160,-1-1 32,-19-21 96,0 22 96,-40-21-32,-20 21-32,1-1-128,-1 0-32,1 20 160,-1 0-224,20 0-769,-1 0-1121,21 20-1730,21 0-960</inkml:trace>
  <inkml:trace contextRef="#ctx0" brushRef="#br1" timeOffset="164273.4375">15127 12323 19794,'-20'40'2435,"20"-21"-2019,0 1 225,20 19 608,-2-39-128,23 0-641,-1 0-191,-1-19-193,1-1-32,-1 0-224,1 1 31,-20-21-159,0 21-96,-20-22-129,0 41-320,-20-20-544,0 20-352,0 0-866,0 0-544,1 20-6662</inkml:trace>
  <inkml:trace contextRef="#ctx0" brushRef="#br1" timeOffset="164621.0938">15603 12521 15598,'40'79'1986,"-21"-38"-128,1-2-833,0 0 224,-20-19 96,20 1-416,-20-21-288,0 0-481,0-21-96,-20 1 64,0-19-32,0 0 0,1-22-96,-21 2-64,19-21 128,21 2-192,21 38 32,-1-1 32,19 41 256,1 0 0,0 0 33,-21 41-97,21-21 0,-20 19-64,0-19-128,-20 0 160,0 20-384,-20-40-33,20 20-63,-20-20-32,0 20-193,0-1-864,-19-19-1186,19 20-576,0-20-3908</inkml:trace>
  <inkml:trace contextRef="#ctx0" brushRef="#br1" timeOffset="164960.9375">16238 12164 21620,'19'-21'1730,"-38"21"-834,-1 0-415,0 21 416,-20-1 288,21 19-416,-21 1-481,20 1-288,20-2-64,20-19-160,20-1-1,-1 1-95,21 0 0,-21-1 160,21 2-1,-21-21 161,-19 20-32,1-20 0,-1 20 225,-20-1 63,0 1-64,-20 0-64,-21-1-32,21 1-128,-19-20-608,-1 21-1218,20-21-1537,1-21-1826</inkml:trace>
  <inkml:trace contextRef="#ctx0" brushRef="#br1" timeOffset="181710.9375">2262 13395 9993,'0'0'3203,"0"0"-2594,0 0 351,0-19 610,0 19 192,20 0-193,0 0-384,0 0-384,-1 0-128,1 0 159,0 0-159,21 0-225,-3 19-31,-17-19-1,19 0-159,-22 20-129,3-40-64,-1 20 0,0 0-64,20 0-64,-21 0-193,1-19-255,0 19-97,0 0-191,-20 0-642,20 0-1793,-1 0-1121</inkml:trace>
  <inkml:trace contextRef="#ctx0" brushRef="#br1" timeOffset="185246.0938">2877 13534 6277,'0'0'1506,"0"20"-1,0-20 193,0 0-577,0 0-512,0 0-225,0 0 257,0 0 31,0 0 129,0 0-32,-20 0-321,20 0-128,0 0 1,0 20-161,0-20-96,0 19-32,0 1-32,0-20 32,0 0 128,0 0 160,0 0 225,0 0-33,0 0 129,0 0 0,-18 20-97,18-20-63,-20 0-65,20 0-288,-21 0-32,1 19-128,20-19 288,-20 0-95,20 20-65,-19-20 288,-1 0 0,0 21-95,20-21 31,-20 0-32,0 0 97,1 0-1,-1 0 32,0 0-127,0 0-97,0 0 0,-1 0 0,3 0 160,18-21-127,-20 21-65,0-20-64,-1 20 32,21 0-32,-20 0-64,2 0 128,18 0-64,-21 0 1,1 0-162,20 0 162,-20 0-97,20 0-321,0 0-255,0-19-289,0 19-897,0-20-1729,0 20-1666</inkml:trace>
  <inkml:trace contextRef="#ctx0" brushRef="#br1" timeOffset="192757.8125">2938 13236 2722,'0'-21'3139,"0"21"-64,0 0-352,0-19-225,0 19-512,-20 0-705,20 0-352,0 0-32,0 0-64,0 0 191,0 0-223,0 0-96,0 0-64,0 19-129,0-19-128,0 0 1,0 21-161,0-21 96,20 20 33,-20 0-225,18-1 64,3 1-64,-1 19 32,0-17-96,19 17-32,-19-19 64,0 19-128,20-19-32,-21-1 96,1 2-64,0-21 32,-20 20 0,20-20-64,-20 20 64,21-20-32,-21 0-32,0 19 64,0-19-32,0 0 32,0 0 32,0 20 32,0 0-32,0-1-32,0 1-32,0 21 192,-21-22-224,1 21 96,0-1 32,-19-18-64,19 19 225,0-21-65,0 21-96,0-21-256,1-19-481,19 0-352,0 0-769,0-19-2145,19-1-4133</inkml:trace>
  <inkml:trace contextRef="#ctx0" brushRef="#br1" timeOffset="195067.3828">3671 13335 7815,'-18'-20'1313,"18"0"96,-21 20 609,21-19 64,0 19-512,-20-20-449,20 20-448,0 0-65,0-20-31,0 20-161,0 0 161,0 0 63,20 20 129,-20-20-128,0 20-33,21 19-159,-21 0-33,18 22-160,2-22-96,-20 20 33,21 2 31,-1-42-64,-20 21-96,20-40 0,-2 19 0,3-19 64,-1 0-64,0-19 32,0 19-160,-1 0 64,1 0 32,0 19 32,0-19-32,0 20 64,-20 1-96,0 18 33,0-19-66,-20 0 66,0-1-98,0-19 65,0 0-64,1 0 0,-1 0-192,0 0-256,0-19-33,20 19-384,0-20 0,0-19 0,0 19-640,0 20-769,0-21-2755</inkml:trace>
  <inkml:trace contextRef="#ctx0" brushRef="#br1" timeOffset="195335.9375">4208 13554 9545,'40'20'7527,"-40"-1"-6887,0 1 161,0-20 608,0 20-320,0-1-832,0-19-193,0 20-128,0-20-321,0 0-608,0 0-832,0 0-418,0 0-3330</inkml:trace>
  <inkml:trace contextRef="#ctx0" brushRef="#br1" timeOffset="195458.9844">4167 13395 13484,'-18'-19'833,"18"19"-513,0 0-1120,0 0-129,0 0-1730</inkml:trace>
  <inkml:trace contextRef="#ctx0" brushRef="#br1" timeOffset="196175.7813">4645 13574 5797,'0'0'2082,"0"0"-673,0 0 449,0 0 352,0 0-384,-20 0-545,20 0-128,0 0-64,-20 0 0,20 0 128,0 0-256,-21 0-224,21 0-225,-18 0-31,18 0-97,0 19-63,-20 21-129,20-21-160,0 22-32,0-2-32,0 1-64,0-21 64,20-19-32,-2 0 32,3 0-129,-21 0 33,20-39 32,0 19 64,0-19 64,-1-2-32,-19 22 96,0-1-64,0 20 32,0 20 97,0-1-65,0 1-64,0 21-32,0-2-96,0 0 96,20 2 32,0-1-64,0-21 32,0 21 32,-20-21 0,19 22 32,-19-21-32,0-1 64,-19 1-256,-1-20-129,0 0 65,-20 0-448,21-20-353,-21 20-577,20-19-640,-1 19 64,3-20-4292</inkml:trace>
  <inkml:trace contextRef="#ctx0" brushRef="#br1" timeOffset="196828.125">5101 13633 13933,'0'0'2050,"0"-20"-1089,-21 20 31,21-20 546,-18 20-449,18 20-192,-20 0-385,0 19-287,20-18-129,-21 18-64,21-19-32,0 19 32,21-19 0,-21 1-32,20-21 96,0 0-288,-2-21-161,3 1 33,-1-19 96,-20 19 256,20 1-64,-20-1 128,0 20 448,0 0-159,-20 0 31,20 0-160,0 20 1,0-1-97,0 21-96,0-1-96,20 22-32,0-22 96,0 0 32,19 22-160,-19-42 0,0 21 96,-20-21-96,0 21 96,0 0-193,-20-20-95,0 0-192,0-20 63,1 0-159,-21 0-1378,20-20-1377,-21-19-11756</inkml:trace>
  <inkml:trace contextRef="#ctx0" brushRef="#br1" timeOffset="197856.4453">4248 13693 1313,'0'0'3555,"0"0"-2178,0 0 834,0 0 159,-20 0-416,20 0-417,0 0-256,0 0-320,0 0-32,0 0-128,0 0-193,0 0 33,0 0 192,0 0-129,0 0-319,0 20 63,0-1-63,0-19-129,0 20-192,0 0 32,0 19-96,0-39 96,0 21 0,20-1 64,-20-20-32,0 0-31,0 0-33,0 0 160,0 0-96,0 0-96,0-20-32,0 20 32,0-21 0,0 1-64,0 1 160,0-1-160,0 0 32,0 1-160,0-1-256,0 20-545,0 0-1634,0 0-832,0 0-3716</inkml:trace>
  <inkml:trace contextRef="#ctx0" brushRef="#br1" timeOffset="199232.4219">5418 13672 10441,'-20'0'1634,"20"0"-193,-18 0 193,18 21 288,0-21-321,-20 20-448,20-20-192,0 0-384,20 19-97,-20 1-95,18 0-65,-18-20-96,20 0-32,-20 0-64,21-20-32,-1 0 1,-20 1-65,20-1-161,-20 20 33,0-21 96,0 21-32,-20-20-32,0 20 96,-1 0 32,1 0-64,20 20 32,-18 1-32,-2-1-32,-1 19 225,21-19-33,0 19-128,0-18 64,21-1-64,-1 0 64,-2-20-64,2 19 0,21-19-128,-21 20-224,-1-20-353,21 0-929,-20 0-1024,19 0-737,-19-20-9802</inkml:trace>
  <inkml:trace contextRef="#ctx0" brushRef="#br1" timeOffset="199573.2422">5736 13693 7174,'41'39'5061,"-41"1"-3203,18-21-225,2 1-223,0 1 63,1-1-288,-21 0-512,20-20 32,-20 0 63,0 0-383,0-20-1,-20 0-64,20-1-128,-21 1-95,1 1 159,0-21-256,2 21 32,-3-22 64,21 21 0,0-19-192,0 19 160,21 20-96,-3-19-641,2 19-480,21 19-993,-21 1-993,19 0-4356</inkml:trace>
  <inkml:trace contextRef="#ctx0" brushRef="#br1" timeOffset="200443.3594">6471 13415 13805,'0'-20'864,"-20"1"738,20 19-257,-20 0 65,20 0-65,-20 19-64,20 1-384,0 19-385,20 20-255,0-18-97,-20 18-64,20-20-96,0 22 0,-1-22-288,1 0-225,0-19-320,0 1-576,0-1-1089,-20-20-1506</inkml:trace>
  <inkml:trace contextRef="#ctx0" brushRef="#br1" timeOffset="200666.9922">6332 13732 17712,'0'20'2242,"0"-20"-1473,0-20 352,0 20-320,20-19-545,0-1-128,0-1-128,-1 1 64,21 1-160,-20-21-32,19 21-320,-19-1-289,0 20-608,0-20-1025,0 20-962,-20-21-8102</inkml:trace>
  <inkml:trace contextRef="#ctx0" brushRef="#br1" timeOffset="201080.0781">6670 13315 15310,'-21'80'1409,"21"-40"-320,0-1-64,0 21-64,21-20-32,-1-1-384,-2 20-257,2-18-160,1-2-96,19-19 96,-21 19 128,-19-18 97,20-1 63,-20-20 1,20 20-193,-20-20 320,0 0-352,0-20-63,0 0-65,0-21-32,0 22-32,0-21 0,0 21-32,0-1 32,0-1 32,20 21 160,0 0-192,-20 21-32,20-1-417,-1 19 161,1-19-609,20-1-480,-19 1-833,-3 1-577,2-21-4131</inkml:trace>
  <inkml:trace contextRef="#ctx0" brushRef="#br1" timeOffset="201521.4844">7324 13574 11691,'-19'0'3491,"-1"0"-2434,0 0 640,0 19 161,0 1-128,1 0-609,-1 19-448,0 2-417,20-2-96,-20 0-128,20-19-320,0 21 608,20-21-448,0-20 32,0 0-64,-1 0 96,1-20 96,0 0 32,0-21-128,-20 22 96,0-21-32,0 21 32,0-1 96,0-1 32,0 21 64,-20 0-96,20 0-32,0 21 0,-20-21-63,20 20-1,20 19 0,-20-39-96,20 20-193,0-1-319,-1 1-449,1-20-737,0 0-480,0 0-64,0 0-4517</inkml:trace>
  <inkml:trace contextRef="#ctx0" brushRef="#br1" timeOffset="201839.8438">7443 13554 17040,'0'59'1409,"0"-20"-448,0-19 192,0 21-32,0-22-480,20 21-353,-20-21 0,20 1 0,1-20-159,-21 0-65,18 0 32,2 0-96,-20-20 0,21 1 32,-21-1 0,0 0 0,20 1 0,-20-1 224,20 20-64,-20 0 225,18 0-65,3 0-256,-21 20-128,20-1-256,0 1-737,0 0-705,-1-20-960,1 19-1154</inkml:trace>
  <inkml:trace contextRef="#ctx0" brushRef="#br1" timeOffset="205477.5391">8318 13376 4612,'-21'0'2690,"21"0"-415,0 0-65,0 0 32,0 0-545,0-22-511,-20 22-65,20 0 96,0-19 32,0 19 96,0-20-288,0 0-160,0 20-288,0-19-129,0-1 97,20 0-385,1 20-96,-3-21-64,2 42 32,0-21-64,1 20 32,-1 0-64,-2 19-64,-18 0 96,0 2 0,0-1 0,0-1 64,21 0-128,-21-18 32,20-21 0,20 0 0,-21 20 96,1-20-128,20 20 160,-20-1-64,0 1 64,-1 0 32,-19 19 32,0-18-64,0-1 0,-19 19-64,-1-19-96,0-20-64,0 19-160,0-19-160,0 0-545,1 0-353,-1 0-479,20 0-994,-20 0-1153</inkml:trace>
  <inkml:trace contextRef="#ctx0" brushRef="#br1" timeOffset="205846.6797">8933 13454 17008,'-20'0'1409,"0"0"-608,20 0 352,-20 0 288,20 20-512,0 0-320,0-1-193,0 22-256,20-2-192,0-19 64,19 0 32,-19-1-64,20 1 32,-1-20-64,21-20-256,-21 1 0,-19-1 192,0-19 64,-20-1-65,0 0-191,-20 0 128,0 21 64,-39-1-64,19 20-193,1 20-223,-1-1-641,1 21-1089,19-21-609,0 2-7527</inkml:trace>
  <inkml:trace contextRef="#ctx0" brushRef="#br1" timeOffset="206347.6563">9429 13276 13837,'39'-40'576,"-39"19"-224,0 2 802,0 19 831,0 0-255,-20 0-513,20 0-160,0 0-192,-19 0 32,19 0-64,-20 19-33,0 2-319,0 19-129,0-21 33,20 1-385,-19 0-32,19-20 0,19 0 64,-19 0 0,20-20-32,0 0 0,0 1-64,19-1 64,-19 0 0,20 20 0,-20-21-65,1 21 194,-3 0-97,2 21 0,0-1 0,1 19-32,-21 1 0,0 1 0,0 18 32,-21-20 0,21 0-96,-20 2 0,0-2-64,2-19-129,18 0-159,-21-1-417,1 1-672,20-20-802,-20 21-1536,20-21-4261</inkml:trace>
  <inkml:trace contextRef="#ctx0" brushRef="#br1" timeOffset="206602.5391">9806 13513 17712,'0'41'1890,"-20"-21"-737,20-1-64,-20 21-32,20-1-576,0-18-353,0-1-288,20-1 512,20-19-352,-20 0-224,39-19-161,-39-1 193,19-21 192,-19 22 32,0-1 0,-20 0-96,-20 1-32,-19 19-32,19 0-320,-20 0-1891,1 0-1761</inkml:trace>
  <inkml:trace contextRef="#ctx0" brushRef="#br1" timeOffset="207614.2578">10600 13534 2081,'0'20'5285,"0"-20"-2722,0 0-545,-20 0 0,20 0-161,0 20-383,-19-20-65,19 19 225,-20 1-65,20 0-416,0 19-288,0 2-192,0-2-225,20-19-192,-1-1-95,1-19 63,0 0-64,20 0-160,-1-19 0,1-1-192,-20-19-96,19 19 95,-39-21 33,0 2 128,-20 19-160,1 1 96,-21 19-128,20 0-289,-19-20-256,-1 20-800,20 0-1570,20 0-448,0 20-10186</inkml:trace>
  <inkml:trace contextRef="#ctx0" brushRef="#br1" timeOffset="207861.3281">10958 13693 15630,'59'20'1634,"-39"-20"-737,-20 0 928,0-20 257,-20-1-768,-21 1-514,23-19-191,-23 0-225,1-1-159,1 0-161,-1-19 0,20 0-32,1 18 64,19-18-64,0 19-64,0 19-64,19 2 64,1 19-577,20 0-1056,-1 19-1410,1 2-737,1-1-10890</inkml:trace>
  <inkml:trace contextRef="#ctx0" brushRef="#br1" timeOffset="208041.0156">10838 13454 19154,'-40'40'1345,"40"-21"-801,0-19 930,0 0-289,40-19-961,-1 19-224,1-20-801,1 20-224,-2-20-384,21 20-1185,-21-19-2852</inkml:trace>
  <inkml:trace contextRef="#ctx0" brushRef="#br1" timeOffset="209910.1563">11772 13354 13965,'0'-19'1857,"0"-1"-1152,18 40 1217,-18-20 0,20 41-833,1-2-417,-1 20-95,0-20-65,-1 22-319,1-22 127,20 0 32,-40-19-31,20 1-257,-1-1 160,-19-20-128,0 0 192,0 19-128,0-19-128,-19-19 32,-1 19-31,0-20-33,0-21 0,0 2 0,1-20-129,-1-1-31,20-19 64,0 18 96,20 22 32,-20 0 96,19-1-64,21 19 129,-20 21-1,19 21-128,-19-1 32,20 39-96,1 2 64,-3-2-64,3 19-32,-21 2 0,19-40 0,1 20-32,-20-40-192,-1-1-289,1 1-448,0-20-544,-20 0-1058,20 0-800,-20-20-6342</inkml:trace>
  <inkml:trace contextRef="#ctx0" brushRef="#br1" timeOffset="210098.6328">11930 13534 19634,'-40'20'705,"40"0"-769,-19-20 64,19 0 288,19 0 353,21 0-481,0-20-865,-1 0-1985,21-1-994</inkml:trace>
  <inkml:trace contextRef="#ctx0" brushRef="#br2" timeOffset="267177.7344">13756 6942 2626,'-20'0'833,"20"0"512,0 0 96,0 0-512,0 0-480,-20 0 319,20 0-63,0 0-256,-19 0-353,19 0 192,0 21-224,0-21-96,19 0 32,-19 0 64,0 0 32,0 0 417,0 0-97,0 0 161,20 0 191,-20 20-95,20-20-449,-20 0-64,20 0-96,21 0 0,-23 0-32,23 0-32,-21 0 0,18 0 0,-17 0 32,19 0-32,-20 0-32,19 0 32,1 0-32,-1 0-32,1 0 64,1-20 32,-23 20-32,22 0 64,-19 0 161,-1 0 255,-2 0-128,3 0-288,-1 0 33,-20 0-1,20 0-32,0 0-32,-20 0-32,39 0 32,-19 0 0,0 0-32,0 0 32,-1 0-32,1 0 96,-20 0 192,20 0 0,-20 0-31,20 0-97,-20 0-96,20 0 0,-1-21-64,1 21 0,0 0-96,0 0 96,21 0 0,-23-20 32,3 20-32,-1 0 0,0 0 32,0 0 0,-20 0 160,19 0 0,1 20-96,-20-20-32,20 0-128,0 0 64,0 0-32,19 0 0,-19 0 64,0-20-96,0 20 96,-1 0 0,1 0 64,-20 0-31,20 0-65,1 0 32,-1 0-32,-2 0 0,2 0 0,1 0-32,-1 0 32,0 0 0,-2 0 32,23 0-64,-21 0 32,0 0 32,19 0 64,-19 0 128,0-19 96,0 19-96,19 0-128,-19 0-31,21 0-65,-3 0 32,3 0-32,-1-20-32,-1 20-65,1 0-159,-1-20 128,1 20 32,19 0 96,-39 0 0,20-19 0,-1 19 64,-19 0 0,1 0-64,19 0 0,-22 0 32,23 0-32,-1 0 0,-21 0 0,21 0 32,-20 0-32,19 0 0,-19 0 0,20 0 0,-20 0 0,-1 0 0,21 0 0,-19 0 0,-1 0 0,18 0 0,3 19 0,-1-19 0,-1 0 0,1-19 0,-1 19 0,1 0 32,-20 0-32,19 0 32,1 0-32,1 0-32,18 0 64,-19 0-32,-1 0 0,21 0-32,-21 0 32,1 0-32,-1 0 0,1 0 32,1 0 32,-3-20-32,3 20 0,-1 0 32,19 0-32,-19 0 0,-1 0 32,1 0 0,-1 0 64,22 0-96,-23-20 0,3 20 0,-1 0 0,-1 0-64,1 0 64,-1 0 0,1 0 64,0 0-128,-21 0 64,21 0 0,1 0-64,-3 0-32,3 0 32,-21 0 64,19 0 0,1 20 0,0-20 0,-1 0 32,-19 0 128,20 0 64,-21 0-95,1 20-65,20-20 0,-19 0-32,17 0 0,-17 0-32,19 0-64,-1 0-64,1 0 96,-1 19 0,1-19 64,0 0-32,-1 0 96,-19 0 0,20 0-32,-1 0-32,2 0-32,17 0 0,-17 0 0,-1 0 32,-1 0-32,1 0 0,19 0 0,-19 0 0,-1 0 32,22 0-32,-23 0 0,3 0 0,18 0 0,-19 0 0,19 0 0,1 0 0,-1 0 0,2 0 32,-2 0-32,1 0 0,-1 0 0,0 0 0,-19 20 0,19-20 0,2 0 0,-23 0 0,23 0 0,-22 20-32,1-20-32,0 0 0,19 19 32,-19-19 32,-1 20 0,1-20 0,19 0 0,-18 21 0,-1-21 0,19 0 0,-19 20 0,19-20 32,0 19 0,-19-19-64,19 0 32,2 0 0,-23 0 0,23 0 64,-2 0-32,-19 20 96,19-20-64,2 0 32,-3 0-32,3 0 32,18 0-64,-20 0-32,1 0 64,-1 0 0,0 0 97,2-20 31,-2 20-128,1 0-32,-21 0-96,1 0 128,-1 0-32,-19 0-192,0 0-321,0 0-704,0 0-1601,-1 0-10731</inkml:trace>
  <inkml:trace contextRef="#ctx0" brushRef="#br2" timeOffset="278358.3985">22292 7062 5829,'-20'0'961,"20"0"256,0 0-512,0 0-321,0 0-160,20 0-31,-20 0-65,20 0 384,-20 0 513,0-20 256,21 20-96,-21 0-160,0 0-448,18 0-193,-18 0-95,0-20-65,20 20-160,1-20-32,-1 1 64,0-1-64,-20 20 0,20-21-32,-1 1 64,-19 1-64,0-1 96,0 0 32,0 1 385,0-21-65,0 19 65,0 2 223,-19-1-319,19-19-225,0 19-224,0-19 160,0 18-160,0-19 64,0 1-32,0 0 0,0-2 96,-20 1 64,20 1-128,-20 19 128,20-20-224,-20-19 64,20 19 0,0 1 0,0-2 0,0-18-192,0 0 192,0 18-160,0 2 160,0-20-32,0 18 32,-21-18 0,1 20 0,2-2 32,-3 2-32,1-20 32,0 20-96,20-2-64,0 2-128,0-20 64,0 18 63,-20 1 129,20 1-128,-19-21 128,-1 40 32,0-19-32,-20-1 0,21 21 64,-1-22-32,0 21-32,0-19-32,0 19 64,20-19-64,-19 18 0,-1 1 96,0 0-256,0 1 609,-19-1-257,19 0-64,-21 1 32,3-1-128,17 20 0,-19-21 128,20 1-96,1 1 0,-1 19-64,0-20 0,0 0 64,0 20-32,-19-19 0,19 19 32,0-20 0,-1 0 32,3 20-64,-22-21 32,19 21-64,-19-19-64,22 19-96,-23-20 96,1 0 0,1 20 0,-1-19 64,1 19 0,-1-20 64,-1 20 0,-17-20 0,17 1 32,2 19-32,-21-21 32,21 21-160,-21-20 96,1 20-96,19-20-32,-19 20 96,18 0-65,-18-19-127,19 19 32,-19 0 64,-1-20 32,1 20 96,19-20 0,-19 20 0,0 0 64,-2 0-32,2 0 32,-1 0-64,1 0 0,-20 0-32,18-19 32,2 38 0,-1-19 32,1 0 0,0 0-32,19 0 0,-19 0 0,-1 0 0,1 0 64,-2 0 0,2 0-32,0 0-32,-1 0 0,1 0 0,-2 0 0,3 0 0,-3 0 0,-18 0 32,40 0-32,-21 0 0,1 0 0,19 0 0,-19 0 0,-2 0 0,22 0 0,-21 0 0,-19 0 32,20 0-32,-1 0 0,1 0 0,0 0 0,-22 0 0,22 0 0,-1 20 0,-19-20-32,20 0 32,-2 0 0,2 0 32,0 0-32,-1 0 32,-19 0 0,20 0-32,-1 0 0,1 0 0,-2 0 0,2 20 0,-1-20 0,-19 19 0,20-19-32,-2 0-64,2 0-64,-20 0 32,19 0 0,1 20 96,19-20 32,-19 0 0,0 0 0,-2 20 0,2-20 0,-1 0 32,1 0 0,19 21 0,-19-21-64,-2 19 64,23-19-32,-23 0 0,2 0 0,19 0 0,-19 0 0,19 0 0,1 0-32,-21 0-32,1 0 32,18 20-32,-18-20 64,-1 0 32,1 0 0,19 0 32,-19 20-64,18-20 0,-17 0 0,-1 0 0,18 0 0,-18 19-32,-1-19 32,1 0-64,-1 0 32,21 0 32,-22 0 0,23 0 0,-23 0 0,2 20-32,19-20 64,-19 0-32,-1 0 0,21 0-32,-1 0 0,1 0 64,-22 0-32,23 0 64,-3 0 32,-18 0 0,19 0-32,0 0-96,1-20 64,-22 20-32,23 0-32,-3 0 32,3 0-32,-3 0 32,1 0-128,1 0-64,-1 0 95,0-19 97,1 19 0,-1 0 0,1-20 97,-1 20-65,-1 0 32,2 0-96,-1 0 32,1 0 0,-1 0-32,0 20 32,-19-20 0,19 0 0,1 0-32,-2 0 32,3 0 0,-3 0 0,1 19-32,20-19-33,-19 0 33,19 0-128,-20 0 64,21 0 96,-21 20 192,20-20-96,-1 0 1,-17 0-65,18 0-64,-1 20 32,1-20 0,-18 0-97,17 0 65,1 19-32,0-19-64,1 0 64,-21 0 32,20 21-32,0-21 0,-19 0 32,19 0 0,0 20 0,-19-20-96,19 20-96,-20-20 63,1 19 97,-2 1 32,1-20 32,1 20 129,-1-1-1,0-19-64,21 20-32,-21-20-32,20 21 0,-19-1 0,-1-1 0,19-19 96,-17 20-32,18 0-32,-1-20 32,1 19-224,0-19 224,2 20-32,-3-20 64,1 0-64,20 0 0,-20 20 0,0-20-32,1 0-32,-1 21 32,0-21 32,0 0-32,0 20 0,1-1 0,-1-19 64,0 20-32,0 0 32,-1-1-32,3 1-32,18 1 0,-20-1 32,0-1 32,20 1-32,-21 0-32,21-1 64,0 1 1,-20 21-98,20-22 66,0 1-33,0 0 32,0-1 0,-18 21-32,18-21 0,0 22 0,0-21 0,0 0 0,0-20 96,18 19 0,-18 1 96,20 0-64,1-20-64,19 21-96,-22-2-32,3-19 32,-1 20-32,0 0 64,0-1 0,-20 1 0,19-20 0,1 20 32,0-1-32,0-19 64,0 21 0,19-1-64,-19-20 0,0 20 32,1-1-32,-3-19 0,22 20 0,-19-20 32,-1 20-64,-2-1 32,23 1 32,-21-20-64,0 21 32,-1-21 0,1 20 32,20-20-32,-20 0 0,19 0 32,1 0 0,19 0-32,-19 0 0,1 0 0,-2-20-32,-19 20 32,20 0 32,-1 0-32,-19 0 0,0 0 32,19 0-32,-19 0 32,20 20 0,-20-20-96,-1 0 96,21 0-64,-19 0 96,-1 0-96,-2 0 64,2 0-64,1 19 32,-1-19-32,0 0 64,-2 0-32,3 0 0,-1 0 0,0 0 0,19 20 0,-19-20 0,0 0-32,0 0 96,0 20-64,19-20 64,-19 0-32,0 0-32,21 19 32,-23-19-32,2 0 32,21 0-32,-21 0 65,19 20-33,-19-20-64,20 0 64,-21 0-32,-19 21 96,20-21-128,0 20 96,0-20 64,-20 20-224,20-20 96,-1 19 0,1 1 0,-20-20-32,20 20 64,0-20-32,1 19 32,-21-19-32,18 20-32,2-20 32,-20 21 0,21-1 32,-1-20-32,-20 19 0,20 1 32,-2 0-64,-18-1 64,0 1 0,21 0 0,-21 1-96,20-2 96,-20 1 0,20 0 0,-20-20-32,20 19 32,-20 1 128,0 0-64,19-1-32,-19 3 0,0-3 0,0 21-32,0-21 64,0 1-96,-19 21 0,19-22 0,0 1 193,19 0-33,-19-1-96,0 21 0,20-21-64,-20 2-96,0-1 96,20 0 0,-20-1 0,20 1 32,-20 19-64,20-19-64,-1 1-577,1-21-416,0 20-416,20-20-1186,-1 0-6534</inkml:trace>
  <inkml:trace contextRef="#ctx0" brushRef="#br1" timeOffset="286782.2266">13400 13196 928,'-21'-20'5510,"21"0"-3653,-20 1 97,20 19 160,-20-20-256,0 20-257,1 0-383,19 0-193,-20 0-129,0 20 129,0 19 161,20 0-33,-20 22-321,20-2-287,0 1-289,0 19-160,20-19 0,0-1-288,0 0-352,0-18-609,19-2-705,1-19-897,-1-20-2049</inkml:trace>
  <inkml:trace contextRef="#ctx0" brushRef="#br1" timeOffset="287295.8985">13776 13354 15374,'0'-19'1153,"-20"19"-384,20 0 704,-20 0 129,0 0-417,1 0-641,-1 19-287,0 22-65,0-1-128,20-21-32,0 21-128,0-21 128,20 2-192,20-1-97,-1 0 193,21-1-32,-21-19 64,2 20 0,-1 0-64,-22-1 32,3 1 64,-21 1 96,-21-1-128,21-1 64,-18 1-64,-22 0-801,19-20-800,1 19-193,2-19-993,-3 0-8519</inkml:trace>
  <inkml:trace contextRef="#ctx0" brushRef="#br1" timeOffset="287477.5391">14074 13593 16527,'0'40'545,"0"-40"-898,0 19 65,0 1-513,0-20-640,0 0-2018</inkml:trace>
  <inkml:trace contextRef="#ctx0" brushRef="#br1" timeOffset="287623.0469">13995 13395 13805,'-40'-19'2786,"40"-3"-2241,-21 22-609,3 0-1057,-2 0-3043</inkml:trace>
  <inkml:trace contextRef="#ctx0" brushRef="#br1" timeOffset="288368.1641">14232 13652 8391,'20'0'6054,"-20"0"-5349,0 0 288,0 0 736,20 20-415,-20 1-610,21 18-191,-1-19-33,-20 0 257,18-1-128,3 1-65,-1-20-512,-20 0 449,0 0-321,0-20-32,0 20 32,0-19-96,0-1-64,0 0-96,0 1 64,20-1-32,-20-1-64,0 21 160,20 0 32,-20 21 32,19-21-64,1 20 64,0-1 32,-20 1 32,20-20 32,0 0-31,-20 0 127,0 0-32,19-20-64,-19 20-96,0-19 1,0-1 95,20 20-192,-20-21-32,0 21 0,20 0-32,-20 21-417,20-21-544,0 20-833,-1-1-1505,1 1-961</inkml:trace>
  <inkml:trace contextRef="#ctx0" brushRef="#br1" timeOffset="288541.9922">14769 13672 16431,'20'0'2627,"0"21"-2243,-20-21 64,0 20-159,0-1-546,0 1-832,20 0-704,-20-1-1346</inkml:trace>
  <inkml:trace contextRef="#ctx0" brushRef="#br1" timeOffset="288729.4922">14769 13236 12972,'-21'-21'833,"3"2"-833,-2 19 96,20-20-96,-21 20-1410,21 0-3362</inkml:trace>
  <inkml:trace contextRef="#ctx0" brushRef="#br1" timeOffset="289215.8203">15007 13176 17232,'0'-39'2114,"0"39"-1474,0 0 449,0 0 417,0 39-257,20 0-384,-20 22-321,0 17-351,19-17-193,1 18-32,0-19-289,1-1-287,17-20-674,-18 2-735,1-21-1058,-1-20-1506</inkml:trace>
  <inkml:trace contextRef="#ctx0" brushRef="#br1" timeOffset="290098.6328">15860 13215 16944,'-19'-39'2722,"-1"39"-1633,20 0 320,0 0 129,20 20-545,-20-1-449,19 22-223,1 18-225,0 2-64,0-22-352,1 20-321,-3-20-608,23 2-609,-21-2-288,0-19-256,19 0-4229</inkml:trace>
  <inkml:trace contextRef="#ctx0" brushRef="#br1" timeOffset="290323.2422">16158 13376 20275,'40'0'1729,"-40"19"-1633,0-19 33,0 20 671,20 19-223,0 1-385,-20 0-320,19-20-609,1 19-352,20-19-1089,-20 0-384,-1-20-705,21 0-9578</inkml:trace>
  <inkml:trace contextRef="#ctx0" brushRef="#br1" timeOffset="290515.625">16516 13435 96,'0'-20'15726,"0"40"-12651,0-1-1569,0 21 31,0 0 321,-20 19-481,-1 0-992,3-18-353,-2 18-673,20-20-224,0 2-448,0-21-1954,0-20-2755</inkml:trace>
  <inkml:trace contextRef="#ctx0" brushRef="#br1" timeOffset="292516.6016">16933 13752 9801,'20'20'7335,"-20"-20"-6535,0 0-607,19 19 319,-19-19 289,20 20-353,-20 21-352,0-21-64,0-1-64,0 1-288,0 0-481,0-1-544,0 1-449,20 1-1793</inkml:trace>
  <inkml:trace contextRef="#ctx0" brushRef="#br1" timeOffset="305196.2891">17409 13196 3427,'0'-20'4196,"0"0"-2723,0 1 545,0 19 480,-20-20-512,1 20-672,19-20-129,-20 20-256,0 0-289,0 20 1,-1-20 31,3 20-287,-2 19-289,20-19-160,-21 20 128,21-20-128,0 0 96,0-1-96,21-19 64,-1 0 96,19 0-128,-19 0 64,39 0-64,-19 0 64,0 20-32,-1-20-32,1 0 96,-20 20-64,-1-1 96,-19 3-32,0-3 32,-19 1-128,-1 0 192,0-1-320,0 1-64,0-20-769,1 20-1249,-1-20-833,0 0-11147</inkml:trace>
  <inkml:trace contextRef="#ctx0" brushRef="#br1" timeOffset="305732.4219">17607 13156 14637,'41'20'865,"-21"0"-448,-2-1 736,-18 22 448,20-21-544,-20-20-480,21 19-321,-21-19-64,0 0 64,0 0 1,0 0-129,0-19-64,-21-1 0,21 0 0,-20-1 64,2-18-128,-2 0 128,20 19-64,0 0 32,0 1 129,20 19 63,-2 0-160,2 19-64,1 1-64,19 0 192,-21-1-224,21 21 160,-20-21-192,0-19 128,-1 21-32,-19-21 417,0 0 31,0 0-352,0-21 129,-19 2 223,19-1-128,0-19-159,-20-1-97,20 21-64,20-22 0,-20 21-96,19 1 96,21 19-64,-20 0 64,19 19-257,-19 1-447,20 0-545,1 20-545,-23-20-1185,23-20-1313</inkml:trace>
  <inkml:trace contextRef="#ctx0" brushRef="#br1" timeOffset="306080.0781">18322 12958 13901,'0'-39'2594,"0"18"-1761,0 21 384,-20 0 993,1 21-865,19-1-512,-20-1-96,0 21-385,0-1-128,20 2-192,0-22-64,20 21-32,0-40 32,0 19-96,-1-19 64,21-19 0,-20-1 0,-20 0 128,20-20 0,-20 20-32,0 0 0,0 1 64,0-1 97,0 0-65,0 20-96,0 0-96,0 0 64,0 20-161,0 0-351,19-1-481,1 1-288,0 0-481,0-20-224,1 0-672,17 0-8233</inkml:trace>
  <inkml:trace contextRef="#ctx0" brushRef="#br1" timeOffset="306340.8203">18482 12641 11562,'-21'-61'6086,"1"61"-3940,20-19-961,0 19-128,0 19 321,0-19-321,0 41-417,20-21-383,1 19-225,17 20 0,3-18-129,-3-2-159,-17 1-128,19-1-321,-1-18-352,1-1-64,-20-1-833,-20-19-384,20 0-897,-20-19-8969</inkml:trace>
  <inkml:trace contextRef="#ctx0" brushRef="#br1" timeOffset="306541.9922">18620 12521 16655,'0'-39'4196,"0"19"-2850,0 20-65,0 0 128,0 40-288,20-21-704,0 40-321,0-18-96,19 18-289,-19 0-383,20-18-545,19-2-865,-19-19-1634,-1 0-2754</inkml:trace>
  <inkml:trace contextRef="#ctx0" brushRef="#br1" timeOffset="307136.7188">19196 12780 15022,'0'0'1249,"0"0"-1121,0-20 737,0 20 416,19-21-897,-19 21-352,20 0-96,0-20 32,-20 1 0,20-21 96,-20 21-64,0-1 193,0-1 351,0 1 97,-20 20 63,-20 0-31,21 0-193,-1 20 1,0 1 288,0-1-65,20 19-127,-20-19-33,20 19-127,0 2-193,20-2-192,0-19 0,0 0-224,19-1-160,-19 1-257,20-20-576,-1 0-609,-19 0-1441,21-20-1217</inkml:trace>
  <inkml:trace contextRef="#ctx0" brushRef="#br1" timeOffset="307411.1328">19454 12700 15182,'20'60'1153,"0"-40"-448,-20 0 1088,0-1 225,19-19-833,-19 0-32,0 0-352,0-19-352,0-1-97,0 0 32,0-21 33,-19 2-289,19 0-192,0-2 128,19 2-64,-19 19-64,20 0-64,0 20-513,0 0-480,19 20-1570,1-20-2465</inkml:trace>
  <inkml:trace contextRef="#ctx0" brushRef="#br1" timeOffset="308018.5547">20010 12263 6309,'0'-40'8424,"0"40"-5925,0-19-705,0 19-129,19 0-31,-19 39-449,20-19-320,-20 40-225,0-1-223,20-19-193,0 0-96,0-20-160,-1 19-288,1-19-225,0 19-544,1 2-1057,-1-21-1409,-2-20-3492</inkml:trace>
  <inkml:trace contextRef="#ctx0" brushRef="#br1" timeOffset="308250.9766">20010 12521 19730,'0'0'2467,"0"-19"-2051,0 19 417,19-20-65,-19 0-575,40 20-129,-20-21 0,0 21-64,19-19-289,2-1-255,-3 0-97,-18 1-191,1-1-610,-21 0-960,20 1-193,-20-22-2049,0 21-6214</inkml:trace>
  <inkml:trace contextRef="#ctx0" brushRef="#br1" timeOffset="308546.875">20247 12184 4420,'0'-20'5893,"0"20"-2241,0 0-1795,21 20-63,-21 0 320,0 19-288,20 0-609,0 2 96,-1 18-544,-19-19-321,20 0-319,0-20 127,0 0-64,0-1 0,19 1 0,-19 0-31,0-20-1,0 0-32,-1 0 0,-19-20 0,0 0-96,0 1 64,0-21-96,0 0 0,20 0-96,-20 1 32,0 19 32,20 20-64,0 0 0,1 20-64,-3 0-97,2-1-351,0 1-257,1 0-672,-1-20-770,-20 19-1440,20-19-8937</inkml:trace>
  <inkml:trace contextRef="#ctx0" brushRef="#br1" timeOffset="308953.125">20982 12124 11979,'-40'19'5413,"1"-19"-4324,19 41 288,-20-21 641,40 19-512,-19 0-706,19 2-639,19-1-129,21-21-64,-20 1 0,19-20-97,-19 0 97,20-20-96,-19-19-64,-3 19-64,2-21 64,-20 22 288,0-21-128,0 1 32,-20 19-32,20-1 192,-18 21 224,-3 0-31,1 21 95,0-1-64,20 0-63,0 19-161,20-19-64,0-1-160,19 3-321,-19-3-383,21-19-353,-3 0-417,-17 0-896,-1 0-1186,0 0-10249</inkml:trace>
  <inkml:trace contextRef="#ctx0" brushRef="#br1" timeOffset="309256.836">21201 12124 17969,'0'60'2530,"0"-40"-1665,20-1 1025,-20 1-97,19-20-832,1 20-544,-20-20-321,20 0-64,-20 0 128,0 0-320,20 0 32,-20-20-97,20 0 97,-20 1 128,0-21 32,0 19-32,19 2-64,-19 19 32,20 0 64,0 0 64,0 0 0,1 19-96,17 2-576,-18-1-866,21 0-1536,-3-20-2307</inkml:trace>
  <inkml:trace contextRef="#ctx0" brushRef="#br1" timeOffset="312571.2891">18302 13554 7751,'0'0'1409,"-19"20"-448,19-20 1537,0 0-736,0 0-961,0 0-193,0 0 65,0 0 288,0-20 32,0 20-96,-20 0-32,20-20 31,20 20-223,-20-21-160,0 2-65,19-1 32,1 20-191,0-20-97,0 1-160,0 19-32,-1 0 64,1 0-32,0 19 32,-20 1 32,0 0-32,0 20 0,0-20 64,-20 0-96,20-1-64,0 1 0,20-20 32,0 0 0,1 0-32,17 0 64,-17 0-32,19 20 32,-22-20-32,3 19-32,-1 1 64,-20 1 65,0-1-33,0-1-64,-20 1-257,-1 0-159,3-1-545,18-19-1185,-20 0-929,0 0-2370</inkml:trace>
  <inkml:trace contextRef="#ctx0" brushRef="#br1" timeOffset="312905.2735">18739 13513 16335,'0'0'1217,"0"0"-704,-20 21 928,20-1 160,0 19-672,0-19-384,20 0-353,0-1-160,19 1-32,1-20-64,0 0-160,19 0 32,-18-20-321,18 1-31,-39-21 383,20 21 226,-40-21 31,0 19 128,-20 2 96,-20-1-96,1 20-224,-1 0-288,-21 0-577,22 0-1249,-1 0-1153,20 0-10954</inkml:trace>
  <inkml:trace contextRef="#ctx0" brushRef="#br1" timeOffset="313679.6875">19474 13196 14637,'0'-40'865,"0"40"160,-20-19 192,0 19 609,-1 0-417,3 0-512,-2 19-352,-1 1-225,1 19-64,20-18 1,-20 19-193,20-21-64,0 21 0,0-21-129,20-19 129,0 0-192,1-19 160,-1-1-320,-2 0 32,23 1-1,-21-21 193,19 19 0,-19 2 96,0-1 96,0 20 32,-20 0 128,20 0-192,-20 39 0,19-18 65,-19 19 95,0-1-192,20 0 0,-20 2 0,20-1-96,-20-21-257,20 21-255,-20-21-673,0-19-866,0 21-1216</inkml:trace>
  <inkml:trace contextRef="#ctx0" brushRef="#br1" timeOffset="313948.2422">19851 13315 16239,'-21'20'2178,"21"-1"-1281,0 22 32,-18-21 160,18 0-545,0-1-384,18-19 33,3 0-97,19 0 64,-20-19-224,19-21-289,-19 21 97,20-3-192,-40 3 224,0-1-1,0 0-415,-20 20 63,0 0 1,-20 0 63,21 0-672,-1 0-2146</inkml:trace>
  <inkml:trace contextRef="#ctx0" brushRef="#br1" timeOffset="314653.3203">20446 13196 14221,'-20'0'1698,"1"-20"223,19 20-511,-20 0 63,0 0-224,20 20-416,0-1-352,0 22-193,20-21 0,0-1-224,-1 1-32,21-20 96,0 0-128,-1-20-32,1 1-128,-1-1-192,-19-21 160,-20 2 31,0 19-95,-20 1-64,2-1 64,-3 0 192,-19 1-321,20 19-383,1 0-289,-1 19-673,20-19-384,0 20-1954</inkml:trace>
  <inkml:trace contextRef="#ctx0" brushRef="#br1" timeOffset="314855.4688">20764 13215 12139,'20'-19'3587,"-20"19"-2722,-20-20 513,-19-19 703,19 19-575,-21-19-930,1-2-383,1 21-1,19-19-128,0 0 224,0 19-256,40-21-96,-20 22-192,40-1-385,-1 0-1601,1 1-1954</inkml:trace>
  <inkml:trace contextRef="#ctx0" brushRef="#br1" timeOffset="315036.1328">20585 13017 19282,'-40'20'1441,"40"-20"-1377,0-20 289,0 20 479,20 0-543,0-19-802,19-1-992,1 20-1186,1-20-3491</inkml:trace>
  <inkml:trace contextRef="#ctx0" brushRef="#br1" timeOffset="315551.7578">21181 12780 18641,'0'59'673,"0"-20"-129,20 2 930,-20-21 31,20 19-640,-1-19-673,-19 19 0,20-39 97,0 20 63,0-20-64,-20 0-32,0 0-159,0-20 31,0 0-96,-20-19-64,-20 0 0,21-2 64,-21 2-32,20-20-64,-1 19-97,3-1 161,18 2 0,0 19 0,18 1 97,3 19-33,-1 0 96,20 19-128,-1 1-32,1 19 32,-1 2-64,1 18-128,1-19-193,-3-1-480,-18-18-576,1-1-769,-1-1-801,-20 1-1569</inkml:trace>
  <inkml:trace contextRef="#ctx0" brushRef="#br1" timeOffset="315736.3281">21280 12898 19538,'-20'0'2210,"20"0"-1473,0 0 704,0 0-256,20-20-928,0 20-546,0 0-319,-1 0-417,21-19-1442,-20 19-2049</inkml:trace>
  <inkml:trace contextRef="#ctx0" brushRef="#br1" timeOffset="316461.9141">21737 12006 14765,'-20'-21'641,"20"21"672,20-20 289,19 20 928,1 20-864,19 40-641,2-21-417,18 20-383,0 21-65,-20 1 288,1-3-352,-1-19 32,-19 2-96,-19-22 97,-3 0 63,2 22 64,-20-2 160,0 1-127,0-1-225,-20-19-128,20-21-417,0 1-864,0 1-1474,0-21-2786</inkml:trace>
  <inkml:trace contextRef="#ctx0" brushRef="#br1" timeOffset="327624.0235">15483 13672 1313,'0'0'2050,"0"0"-321,0-20-351,0 20-321,0 0 0,0 0 64,0 0 160,0 0-224,0 0-288,0 0-193,0 0-63,0-19-97,0 19-256,0 0 193,0 0 319,0 0 1,0 0-321,0 0-96,0 0 33,0 0-1,0 0 0,0 0-96,0 0-63,0 0 31,0 0 0,0 0 64,0 0 64,-20 0 33,20 0-193,0 0 32,0 0 128,0-20-160,0 20-32,-20 0 32,20 0 33,-19 0 31,19 0 64,0 0-128,-20-20 32,20 20-32,-20 0-31,20 0 31,-20 0 64,20 0-128,0 0-32,-20 0 0,20 20 96,-19-20-32,19 20 0,-20-1-96,20 1 96,0 1 32,0-21 1,20 20-1,-20-20 96,19 19-192,1-19 96,-20 0-128,20 0 96,0 0-64,0-19-64,-1 19 32,-19-20-96,20 20 0,-20 0 0,0-21 96,0 21 0,0-20 0,0 20 64,0-19-32,-20 19 256,20 0 33,-19 0 95,19 0-160,0 0-96,0 19-96,0-19-96,0 20 64,0-20-160,19 21-160,1-21-256,0 20-610,0-20-607,1 0-545,-21 0-1666</inkml:trace>
  <inkml:trace contextRef="#ctx0" brushRef="#br1" timeOffset="334737.3047">15643 13593 704,'0'0'128,"0"0"-256,-20 0 481,20-19 864,0 19-224,0 0-65,0 0-127,0 0 224,0 0 513,0-20 287,0 20-768,0 0-672,0 0 223,-20 0 129,20 0-224,0 0-33,0 0 225,-21 0 159,21 0-351,0 0 31,0 0 97,0 0 64,0 0-225,0 0-63,0 0 159,0 0 65,0 0-1,0 0-255,0 0-129,0 0 32,0 20-160,0-20 129,0 0 95,0 19-192,0-19 192,0 20 1,0-20-161,21 20 32,-21-1 0,20-19 1,0 20-193,-1 1-32,-19-1 96,20-20-96,0 19 64,-20-19-64,20 20 32,-20-20 32,20 0 192,-1 0 0,-19 0-224,20 0 128,-20 0-160,0-20 193,0 20-225,0 0 32,0 0-32,0-19 64,-20 19-96,20 0 0,-19 0 160,-1-20-192,20 20 128,-20-21-64,0 1 96,20 1-64,-20-1-32,20 0-33,0 1 98,0-1-130,20 0 65,-20-1 0,20 21-288,0-19-256,19-1-225,-19 20-448,0 0-1186,20 0-63,-21 0-2979</inkml:trace>
  <inkml:trace contextRef="#ctx0" brushRef="#br1" timeOffset="337416.9922">16437 13752 4260,'0'0'0,"0"0"0,0 0 1089,0 0 1377,0 0-1185,-20 0-448,20 0-321,0 0 33,0 0 256,0 20 320,0-20-192,0 0-129,0 0-319,0 0 63,0 0 33,0 0-1,0-20 129,0 20 0,0 0-97,0 0-95,0-20-65,-21 20-95,21 0-225,0 0 192,0 0 0,0 0-160,0 0 33,-20-19-1,20 19-160,0 0 96,0 0-96,0-20-64,0 20 96,0 0 32,0 0 0,0 0-32,0 0 32,-20 0-32,20 0-64,0 0 32,0 0-32,0 0 0,0 0 32,0-21 65,0 21 159,0 0 128,0 0 65,0 0-1,0 0-160,0 0-128,0 0-128,0 0-96,0 0 128,0 0 33,0 0-194,20 0 130,-20 21-33,20-21 64,-20 0-161,21 0 194,-1 0-129,-20 20 64,0-20-64,20 0 64,-20 0-32,0 0 0,0 0-64,18 0-1,-18 0 1,0 0-32,0 19 0,0-19 32,0 0 96,0 0-32,0 0 32,0 0-64,0 0 64,-18 0-32,18 0 32,0 0-64,0 0 32,0 0 0,0 0 0,0 0-96,-20 0 192,20 20-128,0-20 0,0 20 64,-20-1-64,20 1 96,0 1-64,0-1 0,0 0 32,20-1-32,-20-19 0,0 20 32,0-20-96,20 0 96,-20 0-96,0 20 128,0-20-32,0 19-96,0-19 128,0 20-128,-20-20 160,20 21-96,0-21-32,0 0 96,0-21-64,0 21 64,0 0-64,0-20-32,0 20 64,0 0 0,0 0-64,0 0 32,0 0-32,0 0 64,0-19-96,0 19 64,0-20 32,0 20-64,20-20 64,-20 20 0,0-19-64,0-1 32,0 20 64,18-20-96,-18-1 64,0 1-64,0 1 64,0 19-96,0-20-128,-18 0-448,18 1-1122,0-1-1761,-20 20-2755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5T01:40:36.72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2839 4065 1281,'79'0'1313,"-41"0"-288,3 0-352,18 0 320,1 0-1474,19 0 2243,-20 0 992,22 0-1633,18-20-1025,-20 20-63,0 0 31,0 0 320,20 20 32,1-20-159,-1 0-1,20 0-128,1 0 160,-1-20 385,0 20 256,19 0-225,-18 0-319,19 0 31,-1-21-64,2 21-63,19 0-129,0 0-96,-1-20 0,1 20-32,0-19 0,20 19 0,0-20 0,-1 20-32,20-20 0,-19 20 32,1 0 32,18-19-32,-20 19 0,21 0 96,-1 0 161,1 0 31,-21 0 160,20 0-159,1 0-33,-1 0-192,21 0 192,-21 0 33,1 0-129,-1 0 64,1 0-96,-1 0 97,0 0-65,2 0-96,-1 0-160,-21 0 224,21 0-160,-1-20-64,1 20 128,-1 0-64,0 0 224,1-21-384,-1 21 224,1 0-64,-1 0 64,-20-20-64,21 20-96,1 0 224,17 0-128,-19-20-32,1 20 64,1 0-32,-2-19 0,1 19 0,18-20 0,-37 20 0,38-20-128,-39 20 256,19 0-128,0 0-32,1-19 64,-1 19-32,1 0 0,-1-20 0,-20 20 0,21 0 0,-1-21 0,-18 21-96,19 0 192,-1 0-96,-20-20 0,21 20-96,-1 0 160,1 0-160,-21-19 224,2 19-160,18-20 64,-19 20 0,19 0 64,-20-20-32,1 20-64,19 0 0,2-19 96,-22 19-192,21 0 160,-21 0 0,0-20 97,2 20 223,-2 0 257,-19-20-65,0 20 1,-21 0 63,22 0-255,-2 0-161,-18 0-224,-2 0 0,1 20-192,-20-20 96,-19 0 63,-1 0 1,-40-20 32,1 20-160,-21 0-640,1 0-1379,-19 0-2465</inkml:trace>
  <inkml:trace contextRef="#ctx0" brushRef="#br0" timeOffset="2458.0078">2977 5196 832,'40'0'769,"-20"0"-641,-1 0-96,1 0 96,20 0 385,-20 0 512,19 0 352,-19 0-128,21 0-224,-23 0 256,22 0-768,1 0 288,-23 0 224,23 19-769,-21-19-256,20 0 64,-1 20-32,21-20 64,-1 0 288,-18 20 161,38-20-65,-20 0 257,20 0 64,1 0-385,-1 0-127,0 0-65,21 0 705,-1-20-289,0 20-512,0 0-32,21 0-96,-1-20 64,0 20-31,-1 0 31,22-19-32,-1 19 0,-1 0 0,2-20 32,18 20-64,-19 0 0,20-20 64,-20 20-32,39 0-32,-18 0 0,-2-19 32,21 19-32,0 0 32,20 0 0,-21 0-32,0 0 0,21 0 32,-19 0 32,18 0-64,-20 0 96,21 0 128,-1 0 161,21 0-129,-21 0-96,1 0-96,19 0 32,1 0-64,-2 0 32,2 0-64,-1 0 32,21-20 0,-20 20-96,18 0 64,-19 0 0,21 0 32,-20 0 32,18 0 257,2 0-129,-1 0-64,0 0 32,0 0-192,1 20 96,19-20 0,-20 0-96,-19 0 32,18 0 32,2 0-32,-21 0 96,20 19 0,-20-19-96,21 0 64,-20 0-64,18 20 0,-19-20 0,1 0 33,0 0-33,-21 20 0,21-20 32,-1 0 32,1 0 0,-21 0 0,19 0 0,2 0-32,-21 0-64,1 0 128,-1 0-96,1 0-32,-20 0 64,0-20-32,-1 20 0,0 0 0,2 0 32,-2 0-64,1-20 64,-20 20-64,20 0 64,-21 0 32,2 0-160,-2 0 160,1 0-96,0-19 64,-1 19-32,-19 0 0,1-20 0,-2 20 0,-19 0-32,21 0 64,-21 0 0,-1 0-32,-19 0 160,0-21 0,-18 21 193,-2 0-33,-20 0-32,1 0-32,-21 0-31,1 0-129,1 0-32,-23-20 0,-18 20 96,0 0-32,0 0-256,0 0-545,0 0-159,0 0 319,-18 20 1,18-20 127,-20 0-287,20 21-417,-21-21-609,1 0-2274</inkml:trace>
  <inkml:trace contextRef="#ctx0" brushRef="#br0" timeOffset="3745.1172">2758 4104 12780,'0'-20'961,"0"20"-545,0-19-288,0 19 609,0 0 160,20 0-161,-20 19 129,0 1 32,0 0-96,20 19 31,-20 2-127,21 18 0,-21 0-65,20 21-223,-20-1-225,0 1-32,0-2-96,18-17 96,-18-2 129,0 1-193,20-1 160,-20-20-128,0 1 32,21-19 193,-21-1-65,20-1-128,-20 21-96,0-21-64,20-19-416,-2 20-353,-18 1-416,21-1-545,-21 19-352,20-19-352,-20-1-1570,20 1-5253</inkml:trace>
  <inkml:trace contextRef="#ctx0" brushRef="#br0" timeOffset="5083.0078">22669 3806 7847,'0'-20'96,"0"20"-288,0 0 256,0-19 96,0 19 545,0 0 736,0-20-608,0-1-577,20 21 193,-20-20 63,0 20 225,0-19 224,0 19 96,-20 0-161,20 0-287,-19 0-128,19 0-129,-20 0 0,20 0 65,-20 0-33,20 0 0,0 0 33,0 0 31,0 0 193,0 0-33,0 19-63,0-19-1,20 0-191,-20 20 63,0 1-192,0-1 33,20 19 95,-20 0-64,0 22 32,0-2 161,19 0-225,-19 21-96,0-21 64,0 21-31,-19-21-65,19 21 160,-20-1-192,20-19 96,-20 19-192,20-19 64,20-1 32,-20 0-63,20-18 63,-1 18 160,1-20-128,21 1-64,-21-19-352,-2 18 416,2-19-32,-20 19-128,21-19 96,-21 1-32,0-1-96,0-1-32,-21-19-32,21 20-225,-20-20-415,20 0-578,0 0-1184,0 0-1858,-18-20-8616</inkml:trace>
  <inkml:trace contextRef="#ctx0" brushRef="#br0" timeOffset="7385.7422">11790 3965 2498,'0'0'1569,"0"0"449,-18 0 256,18 0-704,0 0-97,0-20 161,-20 20-225,20 0-320,0 0-128,-21 0-64,21 0-64,0 0-129,0 0-223,0 0-97,0 0-95,0 0-65,0 20 160,0-20-160,21 20-96,-21 19 129,0-18 127,0 18-64,0 1 1,0-1-33,0 21 0,0-1 32,0-19-31,0 20 63,0-20-288,0 19 160,20-19-192,-20 19 129,0 0-129,0-18 0,0 18 32,0-20 128,0 2-256,18 18 192,-18-20-192,20 1-224,-20 1 320,21-2 32,-1 0 192,0 2-96,-1-2-64,-19-19 0,20 0 0,-20-1-64,20 1 32,-20-20-352,0 0-320,0 0-481,-20 0-2082,20-20-3203</inkml:trace>
  <inkml:trace contextRef="#ctx0" brushRef="#br0" timeOffset="8849.6093">7026 4045 4900,'-18'0'96,"18"0"0,0 0 1314,0 0 255,0 0 161,0 0 192,0 0-705,0 0-256,0-21 128,0 21-128,0 0-224,0 0-64,0 0-33,0 0-223,0 0-257,0 0-64,0 0-31,0 0-1,0 0 288,0 0-256,0 0 0,0 21 97,0-1-193,0-20 64,0 19-32,0 21 96,0-21 225,0 21-161,0 0 192,18 0-223,-18-1 127,0 22-128,0-22-64,20 0-192,-20 22 129,0-22-161,0 20 96,0-20 0,20 2-160,-20-2 128,0 20 0,21-18-32,-21-2 0,20 1 128,-20-21-352,0 21 224,18-19 96,-18-1-32,0 19 64,0-19 0,0-1-64,0 1 64,21-20-64,-21 21 32,0-21-96,0 0 96,0 20-64,0-20-64,0 0 64,0 0-32,0 0-64,0 0 128,20 0-128,-20 19-480,20-19-1122,-20 0-1729,0 0-2499</inkml:trace>
  <inkml:trace contextRef="#ctx0" brushRef="#br0" timeOffset="9848.6328">3553 4104 2049,'0'0'2339,"0"0"-450,0 0 418,19 0 63,-19-20-769,0 20-608,0 0-64,0 0 128,0 0-96,0 0-224,0 0-385,0 0-128,0 0 129,0 0 191,0 20-31,0-20-257,0 0 32,0 0-96,0 0 65,0 20 63,0-20 128,0 0 129,0 19-225,0 1-96,0 0 33,0 1-129,0-2 96,0 21-160,0-1 160,20 22-63,0-2-33,-20 21 32,20-2-64,-20-19-160,21 21 192,-21-1-128,0-38-32,18 18 192,-18-20-288,20-19 64,-20 1 0,21-1 160,-21-1-384,20-19-256,-20 20-513,20-20-417,-20 0-576,18 0-512,-18-20-3171</inkml:trace>
  <inkml:trace contextRef="#ctx0" brushRef="#br0" timeOffset="10855.4687">4367 4143 8680,'0'0'3747,"0"-19"-2401,-20 19-321,20 0 448,0-20-288,0 20-448,0 0-225,0 0-320,0 0-192,0 0 257,0 0 223,0 20 65,0-20 63,0 0 33,0 0-33,0 0-223,0 0-97,0 0 128,0 0-31,0 0 287,0 0-351,0 0-33,0 0-192,0 0-64,0 0 128,0 0 0,0 0-31,0 0-33,0 0 0,0 0-96,0 0 0,0 0 0,0 0 0,0 19 64,0-19-32,0 0 64,0 0-64,0 0 256,0 0-256,0 0 64,0 0-64,0 0 64,0 0 1,0 0-97,0 0 0,0 0-97,0 0 161,0 0-128,0 0-32,0 0 96,0 20 0,20-20 0,-20 20 0,0 20 0,19 0 64,-19-1-160,0 22 224,20-2-128,-20 0 32,0 1-32,20 19 0,-20-19 32,0-1-32,20 0-32,-20 1 0,21-1-288,-21-19 672,18 20-576,2-20 192,0-1 192,1 21-192,-21-20 64,20-1 64,-2 2 65,-18-2-33,21 0-64,-21-19 128,0 0-128,0-1 64,0-19 0,0 0 0,20 0-384,-20 0-224,0-19-289,20-1-1089,-20 0-704,39 20-1762,-39-19-7399</inkml:trace>
  <inkml:trace contextRef="#ctx0" brushRef="#br0" timeOffset="11702.1484">5319 4143 9480,'-20'-19'1218,"20"19"191,-19 0 545,19-20-160,0 20-353,0 0-32,0 0-31,0 0-642,0 0-704,0 20 160,0-20 289,0 39-33,0 2 33,0 18-33,0 19 1,19-17-33,-19 18 0,20 1-223,-20-21 31,20 21-32,1-21-96,-21-20 64,20 21-128,-2-20 160,-18-21-192,20 1-192,-20 0 256,0 1-32,21-21 0,-21 0 0,0 20-32,0-20-64,20 19-32,-20-19 0,0 20 0,20-20 0,-20 20-288,19-1-97,-19-19-191,20 0 31,-20 20 225,0-20-33,0 0-448,0 0-832,0-20-1250,20 1-10346</inkml:trace>
  <inkml:trace contextRef="#ctx0" brushRef="#br0" timeOffset="12311.5234">6034 4084 13612,'-20'-19'2082,"20"19"-640,-20 0 223,20 0-63,0 0-545,0 0-545,0 19 129,0 1 224,0 19-65,20 1-287,-20 20 128,0-1-225,20 21-32,-20-21 65,20 21-129,-20-1 161,20 1-129,0-21-288,-20 0 160,19 1-160,1-1-384,-20-19 768,20-19-672,-20-1 224,0-1-128,0 1-385,0-20-95,20 20-65,-20-20-224,0 0 1,0 0-674,-20-20-1409,20 0-1217</inkml:trace>
  <inkml:trace contextRef="#ctx0" brushRef="#br0" timeOffset="13267.5781">8020 3965 1953,'-20'0'3364,"20"-20"-2628,-20 20 834,-1 0 1120,21 0-576,-20 0-224,2 0-160,18 0-417,-20 0-448,20 20-257,0 0 289,0 19 384,0 2-256,0 18-384,0 21-193,20 18-223,-2-18 223,-18-1-288,20 1 481,1-21-289,-1 21 0,0-21 97,-20-20 95,19 22-415,-19-22 63,0 0-64,20-19-352,-20 21 224,0-21 64,-20-1-32,20 1-224,0 19 63,20-39-31,-20 20 32,0-20-64,20 21 64,0-21-321,-20 0-544,20 0-160,-20 0 257,0 0-33,0-21-865,0 1-1249,0 1-4932</inkml:trace>
  <inkml:trace contextRef="#ctx0" brushRef="#br0" timeOffset="13839.8437">8834 3985 9705,'0'-20'608,"0"20"1314,0-20-897,0 20 192,-20 20 257,20-20 415,0 20-159,0-1-353,20 22-352,-20 18-64,0 20-224,18-19-32,-18 38-257,0-17-96,21-1-192,-1-2 129,0 2 63,0-21-96,-1 0 289,21-18-193,-20 18-192,0-39-96,-1 19-256,-19-19 224,20 21-128,-20-22-224,0-19-225,0 20-384,0-20-448,0 0-385,0 0-864,0 0-2082</inkml:trace>
  <inkml:trace contextRef="#ctx0" brushRef="#br0" timeOffset="14433.5937">9806 4065 14125,'0'-41'2082,"0"41"-481,0-20-512,0 20 289,0 20-674,0-20 65,0 21 256,0 18-192,20 1-96,-20 19-1,0 21 65,0-21 128,20 21-289,-20-1-127,0 1-129,19-21-31,1 1-129,0-1-160,0-20 64,-20 2-128,20-21 32,-1-1-160,-19 1-64,0 0-961,0-20 0,20 0-417,-20 0-960,0 0-994,0 0-2882</inkml:trace>
  <inkml:trace contextRef="#ctx0" brushRef="#br0" timeOffset="14947.2656">10719 3985 16367,'0'-20'2659,"0"20"-1699,0 0-479,0 20 960,0 19 129,0 2 159,0 18-576,0 0-160,0 21-160,0-2-32,20 3-321,0-1 225,-1-21-224,1 0-33,0 1-416,0-1-32,1 0 96,-21-18 0,18 18-352,2-20-128,-20 22-1122,20-42 385,1 21 448,-21-1-191,20-18-386,-2-1-255,3-1-193,19-19-1120,-20 0-5895</inkml:trace>
  <inkml:trace contextRef="#ctx0" brushRef="#br0" timeOffset="16284.1797">12843 3926 5509,'0'-20'2146,"0"20"448,0 0-480,0 0-320,0 0-289,0 0-736,0 20 288,0-1 96,20 1-224,-20 19 320,20 2-224,-1 18-64,1 0-224,-20 21-193,20-1-223,0 1-97,-20-1-64,21 1 128,-1-2-96,-2 2 65,-18-21-97,20 2 32,1-22-32,-1 20-64,0-39-224,-1 21 128,-19-22-160,20 1 544,-20-20-512,20 20 160,-20-20 64,20 0 0,-20 0-96,20-20-64,-20 0-128,19 20-64,-19-19-225,0-1-383,0 20-482,0-21-704,0 21-1345,20 0-2883</inkml:trace>
  <inkml:trace contextRef="#ctx0" brushRef="#br0" timeOffset="17170.8984">13995 3926 8359,'-20'0'3107,"20"-20"-608,-20 20-577,20 0-193,0 0-319,0 0-514,0 0-447,0 20 159,0-1 129,0 1-224,0 19 159,20 2-223,-20 18-1,20 0-64,0 1-223,-20 19-1,19 1 224,-19-21-128,20 21-31,-20-1 159,20-19-128,0 19-96,0-20-96,-20 1 64,19-20-31,1 19-33,-20-38-257,20 18 193,0-19 32,-20 0 65,0-20-33,0 19 32,0-19 96,0 0 224,0-19-288,0 19-416,0-20-160,0 0 63,0 20-191,21-19-609,-21 19-673,18 0-512,-18 0-1826,20 0-10026</inkml:trace>
  <inkml:trace contextRef="#ctx0" brushRef="#br0" timeOffset="18291.0156">14868 3906 9577,'0'0'896,"20"-21"-127,-20 21-256,0 0 672,20 0 512,-20 0-95,0 0-513,20 0-481,-20 21 65,0-21 288,19 20-224,-19 19 160,20 0-193,-20 2 65,20 18 0,0 0-129,0 21-127,-1-1-193,-19 1-64,20-1 33,0 1 191,1-21 33,-1 1-257,-20-1-64,18 0-32,2-18-128,-20-2 128,21 0-224,-1-19 224,0 0-704,-2 1 640,3-1-352,-21-20-65,20 0-63,-20 19-321,0-19-256,0 0-31,0 0 31,0 0 32,0 0-609,0 0-928,0 0-2563</inkml:trace>
  <inkml:trace contextRef="#ctx0" brushRef="#br0" timeOffset="18950.1953">16020 3906 11178,'-20'0'1730,"20"-21"-865,-21 21-129,21 0 802,0 0-609,21 0-289,-21 0 513,0 21 64,20-1-224,-20-1-32,20 21-160,-20-1-64,18 21 128,3-1-161,-1 2-31,-20-2-161,20 19-31,0 3-193,-1-1 0,1 18-95,0-18-193,0-1 96,-20 1-32,20-21-32,-1-20-32,-19 22-289,20-42 289,-20 21 64,20-21-64,-20 1 65,20 1-97,-20-21-225,0 0-63,0 0-193,20 0-127,-20 0-33,0-21-480,0 1-993,0 1-1633,19-1-5863</inkml:trace>
  <inkml:trace contextRef="#ctx0" brushRef="#br0" timeOffset="22774.414">16992 3865 160,'0'0'1025,"0"0"-64,20-20 128,-20 20 352,0 0-32,0 0-416,0 0-224,0 0-32,0 0-33,0 0-63,0 0 32,0-19-65,0 19 225,0 0 128,0 0-96,0 0 31,0 0-223,0 0 32,0 0-65,0 0 1,0-20-129,0 20-63,0 0 63,0 0-95,0 0-289,20 0-64,-20 0 0,0 20 192,0-20 97,0 19 319,20 1-223,-20 0-33,19 21 97,1-2-33,-20 0-128,20 22-127,-20-2 95,0 0-224,20 21 192,-20-21 0,0 1-191,20 19 319,-1-19-96,-19-1-128,20 0-31,-20 2-65,20-2-32,-20 1 64,0-21-32,0 1-96,20 19-160,-20-38 160,21 18 0,-21 1 64,20-21 32,-20 1-64,18-20 64,-18 21-32,21-21-32,-21 0 32,0 0-64,20 20 96,-20-20-192,0 0 96,0 19-32,20-19-224,-20 20-289,0-20-383,0 0-642,20 0-1185,-20 0-1793,0 0-10730</inkml:trace>
  <inkml:trace contextRef="#ctx0" brushRef="#br0" timeOffset="35401.3672">18203 3845 416,'-19'0'833,"19"0"288,0-19 576,0 19 353,0 0-768,0 0-193,0-20 64,0 20-257,0 0-671,0 0-97,0 0-96,0 0 32,0 0 224,0 0 97,0-20 31,0 20-192,0 0 161,0 0 191,0 0 33,0 0 95,0 0-95,0 0 31,-20 0 129,20 0-128,0 0-129,0 0-127,0 0-193,0 0-32,0 0 0,0 0 64,0 0 193,0 0 95,0-19 33,0 19 95,0 0-223,0 0-33,0-20-160,0 20-31,0 0-1,0-21 64,0 21-96,0 0 0,0 0 0,0 0 1,0 0-1,0 0-64,0 0 64,0 0-96,0 0-32,0 0 64,0 0 96,0 0-64,0 0 1,0 0-97,0 21 224,0-21-160,20 20-64,-20-20 64,0 19 0,0 1 0,0 0-32,0-1 0,0 21 64,0-19 33,0-1-33,19 19-32,-19-19 96,0 19-64,0-18 0,20 18-32,-20-19 97,20 19-193,-20 1-65,0 0 162,0-20-97,20 19-32,-20 1 192,20-21-128,-20 3 0,0 17 128,19 0 64,-19-19 32,0 21-192,20-2 65,-20 0 63,0 1-64,0 0-32,0 0-64,0-21 0,0 21 0,0-1 32,20 2-160,-20-2 96,0-19-352,20 19 896,-20-19-736,0 21 288,20-22 128,-20 21-32,0-21-416,0 1 577,19 1-225,-19-1-96,0-20 32,0 19 32,0-19 0,0 0-32,0 0-32,20-19-352,-20 19-289,0-20-288,0 20-64,0-21-480,0 1-1025,0 20-2979,0-19-9001</inkml:trace>
  <inkml:trace contextRef="#ctx0" brushRef="#br0" timeOffset="36697.2656">19235 3747 5925,'0'0'1698,"0"-21"-737,0 21 576,0 0 129,0 0-257,0 0-352,0 0-224,0 0-129,0 0 225,0 0 481,0 21-97,0-21-384,0 0-385,0 0-287,-20 0 127,20 0 64,0 0-63,0 20-65,0-20 0,0 19-63,0 1-33,0 0 64,0-20-64,-19 19 32,19 1 1,19 0 95,-19 1-96,0-1 65,0-1-33,20 1 0,-20 0-64,0-1-31,0 1-193,0 21 192,0-22-32,0 1-128,0 19 32,0-19 64,20 21 160,-20-22-160,0 21-63,0-1-65,0-19 256,20 21-64,-20-2-96,0-19-32,0 19 32,0-19-96,0 20 0,21 0 64,-21-21 0,0 21-32,18-21 129,-18 22-65,0-21-32,0-1-32,20 21 64,-20-21 32,0 1 32,20 21-160,-20-22 96,0 1-32,0 19-512,0-19 928,0 0-800,0 1 96,0-1 512,21-1-224,-21-19-64,0 20 32,0 0 0,0-20 0,0 19-32,0-19 128,0 0-160,0 0 32,20 0 32,-20 0 0,0 20-96,0-20 64,0 0 0,18 0-32,-18 21 64,0-1-32,21-20 0,-21 19-32,0 1-192,20-20-256,-20 20-65,0-20-192,0 0-63,0 0-257,0-20-577,0 0-2049,0 1-6311</inkml:trace>
  <inkml:trace contextRef="#ctx0" brushRef="#br0" timeOffset="37971.6797">20347 3706 1665,'0'0'2306,"0"-19"-320,0 19-416,-20 0-129,20-20 321,0 20-321,0 0-320,0 0-192,0 0-128,0-20 224,0 20-96,0 0-289,0 0 97,0 0-64,0 0-65,0 0 33,0 20-33,0-20-63,0 0-129,0 20-31,0-20 63,0 19-96,0 1 97,20-20-1,-20 41-96,0-22-31,20 1-33,-20 19-64,0 1-32,20-19 65,-20 18-129,0 1 0,20-1 0,-1 2 32,-19-2 161,20 0-161,-20 1 96,20 0-32,-20 0-32,20-21 97,-20 21-129,0 1-64,0-2 64,0 0 0,20 1-128,-20 0 32,0 0-64,19-1 64,-19 0 32,0 2 0,20-21-64,-20 19 65,20 0-33,-20 2 0,0-21-32,0 19 0,0 0 0,20-19 32,-20 0-513,0 1 481,0-1-64,0-1 129,0 1-1,21-20 64,-21 20-96,0-1 64,0-19-64,0 20 32,18-20-32,-18 21-32,0-1 0,0-1-32,0-19 32,20 20-32,-20 0 0,0-1 64,0 1-96,0 0 128,0-20-128,20 21 96,-20-2-32,0-19 65,0 0-1,0 0-32,0 0-32,0 0-96,0 0-353,0-19-223,0 19-129,0-21-256,21 21-448,-21 0-898,0 0-2049,20 0-6438</inkml:trace>
  <inkml:trace contextRef="#ctx0" brushRef="#br0" timeOffset="39420.8984">21539 3628 1153,'0'0'1633,"-20"0"-256,20 0-352,0-20-480,0 20-193,0 0 97,0 0-1,0-20 321,0 20 256,0 0 512,0 0 353,0 0-64,-20 0-449,20 0-384,0 0-448,0 0-65,0 0 129,0 0-129,0 0-64,0 0 33,0 0-33,0 0 97,0 0-33,0 0 1,0 20-97,0-20 64,0 0-127,0 0-1,0 20-96,0-20 32,0 0-31,0 19 95,0-19 32,0 20-63,0 0-65,0-20 32,0 19-32,0 1-64,0 1 33,0-1-33,0-1 192,0 21-256,0-21 160,20 21-95,-20 1 127,0-22-128,0 21 160,20-1-63,-20 2-65,0-22-32,0 21-96,0-1 160,18 2-128,-18-22 0,0 21 97,0-1-161,0 0 96,0 2-96,0-1-32,0-1 64,0-19-64,0 20 32,0-20-32,0 0 64,0-1-32,0 1 0,0 0 64,0-1-64,0 22 0,0-21 0,0-1-64,0 1 128,0 0-64,0-1 0,0 1 64,0 1-64,0-1 64,21-1 97,-21 1-129,0 0 160,0-20-673,0 19 994,0-19-577,0 20-352,0-20 416,0 20-32,0-20 192,0 21-96,20-21 0,-20 20-64,0-20 32,0 19 32,0-19-96,0 0 32,0 20 224,0-20-127,20 0 95,-20 20-32,0-20-160,0 0 128,0 0-128,0 0 0,0 19 0,0-19 0,0 0-320,0 0 608,0 0-352,0 0 96,20 0-128,-20 0 64,0 0-256,0 0-96,0-19-289,0 19-512,0 0-256,0-20-353,19 20-1281,1-20-2146,-20 20-6310</inkml:trace>
  <inkml:trace contextRef="#ctx0" brushRef="#br0" timeOffset="42509.7656">9984 4917 3299,'0'0'1281,"0"0"-1185,0 0 0,0 0-64,0 0 609,0 0-449,0 0 224,0 0 385,0 0 865,0 0-161,0-19 32,0 19-159,0 0-289,-20 0-417,20 0 161,0 0-320,0 0-449,0 0-96,0 0 160,0 0 288,0 0 1,0 0-33,0 0 0,0 0 577,0 0-64,-19 0-833,19 0 545,0 0-97,0 0-544,0 0-128,0 0 576,0 0-223,0 0 31,0 0-480,0 0 768,0 0-320,0 0 97,0 0-65,0 0-224,0 0 96,0 19-32,0-19 32,0 20 0,0-20-64,0 20 32,0-20 96,0 21-32,0-1 1,19-20 31,-19 19-384,0 1 544,0-20-320,0 20 96,0-20-96,0 0 32,0 0-32,0 19-32,0-19 96,0 0-32,0 0 32,0 0-32,0 0-32,0 0 96,0 0-128,0 0-64,0 0-32,0 0 128,0 0-96,20 0 160,-20 0-64,0 0 0,0 0 32,0 0-32,0 0 0,0 0 32,0 0 32,0 0 64,0 20-64,0-20 160,0 0-192,0 0 65,0 0-65,0 0 32,0 0 128,0 0 64,0 0-160,0 0-64,0-20-32,0 20 0,0 0 32,0 0-384,0 0 576,0 0-352,0 0 96,0 0-32,0 0 32,0 0 32,0 0 0,0 0 32,0 0-32,0 0 0,0-19 0,-20 19 0,20-20 0,0 20-96,0-20-64,-19 1-97,19 19-191,0-20-65,0-1 1,0 21-449,19-20-224,-19 20-577,0 0-1537,0-20-8104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5T01:41:46.02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2839 4065 1281,'79'0'1313,"-41"0"-288,3 0-352,18 0 320,1 0-1474,19 0 2243,-20 0 992,22 0-1633,18-20-1025,-20 20-63,0 0 31,0 0 320,20 20 32,1-20-159,-1 0-1,20 0-128,1 0 160,-1-20 385,0 20 256,19 0-225,-18 0-319,19 0 31,-1-21-64,2 21-63,19 0-129,0 0-96,-1-20 0,1 20-32,0-19 0,20 19 0,0-20 0,-1 20-32,20-20 0,-19 20 32,1 0 32,18-19-32,-20 19 0,21 0 96,-1 0 161,1 0 31,-21 0 160,20 0-159,1 0-33,-1 0-192,21 0 192,-21 0 33,1 0-129,-1 0 64,1 0-96,-1 0 97,0 0-65,2 0-96,-1 0-160,-21 0 224,21 0-160,-1-20-64,1 20 128,-1 0-64,0 0 224,1-21-384,-1 21 224,1 0-64,-1 0 64,-20-20-64,21 20-96,1 0 224,17 0-128,-19-20-32,1 20 64,1 0-32,-2-19 0,1 19 0,18-20 0,-37 20 0,38-20-128,-39 20 256,19 0-128,0 0-32,1-19 64,-1 19-32,1 0 0,-1-20 0,-20 20 0,21 0 0,-1-21 0,-18 21-96,19 0 192,-1 0-96,-20-20 0,21 20-96,-1 0 160,1 0-160,-21-19 224,2 19-160,18-20 64,-19 20 0,19 0 64,-20-20-32,1 20-64,19 0 0,2-19 96,-22 19-192,21 0 160,-21 0 0,0-20 97,2 20 223,-2 0 257,-19-20-65,0 20 1,-21 0 63,22 0-255,-2 0-161,-18 0-224,-2 0 0,1 20-192,-20-20 96,-19 0 63,-1 0 1,-40-20 32,1 20-160,-21 0-640,1 0-1379,-19 0-2465</inkml:trace>
  <inkml:trace contextRef="#ctx0" brushRef="#br0" timeOffset="1">2977 5196 832,'40'0'769,"-20"0"-641,-1 0-96,1 0 96,20 0 385,-20 0 512,19 0 352,-19 0-128,21 0-224,-23 0 256,22 0-768,1 0 288,-23 0 224,23 19-769,-21-19-256,20 0 64,-1 20-32,21-20 64,-1 0 288,-18 20 161,38-20-65,-20 0 257,20 0 64,1 0-385,-1 0-127,0 0-65,21 0 705,-1-20-289,0 20-512,0 0-32,21 0-96,-1-20 64,0 20-31,-1 0 31,22-19-32,-1 19 0,-1 0 0,2-20 32,18 20-64,-19 0 0,20-20 64,-20 20-32,39 0-32,-18 0 0,-2-19 32,21 19-32,0 0 32,20 0 0,-21 0-32,0 0 0,21 0 32,-19 0 32,18 0-64,-20 0 96,21 0 128,-1 0 161,21 0-129,-21 0-96,1 0-96,19 0 32,1 0-64,-2 0 32,2 0-64,-1 0 32,21-20 0,-20 20-96,18 0 64,-19 0 0,21 0 32,-20 0 32,18 0 257,2 0-129,-1 0-64,0 0 32,0 0-192,1 20 96,19-20 0,-20 0-96,-19 0 32,18 0 32,2 0-32,-21 0 96,20 19 0,-20-19-96,21 0 64,-20 0-64,18 20 0,-19-20 0,1 0 33,0 0-33,-21 20 0,21-20 32,-1 0 32,1 0 0,-21 0 0,19 0 0,2 0-32,-21 0-64,1 0 128,-1 0-96,1 0-32,-20 0 64,0-20-32,-1 20 0,0 0 0,2 0 32,-2 0-64,1-20 64,-20 20-64,20 0 64,-21 0 32,2 0-160,-2 0 160,1 0-96,0-19 64,-1 19-32,-19 0 0,1-20 0,-2 20 0,-19 0-32,21 0 64,-21 0 0,-1 0-32,-19 0 160,0-21 0,-18 21 193,-2 0-33,-20 0-32,1 0-32,-21 0-31,1 0-129,1 0-32,-23-20 0,-18 20 96,0 0-32,0 0-256,0 0-545,0 0-159,0 0 319,-18 20 1,18-20 127,-20 0-287,20 21-417,-21-21-609,1 0-2274</inkml:trace>
  <inkml:trace contextRef="#ctx0" brushRef="#br0" timeOffset="2">2758 4104 12780,'0'-20'961,"0"20"-545,0-19-288,0 19 609,0 0 160,20 0-161,-20 19 129,0 1 32,0 0-96,20 19 31,-20 2-127,21 18 0,-21 0-65,20 21-223,-20-1-225,0 1-32,0-2-96,18-17 96,-18-2 129,0 1-193,20-1 160,-20-20-128,0 1 32,21-19 193,-21-1-65,20-1-128,-20 21-96,0-21-64,20-19-416,-2 20-353,-18 1-416,21-1-545,-21 19-352,20-19-352,-20-1-1570,20 1-5253</inkml:trace>
  <inkml:trace contextRef="#ctx0" brushRef="#br0" timeOffset="3">22669 3806 7847,'0'-20'96,"0"20"-288,0 0 256,0-19 96,0 19 545,0 0 736,0-20-608,0-1-577,20 21 193,-20-20 63,0 20 225,0-19 224,0 19 96,-20 0-161,20 0-287,-19 0-128,19 0-129,-20 0 0,20 0 65,-20 0-33,20 0 0,0 0 33,0 0 31,0 0 193,0 0-33,0 19-63,0-19-1,20 0-191,-20 20 63,0 1-192,0-1 33,20 19 95,-20 0-64,0 22 32,0-2 161,19 0-225,-19 21-96,0-21 64,0 21-31,-19-21-65,19 21 160,-20-1-192,20-19 96,-20 19-192,20-19 64,20-1 32,-20 0-63,20-18 63,-1 18 160,1-20-128,21 1-64,-21-19-352,-2 18 416,2-19-32,-20 19-128,21-19 96,-21 1-32,0-1-96,0-1-32,-21-19-32,21 20-225,-20-20-415,20 0-578,0 0-1184,0 0-1858,-18-20-8616</inkml:trace>
  <inkml:trace contextRef="#ctx0" brushRef="#br0" timeOffset="4">11790 3965 2498,'0'0'1569,"0"0"449,-18 0 256,18 0-704,0 0-97,0-20 161,-20 20-225,20 0-320,0 0-128,-21 0-64,21 0-64,0 0-129,0 0-223,0 0-97,0 0-95,0 0-65,0 20 160,0-20-160,21 20-96,-21 19 129,0-18 127,0 18-64,0 1 1,0-1-33,0 21 0,0-1 32,0-19-31,0 20 63,0-20-288,0 19 160,20-19-192,-20 19 129,0 0-129,0-18 0,0 18 32,0-20 128,0 2-256,18 18 192,-18-20-192,20 1-224,-20 1 320,21-2 32,-1 0 192,0 2-96,-1-2-64,-19-19 0,20 0 0,-20-1-64,20 1 32,-20-20-352,0 0-320,0 0-481,-20 0-2082,20-20-3203</inkml:trace>
  <inkml:trace contextRef="#ctx0" brushRef="#br0" timeOffset="5">7026 4045 4900,'-18'0'96,"18"0"0,0 0 1314,0 0 255,0 0 161,0 0 192,0 0-705,0 0-256,0-21 128,0 21-128,0 0-224,0 0-64,0 0-33,0 0-223,0 0-257,0 0-64,0 0-31,0 0-1,0 0 288,0 0-256,0 0 0,0 21 97,0-1-193,0-20 64,0 19-32,0 21 96,0-21 225,0 21-161,0 0 192,18 0-223,-18-1 127,0 22-128,0-22-64,20 0-192,-20 22 129,0-22-161,0 20 96,0-20 0,20 2-160,-20-2 128,0 20 0,21-18-32,-21-2 0,20 1 128,-20-21-352,0 21 224,18-19 96,-18-1-32,0 19 64,0-19 0,0-1-64,0 1 64,21-20-64,-21 21 32,0-21-96,0 0 96,0 20-64,0-20-64,0 0 64,0 0-32,0 0-64,0 0 128,20 0-128,-20 19-480,20-19-1122,-20 0-1729,0 0-2499</inkml:trace>
  <inkml:trace contextRef="#ctx0" brushRef="#br0" timeOffset="6">3553 4104 2049,'0'0'2339,"0"0"-450,0 0 418,19 0 63,-19-20-769,0 20-608,0 0-64,0 0 128,0 0-96,0 0-224,0 0-385,0 0-128,0 0 129,0 0 191,0 20-31,0-20-257,0 0 32,0 0-96,0 0 65,0 20 63,0-20 128,0 0 129,0 19-225,0 1-96,0 0 33,0 1-129,0-2 96,0 21-160,0-1 160,20 22-63,0-2-33,-20 21 32,20-2-64,-20-19-160,21 21 192,-21-1-128,0-38-32,18 18 192,-18-20-288,20-19 64,-20 1 0,21-1 160,-21-1-384,20-19-256,-20 20-513,20-20-417,-20 0-576,18 0-512,-18-20-3171</inkml:trace>
  <inkml:trace contextRef="#ctx0" brushRef="#br0" timeOffset="7">4367 4143 8680,'0'0'3747,"0"-19"-2401,-20 19-321,20 0 448,0-20-288,0 20-448,0 0-225,0 0-320,0 0-192,0 0 257,0 0 223,0 20 65,0-20 63,0 0 33,0 0-33,0 0-223,0 0-97,0 0 128,0 0-31,0 0 287,0 0-351,0 0-33,0 0-192,0 0-64,0 0 128,0 0 0,0 0-31,0 0-33,0 0 0,0 0-96,0 0 0,0 0 0,0 0 0,0 19 64,0-19-32,0 0 64,0 0-64,0 0 256,0 0-256,0 0 64,0 0-64,0 0 64,0 0 1,0 0-97,0 0 0,0 0-97,0 0 161,0 0-128,0 0-32,0 0 96,0 20 0,20-20 0,-20 20 0,0 20 0,19 0 64,-19-1-160,0 22 224,20-2-128,-20 0 32,0 1-32,20 19 0,-20-19 32,0-1-32,20 0-32,-20 1 0,21-1-288,-21-19 672,18 20-576,2-20 192,0-1 192,1 21-192,-21-20 64,20-1 64,-2 2 65,-18-2-33,21 0-64,-21-19 128,0 0-128,0-1 64,0-19 0,0 0 0,20 0-384,-20 0-224,0-19-289,20-1-1089,-20 0-704,39 20-1762,-39-19-7399</inkml:trace>
  <inkml:trace contextRef="#ctx0" brushRef="#br0" timeOffset="8">5319 4143 9480,'-20'-19'1218,"20"19"191,-19 0 545,19-20-160,0 20-353,0 0-32,0 0-31,0 0-642,0 0-704,0 20 160,0-20 289,0 39-33,0 2 33,0 18-33,0 19 1,19-17-33,-19 18 0,20 1-223,-20-21 31,20 21-32,1-21-96,-21-20 64,20 21-128,-2-20 160,-18-21-192,20 1-192,-20 0 256,0 1-32,21-21 0,-21 0 0,0 20-32,0-20-64,20 19-32,-20-19 0,0 20 0,20-20 0,-20 20-288,19-1-97,-19-19-191,20 0 31,-20 20 225,0-20-33,0 0-448,0 0-832,0-20-1250,20 1-10346</inkml:trace>
  <inkml:trace contextRef="#ctx0" brushRef="#br0" timeOffset="9">6034 4084 13612,'-20'-19'2082,"20"19"-640,-20 0 223,20 0-63,0 0-545,0 0-545,0 19 129,0 1 224,0 19-65,20 1-287,-20 20 128,0-1-225,20 21-32,-20-21 65,20 21-129,-20-1 161,20 1-129,0-21-288,-20 0 160,19 1-160,1-1-384,-20-19 768,20-19-672,-20-1 224,0-1-128,0 1-385,0-20-95,20 20-65,-20-20-224,0 0 1,0 0-674,-20-20-1409,20 0-1217</inkml:trace>
  <inkml:trace contextRef="#ctx0" brushRef="#br0" timeOffset="10">8020 3965 1953,'-20'0'3364,"20"-20"-2628,-20 20 834,-1 0 1120,21 0-576,-20 0-224,2 0-160,18 0-417,-20 0-448,20 20-257,0 0 289,0 19 384,0 2-256,0 18-384,0 21-193,20 18-223,-2-18 223,-18-1-288,20 1 481,1-21-289,-1 21 0,0-21 97,-20-20 95,19 22-415,-19-22 63,0 0-64,20-19-352,-20 21 224,0-21 64,-20-1-32,20 1-224,0 19 63,20-39-31,-20 20 32,0-20-64,20 21 64,0-21-321,-20 0-544,20 0-160,-20 0 257,0 0-33,0-21-865,0 1-1249,0 1-4932</inkml:trace>
  <inkml:trace contextRef="#ctx0" brushRef="#br0" timeOffset="11">8834 3985 9705,'0'-20'608,"0"20"1314,0-20-897,0 20 192,-20 20 257,20-20 415,0 20-159,0-1-353,20 22-352,-20 18-64,0 20-224,18-19-32,-18 38-257,0-17-96,21-1-192,-1-2 129,0 2 63,0-21-96,-1 0 289,21-18-193,-20 18-192,0-39-96,-1 19-256,-19-19 224,20 21-128,-20-22-224,0-19-225,0 20-384,0-20-448,0 0-385,0 0-864,0 0-2082</inkml:trace>
  <inkml:trace contextRef="#ctx0" brushRef="#br0" timeOffset="12">9806 4065 14125,'0'-41'2082,"0"41"-481,0-20-512,0 20 289,0 20-674,0-20 65,0 21 256,0 18-192,20 1-96,-20 19-1,0 21 65,0-21 128,20 21-289,-20-1-127,0 1-129,19-21-31,1 1-129,0-1-160,0-20 64,-20 2-128,20-21 32,-1-1-160,-19 1-64,0 0-961,0-20 0,20 0-417,-20 0-960,0 0-994,0 0-2882</inkml:trace>
  <inkml:trace contextRef="#ctx0" brushRef="#br0" timeOffset="13">10719 3985 16367,'0'-20'2659,"0"20"-1699,0 0-479,0 20 960,0 19 129,0 2 159,0 18-576,0 0-160,0 21-160,0-2-32,20 3-321,0-1 225,-1-21-224,1 0-33,0 1-416,0-1-32,1 0 96,-21-18 0,18 18-352,2-20-128,-20 22-1122,20-42 385,1 21 448,-21-1-191,20-18-386,-2-1-255,3-1-193,19-19-1120,-20 0-5895</inkml:trace>
  <inkml:trace contextRef="#ctx0" brushRef="#br0" timeOffset="14">12843 3926 5509,'0'-20'2146,"0"20"448,0 0-480,0 0-320,0 0-289,0 0-736,0 20 288,0-1 96,20 1-224,-20 19 320,20 2-224,-1 18-64,1 0-224,-20 21-193,20-1-223,0 1-97,-20-1-64,21 1 128,-1-2-96,-2 2 65,-18-21-97,20 2 32,1-22-32,-1 20-64,0-39-224,-1 21 128,-19-22-160,20 1 544,-20-20-512,20 20 160,-20-20 64,20 0 0,-20 0-96,20-20-64,-20 0-128,19 20-64,-19-19-225,0-1-383,0 20-482,0-21-704,0 21-1345,20 0-2883</inkml:trace>
  <inkml:trace contextRef="#ctx0" brushRef="#br0" timeOffset="15">13995 3926 8359,'-20'0'3107,"20"-20"-608,-20 20-577,20 0-193,0 0-319,0 0-514,0 0-447,0 20 159,0-1 129,0 1-224,0 19 159,20 2-223,-20 18-1,20 0-64,0 1-223,-20 19-1,19 1 224,-19-21-128,20 21-31,-20-1 159,20-19-128,0 19-96,0-20-96,-20 1 64,19-20-31,1 19-33,-20-38-257,20 18 193,0-19 32,-20 0 65,0-20-33,0 19 32,0-19 96,0 0 224,0-19-288,0 19-416,0-20-160,0 0 63,0 20-191,21-19-609,-21 19-673,18 0-512,-18 0-1826,20 0-10026</inkml:trace>
  <inkml:trace contextRef="#ctx0" brushRef="#br0" timeOffset="16">14868 3906 9577,'0'0'896,"20"-21"-127,-20 21-256,0 0 672,20 0 512,-20 0-95,0 0-513,20 0-481,-20 21 65,0-21 288,19 20-224,-19 19 160,20 0-193,-20 2 65,20 18 0,0 0-129,0 21-127,-1-1-193,-19 1-64,20-1 33,0 1 191,1-21 33,-1 1-257,-20-1-64,18 0-32,2-18-128,-20-2 128,21 0-224,-1-19 224,0 0-704,-2 1 640,3-1-352,-21-20-65,20 0-63,-20 19-321,0-19-256,0 0-31,0 0 31,0 0 32,0 0-609,0 0-928,0 0-2563</inkml:trace>
  <inkml:trace contextRef="#ctx0" brushRef="#br0" timeOffset="17">16020 3906 11178,'-20'0'1730,"20"-21"-865,-21 21-129,21 0 802,0 0-609,21 0-289,-21 0 513,0 21 64,20-1-224,-20-1-32,20 21-160,-20-1-64,18 21 128,3-1-161,-1 2-31,-20-2-161,20 19-31,0 3-193,-1-1 0,1 18-95,0-18-193,0-1 96,-20 1-32,20-21-32,-1-20-32,-19 22-289,20-42 289,-20 21 64,20-21-64,-20 1 65,20 1-97,-20-21-225,0 0-63,0 0-193,20 0-127,-20 0-33,0-21-480,0 1-993,0 1-1633,19-1-5863</inkml:trace>
  <inkml:trace contextRef="#ctx0" brushRef="#br0" timeOffset="18">16992 3865 160,'0'0'1025,"0"0"-64,20-20 128,-20 20 352,0 0-32,0 0-416,0 0-224,0 0-32,0 0-33,0 0-63,0 0 32,0-19-65,0 19 225,0 0 128,0 0-96,0 0 31,0 0-223,0 0 32,0 0-65,0 0 1,0-20-129,0 20-63,0 0 63,0 0-95,0 0-289,20 0-64,-20 0 0,0 20 192,0-20 97,0 19 319,20 1-223,-20 0-33,19 21 97,1-2-33,-20 0-128,20 22-127,-20-2 95,0 0-224,20 21 192,-20-21 0,0 1-191,20 19 319,-1-19-96,-19-1-128,20 0-31,-20 2-65,20-2-32,-20 1 64,0-21-32,0 1-96,20 19-160,-20-38 160,21 18 0,-21 1 64,20-21 32,-20 1-64,18-20 64,-18 21-32,21-21-32,-21 0 32,0 0-64,20 20 96,-20-20-192,0 0 96,0 19-32,20-19-224,-20 20-289,0-20-383,0 0-642,20 0-1185,-20 0-1793,0 0-10730</inkml:trace>
  <inkml:trace contextRef="#ctx0" brushRef="#br0" timeOffset="19">18203 3845 416,'-19'0'833,"19"0"288,0-19 576,0 19 353,0 0-768,0 0-193,0-20 64,0 20-257,0 0-671,0 0-97,0 0-96,0 0 32,0 0 224,0 0 97,0-20 31,0 20-192,0 0 161,0 0 191,0 0 33,0 0 95,0 0-95,0 0 31,-20 0 129,20 0-128,0 0-129,0 0-127,0 0-193,0 0-32,0 0 0,0 0 64,0 0 193,0 0 95,0-19 33,0 19 95,0 0-223,0 0-33,0-20-160,0 20-31,0 0-1,0-21 64,0 21-96,0 0 0,0 0 0,0 0 1,0 0-1,0 0-64,0 0 64,0 0-96,0 0-32,0 0 64,0 0 96,0 0-64,0 0 1,0 0-97,0 21 224,0-21-160,20 20-64,-20-20 64,0 19 0,0 1 0,0 0-32,0-1 0,0 21 64,0-19 33,0-1-33,19 19-32,-19-19 96,0 19-64,0-18 0,20 18-32,-20-19 97,20 19-193,-20 1-65,0 0 162,0-20-97,20 19-32,-20 1 192,20-21-128,-20 3 0,0 17 128,19 0 64,-19-19 32,0 21-192,20-2 65,-20 0 63,0 1-64,0 0-32,0 0-64,0-21 0,0 21 0,0-1 32,20 2-160,-20-2 96,0-19-352,20 19 896,-20-19-736,0 21 288,20-22 128,-20 21-32,0-21-416,0 1 577,19 1-225,-19-1-96,0-20 32,0 19 32,0-19 0,0 0-32,0 0-32,20-19-352,-20 19-289,0-20-288,0 20-64,0-21-480,0 1-1025,0 20-2979,0-19-9001</inkml:trace>
  <inkml:trace contextRef="#ctx0" brushRef="#br0" timeOffset="20">19235 3747 5925,'0'0'1698,"0"-21"-737,0 21 576,0 0 129,0 0-257,0 0-352,0 0-224,0 0-129,0 0 225,0 0 481,0 21-97,0-21-384,0 0-385,0 0-287,-20 0 127,20 0 64,0 0-63,0 20-65,0-20 0,0 19-63,0 1-33,0 0 64,0-20-64,-19 19 32,19 1 1,19 0 95,-19 1-96,0-1 65,0-1-33,20 1 0,-20 0-64,0-1-31,0 1-193,0 21 192,0-22-32,0 1-128,0 19 32,0-19 64,20 21 160,-20-22-160,0 21-63,0-1-65,0-19 256,20 21-64,-20-2-96,0-19-32,0 19 32,0-19-96,0 20 0,21 0 64,-21-21 0,0 21-32,18-21 129,-18 22-65,0-21-32,0-1-32,20 21 64,-20-21 32,0 1 32,20 21-160,-20-22 96,0 1-32,0 19-512,0-19 928,0 0-800,0 1 96,0-1 512,21-1-224,-21-19-64,0 20 32,0 0 0,0-20 0,0 19-32,0-19 128,0 0-160,0 0 32,20 0 32,-20 0 0,0 20-96,0-20 64,0 0 0,18 0-32,-18 21 64,0-1-32,21-20 0,-21 19-32,0 1-192,20-20-256,-20 20-65,0-20-192,0 0-63,0 0-257,0-20-577,0 0-2049,0 1-6311</inkml:trace>
  <inkml:trace contextRef="#ctx0" brushRef="#br0" timeOffset="21">20347 3706 1665,'0'0'2306,"0"-19"-320,0 19-416,-20 0-129,20-20 321,0 20-321,0 0-320,0 0-192,0 0-128,0-20 224,0 20-96,0 0-289,0 0 97,0 0-64,0 0-65,0 0 33,0 20-33,0-20-63,0 0-129,0 20-31,0-20 63,0 19-96,0 1 97,20-20-1,-20 41-96,0-22-31,20 1-33,-20 19-64,0 1-32,20-19 65,-20 18-129,0 1 0,20-1 0,-1 2 32,-19-2 161,20 0-161,-20 1 96,20 0-32,-20 0-32,20-21 97,-20 21-129,0 1-64,0-2 64,0 0 0,20 1-128,-20 0 32,0 0-64,19-1 64,-19 0 32,0 2 0,20-21-64,-20 19 65,20 0-33,-20 2 0,0-21-32,0 19 0,0 0 0,20-19 32,-20 0-513,0 1 481,0-1-64,0-1 129,0 1-1,21-20 64,-21 20-96,0-1 64,0-19-64,0 20 32,18-20-32,-18 21-32,0-1 0,0-1-32,0-19 32,20 20-32,-20 0 0,0-1 64,0 1-96,0 0 128,0-20-128,20 21 96,-20-2-32,0-19 65,0 0-1,0 0-32,0 0-32,0 0-96,0 0-353,0-19-223,0 19-129,0-21-256,21 21-448,-21 0-898,0 0-2049,20 0-6438</inkml:trace>
  <inkml:trace contextRef="#ctx0" brushRef="#br0" timeOffset="22">21539 3628 1153,'0'0'1633,"-20"0"-256,20 0-352,0-20-480,0 20-193,0 0 97,0 0-1,0-20 321,0 20 256,0 0 512,0 0 353,0 0-64,-20 0-449,20 0-384,0 0-448,0 0-65,0 0 129,0 0-129,0 0-64,0 0 33,0 0-33,0 0 97,0 0-33,0 0 1,0 20-97,0-20 64,0 0-127,0 0-1,0 20-96,0-20 32,0 0-31,0 19 95,0-19 32,0 20-63,0 0-65,0-20 32,0 19-32,0 1-64,0 1 33,0-1-33,0-1 192,0 21-256,0-21 160,20 21-95,-20 1 127,0-22-128,0 21 160,20-1-63,-20 2-65,0-22-32,0 21-96,0-1 160,18 2-128,-18-22 0,0 21 97,0-1-161,0 0 96,0 2-96,0-1-32,0-1 64,0-19-64,0 20 32,0-20-32,0 0 64,0-1-32,0 1 0,0 0 64,0-1-64,0 22 0,0-21 0,0-1-64,0 1 128,0 0-64,0-1 0,0 1 64,0 1-64,0-1 64,21-1 97,-21 1-129,0 0 160,0-20-673,0 19 994,0-19-577,0 20-352,0-20 416,0 20-32,0-20 192,0 21-96,20-21 0,-20 20-64,0-20 32,0 19 32,0-19-96,0 0 32,0 20 224,0-20-127,20 0 95,-20 20-32,0-20-160,0 0 128,0 0-128,0 0 0,0 19 0,0-19 0,0 0-320,0 0 608,0 0-352,0 0 96,20 0-128,-20 0 64,0 0-256,0 0-96,0-19-289,0 19-512,0 0-256,0-20-353,19 20-1281,1-20-2146,-20 20-6310</inkml:trace>
  <inkml:trace contextRef="#ctx0" brushRef="#br0" timeOffset="23">9984 4917 3299,'0'0'1281,"0"0"-1185,0 0 0,0 0-64,0 0 609,0 0-449,0 0 224,0 0 385,0 0 865,0 0-161,0-19 32,0 19-159,0 0-289,-20 0-417,20 0 161,0 0-320,0 0-449,0 0-96,0 0 160,0 0 288,0 0 1,0 0-33,0 0 0,0 0 577,0 0-64,-19 0-833,19 0 545,0 0-97,0 0-544,0 0-128,0 0 576,0 0-223,0 0 31,0 0-480,0 0 768,0 0-320,0 0 97,0 0-65,0 0-224,0 0 96,0 19-32,0-19 32,0 20 0,0-20-64,0 20 32,0-20 96,0 21-32,0-1 1,19-20 31,-19 19-384,0 1 544,0-20-320,0 20 96,0-20-96,0 0 32,0 0-32,0 19-32,0-19 96,0 0-32,0 0 32,0 0-32,0 0-32,0 0 96,0 0-128,0 0-64,0 0-32,0 0 128,0 0-96,20 0 160,-20 0-64,0 0 0,0 0 32,0 0-32,0 0 0,0 0 32,0 0 32,0 0 64,0 20-64,0-20 160,0 0-192,0 0 65,0 0-65,0 0 32,0 0 128,0 0 64,0 0-160,0 0-64,0-20-32,0 20 0,0 0 32,0 0-384,0 0 576,0 0-352,0 0 96,0 0-32,0 0 32,0 0 32,0 0 0,0 0 32,0 0-32,0 0 0,0-19 0,-20 19 0,20-20 0,0 20-96,0-20-64,-19 1-97,19 19-191,0-20-65,0-1 1,0 21-449,19-20-224,-19 20-577,0 0-1537,0-20-8104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5T01:42:43.3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brush xml:id="br4">
      <inkml:brushProperty name="width" value="0.05292" units="cm"/>
      <inkml:brushProperty name="height" value="0.05292" units="cm"/>
      <inkml:brushProperty name="color" value="#A0A0A0"/>
    </inkml:brush>
    <inkml:brush xml:id="br5">
      <inkml:brushProperty name="width" value="0.05292" units="cm"/>
      <inkml:brushProperty name="height" value="0.05292" units="cm"/>
      <inkml:brushProperty name="color" value="#00FF00"/>
    </inkml:brush>
    <inkml:brush xml:id="br6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1031 3548 15150,'0'-40'1858,"-19"40"31,19-19-191,-20 19-32,20 0-641,0 0-65,20 0-127,-1 19-224,1 1-257,0 0-128,21 20-192,-3 0 0,-17-1-512,19 0-481,-1 2-897,1-21-1857,-1 19-1987</inkml:trace>
  <inkml:trace contextRef="#ctx0" brushRef="#br0" timeOffset="210.9375">1031 4104 22517,'0'20'416,"0"-40"33,20 20 896,0-20-160,39 1-288,-18-22-321,17 2-351,3-1-129,18 1-609,-20-2-191,1 2-129,-1-1-673,-18 1-1280,-21 18-1538,-2 1-11948</inkml:trace>
  <inkml:trace contextRef="#ctx0" brushRef="#br0" timeOffset="398.4375">753 3588 23766,'-20'-40'609,"20"0"-385,20-19 64,21-1 289,18 1-97,1-2-544,19 2-673,0 0-896,0 19-1506,0 0-3203</inkml:trace>
  <inkml:trace contextRef="#ctx0" brushRef="#br0" timeOffset="3988.2812">1588 3548 3203,'-21'-20'3106,"1"0"1,20 1-320,0 19-545,-20-20-224,20 20-256,0 0-961,0 0 127,0 0 482,20 20-513,0-1-417,21 21-64,-3-21 129,-17 22-65,19-21-127,-20-20-1,-1 19 64,-19-19 65,0 0 63,0 0-351,0-19-129,0-1 32,0-21-64,0 2-32,-19-20-96,19 20 192,-20-2-224,20 2 224,0 39-224,0-20 224,20 40-64,-1-20-64,21 19 0,0 1-96,-21 21-289,21-22-416,1-19-320,-3 20-576,3-20-1602,-21-20-2019</inkml:trace>
  <inkml:trace contextRef="#ctx0" brushRef="#br0" timeOffset="8538.0859">2084 3230 10057,'-20'0'673,"20"-20"480,0 20 288,0 0-128,0 0-256,0 0-64,0 0 256,0 0 129,20 0 351,0 40-479,19-21-289,-19 22-193,20 18-512,-1-19-127,1 0 127,19 0-96,-19-21-64,19 1 192,-18 0 33,-21-20-97,0 0-32,-2 0 32,-18 0 129,0 0 95,-18-20-448,-22 0-64,-1-19-32,-18 19 0,-20-20 0,19-19 0,1 19 0,19-20 63,1 20-31,19 1 64,0 0 0,20-2-96,0 2-64,20-1 96,0 1-96,0 18 128,19 1-128,1 40 64,-1-20-32,1 41 160,-20-2-96,39 0 32,-39 1-161,0 0 161,1 0 64,-21-1-32,-21-19 128,1-1-256,0 3 0,-19-3-512,19-19-674,-20-19-1120,1-3-1602,19 3-2338</inkml:trace>
  <inkml:trace contextRef="#ctx0" brushRef="#br0" timeOffset="8928.7109">2560 2932 19026,'-21'0'2146,"21"20"-2082,0 1 160,0-1 545,21-1 223,19 21-511,-20-21-321,19 1-32,1-20-32,-20 0 32,0-20 33,-1 1-258,1-21 1,-20 1 0,0 18 64,0 1 32,-20-19-32,1 39 64,-1 0 96,20 0-64,-20 0 1,20 20-65,0-1 64,20 1-161,19 1-63,1-1-865,1-20-768,-3-20-1186,3-1-705</inkml:trace>
  <inkml:trace contextRef="#ctx0" brushRef="#br0" timeOffset="9154.2968">2739 2356 23990,'19'0'865,"1"41"-897,0-21 1057,21-1 64,-3 40-416,23-18-513,-2 18-320,-19-20-545,19 2 192,0-21-319,-19-20-257,1 19-449,-23-38-1088,-18 19-1346</inkml:trace>
  <inkml:trace contextRef="#ctx0" brushRef="#br0" timeOffset="9321.289">2640 2695 24951,'-20'0'1441,"20"-20"-1152,39-21 31,1 2 513,39-40-545,20-1-192,-20 21-640,21-1-513,-40 20-385,-1 21-960,-19-21-2851</inkml:trace>
  <inkml:trace contextRef="#ctx0" brushRef="#br0" timeOffset="19068.3593">336 6327 11018,'0'21'1153,"21"-21"64,-21 19 289,20 1 127,0 0-224,-2-1-319,3 1-130,-1 0-127,0-1-192,-20-19-65,0 22 161,0-22 256,0-22-545,0 3-287,0-1 63,-20 0-224,-21-19 32,23 0-64,-22-22-96,-1 2 0,3 20 31,-3-21 1,21 20 128,1 1 97,19-2-33,19 21 0,1 20 192,21 0-192,17 0 32,3 20-64,-2 1-32,0 19 32,21-21-160,-41 1 128,22 19 0,-23-19-96,3 1-96,-21-1-224,-2-1-161,3 1-576,-21 0-480,0-20-1795,-21 19-2369</inkml:trace>
  <inkml:trace contextRef="#ctx0" brushRef="#br0" timeOffset="19256.8359">397 6327 15566,'-40'40'5606,"19"-40"-5030,21 0-480,0 0 1121,0 0 129,21-19-834,-1 19-448,0-21 32,19 21-288,1-20-320,-1 0-481,1 1-737,0-1-1665,-1-19-1826</inkml:trace>
  <inkml:trace contextRef="#ctx0" brushRef="#br0" timeOffset="19561.5234">932 6109 13548,'40'39'1890,"-20"-39"-513,-20 0 705,20 0 128,-20 0-608,19-19-801,-19-1-257,-19 0-127,-1 1-193,0-21 0,-20-1 32,1 22-63,-1-21-129,-19 1-128,18-2-1,1 2 130,1 0-98,19-1-31,0 19-32,20-18 0,0 19-64,20 1-545,21 19-255,-23 0-1058,22 0-2146,-19 19-6951</inkml:trace>
  <inkml:trace contextRef="#ctx0" brushRef="#br0" timeOffset="19756.8359">654 5989 21268,'-20'41'1249,"0"-21"-1441,40-40 768,-20 20 609,40-41-736,-19 22-321,17-21-128,3 1-288,-3 18-545,3-18-1185,-21 19-1698,20-19-928</inkml:trace>
  <inkml:trace contextRef="#ctx0" brushRef="#br0" timeOffset="19966.7968">972 5513 15919,'-20'-19'2114,"0"19"-1602,20 0 545,0 0 609,20 0-161,-20 19-96,20 1-320,20 0-640,-1 20-289,1 0-160,19-1-128,2 0-353,-22-18-319,21-1-514,-21 0-768,1-20-1153,-20 0-2882</inkml:trace>
  <inkml:trace contextRef="#ctx0" brushRef="#br0" timeOffset="20373.0468">972 5811 21460,'-40'20'512,"40"-20"129,0 0 960,20-40-191,20 21-770,19-21-576,2 0-64,-2 20 97,-1-19-130,23-1 1,-22 21 0,0-22 0,1 21-32,-21 1 32,-19-1 32,0 0-32,-20 1 192,0-3-96,-20 3-31,20 19-66,-20-20 1,20 0 0,0 20-64,-19-19 0,-1 19 64,-20 0 0,1 19 96,-1 1-64,20 0 96,0-1 64,20 22 97,0-1-97,40-1-64,0 2-192,-1-2 192,1-19-192,-1-1-577,1 1-128,19-20-928,2-20-513,-2 1-1314,-19-1-2978</inkml:trace>
  <inkml:trace contextRef="#ctx0" brushRef="#br0" timeOffset="20584.9609">1806 5593 20819,'0'0'1089,"-20"-19"481,0-2-65,0-19-256,1 21-704,19-40-385,-20 18-128,20-18-96,0 19 64,20-20-545,-1 40-480,1-19-768,0 39-1699,0 0-2241</inkml:trace>
  <inkml:trace contextRef="#ctx0" brushRef="#br0" timeOffset="21643.5547">515 6883 14221,'-19'-20'1473,"-1"1"289,0 19 352,0 0-320,-1 19-449,3-19-384,-2 20-160,0 19-289,-1-19-384,21 21-32,0-22-32,21 21 0,-1-20-96,18-1 0,3 2 193,18-21-129,1 0-257,-21 0 129,21 20 96,-21-20-64,1 0 64,-19 20 128,-21-1-64,0 1-64,0 0 0,-21-1-96,1 1-288,0 1-353,2-1-416,-3-20-544,1 19-1506,20-19-2211</inkml:trace>
  <inkml:trace contextRef="#ctx0" brushRef="#br0" timeOffset="22013.6718">893 6844 16944,'-20'0'992,"20"19"-31,-20 1 993,0 0 0,20-1-609,0 1-704,0 1-161,20-1-191,0-20-1,0 0-64,19-20-96,1-1-192,0-18-32,-1-1-224,-19 1 256,0 19 32,-20-1-32,-20 2 32,-20 19-32,21 0 64,-21 19 160,0 2-256,1-1 96,-1 0-417,20-1-576,-1 1-704,21 0-385,21-1-993,-1-19-2979</inkml:trace>
  <inkml:trace contextRef="#ctx0" brushRef="#br0" timeOffset="22289.0625">1229 6863 17552,'0'40'1057,"0"-40"-640,0 0 832,0-20 320,-18 0-352,-2 1-256,0-1-320,-1 0-161,1-20-288,2 20-63,18-19-97,-21-1-32,21 21 64,0-2-449,0 1-608,21 0-928,-3 20-1379,23 0-1568,-1 0-8777</inkml:trace>
  <inkml:trace contextRef="#ctx0" brushRef="#br0" timeOffset="22563.4765">1389 6189 12844,'-20'-21'8456,"20"21"-7944,0 0-256,0 0 801,0 21 257,20 18-418,0-19-383,19 39-321,1-18-192,-1-2-160,22 0-224,-3-19-225,-17 0-608,18-20-929,-39 0-1890,0 0-4036</inkml:trace>
  <inkml:trace contextRef="#ctx0" brushRef="#br0" timeOffset="22795.8984">1310 6546 20531,'19'0'769,"1"-20"640,20 1 193,-1-22-449,1 21-513,19-19-223,22 19-225,-22 0-96,1 1-32,-1 19-64,0 0 32,-39 0-128,0 0-64,0 19-161,1-19-704,-21 20-480,0-20-5414</inkml:trace>
  <inkml:trace contextRef="#ctx0" brushRef="#br0" timeOffset="22948.2422">1626 6168 21748,'-18'-20'2050,"18"20"-1537,0 0-449,-20-19-96,20 19-545,0 0-1441,0-20-1794,20 20-6469</inkml:trace>
  <inkml:trace contextRef="#ctx0" brushRef="#br0" timeOffset="23310.5468">1845 6189 19986,'40'20'1826,"-20"-20"-1602,1 0 641,-21 19-64,18-19 256,2 20-256,0-20-225,-20 20-223,21-20-225,-21 0 160,0 0 128,0-20-31,0 20-129,-21-20-352,21 1 192,-20-1-128,20-21 32,0 22-64,0-21-32,20 21 0,-20 19-96,21 0-65,-1 0 129,19 0 256,1 19-352,-20 1-288,19 0-481,-19-1-513,20-19-864,-1 0-1538,-19 0-4772</inkml:trace>
  <inkml:trace contextRef="#ctx0" brushRef="#br0" timeOffset="23751.9531">2481 5911 15470,'-21'-41'2114,"21"21"-576,0-19 63,-20 39 65,2-20-65,-3 20-512,21 0-416,-20 20-353,20 19 0,0-19 1,0 21-257,0-2-64,41-19-32,-23-1-224,2-19-1,1 0 97,-1 0-96,-20-19 0,20-1 64,-20 0-193,-20 20 129,0-19 224,20 19 192,-21 0-32,21 0 96,0 19 1,0 1 95,21 19-32,-1-19-128,18 21-32,3-21-64,-1 19-31,-1-19-130,1 19-415,-20-18 64,0 18-1,-20-19-95,-20 19-577,-20 1-993,1 0-2050,-1-20-6054</inkml:trace>
  <inkml:trace contextRef="#ctx0" brushRef="#br0" timeOffset="24908.2031">595 7876 4836,'0'-21'2723,"0"2"31,0 19 97,-20-20-449,20 0-352,-20 1-160,20-1-417,-20 0-223,0 20-33,1 0-64,-1 20-384,20 0-225,-20-1-288,20 21 1,0 0-225,0-20 32,20 19 0,0-39-128,19 20 128,-19-20-224,0-20-33,0 1-63,-1-21-64,-19 19 224,0 2 32,0-21 160,0 40 64,0-19-192,20 38 160,-20-19-64,0 20 96,20 19 0,21 2 33,-3-2-193,3 1-33,18 20 98,-19-20-33,19-21 128,-19 21-32,-20 0 64,0 0-32,-1-1 0,-19-19-64,-19 19-224,-1 2-64,-20-22-160,20 1-129,-19 0-223,19-1-738,0-19-1280,-21-19-1955,23-1-2818</inkml:trace>
  <inkml:trace contextRef="#ctx0" brushRef="#br0" timeOffset="25249.0234">893 7855 11402,'20'21'2403,"-20"-21"-1090,0 0 641,0 0 192,-20-21-545,20 21-384,-20-19-192,20-1-288,-20-19-128,0 19-97,20 0-224,-21-20-192,3 0-192,18 21 32,-20-1-320,20-19-97,0 39-479,20-22-770,-2 22-961,3 0-1248,-1 0-7977</inkml:trace>
  <inkml:trace contextRef="#ctx0" brushRef="#br0" timeOffset="25558.5937">1091 7518 13741,'-20'0'3875,"20"0"-2850,0 20 481,0-1 287,-20 3-704,40-3-416,-20 1-321,20 0-31,1-20-97,17 0-32,3 0 0,-21-20 0,19 0-96,-19 1-32,0-3-31,-20-17-130,-20 19-31,0 1-128,-19 19 128,-1 0 64,-1 0 128,2 0-160,-1 19-417,20-19-480,1 20-1249,-1-20-1281,20 20-1089</inkml:trace>
  <inkml:trace contextRef="#ctx0" brushRef="#br0" timeOffset="25841.7968">1329 7379 19250,'0'0'1986,"0"20"-1698,20-20 833,-20 21 64,40-21-64,-20 0-320,19 0-353,1-21-223,-20 1-33,19-19-64,2 19-160,-41-19-64,20 19-161,-20-1-159,-20 1-577,-1 1-288,-19 19-481,21 0-384,-21 19-704,20-19-3492</inkml:trace>
  <inkml:trace contextRef="#ctx0" brushRef="#br0" timeOffset="26189.4531">1944 7518 14061,'40'61'5317,"-19"-42"-4773,-21 1 353,0-20 545,20-20-193,-40 1-673,-1-3-480,1 3 0,0-1-63,2 0 127,18-19-256,-21 19 96,1-20-129,-20-19-223,1 0-160,19-2 255,20 2 33,0 20 416,0-2 97,20 2 63,-20 19-256,20 20 32,-1 0-96,1 20 0,-20 19-64,20 2-32,0-21-64,-20 19-481,0-19-576,0-1-865,0 1-672,0-20-1506</inkml:trace>
  <inkml:trace contextRef="#ctx0" brushRef="#br0" timeOffset="26545.8984">2025 6863 18257,'0'-19'1441,"0"19"-96,-20 0 257,-1 0-33,1 19-223,0 1-514,20 0-287,-18-1-353,18 1-96,0 1-160,38-1 32,-18-1 0,21-19-224,18 20-32,-19-20 95,19 0-191,-19 20 320,-21-20 96,21 20 64,-40-1 128,0 2 129,0-21 31,-20 20-192,0-20-192,1 20-96,-1-20-320,0 0-833,0 0-962,0 0-1024,1 0-1089</inkml:trace>
  <inkml:trace contextRef="#ctx0" brushRef="#br0" timeOffset="27124.0234">2778 6625 16143,'0'-20'1377,"-20"20"801,20 0-64,-19 0-480,19 20-225,-20 20-512,20 0-128,0-1-97,0 0-223,20-18-225,19-21-192,2 0 64,-3 0-32,3-21 32,-21 2-192,0-21 32,-2 21-288,-36-21 95,-2 21-223,0-2 160,-21 1-97,3 20 97,-3 0 256,21 0-192,1 0-225,-1 0-416,20 0-384,0 20-641,20-20-576,-1 21-2499</inkml:trace>
  <inkml:trace contextRef="#ctx0" brushRef="#br0" timeOffset="27370.1172">3136 6665 16047,'-40'0'1665,"0"-19"225,1-2-224,-1 1-321,1 0-480,-1-19-193,19 0-223,-17-2 63,-3 1-159,41-19-225,-20-1-128,20 1 32,20 0-96,21 18-32,-23 2-193,2 19-768,21 20-448,-21 20-1122,-2 0-1953</inkml:trace>
  <inkml:trace contextRef="#ctx0" brushRef="#br0" timeOffset="27530.2734">2798 6546 21300,'-40'20'1825,"40"-20"-543,0-20-193,20 0 128,0 1-737,21-22-224,-3 1-320,3 21-608,-3-1-673,3 0-1410,-21 1-3235</inkml:trace>
  <inkml:trace contextRef="#ctx0" brushRef="#br0" timeOffset="28311.5234">3553 6009 1249,'19'-39'10826,"-19"19"-8007,0 20-449,0-20-320,-19 20 64,19 0-545,-20 0-448,0 0-416,0 20 32,0 19-65,1-19-95,-1 21-33,0-2 1,20-19-257,0 0-256,0-1 64,20 1-128,19 1 96,21-21-32,-1 0-32,2 0-224,-2 0 96,-1 0-32,3 0 64,-22 20 0,-19-1 96,0 1 0,-20 0 128,0-1 32,-40 1-96,21 21-160,-21-41-64,-1 19-64,3 1-33,-3-20-287,21 20-449,-19-20-833,-1 0-1921,20 0-1923</inkml:trace>
  <inkml:trace contextRef="#ctx0" brushRef="#br0" timeOffset="28557.6172">3493 5970 19890,'20'-40'897,"-20"21"545,20-1 127,0-1-672,-1-18-705,1 19-64,0 0-128,21 20-544,-3-19-1026,3-1-1056,-3 0-2435</inkml:trace>
  <inkml:trace contextRef="#ctx0" brushRef="#br0" timeOffset="38293.9453">853 10456 7174,'-20'-59'4260,"20"39"-1345,-21 1 64,21-1-128,-18 20-513,18-20-705,-20 20-544,20 0-448,20 20 352,-20 19-192,0 1-257,18 20-288,3 19-159,-1 1-65,0 18-161,0-37-351,0 17-161,-1-38-416,1 0-704,0 0-1250,-20-21-2691</inkml:trace>
  <inkml:trace contextRef="#ctx0" brushRef="#br0" timeOffset="38516.6015">555 10636 19026,'-40'-21'3010,"21"1"-1632,19-19-514,-20 19 482,40-19 31,-1-2-704,1 2-481,40-1-192,-21-19-64,22-1-705,18 21-480,-20-20-833,1 18-2723,-1 21-12619</inkml:trace>
  <inkml:trace contextRef="#ctx0" brushRef="#br0" timeOffset="39197.2656">1071 10160 20403,'0'-22'929,"20"44"-737,-20-3 1377,0 21 225,0 19-641,21 1-672,-21 19-225,38 1-32,-17-2-32,19 2-128,-22-40-96,23 19 64,-21-38 32,0-1 0,-1-1-96,-19 1-64,0 0 32,0-20-32,-19 0-192,19 0 96,-20 0-97,0-20 97,20 0-96,-20-19 192,20 18 64,0 1 64,20 0 160,0 20 96,0 0 1,19 0-161,1 20-160,-1-20 224,1 20-160,0-20-64,19 0 128,0 0 0,-18 0-32,-1 0-32,-1 0 64,-19 0-32,20 0 64,-20 0-128,-1 0 97,1-20-33,-20 20-64,20-20-97,-20-19-31,0 19-64,0-20 256,0 0-64,0 21-96,-20-21 256,20 21-128,-20 19-128,1 0 256,-1 0 1,-20 19-97,20 1-128,1 0 224,-1 19 128,20 2-128,0-2-32,20 0-32,-1 1-192,21-19 96,0-1-544,19-1-161,20-19-256,-18 0-961,-22 0-2786,21-19-9097</inkml:trace>
  <inkml:trace contextRef="#ctx0" brushRef="#br0" timeOffset="40103.5156">1012 11728 17040,'-20'-81'1601,"0"62"-768,0-1 704,0 0 449,1 1-352,-1 19-705,0 19-417,0 1-127,0 0 255,20 19-352,-21 2-95,21 18-161,21-39-160,-1 19 95,0-18-63,0-21-160,19 0 96,-19 0 32,0-41 32,-20 22 32,20-21 32,-20 1 64,0 18 32,0 1-64,0 20 96,0 0-128,0 20 32,0 21-32,20 18 64,-1 1-96,1 19 96,20 1 32,-19-2-128,17 2 192,3-21 32,-3 0 96,-17 2-31,-1-22-33,-20 1-32,-20 0-64,-1-20-128,-17 0-32,-23-20-288,22 0-193,-1 0-448,1-20-352,-1 0-1025,20-1-1378,0 2-2017</inkml:trace>
  <inkml:trace contextRef="#ctx0" brushRef="#br0" timeOffset="40472.6562">1369 11767 14509,'40'20'1025,"-40"19"385,0-18 511,0-1 546,0-1-802,0 1-191,0 0-385,-20-20-449,20 0-287,0-20 255,-20 0 225,0-19-192,-19-21-225,39 20-64,-20-20-352,20 1 32,0 0-64,20 18-352,-1 21-481,1 1-128,20 19-256,-20 19-1057,39 1-2947,-19 1-9865</inkml:trace>
  <inkml:trace contextRef="#ctx0" brushRef="#br0" timeOffset="40661.1328">1746 11647 19026,'40'0'2146,"-40"0"-289,20 0 225,0 20-1057,-20 0-352,19 1-513,1 18-320,-20-19-481,20 19-736,0-19-961,-20 1-2275,21-1-11882</inkml:trace>
  <inkml:trace contextRef="#ctx0" brushRef="#br0" timeOffset="40805.664">1786 11430 2914,'0'-20'21364,"0"20"-21267,-20 0-1379,20 0 65,0 0-1249,20-20-1986</inkml:trace>
  <inkml:trace contextRef="#ctx0" brushRef="#br0" timeOffset="41327.1484">2163 11549 18033,'0'-60'3395,"0"60"-3171,-20 0 192,1 0 1090,-1 19-577,0 1-161,20 40-159,-20-20-257,20 19 33,0 1-161,20-1-160,20-18-32,-1-21-96,1-1-64,-20-19 0,-1-19 32,1-1-225,20-21 257,-20 2 32,-20 0 32,0-22-64,0-18 160,-20-1-160,0 2 96,-20-22-224,21 21 128,-21 19 288,20 20 32,20 1 129,0 39 95,0 0 257,-20 0-321,20 39-127,0 1 31,20 20-128,20 19-224,-1 1 0,1-1 64,0-19-256,-21-1-193,21-20 65,1 1-96,-3-19-129,3-1 1,-21-1-385,-20 1-64,18 0-705,-18-20-1409,21 0-1954</inkml:trace>
  <inkml:trace contextRef="#ctx0" brushRef="#br0" timeOffset="41574.2187">2679 11032 27738,'0'0'865,"0"0"-833,0 0-161,0 20 162,0-1-386,20 2-832,0 19-1313,-20-1-3780</inkml:trace>
  <inkml:trace contextRef="#ctx0" brushRef="#br0" timeOffset="41709.9609">2819 11569 26521,'0'39'1697,"0"-39"-1056,0 0-257,0 0-224,0-20-480,20 1-1089,-20-1-833,0-21-3204</inkml:trace>
  <inkml:trace contextRef="#ctx0" brushRef="#br1" timeOffset="49233.3984">3116 4521 7879,'-20'0'10346,"20"0"-9001,-20 0 64,20 0 385,0 0-321,0 0-800,20-19-449,-20 19 129,40 0-65,-21-21-128,1 21-160,20 0 96,-19 0-32,-21 0 64,38 0 257,-38 21-1,20-2-32,1 21 1,-21-21-1,20 21-160,-20 20-96,0-21-32,18 1 65,-18-1-129,21 2 32,-21-2-32,0-19 0,20-1-65,-20 1-735,0 0-129,0-20-64,0 0-192,0 21-1282,0-21-1216,0 0-7912</inkml:trace>
  <inkml:trace contextRef="#ctx0" brushRef="#br1" timeOffset="49451.1718">3136 4778 16944,'-20'-19'3042,"20"19"-1280,0 0-224,0 0 159,0 0-512,20-20-800,19 20-321,1-20 0,-1 1-577,22 19-448,-23-20-352,-17 20-1217,-1 0-2915</inkml:trace>
  <inkml:trace contextRef="#ctx0" brushRef="#br1" timeOffset="50312.5">3831 4521 15983,'0'-19'2370,"0"19"-897,0 0 161,0 0 160,0 0-673,0-21-865,0 21-224,20 0 96,-1 21-96,21-21 160,-20 19-128,0 1-64,-1 0 96,1 19-64,-20 0 0,0 2-32,0-21-32,-20 19-96,20 0 32,-19 2 64,19-21 64,-20-20-96,20 19 128,0-19 96,0 0 65,0 0 191,20 0 0,-1 0 65,21-19-257,-20-1-128,0 20-288,19-21-321,-19 21-448,-20 0-704,0 0-2211,0 0-2946</inkml:trace>
  <inkml:trace contextRef="#ctx0" brushRef="#br1" timeOffset="51919.9218">4665 4481 11787,'0'-20'2434,"0"20"-128,0 0 193,-20 0-129,20 0-961,0 0-608,20 20 192,-20 20 32,0 0-417,19-1 1,1 0-33,-20 2-287,20-2-161,-20 1-96,20-21 64,-20 1-96,0 1-192,20-1-321,-20-20-191,0 19-385,0-19-449,0 0-672,0 0-897,0 0-544,0 0-9706</inkml:trace>
  <inkml:trace contextRef="#ctx0" brushRef="#br1" timeOffset="52362.3047">4783 4541 16976,'0'-20'2050,"0"20"-1186,0-19 514,0 19 351,20-21-736,0 1-640,0 0-97,0 20-192,-1-19-32,1 19 64,0 0-32,0 0-32,-20 0 160,21 19-32,-3 1 33,-18 0 159,0 20-64,20-20 32,-20 19 65,21 1-257,-21 0-64,20 0-32,-20-21-96,0 1 96,20 19 64,-20-39-64,0 20-192,18 1-160,-18-21-225,0 20-448,0-20-352,-18 19-737,18-19-2178,0 0-4260</inkml:trace>
  <inkml:trace contextRef="#ctx0" brushRef="#br1" timeOffset="52586.914">4963 4680 15822,'-41'0'3043,"41"0"-1185,0 0-288,0 0 415,0 0-447,0 0-1122,0 0-448,20 0 96,-20-20-32,39 20 0,-19-21-224,21 2-288,-21 19-353,19-20-769,-19 20-159,20 0-481,-20-20-1634</inkml:trace>
  <inkml:trace contextRef="#ctx0" brushRef="#br1" timeOffset="53260.7422">5538 4461 12716,'-20'0'3042,"20"0"-960,0 0-32,0 0 160,0 20-832,0-20-161,0 40-256,20-20-481,-20 19-31,20 1-65,0 0-320,-1 0 0,1-21-32,-20 1 0,20 0-480,-20-1-33,20-19-287,-20 0-353,0 0-769,0 0-1505,20 0-1794</inkml:trace>
  <inkml:trace contextRef="#ctx0" brushRef="#br1" timeOffset="53615.2343">5637 4541 14990,'20'-20'2594,"0"1"-672,-1 19 160,1-21-833,0 21-512,0 0-321,-20 0-320,21 0-128,-3 21 128,-18-2 193,0 1-97,0 0-32,0 19-32,0-19 32,0 20 257,0-20-33,0-20 32,0 20-159,0-20-161,0 0-192,20 0 96,0 0 160,1 0 0,-1 0-512,19-20-161,-19 20-288,0-20-736,0 20-1634,-1 0-2947</inkml:trace>
  <inkml:trace contextRef="#ctx0" brushRef="#br1" timeOffset="55302.7343">6372 4441 13196,'-20'0'2306,"20"0"32,0 0-864,0 0 223,20 20 129,-20 21-577,20-2-320,-1 0-224,1 1-289,-20 0-288,20 0 33,0-21-65,0 1 0,-20 0-256,0-1-193,19-19-191,-19 20-545,0-20-801,0 0-1762,0 0-2113</inkml:trace>
  <inkml:trace contextRef="#ctx0" brushRef="#br1" timeOffset="55666.0156">6471 4481 17136,'0'-40'3331,"0"40"-1345,20-19-321,-20 19-223,0-20-962,19 20-320,-19 0-128,20 0-96,0 20 128,0-1-224,0 1-32,-20 0 128,0 1 32,19-2-160,-19 1 64,20 0 32,-20-1-65,20-19 65,1 20 64,-1-20 64,-2 0-32,23 20 0,-21-20 32,-20 19 160,20 2 97,-20-1-97,0-20-64,-20 20-128,20-1-192,-20-19-225,20 0-864,0 0-2306,-21 20-1666</inkml:trace>
  <inkml:trace contextRef="#ctx0" brushRef="#br1" timeOffset="57374.0234">7463 4402 5925,'-20'-20'2723,"20"1"-321,0-3-320,-20 22 128,20 0-224,0-19-288,0 19-257,-19 0-32,19 19-416,-20-19-160,20 41 0,0-21-97,0 19-255,0-19-225,20 21 32,-20-22-159,19 1 63,21-20-32,-20 0-32,1 0 0,17-20-32,-17 1-192,-1-2-128,0 1 0,-20-19 31,0-1 129,-20 21 64,0-3 0,20-17 64,-41 39-31,23-20 63,-3 20 32,1 0-160,0 0-96,0 0-609,20 20-1153,0 0-3203,0-20-10730</inkml:trace>
  <inkml:trace contextRef="#ctx0" brushRef="#br1" timeOffset="57912.1093">7542 4561 11691,'-38'0'3427,"38"19"-1441,-21-19-609,1 20 353,0 0-97,20-1-640,0 2-320,0-1-161,20 0-288,0-1 129,1 1-129,-3-20-64,23 0-128,-21 0 32,0 0-128,19-20 32,-19 20-32,-20-19-128,20-1-64,-20 0-385,0-1-192,-20 2 33,0-1-97,-1 0-417,-17 20-703,18-19 767,-1-1-159,1 20-577,2 0-3427</inkml:trace>
  <inkml:trace contextRef="#ctx0" brushRef="#br1" timeOffset="58902.3437">8198 4441 13676,'0'-19'2755,"0"19"-705,0 0 32,0 0-673,0-20-768,0 20-289,0 0-31,20 20-1,-20-20-32,19 0-64,-19 0-31,20 0-33,0 0-32,-20 19 0,20 1-64,-20 0 64,21 20-64,-21-20-64,-21 19-96,21-19 192,0 19-64,-20-18 64,20-1 0,-20 0 257,20-20-1,0 0-96,0 0 65,20 0 159,0 0 65,1 0-193,-3-20-224,22 20-64,-19-20 0,-1 20-256,-2 0-385,3 0-159,-1 0-193,-20 0-448,0 0-705,0 20-2275,0 0-8711</inkml:trace>
  <inkml:trace contextRef="#ctx0" brushRef="#br1" timeOffset="59315.4297">8575 4461 14093,'0'0'3972,"-20"20"-2819,20-20 192,0 21 897,0-2-544,0 1-801,0 19-449,0-19-160,20 0-128,-20 20-31,20-40-33,0 20-32,0-20-96,-1 0 96,1 0 32,0-20-160,0-1 32,1-18-160,-3 19 95,-18-19-31,0 19-64,-18 1-64,-3-2 160,1 1 128,0 20-64,0 0-96,20-20-97,-19 20-191,-1 0-769,20 0-385,-20 20-1248,20-20-2884</inkml:trace>
  <inkml:trace contextRef="#ctx0" brushRef="#br1" timeOffset="61178.7109">9249 4422 15150,'0'-20'1537,"0"20"-576,20 0 481,-20 20 479,0-20-255,21 19-833,-21 21-321,0-19-95,0 18-65,0-19 96,20-1-31,-20 1-65,0-20-32,0 20-127,20-20 95,-20 0 0,0 0 32,19 0-63,1-20-65,-20 20-32,20 0-160,-20 0 64,20 0 32,0 0-224,-20 0-192,19 0-33,1 0-159,-20 0-321,20 0-224,0 0-512,-20-20-962,0 20-1248,0-19-2659</inkml:trace>
  <inkml:trace contextRef="#ctx0" brushRef="#br1" timeOffset="61388.6718">9488 4402 15726,'0'0'3075,"0"0"-1313,0 20-225,0-1 417,0 21-544,0 0-578,0 19-223,20-19-193,-20 0-223,20 0-129,1-1 0,-21-19-417,18-1-31,-18 1-321,0 1-736,0-1-865,20-20-1442,-20 0-1825</inkml:trace>
  <inkml:trace contextRef="#ctx0" brushRef="#br1" timeOffset="62228.5156">10322 4422 10730,'-20'-40'1153,"20"40"352,0-19 257,0 19 224,0-22-545,0 22-352,0 0-64,0 0 32,0 0-192,0 22 288,-20-3-256,20 21-257,0-1-127,-20 2-1,20-2-127,0 0-193,0 1 32,20 20 161,-20-40-321,40 19 32,-20-19-64,0-1 32,-1-19-64,21 0 32,-19 0-32,-1 0-128,-2-19-32,2-1-65,-20 0-127,21 1 64,-21-21 64,0 19-65,-21 2 129,21-1-32,-38 20-32,18 0 96,-1 0-97,-19 20 129,21-1 64,19-19-448,-20 21-1314,20-21-480,20 20-961,-1-20-8873</inkml:trace>
  <inkml:trace contextRef="#ctx0" brushRef="#br1" timeOffset="63162.1093">11136 4402 13292,'-20'20'3043,"20"-1"-961,-20-19-673,20 20 129,-20-20-161,20 20-352,0-20-288,0 0-161,0 0-127,0 0-129,0-20 128,0 20-127,0 0-65,0-20 64,20 20-192,0-19-64,0 19 97,0-20-129,19 0 0,-19 20-96,20 0 192,-19 0-128,-3 0 64,-18 20-160,20 0 160,-20-1-64,-20 21-32,2 0 64,-3 0 0,1-21 0,20 1-64,-20-20-32,20 0 0,20 20 0,0-20 0,1 0 64,-3 19-65,23-19 97,-21 21-64,0-1 32,-20 0 32,18-1 1,-18 21 31,-18-21 32,18 1 32,-40 1-32,19-1-128,1-20-224,2 0-321,-23 0-128,21 0-416,0 0-1057,0 0-1601,-19 0-1827</inkml:trace>
  <inkml:trace contextRef="#ctx0" brushRef="#br1" timeOffset="65074.2187">12228 4422 12171,'0'-40'2146,"0"40"-192,0-19 576,0 19-256,0 19-928,0 1-353,0 0-96,20 19-225,-20 21-191,0-20-33,0 19-96,0-19-159,0 0-129,0-1-32,20-19 0,-20-1-96,0 1-161,20-20-415,-20 21-577,19-21-673,1-21-1153,-20 21-1217,0-20-7015</inkml:trace>
  <inkml:trace contextRef="#ctx0" brushRef="#br1" timeOffset="65552.7343">12525 4502 6245,'20'-41'6214,"1"21"-4932,-21 20-450,0-19 770,0-1 159,-21 20-415,21-20-321,-20 20-32,0 20 0,1-20 160,-21 20-96,20 19-321,0-19-447,20 20-193,0-20-64,0 0-64,20-1-32,0-19 64,0 0 0,19-19-64,-19-1-32,21 0-1,-21 1 33,-2-2 64,2 1-64,-20 0 96,0 20 225,0 0 31,-20 0 64,2 40-31,-2 0-1,20 0-64,0-1-96,0 0-160,0-18 0,20-1-64,-2 19-160,2-39-160,1 20-321,-21 0-416,20-20-1025,-20 19-2146,0-19-6310</inkml:trace>
  <inkml:trace contextRef="#ctx0" brushRef="#br1" timeOffset="67341.7968">13418 4382 12043,'0'-19'3171,"0"19"-865,0-22-512,0 22 256,0 22-257,20-3-575,-20 1-225,21 19-129,-21 1-159,20 20 32,0-21-193,-2 1-223,-18-21-225,21 22 64,-1-21-192,0-1 0,-20 1-545,0-20-384,20 0-288,-20 0-609,0 0-1441,0-20-3267</inkml:trace>
  <inkml:trace contextRef="#ctx0" brushRef="#br1" timeOffset="68327.1484">14649 4402 12619,'0'-20'1346,"0"1"-546,0 19 770,0-22 416,0 22-353,0-19-736,0-1-128,0 20 32,-20-20 256,1 20-257,19-19-127,-20 19-192,0 0-65,0 0-96,0 19-31,1 1-1,-1 0 0,0-1-288,20 3 96,0 17 32,0-19-32,20-1-64,0-19 32,-1 20-31,1-20-33,0 0 32,0-20-32,0 1 64,-1 19-225,1-20 97,-20 0 96,20 1-32,-20 19 32,0-22 97,0 22 95,0 0 288,0 0 1,-20 22-161,20-3 97,0 1 95,0 19-31,-20 1-193,40 0-64,-20 0-160,0-1-32,20 0 64,-20-18-160,0 19-192,0-21 0,0 21-160,0-21-289,0 1-480,-20-20 288,20 21-416,0-21-1089,0 20-1602,0-20-4773</inkml:trace>
  <inkml:trace contextRef="#ctx0" brushRef="#br1" timeOffset="70905.2734">15643 4441 11114,'19'-39'2210,"-19"19"-865,0 1 33,0 19 447,0 0-159,-19-22-641,19 22-128,0 0-128,-20 0-193,20 0-95,-20 22-1,-1-3-64,1 1 1,2 0-33,18-1-64,-20 1-159,20-20-1,20 20-32,-20 1 32,18-21-64,23 19-32,-1 1-32,-1-20 32,21 0-96,-21 20 96,1-1-96,-20-19-32,-1 20 192,1 0-192,-20-1 160,-20 2 0,20-1 1,-19 0-33,-21-1 0,20-19-96,0 20-225,1-20-351,-1 20-449,0-20-320,0 0-545,20 0-1474,-20-20-1248,1 0-8424</inkml:trace>
  <inkml:trace contextRef="#ctx0" brushRef="#br1" timeOffset="71144.5312">15603 4382 16303,'0'-19'2466,"0"19"-1313,20-22-96,0 3-64,19 19-608,1-20-289,-1 0-673,1 1-704,0-1-1474,-1 0-1473</inkml:trace>
  <inkml:trace contextRef="#ctx0" brushRef="#br1" timeOffset="73100.5859">16437 4402 13228,'-20'-39'2370,"20"17"-544,0 22-128,0 0 544,0-19-417,0 19-896,20 19-64,-20-19 32,20 41 0,-2-1 96,3-1-321,-21 2-287,20 18-1,0-20-128,-20 0-160,20-18-31,-1 19-97,-19-21 128,20 1-192,-20 0-225,0-20-223,20 0-353,-20 0-128,0 0-160,0 0-321,0 0-255,0-20-1154,0 0-1601</inkml:trace>
  <inkml:trace contextRef="#ctx0" brushRef="#br1" timeOffset="73541.9922">16674 4341 10634,'0'-19'2978,"0"19"-1280,0-20 704,0 20 193,0 0-673,0 20-545,0-1-512,0 3-129,0 17 1,0 0-32,0 1-97,20 0-223,-20 0-65,20-1-64,0 0-128,1-18-96,17-1 0,-18 0 0,21-20-64,-23 0-96,23 0-192,-21 0 0,0-20 63,-1 0-63,-19-1-64,0 2 128,0-21 127,0 21-63,0-1 128,-39 20-32,19-20 128,0 20 32,-1 0-128,3 20 32,-2-20-384,-1 20-513,21-1-96,0 1-1313,0-20-2659,0 20-11241</inkml:trace>
  <inkml:trace contextRef="#ctx0" brushRef="#br1" timeOffset="78609.375">17548 4363 14221,'0'-22'1922,"0"3"-161,0 19 450,0-20-226,20 20-896,-20 20-256,0-1 0,19 3-128,-19 17-225,20 0-95,-20 1-1,20 0-224,-20 0-32,0-1-96,21-19-32,-21-1-224,0 2-160,20-21-481,-20 20-96,0-20-256,0 0-161,0 0-1120,0 0-1121,-20 0-4197</inkml:trace>
  <inkml:trace contextRef="#ctx0" brushRef="#br1" timeOffset="78926.7578">17767 4461 14477,'0'0'2819,"0"0"-1282,0 0-159,0 20 640,0 1-481,19-2-704,-19 21-449,20-21-256,0 1-32,0 0-32,19-1-32,-19-19 65,20 0-65,-1-19 64,-19-21-96,0 21-193,-20-1 161,0-19-96,-20 18 64,0 1 64,1 0-32,-21 1-224,20 19 32,20-20-481,-20 20-1121,20-20-1345,0 1-1441</inkml:trace>
  <inkml:trace contextRef="#ctx0" brushRef="#br1" timeOffset="81413.0859">17965 4363 2978,'0'0'1730,"0"0"-353,0 0 65,0 0-161,0 19-96,-20-19-416,20 0-161,0 0-95,0 0-289,0 0 64,0 0 1,0 0 31,0 0 288,0 0 33,0 0-193,0 0-127,0 0-1,-20 0-224,20 0 96,-20 20 161,20-20-161,-20 0-128,20 20 128,-19-1 64,-1-19 1,20 20 63,-20-20-64,20 20-64,-20-20-96,20 0-192,0 21-1153,20-21-1570</inkml:trace>
  <inkml:trace contextRef="#ctx0" brushRef="#br1" timeOffset="82505.8593">18599 4302 13068,'-18'0'1954,"18"0"-353,0 0 129,0 20 32,0-20-417,0 41 0,0-22-384,18 21-449,-18-21 1,21 21-193,-21-19-160,20 18-96,-20-19-31,20-1-33,-20 1-193,0-20-223,20 20-385,-20-20-576,0 19-929,0-19-1090,0 0-2369</inkml:trace>
  <inkml:trace contextRef="#ctx0" brushRef="#br1" timeOffset="82968.75">18838 4341 13901,'0'-19'2434,"0"19"-1057,0-20 129,0 20 928,0 0-1089,-20 0-640,0 20-225,1-1 1,-1 3-65,20-22-127,-20 19-193,20 1-96,0 0 0,20-1-64,0-19 128,-1 20-160,1 0-1,20-20 161,-1 21-31,-19-2-33,21-19-97,-21 20 161,18 0-64,-38-20-64,21 19 64,-21 1-64,0-20-32,0 20 128,0-20-128,0 0-224,-21 0-32,21 19-33,-18-19-512,-22 21-160,19-21-896,-19 20-1026,21-20-2434</inkml:trace>
  <inkml:trace contextRef="#ctx0" brushRef="#br1" timeOffset="83239.2578">18838 4363 8680,'0'-22'3811,"20"3"-2690,0-1-256,-1 20 1217,21-20-929,1 20-1217,-21-19-1153,19 19-2178</inkml:trace>
  <inkml:trace contextRef="#ctx0" brushRef="#br1" timeOffset="86034.1797">19632 4282 12395,'0'-19'1890,"0"-1"-353,0 20-31,0 0 576,0 0-481,0 0-480,0 0-384,0 20 288,0-1-32,0 21-352,0 1-161,0-2-256,0 0-64,20 1-127,-20 0 31,0 0-128,20-21-129,-20 1-95,0 0-288,0-1-417,20-19-385,-20 21-640,0-21-1121,0-21-1409</inkml:trace>
  <inkml:trace contextRef="#ctx0" brushRef="#br1" timeOffset="86374.0234">19830 4243 16143,'0'-20'1185,"0"1"-384,-18 19 1441,18 0 0,0 0-1441,0 19-417,0 1 64,0 19 65,18 1-193,-18 1-224,21-2-64,19-19 129,-20-1-97,19-19 96,1 0-160,-20-19-32,19-1-193,-19 0 97,-20-21 96,0 2-192,0 19-96,-20-19 192,0 0-32,1 18 63,-21 1 129,0 20-256,21 0-128,-1 0-545,0 0-1153,20 20-1537,0 20-2051</inkml:trace>
  <inkml:trace contextRef="#ctx0" brushRef="#br1" timeOffset="86780.2734">20010 4541 1473,'-40'-20'14606,"20"20"-12652,20 0-385,-20 20 385,20-20-801,0 20-448,0 19-321,0-19-160,20 20-32,0-20-31,0 0-129,19-1 32,-19-19 64,20 0-128,-20-19-64,19-1-225,-19 0 33,1-20-32,-21 20-64,0-19 31,-21-1-223,1 0-321,0 20 64,-19 0 65,19 1 63,0 19-448,0 0-993,1 0-2947</inkml:trace>
  <inkml:trace contextRef="#ctx0" brushRef="#br1" timeOffset="87424.8047">20685 4263 16399,'0'-20'2178,"0"20"-160,20 0 224,-20 0-672,20 0-321,-20 39-416,0-19-417,0 19 32,19 22-159,-19-22-65,20-19 64,-20 21-288,20-2 96,-20-19-96,0-1 64,20-19-384,-20 20-160,0-20-225,0 0-352,0 0-384,0 0-866,20 0-1761,-20-20-5541</inkml:trace>
  <inkml:trace contextRef="#ctx0" brushRef="#br1" timeOffset="87764.6484">20923 4322 15822,'19'-20'2307,"1"0"-1410,-20 20 800,20 0 545,-20 0-929,0 20-608,0 0-320,0 21-193,-20-22 192,20 1 64,0 0 65,0-1-1,0-19-95,0 20-97,20-20 65,-20 0-1,20 0-160,19 0-32,-19-20-192,1 20-32,-1 0-64,0 0 0,-2-19-256,-18 19-97,21 0 1,-21 0-193,0 19-256,20-19-224,-20 0-640,0 0-642,0-19-255,0 19-1186,0-20-9865</inkml:trace>
  <inkml:trace contextRef="#ctx0" brushRef="#br1" timeOffset="87944.3359">21181 4282 16687,'0'0'2595,"0"0"-1090,0 20 769,0 0-416,0 21-801,0-2-512,0 0-193,0 1-288,0 0-32,20-20-96,-20 19-224,0-19-417,20 0-544,-20-1-1153,0-19-2307,0 21-12491</inkml:trace>
  <inkml:trace contextRef="#ctx0" brushRef="#br1" timeOffset="88649.414">21995 4263 15022,'0'-20'1954,"0"0"-33,0 20 770,0 0-257,0 0-992,0 20-578,0 0 161,0 19-64,0 0-128,0 22-256,0-22-129,20 1-352,-20 20 0,20-21-96,-20 1 0,19-21-256,-19 2-256,0-1-449,20-20-96,-20 20-289,0-20-511,20 0-1411,-20-20-2337</inkml:trace>
  <inkml:trace contextRef="#ctx0" brushRef="#br1" timeOffset="88873.0468">22233 4282 21364,'0'-19'3075,"0"19"-1858,0 0-641,19 19 930,-19 21-193,0 1-897,0-2-255,0 20-65,20-18-128,-20 18 32,20-20-417,-20 0-127,20-18-129,-20-1-320,21 0-512,-21-20-1154,0 19-2818</inkml:trace>
  <inkml:trace contextRef="#ctx0" brushRef="#br2" timeOffset="105690.4297">6987 3430 5285,'0'19'5893,"0"-19"-5124,-20 0 448,20 20 833,0-20-737,0 0-448,0 0-385,0 0-287,0 20-33,0-20 288,0 19 321,0-19-96,20 0-33,-20 20-63,0-20-33,0 20-95,-20-1-1,20-19-192,0 21-96,0-1 1,0 0-65,0-1 32,20 1 96,-20 19-128,0 2 64,21-2-128,-21 1 32,18 19-32,2-18 32,-20 18-64,20 1 65,-20-1 31,21 20 0,-1 1 352,-20-2-128,0 3-223,18-22 287,-18 21-192,0-2 96,0-17 1,0-2 31,0-20-96,0 21 64,0-20 33,0 19-33,-18-18-384,18 18 192,0 21 0,18-21 0,-18 21 0,0-2-96,21-19 64,-21 2 0,0-22-96,0-19 225,0 21-161,0-22-64,-21-19-1,21 20-159,-18-20-416,-2 0-161,20-20-320,0 1-448,0-2-642,0-19-2913,20 21-11020</inkml:trace>
  <inkml:trace contextRef="#ctx0" brushRef="#br2" timeOffset="108383.789">11731 3489 4612,'0'0'4260,"-20"0"-3331,20 0-609,0 19 1218,0-19-1,0 20-512,0-20-128,0 0 32,0 0-321,-20 0-63,20 20 191,0-1 1,0-19-256,0 21-161,20-21 64,-20 20 1,0 0-65,0 19 32,0-19 65,0 19-193,20 2-160,-20-22 64,0 21-32,0-1 32,21 2-32,-21-2 65,0 1 127,20-21-192,-20 22 96,0-2 160,18 1-127,-18-1-1,0 2-32,20-2-32,-20 20-64,21 2 0,-21-22 0,0 20-128,20-18 96,-20-2-31,0 0 31,0 1-32,0-21 32,0 22-32,0-2 64,0-19-96,0 19 192,0-19-192,0 21 96,0-22 0,0 21-96,0-21 64,0 21-192,0-19 192,20 18 32,-20 1 64,0-1 33,0 2-193,0-2 192,0 0 32,0 1 64,0-19-64,0 18-63,0 0 31,0-19 0,-20 19-64,20-17-32,0-3-32,0-19-64,-20 20 32,20-20-64,0 0-32,0 0 128,0 0-96,0 0-64,0 0-256,0 0-225,20 0-191,-20-20-546,0 20-1024,20-19-2338,-1-3-10347</inkml:trace>
  <inkml:trace contextRef="#ctx0" brushRef="#br2" timeOffset="110839.8437">17091 3369 8776,'0'-19'512,"0"19"-95,-20 0 2017,20 0-256,0 19-1089,0-19-256,0 20 0,0 0 31,0-20 33,0 21-64,0-2-128,0 1-321,0-20-128,0 20 65,0-1-33,20 1-128,-20 19 128,0-18 129,0-1-193,0 19 32,0 1-96,0-1 1,0 2-161,0-2 96,0 0 0,20 1-64,-20-19 32,0 18-32,20 1-32,-20-1 0,0-18 0,20 18-32,-20 1 288,19-21-192,-19 21 32,0 0 32,0 0-64,0-1 32,0-19 1,0 21-33,0-22 32,0 21 0,0-1 64,0 2-128,0-22 32,0 21 0,0-21-64,0 1 0,0 19 32,20-18 64,-20 19-160,0-21 128,0 21-64,20-1 32,-20-18 32,0 18 32,0-19 1,0 19 31,20-19-160,-20 21 128,0-21 0,21-1 64,-21 21-128,0-1 64,0-18-96,0 18 96,0 1-64,0-1 32,0 2 32,0-2-64,0 0 64,0-19 65,0 0 191,-21 21-32,21-22 129,0 1-65,0 0-128,0-20-64,0 19-63,0 1-33,21 0-64,-21-20-32,0 0-160,0 0-449,0 0-160,20-20-64,-20 0-640,0-19-801,0 0-2114,0-2-6182</inkml:trace>
  <inkml:trace contextRef="#ctx0" brushRef="#br2" timeOffset="113296.875">7066 6646 4708,'-20'19'1185,"20"-19"128,0 0 737,0 20-352,-20-20-481,20 20-384,0-20 448,0 0 0,0 19-416,0-19 0,0 20-96,0 0-129,0-20-127,0 19-225,0 22-64,0-21 0,0-1-63,0 21 191,0-1 96,0 2-191,0-2-65,20 1 64,-20 0-128,0 0-64,20 19-32,1-20 64,-21 2 0,20 18 32,-2-20-31,-18 21 63,21-20-160,-21-1 128,0 22 64,0-22-32,0 0-64,0-19 128,0 21 33,0-22-65,0 21-160,0-21 32,0 1 64,0 19-192,-21 2 96,21-2 0,0 1-32,-18-1 64,18 22-32,-20-22 0,20 0 96,-21 2-64,21 18 321,0-20-193,0-19 0,0 21-32,0-2 65,0-19-33,0 19-32,21-19-32,-21 1-64,20 18-32,-20-19 32,0-1 0,0 1 0,0 21 64,0-21-224,-20-1 160,20 1 0,-21 0-32,21-20-32,0 0-288,0 0-384,0 0-97,0-20-256,0 20-352,21-20-1666,-21 1-2819</inkml:trace>
  <inkml:trace contextRef="#ctx0" brushRef="#br2" timeOffset="114850.5859">11831 6485 2850,'-21'-19'2467,"21"-1"-482,-20 20-415,20-20 288,0 20-97,-18 0-191,18 0-449,0 0-513,0 0-95,-20 0 352,20 0 96,0 0-193,0 0-191,0 20-193,0 0-95,0-1 31,0 3 64,0-3-31,0 21-33,0-21-96,0 21-32,0-19 0,0 18 1,0 0 127,20 1-64,-20 0 32,0-20-63,0 19-65,0 1 128,0-1-160,0 2-64,0 18 64,0 1-32,0-20-96,0 19 65,0 1 63,0-1 96,0-20-96,0 22 32,0-2-192,0-20 64,0 22 32,18-22-32,-18 0 0,0-19-32,-18 21 96,18-22-64,0 21-64,0-21 193,0 21-226,0 0 97,0-20 1,0 19 63,0 1-32,0-1-128,18 2 96,-18-2 32,0-19-64,0 19 32,0 2 0,20-2-64,-20-19 64,0 39 0,-20-18 0,20-2-32,0 0 64,-18 1-32,18 0 0,0 0 96,-20-1-32,20-19 96,0 1-96,0-1 97,0-1 31,0-19 64,0 0-32,0 20-160,0-20-32,0 20 1,0-1-1,0 1 32,-21 0-32,21 1-32,0-2 0,0-19 32,-20 20-64,20-20-224,0 0-449,0-20-192,0 1-96,20-22-448,1 21-1153,-1 1-2051,-2-1-8583</inkml:trace>
  <inkml:trace contextRef="#ctx0" brushRef="#br2" timeOffset="118676.7578">17032 6367 4292,'0'0'3074,"-20"0"-639,20 0-385,0 0-545,0 0-288,-20 0-288,20 0-384,0 20 191,0 0 65,0-20-160,0 19-33,0 1 65,0 0 32,0-1-33,0 3-223,0-22-129,0 19 257,0 1-33,0-20-256,20 20-31,-20-1-129,0 1 160,0 21-192,0-22 64,0 1 32,0 19-160,20-19 32,-20 19-31,0-18 63,20 19 0,-20-21 96,19 21-64,1-1-32,-20 2-32,20-2-64,0 20 96,-20-18 96,20-2-95,-20 1-33,0-1-32,19 2 96,-19-2 32,0-19-64,0 19-96,0-19 160,0 1-128,0-2-32,0 21 160,20-21-256,-20 1 160,0 0-64,0-1 32,0 3-64,20 17 64,-20-19 0,0 19-32,0-19 64,0 20-96,0 0 32,0-1-32,0 0 96,0-18-32,20 19-32,-20-21 0,21 21 97,-21-21-97,0 22 0,20-21 64,-20 0 32,0 19-64,18-19 96,-18-1-64,0 2 32,0 19-96,0-21 96,0 1-64,0 0 0,0-1 32,-18 1-32,18 1-96,0 18 192,0-19-64,0 19 32,0-19 161,0 0-193,0 1 224,18 18-160,-18-19 0,0-1-32,0 1 0,0 0 97,0-20-161,0 21 128,0-1-192,0-20 160,0 0-64,0 0-64,0 0 96,0 0-128,0 0 32,0 0 64,0 0-96,0 0-32,0 0-96,0 0-193,0 0-223,0 0-257,0 0-32,0 0-512,21 0-641,-21-20-224,20 20-224,0 20-1218,0-20-5829</inkml:trace>
  <inkml:trace contextRef="#ctx0" brushRef="#br2" timeOffset="119531.25">17370 8531 1569,'0'0'801,"0"0"-161,0 0 898,0 0-1,0 0-416,-20 0 321,20 0-1122,0 0-32,0 0 577,0 0 0,0 0 32,-20 0-64,20 0 63,0 0 65,0 0-192,0 0-577,0 0-32,0 0 65,0 20 95,0-20-32,0 0 321,0 0-129,0 19-256,0-19-31,0 20-33,0 0 128,0 1 160,0-1 1,0 19 63,0-19 1,20 19 31,-20-19-159,0 20-97,0-20 0,0-20-256,0 20 0,0-20-384,0 0-321,0-20-416,20 20-544,-20-20-609,0 20-2082</inkml:trace>
  <inkml:trace contextRef="#ctx0" brushRef="#br1" timeOffset="128472.6562">3017 7777 4900,'0'19'5926,"0"-19"-4581,0 0 385,0 0 640,0 0-160,0 0-801,0 0-192,0 0-192,0 0 32,20-19-288,-20 19-64,0-20-321,0 0-63,0 1 159,0-2-224,19 1 129,-19 0-193,20 20 0,0 0-192,20 0 160,-1 40-192,1-19 64,-1 18 32,-19 20-64,21-20-160,-21 22 32,-20-22-32,0 0 160,0 2-128,-20-21 64,-1 0 64,1-1 96,-18-19-160,17 0 0,1-19 96,0-1-97,0-21 1,20 21 161,0 1-1,20 19 256,-20 0-128,20 0-128,-20 0 32,20 19-160,1 1 128,-3 1-480,22-21-192,-19 0-514,-1 20-959,-2-20-1347,3 0-4003</inkml:trace>
  <inkml:trace contextRef="#ctx0" brushRef="#br1" timeOffset="129138.6718">3770 7657 14830,'-18'0'3139,"18"0"-1410,0-19 193,0 19-64,0-20-833,18 20-449,3-20-320,-1 20-127,0-19-33,0 19-32,-1 0-64,21 0 32,-20 19 32,-20 1-32,20 0 32,-20-1 0,19 42 32,-19-22-32,0 20 224,20 1-127,-20-20-129,0-1 0,0 0 0,20 2-32,-20-21 0,20 0-160,-20-1-289,0-19-159,20 20-289,-20-20-609,0 0-896,0 0-1474,0 0-2690</inkml:trace>
  <inkml:trace contextRef="#ctx0" brushRef="#br1" timeOffset="129363.2812">3890 7855 17136,'-39'0'1345,"39"21"321,-20-21 416,20 0-225,20 0-1024,-20 0-288,39 0-33,-19-21-224,20 2-127,-1 19-290,1-20-479,-20 20-385,-1-20-1057,-19 20-2947</inkml:trace>
  <inkml:trace contextRef="#ctx0" brushRef="#br1" timeOffset="131294.9218">4704 7677 9288,'0'0'2819,"0"20"-609,0-20 481,0 21-385,0 18-641,0 0-608,0 1-256,20 0-160,-20 0-161,0-1-127,20-19-129,-20-1-128,20 1-64,-20 1-288,19-1-353,-19-20-832,20 0-1026,-20-20-1120,0-1-3652</inkml:trace>
  <inkml:trace contextRef="#ctx0" brushRef="#br1" timeOffset="131589.8437">4764 7757 16751,'19'-20'2467,"-19"20"-770,20 0-448,0-19-416,0 19-416,0 0-321,-1 19-64,1 1-128,0 0 32,-20 19 0,20-19 64,-20 20 0,0-20 64,0 19 160,0-19 256,0 0 97,-20-1-33,20-19-255,20 0-65,-20 0-96,21 0 64,-3-19-128,23-1-192,-21 0-448,18 20-353,-17-19-641,-1 19-1281,20 0-1985</inkml:trace>
  <inkml:trace contextRef="#ctx0" brushRef="#br1" timeOffset="132118.164">5498 7677 15790,'0'0'2883,"0"20"-1377,0 1 95,0-2-352,0 1-576,0 19-449,20-19-96,-20 19-128,20-18-32,0-1-416,-20 0-321,20-20-352,-1 0-833,-19 0-1345,0 0-2466</inkml:trace>
  <inkml:trace contextRef="#ctx0" brushRef="#br1" timeOffset="132501.9531">5558 7677 18609,'0'-39'3523,"0"19"-2177,0 0-289,20 1-224,-1 19-385,-19 0-320,20 0-128,0 0 64,0 0-96,-20 19 0,20 1-64,-20 0 32,19 19-64,-19-19 32,0 1-32,0-21-65,0 19-31,20-19 128,0 0 96,0 0-32,1 20 0,-3-20 128,2 0 0,0 20-32,1-20 0,-21 19-32,0 1 96,0 0-95,-21-1 63,21 2 64,-20-1-320,20 0-129,-20-20-415,20 19-962,-18-19-2242,18 0-4580</inkml:trace>
  <inkml:trace contextRef="#ctx0" brushRef="#br1" timeOffset="133125">6311 7498 18705,'0'-19'2755,"0"19"-1570,0 19-96,0 1 288,0 19-416,0 2-512,0-1 95,21 19-224,-21-19-223,20 19-97,-20-19-65,20 0-255,-20-20-256,20 0-385,-20-1-609,19-19-864,-19 0-1378,0 0-3330</inkml:trace>
  <inkml:trace contextRef="#ctx0" brushRef="#br1" timeOffset="133436.5234">6411 7618 16527,'0'-39'2787,"0"17"-1442,20 3-32,-20-1 129,20 20-513,0-20-577,0 20-288,-1-19-64,1 19 0,0 19 64,-20 1-32,20 0 32,-20 21 64,20-2 193,-20 0 159,19 22-32,-19-2-223,0-20 63,20 0-224,-20 2-64,20-2-224,-20-19-225,21-20-191,-21 0-321,0 0-609,0 0-704,0 0-1826,-21-20-7431</inkml:trace>
  <inkml:trace contextRef="#ctx0" brushRef="#br1" timeOffset="133639.6484">6550 7697 18609,'-40'0'4004,"40"21"-2018,0-21-833,0 0-256,0 0-193,20 0-640,0 0 1,0 0-354,0 0-159,19-21-161,-19 1-95,21 20-385,-23-20-449,2 20-992,1-19-2115</inkml:trace>
  <inkml:trace contextRef="#ctx0" brushRef="#br1" timeOffset="136805.664">7404 7677 7366,'-20'0'1922,"20"0"-544,-20 0 415,20 0 129,0 0-545,0 0-480,0 0 128,0 0 96,0 0-32,0-20 0,20 1-448,0 19 128,-1-20-33,1 0-159,20 20-353,-19 0-64,-3 0-64,2 20-64,-20-20 97,21 39-33,-21-19 96,0 0-128,0 20 64,0-20 32,0 0-64,0-20-32,0 19-64,0-19 64,20 0 97,0 0 31,-2 20-96,23-20 0,-21 20-32,19-1 64,-19 2-32,-20-1 96,0 0 1,0-1-1,-20 1-128,1 0-128,-21-1 64,20 1-385,-19-20-383,19 21-321,0-21-705,20 0-1377,-21 0-1890</inkml:trace>
  <inkml:trace contextRef="#ctx0" brushRef="#br1" timeOffset="137419.9218">8218 7638 2786,'0'-20'12332,"0"20"-10122,0 0-224,0-20 128,0 20-545,0 0-448,19 20-160,-19 0-256,0-1-257,20 1-63,-20 0 31,0 20-64,0-20-63,20-20-1,-20 20-64,0-20 32,20 0-63,-20 0 95,0 0 0,21 0-64,-3 0-63,-18-20-65,20 20 0,0 0-128,1-20-32,-21 20-129,20 0-159,-20 0-256,18 0-257,-18 0 32,21 0-160,-21 0-192,0 0-353,0 0-768,0 0-897,0 0-2274</inkml:trace>
  <inkml:trace contextRef="#ctx0" brushRef="#br1" timeOffset="137616.2109">8456 7579 16399,'-21'19'3876,"21"-19"-1922,0 40-417,0-1 289,0 2-545,21-2-544,-21 0-481,20 1-192,0 0-64,0 0-224,-20-21-289,19 1-288,-19 0-416,20-1-961,-20 1-2146,0-20-9993</inkml:trace>
  <inkml:trace contextRef="#ctx0" brushRef="#br1" timeOffset="138478.5156">9249 7579 6886,'0'-22'3203,"0"3"-1409,-18 19 352,18-20 544,0 20 1,0 0-833,-20 0-449,20 0-352,0 0-128,-21 20-224,21-1-97,0 22-63,0-1-65,0-1-64,0 2-63,0 18-65,0 0-192,21-19 0,-21 0 0,20-1-96,18-19 0,-17-1-32,-1 1-128,0-20-96,-1 0-64,1 0 95,0-20-63,0 1 0,0-1-64,-20-19-65,0 19 161,0-21 0,0 22 256,-20-1 64,0 0-64,0 20-32,0 0 0,1 0 64,-1 0-64,-21 20 0,21 0-353,20-1-159,-18 2-289,18-1-961,0 0-1953,18-20-6087</inkml:trace>
  <inkml:trace contextRef="#ctx0" brushRef="#br1" timeOffset="140671.875">10183 7518 11562,'-21'20'1538,"21"-20"-193,-18 19 257,18 3 191,0 17 129,0-19-705,18-1-448,3 1-288,-1 0 63,0-20 65,19 0-161,-19 0-64,0-20-127,0-19-65,0-1-96,0-1 0,-20 2-32,0 0-64,-20 19 64,0 0-128,0 1-128,-20 19-224,21 0-353,19 0-448,-20 19-609,20 21-1153,-20-1-2466</inkml:trace>
  <inkml:trace contextRef="#ctx0" brushRef="#br1" timeOffset="141056.6406">10342 7777 1793,'-20'0'13933,"0"19"-12299,20-19-481,-20 20 705,20 0 96,0-1-801,0 22-449,20-21-447,0-1-97,0 1-96,19 0-32,-19-20-32,21-20 0,-21 0-224,18 1 31,-38-1-95,21 0 96,-21-1-192,-21 2-161,1-1-320,-18 0-128,17 1-128,-19 19-352,1 0-513,19 0-1249,0 0-7335</inkml:trace>
  <inkml:trace contextRef="#ctx0" brushRef="#br1" timeOffset="141701.1718">10917 7618 16143,'-20'-20'1793,"0"20"-928,40-19 128,-20 19 481,20-22-417,21 22-385,-23-19-159,3 19-289,19 0-64,-20 19-64,-1-19 96,1 22-96,-20 17-96,20-19 129,-20 19-65,-20 2 64,20-2-128,0 0 288,-20 1-32,20-21 161,0 2-33,0-21-192,20 0 64,0 0-63,0-21 31,0 2-224,19-1 64,-19 20-224,0-20-321,0 1-544,1 19-480,-21 0-641,18 0-993,-18 0-1570</inkml:trace>
  <inkml:trace contextRef="#ctx0" brushRef="#br1" timeOffset="141999.0234">11355 7657 16239,'-20'40'3459,"-1"-19"-1505,21-2-801,0 1 256,21 0-320,-1-1-448,-20 1-449,38-20-96,-17 0-64,-1-20 64,20 1-31,-21-1-130,-19-19-95,20 18 0,-20 1-32,-20 0-32,1 1-65,-1 19-95,0 0 160,20-20 0,-20 20-481,-1 20-929,3-20-383,-2 19 255,0-19-192,20 20-4228</inkml:trace>
  <inkml:trace contextRef="#ctx0" brushRef="#br1" timeOffset="144450.1953">12446 7618 10634,'-20'0'2082,"20"0"-257,0 0 65,0 0-96,0 0 128,0 20-97,20 19-576,0 2-288,-20 18-96,20-20-160,-20 21-225,19-20-159,-19-1-353,20 0 128,-20-19-128,20-20-417,-20 21-416,0-21-992,21 0-770,-21 0-1537,0 0-5541</inkml:trace>
  <inkml:trace contextRef="#ctx0" brushRef="#br1" timeOffset="145124.0234">13558 7557 9480,'-20'-19'7047,"-1"19"-5445,21 0-866,-18 0 482,-2 0 287,20 19-416,-20 3-384,-1-3 31,21 21-63,-20-21-417,20 1-32,20 0-127,-20 1-33,41-2-32,-21 1 0,19 0-64,1-1 64,-1 1 32,-19 0-96,0-1 64,0 2-32,-20-1 32,20 0 32,-20-1-32,-20 1-32,20-20-64,-20 0-128,20 20-385,-20-20-256,0 0-224,-19 0-160,19 0-609,0 19-1056,-19-19-3076</inkml:trace>
  <inkml:trace contextRef="#ctx0" brushRef="#br1" timeOffset="145326.1718">13459 7518 15214,'20'-39'5861,"-20"39"-4804,20-20-768,-20 20-289,39 0-64,-19-20-449,0 20-1409,0 0-2210,-1 0-9993</inkml:trace>
  <inkml:trace contextRef="#ctx0" brushRef="#br1" timeOffset="146058.5937">14629 7538 11562,'0'-20'2243,"0"0"-898,0 1-288,-19 19 961,19-20-417,0 20-672,-20 0-448,0 0-1,0 0 129,0 20 287,-19-20-319,19 39 96,0-19-161,0-1-224,1 22-63,19-21-33,0 0-160,19-1 96,1 1-96,0 0-32,20-20 64,-21-20-32,1 0 0,20 1-32,-20-1-64,-20 0 64,19 1 64,-19-3-64,0 22 224,-19 0 65,19 22 95,-20-3-64,20 21 1,-20 19 63,20-19-128,0 19-224,0-19-96,20 0-128,-20 0-32,20-1-161,-20 0-255,0-19-289,0 1-897,0-1-1153,0 0-2594</inkml:trace>
  <inkml:trace contextRef="#ctx0" brushRef="#br1" timeOffset="147050.7812">15424 7498 9801,'-20'-19'3171,"20"-1"-513,0 20 33,0 0-641,0 20-321,0 19-511,0 0-322,0 2-191,20-1-256,-20-1-289,19 21-160,1-40 32,0 19-160,0-19-353,1 0-224,-1-20-544,-20 19-769,18-19-1697,-18-19-3812</inkml:trace>
  <inkml:trace contextRef="#ctx0" brushRef="#br1" timeOffset="147398.4375">15643 7479 14189,'0'0'2787,"-20"19"-1442,20 1 513,0 19 95,0 2-607,0-1-417,0-1-417,0 2-160,20-2-191,-1 0-65,21 1-64,0-40-32,-21 19 32,21-19-128,0-19 32,-21 19-129,-19-20 33,20 0-128,-20-19 128,0 39-96,-20-20 159,1 1-159,-1 19 32,0 0 128,0-21-417,0 21-479,20 21-162,-19-21-1248,19 0-2082</inkml:trace>
  <inkml:trace contextRef="#ctx0" brushRef="#br1" timeOffset="148828.125">15821 7718 1313,'0'0'1665,"0"0"-1505,0-21 481,0 21 672,0 0 97,0 0-161,-20 0-128,20 0 544,0-20-63,0 20-449,0 0-128,0 0-32,0 0-64,0 0-224,-20 0-161,20 0 1,0 0-353,0 0-96,-20 0 288,1 20 161,19-20-129,-20 0-288,0 0-160,20 21-416,0-21-930,0 0-511,0 19-1250</inkml:trace>
  <inkml:trace contextRef="#ctx0" brushRef="#br1" timeOffset="149574.2187">16516 7459 16719,'-20'-20'2178,"-1"40"-1281,21 0-320,0-1 960,0 21-224,-18 1-512,18-2-480,18 0-257,-18 1 32,21 0 32,-21-20-160,20 0 32,-20-1-256,20 1-609,-20-20-673,20 0-832,-20 20-1634,0-20-10826</inkml:trace>
  <inkml:trace contextRef="#ctx0" brushRef="#br1" timeOffset="150103.5156">16854 7557 13644,'-20'-19'2114,"20"-1"-736,-21 20 255,1 0 97,20 0-609,-20 0-224,2 0-193,18 20-127,-21-1-353,21 3-160,0-3 32,0 1-128,21-20 0,-3 20 64,-18-20-64,20 0 160,0 0-96,1-20 33,-21 20 63,20-20-96,-20 20 64,0 0-64,0 0 256,0 0-128,0 20 385,0 0-129,0-1-31,-20 21-257,20-19 64,0 18-224,0-19 32,0-1-160,0 21-1,0-21-159,20-19-320,-20 21-193,0-1-577,0-20-1088,0 0-2050,0 0-11179</inkml:trace>
  <inkml:trace contextRef="#ctx0" brushRef="#br1" timeOffset="153731.4453">17668 7538 3299,'-20'-20'7431,"20"20"-5766,0 0 353,0-20 288,0 20-256,0 20-448,0 0-417,0-1-384,0 22 63,0-1 1,0-1-320,0-19-33,0 20-287,0 0-129,0-1-96,20-19-129,-20-1-223,0 2-353,18-21-512,2 0-576,-20 0-1058,21 0-833,-21 0-5829</inkml:trace>
  <inkml:trace contextRef="#ctx0" brushRef="#br1" timeOffset="154021.4843">17786 7677 14061,'0'20'3811,"0"1"-2465,0-2-289,0 1 512,0 19-320,20-19-512,0 0-545,20-20-64,-21 0-32,21 0-31,0-20-98,-21 0-63,1-19 0,0 19-96,0-20-32,-20 20 96,-20-19 128,0 39 32,0-20-64,-19 20 64,19 0-32,0 0-288,0 0-930,20 0-832,-19 0-1217,19 0-4612</inkml:trace>
  <inkml:trace contextRef="#ctx0" brushRef="#br1" timeOffset="154679.6875">18599 7538 15662,'0'0'2018,"0"0"-640,21 19 543,-21 22-255,0-1-833,0-1-353,0 2-288,0-2-64,20 0 1,-20-19-129,20 0 0,-20-1-289,20 2-351,-1-21-449,1-21-1250,-20 21-1664,20-19-7881</inkml:trace>
  <inkml:trace contextRef="#ctx0" brushRef="#br1" timeOffset="154875">18878 7518 19058,'-20'39'3074,"0"-17"-2209,20-3 64,0 21-192,0-1-225,0 2-416,20-2-96,-20-19-224,20-1-224,-1 1-673,1 0-513,0-1-2113,1-19-4005</inkml:trace>
  <inkml:trace contextRef="#ctx0" brushRef="#br1" timeOffset="159493.164">19652 7557 15086,'0'-39'1890,"0"39"-1058,0 0 289,0 0 545,20 0 64,-20 20-673,0 21-449,0-2-191,20 0-33,-20 1-64,19 0-63,-19-20-193,20 19-64,0-19 0,-20 0-225,0-20-255,20 19-545,-20-19-737,0 0-864,0 0-737,0-19-3332</inkml:trace>
  <inkml:trace contextRef="#ctx0" brushRef="#br1" timeOffset="159722.6562">19871 7498 15662,'0'20'1826,"-20"0"-1474,20-1 161,0 3 1056,0-3-159,20 1-738,0-20-223,0 20-289,19-20 32,-19 0-64,20 0-160,-21-20-320,1 20-353,0-20-896,0 1-1154,0-3-1185</inkml:trace>
  <inkml:trace contextRef="#ctx0" brushRef="#br1" timeOffset="159899.414">20089 7459 9737,'-20'0'7335,"20"20"-4837,0 19-704,0-19 31,0 21-191,0-2-705,20 0-577,0 1-224,-20 0-160,39 0-320,-19-21-257,1 1-448,-1 0-1089,-2-1-2050,-18-19-9128</inkml:trace>
  <inkml:trace contextRef="#ctx0" brushRef="#br1" timeOffset="160442.3828">20863 7439 18609,'0'0'1762,"0"0"31,0 20 321,0 0-864,0 19-546,0 0-223,0-17-97,20 17-160,0 0-192,-20-19 0,20 0-256,-20 1-96,19-21-289,-19 19-384,0-19-544,20 0-993,-20 0-1698,0 0-11243</inkml:trace>
  <inkml:trace contextRef="#ctx0" brushRef="#br1" timeOffset="160752.9297">21102 7479 18257,'0'-20'865,"0"20"-769,0 0 416,-20 0 1090,20 20-129,-21-1-704,1 1-161,20 0-319,0-1-161,0 3 0,20-3-128,1 21-32,-1-21 128,0 1-128,19 0 64,-19 1-32,0-2 32,0 1 0,-20 0 0,0-1 32,0 1-96,0-20-128,0 20-449,-20-20-352,0 0-512,0 0-1314,-1-20-1344</inkml:trace>
  <inkml:trace contextRef="#ctx0" brushRef="#br1" timeOffset="160949.2187">21102 7459 14733,'0'-20'9545,"20"20"-8520,-2 0-480,3-19 224,-1 19-321,20-21-512,-21 21-416,1 0-641,20 0-897,-20 0-1666,-1 0-2209</inkml:trace>
  <inkml:trace contextRef="#ctx0" brushRef="#br1" timeOffset="161487.3047">21936 7420 18705,'0'-21'2435,"0"21"-1314,0 0 160,-20 21 545,20 18-609,0 0-353,0 1-351,0 1-65,0-2-287,0 0-129,0 1 64,20-19-449,-20-2-223,18 1-97,-18 0-576,21-20-1153,-1 0-2275,-20-20-9929</inkml:trace>
  <inkml:trace contextRef="#ctx0" brushRef="#br1" timeOffset="161795.8984">22134 7420 19026,'0'-21'1953,"0"21"-960,0 21-288,-20-2 896,20 21-159,0-21-866,0 21-255,0-21-193,20 3-96,-20-3 96,19 1-128,1-20 64,20 0-96,-20-20 0,-1 1-64,1-3-192,-20 3 63,20-21-31,-20 21-128,-20-1 31,0 0 129,1 1 32,-1-2 0,0 21-417,0 0-672,0 0-801,20 21-1185,-19-2-2114</inkml:trace>
  <inkml:trace contextRef="#ctx0" brushRef="#br1" timeOffset="162128.9062">22213 7657 17008,'0'0'3267,"-20"20"-1410,20 0-191,0 1 128,0-2-577,0 21-833,0-21-128,20 1-127,-20-20 63,20 20-96,-1-20-64,21 0-192,-20-20 96,1 20-96,-21-20-129,0 1-31,0-1-64,-21 0-129,1 1 65,-20-2 159,21 21-543,-1-20-257,0 0-193,0 20-1568,0-19-2980</inkml:trace>
  <inkml:trace contextRef="#ctx0" brushRef="#br3" timeOffset="171382.8125">4803 7379 1153,'-39'-20'10762,"-1"20"-9065,20 0-287,-19 20 319,-1 21-383,20-2-514,-1 20-63,-17 21 96,38 19 320,-21 0-160,21 1-64,0 18-192,41-18-65,-23 0-287,43-41-97,-2-20-160,20-18 64,1-42-63,20-18-33,-1-20-32,0-41 0,-20 21-96,0-40 0,-18 19-288,-23 2-1,-38 18-127,0-1-321,-20 22 33,-39 0 479,-20 19 97,0 20 128,-22 0 64,2 20 96,0 0-128,20 20 33,0 0-194,20 20-31,19-20-1249,20 19-2723,-1-19-12588</inkml:trace>
  <inkml:trace contextRef="#ctx0" brushRef="#br3" timeOffset="172719.7265">9409 7181 3779,'-99'0'7367,"58"20"-5349,3-20-865,-3 19-96,1 1-128,22 21 352,-3-2 225,1 20-385,0 1-64,20 19-32,20 1-161,0 19-255,1 0-193,17 1-223,3-2 31,17-37-192,-17-2 64,18-20 0,1-39-32,-1-19 64,20-21 32,2-19 33,-22-21-1,0 1-160,-19-1 64,-20 2-32,0-2-256,-20-1-161,-40 3-63,0 19 160,-19-2 96,-20 22-33,18 19 97,-18 1 96,0 19 0,19 19-96,21-19-416,-2 20-1442,3 0-2915</inkml:trace>
  <inkml:trace contextRef="#ctx0" brushRef="#br3" timeOffset="174027.3437">14649 7201 3395,'-20'-79'7783,"20"59"-6662,-19-20-64,-1 20 737,20 0 512,-40 0-576,20 40-641,1 0-192,-21 19-33,0 41-191,21 20-32,-21 18-129,20 21-128,-1 20 33,3 0-225,36-20-64,3-39-32,-1-1-64,39-59 128,1-1-63,19-39 191,20-39 0,-20-22-96,21 2-64,-1-21 33,0-18-258,-38-2 97,-3 2-64,-37 18-160,-21-20-96,0 21-32,-41-21 127,-18 41-31,0-1 32,-40 21 96,0-1 96,0 21 0,-2 19-449,22 0-1184,20 0-2435,-1-20-12364</inkml:trace>
  <inkml:trace contextRef="#ctx0" brushRef="#br3" timeOffset="175473.6328">19891 7102 11178,'-40'-40'513,"19"20"319,3-20 289,-2 21 225,-1 19-1,1-20 32,0 20-384,0 20-384,1-1 127,-21 41 514,20 0 159,-19 38-352,-1 2-416,0 39-97,1 0-127,19 0-33,20-21-192,20 2 0,39-40-32,20-21-128,20-39 129,20-1-33,21-38 64,-1-21-160,-21 1 32,2-41-192,-21 1 64,-39-1-224,-21 1-129,-19-1-31,0-20-1,-40 2-416,-20 18 353,-39 1 352,-20 19-160,-21 1 255,2 39 65,-21 1-32,-1 19-1185,21 0-2594,-19 0-8169</inkml:trace>
  <inkml:trace contextRef="#ctx0" brushRef="#br4" timeOffset="197402.3437">15165 8888 7591,'0'20'1473,"0"-20"-608,21 19 929,-21-19-1,0 21-383,0-1-65,0 0-192,0-1-64,20-19 32,-20 0-160,0 20-288,0-20-225,0 0-32,0 0 65,0 0 63,0 0 33,0 0-161,0 0-31,0 0-1,0 0-64,0 20-95,0-20-65,0 0 0,0 0 0,0 0-96,0 0-32,-20 19-32,20-19 64,0 0-128,0 0 96,0 20 32,0-20 0,0 0 0,0 0 32,0 0 1,0 0-33,0 0 64,0 0-96,0 0 96,0 0-128,0 0 64,0 0-96,0 0 96,0 0-160,0 0 192,0 0-128,0 0 64,0 0-32,0 0 96,0 0 0,0-20 96,0 1-96,0 19 129,-21-20-193,21-19 0,0 19-32,-20-21 96,2-18-32,18 0-32,-20-1 64,-1-19-96,1-1 32,0 1 32,1-1-96,-1 21 96,20-1-64,-20 21 96,0 19 96,20 0-128,-20 20 33,20-19-1,0 19-192,0 0 96,-19 0 32,19 0-161,0 0 33,19 0 96,-19-20-64,0 20 32,0 0-64,0 0 192,0 0-128,0 0 64,-19 20-64,19-20 64,-20 0 32,20 19-96,0-19 64,-20 0 0,20 0 0,0 20-64,0-20 0,-20 0 32,20 20 0,-20-1-32,20 1 32,-19 21 64,-1-22-32,20 21-96,-20-1 0,0-19 160,20 1-96,-21-21 32,21 19 32,0-19-32,0-19 97,0 19-65,21-41 0,-1 21-32,-20-19 32,20 0-160,0-22 192,-1 22-96,1 0 0,0 19 64,0 0 64,-20-1 128,20 21 0,-1 21-31,1-1-1,0 0-320,20-1 0,-1 1-417,2-20-672,-3 20-128,3-20-769,-21 0-1345,0 0-6695</inkml:trace>
  <inkml:trace contextRef="#ctx0" brushRef="#br4" timeOffset="198894.5312">14829 9603 8327,'-20'0'2595,"20"-20"-1090,0 20 385,-20-19 512,20 19-672,0-21-673,0 21-96,-20 0 0,20-20-64,0 20-129,0 0 33,-21 0-256,21 0-225,0 20-128,-18 1 64,-2-2 33,20 21-33,0-1 0,0 22-32,0-42-96,20 21-63,-2-21 31,23-19-32,-1 0 0,-1-19 0,21-21-64,-21 1 0,-19-2-96,0-18 64,0 20 64,-40 18-128,0-19 0,-20 40 63,1-19 33,-21 19-32,21 19 64,-22-19-64,23 20-96,17 0-544,1 1-770,20-2-1408,20 21-2051</inkml:trace>
  <inkml:trace contextRef="#ctx0" brushRef="#br4" timeOffset="199240.2343">15145 9564 17040,'-38'0'3010,"38"0"-1985,0 19 321,0-19 479,0 40-864,20-21-416,-2 1-129,23 0-256,-1 1-63,-22-21 31,23 0-128,-21 0 32,0 0 96,-1-21-224,1 1-161,-20 0-127,0 20-64,-20-19-289,20-1-1153,-19 20-1121,-1-20-1089,20 20-5733</inkml:trace>
  <inkml:trace contextRef="#ctx0" brushRef="#br4" timeOffset="199544.9218">15544 9703 14765,'18'20'3908,"-18"-20"-2018,0-20 128,0-1 320,0 1-929,-18 0-704,18-19-160,0 0-161,18-2-128,-18 2-192,20 19-320,1-19-288,-1 19-129,19 20-576,-19 0-1122,20 20-2753,-20-1-12237</inkml:trace>
  <inkml:trace contextRef="#ctx0" brushRef="#br4" timeOffset="200167.9687">16198 9742 17040,'0'79'1153,"0"-38"-192,20-2-577,0 0 641,-20-19 64,0 0-352,19-20-417,-19 0-32,0-20 289,0 0-257,-19-19-224,-1 0 0,0-22-96,0-17 128,-19 17-64,19-18 97,0 19-1,20 1 32,0 39 64,0-19-128,20 39 161,19 0 191,-19 0-288,20 20 0,-1-1-128,1 21-192,-40-21-32,20 21 192,-20 0-96,0 0-64,-20-1-96,0-19 192,0 1-32,1-1-192,-1-20-385,0 0-608,20 0-929,0-20-1634,0 20-1697</inkml:trace>
  <inkml:trace contextRef="#ctx0" brushRef="#br4" timeOffset="200385.7422">16437 9484 17936,'20'19'3011,"-20"1"-1089,0 0-641,18 1-256,3 18-544,-21-19-321,20-1-160,-20-19-384,20 0-385,0 0-897,-20 0-1633,19 0-2146</inkml:trace>
  <inkml:trace contextRef="#ctx0" brushRef="#br4" timeOffset="200568.3593">16496 9286 12267,'-21'-20'9962,"21"20"-8009,0-20-1760,21 20-161,-1 0-64,-20 0-513,20 0-1473,0 40-3427</inkml:trace>
  <inkml:trace contextRef="#ctx0" brushRef="#br4" timeOffset="200826.1718">16674 9444 15534,'20'40'5317,"0"-1"-2658,0-19-1186,1 20-192,-21-20-288,18 0-256,2-1-481,0-19-128,1 0-64,-21 0 33,20-19-65,-20-1-64,18-19-193,-18-2 129,0 21-64,0-19-64,0 0-32,0 19 63,-18-1-287,18 21-449,0 0-544,0 0-545,0 0-1345,18 21-2467</inkml:trace>
  <inkml:trace contextRef="#ctx0" brushRef="#br4" timeOffset="201124.0234">17012 9503 20435,'20'0'2819,"-20"0"-1859,20 20 97,-20 0 97,19 1-450,1-2-544,0 1-128,0 0-32,0-1-96,19-19 32,-19 0-32,0-19-64,-20-1 0,21 0 96,-21 1-96,0-2-161,-21 1 161,1 0-160,0 20 64,-19-19 192,-1 19 288,20 0-288,0 19-128,1-19-577,19 0-833,0 0-2690,0 0-10346</inkml:trace>
  <inkml:trace contextRef="#ctx0" brushRef="#br4" timeOffset="201435.5468">17469 9107 24214,'-20'0'929,"20"0"-512,0 40 800,0-1-288,0 21-417,20-1-384,-20 0-224,19 2 224,1-2-448,20-20-160,-20 2-321,-1-22-480,1 1-929,-20-20-2499,0-20-12523</inkml:trace>
  <inkml:trace contextRef="#ctx0" brushRef="#br4" timeOffset="201618.164">17409 9405 22100,'-20'20'1986,"40"-20"-704,0 0 255,39-20-224,-19 20-512,0 0-673,19 0-320,-18-21-417,-3 21-416,3-20-896,-2 20-866,-19 0-2082</inkml:trace>
  <inkml:trace contextRef="#ctx0" brushRef="#br4" timeOffset="201876.9531">18004 8927 15822,'0'-19'6919,"20"-1"-4773,-20 20-865,0 0 417,0 20 32,0 20-802,-20 0-607,0 19-161,20-20-160,0 2 0,20 18-256,-20-20-161,20-18-352,0 19-320,1-21-224,-21 1-673,20-20-2946,-20 20-12429</inkml:trace>
  <inkml:trace contextRef="#ctx0" brushRef="#br4" timeOffset="202024.414">18103 9503 24407,'0'20'1441,"0"-20"-1153,0 0-384,20 0-96,-20-20-513,21 20-1793,-21-19-2211</inkml:trace>
  <inkml:trace contextRef="#ctx0" brushRef="#br1" timeOffset="296653.3203">6967 11569 1057,'0'0'2914,"0"0"-736,0-20 1025,0 20-352,0 0-833,0 0-673,0 0-512,0 0-288,0 0 31,0 0 33,0 0 63,0 0 129,0 0-224,0-21-33,0 21-95,0 0-33,0-20-64,0 20-63,0 0 63,-20-19-64,20-1-96,-20 20 65,1 0 191,19-20-128,-20 20-128,0 0 33,20 0-97,-20 0 0,0 0-96,0 20 32,20 0 0,-19-1 64,19 1 193,-20 21-193,0-22 32,20 21 224,0 19-256,0-18 129,0 18-161,0 1 160,0-1-256,0-20 128,20 1-96,0-19-128,-1 18 160,1-19 128,20-20-160,0 0 64,-1 0-32,1 0 32,-1-20-64,1 0 33,19-20-130,-18 0-191,-21 21 160,0-21-192,-20 40 0,-20-19-33,0 19 65,-21 0 96,-18 0 160,1 19 0,-3 1 0,2 0 0,19-1 0,0 1-64,1 0-160,39 1-737,0-2-1345,20-38-2659,-1 19-11627</inkml:trace>
  <inkml:trace contextRef="#ctx0" brushRef="#br1" timeOffset="298901.3672">9032 11528 352,'19'0'1697,"-19"0"-191,0 0 159,0 0-255,20 0 383,-20 0 129,20 0-608,-20 0-610,0 0 129,20 0-64,-20 0-321,21 0-63,-21 0 255,0 0 1,18 0-97,-18 0 225,0 0 160,0 0 64,0 0-96,0 0-97,0-20-159,0 20-193,0 0-63,0 0-65,-18-19 0,18 19 33,0 0 159,-21-20-191,1 20-33,0-20-96,0 1 64,1 19 65,-1 0-161,0 0-32,0 0-128,0 0 0,1 19 0,-1 21 0,20-21 96,-20 1 0,20 21-64,0-22-32,20 1 64,0 0 96,19-1-64,1-19 32,-20-19 65,39 19-97,-18-20 0,-23 0 0,22 1-96,-19-1 64,-21-1-128,0 21 160,0-20 0,-21 20 0,21 20 256,-20 1 257,0-1 64,20 19-161,0 20-127,0-18 127,20 18-192,0-20-224,1 2-192,17-2 192,3 1-256,-21-1 32,0-19-577,-1 1-319,-19-2-482,0-19-352,0 0-2049,0 0-7432</inkml:trace>
  <inkml:trace contextRef="#ctx0" brushRef="#br1" timeOffset="302595.7031">11414 11549 14157,'0'-21'2082,"20"21"-993,-20 0 705,0 0 63,0 0-255,20 21-289,-20 18-416,0 1-192,0-1 127,20 2 33,-1-2-96,-19 1-481,20-1-96,-20-18 1,20 18-97,-20-19-96,20 0-64,-20-20-257,20 19-511,-20 1-65,19-20-545,-19 20 33,0-20-1185,20 0-1955,0 0-11690</inkml:trace>
  <inkml:trace contextRef="#ctx0" brushRef="#br1" timeOffset="303132.8125">11831 11608 13516,'0'-20'1217,"0"1"-31,0-1 928,0-1 32,20 21-769,0-20-512,19 20 192,-19-19-160,20 19-193,-1 0-223,1 19-449,-20 1 128,1 1-96,-21 18 0,0 20 32,0-19-96,-21 20 0,1-1-32,0-18 0,0-2 64,0 1 64,1-21-32,19-19 224,0 20 129,19-20-321,1 0 705,20-20-481,19 1-128,2-1-160,-23 0 64,23 20-576,-22-19-481,-19 19-256,0 19-1314,0 1-3106</inkml:trace>
  <inkml:trace contextRef="#ctx0" brushRef="#br1" timeOffset="303971.6797">13916 11569 10089,'0'-41'2210,"0"21"0,0 1 385,0 19-97,0-20-544,0 20-256,0 0-449,0 0-288,0 0-225,0 20 449,0 19-320,18-18-256,-18 38-65,21-20-127,-21 1-161,20 20-64,0-20-96,-20-1-32,20-18-32,-1-1-64,-19-1-32,20 1-384,-20 0-321,20-20-320,-20 0-32,0 0-32,0 0-641,0 0-640,0 0-993,20-20-3812</inkml:trace>
  <inkml:trace contextRef="#ctx0" brushRef="#br1" timeOffset="304406.25">14313 11469 11755,'18'-39'5573,"-18"39"-4580,21-20 96,-21 20 288,0 0 257,0 20-353,-21-1-384,21 21-417,0-21 97,-18 22-33,18-21-127,0-1-33,0 21-256,18-40 128,-18 19-63,0-19-1,21 0 96,-1 0 96,0 0-95,0-19-65,19 19 96,-19-20-64,0 0-191,0 20 31,-1 0-96,1 0 0,-20 0-96,20 0-33,-20 20-255,20-20-481,-20 20-256,20-20 32,-20 19-96,0-19-609,19 0-160,-19 0-1313,0 0-7014</inkml:trace>
  <inkml:trace contextRef="#ctx0" brushRef="#br1" timeOffset="304616.2109">14669 11390 19122,'0'0'2882,"0"0"-1408,-20 20 319,20 19 161,0 20-288,-20 2-705,20-2-545,20 0-288,-20 1-128,20 19 32,0-38-256,1-2-288,-21 0-353,20-19-448,-20 0-641,18 1-1762,-18-21-5412</inkml:trace>
  <inkml:trace contextRef="#ctx0" brushRef="#br4" timeOffset="311264.6484">8913 11271 6982,'-20'0'2178,"0"-20"-448,-1 20-609,3 0-64,-2 0-160,20 0 288,-20 0 32,-1 0-448,21 20-321,-20-20 33,20 20 31,-18 19-31,18-19 63,0-1 33,-21 22-225,21-2-32,0 20 1,-20-18-193,0 38 0,20-20-96,0-18 64,0 18 64,0 1 128,20-21-160,0 20-160,1-19 64,17 0-96,3 19 321,-3-39 63,3 19 128,18-18 33,1-1-257,-21 0-96,21-1-160,-1-19 160,20 0-160,-18 0 128,-2 0-192,-19-19-32,19-1 32,1 0 0,-21-20-32,1 0 128,-19 1 32,17 0-64,-17-2 32,-1 2 32,-20-20 128,0-2-192,0 2 160,0-1-96,-20 1 32,-1 0-64,3-2 64,-2 22 0,-21 0-32,3-1 0,-3 0 161,-19 20-129,21 0 32,-21-19-64,1 39-32,-20-20-32,0 1-225,-2 19-95,22 0-801,0 19-1025,-1-19-1538,21 20-7046</inkml:trace>
  <inkml:trace contextRef="#ctx0" brushRef="#br1" timeOffset="325430.664">6728 13474 6854,'0'20'2819,"0"-20"-609,0 0 128,-20 0-64,20 0-736,0 0-610,0 0-351,0 0-32,0 19-33,0-19 65,0 0 31,0-19-127,0 19 191,0-20-448,20 0 1,-20-19-33,21 19 128,-1-21 32,0 22 1,-1-1-161,1 0-32,-20 20-32,20 0-32,0 40 0,-20-21-96,0 22-32,20-1 64,-20-1 65,0 0-97,0-18-97,0-1 161,0 0-64,20-20-64,-1 0 161,1 0-65,0 0 0,0 0 64,19 19-32,-19-19-96,21 20 128,-21 0 0,-2 19 32,-18-18 0,0-1 0,0-1-64,-18 1-32,-2 0-32,-1-1 32,-19 1-224,22 1-448,-3-21-802,1 20-1473,20-20-2562</inkml:trace>
  <inkml:trace contextRef="#ctx0" brushRef="#br1" timeOffset="326381.8359">6749 12621 5829,'0'-21'6566,"-21"21"-4452,21 0-448,0 0 256,0 0-449,0 0-512,0 21-352,0-21-97,21 0 97,-21 20-129,20-1-192,-20 1 65,0 0-161,20-20 32,-20 19-32,19-19 64,-19 0 1,0 0 127,0 0 32,0 0 1,20 0-129,-20 0-64,20 0-31,-20-19-97,20 19 0,-20 0-96,0 0 32,20-20-32,-20 20 0,20 0-128,-20 0-193,19 0-31,1 0-257,-20 0-255,20 0-322,-20 0-1024,0 0-1601,20 0-3044</inkml:trace>
  <inkml:trace contextRef="#ctx0" brushRef="#br1" timeOffset="326585.9375">6967 12580 16591,'0'20'2178,"0"1"-736,0-1 223,0-1-864,0 21-545,0-1-192,20 2-160,-20-21-641,21 19-480,-3-39-1025,-18 20-2755</inkml:trace>
  <inkml:trace contextRef="#ctx0" brushRef="#br1" timeOffset="328119.1406">6967 12502 3811,'0'0'64,"0"0"224,0 0 1378,0 0 544,0 0-416,0 0 64,0 0-898,0 0-127,0 0 160,0 0 64,0 0-352,0 0-417,0 0 129,0 0-1,0 0-96,0 0-160,0 0 65,0 0 63,0 19 128,0 1 129,0-20 63,0 20-351,0-1-97,0 22-128,0-21 96,0-1 32,0 1-128,0-20 64,0 20-128,0-20 64,0 0 0,0 0-32,0 0-96,0 0-288,20-20-545,-20 0-865,0 20-1569,0-19-10826</inkml:trace>
  <inkml:trace contextRef="#ctx0" brushRef="#br1" timeOffset="330019.5312">6868 10615 7655,'0'-40'3523,"0"40"-1313,0-19 224,0 19-320,0-20-832,-20 20-417,20 0-129,0 0-255,-20 0-161,20 20-160,-20-20 160,1 19 129,-1-19-33,0 20-160,-1 0-159,21 1-33,-20-2-32,2 1 32,18 0 32,0-20-96,18 19 32,-18-19 128,20 0 0,21 0 64,-21 0 1,19 0-129,1 0 96,-20 20-160,19 0-32,-19-20-64,0 41 32,0-22-192,1 1-129,-21 19 1,0 1-129,0-19 129,-21-2-64,21 21-97,-20-21-31,0-19 63,0 0-223,1 0 191,19 0 257,-20 0 192,0-39 96,20 19 192,-20-20 192,20 20 257,0-19-257,-20-1-127,20 1 95,0-2 161,0 21-129,0-19-256,20 19-96,-20 1-160,0-2-993,-20 1-1057,20 20-1313,0-20-11371</inkml:trace>
  <inkml:trace contextRef="#ctx0" brushRef="#br1" timeOffset="331069.3359">6451 9940 11242,'0'-19'2050,"-20"19"-769,20 0 769,20 0-64,-20-20-673,20 20-224,0-20-512,-1 20-225,1 0-128,0 20-63,0 0-33,0-1-32,-20 1 64,0 19-160,-20-18 192,20 19-224,-20-21 128,0 21-64,20-21 32,-20 3-64,20-3 32,0 1-32,0 0 96,0-20 33,0 0 63,20 0 288,0 0-95,0 0-161,0 0-32,-1 0-96,1 0-96,0 0 0,1 0-416,-1 0-289,-2 0-544,2 19-449,1-19-832,-1 0-1442,0 0-6374</inkml:trace>
  <inkml:trace contextRef="#ctx0" brushRef="#br1" timeOffset="331460.9375">6967 9940 12267,'-20'0'3043,"0"20"-929,20 0-288,0-1-97,-19 2-351,19 19-449,19-1-481,1-19-96,0-1-160,0 3 65,19-22 31,1 0-64,1-22-192,-2-17 64,-19 19-96,0-19-96,0-2-32,-20 22-64,-20-1-32,0 0 288,-21 1-32,3 19-64,-3 0 32,3 0-321,-3 19-736,21-19-800,0 0-1026,20 0-3651</inkml:trace>
  <inkml:trace contextRef="#ctx0" brushRef="#br1" timeOffset="336434.5703">9190 13513 8231,'0'-19'3940,"0"19"-1922,0 0 448,0-20 193,0 20-577,0 0-865,0 0-32,0 20-192,21-1-128,-21 22-193,0-21-351,20 19-97,-2 0-64,-18-19-96,20 1-64,1 18 0,-21-19-384,20-20-97,-20 20-159,0-1-481,20-19-801,-20 0-897,0 0-1985</inkml:trace>
  <inkml:trace contextRef="#ctx0" brushRef="#br1" timeOffset="337282.2265">9132 12680 2434,'18'-20'6278,"-18"20"-4773,0 0 1,0-19 704,0 19 0,-18-20-737,18 20-256,0-21-160,-21 21 32,21 0-128,-20 0-160,20 21-160,-20-21 63,0 20-127,1-1-161,19 21-95,-20-21-161,20 1-128,0 1 96,20-21-192,-20 20 96,39 0 32,-19-20-32,21 19-64,17 1 32,-17-20 0,-3 20 32,-17-20 32,-1 19-64,0-19 96,-20 20 32,0 1-96,-20-21-96,20 20-128,-20-20-160,-1 0-225,1 0-192,-18 19-352,17-19-256,1 20 32,0-20-385,2 20-1089,-3-1-2914</inkml:trace>
  <inkml:trace contextRef="#ctx0" brushRef="#br1" timeOffset="337600.5859">9051 12580 19698,'20'0'1474,"-20"0"-1090,20 0 353,0-19-449,1 19-128,-3-20-224,2 0-865,21 20-1377,-3-19-1602,-18-1-9737</inkml:trace>
  <inkml:trace contextRef="#ctx0" brushRef="#br1" timeOffset="338910.1562">8794 10456 15118,'-21'-20'1826,"21"20"-385,0-19 160,0 19 161,0 19-449,0 1-384,0 1-192,0 18-289,21 20-63,-21-19-97,20 0-160,0 0-160,-2-21 64,-18 21-96,21-19-64,-1-1-417,0-1-448,-20-19-512,20 0-1057,-1 0-1987,-19-19-9736</inkml:trace>
  <inkml:trace contextRef="#ctx0" brushRef="#br1" timeOffset="339264.6484">9032 10497 14926,'0'-20'2082,"0"20"-1250,0 20 257,0-1 385,0 21-225,0-1-256,0 21-64,0-20-192,19-1-257,1 2-128,20-2-288,-1-19 32,1-20-128,1 0 64,-3-20-64,3 1-288,-21-22 160,-1 21-224,-19 0-1,-19 1 193,-1 19 64,0 0-96,-21 19 256,3-19-288,-3 20-673,21 0-224,20 1-417,-18-21-1056,18 20-1314</inkml:trace>
  <inkml:trace contextRef="#ctx0" brushRef="#br1" timeOffset="339974.6093">8773 9801 14285,'0'-19'2594,"0"19"97,0-20-929,0 0-1,0 20-127,0 0-609,0 20-417,0 0 97,0-1-192,0 21-97,0 0-160,21 0-160,-21-1-64,0 0 32,0-18-256,0-1-288,20 0-257,-20-1-64,20 1-512,-2-20-993,-18 20-1281,21-20-3364</inkml:trace>
  <inkml:trace contextRef="#ctx0" brushRef="#br1" timeOffset="340503.9062">9150 9862 11242,'0'-21'2146,"20"1"-288,-20 0 128,0 20 64,0-19-897,-20-1-513,2 20-191,-3 0-65,1 0 161,0 0-193,0 0 64,-19 20-63,19-1-65,20 21-160,-20-19-64,20-2-128,20 1 64,0-20 0,19 0 0,-19 0-32,20 0 64,-1-20-192,-19 1 32,0-2 32,1 1-32,-21 20 96,0-20 64,0 20 192,0 20 192,0 0 193,-21 1-65,1 18-159,20-19-97,0 19 0,0 0-288,20 2 0,1-21-480,-1-1-193,-2 1-416,2 0-993,-20-20-1665,21 19-7848</inkml:trace>
  <inkml:trace contextRef="#ctx0" brushRef="#br1" timeOffset="345785.1562">11831 13574 7943,'0'0'3267,"0"0"-2338,0 0 320,0 0 513,0 0-353,-21 0-640,21 0-64,0 0-1,0 0 129,0 0 64,0 0 192,-20-20-128,20 20-224,0-20-193,0 20-96,20-21-223,-20 2 127,21-1-32,-1 20-192,0-20 1,-1 20-33,21 0-32,-20 20 64,19 0-160,-19 20 192,0 0-224,0 19 32,-20-20 0,0 2 32,0-2-160,0 0 192,-20-19-321,20 21 193,-20-21 0,-19-1 192,39-19-192,-20 0 96,0 0-96,20 0 32,0-19 160,0-1 160,0 20 129,20-20 95,-20 20 1,20 0-65,-1 0-320,1 0-288,0 0-32,0 0-257,-20 20-448,20-20-1088,1 0-1186,-21 0-4164</inkml:trace>
  <inkml:trace contextRef="#ctx0" brushRef="#br1" timeOffset="346603.5156">11673 12739 6245,'0'-20'2851,"0"20"-192,-21 0-289,21-19-96,0 19-256,0-20-673,0 20-256,0 0-96,0 0 32,0 0-160,21 0-224,-3-20-225,22 20-224,-19 0-160,17 0 32,-18 0 32,1 0-96,19 0 64,-21 0 129,-19 20 127,20 19 128,0-19-95,-20 21-97,0-2-32,0 1-64,0-1-64,0 2 0,0-22-96,0 1 97,0 0-130,0 19-223,20-19-224,-20 1-97,0-2-256,0-19-288,0 20-544,0-20-802,0 0-1280,0 0-7047</inkml:trace>
  <inkml:trace contextRef="#ctx0" brushRef="#br1" timeOffset="346829.1015">11772 12978 18641,'0'-20'2082,"0"20"-1185,0 0 288,18-19-96,-18 19-833,41 0-128,-21-20-224,0 20-480,19-21-385,1 21-352,-20 0-545,19 0-1377,-19 0-5894</inkml:trace>
  <inkml:trace contextRef="#ctx0" brushRef="#br1" timeOffset="348675.7812">11294 10556 13228,'0'0'1409,"0"0"-191,0 19 671,0 1 161,0 21-672,0-2-514,20 0-95,1 1-224,-21-19-193,20 18-160,0-19-96,-2-20-32,-18 0-128,21 0-384,-21 0-417,20 0-801,-20 0-736,0 0-897,0 0-1986</inkml:trace>
  <inkml:trace contextRef="#ctx0" brushRef="#br1" timeOffset="349132.8125">11573 10575 17584,'39'-59'2018,"-19"40"-1121,21-1 544,-23-1-384,22 21-736,-19 0-257,-1 21 32,-20-1 0,0 19 32,0 0-32,-20 1-32,-1-19-64,21 18 32,0-19-64,0-1 64,0-19 0,21 20-160,-1-20 64,18 20 192,3-20-96,-2 21-64,-19-1 64,0-1-32,0 1 96,-20 0 128,-20-1-63,20 1-33,-40 0-160,21 1-161,-21-2-191,19 1-929,-17-20-1538,18 20-3427</inkml:trace>
  <inkml:trace contextRef="#ctx0" brushRef="#br1" timeOffset="350081.0547">11215 9801 11562,'0'-19'2146,"-20"-1"385,20 20-129,-20 0 32,20-20-704,0 20-961,0 20 0,20-20 159,-20 39-319,20-19-64,-20 21 31,0-2-320,20 0-128,-20 1-64,0 0-31,20-20-322,-20 0-191,21-1-257,-21 1-320,18-20-673,-18 0-736,20 0-1442,-20-20-7655</inkml:trace>
  <inkml:trace contextRef="#ctx0" brushRef="#br1" timeOffset="350464.8437">11375 9762 16047,'18'-20'1825,"-18"1"-479,21 19 159,-1-20-384,0-1-640,19 1-289,-19 20-96,0 0-64,20 0-32,-21 0 192,-19 20 128,20 21 225,-20-2-65,0 0-159,0 1 223,0 0-191,20 19-97,-20-19-160,0-21-32,20 22-32,1-21-32,-3-1-160,-18-19-193,20 20-287,0-20-353,-20-20-961,0 20-768,0-19-1442,0-1-10697</inkml:trace>
  <inkml:trace contextRef="#ctx0" brushRef="#br1" timeOffset="350674.8047">11493 9940 18705,'0'-19'2402,"0"19"-1569,20-20 481,0 0 127,20 20-768,-21-19-577,21 19-160,-20-21-417,19 21-608,1 0-1505,-19 0-2179</inkml:trace>
  <inkml:trace contextRef="#ctx0" brushRef="#br1" timeOffset="353263.6718">14293 13554 9961,'0'0'2466,"0"0"-352,0-20 513,0 20-737,0 0-769,0 0-32,0 20 0,0-20 0,20 20-257,-20-1-127,18 21-353,-18-21-63,0 22-129,21-2-32,-21-19-64,0 0-96,0-1 0,0 1-320,0 1-225,20-1-736,0-20-833,-20 0-961,20 0-2723</inkml:trace>
  <inkml:trace contextRef="#ctx0" brushRef="#br1" timeOffset="353589.8437">14590 13593 15919,'0'20'2050,"0"-20"-897,0 0 512,0 20-31,0-1-481,0 22-352,0-21-321,0 19-320,0 0 0,20-19-128,-1-20-32,21 21 161,-20-21-129,21 0-64,-23-21-65,23 1-159,-21-19 32,-20 19 128,0 1-64,0-1 0,-20-1 31,0 1 33,-1 1 96,-17 19-192,-3 0-1057,21 0-385,-19 0-255,39-20-1667,-20 20-11946</inkml:trace>
  <inkml:trace contextRef="#ctx0" brushRef="#br1" timeOffset="354403.3203">14193 12719 14733,'0'-19'1730,"0"19"288,0-20-192,0 20-1,0 0-255,0 20-737,0-1-193,0 1-255,21 1-1,-21 19-224,18-1 0,2-19-96,0 19-32,-20-18-96,21-1-192,-1-1-288,-20 1-353,18-20-609,-18 0-800,0 20-1409,0-20-3812</inkml:trace>
  <inkml:trace contextRef="#ctx0" brushRef="#br1" timeOffset="354663.0859">14511 12700 3619,'19'0'18481,"-19"0"-17488,0 0-288,0 19 288,0 22-160,0-21-513,0 19-224,20 1 0,-20-1-192,20 2-96,0-22-192,0 1-641,-1-20-897,1 20-1057,-20-20-3171</inkml:trace>
  <inkml:trace contextRef="#ctx0" brushRef="#br1" timeOffset="356062.5">13756 10595 13901,'0'-20'2722,"0"20"-544,20 0 0,-20 20-128,0 0-448,20 1-577,-20-2-321,0 21-159,21-1-193,-3 2-160,-18-21-159,20 19-1,1-19 32,-21-1-257,20 1-287,-20-20-129,20 0-512,-20 20-640,18-20-994,-18 0-2658</inkml:trace>
  <inkml:trace contextRef="#ctx0" brushRef="#br1" timeOffset="356468.75">14173 10497 16719,'20'-20'2050,"-40"20"-1217,20 0 224,-20 20 609,0-20-577,1 19-609,-1 1-288,20 0-160,20-1-32,-20 1-32,39 0 32,-19-20 0,0 21 0,19-2 32,-19 1 0,21 0-32,-21-1 64,-2 1-64,-18 0 64,21 1 65,-21-1-1,0-20 32,0 19-128,-21-19 32,21 0-192,-18 0-289,-2 20-255,-1-20-770,1 0-864,0 0-929,-19-20-2722</inkml:trace>
  <inkml:trace contextRef="#ctx0" brushRef="#br1" timeOffset="356679.6875">14214 10477 18033,'0'-21'1953,"0"21"-511,18-20-129,-18 1 257,20 19-898,0-20-576,1 20-96,-1 0-608,19 0-577,-19 0-865,20 0-1986,-21 0-10154</inkml:trace>
  <inkml:trace contextRef="#ctx0" brushRef="#br1" timeOffset="357484.375">13578 9703 13228,'-20'0'2114,"20"0"-480,0 0-193,0 0 513,0 20-545,0 19-576,0-19-160,0 19-193,20-19-64,-20 20 129,20 0-385,-20-21-64,0 21-96,19-21-96,-19 2-288,20-21-321,-20 20-320,20-20-288,0 0-481,-20 0-1953,20 0-9162</inkml:trace>
  <inkml:trace contextRef="#ctx0" brushRef="#br1" timeOffset="357867.1875">13934 9662 8359,'-18'-39'3492,"18"39"-994,0-20 161,-20 20-417,20 20-481,-20-1-543,-1 1-290,1 21 1,2-2-64,36 1-288,-18-21-161,41 1-64,-21 0-191,18-20-1,3 0 0,18-20-96,-39 0-128,0 1 0,0-1-321,-20 0 193,0-19-224,0 18-129,-20 1-127,-20 0-257,21 1 64,-21 19 192,20 0 129,-1 19-481,3 1-1506,-2 0-2017</inkml:trace>
  <inkml:trace contextRef="#ctx0" brushRef="#br1" timeOffset="358207.0312">14054 9921 16239,'-20'0'2274,"1"19"-1281,-1-19 0,20 20 640,0 0-511,0-1-514,20 2-320,-1-1-127,1-20-1,20 0 96,-1 0-256,-19-20 0,0 20 32,0-21-96,-20 2-353,0-1 129,0 0-320,-40 1-161,20-1-192,-19 20-128,19-20-737,0 1-2882</inkml:trace>
  <inkml:trace contextRef="#ctx0" brushRef="#br5" timeOffset="375991.2109">6014 9801 4836,'-20'-19'3940,"20"19"-1890,0 0 224,0 0-641,0 0-640,0 0-288,0 0 160,0 0 192,0 0-32,20 19-96,-20-19-96,0 20-225,0 0-192,0 20 33,0-20-225,0 19 128,0-19-191,20 0-33,-20 20 192,0-20-256,20 0 32,-20-1 32,0 21 32,0-21 97,20 22-65,-20-1-128,0-1 32,0 21-64,0-1-32,-20 0 96,20 2-96,0-2 32,0 0 0,0 1 0,0-1-32,-20 2 64,20-2 96,-20 0-63,20-19-1,-20 19-64,1 21 0,-1-40-32,20 19-32,0 1 64,0-1-64,0 0 64,0 21-96,0-21 64,-20 21 32,20-21-96,0 22 64,-20-3 32,20-17-64,-21 17 0,21 2-97,0-21 194,0 0 31,0 2-160,0-2 96,0 1 0,0-20-32,21-21 32,-21 21 0,0 0-64,20 19 64,-20-19 64,20 20-160,0-21 160,-20 20-96,19-18 96,-19 18-96,20 0 32,0 2-32,-20-2-32,0 0 96,20-19-64,-20 19 32,20 0-32,-20 2 0,0-22 32,20 0-64,-20 22 32,19-22 0,1-19-64,-20 19 128,20 2-64,0-2-64,1 1 128,-3-21-32,-18 22 32,20-2 32,-20 1 96,0-1 1,21 2-386,-21-2 546,0 1-321,20-21-32,-20 1 96,0 1-96,0-1 0,0-1 96,0 1-320,-20-20 512,20 20-352,-21-20-320,21 0 127,-20 19-63,2-19 32,18 0-97,0 0-415,0 0-482,0 0-1216,0 0-3171,0 0-9097</inkml:trace>
  <inkml:trace contextRef="#ctx0" brushRef="#br5" timeOffset="378808.5937">6014 9762 2402,'0'0'3235,"0"-20"32,0 20-192,-20 0-1025,20-19-865,0 19-256,0 0-321,0-20-95,0 20-65,20-21 161,-20 21-33,20-20-63,-20 0-129,20 20-160,0-19-159,0 19-1,-1-20-32,1 20-96,20-20 32,-19 20 96,-3 0-32,23 0-32,-21 0-32,0 0 96,19 0-128,1 0-97,-1 0 97,1 0-160,0 0 64,19 0 128,-19 0 32,19-19 0,0 19 0,2 0 0,-2 0 0,-19 0-96,19-21 192,-19 21-96,19 0 0,2-20 32,-2 20 0,1 0 0,19-20-96,0 20-352,-20-19 127,22 19 193,-2 0 64,-20-20 32,20 20 0,-19 0 96,19-20 0,-18 20-32,-2 0 1,0 0-65,1 0 0,19 0 0,-20-19 0,1 19 0,19 0 0,-20-20-97,22 20 65,-22 0 0,20 0 64,2-21-32,-2 21 0,-20-20 0,20 20 0,1 0 0,20-19 0,-21 19 32,0 0 65,0-20-97,-19 20 32,19 0 0,0 0-32,0 0-32,2 0-97,-2 0 97,0 0-32,20-20 32,-20 20 32,21 0 0,-21-19 0,21 19 0,0 0-192,-1-20 480,0 20-288,-20 0 0,20 0 129,1 0-33,-1 0-32,0 0-128,-20 0 96,20 0 32,1 0-64,-21 0 0,20 0 0,0 0-96,0 0 192,1 0-64,-1-20-64,20 20 32,-20 0 0,1 0 0,-1 0-32,-19 0 64,0 0 32,-1 0 32,0 0 0,0 0-128,-19 0 64,19 0-96,0 0-32,21 0-192,-20 0-65,-1 0-159,0-21 95,0 21 257,0-19 96,2 19 64,-22-20 128,20 20 225,-19-20 95,-1 20-96,2 0-31,-22-19-417,1 19 160,-1 0-32,1 0 0,0 0 0,-21 0-64,1 0 96,0 0-64,0 0 0,-20 0 288,21 0 160,-21 0-255,0 0 95,0 0 128,0 0 1,0 0-193,0 0 96,0 0-96,0 0-96,0 0-63,0 0-1,0 0 0,0 0 0,0 0 32,0 0 32,0 0-160,0 0-32,0 0 128,0 0 128,0 0-32,0 0-32,0 0 97,0 0-161,0 0 32,0 0 0,0 0 32,0 0 64,0 0-64,0 0 96,0 0-63,0 0-129,0 19-32,0-19 32,0 0-32,0 0-32,18 0 64,-18 20-32,0-20-32,0 0 192,0 0-288,0 0 128,0 20 0,0-20 32,20 0-32,-20 19 32,0-19 32,20 0-128,-20 21 128,0-21-64,21 20 0,-21 0-128,20-1 160,-2 1-128,-18-20 96,21 20 32,-21-1-32,20 1 0,-20 1-64,0-1 128,20 19-32,-20-19-32,0 19 32,0 2 0,20-2 32,-20 0-64,19-19 0,1 21 96,0-2-192,0 1 96,0-21 32,-1 21 0,1 0-32,0 0 0,0-1 0,0 0 64,-1 2-96,1-2 32,0 1 0,0 1 64,21-2-128,-23 0 64,3 20 32,-1-18 32,0-2-64,0 20 32,19-18-64,-19 18 32,-20-20 32,20 22-32,0-2 64,-20 0-96,19 1 64,1-1 64,-20 2-128,20 17 96,0-19-32,0 2 0,19-2-32,-19 1 0,1-1 0,-1 0 32,-2 2 0,2-2-64,1 1 64,-21-1 0,20 0-64,-20 21 64,20-21-32,-20 21 64,18-21-32,3 21 129,-1-21-450,0 0 353,0 2-96,-20 17 96,19-17-32,1-2-32,-20 1 64,0-20-31,20-1-33,-20 0 0,0 2 0,20-2 128,0 20-192,-20 2 192,19-2-96,1 0 32,0 1-64,-20-20 0,20 19 64,1 1-32,-1-1-64,-20 1 32,18-20 32,2 19-32,-20 1 32,21-20-64,-21 19 32,20-19 32,0 19-64,-20-19 96,19-1-96,1 2 96,0-2-64,-20-19 96,20 19-192,-20 2 128,20-21-224,-20-1 448,19 21-128,-19-21-192,0 22 96,0-21 0,0-1-64,20 1 32,-20 0 0,0-1 32,20 1 0,-20-20 0,0 20 0,0-20 32,0 0 32,20 0-96,-20 0 64,0 0-320,0 0-416,0 0-994,0 0-2049,0-20-6343,0 0 257</inkml:trace>
  <inkml:trace contextRef="#ctx0" brushRef="#br6" timeOffset="762163.0859">7384 11390 9192,'-40'0'417,"40"-21"640,-20 21-32,20-19 384,-19 19-480,19-20-64,0 20-225,-20 0-287,0-20-129,20 1 96,-20 19 64,0-20-63,1 0 31,-1 20-32,0 0-192,-21 0-63,23 0-33,-2 0 96,-1 20 32,-19-20 0,22 0 64,-3 20-128,1-20 0,0 0 33,0 0-97,20 0 32,-19 0-64,-1 19 0,20-19 0,-20 0 0,0 0 32,20 0-64,-20 20 32,0-20-32,1 20 64,19-20-32,-20 19 0,0 2 0,-1-21 0,-17 20 32,38 0-32,-20-20 0,-1 19-32,1-19 160,0 0 64,20 20-64,-19-20-32,-1 20 64,20-1-32,0 1-128,-20-20 32,20 21-32,0-1-32,0-1 128,-20 1-96,0 0 97,1-1-129,19 21 160,-20-19 32,0-1-64,0-1 64,0 1-128,20 19-32,0 2 64,0-21-32,0 19 64,0-19 257,0 19-257,0 2-160,0-2 160,0 0-32,0 1-96,0 0 192,0 19-160,0-19 32,0 1-32,0-22 64,0 21-32,0-21 32,-19 1-64,19 19 96,0 2-96,0-2 0,0 1 64,0-1-128,0-18 128,0 18-32,0-19-128,19 19 192,-19-19-96,0 21-32,0-21 160,0 39-192,20-20 224,-20 21-256,0-1 96,0 2 64,0-2-64,0 0 0,20 1 64,0-21-96,-20 20-32,20 2 128,-1-2-96,1-20 0,0 22 96,0-22-96,0 0 32,-1 2-32,1-2 96,-20-19-64,20-20 32,1 20 33,-21-1 31,20-19-32,-20 0-64,18 0 32,2 0 64,1 0-64,-1 0 0,0 0 96,-20 0-128,19 0 32,1 20 0,0-20-64,0 0 64,0 21-32,0-21-64,-1 20 128,1-20-224,0 20 128,0-1 64,1-19-96,-3 20 32,2-20 0,-20 20 128,20-20-128,-20 0 32,21 19 0,-21 1-32,20-20 32,-20 0 0,18 0 64,3 0-32,-1 0-64,0 0 64,19 0-64,-19 0 64,0 0 0,20 0-64,-21 0 0,1 0 64,0 0-32,0 0 0,19 0 0,-19 0 32,20 0-64,-19 0 32,17 0-32,-17 0 32,19 21-32,-22-21 0,23 0 64,-21 20 0,19-20-32,1 0 32,0 0-64,-20-20 96,19 20-96,2 0 96,-3 0-128,3-21 64,-1 21 0,-1 0-64,1 0 32,-1 0 0,-19 0 0,20 0 64,-1 0 0,1 0-96,-20 0 96,19 0-32,-19 0 0,0 21-64,1-21-128,17 20-1,-17-20 97,-1 0 96,20 0-64,-21 0 96,1 19-32,20-19-64,-20 0 32,0-19-32,-1 19 32,21 0 0,-20-20 96,1-1-160,-3 21 192,2-20-192,1 20 96,-1 0 0,0 0-32,-20 0 0,18 20 96,3-20-64,-1 0 0,0 0 32,0 0-32,-1 0 64,1 0 0,0 0-128,20 0 128,-21-20-32,1 20-32,20-19 32,-19 19 128,-3 0-64,2-20-31,0 20-33,1 0 0,-1 0 0,-2 0 0,2 0-32,1 0-32,-1 20-32,0-20-1,-1 0 1,1-20 96,0 20-32,-20 0 32,20 0-32,0 0 0,-1 0 0,-19-20-32,20 20 32,0 0-160,-20 0 0,20-19 0,0 19 64,1 0 64,-21-20 64,18 20-32,2-20 32,0 20 32,-20-21 64,21 1-64,-1 1 32,-20 19-64,18-20 0,-18 0-32,21 20 64,-1-19-96,-20-1 64,20 20 64,0-21 1,-20 1 63,19 1-32,1-1-128,-20 0 96,0 1 32,20 19-224,-20-20 128,0 0-64,0-1-32,20 2-32,-20-1 0,20 20 0,-20-20 160,0 20-96,0-19 0,19-1-32,-19 0 128,0 1-64,-19-3 0,19 3 32,0-1 0,0 0 32,0 1 0,0-1 32,0 0-96,0 20 0,0-21 0,0 2 0,0-1-32,0 0 96,0 1-64,0-1 0,0 0 32,0 1 64,-20-2 0,20 1 32,0 0 0,0 1-64,0-1 65,-20 0-65,20 20-32,-20-19-64,20 19 32,0-20 0,-20 20-32,20-21-64,0 1 128,-19 1-64,19-1 64,-20 0-32,20 20-32,-20-19 32,0 19 64,20-20-96,-21 0 32,3-1 0,-2 1 0,-1 20 32,21-19-96,-20-1 96,20 0-129,0 1 129,0-1-32,-20 20-32,20 0 32,0 0 0,-18 0 32,18-21-64,-21 21 0,21-20 32,0 20 97,-20-19-33,20-1-128,-20 20 64,20-20 0,-20 20-65,20 20-31,0-20 64,-20 20-160,20-1 32,0-19 64,-19 20 0,19-20 96,0 0 0,0 0 64,-20 0-64,20 0 32,-20 0-32,20-20 64,-20 20-32,0-19-32,20-1 32,-19 20 0,-1 0 64,20 0-192,-20 0 192,20 0-64,0 0 0,0-20-32,-21 20 0,21-19 32,0 19-32,0 0 32,0 0-32,0-20-32,0 20 64,0 0 0,0 0 32,0 0-64,0 0 96,0 0-192,0 0 96,-20 0 96,20 0-192,-18 20 128,18-20 64,0 0-63,0 0-66,-20 0 66,20-20 31,0 20-96,0-20 96,-21 20-96,21-21 32,-20 21 0,20-19 64,-20-1-64,2 20 0,-3-20 96,21 20-160,-20 0 32,0 0 64,0 0-32,1 0 64,-1 0-64,0 0 0,0 0-32,0 0 64,-19 0-32,-1 0 0,1 0 32,-1 0-64,-19 20 32,18-20-32,1 0 64,-19 0-128,19 0 160,20 0-96,-19 0 0,19 0 224,0-20-288,-19 1 64,19 19-96,-1-20-193,1 0 161,0 1-64,-19-3 32,-1 3-129,-19 19 1,19 0 32,-19-20 288,19 20-32,-19 0-64,18-20 32,21 20-64,-18 0 128,-3-39 96,21 19-192,20-1 64,-19-18-225,19 19-255,-20-19 127,20 0 257,0-2 64,0 2-32,0-1 32,0 1 256,-20-2-224,20 2 32,0 0 64,-20 19-96,0-1 64,0-19-64,1 21 64,-21 19-128,20-20-32,-19 0 96,-1 1 32,19 19 64,-17-20 0,17-1-32,-19 1-32,20 20 0,-19-19 32,19-1-96,-20 0 128,1 20-64,-1-19 0,-19-1-256,19 20-160,1 0-385,-2 0-2306,1 0-9385</inkml:trace>
  <inkml:trace contextRef="#ctx0" brushRef="#br6" timeOffset="784596.6797">8397 9862 4260,'0'0'2978,"-21"0"-2593,21 0-161,0 0 128,-20 0 321,20 0 288,0 0 32,-20 0-128,20 19 95,0-19-31,0 0-160,0 20-192,-18-20-193,18 0 64,0 20-95,0-1-225,0-19-96,0 20 32,18 0-32,-18-1 0,0 2 0,0 19 160,0-21 97,0 21 31,0-21 160,0 22-63,0-1-193,-18-21 0,18 21-96,0 0-32,0-20 0,0 0-96,0 19 0,18-19 0,-18 19 64,0-18-64,20-1 0,-20 19 65,20-19-33,-20-1 32,0 21-32,21-19 128,-21 18-128,0 0 32,20-19-96,-20 0 64,18 1-32,-18-1 32,21-1 0,-1-19 128,0 20 96,-20-20 129,20 0-353,-1 20 64,1-20-128,-20 0 32,20 19-32,-20-19-32,20 0 96,-20 20 32,20-20-64,0 20 0,-20 1 32,19-21 32,1 19-128,-20-19 64,20 20-32,0-20-32,-20 20 128,21-20-160,-21 0 96,18 0 0,-18 19 32,0-19-32,0 0-32,20 0 64,-20 0 32,0 0-96,21 0 0,-21 20 96,20-20-64,-20 0-32,20 0 32,-20 20 0,18-20 0,3 0-32,-1 0 0,0 19 64,0-19 0,-1 0 0,21 0-64,-20 0 32,0 0 32,-1 21-32,1-21 32,20 0 32,-1 0 32,1 0-192,1 0 96,-3 0-32,3 0 0,-2 0 0,1 0-128,0 0 96,-1 0 96,1 0-96,1 0 128,17-21 0,-17 21 0,-2 0 32,1 0-64,-1 0-96,1 21 160,0-21-128,-1 0 0,1 0 160,-1 20-192,1-20 64,1 0-32,-3 20 64,3-20-32,18 0-64,-19 19 64,-1-19-96,1 20 32,-20-20 96,20 20-64,-21-20 96,1 0-64,0 19 0,1 3 32,-1-22-64,-2 19 32,-18 1 0,20-20-32,1 20-64,-1-1 96,-20-19 0,20 20 0,-1 0-96,1-1 31,0 2 1,0-21 32,-20 20 0,20 0 96,-20-1-32,0 1 0,0 0 97,0-1-65,0 1-192,0 1 128,0-1 32,19-20 32,-19 19-225,0 1 226,20-20-98,-20 20-31,20-1 161,-20-19-65,0 20-64,0 0-33,0 1 65,0-1 65,20-20-98,-20 19 1,0 1-32,20-20-96,-20 20 64,0-1 0,0 1 64,19-20-64,-19 21 256,0-1-288,20-20 128,-20 19 0,0-19 96,0 20-192,20 0 64,-20-1-32,0-19-160,20 20-33,-20 0 257,0 1-64,0-2 0,21-19 224,-21 20-95,18-20 31,2 20-32,0-20-64,-20 19-64,21-19-97,-1 0 129,-2 20 0,-18-20 32,21 20 0,-1-20 0,0 19 32,0-19-64,-1 21 64,1-21-64,0 0 64,0 20 65,0-20-97,-1 0 64,21 0-96,-20 20 96,0-20-128,1 0 32,-3 0 32,23 0 0,-21 0 0,18 0 0,-17 0 0,19 0 64,-20 0 96,19 0-160,1 0 160,-20 0-256,19 0 96,-19 0 0,21 0-96,-23 0 96,22 0-64,1 0 96,-3 0 0,-17 0 0,19 0-32,-21 0 0,21 0 64,-20 0-64,0 0-96,-1 0 96,21 19 0,-20-19 0,21 0-64,-23 0 96,22 0-32,1 20 0,-23-20 32,23 20-32,-21-20-64,19 0 192,1 0-160,0 0 0,-21 0-32,21 0 160,0 0-64,-1 0 96,-19 0 64,21 19-192,-3-19 128,-17 0-128,19 0 128,-1 0-128,-19 0 32,20 0-32,-1 0-64,1 22 128,-1-44-32,1 22-64,1 0 32,-3-19 64,23 19-96,-22-20 64,1 20-32,0 0 0,-1 0-32,-19 0 0,20 0 64,-21 0-64,21 0 32,1 0 64,-23 0-128,23 0 64,-21 20 0,18-20 0,3 0 0,-1 0 0,-1 0 0,-19 0 96,20 0-224,-1 0 224,1 0-96,1 0 0,-3-20 64,3 20-224,-3 0 128,23 0-96,-22 0-32,21-20-32,-21 20 160,21 0 128,-21 0-192,1 0 128,-19-19 32,17 19 160,-17 0-160,-1 0-64,20 0 0,-21 0-64,1-20 0,0 20-32,0 0 64,0-20 32,-1 20-64,1-21 0,-20 21 160,20 0-160,0-19 32,-20-1-32,20 0-32,-1 20-32,-19-19-97,20 19 161,-20-20-32,20 0 32,-20 20-32,20-19 64,1-2-384,-21 1 319,20 0 1,-20 1 64,18-21 32,-18 21 96,21-1 65,-21-21-65,0 22-96,20-1 32,-20 0-32,20-19-64,-20 18 64,20 1 0,-20 0 0,0 1 0,0-1 64,0-19 192,0 19 96,0-1 33,-20-18-257,20 19 160,-20 0-160,20-19-96,-20 19-32,20-20-64,-21 20-64,3-19 32,18 19 192,-20 0-224,20-21 160,-21 22 32,1-21-160,20 21 224,0-21-128,-20 19 0,20-18 32,-20 19-32,20-19 32,-19 19-64,19 1 32,0-22 96,-20 21-96,20-19 128,0 19 32,0-19-160,0 18 129,0 1-65,-20-19 0,20 19 32,0-19 32,-20 18 64,20 1-192,0-19-96,0 19 96,0 0 32,0-19-128,0 18 192,-20 1-160,20-19 224,0 19-160,-19 1 160,-1-1-128,20 0 96,-20-20 33,0 20-65,20 0 160,-20 1-32,20-1-160,-19 0 96,-1 1 32,20-22-31,0 21-65,-20 0-96,0 1 96,20-1-32,-21 0-160,21-20 96,-18 20-32,18 0 32,-20 1-32,-1-1 0,21 0 64,-20 1 0,0-2-64,2 1-64,18 0 192,-21 1-96,1-1-32,0 0 0,0 1 64,1-1-64,-1 20 64,0-21-96,0 21 96,0-20 0,1 20-32,-1-20-64,0 20 64,0-19-96,-19 19 128,19 0-32,0-20-32,-21 20 32,23 0 32,-23 0 0,21-20-32,-20 20 0,1 0 0,-1 0-32,1 0 32,-1-19-97,20 19 65,-39 0 97,18 0-98,3 0 98,-23 0 63,22 0-32,-1 0 0,0-21 64,1 21-224,-1 0 32,1 0 0,-1-20 128,-1 20-128,-18-20 0,19 20 192,1-19 64,-21 19-128,21 0-32,-21 0 33,21 0-33,-1-20 0,-1 20-64,3 0 0,-3 0 96,-18 0-192,19 0 128,1 0 0,-1 0-192,-19 0 31,19 0 129,-19 20-64,18-20 96,1 0-64,1 0 64,-21 0-32,21 0 0,-1 0-64,0 0 128,1 0-64,-2 0 0,3 0 32,-23 0-32,2 0-32,19 19-64,-19-19 192,-1 0-96,1 0-32,0 20-32,-2-20-64,2 0-64,-1 0-32,1 0 64,-1 0-33,-19 20 97,20-20 160,-20 0-128,-2 21-128,22-21 96,-20 19-64,0-19 192,18 20-96,-18-20 64,20 0 0,-1 20 0,-19-20 0,18 19 0,-18 1 0,21-20 32,-3 20-64,2-20 32,0 21 0,-1-21 0,21 20 32,-21-20 0,1 0-96,-2 0 64,2 0 32,19 0 0,-19 19 96,-1-19 0,1 0 0,-20 0-64,18 20 0,2-20-128,-20 0 64,39 20-96,-19-20-64,-2 0 96,3 0-448,17 0-33,-18 0-960,39 0-1154,-19 0-7815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5T01:04:07.2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21320 4441 8456,'-40'0'1601,"40"0"545,-20 0-897,20 0-288,0 0-352,0 0-513,0 0-192,0 0 128,0 0 128,0 0 64,20 0 96,-20 0-31,20 20-193,0-20 0,-1 0-128,1 0 64,20 0-32,-19 0 0,17 0 0,3 0 96,-1 0-160,-1 0 128,1 0 32,-1 0-96,21 0 32,-21 0 32,21 0 0,-21 0-32,1 0 96,19 20-64,-18-20 97,-1 0-97,-1 21 0,-19-21-64,20 19 32,-21-19 32,21 20-32,-20-20 160,0 20-64,-1-1 64,21-19-128,-20 20-32,19 0 32,-19-20-32,21 19 65,-21 22-1,0-21-64,-1-1 128,1 21-64,0-21 32,20 22-96,-21-21 0,21 19 64,-20-19-192,19-1 32,1 21 160,1-19-224,18-1 64,-19-1 32,19 1 32,-19 0 0,-1-1 0,1 22 32,-20-21-64,19 19 64,-19-19 0,0 19 0,1 21 32,17-20 0,-18 19-128,21-18 96,-21-22 32,-1 21-128,1-21 128,0 1-64,0 21 0,19-2 0,1 0 32,-20 1-64,19 0 160,-19 0-192,0 19 96,21 1 64,-23-21-64,2 20 32,1 2 33,-1 18-33,18-19-128,-17-1 192,-1 20-64,0-19 0,19 19-32,-19 1-32,20-1 64,-20 1-64,19-2 96,-19 2-64,0-1 128,1 21-160,-3-20 320,-18-1-63,0 1-289,0-21 64,0 0-224,20 1-161,-20-21-223,0 1-770,0-21-1312,0 3-4389</inkml:trace>
  <inkml:trace contextRef="#ctx0" brushRef="#br0" timeOffset="737.3046">22730 4819 10954,'0'20'-545,"-21"-20"962,21 19-193,0 1 96,0-20 193,-20 0 223,20 20-191,0-20-97,-20-20 321,20 20-32,-19-20 192,-1-19-481,0-2 65,-20 2-97,1-20 129,19-21 159,0-18-63,0-2 320,1 0-417,-1 2 97,0-2-353,20 20 0,0 1-192,0 19-192,0 20 96,0 1-288,20 0-737,0 19-769,-1-1 193,1 1 95,0 20-1632</inkml:trace>
  <inkml:trace contextRef="#ctx0" brushRef="#br0" timeOffset="1860.3515">21954 3071 10249,'-38'-39'385,"-3"39"1056,21-20 321,2 20 63,-3 20-832,1-20-128,20 20-160,-20 19-129,20 2 161,0-2-192,0 0-65,20 20-192,21-18-256,-3-1-32,3-1-96,-3 2-352,23-22-321,-2-19-192,-19 20-640,-1-20-738,1-20-2914</inkml:trace>
  <inkml:trace contextRef="#ctx0" brushRef="#br0" timeOffset="2222.6562">22114 2993 14637,'-20'-20'481,"0"-1"512,20 21-385,0 0-287,20 0 383,0 41 97,0-22-192,19 40-225,1-19-160,-20 20-160,19-1 0,-19-20 32,-20 2-32,20-21 97,-20 0-97,21-1 0,-21-19 64,0 0 448,0-19-159,0-1-129,-21-19-288,21-2 192,0-18-128,-20 19 32,20 21 193,0-2-161,0 21-96,0 0-160,0 0 96,20 21 64,1 18-128,17 0-161,-17 1-639,-1-21-738,20 3-480,-21-3-480,1-19-2211</inkml:trace>
  <inkml:trace contextRef="#ctx0" brushRef="#br0" timeOffset="2498.0468">22511 3071 14765,'-20'-19'1442,"20"38"-834,0-19 481,0 40 321,0-19-321,0 18-929,20 0-32,20-19-96,-21 0-96,1-1 96,0-19 32,0 0 64,0 0 64,-1-19-31,-19-1-33,0 0-96,-19 1 32,19-21-160,-20 21 160,0 19-128,0-21-257,0 21-255,20 0-481,0 0-609,-19 0-928,38 0-2755</inkml:trace>
  <inkml:trace contextRef="#ctx0" brushRef="#br0" timeOffset="2788.0859">22750 3091 12748,'0'0'3074,"0"0"-1856,0 0-418,-20 20 450,20-20-193,0 21-737,20-2-320,-2-19 0,2 20 96,21 0-192,-2-20 96,-19 0-32,0 0 96,0 0 160,0-20-160,-20-19 32,0 18-32,-20 1-32,0 0 64,-20 20-31,1-19-162,-2 19 290,3 0-257,18 0 96,-1 0-417,21 0-736,0 0-993,0 19-672,21-19-3909</inkml:trace>
  <inkml:trace contextRef="#ctx0" brushRef="#br0" timeOffset="3294.9218">23047 2913 15086,'-40'0'2338,"20"0"-1217,0 0-64,20 19-352,0 1-353,0 1-224,0-1-224,20-1 96,0 21 0,0-1-224,19-19 64,-19 20-129,0-20 33,0 0 192,-20-1 64,0 1 128,0 0-64,-20-20-160,0 0 0,0 0-32,1 0 64,-1 0-160,0-20 64,20-19-161,-20 19 97,20 0 256,20-20 64,-20 20 0,40 0 129,-21 20 31,1-19 256,20 19-223,-19-20 63,-3 0-96,2 20-224,-20-19 224,41-1-192,-41-1 0,20 1 33,-20 1 223,0-1-160,-20 0-96,20 20 96,-21 0 32,-19 20-63,22 19 63,-3 2 32,1-2-32,0 1-128,20-1-160,20 2 96,21-22-256,-3-19-161,3 0-479,18 0-1859,-19 0-3203</inkml:trace>
  <inkml:trace contextRef="#ctx0" brushRef="#br0" timeOffset="4061.5234">22967 3726 16399,'0'0'384,"20"21"-191,-20-1 447,20 19 257,-20-19-288,20 19-417,-20-19-96,20 21-96,-20-41 96,0 19-64,0-19 224,0 0 513,0-19-449,-20-1-224,0-1 0,-20-19-160,21 1 96,-21-20 65,0-1-162,1 1 130,19-2-1,-1 22 0,21 0 0,0 19-32,21 20-96,19 0 256,-1 0-128,1 20 32,-20 19-32,19 0-96,-19 2-128,0-21-128,-20 19-65,0-19-127,0-1-1,0-19-415,0 20 319,0-20 161,-20 0-385,0 0-865,20 0-1665,-20 0-4004</inkml:trace>
  <inkml:trace contextRef="#ctx0" brushRef="#br0" timeOffset="4257.8125">23226 3747 18065,'40'20'1057,"-40"-20"160,0 19 32,19 1 0,-19-20-608,20 20-513,0-1-32,-20 1-288,0-20-321,20 20-416,-20-20-992,20 0-834,-20 0-2562</inkml:trace>
  <inkml:trace contextRef="#ctx0" brushRef="#br0" timeOffset="4605.4687">23205 3588 17104,'-20'-21'2082,"0"2"-1153,20 19-577,20-20-352,0 0 0,1 20-160,-1-19-545,0 19-96,-20 0-64,19 19 353,1-19 416,0 40 32,0-21 288,0 22 160,-1 18 193,1-20 192,0 22 96,0-22-257,0 0 289,-20-19-32,19-20-321,-19 20 33,20-20 320,-20 0-385,0-20-320,0 0 1,0-19-97,20 0-64,-20-2-160,0 2-257,-20 19-223,20 0-417,20 1-481,-20 19-960,20 0-129,-20 0-4003</inkml:trace>
  <inkml:trace contextRef="#ctx0" brushRef="#br0" timeOffset="4830.0781">23681 3687 15598,'0'19'1986,"0"-19"-673,0 20-192,0-20-96,0 21-224,0-1-481,21-1-255,-21-19-33,20 20 32,0-20 0,-20 0 0,20 0-192,-1-20 224,-19 1-192,0-1 0,0-1-1,-19 1-319,19 1-737,-20-1-737,-20 0-512,40 1-4677</inkml:trace>
  <inkml:trace contextRef="#ctx0" brushRef="#br0" timeOffset="5018.5546">23722 3389 18129,'20'-20'2242,"-20"20"-1153,0 0 288,20 20 97,-1 0-610,1 1-543,0 18-321,0 0 32,0 1-160,-1 0-449,1-20-256,-20 19-416,20-19-609,-20 0-1601,0-1-9417</inkml:trace>
  <inkml:trace contextRef="#ctx0" brushRef="#br0" timeOffset="5184.5703">23702 3588 19314,'-39'0'3235,"19"0"-1698,0 0-1248,40 0 319,-20-21 161,38 21-257,23-19-351,-22 19-386,41-20-543,-21 0-802,-18 1-448,-3 19-1954,3 0-10249</inkml:trace>
  <inkml:trace contextRef="#ctx0" brushRef="#br1" timeOffset="7412.1093">20606 7896 9480,'-21'-20'801,"21"-1"1089,0 21-961,0 0 160,21-19 64,17-1-160,3 0-384,-1 20-193,19-19-256,-19 19-96,19-20-32,-39 20 32,19 20-32,-19-20 192,0 19 97,0 1 31,1 0-128,-21 20 129,18 0-97,23-21 96,-21 40 33,0-18-1,-2 38-96,3-19-64,-1 19 97,0 21-161,0-22 0,-1 2-64,1 19-64,0-19 96,0 20-32,19-22-96,-19 22 96,20-2-224,-19 2 160,17 0 32,3-2-224,-1 2 64,-22 0 64,3-2 96,19 2-64,-20 0 128,-1-2-160,1 2 64,20 0 0,-1-22-32,-19 22 0,20-2 32,-1-18-32,1 19 64,19 0-128,-38 1 0,19-1-64,-1 0 32,-39 21 128,20-20-32,0 18 0,-20-19 32,20 1-64,-20-2-64,20-17-96,-1-3 64,-19-17 32,20-22-96,0 0 192,0 1 0,-20-19 128,0 18-64,0-19 96,0-1 32,-20 21-32,0 0 64,-19 19-63,19-19-65,-20 1 0,1 18-64,-1-40-96,20 1-385,20-20-640,0 0-1665,0-39-1378</inkml:trace>
  <inkml:trace contextRef="#ctx0" brushRef="#br1" timeOffset="8093.75">21717 9286 1249,'0'19'14862,"-20"-19"-13453,20-19-512,0 19 0,0 0-32,0-20-129,0 20-319,0-20-449,20-1 128,0 2 0,19-1-32,1-19-128,19 19-64,2 0-513,-22-1-1121,21 21-480,-21-20-448,1 20-3876</inkml:trace>
  <inkml:trace contextRef="#ctx0" brushRef="#br1" timeOffset="8456.0546">22491 8790 15534,'-20'-21'2338,"1"21"-1793,-1 0-353,0 21 609,-21-2 192,21 21-321,20-21-543,0 21-33,0 0-224,20 0 96,21-21 64,-21 21-129,19-1 33,1 2-288,-20-21-32,0 19 256,-20-19 64,19-1 64,-19 2 96,-19-21-385,19 20-63,-20-20-385,20 0-448,-20 0-897,0 0-1601</inkml:trace>
  <inkml:trace contextRef="#ctx0" brushRef="#br1" timeOffset="8846.6796">22730 8948 14958,'-21'0'1089,"1"20"-673,0 0 161,1-20 319,19 39-191,-20-19-128,0-1-193,20 1-480,0 1 192,20-1-96,0-20 96,-1 20-96,1-20 64,0 0-128,1-20 224,-21 0-160,20-1-128,-2 1 160,-18-19 64,0 19-64,0 1 513,0 19 224,0 0-129,-18 0-159,18 0-193,0 0-288,0 0-64,0 19 64,18 1-64,-18 19-353,20-19-544,21 1-768,-2-1-417,-19 0-929,20-20-5797</inkml:trace>
  <inkml:trace contextRef="#ctx0" brushRef="#br1" timeOffset="9513.6718">22948 8888 16751,'19'20'1282,"-19"-1"-674,0 2 449,20-1 64,-20 0-608,20-1-321,0 1-192,0 0 32,-1-1 0,1-19-96,-20 0-96,20-19 128,-20 19 64,0-20-128,-20 0 0,20 1-33,0-21 65,-20 19 96,20 2-224,0 19 192,0-20 32,-19 20-96,19 20-64,0-20 224,0 19-160,19 2 64,1-1-96,0 0 192,0-20-256,-20 0 192,21 0-416,-3 0-1,2-20-63,-20 20 320,0-20-64,20 20 192,-20-21 0,0 21-65,0 0 130,21 0-130,-21 21 130,20-21-1,-20 20-32,20-20-96,-1 20 128,-19-20 0,20 0-32,-20 0 352,20-20 64,0 0-63,0-1 159,-20 2-287,19-1 255,-19 0-256,20-19-63,-20 19 31,0 20 160,0-19 0,-20 19-287,20 0 127,-19 19-160,19 1 32,-20 0 32,20 19-32,0-19-96,0-1 0,20 22-32,-1-41-256,1 20-481,20-20-961,-1 0-1344,1 0-6151</inkml:trace>
  <inkml:trace contextRef="#ctx0" brushRef="#br1" timeOffset="10344.7265">22730 9742 11018,'-21'-39'1537,"-19"39"-416,40-21 353,-19 21 95,19 0-159,-20 0-481,20 0-385,-20 21-128,20-1 1,0 19 191,0 0-95,20 1-321,-20-19-96,20-2 0,-1 1-192,1-20 160,0 0 64,1 0-96,-1-20 0,-2 1 0,-18-22-64,0 21 161,0 1-97,0-1-64,0 20 96,0-20 32,-18 20-64,18 0-192,0 20 128,0-20-129,0 20-223,0-20-128,18 19 127,-18-19-319,20 0-770,1 20-448,19-20-1601</inkml:trace>
  <inkml:trace contextRef="#ctx0" brushRef="#br1" timeOffset="10627.9296">23086 9603 13484,'-39'-20'2274,"-1"40"-992,20-20-225,-19 20 64,-1-1-64,0 1-160,21 0-673,19 1-160,0-1-256,19-20 192,21 19 32,0 1-128,19 0 64,-19-1 32,-1 1-193,1-20 33,-1 20-96,-39 1 288,20-21-160,-20 19-96,0 1-353,-20-20-224,2 20-256,18-20-416,-21 0-1025,1 0-2243</inkml:trace>
  <inkml:trace contextRef="#ctx0" brushRef="#br1" timeOffset="10895.5078">23444 9623 18097,'20'0'768,"-1"0"-736,-19 19 97,0-19 415,20 20-31,-20 0-289,20 1-320,-20-1 32,20-1-705,1 1-993,-3 0-1345,23-20-8392</inkml:trace>
  <inkml:trace contextRef="#ctx0" brushRef="#br1" timeOffset="11025.3906">23523 9405 10698,'-20'-41'896,"20"41"-383,-20 0-929,20-19-673,0 19-2050</inkml:trace>
  <inkml:trace contextRef="#ctx0" brushRef="#br1" timeOffset="11264.6484">23681 9564 11979,'41'59'1986,"-21"-40"-225,0 1-287,-1 0 127,1-20-127,-20 0-513,20-20-545,0 0-352,-20 1 0,20-1 0,-1-19 32,-19 18-128,20 21 128,0-20 32,-20 40 65,20-20-225,1 40 32,-21 0-449,38-21-928,-18 21-897,21 1-2307</inkml:trace>
  <inkml:trace contextRef="#ctx0" brushRef="#br1" timeOffset="12241.2109">22590 10714 6470,'-20'0'5605,"20"0"-5189,0 20-320,0-20 801,20 20 801,-20 21-481,20-2-32,0 0-448,0 1-193,-1 0-191,1 0-225,-20-21 96,20 1-96,-20-20 64,0 0 97,0 0 63,-20-20-448,0 1 256,1-21-64,-1 0-224,0-19 256,0 0-256,20-22 0,-20 22 64,20-21-32,0 21 128,20 20-160,-20 18 32,20 21-1,0 0-159,0 21 256,-1-1-128,1 19-256,0 0 95,-20 22 193,21-22 32,-21 0 96,20-19 0,-20 21-64,0-2 64,0-19 32,0 0 65,0-20-129,0 19 64,0-19-128,18 0 128,2 0 96,1-19-32,-1 19-192,19 0 64,1 19-288,-20-19-641,19 20-1346,1 0-1920,-20-20-6279</inkml:trace>
  <inkml:trace contextRef="#ctx0" brushRef="#br1" timeOffset="12617.1875">23147 10456 17008,'-61'-20'961,"41"20"-65,1 0 161,-21 20-160,20 1-192,20-1-289,-20 19-192,20-19-288,0 19 193,20-19-194,20 1-31,-1 18 160,1-19-320,19-1 96,-19 1-32,1 0-160,-2 1-161,-19-1 321,0-1 96,0 1 160,-20 0-160,0-20 160,0 19 0,0 1-64,-20 0-288,0-20-545,0 0-416,1 0-513,-1 0-2818</inkml:trace>
  <inkml:trace contextRef="#ctx0" brushRef="#br1" timeOffset="12966.7968">23464 10795 16239,'19'0'192,"1"-20"-160,-20 20-64,20-21 480,-20 1 65,0 20-225,0-20-96,0 1 33,0-1 191,0 0 161,-20 20-65,0 0-256,20 0-160,-19 0 0,19 0 33,-20 20-97,20 0 0,-20-1-32,20 1 192,0 0 64,0 21-32,0-22-288,20 1 96,-20 0-352,20-1-353,19 1-352,-19-20-288,21 0-64,-23 0-961,2 0-1794</inkml:trace>
  <inkml:trace contextRef="#ctx0" brushRef="#br1" timeOffset="13385.7421">23582 10397 15694,'-18'-20'1954,"18"1"-544,-21 38-353,21-19-161,-20 20 1,20 19-384,0-19-257,20 21-160,-20 18-32,39-20 0,-19 2 0,21-2-64,-3 0 32,3-19-96,-1 0-32,-1 1 0,1-1-32,-1-20-256,-19 0-1,20-20 97,-19-1 0,-3-19 192,-18 21-1,0-21 162,0 21-1,0-22 256,-18 21 96,-3 1 193,1-1-65,0 20 33,-19 0-161,19 20-256,20-1-192,-20 1 32,20 0-32,0 1-64,20-2-64,0 1-577,-1 0-512,21-1-416,1-19-898,-23 0-1441</inkml:trace>
  <inkml:trace contextRef="#ctx0" brushRef="#br1" timeOffset="13575.1953">24198 10536 14125,'0'-20'1922,"-19"1"-545,-1 19 64,0 0-31,20 19-129,-20-19-608,20 40-417,0-21-224,0 1-32,20 21-32,0-22-417,0 1-95,-1 0-481,21-1-705,0-19-352,-1 0-1889</inkml:trace>
  <inkml:trace contextRef="#ctx0" brushRef="#br1" timeOffset="13770.5078">24436 10358 15118,'-20'-61'3203,"20"42"-833,0 19-1281,0 0 0,0 0 0,0 19-640,0 22-481,20-21 64,1 19-417,-1 20-127,19-18-481,-19-22-320,20 21-769,-1-21-833,-19 1-4933</inkml:trace>
  <inkml:trace contextRef="#ctx0" brushRef="#br1" timeOffset="13943.3593">24317 10417 15438,'-59'0'6470,"39"0"-5189,0 0-864,20 19-1,20-19-31,0-19-289,39 19-224,-19-20-257,39 0-768,-20 1-1954,22-1-2370</inkml:trace>
  <inkml:trace contextRef="#ctx0" brushRef="#br2" timeOffset="135779.2968">1826 4481 9929,'-60'0'1217,"21"0"-416,-1 0-289,-21 0-384,23-20 1,-3 20-1,2 0-128,-1 0-64,20 0 0,-19-20 32,-1 20 32,0 0 0,1 20 64,-1 0-64,1-20 0,-22 40-32,2-20-417,19 19-352,-19 1 1,19 0 319,-19 0 161,19-1 256,-19 0 64,39-19 0,-21 21 0,3-22 0,17 21 0,-19-21 32,40 1-32,-20 21 96,20-21-160,0 19 160,-19-19 64,19 19 32,0 2 65,19-22-97,1 21 160,20-21 0,-19 1-128,17 21 1,-18-22 31,1 1-96,-1 0-32,-2-1-64,3 1 0,-1 19-32,20-17-32,-20-3-256,19 21 32,-19-21 127,20 21 65,-1-19 128,1-2-160,-1 1 96,22 0 0,-2-1 0,20 1 0,1-20 32,-1 0-32,0 20-32,0-20 96,21 0-32,-1 0 65,0 0-33,0 0 64,1 0-96,19 0-32,-20 0 32,0 0 0,1 0-32,-1 0 32,20 0-32,-20-20 0,21 20 32,-1-20-64,1 20 32,-3-19 288,3 19 32,-21-20 1,20 20-129,-19 0-160,19 0 32,0 0-64,1 0 0,-2 20-32,-18-20-64,18 0 32,-19 0 64,21 0 0,-21 0 0,20 19-160,-19-19 320,19 0-128,-20 0 0,0 0 0,21 0-32,-21 0 32,0 0-32,21 0 32,-21 0-32,19 20 32,1-20-64,0 0 64,1 0-32,-1 0 0,0 0 0,-1 0 0,22 0 32,-21 0-32,21-20 32,-2 20 96,-19 0 0,21 0-64,-23 0 64,3 0-63,-1 0-33,21 0-32,-21 0 0,-1 0-32,1-19-97,1 19 1,-1 0 0,-20 0 64,21 19 64,-21-19 0,20 0 32,-19 0 0,-1 20 128,0-20 0,19 0-63,-17 0 191,-2 0-64,0 0-128,0 0-32,19 0 32,-19 0-32,0 0-32,1-20 0,19 20-64,-38 0 96,18 0-64,0 0 0,19-19 0,-19 19 32,21 0-32,-21-20 33,20 20-1,-20-20-32,21 20 32,-21 0 64,20-19 0,-19 19 0,19-21-32,-1 21 32,1-20-160,1 20 128,-21 0-64,20-20 0,1 20-64,-1 0 32,-1-19 0,1 19 64,0 0-64,1 0 64,-21 0-32,20 0 0,1 19 0,-2-19 0,-19 0 0,20 0 0,1 20 0,-1-20 32,-20 0 32,21 20 0,-21-20 96,20 21-160,-20-21 96,1 19-96,19-19 0,-1 20 0,1 0 32,1-20-64,-1 19-32,0 1 0,-19-20 32,19 0 32,-1 20 32,1-20-32,1 0 32,-1 0-32,0 0 0,-1 0 0,1 0 0,21 0 0,-21-20 0,19 20 32,-18 0-32,19-20-32,-19 20-32,18-19-160,-19 19 0,0 0 32,1-20 31,-1 0 65,-1 20 96,1-19 64,1-2-128,-21 21 128,0-20 0,0 0 33,1 20-33,-1-19-64,20-1 32,-20 20-32,-20-20-64,21 1-97,-20-3-223,-1 3-96,0-21 31,-20 21 225,22-1 192,-22-19 32,0-2 0,-19 21 96,19-19 192,-39 0 1,20-2 63,-19 21-192,-21-19 0,20 0-96,-20 19 96,0-21-96,-20 2 33,20 19-354,-41-19 674,1-2-577,1 2 63,-21 19-159,1 0 0,0-19-192,-22 19 63,2-1-95,0 2-129,0-1 353,-20 0 192,0 1 32,-1-1 0,-19 20 64,0-20-32,20 1 0,-21 19 0,1 0 0,1-21 0,-1 21 0,-21-20-32,21 20 32,-19-20 0,18 20 0,1 0 0,-21-19 0,21 19 32,-19 0 224,19-20 257,-21 20-193,2 0-224,19 0-32,-21 0-64,2 0 0,-1 0 0,-1 0 0,2 0 0,-1 0 32,1-20 0,-22 20-32,20 0 0,3 0 0,-23 0 32,22 0-32,-22 0 0,22 0-32,-21 0-32,0 0 0,20 0-32,-19 0 96,18 0 0,-18 0 32,19 0 32,-1 0 0,-18-19 96,18 19 32,-18 0-64,19 0-96,1 0 33,-22 0-33,22 0-32,-2 0 0,-19 0 0,21 0 0,-2-22 0,2 22 0,-1 0 32,-1 0-32,2 0-32,-1 0-65,-19 0 1,18 0 0,1 0-32,1 0 128,-2 0 0,0 0 0,3 0 0,-23 0 64,22 0-64,-2 0 0,1 0 0,1 0 64,-2 0 96,2 0-63,-1 0-33,-1 0 0,22 0-64,-21 22 128,-1-22-64,21 0-32,-19 0-32,-2 0 64,21 0-64,-19 19 32,19-19-32,-21 0 0,21 0 0,-19 20 0,18-20-32,1 0-64,0 0 32,19 0 0,-19 0 64,20 0 0,-19 0 64,19 0 32,-21 0 64,21 0-32,-20 0-32,20 0 128,-21 0-224,21 0 0,-20 20 32,19-20-32,-19 0 0,1 0-32,-1 0 64,-1 19-32,1-19 129,0 0 223,-1 0 96,-18 0-223,19 20-1,-21-20-128,2 0-96,-1 20 96,-1-20-64,2 0 128,-21 0 32,1 0 33,-21 0-1,-1 0-64,2 0-64,-20 0-96,-1 0-64,1 0-417,-1 0-1056,21 0-2082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5T01:08:12.486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FFFF00"/>
    </inkml:brush>
    <inkml:brush xml:id="br5">
      <inkml:brushProperty name="width" value="0.05292" units="cm"/>
      <inkml:brushProperty name="height" value="0.05292" units="cm"/>
    </inkml:brush>
  </inkml:definitions>
  <inkml:trace contextRef="#ctx0" brushRef="#br0">3056 10377 10954,'-39'-39'96,"39"39"32,-20-20 64,0-1-64,20 21-32,-39-19 161,19-1 159,-21 0 289,3 20 128,-3-19 63,1-1-191,1 20-289,-1-20-287,1 20-33,-1 0 0,-21 0-64,3 0-32,-1 20-353,-22 0-223,2-1 192,20 1 287,-1 0 130,1-1-1,18 2-32,3-1 0,-3 0 0,21-20-32,2 19-1,-3 1-191,21 0-32,-20-1 128,-20 1 64,21 21-192,-21-2 224,0 0 0,21 1 160,-1 0 0,20 0-32,0-1-64,20 2 0,-1-2-64,1 1 64,20-1-32,-20-19 0,-1 20 32,1 0-32,20-21 96,-19 21 96,17 0 32,3 0-127,-3-21-33,23 21 64,-22-21 64,21 3-32,-21-3-64,21 1-96,-1 0 64,-19 19-64,-1-19 32,2-1-160,-1 2 32,-1-1-128,21 0 32,-21-1 224,1 1-64,19-20 32,2 0-128,-3 0 95,21 0 33,-18 0-32,-2 0 0,20 0 32,-19 0 32,19 20 65,-20-20 191,22 0-32,-22 0-64,20 0 97,-19 0 31,20 0-192,-1 0-96,-19-20 0,19 20-64,-20-20-64,1 20 64,-1-19 32,0-1 32,2 20-32,-2-20 0,1-1 32,-1 2-32,2-1 0,-23 20 0,23-20 32,-22 20-32,1-19 32,-20-1 0,19 20 0,-19-20 0,20 1 64,-21-3 0,21 3-96,-20-21 32,19 21-64,-19-21 32,0 19-64,-20-18 32,0 19 0,0-19 0,0 19 32,0 1 32,-20-2-32,0-19 0,1 21 32,-21-21 32,20 21-128,-19-22-32,-1 21 32,0-19 0,1 19 32,-22-19 32,23 18 160,-23 1 128,2 0 161,0 1 95,-21-1-191,1 0-65,0 1 160,-1-1 65,0-1-129,1-18-96,-20 19 193,-1 0-129,1 1-96,0-1 193,-20 20-97,-19 0-128,18 0-160,-19 0-160,1 20-832,-2-20-1795,1 19-2306</inkml:trace>
  <inkml:trace contextRef="#ctx0" brushRef="#br1" timeOffset="33077.1484">6947 6744 11659,'20'39'1953,"-20"-39"-1216,0 0 320,0 0 1153,0 0-576,-20 0-801,20-19 31,0-21-255,-20 1 64,1 0-33,19-22-127,-20 2-161,0-21-288,0 1-64,20 19 0,0-19 96,0 40 192,0 18-63,0 1-161,0 20-32,20 41 128,0-2-32,0 20-96,19 41-160,-19-21-192,21-19 95,-3-1 129,3-19 128,-3 0-96,3-20 64,-21-20 64,0 0 0,-1 0 64,1-20 225,-20-20-65,0 0-64,0 1 1,-20-22 63,1 2-160,-1-19-224,0-2 32,0 21-257,-1-2-31,21 22-192,0 39-97,0 0-832,0 20 31,0 40-1408,21-1-7496</inkml:trace>
  <inkml:trace contextRef="#ctx0" brushRef="#br1" timeOffset="33367.1875">7542 6446 18577,'0'20'1409,"-20"-1"-864,20 3-385,0-3 321,20 1-161,-20 19-320,21-39-32,-1 0-64,18 0 32,-17-19 32,19-1-96,-40-19 128,20 17-97,-20-17 226,-20 19-129,-20 1 0,19 19-289,-17 0-127,-3 0-321,21 19-1057,2-19-3651</inkml:trace>
  <inkml:trace contextRef="#ctx0" brushRef="#br1" timeOffset="33591.7969">7702 6189 17520,'-20'0'1506,"20"20"-1218,0-1-256,20 1 288,-20 19 32,19 1-287,1 0-33,0 0-97,20-1-639,-20 0-1058,19-17-2370,-19-3-8584</inkml:trace>
  <inkml:trace contextRef="#ctx0" brushRef="#br1" timeOffset="33968.75">7642 6446 17392,'0'0'2755,"0"0"-2307,40 0 64,-1-20 706,21 20-65,-1-19-673,2-1-384,-3 0-32,-17 20-64,18-19 96,-19-2-128,-1-19-128,-19 21-64,0-1-64,-20 20 352,0-20-32,-20 20-64,-19 0 64,19 0-64,-40 20 192,21 19 32,-2 1-32,21 20 161,2-21 95,18 20-320,0-18-128,18-1 0,23-21 32,-1 1-32,19-20-192,0 0 0,1 0-385,-21-20-704,1 20-257,-40 0-992,0 0-4197</inkml:trace>
  <inkml:trace contextRef="#ctx0" brushRef="#br1" timeOffset="34207.0312">7146 6942 21684,'20'21'1281,"20"-21"-704,19 0 896,40 0-63,20-21-418,19 21-447,2-20-353,-21 20-288,21 0-513,-22 0-159,-38-19-225,20 19-417,-42 19-95,1-19-705,-18 20-2434</inkml:trace>
  <inkml:trace contextRef="#ctx0" brushRef="#br1" timeOffset="34388.6719">8615 6307 16143,'-40'-20'6406,"20"20"-6630,20 0-2371,0 0-1665,0 20-11209</inkml:trace>
  <inkml:trace contextRef="#ctx0" brushRef="#br1" timeOffset="34527.3437">8753 6646 23446,'-18'39'1377,"18"-19"-1313,0-20-224,0 0 64,0 0-321,0 0-1088,0-20-1410,0 20-7174</inkml:trace>
  <inkml:trace contextRef="#ctx0" brushRef="#br0" timeOffset="42663.0859">9567 6348 13580,'-18'-21'2339,"-3"1"-1218,1 20-449,0 0 674,0 0 63,0 20-704,-19 1-417,19-2 0,0 1 64,0 0 65,20-1-33,20 1-320,0-20 128,0 20-63,19-20-33,1 19-96,0 3 96,-1-22-96,1 19 32,-19 1 64,-21 0 64,0 19 64,0-19-64,-21 1-32,1-2-128,0 1-192,20-20-320,-18 0-449,-3 0-384,21 20-962,-20-20-2721</inkml:trace>
  <inkml:trace contextRef="#ctx0" brushRef="#br0" timeOffset="42981.4453">9826 6485 16239,'0'0'1473,"-20"0"-896,20 22 256,0-3 576,0 1-96,0 19-736,0-19-321,20 0-192,0-20 192,19 0 1,-19-20-129,20 0-32,-40-19 0,19 19-96,-19-21 0,0 22 128,-19-1-128,-1 20 64,-20 0-64,20 0-288,-19 0-65,19 20-319,0-20-161,0 41-737,20-22-1504,0 1-3749</inkml:trace>
  <inkml:trace contextRef="#ctx0" brushRef="#br0" timeOffset="43299.8047">10183 6665 17616,'0'20'1762,"0"-20"-833,0 0 864,0-20-159,0 1-833,-21-2-449,21-19-160,-18 1 64,18 19-159,-20-21 31,20 2-224,0 19-33,20 1-255,-2-1-801,-18 20 96,21 0-705,-1 20-1985,0-1-9930</inkml:trace>
  <inkml:trace contextRef="#ctx0" brushRef="#br0" timeOffset="43532.2265">10401 6209 18865,'-20'-20'2275,"1"20"-1251,19 0-447,0 20 672,19 19-64,-19 0-736,20 22-225,0-2-192,21 0-64,-3 1-352,-17-20-545,19-1-417,-1-19-639,-19 1-1539,0-21-7270</inkml:trace>
  <inkml:trace contextRef="#ctx0" brushRef="#br0" timeOffset="43792.9687">10362 6526 18897,'0'0'2403,"0"0"-1699,19-19-191,1-3 1152,21 3-223,-3-1-1058,3 0-256,-1 20-128,-1 0 64,21 0-96,-41 0 0,21 20 32,0 0-64,-21-1 64,21 3 32,-20-3-64,1 1 0,-3 0-160,-18-20-513,20 0-448,-20 0-576,0 0-1186,0-20-4036</inkml:trace>
  <inkml:trace contextRef="#ctx0" brushRef="#br0" timeOffset="43923.8281">10719 6228 16751,'-59'-19'3139,"39"19"-1409,20 0-577,0-20-833,0 20-544,0 0-897,20 20-1217,-1-20-4068</inkml:trace>
  <inkml:trace contextRef="#ctx0" brushRef="#br0" timeOffset="44291.9922">10958 6387 19026,'0'39'2049,"0"-19"-1184,0 19 64,18-17 673,3 17-33,-1-19-576,-20-1-256,20 1-385,0 0-128,-20-20-128,19 0 257,-19-20-97,20 20-64,-20-20-32,0-19-64,0 0-32,0 17-64,0 3 0,20-1-32,-20 0 0,20 20-32,0 20 0,-1 0-64,1 21-128,0-2-481,20 0-608,-1-19-1249,2 0-1186,-1 1-6790</inkml:trace>
  <inkml:trace contextRef="#ctx0" brushRef="#br0" timeOffset="44866.2109">11673 6407 11434,'0'-20'4965,"0"0"-2435,0 1-768,-21 19-96,21-21-321,-20 21-256,-20 21-160,21-21-481,-21 39 1,40-19-97,-20 19-352,20-19-96,20-1 96,0 3-64,0-22-224,19 0 127,-39-22-63,20 3 128,0-1 96,-20 0 0,0 1 64,0 19 128,0 0 65,0 19-97,0 1 128,21 19-64,-3 22-64,2-2-63,0 21-65,21-21 64,-23 1-32,2-1-64,-20-19 32,0-1 0,0-18-32,-20-1-32,2-1-192,-23 1-289,1-20-288,1 0-608,-1-20-1057,1 1-3620</inkml:trace>
  <inkml:trace contextRef="#ctx0" brushRef="#br0" timeOffset="54427.7344">12566 6426 5028,'0'-19'3331,"0"19"-1601,0 0 96,0-20 384,-21 20-256,21-20-513,0 20-544,-20 0-256,20 0-33,-20 0 97,1 0-257,19 20-95,-20 0 127,0-1-288,20 21 0,0 1 1,0-22-97,0 1 0,0 0 64,20-1-32,-20-19-32,20 0 32,-1 0 32,1-19-96,0-1 0,-20 0 1,21 1 31,-21-3-32,0 3 32,0-1-64,0 0 160,0 20 96,0 0-64,0 0-63,0 0-129,0 0-128,0 20-1,0 0 97,20-1-96,-2-19-96,2 22-256,1-3-257,-1-19-352,0 0-608,19 0-1378,-19-19-4645</inkml:trace>
  <inkml:trace contextRef="#ctx0" brushRef="#br0" timeOffset="54739.2578">12784 6348 17392,'0'0'2594,"0"0"-2017,0 19 800,19 1 449,1 0-481,0-1-768,-20 1-321,20 0-96,0-1 64,-20 3-127,19-22-33,-19 0 0,0 0 32,0 0 64,0-22-160,20 3 96,-20-1-256,0 0 224,0 1-64,0 19-96,20 0 32,0 0 32,1 0-128,17 0-97,3 19-896,-1 1-865,19 0-1985,0-1-14031</inkml:trace>
  <inkml:trace contextRef="#ctx0" brushRef="#br0" timeOffset="55319.3359">13955 6287 15438,'-39'-39'2082,"-1"39"-801,19 0 385,1 0-193,-19 20-320,19 19-352,0 2-192,0 18-65,20-20-288,20 0-95,0-17-65,0-3-96,1 1 64,-3-20-32,2 0 32,1 0 0,-1-20-96,0 1 128,-2-22-32,-18 21-224,0 0 160,0 1 0,0-1 128,0 0 0,0 20 192,0 0-159,0 20-225,0-20 96,21 20-161,-21-1 129,20 1-480,0 0-289,0-1-192,19-19-384,-19 0-417,0 0-1633,0 0-7047</inkml:trace>
  <inkml:trace contextRef="#ctx0" brushRef="#br0" timeOffset="55506.8359">14252 6566 19186,'0'0'2338,"0"0"-1249,0-20 416,0-19 33,0 17-769,0-17-385,-20 0-320,20-1-32,0 21 64,-18-2-160,18 1-513,18 0-608,-18 20-320,20 0-801,0 20-1826</inkml:trace>
  <inkml:trace contextRef="#ctx0" brushRef="#br0" timeOffset="55717.7734">14590 6526 19602,'-40'0'2050,"40"-19"-1473,-20-3-321,20-17 673,-19 19-129,19-19-415,0 19-481,0 1-32,0-22-65,19 41-383,-19-20-577,20 20-481,20-19-1281,-20 19-2402</inkml:trace>
  <inkml:trace contextRef="#ctx0" brushRef="#br0" timeOffset="56086.914">14888 6248 17456,'-40'20'2498,"21"-1"-1569,-1 1 128,20 0 289,-20 20-321,20 0-545,0-1-320,0-19-128,20-1-64,0 3 32,-1-22 32,1 0-64,20-22-64,-20 3 96,-20-1-32,19 0 192,-19-19 0,0 19 161,0 1 127,0-2 97,-19 1 31,19 20-31,-20 0-353,20 20-192,0 1-160,0-2 128,20 1-449,19 19-576,-19-39-320,0 20-481,19-20-480,1 0-2883</inkml:trace>
  <inkml:trace contextRef="#ctx0" brushRef="#br0" timeOffset="56405.2734">15165 6287 19314,'-20'20'2562,"20"-20"-1377,0 20 129,0-20 159,20 21-640,1-21-673,-1 0-96,0 0-128,19 0-64,-19-21 32,0 1-289,-20 20 161,20-20 160,-20 1 0,19 19 32,-19 0 0,20 19 192,-20 21 96,20 0-31,0 19-161,0 22 160,-1-3-160,1 2-128,0-21-32,21 0-32,-41 2 256,20-2-160,-20-20 0,-20-18-64,-1 18-321,1-19-416,0 0-544,-19-20-1249,-1 0-3684</inkml:trace>
  <inkml:trace contextRef="#ctx0" brushRef="#br0" timeOffset="57143.5547">16020 6307 16815,'0'-39'2275,"-20"19"-674,20 20-352,0 20-96,0-1-256,0 1-128,-21 21-385,21-2-256,21 0-224,-1-19 128,18 0 0,-17-1 32,19-19-96,-20-19-128,-1-1 128,21 0-32,-20 1 96,0 19-32,-20-20 0,19 20 64,-19 0 128,20 0 97,0 0-33,0 0-192,-20 0 96,20 0-96,-1 0 192,-19 0-127,0-20-193,0 1-481,0-22-448,0 21-640,0 20-1090,-19-19-3875</inkml:trace>
  <inkml:trace contextRef="#ctx0" brushRef="#br0" timeOffset="57304.6875">16475 6348 20371,'21'19'1569,"-1"-19"-1184,0 0-289,-20 20 128,20-20-192,-1 0-288,-19 0-673,0 0-1249,0 0-3043</inkml:trace>
  <inkml:trace contextRef="#ctx0" brushRef="#br0" timeOffset="57476.5625">16575 6030 19890,'-19'0'2435,"19"0"-1571,0 20-63,0 0 577,19 19-706,-19 20-384,20 1-320,0-20-320,20 19-609,-21-19-256,21-20-769,-20 0-1633</inkml:trace>
  <inkml:trace contextRef="#ctx0" brushRef="#br0" timeOffset="57802.7344">16516 6348 18609,'-41'19'3235,"62"-38"-2434,-21-2-513,20 1 673,20 0-256,-21-19-513,21 19-160,-20-19-64,19-2-96,-19 2-64,0 19 96,0 1 32,-20 19-65,0 0 33,21 19 224,-21 21 193,-21-1 351,21 21-31,0-20-64,21-1-225,-3-19-160,2 1-160,21-2 32,-21-19-96,19 0-352,1 0-97,-20-19-255,19 19-225,-19 0-545,20 19-576,-21 1-2979</inkml:trace>
  <inkml:trace contextRef="#ctx0" brushRef="#br0" timeOffset="58458.9844">17846 6148 15630,'0'-39'1986,"-20"19"-929,20 20-96,-20 0 352,-19 0 1,19 0-1,0 0-512,-1 20-257,21 0-160,0-1-223,0 1-33,21 21-64,19-22-64,19 21 32,0-21-32,-19 21-32,19-19-64,-19 18 32,-20-19 96,-20 19 0,-20-19 96,0-1-160,-19-19-256,19 22-97,-20-22-352,20 19-736,-19-19-1121,19 0-3684</inkml:trace>
  <inkml:trace contextRef="#ctx0" brushRef="#br0" timeOffset="58623.0469">17786 6050 20947,'20'-20'3075,"0"-1"-2146,0 1-769,19 1-96,1-1-160,0 20-384,-1 0-545,22 0-1025,-23 20-3139</inkml:trace>
  <inkml:trace contextRef="#ctx0" brushRef="#br0" timeOffset="59012.6953">18561 6367 18129,'59'-19'1633,"-39"19"-1569,0-21 193,0 1 447,-1 0-319,1 1-129,-20-1 160,0 0 97,0 1 31,0 19-31,-20 0 63,1 0-191,-1 0-161,0 19-96,0 21 32,-1-1-128,3 2 32,-2-2-32,20 20-128,20-39-128,-2 21-289,23-22-287,-1-19-706,19 0-1056,0-19-3428</inkml:trace>
  <inkml:trace contextRef="#ctx0" brushRef="#br0" timeOffset="59411.1328">18978 5930 19698,'-41'0'2499,"41"20"-1859,-20 0-288,20 19 673,20 22 64,1-2-544,-1 21-321,0-21-160,19 21-96,-19-21-64,20-20-160,-1 0-32,1-17 159,-1-22-63,1 0 32,-20-22 0,19 3 64,-19-21 64,0 1 64,-20 0 32,0-2-64,0 2 128,0 19 96,-20 0 97,0 1-97,2 19-64,-3 0-64,1 19-160,0 1 96,20 0 64,0 19 32,20 2-160,0-22-32,19 21-320,1-21-289,19-19-928,2 0-674,-22 0-2369,21 0-11083</inkml:trace>
  <inkml:trace contextRef="#ctx0" brushRef="#br0" timeOffset="59975.5859">19593 6168 20179,'19'41'1217,"-19"-2"-449,20 0 97,0 22 128,0-42-224,0 21-577,-1-21-32,1 1-192,0-20-32,-20 0-64,20 0 32,-20 0 32,0-20 0,-20 1 0,20-1 96,-20 0-96,20 1 0,0-2-32,0 1 32,0 0 32,0 20-129,20 0 97,-20 20 32,20-20 32,1 20 0,-1-20 0,-2 21-64,3-21-32,-1 0 0,0 19-32,19-19 192,-19 0-160,0-19 384,20 19 161,-21 0 31,1 0 65,20 0 127,-20 0-255,-1-21 63,1 1-160,0 20-95,-20-20-97,21-19 0,-21 19-160,0 20-32,0-19-64,-21 19-129,21 0-127,-20 0-161,0 19 481,1 1 32,-1 19-32,20 1 64,0 0-160,0 0 0,39-21-673,1 1-256,1-20-320,-3 0-641,3-20-3139</inkml:trace>
  <inkml:trace contextRef="#ctx0" brushRef="#br0" timeOffset="60250.9765">20288 6228 21620,'-20'40'1377,"20"-21"-672,0 1 672,20 0 321,19 1-545,-19-2-673,0 1-159,20 0-33,-21-20-160,1 0-32,0 0-64,0 0-96,-20 0 32,20-20-32,-1 20-224,-19-20 128,20 20-257,0 0-31,-20 20-65,20-20 33,1 20-417,-21-1-640,18 1-449,2-20-385,0-20-2241,1 1-8200</inkml:trace>
  <inkml:trace contextRef="#ctx0" brushRef="#br0" timeOffset="60439.4531">20725 6050 19410,'0'20'2626,"0"-1"-864,19 21-192,1-1-1,0 21-640,0-20-705,19-1-192,-19 2-256,20-22-225,-1 1-575,-19-20-514,0 0-384,0-20-352,-20 20-2274,0-19-11499</inkml:trace>
  <inkml:trace contextRef="#ctx0" brushRef="#br0" timeOffset="60605.4687">20664 6209 18161,'-20'-20'2210,"40"20"-2018,1 0 352,19 0 898,-1-21-609,1 21-801,-1 0 32,1 0-545,0 0-512,-1 0-1025,22 0-2049,-23-20-6439</inkml:trace>
  <inkml:trace contextRef="#ctx0" brushRef="#br0" timeOffset="60837.8906">21240 6109 4035,'60'-20'13709,"-60"20"-9801,0 0-1666,0 0-480,-20 0-417,0 0-288,-19 20-576,19 0-385,0-1-96,20 1-96,0 1-33,40-1 97,-21 19 0,41-19-128,-21-1 192,1 1-32,1 0 32,-3 20-32,-38-20 96,0 19 0,-20-19 65,2 0-33,-23-1-64,1 3-449,21-3-1184,-21-19-1954,0 0-5286</inkml:trace>
  <inkml:trace contextRef="#ctx0" brushRef="#br0" timeOffset="61762.6953">7761 7281 19954,'-20'-20'1634,"20"20"-993,0 20 95,20-1 802,0 40-353,0-19-641,19 40-351,-19-21-97,21 1-96,-21-1-129,18-19-351,-17 0-673,-21-20-609,20 0-1152,-20-1-3845</inkml:trace>
  <inkml:trace contextRef="#ctx0" brushRef="#br0" timeOffset="61944.3359">7702 7638 19698,'0'-20'2627,"0"0"-1763,19 1-383,21 19 512,-20-22-513,20 3-448,-21 19-192,21-20-384,19 20-577,-18 0-897,-1 0-2178</inkml:trace>
  <inkml:trace contextRef="#ctx0" brushRef="#br0" timeOffset="62262.6953">8397 7518 17008,'-61'39'3555,"22"2"-2178,-1-21-448,20 19 320,1-19-288,19 21-384,0-41-481,19 19 32,1-19-64,20-19 32,-19 19-96,17-21-32,-18-19-64,1 21 64,-1-1-192,-2 0 224,-18 20 32,0 0 96,0 0 0,0 20-96,-18 0 64,18-1-160,18 1 32,-18 0-480,21-20-577,-1 21-577,20-42-448,-21 21-1057,1-20-4036</inkml:trace>
  <inkml:trace contextRef="#ctx0" brushRef="#br0" timeOffset="62452.1484">8417 7300 17616,'0'-19'2755,"0"19"-1378,0 19 353,18 1-97,3 19-672,-1 22-512,0-22-353,19 20-64,1-20-417,0 2-511,-1-1-290,1-21-799,1-19-1347,-3 0-5476</inkml:trace>
  <inkml:trace contextRef="#ctx0" brushRef="#br0" timeOffset="62828.125">8773 7379 17232,'-38'0'2082,"-3"0"-1313,21 20 255,0 20 482,1 0 63,19-1-480,0 0-480,0 2-257,19-1-159,1-1-65,20-19-96,-1-20-32,22 0 32,-2 0 0,-19-40-192,-1 21 63,1-21 1,-20-1 128,0 2-32,-20 19 32,0-19-64,-20 19 96,0 20-64,0 0 33,0 0-33,1 20-97,-1 0 226,20-1-65,-20 21 0,20 1 32,0-2-192,0-19 0,20 19-33,19-19-319,1 1-737,0-21-609,-1 0-800,1 0-2723</inkml:trace>
  <inkml:trace contextRef="#ctx0" brushRef="#br0" timeOffset="63110.3515">9349 7340 16271,'-19'0'2594,"-1"0"-1312,-21 19-322,21 1 258,2 21-257,-2-2-481,20 0-352,20-19-128,-2 0 0,43-1-32,-22 3-32,21-22-32,-21 0-32,21 19 64,-19-19 96,-23 20 96,2 0 0,0-1 385,-20 1 63,-20 0-288,20 1-128,-20-2-160,2 1-320,-3-20-929,1 20-1249,0-1-3140</inkml:trace>
  <inkml:trace contextRef="#ctx0" brushRef="#br0" timeOffset="64602.539">10580 7220 14061,'20'-39'4036,"-20"19"-2819,20 1-256,-20 19 512,20-20-32,-20 20-640,0 20-192,-20-1-161,20 21-160,-20-1-127,0 21-1,-19-20-32,19-1 224,-1 2 33,1-22-65,20 1-64,-18 0 96,18-20-223,0 0 63,0 0 32,18 0 192,2 0-159,1 0 63,19 0-288,-1 0-32,1 0 0,-1 0-192,1 0-385,0 0-800,-1 0-801,-19 19-1025,-20 1-3267</inkml:trace>
  <inkml:trace contextRef="#ctx0" brushRef="#br0" timeOffset="64763.6719">10600 7718 20307,'0'0'2210,"0"0"-2018,20 0 673,20-21 608,19 1-832,-19 20-545,19-20-512,-18 20-1250,17 0-1729,-37 0-9706</inkml:trace>
  <inkml:trace contextRef="#ctx0" brushRef="#br0" timeOffset="65356.4453">11393 7320 16431,'-18'-39'3107,"18"39"-1666,0-20-352,0 20 225,0 0-161,18 20-32,-18-1-256,0 40-449,21-19-256,-21 20 32,20-1-160,0-20-32,0 2-224,-1-21-513,1 0-255,0-1-354,0-19-1312,0-19-3588</inkml:trace>
  <inkml:trace contextRef="#ctx0" brushRef="#br0" timeOffset="65689.4531">11612 7281 18129,'61'-20'3075,"-43"20"-1890,2 20-609,21 19-255,-3 20 95,-18-18-160,1 18-128,-1 0-96,0-18-64,-20-2-128,0 0-96,0 1 0,-20-19-97,0-2 97,-21-19 32,23 20 160,-23-40 96,21 1 160,0-2 160,20-19-63,0 21 31,20-21 64,0 21 65,1-3-1,-1 22-160,18 0-224,3 0-128,-2 22-224,1-3-641,0-19-608,-1 20-1090,-19-20-2241</inkml:trace>
  <inkml:trace contextRef="#ctx0" brushRef="#br0" timeOffset="65965.8203">12128 7340 18225,'0'0'2754,"-20"19"-1985,20 1-64,20 21 640,-20-2-64,20 0-608,21 1-289,-23-21-192,43 3-95,-22-22-1,1 0 32,19-22-160,-39-17 64,0 0-224,0-1-129,-20 0-191,-20 20-65,0-19 225,-19 19-32,-21 0-33,1 20 289,19 0-609,-19 0-832,18 20-2051,21-20-11402</inkml:trace>
  <inkml:trace contextRef="#ctx0" brushRef="#br0" timeOffset="66681.6406">13201 7479 6598,'-20'-40'10281,"0"40"-8359,20-19-608,-20 19 287,20 0-192,-20 0-352,20 39-384,0-19-257,20 19 1,0 0-193,0-17 0,19-3-128,1-19-64,0 0 32,-1 0-64,-19-19 0,0-22-192,1 21 32,-21 0-128,-21-19 64,1 19-257,0 20-224,0-19-544,1 19-128,-1 0-737,0 0-2498,0 0-9257</inkml:trace>
  <inkml:trace contextRef="#ctx0" brushRef="#br0" timeOffset="67377.9297">13598 7737 16655,'19'79'1794,"1"-40"-1121,0-18-321,20 19 481,-21-21 128,1 1-353,0-20 65,0 0-65,-20 0-191,0 0 191,0-20-255,-20-19-33,0-2-32,0 2-63,-19 0 159,19-20-160,-20-21-256,1 21 64,19-22-64,0 22-32,20-1 32,0 21-64,0 19 0,20 20-96,20 0 31,-21 20 1,21-1-64,-20 21-417,0 0-95,-1 0 191,1-1 97,-20-19 160,0-1 159,0 3 129,0-3-192,-20-19 64,20 0-96,-19 0 32,19 0 64,-20 0 64,20-19 32,0 19 0,20 0 64,-20 0 64,19 0 0,-19 0 96,20 0 0,20 0 128,1 0 33,-23 0-97,23 0-224,-1-22 96,-1 3 128,-19-21-160,0 21 1,-20-21-1,0 0 96,0 20-64,-20 0-96,0 1 160,-19-1-32,19 20 32,0 20-31,-1-1-129,1 21 96,20 0-256,0 0 32,0-1 96,20 0-289,1-17-415,-1 17-97,18-19-320,3-20-897,-1 19-3107</inkml:trace>
  <inkml:trace contextRef="#ctx0" brushRef="#br0" timeOffset="67566.4062">14214 7598 20659,'-41'-41'1473,"41"22"-512,-20-1 449,20-19-65,-20 19-736,20-19-353,20 18-256,-20 1-577,20 0-384,0 20-224,19 0-1121,1 0-2210</inkml:trace>
  <inkml:trace contextRef="#ctx0" brushRef="#br0" timeOffset="67940.4297">14649 7379 17104,'-59'20'2786,"19"1"-1697,1-2 161,19 1 479,0 19-640,0 1-448,20-21-449,20 3-96,0-3 64,19-19-96,1 0 0,0-19-32,-21-3-128,1 3 64,0-1 0,-20 0 32,0 20 32,0-19 32,0 19 32,-20 0-128,20 0 0,0 19-64,0 1 32,0 0 96,20 21-320,21-22-545,-21-19-704,39 0-577,-19 0-993,-21 0-2018</inkml:trace>
  <inkml:trace contextRef="#ctx0" brushRef="#br0" timeOffset="68145.5078">14829 7201 17072,'-20'0'4003,"20"0"-2593,0 19-129,0 22 385,20-2-834,-1 1-447,1-1-257,20 2-64,-1-22-96,1 21-449,0-21-287,-1-19-514,-19 0-607,-20 0-1346,0 0-5798</inkml:trace>
  <inkml:trace contextRef="#ctx0" brushRef="#br0" timeOffset="68362.3047">14689 7340 17328,'41'-20'2658,"-2"20"-1921,21 0 448,-1-20 737,20 20-64,0 20-641,-18 0-448,-3-1-385,-17 21-192,-3 0-192,-17-20 64,-1 19-352,0-19-64,-20-20-321,0 0-736,0 0-929,0 0-1602,0-20-13709</inkml:trace>
  <inkml:trace contextRef="#ctx0" brushRef="#br0" timeOffset="68493.164">15066 7201 24150,'-39'0'2050,"19"0"-1697,20 0-578,20 0-671,-1 0-1571,1 19-2786</inkml:trace>
  <inkml:trace contextRef="#ctx0" brushRef="#br0" timeOffset="69290.039">15643 7340 11306,'0'-40'4068,"-20"40"-1441,20-19-834,-20 19-480,-1 0-223,21 0-98,0 19-191,-20 1-32,20 19-64,20 1-129,-20 0-191,21 0-97,19-1-288,-21-19 0,1-1 0,0 3-160,0-44-65,0 22 193,-20-19 0,19-1-192,-19-19-160,0-1 96,0 0 159,-19 0 33,19 1 192,-20 0-128,20 19 225,0-1 63,-20 21 192,20 0-320,0 21 0,0 18 1,20-19 95,0 19-320,19 1 128,-19-19-64,0-2 128,19-19-128,-19 0-32,0 0 160,0 0 0,1 0-96,-21 0 96,18-19-32,2-2 64,-20 1 160,21 0-320,-1 1 96,0 19-96,-2 0-64,23 0 0,-21 19-32,19 21-609,1 0-416,-20-20-640,19 19-353,1-19-2947,-20-20-9481</inkml:trace>
  <inkml:trace contextRef="#ctx0" brushRef="#br0" timeOffset="69628.9062">16516 7240 15470,'0'-39'3812,"0"39"-1826,0-20-481,0 20 193,-20 0-834,-1 20-415,-17-1 159,18 1-287,-1 1-321,21-1-96,0 19 64,0-19 64,41-1-160,-21 1-1,39 21 33,-19-41 96,19 19-96,-19 1 64,-21 0 160,1-1-160,-20-19 225,0 20 287,0-20 0,-39 0-351,19 20-1,-20-20-96,20 0-192,-19 0-513,-1-20-736,19 20-609,21 0-1313,-18 0-8585</inkml:trace>
  <inkml:trace contextRef="#ctx0" brushRef="#br0" timeOffset="69782.2265">16913 7618 25368,'0'20'1409,"0"-20"-1377,20 0-416,-20 0-65,0-20-159,20 20-1571,-20 0-2945</inkml:trace>
  <inkml:trace contextRef="#ctx0" brushRef="#br2" timeOffset="75143.5547">7761 8610 12780,'-40'-20'2050,"21"0"-385,-1 20 321,-20 0-192,19 20-641,-17-20-705,18 20-95,-1 1 255,1-1-159,2 19 63,18 0-320,0 1-192,0 0 96,0 19-32,18 0-128,-18 2 0,20 17-160,1-17-64,-21-2 32,20 1 95,-20-1 129,0-19 160,0-1-63,0-18-33,0 18 64,20-19-32,-20 0 96,18-1 0,23 1 64,-21 0-32,19-20-63,1 0-65,0 0-385,-1-20-672,-19 20-352,21-20-673,-21 20-3875</inkml:trace>
  <inkml:trace contextRef="#ctx0" brushRef="#br2" timeOffset="77399.414">7939 9127 5637,'-18'-20'2979,"18"20"-769,0-21-128,0 21 128,0-20-352,0 20-513,-20 0-352,20 0-192,0-19-97,0 19-95,0 0-97,0 0-31,0 0-1,0 0-127,0 0-161,0 0 64,0 0 32,0-20-192,0 20 64,0 0 193,0 0-65,0 0-256,0 20 256,0-1-31,0 22 95,0-1 0,0-1-95,20 21-33,-2-40-160,2 0-64,1-1 160,-1-19-128,0 0 32,-1 0-128,1-19 128,-20-21-96,20 19 0,-20 2 32,0-1 32,0 0 0,0 20 96,0 0-128,0 20 192,0 0-96,20-1 65,0 2-129,-1-1 0,21 0-193,-20-20 354,19-20-353,1 0-33,-20-1-351,1 2-193,-21-21-288,0 1-416,-21 19-417,21-1-961,-40-18-2914</inkml:trace>
  <inkml:trace contextRef="#ctx0" brushRef="#br2" timeOffset="77739.2578">8119 8729 14894,'-20'-39'3619,"20"39"-1857,20 0 63,-20 20 257,19 19-704,21 21-513,-20-1-385,19 0-288,21 2 96,-21-2-288,1 1 64,-19-40-128,17 19 96,-17-19-64,-1-20 64,-20 20-128,20-20 96,-20 0 0,-20 0 64,20-20 65,-20 0-65,20-19-64,-21 19 96,21-1 0,0 1-96,0 1 0,0 19 0,21 19 128,-1 1-96,0 21-160,19-21-64,-19 19-513,20-19-320,0-20-577,-21 19-319,1-19-738,0-19-2882</inkml:trace>
  <inkml:trace contextRef="#ctx0" brushRef="#br2" timeOffset="78058.5937">8714 9086 16719,'0'0'3364,"0"21"-2019,0-21 128,21 20 417,-3 0-577,2-1-768,1-19-321,19 0-160,-22 0 64,3-19 96,-1-1-192,-20 20 161,0-20-129,0-1-64,0 21 96,0 0-64,0 21 0,20 19 32,0-1 32,-1 21-32,1 19-160,20-20 256,-1 21-160,-19-21-64,20 1-160,-19-1 32,-21 2-129,0-22 97,0 1-32,-21-21-97,1 1-511,0-20-578,0 0-512,1-20-1152,-1 1-5927</inkml:trace>
  <inkml:trace contextRef="#ctx0" brushRef="#br2" timeOffset="78340.8203">9190 8769 18289,'0'-40'2498,"0"40"-1601,21 20-160,-21 0 992,0 20-223,20 0-513,-2 19-257,2 1-511,1-1 31,19 0-256,-21-18 0,21-2-256,-20-19-449,0 0-192,-1-1-512,1-19-961,-20 0-3140</inkml:trace>
  <inkml:trace contextRef="#ctx0" brushRef="#br2" timeOffset="78681.6406">9468 8790 18961,'40'-21'3652,"-20"21"-1987,1 40-800,17 0-64,-18-1-32,1 21-385,-1 19-320,19-40-32,-19 22-288,0-22-32,0 1-33,-20-21 33,0 22-288,-20-41 159,-20 20 129,19-20 160,-17-20 192,17 0-64,1-1 160,0-18 64,2 0 97,18-1-161,18-1 96,2 22-32,0-1-32,1 20 1,17 0-161,3 20-225,-21 19-607,19-18-514,1 19-1312,-20-21-2403,0-19-11114</inkml:trace>
  <inkml:trace contextRef="#ctx0" brushRef="#br2" timeOffset="78992.1875">9925 8927 17232,'0'-39'3908,"0"39"-2147,-20 20-768,20-1 481,0 22-129,0 18-480,20-20-481,0 2-288,-1-1-32,21-21-96,-19 1 0,17-20-64,3 0-32,-1-39 32,-22 19-96,3-21-65,-21 2 129,0-1-32,-21 1-160,-17-2-193,-3 2-63,3 19 352,-23 20 320,22 20 0,-1 0 96,20-1-224,0 2-128,20-1-225,0 0-1088,20-20-1250,0 19-2882</inkml:trace>
  <inkml:trace contextRef="#ctx0" brushRef="#br2" timeOffset="79283.2031">10144 8690 21172,'39'-59'3139,"1"18"-1986,-1 2-160,21-1 544,-20 21-384,19-2-737,-18 21-383,-23 0-130,2 21-95,1 18 0,-21 0-32,0 22 32,-21-22 192,1 20 32,2-19 32,18 0-160,-20 0 160,20-1-32,0-19-192,0-1-321,20-19-704,-20 21-769,18-1-1249,-18 0-9032</inkml:trace>
  <inkml:trace contextRef="#ctx0" brushRef="#br2" timeOffset="79423.8281">10600 9286 21588,'0'39'3299,"20"-39"-2626,-20 0-449,20 0-160,-20-20-256,0 1-1250,20 19-2177,-40-20-14094</inkml:trace>
  <inkml:trace contextRef="#ctx0" brushRef="#br2" timeOffset="98430.664">11454 8710 14830,'0'-40'2402,"0"1"-576,-20 18 63,20 21 225,0-20-384,20 20-769,-20 20-353,20 21 225,-1 18-256,1 0-289,0 40 0,0-19-192,0-1-32,19-20-96,-19 2-128,0-22-96,19 0-320,-19-18-385,0-1-481,1-20-480,-21 0-768,0 0-3588</inkml:trace>
  <inkml:trace contextRef="#ctx0" brushRef="#br2" timeOffset="98648.4375">11314 9027 19154,'-20'-20'2338,"20"20"-1313,0-19-64,20 19 736,1-20-95,19 0-609,-1-1-641,21 21-384,-21 0-32,21 0-416,-1 0-449,-18 0-737,17 21-768,-17-21-769,-23 20-5349</inkml:trace>
  <inkml:trace contextRef="#ctx0" brushRef="#br2" timeOffset="98995.1172">11989 8948 19122,'-39'20'2530,"19"0"-1377,0-1 545,0 21 159,20-21-864,0 22-768,0-21-129,0 0-64,20-1-64,0-19-64,0 0-33,0 0 65,-20-19-192,19-1 32,-19 0 160,0-21 128,0 22-64,0 19 224,-19-20 96,19 20-95,-20 20 63,20-20-128,0 19-128,20 22 32,-20-21-192,39-20-192,-19 20-545,0-20-160,21 0-320,-23 0-289,2-20-192,0 0-1088,-20-1-2756</inkml:trace>
  <inkml:trace contextRef="#ctx0" brushRef="#br2" timeOffset="99205.0781">12009 8670 16623,'-20'-39'3075,"20"39"-929,0 0-736,0 20 864,0 19-417,20 0-607,0 22-706,20-2-384,-19-20-128,17 21 32,3-20-288,-3-1-160,3 0-225,-21-19-576,0 1-480,-1-21-514,-19 20-703,0-20-4357</inkml:trace>
  <inkml:trace contextRef="#ctx0" brushRef="#br2" timeOffset="99741.2109">12406 8849 19250,'0'-20'1825,"-19"20"-1504,-1 20-65,0-1 1185,0 1-223,0 0-546,1 20-320,-1-20-31,0 0 63,0-1 65,20 21-65,0-21-256,-21 1-64,21 1 64,0-21-128,21 0 64,-1 0-128,0 0 128,0 0-32,19-21 0,-19 21 32,0 0-160,0 21 192,-1-21-64,-19 20-64,20-20 32,0 0-96,0 20 96,0-20-128,-1 0 160,1 0-128,0 0 256,1 0-256,-21 0 64,20 0 160,-2-20-192,2 0 64,1-1-64,-1 1 32,-20 1 0,20-21-32,-20 21 32,0-1-32,-20 0 160,20 20-256,-41-21 128,21 21 192,2 21-32,-23-1 64,21 0 97,0 19 95,20-19-64,0 19-31,0 2-193,20-2-128,21-19 32,17 0-289,-17-1-575,18-19-674,1 0-1441,-21-19-2658</inkml:trace>
  <inkml:trace contextRef="#ctx0" brushRef="#br2" timeOffset="100755.8594">13300 8968 9705,'0'0'7847,"0"0"-6085,19 20-385,1-1 96,0 21-255,0-1-354,1 22-511,-21-22 127,18-19-63,-18-1 127,0-19-63,20 0-65,-20 0-192,0-19-32,0-1-128,0-19 1,-20-22 31,20 22-96,0-20 64,0 19-64,0 0-32,0 20 96,0 20-128,20 0 128,1 39 64,-1 2-96,0-2 0,-2 20 0,3-18 0,-1-21 32,0 19-160,0-39 96,-20 0 64,19 0 0,-19 0 32,20-39 32,-20 19-128,0-21 64,0 22 64,0-21-96,0 21 33,20-1-65,-20 20-65,20 0 130,0 20 95,19 19-96,-19-19-192,20 19-257,-19 2-672,17-21-672,-17-1-481,-1 1-257,0-20-3779</inkml:trace>
  <inkml:trace contextRef="#ctx0" brushRef="#br2" timeOffset="100995.1172">14193 8927 21107,'21'0'3492,"-21"-19"-2467,18 19-673,2 0-32,0 0-159,21 0-161,-23 0-417,3 19-704,19-19-897,-20 0-1441,-1 0-12941</inkml:trace>
  <inkml:trace contextRef="#ctx0" brushRef="#br2" timeOffset="101148.4375">14252 9127 13676,'0'20'7303,"0"-20"-5765,0 0-449,41-20 416,-3 0-448,3-1-800,18 1-354,1 1-863,-21-1-482,1 20-736,0-20-3523</inkml:trace>
  <inkml:trace contextRef="#ctx0" brushRef="#br2" timeOffset="101473.6328">14829 8849 22357,'-40'-20'1921,"-1"20"-1216,23 20-32,-2-1 704,-1 1-448,21 0-641,0-1-288,0 2-64,21-1-64,17 0 32,3 19-32,-1-19-96,-1-1 160,21 22 0,-21-21 64,1 19 0,-20-19 0,-1 19 32,-19-18-64,0-1 96,0-20-64,-19 20-385,-21-20 1,20 0-321,-19 0-672,-1-20-961,20 0-3236</inkml:trace>
  <inkml:trace contextRef="#ctx0" brushRef="#br2" timeOffset="101653.3203">14689 8948 23382,'21'-21'2786,"-1"-18"-2241,39 19 191,20-19 65,-19 19-609,-1-20-352,-19 20-737,19 0-1249,-18 1-1729,-23 19-16304</inkml:trace>
  <inkml:trace contextRef="#ctx0" brushRef="#br2" timeOffset="102232.4219">15722 9027 18961,'20'-20'1538,"-20"1"-545,0 19 512,19 19 257,1 21-609,-20-21-544,20 42-225,0-22-128,0-19-160,-1 19-128,-19-18-64,20-21-384,0 0-737,-20 0-705,0-21-673,0 2-2754</inkml:trace>
  <inkml:trace contextRef="#ctx0" brushRef="#br2" timeOffset="102574.2187">15702 8729 7847,'20'-19'12171,"-20"19"-11114,20 0-768,-1 19 479,21 1-319,0 21-257,-1 18-160,1 0 32,-1 1-64,2 19-192,-1-19 160,-22-20 32,3-1 64,-1 0 96,0-18 289,-20-21 63,0 20 289,0-40 128,0 20-449,0-40 97,0 20-1,0-39-191,0 18-193,20 2-32,-1 19-64,1 0-64,-20 20 160,20 20-160,0 0 64,0 19-448,19-18-417,-19 19-896,20-21-962,-21 1-2209</inkml:trace>
  <inkml:trace contextRef="#ctx0" brushRef="#br2" timeOffset="103174.8047">16933 8988 17232,'-20'-20'2082,"0"20"-929,-1 0 128,3 0 289,18 20-225,-20-1-352,20 21-257,20-1-319,-20 2-225,39-2-96,-19-19 0,39-20 0,-19 0-32,-20-20-64,19 1 64,-19-1-128,-20-21-32,-20 21 32,20 1 64,-39-21-96,19 21-160,-20 19-353,21 0-512,19 0-1057,-20 0-1217,20 19-7303</inkml:trace>
  <inkml:trace contextRef="#ctx0" brushRef="#br2" timeOffset="103522.4609">17230 8908 17840,'-20'19'2755,"20"2"-1922,-20-1-64,20 0 640,0 19-288,20-19-480,0 19-449,1-18-96,-1-21 0,-2 0 96,3 0 96,-1-21-192,0 1-32,0 1-31,-1-21 95,-19 21-96,0-21 0,0 40 64,-19-21 0,19 21 0,-20 0 0,20 21-128,0-21-32,0 40 32,0-21-288,20 1-545,-1 0-545,1 19-992,20-18-2338,-20-1-11820</inkml:trace>
  <inkml:trace contextRef="#ctx0" brushRef="#br2" timeOffset="103668.9453">17686 9127 8039,'0'-80'12812,"-18"40"-11146,18 1-801,18-2 544,2 2-256,1 0-769,19 19-448,-1 20-1345,21 0-1506,-21 0-3203</inkml:trace>
  <inkml:trace contextRef="#ctx0" brushRef="#br2" timeOffset="105750.9765">8654 9881 13869,'-19'-19'2402,"-1"-2"-929,20 21-95,0 0 191,-20 0-480,20 21-352,0 18-65,0 0 65,20 41-128,0-21 31,-1 22-223,1-22-161,20 0-128,-1-19-64,2 0 128,-1-21-192,19 1 0,-19-20-96,-21 0-64,21 0-64,-20-20 32,0-19-161,-20 19-95,0-20 0,-20 0 95,0 21 129,0-1 192,0 20 32,-19 0 0,-1 0 32,19 20 32,3-1-128,-2 21 32,0-21-224,20 2-513,0-21-833,20 20-1601,0-20-7238</inkml:trace>
  <inkml:trace contextRef="#ctx0" brushRef="#br2" timeOffset="109076.1719">9269 10238 5060,'0'-19'3107,"0"19"-256,0 0-225,0 0 33,0 0-641,0 19-545,0 1-192,21 0-288,-21-1-256,0 22-160,20-21 127,0-20-287,-20 19-1,0-19-160,0 20-63,19-20 95,-19 0-64,0-20 0,-19 20-128,19-19-64,0-1 0,0 0 0,-20-20-96,20 20 96,20 0-128,-20 1 64,19-1-64,1 20 64,-20 20 64,20-1-32,0 1 32,0 0 32,-1 20-64,1-20 0,-20 0 96,20-1-96,-20 1 0,0-20 96,0 0-96,0 0 129,0-20-129,0 20 128,0-19-192,0-21-32,0 19 192,0-18-160,20 19 128,0 1-128,-20-1 160,21 20-128,-3 0 64,22 20-64,-19 19-32,-1-19-609,-2 20-608,3-20-705,-1 0-1473,0-1-7208</inkml:trace>
  <inkml:trace contextRef="#ctx0" brushRef="#br2" timeOffset="109481.4453">10063 9940 16912,'-38'-19'1793,"17"19"-768,21-20 417,-20 20-33,20 20-608,0-1-161,0 21 97,0 20-225,0-1-191,20 2-65,1-2-96,-1-20-224,-2 21-224,23-40-577,-1 19-544,-1-39-481,1 0-1986,-1 0-9673</inkml:trace>
  <inkml:trace contextRef="#ctx0" brushRef="#br2" timeOffset="109778.3203">10342 9901 10089,'0'-20'10730,"0"20"-9320,0 0-1026,0 20 705,20 19 384,-20 1-512,0 0-608,19 19-129,1-19-224,0 1 0,1-2-288,-1-19-289,-2-1-320,2 1-160,-20 0-544,21-20-738,-1 0-2465</inkml:trace>
  <inkml:trace contextRef="#ctx0" brushRef="#br2" timeOffset="110039.0625">10600 10138 16623,'0'22'3267,"0"-22"-1729,20 39-97,-20-19 97,20 19-289,0-19-705,-1-1-223,21 2-161,-20-21-128,19 0 0,-19-21-64,0-18-64,-20 19-129,0-19 33,0 19-128,0 1 128,-20-3-128,-19 3-577,19-1-192,0 20-64,0 0-481,0 20-512,1-1-2787</inkml:trace>
  <inkml:trace contextRef="#ctx0" brushRef="#br2" timeOffset="110910.1562">11136 10160 8904,'0'-22'2851,"0"3"-257,0-1 97,-20 20-449,20 0-577,-20 0-448,20 0-256,-20 20 0,1-1 32,19 3-320,0 17-193,0-19-255,0-1-161,19 1-64,1 0 0,-20-20-129,20-20-95,0 0-96,-20 1 96,0-1 128,0-19 32,0 17 64,0 3 160,-20 19-96,20 0 0,-20 41 128,20-22-64,0 21-64,20 19 64,20-19-256,-1 19 32,1-19-96,1 20-32,-3-21 160,3-19 32,-21 19-32,-20-19 256,0 21-160,-20-22-64,0 1 192,-1-20-160,-17 0 32,17 0-64,-19 0-128,20 0-545,0-20-928,20 20-610,0-19-1888,0 19-9162</inkml:trace>
  <inkml:trace contextRef="#ctx0" brushRef="#br2" timeOffset="111298.8281">11454 10338 15951,'39'-41'5509,"-39"41"-4388,20-19-416,20 19-129,-40 0-352,20 0-192,-20 19-64,0 22-224,0-21-96,0 19 352,-20 0-64,0-19 96,0 21 0,20-22 256,-20 1 0,20-20-128,20 0 97,-20 0 95,20 0 0,0 0-127,19-20-129,-19 20-32,20-19-160,-19 19-353,17 0-768,-18 0-897,1 0-2626</inkml:trace>
  <inkml:trace contextRef="#ctx0" brushRef="#br2" timeOffset="114061.5234">13499 9940 10313,'-20'-39'2242,"20"19"-448,0 1 96,-20 19 96,20-21-481,0 21-352,0 0-224,0 0 0,0-20-96,0 20-129,0 20-95,0-20 64,20 40-33,-20-20-127,20 39-129,-20 1-96,39-1 1,-19-19-65,0 1-128,19-22-32,-19 1 64,0-20-64,0 20-64,0-20 96,-1 0-96,1 0 96,0 0-192,0 0 160,0 19-32,1 1 32,-21 0-64,18-1-64,-18 2 161,-18 19-130,-3-40 1,1 19-96,0 1-32,0-20-32,-19 0-160,19 0-129,0-20-63,0 1-353,20 19-160,-20-20-577,20 0-320,0-1-3202,20 21-8393</inkml:trace>
  <inkml:trace contextRef="#ctx0" brushRef="#br2" timeOffset="114343.75">13955 10160 16719,'0'39'1954,"0"0"-929,0 1 384,0-21 97,20 2-673,0-1-417,19 0-160,1-20-63,0 0-161,-21-20 224,21-21-192,-40 22-96,0-21 64,0 21 128,-20-21-96,-19 21 32,-21 19 0,21-22 128,-21 22-95,39 0-97,3 0-128,-2 0-673,20 0-1089,20 22-736,-2-22-3076</inkml:trace>
  <inkml:trace contextRef="#ctx0" brushRef="#br2" timeOffset="114669.9219">14293 10160 18609,'0'39'2146,"0"-19"-1537,0-1 864,20 1 129,-20 0-738,18-20-255,3 19-353,19-19-160,-20 0-32,-1-19-32,1 19-64,-20-20-64,20 0 0,-20-19 96,20 19 96,-20 1-192,0 19 192,0 0 0,-20 0-64,20 19 65,0 1-33,20 19-160,-20-19-161,20 0-704,-1-20-640,21 19-129,-20-19-672,-20 0-2307</inkml:trace>
  <inkml:trace contextRef="#ctx0" brushRef="#br2" timeOffset="114944.3359">14610 10138 18961,'0'41'2531,"19"-1"-1282,1-21 481,-20 1-65,20 19-544,0-18-544,-20-21-161,21 20-224,-21-20-31,20 0-129,-20 0 32,0 0 0,18-20 32,-18-1-96,21 21 0,-21-19-160,20-1-97,0 20-127,0 0 0,-1 0-449,1 0-448,0 20-481,-20-1-929,20 2-3202</inkml:trace>
  <inkml:trace contextRef="#ctx0" brushRef="#br2" timeOffset="115278.3203">14987 10238 17232,'-20'0'3171,"20"0"-1922,0 0 96,-20 20 353,20 19-641,20-18-481,0-1-351,0 0-161,0-20-64,-1 0 32,21-20-64,-19 0-64,-1-1 0,-20-18 31,0 0 1,-20-1 0,-1-20 192,1 20-128,-19-19-32,-1 19 96,20 0 161,0 21 575,1-1 65,-1 40-32,20-1-160,0 21 31,0 20-255,20-1-97,19 2-288,21-22-256,-1 20-545,-18-20-576,18-18-865,-1-1-929,-17 0-2498</inkml:trace>
  <inkml:trace contextRef="#ctx0" brushRef="#br2" timeOffset="115937.5">16020 10297 14253,'0'41'2562,"0"-21"-1056,0-20 416,0 19 64,0-19-225,-20 0-832,20-19-96,-21-1-257,21 0-255,-20-20-161,2 0-64,-23 1 128,21-22-32,0 2-128,-19 20 0,19-21-31,0 20 63,20 1 0,0 0-160,0 18 32,20 1-129,20 20-223,-1 0-577,22 0-865,-23 20-1280,3 20-7400</inkml:trace>
  <inkml:trace contextRef="#ctx0" brushRef="#br2" timeOffset="116313.4765">15742 10119 18257,'0'0'1922,"19"-20"-1826,1 20 672,20-20 257,-1 1-832,1 19-418,1 0-607,-3 0-322,3 0-287,-21 0-1025,-2 19-1506,3 1 641,-1 0 3331,-20 21 2114,0-22 1441,0 21-128,0-21-1216,0 21-610,0-21-63,20 22-353,19-41-224,1 0-545,0 0-192,-1-20-64,1-1-160,-20 2 160,-1-21-127,-19 1-33,0 0 32,-39 17 96,19 3-224,-20-1-225,1 20-95,-1 0-193,1 20-704,39-1-1057,-20 3-1762,20 17-9481</inkml:trace>
  <inkml:trace contextRef="#ctx0" brushRef="#br2" timeOffset="116489.2578">16376 10297 18353,'20'-39'2082,"-20"19"-417,0-19 97,0 19-929,0-21-705,0 22-160,21-21-609,-1 40-896,18-19-1762,23 19-12812</inkml:trace>
  <inkml:trace contextRef="#ctx0" brushRef="#br2" timeOffset="117472.6562">16913 9960 15214,'-20'0'1826,"20"0"-513,0 20-64,20 20 417,0 0-481,19 19-352,-19-18-353,20-2-128,-1 0-95,-19-19-97,0 0 160,-20-20-192,20 0 128,-20 0 1,0-20-97,-20 0-96,0-19-128,0 0 160,-19-22-64,19 2 0,-20-1-32,21 1-160,-1 0-64,20-2 63,0 42 65,0-1-64,20 20 32,-1 20 96,21 19 32,0 21 32,-1-20 32,1 19-96,-20-19 64,19 0 0,-19-21-32,-20 1 0,20-20 0,-20 20 96,0-20 0,-20 0-96,20-20 0,-20 0 0,20 1 0,-20-1-32,20 0-64,0-20 32,0 20-32,20 0-32,-20 20-32,20 0 64,21 20 64,-21 19 32,19 2 0,1-2 64,-20 1-96,19 1 128,1-2-96,-1-39 0,1 20 96,-20-40 96,19 0 64,-19 1-192,0-3 32,-20-17 33,21 0-33,-21-1 32,0 19 0,0 2 0,-21-1-64,1 20 96,0 0 0,20 0-96,-19 39 1,-1-18-1,0 19 64,20-1 32,0 0-128,40 2-128,-21-21-353,21 0-512,1-1-160,-3 1-768,3-20-2532,-2 0-9384</inkml:trace>
  <inkml:trace contextRef="#ctx0" brushRef="#br2" timeOffset="117662.1094">17885 10238 19538,'-19'-19'2659,"19"-1"-1474,-20 0 96,20-21 609,0 22-705,0-21-929,0 21-288,0-21-32,20 0-256,-1 20-417,21 0-480,-20 20-609,19 0-1089,1 0-3747</inkml:trace>
  <inkml:trace contextRef="#ctx0" brushRef="#br2" timeOffset="118305.664">18362 9940 22485,'-60'0'1665,"41"20"-1120,-21 0 736,20 20 192,0 0-640,1-1-480,19 0-289,0-17-64,39-3-64,-19 1-32,0-20-161,0 0 97,-20-20 0,19 1 192,-19-3-64,0 3 32,-19-1 96,19 20-64,-20 0 32,20 0-32,0 20 0,0 21-96,20-2 96,-1 0-96,21 1 32,0 0-288,-1 0-225,-19-1 33,0 0 416,1 2 160,-42-2-32,1 1-32,0-21-32,0 1-128,-19 0-129,19-20-223,-20 0-65,21 0-63,-1-20 31,20 0 97,0-19 223,0-20 129,20-1 32,-1 1 96,21-2 128,19 2 0,-19 20 193,1-22 159,-3 22-64,3 0 225,-21 19-33,-20-21-63,18 22 128,-18-1-257,0 20-192,-18-20 64,18 1-31,0 19-161,-20 0-32,20 0-96,0 19-33,0 1 97,0 0-192,0 20-64,0 0 288,0-1-32,20-19 0,-20 21 0,18-22-64,23 1-160,-21 0-385,19-20-800,1-20-1634,0 0-8936</inkml:trace>
  <inkml:trace contextRef="#ctx0" brushRef="#br2" timeOffset="118753.9062">19176 9723 16047,'-40'-20'3171,"1"20"-1634,-21 0-320,21 20 513,-22-1 32,21 21-513,21-1-705,19-19-287,19 20-322,21 0 33,1-21 97,38 21-162,-20 0-287,1-20 0,-21 19-1,1 1 65,-20 1 224,-20-22 224,0 21-192,-20-21 288,0 1-32,-19-20-63,-1 0-33,0 20-64,21-40-160,-21 20-225,40 0-351,-20-20-1154,20 20-384,0 0-1858,0 0-9481</inkml:trace>
  <inkml:trace contextRef="#ctx0" brushRef="#br2" timeOffset="119037.1094">19395 10119 13580,'0'41'7592,"-20"-22"-6311,20-19-448,0 20 512,20 0-416,-2-20-609,3 19-128,-1-19 96,0-19-159,19-1-97,1 0-96,-20-21-97,-20 22 1,0-21 0,-20 21 64,0-1 64,-19 0 64,-1-1 64,-1 21 128,3 0-32,17 0-256,1 21-256,20-1-673,20 0-576,-20-1-1506,41 21-6502</inkml:trace>
  <inkml:trace contextRef="#ctx0" brushRef="#br2" timeOffset="119211.914">19632 10278 14221,'-39'0'8360,"39"-40"-6663,0 21-607,0-21-33,19-20-577,1 20-384,-20 21-224,20-21-545,0 19-544,0 2-384,-1 19-898,-19 0-3907</inkml:trace>
  <inkml:trace contextRef="#ctx0" brushRef="#br2" timeOffset="119419.9219">19851 9841 16367,'20'-20'6374,"-20"20"-4260,20 0-448,-20 0-33,20 20-352,-20 20-608,0 0-321,19 19-63,-19 1-257,20-1-321,0-20-31,0 2-577,0-21-192,-1 0-288,1-1-545,-20-19-1057,0-19-2850</inkml:trace>
  <inkml:trace contextRef="#ctx0" brushRef="#br2" timeOffset="119602.539">19891 10099 18737,'-40'-20'4228,"40"20"-2050,0-19-1089,0 19 0,20 0-128,20-20-320,-1 0-385,1 20-128,19 0-320,-19-21-384,-20 21-321,19-19-769,2 19-896,-21 0-1794,18-20-14030</inkml:trace>
  <inkml:trace contextRef="#ctx0" brushRef="#br2" timeOffset="120036.1328">20247 9662 20179,'-38'-20'3107,"38"1"-2082,0-1-545,18 20 769,2-20-96,1 20-480,19 0-353,-1 0-160,-19 20 0,39 0-127,-19-1 31,0 21-128,19 1 192,-18 18-160,-23-20-353,22 21 33,-19-1 64,-1 0 192,0 2 64,-1-2 32,-19-18 32,20 18-32,-20-20 96,0-19-32,0 20 32,-20 0 256,1-21-96,-1 21-128,0-21-95,-21-19-290,21 20-447,2-20-1090,-3-20-2242,1 1-13901</inkml:trace>
  <inkml:trace contextRef="#ctx0" brushRef="#br2" timeOffset="133305.664">11691 10138 320,'0'-19'7399,"0"19"-5029,0 0-993,0 0 449,0 0 96,0 0-417,0 0-544,0 0-352,0 0-33,0 0 161,0 19 128,0-19-160,0 22-225,0 17-96,20-19-95,-20 19-161,20-19 128,1-1-64,-21-19 64,0 21-63,20-21 159,-20 0 128,0 0 65,0 0-161,-20-21-95,20 2-129,-21-1-64,21 0-96,-20-19 0,20 19 96,0 1-96,0-3-64,0 3 64,0-1-32,0 20 96,20 20-32,1-20 32,-21 19-32,20 3-32,18-3-32,-17 1-32,-21 0 128,20-20-64,0 19 0,-20 1 32,0-20-96,0 0 160,0 0-32,0 0-64,0-20 96,0 20-128,0-19 64,0-21-32,0 21-32,0-3 0,0 3 64,0-1 32,19 20 128,1 20 1,-20-1 63,20 3-224,0-3-32,0 21 32,-1-21-96,1 21-257,-20-21-127,20 2-321,0-21-480,-20 0-609,0 0-960,0 0-3332</inkml:trace>
  <inkml:trace contextRef="#ctx0" brushRef="#br2" timeOffset="133783.2031">12248 10138 18001,'0'0'2338,"0"0"-1089,0 0 256,20 0-287,-20 0-642,20 0-416,-1 0-128,21 0 0,-20 0-32,0 0-64,-20 0-192,19 0-224,1 0-97,-20 0-480,0 0-352,20 0-833,-20 0-1634,-20 0-10378</inkml:trace>
  <inkml:trace contextRef="#ctx0" brushRef="#br2" timeOffset="134000.9765">12347 10020 17104,'0'0'1986,"0"0"-961,-20 20 512,20 0 65,0 19-802,0-19-383,0 21-257,0-22-192,20 1 64,0 0-192,-20-1-417,20-19-480,-1 0-384,1 0-1058,-20 0-3138</inkml:trace>
  <inkml:trace contextRef="#ctx0" brushRef="#br2" timeOffset="134240.2344">12525 9960 20083,'20'0'1985,"-20"0"-896,0 20 545,0-1-65,0 22-608,0-2-768,0 1-129,0-21 0,21 22-64,-1-21-64,-2 0-225,-18-20-383,20 19-353,1-19-224,-21 0-930,20 0-2753</inkml:trace>
  <inkml:trace contextRef="#ctx0" brushRef="#br2" timeOffset="134616.2109">12703 9862 9993,'0'0'10090,"21"19"-8745,-1-19 96,20 40 129,-21-1-545,21 0-705,-20 22-256,0-2-32,-1 1-64,1-20-128,-20 19-160,0-19 159,0 0-63,0-21-384,-20 1-610,20 0-799,-19-20-3140</inkml:trace>
  <inkml:trace contextRef="#ctx0" brushRef="#br3" timeOffset="139384.7656">8635 10893 8744,'-20'0'1569,"20"-20"193,0 20-545,0 0 449,0 0-193,0 20-512,20-20 64,-20 20-288,19 1-1,-19 18-159,20-19-129,0 19-63,0-19-33,1 20-64,-3-20 33,2 0-1,-20-20-96,21 19 160,-1-19-223,18 0-1,-17-19-64,19 19 32,-1 0-64,1-20-64,19 20 32,-19-20 0,19 20 0,2 0-32,-3 0 0,3 0 64,-2-21-32,0 21 0,1 0-32,-19 0 32,17 0 0,-17 0 0,-2-19 0,21 19-96,-1 0 64,0 0 0,1 19 0,-1-19-64,2 0 32,-2 21 32,20-21-64,0-21 32,1 21 96,-21 0-128,2 0 96,-2-19-32,0 19-32,-19 0 64,19 0-64,-19 0 64,19 0-64,-19 0-64,19 0 192,-19-20-160,19 20 96,-18 0 0,18 0-64,-19 0 64,19 0-64,-19-20 32,21 20 32,-2 0-32,-19 0-96,19 0 192,0-19 0,1 19-192,-21 0-32,21 0-64,-21 0 192,1 0-192,19 0 224,-18 0 32,-1 0-160,-1 0 128,21 0 64,-21 0-128,21 0 96,-1 0-32,2 0-32,-2 0 128,-19 0 0,-1 0-64,21 0-32,-21 0 32,1 19 128,-1-19-128,1 0 1,1 0 95,-3 0-192,3 20-32,-3-20 64,3 20-129,-21-20 161,19 19 1,1 2-33,-20-21 96,0 20-160,-1-20 64,1 20 32,0-20-32,0 0 0,-20 0 224,21 0-128,-21 0 0,0 0 192,0 0 129,0 0 31,20 0-160,-20-20 97,0 20-1,18-20-320,2-1 64,-20 2 0,21-1-64,-1-19 0,-20 19-64,20-19-352,-1 18-256,1-19-449,-20 40-801,20-19-1537,-20 19-8745</inkml:trace>
  <inkml:trace contextRef="#ctx0" brushRef="#br3" timeOffset="140909.1797">10541 11232 9641,'-20'0'800,"20"-22"-95,0 22-449,0-19 737,0 19 449,0-20-65,20 0-192,-20 20-192,0 0 128,0-19 96,0 19 32,0 0-288,0 0-512,0 0-257,0 19 160,0 1 129,0 0-289,0 21 192,20-22-96,-20 40 65,19-19-65,1 20-32,0 19-31,-20-19-65,20 19 32,0 1-96,-20-1 0,19-19-32,-19-1-32,0 0-32,0-18 64,0-2-128,0 0 64,20-19 0,-20 0 64,20-1-96,-20-19 160,20 21 0,0-21 1,-20-21 31,19 21-96,1-19 96,0 19-32,21-20-192,-23 0 128,2 20-128,21 0 32,-3 0 64,3 0-32,-1 0-96,-1 0 160,21 0 0,-21 0-96,1 0 32,1 0-64,-3 0 32,3-19 32,-3-1-64,-17 0 64,-21 1-32,0-2 32,0 1 224,-21 0-544,-17 1 512,-3-1-256,21 20 192,-19-20-128,-1 20 96,20 0-32,20 0 64,0 20-192,20 0 0,20-20 32,19 19-32,2 1-64,-2 0-481,-19 20 609,19-20-288,-19 0-64,-21 19 95,1 0 225,-20-18-64,0-1-352,-20 19-737,1-19-897,19 0-3299,-20-20-8713</inkml:trace>
  <inkml:trace contextRef="#ctx0" brushRef="#br3" timeOffset="145628.9062">12327 11945 8776,'-20'-19'2498,"20"-1"-1024,0 0 255,0 20 513,0-19-192,0 19-801,0-20-288,-19 20-128,19 0 224,0 0-64,-20 0-480,20 20 95,-20-1 97,20 1-257,0 19 33,0 22-33,0-2-96,0 0 1,0 1-33,20-1-32,0 2-160,19-2-95,-19-20 31,20 0-64,-21-39 32,21 21-32,-20-21 32,19 20-160,22-20-129,-23-20-63,3-20-128,-21 20 127,-20-19 65,0 19 32,-20 20 288,-1-20-160,-17 20 64,-3 0 32,21 0-32,0 0-481,20 20-736,-19-20-961,19 20-2531,0-1-12106</inkml:trace>
  <inkml:trace contextRef="#ctx0" brushRef="#br3" timeOffset="146122.0703">13062 12243 14221,'20'-20'2082,"-20"20"-1281,0-19 1249,0 19 320,0 0-737,0 0-287,0 0 31,-20 0-288,20 0-256,0 19-32,-21-19-193,21 20-223,0-20-289,0 0-32,0 0 64,21 0-128,-21 0 96,20 0-64,0-20-64,-1 20-64,-19-19 0,0 19 0,-19 0 32,-1 0-257,0 0-287,-1 0-642,1 0-1120,20 19-1537,-18-19-9226</inkml:trace>
  <inkml:trace contextRef="#ctx0" brushRef="#br3" timeOffset="146592.7734">13538 12084 20018,'-21'-19'1025,"21"19"-416,-18 0 800,-2 0 609,0 19-801,-1 1-608,1 0 256,2-1-161,-3 22-255,21-21-161,21-1-64,-3 21 1,23-40-65,-1 19-96,-1 3 32,21-3-96,-21-19 64,21 40-64,-21-21 128,-19 1-32,0 0-64,0-1 224,-20 2-256,0-21 161,0 20-129,0 0 160,-20-20-288,0 19-225,0-19-255,0 20-321,1-20-929,-1 0-1088,0 0-994,0 0-9193</inkml:trace>
  <inkml:trace contextRef="#ctx0" brushRef="#br3" timeOffset="146788.0859">13499 12184 21652,'0'-41'3203,"18"22"-2018,3-1-224,19 0 320,-1 1-608,1-1-609,-20 20-256,19-20-769,1 20-448,-20-19-1827,0 38-2273</inkml:trace>
  <inkml:trace contextRef="#ctx0" brushRef="#br3" timeOffset="147522.4609">14392 12402 12684,'0'-20'4195,"0"20"-2209,-20 0-64,20-19 0,0 19-32,0 0-449,0 0-576,0 19-417,0-19 65,0 0-129,20 20-95,-20-20-97,20 0-32,-20 0-32,19 0-160,-19 0 96,20 0-32,-20 0 32,0-20 0,20 20-64,-20-19 0,0 19 0,0-20 160,-20 20-96,20 0 32,-20 20-96,1-1 65,19-19-258,0 20-575,0 0-385,0-1-1058,0-19-767,19 0-3813</inkml:trace>
  <inkml:trace contextRef="#ctx0" brushRef="#br3" timeOffset="147819.3359">14947 11985 22164,'-39'0'2018,"19"0"-768,0 40 319,0 19-224,20 0-512,0 21-128,20-21-385,20 22-288,-1-22-288,21-19-321,-21 0-736,1-21-673,1-19-897,-3 20-4548</inkml:trace>
  <inkml:trace contextRef="#ctx0" brushRef="#br3" timeOffset="148507.8125">15463 11985 15182,'0'-20'2658,"-20"0"-415,20 20-482,0 0-223,0 0-65,20 20-288,-20 0-96,20 1-576,-20-2 191,20 21-223,1 19-289,-21-19 0,20 0 0,-20 19-192,18-18 32,2-2-160,1-19-64,-21-1-256,20 1-321,0 0-672,-1-1-321,1-19-512,0 0-1089,0 0-7880</inkml:trace>
  <inkml:trace contextRef="#ctx0" brushRef="#br3" timeOffset="148782.2265">15880 12223 19314,'-39'0'1922,"39"20"-929,-20 19 352,20-17 352,0 17-640,20-19-608,-1-1-417,1 1 0,20 0 32,-1-20-32,2-20 0,-1 0-96,-1 1-128,-39-21-96,20 21 95,-40-3-63,-1 3-160,-17-1-161,-3 20-672,21 0 32,2 0-545,-23 0-1889,41 20-9482</inkml:trace>
  <inkml:trace contextRef="#ctx0" brushRef="#br3" timeOffset="149311.5234">16437 12204 18193,'0'-40'1890,"0"40"-930,-41 0 994,21 0-32,0 40-513,-19-21-352,19 21-416,0 1-353,0-2-160,20-19-128,20-1 0,0-19 32,20 0 33,-21-19-33,21-1-64,-19 0 32,-1-21 128,0 22-224,-20 19 96,18-20 0,-18 40 32,0-1-32,0 3 128,0 17-64,0 20-128,21-20 160,-21 2 0,20-2-160,-20-19 32,0 19 64,20-19-64,-20 21 32,-20-2-96,0-19-96,-1 19-129,3-18-319,-2-1-321,-21-20-769,21 20-736,0-20-1922,1 0-9674</inkml:trace>
  <inkml:trace contextRef="#ctx0" brushRef="#br3" timeOffset="149722.6562">16674 12502 12267,'0'0'11435,"20"-20"-10122,0 0-256,21-1 577,-3 2-417,3 19-993,-21 0-192,-2 19 64,3 2-224,-21-1 96,0 0-96,0-1-32,-21 21 32,3-1 224,-2 2-96,-1-2 64,21-19 96,-20-1-64,20 1 64,0-20 0,0 0-64,20-20-31,21 20-162,-23-19-31,23-1-352,-21 0-321,19 20-576,-19-19-897,20 19-705,-20-20-3459</inkml:trace>
  <inkml:trace contextRef="#ctx0" brushRef="#br3" timeOffset="150172.8515">17289 12124 20083,'-38'0'2466,"17"-20"-1025,21 20-192,-20 0 33,0 20-161,20-1-577,0 2-448,0-1 96,20 0-320,0-1 224,21 1-64,-2 0-64,1-1 64,-1 3 33,-19 17-130,0 0 162,-20 1-33,0-21 32,0 2 32,0-1 128,0-20-160,0 20 0,-20-20-96,20 19-160,-20-19 32,1 0-577,19 0-544,-20-19-641,0 19-1121,0-20-5477</inkml:trace>
  <inkml:trace contextRef="#ctx0" brushRef="#br3" timeOffset="150347.6562">17230 12184 21492,'21'-20'3747,"-1"-1"-1601,-2 2-224,3-1-833,19 0-800,-20 1-418,19-1-415,1 20-545,-1-20-1377,-19 20-1859,0 0-11722</inkml:trace>
  <inkml:trace contextRef="#ctx0" brushRef="#br3" timeOffset="150800.7812">17846 12441 18129,'0'0'2562,"0"-19"-1377,0 19 257,0 0 479,20 0-607,19 0-578,-19-20-383,20 20-161,-1 0-128,1-20-32,-19 1-128,17 19-449,3-20-255,-21 20-321,0 0-801,-20-20-737,0 20-2946</inkml:trace>
  <inkml:trace contextRef="#ctx0" brushRef="#br3" timeOffset="151003.9062">18044 12223 19250,'-20'20'2690,"20"-20"-1441,0 20 897,20-1 33,-20 22-962,21-21-769,-1 19-320,-20-19-32,18 0-96,2-1-288,-20 2 0,0-1-449,21-20-832,-21 20-866,20-1-928,0-19-7239</inkml:trace>
  <inkml:trace contextRef="#ctx0" brushRef="#br3" timeOffset="151236.3281">18382 12104 19858,'0'20'3748,"0"-20"-2627,19 40-224,-19 0-385,20 19 385,-20-18-448,20-2-225,0 20-256,-20-39-257,21-1-351,-3 2-545,2-1-481,1-20-1409,-1 20-7623</inkml:trace>
  <inkml:trace contextRef="#ctx0" brushRef="#br3" timeOffset="151439.4531">18599 11906 23990,'81'79'3011,"-22"-19"-1762,0-1-192,1 21-192,-1-1-513,-39 1-320,1-21-224,-1-20-256,0-18 128,-20 19-65,0-21-640,-20 1-1025,20 0-897,-20-1-3459</inkml:trace>
  <inkml:trace contextRef="#ctx0" brushRef="#br4" timeOffset="156390.625">15682 11847 10730,'-39'0'576,"-1"0"513,19-21-865,1 21 353,-18 0 736,17 0-192,1 0-416,0 0-96,-19 21 544,19-21-192,0 20-257,0-20-287,20 19 255,-20 1-255,20-20-289,0 39 0,0-19 0,0 0 32,20 20-96,-20-20 128,20 39 289,-20-20 31,20 22-159,0-22-65,-1 22 96,1-2 129,-20-20-289,20 0-160,0 2 32,1-2 96,-1-19-128,-2 0-64,2 19 32,21 2 65,-21-22-97,-1 21 96,21-21-96,-20 22 0,0-21 64,-1 19 0,1-19 32,0 0-32,20-1 32,-21 1 0,1 1 0,20-21 96,-1 20-96,-19-1 65,21-19-129,-3 0 0,3 20 0,-1-20 96,-21 0 64,21 0 0,0 0-96,-1 0-32,-19 0-32,20 0 0,-1 0-64,2 0 32,-1 0 32,-1 0-32,21 0-32,-21 0-64,1-20-32,-1 40 128,1-20-128,-20 0 32,19 0 32,1 0 96,1 0-128,-2 0 160,1 0-128,-1 0 128,1 0-96,0-20-32,-1 20-96,1-19-129,-1 19 97,1-20 0,-20 20 32,21-21-64,-23 21 95,3-20 65,19 1 64,-20 19-96,-1-20 32,1 0 32,0 1 32,0-1 0,0 0 0,-20-21 0,19 22 32,1-1 32,-20-19-64,20 19 32,0-1 64,-20-18-128,20 19 64,-20-19 65,19 19-65,1 0-96,0-20 64,-20 20-129,21 0 161,-21 1-32,20-1 32,-20-19-32,0 17 65,0 3 95,-20-21 160,-1 21 0,1-21-160,0 19 33,1 2-97,-21-21 0,0 21 96,1-21-96,-1 21 64,1-2 64,-1-19-31,-1 1-161,23 0 128,-43-2-128,21 2 32,1-1 32,-21 21-128,1-1 192,-20-1-32,18 1 0,2 0 65,1 1-1,-3 19-160,2-20-64,-20 20 64,19 0-32,1 0 64,-2 0-128,2 0 128,-20 20-32,19-1 64,1 1 256,-2 21-160,23-2-95,18-19-162,-1 19-415,21-19-481,21 1-480,-1-1-321,18-1-768,-17 1-2595,19-20-5958</inkml:trace>
  <inkml:trace contextRef="#ctx0" brushRef="#br4" timeOffset="156977.539">17111 11667 15790,'-20'20'2659,"0"-40"-1154,20 0 577,0 1-64,20-40-640,0 18-514,0-18-159,0 0-32,-1-1-193,21 1-288,-40 19-128,20 21-64,1-3 32,-21 3-320,0 19-384,20 0-642,-2 0-672,3 19-1601,-1 3-9193</inkml:trace>
  <inkml:trace contextRef="#ctx0" brushRef="#br4" timeOffset="157376.9531">17767 11092 6374,'19'-40'15534,"1"20"-14349,-20 20-320,0 0 1217,-20 0-833,20 0-1217,0 20 64,-19-1-31,19 22 223,-20-21 0,20-1 0,-20 21 97,20-21-1,-21 3 0,1-3 97,20 1-1,0-20-159,0 0 31,0 20-160,20-20 32,1 0 1,19 0-97,-21-20-96,21 20 32,0 0-96,-21 0-192,21 0-257,-20 0-320,0 0-544,-1 20-865,1-1-1153,-20 1-1634,-20 0-10345</inkml:trace>
  <inkml:trace contextRef="#ctx0" brushRef="#br4" timeOffset="157565.4297">17806 11508 19602,'-20'0'2146,"20"0"-1537,0 0 800,20 0-128,0-19-800,20-1-417,-1 20-673,-19 0-384,20-20-288,-1 20-1153,-19 0-4549</inkml:trace>
  <inkml:trace contextRef="#ctx0" brushRef="#br4" timeOffset="158035.1562">18203 11071 18065,'20'-39'1921,"0"0"-511,20 19 448,-21-19-129,21 18-768,0 1-384,-21 20-417,1 0-192,0 0 128,-20 20 32,-20 20-32,-19 0 32,19 19-64,-20-19 160,20 0 65,20-1-193,0-19-128,0-1 32,20 3 64,20-3 32,-1 1 32,1 0-96,1-1-32,-3 1 64,3 0-32,-41-20-96,20 19 160,-40-19 96,0 21-96,-1-1-224,-17-20-640,-3 20-770,1-20-480,21 19-1857,-1-19-11980</inkml:trace>
  <inkml:trace contextRef="#ctx0" brushRef="#br3" timeOffset="164947.2656">20109 11906 17328,'0'0'1601,"0"-20"-544,0 20 225,0 0 447,0 20-640,0-20-800,-20 39-33,-20 1 0,20-19-256,-19 18 128,-1 0 128,1-19 193,19 19-33,0-39 257,0 21-129,20-1-127,0-20-65,20 20-32,0-20 65,19 0-1,21 0-128,-1 0-31,1-20-225,-1 20 32,0 0-64,-18 0-353,18 0-287,-19 0-674,-20 20-896,0-20-961,-1 19-2883</inkml:trace>
  <inkml:trace contextRef="#ctx0" brushRef="#br3" timeOffset="165126.9531">20109 12462 19154,'-20'40'2018,"40"-40"-865,-20 0 672,19 0 33,21 0-1089,1 0-641,18 0-448,-19-20-737,19 20-641,-19 0-1249,-21 0-10858</inkml:trace>
  <inkml:trace contextRef="#ctx0" brushRef="#br3" timeOffset="165988.2812">21002 12065 15919,'-20'-40'2690,"20"21"-832,0-2 192,20 21 672,-20 0-896,0 0-673,21 40 64,-21 0-288,18-1-416,-18 21-289,0-1-96,20 0-64,1-18-128,-1-21-160,0 0-321,-2-1-223,3 1-193,-21-20-961,0 20-1089,0-20-897,0 19-12235</inkml:trace>
  <inkml:trace contextRef="#ctx0" brushRef="#br3" timeOffset="166546.875">21438 12104 17136,'0'-59'1890,"20"39"-673,0 1 640,21-2-63,-3 1-801,3 20-545,-1 20-31,-1 20-225,1 19-384,-20 0 512,-20 2-256,19-2 64,-19 1-256,0-20 160,-19-1-96,19-19 128,-20-20-32,0 19-64,-20 2 192,21-21-160,-1 20 64,0-20 1,0-20-1,-1-20 0,21 0 32,21 1 128,-1 19-96,0 1-64,0 19-64,-1 19-64,1 1-256,0 0-609,-20 19-577,20-39-1184,0 20-3043</inkml:trace>
  <inkml:trace contextRef="#ctx0" brushRef="#br3" timeOffset="166866.2109">22054 12124 19186,'-39'0'2274,"19"19"-577,20 22 321,-20-2-288,20 1-385,0 1-704,20-2-193,0-19-288,19-1-63,1-19 31,0 0 32,39 0-352,0-39-97,-20 19-95,2-40 128,-61 20 160,0 21-65,-41-21-191,3 19-224,-23 2 31,2-1 385,-1 20-96,21 0-545,-1 0-1826,1 0-2690</inkml:trace>
  <inkml:trace contextRef="#ctx0" brushRef="#br1" timeOffset="188517.5781">7285 13395 7879,'0'-19'5829,"0"-3"-4003,0 3-545,0-1 385,0 0 32,0 1-289,-20-1-384,0 20-128,0-20-32,1 20-161,-1 0-223,-20 20-161,1 0-96,-2-1-128,1 21 0,1 20-128,19-20 64,0-1-96,20 0 96,0 2-64,20-21 32,21 19-64,17-19 64,1-20-32,2 19 64,18-19-32,-20 0 32,-19 0 0,0 20 64,-21 1 97,-19-1-1,0-1-128,-19 1-32,-1 0 64,0-1-160,0 1-160,0 1-289,-19-1-320,39-20-256,-20 20-416,0-20-449,20 0-2146,0 0-7206</inkml:trace>
  <inkml:trace contextRef="#ctx0" brushRef="#br1" timeOffset="188807.6172">7504 13732 18033,'38'0'2754,"-38"0"-2369,0 20 543,0-20 738,0 20-353,21-1-640,-21 22-545,20-21-64,18 0 32,3-20-96,-1 0 64,-1-20-32,1 0-32,-20-1-32,0 1-32,-20 1 64,-20 19-32,0-20 0,0 0 0,-20 20-320,1 0-257,-1 0-480,1 20-673,19-20-1184,0 0-5735</inkml:trace>
  <inkml:trace contextRef="#ctx0" brushRef="#br1" timeOffset="189163.0859">7265 14011 20467,'-40'39'2242,"21"-19"-929,-1-20 673,20 0-128,20-20-641,19 0-833,1 1-320,19-1-96,1 20 0,-1 0-192,-18 0-545,18 0 257,-19 0-545,-1-21-192,1 21-193,-20 0-287,19 0-1282,-39 0-6534</inkml:trace>
  <inkml:trace contextRef="#ctx0" brushRef="#br1" timeOffset="189524.414">8039 13574 23606,'-39'19'1858,"39"-19"-1858,-20 0-257,-1 0 225,21 0-320,0 0-993,21 0-1474,-21 0-4836</inkml:trace>
  <inkml:trace contextRef="#ctx0" brushRef="#br1" timeOffset="189656.25">8079 13811 21940,'0'41'2338,"0"-21"-1921,0-1-65,0-19-160,20-19-1185,-20 19-1441,0 0-3427</inkml:trace>
  <inkml:trace contextRef="#ctx0" brushRef="#br0" timeOffset="193204.1015">9150 13215 4067,'20'-19'5349,"0"19"-3395,-20 0 577,0-20 255,0 20-992,0 20-609,0-20 64,-20 0-224,20 19-384,0 2-129,-20-21-31,20 20-97,-18 0-160,-3-1-128,21 1 1,-20 19-1,-20-17 64,21-3 192,-1 1 225,0 19-97,0-39-288,20 20 1,0-20 191,0 0 96,20 0-95,0 0-193,19 0 0,1-20 32,1 20-64,-3 0-63,23-19-194,-23 19-95,3 0-224,-21 19-321,19-19-704,-19 20-673,0 0-353,-20-1-2369,0 2-10186</inkml:trace>
  <inkml:trace contextRef="#ctx0" brushRef="#br0" timeOffset="193398.4375">9231 13672 18769,'-20'21'2018,"20"-1"-1537,0-20 1312,0 0 353,20 0-736,-2 0-834,2 0-576,21-20-96,-2 20-320,-19 0-705,20 0-1185,-20 0-1218,-1 0-11722</inkml:trace>
  <inkml:trace contextRef="#ctx0" brushRef="#br0" timeOffset="194725.5859">9865 13236 7527,'0'-21'2978,"0"21"-383,-19-19 224,19 19-289,0 0-993,0-20-544,0 20-192,0 20-32,0-20 192,0 19-64,0 2-225,0 19-223,19-1-129,1-19 64,-20 21-127,20-22-65,-20 1 0,0-20 32,20 0-32,-20 0-32,0-20-63,0 1-65,0-3 0,0-17 0,0 0-64,0-1-64,20 0 31,-20 20 1,0 0 32,0 1-32,19 19 160,-19 19 1,20 1 31,0 19-96,-20 2 0,21-21-64,-1 19-32,-2 0-193,2-17-255,1 17-321,-21-39-352,0 20-449,20-1-960,-20-19-3780</inkml:trace>
  <inkml:trace contextRef="#ctx0" brushRef="#br0" timeOffset="194978.5156">10421 13276 17969,'0'19'2081,"0"1"-1344,-20-20 96,20 0 416,0 20-320,-20-1-481,20 3-287,-19 17-97,19-19 0,-20-1-96,20 1-353,0 0-672,-20-1-544,20 2-1090,0-1-5252</inkml:trace>
  <inkml:trace contextRef="#ctx0" brushRef="#br0" timeOffset="195376.9531">10620 13513 17840,'20'21'1858,"-40"-21"-993,20 0 384,-20 20 353,0 0-577,1-1-513,19 1-384,-20 0-128,20-1 128,0 1-64,0 1-96,20-1 64,-1-1-32,1-19 32,20 20 33,-20 0-130,19-1 33,-19 1 32,-20 1-32,20-1-32,-20 0 96,0-1 0,0 1-96,0-20-128,-20 20-128,20-20-353,-20 0-544,0 0-160,1 0-1122,19 0-4451</inkml:trace>
  <inkml:trace contextRef="#ctx0" brushRef="#br0" timeOffset="195573.2422">10580 13574 20371,'20'-20'2050,"-20"20"-353,20-20-383,0 20-866,0-21-384,-1 21-384,1-19-961,20 19-641,-20 0-1473,-1 0-13550</inkml:trace>
  <inkml:trace contextRef="#ctx0" brushRef="#br0" timeOffset="196007.8125">11156 13633 18897,'0'0'2275,"0"0"-1154,0 0 576,0 0 449,0 0-929,0 0-704,-20 0-353,20 0-128,0 19 96,0-19-128,0 0 0,0 0 64,0 0-224,0 0 32,0 0-32,0 0 32,0 0-32,0 0 95,0-19-383,0 19-705,0 0 64,0 0-416,-20 0-866,20 0-4323</inkml:trace>
  <inkml:trace contextRef="#ctx0" brushRef="#br0" timeOffset="196709.9609">11414 13395 17840,'-21'0'1986,"21"0"-544,0 0-481,0 0 608,0 20 1,21 0-578,-21-1-447,20 21-353,-20 0 0,20 0-96,0-1-192,-20 0-384,19-19-769,1 21-833,0-41-929,-20 19-3940</inkml:trace>
  <inkml:trace contextRef="#ctx0" brushRef="#br0" timeOffset="197042.9687">11592 13474 22004,'20'-20'1730,"0"1"-449,0-1-160,1 20-544,-3 0-449,22 0-64,-19 20-352,-21-1-97,20 21-95,-2-21 63,-18 42 289,0-22 224,0 0-128,0 2 161,0-2 191,0-19 192,0 0-95,0-1-65,0 1-128,20-20 129,1 0-65,-1 0-224,0-20-32,19 20-160,-19 0-577,20 0-480,-21 0-737,1 0-608,0 0-1826,0 0-10506</inkml:trace>
  <inkml:trace contextRef="#ctx0" brushRef="#br0" timeOffset="197311.5234">12189 13513 21236,'-20'0'2114,"20"21"-1089,-21 19 544,1-21-128,20 21-576,0-21-480,0 22-353,20-21 32,21-20-256,-23 19 127,23-38-351,-21 19-64,19-41 255,-19 21 129,-20 1 64,0-1 96,-20 0-128,1 20 0,-21-19 32,-1 19-352,3 0-1282,-3 0-1761,21-20-7143</inkml:trace>
  <inkml:trace contextRef="#ctx0" brushRef="#br0" timeOffset="198797.8515">12744 13554 14926,'-20'20'2306,"-1"-20"-448,21 0-97,0 0 33,0 0-481,21 0-320,-1-20-352,-20 20-97,20 0-288,19 0-159,-19 0-97,20 0-353,-20 0-608,-1 20-672,21-20-802,-20 19-2850</inkml:trace>
  <inkml:trace contextRef="#ctx0" brushRef="#br0" timeOffset="199000">12843 13693 20179,'0'39'1281,"0"-19"-929,20-20 865,0 0-352,-1 0-673,21-20-192,1 20-384,-21 0-1057,18 0-1122,-17 0-3907</inkml:trace>
  <inkml:trace contextRef="#ctx0" brushRef="#br0" timeOffset="200303.7109">13459 13494 3843,'0'-20'12460,"0"20"-10346,20-20-192,-20 1-321,20 19-736,-2 0-481,3 0-95,-1 19-65,0 1-128,0 19-32,-1 2 0,1 18 0,0-20-128,-20 2 128,0-21-64,0 19 32,-20-19-32,20-1-64,-20-19 0,1 20 64,-1-20-160,20-20 160,-20 20 32,20-19-96,0-1 64,0 0 96,20 1 32,-20-1 160,20 20 33,-1 0-33,-19 20-192,20-20-64,0 19-288,0 1-353,-20 0-640,20-20-416,-1 19-1378,1-19-5958</inkml:trace>
  <inkml:trace contextRef="#ctx0" brushRef="#br0" timeOffset="200680.664">13855 13494 16271,'0'0'2626,"0"0"-1729,0 0 513,0 19 127,0 2-160,0-1-512,21 0-384,-1-1-193,0 1-288,19 0 96,-19-20-192,20 0-192,-21 0-385,1 0-416,0 0-481,-20-20-672,20 0-736,-20 1-418,0-21 450,-20 19 2177,0 2 2627,20 19 1985,-20-20-1024,20 20-769,0 0 0,-19 20-96,19-1-289,0 2-608,19-1-576,-19 19-321,20-19-192,-20 19-192,20 2-417,20-21-544,-21-1-609,-19 1-993,20 19-2882</inkml:trace>
  <inkml:trace contextRef="#ctx0" brushRef="#br0" timeOffset="201049.8047">14352 13613 20979,'20'39'769,"-20"-19"-385,0 1 898,0-1 159,0 19-448,0-19-513,0-1-416,0 1 353,0-20-289,20 21 0,-20-21-64,20-21 32,-20 1-192,0 1 32,19-1 0,-19 0 32,20 1 0,0-1 32,-20-1 64,20 1 64,-20 20 64,20 20-192,-20 1 0,19-1-512,1-1-994,0 1-704,0 0-576,0-20-8233</inkml:trace>
  <inkml:trace contextRef="#ctx0" brushRef="#br0" timeOffset="201615.2344">15086 13633 17136,'-20'19'2242,"20"-19"-1057,0 0 673,0-19-97,20-1-511,-20 20-418,21 0-319,-1-20-321,-2 20-96,2 0-128,1 0-512,-1 20-674,0-20-447,-2 20-962,3-20-3843</inkml:trace>
  <inkml:trace contextRef="#ctx0" brushRef="#br0" timeOffset="201821.289">15165 13772 20787,'0'39'1474,"0"-18"-930,21-21 673,-1 0-384,0 0-641,19-21-352,-19 21-545,20 0-1120,-21 0-1667,1 0-15372</inkml:trace>
  <inkml:trace contextRef="#ctx0" brushRef="#br0" timeOffset="202143.5547">15821 13574 20179,'-20'0'2050,"0"0"-1378,20 0 289,-20 0 288,20 19-224,-19 1-384,19 19-257,0-19-160,19 1-95,1-1-33,20-1-32,-1 1 32,21-20-224,-21 0 64,2-20-193,-1 1-63,-1-1 160,-19-21-96,-20 22 128,0-21-97,-41 21 129,23-21 96,-22 19-64,-19 21-128,18 0-224,1 0-321,1 0-608,-1 21-673,40-1-3107</inkml:trace>
  <inkml:trace contextRef="#ctx0" brushRef="#br0" timeOffset="202456.0547">16437 13415 12908,'0'-20'8840,"0"1"-8648,0-3-288,-20 22 1025,20 0 705,-21 0-289,1 22-576,20 17-97,-20-19-383,20 19-129,0 0-32,0 2-128,20-2-192,0 1-417,1-21-608,19 1-641,-22 1-1505,23-21-11083</inkml:trace>
  <inkml:trace contextRef="#ctx0" brushRef="#br0" timeOffset="202794.9219">16655 13513 23125,'19'41'2114,"-19"-2"-1505,0-19-65,0 0 546,20-1-66,-20-19-543,0 20-385,0-20 32,20 0 32,-20 0-288,0-20 96,0 1-64,20-1-32,-20 0-32,21 1-128,-3-21 159,2 19 193,0 2 97,1 19-33,-1 0-64,-2 0-64,3 19-385,-1 2-575,-20-1-226,20 0-159,0-1-1089,-1-19-1378,-19 0-8936</inkml:trace>
  <inkml:trace contextRef="#ctx0" brushRef="#br0" timeOffset="202985.3515">17071 13335 15022,'60'-20'5349,"-40"20"-2627,19 20-512,-19-1 65,21 22-898,-21-21-769,-2 19-447,-18 1-97,21 0-192,-21-20-225,0 19-480,0-39-832,0 20-1250,0-20-1697</inkml:trace>
  <inkml:trace contextRef="#ctx0" brushRef="#br0" timeOffset="203831.0547">18223 13593 13837,'20'40'2114,"-20"-21"-577,0-19-96,0 20 321,0-20-289,0 21-448,0-21-416,0 0-129,0-21 33,0 1-33,-20 1-191,0-1 63,1-19-32,-1 19 97,-21-21 31,3 2 33,18 19-193,-21-19-128,21 19-64,20 1-128,0-22 0,20 21-96,0 0-224,21-19-417,18 39-769,-19-20-864,19 20-1313,-39 0-10763</inkml:trace>
  <inkml:trace contextRef="#ctx0" brushRef="#br0" timeOffset="204019.5312">17925 13454 18865,'0'0'1378,"20"0"-546,0-19 578,-1-1-641,21 20-609,1-20-256,-21 20-385,18-19-704,-17 19-1249,-1 0-1890,0 19-4421</inkml:trace>
  <inkml:trace contextRef="#ctx0" brushRef="#br0" timeOffset="204245.1172">18322 13494 15470,'20'40'3235,"-20"-40"-1537,20 20-257,-20 0 129,0-1-385,20-19-545,-20 20-415,19 0-33,1-20-64,0 19-128,0-19 64,1 0 128,-3-19-96,-18 19 64,0-20-192,0 0-256,-18 20-320,-3-19-289,1-1-160,0 0-193,-19-1-607,19 21-1891,20 0-8135</inkml:trace>
  <inkml:trace contextRef="#ctx0" brushRef="#br0" timeOffset="204431.6406">18581 13574 20467,'18'0'2018,"-18"0"-1057,-18-20 128,18-21-256,0 22-801,0-21-161,18 21-992,3-1-1473,19 0-3075</inkml:trace>
  <inkml:trace contextRef="#ctx0" brushRef="#br0" timeOffset="205048.8281">19513 13415 13484,'-19'-20'1986,"-1"20"288,0 0-160,-21 0-192,23 0-609,-23 20-576,21 19-321,0-19-63,2 19-65,18 2-96,0-21-160,18-1 32,2-19-128,0 0 64,1 0-160,-1-19-64,-2 19 32,3-20 96,-1 0-65,-20-1 161,0 2 97,0 19-161,0 0 128,-20 0 96,20 19-256,0 2 96,0-1-321,20 0-960,0-1-256,0 1-321,19-20-1313,-19 0-9737</inkml:trace>
  <inkml:trace contextRef="#ctx0" brushRef="#br0" timeOffset="205279.2969">19632 13256 17936,'0'-41'3428,"0"41"-2051,0 0-416,0 0 672,0 21-608,0-1-768,20 19-161,0 20-160,0-18-257,-1 18-447,1-19-257,0-21-417,21 22-319,-21-41-2051,-2 20-9480</inkml:trace>
  <inkml:trace contextRef="#ctx0" brushRef="#br0" timeOffset="205469.7265">19812 13236 14349,'0'-40'6310,"0"20"-4612,0 20-930,0 20 193,0 20-448,0-20-417,0 39-384,18-20-801,23 22-961,-1-22-2210</inkml:trace>
  <inkml:trace contextRef="#ctx0" brushRef="#br0" timeOffset="205910.1562">20585 13376 6982,'21'-22'14670,"-21"22"-14446,0 0 289,-21 0 1184,1 0-287,0 22-642,-19-3-511,39 21-161,-20-21-96,20 21-64,0-21-193,0 2-383,20-21-161,-1 0 192,1 0 257,-20-21 64,20 21 160,-20-19 128,20-1 0,-20 0 96,0 20 64,-20 0-64,20 20 64,0 0 96,0 20-191,0-20-1,0 19-64,20 1 0,1-1 0,-3 2 64,2-2-128,-20-19 288,20-1-128,-40 1 0,20 1 32,-38-1-96,17-20-96,-19 0-128,20-20-353,1 20-896,-1-21-1410,0 1-8135</inkml:trace>
  <inkml:trace contextRef="#ctx0" brushRef="#br0" timeOffset="206192.3828">20883 13574 20211,'0'39'2402,"0"-39"-1665,0 0 95,0-20 610,-20 1-513,20-21-385,0 0-416,-20 20-96,20-19 0,20 19-96,-20-19-64,20 17-544,0 22-770,19-19-704,-19 19-1217,0 0-8328</inkml:trace>
  <inkml:trace contextRef="#ctx0" brushRef="#br0" timeOffset="206446.289">21181 13395 19826,'-20'20'2723,"20"0"-1058,-21-1-31,3 1 0,18 0-770,0 20-511,0-20-289,18 0 32,3-1-160,-1-19 192,0 0-128,0-19-96,19-1 0,-39 0-96,20-1 63,-20 2 33,-20-21-160,0 21-256,-19-1 63,19 20 257,-21-20-192,3 20-705,18 0-1794,20 0-5797</inkml:trace>
  <inkml:trace contextRef="#ctx0" brushRef="#br0" timeOffset="206830.0781">21578 13315 20531,'0'20'1217,"-21"-20"-768,21 19 1056,0-19 257,0 22-513,0-3-480,0 21-257,21-21-288,-21 21-32,40-21-192,-20 2 129,19-21-162,-19 0 33,20 0-256,-21-40-64,21 20-225,-20 0-640,1-19-801,-21 19-960,0-21-2724</inkml:trace>
  <inkml:trace contextRef="#ctx0" brushRef="#br0" timeOffset="207192.3828">21916 13574 18897,'20'78'2178,"-2"-58"-1153,3 1-864,-21-1 31,20-20 833,-20 0-257,0 0-607,0-20 95,0-21 0,0 22 289,-20-40-33,20 19-128,-21 0-95,21-19-225,0 19-64,0-1 0,0 2 0,21 39-96,-1-20 0,0 20-161,0 20 33,-1 0 160,21-1 64,-20 22 0,0-1 0,-20-1-64,0-19 0,0 20-64,-20-20 128,0 0 32,-20-20-128,21 19-737,-1-19-1345,0 0-1313,20-19-5990</inkml:trace>
  <inkml:trace contextRef="#ctx0" brushRef="#br0" timeOffset="207554.6875">22452 13256 8231,'39'-41'13293,"-19"22"-10923,0 19-1057,-20-20-128,-20 20-63,20 20-290,-40-1-447,21 2-129,-21 19-160,20-1-64,-1-19-96,21 21-64,0-22 32,21 1-192,-1 0-97,20-1 97,-1-19-32,-19 20 159,20-20 161,-21 0 0,1 20 0,-20-1 64,0-19-96,0 21 193,0-21-161,-20 0 32,1 0-353,-1 20-928,0-20-609,-20 0-1761,1 0-14670</inkml:trace>
  <inkml:trace contextRef="#ctx0" brushRef="#br5" timeOffset="218592.7734">9747 12998 1345,'0'0'833,"0"0"-833,0 0 1441,0 0 1826,-20 0-865,20 0-928,0 0 31,0 0-160,0 0-192,-20 0-160,20 0-160,-20 0-224,20 0-129,0 0-224,0 0 1,-21 0 159,21 0-64,0 0-95,0 19-1,21-19 160,-21 20-127,0 0-1,0 1 0,0-2 64,-21 1 97,21 0-161,0-1 0,-18 1 1,18 0 31,0 20-192,-20-20-64,20 19 32,0-19-64,0 0 32,20 21 0,-20-22 129,0 1-129,0 19 192,18-19 0,-18 19-32,0-18 129,0-1-129,0 0 64,21-1-192,-21 1-32,0 19 64,20-19 1,-20 21-225,20-22 96,0 1 32,-1 0 32,1-1-128,0 1 224,-20 1-192,20-1 0,0 0 64,-1 19 0,1-19-64,-20-1 96,20 1 0,0 1-160,0-21 96,-1 20 32,1-20-32,0 19 32,1-19-32,-1 0 32,-2 0-96,2 0 96,1 0-96,-1 0 32,0 0-32,-2 0 64,3 20 0,-1-20-64,0 0 128,0 0-160,-20 0 96,19 0 32,1 0 32,0 0-160,0 0 160,-20 0-128,20 0 64,0 0 0,-1 0-97,1 0 97,0 0-96,-20 0 96,21 0 0,-1 0 32,-20 0-96,18 0-64,2 0 64,-20 0 32,21 0 0,-21 0 0,20 0-32,0 0 32,-20 0-128,19 0-64,1 0 224,0 0-161,0 0 97,0 0 64,-20 0 0,19 0-64,1 0 64,0 0 0,0 0-128,-20 0-128,20 0-32,-1 0-33,-19 0 129,20-20 128,0 20 128,-20 0-64,20 0 32,-20 0 128,21 0-192,-21-19-32,0 19 128,18-20-128,-18 20 64,0-21 0,0 1 0,0 20-32,0-19 96,0 19-64,0-20 0,0 20 96,0-20 33,-18 20-65,18 0 32,0-19-32,0-1 32,0 20-96,0-20 0,18-1 96,-18 21-160,0-20 128,0 1 64,0-1 32,0 0 0,0 20 97,0-19-97,0 19-64,0-20 32,0-1-64,-18 21-64,18-20 64,0 1-32,-21-1-64,21 0 128,-20 1-32,20-1 32,-20 0-128,0-1 128,1-18-32,-1 19-64,-20-19 97,1 19 127,-1 1-32,0-3-128,1-17 0,-2 19 32,3 1 32,-3-1 32,1-21 65,1 22 63,-1-1-192,0 0 128,-19 1-128,18 19 32,3-20-192,-3 0 96,3 1-64,-3-2 96,1 1-128,21 0-224,-1 20-769,0-19-897,0 19-961,20 0-5989,0 19-3171</inkml:trace>
  <inkml:trace contextRef="#ctx0" brushRef="#br5" timeOffset="219350.5859">9628 12978 15822,'-21'0'2819,"1"0"-1570,0 0 225,2-20 576,-23 20-161,1-19-543,20-1-610,-19-21-383,19 22-161,-20-21-256,21 1-545,-1-22-800,0 22-545,-1 0-1761,1 19-12877</inkml:trace>
  <inkml:trace contextRef="#ctx0" brushRef="#br5" timeOffset="220182.6172">7542 12243 15502,'0'-20'1890,"-20"20"-192,20 0 159,0 0 193,0 0-865,0 20-480,0 0-224,20 21-193,-20-22-160,21 21-32,-21-21-64,20 1 32,0 0-320,-20-1-289,18 2-159,3-1-481,-21 0-225,0-20-992,0-20-2563,0 20-8712</inkml:trace>
  <inkml:trace contextRef="#ctx0" brushRef="#br5" timeOffset="220390.625">7642 12204 15022,'0'0'3299,"0"0"-1922,0 19 97,0 1-321,0 19-481,20-17-544,0 17-32,-20-19-31,20-1-354,-1 21-127,-19-21-513,20 2-737,0-21-1376,0 20-5446</inkml:trace>
  <inkml:trace contextRef="#ctx0" brushRef="#br5" timeOffset="220544.9219">7542 12422 15054,'-20'-20'5253,"20"20"-3812,-18-20-128,18 20 449,18-39-193,2 19-864,21 1-641,-3-3-160,3 3-256,-1 19-353,-21 0-672,1 19-801,0 3-1153,-20-3-4613</inkml:trace>
  <inkml:trace contextRef="#ctx0" brushRef="#br5" timeOffset="220703.125">7563 12521 17648,'0'0'2146,"0"0"-1665,0 0 544,0-19 576,20-1-512,18 0-640,3-1-289,-1-18-641,-1 19-1024,21 1-961,-21-1-2916</inkml:trace>
  <inkml:trace contextRef="#ctx0" brushRef="#br5" timeOffset="221179.6875">8138 12204 17424,'-39'-20'1634,"19"20"-1026,0 0 898,-19 20 63,19-1-416,0 21-352,-1-21-385,1 22-224,20-21-224,0-20 0,20 0-32,-20 0-64,21 0-96,-21 0 64,20-20-128,0 1 95,-20-3 97,0 3 96,0 19 0,0 0 64,19 19 0,-19 3 0,20 17 1,-20-19 63,20-1-224,0 21 96,0 0 0,-1 0-32,21-21 64,-20 1 0,0 0 32,-20-1-64,0 1-96,-20-20-65,0 21 65,0-21-352,0 0-353,1 0-256,-1 0-1473,0-21-3428</inkml:trace>
  <inkml:trace contextRef="#ctx0" brushRef="#br5" timeOffset="221398.4375">8277 12422 19730,'-20'-20'1057,"0"20"-672,1-20 511,-1-19 129,0 0-704,0-2-385,20 1-97,0 21-511,0-1-513,20 20-449,0 0-1953</inkml:trace>
  <inkml:trace contextRef="#ctx0" brushRef="#br5" timeOffset="221651.3672">8397 12204 18225,'0'39'2018,"0"-19"-289,0 21-95,0-22-481,0-19-641,0 20-287,20-20-33,-2 0-32,3-20-32,19 1-64,-40-22 96,20 21-128,-40-19 96,20 19-96,-20 0-128,0-1-64,-1 21-96,3-19-545,-2 19-288,-1 0-288,21 19-673,0-19-3075</inkml:trace>
  <inkml:trace contextRef="#ctx0" brushRef="#br5" timeOffset="221882.8125">8516 12164 19250,'0'20'2338,"0"0"-1121,0-20 32,0 19-96,19 1-416,1-20-289,20-20-287,-20 20-65,0-19-32,-1-21-160,1 19-161,-20 2-63,0-1-256,0 0-353,-20 1-577,20 19-512,0 0-736,-19 0-3812</inkml:trace>
  <inkml:trace contextRef="#ctx0" brushRef="#br5" timeOffset="222204.1015">8834 12402 15118,'59'39'3203,"-39"-18"-1089,0-1-320,-20-20-321,0 0-800,0 0-193,-20-20-160,0-1-192,0-18-63,-19 0 95,-1-42-128,-19 22 64,38-21-160,1 21 96,20 20 0,0 19-128,20 20 0,1 0 128,-3 20 96,23 0-192,-21 19-96,0-19-1,19 20 33,-19 0-64,-20-21-128,20 1-1,-20 0-95,0-1-353,0-19 1,0 0-417,-20 0-1410,0-19-4644</inkml:trace>
  <inkml:trace contextRef="#ctx0" brushRef="#br5" timeOffset="222499.0234">9132 11886 19538,'0'-19'2306,"-21"19"-864,21 0 31,-40 39-128,20-19-64,1 19-640,-1 2-513,20-2-32,0-19-256,39-1-320,-19 1 63,41-20-159,-3 20-33,-17-20 65,-3 0-33,3 19 65,-21-19 223,-20 21 193,0-21 192,0 20-32,-20 0-32,0-20 129,-1 0-97,1 0-513,2 0-1985,-2 0-9353</inkml:trace>
  <inkml:trace contextRef="#ctx0" brushRef="#br5" timeOffset="224504.8828">11592 13196 4996,'-19'-20'1762,"19"20"-32,-20-20 287,20 20 65,-20-19-448,0 19-449,20-20-192,-20 20-64,20 0-321,-19-20-63,19 20 0,-20 0 31,20 0-95,-20 0-129,20 0-96,-20 0-128,20 20-128,-21-20 64,21 20-32,-18-1-32,-2-19 64,0 20-32,-1 0 32,1-1 1,2 2-1,18-1-64,-21-20 96,1 20 32,20-20 96,-20 19-64,20-19-32,0 20 96,0 0-95,0-1-65,0 3 0,20-3 32,-20 1-64,20 19 0,-20-19 64,0 19 32,0 2 64,0-21 97,0 19 31,0-19-160,0 19-32,0 2-128,0-2 96,0 0-64,21-19 0,-21 21 0,18-2-64,-18-19 64,20 0 32,1-1-96,-1 1 128,-20 1-64,20-1 33,-2-20-1,3 19-32,-1-19 0,0 20 0,0-20 32,-1 0-96,21 0 160,-20 0-96,19 0-32,1 0 0,-20 0 0,19-20 64,1 20-160,1 0 160,-23 0-64,23 0-32,-1 0 64,-1 0 0,-19 0 0,20 0-128,-1 0 32,1-19 64,1 19-64,-23 0 0,22 0 96,-19 0 0,17 0-128,-17 0 32,-1 0 32,20 0 64,-21 0-129,1 0 1,0 0 0,0-20-64,0 20 128,-20-21 32,19 21-32,1 0-32,-20-20 64,20 20 0,-20-19-96,0 19-128,0-20-33,20 0 161,-20 1 128,0-1-96,0 0 96,-20 20-64,20-21 96,0 1-128,0 1 96,-20-1 64,20 0 65,-20 1-1,20 19 0,-19-20-128,19-1 0,0 1 32,0-19 0,-20 19-32,20-19 32,0 19 64,-20-20 129,20 20 31,-20 0-32,0 20-96,1-19 64,-1-1 1,-20 20-97,19-20 64,-17 1-160,-3-3 32,3 3 32,-3-1-96,1 0 160,1 1-128,-1-21 64,0 19 1,1 2 287,-2-1-224,3 0-64,-3 20-96,1-19 32,1-1-64,-1 20-96,1-20-320,19 20-641,0 0-609,0 0-864,20 0-4998,0 0-5636</inkml:trace>
  <inkml:trace contextRef="#ctx0" brushRef="#br5" timeOffset="225963.8672">11393 13176 6309,'21'20'1474,"-21"-20"-1,-21 0 385,21 0 96,0 0-64,0 0-641,-18 0-641,18 0-191,0 0 223,0-20-95,-20 20-161,20-20-63,0 1-129,0-1-96,0 0 0,0 1 32,20-2-32,-20 1-128,0 0 96,18 1-32,-18-1 64,21 20-96,-1-20 0,-20 20 64,20 0-32,0 20 161,-20-20-129,19 20-32,1-1-32,0 1-128,0-20-545,0 20-768,-1-20-1955,1 0-8135</inkml:trace>
  <inkml:trace contextRef="#ctx0" brushRef="#br5" timeOffset="227316.4062">11434 13176 5285,'0'20'2946,"0"-20"-95,0 0 192,0 0-1025,0 0-929,0 0-320,0 0 191,0 0-127,0 0 64,0 0-192,0 0-97,-20 0-255,20 0-1,0 0-288,0 0 64,0 0-128,-21-20 96,21 20-64,0 0-64,-18-20 96,18 20-96,0-19 128,0-1 33,0 20-1,0-20-32,0 1-32,0 19-32,0-21-96,18 1 128,-18 20-96,0-20 64,21 1-64,-21-1 64,20 20-32,-20-20 0,20 20 0,-20-19-32,20 19 96,-1 0-64,-19 0-32,20 0 32,0 0 96,0 0-64,19 0-64,-19 0-64,0 0 224,0 0-224,19 0 192,-19 0-64,0 0-32,1 0 96,-1 0-64,-20 0 64,18 0-96,2 19 0,-20-19 32,21 0 0,-21 0 128,0 0-64,0 0 1,0 0-97,0 0 0,-21 0 32,21-19-64,-20 19-32,2 0 64,18-20 0,-20 20 0,-1 0 64,1-21-193,0 21 97,20 0-32,-18 0 96,18 0-256,0 0 160,0 0 64,18 0-96,2 0 96,21-20-96,-21 20-192,18 0 128,3 0-97,-21 0 193,-1 20 96,1-20 0,0 21 32,-20-1-96,0-1-32,-20-19-352,20 20-673,-20 0-769,20-20-1633,0 0-7432</inkml:trace>
  <inkml:trace contextRef="#ctx0" brushRef="#br5" timeOffset="227874.0234">12228 12939 12619,'-21'0'3300,"21"0"-962,-18 0-512,-2 0-449,20 0-416,-21 19-385,21 1-287,0 0-129,0-1-32,21 1 0,-1 0-128,19-20 64,-19 0 64,0-20-320,0 0-128,-20 1 159,19-1 129,-19 0-128,0 1-128,-19-1-128,19 20-257,-20-21 0,20 21-512,-20 0-1697,20 21-2596</inkml:trace>
  <inkml:trace contextRef="#ctx0" brushRef="#br5" timeOffset="228374.0234">12525 13117 12716,'20'39'3971,"-20"-19"-2625,0-20-418,21 20 194,-21-20-130,0 0-511,0 0-257,-21 0-64,21-20-160,-20 20 32,0-20 32,1 1-64,-1-1 32,0 0-32,20 1 0,-20-2-64,20 1 64,0 0-160,0 1 32,20-1 0,0 0 192,0 1-128,19 19-64,-19 0 32,1 0 96,-21 0-64,20 19 224,-20-19-32,0 20 160,-20 0-192,-1-1-64,1-19-192,20 0-641,-20 20-832,1-20-1666,19 0-7816</inkml:trace>
  <inkml:trace contextRef="#ctx0" brushRef="#br5" timeOffset="228887.6953">12843 12958 14413,'0'0'1954,"0"-19"-609,0 19 897,0 0-640,-20 0-641,0 0-96,20 19-65,-19-19-31,-1 20-224,0-20-481,0 20-64,20-20-32,0 0-32,20 19 64,-20-19-96,20 20-1,0-20-127,19 20 192,-19-20-32,-20 0 32,20 21 64,0-21-96,-20 19 64,0-19-224,-20 0-193,20 20-383,-20-20-193,0 0-224,20 0-1794,-20-20-6118</inkml:trace>
  <inkml:trace contextRef="#ctx0" brushRef="#br5" timeOffset="229777.3437">13220 13017 11979,'0'0'2786,"-19"0"-1504,19 0 351,0 0 225,0 20-545,19-20-608,-19 20-193,20 1-127,-20 18 63,20-19-192,0-1-256,-20 1 97,20 0-194,-1-1-255,-19-19-353,20 21-512,-20-21-1057,0-21-3299</inkml:trace>
  <inkml:trace contextRef="#ctx0" brushRef="#br5" timeOffset="230023.4375">13220 12998 8167,'0'-20'7752,"0"0"-5574,20 1-481,0-1 129,0-1-865,0 21-769,19-20-128,-19 20-96,0 0-64,19 20-96,-19 1 160,-20 18 64,0-19-32,0 19 64,-20-19 64,20 0-160,-18-20 0,-3 21-192,1-21-481,20 0-832,-20 0-1122,20 0-4612</inkml:trace>
  <inkml:trace contextRef="#ctx0" brushRef="#br5" timeOffset="230471.6797">13578 13017 5637,'20'0'10794,"-1"0"-10538,1 0 513,-20-19 288,20 19-32,0 0-641,0-20-223,-1 20-161,-19-20 32,20 20 64,-20-19-64,0 19 32,-20 0-192,20-20 160,-19 20-96,-1 0 128,0 0-32,0 0 0,-19 20 32,19-20 320,20 19 33,-20 1-289,20 0 32,0-1 128,0 1-64,20 0 0,-20 1-191,20-2-98,-1 1-223,1-20-513,0 20-832,20-20-1442,-40 0-4068</inkml:trace>
  <inkml:trace contextRef="#ctx0" brushRef="#br5" timeOffset="230682.6172">13756 13117 15438,'20'0'2595,"-20"0"-1186,0-20 224,0 20-415,0-19-610,-20-2-416,20 1-160,0-19 0,0 19-96,20 0-32,0 1-320,1 19-289,-3-20-480,23 20-1473,-21 0-4325</inkml:trace>
  <inkml:trace contextRef="#ctx0" brushRef="#br5" timeOffset="231646.4844">14293 12998 10153,'0'-40'2498,"0"40"-223,0-19-33,-21-1-320,21 20-577,0-21-320,-20 21-256,0 0-321,20 0-128,-18 21-224,18-1 0,-21-1-192,21 1 64,0 0-32,21-20-64,-21 19 32,18 1-64,-18-20-32,0 0 64,20 0-1,-20-20-95,0 1 32,0 19 128,0-20 0,0 20 96,0 0-32,0 0 0,0 0 96,20 0-128,-20 20 0,21-1 32,-21 1 64,20 0-64,-2 20-32,3-20 64,-21 0 32,20-1-32,-20 1 64,0 0 64,-20-1-31,-1-19-33,21 0-192,-18 0 96,-2 0-321,-1 0-608,21-19-1281,-20 19-3491</inkml:trace>
  <inkml:trace contextRef="#ctx0" brushRef="#br5" timeOffset="232080.0781">14530 13097 15694,'0'0'1826,"0"0"-673,0-19 257,0-2-129,0 1-384,0 0-161,0 1-544,0-1-95,-19 0-1,19 1-96,19-1 0,-19-1-32,20 21 0,-20 0-609,20 0-480,0 0-449,0 0-1056,-1 0-2851</inkml:trace>
  <inkml:trace contextRef="#ctx0" brushRef="#br5" timeOffset="232427.7344">14769 12978 14093,'0'-20'3139,"0"20"-1025,0 20 96,0-20-480,-21 20-481,21-20-545,0 19-287,0 1-129,0 0-128,21 1-128,-1-21 96,-20 0-64,20 0-32,0 0-64,-1 0-160,-19-21 160,20 1-128,-20 20 96,0-20 32,0 1 128,-20-1-352,20 0 32,-19 20-65,-1-19-447,0 19-514,20 0-287,0 0-1602,-20 0-4901</inkml:trace>
  <inkml:trace contextRef="#ctx0" brushRef="#br5" timeOffset="232739.2578">14908 12998 17680,'0'0'2691,"0"19"-1730,20-19 512,-20 20-96,19-20-608,-19 0-417,20 0-255,0 0-1,0 0-64,0 0-128,-1-20-65,1 1-127,-20 19-64,0-20-161,0 0-319,0 20-418,0 0-671,0-19-1763,-20 19-7238</inkml:trace>
  <inkml:trace contextRef="#ctx0" brushRef="#br5" timeOffset="233130.8594">15244 13176 10794,'21'39'3139,"-21"-18"-449,0-1-1216,0-20-545,0 0-161,0 0-287,0 0-65,0-20-224,-21-1-96,21-18 32,0 0 353,-18-1-97,18 0-31,0 20 127,0-19-384,18 19-64,-18 0-32,21 20 0,-21 0-32,20 0 64,0 0-64,0 20 96,-20 0-32,19-1 64,-19 1-96,20 0-32,-20 1 96,-20-2 0,20 1-256,-19-20-673,-1 0-896,0 0-2083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6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4.emf"/><Relationship Id="rId4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6.emf"/><Relationship Id="rId5" Type="http://schemas.openxmlformats.org/officeDocument/2006/relationships/customXml" Target="../ink/ink17.xml"/><Relationship Id="rId4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Linear-Time Selection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648200" cy="1625589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Deterministic Selection (Analysis)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19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Rough Recurrence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64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DSelect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DSelect</a:t>
            </a:r>
            <a:r>
              <a:rPr lang="en-US" dirty="0" smtClean="0"/>
              <a:t>(array A, length n, order statistic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Break A into groups of 5, sort each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 = the n/5 “middle elements”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 = </a:t>
            </a:r>
            <a:r>
              <a:rPr lang="en-US" dirty="0" err="1" smtClean="0"/>
              <a:t>DSelect</a:t>
            </a:r>
            <a:r>
              <a:rPr lang="en-US" dirty="0" smtClean="0"/>
              <a:t>(</a:t>
            </a:r>
            <a:r>
              <a:rPr lang="en-US" dirty="0" err="1" smtClean="0"/>
              <a:t>C,n</a:t>
            </a:r>
            <a:r>
              <a:rPr lang="en-US" dirty="0" smtClean="0"/>
              <a:t>/5,n/10)   </a:t>
            </a:r>
            <a:r>
              <a:rPr lang="en-US" sz="2600" dirty="0" smtClean="0"/>
              <a:t>[recursively computes median of C]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Partition A around 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j = </a:t>
            </a:r>
            <a:r>
              <a:rPr lang="en-US" dirty="0" err="1" smtClean="0"/>
              <a:t>i</a:t>
            </a:r>
            <a:r>
              <a:rPr lang="en-US" dirty="0" smtClean="0"/>
              <a:t> return 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j &lt; </a:t>
            </a:r>
            <a:r>
              <a:rPr lang="en-US" dirty="0" err="1" smtClean="0"/>
              <a:t>i</a:t>
            </a:r>
            <a:r>
              <a:rPr lang="en-US" dirty="0" smtClean="0"/>
              <a:t> return </a:t>
            </a:r>
            <a:r>
              <a:rPr lang="en-US" dirty="0" err="1" smtClean="0"/>
              <a:t>DSelect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part of A, j-1,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[else if j &gt; </a:t>
            </a:r>
            <a:r>
              <a:rPr lang="en-US" dirty="0" err="1" smtClean="0"/>
              <a:t>i</a:t>
            </a:r>
            <a:r>
              <a:rPr lang="en-US" dirty="0" smtClean="0"/>
              <a:t>] return </a:t>
            </a:r>
            <a:r>
              <a:rPr lang="en-US" dirty="0" err="1" smtClean="0"/>
              <a:t>DSelect</a:t>
            </a:r>
            <a:r>
              <a:rPr lang="en-US" dirty="0" smtClean="0"/>
              <a:t>(2nd part of A, n-j, </a:t>
            </a:r>
            <a:r>
              <a:rPr lang="en-US" dirty="0" err="1" smtClean="0"/>
              <a:t>i</a:t>
            </a:r>
            <a:r>
              <a:rPr lang="en-US" dirty="0" smtClean="0"/>
              <a:t>-j)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4200" y="1034280"/>
              <a:ext cx="8654760" cy="3430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7360" y="1022400"/>
                <a:ext cx="8667720" cy="345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9880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7772" y="1435953"/>
            <a:ext cx="836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What is the asymptotic running time of step 1 of the </a:t>
            </a:r>
            <a:r>
              <a:rPr lang="en-US" sz="2400" dirty="0" err="1" smtClean="0">
                <a:solidFill>
                  <a:prstClr val="black"/>
                </a:solidFill>
              </a:rPr>
              <a:t>DSelect</a:t>
            </a:r>
            <a:r>
              <a:rPr lang="en-US" sz="2400" dirty="0" smtClean="0">
                <a:solidFill>
                  <a:prstClr val="black"/>
                </a:solidFill>
              </a:rPr>
              <a:t> algorithm?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614520" y="2134800"/>
              <a:ext cx="7518240" cy="2930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5880" y="2122920"/>
                <a:ext cx="7541280" cy="29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DSelect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DSelect</a:t>
            </a:r>
            <a:r>
              <a:rPr lang="en-US" dirty="0" smtClean="0"/>
              <a:t>(array A, length n, order statistic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Break A into groups of 5, sort each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 = the n/5 “middle elements”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 = </a:t>
            </a:r>
            <a:r>
              <a:rPr lang="en-US" dirty="0" err="1" smtClean="0"/>
              <a:t>DSelect</a:t>
            </a:r>
            <a:r>
              <a:rPr lang="en-US" dirty="0" smtClean="0"/>
              <a:t>(</a:t>
            </a:r>
            <a:r>
              <a:rPr lang="en-US" dirty="0" err="1" smtClean="0"/>
              <a:t>C,n</a:t>
            </a:r>
            <a:r>
              <a:rPr lang="en-US" dirty="0" smtClean="0"/>
              <a:t>/5,n/10)   </a:t>
            </a:r>
            <a:r>
              <a:rPr lang="en-US" sz="2600" dirty="0" smtClean="0"/>
              <a:t>[recursively computes median of C]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Partition A around 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j = </a:t>
            </a:r>
            <a:r>
              <a:rPr lang="en-US" dirty="0" err="1" smtClean="0"/>
              <a:t>i</a:t>
            </a:r>
            <a:r>
              <a:rPr lang="en-US" dirty="0" smtClean="0"/>
              <a:t> return 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j &lt; </a:t>
            </a:r>
            <a:r>
              <a:rPr lang="en-US" dirty="0" err="1" smtClean="0"/>
              <a:t>i</a:t>
            </a:r>
            <a:r>
              <a:rPr lang="en-US" dirty="0" smtClean="0"/>
              <a:t> return </a:t>
            </a:r>
            <a:r>
              <a:rPr lang="en-US" dirty="0" err="1" smtClean="0"/>
              <a:t>DSelect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part of A, j-1,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[else if j &gt; </a:t>
            </a:r>
            <a:r>
              <a:rPr lang="en-US" dirty="0" err="1" smtClean="0"/>
              <a:t>i</a:t>
            </a:r>
            <a:r>
              <a:rPr lang="en-US" dirty="0" smtClean="0"/>
              <a:t>] return </a:t>
            </a:r>
            <a:r>
              <a:rPr lang="en-US" dirty="0" err="1" smtClean="0"/>
              <a:t>DSelect</a:t>
            </a:r>
            <a:r>
              <a:rPr lang="en-US" dirty="0" smtClean="0"/>
              <a:t>(2nd part of A, n-j, </a:t>
            </a:r>
            <a:r>
              <a:rPr lang="en-US" dirty="0" err="1" smtClean="0"/>
              <a:t>i</a:t>
            </a:r>
            <a:r>
              <a:rPr lang="en-US" dirty="0" smtClean="0"/>
              <a:t>-j)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930120" y="1306080"/>
              <a:ext cx="4538520" cy="2901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917880" y="1295640"/>
                <a:ext cx="4563720" cy="29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8097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Recurrence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4080" y="1176840"/>
              <a:ext cx="8562240" cy="3524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040" y="1162800"/>
                <a:ext cx="8579880" cy="35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9090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Lemma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8120" y="1141560"/>
              <a:ext cx="8526240" cy="3938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60" y="1129320"/>
                <a:ext cx="8553600" cy="39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5988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Proof of Key Lemma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040" y="1005480"/>
              <a:ext cx="8604720" cy="2945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40" y="995760"/>
                <a:ext cx="8631000" cy="29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28520" y="1570680"/>
              <a:ext cx="7961400" cy="3544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6280" y="1560240"/>
                <a:ext cx="7984440" cy="35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2190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92880" y="1291680"/>
              <a:ext cx="7218720" cy="657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520" y="1278720"/>
                <a:ext cx="724212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990600" y="2419350"/>
              <a:ext cx="7218720" cy="657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1240" y="2406390"/>
                <a:ext cx="724212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71280" y="798480"/>
              <a:ext cx="7968960" cy="4288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20" y="788400"/>
                <a:ext cx="7996320" cy="43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8822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Recurrence (Revisited)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31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93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3939</TotalTime>
  <Words>215</Words>
  <Application>Microsoft Office PowerPoint</Application>
  <PresentationFormat>On-screen Show (16:9)</PresentationFormat>
  <Paragraphs>34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1_Lecture</vt:lpstr>
      <vt:lpstr>2_Office Theme</vt:lpstr>
      <vt:lpstr>3_Office Theme</vt:lpstr>
      <vt:lpstr>2_Lecture</vt:lpstr>
      <vt:lpstr>4_Office Theme</vt:lpstr>
      <vt:lpstr>Deterministic Selection (Analysis)</vt:lpstr>
      <vt:lpstr>The DSelect Algorithm</vt:lpstr>
      <vt:lpstr>Slide 3</vt:lpstr>
      <vt:lpstr>The DSelect Algorithm</vt:lpstr>
      <vt:lpstr>Rough Recurrence</vt:lpstr>
      <vt:lpstr>The Key Lemma</vt:lpstr>
      <vt:lpstr>Rough Proof of Key Lemma</vt:lpstr>
      <vt:lpstr>Example</vt:lpstr>
      <vt:lpstr>Rough Recurrence (Revisited)</vt:lpstr>
      <vt:lpstr>Analysis of Rough Recurrence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189</cp:revision>
  <dcterms:created xsi:type="dcterms:W3CDTF">2010-07-08T21:59:02Z</dcterms:created>
  <dcterms:modified xsi:type="dcterms:W3CDTF">2012-03-25T21:35:50Z</dcterms:modified>
</cp:coreProperties>
</file>