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ink/ink18.xml" ContentType="application/inkml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ink/ink19.xml" ContentType="application/inkml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ink/ink17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20.xml" ContentType="application/inkml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0"/>
  </p:notesMasterIdLst>
  <p:sldIdLst>
    <p:sldId id="698" r:id="rId6"/>
    <p:sldId id="677" r:id="rId7"/>
    <p:sldId id="699" r:id="rId8"/>
    <p:sldId id="695" r:id="rId9"/>
  </p:sldIdLst>
  <p:sldSz cx="9144000" cy="5143500" type="screen16x9"/>
  <p:notesSz cx="7315200" cy="96012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08" d="100"/>
          <a:sy n="108" d="100"/>
        </p:scale>
        <p:origin x="-78" y="-18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1:18:17.34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 3706 832,'0'-39'0,"-20"19"545,20 1 704,-20-1 320,20 0 481,0-1 225,-20 2-258,20-1 162,-19 0-162,19-19-383,-20 39-65,20-20-159,-20 1-321,20 19-64,0-21-64,0 21-193,0 0 33,-20-20-192,20 20-225,0 0 97,0 0 31,20 20 33,-20 1 63,0-2-95,20 21-161,0 19 32,-1 21-95,1-2-1,20 2-32,-20-1-128,19 1-128,-19-21 257,0 2-193,1-2 32,-3-20 160,2 2 0,0-2-128,-20-19-64,0-1 32,0-19 1,21 20-1,-21-20-160,0 0 32,0 0-33,0 0 1,0 0 193,0 0-129,0 0 0,0 0-97,0 0 97,0 0-288,0 0 320,20 0 64,-20 0-64,39 0-32,-19 20 96,20-20-160,19 0 96,-19 0-96,19 0 128,2 0-96,-23 0 64,3 0-32,-21 0-64,-2 0 96,3 19-160,-1-19-128,0 0-32,0 0-161,-1 0-159,-19-19-545,0 19-577,0-20-512,0 20-1922,20-20-4388</inkml:trace>
  <inkml:trace contextRef="#ctx0" brushRef="#br0" timeOffset="348.6328">1448 4163 20883,'40'20'705,"-1"-20"352,-19-20-160,0 0 32,1 1-225,-21-1-447,0 0-257,0-19 160,0-2-128,0 22 288,0-21-64,0 1 353,0 18-129,-21 21-95,1 0-65,0 0-128,-19 21 96,-1-1 33,1 19-1,19 0-192,0 2-96,20 18 96,20-39-224,19 19 256,1-19-320,0 1-160,19-2-225,0-19-223,-18 20-417,-1-20-929,-1-20-1282,-19 20-2145</inkml:trace>
  <inkml:trace contextRef="#ctx0" brushRef="#br0" timeOffset="623.0467">1865 3706 23189,'0'-59'1410,"0"40"-481,0-1 32,0 20 352,0 20-96,20-1-480,-20 21-321,20 40-256,19-2-96,-19 22-128,0 0-320,21-21-193,-23-40-255,23-19-129,-21 1-481,0-21-416,-20-21-800,19 1-1634,-38-19-8232</inkml:trace>
  <inkml:trace contextRef="#ctx0" brushRef="#br0" timeOffset="768.5545">1865 3926 20275,'-59'0'2690,"19"19"-1216,20-19-129,1 0 96,38 0-224,41 0-832,-1 0-673,20-19-962,20 19-351,-18-20-930,-22 20-3042</inkml:trace>
  <inkml:trace contextRef="#ctx0" brushRef="#br0" timeOffset="1304.6875">3116 3588 20563,'0'-40'833,"0"40"448,0-20-448,0 40 768,20-1 97,-1 2-705,1 38-289,20 20-287,-1 1-129,1-1-128,1 1-128,-2-21-224,-19 1-320,0-20-449,0-1-224,0-19-769,-1-20-513,1 0-1825,-40-20-10089</inkml:trace>
  <inkml:trace contextRef="#ctx0" brushRef="#br0" timeOffset="1500">2798 3687 21075,'-40'-20'3268,"40"0"-1923,0-19-224,40 19 544,1-20-479,-3 20-994,23 0-224,18-19-128,0 39-385,20-20-512,-20 1-865,21 19-864,-20 0-1538,-21 0-994</inkml:trace>
  <inkml:trace contextRef="#ctx0" brushRef="#br0" timeOffset="1796.875">3910 3369 21748,'-40'0'1409,"1"20"-544,19 0 160,0 20 385,-1 19-257,21 0-417,-18 41-159,18 0-385,18-22-128,3 22-192,19-21-320,-1-19-225,21-1-544,-21-19-417,21-19-608,-21-21-1986,1 0-3811</inkml:trace>
  <inkml:trace contextRef="#ctx0" brushRef="#br0" timeOffset="2101.5625">4108 3687 21043,'0'0'2339,"0"39"-1378,21 2 448,-21 18 32,20 0-352,-2 1-640,-18-20-161,41-1-256,-21 2-64,0-22 128,-1 1-256,1-20 64,0 0 0,-20-20 64,20 1 64,-20-22 32,0 2-96,20-1 64,-20 21-32,0-1 160,20 20-224,-1 0 64,1 20 0,0-1 0,0 21-673,19-1-704,-19-18-769,21-1-1217,-21-20-1602</inkml:trace>
  <inkml:trace contextRef="#ctx0" brushRef="#br0" timeOffset="2311.5234">4505 3389 21972,'79'20'2819,"-38"1"-609,18 38-576,1 0-353,-21 21-609,1-2-415,0 2-353,-1-1-321,-19-18-319,21-22-129,-23-19-224,2-1-128,-20 1-609,0-20-2274,-20 0-13677</inkml:trace>
  <inkml:trace contextRef="#ctx0" brushRef="#br0" timeOffset="13264.6484">5339 3706 16879,'-20'-19'1730,"0"19"-353,20 0 513,0 0-96,0-20-481,20 20-448,0 0-128,1 0-417,17 0-192,3 0-96,-1 0-96,-1 0-384,-19 0-641,20 0-801,-21 0-1121,-19 0-2114</inkml:trace>
  <inkml:trace contextRef="#ctx0" brushRef="#br0" timeOffset="13430.664">5418 3965 17328,'0'20'5093,"21"-20"-4581,-1-20 321,0 0 0,-1 20-705,21-19-160,-20 19-545,19 0-736,-19 0-2178,20 0-2371</inkml:trace>
  <inkml:trace contextRef="#ctx0" brushRef="#br0" timeOffset="15719.7265">6094 3826 10217,'0'0'1538,"0"0"-193,0 0 256,0 0 225,19 19-128,1 1-321,0 21-512,0-21-192,1 19-97,-21-19-63,18-1-33,2 1-256,-20-20-32,0 21-96,0-21 353,0 0 31,0-21-159,-20 1-257,20 1 96,-18-21-96,18 21-32,-21-22-64,21 1 0,0 1 32,0 19-96,0 1 96,21 19-160,-3 19 128,2-19 64,21 20 0,-21 19 64,-2-19-224,3 21 192,-1-21 0,0-1 0,0 1-64,-20-20-32,0 20 128,0-20 128,0-20 32,0 20-63,-20-39-225,20 19 128,0-21-96,0 2 32,0 19-64,0-19 96,20 39-32,-1 0-128,1 0 96,0 19 32,0 1 32,0 19-64,-1 1 0,1-19-225,20 18-479,-20-19-738,-1 0-960,1-1-1281,-20-19-4549</inkml:trace>
  <inkml:trace contextRef="#ctx0" brushRef="#br0" timeOffset="16103.5155">6769 3806 15855,'-20'-20'1985,"20"20"-928,-21 0 577,21 20-33,0 0-447,-20 19-162,20 2-223,0-21-352,0 19-129,20-19-96,1-1-96,-1 1-96,0-20 192,-1-20-160,1 1 129,0-1-129,-20 0 32,20-19-64,-20-2 32,0 21 128,0 1-128,0-1 64,-20 20 64,20 0-96,-20 0 64,20 20-160,0-1 128,0 1-32,0 0-64,20 1 32,0-1-192,0-1-608,0 1-482,19-20-543,1 0-706,-19 0-736,17-20-2626</inkml:trace>
  <inkml:trace contextRef="#ctx0" brushRef="#br0" timeOffset="16306.6406">7265 3706 16527,'20'-19'3171,"-20"19"-1794,0 19 385,0 1 192,0 21-641,0-2-544,20 0-449,-20 1-288,0 1 64,19-2-416,1-19-160,-20-1-577,0 1-897,20-20-1281,-20 0-1538</inkml:trace>
  <inkml:trace contextRef="#ctx0" brushRef="#br0" timeOffset="16508.789">7107 3786 18129,'-20'0'3235,"20"0"-1858,0 0 321,20 0 384,-2 0-993,3 20-673,19 0-288,-1 19-32,1-19-96,0 1-320,-1-1-321,-19-1-223,20-19-610,-21 0-864,1 0-1153,0 0-1090</inkml:trace>
  <inkml:trace contextRef="#ctx0" brushRef="#br0" timeOffset="16705.0781">7603 3786 17712,'18'20'3780,"3"-20"-2691,-21 20 128,20-1-32,-20 1-512,20 0-545,0 1-96,-1-21-448,1 20-353,0-20-576,0 0-834,-20 0-1440,0-20-7527</inkml:trace>
  <inkml:trace contextRef="#ctx0" brushRef="#br0" timeOffset="16842.7734">7563 3548 19474,'-41'-20'2306,"23"20"-1954,18-20-352,0 20-960,0 0-2019,0 0-3620</inkml:trace>
  <inkml:trace contextRef="#ctx0" brushRef="#br0" timeOffset="17682.617">7921 3786 15630,'0'20'705,"0"-20"480,18 39 449,2 1-353,1 1-448,-1-22-193,0 21-95,-1-21-33,-19 1 33,20-20-129,-20 0-64,0 0 97,0 0 63,0-20-351,-20 1-65,20-21-32,-19 1 32,19-2-192,-20 21 96,20-19-32,0 19-32,20 20-32,-1 0-161,1 20 385,0 19-64,0-19-96,19 21 129,-19-21 63,0-1 0,0 1-96,0-20 128,-20 20-64,19-20 64,-19 0 97,0-20 63,0 20-224,0-20-32,0 1-64,20-22-32,-20 21-64,20 0-32,0 20-32,1 0 64,17 0-96,-18 0-385,21 20-448,-2 21-672,-19-21-1186,20-1-1569,-21-19-11211</inkml:trace>
  <inkml:trace contextRef="#ctx0" brushRef="#br0" timeOffset="18037.1092">8635 3786 9801,'0'0'9545,"0"20"-8712,19 0 448,-19-1 384,20 21-31,-20 1-705,20-2-609,0-19-192,1-1-128,-3-19 96,2 0-64,1 0-64,-21-19 0,20-1-160,-20-19 128,0 19 0,0-21 96,0 21-32,0 1-32,0-1 160,-20 20-192,20 0-32,0 0-128,0 20 320,20-1-32,0 21-96,-2-19 32,3-1 0,-1-1-256,0 1-545,0-20-705,-1 0-1472,1 0-962,-20-20-9128</inkml:trace>
  <inkml:trace contextRef="#ctx0" brushRef="#br0" timeOffset="18463.8671">9032 3786 16207,'0'59'2626,"19"-19"-736,-19 1 64,20-22-96,0 21-513,-20-21-608,20-19-353,-20 0-128,21 20-128,-21-20 97,0-20 31,0 1-192,0-1-64,0-19-96,0 19 64,0-21 96,-21 21-320,21 1 256,0-1-128,0 20-65,21 20 129,-21-1 96,18 1 64,2 0-64,0 1-32,1-1 0,-21-20 64,20 19-31,-2-19-1,-18 0 64,20 0 32,-20-19-64,0 19 32,21-20-128,-21 20 96,20 0-128,0 0 64,-1 20 0,21-1-320,-20 21-1090,19-21-1216,-19 1-3012</inkml:trace>
  <inkml:trace contextRef="#ctx0" brushRef="#br0" timeOffset="19232.4218">10124 3806 928,'20'59'10955,"-20"-39"-9226,18 1 257,3 18 256,-21-19-480,20 0-577,0-1-320,0 1-192,-20-20 31,0 0 161,19 0 224,-19-20-384,-19 1-321,19-1-192,-20-19 65,0-2-65,0 21-224,20-19 160,-21-1 32,21 21-192,21 19-64,-21-20 64,20 20-128,20 0 32,-1 0-385,1 0-736,19 0-1410,-19 0-2497</inkml:trace>
  <inkml:trace contextRef="#ctx0" brushRef="#br0" timeOffset="19631.8358">10640 3747 16623,'0'59'2178,"0"-20"-608,0-19 256,20 21-321,-20-21-416,19-1-769,1 1 33,0-20-33,0 0-96,0 0 32,-1-39 1,1 19-129,-20-21 96,20 21-128,-20-19 32,-20 19-32,20 20 0,0-19-32,-20 19-96,20 0-96,0 19-128,0 1 256,20 19-32,-20-19-224,20 0-193,21 21-480,-23-22-800,22 1-930,1-20-800,-23 0-8296</inkml:trace>
  <inkml:trace contextRef="#ctx0" brushRef="#br0" timeOffset="19993.164">11076 3706 16623,'0'61'1794,"0"-42"-321,20 1-288,0 19 449,0 1-161,0-19-544,-1-1-608,1-1-193,0 1 32,0-20-32,-20 0 0,0 0 128,0 0 129,0-20-193,0 1-128,0-1 64,-20-21-96,20 21 0,-20 1-64,20-1-64,0 20 224,20-20-160,0 20 96,0 0-128,19 20 128,-19 0-192,21-1-320,-21 1-225,-2 0-288,3 1-416,-1-1-289,0-20-1569,0 0-576</inkml:trace>
  <inkml:trace contextRef="#ctx0" brushRef="#br0" timeOffset="20326.1718">11513 3747 17072,'20'39'2146,"-20"1"-289,0-21-127,0 1-160,20 21-481,-20-41-417,0 20-383,20-20-129,-20 0 32,0 0-32,0 0 192,0-20-384,0-1 192,0 1-192,19-19 129,-19 19-33,0 0 0,20 1-128,0 19 160,-20 0-64,20 19 160,1 1-96,-3 0-64,2-1-160,0 21-353,1-19-287,17-1-770,-18-20-640,1 0-1633,-21 0-898</inkml:trace>
  <inkml:trace contextRef="#ctx0" brushRef="#br0" timeOffset="20500.9765">11910 3826 19314,'20'39'2466,"-20"-19"-1441,20 1-288,0-1-1,-20-20-351,19 0-545,-19 0-513,0 0-1121,0-20-1441,0 20-1890</inkml:trace>
  <inkml:trace contextRef="#ctx0" brushRef="#br0" timeOffset="20625.9765">11890 3567 16815,'-39'-19'1890,"39"19"-1377,-20-20-673,20 20-865,0 0-1282,0 0-13418</inkml:trace>
  <inkml:trace contextRef="#ctx0" brushRef="#br0" timeOffset="21295.8984">12228 3767 17232,'0'0'2370,"0"0"-865,0 0-704,20 19 865,-20 1-161,20 0-480,0 19-512,-1-19-129,1 21 97,-20-22-193,20-19 0,-20 20-128,0-20 161,0 0-161,0-20 160,0 1-128,0-1 0,0-1-192,0-19 0,0 1 64,20 0-128,-20 19 64,20-1-96,-1 21 64,1 0-96,0 0 96,20 21-32,-1-1-192,2 19-385,-21-19-352,18-1-416,3 21-1057,-3-19-1602,-17-21-1538</inkml:trace>
  <inkml:trace contextRef="#ctx0" brushRef="#br0" timeOffset="21782.2265">12962 3747 5317,'21'-41'11915,"-21"22"-10250,0 19-191,0-20 480,-21 20-385,1-20-160,20 20-384,-20 0-448,0 20-225,1 19 161,19-19 31,-20 21-287,20-22-97,20 21-96,-20-21-128,19 1 64,1-20 0,0 0-96,0 0-97,1 0 97,-1-20-32,-20-19-128,18 19 224,-18 1 64,0-1-64,0 20 64,0 0-96,0 0 32,0 20-64,20 19 96,1 0 0,-1 1 0,19 20-32,21-20 0,-21 20 64,-19-1 0,0-20 64,0 1 160,-20 0 64,-20 0 33,0-1-161,-39-19-96,19-1-64,-19 3-128,18-22-352,3 0-641,-3 0-545,21-22-1313,0 22-1985</inkml:trace>
  <inkml:trace contextRef="#ctx0" brushRef="#br0" timeOffset="22208.9843">13657 3469 18705,'-20'-20'2467,"20"1"-1218,0 19 64,20 19 192,-20 1-223,20 19-257,0 20-225,-1 2-383,21 17-257,-20-17-64,0-2 0,19 0-352,-19-18-161,1-2-351,-1-19-289,0-20-385,-20 0-1024,0 0-1570,-20 0-11499</inkml:trace>
  <inkml:trace contextRef="#ctx0" brushRef="#br0" timeOffset="22505.8592">13499 3845 20979,'18'0'2210,"3"0"-2210,-1 0 1154,20-19 383,19-1-736,-19 20-641,-1 0-96,1-20-160,1 20-321,-3 0-383,3 0-578,-3 20-223,-17-20 288,19 0 832,-20 0 385,-1 20 288,1-20 993,0 19 513,-20 1-193,20 0-351,0 1-226,-20-1-639,19-20-129,-19 19-288,20-19-321,0 20-576,-20-20-832,0 0-1731,0 0-127</inkml:trace>
  <inkml:trace contextRef="#ctx0" brushRef="#br0" timeOffset="22644.5311">13916 3548 23189,'-40'-20'705,"40"20"-1794,0 0-448,20-20-1923,0 20-11113</inkml:trace>
  <inkml:trace contextRef="#ctx0" brushRef="#br0" timeOffset="23671.875">14352 3706 7110,'20'20'9097,"-20"1"-8264,20-1 672,0 19-128,-1-19-416,1 19-320,0 2-129,0-21 33,-20 19 128,20-39-33,-20 20-223,0-20 63,0 0 0,0 0 97,0-20-385,0 0-256,-20 1 64,20-22-128,0 21 160,0-19-448,0-1 63,0 40 289,0-19-96,0 19-64,20 19 192,-20 1 96,19 0 0,21 19-128,-20-19 128,0 1-32,-1-21 0,-19 20-32,20-20 0,-20 19 0,0-19-32,20 0 32,-20-19 0,0 19 0,0-20-96,0-1 128,0 1-160,0 0 128,20 20-192,-20 0 96,21 0 96,-1 20 0,-2-20 288,3 20-96,19 1-128,-20-1 128,-1-20 129,21 0 127,-20-20 96,0 20-191,-1-41-161,1 21 32,0 1-64,-20-1-64,0-19 1,0 39-1,-20-20 64,0 20-128,1 0 128,-1 20-32,0-1 128,0 21 65,20-1-97,0-19-320,20 21 160,20-22-64,-1 1-417,21-20-287,-1 20-417,0-20-1282,22-20-3362,-42 0-12428</inkml:trace>
  <inkml:trace contextRef="#ctx0" brushRef="#br0" timeOffset="24317.3828">15860 3726 17520,'-39'0'2498,"39"21"-1441,0-1 97,-20-1 511,20 21-320,20-1-512,-20-19-448,39 21-193,1-41 32,1 19 0,-3-38 161,3 19-97,-3-41-64,-17 21-64,-21-19 96,0-1-224,-21 1 0,-17 18-160,18-18 32,-21 19 0,23 0-96,-3 20 0,1 0-609,20 0-192,0 20-192,0 19-417,20 2-1953,1-2-1314</inkml:trace>
  <inkml:trace contextRef="#ctx0" brushRef="#br0" timeOffset="24504.8828">16297 3926 13196,'-20'-20'4068,"0"-21"-2210,-19 2 544,-1-1-448,1-20-513,-1 21-480,-1-20-513,3-2-255,18 22-1,-1 0-192,21-1-32,21 21-32,19-2-609,-1 21-352,1 0-1377,19 21-2627</inkml:trace>
  <inkml:trace contextRef="#ctx0" brushRef="#br0" timeOffset="24679.6875">15920 3726 25079,'-60'0'1474,"60"-20"-1346,20 1 0,41-1 320,-2 0-63,-1 1-417,23 19-673,-22 0-1313,0 0-1121,1 0-2242</inkml:trace>
  <inkml:trace contextRef="#ctx0" brushRef="#br0" timeOffset="25287.1092">17190 3489 2114,'0'-20'14541,"0"20"-12267,0 0-704,0 0-1,20 20 225,-20-1-481,20 21-352,1 0-288,-1 19-385,-20 0-160,18-18-64,3-2-64,-1 1 96,0-1-256,0-39-544,-20 20-546,19-20-639,-19 0-1378,0-20-1378</inkml:trace>
  <inkml:trace contextRef="#ctx0" brushRef="#br0" timeOffset="25554.6875">17170 3469 17840,'-19'-80'2531,"19"60"-1250,39 1 417,-19-1 191,41 0-575,-2 20-642,0 20-512,1 0-224,19 39 96,-20 1-256,2-1-160,-23 21-225,3-1 129,-41-19-65,0-21 289,-21 20 224,1-19 96,-18-19-32,-23-1-32,22-1 64,-1-19-64,1 0 0,-1 0-544,40-19-706,-20-1-864,40-1-1633,-20 1-11179</inkml:trace>
  <inkml:trace contextRef="#ctx0" brushRef="#br0" timeOffset="25954.1014">18103 3350 18897,'-18'0'3011,"-2"0"-2370,-1 0 384,-19 0 480,20 19-448,1 1-320,-1 21-513,20-2-160,20-19-64,19 19-32,1 0 64,1 2 0,18-21-192,0 19-160,1 0-129,-1-19-159,-19 21 223,-20-22 257,-20 21 128,0-21 64,-20 1 0,-20-20-64,20 20-96,-19-20-32,-1 0-32,1 0-96,19 0-417,0-20-1121,-1 20-2241,1-20-8489</inkml:trace>
  <inkml:trace contextRef="#ctx0" brushRef="#br0" timeOffset="26300.7812">18561 3706 19090,'38'0'2017,"-17"-19"-1152,-1 19 64,0-20 352,0 0-640,-20 20-385,19-19-192,-19-1-32,0 20 161,0-20-1,0 20-192,-19 0 0,-1 0 32,0 0 32,0 20-32,-19 0 0,19-1 96,0 21 64,-1-1 64,21-18-31,0 18-33,21-19-256,-1 0 32,18-1 32,3 1-385,18-20-31,-19 0-225,0-20-544,-1 1-576,1 19-1667,-20-20-1056</inkml:trace>
  <inkml:trace contextRef="#ctx0" brushRef="#br0" timeOffset="26529.2968">18798 3310 17936,'0'-19'3171,"0"19"-1953,0 19-354,0 1 1122,20 19-640,0 1-546,0 20-383,19 19-321,1-19-64,-19-1-256,19 0-321,-1-18-576,1-2-577,-20-19-736,-1-20-1570,1 19-3427</inkml:trace>
  <inkml:trace contextRef="#ctx0" brushRef="#br0" timeOffset="26852.5389">19176 3647 17328,'39'20'3139,"-19"-20"-1794,0 0-352,0 0 160,1 0-128,-3 0-352,2 0-385,0-20-96,1 20-64,-21-19-64,0-1-32,0 20-64,0-20-64,-21 20-96,1 0 128,0 0 128,2 0 32,-23 20 193,21 0 95,20-1-64,-20 21-96,20-21-95,0 22-33,20-21-128,0-1-161,0 1-223,19-20-385,1 20-448,19-20-1409,-18-20-2243,18 0-9929</inkml:trace>
  <inkml:trace contextRef="#ctx0" brushRef="#br0" timeOffset="27055.664">19632 3528 15726,'-20'-39'5061,"20"39"-2947,-19 0-512,19 0-97,0 19-320,0 21-608,0 0-321,19 19-128,1-19-128,0-1-96,20 2-352,-1-2-225,1-19-192,1-20 32,-2 0-672,1 0-1506,-20-20-1025,-1 0-9737</inkml:trace>
  <inkml:trace contextRef="#ctx0" brushRef="#br0" timeOffset="27250">19911 3291 19506,'0'-22'4292,"0"22"-2755,0 0-159,19 41 223,1-1-255,0 19-738,20 21-480,-21-21-160,21 21-544,-20-41 95,19 0-159,1 2-65,1-21-832,-23-20-898,-18-20-2401,0-1-10315</inkml:trace>
  <inkml:trace contextRef="#ctx0" brushRef="#br0" timeOffset="27424.8045">19792 3508 20723,'0'20'4805,"0"-20"-3748,38 0-353,23 0 353,-2-20-96,20 20-608,-19 0-385,-1-19-641,-18 19-512,-21 0-1121,-2 0-1506,-18 19-1121</inkml:trace>
  <inkml:trace contextRef="#ctx0" brushRef="#br0" timeOffset="28387.6952">21161 3588 8776,'0'-40'6310,"0"20"-4036,-21 0-320,21 20 384,-18-19-416,-2 19-481,20 19-704,-20 1-97,-1 19-127,21 2-33,0-2-159,0 20-161,21-18 0,19-21-128,-1-1-32,1 1-64,-1-20-64,1 0 128,-20-20-352,19 1-65,-39-22 257,20 2-64,-40-1-64,1 21 95,-1-21 161,0 19 32,-20 2-32,21-1 64,-21 20-96,20 0-416,-1 0-545,3 20-320,18-20-417,0 19-961,0 2-448,18-21-8872</inkml:trace>
  <inkml:trace contextRef="#ctx0" brushRef="#br0" timeOffset="28669.9218">21379 3528 12684,'20'60'5124,"1"-40"-2978,-21 19-96,18-19-288,2 0-481,-20-1-256,20-19-352,-20 20-257,21-20-128,-21-20-31,20 20-65,0-19-192,-2-21 32,3 21 0,-21-21 0,20 19-32,0 2-32,0-1 128,-1 20-32,1 0-96,0 20 32,20 20-32,-21-20-833,21 19-1249,19-19-2082,-19 0-6053</inkml:trace>
  <inkml:trace contextRef="#ctx0" brushRef="#br0" timeOffset="30118.164">1964 5076 7847,'-20'-19'1473,"20"19"-223,0-20 703,0 20 257,0-20-256,-18 20-192,18-19-385,-21-1-128,1 20-288,0 0-192,0 0-320,1 20-97,-1-1-64,-20 1 161,20 19-33,1 22-288,19-22-32,0 0 64,0 1-96,19 0 0,21-20 0,-20 0 1,0-20 31,-1 0 0,1 0-320,20-20 31,-40 0 257,21-20-128,-21 20 64,0-19 0,0 19-32,-21-19 128,21 19-64,-20 20 65,20 0-65,0 0-32,-20 0 128,20 20-64,20-1 0,-20 1-96,20 0-128,1 19-257,17-19-384,3-20-512,-3 0-897,23 0-1025,-41 0-2402</inkml:trace>
  <inkml:trace contextRef="#ctx0" brushRef="#br0" timeOffset="30431.6405">2163 4998 11146,'20'59'7079,"-20"-40"-5894,0 1 224,20 1 225,0-1 63,-20-1-576,19 1-576,-19-20-129,0 0-320,20 0 97,-20 0-33,0 0 64,0 0-320,0-20 0,0 1 0,0-1 32,20-1-32,0 21-33,-20 0-63,20 0 96,-1 21 96,1-1 0,20-1 0,-1 21-448,2-21-1218,-1 21-1729,-22-40-1986</inkml:trace>
  <inkml:trace contextRef="#ctx0" brushRef="#br0" timeOffset="31074.2187">3155 5096 13773,'-19'0'3779,"19"0"-2626,0 0-448,0 0 960,19 21 33,1-1-673,0-1-480,0 21-193,1-21-160,-21 21-128,18-19-64,-18-2-64,20-19-352,-20 20-673,0-20-737,20 0-1697,-20-20-2403</inkml:trace>
  <inkml:trace contextRef="#ctx0" brushRef="#br0" timeOffset="31226.5625">3116 4898 18897,'0'0'1954,"-20"-20"-1890,20 20-96,0 0 64,0 0-64,20 0-1025,0 0-1217,-1 0-1986</inkml:trace>
  <inkml:trace contextRef="#ctx0" brushRef="#br0" timeOffset="31538.0859">3414 5076 9192,'40'80'8264,"-21"-60"-6598,1 0-481,0-1 929,-20-19-737,20 0-448,-20 0-288,0 0-257,0 0-64,0-19-160,0-1-32,0 0-63,0-19 31,0 18-192,0 1 128,20 20-64,-20 0-97,0 0-31,19 0 64,1 20 32,0 1-256,21-21-353,-23 20-1153,23-1-832,-1 1-1026,-22-20-8135</inkml:trace>
  <inkml:trace contextRef="#ctx0" brushRef="#br0" timeOffset="31893.5545">4049 5494 15726,'39'59'2403,"-19"-59"-642,-20 21 129,21-21-481,-21 0 1,0 0-353,-21 0-641,21-21-256,-40-19-32,21 21-96,-21-21 33,20-1-97,-19-18 32,19 0-193,0-1-31,0 1-128,20 20 288,20-2-64,-20 21 96,20 20-129,19-19 161,-19 38-32,0-19 32,20 41 32,-40-21-32,19 19 0,-19 0 0,0-19-32,-19 0-32,19 1-64,-20-2-448,20-19-513,-20 0-1346,20 0-2401</inkml:trace>
  <inkml:trace contextRef="#ctx0" brushRef="#br0" timeOffset="32197.2656">4208 5037 16495,'-21'59'3043,"21"-18"-1698,0-22 193,0 21 480,0-21-769,21 1-577,-1 0-255,0-20-193,-1 0 32,1 0-96,20-20-95,-20 0-162,0 1-223,-20 19 288,19-20-32,-19 20 64,0 0-160,0 0-32,0 0-33,20 20 1,-20-1-256,20 1-577,0 0-224,1-20-1090,17 0-768,-38 0-576</inkml:trace>
  <inkml:trace contextRef="#ctx0" brushRef="#br0" timeOffset="32414.0625">4505 4778 18929,'0'0'3235,"20"20"-1921,1 1 415,-1 18-415,-2 20-386,23-19-639,-21 1-449,39-2 160,-19 0-289,-1-19-223,-19 1-417,0-1-608,0-1-577,-20 1-1858,-20-20-3043</inkml:trace>
  <inkml:trace contextRef="#ctx0" brushRef="#br0" timeOffset="32588.8671">4467 5057 19730,'-21'-20'3363,"21"20"-2434,21-20-64,-3 20 993,22-19-737,19-1-609,2-1-448,-2 21-480,1 0-673,-1 0-705,-19 0-2017,-21 21-1699</inkml:trace>
  <inkml:trace contextRef="#ctx0" brushRef="#br0" timeOffset="33450.1952">5716 4957 13292,'-39'-20'1858,"19"0"224,0 20-192,0 0 63,0 0-639,1 20-1,-1 21-737,20-2 289,-20 1-256,20-1-321,20 21 0,0-40-256,-1 19 0,1-39 1,20 0 63,-1 0 0,-19 0-192,20-19-193,-19-21 97,-21 21 64,0-22 128,0 21 32,0 1 0,-21-1 32,21 0 128,-20 20 193,20 0-65,0 0-224,0 0-32,0 20 32,20 0 64,-20-1-288,21 1 192,17-20-192,-18 21-256,1-1-321,17-20-288,-17 0-672,-1 0-1154,0 0-1217,0 0-12011</inkml:trace>
  <inkml:trace contextRef="#ctx0" brushRef="#br0" timeOffset="33659.1795">6133 5215 11210,'0'20'9161,"-20"-40"-7496,20 1-608,-19-1-96,-1-19 224,-20-2-352,20 2-224,0 19-353,1-19-192,19-2-128,0 21-32,0 0-320,19 1-738,1 19 226,20 0-1058,0 0-1762,-1 39-2177</inkml:trace>
  <inkml:trace contextRef="#ctx0" brushRef="#br0" timeOffset="33892.578">6431 5235 16879,'-20'-20'2723,"20"1"-1538,-19-1-32,19-19 321,-20-2-289,0 21-449,20-19-319,-20 0-321,20-2-32,0 1-128,0 21-577,0-1 225,0 20-993,20 0-898,0 0-1312,19 20-2563</inkml:trace>
  <inkml:trace contextRef="#ctx0" brushRef="#br0" timeOffset="34276.367">6690 4937 18897,'-41'0'1986,"21"0"-512,0 20-33,20 1 32,-19-1-512,19 19-352,0 0-353,0 2-192,19-21-64,21-1 0,-19 1-160,17-20 0,-18 0 32,1 0-64,-21 0 96,0-20 31,0 20 130,0-19-1,0-1 32,0-1-160,-21 21 128,21-20-32,0 20 64,0 0-96,0 20-96,21 1 96,-1-1-32,0-1-225,-1 1-511,21-20-385,-20 20-353,20-20-1505,-21 0-1249,1 0-10858</inkml:trace>
  <inkml:trace contextRef="#ctx0" brushRef="#br0" timeOffset="34645.5077">6987 4978 19314,'-20'0'4164,"20"20"-3043,20-20-385,1 19 257,-3 1-352,2 0-193,0-1-223,21-19-161,-23 0-288,3 0 352,-1-19-192,0-1-65,0 0 33,-20 1 32,0 19 96,0-20 0,0 20 32,0 20-128,0-1 128,0 21 193,19 20 31,21 19-128,0 1 0,-1-2 0,1 3 1,-1-22-65,1 0-257,-20 1 97,1-21 161,-21-19-194,0 19-223,-41-39-288,21 21-1,-19-21-224,-21 0-256,21 0-288,-21-21-609,21 2-1249,-21-1-513</inkml:trace>
  <inkml:trace contextRef="#ctx0" brushRef="#br0" timeOffset="35281.25">8079 4978 11242,'-20'0'3427,"20"0"-640,-20 0-673,1 20-160,19-1 32,-20 21-257,20 20-736,0-21-352,20-19-129,19 19-287,1-39 31,-1 0 32,1-19-96,19-21 1,-39 1-290,0-2-31,0 2-32,-40 19 128,0-19-64,-19 18-64,19 1-32,-20 20-97,20 0 1,1 20-352,-1 1-353,20 18-577,0 1-864,39 20-1538,1-21-3235</inkml:trace>
  <inkml:trace contextRef="#ctx0" brushRef="#br0" timeOffset="35463.867">8476 5196 17040,'-41'-40'2370,"23"1"-416,-23-2 0,21 2-417,-18-20-352,17-2-576,1 22-417,0-20-512,20 18 928,20 2-640,0 19-512,1 20-577,17-19-833,3 38-1409,-3-19-1218</inkml:trace>
  <inkml:trace contextRef="#ctx0" brushRef="#br0" timeOffset="35632.8125">8218 4998 22613,'-60'39'2722,"40"-39"-1857,20-20-801,20 20 225,20-19-129,19-1-160,2 20-929,-3-21-1281,22 21-2499,-20-20-9640</inkml:trace>
  <inkml:trace contextRef="#ctx0" brushRef="#br0" timeOffset="36479.492">9071 4521 14573,'0'-19'1730,"0"19"160,0 0-801,20 19 576,-20 1 161,0 39-769,0 1-448,0 19-161,20 1-64,1-1 1,-3 1-193,22-21-256,-19 0 128,17-18 96,3-2 0,-1-19-64,-21-20-32,21 0 0,0 0-96,-21-20-64,21-19-32,-20-2-160,0 21 0,-20-19 63,0 0 65,0-2 224,-20 1-32,0 21 0,0-1-192,-19 20 737,39-20-449,-20 20 0,0 0 64,20 20-96,0 0 65,0 19-65,20-19 416,0 21-384,-1-2 64,21 0-96,-20-19-63,21 1-450,17-1-223,-17-20-321,-2 0-641,-19 0-896,20 0-833,-40-20-1186</inkml:trace>
  <inkml:trace contextRef="#ctx0" brushRef="#br0" timeOffset="36789.0625">9707 4917 17616,'20'61'2178,"0"-22"-929,-1 1 225,21-21-33,-20 1-480,0 1-512,-1-21-161,1 0-96,0 20 0,-20-20 32,20-20 129,-20 20 63,0-21-320,0 1 96,-20 1-64,20-21-31,0 21-129,0-1 32,0-1-32,20 1-97,0 20-31,19 20-96,-19-20-256,21 41-257,-3-22-705,23 21-768,-22-21-1409,1 1-1954</inkml:trace>
  <inkml:trace contextRef="#ctx0" brushRef="#br0" timeOffset="37195.3125">10421 4839 20467,'-40'0'2819,"21"0"-1827,19 39 33,0-19 481,0 19-577,0-19-897,19 21 32,1-22-32,21 1-128,-21-20-96,-2 0-65,-18 0 1,20 0 224,-20-20 0,0 1 32,-20-1 0,2-1 96,-2 21 64,20 0-64,-21 21-64,21-1-64,0-1 32,21 40 32,17-18-32,-18 18 64,41-20-96,-22 22 129,-19-22-129,0 20 128,0-20 64,-40-17-32,20 17-32,-40-19 32,20-1-192,-19 1-128,19-20-96,-21 0-257,23 0-512,18 0-1121,-20-20-1794,20 1-1921</inkml:trace>
  <inkml:trace contextRef="#ctx0" brushRef="#br0" timeOffset="37485.3515">10679 4502 20147,'0'0'2434,"0"0"-2050,20 19 129,0 1 1024,0 39-224,0 1-544,19-1-128,1 20-353,-1-19-224,1-1-96,-19-19-160,17 1-545,-17-22-64,-1 21-608,0-40-897,-20 19-1730,-20-19-1569</inkml:trace>
  <inkml:trace contextRef="#ctx0" brushRef="#br0" timeOffset="37666.0155">10719 4957 19378,'-20'0'3075,"20"0"-2627,20 0 353,20 0 576,-1-20-320,1 20-672,19-20-353,-18 20-385,-3-19-544,3 19 193,-21-20-1666,0 20-833,-20-20-993</inkml:trace>
  <inkml:trace contextRef="#ctx0" brushRef="#br0" timeOffset="37991.2108">10997 4441 18257,'0'0'3075,"0"20"-2499,20 0 770,-20 20 575,20 19-287,0 21-801,19-1-417,-19 1-384,20-21-32,19 0-224,-19-18 320,-1-21-224,-19-1 64,1 1 64,-1-20 0,0 0 32,-20-20 96,0 1-96,0-1 64,0-21 0,0 21 96,0-19-320,18 19 769,-18 20-481,0 0-96,21 0 64,-1 20-96,0 19-64,0-19-320,-1 0-641,21 1-641,-20-1-1441,19-1-928</inkml:trace>
  <inkml:trace contextRef="#ctx0" brushRef="#br0" timeOffset="38751.953">12207 4778 13388,'0'-19'2659,"0"19"-481,0 0-705,0 19 769,21 1-480,-1 21-481,0-2-128,0 0-704,19 1 319,-19-19-704,20 18 449,-21-39-161,-19 20-192,0-20 33,20 0-33,-20 0 0,0 0 128,0-20-224,0 1-64,0-1 0,0-21 0,20 2-96,0 19-320,-20-19 928,20 19-608,19-1 32,-19 21-32,1 0 32,17 21 0,3 18-64,-21-19-257,18 19-223,-17 1-353,19-19-96,-20 18-961,-1-19-737,1-20-1184,0 20-10091</inkml:trace>
  <inkml:trace contextRef="#ctx0" brushRef="#br0" timeOffset="39207.0311">13082 4998 13228,'39'0'2210,"-39"0"-704,20 0-33,-20 0 449,0 0-289,0 0-704,0 0-224,0 0-33,0 0 65,0 0-288,0-20-257,0 20-128,0 0 448,-20 0-127,20-21-97,-19 21 96,19 0 1,-20 0 95,20 0-192,0 0-95,0 21-1,-20-21 0,20 20-96,20-1 32,-20 1 32,20-20-64,-20 0-32,19 0-31,1 0-130,0 0-255,0-20-385,-20 20-640,20-19-1185,-20-1-2948,-20-1-11273</inkml:trace>
  <inkml:trace contextRef="#ctx0" brushRef="#br0" timeOffset="91075.1953">654 6507 14765,'-20'-41'1762,"20"21"640,-20 0-159,1 20-129,19 0-609,-20 0-640,20 0 96,20 20-32,-1 0-353,1 21 65,0 18-193,0 0-160,1 1-191,17-1-1,-18-20 0,1 22-481,-1-22-95,-2 0-257,3 2-288,-1-21-384,-20-1-417,0 1-256,0 0-1089,0 0-544,-20-20-7816</inkml:trace>
  <inkml:trace contextRef="#ctx0" brushRef="#br0" timeOffset="91336.9139">316 6724 19346,'-99'0'2594,"80"-19"-1633,-1 19-160,20-20 768,0 0-159,39 1-802,-19-2-351,41-19-33,-23 1-192,23 0-64,-22 17-32,21-17-449,-21 0-352,1-1-320,-1 0-769,1 20-1152,1-19-866,-23 19-11211</inkml:trace>
  <inkml:trace contextRef="#ctx0" brushRef="#br0" timeOffset="91923.8281">713 6168 15246,'40'0'2018,"-19"0"352,-21 21-96,20-1-288,-2 19-384,3 0-641,-1 41-417,0-1-320,0 21-160,0-21 32,-1 1 33,1-2 159,0-37-256,0-2 128,0 1-128,-20-21 64,19 22 0,-19-41-32,20 20 96,-20-20-31,0 0-65,0 0-64,0-20-32,-20-1 0,20-18 0,0 19-1,0-19-95,20 19 64,-20 0 32,20-1 0,0 21 32,1 21 64,-3-1-32,23-20-64,-1 20-32,-1-1 32,1 1 64,-1-20-128,1 20 96,-20-40-64,19 20 192,1-20-160,-20 1 96,0-21 160,-1 19-159,-19-18-33,0 19 96,-19-19-32,19 19 128,-20 1-320,0-2 320,0 21-256,0 0 96,1 0-32,-21 0 128,40 21-224,-20-2 160,20 1 0,0 19-128,20 1-32,0 0-32,0-20-320,19 19-193,1-19-352,-1-20-512,1 0-897,1 0-1794,-3 0-1634</inkml:trace>
  <inkml:trace contextRef="#ctx0" brushRef="#br0" timeOffset="92430.664">1646 6705 15598,'61'39'3876,"-41"-19"-2979,-1-1 288,1 22 288,0-21 1,0-20-321,0 19-449,-20-19-255,0 20 320,19-20-257,-19 0-352,-19-20-64,19 1 0,0-1-32,-20 0-96,20-1 32,0-18-192,-20 19 64,20 1-64,0-1 0,20 20 64,0 0 0,-1 0 96,1 0 32,20 20 0,-19-20 64,17 0 32,23 0 128,-22 0-64,1-20 96,-20 20-32,19-20 65,-39 1-193,20-2 32,-20 1 96,0 0 0,0 1-63,-20 19-129,0-20-32,-19 20-32,19 20-97,-21-1 129,23 21 32,-2-19 129,20 18 31,0 0 64,0 1-224,20 0-32,19-20-96,1 0-224,19-1-33,-19-19-287,39 0-641,-20-19-1154,22-1-3907,-43 0-11723</inkml:trace>
  <inkml:trace contextRef="#ctx0" brushRef="#br0" timeOffset="92980.4686">2956 6526 20243,'21'-19'2754,"-21"19"-1152,20 19 224,0 21-225,0-21-576,-1 21-769,1 0 0,20 19-191,-20-39-130,-1 0-223,1-1-256,20 2-321,-40-21-673,21-21-800,-21 2-1954,-21-1-8392</inkml:trace>
  <inkml:trace contextRef="#ctx0" brushRef="#br0" timeOffset="93140.625">2898 6348 15758,'-21'-41'6823,"1"21"-4549,2 1-1665,-2 19-129,20 0-96,0 0-287,0 0-578,20 0-320,-20 19-864,38 1-1827,-17 0-1664</inkml:trace>
  <inkml:trace contextRef="#ctx0" brushRef="#br0" timeOffset="93429.6875">3434 6367 21876,'-40'20'769,"-1"0"-96,23 19 864,-23-19-128,41 21-736,-20-2-417,40 0-320,21 1 160,-2-19-288,21-2-96,-1 1 96,20 0-97,-19-20 33,-21 19 192,2-19 64,-41 20 96,0 0 224,0-20-159,-21 19-129,1-19-353,2 0-447,-23 0-1122,1 0-2658,21 0-11884</inkml:trace>
  <inkml:trace contextRef="#ctx0" brushRef="#br0" timeOffset="94291.0155">4625 6585 11915,'-20'-39'3427,"-1"19"-2050,3 1-63,-2-3 671,-1 22-63,1 0-576,0 0-289,2 41-289,-3-21-95,1 39-65,0-18-159,20 18-257,20-40-96,0 1 128,19 0-288,-19-20 160,21-20 65,-3 0-65,3-19-64,-21 19-64,-20-20 64,20 0 32,-20 21 0,-20-21 64,20 40 0,-20-19 288,0 19 33,20 19-257,0-19-192,0 20-32,0 0-64,20 19-352,20-19-353,-21-20-384,41 21-705,-21-2-1569,21-19-1378</inkml:trace>
  <inkml:trace contextRef="#ctx0" brushRef="#br0" timeOffset="94647.4608">5677 6387 18705,'-60'-20'2851,"40"20"-1474,-19 0 65,19 20 159,0 19-288,-19-19-416,19 19-256,20 22-257,0-22-288,20 1-96,-1 0-192,21 0-417,0-21-544,-1 1-512,21 0-1122,-1-20-2594</inkml:trace>
  <inkml:trace contextRef="#ctx0" brushRef="#br0" timeOffset="94914.0624">5994 6507 19602,'-39'19'3011,"19"1"-1762,0 19-32,-1 1 353,21 0-481,0 0-577,21-21-384,19 1-160,19-20 64,-19 0-288,19-20 0,1 1-64,-21-21 31,-19 0-159,-20 20 160,-20-19 95,-19 19 33,-21 20 32,1 0 96,-20 0 0,19 20-32,21-20-480,-2 19-1763,41-19-3426</inkml:trace>
  <inkml:trace contextRef="#ctx0" brushRef="#br0" timeOffset="95508.789">6451 6485 18417,'0'0'1185,"20"22"64,-20-3 769,20 1 0,-20 19-865,19-19-576,-19 0-1,20 1-31,0-2-225,0-19-64,-20 0-31,0 0-33,20-19-32,-20-2 0,0 1-96,0 0 32,0-19 0,-20 19-96,20-21-96,0 22 64,20-1-64,-20 20 32,19 0-64,21 20 192,-19-1-96,17 3 64,3 17-320,18-19-545,-19-1-641,0 1-191,-1-20-449,-19 0-2018,0 0-1281</inkml:trace>
  <inkml:trace contextRef="#ctx0" brushRef="#br0" timeOffset="95827.1484">7087 6466 14733,'20'-40'4389,"-20"40"-2243,0 0-321,-20 0-159,-1 0-577,-19 20-32,22 0-288,-23 21-321,21-2-224,20-19-224,0-1-32,20 1-32,21 0-128,17-20 0,1 0-96,22 21 31,-22-21-31,-19 0 160,-1 19 32,-39-19 64,0 20 160,0 0 64,-20-1 64,-19-19-288,19 20 96,-20-20-256,1 0-192,19 0-225,0 0-320,-1-20-960,3 20-1891,18-19-896</inkml:trace>
  <inkml:trace contextRef="#ctx0" brushRef="#br0" timeOffset="96044.9217">7384 6209 21748,'20'0'2851,"-20"19"-2050,0 1-225,0 19 641,19 22-128,-19-2-576,20 0-289,0 1-160,21-1-416,-3-19-65,-17 0-512,19-20-416,-22-20-833,3 0-1185,-21 0-1314</inkml:trace>
  <inkml:trace contextRef="#ctx0" brushRef="#br0" timeOffset="96221.6796">7285 6546 18577,'-40'-20'4036,"40"20"-2371,0-19-287,40-3 127,-1-17-320,21 19-512,-1-19-449,20 19-320,-18 1-897,-23 19-576,23 0-417,-22 19-2338,1-19-11563</inkml:trace>
  <inkml:trace contextRef="#ctx0" brushRef="#br0" timeOffset="96624.0234">8059 6426 20275,'-59'0'2242,"39"20"-1281,-21 0-64,3 21 672,17-2-416,1 0-480,0 1-481,20 0 0,20-20-192,21 0 0,-3-1-64,3-19 160,-1-19-64,-1-1-192,-19-19 64,0-2-96,0 2 288,-20 19-32,-20-19 32,20 17 0,-20 22 160,0-19 225,0 19 95,1 19-159,19 3-193,0-3-128,0 1-128,19 0 0,1 19-256,20-19-513,-1-20-448,1 21-481,0-21-992,-1 0-2179,-19-21-7783</inkml:trace>
  <inkml:trace contextRef="#ctx0" brushRef="#br0" timeOffset="96935.5467">8277 6446 18417,'20'39'4132,"-20"2"-2242,0-1-193,21-21-31,-21 21-577,18 0-417,-18-20-639,20 0 95,0-20-64,1 0-96,-21 0-128,20 0-33,-20-20 1,0-19 224,0 18-128,0-19-32,0 1-96,0 19 64,0 1 64,18-3 96,3 22 96,-21 22 0,20-3-64,20 21-64,-21-21-257,1 21-383,20-19-481,-20-2-673,19 1-929,-19-20-1953,0-20-9449</inkml:trace>
  <inkml:trace contextRef="#ctx0" brushRef="#br0" timeOffset="97145.5077">8674 6030 22581,'0'0'3940,"20"40"-2403,0-1-576,1 20-64,-3 1-160,2 19-321,21-19-448,-21-1-513,39 0-255,-19-18 95,-1-21-160,-19 0-448,0-20-577,-20 0-1441,0-20-3011</inkml:trace>
  <inkml:trace contextRef="#ctx0" brushRef="#br0" timeOffset="97320.3124">8496 6348 22709,'-40'19'3972,"40"-19"-2563,40 0-832,19-19 287,21 19-223,20-41-449,-1 21-480,-20 1-769,0-1-513,-20 20-319,-19 0-2211,-40 0-9545</inkml:trace>
  <inkml:trace contextRef="#ctx0" brushRef="#br0" timeOffset="98985.3515">10144 6407 11979,'-20'-40'2530,"0"21"-704,-1-2 480,1 1 0,2 0-384,-2 20-384,-1 0-385,1 20-353,0 0-31,20 20-256,-19 0-129,19 19-160,0 1 129,19-1-321,1 2 64,21-22-96,-3-19 64,3-1-128,17-19 0,3 0-321,-2-19-319,1-1-482,-21-19-960,1 18-1281,-40 1-1666</inkml:trace>
  <inkml:trace contextRef="#ctx0" brushRef="#br0" timeOffset="112249.0234">10699 6189 576,'0'-21'1826,"0"21"1441,-20 0-1089,20 0-705,-19 0 449,19 0 384,-20-20-416,20 20 32,0 0 160,0 0-352,0-19-193,0 19-96,0 0-223,0 0-258,0 0-383,0 0-161,20 19 33,-1 1-129,21 1-160,0-1-64,-1-1 0,22 1-128,-3-20-32,-17 20-32,18-1-128,-19-19 0,-1 0 0,1 0 31,-1 0-63,-19 0 224,-20 0-96,20 0 32,-20 0 128,0 20-64,0-20 160,-20 0-96,20 20 128,-39 1 32,19-2-31,-20 1 95,1 0-96,-1-1 64,-1 1 32,3 0-63,-3-1-129,21 3-32,-19-3-64,19-19-225,20 0-223,-20 20-577,20-20-416,0 0-1250,20 0-1953,-20 0-6471</inkml:trace>
  <inkml:trace contextRef="#ctx0" brushRef="#br0" timeOffset="112531.25">11335 6507 17840,'-21'19'1666,"21"-19"-129,-20 20 33,-19 0 448,-1-1-545,0 1-640,1 0-96,-21 20-353,21-20-224,-1 0-128,1-20-64,39 19-320,-20-19-417,20 0-960,0 0-930,20 0-2017,-2-19-12012</inkml:trace>
  <inkml:trace contextRef="#ctx0" brushRef="#br0" timeOffset="112901.3671">11673 6268 20947,'0'-20'2883,"0"20"-1442,0 20 257,18-1-161,-18 21-640,20 20-576,0-21-225,1 1-64,-1 20-192,-2-40-321,23 19-224,-21-19-704,0 0-1153,-20 1-2467,0-2-11947</inkml:trace>
  <inkml:trace contextRef="#ctx0" brushRef="#br0" timeOffset="114744.1405">12843 6367 8680,'20'-40'3395,"-20"20"-705,0 0-543,0 1-1,0-1-609,-20 0-96,20 1-352,-20 19-32,0 0-64,-19 0-320,19 0-129,0 19-383,-1 1-97,3 19 32,18-19-32,0 21-96,0-2 0,18-19 32,23 19-32,-1-19-128,-1-1-161,-19 3-31,20 17 128,-40-19 160,0-1 96,0 21 32,-20-19-32,0-21 32,-20 19-32,21-19 0,-1 0-224,20 0-289,-20 0-704,20 0-1153,0-19-1794,20-2-3235</inkml:trace>
  <inkml:trace contextRef="#ctx0" brushRef="#br0" timeOffset="115004.8827">13082 6407 16463,'0'39'3171,"0"-19"-1986,0-1 193,20 3 511,19-3-543,-19-19-898,39 0-256,-19 0-32,0-19-128,-1-3-128,1-17-32,-19 19-128,-21 1-96,0-1-161,-21 0-320,1 20-256,0-19-512,-19 19-962,19 0-319,0 0-7048</inkml:trace>
  <inkml:trace contextRef="#ctx0" brushRef="#br0" timeOffset="115309.5703">13716 6307 16591,'0'0'3876,"-19"0"-2467,-1 0 33,20 0 351,-20 20-800,0 1-352,20 18-289,-20 0-64,40 1-191,-20 1-97,40-22-65,-1 1-287,1-20-192,0 0-225,-1 0-544,2-20-449,-21 1-1153,18-3-64,-38 3-2978</inkml:trace>
  <inkml:trace contextRef="#ctx0" brushRef="#br0" timeOffset="115599.6093">13835 6070 16239,'0'0'3651,"20"0"-1825,1 19 32,-1 21 32,0-1-545,19 2-416,-19-2-321,0 20-415,19-18-97,1-2-32,-20-19-32,19-1 0,-39 1-64,20-20-64,-20 20 0,0-20-1,0 0 97,0-20-64,20 20-32,-20-20 32,20 1-96,1 19-160,17 0-129,-18 0-63,1 19-225,-1 1-1313,-2 0-3139,3-1-10377</inkml:trace>
  <inkml:trace contextRef="#ctx0" brushRef="#br0" timeOffset="116172.8515">14947 6089 9096,'-19'-59'2563,"-1"59"736,20-21-641,0 21 1,0 0-834,0 0-543,20 0-33,-20 41-128,19-2-384,1 1-161,-20 40-256,20-21-127,0 0-161,19 1 32,-19-1-513,21-20-384,-21 2-416,-2-21-897,2 0-2114,-20-20-2274</inkml:trace>
  <inkml:trace contextRef="#ctx0" brushRef="#br0" timeOffset="116395.5077">14789 6348 19506,'0'0'1666,"0"0"-1090,40 0 833,-1 0-31,1-21-674,19 1-287,20 0-129,-18 1-288,-23-1-352,23 0-193,-41 1-544,19-1-352,-19-21-417,-20 22-1089,0-1-1921</inkml:trace>
  <inkml:trace contextRef="#ctx0" brushRef="#br0" timeOffset="116700.1953">15127 5930 15406,'-20'20'2883,"20"0"-1378,20-1 481,-2 22 320,2-1-576,21 19-545,-21 1-608,19-1-257,1 0-32,-1 1-160,1-20-32,-20-21 33,0 1-129,-1 0 64,1-20-32,-20 19 0,0-19 32,0-19 32,0 19-96,0-20 0,0-19 0,0 19 0,0 0-32,20 20 0,0-19 0,1 19 0,-1 0-32,18 0-353,3 19-512,-2 1-704,1-20-1314,0 20-2210,-1-20-9801</inkml:trace>
  <inkml:trace contextRef="#ctx0" brushRef="#br0" timeOffset="117055.664">15959 6228 19826,'-18'-19'2242,"-3"19"-1121,-19 19 609,20 1-128,1 19-385,-1 1-577,0 0-287,20 0-353,0-21-96,20 21 0,0-40-129,-1 19-95,21-19-32,-20 0-1,1-19 1,-3-1 0,2 0 288,-20 1 160,21-1-64,-21 0 32,0 1 32,0-2-160,0 21 192,0 0 64,0 0-128,0 21 32,20-2-128,0 1 32,-2 0-288,23-1-481,-21-19-416,0 0-192,19-19-865,-19 19-833,-20-20-64,0-19-5509</inkml:trace>
  <inkml:trace contextRef="#ctx0" brushRef="#br0" timeOffset="117265.625">16218 5950 13548,'20'-80'7431,"-20"60"-3331,0 20-1826,0 20-512,0 1 64,0 18-609,19 20-608,-19 22-609,20-22 0,0 21 0,0-41-257,19 20-608,1-18-320,1-22 224,-3-19-256,-17 0-512,19 0-930,-40 0-2209,0-19-6952</inkml:trace>
  <inkml:trace contextRef="#ctx0" brushRef="#br0" timeOffset="117438.4764">16040 6168 24118,'-61'0'2595,"61"0"-1538,41 0 384,-3-20 65,43 20-610,-2-19-543,0-1-257,0 20-448,-18 0-417,-2 0-384,-19 0-545,-1 0-1217,-19 0-3042</inkml:trace>
  <inkml:trace contextRef="#ctx0" brushRef="#br0" timeOffset="118256.8359">17330 5989 16207,'0'-19'2306,"0"19"-160,0-20-352,0 20 544,-20 20-801,-1-1-608,3 1-192,18 1-160,-20 19-225,20-21-192,20-19-32,-20 20-64,18-20 0,3 0 32,-1 0-32,20-20 33,-21 1-97,-19-1 0,20 0 0,-20-1-33,-20 1 1,20 20-128,-19 0-192,-21 0 32,20 0-129,20 0-608,-21 0-288,3 20-609,18-20-1121,0 21-2114</inkml:trace>
  <inkml:trace contextRef="#ctx0" brushRef="#br0" timeOffset="118708.9842">17429 6466 14285,'0'0'2210,"0"0"-160,0 0 384,0-20-63,0 20-962,0 0-512,0 0-225,0 0-191,0 0 31,0 20-63,0-20 95,0 0-223,0 19-129,20-19-32,-20 22-32,20-22-128,-1 0 96,-19 0 0,20 0-64,-20-22 0,20 22-128,-20-19 32,0 19 64,0-20-96,-20 20-32,0-20-32,20 20-417,-19-19-928,-1 19-1378,0 0-3235</inkml:trace>
  <inkml:trace contextRef="#ctx0" brushRef="#br0" timeOffset="125249.0234">1766 7836 12491,'0'-20'2691,"0"20"-481,0-20-224,0 20 0,0 0-513,0 20-96,0 0-127,0 20-450,0 19-63,0-19-256,20 20-257,0-20-32,0-1-32,-1-19-96,1-1-256,-20 2-160,20-21-385,-20 20-320,0-20-320,0 0-161,0 0-2209,-20 0-2756</inkml:trace>
  <inkml:trace contextRef="#ctx0" brushRef="#br0" timeOffset="126032.2264">1349 7538 14157,'-39'60'865,"-1"-1"-65,20-19 482,20 40 800,0-2-385,40 2-768,-1 20-673,1-1-63,19-19 351,21-2 97,0-17 127,19-22-223,20-39-129,1-20-95,-21-60-161,19-38-32,-19-1-64,-19-1 32,-21 1-96,-39 0 0,-20 20 96,-40 39-192,1 20 64,-41 21 64,-38-1-32,-1 40 96,40-20 64,-2 19-224,22 1-384,0 0-737,-42-1-1858,2 22-993</inkml:trace>
  <inkml:trace contextRef="#ctx0" brushRef="#br0" timeOffset="133129.8827">3236 7777 16623,'-21'-20'2691,"21"0"-449,0 20-416,0 20-33,0 0-223,21 19-545,-3 0-481,2 22-127,21-2-65,-41 1-128,20-20-32,-2 19-128,-18-19 65,21 0-33,-21-21-224,0 21-193,0-21-319,0 1-1,0-20-608,0 0-609,0 0-544,-21 0-1634,3-20-1409</inkml:trace>
  <inkml:trace contextRef="#ctx0" brushRef="#br0" timeOffset="133362.3045">2719 7955 19218,'-40'-20'1889,"40"20"-767,20-19 159,0-21 1089,19 0-640,42 0-641,18-19-289,-20-1-383,20 1-193,0-2-320,-20 22-256,-20 19-225,2 1-512,-21 19-609,-21 0-704,-19 19-2082,0 1-10058</inkml:trace>
  <inkml:trace contextRef="#ctx0" brushRef="#br0" timeOffset="134295.8983">3851 7718 10281,'-20'-41'3844,"20"21"-2179,-20 1 289,20-1 737,-20 0-481,-1 20-673,21 0-351,-18 0-290,-2 20-159,0 19 0,-1 22-1,21-2-127,-20 19-193,20 2-223,0-21-1,20 2-192,21-2 0,-3-20-288,3 2-193,-1-21-192,-1-1-448,21-19-576,-21 0-962,1 0-2145,-20-19-7080</inkml:trace>
  <inkml:trace contextRef="#ctx0" brushRef="#br0" timeOffset="134563.4764">4088 7737 20371,'0'-19'1601,"0"19"-448,20 0 513,-20 19 128,0 1-641,21 19-192,-21 1-385,20 20 129,-20-1-385,18-20-192,2 2 0,1-1-31,-1-21-642,0 1-32,-1 0-319,1-1-193,0 2-897,-20-21-1217,0 0-2563</inkml:trace>
  <inkml:trace contextRef="#ctx0" brushRef="#br0" timeOffset="134809.5703">4347 7677 23254,'59'-20'2338,"-19"40"-929,-1 0-608,1 20-257,-19 19-255,17 0-1,-17 21-224,-1-21-32,0 2-160,0-2-257,-20-20-287,0 2-257,0-2-544,0-19-1154,-20 0-2594</inkml:trace>
  <inkml:trace contextRef="#ctx0" brushRef="#br0" timeOffset="138044.9217">5240 7836 16623,'-40'0'2883,"21"0"-833,19-20-192,0 20 288,0 0-865,19 0-416,21 0-129,0 0-351,-1 0 31,22 0-256,-23 0-160,3 20 0,-2-20-320,1 19-321,0 2-544,-21-1-1185,1-20-1249,-20 20-1987</inkml:trace>
  <inkml:trace contextRef="#ctx0" brushRef="#br0" timeOffset="138241.2109">5319 8174 21556,'0'20'2690,"20"-20"-2017,1-20 512,17 20-288,-18-21-513,21 2-384,-2 19-160,21-20-480,-21 20-674,21 0-607,-21 0-1090,1 0-1986</inkml:trace>
  <inkml:trace contextRef="#ctx0" brushRef="#br0" timeOffset="138567.3827">6293 7677 22261,'0'20'3203,"0"1"-1858,0 18-224,18 0-32,-18 20-320,21 2-481,-21-2-192,20 1-32,0-20-480,19-1-129,-19 0-191,-20-18-610,20-21-1248,0 20-3588</inkml:trace>
  <inkml:trace contextRef="#ctx0" brushRef="#br0" timeOffset="140223.6328">1727 9564 8327,'0'0'8649,"0"19"-7464,0-19 448,0 20 898,0 0-481,0-1-961,0 1-321,0 0-63,0 1-96,0 18-193,0-39 64,0 20 97,0 0-129,0-20-31,0 0-33,0-20 33,-20 20-97,20-39 64,0 19-288,0-21 0,0 2-160,20-1 64,-1 0 0,21 0-32,-20 40-32,19 0 64,1 20-128,19 40-64,-19-1-192,1 22-129,-2 17 193,-19-38 160,-20 19 128,-20-19-32,-1-1-1,3-19 162,-2 1-161,-1-2 160,1-19-64,0-20 0,2 0 128,18-20 0,-21 0-64,21 1 0,-20-22-128,20 1 96,20-19 256,-20 19-95,39 20-129,1 20-192,-19 20-289,38 20-383,-19-20-129,-20 19-865,39-19-1281,-39 0-2050,0-1-4099</inkml:trace>
  <inkml:trace contextRef="#ctx0" brushRef="#br0" timeOffset="140615.2343">1885 9425 8456,'-79'-41'3299,"19"21"-160,1 20-737,-20 0-64,-21 41-128,20-2-480,21 20-225,0 41-384,19-21-160,40 40-224,-20 1-321,40 19-127,39-20-161,1-1-192,59-38 96,19-21-96,22-18 32,18-62-129,1-38 33,-20-41 32,-59 2-288,-21-22 160,-41 21 192,-38-19 32,0 18 32,-38 0-32,-23 21 64,2-1-160,-40 21-33,0 20 97,20 18 0,0 1-256,18 1-673,23 19-929,-3 19-3491,1-19-12652</inkml:trace>
  <inkml:trace contextRef="#ctx0" brushRef="#br0" timeOffset="141916.9921">3513 9583 12299,'0'-19'2627,"0"19"-1122,0 0 449,0 19 736,0 21-672,20-1-480,0 22-481,-1-2-224,1 0-97,0 1-319,-20 19-97,41-19-256,-41-21 32,18 1 0,2 1-192,1-22-192,-21 1-481,20 0-384,-20-20-416,-20 0-193,20 0-1601,-41 0-1506</inkml:trace>
  <inkml:trace contextRef="#ctx0" brushRef="#br0" timeOffset="142154.2968">3136 9662 19794,'-20'-20'2787,"20"-19"-1570,20 19 513,19 1 95,1-22-800,19 2-384,20-1-385,2-20-224,-2 21-128,0 19-192,0-19-129,2 19-287,-22 0-385,0-1-224,-19 21-161,-20 21-640,0-21-2274,-1 20-12140</inkml:trace>
  <inkml:trace contextRef="#ctx0" brushRef="#br0" timeOffset="142899.4139">4307 9425 15438,'-59'-61'2082,"39"42"-352,0 19 416,-1 0 0,1 0-513,2 19-640,-2 42-352,20-2 160,0 40 31,0 0 33,0-19-224,20 20-353,18-22-160,23 2-96,-22-21-256,21-19-385,-1-21 33,-19 3-225,19-3-608,-18-19-1090,-21 0-2113,-2 0-1538</inkml:trace>
  <inkml:trace contextRef="#ctx0" brushRef="#br0" timeOffset="143261.7187">4525 9782 17744,'21'0'3107,"-21"39"-2306,0-19 448,20 20 481,-2 19-225,3-19-480,-21 0-416,20-20-225,0 0-128,-20-1-31,0-19-65,0 0-96,20 0 128,-20-19-128,0-21-32,0 0 32,19 0 32,-19 1 96,0 19 33,20-20-65,0 20 128,-20 20 96,40 20-63,-21 1-161,1 18-160,20 0-128,-20 1-577,19 0 0,1-20-255,-19 0-386,17-20-479,-17 0-1218,-21-20-2691</inkml:trace>
  <inkml:trace contextRef="#ctx0" brushRef="#br0" timeOffset="143478.5156">4863 9364 21011,'100'0'3460,"-41"20"-1218,-1 1-641,23 38-319,-22 0-578,1 41-351,-21 0-161,-19-22-128,1 2-160,-1-21-225,-20 0 33,0-18-224,-20-2-161,-1 1-384,21-21-673,-20-19-1729,0 0-1858</inkml:trace>
  <inkml:trace contextRef="#ctx0" brushRef="#br0" timeOffset="144800.7811">6372 9286 18129,'20'-40'1793,"-20"40"-768,0 0-128,0 20 769,0 0-705,-20 19-353,0 0-191,0 22-65,-1-2 32,-17 0 129,18-19-65,-21 0-31,23-1 63,-23-19-64,21 1 161,0-1-64,20-1-1,0-19-160,20 20 65,0-20-65,21 0-96,-3 0 161,23 0-257,-2 0 64,0 0-256,-19-20 160,19 20-448,1 0-353,-21 0-544,1 0-64,-19 0-513,-1 20-512,-20 0-1890,0-1-6374</inkml:trace>
  <inkml:trace contextRef="#ctx0" brushRef="#br0" timeOffset="144990.2343">6451 9999 21748,'20'21'2530,"0"-21"-1344,-1 0 735,21 0-383,0-21-930,-1 21-511,-19 0-258,21 0-255,-3 0-481,3 0-448,-21 0-993,19 0-1378,-19 0-1409</inkml:trace>
  <inkml:trace contextRef="#ctx0" brushRef="#br0" timeOffset="145930.6639">7959 9464 12908,'-20'-39'2018,"2"19"-609,-2-1 481,-21 21 736,21-20-416,1 20-576,-21 20-449,20 1-320,-20 18 0,21 20-161,-1 21-63,0-1 32,20-18-225,0-2-192,20 0-224,19 1 64,1-21-96,0-19-32,19-20-512,20 0-225,-18 0-224,18-39-512,0 19-834,-19-19-2145,-1-2-4324</inkml:trace>
  <inkml:trace contextRef="#ctx0" brushRef="#br0" timeOffset="146416.0156">8376 9583 21268,'21'20'1441,"-21"0"-480,20 19 544,-20 2 161,18 18-353,-18-39-576,21 19-225,-21-19-127,20 1-1,-20-21-160,20 0-96,-20 0 1,0-21-97,20 1-64,-20-19-65,0-20 1,0-2 96,0 22 0,0-20-32,0 38 0,19 1 96,-19 20 193,20 0 191,0 41-96,20-2-320,-1 0 32,21 22 0,-21-22-448,22 1-545,-23-21 193,3 1-450,-21 0-447,-20 1-1058,20-2-2466,-20-19-9737</inkml:trace>
  <inkml:trace contextRef="#ctx0" brushRef="#br0" timeOffset="156602.5389">9687 9484 17168,'-21'-20'2530,"3"20"-896,18 0 480,0 0 96,18 0-673,3 0-480,19 20-416,-1-20-129,1 19-319,19-19 31,1 0-64,-21 0-64,22 0-256,-23-19-321,23 19-319,-23-20-418,-17 20-543,-1 0-1154,0 0-2370</inkml:trace>
  <inkml:trace contextRef="#ctx0" brushRef="#br0" timeOffset="156814.453">9964 9225 21652,'-19'21'1730,"-1"19"-673,20-1 64,-20 20 384,20 1-416,0 19-544,20-38-385,19 18-320,-19-40-385,21 1-800,-3 0-1634,-18-20-3107</inkml:trace>
  <inkml:trace contextRef="#ctx0" brushRef="#br0" timeOffset="157620.1171">11076 9107 17840,'0'-41'2851,"-19"22"-609,19 19-288,0 0-64,19 39-513,-19 2-512,0 38-449,20 1 321,0-2-513,0 2 289,19-21-481,-19 21 64,20-21-288,-20-19-513,1 1-128,-3-2-160,-18-19-608,0-1-513,0 1-1634,0-20-1793</inkml:trace>
  <inkml:trace contextRef="#ctx0" brushRef="#br0" timeOffset="157871.0936">10699 9166 23189,'0'-19'1794,"0"19"-545,20-20 385,20 0 31,-1-21-672,22 22-736,-3-1-193,22 0-128,-1-19-193,1 19-191,-21-1-417,2 2-96,-23 19-512,3 0-897,-21 0-1378,-2 19-1345</inkml:trace>
  <inkml:trace contextRef="#ctx0" brushRef="#br0" timeOffset="158574.2187">11831 9027 1761,'-21'-79'12972,"1"39"-9993,2 20-224,-2 0-129,-1 20-287,1 20-802,0 19-416,2 2-192,18 38 32,-21 1-128,42 18-225,-21 2-127,18 0-673,2-2 544,21-18-512,-3-21-481,3 2-320,18-22 257,-19-19-353,0-1-1090,-21 1-959,21-20-2564</inkml:trace>
  <inkml:trace contextRef="#ctx0" brushRef="#br0" timeOffset="159530.2734">12128 8849 13484,'-20'0'2435,"20"0"-129,0 0-256,0 19 320,0 1-929,20 19-288,-20 2-256,20-2-224,-20 1-97,21-21 33,-1 22-161,-20-21-223,0-20 31,0 0-256,0 0 224,0 0-64,0-20-192,0-1 64,0-18 64,-20-1-96,20-19 0,0 19-64,0 0-32,20 1 64,-20 0-96,39 18 192,-19 21 160,0 21-32,0-2 225,-1 21-193,1 19-32,0-19-160,20 19-32,-21-19 0,1-1-352,20-18-417,-20-1-288,-1-20-544,1 20-962,-20-20-3234,0-20-9994</inkml:trace>
  <inkml:trace contextRef="#ctx0" brushRef="#br0" timeOffset="160007.8125">12248 9405 18609,'0'0'2851,"20"0"-1218,0-21 449,19 1 289,1 20-898,19-19-736,-19 19-609,19-20-449,-18 20 129,-3 0-448,-18 0-321,1 0-641,-1 0-768,0 0-2274,-20 0-11404</inkml:trace>
  <inkml:trace contextRef="#ctx0" brushRef="#br0" timeOffset="160972.6561">12604 9642 13484,'-18'-19'2082,"18"19"-480,0 0 31,-20 0 129,20 0-865,-21 0-160,1 19-321,0 1 257,1 0 127,-1 1 1,0-1-192,20-1-97,0 1-384,20 0 32,19-20-64,1 19-63,19-19-98,2 0-255,-2 0-32,-19 0 64,-1 20 159,-19-20 65,-20 20 257,-20-20-129,1 21 128,-1-2 32,-20 1 64,1 0-160,19-20-192,-21 19-192,21-19-417,2 0-736,-2 0-1378,-1 0-1985</inkml:trace>
  <inkml:trace contextRef="#ctx0" brushRef="#br0" timeOffset="161209.9609">12486 9623 21620,'19'0'2338,"1"-20"-928,0 20-386,21-20-639,-3 1-257,-17 19-288,19 0-449,-1-21-352,-19 21-256,0 0-641,0 0-2145,-1 0-6792</inkml:trace>
  <inkml:trace contextRef="#ctx0" brushRef="#br0" timeOffset="161752.9295">12922 8908 17424,'81'40'2178,"-22"-20"801,0 39-321,21 0-864,-1 41-769,-20 0-641,-19-2-416,-19 2 577,-3-20-257,2-2 0,-20-17-127,0 18-1,-20-40-192,2 21-96,-3-20-257,1-21-512,0 1-1473,0 0-4004</inkml:trace>
  <inkml:trace contextRef="#ctx0" brushRef="#br0" timeOffset="166618.1639">14094 9623 19602,'0'0'1570,"20"0"-1154,-1-20 1121,21 20 577,1-20-736,-3 20-962,3 0-256,-3-19-128,3 19 64,-1 0-384,-1-21-353,1 21-480,-20 0-448,-1 0-993,-19-20-1346,0 20-7463</inkml:trace>
  <inkml:trace contextRef="#ctx0" brushRef="#br0" timeOffset="166791.9921">14272 9425 20819,'-20'39'2499,"20"-19"-994,20 19-64,-20-19-768,21 20-513,-1-20-160,-2 19-224,3-19-673,19-20-993,-20 20-2562,-20-20-13293</inkml:trace>
  <inkml:trace contextRef="#ctx0" brushRef="#br0" timeOffset="167942.3827">15364 8948 16463,'0'0'2434,"0"0"-960,0 40 640,0-1 32,20 20-705,0 21-672,0 0-225,-1-1-319,21-20-257,-20 1 320,1-1-192,17-19-64,-18-19-64,-20 18-256,21-19-129,-1-1-704,-20-19-929,0 20-896,0-20-1218,-20 20-10763</inkml:trace>
  <inkml:trace contextRef="#ctx0" brushRef="#br0" timeOffset="168247.0703">14928 9047 19890,'0'-20'3043,"0"0"-1601,39-19 351,21 19 33,-1-20-737,41-19-512,-1 19-257,0-20-480,0 21-257,-20-1-159,2 1-673,-2 39-1250,-40 0-2305,-19 0-7944</inkml:trace>
  <inkml:trace contextRef="#ctx0" brushRef="#br0" timeOffset="169000.9764">16277 8769 12491,'-20'-20'2723,"1"20"-193,-1 0 1,0 41-129,0-2-416,0 40-449,1 1-320,19 18-288,0 2-352,0 0-193,39-22-352,1 2 289,19-40-289,-19 19-609,19-38-192,22-2-480,-22-19-737,0 0-1409,1-19-897</inkml:trace>
  <inkml:trace contextRef="#ctx0" brushRef="#br0" timeOffset="169760.7421">16694 8651 15054,'0'-41'2178,"0"21"32,20 0 96,21 1-160,-23-21-769,22 21-640,1 19-513,-2 0-160,-19 0-128,0 19 64,0 1-128,-20 19 32,-20 22 32,0-2 224,0-20 0,-1 22 97,21-22-65,-18 0-64,-2-19-128,20 0 0,0-1-192,0 2-129,20-21-191,-2 0-161,3 0 1,19 0-225,-20 20-1057,19-20-2562</inkml:trace>
  <inkml:trace contextRef="#ctx0" brushRef="#br0" timeOffset="170419.9217">17111 9503 9545,'-20'0'1569,"20"0"-1377,0 0 385,0-19 736,0 19-128,0-20-32,-20 20 353,20-20 223,0 20 65,0 0-64,-19 0-225,19 0-224,-20 0-352,0 20-160,20-20-161,-20 20-319,20-20-1,0 19-160,20-19 128,-20 20-63,20-20-1,0 0 0,-20-20-96,19 20 0,1-19-32,-20-1-128,20 20 0,-20-20-32,-20 20-128,20 0-321,-20-19-63,1 19-545,-1 19-1090,20-19-2497,-20 20-7111</inkml:trace>
  <inkml:trace contextRef="#ctx0" brushRef="#br0" timeOffset="171049.8045">17389 8610 17200,'20'-20'2402,"0"20"-576,20 0 832,19 41-544,0-2-1121,-19 20-640,19 21-193,2-1-64,-22 21-32,-19-2-64,0-18 64,0 20-64,-20-41-128,-20 21 288,0-41-256,0 1-385,1-1-512,-1-19-928,0-20-3717</inkml:trace>
  <inkml:trace contextRef="#ctx0" brushRef="#br1" timeOffset="178406.25">7404 10338 12491,'0'-20'1217,"19"20"-224,-19 20 801,20 0 416,-20 19-640,20 0-738,0 2-319,1-21-65,-3 19-191,23-19 127,-21-1 0,18-19-95,3 0-97,18 0-32,1-19-96,-1-1-96,2 0 128,-3 1-224,3 19 64,18-20 0,0 20 32,0 0-256,-18 0 352,18 0-64,-20 0 32,1-21 288,19-18 192,-20 19 129,22-19-225,-22-1-159,-1 0 63,3 0-320,-22 1-256,1 39-609,-20-20-929,0 20-2434,-20 0-10762</inkml:trace>
  <inkml:trace contextRef="#ctx0" brushRef="#br1" timeOffset="178869.1406">8218 10595 19826,'0'-39'1922,"0"39"-1826,-40 19 705,0 21 704,-19 20-320,-20 19-576,0 1-193,-21 20-31,0-2-129,21-18-96,0-21-128,20 2-224,18-42-481,1 21-672,40-40-1025,0 0-2435,0 0-10025</inkml:trace>
  <inkml:trace contextRef="#ctx0" brushRef="#br1" timeOffset="180208.9842">6510 11667 7014,'-39'-20'1826,"39"1"-161,-20 19 257,0-20 224,0 20-288,20 0-449,-19 0-95,-21 20-97,20-1-160,-1 1-160,3 21-225,18-21-351,0 19-129,18-19-96,3-1 128,39 1-160,-21 1 64,1-1-64,-1-20-32,1 19 0,-20 1 0,0 0 0,-20-1 65,-20 1 63,0-20-160,0 20 64,0 1-96,-19-21-353,39 19-640,-20-19-672,20 0-1378,0 0-929</inkml:trace>
  <inkml:trace contextRef="#ctx0" brushRef="#br1" timeOffset="180854.4921">6728 11806 256,'0'-19'11338,"-20"-1"-10024,20 20 255,0 0 481,-18 0 0,18 20-705,-20-1-256,-1 22-64,21-2-64,0 1 0,0-1-288,0-19-193,41-20-63,-23 0 31,23-20 1,-1 0-321,-1-19 128,-19 0-128,0-2-160,-20 2-256,0 19 128,-20 0-353,0 20-192,0 0-63,-19 0 95,19 20 0,-1-20-223,1 20-1443,20-1-383,0 1-2563</inkml:trace>
  <inkml:trace contextRef="#ctx0" brushRef="#br1" timeOffset="181129.8827">7066 11945 14221,'0'20'3203,"0"-40"-1505,0 1 512,0-21-64,-20 1-641,20 18-800,0-18-353,0-1-352,0 1 32,20 18-96,-20 1-416,21 20-673,-21 0-769,20 0-1089,-2 20-384,23 1-10346</inkml:trace>
  <inkml:trace contextRef="#ctx0" brushRef="#br1" timeOffset="181397.4609">7384 11549 16367,'0'-21'1922,"0"42"-1025,0-1 672,0-1 1,0 21-417,20-1-449,-1 22-575,1-22-33,20 0-32,-19 2-160,17-21-481,-17-1-480,-1 1-897,-20-20-1313,20 0-769</inkml:trace>
  <inkml:trace contextRef="#ctx0" brushRef="#br1" timeOffset="181672.8514">7324 11767 15726,'20'-39'4677,"0"19"-3524,0 20-673,19-21-352,-19 21 33,0 0-193,21 0 64,-3 0-32,-17 21-128,19-1 63,-22-1 65,3 1 193,-1 0 191,0 19 32,-20 2-287,20-22-97,-20 1-161,19-20-575,-19 0-577,20 0-1218,-20-20-1088,0 1-10859</inkml:trace>
  <inkml:trace contextRef="#ctx0" brushRef="#br1" timeOffset="181796.875">7563 11569 14894,'-41'-20'1505,"41"20"-1377,0 0-128,0-21-288,20 21-705,1 0-3844</inkml:trace>
  <inkml:trace contextRef="#ctx0" brushRef="#br1" timeOffset="182116.2109">7840 11708 16335,'0'59'1890,"20"-39"-289,-20-1 161,0 1-161,0-20-576,0 21-448,0-21-161,0 0-63,0 0 31,0-21-256,0 1 0,0 1-32,0-1 33,0-19-97,0 19-64,20-21-1,1 21 66,-1 20-130,-20 0 1,18 20 96,2 0 0,1 21-96,19-22-512,-21 21-385,1-21-705,0 1-960,20 1-802,-40-21-5060</inkml:trace>
  <inkml:trace contextRef="#ctx0" brushRef="#br1" timeOffset="182534.1796">8336 11667 11210,'0'-20'3299,"0"20"-1153,0-19 417,-18 19-545,18 0-225,-21 19-608,21-19-448,-20 20 160,20 0-256,0 21-257,0-22-256,20 1-96,-20 0 32,21-20-96,-3 0 64,2-20-64,-20 0-128,20 1 160,-20-1-224,0 20 224,0-21 32,0 21-128,0 21-32,0-1 31,0 19 65,0 0 0,0 2 0,21 18-32,-21-20 64,0 1-96,0 0 96,0 0 0,-21-21 64,21 1-128,-20 0-480,20-1-1346,0-19-1537,0 0-929</inkml:trace>
  <inkml:trace contextRef="#ctx0" brushRef="#br1" timeOffset="183512.6953">8735 11528 11146,'-21'-59'2691,"21"39"-289,0 1-352,0 19-32,0 0-609,0 0-704,0 19 128,0 21 31,21-1-383,-3 21-161,2-20-64,1 19-192,19-18 65,-22-22-97,23 21-225,-21-21-255,0-19-353,-20 20-576,19-20-641,-38 0-609,19 0-2145</inkml:trace>
  <inkml:trace contextRef="#ctx0" brushRef="#br1" timeOffset="183708.0078">8674 11687 15214,'0'0'3459,"0"-20"-1601,0 0-225,20 20 1,-20 0-1057,0 0-481,20 0-96,1 0-64,-3 0-449,23-19-288,-21-1-416,0 20-576,-2-20-610,3 1-1248</inkml:trace>
  <inkml:trace contextRef="#ctx0" brushRef="#br1" timeOffset="184157.2264">8852 11390 14189,'0'59'2338,"21"-19"-480,-1 20-449,0-21-96,0 1-191,-1-21-354,1 21-287,20-19-193,-20-21 0,-1 20-64,1-20-31,-20 0-33,20-20 0,-20 20-64,0-21-256,0 1-64,0 0 64,0 1-225,0-1 161,0 20-32,20-20 128,-20 20 64,21 20 192,-3 0-32,2-1-128,21 1 160,-3 0-64,-18-20 32,21 0 128,-21-20 32,-1 0-63,1 1 31,0-1-288,-20 0 160,0-19-32,0 18-32,0 1-32,-20 20-256,0 0 96,1 0 96,-1 0 31,20 20-31,-20 1-64,20 18 128,0-19 0,0 19-64,20 1-480,19-19-1186,1 18-1857,0-39-2499</inkml:trace>
  <inkml:trace contextRef="#ctx0" brushRef="#br1" timeOffset="184622.0703">9905 11489 16623,'-20'-20'3748,"0"0"-1955,1 20-479,-1 20 63,0 0-128,0-1-352,0 1-384,20 21-417,0-2-32,20-19-64,0-1 0,20 1-160,-21-20-1,1 0-287,-20-20 0,20 1-33,-20-1-63,0 0 223,0 1 193,-20 19 96,20 0 0,0 0-32,-20 0 128,20 19 96,20 21-32,0-1-96,0 2-32,0-2-64,-1 20 128,21-18-32,-40-2 193,21 20-193,-21-19-32,-21 0-64,1-20 64,0 19-193,-19-19-127,19 0-128,-20-20-609,1 0-897,19 0-2402,-20 0-12779</inkml:trace>
  <inkml:trace contextRef="#ctx0" brushRef="#br1" timeOffset="185033.2031">10223 11767 12812,'-20'20'4132,"20"-20"-2115,0 0 129,0-20-320,0 0-577,-20-19-192,20-2-160,0 21-320,0-19-129,0 0-224,0-2-160,0 21-31,20 1-66,0-1-159,0 20-480,-1 20-481,21-20-993,-20 19-2179,20 22-9608</inkml:trace>
  <inkml:trace contextRef="#ctx0" brushRef="#br1" timeOffset="185301.7578">10500 11588 18193,'-20'0'2658,"2"0"-1280,18 0 543,0 0-383,0 20-609,0 0-257,18-1-479,-18 1-161,20 0 32,21 1-64,-21-1 128,-1-20-160,1 0-32,0-20-64,-20-1-65,0 1-31,-20 0 160,0 1-160,1-1-321,-1 0-384,0 1-160,-1-1-160,1 20-1153,20 0-1538,0 0-9320</inkml:trace>
  <inkml:trace contextRef="#ctx0" brushRef="#br1" timeOffset="185540.0389">10660 11569 17072,'-20'19'1601,"20"-19"-95,0 20 447,20 0-95,-1-1-673,1-19-320,0 0-352,0 0-289,19-19 0,-19 19-96,0-20-96,0 0-288,1-19-128,-21 18-385,0 1-192,0 1-96,0 19-545,0 0-1440,0 0-1,-21 0-5157</inkml:trace>
  <inkml:trace contextRef="#ctx0" brushRef="#br1" timeOffset="185868.1639">10976 11728 10537,'41'98'3139,"-21"-57"-1377,0-2 96,-1-19 352,-19 19-833,0-19-288,0-20-416,0 21 64,0-42-417,-19 1-128,-1 0-192,0-39 256,-21-1-224,41 1-96,-18-21 128,18 21-96,18 19 160,3 1-128,-1 18-32,0 1-32,19 20 64,-19 20 96,0-20 1,0 41-97,0-22 32,-20 1 160,0 19-64,-20-19 128,0 0-32,0 1-160,0-21-96,1 0-416,-1 0-353,0 0-1057,20 0-2049,0 0-2051</inkml:trace>
  <inkml:trace contextRef="#ctx0" brushRef="#br1" timeOffset="186163.0859">11454 11410 21204,'-61'39'1985,"43"-39"-1472,-2 20 416,20 0 352,0-1-608,0 1-513,20 1-192,19-1-64,1-1 32,-1 1-161,-19 0 1,20-1-64,-40 1 224,0 0 96,-20 21 32,-20-22-192,21 1-32,-21 19-129,-1-39-928,23 20-1473,-2-20-2595</inkml:trace>
  <inkml:trace contextRef="#ctx0" brushRef="#br1" timeOffset="186357.4217">11711 11708 24214,'20'79'1346,"-40"-40"-802,20-18-352,0 18 481,-20-19-225,2 0-480,18 19-832,0-19-1186,0 1-1602,-21-2-12939</inkml:trace>
  <inkml:trace contextRef="#ctx0" brushRef="#br1" timeOffset="187519.5311">6967 12700 128,'0'19'11531,"0"1"-9289,20 1 0,-20 19-192,21 19-193,-3-20-735,2 2-226,0-2-255,1 0-225,-1-19-95,-2-20 127,-18 20 129,0-20-257,0-20-192,0 0-64,-18 1-64,-2-21 96,-1 1-224,1-2 128,-18-18-160,-3 0 32,21-1-96,0 1 128,1-2 31,19 22 33,0 0 32,19-1-128,1 40 128,0-21 32,21 21 0,-3 21-96,3-1 96,-3 0-32,3 19 32,-21-19-32,0 19 96,-20-18-96,0-1 33,-20-1-66,0 1-255,-21 0-481,23-1-480,-2 1-480,-1-20-353,1 21-1314,20-21-11305</inkml:trace>
  <inkml:trace contextRef="#ctx0" brushRef="#br1" timeOffset="187961.9139">7621 12561 14509,'-38'0'1442,"-3"0"-962,21 0 1218,2 19 640,-23 1-865,21 1-608,0 18-128,20-19-321,-19 19-160,19-19-31,0 1-33,19-1-96,1 0 64,0-20-160,21 0-32,-23-20-64,2-21 0,1 21 32,-1-19 160,-20 19-96,0 1 0,-20 19 96,20-20 0,0 20 0,0 0 0,0 0 0,0 20 0,0-1-96,0-19 0,20 20-416,0 0-321,-2-1-512,3-19-929,19 20-1441,-20-20-8168</inkml:trace>
  <inkml:trace contextRef="#ctx0" brushRef="#br1" timeOffset="188161.1328">7860 12760 15214,'20'0'2402,"-20"-21"-128,0 1-320,0 1-96,-20-1-513,20-19-768,-20 19-385,1-1-160,19 1-32,-20 1-256,20-1-417,-20 20-1121,20 0-960,20 0-1506</inkml:trace>
  <inkml:trace contextRef="#ctx0" brushRef="#br1" timeOffset="188367.1875">8039 12382 17616,'0'-19'3556,"0"19"-2211,0-20-352,20 20 288,-20 20-192,0-1-352,20 1-353,0 19-192,0 2-96,19-2-128,-19 1-256,20-21-224,-21 22-481,21-21-801,-20-1-1313,-20 1-929,0-20-7623</inkml:trace>
  <inkml:trace contextRef="#ctx0" brushRef="#br1" timeOffset="188569.3359">8119 12561 13068,'0'-20'2306,"0"0"321,39 20 223,-19 0-415,20-19-706,-1 19-992,-19 19-449,21-19-160,-3 20-32,3 0-128,-21-1 64,19 1-160,-19 1-160,0-1-289,0-20-800,-1 0-865,-19 0-1858,0 0-11018</inkml:trace>
  <inkml:trace contextRef="#ctx0" brushRef="#br1" timeOffset="188803.7109">8435 12323 17808,'0'-41'3139,"0"22"-2018,21-1 193,-21 20 479,20 20-383,0-1-642,0 3-319,-1 17-129,1-19-160,0 19-64,20 0 0,-20 2-224,19-2-192,1 1 128,-19-1-321,17-18-960,-17-1-1186,-1-1-1889,-20-19-1313</inkml:trace>
  <inkml:trace contextRef="#ctx0" brushRef="#br1" timeOffset="189054.6875">8595 12502 17424,'-40'0'3844,"40"0"-2883,0-20 512,0 20 705,20-20-865,20 20-896,-1 0-353,21-21-256,-21 21-1,2 21 225,-1-1-160,-1 0 0,1-1 96,-20 21 96,19-21 128,-19 1-32,0 1 1,0-1-97,-1-1-64,1-19-353,0 0-608,-20 0-448,20 0-801,-20-19-2210,0-1-10698</inkml:trace>
  <inkml:trace contextRef="#ctx0" brushRef="#br1" timeOffset="189208.9842">8933 12422 15118,'-40'-20'6342,"20"20"-5125,20-20-1025,0 20-480,0-19-1634,0 19-2690</inkml:trace>
  <inkml:trace contextRef="#ctx0" brushRef="#br1" timeOffset="189844.7264">9310 12580 15374,'0'0'2659,"-20"0"-1154,20-19-160,0 19-64,0 19-256,0-19-64,0 41-224,0-21-256,0 19-289,20-19-32,0-1-64,-1-19 0,21 0 32,-20 0-96,0 0 32,-1-19-128,1-1 32,-20 20-32,0-39-32,0 19 0,0-1 160,-20 1-160,1 20 64,-1-19 0,0 19 0,0 0-224,0 0-545,1 0-1025,19 0-768,0 0-962,0 19-9672</inkml:trace>
  <inkml:trace contextRef="#ctx0" brushRef="#br1" timeOffset="190089.8436">9549 12600 13901,'58'41'2242,"-58"-22"-224,21 1 352,-1 0-480,-20-20-513,18 0-96,-18 0-608,0-20-289,0 20 33,0-20-1,0 1-224,21-1-96,-21-1-64,20 1-32,0 1-32,0-1-32,-1 20 160,1 0-128,0 20 0,0-1-384,19 1-641,-19 21-609,20-2-544,-20-19-2274,19-1-11851</inkml:trace>
  <inkml:trace contextRef="#ctx0" brushRef="#br1" timeOffset="191255.8592">11533 10179 10666,'0'0'640,"20"0"-223,-20 0 1568,0 0 65,20 0-256,-1 20-224,1 0-577,-20-1-417,20 21-256,0-21 225,-20 2-97,21-1-31,-3 0-321,-18-1-32,20-19 32,0 0-64,21 20-192,-23-20-64,2 0 128,21 0-1,-2 0-31,-19 0 160,20 0-192,19 0-128,-19 0-289,19 0-31,2 20-97,-2-20 193,20 19-289,1 1-128,-1 1 192,0-1 289,0-1 64,0 1 127,2-20 449,-2 0 321,0-20-161,0 1 1,-18-1 223,18-1 129,0 1 320,0-19 320,-19 19-288,-21-19-384,22 19-129,-41-1-95,19 2-385,-39 19-64,20-20-577,-20 20-1409,20 0-1793,0-20-9418</inkml:trace>
  <inkml:trace contextRef="#ctx0" brushRef="#br1" timeOffset="191872.0703">13062 10575 17072,'20'-19'2722,"-20"19"-1633,20 39 833,-1-19 64,1 40-705,0-1-640,20 2-193,-1-22-224,1 20-95,-1-39-65,1 20-385,1-20-415,-23 0-834,23-1-1633,-21-19-2434</inkml:trace>
  <inkml:trace contextRef="#ctx0" brushRef="#br1" timeOffset="192863.2811">13319 11588 13452,'20'59'1474,"0"-19"-834,0-19 738,-20 18 287,21-19-320,-21 0-159,18-20-162,-18 0-191,0 0 192,0 0-160,-18-20-224,18 20-353,-21-39-64,1 19-64,0-21 65,0 2 31,20-1-288,0 1 32,0-21 64,0 20-128,20 1 128,-20 19-64,20-1-64,0 21-577,-20 21-480,21-21-577,-3 20-1248,23 19-482,-21-19-1152,0 0-1954,-2 19 4996,3-39 3076,-1 21 3074,0-21-1056,0 0-898,-1 0-384,1 0-288,20 0-128,-20-21-513,-1 1-320,1 1-480,-20-1-129,20-19-288,-20 19 0,0 0-64,0-1-64,-20 2 129,0 19-162,-19 0 162,19 0-161,-20 19 128,21 2 192,-1-1 0,0 19-64,20 1-63,0-1 31,0 2-32,20-2-256,19-19-64,1 19-481,0-19-192,19-20-256,2 0-512,-2 0-834,-19 0-1184,-1-20-2787</inkml:trace>
  <inkml:trace contextRef="#ctx0" brushRef="#br1" timeOffset="193073.2421">14034 11469 13580,'-19'0'2851,"19"0"-865,-20 0 608,20 20-544,-20-1-320,20 22-257,0-21-448,0 19-576,20 0-257,0-19-160,-1 0-224,21 1-193,19-1-415,-19-20-321,1 0-1122,-23-20-1152,2-1-641</inkml:trace>
  <inkml:trace contextRef="#ctx0" brushRef="#br1" timeOffset="193286.1328">14232 11489 15694,'0'19'2819,"20"1"-1217,-20 21 191,20-22-95,1 1-97,-1 19-768,19-39-320,1 0-289,-1 0-256,-19 0-256,20-19-353,-20-1-800,-20 0-1538,19 1-2787</inkml:trace>
  <inkml:trace contextRef="#ctx0" brushRef="#br1" timeOffset="193456.0545">14590 11708 17520,'0'-21'2466,"-20"21"-1280,20-40 63,-20 21 352,0-21-672,20 1-577,-19-2-191,19 2-674,19 0-576,1 19-705,0 0-992,0-1-898</inkml:trace>
  <inkml:trace contextRef="#ctx0" brushRef="#br1" timeOffset="193718.75">14789 11369 15566,'0'21'2595,"-20"-21"-1090,20 20 513,-21 0-128,21-1-545,0 1-800,0 19-385,21-19-32,-1 1-96,0-1-64,19-1 32,1 1-96,0 0 0,-21-1 32,-19-19 128,0 20-64,0 0 64,-19-20-32,-21 21 0,0-21-32,21 0-96,-21 0-32,-1 0-449,23-21-640,18 21-417,-20-20-1280,20 20-994,0-20-9641</inkml:trace>
  <inkml:trace contextRef="#ctx0" brushRef="#br1" timeOffset="193894.5311">15007 11588 17424,'39'20'3555,"-19"-20"-1985,-20 20-577,0-1-32,20-19-257,-20 20-608,0-20-320,0 0-609,0 0-736,21 0-1890,-21-20-1922</inkml:trace>
  <inkml:trace contextRef="#ctx0" brushRef="#br1" timeOffset="194033.2031">14987 11291 1761,'0'-20'15375,"0"20"-15952,0 0-1761</inkml:trace>
  <inkml:trace contextRef="#ctx0" brushRef="#br1" timeOffset="194296.875">15186 11469 17520,'40'100'2627,"-22"-61"-770,3 0-383,-1-19 319,0 0-255,0 1-577,-20-21-577,19 0-160,1-21-63,0 1-65,-20 0-64,20-19-193,-20 0-31,0-2-32,0 2-224,0-1-129,0 1 33,0-2-706,20 22-864,-20 19 97,0-20-290,0 40 930,0-1 64,19 2-1442,-19-1-7911</inkml:trace>
  <inkml:trace contextRef="#ctx0" brushRef="#br1" timeOffset="194630.8592">15562 11508 18417,'20'0'3043,"1"0"-1153,-1 0-321,19-19-416,-19 19-416,20 0-449,-1 0-128,-19-20-32,20 0-128,-20 20 97,-1-39-97,-19 19 32,0 20-129,0-21 129,-19 2-192,-1 19-64,0 0 96,-20 0 96,21 19 224,-1 22 0,0-2 65,0 1 63,20-1 256,0 21-255,0-20-225,40-21-160,-1 1 160,21 0-160,-1-20-192,-19 0-417,19-20-576,2 20-1057,-22 0-3011,-19 0-12044</inkml:trace>
  <inkml:trace contextRef="#ctx0" brushRef="#br1" timeOffset="195364.2578">13578 12363 12908,'0'-20'1217,"-20"0"-384,0 1 832,20-3 673,-21 3-736,3 19-385,-2 0 0,0-20-32,-1 20-192,1 20-224,2 21-288,18-2-97,-21 0-288,1 1 0,20 0-128,0 0-192,20-21-353,-20 21-288,21-21-352,17 22-160,3-21-257,-3-1-1024,3-19-577,-1 0-9481</inkml:trace>
  <inkml:trace contextRef="#ctx0" brushRef="#br1" timeOffset="195710.9375">13876 12402 15118,'-41'0'2466,"23"20"-1249,-23-1 833,21 2 256,0-1-576,0 0-737,20-1-545,0 1-319,0 0-1,0-1-96,20-19 64,0 0-96,0 0 64,0 0-160,1-19-225,17-1 129,-38 0 64,21 1-32,-1 19 160,-20-20-64,0 20 64,0 0-32,0 0 32,0 0-32,20 20 64,-20-1-32,18 1-416,-18 0-353,21-20 0,19 19-32,-20-19-192,-1 0-288,1 0-448,0 0 31,-20 0-416,0 0-3107</inkml:trace>
  <inkml:trace contextRef="#ctx0" brushRef="#br1" timeOffset="195943.3592">13975 12184 17104,'0'0'2786,"0"0"-1857,0 20 481,0 19 159,20 0-416,0 2-384,-1 18-385,1-19-256,20 20-96,-20-40-256,-1-1-384,21 21-97,-20-21-544,19 1-641,-19-20-1377,21 0-417</inkml:trace>
  <inkml:trace contextRef="#ctx0" brushRef="#br1" timeOffset="196154.2968">14214 12143 16912,'0'0'3427,"0"0"-1698,0 41 289,0-2-736,18 1-610,2 20-352,21-1-159,-21-19-642,19 0-544,-19-20-416,0 0-321,0-20-1729,19 19-1282</inkml:trace>
  <inkml:trace contextRef="#ctx0" brushRef="#br1" timeOffset="196501.953">14967 12482 21588,'0'0'2242,"0"0"-1890,0 0 481,0 20 448,0-1-576,0 1-449,20 0-192,0-1-192,0 1-160,-1 1-289,1-1-480,0-20-993,1 0-1761,-21 0-962</inkml:trace>
  <inkml:trace contextRef="#ctx0" brushRef="#br1" timeOffset="196683.5936">14967 12243 20211,'-39'-20'2402,"19"1"-2018,20 19-576,0-20-288,0 20-193,20-20-704,-1 20-1314,1 0-3138</inkml:trace>
  <inkml:trace contextRef="#ctx0" brushRef="#br1" timeOffset="196928.7109">15165 12402 17424,'21'60'3267,"-1"-40"-1697,0 0 415,-20-20-223,18 19-481,-18-19-512,21 20-513,-21-20-64,0 20-192,0-20 225,20-20-161,0 0-128,0-19-96,-1 19 31,21-1 33,-20 2 96,0 38-96,-20-19 96,19 41-32,-19-21 0,0-1-576,0 1-289,20 19-513,0-19-928,0 21-2050,1-41-7591</inkml:trace>
  <inkml:trace contextRef="#ctx0" brushRef="#br1" timeOffset="197605.4686">15920 12084 16495,'0'0'3491,"0"0"-1537,0 0 0,21 20-384,-3 19-577,2 22-257,21-2-223,-21 1-193,19-1-128,1 0-64,-1-18-96,-19-21-160,0 19-160,0-19-449,0-1-352,-1 1-801,1 1-608,0-21-1314,-20 0-2017</inkml:trace>
  <inkml:trace contextRef="#ctx0" brushRef="#br1" timeOffset="197812.5">16356 12343 17296,'0'20'3267,"20"-1"-2178,-20 1 160,0 19 96,0-18-672,0-1-417,20 0-256,-20-20-288,21 19-288,-21 1-417,20-20-801,0 0-1409,-20 0-705</inkml:trace>
  <inkml:trace contextRef="#ctx0" brushRef="#br1" timeOffset="198315.4295">16317 12124 19186,'20'0'2562,"-20"0"-1633,19 19 480,21 2 65,1 19-513,-3 19-481,3 1-288,18-1-32,-19 0-31,-20-18-33,0-21 192,-1-1-96,1 1 64,0 0-128,0-20 65,-20 19 95,0-19-96,0-19-128,0 19-64,-20-20-96,0 0-224,20-19-1,-20-2-63,20 22 192,0 19-96,20 0 192,0 0 63,-20 19 66,20 2-130,1-1 129,-3-20-32,22 20-32,1-20 32,-2 19-32,1-19 161,-1-19-162,1-1 66,-20-21-1,19 2 32,-39 0-96,0-1 160,-19 40-224,-1-19 96,0 19-32,0 19 64,0-19-64,1 20 128,-1 19 32,20-19 160,0 19-96,0-18 97,20-1-289,-1 0 32,1-1-161,20-19-127,19 20-224,-19-20-353,19 0-672,2 0-866,-23 0-2593,3 0-8073</inkml:trace>
  <inkml:trace contextRef="#ctx0" brushRef="#br1" timeOffset="198749.0233">17449 12084 24599,'79'-59'1249,"-39"40"-352,40-2 256,-42 21-320,23 0-673,-41 21-160,19-2 32,-39 21-256,0-1 64,0 21-33,-39-20 1,19 19 128,20-40 32,-20 22-96,40-21-128,0 0-97,19-1 321,21 1 32,-21 0 0,1-1 0,-20-19 96,19 21 97,-39-1 63,20 0 96,-20 19-192,0-19-64,-20-1-64,-19 1-448,-1 1-673,0-1-1602,1-20-2690</inkml:trace>
  <inkml:trace contextRef="#ctx0" brushRef="#br1" timeOffset="199906.25">15603 9682 9865,'-21'0'2338,"21"0"-512,0 21-97,0-1 770,0-1-417,0 40-801,0-19-672,21 20-353,-1-21 32,0 1 128,-1 0-319,1 0 63,0-21 192,20 1-192,-21-20-64,21 0-64,0 0 64,-1 0-96,22 0-96,-2-20 32,-1 20 32,3 0-192,18 0-64,0 0 192,20 20-193,0-20 97,21 0 0,-1 0-160,21 0 31,-2 0 193,-19-20-96,0 20-160,1 0 224,-21 0 192,20 0 64,-1 0 0,-18 0 96,19 0 128,-20-19 417,0-1 128,-18 0-257,-22-1-255,-19-18 95,-1 19 0,1-19-31,-20 0-225,-1-2-384,1 2-705,-20 19-576,0 0-1410,0 1-6886</inkml:trace>
  <inkml:trace contextRef="#ctx0" brushRef="#br1" timeOffset="200391.6014">17627 10258 17424,'59'-20'3267,"-18"20"-801,18 0-320,21 20-512,-1 0-417,20 20-640,1 19-289,-1-19-288,0-1-192,0-18-289,1-1-95,-21-1-65,0-19-256,-19 0-544,-1 0-417,-19 0-2978</inkml:trace>
  <inkml:trace contextRef="#ctx0" brushRef="#br1" timeOffset="201195.3125">19097 10893 1569,'0'20'9705,"0"1"-7046,19-2-609,-19 1 128,20 0-256,0-1-898,0 1-319,0-20 96,-20 0 192,0-20 64,0 1-352,0-1-161,0-19-31,-20-2-257,20 2 64,-20-20-192,20 18-64,0 1-64,0 1 64,0 19-128,20 1 32,-20 19-64,20 0-192,19 0-481,-19 19-1057,21 21-1088,-3-21-1891,-18-19-10698</inkml:trace>
  <inkml:trace contextRef="#ctx0" brushRef="#br1" timeOffset="201485.3514">19553 10775 15822,'20'-21'2563,"0"1"-1122,-1 0 962,21 1-770,-20-1-736,0 0-513,-20 1-159,19-2-129,-19 1 96,0 0 32,-19 20-96,-1-19-32,0 19-64,-20 0 0,21 19-64,-21-19 224,20 20-160,0 0 129,1 20 63,19 0 32,0-1 32,0 2-95,19-2-1,21 1-288,0-1-161,-1-19-351,21 1-257,-1-21-384,2 0-545,-2-21-1697,-19 1-1154</inkml:trace>
  <inkml:trace contextRef="#ctx0" brushRef="#br1" timeOffset="201738.2811">20109 10615 16431,'-20'0'1762,"0"0"128,20 0 480,-20 21-641,20 18-319,-20-19-193,20 19-384,20 2-417,-20-21-128,40 19-128,-20 0-192,19-19-96,2-20-256,-3 0-193,3 0-480,-1 0-608,-1-20-737,-19 1-1474,0-1-2306</inkml:trace>
  <inkml:trace contextRef="#ctx0" brushRef="#br1" timeOffset="201970.7031">20367 10655 13132,'0'40'2242,"0"-21"-544,0 21 864,20-19 225,0 18-833,-1-19-577,1 0-352,0-20-609,20 0-224,-1 0 33,1-20-129,-19-19-385,17-2-95,-18 1-160,-20 21-193,0-21-640,-20 0-962,0 20-1664,2 0-642</inkml:trace>
  <inkml:trace contextRef="#ctx0" brushRef="#br1" timeOffset="202390.625">20923 10893 15438,'0'-20'3844,"0"1"-2275,0-1 65,-20-19 512,20-2-545,-20 1-448,20 1-576,0 0-481,0 18-96,20 1-96,0 0-192,-1 20-577,1 0-641,20 0-992,-19 0-1826,17 0-1377</inkml:trace>
  <inkml:trace contextRef="#ctx0" brushRef="#br1" timeOffset="202658.2031">21260 10536 20723,'-20'0'2178,"20"0"-1345,-39 0 448,19 0 32,0 0-256,-19 20-448,39-1-449,0 21-192,18-19-32,3-2-32,19 21-96,-1-21-64,1 1 31,0 21 65,-21-21 128,1 19 64,-20-19 96,-20-20 97,1 19-161,-1 1 128,-20-20-160,20 0-192,1 0-353,-1-20-320,20 20-960,-20-19-898,20-1-1729,0 20-10090</inkml:trace>
  <inkml:trace contextRef="#ctx0" brushRef="#br1" timeOffset="202833.0078">21420 10754 16143,'58'21'6694,"-58"-21"-5413,21 0-576,-1 0 32,-20 0-545,0 0-320,20 0-353,-20 0-1056,0 0-962,0 0-2209</inkml:trace>
  <inkml:trace contextRef="#ctx0" brushRef="#br1" timeOffset="203187.5">21458 10397 16527,'0'0'737,"0"-20"-865,20 20-481,-20 0 417,0 0-961,21 0-321,-21 0-479,0 20 479,20 0 1634,-20-1 1954,20 1 673,-2 21-64,3-2 223,-1 20-415,20-18-513,-21-2-769,21 0-288,0 1-32,-21-19-32,1-1-33,20-20-319,-19 0-129,-3-20-160,-18-1-31,0 1-129,0 0 32,0-19-224,0 19-224,0-20-353,0 0-192,0 21-544,0-1-225,20 20-608,-20 0-513,20 0-1729,-20 20-8168</inkml:trace>
  <inkml:trace contextRef="#ctx0" brushRef="#br1" timeOffset="203476.5625">22035 10655 18897,'39'0'2467,"-19"-19"-257,0 19 544,19-21-736,-19 1-640,20 0-642,-20 1-415,-1-1-161,1 0 32,0 20-32,-20-19-224,0 19-32,-20-20 0,0 20-160,1 0-161,-21 20 97,20-1 256,-19 1 0,19 19 128,0 1 64,20 20 32,0-21 128,20 1 1,19-19-33,1-1-96,0-1-96,-1 1-160,22-20-192,-2 0-673,-19-20-673,-1 20-1665,1 0-4965</inkml:trace>
  <inkml:trace contextRef="#ctx0" brushRef="#br1" timeOffset="204259.7656">20288 11489 11979,'-20'-40'1633,"20"21"65,-21-1 384,21 0 448,0-20-608,-20 20-545,20 0-159,-18 20-161,-2-19-161,-1 38-159,-19-19-96,21 40-161,-21-21-159,20 42-161,0-22-96,1 0-32,38 2-96,-19-2-225,40-19-287,0 0-417,-1-20-544,22 0-866,-2 0-2209,0-40-5093</inkml:trace>
  <inkml:trace contextRef="#ctx0" brushRef="#br1" timeOffset="204604.4921">20664 11390 4548,'-20'0'14638,"0"-21"-12845,-19 21-640,19 21 737,0-1-320,0 19-545,20-19-577,0 19-192,0-19-192,20 1-32,0-1 33,0-1-65,19-19-97,1-19-95,-19-1-96,-1-1 96,-20 1 192,20-19 32,-20 19-64,-20 1 160,20-1-64,-20 20 320,-1 0-320,21 0 65,0 20-129,0-1 32,0 1-32,0 19-32,21-19-321,19 1-255,-1-1-449,1-20-449,-1 0-416,1 0-1217,-20 0-512,0 0-9834</inkml:trace>
  <inkml:trace contextRef="#ctx0" brushRef="#br1" timeOffset="204829.1014">20923 11232 3363,'0'-22'12684,"0"3"-9930,0 19-383,0 19-97,0 3-64,0 17-961,19 0-512,-19 20-321,20 2-256,20-22-224,-19 20-352,17-38-353,-17-1-352,19-1-384,-22-19-770,23 0-1696,-41-19-2499</inkml:trace>
  <inkml:trace contextRef="#ctx0" brushRef="#br1" timeOffset="204995.1171">21122 11251 12972,'-20'-41'4868,"20"41"-1152,-20 0-1474,20 22-416,0-3-545,20 21-384,0 19-449,-2-19-352,23 0-640,-1-21-513,-1 21-481,1-21-1344,-1 1-2179</inkml:trace>
  <inkml:trace contextRef="#ctx0" brushRef="#br1" timeOffset="205524.4139">21875 11410 12075,'20'-20'3523,"-20"20"-1185,0 0 449,0 0-481,-20 20-416,20 0-545,20 19-544,-20-19-417,21 19 33,-21-18-321,20-1 0,-20-20-192,18 19-384,3-19-545,-21 0-801,0-19-1473,0-1-2435</inkml:trace>
  <inkml:trace contextRef="#ctx0" brushRef="#br1" timeOffset="205708.0078">21916 11151 16431,'-21'-19'2402,"21"19"-2626,0 0-1281,0 19 736,21-19-192,-21 20-2434,20 19-3684</inkml:trace>
  <inkml:trace contextRef="#ctx0" brushRef="#br1" timeOffset="205896.4842">21995 11350 576,'59'119'7591,"-19"-80"-2690,-20-19-1698,0 1-288,-1-1-481,1-20-576,0 0-417,0-20-352,0-1-384,-1 1-385,-19-19-192,20 0 0,-20 19 65,0 0-97,0-1 96,0 21 96,0 21-64,0-1-64,0 19-160,20 1 0,21-1-416,-3-18-705,3 18-705,-1-19-1409,-1 0-3139</inkml:trace>
  <inkml:trace contextRef="#ctx0" brushRef="#br1" timeOffset="206744.1406">19871 12084 19698,'0'-19'2627,"0"19"-1666,0 0 64,0 19 448,20 1-512,-20 19-481,0 22 65,20-2-161,-20 1-128,19-1-127,1-19-129,-20 0 96,20-20-192,-20 0-193,20 19-447,0-19-386,-1-1-351,1-19-673,0 0-1569,0 0-834</inkml:trace>
  <inkml:trace contextRef="#ctx0" brushRef="#br1" timeOffset="206911.1328">20209 12382 2882,'0'40'15439,"0"-40"-13357,0 19-833,0-19 128,0 21-480,0-1-641,18 0-192,-18-20-288,20 19-320,1-19-513,-21 0-1698,20 0-1505</inkml:trace>
  <inkml:trace contextRef="#ctx0" brushRef="#br1" timeOffset="207087.8905">20227 12124 16912,'-18'-20'2690,"-2"20"-2306,-1-20-255,21 20-129,0 0-513,0 0-1345,21 0-1377,-21-19-10794</inkml:trace>
  <inkml:trace contextRef="#ctx0" brushRef="#br1" timeOffset="207541.0156">20387 12343 16047,'39'79'2530,"-19"-60"-864,0 22 255,0-21-159,0-1-577,-1 21-480,-19-21-321,20-19-63,-20 20-193,0-20 64,0 0-32,0 0-224,0 0 32,0-20-128,0 1-32,0-21 31,0 1-31,0 19 64,20-1 32,-20 2 96,20 19 96,1 0-64,-3 19 96,22 2-160,1-1 32,-2 0 32,1-1-32,19 1-32,1-20 0,-21 0 128,1-20-32,1 1 0,-41-1 65,18-21 95,-18 2-32,-18 0-224,-3 19 32,-19 0 64,20 20-128,1 0 160,-1 0 0,0 0-32,20 20 32,0 19 161,0-19-161,0 19 64,20-18-64,-20 19 0,20-21-32,19 21-416,-19-21-97,39 1-544,-18-20-704,17 0-1570,-17 0-2915</inkml:trace>
  <inkml:trace contextRef="#ctx0" brushRef="#br1" timeOffset="208113.2811">21776 12104 12075,'0'-39'6086,"-20"-1"-3652,20 40-993,0-19 801,-19 19-704,19 19-833,0 21 31,0-1-223,0 41-33,0-21 129,0 21-225,19-21 97,-19 0-289,20-38-128,0 19-64,0-21-96,19 21-96,1-21 96,19 1-193,-18-40 1,-1 20-32,-21-19 31,1-21 129,0 21-128,-20-21-64,0 19 159,-20 2 129,-19 19 0,19 0 160,-20 0 1,1 0-97,19 19 0,20-19-97,0 21-575,0-1-1570,20-20-3011,19 0-9385</inkml:trace>
  <inkml:trace contextRef="#ctx0" brushRef="#br1" timeOffset="208817.3827">22491 12402 8584,'0'-39'2562,"-20"39"417,1 0-96,-1 0-33,0 19-896,20-19-673,0 20-352,0 0-128,20-1-321,-20 2-319,39-1 63,-19 0-96,0-20 96,20 0-192,-21 0 32,21 0 96,-20-20-128,-20 0 0,0-1-96,0 2 64,0-21-288,-20 21 256,-20-1-384,21 0 224,-1 20-1,20 0-543,0 20-674,0-20-191,20 20-193,-1-20 32,-19 19-1152,20-19-6119</inkml:trace>
  <inkml:trace contextRef="#ctx0" brushRef="#br1" timeOffset="209055.6639">22788 12482 15118,'21'20'2402,"-1"-20"-128,-20 0 129,0 0-610,0-20-640,0 0-416,0-1-32,0-18-225,0 0-384,20-1-160,-20-1-32,19 2-480,1 39-97,0 0-384,20 0-1121,-1 20-2082,1-1-8584</inkml:trace>
  <inkml:trace contextRef="#ctx0" brushRef="#br1" timeOffset="209513.6718">23185 12006 19698,'0'-21'1826,"20"1"-1314,21 0 1058,-2 20-33,1-19-1024,0-1-33,-1 20-384,-19 0-96,39 0 0,-19 0-32,1 20 0,-3-1-128,-17 21 192,-21 20 64,20-21 96,0 20 1,-20 2 95,18 17 96,-18-17-160,21-22-159,-1 20-258,0-18-223,0-2-161,-1-19-191,-19 0-738,20-1-672,-20 1-1153,0-20-2082</inkml:trace>
  <inkml:trace contextRef="#ctx0" brushRef="#br1" timeOffset="209705.0781">23404 12304 19698,'-20'0'3107,"1"0"-2915,38 0 961,1-22 609,40 3-961,-1-1-737,41 20-609,-1-20-1216,0 1-546,-20 19-1632,-18-20-11468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2:38:04.135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16872 8094 8680,'-38'-19'1729,"-3"19"-223,41 0 223,-20 0-447,2 0-482,-3 0-223,1 0-161,0 19-95,20 1 95,-20 19 0,1-18-95,-1 38-161,0 0 96,0 21 96,0-1 225,1 21-97,19 19-223,-20 1-1,20 17-96,0-17 0,20 19 32,-1-20-128,21-19 289,0 18 31,-1-38-288,22-1-32,-3 1 32,1-21-32,2-18 1,18-22-65,0 1 64,-19-20-64,-1-20 64,2-20 0,-2-39-96,-19-1 96,-1-19-32,-19-20 0,-20-20-128,0-20 32,-20-19-193,-19-1 33,-1 1 224,-1 18 64,-18 42-128,-1-2 128,1 40-32,0 21 32,-1 0 32,1 38-96,-2 1-96,2 1 32,19 19-192,22 19-769,-23 1-1345,41 21-3940</inkml:trace>
  <inkml:trace contextRef="#ctx0" brushRef="#br0" timeOffset="505.8594">17389 8174 12908,'-19'-21'1793,"-1"-18"97,20-20-769,-20-2 481,20-17-129,0-2-160,20-19-320,19 19-128,1-20-128,0 22-289,-1 19-320,21 18-64,-21 2-128,22-1-256,-2 1-385,0 18-960,1 1-385,-21 20-2402</inkml:trace>
  <inkml:trace contextRef="#ctx0" brushRef="#br0" timeOffset="1151.3672">18541 6804 14125,'0'-21'1441,"0"21"-63,-21 0-450,21 0-415,-38 41-33,17-2 33,1 1-97,-20 20-31,21-21 127,-1 1 257,0-1 64,20-18-225,-20-1-31,20 0-65,0-1-191,20 1 95,-20-20 128,40 0-127,-21 0-65,21 0-96,19 0-31,-18-20-97,-1 20-160,19 0 128,-19 0-288,-21 20-97,1-20-736,0 39-1185,0-19-320,-20 21-1762</inkml:trace>
  <inkml:trace contextRef="#ctx0" brushRef="#br0" timeOffset="1352.5391">18541 7538 18545,'0'0'1602,"0"0"-1250,0 0 1185,20 0 129,0 0-641,-2 0-769,3 0-224,19 0-32,-20 0-320,19 0-577,1 0-961,-1 0-256,-19 0-1890</inkml:trace>
  <inkml:trace contextRef="#ctx0" brushRef="#br0" timeOffset="1932.6172">19057 6724 15758,'40'-59'929,"-21"40"224,21-22 321,0 21-545,-1-19-737,-19 39 32,21-20-32,-23 20 0,22 20 33,-19 0 287,-1-1 225,-20 21 224,18 0-32,-18 19-225,21 21-319,-21-1-225,0 1-64,0-21-64,0 0-32,0 2 64,20-22-160,-20-19-96,20-1-513,-20 1-832,0-20-225,0 0-672,0 0-2851</inkml:trace>
  <inkml:trace contextRef="#ctx0" brushRef="#br0" timeOffset="2122.0704">19215 7081 16399,'0'0'2402,"0"-19"-1473,20-1 897,20 0 192,-19 0-609,37 1-736,-17 19-577,-2-20-96,21 20-352,-21 0-770,1 0-959,-1 0 127,1 0-1538,-20 20-9672</inkml:trace>
  <inkml:trace contextRef="#ctx0" brushRef="#br0" timeOffset="2454.1016">19196 7557 19282,'-20'-19'1986,"20"19"-1410,20-20 962,19-19 544,1 19-673,19-19-480,2 18-385,18 1-351,-20 0-97,-19 1-160,-1 19-225,1 0-383,0 0-417,-21 19-417,1 1-608,-20 0-224,0 1-2691</inkml:trace>
  <inkml:trace contextRef="#ctx0" brushRef="#br0" timeOffset="2723.6329">19454 7718 18129,'-20'19'1986,"20"21"-1026,-21-1-223,21 21 544,0-1-352,0 20-448,0-18-225,0-2-256,21 1-64,-1-21-417,0 1-351,19-1-225,-19-18-193,0-1-1120,0-20-4228</inkml:trace>
  <inkml:trace contextRef="#ctx0" brushRef="#br0" timeOffset="3012.6954">19692 7955 14157,'0'-20'3395,"0"40"-1665,0 0-897,0 19 672,0 2-224,0 18-352,19-20-416,1 22-257,0-42-64,21 1-96,-3 0-128,3-20 64,18-20-32,-19-19-32,-20 19-192,0-21-129,-20 2-31,0 0 288,-20-1 96,-20 19 96,1 21-224,-1 0 192,-1 0-32,3 0-96,17 21-480,1-1-1026,20 0-2210</inkml:trace>
  <inkml:trace contextRef="#ctx0" brushRef="#br0" timeOffset="3715.8204">19930 7320 16591,'20'0'1794,"-20"0"-833,0 39 833,20-19-1,0 40-832,0-20-512,-1-1-97,1 0-32,0-17 33,0-22 95,-20 19-96,0-19-128,20-19 1,-20-3 63,0 3-192,19-21-96,-19-19 64,20 19-224,-20 20 256,0 0-96,20 1-96,1 38 96,-21 1 64,20 0-32,-2 40-160,23-21-320,-1-19-834,-21 19-1280,21-17-353,0-3-4164</inkml:trace>
  <inkml:trace contextRef="#ctx0" brushRef="#br0" timeOffset="6545.8985">21280 6129 4548,'-20'-40'4612,"20"40"-2626,-20-19 801,20 19-641,0 0-385,0 0-800,20 19 288,-20 40-192,20 2-352,0 17-224,0 2-97,19-21 96,-19 0-63,0-18-129,19-21 32,-19 0 97,-20-20-65,20 0-160,21-20 0,-21 20-63,-2-20-65,3 1 0,-1 19-160,20 0 256,-40 0-256,19 19 256,1 21-32,-20-1-160,0 2 0,0-2 96,-20-19-96,20 19-128,-39-19-32,19-1 63,0-19-287,-1 21-353,3-21 97,-2 0-129,20 0-128,-20 0-769,40-21-864,-20 2-4164</inkml:trace>
  <inkml:trace contextRef="#ctx0" brushRef="#br0" timeOffset="6894.5313">21737 6507 16687,'0'39'1698,"19"-39"-833,-19 20 352,20-1-224,0 1-192,21-20-353,-23 0-64,22 0-191,-19-20 223,17 1-96,-17-1-352,19-19 192,-40 39-128,20-22 0,-1 22-64,-19 41 0,20-1 160,0-1-63,0 41-33,0-1 0,-1-19-128,1 19 63,20-19 130,-20-1-97,-20-19 96,19 20-32,-19-21 32,-19 1-96,19-21 32,-20 22-192,-20-21 0,20-20-289,1 19-288,-1-19-416,0-19-1121,0-1-2242</inkml:trace>
  <inkml:trace contextRef="#ctx0" brushRef="#br0" timeOffset="7184.5704">22252 5989 15822,'0'-39'1474,"0"19"-97,0 20-32,0 0-288,0 20 129,20 19-1,-20 2-224,20 38-289,0 1-287,1-1-353,17 20 128,-17-20-256,-1 1-289,0-21-319,0 2-898,-1-22-192,1-19-1152,0-1-3204</inkml:trace>
  <inkml:trace contextRef="#ctx0" brushRef="#br0" timeOffset="7481.4454">22650 6148 17232,'-20'41'480,"0"-2"-63,0 1 672,-19-1 64,19 21 224,0-20-512,20-1-353,0 0-159,0-17 63,0-3-32,0 1 33,20 0-33,0-20-192,-1 0 1,-19 0-1,40 0-160,-20 0-192,0 0 224,-1 0-192,1 0-193,-20 0-447,20 0-65,1 0-288,-1 0-609,-20-20-1601,18 20-6086</inkml:trace>
  <inkml:trace contextRef="#ctx0" brushRef="#br0" timeOffset="7857.4219">22948 6466 13965,'39'19'768,"-39"3"802,20-22-161,0 0-224,0 0-320,-1 0-352,1 0-321,0 0-128,0-22 0,1-17 160,-3 19-64,-18-19 1,-18 19-1,18 1 128,-21-2-32,1 21-64,0 0 33,-19 0 127,19 21-32,0-2 97,0 21 127,20-1-256,-20 0-63,40 22-129,0-41-96,0 19 96,19-19-224,1 1-65,1-2-95,-3-19-352,-18 0-289,21 0-320,-21-19-1250,-1 19-4740</inkml:trace>
  <inkml:trace contextRef="#ctx0" brushRef="#br0" timeOffset="8219.7266">23365 6287 19026,'0'20'1953,"0"0"-511,19 20-385,-19 0 64,20-21-96,0 21-673,0-21-256,19 3 192,-19-3-95,20-19 191,-19 0-160,-3-19-32,2-3-63,-20 3-33,21-1-96,-21 0 64,0 1-64,0 19-96,20 0 128,-20 19 0,20 1-32,-2 19 64,3 2-160,-1 18 128,0 2 32,0-2-96,-1-20 96,-19 21-32,20-20 0,-20-1-128,-20 0-96,1-19-193,-21 1-640,-1-1-961,3-1-896,-3-19-6151</inkml:trace>
  <inkml:trace contextRef="#ctx0" brushRef="#br0" timeOffset="9475.586">21776 7081 16079,'-39'0'640,"39"0"545,0 0-512,0 21 480,0 19 96,19 19-384,1 21-320,0-21-225,0 21 64,1-21-320,-3 0 65,2 1-226,0-20 322,1-1-161,-1-19-64,-2 1 96,-18-2-96,21 1-32,-21-20 96,0 0 32,-21 0-96,21 0-96,0 0-64,-18-20-32,18 20 320,0-19-224,-20 19 64,20 0 32,0 0-97,0 0 1,20 0 128,-2 0-32,23 0-96,-1-21 96,19 21 0,-19 0 0,19 0 96,0 0-192,-19 0 192,19 21 32,-18-21-95,-1 0-1,-20 19-129,-1-19 162,1 0-65,0 0 32,-20 0 64,20-19 96,-20 19-320,0 0 64,20-21 32,-20 21 160,0-20-64,-20 20-32,20 0 64,0 0-64,0 0 160,0 0-192,0 0-96,0 0 96,0 0-128,0 0 320,0 0-192,20 0 96,-20-20-64,19 20-32,-19 0 64,0-19-32,20-1 0,-20 0 193,0-21-161,0 22 128,0-21 0,-20 21 0,1-1 193,-1 0-193,0 1 0,20 19-128,-20 0 0,0 0-96,20 0-96,0 19 160,0 21-128,0-1 96,20 0-96,0-17 128,0 17-160,0 0 128,19-19 32,-19 0-257,20 1-447,-1-21-321,2 0-384,-3 0-802,-18 0-1952,1-21-8169</inkml:trace>
  <inkml:trace contextRef="#ctx0" brushRef="#br0" timeOffset="9968.75">22768 7399 15598,'20'40'1442,"1"-20"-417,-21 19 416,40 1 64,-21 1 33,1-2-641,0 0-449,0-19-352,0 0-64,-20 1 32,19-21-64,1 0 128,-20 0-160,20-21 32,-20 1 32,0 0 0,-20-19 0,20 0 1,0-2 31,-20 21-64,20-19 0,0 19-32,0 0 64,0 20 0,20 20 192,-20 0 128,20-1-224,-20 21-32,20 1 129,0-22-33,-20 1-160,19 0 32,-19-1-64,20-19 32,-20 0 32,0 0 128,20-19-128,-20-1 96,0 0-160,20 1 64,-20-3 0,21 3-32,-3-21 1,-18 40-162,20-19 65,0 19 64,1 19 32,-1 21-64,0-21-160,-1 22-160,-19-21-1058,20 0-736,0-1-768,-20 1-4005</inkml:trace>
  <inkml:trace contextRef="#ctx0" brushRef="#br0" timeOffset="10460.9375">23365 7459 15214,'19'0'2466,"-19"0"-640,20 39-96,0-19-385,-20 19-96,20 2-704,0-1-129,-20-21-224,19 21-128,1-19 128,-20-21-160,20 0 161,-20 0-97,0 0 0,0-21 0,0 1-192,0 0 96,-20-19 0,20 19-96,0-21 96,0 2-96,0 0 96,0 19-96,0 0 128,0 20 128,20 0 224,-20 20-160,20 0 33,-20 19-129,21-19 32,-3 21-96,2-22 32,1-19-64,-1 20 0,0-20 128,-20 0-96,18 0-32,-18 0 64,21-20-96,-21 20 96,20-19-160,-20 19-64,20 0 0,0 0-320,-1 0-129,1 0-192,20 0-608,-20 19-128,-1 1-834,1-20-1792,0 20-9258</inkml:trace>
  <inkml:trace contextRef="#ctx0" brushRef="#br0" timeOffset="10830.0782">24119 7498 10954,'20'-39'4708,"0"19"-2722,-20 1-416,0-2 159,-20 21-191,20 0-225,-20 0-512,-21 0-289,23 40-191,-2 0-225,-1-1-96,21 0 0,0 2-32,21-21 0,-1 0 64,-2-1-64,2-19 32,1 0 0,-1 0 64,0-19-64,0-1 32,-1 0 64,-19 1-64,20-3 128,-20 3-96,0 19-128,0 0 32,0 0 64,0 19 0,20 3-160,0-3-481,0 1-1056,19 0-257,1-20-1954,-1 19-12043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2:39:21.29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674 3330 13164,'-20'-39'1473,"20"17"321,0 3-96,0-1 63,0 20-31,0-20-545,0 20 0,0 20 64,0 0-384,20 21-160,1 18-257,-3 21-95,-18-2-97,20 22-160,-20-21-32,20 1-96,1-2-32,-1-38-224,-2 20-353,-18-20-416,21-21-801,-1 1-288,-20-20-1377,0 21-9385</inkml:trace>
  <inkml:trace contextRef="#ctx0" brushRef="#br0" timeOffset="218.75">316 3489 20211,'-79'-20'1153,"59"20"-737,20-20-224,20-20 1538,21 20 96,17-19-769,21-20-545,2-2-384,-2 2-64,0 20-576,-20-22-577,22 22-1185,-22 0-385,1 19-3202</inkml:trace>
  <inkml:trace contextRef="#ctx0" brushRef="#br0" timeOffset="551.7579">1270 3210 19506,'-59'-39'961,"39"19"-321,0 20-159,-1 0 608,1 40 224,2-1-96,-3 22-288,21 17-512,-20 2-353,20 19-160,0-19-577,20-2-288,19-17-480,2-22 95,-1 0-736,19-19-2242</inkml:trace>
  <inkml:trace contextRef="#ctx0" brushRef="#br0" timeOffset="754.8829">1468 3291 20819,'-20'0'1538,"20"0"-898,0 39 161,0 0 512,20 1-352,-20 40-448,20-2-449,0 2-417,-1-21-768,21 2-352,1-22-129,-3 0-512,23-19-3171</inkml:trace>
  <inkml:trace contextRef="#ctx0" brushRef="#br0" timeOffset="971.6797">1687 3269 20243,'20'-59'1569,"0"79"-288,19-20 641,1 39-320,39 2-545,0 38-353,-18 21-511,-2-1 63,-19-20-192,-21-20-32,-19 1-192,0-20-97,0-1-447,-19-19-481,-1 21-385,0-22-1537,-21 1-5189</inkml:trace>
  <inkml:trace contextRef="#ctx0" brushRef="#br0" timeOffset="1537.1094">2440 3409 20691,'0'-20'1089,"0"20"-737,20 0 1250,1 0 320,-1 0-609,18-20-768,3 20-289,-1 0-96,19 20-416,-19-20-225,-1 20-736,1 1-1185,1 18-993,-23-19-12268</inkml:trace>
  <inkml:trace contextRef="#ctx0" brushRef="#br0" timeOffset="1703.125">2620 3786 23125,'0'0'545,"20"0"-513,19 0 769,1-19 64,-1-1-609,22 20-416,-3-21-225,3 21-992,-2-20-1282,0 20-3074</inkml:trace>
  <inkml:trace contextRef="#ctx0" brushRef="#br0" timeOffset="1927.7344">3374 3171 17200,'0'20'8840,"0"-1"-8840,20 21 385,0 20 415,-20 19-351,20 1-257,0-1-160,19-19-32,-19-1-416,20 0-417,-21-18-448,1-2-930,0-19-928,-20-1-7751</inkml:trace>
  <inkml:trace contextRef="#ctx0" brushRef="#br0" timeOffset="3326.1719">4248 3786 14061,'19'20'3171,"1"0"-1698,-20 19 289,20 2 192,0 18-673,0-20-448,0 2-513,-20 18-96,0-39-224,19 19-256,-19-19-513,-19 1-1409,19-2-1569</inkml:trace>
  <inkml:trace contextRef="#ctx0" brushRef="#br0" timeOffset="3970.7032">5260 3350 18705,'0'0'1762,"20"0"-1057,-20 19 448,19 21 833,1 20-481,0-1-704,1 1-65,-1 19-319,-2-20-161,2 21-192,1-41-32,-21 1-256,20-19-449,0-1-608,-20-20-1121,0 0-353,0 0-1985</inkml:trace>
  <inkml:trace contextRef="#ctx0" brushRef="#br0" timeOffset="4166.0157">4863 3489 20723,'19'-40'1602,"1"21"-802,20-22 546,19 21 127,20-19-864,2 19-385,-2-21-288,0 22-673,0 19-800,-18-20-738,-22 20-1856</inkml:trace>
  <inkml:trace contextRef="#ctx0" brushRef="#br0" timeOffset="4918.9454">5994 3230 15406,'-19'-20'2306,"-1"20"-704,0 0-225,20 0-32,-20 20 321,-1 0-225,3 40-320,-2-1-224,-1 21-224,21-1 32,0 1-609,21-1-32,-1-19-32,19-1-417,1-20-415,-1-19-514,21 0-864,-20 1-160,-1-21-897,-19-21-5029</inkml:trace>
  <inkml:trace contextRef="#ctx0" brushRef="#br0" timeOffset="5230.4688">6153 3548 18865,'0'40'1890,"0"0"-1249,0-1 320,20 0 768,1 2-287,-21-2-610,18-19-287,2 0-353,1-1 0,-21-19-32,20 0 1,0 0 63,-20-19-96,18-1 0,-18-19-96,0-2 160,0 21-96,21-19 33,-21 19-1,0 1-64,20 19-96,0 0-64,0 19 96,19 21-64,-19-21-577,20 22-544,-1-2-1442,1-19-512,-20-20-3587</inkml:trace>
  <inkml:trace contextRef="#ctx0" brushRef="#br0" timeOffset="5434.5704">6708 3191 22389,'100'59'3459,"-40"1"-1761,-20-1-994,19 21-319,-18-1-193,-23 1-128,2-41-481,0 20-223,-20-18-257,0-21-384,0 19-1410,0-19-608,-20-20-7399</inkml:trace>
  <inkml:trace contextRef="#ctx0" brushRef="#br0" timeOffset="8107.4219">7801 3191 16367,'20'-40'2146,"-20"40"-1121,19 0 128,-19-19 256,0 19-191,0 19-193,0 1-193,0 19-319,-19 1 31,-1 1-31,0-2-1,-20 0 1,20-19-33,1 21-224,-1-22-31,0 1 31,0 0-128,-1-1-128,21 1 64,0-20-32,21 20-32,-1-20 192,20 0-64,-1 0-96,21 0 33,-1-20-194,2 20-351,-2 0-257,-19 0-576,19 0-545,-19 0-640,-21 20-1474,-19-1-10986</inkml:trace>
  <inkml:trace contextRef="#ctx0" brushRef="#br0" timeOffset="8259.7657">7880 3747 21428,'-20'20'1858,"40"-20"-1955,1 0 802,17 0 512,3 0-480,-1-20-641,19 20-769,-19 0-1409,19 0-416,-39 0-3844</inkml:trace>
  <inkml:trace contextRef="#ctx0" brushRef="#br0" timeOffset="9346.6797">9132 3350 4163,'-21'-59'10026,"1"37"-7976,0 3-256,0 19 352,1-20-289,-1 20-95,0 0-385,-20 20-608,21 21-256,-1 18 127,0 0 1,0 21-129,-1-2-127,21-17-289,21-2 0,19 1-192,-1-21 96,1-19-417,39 0-31,0-40-449,2 20-993,-2-39-512,-20-2-481,-19 21-4067</inkml:trace>
  <inkml:trace contextRef="#ctx0" brushRef="#br0" timeOffset="9707.0313">9468 3369 18513,'20'40'2434,"-20"0"-736,20 0 256,0-1-481,1 0-352,-21 2-320,18-21-289,-18-1-191,20-19-129,-20 0-32,0 0 160,0 0-31,0-19-257,20-21-64,-20 0-32,21-19 0,-21 19 64,20 0-32,-2 20-33,3 0 130,-21 20-1,20 20 320,20 0-192,-1 40 0,1-21-128,-1 1-128,21 0-416,-21 0-641,1-21-737,1 1-1537,-3 0-833,3-20-10858</inkml:trace>
  <inkml:trace contextRef="#ctx0" brushRef="#br1" timeOffset="11981.4454">8773 3985 10826,'0'-20'2947,"0"20"-1026,0 0-832,0 0-128,0 20 0,0-20-160,0 19-160,0 1-97,0 1 33,0-1 95,21-20 33,-21 0-161,0 19-255,20-19-65,-20 0-96,20 0 32,-2 0-160,3 0 96,-1 0-96,20-19 32,-1 19-128,1 0 160,19 0-64,-19 0 96,19 0-224,-18 0 192,17 0-128,-17 0 32,-2 0-96,1 0 224,-20 0-32,0 0 257,-1 0 255,1 0 65,0-20 63,-20 20-351,20-21-161,-20 1-160,20 1-224,-20-1-737,21 0-929,-3 1-480,2 19-2146</inkml:trace>
  <inkml:trace contextRef="#ctx0" brushRef="#br1" timeOffset="12662.1094">9071 4143 13612,'0'0'3780,"0"0"-2467,0 0 129,0 0-65,-20 0-192,20 20 0,0 0-288,0 20-417,20 0-223,-20-1 31,0 0-64,20 2-32,-20-1-64,0-1-63,20-19-33,-20 1-32,21-2 0,-21-19 32,18 0 96,2 20-128,0-20 64,21 0-64,-23 0 32,23 0-32,-1-20-32,-1 20-160,-19 0-289,20 0 33,-1-19 159,-19 19 33,0-21 224,-20 1 32,20 20 96,-20-20 0,0 1 0,-20-1 1,0 20-33,0-20 0,0 1-96,1 19 96,19-22-128,-20 22 32,20 0-65,0 0-127,20 22 224,-1-3 128,1 1-64,0 0-64,20-1 65,-19 21-65,-3-19-65,2-2-63,0 1 32,-20 0-192,0-1-801,0-19-801,0 20-1857,0-20-12108</inkml:trace>
  <inkml:trace contextRef="#ctx0" brushRef="#br1" timeOffset="13422.8516">9905 4461 6309,'0'-20'2915,"0"1"-897,-20 19 641,20-20-289,-20 0-480,20 20-417,-19-19-32,19 19 65,-20 0-65,0 0-256,20 19-288,-20 1-288,0 19-193,1 1-160,19 20-95,0-21-129,0 1-32,19 0 0,1-20-161,20 0-351,-1-1-257,1-19-640,0 0-961,-1 0-865,2 0-6727</inkml:trace>
  <inkml:trace contextRef="#ctx0" brushRef="#br1" timeOffset="13915.0391">10144 4502 224,'-20'19'16591,"20"-19"-15534,-20 20-160,40-20 705,-20 20-257,0 19-384,0-19-352,20-1-193,-2 2-96,23-1 33,-21 0 31,0-20-64,-1 0 65,-19-20-65,0 0 0,0-1-128,0-18-128,-19 19 33,-21-19-65,20 19-96,-1 1 128,3-2-32,18 1-96,-20 20 160,20 0-160,20 0-97,-2 20 129,3 1 64,19-2 32,-1 1 1,-19-20-97,20 20 96,-20-20 0,19 0-32,-39 0 0,20 0 160,-20 0-96,0 0 160,0 0-32,0 0-160,0-20 65,0 20-225,20-20-33,-20 20-127,21 0 96,-1 0 0,-2 0-160,2 20-385,1 0-736,19-20-641,-1 19-833,-19-19-3363</inkml:trace>
  <inkml:trace contextRef="#ctx0" brushRef="#br1" timeOffset="14183.5938">10778 4441 16751,'-19'-19'2947,"19"19"-1570,-20 0-384,0 0 417,20 0-193,-20 19-416,20-19-481,0 20-256,0 21-96,20-22 0,20 1 0,-21 0 32,21-1-32,-20 1 32,1 0-32,-21-1 96,0-19 0,0 21 96,-21-21-128,1 20-192,0-20-417,-19 0-832,19 0-353,0-20-1024,-20-1-7752</inkml:trace>
  <inkml:trace contextRef="#ctx0" brushRef="#br1" timeOffset="14393.5547">10838 4282 20371,'0'20'1185,"0"0"-448,21 21 672,-3-22 0,-18 40-288,20-19-608,21 0-481,-21 0 0,19-1-449,-19-19-255,0-1-289,0-19-512,-1 0-641,-19 0-1602,0-19-13068</inkml:trace>
  <inkml:trace contextRef="#ctx0" brushRef="#br1" timeOffset="14545.8985">10838 4481 18257,'-20'-20'2883,"0"0"-1602,40 20-448,0-19 512,1 19-96,17-20-833,3 20-288,-3 0-480,3 0-545,18 0-928,-19 0-674,0 0-2369</inkml:trace>
  <inkml:trace contextRef="#ctx0" brushRef="#br1" timeOffset="14864.2579">11335 4402 17328,'-41'20'3011,"23"-1"-2210,-3 1 256,1 0 1281,-20 1-448,40 18-801,0-19-609,0 19-288,20-39-64,0 20-32,0-20 33,19 0-194,-19 0-127,1-20 64,-1 0 32,0 1 0,-20-1 0,0 0 96,0 20 32,0-19-64,0 19 32,-20 0 32,20 19-96,0 1 64,0 0 32,20-1-128,-2-19-481,3 20-576,-1-20-993,20 20-480,-21-40-1730,1 20-11596</inkml:trace>
  <inkml:trace contextRef="#ctx0" brushRef="#br1" timeOffset="15117.1875">11513 4502 18321,'0'39'2434,"20"-19"-384,0-20 352,0 19-704,-20 1-737,19-20-385,1 0-95,0 0-289,-20 0-32,20-20 0,1 20-96,-3-19-32,2-1-160,0 20-160,1-20-192,-1 20-33,-2 20-224,-18 0-256,20-20-640,1 19-545,-1 1-353,0-20-2273,-20 0-9706</inkml:trace>
  <inkml:trace contextRef="#ctx0" brushRef="#br1" timeOffset="15305.6641">11831 4322 19218,'0'19'1857,"20"3"322,0 17-258,-20 20-768,19 1-608,1-1-353,20-19-448,-20 0-321,19-20-287,-19-20-226,0 0-831,0-20-1218,-20-1-8200</inkml:trace>
  <inkml:trace contextRef="#ctx0" brushRef="#br1" timeOffset="15472.6563">11752 4461 22325,'-41'20'2466,"41"-20"-1986,20 0 289,21 21 96,-3-21-288,23-21-385,-2 21-384,0 0-1122,-19 0-768,0 0 32,-1 0-704,-39-20-3909</inkml:trace>
  <inkml:trace contextRef="#ctx0" brushRef="#br1" timeOffset="16269.5313">12724 4382 17264,'-39'-19'2210,"19"-3"-448,-21 22-193,21 0 129,-18 22-481,17-3-320,-19 21-289,40-1-159,-19 2-65,38 18-96,1-20-256,0-19 0,21-1-64,18 2-96,-19-1-160,19-20-192,-19 0-353,-1 0-737,1-20-928,-1 20-321,-39-21-3138</inkml:trace>
  <inkml:trace contextRef="#ctx0" brushRef="#br1" timeOffset="16638.6719">12962 4302 20851,'0'0'1666,"0"0"-1250,0 20 545,21-20 64,-1 19-416,18 3-481,-17-3 32,19 1-320,-1 0 0,1-1-97,19-19-127,-19 0-128,-1 0 127,1 0 161,-20 0 160,-20 0 64,0 0 64,0 20 384,-20-20-287,0 20 191,0 1 192,1-2-31,-21 1-161,20 0-96,0-1-31,20 1-289,-19-20 64,19 20-609,0-20-416,0 0-865,0 0-544,19 19-3331</inkml:trace>
  <inkml:trace contextRef="#ctx0" brushRef="#br1" timeOffset="16834.961">13517 4600 20915,'-38'20'1698,"-3"-1"-1474,21 2 128,2-1 1186,-3 0-994,1-20-576,0 19-224,0 1-769,20-20-480,0 20-417,0-20-2018</inkml:trace>
  <inkml:trace contextRef="#ctx0" brushRef="#br1" timeOffset="17065.4297">13697 4322 23926,'0'41'1313,"0"-22"-1473,0 21 384,0-1 417,0 2 64,19-2-353,-19 0-320,20 1-352,0-21-545,0 22-897,-20-41-416,20 20-2018</inkml:trace>
  <inkml:trace contextRef="#ctx0" brushRef="#br0" timeOffset="19212.8907">10699 3389 17360,'20'0'2562,"0"-20"-1505,0 20 385,-1 0 31,1 0-416,0 0-512,21 20-33,-3-20-384,3 0-64,-3 0-320,3 0-288,-1 0-321,-21 0-1089,21 0-224,-40 0-2178</inkml:trace>
  <inkml:trace contextRef="#ctx0" brushRef="#br0" timeOffset="19394.5313">10877 3230 16623,'-18'0'4452,"18"0"-3939,0 20-129,0-1 1346,18 3-64,2 17-930,0 0-544,1 1-160,-1-19 0,19 18-448,-19-19-929,20-1-961,-21-19-1474</inkml:trace>
  <inkml:trace contextRef="#ctx0" brushRef="#br0" timeOffset="20009.7657">12049 3032 15855,'-20'-20'3811,"20"20"-2594,0 0-736,0 0 576,20 20 704,0 0-223,1 39-449,-3 1-416,2-1-225,0 2-288,21-2-96,-23 0 128,23-19-320,-21 0-256,0-1-353,-1-19-224,1-20-768,0 0-642,-20-20-1440,0 0-12493</inkml:trace>
  <inkml:trace contextRef="#ctx0" brushRef="#br0" timeOffset="20212.8907">11673 3151 20723,'0'-19'2370,"18"-2"-1761,2 21 128,41-20 1088,-2 0-223,20 1-833,20-1-513,0 0-224,0 20-320,-18-19-289,-2 19-704,0-20-1314,-20 20-512,-19 0-3619</inkml:trace>
  <inkml:trace contextRef="#ctx0" brushRef="#br0" timeOffset="20704.1016">12942 3032 15054,'-40'-59'5605,"21"18"-4356,-1 41-448,0-19 192,0 19-96,0 19-161,1 22-127,19 18 32,-20 0-193,20 21-128,0-21-95,39 2-161,-19-2 64,20 0-416,-1-19-225,21-20-128,-19 0-223,18-1-674,-19-19-384,-1-19-768,-19 19-3876</inkml:trace>
  <inkml:trace contextRef="#ctx0" brushRef="#br0" timeOffset="21161.1329">13121 2913 9545,'-19'0'9481,"19"19"-8232,0-19-545,0 20 1154,0 1 160,0-1-929,0-1-512,19 21-65,-19-40-96,0 19-95,0-19-33,20 0-64,-20 0 225,0-19-129,0-1-416,0 0 64,0-19-64,0 18 32,0-18-32,0 19 32,20 20 32,-20-20-193,0 20-31,20 20 224,0 0 96,-1-1-32,21 22 0,-20-21-96,19 19-256,-19-19-577,20-1-416,-19 1-449,-3 0-864,2-20-4709</inkml:trace>
  <inkml:trace contextRef="#ctx0" brushRef="#br0" timeOffset="21458.9844">13736 2973 21075,'0'20'2979,"0"-20"-3299,0 19 320,0 21 801,-20-1 32,1 2-545,19-22-288,-20 21-224,20-21-417,0 1-384,-20 0-480,20-1-706,0-19-3618</inkml:trace>
  <inkml:trace contextRef="#ctx0" brushRef="#br0" timeOffset="21783.2032">13896 3191 15214,'-20'19'5189,"-1"-19"-4581,21 20-223,0 0 640,0-1-64,0 3-225,21-3-383,-1 1-129,18 19-128,3-19 96,-1 0-192,-1 20 128,-19-20-96,-20 0 193,0-20 159,0 19 0,-20-19-95,0 20-289,1-20-385,-21 0-576,-1 0-640,23 0-1026,-2-20-5284</inkml:trace>
  <inkml:trace contextRef="#ctx0" brushRef="#br0" timeOffset="21979.4922">13855 3269 1793,'21'-19'19379,"19"-1"-17842,-22 0-384,23 20-128,-21-19-352,19 19-577,-19 0 32,0 0-224,0 0-609,0 0-672,-1 0-385,1 0-1185,0 0-4644</inkml:trace>
  <inkml:trace contextRef="#ctx0" brushRef="#br0" timeOffset="22211.9141">14173 2873 12139,'99'0'9257,"-19"20"-7047,-1 19 0,1 2-224,-21 18-577,-19 0-96,-1 21-992,-19-1-97,-20 1-160,0-21-256,0-18-96,0 18-193,0-40-320,0 21-288,-20-21-768,20-19-1763,-20 0-3843</inkml:trace>
  <inkml:trace contextRef="#ctx0" brushRef="#br0" timeOffset="24205.0782">15285 3369 16303,'-20'-19'4388,"20"19"-3459,0 0-192,20 0 1281,-20-20-225,20 20-447,19 0-578,1 0-287,0 0-353,-1-20-96,1 20 64,1 0-480,-3-19-257,3 19-512,-21 0-897,-1 0-673,-19 0-960,-19 0-9225</inkml:trace>
  <inkml:trace contextRef="#ctx0" brushRef="#br0" timeOffset="24372.0704">15483 3171 18705,'0'0'3427,"0"0"-2946,0 0 416,0 20 1249,0 19-705,20-19-960,1 21-289,-1-2-288,-2-19-481,2 19-864,1 2-1218,-1-22-960,0 1-14286</inkml:trace>
  <inkml:trace contextRef="#ctx0" brushRef="#br0" timeOffset="24858.3985">16238 3091 19186,'0'-20'3075,"0"20"-1890,0 0-545,19 20 1058,1 0-289,0 40-544,0-21-256,0 20-321,-1 2-192,21-2 64,-19 1-64,-1-20-384,18-1-96,-17-19-321,-1-1-608,-20-19-1058,20 0-415,-40-19-4037</inkml:trace>
  <inkml:trace contextRef="#ctx0" brushRef="#br0" timeOffset="25067.3829">15959 3032 20915,'-18'0'3460,"18"0"-2756,18 0-191,23-20 1120,17 20-159,-17-19-898,38 19-352,-19-20-192,19-1-288,0 21-352,-38 0-770,18 0-1216,-19 0-737,-40 0-4196</inkml:trace>
  <inkml:trace contextRef="#ctx0" brushRef="#br0" timeOffset="26154.2969">17052 2913 8904,'0'-20'7367,"-20"0"-5125,20 20-544,-20 0-417,20 40 224,-20-1 193,0 21-417,20 19-448,0 1-289,20-1-159,0 1-257,20-21-32,-1 1-288,21-20-289,-1-21-512,-18 1-864,18-20-1026,1 0-2242</inkml:trace>
  <inkml:trace contextRef="#ctx0" brushRef="#br0" timeOffset="28421.875">17389 2854 11755,'-19'0'6246,"19"-20"-4549,-20 20 97,20 0 448,0-21-352,20 21-801,-20 0-513,39-20-95,-19 0-193,0 20-96,19-19-96,-19 19-128,0 0 96,0 0-96,0 0 32,-1 19 32,-19 1 129,20 0 95,-20 21 128,20-2-128,-20 0-31,0 2-97,21-2 32,-1 1-224,-2-1 160,-18-19-32,20 1-32,1-2-32,-21 1-128,20 0-128,-20-20-1,0 19-383,20-19-193,-20 0-320,0 20-801,19-20-769,-19-20-448,0 20-7334</inkml:trace>
  <inkml:trace contextRef="#ctx0" brushRef="#br0" timeOffset="28638.6719">17469 3012 1057,'-20'0'18865,"0"0"-17872,20-19-256,20 19 608,0 0 673,-1-20-1057,21 20-705,19-21-256,-19 21-384,19-20-449,2 20-1057,-22 0-192,21 0-1921,-21 0-12525</inkml:trace>
  <inkml:trace contextRef="#ctx0" brushRef="#br0" timeOffset="28994.1407">17668 3350 9096,'-20'19'11787,"-1"-19"-10634,21 0-160,0 0 256,0 0 321,21 0-193,17-19-736,23-1-385,18 0-128,-20 1-128,21-3 96,-21 3-96,2-1-320,-23 0-417,-17 20-768,-21 0-577,0 0-160,0 20-417,-21 0-6085</inkml:trace>
  <inkml:trace contextRef="#ctx0" brushRef="#br0" timeOffset="29240.2344">17905 3489 21492,'0'19'1153,"0"-19"-512,0 20 960,0 19-352,0-18-768,20 19-385,0-21-160,0 1-257,-1 0-575,-19-20-1026,20 0-513,0 0-1889</inkml:trace>
  <inkml:trace contextRef="#ctx0" brushRef="#br0" timeOffset="29506.836">18123 3528 19794,'0'20'3107,"0"-1"-2274,0 2 672,0-1 449,21 0-705,-1-1-704,0-19-385,19 0 32,-19 0-96,20 0-256,-1-19-192,-19-1-32,0-21 63,-20 22 65,0 19 64,-20-20-96,-20 20-193,1-20 193,19 20-449,-20 0-1057,21 0-320,-1 0-864,20-19-9034</inkml:trace>
  <inkml:trace contextRef="#ctx0" brushRef="#br0" timeOffset="29992.1875">18482 3091 22132,'18'0'1218,"2"20"-65,-20 1 160,21-2-384,-1 1-160,-20 19-353,0-19-256,0 0 32,20-20 0,-20 19-31,0-19-97,0 0 96,0 0 128,0-19-64,0 19-192,0-20-32,0-19 64,18 19-32,-18 0-96,21 1 128,-1-2 97,20 21 63,-21 0-96,1 0 32,20 21-128,-1 18-32,-19 0-224,20-19-160,-1 19-545,1-17-641,-19-3-992,19-19-545,-22 0-5894</inkml:trace>
  <inkml:trace contextRef="#ctx0" brushRef="#br0" timeOffset="30209.961">19057 2854 24375,'99'59'2274,"-20"1"-481,-18-1-511,-23 20-353,3-19-161,-3-1-287,-17 21-257,-21-21-256,0-19-64,0 0-96,0 0-161,-21-21-447,3 1-674,-23 0-1024,21-1-1602,-18-19-7047</inkml:trace>
  <inkml:trace contextRef="#ctx0" brushRef="#br2" timeOffset="115945.3125">397 6030 11082,'0'40'1922,"0"-21"-641,0 1 353,0-20 159,0 20-287,0-20-545,0 19-161,0-19-223,0 0 192,0 0-97,0 0 129,0 0-128,0 0 31,0-19-319,-20-1 95,20 0-224,-20-19-127,20 19 31,-21-40 32,1 20-96,20-20-96,0-19 0,0 20-64,0-1 160,0 1-160,20 20 64,-20-2 0,21 21-32,-21 20-32,20 0 192,0 20-96,-2 0-32,23 40-96,-1-21 64,-1 20 64,1 2-32,-1-22 0,-19 0 0,20 2 64,-19-21-32,-3-1 96,2-19 32,0 0 193,1 0-33,-21-19-96,0-1-64,0-21-128,0 2 64,20-20-32,-20-1-96,0-19-224,0-1-288,-20 21-321,20-2-288,-21 22-833,21 19-128,0 1-513,0 38-2049</inkml:trace>
  <inkml:trace contextRef="#ctx0" brushRef="#br2" timeOffset="116308.5938">1091 5850 20339,'-20'-19'1089,"0"19"-385,0 19 65,20 1 288,0 1-160,0-1-545,20 19-224,-20-19-128,0-1-64,20 1 64,0 1-32,1-21 64,17 0 0,-17 0-64,-1-21 129,0 1-226,-2-19 129,-18 19-32,-18 1-96,-22-1-160,19-1-545,1 1-448,2 20-513,-3-19-1377,21-1-6182</inkml:trace>
  <inkml:trace contextRef="#ctx0" brushRef="#br2" timeOffset="116553.711">1250 5494 14958,'0'-20'6598,"0"0"-5637,-21 20-737,21 0 737,-18 20 608,18 0-800,0 19-384,0 2-225,18-2-64,23 20-256,-1 1-33,-1-1-287,-19-19-193,0-1-608,0-18-545,19-21-640,-19 20-2883</inkml:trace>
  <inkml:trace contextRef="#ctx0" brushRef="#br2" timeOffset="116749.0235">1150 5752 18801,'-59'-20'2018,"39"20"-961,20 0-416,0 0 1088,20-21-415,1 21-385,17-19-449,3 19-256,18 0-320,-19-20 0,19 20-480,-19 0-1058,-1 0-672,1 0-385,0 20-3234</inkml:trace>
  <inkml:trace contextRef="#ctx0" brushRef="#br2" timeOffset="117068.3594">1588 5732 14189,'38'0'3299,"-38"20"-1441,0-20-64,20 0-33,21 0 257,-21-20-801,19 20-544,1-21-449,-20 2 32,0-1-256,-1 0 225,1 1-129,-20-1-257,0 0 161,0 1-64,-20 19-128,1-21 96,-21 21 96,20 0-64,-19 21 64,19-2-32,-20 1 32,19 19 0,1 20 96,20-18-96,20-2-128,1 20 64,19-39 64,-1 21-32,21-22 32,-1 1-32,2-20-384,-3 0-385,-17 0-448,-23 0-833,-18 0 0,-18 0-5670</inkml:trace>
  <inkml:trace contextRef="#ctx0" brushRef="#br2" timeOffset="117365.2344">812 6287 21940,'-18'40'96,"18"-19"193,18-21 672,23 0 640,19 0-128,-1 0-640,40 0-256,21 0-1,18-21-351,1 21-290,-19 0-191,-1 0-160,-40-20-1,0 20-287,-18 0-545,-23 0-353,3 0-224,-3-20-224,-17 20-1697,-1-19-11692</inkml:trace>
  <inkml:trace contextRef="#ctx0" brushRef="#br2" timeOffset="117553.711">2302 5513 25912,'-20'0'641,"0"0"-673,20 0-1506,0 0-640,0 20 224,0-20-3427</inkml:trace>
  <inkml:trace contextRef="#ctx0" brushRef="#br2" timeOffset="117712.8907">2422 5989 23478,'38'20'3235,"-38"-20"-3107,0 0-448,0 0 224,0-20-1,0 20-992,21-19-1633,-21-1-1346</inkml:trace>
  <inkml:trace contextRef="#ctx0" brushRef="#br0" timeOffset="119892.5782">3116 5870 17200,'-40'-39'704,"1"-1"129,-1 21 609,20 19 511,-19-20-543,19 20-481,20 0-641,-20 39-160,-1 1-128,21 20 96,21-21-32,-1 20 0,0 2 0,19-41-224,1 19 320,-1-39-256,-19 0 192,20 0 0,-1-39 65,-19 19-97,0-41-96,-20 22 32,0-20-32,0-1 32,-40-19 32,21-1-96,-21 21 32,20-1 96,0 1-32,1 39 192,-1 0 160,20 1 1,-20 19 31,40 19-384,-20 1 160,20 19 160,-1 41-159,21-21-161,0 21 0,19-21-64,-18 0-160,17-18-641,1-2-641,2-19-1088,-21 0-513,-1-20-5669</inkml:trace>
  <inkml:trace contextRef="#ctx0" brushRef="#br0" timeOffset="120066.4063">3572 5850 19634,'20'61'1538,"-20"-42"-962,20 21-288,-20-21-95,20-19-129,-20 20-64,21 1-737,-21-21-1505,18-21-3908</inkml:trace>
  <inkml:trace contextRef="#ctx0" brushRef="#br0" timeOffset="120203.125">3493 5474 17360,'0'0'-224,"0"0"-4709,0 0-3939</inkml:trace>
  <inkml:trace contextRef="#ctx0" brushRef="#br0" timeOffset="120486.3282">4029 6129 20179,'0'0'1089,"-20"-20"-449,20 0-31,-20-19 992,-19-2-384,19-18-704,-20 0-289,1-21 32,-21-20-224,21 22-128,-1-2 0,-1 1 64,23 18 0,18 22-192,0 19-385,0 20 1,18-19-449,23 38-32,-1 1-1089,19 41-3748</inkml:trace>
  <inkml:trace contextRef="#ctx0" brushRef="#br0" timeOffset="120739.2579">4228 6030 21075,'-61'-41'577,"43"2"-193,-2 0 577,-21-2 513,21-18-610,-19 0-415,-1-1-385,20-19 96,-19 19-224,19 1 0,20 0 32,0 18-32,0 21-64,20 20-128,0 0-129,19 0-127,1 39-930,-20-17-1248,19 17-4517</inkml:trace>
  <inkml:trace contextRef="#ctx0" brushRef="#br0" timeOffset="121101.5625">3653 5652 16912,'0'20'5733,"18"-20"-6053,23 20 416,17-20 288,23 0 737,-2 0-352,20 0-449,1 19-288,-1-19-320,-20 0-289,-19 21-31,-21-21 223,1 0-159,-19-21 192,-3 21 95,-18-19 289,0-21-64,-18 21 64,-23-1-160,21-19 224,-19 18-128,19 21 192,-20-20 225,0 20 255,21 20-127,-1 1-257,20 18-192,0 0 0,20 20 32,-1 2-96,21-22-384,0 20-1185,19-38-1058,2 18-5124</inkml:trace>
  <inkml:trace contextRef="#ctx0" brushRef="#br0" timeOffset="121537.1094">4625 6070 17488,'-20'-40'1634,"20"-1"-481,0 2-128,0 0-161,20-22-159,-20 2-353,20 20-255,0-2 63,-1 2 192,1 19-256,0 20-96,0 0-32,0 20-32,-1 0 160,1-1 0,0 22-64,20-2 32,-21-19-64,1 19 64,20-39 0,-19 0 65,17 0 159,-17-19-64,-1-1-128,-20-19-96,0 19 0,0-21-64,0 2 128,0 19 128,-20 1-64,-1-1-31,1 0-33,2 20-64,-3 0 32,1 20-96,20 19 96,-20 1-32,20 0 0,0 0 384,0 19 0,20-20-320,0 21-96,19-40 0,2 19-352,17-39-289,-17 20-1216,19-40-2596</inkml:trace>
  <inkml:trace contextRef="#ctx0" brushRef="#br0" timeOffset="122166.0157">5220 5772 13356,'0'0'5189,"0"0"-3844,0 0-960,20 19 1344,0 1-223,0 19-641,-1 2-449,1-21-64,0-1 161,1 1-161,-21-20-128,20 0 1,-20 0 31,0-20 64,0 20-128,0-39-64,0 18-96,0 1-32,0-19 32,0 19-32,0 1 0,0 19-128,18 0 32,2 19 96,21 1-96,-2 19-96,-19 2-577,20-2-1024,-1-19-578,1-20-736,0 20-4676</inkml:trace>
  <inkml:trace contextRef="#ctx0" brushRef="#br0" timeOffset="122362.3047">5597 5553 18065,'20'21'1825,"0"18"-255,20 0-225,-21 20-320,21 2-384,1 17-577,-3-37-128,3 18-609,-3-39-512,3-1-192,-21 1-1506,0-20-6342</inkml:trace>
  <inkml:trace contextRef="#ctx0" brushRef="#br0" timeOffset="122521.4844">5558 5732 19346,'-40'0'2690,"40"0"-2273,20 0-257,20 0 897,-1 0-609,21 0-480,-1 0-704,0 0-1058,2 0-2306</inkml:trace>
  <inkml:trace contextRef="#ctx0" brushRef="#br0" timeOffset="124036.1329">6253 5870 17520,'-41'0'2242,"41"0"-1857,0-20 127,0 20 161,20 0 384,1-19-769,19 19-224,-22-20 0,43 20-448,-22-20-577,21 20-961,-21 0-1473</inkml:trace>
  <inkml:trace contextRef="#ctx0" brushRef="#br0" timeOffset="124346.6797">6848 5692 18225,'-20'0'1441,"-19"0"-768,19 19 512,0-19 96,-21 21 160,41-1-800,0 0-545,0-1-192,41 1 96,18 19-64,1-19 160,-1 1-96,22-1 0,-23-1 0,-17 1 0,-23 0 64,3-1 32,-42 1 32,3-20-32,-2 21-31,-21-1-1,3-20-321,-3 0-223,21 0-641,0 0-96,1-20-161,-1 20-704,20-21-2402</inkml:trace>
  <inkml:trace contextRef="#ctx0" brushRef="#br0" timeOffset="124513.6719">7305 5870 16143,'0'60'2114,"0"-40"-1762,19 0-256,-19-20-32,0 19 32,20-19-128,-20-19-865,0-1-2466,0 0-10986</inkml:trace>
  <inkml:trace contextRef="#ctx0" brushRef="#br0" timeOffset="124635.7422">7206 5652 16623,'-40'-39'1506,"40"19"-1314,0 1-192,0-2-160,20 21-833,0 0-2467</inkml:trace>
  <inkml:trace contextRef="#ctx0" brushRef="#br0" timeOffset="128266.6016">7542 5732 11883,'-38'-21'2690,"38"21"-672,-21-19-448,21 19-225,0-20-544,21 20-97,-3-20-63,23 1-32,-1-1-65,-1 20 1,1 0-321,-20 0-96,-1 20 0,1-1 160,-20 40-128,-20-18 1,20 18 31,-19-20-64,-1 2 64,20-2 32,0 1-96,0-21-96,0 1 1,0-20 31,20 21-96,-1-21 128,1 20 64,20-20-160,-20 0-32,0 0 32,19 0-32,-19 20-192,1-20-161,-1 0-416,18 0-480,-17 0 96,-21-20-416,0 20-866,0-20-3939</inkml:trace>
  <inkml:trace contextRef="#ctx0" brushRef="#br0" timeOffset="128449.2188">7642 5870 15758,'-39'0'2563,"39"-20"-1282,0 20-512,0 0 160,0 0 96,18 0-449,23-19-448,-1 19-288,-1 0-128,1 0-929,19 0-833,-19 0-3043</inkml:trace>
  <inkml:trace contextRef="#ctx0" brushRef="#br0" timeOffset="128759.7657">8079 5850 11659,'20'20'4836,"0"-20"-3395,-1 0-63,1-20 95,0 20-736,20-19-769,-21-1 480,1 0-256,0 1-31,-20-21-97,0 19 96,0 2-32,-20 19 128,0 0-128,1 0 32,-1 0-95,-20 19 159,1 2-128,19-1-64,0 19 64,0 1 32,0-1 128,20-18-320,0 18 64,20 1-224,20-21-577,-1 1-352,1-20-320,19 0-865,1 0-2787</inkml:trace>
  <inkml:trace contextRef="#ctx0" brushRef="#br0" timeOffset="129115.2344">8535 5811 13004,'-19'20'4836,"-21"-1"-3266,40 1-609,-20 1 416,20 18-320,0-19-384,0 0-193,0-1-160,20 1 1,0-20-129,19 0-32,-19-20-96,20 1-32,-20-21-160,0 1-128,-1-21-96,-19 20 127,0-19 161,-39 19 32,19-19 64,-20 19 32,1 0 128,19 0 545,-20 21 32,19 19 32,3 0 31,18 0-287,0 39-417,18 2-64,3-2 64,19 0-128,-1 20 32,21-18-256,-1-2-384,1-19-546,-1 19-703,-18-19-930,-21 1-3747</inkml:trace>
  <inkml:trace contextRef="#ctx0" brushRef="#br0" timeOffset="129854.4922">9409 5791 9256,'0'-39'224,"0"19"129,20-20 1056,-20 20 1410,0 0-417,0 1-961,0-1-512,0 20 160,0 0 0,-20 0-256,0 0-160,0 39 31,-19-19-31,19 19-289,-21 2-63,21-21-225,20 19-96,0-19 32,20-1-96,21 1 64,-2 1-32,21-21 0,-1 20 32,-19-1-64,19 1-96,-39 0 224,0-1-128,1 1 192,-21 1 32,-21-21-32,1 20-160,-18 0 64,17-1 64,-19-19-192,20 0 0,20 20-513,-20-20-800,20 0-385,0-20-544,20 20-2723</inkml:trace>
  <inkml:trace contextRef="#ctx0" brushRef="#br0" timeOffset="130085.9375">9747 5891 17456,'0'39'1762,"0"-19"-1282,19 19 289,-19-19 512,40-20-224,-20 21-641,19-21-63,-19-21-97,20 1-192,-20 1 32,-1-1-192,1-19-352,-20 19-289,0-21-128,0 22-320,-20-1-416,1 0-1538,-1 20-6118</inkml:trace>
  <inkml:trace contextRef="#ctx0" brushRef="#br0" timeOffset="130745.1172">9964 5435 4772,'0'-22'11563,"-19"22"-9385,19 0-1025,0 0 160,0-19 193,19 19-417,-19 0-481,0 0-191,20 0-97,-20 0-96,0 0 97,0 0 31,20 0-192,-20 0 96,0 0 33,0 0-1,0 0 32,0 0-64,0 19-31,0 3-1,0 17-32,21 0-64,-1 22 64,18-2-192,-17-20 64,19 21-64,-22-20 32,23-21 32,-21 21-64,0-40 0,-1 19 65,1-19-1,0 0 0,0-19 32,-20-1 0,20 0-96,0 1 32,-1-1-32,1 20-32,0 0 0,1 20 128,-21-1-128,20 1 32,-2 19 32,2-19-160,1 1 160,-21 18-128,0-19 32,0 0 0,-21-1-225,1-19-191,2 20 31,-23-20 129,1 21 96,1-21 64,-1 0 128,20 0-513,0-21-480,20 1-1185,0-19-993,0 0-5958</inkml:trace>
  <inkml:trace contextRef="#ctx0" brushRef="#br0" timeOffset="131281.25">10798 5989 16239,'40'120'1249,"-40"-61"-128,21 1-32,-3-1 192,-18-19-31,20 0-225,-20 0-289,20-21-255,-20 1 127,0-20-127,0 0-1,-20 0-192,0-20-191,2-19-33,-23 0-32,1-2-96,1-18 128,19-21-64,-20 1 64,21-1-96,19-18 0,0 18-417,0 1 65,19 38 320,21 2-64,-20 39-97,0 0 257,19 20-64,-19 20 0,0 0-32,1-1 64,-3 20-192,-18-18 64,0-2 64,0-19-192,-18-1-257,-3 1 33,21 1 63,-20-21 65,0 0-257,20-21-415,0 21-994,0-20-2146,0 1-8777</inkml:trace>
  <inkml:trace contextRef="#ctx0" brushRef="#br0" timeOffset="131744.1407">11037 6030 4548,'0'0'14734,"0"0"-12876,-20-21-866,20 1 898,0 1-96,-20-21-705,20 21-737,0-22-384,20 2 128,0 19-128,0-19-160,-1 19-192,1 0-385,0 20-352,20 0-352,-21 20-1,1 0-448,0-20-320,0 19-320,0 1-33,1 0 1282,-21-20 1153,0 19 1057,18-19 1601,-18 20-31,0 1-385,0-1-225,0-1-319,0 1-385,20 0-352,-20-1-97,21 1-31,19 1-129,-22-21-223,23-21 31,-1 1-160,-21 1 32,1-1-63,-20-19-1,0 19 64,-20-1 0,1 21-224,-21-20-64,-19 20 32,19 0 0,-1 0-224,23 20-513,18-20-1281,0 0-1633,18-20-4485</inkml:trace>
  <inkml:trace contextRef="#ctx0" brushRef="#br0" timeOffset="132521.4844">11573 5593 9224,'-20'-60'865,"20"21"993,-20 19 736,20-19 161,0 39-577,-20-22-448,20 22-289,0 0-224,20 0-128,-20 0-96,20 22-128,0 17-192,-1 0-129,-19 22-224,20-2-224,0 0 1,21-19-65,-23-20 32,2 19 32,0-19-128,1-20 160,-1 20-128,-2-20 0,2 0 96,1 19-96,-1-19 0,0 20 0,-20 1-64,19 18 32,1-19 0,-20 0-32,20 19 0,-20-39 32,0 21 64,0-21-64,0 0-129,-20 0-95,0-21-96,1 21-97,-1-39 129,-21 19 32,21 0-289,-18 1-416,17-1-256,21-1-96,-20 21-160,20-20-1378,20 1-6726</inkml:trace>
  <inkml:trace contextRef="#ctx0" brushRef="#br0" timeOffset="133004.8829">11989 5374 17040,'-19'-20'1793,"19"1"-63,-20 38-929,20 1-1,0 0 322,0 40 191,20-1-352,-1 21-257,1-1-255,20-19-321,19-1-64,-19 0 0,19-18-32,2-2-128,-22-39 192,1 20-128,-20-40-32,19 20-32,-19-39-224,0 18 191,0-18 33,-20-1 64,0 1 64,-20 19 32,0-1 0,0 2-31,-19 19-66,19 0 66,0 19 63,-19 2-160,39-1 192,-20 19-192,20 1 64,20-1-32,-1-18-129,21-1 161,0-1-416,19-19-481,0 0-897,22 0-352,-43-19-1313,23-1-7303</inkml:trace>
  <inkml:trace contextRef="#ctx0" brushRef="#br0" timeOffset="133526.3672">12724 5652 15855,'20'59'1729,"-20"-18"-31,20-2-225,0 1 257,-1 20-129,1-40-768,0 19-481,0-19-127,0-1-129,-20-19-32,19 0 32,-19-19-32,20-1-32,-20 0 64,0 1-64,-20-22 0,20 21 64,0-19-64,-19 0-32,19-1-32,19 19 64,1 2-96,0 19 64,0 19 160,1 2-32,-1 19 33,18-21-129,-17 21 64,-1-21-64,19 1 0,-19-20 32,-20 21-128,0-21 64,0 0 96,20-21-32,-20 21 0,0-20-32,0 20-32,20-19 32,-20-1-32,20 0-96,-1 20 128,21 0-96,-20 20 64,0 0-64,19-20-224,-19 19-97,0 1-287,1 1-738,-3-21-383,2 20-161,1-20-673,-21 0-2562,0 0-7301</inkml:trace>
  <inkml:trace contextRef="#ctx0" brushRef="#br0" timeOffset="133946.2891">13716 5692 18225,'0'-20'2018,"-19"20"-801,19 0 96,-20 0 417,20 0-481,-20 20-544,0-1-321,0 2-192,20-1-64,0 19-320,0-19 224,20 0-96,0 19-64,20-18-224,-1-1-1,1-1 97,1 1 64,-23 0 192,2 19 0,-20-39 0,21 21 32,-21-1 128,-21 0-32,1-20 64,-19 0-96,19 0-128,0 0-384,0 0-1250,0-20-2498,1 20-12684</inkml:trace>
  <inkml:trace contextRef="#ctx0" brushRef="#br0" timeOffset="135505.8594">14214 5613 18481,'-21'0'2306,"1"0"-1089,20 0 161,0 0 127,0 0-352,20 0-288,19-20-256,1 20-321,1 0-288,18-19 32,-19 19-96,19 0-160,0 19-577,-19-19-609,0 20-736,-21-20-32,-19 20-1697,0-1-10123</inkml:trace>
  <inkml:trace contextRef="#ctx0" brushRef="#br0" timeOffset="135681.6407">14352 5772 14669,'-59'19'4389,"59"-19"-2243,0 0-737,0 0 64,0 0-31,20 0-449,-2 0-417,23-19-448,18 19-96,1-20-128,-21 20-192,21 0-417,-21 0-640,1 0-865,-20 0-160,1 0-2211</inkml:trace>
  <inkml:trace contextRef="#ctx0" brushRef="#br0" timeOffset="135955.0782">14590 5513 18225,'-20'-19'2466,"20"-1"-1793,20 20-129,-20 0 641,39 0-224,1 0-704,21 0-225,-22 0 0,40 20-64,-19-1 0,-1 1-193,1 0 97,-21 20 0,-19-20 128,1 0 32,-21 19 64,-21-19 0,1-20-64,-19 19-64,19 2-288,0-1-769,0-20-865,0 20-4196</inkml:trace>
  <inkml:trace contextRef="#ctx0" brushRef="#br0" timeOffset="136658.2032">15722 5533 17616,'-40'-59'2114,"20"39"-897,1 1 481,19 19 32,-20 0-385,-21 0-448,21 19-577,2 21-32,-2-1-31,-1 21-386,1-20 450,20-1-321,0 0-64,20 2-225,21-21-672,-3-1-320,3-19-705,-2 20-448,1-40-1986</inkml:trace>
  <inkml:trace contextRef="#ctx0" brushRef="#br0" timeOffset="140436.5235">16139 5672 5220,'0'0'2114,"19"-20"-352,-19 1 384,0 19-96,0-20-544,20 0 127,-20 20-256,0-19-480,-20-2-224,20 21 96,0-20-1,-19 0-287,19 20 448,-20-19-545,0 19 289,0-20 31,20 20-415,-39 0-193,19 20 128,0-1-96,-21 21-32,41-19 64,-18 18-64,18 0-64,0-19 32,18 0-32,23-20 65,-21 19-33,18-19 64,3-19-32,-1 19-32,-21-20-64,1 0 0,0 1-32,0-1 64,-20 20 64,0-20-160,0 20 224,-20-19-96,20 19 32,0 0-64,0 19-128,0-19 96,0 20-64,0 0 64,20-1-32,0 21-224,-1-21-545,1-19-384,0 21-160,0-21-97,0 20-1088,-1-20-3940</inkml:trace>
  <inkml:trace contextRef="#ctx0" brushRef="#br0" timeOffset="140804.6875">16396 5533 11146,'0'0'5285,"0"0"-4356,21 20 128,-21 20 512,20-20-191,-20 0-289,20-1-224,-20 1-417,18 0-128,3-20 1,-21 19-129,0-19 96,20 0-192,-20-19 160,0-1-256,20 20 129,-20-39 31,0 19-224,0 0 96,0 1 0,0-2-32,0 21 32,20 0-353,-20 21 546,19-21-321,1 39 96,0-19-161,0-1-896,0 21-672,-1-21-321,1 2-1281,0-21-8713</inkml:trace>
  <inkml:trace contextRef="#ctx0" brushRef="#br0" timeOffset="141051.7579">16893 5156 18385,'-39'0'2050,"39"0"-1666,0 20-192,0 0-31,0 19-65,0-19-289,0 20-511,18-20-513,3 0-1378,-1-1-8551</inkml:trace>
  <inkml:trace contextRef="#ctx0" brushRef="#br0" timeOffset="141276.3672">17190 5117 19506,'0'39'1473,"20"-19"-800,-20 39 480,20 1-384,-20-1-129,21 22-479,-1-22-33,-2 0-192,-18-19-129,21 19-351,-1-39-257,0 19-256,0-39-865,-20 21-2882</inkml:trace>
  <inkml:trace contextRef="#ctx0" brushRef="#br0" timeOffset="141450.1954">17111 5513 19506,'-20'-19'2178,"0"19"-1313,40-20-225,0 20 898,20-20-385,-1 1-897,22-3-96,-2 22-320,1 0-608,-21-19-1122,21 19-1121,-41 0-3619</inkml:trace>
  <inkml:trace contextRef="#ctx0" brushRef="#br0" timeOffset="143827.1485">17965 5613 7975,'-20'-39'2434,"0"18"-288,20 21-32,0-20 161,-20 20-354,20 0-607,0 0-674,0 20-31,0 1 256,20-2-33,-20 21-159,0-1-128,20 0-65,19 2-64,-19-21-191,0-1 31,21-19-64,-3-19-96,-18-1 0,21 0-160,-21-1 160,-1-18-192,1 0 32,-20-1 64,0 21 32,0-22 64,0 21 32,0 20 32,-20-19 161,20 19 63,0 0-32,0 19-352,0 1 129,0 21-161,20-2 64,0-19-64,20 19-225,-1-19-319,-19-20-289,39 19-384,-19-19-961,-20 0-32,19-19-1346,-19 19-4259</inkml:trace>
  <inkml:trace contextRef="#ctx0" brushRef="#br0" timeOffset="144267.5782">18640 5454 3555,'0'0'7719,"0"-19"-5701,0 19-96,0 0 512,0 0-384,-20 0-608,20 0-642,-21 0-63,3 19 64,-2 1 64,0 0-97,-1-1-223,21-19-449,0 20-64,21-20 32,19 20 0,-22-20-32,23 21 0,-1-21-64,-1 19 128,1 1-160,-1 0 32,-19-1-160,0 1 192,0 0-96,-20-1 96,0 2 0,-20-1-32,20-20-160,-20 0-257,0 20-448,1-20-96,-1 0-224,0 0-512,0 0-930,0 0-3138</inkml:trace>
  <inkml:trace contextRef="#ctx0" brushRef="#br0" timeOffset="144623.0469">19016 5633 17840,'41'-20'1538,"-21"0"-1186,0 1-288,-1-2 737,1 1-64,-20 0-385,20 1-192,0-1-96,-20 20 128,0-20 33,-20 20-1,0 0 0,0 0-96,-19 0-64,19 20-32,-21 19 225,3-19-1,18 21 320,-1-2-223,1 0-97,40-19-160,1 19-128,-1-18-96,18-1-385,23 0-512,-22-20-672,21 0-1122,-1 0-4644</inkml:trace>
  <inkml:trace contextRef="#ctx0" brushRef="#br0" timeOffset="150938.4766">19711 5394 12619,'0'0'2595,"0"0"-994,0 0-1088,0 0 672,0 19 192,20 22-256,0-1-480,0-1-161,1 21-223,-1-20 63,-2-21-64,3 21 97,-1-21-1,-20-19-96,20 0 32,-20 0-95,20 0-1,-20 0 128,0-19-64,0-1-63,-20 0-1,20-19-96,-20 0-96,0-2 32,20 2 0,-21-1-64,21-20 0,0 20 0,21 1 32,-1 19-96,0 1 64,0 19 0,19 0 0,-19 0-32,20 39 160,-1 0 0,1 1-192,-20 20 256,19-20-192,-19 19 64,1-19 0,-1 0-32,-2-21 0,-18 1 0,20 0 0,-20-20 32,0 0-64,0 0 128,0-20-32,0 0-96,0-19 0,0 0 64,0-2-32,0-18 32,0 20-32,21-22-32,-21 22 32,20-1 32,-20 21 32,20 19 0,-20 0-32,19 0 256,1 39 97,0 0-161,0 20-64,0-18-32,19 18-96,-19-19-32,20 0-32,-21 0-128,21-21-288,1 1-385,-23-20-544,2 0-609,21 0-577,-41 0-3106,20 0-8392</inkml:trace>
  <inkml:trace contextRef="#ctx0" brushRef="#br0" timeOffset="151410.1563">21023 5574 17424,'-21'-41'961,"1"41"-417,0-20 33,20 20 960,-20 0-63,1 0-513,-1 20-417,0 0-191,0 20-65,0 0 32,20-1-192,0 0-64,20-18-64,0-1 96,20-20 1,-1 0-65,-19-20-64,21-1-33,-23 2-63,2-1 128,1-19-96,-21 19 192,0 0-128,0 1 96,0-2 0,0 1 0,0 20 129,0 0 63,0 0-32,0 20-128,0 1 32,0-2-96,0 1-64,20 0-96,0-1-224,-2-19-449,3 20-480,19-20-192,-20 0-417,-1 0-1185,1 0-4837</inkml:trace>
  <inkml:trace contextRef="#ctx0" brushRef="#br0" timeOffset="151771.4844">21478 5435 15887,'-20'-41'1281,"20"41"160,-20 0 97,2 0 127,-3 0-127,1 0-449,0 19-385,0 3-223,1 17-289,19-19-224,0-1 64,39 1-64,1 0-64,-1 1 64,22-2 32,-21 1-96,-1 0 64,1-1-64,-20 1 160,-20-20-32,0 20-32,-20-1-96,0-19-257,-21 0 65,3 0-513,18 0-288,-21 0-160,3 0-417,17 0-384,-19-19-1024,40 19-5863</inkml:trace>
  <inkml:trace contextRef="#ctx0" brushRef="#br0" timeOffset="152017.5782">21717 5276 19090,'0'19'3427,"0"-19"-2338,0 20-737,0 19 193,20 1 416,-20 1-481,19-2-256,21 0-192,-20 1-128,1-19 64,-3 18-256,2-19-257,0-1-319,1 1-386,-21-20-287,0 0-833,-21 0-4164</inkml:trace>
  <inkml:trace contextRef="#ctx0" brushRef="#br0" timeOffset="152243.1641">21519 5494 13324,'-20'0'7719,"20"19"-7078,20-19-161,18 0 706,3 0-161,-1 20-321,19-20-415,20 0-65,-18 0-96,-3 0-96,-17 0-32,18 0-288,-19 0-673,-21 0-705,21 0 33,-20 0-481,0 0-1890,-20 0-9929</inkml:trace>
  <inkml:trace contextRef="#ctx0" brushRef="#br0" timeOffset="152665.0391">22272 5494 9929,'0'19'3363,"20"-19"-929,-20 0-191,20 0-482,1 0-512,-3 0-448,2 0-224,1 0-225,19 0-192,-20 0 32,-1 0-96,1-19-64,0 19 0,-20-20-96,0 0-32,0 1 32,0 19-288,-20-22-64,0 3 255,1 19 97,-1 0 96,-20 0-32,-1 19 32,2 3 257,-1-3 159,20 21 225,1-21 95,19 21-31,0 0-320,19 0-161,1-21-64,20 1-96,19 0-64,-18-1-96,18-19-288,-19 0-481,-20-19-961,19 19 1,-19-20-1058,-20 0-4292</inkml:trace>
  <inkml:trace contextRef="#ctx0" brushRef="#br0" timeOffset="152953.125">22630 5533 19314,'20'60'1025,"-1"-40"128,1 19-192,21-19 544,-21 0-128,-2-1-704,2-19-192,-20 0-161,21 0-128,-21-19 0,0-1-192,-21 0 0,21-19 64,-20 0-32,20-2-128,0 21 96,20-19-160,1 19 160,38 1-64,1-3-96,-1 22-353,1 0-383,-1 22-578,-18-3-1505,-3 1-9577</inkml:trace>
  <inkml:trace contextRef="#ctx0" brushRef="#br0" timeOffset="154210.9375">20685 6307 17840,'-21'60'609,"21"-20"-257,0-1 417,0-19 384,21-1-384,-1 3-129,-20-3-127,20-19 31,-1 0 1,-19 0-65,0-19 1,0-3-225,0 3-128,0-1 64,0-19-288,0-1 224,-19 0-63,19 0-98,0 1 1,0 19 64,0-19-96,19 18 64,1 1-160,0 20 128,20 20 0,-21 1-32,21 18-128,-20-19 64,19 19-353,-19-19 289,0 0 128,-20 1 0,20-21 0,-20 19 128,0-19 0,0 0-32,0-19 32,-20 19-64,20-21 32,-20-19 0,20 21 64,0-21-96,0 21 32,20-22-128,-20 21 64,20-19 96,1 39-192,-3 0 96,2 0-64,1 39 224,-1-19-64,0 21-32,-2 18-128,3-20 224,-1 2-192,0-22 128,0 1-128,-1 0 96,21-1-32,-20-19-32,19 0 32,-19 0 64,20 0-32,-1-19 64,1-1 33,-19 0-33,19 1 0,-22-22 0,3 21-64,-1 1 96,-20-1-32,0 20 32,-20-20 0,-1 1-96,3 19 64,-2 0 33,-21 19-33,21 1 0,20 0 0,-20-1-128,20 21 32,20 0-32,0-20-32,21 0 0,-3-1-289,23 1-95,-2-20-641,1 0-545,-1-20-640,0 1-1762,-19-1-8904</inkml:trace>
  <inkml:trace contextRef="#ctx0" brushRef="#br0" timeOffset="154414.0625">21875 6030 1505,'-20'0'16335,"20"0"-15149,0 0-898,20 20 961,0 0 224,1 19-31,17 20-513,-17 1-513,19-20-256,-1-1-128,-19 2-352,20-2-161,-1-19-351,-19-20-738,0 0-800,-20 0-2274</inkml:trace>
  <inkml:trace contextRef="#ctx0" brushRef="#br0" timeOffset="154856.4454">21796 6287 11050,'0'0'8136,"0"0"-7720,20 0-288,39-19 321,-18 19 287,-3-20-544,23 20-192,-41-20 65,19 20-258,1-19-223,-20-1 96,-1-1-1,1 1 97,-20 1 32,0-21 192,0 21 0,0-1 192,0 0 96,20-1 513,-20 21 128,0 0-128,0 21 32,0 19-257,20-1-159,0 0 287,-20 2-255,19 18-129,1-39 0,0 19-96,21-19-127,-23 1 63,2-2-32,1-19-96,-1 0-32,0 0 64,-20 0 32,20-19-128,-1 19 192,1-21-128,0 1-96,0 20-256,0-20-193,-1 20 225,-19 0-353,20 20-512,0 0-1025,-20-20-1153,20 21-8392</inkml:trace>
  <inkml:trace contextRef="#ctx0" brushRef="#br0" timeOffset="155160.1563">22730 6268 18225,'0'0'1281,"-21"0"-128,21 0-448,0 0 416,21 19-96,-1 1-353,-2 21-159,23-22-129,-1 1-63,-1 0-129,1-20 32,-1 0 0,-19 0-32,0-20 1,-20 0-161,0 1-64,-20-2-97,20 1-63,-20 0-96,1 1-128,-21-1 31,0 20 97,1 0 32,19 0-1,-21 20-511,41-20-449,0 19-833,0-19-705,41 0-3523</inkml:trace>
  <inkml:trace contextRef="#ctx0" brushRef="#br0" timeOffset="155573.2422">23106 6268 17808,'0'0'1762,"0"19"-641,-20-19 128,20 20 481,0 0-705,0 1-417,20-2-159,0 1-193,1-20-128,-3 0 32,2 0-128,21-20 65,-21 1-97,-20-22-257,20 21 161,-20-19 32,-20 0 128,20-2-32,-20 2 0,-1 19 64,1-19 97,0 19 159,20 20 160,-18-20-191,18 20 95,0 20-256,0 0 128,18 19 33,-18 0-97,40 2 64,1-2 1,-21 1-257,19-1-193,-19-19 33,20 1-320,-21-2-129,1 1-63,20 0-738,-20-20-1504,-1 19 351,-19-38-2465,20 19-8970</inkml:trace>
  <inkml:trace contextRef="#ctx0" brushRef="#br0" timeOffset="155790.0391">23582 5791 20435,'20'-80'2082,"-20"61"-385,21 19 97,-21-20-32,0 20-289,0 20-448,0-1-480,0 22-417,0-2-64,0 20-192,0-18-289,0 18-287,20-20-481,0 22-833,-2-22-1474,3-19-3939</inkml:trace>
  <inkml:trace contextRef="#ctx0" brushRef="#br0" timeOffset="155957.0313">23762 6348 23798,'0'39'0,"0"-19"-1473,19-20 320,-19 0 544,20 0-1057,0-20-4964</inkml:trace>
  <inkml:trace contextRef="#ctx0" brushRef="#br2" timeOffset="252408.2032">674 7459 10121,'-20'-20'3171,"20"1"-1441,-20 19 320,0-21 0,1 21-641,-1 0-480,-20 0-160,1 0-65,-1 21 129,-1-2-160,3 1-353,18 19-192,-1-19-192,21 0 64,21 21-32,-1-22 64,18 1-32,3 0-64,18-1-160,1 21 64,-1-19-33,2-2 1,-3 1 160,-37 0 64,-1 19 64,-2-19 96,-18-1-192,-18 2 161,-2 19-161,-21-21 96,21 1-32,-19 0-192,19-20-673,-20 19-544,21-19-513,19 0-1697,0 0-9418</inkml:trace>
  <inkml:trace contextRef="#ctx0" brushRef="#br2" timeOffset="252698.2422">893 7479 3331,'0'-40'14670,"-20"21"-13165,20 19-768,0 0 384,0 0 608,0 19-544,20 1-384,0 0-288,-1 19-161,1 22-256,0-22 0,20 20-96,-21 1-64,21-20-192,-20-1-513,19 0-800,-19-18-449,-20-21-673,21 0-4195</inkml:trace>
  <inkml:trace contextRef="#ctx0" brushRef="#br2" timeOffset="252894.5313">853 7677 18417,'-41'0'1762,"41"0"-962,-18 0 353,18 0 1058,18-20-546,-18 20-1152,21 0-449,19 0-96,-20 0 64,19 0-577,1 0-896,0 0-833,-1 0-161,1 0-2145</inkml:trace>
  <inkml:trace contextRef="#ctx0" brushRef="#br2" timeOffset="253242.1875">1310 7777 15855,'39'59'896,"-19"-59"161,-20 19 321,0-19 1216,0 0-928,0 0-994,0 0 1,-40-19-32,21-1-225,-1 0-32,-20 1-224,19-1-127,3 0-33,-2-20-97,20 0 1,-20 21 32,40-1-448,0-19-609,-2 17-385,23 22-223,18-19-1442,-19 19-7207</inkml:trace>
  <inkml:trace contextRef="#ctx0" brushRef="#br2" timeOffset="253677.7344">1786 7598 16976,'0'0'1921,"-20"-19"-319,0 19 31,1 19 225,-1 1-384,0 0-578,-21-1-671,21 21-193,20 0 0,-18 0-64,36-1 32,-18-19-64,20-20 128,21 19-96,-21-19-32,0-19 160,-1 19-192,1-20 96,0-19 96,0 19-128,-20 0 128,0 1-32,0-2 0,-20 21-32,20-20-96,0 20 32,0 20 32,20 1-32,-20-2-224,20 1-545,-1 0-705,1-1-127,0 1-225,21-20-1153,-23-20-3427</inkml:trace>
  <inkml:trace contextRef="#ctx0" brushRef="#br2" timeOffset="253879.8829">1926 7498 12812,'0'-59'4452,"0"19"-1826,0 40-448,0-20 32,0 40-608,0 1-513,0 18-480,18 40-321,2 1-256,21 20-96,-3-41-321,3-20-191,-21-19-449,19-1-448,-19-19-673,0 0-513,-20-19-2594</inkml:trace>
  <inkml:trace contextRef="#ctx0" brushRef="#br2" timeOffset="254075.1954">1885 7618 20435,'-20'0'2819,"0"20"-1698,20-20 160,0 0-32,20 0-608,0 0-417,39-20-224,-19 20-288,40-20-705,-40 1-1121,19 19-833,-19 0-1666</inkml:trace>
  <inkml:trace contextRef="#ctx0" brushRef="#br2" timeOffset="254416.0157">2302 7677 18161,'0'20'2562,"39"-20"-1665,-19 0 384,0 0 321,21-20-193,-23 20-512,2-20-321,1 1-479,-21-1 63,20 0 32,-20 1-160,0-3-192,0 22 32,0-19-65,-20 19-95,-21 0 96,2 19-128,19 3 320,-20-3-64,21 21 96,-1-1 32,0 2 192,20-2-96,20-19-96,19-1-96,21-19-32,-21 0 128,22 0-96,-23 0-352,23 0-417,-41-19-1537,19 19-1858,-19 0-13741</inkml:trace>
  <inkml:trace contextRef="#ctx0" brushRef="#br2" timeOffset="255320.3125">2857 7579 9513,'0'-22'3587,"-18"3"-1633,18-1 0,-20 20 192,-1-20-289,1 20-319,20 0-97,-20 0-352,1 20-160,-1 0-160,20 21-97,0-2-287,0-19-257,0 19-64,20-19-32,19 1-96,-19-21 0,21 0 0,-3-21-32,-17 1-385,-21-19 1,0 19 224,0 0 63,0-21 161,-21 41 129,21-19-97,-20 19 64,20 0 32,0 19 32,20 22-224,1-1 128,19 19-96,-1 1 96,1-1 0,19-20-32,1 22 32,-21-22-192,1 0 224,-19 2-32,-21-1 32,0-21-32,-21 21 96,1 0-192,-20-20 0,1 0-32,-1-20-289,1 0-383,19 0-1314,0-20-385,0-21-3490</inkml:trace>
  <inkml:trace contextRef="#ctx0" brushRef="#br2" timeOffset="255603.5157">3155 7459 18513,'0'0'2306,"0"20"-1249,0-20 449,20 39 383,0-19-800,0 21-672,19-2-353,1 0 0,1-19-128,-2 0-417,1-20-479,0 21-386,-21-21-672,1 0-480,0-21-2531</inkml:trace>
  <inkml:trace contextRef="#ctx0" brushRef="#br2" timeOffset="255785.1563">3513 7459 16719,'0'20'3299,"0"19"-1665,0 0 0,0 22 159,0-2-127,0 21-449,0 18-640,0-18-545,20-21-161,0 2-415,19-22-353,-19-19-448,-20 19-1122,20-18-639,-20-1-4069</inkml:trace>
  <inkml:trace contextRef="#ctx0" brushRef="#br2" timeOffset="256820.3125">614 8094 13292,'-19'0'1762,"19"0"-1314,-20 20 929,40-20 257,-20 0 32,19 0-673,1 0-385,0 0-63,21 0 63,-3 0 129,23 0-289,-22-20-95,21 20 63,19 0-160,0 0-128,20 0-96,-20 20 33,41-20 31,-1 20 96,-20-1-96,21 2 32,19-1 320,-1-20-31,2 0-33,-2 0 1,1 0-129,-19 0-192,-21 0 64,0-20 32,-20 20-160,0 20 32,2-20 0,-2 0 64,0 20-128,-20-20 128,22-20 0,-2 20-32,-20-20-96,1 20 161,-21-21-97,1 21 0,-20-19 96,19 19 96,-19 0-64,0 0 32,0 0-64,1-20-64,-3 20-31,2 0 31,1 0-96,-1 0 96,-20 0-96,0 0 32,0 0-129,0 0 33,0 0 64,0 0-288,0-20-32,0 20-129,0 0-416,0 0-800,0-19-1058,0 19-480,0 0-6246</inkml:trace>
  <inkml:trace contextRef="#ctx0" brushRef="#br2" timeOffset="257067.3829">3811 7439 20467,'0'-19'1249,"-20"19"-640,20 0-481,0 0 320,0 0 65,0 0-545,0 19-641,0 1-1217,20-20-3267</inkml:trace>
  <inkml:trace contextRef="#ctx0" brushRef="#br2" timeOffset="257244.1407">3851 7737 11755,'0'40'9737,"0"-21"-8136,0-19-896,0 20-96,0-20-33,0 0-512,0 0-929,0-20-1473,19 20-1537</inkml:trace>
  <inkml:trace contextRef="#ctx0" brushRef="#br0" timeOffset="298438.4766">4327 7359 11627,'0'0'5188,"-20"-19"-3682,20 19-33,0 0-224,20 0 33,-20 19-321,20 1-545,0-20-128,-1 20-320,1 1 96,0-2-192,0 1-448,1-20-866,-21 0-351,18 0-1026,2-20-3011</inkml:trace>
  <inkml:trace contextRef="#ctx0" brushRef="#br0" timeOffset="298615.2344">4525 7261 13612,'0'0'2755,"0"0"-865,0 0-289,0 20 129,0-1-545,0 1-897,21 0-320,-1-1-288,-2 1-833,3-20-1249,-1 20-4101</inkml:trace>
  <inkml:trace contextRef="#ctx0" brushRef="#br0" timeOffset="299401.3672">4863 7220 14189,'0'-39'1345,"-20"39"353,20 0-225,0 20-320,0 19 257,0 2-353,20-2-289,19 40-255,-19-19-33,21 19-95,-23-19-97,23 19-64,-21-19-160,0-1-32,-2-19 0,3-21 96,-21 2-32,0-1 129,0-20 63,0 0 0,0 0-96,0-20-63,-21-1-65,21-18 96,-18-20-64,18 20 32,0-22-128,0 22 32,18 19 32,-18 1 128,21 19 129,-1 39-161,0-19-64,0 39-96,19-19 64,1 0-320,-20-1-161,19 0-448,1-18-448,1-1-801,-23-20-480,2 0-1794</inkml:trace>
  <inkml:trace contextRef="#ctx0" brushRef="#br0" timeOffset="299698.2422">5498 7618 15214,'0'0'2370,"0"20"-800,0-1-161,0 21 321,0 0-161,0-20-640,20 19-577,0-39-288,0 20 32,19-20 33,-19-20-129,0-19 64,0 0-32,0-2-128,-20 2 32,-20 19 64,0 0 0,-20 1 0,1 19-193,19-22 1,-20 44-192,21-22-769,-1 19-705,20-19-1409,0 20-11787</inkml:trace>
  <inkml:trace contextRef="#ctx0" brushRef="#br0" timeOffset="300488.2813">5894 7836 16335,'0'60'1345,"0"-40"-160,21 39-544,-1 1 224,0-1 128,19 0-513,-19-18-384,0-2 0,20 1-96,-20-1 0,-1-18 0,-19-21 96,20 0-192,-20 0 289,-20-21-65,1 1 64,-1-39-128,-20 20 352,0-41 1,1 1-1,19-21-96,-21 1 97,23 20-129,-2-1-160,20 41 96,0-1-95,20-1-1,-2 41 32,23-19-192,-1 38 0,-1 3-128,1-3-577,0 21-769,-21 19 33,1-19 128,-20 0 192,0 19 768,-20-40 257,1 22 128,19-21-32,-20-20 160,0 0 225,20 0 159,-20-20 97,20 0 95,20-1-223,-20 2-225,20-1-160,0 0 0,-1 20 32,21 0 65,-20 0-97,19 0 0,2 0 0,-1 0-96,-22 0 128,23-19-96,-21-21 224,0 21 193,-20-22-1,0 21-224,0-19-64,0 19 1,0 1 95,-20 19 96,0 0-64,20 0 1,0 39-65,-20 0 96,20 1-128,20 20-96,0-21-160,19-19 32,1 0-128,0-1-128,19-19-96,-19-19-609,-1-1-513,2 0-255,-21 1-1603,-2-1-10537</inkml:trace>
  <inkml:trace contextRef="#ctx0" brushRef="#br0" timeOffset="302058.5938">7364 7638 14541,'-20'-40'993,"0"21"288,20-3-256,-19 22 737,-1-19-289,0 19-416,0 0-384,20 0-160,-20 0-65,1 41-128,19-2-95,0 0-33,0 1-96,0 0 0,19 0-96,1-21 0,20 1-32,-20 0 32,19-20 32,-19-20-128,0 0 192,0 1-128,-20-21 64,0 21-32,0-22 64,0 21-32,-20 1 64,20-1 160,-20 0 289,20 20-193,0 0-96,0 20-288,0 0 96,20-1-64,0 1 0,-1 0-64,1 1-224,20-2-577,-1 1-576,-19-20-289,21 0-992,-21-20-4453</inkml:trace>
  <inkml:trace contextRef="#ctx0" brushRef="#br0" timeOffset="302370.1172">7642 7579 16143,'20'59'1793,"-20"-40"-415,20 21-193,-20-19 192,20-2-32,-20 1-480,0 0-416,19-20-161,-19 19-96,0-19-32,0-19 161,0 19-161,0-20-64,0 0 0,0-20-160,0 20 128,0 0 0,0-19-96,20 39 0,0-20 0,-20 20-32,40 20 64,-20 0-384,-1-1-609,21 1-1250,-19 0-1280,17-20-12268</inkml:trace>
  <inkml:trace contextRef="#ctx0" brushRef="#br0" timeOffset="302732.4219">8079 7618 14830,'0'20'2498,"0"-1"-865,0 1-351,0 21 479,20-22-511,-20 21-930,20-21-96,19-19-160,-19 0-128,0 0 160,0-19-224,-1-21-64,-19 0 0,0 0 192,-19-19 0,-1 18 0,-20-18 32,1 0-32,-1-1-32,0 21 128,1-1 160,19 40 417,-1 0-33,21 20-31,0 19-225,41 1 1,-2 20-257,21-1-96,19-20-192,-20 2-705,22-1-1441,-23-21-1378,1 1-11915</inkml:trace>
  <inkml:trace contextRef="#ctx0" brushRef="#br0" timeOffset="304748.0469">8992 7498 15598,'-59'-19'1634,"19"19"-65,-1 0 129,23 19-161,-2 1-159,-21 19-610,41 22-255,0-22-1,21 1-223,-1-19-225,39-2 0,1-19-128,-1 0-577,20 0-896,-18-19-770,-3 19-1472</inkml:trace>
  <inkml:trace contextRef="#ctx0" brushRef="#br0" timeOffset="305754.8829">9032 7201 16079,'0'-20'1377,"0"20"-640,0 20 320,19-1 544,1 42-416,20-2-416,-19 21-192,17-21-225,3 19 0,-3-17-127,3-22-65,-1 1 96,-21-19 32,1-2-96,-20-19-31,20 20 95,-20-20-32,0-20 96,0 1-160,-20-2-96,20 1-31,0-19-33,0 19 0,0 0 32,20 1-64,0 19 32,0 0-193,-1 0 225,21 19 32,0 1-64,-1 0 0,1-20 0,1 19-32,-2-19 32,-19-19-32,20 19 64,-21-20 0,1 0 32,-20-21-64,-20 22 65,1-1-65,-1 20 96,-20-20-32,19 20 64,-17 0 32,17 20 128,1 0-96,20-1-192,20 3 0,-20 17 0,41-19-32,-23 19-64,23 2-384,18-22-577,-19 1-705,0-20-640,19 0-1602,-19 0-9897</inkml:trace>
  <inkml:trace contextRef="#ctx0" brushRef="#br0" timeOffset="306015.625">10063 7538 17872,'-38'0'2403,"17"0"-994,1 0 321,20 0-225,0 41-384,0-22-672,0 1-225,20 19-224,21-19 96,-3 0-128,3 1-160,-3-21-449,3 0-256,-1 0-576,-21 0-833,21-21-1666,-40 1-12267</inkml:trace>
  <inkml:trace contextRef="#ctx0" brushRef="#br0" timeOffset="306218.75">10162 7261 19570,'-18'0'2787,"18"20"-1282,18-1 97,-18 21-257,21-1-448,-1 21-449,20-1-352,-21 0-192,21 2-128,0-22-865,-20 1-609,-1-19-736,21-2-481,-40-19-4195</inkml:trace>
  <inkml:trace contextRef="#ctx0" brushRef="#br0" timeOffset="306443.3594">10521 7459 15534,'-41'-20'3043,"23"40"-1185,-2 0-96,-1-1 31,1 21-223,0 1-513,20-2-449,0-19-255,0-1-97,20 1-128,21 0-64,-21 1-32,18-21-32,-17 0-160,19-21-224,-1 21-738,1-20-1376,-1 0-961,-19 1-4421</inkml:trace>
  <inkml:trace contextRef="#ctx0" brushRef="#br0" timeOffset="306957.0313">10897 7081 16047,'0'-19'3619,"-20"-1"-1345,20 20-800,0 20-289,-18-1-64,18 22-673,0-2-384,0 1-64,18-1-256,2-18-673,0-1-897,1-20-288,-1 0-1441,-2 0-12780</inkml:trace>
  <inkml:trace contextRef="#ctx0" brushRef="#br0" timeOffset="307104.4922">11037 7122 16944,'0'0'3171,"20"0"-1634,-20 20-160,19-1-320,-19 1-961,20 0-384,0-1-1313,0 1-1090,0 1-1569</inkml:trace>
  <inkml:trace contextRef="#ctx0" brushRef="#br0" timeOffset="308895.5079">11375 7737 17488,'0'0'1826,"0"0"-577,0 20 320,0 0 481,0-20-480,0 19-833,0-19-289,0 0-224,18 0-32,-18 0 1,0-19-65,21-1-192,-21 0-257,-21 1-287,21 19-449,0-21-1570,-18 21-1473</inkml:trace>
  <inkml:trace contextRef="#ctx0" brushRef="#br2" timeOffset="314588.8672">496 9166 11498,'-20'-59'3812,"0"18"-1186,0 22-768,-1 19-192,21 0 160,0-20-513,-18 40-448,18-20-33,18 39-287,-18 2-97,21-2-159,-1 20-161,20 2 192,-21-2-224,1 1-64,20-1-32,-20-20-128,-1 22-224,1-22-417,0 0-512,0 1-1122,1-19-287,-21 18-2883</inkml:trace>
  <inkml:trace contextRef="#ctx0" brushRef="#br2" timeOffset="314791.9922">674 9464 18673,'-20'0'1345,"20"0"-896,0 0 736,0 0-160,0 0-577,20 0-287,1 0-161,-3 0-289,2 0-479,0 0-193,1-20-865,17 1-1858,-17 19-7430</inkml:trace>
  <inkml:trace contextRef="#ctx0" brushRef="#br2" timeOffset="314995.1172">794 9066 16527,'-20'-39'2595,"20"39"-1026,0 0-512,0 20 449,0-1-129,0 42-448,0-2-449,0 1-480,20 19 256,-2-20-320,3 1-288,-1-1-641,20-19-897,-20 0-224,19-20-1761,1 0-13132</inkml:trace>
  <inkml:trace contextRef="#ctx0" brushRef="#br2" timeOffset="315255.8594">1091 9325 13292,'-20'-20'4933,"0"20"-3524,20 20-96,0 0 33,-20 19 159,20 2-704,20-2-641,0 0 0,0 1-288,1-19 192,17-21-192,3 0 96,-21-21-32,19 1 32,-19-19-96,-20-1-65,0 21-63,-20-22-352,-19 2-385,19 19-128,0 0-64,-1 1-161,21 19-1312,0 0-2275</inkml:trace>
  <inkml:trace contextRef="#ctx0" brushRef="#br2" timeOffset="315951.1719">1488 9703 14413,'39'118'929,"-19"-77"705,0 18-65,1-20-256,-1 0-608,-20-39-225,38 41-480,-17-41 769,-21 20-192,0-20-97,0-20-224,-21 0-127,1-20 95,20 40-160,-59-79-64,19-1 352,1 21-224,-1-41-128,1 21 64,19-1-64,0 2-32,20 17-32,0 22 64,0 19-192,40 1 0,-21 19 96,21 19-321,0 21-255,-1-1-193,-19 2 192,1-2-192,-1-19 481,-2 19-32,-18 2-193,-18-22-128,-2 21 513,-1-21 160,1 1 32,0 0 96,-19-20 32,19 0 32,20 0-128,0-20 0,0 20 32,0-20 65,20 1 159,0-1-32,19 20-64,-19-20-64,21 20 32,-3 0-32,-17 0 193,39-19 95,-41-2 161,21 1 31,-20 0-159,0-19-161,-1 0 64,-19-2 32,0 2 97,20-1-65,-20 21 257,-20-1 224,20 0 96,-19 20-449,-1 0-256,20 20-192,0 0 128,-20 19-63,20 0-129,20 22 64,-20-22-32,20 0-128,19 1-65,-19-19 33,39-2-512,-19-19-513,19-19-737,-18-2-801,-1 21-2658</inkml:trace>
  <inkml:trace contextRef="#ctx0" brushRef="#br2" timeOffset="316248.0469">774 9940 14573,'-41'40'7015,"61"-40"-6374,1 19 384,38-19 96,1 21 96,39-21-352,39 0-289,2-21-320,-1 21-128,19-19-224,-18 19-96,-140 0-256,237-40 448,-156 40-1794,-22-19 609,0-1 192,-39 20 224,-20-20-384,20 20-1730,0-19-11786</inkml:trace>
  <inkml:trace contextRef="#ctx0" brushRef="#br2" timeOffset="316438.4766">2361 9225 24471,'-20'0'512,"1"0"-1217,19 0-1921,39 0 384,-39 0-3043</inkml:trace>
  <inkml:trace contextRef="#ctx0" brushRef="#br2" timeOffset="316584.961">2560 9543 22677,'0'40'801,"0"-20"-353,0-20-544,0 0-32,0 0-513,0-20-1216,0 1-3172</inkml:trace>
  <inkml:trace contextRef="#ctx0" brushRef="#br0" timeOffset="326486.3282">3215 9147 14958,'-20'-20'2306,"0"0"-544,20 20-1,0 0 161,0 0-577,20 20-288,0 0 32,1 39-256,-3 1-256,2-1-65,21 21-128,-21-1-191,19 1-97,-19-21-96,0-20-224,20 2-385,-21-21-256,1-1-768,0-19-1218,-20 0-833,0 0-8647</inkml:trace>
  <inkml:trace contextRef="#ctx0" brushRef="#br0" timeOffset="326696.2891">3076 9682 19634,'-20'-20'1217,"20"0"-832,20 1 543,0-1 994,20-19-192,-1 18-929,1-19-545,19 1-224,-18 19 32,-3 1-256,3-22-417,-1 21-864,-20 1-897,-1-1-545,1 0-3972</inkml:trace>
  <inkml:trace contextRef="#ctx0" brushRef="#br0" timeOffset="327209.961">3454 9047 17872,'39'19'1154,"-19"22"287,0-1 0,0 19 417,-1 1-385,21-1-864,-20 0-161,19 1-223,-19-1 127,1-19-160,-1 0-64,0-20-32,-20 0-32,0-1-32,0 1 0,0 0 0,0-20-64,0 0 32,0 0-32,0-20-64,0 0 32,0 1 0,18 19 0,-18-20 32,21 0 0,19 20-64,-20 0 192,19-19-64,1 19-96,-20 0 128,19-21-64,1 21-32,-1-20 32,-19 0 0,0 1 0,1-1 64,-1-19-64,-20 19 0,-20-21-32,20 22 0,-21-1 64,1 0-96,0 1 160,1 19 64,19 19-288,-20-19 32,20 20 256,0 19-96,0 2-32,20-2 32,-1 1-64,1-1-64,21-19-224,-3 1-577,-18-2-576,21-19-705,-2-19-961,-19-2-7559</inkml:trace>
  <inkml:trace contextRef="#ctx0" brushRef="#br0" timeOffset="327565.4297">4327 9503 12908,'40'20'384,"-21"-20"161,-19 20 191,20-20 770,0 21-193,-20-2-672,20 1-321,-20 0 224,0-1 385,0 1-64,0 0 0,0-20 96,0 0 96,0 0 64,-20-20-320,20 0-161,-20 1 65,0-1-97,1-19-191,-1-2-129,20 2-192,-20-1-128,20 1-32,0 18 64,0-18-96,20 19 32,0 0-32,19 20-64,1-19-353,-1 19-480,1 0-1217,1 0-833,-23 0-3235</inkml:trace>
  <inkml:trace contextRef="#ctx0" brushRef="#br0" timeOffset="327926.7579">4823 9364 7847,'0'20'12620,"20"-20"-11531,-20 0-64,20 0 256,-1 0-160,1 0-384,0-20-481,0 1-128,-20-1-32,21 0-32,-21 1-128,0-1 96,0 0-128,-41 20 128,21 20 128,-19 0-128,19 19 129,-20 0-65,1 22 352,19-22-416,20 20 32,0-18-32,20-2-64,19-19 32,21-20-64,-1 0 32,20-20-160,0 0-449,-18 1-704,-2-2-1826,1 1-6790</inkml:trace>
  <inkml:trace contextRef="#ctx0" brushRef="#br0" timeOffset="329164.0625">5835 9384 18545,'0'-20'1954,"0"20"-705,0 0 257,0 20 672,21 1-929,-1 18-609,-2-19-447,3 19-65,-1 1-64,0-19-64,0-2-160,-1 1-609,-19-20-769,20 0-1152,-20 0-801,0 0-9097</inkml:trace>
  <inkml:trace contextRef="#ctx0" brushRef="#br0" timeOffset="329350.586">5815 9066 18513,'-20'-39'1185,"2"39"-704,18 0-353,-21 0-32,21 0-32,21 0-705,-3 20-1056,2-1-4005</inkml:trace>
  <inkml:trace contextRef="#ctx0" brushRef="#br0" timeOffset="339948.2422">6411 9364 5925,'-19'-39'2498,"19"39"129,-20 0-33,20-20-319,-20 20-546,20 0-480,0-19-128,-20 19 33,20 0-194,0-20 129,0 20-224,-21 0-352,21 0 416,-18 0-481,-2 20-96,-21-1-63,21 21-257,-19-21 192,19 22-96,0-2-96,0-19-64,20 0 32,20-1-64,20-19 32,-1 20 0,2-20 0,17 0 0,-17 0 32,-1 0 32,-1 20-32,-19-20 64,0 21-64,-20-2 96,0-19-32,-20 20 0,0 0-32,0-20-32,1 19-64,-1-19-224,20 0-737,-20 20-1377,20-20 127,-20 20-1216,20-20-9705</inkml:trace>
  <inkml:trace contextRef="#ctx0" brushRef="#br0" timeOffset="340839.8438">7225 9286 13228,'0'-40'2370,"-19"40"-640,19-21 64,-20 21 127,20 0-479,-20 21-449,0-1-481,-1 19-191,3 1 159,-2-21-224,20 22-128,20-21-192,-20 19 192,39-19-160,1-1-64,-1 1 0,1-20-32,19 20 32,-19 1 96,-20-21-64,0 19 128,-1 1 32,-19-20-32,0 20 0,-19-1 32,-1 1-32,0-20-32,0 20-32,-19 1-192,19-21-384,0 0-770,20 0 1,0 0-1185,0 0-4613</inkml:trace>
  <inkml:trace contextRef="#ctx0" brushRef="#br0" timeOffset="341115.2344">7504 9503 15086,'18'0'1890,"2"0"-545,-20 20 417,0 0-1,21 20-608,-1-20-480,0 0-161,-2-20-31,3 0-257,19 0 0,-40-20-32,20 0-31,-20 1-1,0-2-32,-20 1-96,0 0-32,0 1-320,-19-1-97,-1 20-95,19 0-321,-17 0-256,17 0-352,21 0-609,-20 20-1570</inkml:trace>
  <inkml:trace contextRef="#ctx0" brushRef="#br0" timeOffset="341940.4297">7821 9384 17969,'19'21'1185,"1"-1"-417,0 19 546,1-19-129,-1-1-192,-2 1-225,-18 0-447,20 1 63,-20-21-256,0 0 96,0 0 1,0 0-1,0-21-160,0 1-64,-20 0 0,20-19-64,-18 19 32,18 1-64,0-1-32,0-1-97,0 21 129,18 21 32,2-21 32,-20 20 32,21-1 0,-1 1-32,0 0 64,-1-1 0,1-19-96,-20 0 64,20 0 32,-20 0 32,0 0-64,0 0 128,0 0-96,0 0-32,0 0-64,0 0 32,0-19-192,20 19 32,0 0-64,-1 0-1,1 19 33,0 1-64,0-20-96,19 20-33,-19-20 225,0 0 256,21 0-128,-23-20 96,2 20 128,0-20 128,1 1 1,17-1 95,-17 0-32,-1 1-127,0-1-1,0-1-192,-1 1 160,-19 20-32,0-19 64,0-1 65,-19 20-33,-1-20-128,0 20 0,0 0 32,-1 20 161,-17 0-97,17-1 96,21 1-64,0 1-31,0 18-129,0 1 0,21-21-64,-1 1-64,19 0 128,1 1-320,19-21-33,1-21-736,-1 21-1537,-19-20-1602,-1-19-10217</inkml:trace>
  <inkml:trace contextRef="#ctx0" brushRef="#br0" timeOffset="342649.4141">9389 9305 13708,'-20'-39'3011,"0"39"-769,1 0-832,-1-20 608,-21 20-353,21 20-287,2 0-482,-2-1-127,-1 21-224,21-1-161,-20 2-160,20 18-128,20-40-32,1 21-64,17-19-64,3-2-416,18 1-577,1-20-545,-21-20-640,21 1-801,-1-2-4324</inkml:trace>
  <inkml:trace contextRef="#ctx0" brushRef="#br0" timeOffset="342932.6172">9687 9384 15566,'-21'0'2915,"3"0"-1153,18 0-385,-20 21 192,20-1-159,0 19-417,0-19-545,20 19-256,19-19-32,-19-20-95,20 0-1,-1 0 0,1-20-32,-1 0 0,-19-19-32,-20 19-32,-20 1 64,1-22 0,-1 21-64,-20 1 0,1-1-32,-1 20 0,-1 0-129,3-20-159,38 20-353,-21 0-640,21 0-673,21 0-320,-21 0-2819</inkml:trace>
  <inkml:trace contextRef="#ctx0" brushRef="#br0" timeOffset="343244.1407">9885 9325 18033,'40'39'1697,"-20"2"-544,-1-21 257,1-1 255,-20-19-512,20 20-352,-20 0-449,0-20-63,0 19-97,0-19-64,0 0-32,0 0-64,-20 0 32,20-19-64,-20-1 0,20 0 32,0-19-32,20 18 0,0 1-96,1 1 192,17 19-128,3 0 32,-21 19 32,18 1-128,3 1-288,-1-1-705,-21-1-1282,21 1-800,-20-20-4612</inkml:trace>
  <inkml:trace contextRef="#ctx0" brushRef="#br0" timeOffset="343584.961">10500 9246 16399,'0'-21'2018,"-20"21"-769,2 0 64,-2 21 417,-1-1-161,1 0-512,-19-1-544,39 21-1,-20-21-351,20 1-290,39-20 162,-19 21-194,41-21 161,-23 0-160,23 0 0,-2 20 0,-19-20-96,-21 19 192,-19 1 64,0 0 96,-19-1-64,-1 1 32,-20-20-32,20 20-64,-19-20-224,19 0-545,-1 0-1217,21 0-1153,-20-20-5926</inkml:trace>
  <inkml:trace contextRef="#ctx0" brushRef="#br0" timeOffset="343808.5938">10719 9027 22132,'20'20'1378,"-20"19"-770,20 2 513,-20 18 289,19 1-353,1-1-801,0 0-64,21-18-192,-3-2-288,3-19-289,-3 0-416,-17-1-512,-1-19-833,-20-19-801,0 19-8168</inkml:trace>
  <inkml:trace contextRef="#ctx0" brushRef="#br0" timeOffset="343966.7969">10679 9325 15118,'0'0'5957,"0"0"-4355,40-20-129,-20 20-31,39-19-321,-19-1-865,19 20-352,-18-20-1025,-3 20-2114,3 0-5381</inkml:trace>
  <inkml:trace contextRef="#ctx0" brushRef="#br0" timeOffset="344649.4141">11393 9384 13196,'-38'-59'1794,"38"39"288,-20 20-545,-1-19 225,21 19-289,-20 0-352,2 19 96,-3 1-352,1 0-352,0 19-225,20 2 32,0-2-96,0 0-95,20-19-225,0 0 160,19-20-64,-19 0 32,21-20-96,-21-19 32,-2 19-161,-18-19 129,21 19-32,-21-1 160,-21 1 0,21 1-96,-18 19 64,18 0 64,-20 0 33,20 19-65,20 1-32,-20 1 32,18-1-96,23-20 0,-21 19-353,19-19-416,-19 0-736,0 0-449,0 0-1409,-20-19-7431</inkml:trace>
  <inkml:trace contextRef="#ctx0" brushRef="#br0" timeOffset="344954.1016">11592 9305 19314,'0'59'2114,"20"-18"-673,-20-2 385,0-19-481,20 0-416,-20-20-513,20 19-223,-20-19-97,21 0 32,-21 0-64,0-19 32,0-1-64,0 0 0,0 1 0,0-1-32,0-1-32,0 1 32,18 20-32,-18-19-64,40 19 64,-19 19-64,-1 1-289,-2 1-479,23-1-578,-21-20-1152,0 19-865,-1-19-6951</inkml:trace>
  <inkml:trace contextRef="#ctx0" brushRef="#br0" timeOffset="345170.8985">11871 9027 18769,'0'0'2947,"0"20"-1409,19-1-1,1 22 32,0-1-351,0 19-578,19-19-416,1 19-288,0-19-32,19-21-160,-18 1-385,-21 1-319,-2-21-738,3 0-897,-21 0-1024,-21-21-11659</inkml:trace>
  <inkml:trace contextRef="#ctx0" brushRef="#br0" timeOffset="345369.1407">11752 9225 19762,'0'-19'2627,"0"19"-1442,20 0 737,18-20-577,3 20-1057,18 0-416,-19 0-384,39-20-1506,-39 20-1570,19 0-8711</inkml:trace>
  <inkml:trace contextRef="#ctx0" brushRef="#br0" timeOffset="347191.4063">13201 9405 7815,'0'-41'2370,"0"2"32,0 19-480,0 1-192,0-21-161,-20 19-319,20 2-193,-20-1-97,0 0 1,0 20 224,1 0-416,-21 20-128,19 19-161,-17 2-31,18-2-193,20 1 64,0-1-128,0-18-63,20-1 31,18-1-96,-17-19-32,19-19 0,-21-1-32,21-1-96,-20 1-32,0 1-1,-1-1 65,-19 0 96,0 20-128,0 0 192,0 0-160,0 20-32,0 0 192,20-1-160,0 1-128,0-20-769,0 21-897,19-21-288,-19 0-2114</inkml:trace>
  <inkml:trace contextRef="#ctx0" brushRef="#br0" timeOffset="347669.9219">13975 9066 19890,'0'-59'993,"0"20"-704,-20 19 191,-1-1 1122,3 21 95,-2 0-864,-21 21-289,3-1-159,17 0-129,21 19-224,-20-19-32,20 19-160,20-18-160,1 19-225,-3-1-256,2-19 1,1 20 223,-1 0 225,-20-1 192,0-19 256,0 19-64,0-18 256,0 18-128,0-39-32,0 20 64,0-20-96,20 20 225,-2-20-225,3 0 128,-1-20-96,0 20-96,0 0-32,-1 0-32,1 0-128,20 0-224,-20 0-257,-1 0-512,21 0-833,1-20-2594</inkml:trace>
  <inkml:trace contextRef="#ctx0" brushRef="#br0" timeOffset="347886.7188">14431 9266 20050,'0'0'1410,"20"20"-545,-20-1 608,0 1-352,20 0-672,-20-1-321,0-19-160,20 20-417,-20-20-736,20 0-801,-20 0-1185,19-20-13196</inkml:trace>
  <inkml:trace contextRef="#ctx0" brushRef="#br0" timeOffset="348054.6875">14352 9027 16879,'-21'-39'1538,"21"39"-1538,0-20-865,21 20-736,-1-20-4741</inkml:trace>
  <inkml:trace contextRef="#ctx0" brushRef="#br0" timeOffset="348292.9688">14610 9225 18897,'19'61'1442,"-19"-42"-545,20 1 576,-20 0 417,20-1-833,-20-19-673,20 0-160,-20 0-160,21 0 33,-21-19-1,20-21-32,-2 21-64,3-1 0,-1 0 0,0-1-64,0 21 64,-20 0 0,19 21 32,1-21-64,0 20-161,0 0-639,19-1-1667,-19 1-1376,0-20-12749</inkml:trace>
  <inkml:trace contextRef="#ctx0" brushRef="#br0" timeOffset="349082.0313">15404 9246 7238,'0'-40'4004,"0"20"-769,-20-19-929,20 19-288,-20 0-352,0 20-289,1-21-64,-1 42-384,0-1 0,0 0-288,-1 39-161,21-19-256,-18 19-95,18-19-193,18-1 288,3-39-256,19 0 32,-20 0-96,19-20-65,1-19-255,-20 0-193,-1-1 33,-19-20 192,0 21 255,0-22 1,-19 22 32,-1-20 128,0 19 0,0 0 289,0 20 447,1 0 1,19 20-96,0 0-97,0 20-287,0 0 95,0 20 0,19 0-192,21-1-95,-20 20-290,19-18-287,1-21-577,1 19-417,-3-19-832,3-1-448,-41 2-4389</inkml:trace>
  <inkml:trace contextRef="#ctx0" brushRef="#br0" timeOffset="349393.5547">15702 9266 18129,'20'-20'2242,"19"-1"-1089,-19 2-288,0-1-65,0 0-287,-20 1-193,20-1-160,-20 0-128,0-1 32,0 1 1,0 1 31,-20 19-64,0 0 96,0 0 0,0 0 192,1 19 33,-1 1-1,20 21 0,0-2 1,0-19 63,0 19-224,20-18-224,-1-1 0,21 0-256,0-20-609,19 0-641,0-20-768,-18 0-961,-1-1-5125</inkml:trace>
  <inkml:trace contextRef="#ctx0" brushRef="#br0" timeOffset="350095.7032">16218 9305 16719,'39'100'2018,"-19"-61"-640,0 20-1,0-19-64,0 0-640,-20-20-65,19 0-319,-19-1-193,0-19-32,0 0 224,0-19-160,-19-1-96,-1-19 96,0-2-96,-20-18 128,21 20 97,-1-41-161,-20 1 0,40 19-96,0 1-128,0-2 192,20 22 0,0 19-160,0 20 160,19 0-224,-19 0-32,20 39 31,-21 2-159,-19-1-96,0-1 63,0 0 129,-19-18 64,-1 19 128,0-21 0,0 1-64,0-20 0,20 20-193,0-20 1,-19 0 32,19-20-32,19 0 160,1 20 96,0-19 96,0-1-193,19 0 129,-19 20 0,21-21 129,-1 21 287,19 0 64,-19-19 97,-1-1-257,1 0-160,-1 1 97,-19-1 63,-20 0 64,20-1-95,-20 1-97,-20 1 0,0-1-96,1 20 160,-1 0-31,0 0-33,0 0-64,20 39 0,-20-19-128,20 21 32,0-2 32,20 1-128,0 0 96,0 0-96,19-21-96,1 1-513,1-20-96,-3 0-672,3-20-64,-21 1-513,-20-21-1281,0 19-3011</inkml:trace>
  <inkml:trace contextRef="#ctx0" brushRef="#br0" timeOffset="350356.4454">16793 9007 12587,'20'20'4837,"1"0"-2947,-21 19-641,20 2 705,-20-2 128,18-19-705,-18 19-512,21-18-289,-1-1-223,-20-20-161,0 20 0,0-20-128,0 0-32,0-20 0,20 20-64,-20-20 32,39-1-64,-19-18-32,0 19 32,20 20-256,-1-19-257,-19 38-95,20-19-674,-1 20-1120,-19 0-1378,21-1-12651</inkml:trace>
  <inkml:trace contextRef="#ctx0" brushRef="#br0" timeOffset="351153.3204">17508 9127 16431,'-20'-41'1794,"1"41"-609,-1-20 96,0 20 481,0 0-385,0 0-544,1 20-225,-1 21 129,0-21-160,20 19-129,0 0-64,0 2-159,20-21-129,0-1-64,19-19-128,1 0 352,-20-19-320,19-21 64,1 0-320,-20 0 159,-1 1 1,-19-22 128,-19 22-96,-1 0 128,0-22 0,0 2-192,0 20 224,-19 0-32,19-2 0,20 21 256,-20 20-64,20-19 65,0 38 95,0-19-32,0 40 97,20 0-97,0 19-64,-20 0-32,39 2 1,-19-2-65,20 1-64,-1-20-128,22-1-32,-23-19-32,23-20 192,-2 0-224,-19 0-65,-1-20-63,1 0 96,-20-19 32,0-2 0,-20 21 64,0-19-160,-20 0 127,0 19-159,-20 0 128,21-1 160,-21 21-64,20 21 96,0-21 128,20 20-64,-19 19 161,19 1-1,19-21-64,1 22-128,20-1-192,-1-1 128,21-19-288,-1-20-64,-19 19-545,19-19-384,-39 0-1506,1-19-896,-21-1-6599</inkml:trace>
  <inkml:trace contextRef="#ctx0" brushRef="#br0" timeOffset="351486.3282">18164 8988 20531,'0'59'2851,"20"-20"-1506,-20 2-288,19-2 224,-19 1-384,20-21-481,0 2-288,0-21-63,-20 0-130,20 0 1,-1-21 64,-19 21-32,0-39 64,20 19-32,-20 1 0,0-1 32,20 0 33,0-1-1,-20 21 32,20 0 32,-1 0 32,1 21-128,20-1-64,-19 19-224,17-19-129,-17-20-576,19 0-864,-1 0-1026,-19 0-480,0-20-7591</inkml:trace>
  <inkml:trace contextRef="#ctx0" brushRef="#br0" timeOffset="351697.2657">18640 8729 18417,'0'20'3940,"20"21"-833,0-2-1506,-20 20-384,19 1-256,1-1-448,20 0-417,-20-18-224,19-1-65,1-21-127,-20-19-352,19 0-482,-19 0-735,-20-39-994,0 19-704,-20-21-10122</inkml:trace>
  <inkml:trace contextRef="#ctx0" brushRef="#br0" timeOffset="351865.2344">18520 8927 22421,'0'21'1986,"21"-21"-1025,19 0 160,-1-21 0,21 21-545,-1 0-256,0-19-320,-19 19-448,0 0-609,-21 0-1281,1 0-2114,-20 0-15055</inkml:trace>
  <inkml:trace contextRef="#ctx0" brushRef="#br0" timeOffset="352507.8125">19573 8968 17648,'0'-20'1986,"-20"20"-641,20 0 97,-20 20 512,0 19-513,1 1-448,19-1-545,19 2-159,-19-21-161,40-1-96,0-19 32,-1 0-160,1-19 0,-1-1-161,-19-21-127,0 21 224,-20-19 32,-20 0 64,0-1-161,1 19-191,-21-18-128,0 39-353,21-20-320,-1 40-225,20-20-1729,0 20-6086</inkml:trace>
  <inkml:trace contextRef="#ctx0" brushRef="#br0" timeOffset="352723.6329">20029 9066 2434,'-39'-39'18834,"-1"19"-17681,1 1-288,-1-21 480,-1 19-416,3-18-193,-3 0-319,21-1-97,0 0-256,20-19-96,0 19 0,20 1-128,0 18-96,21 1-417,18 0-640,-19 20-897,-1 0-801,-19 20-9961</inkml:trace>
  <inkml:trace contextRef="#ctx0" brushRef="#br0" timeOffset="352907.2266">19652 8790 20435,'-40'19'1890,"40"-19"-833,0 0-385,40 0 545,-20-19-576,39 19-545,2-21-448,-2 21-609,20 0-1441,-19 0-1858</inkml:trace>
  <inkml:trace contextRef="#ctx0" brushRef="#br0" timeOffset="353340.8204">20506 8988 20787,'0'78'1442,"0"-58"-1090,0 1 833,0-1 128,19 0-256,-19-20-672,20 0-1,0-20-160,-20 20-96,0-20 32,20-1-63,-20-18-33,0-1 32,0 21 0,0-21-64,0 19 32,21 2-64,-21 19 96,18 0 0,2 19 192,0 22-95,1-21-193,-1 19-33,19-19-159,1-1-640,0 1-514,-1-20-896,-19 0-192,0 0-1346,-20 0-10537</inkml:trace>
  <inkml:trace contextRef="#ctx0" brushRef="#br0" timeOffset="353717.7735">20764 8570 19026,'40'-19'1697,"-1"19"-480,1-20 1089,0 20-512,-1 0-1025,22-20-449,-23 20-128,3 20-224,-3-20 32,-17 20-96,19-1 64,-20 1-224,-20 21-32,19-2 128,-19 20 31,20 2-159,-20-22-192,20 20-97,20 1-31,-1-20 223,1-21-223,-1 1-321,1 19 320,1-19 353,-41-20 224,0 21 192,0-1 160,-41-20-127,21 20-225,-18-20-33,-3 0-127,1 0-769,21 0-3683</inkml:trace>
  <inkml:trace contextRef="#ctx0" brushRef="#br0" timeOffset="356385.7422">1806 10497 12844,'-20'-20'2498,"20"-1"-256,-20 1-256,20 1-128,-39 19-577,19-20-192,0 20-128,-21 20-609,21-20 33,-18 19-97,-3 1-160,21 21-32,1-2-64,19 0-32,0-19 0,19 21-32,1-2 32,21-19-32,17-1 96,3 1-128,-22 0 224,1 1-160,-20-1 32,-20 19 64,0-19-32,0-1-64,-20 1-192,0 0-288,20 1-513,-39-21-449,39 19 353,-20-19-704,0 0-1506,20 20-8777</inkml:trace>
  <inkml:trace contextRef="#ctx0" brushRef="#br0" timeOffset="356660.1563">1926 10675 18353,'18'-20'1345,"-18"20"-448,0 0 1057,0 20-192,20 19-609,0 1-289,1-19-383,-21 18-97,38-39-224,3 20-160,-21-20 193,19-20-97,-19 1-64,0-1-96,-20-1-257,20-19-255,-20 21-225,-20-1-640,20 0-641,0 1-481,-20-2-1344,20 21-11276</inkml:trace>
  <inkml:trace contextRef="#ctx0" brushRef="#br0" timeOffset="357029.2969">2600 10575 19090,'-20'-19'1665,"0"19"-576,-1 0 192,-17 19 577,38 1-609,-41 21-576,41-2-289,0-19-224,0 19-95,21 2-1,-1-21-64,18-1-32,-17 1-32,19-20-225,0 0-287,-1 0-129,-19 0-320,20-20-737,-21 1-159,1-22-1154,-20 21-3908</inkml:trace>
  <inkml:trace contextRef="#ctx0" brushRef="#br0" timeOffset="357341.7969">2620 10358 12555,'-20'-20'6919,"20"20"-5574,20 20-448,-20-1 897,20 21 31,-1-1-639,1 21-322,0-1-127,0 2-385,0-22-191,-1 0-65,1-19-32,0 0-64,1 1 0,-1-21 0,-20 0-32,0 0 32,18 0 64,-18-21-96,0 1 32,0 0 0,20 20-96,-20-19-32,21 19 63,-1 0-63,0 19-32,-2 1-512,23 0-930,-21-20-1441,19 21-993,-19-21-12235</inkml:trace>
  <inkml:trace contextRef="#ctx0" brushRef="#br0" timeOffset="357949.2188">3572 10278 14765,'-19'-20'3332,"-1"0"-1122,20 40-449,-20-20-95,20 39-32,0 2-481,20 38-513,-20 1-127,20-2-161,-1 2-224,21-1-64,-20-18-96,19-22-288,2 0-417,-21-19-640,0-20-1089,-2 20-417,-18-20-1986</inkml:trace>
  <inkml:trace contextRef="#ctx0" brushRef="#br0" timeOffset="358167.9688">3473 10754 19378,'-19'0'1890,"19"0"-1282,19 0 802,1-20 672,0 0-833,20 20-705,-1-19-384,1-1-160,-1-19-32,2 18-192,-1 1-705,-1 0-800,1-19-642,-40 19-1248,0 1-9962</inkml:trace>
  <inkml:trace contextRef="#ctx0" brushRef="#br0" timeOffset="358493.1641">3712 10258 18225,'40'100'1153,"-40"-41"32,39 21 352,-19-21-63,0 21-129,19-21-512,1 0-513,-20-18-192,19-22 97,-19 1-33,0-20-64,0 0-64,0 0 32,-20 0 64,19-20 32,-19 20 33,-19-19-33,19-1-32,0-1-160,0-19 96,0 21-128,0 19 0,0-20 32,19 20-32,21 0 0,-19 20-64,17-1-289,3-19-640,-1 20-1089,-1-20-800,1 20-4261</inkml:trace>
  <inkml:trace contextRef="#ctx0" brushRef="#br0" timeOffset="358855.4688">4546 10536 19090,'-41'0'2017,"21"20"-767,2-1 704,-3 21-33,1 0-607,0 0-514,20-1-415,20-19-289,0 1-160,1-21 96,17 0-96,-18 0-32,21-21 0,-23 1-97,-18 0 97,0 20 128,0-19-64,0 19 160,0-20-64,-18 20 33,18 0-97,-20 0 192,20 20-192,0-1 0,0 21 0,20-19-32,-2-21-225,3 20-671,19-20-802,-1-20-768,-19-1-65,20 1-2530</inkml:trace>
  <inkml:trace contextRef="#ctx0" brushRef="#br0" timeOffset="359068.3594">4704 10318 19986,'0'20'3107,"20"19"-1409,0 1-161,-20 20-287,20-1-193,-1 0-865,21 1-192,-20-20-288,19-1-417,1-19-416,-20-20-993,1 0-737,-21 0-2658</inkml:trace>
  <inkml:trace contextRef="#ctx0" brushRef="#br0" timeOffset="359232.4219">4584 10516 20883,'-18'20'2338,"36"-20"-1473,23 0 32,-1 0-224,19 0-481,-19-20-416,19 20-929,0 0-1442,-19-19-2209</inkml:trace>
  <inkml:trace contextRef="#ctx0" brushRef="#br0" timeOffset="361900.3907">6253 10318 9609,'0'-60'3587,"0"40"-640,-21 1-545,21-1 160,0 20-255,0 20-770,0-1-544,0 21 32,0 0-128,21 19-128,-1 20-161,0-19-95,-2-1-321,3 2-160,-1-22 0,20 0-64,-21 1-64,1-19-385,0-21-351,0 0-546,-20 0-832,0 0-737,0-21-832,-20 1-7176</inkml:trace>
  <inkml:trace contextRef="#ctx0" brushRef="#br0" timeOffset="362132.8125">5876 10338 18673,'-41'20'2819,"41"-20"-1025,0 0-417,21 0 769,-1 0-577,39-20-544,0 0-416,41-1-225,-21-18-416,21 0 192,-21-1-320,-20 21-32,1-22-609,-21 21-704,1 0-801,-20 20-929,-20 20-1922</inkml:trace>
  <inkml:trace contextRef="#ctx0" brushRef="#br0" timeOffset="366636.7188">7026 10199 13741,'-18'-39'2114,"-3"17"-321,1 22 161,0 0 32,20 22-385,-20-3-512,20 21-192,0-1 0,0 21-128,0-1-32,0 0-225,20 2-288,0-2-128,0 0-64,19-19 32,1 0-128,-19-21-128,17 1-512,3-20-706,-1 0-1440,-1 0-1026,1 0-12267</inkml:trace>
  <inkml:trace contextRef="#ctx0" brushRef="#br0" timeOffset="367114.2579">7364 10477 19826,'0'0'1634,"20"20"-577,0 19 512,-20-19 289,19 19-737,-19-19-352,20 1-225,-20-21-95,0 0-129,0 19 0,0-19 1,0-19-97,0-2-128,0 21-32,-20-40-64,20 21 0,0-21 160,0 21-32,0-22 32,20 21 33,0 20 31,0 0-64,1 0 32,17 20-160,-17 1 64,19 18-192,-22-19-192,23 0-160,-21-1-353,19 1-480,-19-20-513,-20 0-704,0 0-449,0 0-2274</inkml:trace>
  <inkml:trace contextRef="#ctx0" brushRef="#br0" timeOffset="367331.0547">7721 10199 20883,'80'0'2531,"-41"20"-513,22 19-481,-3 0-544,-17 2-416,-2 18-353,1-20-160,0 22-96,-21-22-96,1 0-385,0 1-512,-20 0-544,-20-20-1282,0-20-1121,1 20-11947</inkml:trace>
  <inkml:trace contextRef="#ctx0" brushRef="#br0" timeOffset="369856.4454">9071 10179 19442,'0'-19'1665,"0"19"-960,0 0-385,-20 0 834,1 19 95,-21 21-481,20-21-415,-19 21-225,-1 0 64,-1 0 192,23-21 97,-2 1 31,0 0 65,-1-1 96,21 1-257,0-20-96,0 0 33,0 21-33,41-21-32,-21 0-32,19 0-63,1 0-97,-1 0-64,21 0 0,-21 0-160,1 0-321,1 20-384,-3-20-704,-18 19-897,1 1-673,-42 0-1378,1-1-12619</inkml:trace>
  <inkml:trace contextRef="#ctx0" brushRef="#br0" timeOffset="370025.3907">8933 10734 19410,'0'0'2146,"0"0"-929,19 0 1057,21 0-608,0-20-737,-1 1-545,22 19-352,-23-20 32,3 20-384,-3 0-385,3 0-1024,-21 20-1186,0-20-1409</inkml:trace>
  <inkml:trace contextRef="#ctx0" brushRef="#br0" timeOffset="370624.0235">10203 10417 16047,'0'-59'1569,"-20"39"-127,-1 0 319,3-20-319,-2 20-1,-21 0-448,3 20-96,-23 0 32,22 0 128,-1 20-289,-19 19-223,19 2-193,0 18 193,21-20-257,19 22-288,0-22 128,39 0-256,21-19 128,-1 0 96,0-20-32,2-20-160,-3 0-32,3-19 0,-22 19 32,-19 1 0,0-22 64,-20 21-65,0-19 162,0 19-33,-20 20 0,20-19 64,-20 38-96,20-19-32,-21 40 192,21-21-224,21 22 64,-1-21-160,20 19-321,-1-19-960,-19-1-609,20 1-1217,-1 0-1474,1-20-11786</inkml:trace>
  <inkml:trace contextRef="#ctx0" brushRef="#br0" timeOffset="371058.5938">10561 10338 22325,'19'39'2370,"-19"1"-1601,20-1 192,-20 2 768,0-22-512,20 21-512,-20-21-417,20-19 1,-20 0-97,0 0 0,0 0-96,0-19-96,0-21-32,0 21-32,0-22 64,0 2-32,20-1 32,-20 21 32,19-1-128,1 20 192,0 20 64,0-1 64,19 21-128,1-1 32,-20 2-128,19-2-224,1 0-256,1-19-385,-23 21-576,3-41-1282,-1 19-1377,0-19-15310</inkml:trace>
  <inkml:trace contextRef="#ctx0" brushRef="#br0" timeOffset="372386.7188">11752 10020 14029,'0'-60'3972,"0"40"-1570,20 20-769,-2 0 385,23 0-128,-21 40-481,19 0-672,1 19-256,0 22-1,19-3-224,-19 2-128,-1-1-96,22-20-64,-23-18 160,-17-2-95,19 0-33,-20-19 32,-1-20 64,-19 0 64,0-20 64,20 1 0,-20-21-160,-20 1 0,20-21 32,0 1-96,0-21 32,-19 1-64,19-1-64,0 21-192,-20-21-32,20 40-97,0 1-255,20 19-545,-20 20-1090,19 0-992,-19 40-1377,0-1-11371</inkml:trace>
  <inkml:trace contextRef="#ctx0" brushRef="#br0" timeOffset="372586.9141">12009 10417 22997,'-20'-20'2082,"20"0"-1826,40 1 673,0-1 192,-1-21-736,22 2-321,-23 19-224,23 1-609,-22-1-672,1 20-1058,0-20-1216,-1 20-12204</inkml:trace>
  <inkml:trace contextRef="#ctx0" brushRef="#br0" timeOffset="372914.0625">12703 10238 21268,'0'100'1441,"21"-61"32,-1 20 353,-20-39-256,20 1-513,0-1-481,-1-1-320,-19-19 129,20 0-225,0 0 0,-20-19 32,0-1-96,20-1-96,-20-18 0,20-1 96,-20 21-96,19-21 64,1 40-96,0 0 97,0 0 31,1 20-96,17 0 0,3-1-225,-1 21-447,-1-21-802,1 1-1344,-20 1-1378,-1-21-6438</inkml:trace>
  <inkml:trace contextRef="#ctx0" brushRef="#br0" timeOffset="373537.1094">13517 10040 15694,'-18'0'5830,"18"0"-3748,0 0-641,0 20 417,18-20-449,3 19-704,-1 1-481,20 0-64,-1-1-160,21 3 64,-21-22-32,1 19-128,19 1 64,-18-20-32,-1 0-32,-1 20-128,-19-20 128,0 0-64,-20 0 160,0 19 32,-20-19 0,0 40 0,-19-21 96,-1 2 96,-1-1-32,2 0-64,-1-1-160,20 1 32,0 0-128,1-1-320,19-19-769,0 0-1250,0 0-896,19 0-2050</inkml:trace>
  <inkml:trace contextRef="#ctx0" brushRef="#br0" timeOffset="373755.8594">14074 10377 18737,'-20'40'3876,"0"-21"-2499,1 1-544,-21 1 801,20-1-385,-19-1-545,-1 1-640,40 0-128,-21-1-608,21-19-866,0 20-1505,0-20-1537</inkml:trace>
  <inkml:trace contextRef="#ctx0" brushRef="#br0" timeOffset="374363.2813">14530 9921 19218,'0'-40'2914,"0"40"-1024,0-19-352,20 38 191,0 1-63,0 19-353,-20 41-256,20-21-672,-1 22-129,-19-3-160,20-19 64,0 2-128,0-22-96,1 0-128,-1 2-64,-20-21-257,18-1-608,-18-19-1025,21 0-2082,-21 0-4260</inkml:trace>
  <inkml:trace contextRef="#ctx0" brushRef="#br0" timeOffset="374797.8516">15145 10536 19026,'0'0'1921,"20"-20"-928,-20 20 961,0 0 384,0-19-704,0 19-513,0 0-416,0 19-225,0 1-96,0-20-287,0 20-33,0-1 64,21 1-96,-21-20 32,20 0-128,-20 0-193,20-20-31,-2 1 32,-18-1-96,0 20-257,0-20 0,-18 1-704,-2 19-1249,-21 0-193,21 0-3491</inkml:trace>
  <inkml:trace contextRef="#ctx0" brushRef="#br3" timeOffset="392372.0704">1211 11528 13901,'-20'-39'1954,"0"19"-225,20 0-287,-41 20 95,23-19-352,-23 19-192,21 0-160,-19 0-289,-1 19-223,20-19-1,0 20-320,1-20-64,19 20 32,0-1-160,0 1 320,0 1-384,19-1 191,1 19-63,0 0-64,-20 22 160,0-22 32,0 1 0,0-1 0,0 2 32,0-2-32,-20-19 64,20-1-64,0 1 32,0 0 0,0-20 64,20 21 97,-20-21 31,20 0-32,0 19-192,-1-19 64,-19 0-128,20 0-352,0 0-257,0 20-160,1-20-96,-3 0-608,2 0-705,21 0-3235</inkml:trace>
  <inkml:trace contextRef="#ctx0" brushRef="#br3" timeOffset="392626.9532">1547 11886 16815,'20'0'3075,"-20"0"-2818,0 0-65,0 0 737,0 20-257,21-20-480,-21 20-224,20-1-96,-20 1-480,18 0-481,23 1-1474,-21-21-3683</inkml:trace>
  <inkml:trace contextRef="#ctx0" brushRef="#br3" timeOffset="392805.6641">1527 11667 18641,'-39'-20'481,"19"1"-706,0-1-191,0 20-129,20-20-319,0 20-2019,20 0-10506</inkml:trace>
  <inkml:trace contextRef="#ctx0" brushRef="#br3" timeOffset="393067.3829">2043 11965 19378,'-18'0'769,"-2"-20"-33,-1 1 802,1-21 63,-18 21-544,38-1-672,-21-21 31,1 22-192,0-21 0,0 1-95,-19-2 31,39 2 32,-20-1-224,0 21 64,20-1-160,20-1 32,0 21-64,0 0-417,-1 21-832,21-21-801,19 39-1154,-39-19-7590</inkml:trace>
  <inkml:trace contextRef="#ctx0" brushRef="#br3" timeOffset="393266.6016">1766 11787 19218,'-39'39'1665,"19"-18"-1569,20-21 673,20-21 737,19 21-866,-19-20-544,20 1-608,19-1-1314,0 0-1313,-19 1-8488</inkml:trace>
  <inkml:trace contextRef="#ctx0" brushRef="#br3" timeOffset="395001.9532">2600 11489 14221,'-20'-20'1537,"0"0"385,20 20-64,0 0 64,0 0-865,20 20-32,-20 19-32,20 2-257,-20 18-255,20 0-129,0 2-192,-1-2-32,1-20-95,0 21-66,0-40-159,-20 0-224,20-1-673,-20-19-705,0 20-128,19-40-1409,-19 1-4708</inkml:trace>
  <inkml:trace contextRef="#ctx0" brushRef="#br3" timeOffset="395201.1719">2440 11747 18417,'0'0'1473,"0"0"-1152,20-19 992,1 19 545,-1-20-545,39 20-608,-19 0-609,0-21-32,19 21-160,-19-20-129,-1 20-928,-19-20-352,21 20-801,-23-19-2018</inkml:trace>
  <inkml:trace contextRef="#ctx0" brushRef="#br3" timeOffset="395560.5469">3096 11847 4067,'0'0'10218,"0"0"-8168,-20 0-256,20-21-97,-20 21-319,20-20-514,-19 20-127,19-19-96,-20-1-97,20 0-352,0 1-63,0-1-97,0-21-225,20 21-479,-1-19-353,1 19 256,0 1-384,0 19-1121,0 0-3075</inkml:trace>
  <inkml:trace contextRef="#ctx0" brushRef="#br3" timeOffset="396161.1329">3414 11647 16143,'-20'0'1826,"0"0"-289,20 20-352,0 21 0,0-2-64,0 1-320,20-1-224,0-18-321,20-1-128,-21-20 0,1 0-128,20 0 192,-20-20-96,-1 20-288,-19-41 160,20 22-32,-20-1 64,0 0 0,-20 1 64,20-1 64,-19 20-96,19-21 32,0 21 193,0 21-514,19-21 161,1 20-480,0-20-1026,0 19-127,19-19-1282,-19 0-4709</inkml:trace>
  <inkml:trace contextRef="#ctx0" brushRef="#br3" timeOffset="396522.461">3811 11728 11562,'20'19'6182,"0"-19"-4484,-1 20-481,1-20-128,0 0 128,0-20-640,0 20-129,-1-19-320,1-1 129,0-1-161,0 21-32,-20-20 128,0 0-96,0 1 64,-20-1-256,20 20 96,-20 0-96,0 0 96,1 0 0,-1 20-32,0-1 128,20 1-64,-20 21 160,20-2-32,20-19 1,0 0-129,0-1-64,39 1 96,-19-20-160,-1 0-1,22 0-799,-23-20-770,3 20-256,-2-19-2146</inkml:trace>
  <inkml:trace contextRef="#ctx0" brushRef="#br3" timeOffset="398454.1016">4625 11867 18097,'20'0'608,"0"19"-416,-20 21 481,0-1 320,0 2-320,0-2-257,19 0-320,-19-19 128,20 0-352,-20-1 0,20-19-416,-20 0-834,20 21-1280,-20-21-6727</inkml:trace>
  <inkml:trace contextRef="#ctx0" brushRef="#br3" timeOffset="398736.3282">4942 11449 16527,'0'0'3235,"0"20"-2306,0 0-160,0-1 384,0 42 384,21-22-672,17 20-609,-17 2-127,19-2-161,-1-20-193,1 2-543,-20-2-514,19-19-351,-19-20-1570,-20 19-8264</inkml:trace>
  <inkml:trace contextRef="#ctx0" brushRef="#br3" timeOffset="398980.4688">4882 11826 18705,'-19'21'1858,"19"-21"-1057,0-21 288,19 1 833,1 1-897,20 19-769,-19-20-256,17 0-160,3 1-257,18-1-480,-39-1-480,20 1 0,-20 0-769,-1 1-2947</inkml:trace>
  <inkml:trace contextRef="#ctx0" brushRef="#br3" timeOffset="399445.3125">5101 11410 16239,'0'20'2146,"0"19"-929,0 0 256,20 2 193,0 18-225,20-20-768,-1 22-385,1-2-63,-1-20-33,-19 2-96,21-2 32,-21-19-96,-20 0 64,18-20-128,-18 19-32,0-19 64,0 20-64,0-20 0,-18 0 32,18-20-32,0 1 32,-20-1-96,20-19 31,20 19-63,-20-1 128,18 21-32,2-20 64,1 40 32,-1-20-64,0 0 128,19 21-64,-19-21 129,20 0-33,-21-21-32,1 1 96,0 1-160,0-1 32,0 0 96,-20-19-128,0 18 0,0 21 0,-20-20-32,20 20 32,-20 0-32,0 0-32,0 20 96,20 1-64,-19-1-64,19 19 64,0-19-96,19 19 192,-19-18-128,20-1-128,0-1-160,20 1-321,-21-20-768,21 0-257,-20-20-832,1 20-3716</inkml:trace>
  <inkml:trace contextRef="#ctx0" brushRef="#br3" timeOffset="399726.5625">5815 11628 18129,'20'59'2434,"-20"-18"-993,0-2 161,21 0 224,-21-19-417,0 1-576,20-1-449,-20-1-288,18-19-32,3-19-32,-21 19 0,20-20 64,0-1-224,-20 1 128,20 1-64,-20-1-64,0 0 32,19 20 0,-19 0 0,20 0 0,0 0-32,0 20-609,20 0-640,-1-20-1730,1 19-1890</inkml:trace>
  <inkml:trace contextRef="#ctx0" brushRef="#br3" timeOffset="400264.6485">6828 11350 18929,'-20'0'1762,"20"0"-993,20 40 576,0 0 225,-20 19-481,20 1-481,20 19-384,-21-20-128,1-18-288,20-2-384,-19 0-577,-3-19-769,2-20-801,-20 0-3362</inkml:trace>
  <inkml:trace contextRef="#ctx0" brushRef="#br3" timeOffset="400500">6491 11528 21107,'-20'-39'1954,"40"19"-897,-20-19 257,39 19 31,1 0-352,-1-1-801,22 2-128,-3 19-128,3-20-513,-2 20-576,1 0-736,-1 0-546,-18 0-1601</inkml:trace>
  <inkml:trace contextRef="#ctx0" brushRef="#br3" timeOffset="400746.0938">7364 11291 19218,'-59'0'2178,"39"19"-737,-20 1 0,20 19 161,1 22-289,-1-2-352,20 1-224,0 19-609,20-20-96,19 1-160,1-1-256,19-39-193,-19 1-384,19-21-640,-19 0-994,-1-21-224,-19 1-5156</inkml:trace>
  <inkml:trace contextRef="#ctx0" brushRef="#br3" timeOffset="401032.2266">7522 11508 19250,'0'41'2402,"20"-21"-1345,-20 19 0,21 0 256,-21-19 33,20 21-482,0-21-351,-20-1-417,18-19-32,3 20-32,-21-20 32,20-20 96,-20 20-224,20-19 160,-20-1-64,0-1 0,20 1-32,-20 0 64,19 20 0,1 0-64,0 0 289,0 20-193,0 0-192,19 1-96,-19-21-449,21 0-704,-3 0-1026,-18-21-319,-20 1-2147</inkml:trace>
  <inkml:trace contextRef="#ctx0" brushRef="#br3" timeOffset="401250.9766">7939 11310 19890,'81'59'2915,"-22"2"-737,0-2-672,1 1-513,-21-21-513,-19 20-224,20-19-192,-40-19-128,21 18-128,-21-19-256,0 0-802,0-20-800,0 0-1441,0 0-8937</inkml:trace>
  <inkml:trace contextRef="#ctx0" brushRef="#br3" timeOffset="401719.7266">8694 11430 20467,'-20'-20'2242,"20"20"-865,0-20 193,20 20-129,0 0-576,1 0-385,-3 20-287,23-20-129,-1 20-32,-22-20-128,43 19-321,-22-19-672,1 20-961,0-20-1473,-21 0-2723</inkml:trace>
  <inkml:trace contextRef="#ctx0" brushRef="#br3" timeOffset="401932.6172">8794 11647 12043,'-21'40'9481,"21"-40"-8712,21 0 224,19 0 704,-1 0-544,1-20-864,-1 20-193,21 0-257,-21-20-479,21 20-802,-21 20-960,1-20-1826</inkml:trace>
  <inkml:trace contextRef="#ctx0" brushRef="#br3" timeOffset="402221.6797">9468 11469 20179,'-20'39'2210,"1"-19"-1025,19 21 384,0 18-287,0 0-418,19-18-351,1-2-257,40-19-320,-1-1 32,2-19 0,-2-19 0,20-1-64,-39-19-321,-1-22 97,-19 22-64,-20 19 95,-20-19-95,-19-2-256,-1 21-33,-19-19 128,19 39 193,-40-20 224,40 20 64,1 0-32,-1 20-609,40-20-768,0 20-1058,0-20-5316</inkml:trace>
  <inkml:trace contextRef="#ctx0" brushRef="#br3" timeOffset="402531.25">10045 11291 20659,'-20'-20'1473,"20"20"-223,-21 0-1,21 0 256,0 20-288,-20 19-416,20 21-128,0-1-289,0 0-224,20-18-224,1 18 160,17 0-96,3-18-192,-1-21-64,-1 19-321,1-39-319,-1 20-450,1-20-1184,-20-20-801,0 0-9866</inkml:trace>
  <inkml:trace contextRef="#ctx0" brushRef="#br3" timeOffset="402834.961">10342 11569 20787,'20'59'2499,"-20"-20"-1186,19-19-224,-19 21 416,20-22-448,0 1-544,-20 0-353,0-20 0,21 0-128,-21 0 0,0-20 32,0 0-96,0-19 32,20 18-32,-20-19 64,18 21 0,2-21-32,1 21 0,-1 19 0,0 0-64,-1 19 128,1 1-96,0 19-96,0 1-641,19-19-800,-19-1-1154,0-1-320,0-38-3683</inkml:trace>
  <inkml:trace contextRef="#ctx0" brushRef="#br3" timeOffset="403059.5704">10818 11350 20787,'59'60'2531,"-19"-40"-1,1 39-864,-2 1 287,1-1-832,-20 0-768,-20 2-321,19-2-160,-19-20-32,20 2-353,-20-22-288,0 21-672,0-21-961,20-19-1378,-20 20-6470</inkml:trace>
  <inkml:trace contextRef="#ctx0" brushRef="#br3" timeOffset="405760.7422">12207 11667 16463,'-38'-39'1121,"17"19"-96,1 20 64,-18-20 609,17 20-161,-19 20-512,20 19-352,-19 1-129,19 1-63,20 18-97,0-20 1,0 21-257,20-40-160,19 0 32,1-1 32,1-19 0,-3-19 0,3-1-128,-21 0 0,-2 1-1,3-22 33,-21 2 32,0-1 96,0 21-32,-21-22-32,21 41 97,0-20 31,-18 20 128,18 0-64,0 20-64,18 1-64,-18 18-32,41-19-64,-21 0-352,19-1-289,1-19-608,-20 0-993,19 0-289,-19-19-2433</inkml:trace>
  <inkml:trace contextRef="#ctx0" brushRef="#br3" timeOffset="406043.9454">12367 11608 14349,'0'0'3363,"20"0"-1281,-20 20-224,19-1 192,1 1-481,-20 0-480,20 1-448,0-1-289,-20-20-127,20 0-33,-1 0-64,-19 0 32,20 0-128,-20-20 64,0-1-128,20 21 32,-20-20-32,21 0-64,-21 20-32,20-19-192,-2 38-65,2 1 1,21 0-385,-21 21-640,19-2-993,-19-19-1122,20-1-10569</inkml:trace>
  <inkml:trace contextRef="#ctx0" brushRef="#br3" timeOffset="406398.4375">12942 11647 18129,'-20'0'2178,"20"20"-1217,0 0 800,0 1 193,0-1-897,20 19-448,0-19-353,21-20-192,-23 19 0,23-38-32,-21 19-128,0-40 96,-1 21-160,-19-42 64,0 22 0,0-1-64,-39-20-161,19 21 225,-21-1 32,23-19 96,-23 19-192,21 20 352,0 0 385,20 20-1,0 20-95,0 0 31,20 20-63,0 19-161,21-19-288,18 20-96,0-40-353,1 19-576,-1-19-544,1-1-1602,-21 1-5798</inkml:trace>
  <inkml:trace contextRef="#ctx0" brushRef="#br3" timeOffset="407050.7813">14214 11549 16239,'-41'0'1794,"1"0"-417,21 20-192,-21-1 352,20 21-95,0-1-641,1 2-289,19-2-384,19 1-96,1-40 0,0 0-32,20 0-32,-1-40-160,-19 21-160,0-22 31,1-18 129,-21 39 192,0-19 0,0 19 96,-21-1 64,21 21 193,-20 0-129,20 21-128,0-1-64,0 19 0,20 0-224,1-19-609,17 0-544,3-20-257,-3 0-832,3 0-1986</inkml:trace>
  <inkml:trace contextRef="#ctx0" brushRef="#br3" timeOffset="407307.6172">14272 11171 18705,'-20'-20'2210,"20"20"-961,0 20-127,0 0 671,20 21-383,-20 18-578,21 0-287,-1 1-353,19 19-128,1-19-224,-1-21-224,1 20-577,19-19-481,-19-19-1120,0-1-641,-1-1-7239</inkml:trace>
  <inkml:trace contextRef="#ctx0" brushRef="#br3" timeOffset="407739.2579">14748 11449 17712,'-18'0'1602,"-2"0"-545,-1 40 224,1-21 769,0 42-609,20-22-736,0 0-417,0 1-192,40 1-224,1-22 64,-2-19-64,-19 0-32,20-19 0,-1-1 32,-19-21-33,-20 2 129,0 19 32,0 0 0,-20 20 129,0 0-161,1 0 64,-1 20 128,20 19-128,0 1 32,0 1-64,20 18 0,-1 1-64,21-1 32,0 0 32,-1 1 96,1-1-256,-1-19 320,-19 20 0,-20-21-64,0-19 32,-20 19-64,-19-17 64,-1-3-128,1-19-96,-21 0 32,21 0-256,-1 0-193,-1-19-704,23-3-865,-2 3-1057,-1-1-5637</inkml:trace>
  <inkml:trace contextRef="#ctx0" brushRef="#br3" timeOffset="408079.1016">15186 11549 19442,'-21'0'1441,"1"0"-864,20 20 512,0-1 801,-18 21-481,18-1-640,18 2-385,2-2-128,21-19-256,-3-20 64,23-20 0,-22 1 33,-19-22-65,0 1-225,0 1 225,-20 0-64,-20 19 96,-20-21-160,21 22-160,-21-1-256,-1 20-65,3 0 193,18 20-449,-1-20-640,1 39-33,20-18-640,0 18-1217,20-19-10090</inkml:trace>
  <inkml:trace contextRef="#ctx0" brushRef="#br3" timeOffset="408325.1954">15562 11708 12171,'-18'0'8296,"18"-21"-6727,-20 1-480,20-19 769,-21-1-513,21 1-576,0-2-513,21 2-160,-1 0-224,-2 19-96,2-21-448,1 41-289,-1 0-417,0 21-544,-1-1-2049</inkml:trace>
  <inkml:trace contextRef="#ctx0" brushRef="#br3" timeOffset="408514.6485">15860 11608 19442,'20'39'1601,"0"-19"-127,0 0-1,1-20-800,-3 21-545,-18-21-224,20 0-833,-20 0-769,0 0-576,0-21-3171</inkml:trace>
  <inkml:trace contextRef="#ctx0" brushRef="#br3" timeOffset="408719.7266">15920 11151 20563,'0'0'3235,"0"0"-1922,21 20-32,-3 19 33,2 22-481,1-2-449,-1 21-288,18-21-256,-17 0-417,19-18-480,-1-2-480,-19 0-1026,0-39-383,0 0-5735</inkml:trace>
  <inkml:trace contextRef="#ctx0" brushRef="#br3" timeOffset="408898.4375">15900 11449 17328,'0'0'5477,"0"0"-4708,20 0-129,19 0 802,22-19-513,-23 19-769,23-20-480,-22 0-1474,1 20-1313,0-21-8808</inkml:trace>
  <inkml:trace contextRef="#ctx0" brushRef="#br3" timeOffset="409541.9922">16317 11032 18609,'0'20'1474,"-20"-1"-546,20 22 258,0 18 383,0 21-160,20-1-704,0-19-385,19 19-95,-19-20-129,21-18 128,-21-22-64,-2 1-32,3 0-96,-1-20 0,-20-20 128,20 0-224,-20-19 128,0-2-32,0 2 32,0 0-32,0-1 0,-20 0 0,20 40-96,0-20 161,20 40-1,-20-1 96,20 2-160,-1 38 32,1-19-160,0-1-481,20 2-992,-1-22-1346,1 1-384,-19-20-7527</inkml:trace>
  <inkml:trace contextRef="#ctx0" brushRef="#br3" timeOffset="409991.211">16893 11449 21940,'0'100'1153,"0"-61"-448,20-19 640,0 19-256,0-39-512,-1 20-193,1-20-352,0-20 128,-20 20-96,20-39-31,-20 19-130,0-19 65,0-2-64,0 22-64,0-21-128,0 1-193,0 19 129,0-1 224,0 21 128,0 21 96,20 19 256,-20-1-63,19 0-33,1-19-64,0 1 32,0-1-96,0-20-64,-1 19-31,-19-38 63,20 19-32,0-20-32,0-1 64,-20 1-96,21 20-32,-21-19-32,20 19-96,-20 0 128,18 0-353,3 19-832,-21 1-833,20 1-1025,0-1-5797</inkml:trace>
  <inkml:trace contextRef="#ctx0" brushRef="#br3" timeOffset="410243.1641">17747 11430 21107,'20'39'1890,"-20"-19"-897,0 19-128,19-18 384,-19-1-672,20-1-545,0 1-385,0-20-255,19 0-962,-19 0-1152,-20-20-4005</inkml:trace>
  <inkml:trace contextRef="#ctx0" brushRef="#br3" timeOffset="410426.7579">17767 11232 17744,'-61'-22'3460,"61"22"-3204,0 0-448,0 0-65,21 0-191,-1 0-1057,0 0-3909</inkml:trace>
  <inkml:trace contextRef="#ctx0" brushRef="#br3" timeOffset="410666.9922">18123 11251 20275,'-38'40'993,"38"-21"-321,18 1 289,-18 0-128,41-1-545,-1 2-160,-1-1-128,21 0-32,-21-1-128,-19 1 32,0 0 96,-20-20 160,0 19 128,-20 1-95,-20-20-161,21 21-129,-1-21-415,0 20-1122,0-20-1569,0 0-14798</inkml:trace>
  <inkml:trace contextRef="#ctx0" brushRef="#br3" timeOffset="411272.461">18897 10834 22421,'0'0'993,"0"0"-545,0 39 449,0 22 769,20 17-577,0 2-545,1 19-288,-1-19-128,18-21-96,3 1-320,-1-20-288,-1-1-513,1 0-833,-20-19-769,-1 1-704,1-21-10570</inkml:trace>
  <inkml:trace contextRef="#ctx0" brushRef="#br3" timeOffset="411466.7969">19314 11330 19890,'20'60'897,"-20"-40"-769,0 19-64,0-19-64,20-20 0,-20 20-576,21-20-1378,-21-20-3587</inkml:trace>
  <inkml:trace contextRef="#ctx0" brushRef="#br3" timeOffset="411665.0391">19235 11052 16431,'-20'-40'352,"20"21"-448,-19 19-672,19-20 479,19 20-1440,-19-20-6952</inkml:trace>
  <inkml:trace contextRef="#ctx0" brushRef="#br3" timeOffset="412098.6329">19375 11291 17424,'38'99'1249,"3"-40"513,-21-19-97,0-21-640,-1 1-64,-19-20-672,20 21 31,-20-21-256,20 0 64,-20-21 0,0 1-128,0 1 0,0-1 64,-20 0-160,20-19-32,0 19-224,0-1 95,0 2 129,0 19 64,20 0 96,0 19 32,19 2 64,-19-1-63,20 0 95,-1-1-32,1-19-160,1 20 160,-3-20 0,3-20-64,-1 1 160,-1-1-96,1-21-31,-20 22-1,-20-21 0,19 21 64,-19-1-64,-19 0-32,-1 1-32,-20-3 160,20 22 225,-19 22-129,19-22-224,0 19 96,20 21-32,-21-21-32,21 21-64,0-21 0,21 22-64,-1-21-192,0-1-384,19 1-578,1-20-896,19 0-640,-19 0-3780</inkml:trace>
  <inkml:trace contextRef="#ctx0" brushRef="#br3" timeOffset="412431.6407">20247 11271 19122,'-58'39'2050,"37"-19"-929,1 0 480,0-1-127,20 22-770,0-21-448,20-1-159,21 1-97,-21 0-97,18-20 1,3-20 0,-21 20 0,-1-20-96,1 1 96,-20-21 96,0 19-32,0 2 64,-20-21 0,1 21 0,-1-1-32,0 20 128,-1 0 160,21 0-95,-20 20-226,20-20 33,0 39-64,20-19 32,-20-1-704,41 22-1731,-2-21-1408,1-1-12108</inkml:trace>
  <inkml:trace contextRef="#ctx0" brushRef="#br3" timeOffset="412641.6016">20545 11449 19762,'-39'-39'2050,"19"-2"-576,20 2 31,0 0 64,20-1-640,-1-1-544,21 22-321,1-1-481,-3 0-800,23 1-1089,-22 19-1442,21 0-16206</inkml:trace>
  <inkml:trace contextRef="#ctx0" brushRef="#br3" timeOffset="413309.5704">21122 11271 14413,'-20'0'4709,"0"0"-2627,20 0-577,0 0-352,20 0 256,0 0-352,-2 0-480,3-20-353,19 20-192,-1 0-416,-19 0-513,20 0-1217,-20 0-769,-1 0-3939</inkml:trace>
  <inkml:trace contextRef="#ctx0" brushRef="#br3" timeOffset="413562.5">21519 10854 22901,'-20'0'2563,"20"19"-1410,0 1 256,20 21 193,-20 18-802,20-20-447,-2 41-289,-18-41-64,41 20 0,-21-18-257,19-1-383,-19-1-385,0-39-449,0 20-1184,-20-20-1186,0 0-6469</inkml:trace>
  <inkml:trace contextRef="#ctx0" brushRef="#br3" timeOffset="413789.0625">21260 11151 20723,'0'-19'1762,"20"19"-1250,0-20 1090,19 20 31,1 0-1056,19 0-577,2 0-160,-21 0-513,19 0-992,-19 20-514,19-20-447,-19 0-4485</inkml:trace>
  <inkml:trace contextRef="#ctx0" brushRef="#br3" timeOffset="420513.6719">21995 11171 8456,'0'-20'3523,"0"1"-1057,0-1 129,0 20-33,0-20-704,0 20-513,0 0-32,0 0-160,20 20 1,-20 0-1,20 19-417,-20 0-319,19 2-193,1-21-128,0 19-96,0-19-128,0 0-256,-20-1-481,19-19-577,-19 0-992,20 0-385,-20-19-4612</inkml:trace>
  <inkml:trace contextRef="#ctx0" brushRef="#br3" timeOffset="420710.9375">22035 10893 17904,'-40'-39'1602,"20"19"-897,-1 0 256,3 20-1,18-19-671,0 19-385,0 19-545,0-19-832,18 40-2083</inkml:trace>
  <inkml:trace contextRef="#ctx0" brushRef="#br3" timeOffset="421643.5547">22252 11112 14637,'0'0'1922,"0"0"-1121,0 0 736,20 20 577,0-1-544,0 21-481,-20-21-384,39 22 63,-19-1-191,-20-21-193,21 1-31,-1 0-33,-20-20 64,20 0-320,-20 0 128,0 0 1,0-20-97,-20 0 32,20 1-96,-20-1 0,20 0-64,-21-21 96,21 22-64,0-21 32,0 1-128,0 19 96,0-1-32,0 21-32,21 0-32,-21 0 96,20 21 0,0 19 0,0-21 0,-1 21 0,-19 1 0,20-22 0,-20 1 0,20 0 96,-20-20-192,0 0 96,20 0 0,-20 0 0,0 0 0,0-20 32,0 0-64,0 20 32,0-19-96,0-3-33,0 3-31,0 19-32,0-20-128,20 20 32,-20 0 224,19 0-1,21 20 130,-20-1-162,0 3 129,19-3 0,2-19 33,-3 20-97,-18-20-1,21 0 194,-2 0-33,21-20-32,-21 1-64,-19-3 64,0 3-64,-20-1 64,0 0-64,0 1 0,-20-1 128,0 0 32,-19 20 33,19 0-97,-20 0-64,1 20 64,19 0-64,-1-1 160,21 21-160,0 1 96,21-22 65,19 1-129,19 0-64,-19-1 32,19 1-128,0-20-64,1 0-321,-21 0-512,1-20-384,-19 20-1345,-1-19-610,0 19-6373</inkml:trace>
  <inkml:trace contextRef="#ctx0" brushRef="#br3" timeOffset="422035.1563">23226 10795 21428,'-21'-20'1441,"42"-1"-736,19 21 640,-1-20 449,1 20-641,-20-20-577,19 20-287,1 0-129,-1 0-192,21 20 64,-21 0-64,2 1 96,-1 18-64,-22 1-32,3-1 32,-21 21-96,20 19-32,-20 1 0,0-21 63,20 21 33,0-21 32,-1 0-128,1 2-32,-20-2 128,20-20-96,-20-18 192,0 18-64,-20-19-32,0-20 64,-19 20-256,-1-20-513,1 0-1409,-1 0-2082,-1-20-8712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02:46:58.327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0000FF"/>
    </inkml:brush>
    <inkml:brush xml:id="br5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18759 2536 10537,'-20'0'4357,"20"0"-3781,0 0-288,0 20 1570,0-1-256,20 21-417,0-21-320,-20 22-353,19-2-128,1-19 1,0 19-129,-20-19-64,20 0-64,0 1-64,-20-21-32,19 20-96,-19-1-288,0-19-321,0 20-384,0-20-768,-19 0-866,-1 0-2562</inkml:trace>
  <inkml:trace contextRef="#ctx0" brushRef="#br0" timeOffset="239.2578">18461 2695 15822,'0'-20'2595,"21"20"-1794,-21-21-609,38 1 1217,3 1 545,-3-1-545,43-19-704,-22 19-449,20 0-160,-19-1-160,-1 2-448,-18-1-769,-3 20-865,-17 0-2018</inkml:trace>
  <inkml:trace contextRef="#ctx0" brushRef="#br0" timeOffset="636.7187">19334 2516 15822,'-38'-40'2018,"38"40"-1057,-21-20 192,21 20 417,-20 20-769,0-20-577,20 40 224,-20 0 97,1 19-193,19 1-224,19-21 128,-19 1-191,20-1-33,20 2-321,-19-21-319,17-1-449,3 1-449,-21-20-992,19 0-3171</inkml:trace>
  <inkml:trace contextRef="#ctx0" brushRef="#br0" timeOffset="847.6562">19533 2595 13516,'0'0'3684,"0"0"-3556,0 0 32,0 39 1410,0-19-289,20 1-609,-20 18-447,0-19-161,20 19-96,0-19-129,-1-20-479,1 20-705,20-20-1058,-20 0-3362</inkml:trace>
  <inkml:trace contextRef="#ctx0" brushRef="#br0" timeOffset="1050.7812">19711 2536 17616,'60'0'2178,"-19"0"-1409,-2 20 128,1-1-225,-1 1-479,-19 19-97,20 2 64,-20-2-96,-1 1-64,-19-1-160,0-19-96,0 1-449,0-1-833,0-20-2337</inkml:trace>
  <inkml:trace contextRef="#ctx0" brushRef="#br0" timeOffset="1854.4922">20227 2634 15822,'0'0'2563,"0"0"-1378,20 0-96,1 0 320,-1 0-191,19 0-161,1 0-513,0 0-416,19 0 32,-19 0-224,-1 0-192,1 0-1089,-1 0-481,-19 20-1601,-20-20-12236</inkml:trace>
  <inkml:trace contextRef="#ctx0" brushRef="#br0" timeOffset="2021.4844">20347 2773 15951,'0'20'4484,"20"-20"-4036,0 0 225,39-20 352,-19 20-417,19 0-511,2-19-33,-3 19-160,-17 0-801,18 0-737,-19 0-1665,-1 0-11371</inkml:trace>
  <inkml:trace contextRef="#ctx0" brushRef="#br0" timeOffset="2225.5859">21061 2575 21428,'0'20'1089,"0"19"-1281,0-19 704,21 1 225,-21 18-321,0 1-256,20-1-64,0-19-288,-2 21-769,-18-22-576,21 1-1474,-1 0-12139</inkml:trace>
  <inkml:trace contextRef="#ctx0" brushRef="#br0" timeOffset="3085.9375">18818 3409 10089,'0'-20'3780,"0"0"-1154,0 20-160,0 0-320,0 0-928,0 0-706,0 20 353,20 0 32,0 20-417,-20 0-191,20 19-97,-1-40 0,1 22-96,0-2 0,1-19-192,-1 0-192,0-1-545,-20-19-705,0 20 1,0-20-641,-20 0-2819</inkml:trace>
  <inkml:trace contextRef="#ctx0" brushRef="#br0" timeOffset="3309.5703">18482 3508 19186,'0'-19'1889,"18"-1"-1600,2 0 255,1 1 1346,19-2-801,-1 1-865,21 0-128,-1 1-128,0-1-64,1 20-64,-1-20-416,2 1-770,-23 19-95,3-22-385,-1 22-960,-21 0-3012</inkml:trace>
  <inkml:trace contextRef="#ctx0" brushRef="#br0" timeOffset="3679.6875">19375 3310 18481,'-41'0'545,"41"0"-385,-20 0 608,20 20 546,0 19-353,0 1 64,0 0-289,0 19-319,0-19-193,20 0-160,21 0-32,-21-21-128,19 21-224,-19-40-385,20 19-352,-21-19-801,1 0-1601,0 0-12236</inkml:trace>
  <inkml:trace contextRef="#ctx0" brushRef="#br0" timeOffset="3984.375">19553 3508 4260,'20'20'12459,"-20"0"-10985,20-1-449,-20 2 480,19-1-224,-19 0-288,20-20-288,-20 0-193,0 0-31,20 0 63,-20 0-191,0-20-193,20 0-96,-20-1-32,0 2-32,0-1-32,20 0-32,-20 1-32,19 19 0,-19 0-96,0 19 31,20 1 129,0 0-32,0-1-448,1 22-769,-1-41-289,-2 20-768,3-20-2595</inkml:trace>
  <inkml:trace contextRef="#ctx0" brushRef="#br0" timeOffset="4188.4766">19970 3310 19314,'79'20'1473,"-39"0"-1153,-1-1 33,-19 21-257,0 0 192,-20 0 65,0-1-257,0-19-64,0 20-96,0-20-97,-20 0-287,20-1-705,-20-19-929,1 20-3940</inkml:trace>
  <inkml:trace contextRef="#ctx0" brushRef="#br0" timeOffset="4788.0859">20705 3191 18801,'20'-20'1153,"-1"0"-256,-19 20 513,0 0-289,0 20-513,0 0-223,0-1-97,-19 21-192,-1 1 32,20-22 64,0 1 32,-20 0 1,20-1-65,0-19 96,0 20-256,0-20 0,0 0 96,0 0 64,40 0-32,-21 0 33,21 0-129,19 0-161,-19-20-255,0 20-449,-1 0-800,-19 0-737,0 20-2659</inkml:trace>
  <inkml:trace contextRef="#ctx0" brushRef="#br0" timeOffset="4947.2656">20725 3588 19410,'0'0'2658,"19"0"-2690,1-21 128,0 21 929,20 0-800,-1-19-1,21 19-929,-21 0-1889,1 0-3620</inkml:trace>
  <inkml:trace contextRef="#ctx0" brushRef="#br0" timeOffset="5801.7578">21539 3291 9096,'-20'-22'5221,"0"22"-4773,-1 0 1154,1 0 544,0 0-801,20 22-320,-18-3-256,-3 1-289,1 19 97,20 1-193,0 0-31,0-20-97,41 19 32,-23-19 0,22 0-191,1-20-129,-3 19-321,3-19-416,-1 0-608,-21 0-1153,21 0-3140</inkml:trace>
  <inkml:trace contextRef="#ctx0" brushRef="#br0" timeOffset="6337.8906">21975 3350 14894,'-21'39'736,"21"-39"962,0 20 96,21 1-449,-21-2-256,0-19-320,0 20-97,0-20-223,0 0 255,0 0 385,0 0-384,0-20-513,0 1-96,0-2 0,0 1-128,0 0 32,0-19 0,20 19-96,0 1-32,0 19-96,-1 0 128,-19 0 0,20 19 96,20 1 192,-20 19-96,-1 1-32,1-19-32,0 18 0,0 0-32,0-19-64,-1 0-480,21-1-1570,-20-19-801,-20 0-5733</inkml:trace>
  <inkml:trace contextRef="#ctx0" brushRef="#br0" timeOffset="6787.1094">22730 3369 11370,'20'0'9097,"-2"0"-8873,23-19 865,-21 19 705,39-20-545,-19 20-480,-20 0-513,19 0-160,-19-20-96,-20 20-32,20 0-416,-20 0-738,0 0-671,0 0-481,0-19-4037</inkml:trace>
  <inkml:trace contextRef="#ctx0" brushRef="#br0" timeOffset="6960.9375">22908 3191 20403,'-20'19'416,"40"1"289,-20 0 1441,0 21-577,20-22-928,0 21-449,-1-1-128,-19-19-224,20 20-384,-20-20-1378,20 0-737,-20-1-3939</inkml:trace>
  <inkml:trace contextRef="#ctx0" brushRef="#br0" timeOffset="7865.2344">21519 3965 18513,'0'0'961,"0"0"-705,20 20 1378,-20-1-161,18 1-288,-18 21-512,21-2-161,-1 0-159,-20-19-97,20 21-192,0-2 96,-1-19-128,-19-1 0,20-19-96,-20 20-320,0-20-769,0 20-449,0-20-416,-20 0-1537,-19 0-10442</inkml:trace>
  <inkml:trace contextRef="#ctx0" brushRef="#br0" timeOffset="8083.0078">21181 4065 20787,'20'-20'929,"0"-1"-384,39 21 1569,-19-20-705,19 1-1089,0 19-128,2-20-192,18 0-32,-19 20-192,-1-19-673,-19 19-992,-1 0 63,-19 0-1537,0 0-5510</inkml:trace>
  <inkml:trace contextRef="#ctx0" brushRef="#br0" timeOffset="8502.9297">22094 3985 17520,'-20'-20'1570,"0"20"-1378,20 0 544,-19 20 642,-1-1-225,20 1-160,0 21-96,-20-2-97,20 0-447,20 1-193,0 0-64,-1-20-96,21 19 96,-20-19-224,19-20-385,1 20-1216,-20-20-225,0 0-897,-1-20-4356</inkml:trace>
  <inkml:trace contextRef="#ctx0" brushRef="#br0" timeOffset="8929.6875">22173 3965 19890,'20'20'193,"-20"-1"287,0 1 961,0 1-320,20-21-128,-20 0-256,20 0-96,-20 20-129,19-20-192,-19-20-31,20 20-97,-20-21-160,0 1-96,0 1-64,0-1-193,0 0-31,0 1 32,0 19 128,0-20 63,0 20-31,0 0-96,20 20 320,-20-20-64,20 19 96,1 1-96,-3 0 64,2-1-192,1 1-416,-1 1-1122,0-21-576,-20 0-2883</inkml:trace>
  <inkml:trace contextRef="#ctx0" brushRef="#br0" timeOffset="9211.9141">22689 3985 20595,'-20'0'256,"20"19"-64,-19-19 929,19 20 1,-20 1-642,20-1-384,0-1 32,0-19-224,0 20-224,0 0-385,0-20-672,0 19-1410,0-19-4548</inkml:trace>
  <inkml:trace contextRef="#ctx0" brushRef="#br0" timeOffset="9532.2266">22888 4065 17136,'-39'19'2466,"19"-19"-2306,0 0 1089,20 20 193,0-20-770,0 20-447,20-1-97,-20-19-64,39 20-32,-19 0 96,20 1-96,-1-2-32,-19 1 64,0-20-96,0 20 96,-20-20 0,0 19 128,-20-19 97,20 0-65,-20 20-64,0-20-128,1 0-192,-1-20-513,0 20-768,0 0-673,-19-19-1474,19 19-10921</inkml:trace>
  <inkml:trace contextRef="#ctx0" brushRef="#br0" timeOffset="9727.5391">22829 4065 21300,'39'0'192,"-19"0"-128,0-20 288,20 20-320,-21 0 0,21-21-256,0 21-833,-21 0-1313,1 0-769,0-20-2530</inkml:trace>
  <inkml:trace contextRef="#ctx0" brushRef="#br0" timeOffset="9958.9844">23126 3845 18033,'120'40'2242,"-61"-19"-897,-19-21 513,-1 39-449,21-19-1089,-21 19-127,1 2-65,-20-2-64,1 1-160,-21-1-257,0 2-447,0-2-610,-21-19-1152,21-1-3172</inkml:trace>
  <inkml:trace contextRef="#ctx0" brushRef="#br0" timeOffset="10681.6406">23880 4104 17584,'0'20'2499,"0"-20"-1923,20 0 417,0 0 192,0-20-608,1 20-289,17 0-256,3-20-64,-3 20-416,3 0-642,-1 0-895,-20-19-2436</inkml:trace>
  <inkml:trace contextRef="#ctx0" brushRef="#br0" timeOffset="10861.3281">24060 3906 20211,'-20'39'576,"20"-19"289,0 0 480,0 19-544,0-18-353,20-1-287,-2 19-322,2-19-1152,21-1-1473,-21 21-3653</inkml:trace>
  <inkml:trace contextRef="#ctx0" brushRef="#br0" timeOffset="11667.9687">21697 4898 9705,'0'0'9801,"-20"0"-8648,20 0-1121,20 19 961,-20 1 416,20 21-704,0-2-128,-1 1-161,1 20-224,0-21-96,0-19-32,19 19 0,-19-19-64,0-20-128,-20 20-416,21-20-705,-21 0-1,-21 21-1088,-19-21-3619</inkml:trace>
  <inkml:trace contextRef="#ctx0" brushRef="#br0" timeOffset="11884.7656">21339 4978 18001,'0'0'2274,"20"-21"-1570,20 1 546,-1 0 1280,22 20-1761,-21-19-321,39 19 1,-20-20-353,20 20-321,2-20-351,-2 1-385,0 19-512,-20-20-321,-19 20-1313,-20 0-3075</inkml:trace>
  <inkml:trace contextRef="#ctx0" brushRef="#br0" timeOffset="12304.6875">22392 4839 17520,'-41'0'929,"23"0"-288,-3 19 704,21 21 256,0-1-672,0 2 224,21-2-993,-3 1 97,23-1-129,-21 2-128,0-2-224,19 0-257,-19-19-512,20 0-224,-20-20-833,-1 0-1025,1 0-13036</inkml:trace>
  <inkml:trace contextRef="#ctx0" brushRef="#br0" timeOffset="12797.8516">22590 4759 20467,'0'-40'961,"20"21"-513,0 19 962,0-20-97,-1 0-833,21 20-320,-19 0-128,-1 20-96,-2 0 96,2-1 0,1 21 65,-21-1-97,20 2 96,0-2-32,-20 0-353,0-19 514,0 21-546,19-21 193,-19-1-480,0-19-674,0 20-287,-19-20-1666,-1 0-10923</inkml:trace>
  <inkml:trace contextRef="#ctx0" brushRef="#br0" timeOffset="12986.3281">22630 4917 20179,'39'-19'1569,"-19"-1"225,21 0-257,-3 20-960,-18 0-481,41-19-96,-22 19-481,1 0-704,-1 0-416,-19 19-417,0-19-1505,0 0-8329</inkml:trace>
  <inkml:trace contextRef="#ctx0" brushRef="#br0" timeOffset="13296.875">23147 4957 16143,'-41'21'2466,"21"-1"-1441,0-1 448,1 1 65,19 0-1090,-20-20-384,20 19-128,0 1-128,0 1-512,0-21-706,-20 20-960,20-20-2403</inkml:trace>
  <inkml:trace contextRef="#ctx0" brushRef="#br0" timeOffset="13573.2422">23246 4998 13708,'20'19'4004,"-1"-19"-3683,-19 20 1120,0-20 897,0 20-736,0 19-705,0-18-705,0-1-96,20-1-96,-20 1-64,20 0-417,-20-1-832,0-19-961,20 20-2210</inkml:trace>
  <inkml:trace contextRef="#ctx0" brushRef="#br0" timeOffset="13884.7656">23424 5037 19218,'20'20'640,"-40"-20"289,20 19 673,0 1-1,0 1-800,20-1-417,0-1-191,-20 1-33,19 0 0,1-20 64,20 19-128,-1-19-192,-19-19-160,1 19 160,-1-20-96,-20 0 31,0 1-447,-20-1-129,20-1-96,-41 1 321,23 20 384,-3-19 0,1-1-1154,0 20-319,0 0 159,1 0-4099</inkml:trace>
  <inkml:trace contextRef="#ctx0" brushRef="#br0" timeOffset="14477.5391">23762 4878 16687,'-20'-20'3075,"20"1"-1217,0 19-321,-20 0 129,20 0-545,0 19-416,0 1-417,20 0-224,-20-20-224,20 19 576,-20 1-288,19-20 65,-19 20-97,20-20 160,-20 0 64,0-20-160,0 20-96,0-20 1,0 1 319,20-1-480,-20 0 192,0 1-96,20-1 96,0-1-96,-1 21 64,1 0-96,0 0 32,0 21-32,19-1-160,1 19-321,-19-19-576,17-1-801,-18 1-640,1 0-353,-1 1-4516</inkml:trace>
  <inkml:trace contextRef="#ctx0" brushRef="#br0" timeOffset="14716.7969">24119 4660 21204,'119'20'1569,"-60"0"65,1-1-385,19 21-737,-38-1-223,-2 2-65,-19 18-192,0 0-160,-20-18 256,0-2-32,0 0-32,0 2-224,-20-21-545,20-1-2082,-20 1-1056,-1 0-14318</inkml:trace>
  <inkml:trace contextRef="#ctx0" brushRef="#br1" timeOffset="25661.1328">853 3528 13324,'0'-39'2402,"0"19"-224,0-19-288,-20 18-448,-1 1-257,-17-19 192,17 19-352,-19 20-448,1-20-129,-1 20-160,1 20 65,-1 0-97,-19 19-64,19 21 160,-19-1 33,39 21-1,0-1-288,-1-20 0,42 21 128,-1-21-31,18-18-97,43-2 0,-22 1-449,0-21-607,22 1-610,-2-20-1185,-20 0-672,1 0-10186</inkml:trace>
  <inkml:trace contextRef="#ctx0" brushRef="#br1" timeOffset="25994.1406">1130 3409 18033,'-18'-40'6758,"-3"21"-5925,21 19-705,-20 0 641,20 0 768,0 19-672,20 42-609,-20-22-128,21 40-32,-3-19-160,2-1-96,1 0-256,-1 1-641,18-20-321,-17-1-800,19-19-800,-20 1-3108</inkml:trace>
  <inkml:trace contextRef="#ctx0" brushRef="#br1" timeOffset="26363.2812">1626 3647 18193,'20'-59'3491,"-20"38"-2786,-20 2 608,2 19 64,-2 0-128,-21 0-95,2 19-450,19 22-255,-20-2-321,20 20-64,1 2-160,19-22 256,0-19-128,19 19 160,1-39 0,20 0-32,-1 0-128,1-20 0,-19 1-128,17-1 160,-18 0-64,-20-19 0,21 18-160,-21 1 96,0 1-96,-21 19 64,21 0-96,0 0 32,0 0 128,21 39-129,-21-18-63,20-1-929,0 19-576,19-19-642,-19-1-447,20-19-4517</inkml:trace>
  <inkml:trace contextRef="#ctx0" brushRef="#br1" timeOffset="26544.9219">1905 3667 18609,'0'0'3171,"21"0"-2530,-21 20 928,0-1-384,18 1-800,-18 1-225,0 18-192,20-19-288,-20 0-673,20-1-1089,-20-19-1602,0 0-14829</inkml:trace>
  <inkml:trace contextRef="#ctx0" brushRef="#br1" timeOffset="26681.6406">1905 3430 16431,'-20'-61'4933,"0"22"-4773,20 19-1473,0 20-1058,0-19 65,0 19-2242</inkml:trace>
  <inkml:trace contextRef="#ctx0" brushRef="#br1" timeOffset="27145.5078">2064 3747 20179,'0'59'1665,"20"-39"-31,-20-1 95,20-19-223,0 0-321,-20 0-416,0 0-385,0-19 0,0-1-191,0 0-322,19-19 226,-19-2-226,0 22-31,0-1 0,0 0-64,-19 1 0,19 19-161,19 19 321,-19 1 32,20 0 64,20 19 0,-20-18 64,-1-21 0,1 20-31,0-20 63,-20 0 32,20 0 64,0 0-64,-20-20 96,19-1-127,1 21-1,-20-20-64,20 1-64,-20 19-192,41 0-193,-23 0-95,23 19-161,-1 22-224,-1-2-448,1 1-1025,-20 19-96,19-18-2563,-19-22-9993</inkml:trace>
  <inkml:trace contextRef="#ctx0" brushRef="#br1" timeOffset="27630.8594">415 4322 21300,'-18'19'3203,"18"-38"-2691,39 19-256,40-20 257,1 0 63,38 20-223,22-19-289,38 19 192,2 0-64,77-20 0,2 0-95,39 20 159,-21-19-320,-58-2 416,-61 1 321,-39 20 31,-60-20-447,2 20-65,-23 0-192,-38 0 0,21 0 0,-21 0-32,0 0-224,0 0-641,0 0-1089,-21-19-1057,21 19-352,0-20-9289</inkml:trace>
  <inkml:trace contextRef="#ctx0" brushRef="#br1" timeOffset="27840.8203">3096 3528 25207,'0'-39'3428,"0"19"-3140,-20 20-769,20 0-768,0 20-64,0-1-1281,0 1-2179</inkml:trace>
  <inkml:trace contextRef="#ctx0" brushRef="#br1" timeOffset="27979.4922">3215 3885 26873,'21'21'673,"-21"-21"-770,0 0 482,0-21-33,0 21-608,0 0-929,0 0-2114,0 0-1346</inkml:trace>
  <inkml:trace contextRef="#ctx0" brushRef="#br2" timeOffset="80077.1484">21697 3111 7110,'0'0'3460,"0"0"-1763,0 0 545,0 0 128,0-20-928,0 20-545,0 0-32,0 0-65,0 0-223,0 0 31,0 0 65,0-20 0,0 20 95,0 0-63,-20 0-289,20 0-95,0 0 31,0 0-64,0 0-31,-20 0-65,20-19-64,0 19-64,0 0-32,0 0 64,-19 0-192,19 0 224,0 0-192,0 0 128,-20 0-64,20 0 32,-20 19 0,20-19-32,-20 0 0,20 0 64,-21 0-32,21 0 0,0 0 0,-18 0-32,18 20 0,-20-20 0,0 20 32,20-20-64,-21 21 96,1-21-32,0 19-32,20-19 64,-18 0-31,18 0-98,0 20 130,-21-20-162,21 0 97,0 0 97,-20 20-226,20-20 97,0 0-64,0 0 128,0 0 0,0 0-32,0 0 0,0 0 0,0 19 0,0-19 0,-20 20-32,20-20 64,-20 20 0,20-20 32,0 19-32,-19-19-96,19 22 96,-20-3-32,20 1-64,-20-20 160,20 20-128,-20-1-64,20 21 96,0-19 64,0-21-128,0 19 96,0 1-64,-20 0 128,20-1-192,0-19 192,0 20 1,0-20-1,0 20 0,0-1-128,0-19 64,20 21-32,-20-1 0,0-20 64,0 20-32,20-1-32,-20 1 64,0 0-128,0-1 160,0 1 0,20-20-224,-20 21 256,0-1-224,20-20 32,-20 19 96,0-19-64,19 0 0,-19 20 64,20-20 0,-20 0-96,20 0 128,0 0-64,1 0 192,-3 20-256,2-20 128,-20 0-96,20 0 96,1 0-160,-21-20 192,20 20-128,-20 0-96,20 0 224,-2 0-96,-18 0-32,21 0-64,-1 0 0,-20-20 192,20 20-96,0 0-64,-1-19 0,-19 19 32,20-20-32,-20-1 64,20 21 32,-20-20-96,20 20 32,-20-19 96,20-1-32,-20 20-32,19-20 0,-19 1-96,20-1 96,-20 0 32,0-1 32,20 2-96,-20-1 64,20 0-32,-20 1 0,0-1 32,21 0-96,-21 1 192,0-2-96,0 1-32,-21 0 64,21 1-96,0-1 64,-20 0 64,20 1-96,-20-3 128,20 3-64,-20-1-128,20 0-64,-19 1-929,19-1-897,0 0-672,0 1-1827,0 19-7494</inkml:trace>
  <inkml:trace contextRef="#ctx0" brushRef="#br3" timeOffset="116806.6406">3930 3548 12139,'-20'-59'2498,"0"39"-1088,0 0-321,20-20 544,0 20-31,0-19-289,0 19-192,0 0 128,0 1-224,0 19-256,0 0-225,0 19-223,0 1 223,20 39 97,-20 21-257,20-1-127,0 20-129,0 1-64,-1-21 96,-19-20-128,20 1 64,0-1-32,-20-39 0,20 21-32,0-22-64,-20-19 192,19 20-224,-19-20 64,20 0 96,-20 0-32,20-20-32,1 20 64,-1-19-224,-2 19 192,2 0-96,21-20 0,-2 20 32,1 20-32,0-20-224,-1 0-64,21 19-129,-21-19 161,-19 20 128,21-20 128,-21 0 64,-20 0-64,18 0 192,-18-20 64,21 20-192,-21-19 32,20-1-96,-20 20 96,20-21-96,-20 1-64,20 20 224,-20-19-256,19 19 160,1-20-64,0 20 64,0-20-96,0 1 64,-1-1-96,-19-21 64,20 21 96,-20 1 32,0-21-96,-20 21-32,20-1 160,-19-1-32,-1 21 1,-20 0 31,20 0 64,1 21-32,-1 18 0,0 1-32,0 19 0,20 1-32,0-20-128,20-1-32,20 2 32,-1-2-160,1-19-96,19-20-289,1 0-287,-1 0-386,0-40-864,2 21-768,-2-22-2724,-39 2-7206</inkml:trace>
  <inkml:trace contextRef="#ctx0" brushRef="#br3" timeOffset="117024.4141">5141 3469 18897,'0'-20'2499,"-20"20"-609,20 20-930,20 0 898,-20 19-384,20 41-706,0-1-383,-1 1-289,1-2-192,0-17-481,20-2-256,-21-20 65,21 2-225,1-21-321,-3-20-511,-17-20-674,-1 20-3394</inkml:trace>
  <inkml:trace contextRef="#ctx0" brushRef="#br3" timeOffset="117205.0781">5022 3747 20819,'-41'20'3299,"41"-20"-2242,20 0-961,21 0 833,-3-20-96,43 20-609,-22-21-576,20 1-705,2 20-1249,-22-19-577,-19-1-7335</inkml:trace>
  <inkml:trace contextRef="#ctx0" brushRef="#br3" timeOffset="119226.5625">6728 3687 18417,'-38'-59'480,"18"39"161,-21 0 128,21 20 352,-19 20-128,-1 0-32,1 19-129,19 20-255,0 1-129,20-1-127,0 2-129,20-22-96,19 1-32,1-21-32,0-19-96,-1 0 192,2-19-192,-3-1 0,-18 0-224,21-19 192,-41 18 96,20-19-96,-20 21 288,0-1 64,0 0 128,-20 20 97,20 0-1,0 0-352,0 20-192,0 0 96,0-1-64,20 1-160,19 21-224,-19-41-673,20 20-1153,-1-20-65,1 0-1344,1 0-9449</inkml:trace>
  <inkml:trace contextRef="#ctx0" brushRef="#br3" timeOffset="119407.2266">7225 3588 3106,'20'0'19123,"0"-21"-18323,20 21-543,-1 0 255,1 0-288,19-19-256,-39 38-737,21-19-608,-3 0-1986,-17 21-13869</inkml:trace>
  <inkml:trace contextRef="#ctx0" brushRef="#br3" timeOffset="119551.7578">7305 3845 21396,'0'0'1697,"19"0"-1825,21 0 256,19 0 161,-19-19-289,19-1-1346,22 20-2177</inkml:trace>
  <inkml:trace contextRef="#ctx0" brushRef="#br3" timeOffset="119964.8437">8158 3310 20851,'-20'-19'2146,"1"19"-1153,19 19-512,0 1 992,0 19-192,19 41-480,-19-1-417,20 1-255,0 18-97,20-37-257,-21-2-415,21 0-353,1-18-641,-3-22-704,3-19-128,-21 0-3684</inkml:trace>
  <inkml:trace contextRef="#ctx0" brushRef="#br3" timeOffset="120254.8828">8496 3528 19506,'0'39'2723,"-20"2"-1122,20-2-31,0 20 63,0 21-416,40-40-736,-21 19-289,21-38-96,20-1-32,-1-20-32,0-20-32,2-21-128,-2 2 64,-19-1-128,-20-20-33,-20 1-223,0 0-161,-40-1-127,-19 1 287,-2 19 321,2 21 32,-20-2 0,19 21 96,20 0-64,21 21-705,-1-2-1473,20 1-993,0 0-10186</inkml:trace>
  <inkml:trace contextRef="#ctx0" brushRef="#br3" timeOffset="120601.5625">9448 3687 4163,'-19'-20'19123,"-1"0"-17938,0 20-929,0 0 481,0 0 704,-19 0-256,19 40-416,-21-21-385,23 22-192,18-2-128,0 20 65,0-19-33,18 1-192,23-22 128,-21 1-32,19 0-97,21-1-223,-21-19-160,21-19-545,-19 19-513,-3 0-992,-18-20-417,1 20-5893</inkml:trace>
  <inkml:trace contextRef="#ctx0" brushRef="#br3" timeOffset="121043.9453">9984 4004 18097,'-20'20'2594,"20"-20"-1281,0 0 481,0 0 544,0 0-896,0 0-481,0 0-385,0 0-63,0 0-225,0 0-32,0 0-96,0 0-32,0 0 0,0 0 33,0-20-65,0 20-417,0 0-223,0-19-769,0 19-1986,-19-20-8136</inkml:trace>
  <inkml:trace contextRef="#ctx0" brushRef="#br3" timeOffset="124349.6094">1091 4878 17168,'0'-39'2146,"0"39"-641,-20-20-127,0 20 191,0 0-64,20 20-223,0 19-353,0 0-385,20 22-128,0 18-95,-20 1-65,20-2-256,-20-17 64,39-2-160,2 0-192,-1 1-225,-22-40-448,3 19-896,-1-19-1090,-20-20-352,0 20-5253</inkml:trace>
  <inkml:trace contextRef="#ctx0" brushRef="#br3" timeOffset="124705.0781">595 5057 19314,'-20'-20'3331,"20"0"-2370,0 20-96,20-19 768,-1-1-31,1-1-866,20 1-543,-1 0-354,22-19 386,-2 19-546,21-19-95,-1 18-673,-20 1-1185,20 1-193,-38-1-607,17 0-7336</inkml:trace>
  <inkml:trace contextRef="#ctx0" brushRef="#br3" timeOffset="126884.7656">1270 4798 4163,'0'-79'13421,"0"60"-11883,0-1-802,-20 20-31,20 0 1025,0 20 159,20 19-960,0 20-160,19 1-417,-19 39-159,20-19 127,-1 0-160,1-1 128,0-20-160,-1 1-32,2-21-31,-41 1-1,20-21 32,-20 3 32,18-22 32,-18 0-128,20 0-64,-20 0 0,-20 0-32,2-22-32,-23 3-160,21-21 159,20 21-191,20-1 224,1 0 0,-1 20 32,-2 0 96,2 0-160,1 20 192,19 0-192,-1-1 128,1 1-64,19 0-96,1-20 64,-1-20 160,-18 0-32,-21 1-32,-2-21 0,-18 0 128,0 0 32,0 1-128,0 19 65,0-19 159,0 39-32,-18-21-32,-2 21 65,-1 0-97,21 21-96,-20-1-128,20-1 64,0 21-64,0 19 64,0-19-128,20 0 96,1-1-192,17-19-289,3-1-128,-1-19-223,-1 22-353,-19-44-353,0 22-320,0-19-2049,-20-1-8201</inkml:trace>
  <inkml:trace contextRef="#ctx0" brushRef="#br3" timeOffset="127181.6406">2282 5137 19410,'40'39'2114,"-21"0"-1441,-19-19 319,20 21 642,0-2 64,-20 0-705,20-19-353,1 0-448,-3-1-64,-18-19-128,20 0 65,-20 0 63,21-19 0,-21-1-96,0 0 0,0-19-32,20 19 32,-20-20-96,20 40-64,-20-20 160,18 40-128,3-20 32,19 21-321,0-2-832,-1 1-1666,-19 0-992,20-1-8329</inkml:trace>
  <inkml:trace contextRef="#ctx0" brushRef="#br3" timeOffset="128057.6172">3770 4759 20115,'-18'-20'2114,"18"20"-1154,0 20-159,0-1 897,18 22-129,-18 18-736,21 0-160,-1 21-577,0-1 64,19 1-64,-19-21-96,20 1-96,-20-20-192,19-1-193,-19 0-255,0-17-546,0-22-351,-20 0-641,-20 0-65,0 0-7494</inkml:trace>
  <inkml:trace contextRef="#ctx0" brushRef="#br3" timeOffset="128267.5781">3254 4937 23446,'-18'-20'1441,"36"20"-1281,22-39 545,1 19 736,18-19-95,20-2-1090,1 2-224,-1 19-224,1 1-673,-22-1-448,23 20-1666,-2 0-1025,-40 0-13036</inkml:trace>
  <inkml:trace contextRef="#ctx0" brushRef="#br3" timeOffset="134153.3203">4426 4898 13516,'-40'-40'3844,"40"40"-2339,-19-19-448,19 19 289,-20 0-65,20 0-256,0 19-288,0 21 95,0 19-63,0 1-545,0-1 161,0 2-289,20-22 64,-1 20-128,1-18-160,20-22-449,-1 1-224,1-20-704,-19 20-225,17-20-223,3-20-1859,-21 20-12490</inkml:trace>
  <inkml:trace contextRef="#ctx0" brushRef="#br3" timeOffset="134472.6562">4764 5057 18609,'0'19'2082,"0"22"-1762,0-21 545,19 19 448,-19-19 193,20 19-705,-20-19-97,20 1-351,-20-21-65,20 19-64,-20-19-64,0 0 32,20-19-31,-20-2-97,19 1-96,-19-19 96,0 19-64,0 0 0,20 1-32,-20-1-128,20 20 95,0 20-63,1-1 224,-3 1-192,2 19-416,21-19-481,-21 0-833,19 1-416,1-21-1057,0 0-6054</inkml:trace>
  <inkml:trace contextRef="#ctx0" brushRef="#br3" timeOffset="134667.9687">5200 4878 224,'60'20'20243,"-21"-1"-18610,1 21-479,1 1-354,18 18-191,-39 1-353,19-1-128,-19 0-192,0-18-544,-20 18-930,0-40 1,0 21-321,-20-21-2658</inkml:trace>
  <inkml:trace contextRef="#ctx0" brushRef="#br3" timeOffset="136283.2031">6232 4839 18001,'61'-41'1601,"-61"21"-1088,18 20 63,-18 0 193,0 0 512,0 0-192,0 20-544,-18 21-1,-2-2-320,0 0 1,-21 1-33,2 1-160,19-22 224,0 21 32,-19-21 97,39-19 63,-20 20 65,20-20-129,0 21-64,0-21-96,0 0 65,20 20-1,19-20-96,22 0 32,-23 0-128,23 0 1,-2 0-97,-19-20-257,19 20-351,-19 0-353,-21 0-897,21 20-1345,-40-1-737,0-19-10057</inkml:trace>
  <inkml:trace contextRef="#ctx0" brushRef="#br3" timeOffset="136464.8437">6212 5394 20563,'20'0'1890,"1"0"-1698,-1-20 1281,39 20 289,-19-20-1282,-1 1-31,1 19-545,0 0-769,-1 0-1217,1-20-609,19 20-3747</inkml:trace>
  <inkml:trace contextRef="#ctx0" brushRef="#br3" timeOffset="137007.8125">7463 4937 17328,'-20'-39'1473,"0"19"-416,1 0 417,-21 1 383,0 19-447,1 19-577,-1 21-321,1-1 65,-1 22-449,-1-22 128,41 20-160,0-18-96,21-2 32,-1-19-32,20-1 32,-1-19 0,1-19-32,-1 19-96,1-40 0,-20 21-64,0-1 128,-1-21-64,-19 22 64,0-21-32,0 21 32,0-1 128,-19 20-64,19 0 32,0 0 0,0 20 0,0-1-64,0 1-288,19 19 576,1-19-801,0 1-127,21-1-577,-23-1-577,23 1-32,-1-20-2017,-22-20-10283</inkml:trace>
  <inkml:trace contextRef="#ctx0" brushRef="#br3" timeOffset="137506.8359">7801 4978 1889,'20'39'18097,"-20"1"-16431,19-21 32,-19 1 127,20 1 1,-20-1-481,0-1-640,0-19-321,0 0-223,0 0 95,0 0 64,0-19-416,0-22-64,-20 21 32,20-19 128,0-20-192,0 18 159,0 21 1,0-19-384,0 19 1121,20 20-737,21 20 192,-21 0 160,18-1-32,3 21-288,-2 1 64,1-2-31,0-19-130,-21 19-63,21-39-224,-20 21-32,0-1-545,-1-20-865,-19 0-1537,0 0-545,0 19-9385</inkml:trace>
  <inkml:trace contextRef="#ctx0" brushRef="#br3" timeOffset="138441.4062">9290 4998 14926,'40'59'1986,"-40"-20"-449,19-18-384,1 18 320,-20-39-31,0 20-33,0-20-320,0 0 32,0 0-224,0-20-609,-20-19-63,1 18-97,-21-38-64,-1 20 128,3-2-64,-23 1 0,43-19-416,-23 20 961,1-21-577,40 20 64,-19 21 128,19-21-192,0 19-128,39-18-128,1 19 160,-1-19-96,22 19-224,-3 20-705,3 0-577,-22 0-928,-19 20-481,20 0-4516</inkml:trace>
  <inkml:trace contextRef="#ctx0" brushRef="#br3" timeOffset="138616.2109">8873 4819 15726,'-39'20'3043,"39"-20"-2370,0 0 96,39 0 576,1-20-448,-1 20-609,21-21-416,19 21-641,-20 0-384,2 0-929,-3 0-2402</inkml:trace>
  <inkml:trace contextRef="#ctx0" brushRef="#br3" timeOffset="138875.9766">9549 4878 18289,'0'20'2050,"-21"-1"-929,21 1 320,0 21 609,0-21-833,0 19-384,21-19-545,17-1-31,3-19-1,-3 0 0,3 0-128,-21-39-64,0 19-64,-1-19 0,-19 18-96,-19 1 0,-21 0 0,-1 1-513,-18-1 673,19 20-96,22 20-704,-23-20-834,41 19-864,0 1-705,20 0-9769</inkml:trace>
  <inkml:trace contextRef="#ctx0" brushRef="#br3" timeOffset="139029.2969">9806 5057 18929,'20'-40'2339,"-20"21"-610,0-1 65,-20-21-257,20 21-864,20-19-897,-20 19 608,39-19-1313,-19 18-992,20 21-1122,-1-20-3972</inkml:trace>
  <inkml:trace contextRef="#ctx0" brushRef="#br3" timeOffset="139622.0703">10897 4819 16431,'-20'-41'2274,"2"41"-704,-3 0-289,1 20 64,0 1-256,-19 18 32,19 1-288,0-1-288,20-19-609,0 21 160,20-22-96,-20-19 64,20 0 32,19 0-64,-19 0 64,21-19-96,-23-1 0,2-1-96,0 1 192,1 0-96,-21 20 0,20 0-384,-20 0 640,0 20-256,18-20-256,-18 20-609,21 1-1089,19-1-288,-20-1-1250,-1-19-6021</inkml:trace>
  <inkml:trace contextRef="#ctx0" brushRef="#br3" timeOffset="139933.5937">11215 4461 20435,'0'-20'2146,"20"1"-865,-20 19-416,20 19 224,-20 1-224,21 40 0,-21-1-417,18 21-192,2-1-224,-20-20-128,21 21 64,19-41-384,-22 1 31,3 1-672,19-41-512,-20 19-545,-1-19-673,-19-19-4227</inkml:trace>
  <inkml:trace contextRef="#ctx0" brushRef="#br3" timeOffset="140099.6094">11474 4541 20659,'0'39'2370,"0"1"-1601,19 0-32,-19 19-289,20 0-352,20-18-128,-20-2-640,19 1-1122,1-1-32,-19-19-4292</inkml:trace>
  <inkml:trace contextRef="#ctx0" brushRef="#br3" timeOffset="140750.9766">12327 4759 15662,'20'0'5093,"0"19"-4676,0 1 159,-20 21 385,19-2 320,-19 0-192,0 1-64,20-19-512,-20-21-129,0 20-160,0-20 129,0 0 31,0 0-96,20-20-256,-20-1-128,0-19 160,20 1-480,-20 0 1056,20-2-608,-1 21-32,1 1-64,-20 19 32,20 0-128,1 19 128,-1 22-32,-2-2-64,2 1-481,21-1-672,-21-19-993,19 1 352,-19-1-32,0-20-1793,-20 0-8104</inkml:trace>
  <inkml:trace contextRef="#ctx0" brushRef="#br3" timeOffset="141129.8828">12784 4481 17136,'19'0'4228,"-19"0"-3428,20 0-319,-20 21 768,20 18-320,20-19-577,-21 19-159,21-19-129,21-1 32,-23 2-96,23-1 0,-22 0-160,1-20 127,-1 0-95,1 0 64,-20 0 0,19 0-32,-39-20 0,20 20 32,-20 0-64,0 20 128,0-20 160,-20 19 160,1 1 97,-21 19-1,20-19-96,-19 1 33,19-21-289,0 20-96,-20-20-64,21 19-193,19-19-415,-20 0-545,20 20-225,0-20-31,0 0-769,0 20-3940</inkml:trace>
  <inkml:trace contextRef="#ctx0" brushRef="#br3" timeOffset="141309.5703">13359 4957 17840,'-40'41'2915,"21"-41"-2306,-21 19-33,20-19 1026,-19 20-449,19-20-769,0 0-480,0 0-448,0 20-1090,20-20-480,0 0-2434</inkml:trace>
  <inkml:trace contextRef="#ctx0" brushRef="#br3" timeOffset="141622.0703">13637 4441 19858,'0'0'4164,"0"0"-3107,0 20-768,0 21 896,0-2 64,0 20-288,0 1-673,20-1-192,-20-19-128,20 20-256,0-21-289,-1 1-768,1-1-865,0-19-1281,-20 1-2467</inkml:trace>
  <inkml:trace contextRef="#ctx0" brushRef="#br3" timeOffset="142064.4531">14153 4998 18225,'0'0'1890,"-20"0"-865,20 0 896,0 0 1,-19 0-577,19 0-640,0 0-353,0 0-159,0 19-33,0-19 32,0 0 128,19 0-96,-19 0-159,0 0 127,0-19 0,20 19 0,-20 0-96,0 0-288,0-20-449,-20 20-1345,20 0-2113,-19 0-7881</inkml:trace>
  <inkml:trace contextRef="#ctx0" brushRef="#br2" timeOffset="149191.4062">21756 3071 7911,'0'0'2723,"0"0"-2147,0 20 898,0-20 864,0 0-673,0 0-448,0 0-288,0 0 32,0 0-64,0-20-320,0 20-161,0 0 0,20-19-31,-20-1 223,20 0 129,-20 1-160,20-22-257,1 2-160,-3 19-64,2-19-96,21 19-672,-21-1-770,19 1-416,-19 20-2241</inkml:trace>
  <inkml:trace contextRef="#ctx0" brushRef="#br2" timeOffset="149880.8594">22333 2595 9064,'0'-20'1890,"-21"20"-96,21-19 896,0 19-672,0 0-545,0-20-352,-20 20-31,20 0-194,-20 0 33,20 0 0,0 0-128,-20 20 32,20-1-193,-19 1-223,19 0-97,-20-1-128,20 22-256,0-21 96,20-1-96,-20-19-160,19 20-385,21-20-320,-20 0-608,1 0-417,17 0-897,-17 0-3362</inkml:trace>
  <inkml:trace contextRef="#ctx0" brushRef="#br2" timeOffset="150444.3359">22590 2556 13100,'-20'-20'1698,"20"20"-962,-19 0 738,-1 0 191,20 0-352,-20 20-127,0-1-33,20 1-128,0 19-64,0-19-257,0 1-255,20-1-129,0-1-160,0-19 160,-1 0-159,1 0-97,0 0 32,0-19 0,0 19-160,-20-20-32,0-21-193,0 22 129,-20-1-160,0 20 96,0-20-65,0 20-672,20 0-704,-19 0-449,19 0-1249,0 0-4357</inkml:trace>
  <inkml:trace contextRef="#ctx0" brushRef="#br2" timeOffset="150785.1562">22689 2556 18801,'0'39'577,"0"-19"-161,0-1 769,20-19 0,-20 20-192,0-20-480,21 0-129,-21 0-127,0 0 31,0 0-32,20 0 160,-20-20-352,0 20 1,0-19-65,-20-1 64,20-19 64,20 19-256,-20 0 128,18-1-96,-18 21-33,20 21 33,1-1 64,-1 0 0,0-1-448,-20 1-513,19 0-705,1-1-864,-20 1-2051</inkml:trace>
  <inkml:trace contextRef="#ctx0" brushRef="#br2" timeOffset="151103.5156">23106 2476 19666,'0'-20'929,"0"20"-128,-20 0 800,20 0-320,-20 0-736,1 20-417,-1-1-64,0-19 0,20 21-160,0-1-32,20 0-64,19-1-321,-19 1 353,0 0 0,0-1 128,-20 1 0,21 1 96,-21-21 0,0 20 32,-21-20 32,1 19-320,20-19-64,-20 0-705,20-19-865,-20 19-2081,1-20-12365</inkml:trace>
  <inkml:trace contextRef="#ctx0" brushRef="#br2" timeOffset="151291.9922">23147 2377 18321,'18'0'1954,"-18"0"-1762,20 20 481,-20 0 704,0-1-320,20 1-609,1 19-288,-1-18-160,0 19-320,-20-21-385,19-19-255,-19 20-578,0-20-1761,20 0-10506</inkml:trace>
  <inkml:trace contextRef="#ctx0" brushRef="#br2" timeOffset="151452.1484">23106 2495 18321,'-20'0'1986,"20"0"-1218,20 0 257,-20 0 769,41 0-897,-23-19-769,22 19-64,-19-20-448,19 20-769,-21 0-193,1 0-1536,0 0-4133</inkml:trace>
  <inkml:trace contextRef="#ctx0" brushRef="#br2" timeOffset="151777.3437">23444 2456 19730,'-20'20'1185,"0"-20"-704,20 19 1088,-20 2 257,20-21-929,0 20-513,0 0-128,0-1-224,0 1 65,0 0-33,20-20-128,-20 0-33,20 0-127,0-20 32,0 20 96,-20-20 0,0 1-128,0 19-1,0-20 225,0 20 161,0 0-65,0 0 128,-20 20-128,20-1-224,0-19-192,0 20-801,20 0-673,-20-1-256,19-19-2050,1 0-10121</inkml:trace>
  <inkml:trace contextRef="#ctx0" brushRef="#br2" timeOffset="152000.9766">23523 2516 15374,'0'0'2691,"0"20"-1955,0-20 1122,20 20 256,-20-20-480,0 19-577,21-19-257,-21 20-31,0-20-224,18 0-257,2 0-96,-20 0-160,21 20-64,-21-20-448,20 0-161,0 0-288,-2 0-416,3 0-321,-21 0 193,20 0-1090,-20 0-2497</inkml:trace>
  <inkml:trace contextRef="#ctx0" brushRef="#br2" timeOffset="152219.7266">23742 2397 19122,'0'-41'2082,"0"41"-1378,0 0 321,0 0 929,0 21-865,20-1-705,-20 0-223,19 19-65,-19-19-64,20 20-64,-20 0-417,20-21-255,0 21-289,-20-21-865,0-19-1057,0 20-4132</inkml:trace>
  <inkml:trace contextRef="#ctx0" brushRef="#br2" timeOffset="152380.8594">23663 2495 20179,'-20'0'1953,"0"0"-1216,20 0 384,0 0 513,20 0-930,18 0-543,3 0-129,-1 0-641,-21 0-928,21 0-930,0 0-1472</inkml:trace>
  <inkml:trace contextRef="#ctx0" brushRef="#br2" timeOffset="153016.6016">23999 2377 19698,'-20'0'1313,"20"0"-608,-18 0-192,18 0 319,0 0-31,0 0-449,0 0-255,18 0-33,2 0-64,0 20 0,21 0-32,-23-20-161,23 19-159,-1-19-257,-1 20 1,-19-20 256,0 0 127,0 20 161,-20-20 224,0 0 353,0 0 31,0 0 1,-20 0 31,20 19-191,-20 2-289,0-1-128,1 0 96,19-20-64,-20 19-192,20-19-513,-20 0-416,20 0-64,0 0-1057,20 0-1890</inkml:trace>
  <inkml:trace contextRef="#ctx0" brushRef="#br2" timeOffset="153189.4531">24317 2536 16047,'40'20'4324,"-40"-1"-3812,0-19 481,0 20 801,0 0-673,-20-1-865,20-19-256,-20 20-96,20 1-384,-20-1-513,20-1-513,-19 1-512,19-20-2017</inkml:trace>
  <inkml:trace contextRef="#ctx0" brushRef="#br2" timeOffset="153486.3281">24477 2377 18417,'39'20'1954,"-39"-20"-513,20 20 801,-20-20-608,20 19-897,0 1-289,-1 19-256,1 2-160,0-21-32,-20 19-256,20-19-385,-20-1-1024,20-19-898,-20 20-1857</inkml:trace>
  <inkml:trace contextRef="#ctx0" brushRef="#br1" timeOffset="220419.9219">695 6348 14029,'-21'0'2018,"21"-21"-1282,0 21-31,0 0 672,0 21 97,21-2-353,-3 21-192,2-1-225,0 22-223,21-2-1,-23-20-31,3 21-161,-1-1-192,0-19-64,0 0 32,0-20 32,-20 0 0,19-1-32,-19-19 97,20 20 95,-20-20-160,0 0-128,0 0-64,-20-20 128,1 20-160,-21-39 96,0 19-96,1-40 31,-2 1-95,1-1-32,1-19 160,19-1-32,20 1 160,0 19 64,0 1 0,0 19-64,20 21 32,1-1-128,-3-1 32,2 21-96,21 0 192,-3 0-96,-17 21-96,-1-1 160,0-1 0,20 1 32,-21 19-64,-19-19 321,0 0-193,-19 20-32,-1-20-96,-20 0 224,-1-1-256,3 1-288,-3 0-385,21-20-127,2 0-930,18 0-961,0 0-319,18 0-5607</inkml:trace>
  <inkml:trace contextRef="#ctx0" brushRef="#br1" timeOffset="220696.2891">1229 6883 16463,'-38'-39'1441,"18"19"1,-1-21 287,1 2-159,2 0-321,18-1-608,-21 0-161,21 0-320,-20 1-128,20 19-96,20 1-64,1-3-673,17 22-704,23-19-1025,-22 19-4485</inkml:trace>
  <inkml:trace contextRef="#ctx0" brushRef="#br1" timeOffset="221057.6172">1766 6507 19506,'-59'-22'1601,"39"44"-1056,-21-22 704,3 19 577,-3 21-513,1-1-640,40 2-513,0-2-32,20 0-128,21 1 32,-3-21 32,23-19-128,-2 0-32,-19 0-32,0-19 96,-21-1 32,-19-19-64,20 19 160,-20-19-160,0 18-64,-20 1-97,1 0-63,-21 20-256,-19-19-193,19 19-1057,-1 0-128,21 0-896,20 0-2787</inkml:trace>
  <inkml:trace contextRef="#ctx0" brushRef="#br1" timeOffset="221319.3359">1926 6546 16207,'18'39'2819,"-18"1"-1666,0 0 0,0 0 576,20-21-287,-20 21-674,20-21-575,1 2-65,-1-21-32,19 0 32,1 0 96,-20-21-192,-20-18 32,0 19-224,0-19 288,-20 0 32,20 18-160,-40-19-32,1 21-160,-2 19 96,21-20-288,0 20-225,20 0-1088,-18 0-482,18 0-2657</inkml:trace>
  <inkml:trace contextRef="#ctx0" brushRef="#br1" timeOffset="221593.75">2521 6744 21844,'0'0'1570,"-20"-20"-673,-21 1-33,3-1 193,-3-19-320,1-2-417,1-18-127,-1-2-1,1 2-192,-1 0 64,20 19-64,0-19-64,1 39 224,38-19-320,-19 39 64,20-20-97,20 20 161,-1 0-416,1 20-801,19-1-1602,1 21-1377,-21-21-13357</inkml:trace>
  <inkml:trace contextRef="#ctx0" brushRef="#br1" timeOffset="221767.5781">2143 6407 20563,'-100'0'2723,"82"19"-1378,18-19-128,0 0-640,0-19-257,18 19 0,43-20-160,-2 20-256,20-20-288,1 20-769,-21 0-1634,0 20-512,-18 0-3748</inkml:trace>
  <inkml:trace contextRef="#ctx0" brushRef="#br1" timeOffset="222129.8828">833 7102 22549,'-59'40'576,"59"-21"-608,20-19 1282,-2 0 511,63 0-287,18 0-802,39-19-191,42-1-353,37-21 224,42 22-256,-2-21-288,-38 1-352,-41 19-193,-58-1 224,-40 21 33,-41 0 160,1 0-193,-40 0-320,20 0-608,-40-20-769,20 20-3492</inkml:trace>
  <inkml:trace contextRef="#ctx0" brushRef="#br1" timeOffset="222318.3594">2758 6348 26232,'0'-21'1730,"0"21"-1890,20-20-737,-20 20 32,20 0-1185,-20 20-1153,21 1-2786</inkml:trace>
  <inkml:trace contextRef="#ctx0" brushRef="#br1" timeOffset="222475.5859">2956 6625 19538,'21'40'4901,"-1"-40"-4933,-20 0-385,20 0-223,-20 0-866,0-19-2466</inkml:trace>
  <inkml:trace contextRef="#ctx0" brushRef="#br3" timeOffset="224989.2578">3572 6228 14253,'-19'-39'1569,"19"18"-287,0 1-417,0 20 512,0-19 192,0 19-608,0 0-576,0 0 31,0 0 353,19 19 96,-19 1 192,0 21-289,20 18-191,-20 0-161,0 1-31,20-1-257,-20 2 32,20-22-64,1 0 0,-21-19-64,18 0 64,2-20-192,21 0 160,-21 0 0,19 0-32,1 0-32,-1 21-64,1-2 128,0 1-64,-21 0 64,21-1-64,-20 21 64,-20-21 0,0 2 64,0-1-95,-20-20-98,0 0 65,-19 0-32,-1 0-224,-19 0-128,19-20-1,-1-1-223,3 21-257,18-19-993,-1 19-512,21-20-1377,0 20-7144</inkml:trace>
  <inkml:trace contextRef="#ctx0" brushRef="#br3" timeOffset="225482.4219">4307 6585 4580,'-20'0'17456,"20"-19"-16174,0 19-1090,0 19 929,20 1 256,0 0-544,0 20-577,0-20-224,19-20 96,-19 0-32,21 0-32,-23 0 65,2-20-193,0 1 64,-20-2-33,21 21 66,-21 0-33,20 0-65,-20 40 162,18 0 31,3 19 32,19 1-64,-1 19-32,-19-19-128,20-1 128,-20 0-64,-1-18 0,-19 18-96,-19-39 32,-1 19-32,-20-18-128,-19-1 31,19-20-607,-19 0-386,18 0-1312,3 0-1089,17-20-9482</inkml:trace>
  <inkml:trace contextRef="#ctx0" brushRef="#br3" timeOffset="226626.9531">5518 6566 16399,'-20'0'2787,"1"-20"-1250,19 20-640,0 0 672,19 20 385,-19-20-576,0 19-706,20 21-191,0 0-289,0-20 32,-20 19-160,20-19-64,-1 0-128,1-1-160,-20-19-449,20 21-416,-20-21-673,0-21-544,0 2-1410,0-1-11562</inkml:trace>
  <inkml:trace contextRef="#ctx0" brushRef="#br3" timeOffset="226785.1562">5459 6268 14285,'-20'-40'3459,"20"21"-2978,0-1-898,20 20 1,-20-21-353,20 21-2562,-1 0-7944</inkml:trace>
  <inkml:trace contextRef="#ctx0" brushRef="#br3" timeOffset="227003.9062">5736 6566 13100,'59'80'4004,"-19"-61"-2307,-19 1 65,-1-20 64,-20 20-289,0-20-384,0-20-192,18 20-609,-18-20-191,0 1-129,0-22 0,0 21 0,0-19-64,21 19 32,-21 20-160,20 0 95,0 0 33,19 20 0,-19 0-672,20-1-481,0 21-961,-21-19-929,21 18-4164</inkml:trace>
  <inkml:trace contextRef="#ctx0" brushRef="#br3" timeOffset="227416.9922">6392 6546 14125,'0'39'4580,"-20"-19"-3395,20 0-512,0 1 640,0 18-32,0-19-672,20-20-385,-1 19-192,-19-19 192,20-19 33,0-1 31,0-19-224,-20-2 64,0-18 32,0-2-256,-20 2 224,0 0-128,-19-1-128,19 1 160,-20 20 32,1-2 353,19 21 415,0 20-127,-1 20-320,21 1-97,0-1 64,21 39 97,19 0-321,-22 1-64,23-1 0,18 2-64,-19-2-288,19-20-385,-19 2-576,19-22-193,-19 1-640,1 0-224,-23-20-2082,2 0-12010</inkml:trace>
  <inkml:trace contextRef="#ctx0" brushRef="#br3" timeOffset="227713.8672">6868 6426 18929,'0'20'2531,"-20"0"-1570,20-1 0,0 22 640,0-1-352,0-1-512,20-19-673,0 20 96,0-20-160,-1-20 64,21 0-128,-20 0 64,19-20-128,-19-20-32,0 20 32,1 0-96,-1-19 192,-20 19-129,0 20 97,18-19-96,-18 19-576,0 19-289,0 1-193,21-20-383,-1 20-2019,0-1-12010</inkml:trace>
  <inkml:trace contextRef="#ctx0" brushRef="#br3" timeOffset="227930.6641">7404 6446 17200,'-40'0'3972,"20"20"-2275,0-1 33,20 3 160,-19-3-577,19 21-641,0-1-575,39-19-129,-19 1 32,20-2-257,-1 1-31,22-20-321,-23 0-287,3 0-225,-3-20-577,3 1-384,-21-2-801,19-19-2690</inkml:trace>
  <inkml:trace contextRef="#ctx0" brushRef="#br3" timeOffset="228097.6562">7721 6307 11050,'-39'-98'6310,"39"78"-2787,0-1-544,0 21-705,0 0-736,0 21-289,20 18-609,-1 20-511,1-19-97,20 20-225,0-21-543,-21 1-353,21 1-577,-19-22-1633,-1-19-1057,-20 20-12684</inkml:trace>
  <inkml:trace contextRef="#ctx0" brushRef="#br3" timeOffset="228328.125">7504 6426 19154,'38'-19'1729,"3"-1"-1088,38 0 416,-20 20 961,21 0-385,-21 0-1088,2 20-321,-23 0-128,3-1 0,-2 1 0,1 19-96,-20-17-64,0-3-96,-1 1-96,1-20-225,0 20-864,0-20-1121,0 0-961,-20-20-10763</inkml:trace>
  <inkml:trace contextRef="#ctx0" brushRef="#br3" timeOffset="228485.3516">7980 6189 19986,'-21'0'193,"42"0"-1955,-21 0-4420</inkml:trace>
  <inkml:trace contextRef="#ctx0" brushRef="#br3" timeOffset="229553.7109">8476 6426 10826,'0'-59'4932,"0"40"-3490,-20-2-321,20 21 448,-21-20 161,21 20-225,-18 20-544,18 1-64,-20 18-224,20 20-33,20-20-351,-20 2-129,18-1-128,3-21 32,19 1-64,-20-20 64,-1 0-96,1-20 0,0 1-96,-20-1-64,20-19-33,-20-2-127,-20 1 192,20 1 32,0 19 32,-20-20 160,20 20-32,0 0-32,0 20 0,0 0 32,0 0-64,0 20 96,20 0 64,0 1-32,0-2-32,0 1-32,-1 19 64,21-39 64,-40 20-31,20-20-1,1 0-64,-3 0 32,2 0-96,-20 0 96,21-20-64,-1-19 0,-20 19 0,20 1-96,-20-2 96,18 1-96,3 20 32,-21 0 32,20 20 32,0 20-32,19-20-288,-19 19-865,40-19-1506,-21 0-864,22-1-8329</inkml:trace>
  <inkml:trace contextRef="#ctx0" brushRef="#br3" timeOffset="230001.9531">9747 6307 16783,'-40'-20'2275,"20"1"-1250,-19 19 128,19 0 320,-1 19 96,1 1-383,20 21-546,0 18-319,0-20-97,20 0-160,1 2 0,17-21-64,3 0-64,-1-1-128,-1-38 96,1 19-225,-20-40 33,19-1 224,-39 22 64,0-21-96,0 1-417,-20 0 33,-19 18-225,-1 1-32,1 20 129,19 0 320,-20 0-353,19 0-480,21 20-769,0 1-2018</inkml:trace>
  <inkml:trace contextRef="#ctx0" brushRef="#br3" timeOffset="230313.4766">9964 6327 19378,'0'40'2082,"20"-20"-1474,-20 0 65,0 19 800,20-19-95,-20-1-545,0-19-545,21 22-128,-21-22-64,0-22 128,0 3-160,20-1-96,-20-19 0,0 19 32,18-19 96,-18-2-224,20 21 256,1 20-192,-1 0 32,0 0 160,-2 40-64,3-19-288,19 18-480,-1 0-994,-19 1-1185,20-21-1569</inkml:trace>
  <inkml:trace contextRef="#ctx0" brushRef="#br3" timeOffset="231066.4062">10798 6248 10634,'0'-20'7591,"0"20"-6118,0 0-672,20 20 768,0 19 225,1 1-577,-21 0-640,18 0-385,2-21 0,0 21 32,1-40 97,-21 19-97,20-19-64,-20 0-32,18-19 64,-18-1-96,21-19 1,-21-1-130,0 0 66,20 0 31,-20-19-96,0 40 96,20-1-128,-20-1 96,20 21-64,-1 21 96,-19 18-32,40 20-96,-20-19-385,19 0-608,-19 0-833,40-1-896,-21-19-1122,2-1-9481</inkml:trace>
  <inkml:trace contextRef="#ctx0" brushRef="#br3" timeOffset="232088.8672">11790 6446 2626,'0'0'2050,"0"0"-1730,0 0-672,0 20 224,0-20 256,0 0 128,0 0-64,0 0 97,0 0 800,0 0 256,0 0 128,0 0 673,0-20 225,0 20-354,0 0-223,0 0-96,0 0-129,0 0-255,0 20 63,0-20-64,0 0-224,0 0-288,0 0-353,0 0-191,0 0-193,0 0 128,0 0 0,0 0 0,0-20-128,0 20 0,0-20 32,0 20 0,-18-19 1,18 19-1,0 0 96,-20 0-160,20 0-64,-21 19-32,21 1-193,0-20-511,0 20-1538,0-20-2147,0 19-9288</inkml:trace>
  <inkml:trace contextRef="#ctx0" brushRef="#br4" timeOffset="305129.8828">733 7796 12011,'0'-19'2787,"0"19"-1474,0 0 448,0 0 417,20 19-512,-20 1-385,0 0-384,21 20-128,-1 0-289,-20 19-320,39 1 1,-19-1-65,0-19-96,0 0-96,0-20-449,-1 0-320,-19-1-288,20-19-384,-20-19-1570,0 19-3620</inkml:trace>
  <inkml:trace contextRef="#ctx0" brushRef="#br4" timeOffset="305464.8437">674 7876 13484,'-60'-60'2947,"41"21"-1538,19-1 225,0 0 256,19 0 64,41 1-481,-21 0-544,42 17-673,-22 3-128,1-1-96,-1 40 64,-19-1-160,-21 3-96,1 17 256,-20 20-64,-20 1 64,1-20-192,19-1 160,-20 0-224,20 2 160,0-21-64,20-1 192,19 21-96,1-21 96,-1 1-160,2 21 64,-1-21 225,-40 19-97,0 0-64,0-18 32,-20-1-128,-21 19-256,21-19-513,-19-20-320,-1 20-1057,1-20-577,19 0-5989</inkml:trace>
  <inkml:trace contextRef="#ctx0" brushRef="#br4" timeOffset="305875.9766">1608 8114 20691,'18'-59'1313,"-18"39"-1153,-18-21 97,-2 22 1280,-1-1 65,-19 0-737,1 20-513,19 0-128,-20 20-96,21 19 192,19 2-191,-20-1-33,20-1-192,0 21 96,0-40-129,20 19-95,-1-39 96,1 20 32,20-20-64,-20-20 128,-1 1 128,1-21-128,0 0 96,-20 20 96,-20 0 128,20 1 193,0 19-481,-20 0 96,20 0-192,0 19 160,0 1-288,20 0-481,0 20-64,21-20-544,-23 0-705,23-20-704,19 0-4357</inkml:trace>
  <inkml:trace contextRef="#ctx0" brushRef="#br4" timeOffset="306462.8906">1905 7994 12523,'21'-59'8649,"-21"40"-6343,0-1-545,0 20-159,0-20-353,-21 20-833,21 20-287,21-20 63,-21 20-192,18 19 32,2 0 64,0 2-64,21 18 32,-23-19-96,3-21 0,-21 22 0,20-21 0,-40 19-160,20-39 96,0 20 32,-21-1 32,3-19-193,-2 0 129,-1 0-64,1 0 0,0-19-192,20-1-673,0 20-32,0-20 288,0 1 352,0-1 33,20 0 256,21-1 416,-21 21 321,-2 0-161,23 0 1,-21-19-65,19 19-96,-19-20 1,20 20 191,19-20-96,-19-19-95,-1 19 63,1-21-160,1 22-160,-3-21 96,-38 21-32,0-1 1,-20 20-162,20-20 65,-39 20-96,19 20 32,-20 0 0,21-1 224,-21 21 65,20-1-1,0 2 32,1 18-192,38-39 32,1 20-96,20-20 224,19-20-256,2 0 193,18 0-450,0 0-351,-19-20-706,-21 20-2145,1-21-2819,-1 21-9225</inkml:trace>
  <inkml:trace contextRef="#ctx0" brushRef="#br4" timeOffset="306969.7266">3335 7876 13805,'-41'-40'2818,"21"40"-576,-18-20 65,17 20-290,-19 0-415,1 20-225,-1 20-448,0 0 0,1-1-352,19 0-161,0 22-320,20-22-32,20 1-64,0 0-160,19-20-224,1 0-353,19-20-448,1 0-577,-1-20-960,2 20-578,-2-20-4163</inkml:trace>
  <inkml:trace contextRef="#ctx0" brushRef="#br4" timeOffset="307360.3516">3592 8014 14958,'0'-39'2882,"0"19"-1024,0 0-128,-20 1 128,20 19-161,-19 0-544,-1 19-352,0 1-224,0 19-129,0-19 32,20 21-191,0-2-193,0 1 0,20 0-128,0-40 64,20 20-64,-21-20 32,1-20 32,0-1-96,0 2 32,1-21 0,-21 21 64,0-21-32,0-1 96,-21 22-64,21 19 32,-20-20 256,0 20-128,20 0-31,0 20-97,0-1-32,0 1-32,20 21 0,0-21-257,19-1-223,-19 1-161,21-20-223,-3 20-642,-17-20-1377,19 0-384,-20 0-5349</inkml:trace>
  <inkml:trace contextRef="#ctx0" brushRef="#br4" timeOffset="307693.3594">4108 7855 10345,'0'-39'11595,"0"19"-10442,-20 20-224,20-19 545,-20 19-65,-19 19-352,19 1-352,-20 0-353,21-1-96,-1 22-32,20-21-63,0-1-161,20 21-32,-1-21 0,41-19 96,-21 20-128,22 1 64,-3-21-65,-17 20 33,-2 0-32,-19-20 32,-20 19 64,-20 1-32,1-20 128,-21 20-352,19-20-128,-17 0-385,-3 19-768,21-19-1890,0-19-1250,1 19-11754</inkml:trace>
  <inkml:trace contextRef="#ctx0" brushRef="#br4" timeOffset="308041.9922">4386 8014 20211,'60'-39'3683,"-39"39"-2177,17-20-289,-18 0-32,1 20-224,-1-19-417,-2-1-448,3 0-32,-21-1 65,20 2-97,-20-1-161,-20 20-31,-1-20 32,3 20 0,-23 0-128,21 20 160,-18 0 64,-3-1 32,1 22 64,21-2-32,-1-19 64,20 19-64,20 2 32,19-21-64,1 0 32,19-20-32,2 0 0,-2 0-64,-19 0-192,-1-20-513,1 20-1217,-20 0-2466,-1 0-8713</inkml:trace>
  <inkml:trace contextRef="#ctx0" brushRef="#br4" timeOffset="308969.7266">1012 8610 13901,'0'-20'1665,"0"20"-608,0-20 385,0 20 191,0-19-544,19 19-320,-19 0 0,20 0-97,0 0 33,0 0 32,19 19-161,22-19-191,-2 20-129,20-20-128,1 20 32,19-20-64,39 0-32,2 0-96,18 0 32,22-20-32,-22 20 160,0-20-128,-38 1 64,19-1-64,1 0 193,-2 20 95,1-19 64,-1 19-288,2 0 128,-21 0 1,-20 0 95,1 0 32,-21 19 32,20-19 33,-20 0-193,1 0-64,-21 20 32,20-20-128,-18 0 0,18 20 0,-39-20 96,19 0 1,-18 0-65,-3 0 96,3 19 0,-3-19-96,-17 0-32,-1 0 160,0 0-192,-20 0 96,20 0-128,-20 0 64,0 0-96,0 0-384,0 0-449,0 0-672,0-19-738,0 19-1152,0 0-5670</inkml:trace>
  <inkml:trace contextRef="#ctx0" brushRef="#br4" timeOffset="309214.8437">5001 7777 22132,'0'-20'2979,"0"0"-2050,0 20-737,0 0 33,21 0-65,-21 0-352,0 0-962,0 20-1760,0-20-1827</inkml:trace>
  <inkml:trace contextRef="#ctx0" brushRef="#br4" timeOffset="309373.0469">5062 8094 20723,'0'40'4292,"0"-40"-3651,0 0-385,0 0-160,0 0-64,0 0-512,0 0-2243,0 0-1313</inkml:trace>
  <inkml:trace contextRef="#ctx0" brushRef="#br3" timeOffset="327863.2812">6352 7737 21684,'20'20'705,"-20"19"-193,20 1 994,-20 20 127,19 19-768,-19-19-449,20 19-320,0-19-31,20-20-98,-21-1-223,1-19-224,0-20-673,0 19-1250,0-19-319,-20-19-4517</inkml:trace>
  <inkml:trace contextRef="#ctx0" brushRef="#br3" timeOffset="328057.6172">5795 7836 19986,'0'-20'2563,"20"0"-1730,41-19 832,-2 19 545,40-20-864,-20 20-706,20 0-736,0 1 160,1-1-544,-20 20-673,-21 0-2082,-19 0-1794</inkml:trace>
  <inkml:trace contextRef="#ctx0" brushRef="#br3" timeOffset="328492.1875">7066 7677 18673,'0'-59'2242,"0"39"-1313,-20 20 224,0 0 609,2 20-257,-3 19-352,1 1-384,0 40-128,0-2-161,1 2-127,19 20-161,0-21-128,19-19-32,21-1-192,1-19-193,-3-21-351,3 1-545,18-20-1154,1-39-1312,-21 19-4133</inkml:trace>
  <inkml:trace contextRef="#ctx0" brushRef="#br3" timeOffset="328709.9609">7324 7677 23189,'0'20'1922,"0"1"-1057,0 18 512,20 0 161,-20 20-449,20 2-673,0 17-224,0-37-224,19 18-256,-19-39-96,21 19-481,-23-39-576,2 0-962,1 0-1024,-21-39-4036</inkml:trace>
  <inkml:trace contextRef="#ctx0" brushRef="#br3" timeOffset="328905.2734">7463 7598 21588,'120'40'4196,"-61"-21"-2466,20 21-225,-19 20-352,-1-1-576,-19 1-353,-19-1-96,-1 0-288,-20-18-128,0-1-289,0-1-480,-20-19-545,-1-20-1633,1 19-1057</inkml:trace>
  <inkml:trace contextRef="#ctx0" brushRef="#br3" timeOffset="329506.8359">8516 7718 20499,'-20'0'1826,"20"0"-737,0 0 384,0 0 577,20 0-865,-20 0-576,39 0-417,1 19-96,0-19-64,19 0 0,-18 0-224,18 0-545,-1 0-576,-17 0-801,-21 20-993,0-20-3780</inkml:trace>
  <inkml:trace contextRef="#ctx0" brushRef="#br3" timeOffset="329673.8281">8654 7975 19954,'0'19'3556,"0"-38"-2531,40 19-32,1 0 448,18-20-928,-1 0-481,3 20-449,-22 0-448,21 0-1185,-21 20-1249,1-20-6470</inkml:trace>
  <inkml:trace contextRef="#ctx0" brushRef="#br3" timeOffset="329919.9219">9468 7638 24695,'0'19'1153,"0"21"-384,0 20 768,0-1-384,0 21-448,20-21-257,0 21-223,0-21-257,19-19-353,1 0-384,-19 0-480,-1-21-1121,-2 1-2210,-18 0-13806</inkml:trace>
  <inkml:trace contextRef="#ctx0" brushRef="#br5" timeOffset="336845.7031">19057 3171 2306,'0'0'672,"-20"0"-415,20-20-161,0 20-128,0 0 128,0 0-96,0-19-96,0 19 96,-21 0 0,21 0 64,0 0-96,0 0 576,-18 0-320,18 0-224,0 0-352,0 0-1314</inkml:trace>
  <inkml:trace contextRef="#ctx0" brushRef="#br5" timeOffset="337214.8437">18937 3111 96,'0'0'1889,"0"0"-319,-20 0-609,20-20-257,0 20 161,-20 0 32,20 0 384,0 0 193,-19 0 63,19 0-192,0 0-95,0 0-161,0 0-481,0 0-319,0 0 351,0 0 97,0 0-129,19 20-223,21-20-97,-19 0 0,37 0 33,23 0-33,18-20-96,19 20-96,42-20 0,18 20 193,21-19 383,-1-1-63,21 0-97,-21 20 97,-20-19-321,2-1-352,-62-1-160,-19 21 64,-18 0-833,-42 0-1698,-19-20-4772</inkml:trace>
  <inkml:trace contextRef="#ctx0" brushRef="#br5" timeOffset="343635.7422">6769 8631 8167,'-20'0'1698,"20"-21"512,0 21-737,20 0 1,-20 0-289,20 0-192,19-20-160,1 20-97,39 0-31,40 0-193,1 0-31,38 0-33,40-20-95,21 1 95,40-1 193,-2 0-257,1 1-128,1-2-64,-41 21-192,-40 0-192,-19 0-32,-60 0-417,2 21-384,-43-2-800,-17 1-1538</inkml:trace>
  <inkml:trace contextRef="#ctx0" brushRef="#br3" timeOffset="347655.2734">10897 7638 10666,'0'-20'3427,"0"20"-1537,20-20 31,-20 1-127,21 19-513,-21-22-352,20 22-192,-20 0 160,0 0-96,0 22 127,0-3-223,-20 21-353,-1-21-95,-19 42-33,-19-22-192,19 20 0,-19-20 64,0 2-64,19-21 128,20-1 32,0 1 193,1-20-1,19 20-128,19-20 193,21 0 223,0-20-127,19 20-289,20-20 32,0 1 1,2-1-1,-2 0-288,0 20 64,-20-21-160,1 21-320,-19 0-321,-23 21-416,-18-1-481,0 0-1184,0-1-546,-18 21-4387</inkml:trace>
  <inkml:trace contextRef="#ctx0" brushRef="#br3" timeOffset="347873.0469">10938 8214 23093,'0'19'2691,"20"-38"-2050,39 19 992,-19-20-768,19 20-609,20-20-320,-19 20-160,-1 0-417,2 0-512,-22 0-673,21 0-1024,-21 0-706,-19 0-8519</inkml:trace>
  <inkml:trace contextRef="#ctx0" brushRef="#br3" timeOffset="348910.1562">12327 7855 11050,'0'-19'3715,"0"-21"-1216,20 21-257,-20-1-865,0-19 289,-20 18-641,0 1 96,1 20-128,-1-20-32,-20 20-289,1 20-319,-2 21-1,-17 18 128,17 0-31,1 1-97,40-21-128,0 20-127,20-18-33,20-21 64,19 0-32,-18-20-32,18 0 32,-19 0-192,-1-40 128,1 19-256,-20-18 224,0-1-96,-20 1 32,0 19 128,0-1 32,0 21 64,0 0 64,-20 0 32,20 21-224,20-1-32,-1 0-64,21-1-192,0 1-513,19-20-416,-18 20-192,18-1-1346,-19-19-544,-1 20-4036</inkml:trace>
  <inkml:trace contextRef="#ctx0" brushRef="#br3" timeOffset="349422.8516">13181 7916 10954,'20'-20'3555,"-20"0"-1473,0-1-128,19 21-192,-19-19-33,-19 19 1,19 0-128,-20 0-481,0 0-193,0 19-95,0 2-256,20-1-33,-19 0-352,19-20 1,0 19-161,19-19 64,-19 0 0,20 0-96,-20 0 64,20-19-32,-20 19-192,20-20 128,-20 0-160,0-1 96,0 21-193,0-19-159,-20 19-545,0 0-673,0 0-1120,20 19-449,-19-19-6407</inkml:trace>
  <inkml:trace contextRef="#ctx0" brushRef="#br3" timeOffset="349675.7812">13379 7557 24407,'21'41'2210,"-3"-21"-1378,2 39 97,1 1-64,-1-1-384,0 0-321,-2 2-352,3-22-193,-1 0-383,0-19-898,-20 1-1921,20-21-2980</inkml:trace>
  <inkml:trace contextRef="#ctx0" brushRef="#br5" timeOffset="360535.1562">12288 8471 11466,'-60'-20'1538,"21"0"1056,-2 20-704,41 0-64,0 0-385,0 0-544,59 0-32,2 0-128,58 0-321,19 0-96,2 0 65,38 0-289,-18-19 32,-2 19-449,0 0 1,-39-20-320,1 20-514,-21 0-895,-20 0-1763</inkml:trace>
  <inkml:trace contextRef="#ctx0" brushRef="#br5" timeOffset="363171.875">15503 7538 16912,'-60'0'1633,"41"0"-704,-21 19 512,20 3-95,0 17-386,20 0-383,-19 1-385,19 0-96,19 0-64,1-1 32,20-19-160,-1-1-480,21 2-866,-1-21-832,-18 0-2562</inkml:trace>
  <inkml:trace contextRef="#ctx0" brushRef="#br5" timeOffset="363482.4219">16040 7579 17520,'-81'0'1698,"42"0"-641,-1 0 512,20 19-127,-19 1-289,39 0-673,0-1-416,20 1 32,19 0-32,22 1 0,-2-2-64,-1 1-32,-17 19-64,-21-19 128,0 0-160,-20-1 160,-20 2 64,0-1-32,-21-20-64,3 20-96,-23-20-480,22 0-609,19 0-417,-20 0-1409,21-20-10057</inkml:trace>
  <inkml:trace contextRef="#ctx0" brushRef="#br5" timeOffset="363675.7812">16178 7757 21172,'40'20'1025,"-40"-20"-897,0 19 256,0 1-160,20-20-192,-20 0-448,0 20-705,19-20-1281,-19-20-4549</inkml:trace>
  <inkml:trace contextRef="#ctx0" brushRef="#br5" timeOffset="363983.3984">16218 7479 18417,'0'0'1890,"0"19"-1666,20 1 1025,19 19-160,-19 2-224,39-1-256,-19 19-417,1-19-32,-3 0-32,3-1 224,-21 0 33,0-18 31,-20-21 0,0 20-95,0-20 127,0-20-127,-20 20-161,20-40 32,0 0-64,0 1 32,0 19-160,0-20 0,20 20 32,-20 20-128,19 0 96,1 20-96,0 1 64,0-2-449,19 1-672,1 19-1057,-20-19-352,19 0-1410,-19-1-10442</inkml:trace>
  <inkml:trace contextRef="#ctx0" brushRef="#br5" timeOffset="364316.4062">16972 7677 17392,'0'-39'2594,"0"39"-1312,-19 0 639,19 0-639,-20 19-129,20 1-160,-20 0-417,40 20-255,-20-20-129,39 19-64,-19-19-32,40 0-64,-21-20-64,1 0-96,-1-20-96,-19 0-161,0 1 97,0-1-64,-20 0 224,0 1 31,0-2 33,-20 1 64,0 20-32,-19 0 225,19 20 95,0 1 0,0-2-64,40 1-160,0 19 0,19-39-160,21 20-416,-19 0-545,18-20-1249,0 0-577,-19 0-7271</inkml:trace>
  <inkml:trace contextRef="#ctx0" brushRef="#br5" timeOffset="364750.9766">18184 7598 19506,'-40'-41'1858,"19"22"-1250,1 19 161,-18 0 736,-3 0-159,1 41-321,1-22-513,19 21-192,0-1-223,40 2-33,0-2-64,19-19 160,1-20-160,1 19 32,-3-38-320,3 19-129,-21-20 353,0 0 64,-20-20-32,19 20 128,-19 0 0,-19 1 64,19 19 193,-20 0-33,20 0-256,0 0 0,0 19-128,0 21 128,20-19-448,19-2-833,1 1-1058,-1 0-799,1-20-2916</inkml:trace>
  <inkml:trace contextRef="#ctx0" brushRef="#br5" timeOffset="365148.4375">18382 7420 10217,'0'0'10955,"-20"0"-8938,40 0-1024,-1 19 641,1-19-449,20 20-384,-1 0-513,22-1-128,-2 1-64,20-20-128,-19 0-96,-1 0-32,-19 0-384,19-20 415,-18 20 33,-21 0 160,18-19-128,-38 19 128,21 0 64,-21 0 161,-21 0-65,21 0-128,-38 19 128,18 1 0,-21 0-127,2-1 31,-1 22-32,20-21-64,-19 0 0,19-20 0,0 19-513,20 1-287,-20-20-770,40 20-640,-20-20-352,20 0-1730,19 0-10090</inkml:trace>
  <inkml:trace contextRef="#ctx0" brushRef="#br5" timeOffset="365319.3359">19077 7638 16815,'0'19'2979,"0"-19"-1377,-40 20 320,19 0 352,-17 1-801,-3-2-992,21 1-353,0 0-224,1-1-673,19 1-801,0 0-1184,0-20-930</inkml:trace>
  <inkml:trace contextRef="#ctx0" brushRef="#br5" timeOffset="367792.9687">19413 7439 18001,'0'0'2690,"21"20"-1889,-21 0 608,20 19-32,0 0-544,0-17-480,19 17-161,-19-19-128,20 19-513,-21-19-1088,21-20-577,-20 0-1153,0 0-12556</inkml:trace>
  <inkml:trace contextRef="#ctx0" brushRef="#br5" timeOffset="367989.2578">19652 7300 17872,'59'0'2211,"-19"20"-450,21 0 417,18 39-1057,-20 1-800,1 19-193,-41-19-64,1-1-288,0 2-193,-20-2-223,-20-20-417,0-19-257,1 20-672,-21-20-2850</inkml:trace>
  <inkml:trace contextRef="#ctx0" brushRef="#br4" timeOffset="380607.4219">992 9364 19122,'-20'-19'1537,"20"-1"-1056,0 20-129,-20 0 1538,20 0-33,0 20-607,0-1-706,20 1-95,-20 21-1,20-2-192,0 0-96,-1 1-32,1 0-96,0-20 65,0 19-514,19-19-576,-39 0-608,20-20-1058,1 21-512,-21-1-6790</inkml:trace>
  <inkml:trace contextRef="#ctx0" brushRef="#br4" timeOffset="380810.5469">873 9841 21588,'-40'21'1441,"40"-21"-1184,0 0 1568,20-21 65,20 21-673,-1-20-608,21 20 63,-1-20-575,2 20-1,-2-19-128,-1 19-225,3 0-351,-2-20-609,-19 20-1026,-1 0-799,-19 0-450,-20 20-7462</inkml:trace>
  <inkml:trace contextRef="#ctx0" brushRef="#br4" timeOffset="381021.4844">753 9405 18801,'-40'-21'2851,"40"1"-2467,0 20 673,20-19 833,21-1-737,-21 0-897,39 20-288,-19-19-832,-1 19-1378,1 0-1122,19 19-11466</inkml:trace>
  <inkml:trace contextRef="#ctx0" brushRef="#br4" timeOffset="381499.0234">1527 9503 18225,'-39'-19'2146,"39"-1"-929,0 20 481,0 20 736,0-1-672,0 1-866,20 21-447,-1-2-65,21-19-192,-19 19 1,-1-19 63,18 1-128,-17-21 64,-21 0 32,20 0-96,-20-21-64,20 1 1,-20-19-65,0 19 32,0-19-64,0 18 32,20 1-129,-20 0-31,19 20 128,-19 0-32,0 20-160,20 0-545,0 20-320,20-20-769,-1 19-1377,1-19-704,-19-20-9322</inkml:trace>
  <inkml:trace contextRef="#ctx0" brushRef="#br4" timeOffset="381889.6484">2084 9564 21300,'0'-21'1761,"-20"21"-736,20 0 513,-21 0-65,3 21-448,-2-2-320,-1 21-353,21-1-160,21-19-160,-21 21 64,20-41-96,19 19 64,-19-38-128,20 19-96,-40-41-128,19 1 96,1 1 224,-40 0-160,20-22 0,-19 22 96,-1-20 0,20 18 96,-40 2-160,19 19 320,21 1 128,-18 19 64,36 0-416,-18 19 321,21 21 191,-1-1-288,20 2 65,-21 18-257,21-20-321,19 2-95,-19-2-737,0 0-737,-21-19-1633,1 0-865,0-20-11787</inkml:trace>
  <inkml:trace contextRef="#ctx0" brushRef="#br4" timeOffset="382693.3594">2521 9543 10217,'0'-40'2723,"-20"21"-769,20 19 544,0-20-128,-20 40-480,20-20-353,0 39 193,0 2-353,0-2-384,20 0-352,0 1-32,-20-19-161,18-1-256,3-1-64,-1-19-96,-20 20 96,20-40 33,0 1-161,0-1-97,-1-21 97,-19 21 65,0-19-65,0 19 32,20 1-32,-20-2 32,0 21-64,0 0-65,0 21 33,0-21 32,20 39-96,0-19-448,0-1-353,-1 1-513,21 0-1120,1-20-673,-23 0-3876</inkml:trace>
  <inkml:trace contextRef="#ctx0" brushRef="#br4" timeOffset="382912.1094">3017 9503 18545,'-40'0'2242,"19"0"-736,21 20 544,-18 0-65,-2 1-735,20 18-482,0 0-383,20-19-129,-2 21-160,23-21-64,-1-20-32,-1 0-288,21 0-161,-21-20-383,1-1-546,-1-19-1024,-19 21-96,0-1-1282,-20-19-8456</inkml:trace>
  <inkml:trace contextRef="#ctx0" brushRef="#br4" timeOffset="383101.5625">3195 9266 17136,'0'-41'3843,"0"41"-1889,20 0-32,1 21 128,-21-1-705,38 19-576,-18 20-577,21-18 0,-23 18-64,23-20-128,-1 1-288,-20 0-192,19-20-513,-19 0-833,-20-20-1377,0 0-416,-20 0-12557</inkml:trace>
  <inkml:trace contextRef="#ctx0" brushRef="#br4" timeOffset="383295.8984">3175 9484 18481,'40'-20'2787,"-1"0"-1410,22 20 833,-2 0-32,1 0-769,-1 20-736,-19 0-289,-1-1-191,1 21-97,-20-19-160,19-2-321,-39 1-351,20-20-514,-20 20-639,0-20-834,-20-20-1761</inkml:trace>
  <inkml:trace contextRef="#ctx0" brushRef="#br4" timeOffset="383437.5">3434 9286 18897,'-20'-40'2371,"20"40"-1763,0 0-640,20 0-448,-20 0-866,20 20-2465</inkml:trace>
  <inkml:trace contextRef="#ctx0" brushRef="#br4" timeOffset="385267.5781">3770 9425 18897,'0'0'1442,"21"19"-481,-1 1 704,0 19 161,0 1-737,-1-19-448,1 18-161,0-19 1,0-1-1,0-19-64,-1 0-95,-19 0-65,20-19 0,-20-1-128,0-19 0,0 18-96,0-19 0,0 1-160,0 19-416,-20 1-161,20-1-160,0 20-672,0 0-1218,20 20 225,0-1-2243</inkml:trace>
  <inkml:trace contextRef="#ctx0" brushRef="#br4" timeOffset="385528.3203">4208 9543 16815,'59'0'3011,"-39"-20"-1441,0 0 608,20 1-288,-20-1-1026,-20-19-415,19 19-321,-19-1 0,0 1 32,-19 1-64,-1 19 97,0 0-1,0 19-96,-20 1 0,21 21 192,-21-2 97,40 20-1,-21-18-96,21-2-64,41-19-128,-21-1 1,39 1-33,-19-20-257,19-20-287,2 20-577,-23-19-1025,23-1-1762,-22 20-7238</inkml:trace>
  <inkml:trace contextRef="#ctx0" brushRef="#br4" timeOffset="386166.9922">5062 9225 17360,'-20'-39'2338,"0"19"-1761,-21 20 191,2 0 353,-1 20 481,1 0-321,-1 20-384,20-20-352,0 19-385,20-19-64,40 19-32,0-19-32,19 21-32,0-22 96,22 1-128,-22 19-64,-19-19 128,-1 21-64,-39-22 160,0 1-96,0 19 128,-39-19 0,-1 0-64,20 1-224,-19-1-320,19-20-577,20 0-1377,-20 0-1090,20-20-7718</inkml:trace>
  <inkml:trace contextRef="#ctx0" brushRef="#br4" timeOffset="386390.625">5360 9186 22293,'0'20'1185,"0"-1"-801,0 22 289,0-2 640,20 20-320,-20-18-449,18-2-319,2 20-225,1-19 96,-1 0-353,0-20-255,-20-20-545,19 20-993,-19-20-480,0 0-2051</inkml:trace>
  <inkml:trace contextRef="#ctx0" brushRef="#br4" timeOffset="386760.7422">5200 9484 19570,'0'0'3395,"20"0"-2114,20 0 481,-1 0-96,22 0-705,-23 0-577,23 0-288,-2-20 160,1 20-192,-1-20 0,-19 1-64,-1-1-96,-19-1 0,0 1-32,-20 1-32,0-1 0,-20 0 0,0 1 96,-19-1 0,19 20 64,-20 0 64,20 20-64,1-1-32,-21 21 192,40-1 96,-20 2 128,20-2-191,20 0-129,0 1-32,19-19-161,21 18-127,-21-19-192,1-1-449,1-19-897,-3 0-800,-18 0-545,1 0-6054</inkml:trace>
  <inkml:trace contextRef="#ctx0" brushRef="#br4" timeOffset="387079.1016">5894 9742 17520,'21'79'1570,"-21"-38"-577,20-2 224,0 0 384,0-19-191,-20-20-514,19 0-479,-19-20-257,0 1-96,0-21-192,-19-20-32,-1 1 96,0 0-129,0-2-31,-1-17 128,3-2 96,-2 21 64,20 18 385,0 21 319,20 1 161,-2 19-256,3 19-193,19 1-159,-20 21-1,19-22-192,-19 21 0,0-1-64,-20-19 0,0 1-224,0-2-64,-20 1-321,0-20-576,-19 0-993,19 0-1921,0 0-8201</inkml:trace>
  <inkml:trace contextRef="#ctx0" brushRef="#br4" timeOffset="388396.4844">853 10119 14541,'20'0'1057,"-20"0"-929,0 0 769,0 0 1089,0 0-705,0 0-384,20 0-224,0 0 64,-1 0-225,21 0 0,-20 0 33,19 19-161,1-19 65,1 22-161,18-3-96,-1-19 0,3 20 65,18-20 63,0 0-32,0 0-192,20-20-64,-18 20 32,18-19 33,0 19-1,1 0-64,-1 0-32,0 0 160,-20 0-256,0 19 160,20-19-32,1 0 64,-20 0-96,-1-19 64,0 19-32,21-22-32,-21 22 64,-19 0-96,19-19 32,0 19 288,0 0-128,0 0 33,2 0-129,-22 0-32,20-20-32,-19 20 96,20 0 0,-1 0-96,0 0 64,1-20-64,-1 20 32,0-19 0,0 19 0,1 0 0,-20 0-32,19 0 0,-18 0-64,-3 0 160,1 0-128,22-20 128,-22 20-224,20-20 192,-19-1 0,19 21 128,-20-19 97,2 19-97,18-20 0,0 20-96,-19-20-64,20 20-32,-22 0 32,3 0 0,-2 0-96,0 0 64,-19 0-32,19 0 128,-19 20-96,1-20 96,-23 0 64,22 0 1,-19 0-1,17 0-32,-17 0-64,-1 0-96,-20 0 32,20 0-32,-20 0-192,0 0-257,20 0-320,-20 0-768,0 0-1218,19 0-672,-19 0-6599</inkml:trace>
  <inkml:trace contextRef="#ctx0" brushRef="#br4" timeOffset="388643.5547">6332 9345 21300,'0'0'1377,"0"0"-1313,20-20-256,-20 20 32,0 20 0,0-20-257,0 19-992,0 1-2467</inkml:trace>
  <inkml:trace contextRef="#ctx0" brushRef="#br4" timeOffset="388803.7109">6372 9623 12587,'0'19'8809,"20"-19"-7816,-20-19-641,19 19-96,-19-20-352,0 20-192,0-20-1057,0 20-3460</inkml:trace>
  <inkml:trace contextRef="#ctx0" brushRef="#br3" timeOffset="403082.0312">7046 9225 9673,'20'-39'3011,"-20"19"-865,0 1 96,0-1-353,-20 20-543,20-20-225,0 20-224,-20 0-97,2 0-31,-3 0-192,1 0-161,0 20-128,0 19-95,1-19-129,-1 19-32,0-18-32,0 19-64,20-21 128,0 1-160,0 19 128,0-19-32,20 1-32,0-1 128,-20-1-32,20 1-32,-1 19-64,-19-19 64,20 21 160,-20-2-224,0 0 64,0 1 96,0 1-32,0-2-32,0-19 192,0-1-31,0-19 127,20 0-64,0 0 33,1 0-129,-3 0 0,22-19-256,-19 19 128,17-20-160,-17 20-192,19-20-289,-20 20-384,19-19-897,-19 19-192,0 0-544,-20 19-3364</inkml:trace>
  <inkml:trace contextRef="#ctx0" brushRef="#br3" timeOffset="403517.5781">7443 9464 18673,'0'20'673,"20"-1"224,-20 21 512,0-19-160,20 18-224,-20-19-160,21-1-385,-3 1-191,-18-20 63,0 0-224,20 0 192,-20 0 1,0-39-193,0 19-64,0-19-64,0-2 32,21 2-32,-21-1-32,0 21 32,20-1-32,-20 20-64,20 20 192,-20-1 64,18 21-96,3-1 0,19 2-64,-20-2-32,19-19-192,-19 19-609,20-19-832,-20-20-578,-1 21-383,1-21-2307</inkml:trace>
  <inkml:trace contextRef="#ctx0" brushRef="#br3" timeOffset="403959.9609">7980 9186 11755,'0'0'7623,"20"0"-6502,-20 0-384,0 20 544,20-1-128,19 2-448,-19-1-289,20 0-288,-1-1-96,1 1 0,-1-20 64,21 20-64,-39-20-32,17 0-32,-18 0-64,1 0 0,-1 0 96,-20 0 32,0 19 64,-20-19 96,-1 20 65,1 1 127,0-1 32,2-1-95,-3 1-97,1 0-192,0-1 0,0 1-96,1 0-224,19-20-417,0 21-736,0-21-705,0 0-289,0 19-992,0-19-5093</inkml:trace>
  <inkml:trace contextRef="#ctx0" brushRef="#br3" timeOffset="404291.9922">8615 9166 19698,'20'-19'2659,"-20"19"-1891,19 39 97,-19-19 641,20 20-417,-20 0-481,20-1-416,-20 0 1,20 2-161,1-2-32,-3-19-161,-18 0-415,20-1-641,1 1-1121,-21 0-545,0-20-3940</inkml:trace>
  <inkml:trace contextRef="#ctx0" brushRef="#br3" timeOffset="404706.0547">8794 9047 16719,'0'-20'5702,"0"0"-4325,20 1-832,-20 19 544,20 0-193,19 0-479,-19 19-193,20-19-224,-21 40 32,21-21 64,0 1-192,-21 21 32,1-2-32,20 1 64,-40 0-64,39 0 96,-19-1-32,0-19 64,1 19-96,17-18-64,-18 18-97,1 1 1,-1-1 192,-20-19 128,0 20 0,0 0 289,0-1 63,-20-19-160,20 1-224,-21-1 129,1-1-193,2-19-321,-23 0-800,21 0-1473,0 0-673,20 0-6951</inkml:trace>
  <inkml:trace contextRef="#ctx0" brushRef="#br2" timeOffset="431920.8984">10421 9147 17520,'0'-20'1602,"0"20"-513,0 0-577,21 20 1346,-21-1 320,0 40-929,0 2-704,20 17-321,-20-17-32,18-2-96,2 0 0,1 1-128,-1-21-160,0-19-705,-20 0-768,19 1-1058,-19-21-1409,-19 0-8712</inkml:trace>
  <inkml:trace contextRef="#ctx0" brushRef="#br2" timeOffset="432123.0469">10243 9723 14637,'-60'19'3652,"39"-19"-1762,21 20-193,0-20-63,21 0 95,-1 0-351,39 0-385,1 0-161,-1 0-191,22 0-225,18-20-319,-20 20-65,0 0-353,-20-19-319,22 19-417,-43-20-705,-18 20-929,1-21-319,-21 1-4133</inkml:trace>
  <inkml:trace contextRef="#ctx0" brushRef="#br2" timeOffset="432330.0781">10045 9186 19826,'-20'-39'1826,"20"19"-1153,38 0-481,23-21 1730,18 22-321,20-21-736,-20 21-865,20-1-64,1 20-641,-20 0-1056,-1 0-1122,-20 0-1730</inkml:trace>
  <inkml:trace contextRef="#ctx0" brushRef="#br2" timeOffset="432602.5391">10838 9286 4676,'21'119'13132,"-3"-80"-10890,2 20-256,21-19 256,-21-19-480,-2-2-737,3-19-256,-1 20-257,0-20-255,-20 0 63,20-20-128,-20 20 0,19-19-192,-19-22 64,0 21 0,20 1-96,-20-1-32,0 20 0,20 0 0,0 0-32,-20 20 96,39 19-160,-19-19-737,0 20-897,20 0-1505,-1-21-1537</inkml:trace>
  <inkml:trace contextRef="#ctx0" brushRef="#br2" timeOffset="432985.3516">11474 9384 19026,'0'41'2530,"-20"-22"-1185,20 21 129,0-1-129,0 2-448,20-22-705,-20 1-128,39 0 64,-19-20-96,0-20-32,0 0-64,-1-20-160,-19-19 32,0 19 128,-19-20 64,-1 1-32,-20 0 64,1-21-129,19 21 322,-20-2-129,19 42 192,3-1 0,18 0-63,-20 40 31,20 0 32,20-1 96,-20 42-95,18-2-161,23 21-64,-1-21-64,-1 0-96,21-18-353,-21 18-640,22-40-832,-23 21-1186,3-19-1538</inkml:trace>
  <inkml:trace contextRef="#ctx0" brushRef="#br2" timeOffset="433260.7422">11790 9364 10986,'0'0'10922,"20"20"-9064,-20 1-417,21-1 257,-1-1-161,0 21-704,-1-21-577,21 1-127,0 0-65,-21-20-160,21 0 64,-20 0-1,0-20-255,1 0-64,-3 1-65,-18-1 193,0 0 96,0 1-32,0 19 32,0 0-64,0 0-385,0 19-224,0 1-672,20 0-1250,-20-1-2786</inkml:trace>
  <inkml:trace contextRef="#ctx0" brushRef="#br2" timeOffset="433492.1875">12367 9425 18225,'-20'-41'2754,"0"41"-1120,0 0 640,1 0-128,-1 21-544,0-1-577,0-1-513,20 21-352,20-1-32,0-19-96,19 20-96,1-20-96,0-20-192,19 0-289,-19 0-95,-1-20-129,2-20-545,-21 20-383,-20-19-193,0-1-192,-20 1-1410,-1-2-5540</inkml:trace>
  <inkml:trace contextRef="#ctx0" brushRef="#br2" timeOffset="433683.5937">12446 9127 18865,'0'0'2979,"0"20"-352,20-1-225,0 21-640,-1 20-705,21-21-609,-19 20-384,17-18 0,3-2-96,-1-19-288,-1 0-353,1-1-416,-40-19-769,0-19-1120,0 19-610,-40-40-6854</inkml:trace>
  <inkml:trace contextRef="#ctx0" brushRef="#br2" timeOffset="433837.8906">12327 9345 1985,'-20'0'16720,"40"0"-15342,20 0-289,19 0 352,1 0 577,20 0-321,-1 0-640,0 0-864,-19 0-97,-1 0-449,-39 19-1120,0-19-1378,-1 20-832,-19-20-15630</inkml:trace>
  <inkml:trace contextRef="#ctx0" brushRef="#br2" timeOffset="434354.4922">12962 9364 14701,'0'-19'289,"0"19"-2563,0 0-2083</inkml:trace>
  <inkml:trace contextRef="#ctx0" brushRef="#br2" timeOffset="434608.3984">12922 9405 19762,'0'0'641,"0"0"-673,0 20 736,20-1 578,-20 1-610,20 19-512,1-19-95,-1 21-65,-20-22-257,18 1-608,2 0-736,-20-20-1058,21 0-2818</inkml:trace>
  <inkml:trace contextRef="#ctx0" brushRef="#br2" timeOffset="434825.1953">12843 9066 19474,'-20'-19'1089,"0"19"-1153,20 0-96,0 0 128,0 0-64,0 0-833,20 0-1345,-20 19-4517</inkml:trace>
  <inkml:trace contextRef="#ctx0" brushRef="#br2" timeOffset="435397.4609">13121 9305 22229,'40'40'2466,"-20"-1"-1793,0-18 95,19 18 129,-19-19-224,0 0-65,0-1-255,-1-19-161,1 20-160,0-20 64,0-20-160,-20 20-32,0-19 64,0-1-96,0 0-289,-20 1-223,20-22-225,-20 21-609,20-19-768,0 39 737,0 0-353,20 0-640,-20 20-1602,20-1-384,1 22 3299,-3-21 2274,2-1 1953,1-19 290,19 20 63,-1-20-929,1 0-640,-1-20-129,1 20-511,-20-19-610,19-1-288,-19-21-95,0 22-1,0-1-64,-20 0-64,-20 1 64,0-1-64,0 20 32,-19 0-96,-1 39 32,1-19-32,-1 39 96,20-18 32,-1 18 1,21-20-65,0 2-96,41-2 64,18-19-257,1-1-415,19-19-770,0 0-1632,2-19-2916</inkml:trace>
  <inkml:trace contextRef="#ctx0" brushRef="#br2" timeOffset="435666.0156">14133 8948 21588,'-19'0'3299,"38"20"-2146,-19 0 64,20 19 129,0 0-482,21 22-479,-23-2-97,2 1-256,21-1-160,-21 0-385,19-18-287,-19-21-642,20-1-1344,-40 1-1154,19-20-9737</inkml:trace>
  <inkml:trace contextRef="#ctx0" brushRef="#br2" timeOffset="435984.375">14214 9364 11434,'0'0'9834,"18"0"-8489,2-19-448,21 19 480,-3-20-896,3 0-353,-1 1-128,-21-1-449,21 0-704,-20-1-128,0-18-64,-20 19-1,0-19 321,-20-2 353,20 2 383,-20 19 322,0 0 1024,0 20 416,1 0 257,19 20 287,0 0-319,-20 19-385,20 22-384,20-22-384,-1 21-353,1-20-256,20 19-353,-1-40-191,1 22-898,0-21-1536,-21-1-962,1 1-12011</inkml:trace>
  <inkml:trace contextRef="#ctx0" brushRef="#br2" timeOffset="436687.5">14789 9305 17712,'0'0'2499,"0"0"-1250,0 0-609,20 20 834,0-20-161,-1 20-448,1-20-289,20 0-127,-1 0-129,1-20-192,0 0-64,-21 1 32,1-1 97,0 0-97,-20 20 64,0 0-32,-20 0 96,20 40-64,-20-1-32,20 20-31,20 1-33,0-1 32,1 21-32,17-1-128,-18-18-193,21-2 33,-21-20-160,-20 21 96,0-40-257,0 19 1,-20-39-1,-21 20 65,3-20-1,-3-20-320,1 1-224,1-21-32,19 0-864,0 0-962,0-19-5317</inkml:trace>
  <inkml:trace contextRef="#ctx0" brushRef="#br2" timeOffset="437078.125">15424 9703 16431,'39'79'3139,"-19"-60"-1666,0 1-416,-20 0 641,0-20-225,0 0-287,0-20-706,0-19-320,0-1-64,-20-20-64,0 1 0,-19-21 0,-1 1-96,20-1 32,0 1 32,1 20-32,19-1 96,0 21-32,19 19-64,21 20 0,-20 0 192,19 20-31,1-1-33,-20 21-32,21 0-32,-23 19-128,-18-19-193,0-1 97,0-18-128,-18 18-417,18-39-384,-20 20-384,-1-20 159,1 0-832,20-20-2658,-20 20-8681</inkml:trace>
  <inkml:trace contextRef="#ctx0" brushRef="#br2" timeOffset="437317.3828">15582 9266 13516,'41'0'3876,"-21"20"-1762,-1-1-513,1 1 97,0 19-321,0 2-288,0-21-448,-1-1-289,1 1-95,20-20-33,-20 0-128,19-20 32,-19 1-128,-20-22-128,0 21 32,-20 1-160,0-1-225,-19 0-448,-1 1-64,1 19 32,-1 0 385,0 0-129,21 0-992,19 19-2243,0-19-11819</inkml:trace>
  <inkml:trace contextRef="#ctx0" brushRef="#br2" timeOffset="437563.4766">15979 8988 21460,'0'-20'3331,"0"20"-1826,0 0-928,0 20 608,0-1-96,0 40-448,21-18-385,-1 18-320,0 0 160,19-18-224,1-2-160,-1 1-673,-19-21-224,20 1-801,-40-20-1121,20 0-1410</inkml:trace>
  <inkml:trace contextRef="#ctx0" brushRef="#br2" timeOffset="437763.6719">15781 9246 21268,'0'-21'1441,"20"2"-1249,20-1 993,-1 20 641,22-20-1025,-2 1-705,-1 19-288,3-20-257,-22 20-448,-19-20-896,0 20-513,0-21-1922,-20 1-12556</inkml:trace>
  <inkml:trace contextRef="#ctx0" brushRef="#br2" timeOffset="438186.5234">16158 8888 18097,'0'39'2338,"0"2"-1057,20-2 705,20 20 288,-20 2-897,-1-2-864,1 1-353,20-20-224,-20-1 128,-1 0-96,1-19 0,0 1-96,-20-1-64,0-1-65,0-19 97,-20 0 128,20-19 32,0-1 0,0-1 0,20 1-96,1-19 96,-1 19-96,18 1 96,-17 19-32,19 0 64,-1 0-96,-19 0 224,20 0-32,-20-20-64,-1 20 64,21-20 97,-40-1-97,20 2-32,-20-1 64,0 0-128,0 1 64,-20 19 0,0 0 0,0 0 0,1 0-32,-21 19-64,20 21 33,0 0-130,20 0 33,0-21 0,20 21-384,0-21-257,20 1-512,-1 1-1025,1-21-769,-19 0-2690</inkml:trace>
  <inkml:trace contextRef="#ctx0" brushRef="#br2" timeOffset="438504.8828">16992 9047 17328,'-20'-20'2979,"1"20"-1634,-21 20-96,-1-1 641,23 1-417,-2 1-736,-1-1-705,21 19 0,41-19-160,-23 19-32,23-18 0,-1-1-225,19 19 193,-19-19 192,-21 0 32,1-1-160,0 1 192,-20 1 0,0-1 160,-20-20 129,0 19-1,1 1-256,-1-20-160,0 0 96,0 0-128,0 0-609,1 0-576,19 0-769,-20-20-416,20 20-4613</inkml:trace>
  <inkml:trace contextRef="#ctx0" brushRef="#br2" timeOffset="438669.9219">17151 9444 15534,'19'0'-384,"-19"0"-5670</inkml:trace>
  <inkml:trace contextRef="#ctx0" brushRef="#br2" timeOffset="438835.9375">17091 9086 17584,'0'-39'3684,"0"19"-3140,20 0-736,0 20 128,-20-19-32,20 19-1089,-20 0-2787</inkml:trace>
  <inkml:trace contextRef="#ctx0" brushRef="#br2" timeOffset="439127.9297">17429 9107 22197,'-59'-21'1601,"39"21"-928,0 0-65,20 0 257,0 21-609,0-1-128,20 19-160,0 1-128,19-21-256,1 22-65,-1-2 193,1-19 224,0 19 96,-40-19 96,19 1 193,-19-1 383,-19-1 289,-1 1 64,0 0-544,-20-20-321,21 0-192,-1 0-256,0 0-930,20 0-1504,-20 0-2595</inkml:trace>
  <inkml:trace contextRef="#ctx0" brushRef="#br2" timeOffset="440693.3594">10521 9980 12171,'-41'19'1217,"41"-19"-832,0 0-450,0 0 482,20-19 448,1 19 352,19 0-32,-1 0-544,1 0-321,19-20-32,-19 20 289,19 0-33,2 0-223,-3 0 31,1 0 0,41 0-160,-20 0-128,19 0-32,-19 0 65,19 0-1,20 0-64,1 0 0,-21 0-32,19-20 32,1 20-32,0 0-32,21 0 96,-21 0-192,-1 0 32,1 0 64,1 0-97,-21 0 97,20 0 64,-19-19 97,19 19-65,-20-20 96,0 0-64,1 20 0,-1-19-128,0 19 64,20 0-32,1-21 96,-21 21-192,0 0 160,1 0-32,-1 0-32,0 0 96,-20 0 128,20-20 129,0 20-65,1 0-192,-1 0-96,0 0 160,0 0-96,1 0 64,-1-20 0,0 20 1,0 0 31,0 0 160,1-19-32,-21 19-128,20 0 33,0-20-33,-18 20-64,18 0-96,-20-20 32,0 20 32,0 0-64,20 0 96,-18 0 96,-2 0 97,0 0-129,0 0 192,0 0-96,2 0 33,-22 0-65,20 0-160,0 0 32,-19 0-96,-1 0 32,-18 0 0,-1 0-32,-21 0 32,1 0-64,-20 0 64,20 0-64,-20 0 128,0 0 0,0 0-160,0 0-160,0 0-609,0 0-833,0 20-800,0-20-2338,0 0-10475</inkml:trace>
  <inkml:trace contextRef="#ctx0" brushRef="#br2" timeOffset="440975.5859">17945 9127 21172,'-20'0'4228,"20"-20"-3972,20-1-480,0 21-129,-1 0 161,1 0 32,-20 0-1313,0 21-1218,0-1-3042</inkml:trace>
  <inkml:trace contextRef="#ctx0" brushRef="#br2" timeOffset="441162.1094">17965 9425 21876,'-20'19'1121,"40"-19"-1217,-20 0-288,19 0-33,-19 0-191,0-19-1314,-19 19-3747</inkml:trace>
  <inkml:trace contextRef="#ctx0" brushRef="#br2" timeOffset="445722.6562">17251 9305 2594,'0'0'2402,"0"0"-1761,-21 0 192,21-19 672,0 19 481,0 0 32,0 0-481,0 0-223,0 0-1,0-20-128,0 20-384,0 0-289,0 0-63,0 0-1,0 0 97,0 0 159,0 0-127,0 0-161,0 0 193,0 0-161,0 20 65,0-20 95,-20 0-127,20 19-1,0-19-64,0 20 1,0 0-65,0-1-128,0 1 129,0 1-161,20-1-32,-20-1-224,0 1 128,0 0 0,21-20-160,-21 0-64,0 0-385,20 0-448,-20 0-1153,0-20-672,18 20-4870</inkml:trace>
  <inkml:trace contextRef="#ctx0" brushRef="#br3" timeOffset="453679.6875">18599 8988 19986,'21'-40'2435,"-21"40"-2019,20 0 545,-20 40 1057,20-1-641,-20 0-800,20 22-289,-1 18-192,1-39-32,0 19-160,0-19 224,19-1-128,-19-18-288,0 18-289,0-39-287,-20 20-738,20-20-1088,-20 0-1122,-20 0-11691</inkml:trace>
  <inkml:trace contextRef="#ctx0" brushRef="#br3" timeOffset="453898.4375">18283 9066 19250,'0'-19'3587,"19"-1"-2306,1 20-256,20-20 1185,19 1-736,2-21-930,18 40-480,0-21-128,0 2-352,-19 19-193,-1 0-800,0 0-1634,-19 0-288,-19 0-3107</inkml:trace>
  <inkml:trace contextRef="#ctx0" brushRef="#br3" timeOffset="454238.2812">19296 8908 8103,'-21'-40'10698,"1"21"-9096,0 19-449,0 0 705,1 0-193,19 39-576,-20 0-352,20 22-64,0-2 63,20 21-255,-1-21-257,21 1-256,1-20-32,-3-1-32,23 0-353,-2-19-544,0-20-448,-19 0-961,0 0 224,-21-20-865,1 1-6919</inkml:trace>
  <inkml:trace contextRef="#ctx0" brushRef="#br3" timeOffset="454463.8672">19494 8888 18801,'19'20'3235,"-19"-1"-2178,0 22 609,20-2 192,-20 1-961,20 20-673,0-1-192,0 0-192,-1-18-353,1-2-640,20-19-641,-20 0-672,-1-1-1346,1-19-9768</inkml:trace>
  <inkml:trace contextRef="#ctx0" brushRef="#br3" timeOffset="454686.5234">19911 8988 15118,'-81'59'3011,"43"-20"-1570,-3 2 417,1-2 704,1-19-640,-1 19-801,40-18-480,0-1-1,0-20-191,20 20-1,0-20-128,19 0-127,1-20-161,1 20 0,-3 0-321,3-20-351,-1 20-449,-21 0-737,21 0-1377,-20 0-1313</inkml:trace>
  <inkml:trace contextRef="#ctx0" brushRef="#br3" timeOffset="454925.7812">20128 8908 23734,'40'19'1153,"1"2"-576,-3 19 544,-17 19-160,-1-20-257,0 22-512,-20-2-95,19-19-162,-19 0-191,0-1-192,0-19-353,0-1-800,0-19-1378,0 0-2210</inkml:trace>
  <inkml:trace contextRef="#ctx0" brushRef="#br3" timeOffset="455375">20824 8829 22517,'19'-20'2626,"-19"20"-2177,0 20 608,0 0 352,0 19-448,-19 21-577,-21-1-127,20 0-33,0-18-128,1-1 64,-1-21 64,20 1 32,-20 0-127,20-20 31,20 0 64,-20 0 160,39 0-31,-19 0-33,20-20-96,19 20-128,1 0-32,-1-20-32,0 20-416,2-19-257,-23 19-672,3 19-769,-41-19-2402,0 20-3267</inkml:trace>
  <inkml:trace contextRef="#ctx0" brushRef="#br3" timeOffset="455558.5937">20843 9405 19442,'0'0'2787,"0"0"-2307,0 0 705,20 0 609,20-21-641,-1 21-609,1-20-383,1 20-193,18-19-833,-19 19-1313,19 0-1025,-19-20-2243</inkml:trace>
  <inkml:trace contextRef="#ctx0" brushRef="#br3" timeOffset="456020.5078">21776 9027 19826,'-20'-39'1057,"1"19"-897,-1 20 865,-20 0 737,1 0-257,-21 20-383,21 19-482,-22 20-95,21-18-129,22 18-160,18 1-224,18-20 32,22-21-32,-19 1 65,37 0-130,-17-20-95,-1-20 96,-1 0-64,-19-19-32,20-2 128,-40 22 64,19-21 0,-19 1 0,0 19-64,0-1 225,0 21 31,0 0 64,0 0-256,0 21 64,0 19-32,20-21-192,0 21 0,0-21-256,19 22-449,1-21-672,1-20-513,-2 19-416,-19-19-769,0-19-5382</inkml:trace>
  <inkml:trace contextRef="#ctx0" brushRef="#br3" timeOffset="456288.0859">21975 8729 22805,'-21'0'3427,"21"0"-2786,21 20 672,-1 21 289,-20-2-449,40 20-384,-21 1-513,1-1-224,20-19 0,-20 20-64,-1-20-96,1-1-193,0 0-63,-20-18-321,20-21-159,-20 0-642,20 0-1024,-20-21-1442,0 2-4708</inkml:trace>
  <inkml:trace contextRef="#ctx0" brushRef="#br3" timeOffset="456584.9609">22452 8927 20595,'19'-19'1730,"-19"19"-994,-19 19 1218,-1 2 160,-20-1-704,-1 0-738,2-1-159,-1 21-129,1-21-128,19 1-160,0 1 32,0-1-31,20 0-33,20-1 32,0-19 0,39 0 32,-19 0-64,19 20 64,2-20-64,-22 0-64,1 0 0,-20 0-512,0 0-385,-20 0-769,0 20-1313,0-1-2081,0-19-10283</inkml:trace>
  <inkml:trace contextRef="#ctx0" brushRef="#br3" timeOffset="457536.1328">21638 9821 13292,'0'-20'5157,"19"20"-3267,-19 0-385,0 20 865,20 0-288,-20 40-768,20-1-482,0 1-319,0 19-257,-1-18-64,1-2 1,0-20-33,0 0 128,-20-39 0,21 21 129,-3-21-1,-18 0-128,0-21-31,20-18-129,-20 0-64,0-20 96,0-22-128,20 1 32,-20 2-160,21-2 128,-1 1-192,-2 20-32,3 18-129,-21 21-544,20 1-512,0 38-385,-20 1-1152,20 21-1218,-20-2-7367</inkml:trace>
  <inkml:trace contextRef="#ctx0" brushRef="#br3" timeOffset="457750">21638 10119 22677,'-20'0'2466,"20"-20"-2049,20 0 415,19 20 161,-19-19-929,20 19-320,19-20-352,-18 20-609,17 0-1346,1 0-352,-18-20-3267</inkml:trace>
  <inkml:trace contextRef="#ctx0" brushRef="#br3" timeOffset="458151.3672">22272 9703 21588,'0'0'2915,"0"0"-2243,0 20 1250,20 19-320,-20 20-770,20 1-383,1 19-193,17-19-128,-17-1 0,-1 0-128,0 2-160,0-22-192,-20-19-353,19 0-576,-19-1-545,-19 2-768,19-21 31,0 0-3042</inkml:trace>
  <inkml:trace contextRef="#ctx0" brushRef="#br3" timeOffset="458651.3672">22650 9921 20403,'0'0'1729,"-20"0"-1376,20 0 704,-20 19 448,0 1-832,-19 19-385,19-18 96,-20 19-63,20-21 127,-19 1 97,39 0-97,-20-1 33,20-19-1,0 22-192,0-22 225,20 0 31,19 0 33,-19 0-65,20 0-63,19 0-161,-19 0-96,19 19-160,-18-19-160,-3 0 0,-18 0-416,1 20-193,-21-20-224,0 0-160,-21 20-705,21-20-1665,-20 0-897,20 0-8745</inkml:trace>
  <inkml:trace contextRef="#ctx0" brushRef="#br3" timeOffset="459223.6328">23325 9841 15662,'20'-20'1442,"0"0"-129,-1 20 801,-19-19-641,20 19-384,-20 0-96,0 0 289,0 0-129,0 19-96,-20 1-96,1 0-161,-21 20-127,-19 0-129,19 19-63,-1-40-65,21 2-63,20-1-65,0 0-32,20-20 64,0 0-223,21 19-97,-2-19 0,-19 0 0,20 0 0,-1 0 0,-19-19 0,20 19 0,-20 0 0,19 0-129,-19 0-639,0 19-257,1-19-513,-3 20-544,2-20-1441,-20 20-737,21-1-7079</inkml:trace>
  <inkml:trace contextRef="#ctx0" brushRef="#br3" timeOffset="459666.0156">23861 9940 22613,'19'20'1185,"-19"0"288,20 20 545,-20-20-768,20 19-386,-20 1-287,20-21-257,-20 22-96,21-41 1,-3 20 63,-18-20-128,20-20-192,0 1 0,-20-22 32,21 1 32,-21 1 32,20-2-64,-20 2 160,18 19 0,2 1 97,1 19 95,-1 0-96,20 19-160,-21 21-96,21 0-288,0 0-192,-1-1-129,1 0-576,-1 2-449,1-21-448,-19 0-1153,-21-20-1954,0 19-10057</inkml:trace>
  <inkml:trace contextRef="#ctx0" brushRef="#br3" timeOffset="472691.4062">634 10934 640,'-20'-41'10186,"20"41"-8841,0-20 353,-19 1 480,19 19-128,0-20-641,0 0-224,0 20-96,0-19-32,-20 19-32,20 0-128,0 0-288,0 0 63,20 0 257,-20 19-128,19 1-257,1 19-63,-20 1-129,20 20-160,0-21-32,1 20-192,-21-18 161,18-21-65,2-1-128,0 1 224,1 0-320,-1-20-1,-20 0 65,18 0-128,-18 0 192,0-20-32,21 20-32,-21 0 32,0 0 64,0 0 0,20 0 160,0 20-64,0-20 32,0 19 128,-1-19-31,21-19 31,0-1-160,-1 0 0,1-19-192,-1-21 96,-19 1-192,-20 19-96,0-20-193,-20 21-256,-19-1-256,-1 21-352,1-1-801,-1 20-705,20 0-6181</inkml:trace>
  <inkml:trace contextRef="#ctx0" brushRef="#br3" timeOffset="473256.8359">1428 11012 18321,'-19'0'2530,"19"0"-1345,0 20 1057,0-20-224,19 0-832,-19 20-706,20-20-288,20 0 0,-20 0-192,19 0 128,-19 0-63,21 0-98,-41-20-31,18 0-128,-36 1 0,-2-1 96,-1 20-64,-19 0 192,1 0-96,-21 20 64,21 19 96,-1 0 0,1 2-128,19-2 64,40-19-32,-1 0 0,21-1 0,39-19-128,-19 0-353,20-19-1120,-22 19-1314,23-20-1601</inkml:trace>
  <inkml:trace contextRef="#ctx0" brushRef="#br3" timeOffset="474214.8437">2084 10595 17808,'0'-20'1794,"0"40"-1025,0 0 800,0 20 481,20 0-640,-20 19-514,39 1-287,-39 19-225,20-19-224,20-1 65,-40-19 31,39 0 64,-39-20-96,20 0-159,-20-20 95,0 0-32,0 0 96,0 0 224,0-20-255,0 0-161,20-20 0,-20 0-32,0-19-64,20 19 64,-20 20-129,20 0-31,-1 20 64,1 20 96,0 0 0,21 20-64,-23 0 32,23-1-64,-1-19-480,-1 20-802,21-20-864,-21-20-865,1 0-1761,0 0-11692</inkml:trace>
  <inkml:trace contextRef="#ctx0" brushRef="#br3" timeOffset="474583.0078">2938 10854 18897,'-20'-20'2082,"0"20"-736,-1 0 543,-17 39-159,18-19-385,-21 21-704,41 18-257,0-20-320,0-19-64,20 20-32,1-40 64,17 20 32,-18-20-96,21-20-64,-21-1 32,-2 2 0,3-1 96,-21 0 32,0 1-128,0-1 96,0 0 32,0 20 0,0 0-160,0 0 32,0 20-32,0 0 0,20 19 0,0-19-128,19-1-929,1 2-225,-20-21-800,19 0-288,1 0-2627</inkml:trace>
  <inkml:trace contextRef="#ctx0" brushRef="#br3" timeOffset="474879.8828">3116 10854 14862,'20'0'5669,"-20"0"-4356,19 0 929,1 19-96,20 21-416,-19-19-609,17 18-320,3 0-449,-3-19 32,-17 0-255,-1-1-65,0 2-32,0-21-32,-20 0 64,0 0-32,0 0-64,-20-21-64,0 2 32,20-1-193,-20 0-255,20 1-609,0-1-609,0 0-320,0 1-416,20 19-257,0 0-2145,0 19-7624</inkml:trace>
  <inkml:trace contextRef="#ctx0" brushRef="#br3" timeOffset="475169.9219">3533 10993 10281,'39'0'6246,"-19"0"-3363,0 0-513,21 0 0,-23-20-544,23 20-609,-21-20-416,18 1-321,-17-2-319,-1 1 31,0 0-128,-20 1 224,-20-1-160,20 0-96,-41 20 96,23 0-64,-22 20-64,19 0 0,-17-1 65,17 21-1,1 0 64,20 19-32,20-19 128,19-21-160,2 22 32,17-21-64,3-1 32,-22-19-64,21 20-256,-21-20-449,-19 0-1120,20-20-2275,-20 20-6310</inkml:trace>
  <inkml:trace contextRef="#ctx0" brushRef="#br3" timeOffset="486409.1797">5498 10595 18801,'0'-20'2659,"0"20"-1730,0 20 160,0 21 1089,0-2-545,20 20-416,-20 21-576,0-1-321,20 1-191,0-21-65,0 1-32,-1-20 0,1-21-160,0 1-161,-20 0-479,20-20-482,-20 0-287,0 0-609,0-20-320,-40 0-1955</inkml:trace>
  <inkml:trace contextRef="#ctx0" brushRef="#br3" timeOffset="486635.7422">4783 10834 20275,'0'-20'2466,"40"-19"-768,0-2-97,39-18 353,21-1-641,-1 1-640,0 0-449,21-2-224,-21 22 64,-20 19-448,0 1-545,-19 19-544,-21 0-1410,-19 19-1185,0 21-8296</inkml:trace>
  <inkml:trace contextRef="#ctx0" brushRef="#br3" timeOffset="487199.2187">6074 10595 18097,'-20'-20'2370,"0"20"-1153,0 0 224,0 20 321,1 21-321,-1 18-416,-20 0-352,40 21-160,0-1-417,0 1 96,40-21-256,-1-19-257,1 19-351,20-39-641,19 0-962,-20-20-479,-18 0-2243</inkml:trace>
  <inkml:trace contextRef="#ctx0" brushRef="#br3" timeOffset="487576.1719">6311 10953 17712,'21'40'4997,"-21"-21"-3876,20 21-128,-20-21 512,20 22 33,-20-21-545,20-1-545,-20-19-63,0 0-97,0 0 0,0 0 161,0 0-289,0-19-128,-20-21 0,20 19 0,20-18-96,-20 0 160,19-1-192,1 40 64,0-19 0,0 38 32,0 1 32,-1 0-32,1 19 32,20 0-32,-20 2-160,19-21-161,2-1-608,-3 1-480,-18-20-929,21 0-1474,-41-20-1825</inkml:trace>
  <inkml:trace contextRef="#ctx0" brushRef="#br3" timeOffset="487822.2656">6749 10655 20275,'59'0'3843,"-19"0"-1761,0 20-128,19 19-577,-19 22-640,-1-22-481,-19 20-95,21 2-258,-3-22-127,-17 0-352,-1 1-353,-20 0-737,0-20-1537,0 0-1858</inkml:trace>
  <inkml:trace contextRef="#ctx0" brushRef="#br5" timeOffset="496522.4609">23643 3111 14413,'-20'0'-160,"-1"-20"224,-17 20 0,17-20 32,1 20-96,-20 0 32,21-19-32,-41 19-32,21 0 64,-41 0-32,0 0-96,1 0 96,-20 0 0,20 0 96,-1 0 128,0-20-127,-19 20-1,0-20 64,20 20 384,-20-19 65,20 19-321,-21-20-192,1 20-96,19-21-96,-20 21-96,1-20 96,0 20 32,0-19 32,-1 19-64,1-20-96,0 20 127,-20-20 33,1 20 0,-2 0 0,1 0 0,-20 0 0,19 20 32,2-20-96,-1 20-96,0-1-64,19 1-257,-19 1-159,0-21 415,-19 20 193,18-1 32,1 1 32,-21 0 64,23-1 161,-3-19-161,1 20 64,-1 0 160,21-20 225,0 21-97,20-2-224,0 1-64,-2 19-96,22 1 0,0 1-96,-1-2-64,21 0 32,-1 22-128,20-22-257,0 20-223,1 1 287,19-1 257,0 0 128,19-18 192,1 18 32,0 0 65,20-18 63,-21 18-128,21 0 257,-20 1-129,19-20-128,1 19-128,1 1-32,18-1 0,-19 2-32,19-2 0,0 0-64,1 1-96,-1-21-32,20 20 128,2-18 64,-2 18 0,-20-20 32,21 2 0,-1-2 192,0 1 192,21-1 33,-1 2-321,0-2-32,0 1 0,1-1-96,-1 2 32,20-2 32,-20 0-64,21 1 32,-1-19 0,19 18 0,2-19 0,-1-1-32,-1 1 32,2 0 0,-2-1-32,1 3 0,-19-3 0,19 1 0,-21 0-32,1-1 32,21 1 32,-41 0-32,20 20 0,-19-20 0,-1 0 64,0-1-64,0 1-64,21 0-128,-2-1-96,1-19 32,20 21 224,-39-21-64,-21 0-129,0-21 1,-19 21 160,19 0 64,21 0 192,-1-19 225,0 19-321,20-20 0,-19 0-96,-1 1 32,0-1-32,0 0-64,-20 1-321,0-22-223,2 2 127,-22-1 161,0-1 320,21-18 256,-41 0 257,22-1-225,-2-19-128,1-1-32,-1 21-128,-19-21-352,19 1 480,0-20-352,-19 20-32,-19-1 224,-21-18 384,0-2 417,-21 20 416,1-19 224,-19 0-256,-1 20-288,0-21-416,-19 0-65,-20 2-192,18-2-192,-18 20-64,-20-18-96,0-2-32,-41 22-193,23-22-127,-43 20-33,20 1-1312,2 20-4453</inkml:trace>
  <inkml:trace contextRef="#ctx0" brushRef="#br3" timeOffset="505959.9609">8318 10556 8520,'0'-20'3235,"18"20"-1410,-18-20 642,0 20-97,0 0-769,0 0-351,0 0-418,0 0-127,0 0 64,0 0 64,0 20-161,-18 0-191,-3-1-33,-19 21-31,1 0-257,-1-20-32,0 19 64,1-19-32,19 0 64,0 1-64,0-1-95,1-20 31,19 0-32,-20 19 96,20-19 0,0 0 0,0 0 64,20 0 129,-1 0-129,1 0 96,20-19-96,19 19 129,1-20-129,-1-1 0,0 21-192,2 0 32,-23-20-32,23 20 0,-2 0-32,-19 0-96,0 0-64,19 20-320,-39-20-353,19 0-512,-19 21-449,1-21-865,-21 20-191,0-20-4037</inkml:trace>
  <inkml:trace contextRef="#ctx0" brushRef="#br3" timeOffset="506228.5156">8158 11071 14413,'-59'21'5830,"59"-21"-4613,-20 0-833,20 0 1506,20 0 160,19 0-801,1 0-512,19-21-161,1 21-287,-1 0-193,20-19-32,-18 19-128,-2 0-64,1 0-225,-1 0-640,-19 0-608,-1 0-898,-19 0-415,-20 19-4549</inkml:trace>
  <inkml:trace contextRef="#ctx0" brushRef="#br5" timeOffset="511121.0937">7959 11330 4163,'0'0'3139,"0"0"-1953,0 0 1152,0 0 641,0 0-705,0 0-481,0-20-191,0 20-385,0-19-256,0 19-96,0-20 96,0 20-32,-20-20-289,20 20-127,-18 0-129,-2 0 161,-1 0-257,1 0 0,0 20-160,1 0 0,-1 19-64,20-19 161,0-1-225,0 2 160,0-21-96,20 20 64,-1-20 0,1 0-32,0-20-32,1 20 64,-1-21-96,-2 2 0,2-1 32,-20 0-64,0 20 129,0 0-129,0 0 64,0 0-128,21 20 64,-21 0 0,20 20 0,0 19 0,-20-19 0,19-1-32,1 2 0,0-22 128,-20 21-128,0-21 32,0 1 0,0 0 0,-20-20 96,0 0-160,1 0 32,-1 0-97,-21-20-223,21 0-160,2 20-449,-2-19-64,20-1-417,0 20 193,0-20-416,0 20-1506,0 0-6599</inkml:trace>
  <inkml:trace contextRef="#ctx0" brushRef="#br5" timeOffset="511367.1875">8158 11350 16207,'20'0'1762,"-20"0"63,20 19 97,-20 2-224,0-1-481,20 0-673,-20-1-351,19-19-193,1 20-97,0-20-479,0 0-673,1-20-481,-21 20-1345,0-19-7719</inkml:trace>
  <inkml:trace contextRef="#ctx0" brushRef="#br5" timeOffset="511566.4062">8198 11210 14445,'-40'-19'4581,"40"-1"-3717,0 20-287,0 0-1,0 0-351,0 0-386,20 0-960,-20 0-1345,20 20-4741</inkml:trace>
  <inkml:trace contextRef="#ctx0" brushRef="#br5" timeOffset="511852.5391">8397 11271 19666,'20'39'1602,"-20"-19"-962,18 0 738,-18 20 575,21-20-575,-21 0-610,20-1-287,0-19-193,-20 20 0,0-20 1,0 0-129,20 0 64,-20 0-96,0-20 0,0 20-96,0-19-32,0-21-128,0 19-128,0-18-385,0 19-352,19 1-32,-19-1-160,0 0-672,20 20 95,-20 0-256,0 0-1473,0 20-7143</inkml:trace>
  <inkml:trace contextRef="#ctx0" brushRef="#br5" timeOffset="512243.1641">8735 11350 15790,'0'0'3940,"18"0"-3299,-18 0 31,20 0 706,1-20-65,-1 20-704,-20 0-449,20-20-64,-2 20-96,-18-19 32,0-1 0,0 0-96,0 20 64,-18-19-64,18-3 0,-20 22 32,0 0 64,-1 0-64,21 22 32,-20-22-32,20 39 32,-18-19 0,18-1 64,0 21 160,18-21-192,2 2 96,1-1-192,19 0 160,-22-20-128,23 0-224,-1 0-609,-21 0-769,1 0-768,0-20-3011</inkml:trace>
  <inkml:trace contextRef="#ctx0" brushRef="#br5" timeOffset="512569.3359">9051 11271 20050,'0'39'2691,"0"-19"-1602,0 0 0,0 20 641,0-20-289,0 0-864,0-20-321,0 0-128,20 0 32,-20 0-160,0 0 96,20-20-192,-20 0 96,20-20-64,-20 20-64,21 0 64,-3 1 0,2-1 32,0 20 64,1 20-96,-1-20 128,-2 39-64,23-19-64,-21-1-481,0 2-704,19-1-1313,-19 0-802,20-20-8038</inkml:trace>
  <inkml:trace contextRef="#ctx0" brushRef="#br3" timeOffset="515604.4922">10342 10675 14445,'0'-39'2274,"-20"39"-1057,0-21-31,0 21 575,0-20-63,1 20-481,-1 0-352,-20 0 64,19 20-225,-17 1-95,-3 18-32,3 0-33,18 22-128,20-2-159,0-20 31,0 1-64,20 0 32,18 0-160,3-21 1,18 1-65,1 0 0,-1-20-257,1 0-479,-1 0-642,0-20-447,2 20-866,-22-20-768,-19 20-6598</inkml:trace>
  <inkml:trace contextRef="#ctx0" brushRef="#br3" timeOffset="516073.2422">10719 10795 19346,'20'39'2178,"-20"0"-1473,0-19 544,0 21 448,20-2-672,-20-19-256,19-1-289,-19-19-159,20 20 63,-20-20 65,0-20-33,20 1-320,-20-21 96,0 0-224,0 0 96,0 1 32,0 0-160,20-2 160,-20 1-64,0 40-96,0 0 96,21 0 64,-3 40 97,2-19-97,0 18-64,21 1 32,-23-1-128,23 2 64,-1-22-64,-21 1-32,21 0-257,-20-1 33,0 1-577,-1 0-832,-19-20-994,20 19-1281,-20-19-10185</inkml:trace>
  <inkml:trace contextRef="#ctx0" brushRef="#br3" timeOffset="517886.7187">11632 10775 17488,'-20'0'2114,"20"0"-1345,0 0-65,20 20 866,0-20 384,1-20-705,17 20-480,3 0-449,-3 0-224,3 0-32,-1 0-32,-1 0-224,1 0-385,-20 0-512,-1 0-704,1 20-33,-20-20-1505,0 0-9161</inkml:trace>
  <inkml:trace contextRef="#ctx0" brushRef="#br3" timeOffset="518082.0312">11831 10595 18417,'0'0'2018,"0"20"-961,0 20 929,0 0 32,0-1-865,20 22-417,-20-42-543,20 21-161,19-1-257,-19-19-447,20-20-738,-21 21-1088,21-21-737,-20 0-9833</inkml:trace>
  <inkml:trace contextRef="#ctx0" brushRef="#br3" timeOffset="518351.5625">12566 10477 21588,'20'-21'1601,"-2"21"-1408,-18 41 896,0-22 608,0 40-287,20-19-642,-20 40-287,21-21-385,-1 21 32,18-21-64,3-18-64,-21-2-96,19 0-384,-19-19-129,0 0-608,0-20-385,-20 0-928,0-20-897,-20 0-7368</inkml:trace>
  <inkml:trace contextRef="#ctx0" brushRef="#br3" timeOffset="518591.7969">12148 10556 20883,'-20'0'2467,"20"0"-1731,20 0 65,21 0 961,18-20-449,0 20-1025,21-20-160,-1 20-64,0-19-256,21-1-480,-21 20-994,-19 0-1089,-1 0-416,-19 0-2882</inkml:trace>
  <inkml:trace contextRef="#ctx0" brushRef="#br3" timeOffset="518929.6875">13300 10477 17680,'-40'-41'2435,"20"41"-1122,0 0-384,20 20 672,-19 21 161,19 18-545,0 0-480,0 1-321,0 19-256,19 1 0,1-1-128,20-19-128,-1-21-96,1 1-352,1-21-193,18 2-576,-19-21-1026,-22 0-1120,3-21-5605</inkml:trace>
  <inkml:trace contextRef="#ctx0" brushRef="#br3" timeOffset="519292.9687">13479 10436 17488,'0'0'4965,"0"20"-3524,0 1 225,0 18-97,0 1-448,0-1-448,0-19-225,0 20-223,20-20-129,-20-20-32,18 0-32,-18 0 32,21-20-128,-21 20 0,0-19-64,20-22 31,-20 21-127,20-19 160,0 0-32,-1 19 0,1-1 96,0 1 0,0 20 32,0 20-64,-1 1 32,1-1 0,0 19-352,0-19-545,0 19-833,1-19-960,-3 1-674,-18-2-8038</inkml:trace>
  <inkml:trace contextRef="#ctx0" brushRef="#br3" timeOffset="519542.9687">14114 10516 23189,'0'20'3139,"0"0"-2274,-20-1-256,0 21 480,0-19-705,0 18-192,1 0-256,19 1-96,0-19-256,-20-1-641,20 19-513,0-19-1120,0-1-1,20-19-1985</inkml:trace>
  <inkml:trace contextRef="#ctx0" brushRef="#br3" timeOffset="519821.2891">14331 10754 20915,'-18'0'1858,"18"0"-897,-20 21 576,-1-1 417,1-1-1057,0 21-641,20-21-192,20 21-32,0-19-32,21-2-32,-2 21 64,-19-1 0,20-19-64,-21 20 97,1-20-33,-20 19 64,0-19-64,-20 0 32,20-20-64,-19 19-64,-1-19-193,-20 0-511,19 0-962,3-19-1633,-2-1-1121</inkml:trace>
  <inkml:trace contextRef="#ctx0" brushRef="#br3" timeOffset="520032.2266">14293 10814 21043,'20'0'1954,"19"-19"-1089,1 19-192,-1-20 384,21 20-192,-21-21-673,-19 21-481,0 0-896,0 0-1121,-20 0-673,-20 0-11723</inkml:trace>
  <inkml:trace contextRef="#ctx0" brushRef="#br3" timeOffset="520232.4219">14471 10397 20307,'99'0'2306,"-20"20"-448,2 19-193,-2 21-319,-20-1-97,-19 21-192,-20-1-641,-1 1-288,-19-1-128,-19-19 32,19-1-160,-20-19-192,20 0-385,-20-20-512,0 0-1217,20-1-2243,-20-19-11370</inkml:trace>
  <inkml:trace contextRef="#ctx0" brushRef="#br3" timeOffset="520763.6719">15325 10873 15822,'-20'-19'2435,"20"19"-1538,20-20 640,-20 20 609,39-20-160,-19 20-449,20-19-383,-1-1-514,22 20-448,-23 0-192,3 0 0,-1 0-256,-1-21-417,1 21-576,-20 0-1121,-1 0-1057,-19 0-3748</inkml:trace>
  <inkml:trace contextRef="#ctx0" brushRef="#br3" timeOffset="520970.7031">15544 10595 21011,'0'20'1506,"0"1"-513,18-2 865,2 21-449,1-21-833,-21 21-447,20 1-226,0-2-447,-1-19-865,1 19-1314,20-19-1473</inkml:trace>
  <inkml:trace contextRef="#ctx0" brushRef="#br3" timeOffset="521328.125">16158 10417 832,'20'-20'19539,"-20"0"-17713,20 40-449,0 0 384,0 19-223,-20 21-353,0 19-352,19 1-225,-19-1-383,20 1-65,20-21-160,-20 1-96,19-20-193,2-1-447,-21-19-642,0-20-992,-2 0-1089,-36-20-3107</inkml:trace>
  <inkml:trace contextRef="#ctx0" brushRef="#br3" timeOffset="521562.5">15860 10497 21876,'-19'-20'2947,"19"-1"-1954,19 21-481,21-20 994,39 1-321,0 19-705,2-20-383,18 20-194,-20-20-479,0 20-225,0 0-1281,-18 0-1409,-2 0-1089</inkml:trace>
  <inkml:trace contextRef="#ctx0" brushRef="#br3" timeOffset="522103.5156">17091 10338 7302,'-39'-41'12108,"19"41"-10186,-20 0-641,20 21 288,1 19-255,-1 19-321,0 1-129,0 19-191,20 1-353,0-2-31,20 3-225,0-3-64,39-17 0,-19-22-353,19 0-159,-19-19-417,19-20-801,-19 0-1056,1-20-1154,-23-19-13965</inkml:trace>
  <inkml:trace contextRef="#ctx0" brushRef="#br3" timeOffset="522428.7109">17350 10199 17520,'39'-39'801,"-19"17"-641,20 22 256,-1-19 994,1 19-257,-20 0-384,0 19-289,-1 3-160,1 17 65,-20 0 383,20 1 33,-20 0-192,0 19-321,21-19-224,-21-1 32,20 2-128,-20-22-160,0 1-321,0 0-1216,0-1-385,-20-19-1666,-1 0-12779</inkml:trace>
  <inkml:trace contextRef="#ctx0" brushRef="#br3" timeOffset="522637.6953">17469 10417 18513,'-20'0'3139,"40"0"-2530,-1-20 672,21 20 512,0-20-1152,-1 20-577,22 0-192,-23 0-224,23 0-705,-2 0-769,-19 0-672,-21 20-1698</inkml:trace>
  <inkml:trace contextRef="#ctx0" brushRef="#br3" timeOffset="522885.7422">17289 10775 22709,'-18'0'1217,"36"-21"-1153,43 1 833,-2-19 833,1 19-737,-1 0-609,20 1-320,-38 19-64,17 0-320,-37 0-545,-1 0-576,0 19-609,-20 1-417,-20 0-2273</inkml:trace>
  <inkml:trace contextRef="#ctx0" brushRef="#br3" timeOffset="523135.7422">17508 10873 22068,'0'20'1474,"0"-20"-738,0 41 642,0-22-417,0 1-705,0 19-224,20-19-192,0 0-417,0-1-512,-1 2-833,-19-1-704,20-20-2979</inkml:trace>
  <inkml:trace contextRef="#ctx0" brushRef="#br3" timeOffset="523385.7422">17747 10934 18449,'-41'39'2370,"21"-19"-1537,20 19 320,0-19 385,20-1-321,21-19-737,-2 0-224,1-19-127,0-1-162,-1-19-95,-19 19-64,0-19-96,-40 18-32,0 1-353,-19 20 160,-1-20-383,0 20-257,1 0 160,19 0 64,-21 0-481,23 0-2273</inkml:trace>
  <inkml:trace contextRef="#ctx0" brushRef="#br3" timeOffset="523783.2031">18004 10516 16143,'0'-19'5989,"0"19"-5124,0 0-288,0 19 896,0 21 33,0-21-513,0 21-513,0 0-224,20-20-32,-20 0-95,0-20-33,0 19 0,20-19 64,-20-19-32,0-1-128,0 0 0,0 1 0,0-2 64,21-19-96,-1 21 32,-2-1-64,2 20 160,21-20-64,-2 40 128,-19 0-64,0-1-96,20 1-128,-21 21-288,1-22-257,0 1-384,20 0-704,-21-1-1058,1-19-1281,-20-19-9865</inkml:trace>
  <inkml:trace contextRef="#ctx0" brushRef="#br3" timeOffset="524022.4609">18520 10119 19890,'100'41'3299,"-21"-2"-1409,1 20-256,-21 21-353,0-1-448,-39 20-353,0 0-224,1-19-95,-1 20-97,-20-22 32,0-17-224,0-2 64,0-20-129,-20-19-191,20-1-545,-21-19-1249,21 0-1986,-20 0-6310</inkml:trace>
  <inkml:trace contextRef="#ctx0" brushRef="#br3" timeOffset="579599.6094">8555 11826 11370,'20'0'1826,"-20"21"-96,0-21-161,0 0 33,0 0-449,0 0-320,0 0-161,20 0-63,-20 0-193,0 20 129,0-20 223,-20 19-287,0-19-161,0 20 0,1 19 1,-1-19-353,-20 0 160,19 20-160,-17-20 256,-3 0-160,21-1 128,2 1 97,18 0-1,-21-20 96,21 0-288,21 19 128,-3-19 33,2 0 127,21 0-128,-3 0 65,3 0-65,-1-19-32,19 19 96,-19 0-224,-1 0-31,1 0-33,1 0-32,-23 0-129,2 19-95,1-19-512,-1 0-386,0 0-447,-20 21-449,0-21-224,0 20-2082</inkml:trace>
  <inkml:trace contextRef="#ctx0" brushRef="#br3" timeOffset="579854.4922">8476 12382 6053,'-20'20'14190,"20"0"-13101,0-20-160,0 0 1313,20 0-320,0-20-673,19 20-769,1 0-384,20 0-96,-21 0 0,22 0-96,-2 0-384,-19 0-321,19 0-672,-19 0-738,-1 0-159,-19 20-4741</inkml:trace>
  <inkml:trace contextRef="#ctx0" brushRef="#br5" timeOffset="581796.875">7840 12839 14701,'-19'0'2211,"19"0"-1219,0 0 770,0 0 128,0 0-449,0 20-352,19-1-352,-19 1-257,0 1-319,20-1-33,0 19-64,-20-19-64,21-1-288,-1 1-481,-20-20-737,18 0-319,-18 0-1154,20 0-4869</inkml:trace>
  <inkml:trace contextRef="#ctx0" brushRef="#br5" timeOffset="581980.4687">7821 12621 19122,'-40'-21'993,"40"21"-929,-20 0-64,20-20 0,0 20-641,0 20-961,0-20-3683</inkml:trace>
  <inkml:trace contextRef="#ctx0" brushRef="#br5" timeOffset="582412.1094">8039 12898 960,'0'21'14414,"0"-21"-12684,0 0-65,0 20 353,0-20-288,0 19-353,0 1-576,0 0-161,0-1-159,20 1-161,-20-20 161,20 20-97,-20-20-96,0 0 97,20 0-257,-20-20 32,20 20-32,-20-39-64,19 19-64,-19 0 32,0-19-32,0 18 64,20 1-192,-20 20 160,0 0 0,0 20-32,20 1-32,-20-1-128,20-1-352,0 1-481,-1 0-417,1-1-960,0-19-609,0 20-4484</inkml:trace>
  <inkml:trace contextRef="#ctx0" brushRef="#br5" timeOffset="582819.3359">8435 12919 16207,'0'0'2306,"0"-21"-1217,-18 21-96,18 0 128,0 21-320,-20-1-225,20-20-127,0 19-225,0 1-64,20 0-160,-2-1 160,3-19 32,-1 0-95,0 0-1,0-19 32,-20 19-96,19-40-64,-19 21-32,0-22 0,-19 2 64,19-1-32,-20 1 32,0-2 32,0 21 128,-1 1-32,21-1 224,-18 20-256,18 0 65,0 20 31,0-1-64,18 1-64,3 21-160,-1-2-192,20 20-385,-1-18-897,-19-2-319,20 1-1058,-20-21-7079</inkml:trace>
  <inkml:trace contextRef="#ctx0" brushRef="#br5" timeOffset="583361.3281">8735 12660 14349,'0'-19'2883,"0"19"-1378,0 0 257,0 0 576,0 0-448,0 0-609,0 39-544,18-19-193,-18 19-63,20-18-97,1 19-192,-21-1-96,20-19-64,0 19 33,-2-18 31,-18-21-160,21 20 128,-21-20 32,0 0-96,0-20-96,0 20 96,0-21-64,0 1 32,0 20 32,20-39-161,-20 39 129,0-20 32,20 20 0,0 0 96,-20 20 1,19 0-162,1-1 130,0 22-322,0-2-543,0-19-450,-1 19-704,1-19-480,0-20-1089,0 20-7047</inkml:trace>
  <inkml:trace contextRef="#ctx0" brushRef="#br5" timeOffset="583781.25">9211 12760 17392,'-21'20'2498,"1"-20"-1665,20 0 192,0 20 481,0-1-482,20-19-479,1 20-257,-21-20-128,20 0-63,-2 0-1,23 0-96,-21-20-64,-20 1 32,20 19 32,-20-20-33,19 0 1,-19 20-32,0 0 193,0 20-194,0-20 130,0 39-33,0-19 0,20 19-32,-20 2 0,20-2-32,0 1 0,0-21 32,-20 21 0,19-19-33,-19 18-191,0-19-416,0-1-417,-19-19-193,-1 0 193,0 0-384,0 0-1506,0 0-9737</inkml:trace>
  <inkml:trace contextRef="#ctx0" brushRef="#br5" timeOffset="584230.4687">9528 12978 15022,'39'59'4580,"-39"-18"-3363,20-2 64,-20-19 193,20-1-65,1 1-512,-21 0-577,20-20-63,-20 0-33,0 0-160,-20-20-96,20-19 64,-21-1-96,1 0 64,0-19-64,2 0 64,-3 18-192,1-18 63,20 20 97,0-1-64,0 19 32,20 1 64,1 20 64,17 0 0,-18 20-64,21 1 32,-23 19-64,3-1 0,-1 0-32,-20 2-192,0-21 128,0-1-224,-20-19-737,-1 0-129,3 0-31,-23 0-1185,21 0-4709</inkml:trace>
  <inkml:trace contextRef="#ctx0" brushRef="#br3" timeOffset="587091.7969">10719 12025 10730,'-20'-40'2818,"0"20"-223,1 0-673,-1 20-225,-20 0-544,20 0-96,1 20-96,-21 21-128,19-2 0,1 20-129,20 1-191,-18-1-1,36-19-63,-18 20-129,20-40-32,1 19-127,19-19-65,-21 0 0,21-1-160,0 2-128,-1-1-481,21-20-544,-21 20-1025,1-20-641,-1 0-3235</inkml:trace>
  <inkml:trace contextRef="#ctx0" brushRef="#br3" timeOffset="587503.9062">10976 12184 14862,'21'59'3074,"-1"-39"-1184,-20 21-64,20-22 96,0 1-513,-20 0-576,19-1-192,-19-19-129,20 20-224,-20-20 1,20 0-33,-20 0-32,0 0-224,0-39 32,0 19 32,0-19-96,-20-2 0,0 1-64,20 1 64,0 19-32,20-1 64,-20 21-64,20 0 192,20 21-96,-21 19 128,21-1-96,0 0 0,-1 2-32,-19-1-32,1-21-128,-1 1-192,0 0-545,-2-20 32,3 19-320,-21 2-1089,20-21-609,-20 0-4355</inkml:trace>
  <inkml:trace contextRef="#ctx0" brushRef="#br3" timeOffset="587844.7266">11890 12263 21652,'20'0'2210,"0"0"-1922,0 0 257,0 0 704,19-20-768,-19 20-193,20 0-192,-1 20-96,22-20-192,-23 0-289,3 0-448,-1 0-704,-21 0-385,1 0-929,-20-20-4035</inkml:trace>
  <inkml:trace contextRef="#ctx0" brushRef="#br3" timeOffset="588086.9141">12128 12065 20243,'0'39'1954,"0"-19"-737,20 20 608,-20 0-351,21-1-802,-1 22-543,-2-22-1,3 0-160,-21-19-193,20 0-607,-20-1-738,0-19-1056,20 21-1410</inkml:trace>
  <inkml:trace contextRef="#ctx0" brushRef="#br3" timeOffset="590388.6719">13062 12223 11466,'-41'-19'2275,"41"-1"-258,-18 0-255,-2-1 128,-1 2-353,1-1-544,0 20 224,0 0-480,1 20-192,-1-1-1,0 22 33,20-2-193,-20 1-96,40 1-128,-20-22 1,20 1-65,19-20 96,-19 0-32,0 0-64,21-20 96,-21-21-224,-2 22 64,2-21 0,-20 21-64,-20-1 192,20 20-31,0-20 95,0 20 288,-18 20-384,18 0 289,18 19-97,2 0-256,1 2-64,19-21-32,-1 0-256,1-1-321,-20 1-544,19 0-737,-19-20-1217,-20 19-1569,0-19-12492</inkml:trace>
  <inkml:trace contextRef="#ctx0" brushRef="#br3" timeOffset="591016.6016">13598 11847 10121,'-40'-60'3171,"20"40"0,-1 0-737,-17 20-832,18 0 31,-1 0-95,1 40-417,20-1-160,-18 21-32,18 19-128,0-19-97,0 19-640,38-19 32,-17 19 0,19-18-32,-1-22-192,1 0-256,-1 1-385,1-40-608,0 19-1025,-1-38-673,-19 19-5317</inkml:trace>
  <inkml:trace contextRef="#ctx0" brushRef="#br3" timeOffset="591487.3047">13716 11826 15566,'0'-20'3908,"0"20"-2819,0 20 641,20 1 640,-20-1-801,0 19-896,0-19-161,20-1-127,-20 1-129,0-20 32,20 20-95,-20-20-97,0 0 96,0-20-96,0 0 32,0-19-288,0 19 96,20-19 0,-20-2-96,0 2 31,21 19 161,-21 1-192,18 19 64,-18 19 192,20 1 0,1 0 1,-1 19-65,0 2-64,-2-2-1,3-19-223,19 19-448,-20-19-610,-1 1-1024,-19-21-545,0 0-2594</inkml:trace>
  <inkml:trace contextRef="#ctx0" brushRef="#br3" timeOffset="591742.1875">14272 11806 20947,'0'20'2050,"0"1"-865,-20-1 449,0 19-289,2 0-512,-3 1-481,1 20-384,20-21-128,0-19-32,0 19-224,0-18-705,0 19-417,0-40-1120,0 19-802,0-19-9096</inkml:trace>
  <inkml:trace contextRef="#ctx0" brushRef="#br3" timeOffset="592037.1094">14431 12065 19026,'-39'39'2081,"19"-39"-1088,0 39 737,-1-39-32,21 41-737,0-21-641,21-1-96,-1 1-160,0 0 32,19-1 96,1 3-224,0-3 32,-1 1 32,-19 19-128,-20-19 224,0 0-128,0-1 65,-20 2-33,0-21-161,1 0 97,-1 0-384,0 0-577,-20 0-769,21 0-352,-1-21-1633,0 2-12941</inkml:trace>
  <inkml:trace contextRef="#ctx0" brushRef="#br3" timeOffset="592246.0937">14392 12143 20787,'0'-19'1826,"20"19"-545,-1 0 769,21-20-448,-20 20-994,19-20-512,-19 20-96,0-19-224,0 19-513,-20 0-1056,0 0-834,0 0-448,0-20-3747</inkml:trace>
  <inkml:trace contextRef="#ctx0" brushRef="#br3" timeOffset="592464.8437">14550 11747 19506,'119'0'3107,"-40"20"-737,2 19-256,-22 22-480,0-2-609,-39 0-577,0 21-352,0-2-224,-20-17-32,0-2-64,0 1-161,0-40-191,-20 19-577,0-19-1025,20-20-1314,-20 20-4739</inkml:trace>
  <inkml:trace contextRef="#ctx0" brushRef="#br3" timeOffset="593203.125">15404 12143 8936,'0'-19'7623,"0"19"-5989,0 0-161,0-20 353,0 20-32,0 0-705,0 0-609,0 0 289,20 20-321,-1-20-352,1 0 321,20 19-417,1-38 96,18 19-320,-19 0-577,-1-20-609,1 20-511,-20 0-738,-20-20-3939</inkml:trace>
  <inkml:trace contextRef="#ctx0" brushRef="#br3" timeOffset="593423.8281">15544 11926 19090,'0'19'1985,"0"1"-1056,0 21 1345,18-22-1217,-18 21-736,20-21-321,1 21-96,-1-21-321,0 2-704,-1-1-1057,1-20-1537</inkml:trace>
  <inkml:trace contextRef="#ctx0" brushRef="#br3" timeOffset="594502.9297">16437 12143 8872,'0'-39'2594,"0"19"1,-20 1-449,20-1-417,-21 0-415,21 1-257,-20-2 416,0 21-256,1 0-512,-1 0 672,0 21-992,0 18 319,0 0-383,1 1 95,19 0-128,0-20-160,0 0-64,19-1 97,1-19-129,0 20 64,20-40 32,-21 20-96,1-19-32,21-21 32,-41 40 32,0-21 0,0 2 32,0 19 32,-21 0 64,21 19-63,0 2-129,0-21 0,0 20-97,21-20-383,19 20-289,-22-20-576,3 19-225,-1-19-960,20 0-1890,-21 0-11723</inkml:trace>
  <inkml:trace contextRef="#ctx0" brushRef="#br3" timeOffset="594887.6953">16834 11588 13708,'-21'-39'3364,"1"18"-1058,0 21-737,2 21 97,18 18 256,-21 20-417,21 22-384,0-3-128,0 2-480,0-1-161,21 1-160,17-1-288,3-19 128,18-21-224,1 1-321,-1 1-127,0-22-513,-19-19-1474,19 0-1120,-39-19-6407</inkml:trace>
  <inkml:trace contextRef="#ctx0" brushRef="#br3" timeOffset="595300.7812">17210 11549 18705,'41'-41'801,"-21"22"-257,-2 19 610,23-20-322,-21 20-447,0-20-161,-1 40-32,1-20-128,-20 20 192,0-1 449,20 22-64,-20-2 127,-20 20-351,20 2-193,0-22-96,0 20-96,0-18-224,20-2-417,-20-19-992,0 0-705,20-20-1570,-20 0-12555</inkml:trace>
  <inkml:trace contextRef="#ctx0" brushRef="#br3" timeOffset="595510.7422">17251 11787 20819,'-21'0'1506,"42"0"-449,-1-20 929,19 20-737,1-20-801,-1 20-416,1-19-96,0-1-224,-1 20-769,1 0-1442,-1 0-1280,-19-21-7784</inkml:trace>
  <inkml:trace contextRef="#ctx0" brushRef="#br3" timeOffset="595719.7266">17727 11687 16655,'0'21'2435,"0"-1"-1314,0-1 416,-21 21-192,1-1-224,2 2-544,-2-2-289,-1 0-288,1 1 96,20-19-736,-20 18-417,20-39-385,0 20-1088,0-1-2275</inkml:trace>
  <inkml:trace contextRef="#ctx0" brushRef="#br3" timeOffset="595919.9219">17786 11945 19762,'0'20'1602,"0"0"-545,0 1 480,0 18 129,0 0-994,0-19-543,0 19-97,20 2-353,0-21-255,-20-1-673,20 1-705,0-20-449,-1 0-3330</inkml:trace>
  <inkml:trace contextRef="#ctx0" brushRef="#br3" timeOffset="596180.6641">18044 11965 18417,'-40'41'2851,"20"-2"-1890,20-19-225,0 19 994,0-19-449,20-1-768,0 2-321,21-21-64,-3-21-160,-18 21 128,21-39-64,-21 19-160,-1 1-128,-19-1 160,-19 0-129,-1 1-223,0-2 31,-21 21 161,3 0-192,-3 0 448,1 0-1025,21 0-160,19 0-641,0 0-1729,0 21-10379</inkml:trace>
  <inkml:trace contextRef="#ctx0" brushRef="#br3" timeOffset="596553.7109">18243 11728 21043,'20'39'2146,"-20"-19"-1121,20-1-32,-20 1 225,19 1-194,-19-1-383,0-1-481,0-19 0,0 0-128,0 0 161,0 0-65,0-19-64,0-1 32,0-1-32,0 1-96,20 1 0,0 19 0,0-20 64,0 20-32,19 0 0,-19 20 0,21-1 0,-23 1-449,2 1-576,1-1-832,-21-20-962,20 19-993,-20-38-10441</inkml:trace>
  <inkml:trace contextRef="#ctx0" brushRef="#br3" timeOffset="596770.5078">18719 11608 21396,'99'39'4004,"-59"1"-1730,-1 20-705,-39-1-608,20 2-448,-20-22-321,20 20-256,-20-18-481,0-22 193,0 21-385,0-40-704,0 19-1442,0 1-1729,0-20-14350</inkml:trace>
  <inkml:trace contextRef="#ctx0" brushRef="#br3" timeOffset="599247.0703">8654 13613 13228,'0'20'1249,"0"-20"-96,0 0 161,0 0 960,0 0-609,0 0-704,0 0-96,20 0 32,0 0-513,0 0-96,19 0 33,-19 0-161,21 0-128,-3 0-32,23 0-32,-22 19-352,1-19-609,0 20-481,-1-20-1088,-19 0-2275</inkml:trace>
  <inkml:trace contextRef="#ctx0" brushRef="#br3" timeOffset="599500">8794 13772 18577,'0'39'1826,"0"-18"-1089,20-21 832,0 20 65,19-20-898,1 0-512,-1 0-256,21 20-96,-1-20-160,2 0-513,-3 0-704,-17 0-1026,-3 19-960</inkml:trace>
  <inkml:trace contextRef="#ctx0" brushRef="#br3" timeOffset="601365.2344">10421 13454 11562,'0'0'2243,"0"0"-898,0 0 641,0 0-64,0 20-449,0 0-64,21-1-288,-21 2-128,20-1-32,-20 19-96,18 1-256,-18-21-97,20 1-192,-20 1 33,0-1-65,21-1-96,-21-19-64,0 0 0,0 20-64,0-20 65,0 0-97,0-20 32,-21 20-64,21-19 32,0-22-32,0 21 0,0-39 0,0 20-32,21-2 32,-1 2-64,0 0 96,-1-1-64,1 40 64,0 0 0,0 0 128,0 20-32,-1 19-192,1 1 288,20 20-64,-20-21-160,-1 1 96,1-21-192,20 22 128,-19-21-224,-21-1-384,18 1-642,2-20-864,-20 0-1441,20 0-3556</inkml:trace>
  <inkml:trace contextRef="#ctx0" brushRef="#br3" timeOffset="603291.9922">11375 13156 15534,'-20'-19'1666,"0"19"31,-1 0 161,1 0-64,2 0-257,-3 19-255,1 1-129,20 19-257,-20 22-319,20-2-129,0 1-287,20-1-65,0 0-32,1 2-128,17-2-32,3-40-193,-3 22-447,3-21-738,-1-20-1024,-1 19-1346,1-19-11114</inkml:trace>
  <inkml:trace contextRef="#ctx0" brushRef="#br3" timeOffset="604414.0625">11910 13376 12684,'0'-22'2242,"-20"22"0,20-19-993,-19 19 481,19 0-289,-20 0-320,0 0-32,20 41-192,-21-22-289,1 40 65,2 0-32,18-18-129,-20 18-352,20 0-96,20-18 0,18-22 1,3 1-65,-2-20-193,21 0-736,19 0-896,-18 0-1186,-3-20-3587</inkml:trace>
  <inkml:trace contextRef="#ctx0" brushRef="#br3" timeOffset="605175.7812">12387 13494 12363,'0'19'5670,"-20"-19"-3813,20 21-736,0-21 737,0 0-32,0 0-545,20 0-544,19 0-481,-19 0-192,20 0-32,-1 0-192,2 0-160,-3-21-641,-18 21-609,21 21 1,-21-21-449,-2 0-1634,-18 0-11850</inkml:trace>
  <inkml:trace contextRef="#ctx0" brushRef="#br3" timeOffset="605405.2734">12566 13335 20467,'-21'41'1762,"21"-2"-1058,-20-19 898,20-1-609,0 21-577,0 0-288,20-20-128,-20 19-128,21-19-160,-1 0-417,-2-1-1089,2 1-1216,-20 1-3108</inkml:trace>
  <inkml:trace contextRef="#ctx0" brushRef="#br3" timeOffset="616172.8516">13379 13176 9160,'0'-20'1153,"0"20"-160,0-19 1409,0 19-288,0-20-768,0 0-289,-20 20-160,20-19-129,0-2 97,-20 21-64,20-20-32,-20 20-257,1-20-192,-1 20-256,0 20 65,0-20-97,0 20 32,1 20-64,-1-20 0,0 0 32,20-1-32,20 1 32,0 0 32,-1-1 224,1-19-96,0 0 0,0 0-160,0-19 33,-1-1-1,-19 0-32,20 1 128,-20 19-32,0-20 224,0 20 97,0 0-1,0 0 161,-20 20 95,20-1-191,0 21-257,0-21-128,0 22-64,20-21-64,-20 19-192,20-19-288,-20-1-770,20 3-896,1-3-480,-21-19-1570</inkml:trace>
  <inkml:trace contextRef="#ctx0" brushRef="#br3" timeOffset="616464.8437">13141 13534 19314,'-20'20'1249,"20"0"-833,0-20 1346,0 0 256,20-20-1025,20 20-577,-1 0-320,1-20-64,0 20-96,-1 0-320,1 0-801,-19 0-1217,17 0-257,-17 0-2914</inkml:trace>
  <inkml:trace contextRef="#ctx0" brushRef="#br3" timeOffset="616881.8359">13181 13752 18609,'0'20'1954,"0"-20"-1153,0 0 608,0 19-480,0 1-737,0 1-32,20-1-64,-20 0-128,0-20-128,19 19-544,-19 1-450,20 0-575,-20-20-1410,0 0-9289</inkml:trace>
  <inkml:trace contextRef="#ctx0" brushRef="#br3" timeOffset="617203.125">13359 13811 15758,'0'21'2467,"-20"-1"-1218,20-20 449,0 20-353,0-1-480,0-19-417,0 20-320,20-20-32,0 20 0,1-20-96,-3-20-64,2 20-192,1-20-96,-1 1 63,0 19 97,-20-20 192,18 0-96,-36 20-192,18-21 576,-40 21-256,19 0 0,1 0-192,2 21-1089,-3-21-1153,1 0-4133</inkml:trace>
  <inkml:trace contextRef="#ctx0" brushRef="#br3" timeOffset="618350.5859">13835 13574 9833,'0'-20'2146,"0"0"-288,0 20 384,-18-21-449,18 21-479,-21-19-129,21 19-384,0-20-225,-20 20 129,20 0-1,-20 0-287,0 20-1,20-1-128,-20 2-127,20 19 31,-19-1-128,19-19-96,0 19 64,19-18 64,1-21-192,0 0 192,0 0 32,0 0-256,1-21-128,-3 21 512,-18-20-160,20-19-160,-20 19 96,0 20 0,0-19 64,-20-1 128,20 20 161,-18 0-33,18 0-64,0 20-31,0-20-289,0 19 96,18 1-96,2-20-129,1 20-319,-1-20-449,18 0-704,-17 19-225,-1-19-1089,0 0-4132</inkml:trace>
  <inkml:trace contextRef="#ctx0" brushRef="#br3" timeOffset="618616.2109">13995 13215 21140,'79'-19'2370,"-39"19"-1794,-1 19 129,22 2 0,-23 19-1,3-1-383,-3 22-129,-17-2-192,-1 0 0,0 1-160,0-1-161,-20-20-319,0 2-930,0-2-896,-20-19-3460</inkml:trace>
  <inkml:trace contextRef="#ctx0" brushRef="#br3" timeOffset="657597.6562">15424 13454 1697,'0'0'1249,"19"-19"-352,-19 19-352,0 0-129,0 0-160,0 0-256,20 0 257,-20 0-65,0 0 192,0 0 65,0 0 287,0 0-512,0 0-127,0 0 31,0 0-64,0 0-96,0 0 192,0 0 160,0 0 289,0 0-417,0 0-64,0-20 64,0 20 0,0 0 97,0 0-161,0 0 160,0 0 192,0 0 353,0 0 96,0 0 32,0 0-192,-20 0 96,20 0 128,0-20-161,0 20-127,0 0 192,0 0 224,0 0-416,0 0 63,0 0 97,-19 0-96,19 0 64,0 0-161,0 0-63,0 0-225,0 20-128,0-20 33,0 20 63,0-20 32,19 0 1,21 0 31,1 0-96,17-20-191,3 20-1,-2-20-32,20 1-128,0-3 128,2 22-96,-2-19 0,0 19-128,-39-20-161,19 20-191,-19 0 32,-21 0-289,1 20-544,-20-20-225,0 0 33,20 0-833,-20 0-2467</inkml:trace>
  <inkml:trace contextRef="#ctx0" brushRef="#br3" timeOffset="657959.9609">15623 13693 16623,'-41'39'2627,"21"-19"-1891,20-20 1186,-18 0 256,18 0-800,0 0-514,18 0-63,23 0-64,-1 0-257,39-20-287,-20 20-97,20-19-64,20 19-32,-18 0-193,-2-20-223,-20 20-353,1 0-160,-21-21-448,-19 21-993,0 0-353,-20 21-4580</inkml:trace>
  <inkml:trace contextRef="#ctx0" brushRef="#br3" timeOffset="659240.2344">17310 13474 7174,'0'0'3652,"-21"-20"-2083,21 20 129,0-19 128,-18-1-289,18 0-544,-20 1 32,20 19-256,-21-22 160,1 3-225,0 19 97,0-20-96,1 40-161,-21-20-63,20 19 63,-19 22-63,19-21 31,0 19 65,0 1-193,20 0-192,0 0-96,0-21 0,20 1-32,20 0-32,-1-20 0,1 0 33,-1 0-1,1-20-128,-20 20 96,21-39-161,-23 19 65,-18-21-64,0 22 64,0-21 128,0 21-32,-18-1-32,-2 0 224,-1 1-224,1 19 193,20 0-225,0 0 128,0 19 64,0-19 32,20 20-256,-20 19 64,21-19 64,17 0-160,-17-1-288,19 2-193,-20-1-352,-1 0-672,1-1-802,0-19-1344,0 0-8040</inkml:trace>
  <inkml:trace contextRef="#ctx0" brushRef="#br3" timeOffset="659618.1641">17548 13354 16495,'0'61'2915,"20"-41"-1346,-20 19-63,19-19 384,1 20-481,0-20-480,1 0-545,-1-1 97,-20-19-385,18 0 320,-18 0-160,0 0-96,20 0-127,-20-19-258,0-1 417,0-21-224,21 22 0,-1-21 0,-20 21 32,20-1 96,-1 20-31,21 0-1,-20 0-32,0 0-32,19 20-128,-19-1-481,20 21-768,-1-21-994,-19 2-832,21-21-6822</inkml:trace>
  <inkml:trace contextRef="#ctx0" brushRef="#br5" timeOffset="666920.8984">15107 12998 3299,'0'0'5189,"-21"0"-3236,21-20 578,-20 20-161,0-20-480,20 20-577,-19 0-320,-1-19-256,0 19-225,0 19 1,0-19 127,1 20 1,19 19-129,-20-19-63,20 0-97,0 1-160,0-2-96,20 1 0,-1 0-128,1-1-96,20-19-512,-20 0-577,19 0-449,-19 0-928,21 0-2307,-23-19-7687</inkml:trace>
  <inkml:trace contextRef="#ctx0" brushRef="#br5" timeOffset="667311.5234">15127 12878 13324,'18'-19'2242,"-18"-1"-864,0 0 191,0 20-96,0 0-384,20 0-288,-20 20-64,21 0-129,-21-1-127,0 1-33,20 21-191,-20-22-65,20 1-96,-2 0 64,-18-1 0,21-19-32,-21 20-64,20-20 64,-20 0-95,20-20 31,-20 20-32,0-19 32,20-21-32,-20 21 0,19-1-64,-19 20 32,0-21 0,0 21-96,0 0 192,20 0-192,-20 0 64,0 21-417,20-1-576,-20-1-704,20-19-578,-20 20-1793,20-20-11466</inkml:trace>
  <inkml:trace contextRef="#ctx0" brushRef="#br5" timeOffset="667594.7266">15524 12919 15438,'0'-21'2082,"0"42"-801,0-21 513,-21 20-128,21-1-834,0 1-607,0-20-97,21 20 0,-1-20-32,-2 0-32,2 0 0,1-20-64,-1 0 0,0 20-64,-20-19 0,0-1-96,0-1-64,-20 21-65,0-20 1,-21 20-224,23 0-33,18 0-992,-20 0-1538,20 0-4420</inkml:trace>
  <inkml:trace contextRef="#ctx0" brushRef="#br5" timeOffset="667829.1016">15761 12898 13260,'20'21'5477,"0"-21"-4388,-20 20-32,0-20 289,0 0-386,20 19-767,-20-19-129,20 20-160,-20-20-289,0 0-383,19 0-738,-19 0-1537,0 0-9224</inkml:trace>
  <inkml:trace contextRef="#ctx0" brushRef="#br5" timeOffset="668048.8281">15841 12780 19314,'-20'-20'1281,"20"20"-1217,0-21 64,0 21-160,0 0-160,0 0-865,0 0-1505,0 0-4966</inkml:trace>
  <inkml:trace contextRef="#ctx0" brushRef="#br5" timeOffset="668354.4922">15920 12819 16143,'0'40'2530,"0"-40"-1153,0 19 385,0 1 224,0 1-416,0-1-898,0-1-416,0 1-127,21 0-97,-3-1-64,2 1 128,1-20-32,19 0-96,-22 0 0,23-20 0,-21 20-129,0-19 33,-1-1-64,1 0-64,-20 1-32,0-1 127,0-1 161,0 1 0,0 20 32,-20 0 1,20 0 95,-19 0-32,-1 0 32,0 20 0,20 1 64,-20-1-192,20-1 96,0 1-160,0 0 128,20-20-96,0 19-224,19-19-801,1 0-1057,0-19-609,-21 19-4708</inkml:trace>
  <inkml:trace contextRef="#ctx0" brushRef="#br5" timeOffset="669146.4844">16595 12958 3875,'-20'0'11755,"1"0"-9865,-1 20-865,20-20 705,-20 20-1,20-1-768,-20-19-480,20 20-161,0 0-96,20-20-192,0 0 96,0 0 0,-1 0-31,1-20 63,0 20 0,0-20-128,-20-19 128,0 19-160,-20 1 0,0-1 0,0-1 0,1 1 0,-1 20-32,0 0-160,0 0-385,-1 0-384,21 0-96,0 20-480,0-20-1282,21 21-5060</inkml:trace>
  <inkml:trace contextRef="#ctx0" brushRef="#br5" timeOffset="669377.9297">16674 12978 10890,'20'0'4196,"0"-20"-2050,-20 20-256,0-19-257,-20-1-256,0-1-384,20-18-416,-19 19-321,-1-19-32,0 19-288,0-21 64,20 21 64,-20-19-64,20 19-64,20 1-32,-20 19-96,20-20-352,0 20-770,0 0-1472,-1 20-5446</inkml:trace>
  <inkml:trace contextRef="#ctx0" brushRef="#br5" timeOffset="669614.2578">16516 12819 19538,'-41'20'1922,"41"-20"-1698,-18 0-64,18 0 769,18-20-416,23 20-578,-21-19-703,19 19-578,1 0-1344,0 0-3940</inkml:trace>
  <inkml:trace contextRef="#ctx0" brushRef="#br5" timeOffset="670146.4844">17190 12819 7623,'-20'-19'8167,"20"19"-6245,0 0-256,-19 0-65,-1 0-416,0 0 1,0 0-290,0 0-255,1 19-32,-1 1-193,0 0-320,20-1 32,0 1-32,0 1-192,20-1 192,0-20-64,-1 0 0,1 0 0,0 0-32,20-20-64,-21-1 32,-19 21-32,20-20 32,-20 1 96,0 19-32,0 0 64,0 0 33,-20 0-161,20 0 160,0 0-256,20 19 95,-20-19-127,40 0-480,-19 0-738,17-19-928,-17 19-1441,19-20-12429</inkml:trace>
  <inkml:trace contextRef="#ctx0" brushRef="#br0" timeOffset="719129.8828">4942 4481 11370,'-60'0'769,"41"0"1601,-1-20-1217,20 20-160,-20 0-672,0-20-257,20 1-64,-20 19-32,-19-20-64,19 20-97,-20 0 161,1-20 32,19 20 96,-21 0 65,3 0-33,-3 20-96,3-20 0,17 0-32,-19 0 32,20 0-32,-19 0-32,-1 0-64,0 0 64,-19 0 32,18 0 64,-18 0 0,0 20 32,-1-20 0,1 19-32,-1-19-32,1 20-32,0-20 0,19 20 32,-1 1 0,-18-21-32,39 19 0,-19-19-64,-1 0 64,0 0 0,1 20 0,-1-20-32,20 20 0,-39-1 32,18 1 0,3 0 0,-3-1-32,1 22 32,21-21 0,-21 19-32,20 0 32,-19-19-32,39 21 64,-20-22 32,0 21-96,20-21 320,-20 21-256,20-19 192,0-1-127,0 19-97,0-19 32,0 19 0,0 2-32,20-22 0,-20 21 0,20-21 0,0 21 0,19 0 32,-19-20 0,0 19-64,19-19 0,1 19-65,-20-17 33,19 17 32,1-19 32,1-1-32,-23 1-64,23 21 96,-1-22 0,-1 1 0,1 0 0,0-20 0,19 19 0,-18-19 0,-3 20 32,23 0 32,-22-20-64,21 19 0,-1 2 0,0-1-64,1 0 32,-1-20 32,20 19-32,2-19 64,-2 0-32,0 0 0,0 0 96,2 0-64,18 0 64,-20-19-96,20 19 97,0 0 95,-19 0 0,19 0-96,0 0-96,0-20 64,0 20-96,1 0 32,-1 0 0,0-20 32,0 20-32,1-21 32,-1 2-32,0 19 64,0-20 96,0 20 65,1-20-129,-1 1-32,0 19-64,-18 0 32,18-20 32,0 20-64,0 0-96,1-20 64,-1 20 0,-20-19 96,20 19-96,0-21-32,-20 21 128,21 0-128,-21 0 224,1-20-288,20 20-129,-21 0 578,0 0-385,0 0 96,1 20 0,20-20-64,-21 0 64,0 0-32,0 0 128,20 0-160,-18 0 96,-2 0-96,20-20 32,-20 20 0,0 0-32,20 0 32,0 0 32,-19 0-64,19 0 32,-19 0 0,20 0 0,-1 0-288,0 0 544,0 0-224,1 0-64,-1 0 0,20 0-160,-20-20 192,21 20-32,-21 0 32,0-19 0,19 19 0,-19 0 96,0 0-64,21-20-32,-21 20 32,20 0-64,-19 0 64,19-20-96,-20 20 32,21 0-97,-1 0 129,-1 0-64,-17-19 32,16 19 32,3 0-32,-21-22 64,20 3-32,1 19-32,-1-20 96,-20 0-64,21 1 0,-2-1 32,1 0-64,0 1 32,-19-2 0,-1 1-32,0 0-32,0 1 0,0-21 32,1 21 32,-1-22 0,-20 2-96,2 19-96,-2-19 32,0 19 128,-20-21 0,-19 2 64,0-1-288,-1 1 960,-19-2-480,0 2-95,-20 19-33,20-19-96,-20-2-32,0 22-161,0-21 33,-20 21 32,0-21 64,0 21 64,0-22 0,1 21 0,-21 1 64,0-21-32,1 21 0,-1-3-32,1 3 0,-22-1 0,23 0-32,-23 1 32,2-1 0,-20 0-32,19 1 32,1 19-64,-20-21 32,-2 1 32,22 0-64,-20 1 32,-2 19 32,-18-20 64,20 20 32,-20-20 32,-20 20-32,19 0-96,1 0 64,-20 0-128,19 0-32,-17 0 0,-3 20-64,1-20 96,0 20 0,-1-20 64,-18 19 0,-1-19 0,19 20 0,-18-20 0,-1 20 32,19 1-32,-19-21-32,1 19 32,18 1-32,-19-20 32,21 20 0,-21-20 0,19 19 0,-19 1 0,1-20 0,-2 20 0,2-20 0,19 19 32,-21 3 0,21-22 0,-19 19-32,19-19 0,-21 20 0,21-20-32,1 0 0,-2 20-32,1-20 0,0 0 32,-1 0 32,1 0 0,1 0 64,-1 0-64,-1 0 0,-19 0 0,19 0 64,3 0-64,17 0 32,-39 0-64,20 0 64,-1 0-64,2 0 32,18 0-64,-18 0-32,-2 0-97,21 0 97,-40 0 0,19 0 160,2 0 32,-21 0 129,19 0 95,1 0-96,0 0-160,-19 0 32,18 0-96,-19 19-32,19-19-256,3 0-673,-23 20-3587</inkml:trace>
  <inkml:trace contextRef="#ctx0" brushRef="#br0" timeOffset="727396.4844">13637 5732 16719,'-20'0'1602,"1"0"-289,19 0-672,0 0-449,0 0 224,19 0 1,21 0-65,-20 0-160,19-21-128,21 21-96,-19 0-384,18 0-609,-19 0-833,-1 0-1633,-19 21-7239</inkml:trace>
  <inkml:trace contextRef="#ctx0" brushRef="#br0" timeOffset="727633.7891">13756 5891 15534,'-59'20'3171,"59"-20"-1826,0 0-704,0 0 224,39 0 64,-19 0-128,20-20-417,-1 20-352,22 0-192,-2 0-577,1 0-416,-1 0-128,-19 0-1025,19 0-3011</inkml:trace>
  <inkml:trace contextRef="#ctx0" brushRef="#br0" timeOffset="727872.0703">14193 5533 19826,'-20'-20'1442,"20"1"-1058,0 19-512,20 19 160,1 1-32,17 0 0,-18 1 96,21 18-192,18 0 64,-19 1-64,-1 0 128,1 0-32,-20-1 0,-20 0-224,0 2 448,0-21-320,-20 19-225,0-19-928,-20 19-2210</inkml:trace>
  <inkml:trace contextRef="#ctx0" brushRef="#br0" timeOffset="731238.2812">15046 5533 19666,'-19'0'737,"19"0"-449,19 0-192,1 20 641,0 20 160,-20 19-193,21 0-351,-1-18-225,-20-2-32,18-19-96,2 0-224,1-20-289,-21 0-320,0 0-127,20-20-866,-20-19-961,-20-1-672,-1-20 64,1 1 2786,-18-1 897,17 1 1474,-19 19-64,21-20-321,19 20 737,0 1 64,0 19-544,39 1-417,2 19-160,-3 0-385,3 39-447,17 0-257,-17 20 416,-1 22-320,-1-22-64,-19 21 96,0-21-32,0-19 32,-20 0 160,-20-1-256,0 0 193,-20 2-321,21-21-257,-21-1-640,-1 1-320,3 0-769,18-20-1025,-1 0-8936</inkml:trace>
  <inkml:trace contextRef="#ctx0" brushRef="#br0" timeOffset="731810.5469">15761 5315 19378,'-39'-20'1601,"-1"1"-1280,1 19-65,-22 19 641,23 1 32,-23 0-257,21 19-255,1 0-289,39 22-96,0-22-64,39 22 32,1-22 0,21 0 32,18 20-64,-20-18-96,20-21 32,-39 19-129,0 0 33,-21-19 96,1 1 224,-40 18-224,1-19 96,-21 0-64,0-20-64,21 0-160,-21 0-65,0 0-191,21-20-161,19 0-32,0-19 193,19 18 480,1 1 96,20 1 192,-1 19-64,-19-20 161,40 20-161,-21 0 160,1-20-32,19 1-128,-18-1 129,-3 0-1,-17-1-192,-1 2 96,-20-21 32,0 21-63,0-1 127,-20 0 64,-1 20-192,-17 0-256,-3 0 96,3 0 0,17 20 0,1 0-64,0 19 0,20 0-32,0 2-512,40-2-514,-1 1-287,2-21-417,17 1-928,23-20-2884</inkml:trace>
  <inkml:trace contextRef="#ctx0" brushRef="#br0" timeOffset="732201.1719">16218 5295 14733,'-20'0'4293,"0"0"-3012,20 20-769,0 19 673,20 1 193,-20 20-289,20 19-385,0-19-159,-1 19-513,21-19 128,0-1-192,-1-39 128,22 0 0,-2-20 32,-19 0-96,19-20-32,-39 0-32,20-19-32,-21 19 32,-19-20 0,0-19 0,-19 19-64,-1 21 0,0-2 96,0 21 64,-19 0-32,19 0 64,0 21 96,0-2 1,-1 21-129,21-1-64,0 0-32,21-18-193,-1 19-447,39-21-193,-19-19-673,39 20-31,-18-40-673,-3 1-1890,1-1-7527</inkml:trace>
  <inkml:trace contextRef="#ctx0" brushRef="#br0" timeOffset="732422.8516">16972 5533 13580,'-59'0'3748,"39"0"-2179,-19 20-448,39 1 225,-20 18-321,-1 0-225,21 20-255,21-18-321,17-2-384,3-19-288,18 0-161,1-20 65,-1 0-481,1-20-641,-21 0-864,1-19-2531</inkml:trace>
  <inkml:trace contextRef="#ctx0" brushRef="#br0" timeOffset="732642.5781">17230 5295 18481,'0'0'3363,"0"20"-2786,0 0-193,0 39 993,0 1-416,0-1-704,21 2-97,-1-2-993,19-20-961,1 0 129,-1 2-706,-19-41-3939</inkml:trace>
  <inkml:trace contextRef="#ctx0" brushRef="#br0" timeOffset="732875.9766">17012 5533 18801,'0'0'5798,"40"-20"-5190,-1 1-383,40 19 287,22-20-352,-22 20-192,-20 0-480,20 0-930,-19 0-447,-1 0 95,-18 0-1281</inkml:trace>
  <inkml:trace contextRef="#ctx0" brushRef="#br0" timeOffset="734251.9531">14947 6585 15150,'20'61'1986,"-20"-42"-993,20 1 320,-20 0-64,0-20-288,20 0 96,-20 0 577,0-20-545,0 0-545,-20 1-192,20-22 33,0-18-161,-20 20-64,0-22-64,20 22-96,0-1 64,-19 0-160,19 0 128,19 21-96,-19 19-64,20 0-288,0 0-225,20 0-224,-1 19-288,2 1-512,17 21-578,-17-22-1824,-3 1-11660</inkml:trace>
  <inkml:trace contextRef="#ctx0" brushRef="#br0" timeOffset="734577.1484">15384 6367 15758,'-20'0'1730,"0"0"-1282,20 0 161,0 20 832,-19 19 33,19-19-225,0 19-128,19 22-352,1-22-417,-20-19-224,40 21 32,-20-22-128,-1-19 0,1 0 33,20 0-65,-19-19-97,-1-2-63,-2 1-32,-18-19-192,20 39-33,-20-20 161,0 0 0,0 20-129,0 0-31,0 0-225,0 0-255,0 0-289,21 0-609,-21 20-2947</inkml:trace>
  <inkml:trace contextRef="#ctx0" brushRef="#br0" timeOffset="735454.1016">15544 6446 1729,'0'0'13933,"0"0"-12075,0 0-673,0 0 0,0 0 97,0 20-482,0-20-63,18 19-257,2 22-383,1-21-33,-1 0-96,0-1-97,-20 1-639,0 0-193,19-20-288,-19 21-737,0-21-2114</inkml:trace>
  <inkml:trace contextRef="#ctx0" brushRef="#br0" timeOffset="735835.9375">15722 6407 18641,'-20'39'1474,"20"-19"-1314,0-1 416,20 3 481,0 17-256,-1-19-353,1-20 1,0 19-65,0-19 1,-20 0 95,0 0-64,20-19 1,-20-1-193,0 0-64,0 1-64,-20-3-32,20-17 32,0 19-160,0 20 64,0-19-32,0 38-160,0-19 32,20 20 128,-1 19 32,21-17-545,-20-3-736,19 1-192,-19 0-1,1-1-992,19-19-2499</inkml:trace>
  <inkml:trace contextRef="#ctx0" brushRef="#br0" timeOffset="736155.2734">16317 6327 20083,'0'-40'1729,"-20"40"-1312,0 0 319,0 0 449,-19 20-96,19 0-352,-20 20-481,40-20-160,0 19-128,0 1 0,40-21-64,-20 3 32,39 17 32,-19-39 0,-1 20-32,1-1 32,-19 1-32,-21 0 128,0-20-64,-21 21 64,-19-2-192,1-19-384,19 20-1378,-20-20-641,1 0-2690</inkml:trace>
  <inkml:trace contextRef="#ctx0" brushRef="#br0" timeOffset="736670.8984">16773 6446 17040,'20'20'1185,"0"-1"128,-20 22 289,21-21-513,-1 19-737,-20-19-192,18 21-128,-18-22-160,21-19 0,-21 0-321,0 0-255,0-19-1026,0-2-2274</inkml:trace>
  <inkml:trace contextRef="#ctx0" brushRef="#br0" timeOffset="736997.0703">16813 6209 19570,'0'-20'1858,"21"40"-1186,-1-1 546,-2 21 127,3-1-544,19 21-417,-1-1-224,1 0-96,19-18 0,-19-1 32,-20-1-96,19-19 160,-19 1 129,-20-21 95,0 0-192,0 0 257,0 0 63,0-21-320,0 1-96,0-19 33,20-1 63,-20-1-128,20 22-32,-20-1-128,21 20 96,-1 0-96,-2 20 0,3-1-193,-1 22-768,20-21-640,-21 19-930,1-19-736,20 0-6726</inkml:trace>
  <inkml:trace contextRef="#ctx0" brushRef="#br0" timeOffset="743550.7812">17945 6148 16431,'-20'0'384,"0"0"-416,20 20 417,-20 21 736,1-2-160,-1 20-385,0-18-127,20 18 31,20-20-320,0-19 0,19-1 65,21-19 95,-1 0 192,2-19-95,-2-21-225,0 1-32,-19 0-160,0-2 96,-1 2-96,-39-20 32,0 18-64,-20 21-192,-19 1 64,-21-1 160,1 20-320,-20 0 63,18 0-127,2 20-449,19-1-864,20 1-1186,1 1-3107</inkml:trace>
  <inkml:trace contextRef="#ctx0" brushRef="#br0" timeOffset="743868.1641">18561 6030 18897,'-41'-41'1410,"21"41"-1218,2 0-224,-3 20 448,1 1 321,20 19 160,-20-1-96,20 0-449,20 22-224,-20-22-352,41 0 544,-23 1-288,23 0-192,-21-20-288,18 0-1,-17-20-159,-1 19-481,20-19-1186,-21 0-3778</inkml:trace>
  <inkml:trace contextRef="#ctx0" brushRef="#br0" timeOffset="744195.3125">18739 6268 19442,'20'39'1281,"-20"-39"-864,20 20 383,-20 1 321,19-2-288,-19-19 64,0 0-320,0 0-257,0 0 128,0 0-256,0-19-95,0-2-97,0 1 0,20 0-97,0-19 65,0 19 0,0 1-64,19 19 64,-19 0 32,1 19 0,-1 21 0,0-21 0,19 21-224,-19-19-481,0 18-608,0-39-577,-20 20-576,19-20-3043</inkml:trace>
  <inkml:trace contextRef="#ctx0" brushRef="#br0" timeOffset="744420.8984">19176 6070 17872,'79'19'2178,"-20"-19"-832,22 40-289,-22-1-96,-19 2-289,-1-2-319,-19 0-129,-20 1-64,0 0-32,0-20-224,0 0-96,-20-1-321,0 1-640,20-20-512,-19 0-1538,-1 0-11083</inkml:trace>
  <inkml:trace contextRef="#ctx0" brushRef="#br0" timeOffset="745295.8984">20010 6148 14830,'-20'-59'1697,"20"20"-159,20 19-193,-20-1 417,0 1-289,19 20-512,-19 20-353,0 1 161,0 19 64,0 19-257,20 1-127,-20-1-257,20 0-32,-20-18-64,20-2-96,19 0 96,-19-19-96,0 0-192,1-1-320,-1-19-609,-2 0-865,-18 0-320,0-19-1122,-18 19-13484</inkml:trace>
  <inkml:trace contextRef="#ctx0" brushRef="#br0" timeOffset="745530.2734">19830 6307 19794,'0'0'1442,"21"-20"-1186,19 20 865,-1 0-224,21 0-705,-21 0-192,1 0 0,19 0-352,-19 0-289,1 0-288,18 0-576,-39 0-641,19 0-577,-19 0-1056,-20 0-6183</inkml:trace>
  <inkml:trace contextRef="#ctx0" brushRef="#br0" timeOffset="745875.9766">20506 6287 19058,'19'20'1505,"-19"0"-993,0 1 706,20-2-129,0 1-577,-20 0-320,0-1-96,20-19-64,-20 20-160,0-20-608,0 0-385,0 0-225,0 0-736,0 0-3779</inkml:trace>
  <inkml:trace contextRef="#ctx0" brushRef="#br0" timeOffset="746098.6328">20426 6148 6021,'-19'-39'14382,"19"39"-13998,0-20-768,0 20-513,19 0-384,1 0-705,0 20-3523</inkml:trace>
  <inkml:trace contextRef="#ctx0" brushRef="#br0" timeOffset="747150.3906">20705 6268 10890,'20'-20'1377,"-20"20"-320,0 0 833,19 0-385,-19 0-480,0 0-160,0 0-96,0 0 96,0 0-97,0 0-191,0 0-161,0 0-63,20-20-129,-20 20 0,0 0-96,0 0-64,0-19 32,0 19-32,-20 0-32,20 0-32,0 0 193,0 0-1,0 0-192,0 0 128,0 0-64,0 19 352,20 1 1,-20 0-1,20-1-63,-20 21-65,20-19-32,-20-2-32,20 1 65,-20-20-161,0 20 32,19-20-64,-19 0 0,0 0 192,0 0 1,0 0-193,-19-20-192,19 20 96,0-20-97,0 1-31,0-2-160,0 21 0,0-20-97,0 20 65,0 0 0,19 0-33,1 0 225,-20 20 32,20-20 0,0 21-192,0-21 0,-20 19-65,19-19 97,-19 20 64,0-20 128,0 0 96,20 0-128,-20 0 128,0 0-64,0-20 96,20 20-128,-20 0-32,20-19 0,-20 19-33,21 0 65,-3 0 64,2 0 64,1 0-96,19 19 193,-22-19 31,3 0 128,-1 0 64,20 0 97,-21 0 63,1-19-287,20-2-193,-40 1 64,20 0-32,-20-19-128,0 19 0,0 20-160,0-19-65,-20 19 33,0 0 96,0 0 96,0 0 0,20 19 96,-19 21 96,19-21 32,-20 21-128,20-19 161,20-2 95,-1 1-288,21 0 32,0-20-64,-1 0-448,1 19-962,-1-19-768,-19 0-2594,0-19-11500</inkml:trace>
  <inkml:trace contextRef="#ctx0" brushRef="#br0" timeOffset="747408.2031">21598 6426 12043,'0'20'12748,"20"-20"-12684,-20 0-2050,20 0-64,-20 0-1057,0 0-10313</inkml:trace>
  <inkml:trace contextRef="#ctx0" brushRef="#br5" timeOffset="758381.8359">20606 12521 12171,'-21'-19'2819,"1"-21"-1186,-20 40-95,21-21 95,-1 21-384,-20 21-192,1-1 32,19 19 33,0 20-258,0 2-287,0 17-193,40-17-160,0-2-63,20-20 63,19-19-96,0-20 0,22-20 32,-2 1-128,0-21-32,-19 1-96,-21-22 96,1 2-64,-20-1-64,-40-19 0,-20 20 64,-19-21-32,-20 41 160,-22 19 0,22 20 0,20 0-128,19 20 128,1 0-256,39-1-513,0 1-961,19 19-768,1-18-705,0-1-4036</inkml:trace>
  <inkml:trace contextRef="#ctx0" brushRef="#br5" timeOffset="758629.8828">20744 12561 18513,'0'0'2050,"0"0"-1025,0 0 897,0 0-64,20 0-673,0 19-641,-20 22-320,20-21-160,0 19-96,-1 0-128,21-19-224,-20 1-225,19-1-352,-19 0-576,20-1-513,-19-19-1377,-3 0-10410</inkml:trace>
  <inkml:trace contextRef="#ctx0" brushRef="#br5" timeOffset="758918.9453">21102 12541 15086,'0'-20'2786,"0"1"-1857,0-1 64,0 20 320,0 0 97,0 0-129,-20 20-608,20 19-353,0 0 0,0 2-160,0-21 129,0 19-321,20 0 160,0 2-128,19-21 32,1 0-32,-1-20-160,1 0-385,19-20-256,-19 0-160,1-1 1,-23 1-770,2 1-1441,0-1-7463</inkml:trace>
  <inkml:trace contextRef="#ctx0" brushRef="#br5" timeOffset="759154.2969">21240 12600 15214,'-59'0'2626,"59"0"-2049,-20 0-97,20 0 289,20 0-352,0 0-450,19-20-511,-19 1-993,20 19-2211,-1-20-6822</inkml:trace>
  <inkml:trace contextRef="#ctx0" brushRef="#br5" timeOffset="759425.7812">21240 12441 15983,'-79'0'2210,"40"0"-1185,19-19 0,20-21 224,20 21-384,-2-21-417,43 21-256,-2-3-96,1 3-448,-1-1-545,0 20-672,-19-20-1570,-19 20-10794</inkml:trace>
  <inkml:trace contextRef="#ctx0" brushRef="#br5" timeOffset="759670.8984">21557 12263 16783,'21'60'2050,"-1"-20"-512,0-21 95,0 21-191,-1-21-642,1 22-255,0-21-289,0 19-224,0-19 32,-1-1 0,1-19-192,0 0 32,-20-19-128,0-1-64,0 0 160,-40 1 63,21-42 33,-21 2-160,0 0 64,1-1 96,19 1-64,0 19 192,40 19-32,0 21 160,19-19 385,21 38-225,-21 2 577,42 19-480,-23-1-481,1 22 32,2-22 96,-22 0-192,-39-19 128,20 0-32,-20-1-32,-20 22 0,1-2 0,-21-19-64,-1 0 32,3-1-417,-3 1-832,3 1-1057,-3-21-224,21 0-1410,0 0-12043</inkml:trace>
  <inkml:trace contextRef="#ctx0" brushRef="#br5" timeOffset="759925.7812">22272 11847 18609,'0'-41'3555,"0"41"-2498,-20 0-672,20 20 1088,0 1 161,-19 18-673,19 20-385,0 2-928,0-2 416,19 19-128,1-17-352,20-22-353,-19 0-416,-3 2-1057,-18-1-769,20-21-7944</inkml:trace>
  <inkml:trace contextRef="#ctx0" brushRef="#br5" timeOffset="760172.8516">22392 12641 22773,'20'19'545,"-20"1"-2115,20-20-128,0 0-1024,-20 0-12140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08008F-8C0F-4F63-86DC-E7B67385E4BD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5.emf"/><Relationship Id="rId4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Linear-Time Selection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648200" cy="1625589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Deterministic Selection (Analysis II)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71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Recurrence (Revisited)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4080" y="1176840"/>
              <a:ext cx="8562240" cy="3524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040" y="1162800"/>
                <a:ext cx="8579880" cy="35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952960" y="2134800"/>
              <a:ext cx="2829960" cy="1429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41440" y="2123280"/>
                <a:ext cx="2844720" cy="14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9090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Recurrence (Revisited)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8120" y="991440"/>
              <a:ext cx="8497800" cy="3445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240" y="976680"/>
                <a:ext cx="8524440" cy="34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3169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Rough Recurrence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0960" y="848160"/>
              <a:ext cx="8976960" cy="4167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200" y="834840"/>
                <a:ext cx="9001080" cy="41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4964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3989</TotalTime>
  <Words>29</Words>
  <Application>Microsoft Office PowerPoint</Application>
  <PresentationFormat>On-screen Show (16:9)</PresentationFormat>
  <Paragraphs>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1_Lecture</vt:lpstr>
      <vt:lpstr>2_Office Theme</vt:lpstr>
      <vt:lpstr>3_Office Theme</vt:lpstr>
      <vt:lpstr>2_Lecture</vt:lpstr>
      <vt:lpstr>4_Office Theme</vt:lpstr>
      <vt:lpstr>Deterministic Selection (Analysis II)</vt:lpstr>
      <vt:lpstr>Rough Recurrence (Revisited)</vt:lpstr>
      <vt:lpstr>Rough Recurrence (Revisited)</vt:lpstr>
      <vt:lpstr>Analysis of Rough Recurrence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193</cp:revision>
  <dcterms:created xsi:type="dcterms:W3CDTF">2010-07-08T21:59:02Z</dcterms:created>
  <dcterms:modified xsi:type="dcterms:W3CDTF">2012-03-28T02:46:37Z</dcterms:modified>
</cp:coreProperties>
</file>