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0"/>
  </p:notesMasterIdLst>
  <p:sldIdLst>
    <p:sldId id="256" r:id="rId6"/>
    <p:sldId id="685" r:id="rId7"/>
    <p:sldId id="675" r:id="rId8"/>
    <p:sldId id="687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232" d="100"/>
          <a:sy n="232" d="100"/>
        </p:scale>
        <p:origin x="-102" y="-198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23:34:45.7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932 3667 1,'0'0'0</inkml:trace>
  <inkml:trace contextRef="#ctx0" brushRef="#br0" timeOffset="252.9297">932 3667 2370,'-19'-20'3523,"19"-19"-32,0 19-288,0-20-192,0 20-384,0-19-449,0-20-641,0 18-63,0 21-33,-20 1-416,20-1-96,0 0-353,0 20 129,0 20 64,20 39-417,-20 1-96,19 19-192,-19 21 1,20-2-98,0 2-223,0-20-128,0-1-353,-1-19-288,1-21-288,0-19-353,0 0-864,1-1-193,-21-19-2498</inkml:trace>
  <inkml:trace contextRef="#ctx0" brushRef="#br0" timeOffset="492.1875">397 3667 17648,'-40'-39'3139,"19"39"-2434,21-40 576,21 19 577,19-38-32,-1 20-673,40-21-545,1 1-287,-1-22-321,0 22-545,21 0-416,-21 19-416,1-19-609,-21 19-1313,0 21 32,2-22-3300</inkml:trace>
  <inkml:trace contextRef="#ctx0" brushRef="#br0" timeOffset="1174.8047">1290 3250 18609,'-20'-79'897,"0"79"160,-1-20-609,21 20 449,0 20 897,0 0-481,0 19-576,0 22-353,21 17 1,-1 2-193,0 19-128,19 0-32,-19-20-32,20-19 192,-20-1 0,-1-19 0,21-19 161,-40-1-33,20-20-64,-20 19 257,0-19-97,0-19-256,0-1-64,0-21-96,0-18 129,0 0-161,0-1 32,0 1-65,0 19-63,20 19 32,-1 2 224,1 38-96,21 2 0,-3-1-32,3 19 64,19 1-31,-21 20-418,1-21-95,-1 1-225,1-21-384,1 21-320,-23-40-994,2 0-2273,-20 0-11371</inkml:trace>
  <inkml:trace contextRef="#ctx0" brushRef="#br0" timeOffset="1592.7734">2064 3747 12363,'20'20'9097,"0"-1"-9001,0-19 192,-1 20 321,1-20-225,20 20-320,-1-20 64,1 0 0,-20-20-31,19 0 63,-19 1 0,-20-1 64,0-21-128,0 22 160,-20-1 33,-19 0 223,19 20-160,-20 0 1,21 0-65,-21 20 96,20 0 1,0 19-129,1 2-128,19-2-32,0 0 0,0 1-96,19 1-96,21-22-192,0-19-289,39 0-255,-20 0-193,20-19-833,2-1-2082,-22-1-5092</inkml:trace>
  <inkml:trace contextRef="#ctx0" brushRef="#br0" timeOffset="1890.625">2560 3687 18961,'0'0'2275,"0"0"-1186,0 19-321,0 1 1282,0 21-480,20-22-737,-20 21-321,40-1-416,-20 2-96,19-21 0,1-1-32,-1-19 64,1 0-32,1-19-96,-23-22 0,2 1 128,-20 1-32,0 0 64,-20-2 64,-18 2-160,-23 19-128,2 0 32,19 20-160,-19 20-161,-2 0-288,23-1-960,18 1-3492</inkml:trace>
  <inkml:trace contextRef="#ctx0" brushRef="#br0" timeOffset="2578.125">2938 3687 1,'18'0'11722,"-18"0"-10185,21 19 1250,-1 22-481,0-2-416,0 1-417,-1-1-448,1 2-288,0-21-321,0-1 385,-20 1-289,20-20 97,-20 0 384,0 0-96,0 0 32,-20-20-225,0-19-544,0-22-128,0 2 97,20-1-129,-19 1-64,19 20 31,0-1-31,0 19-224,19 2 0,1 19 0,0 0-97,0 0-191,19 19-577,1 2-737,19-1-512,2 0-1314,-23-1-4580</inkml:trace>
  <inkml:trace contextRef="#ctx0" brushRef="#br0" timeOffset="2890.625">3572 3706 14317,'20'0'2915,"-20"0"-577,20-19 192,-20 19-448,20-20-1025,-20 0-256,0 20-320,21-19-193,-21-1-160,0 20 64,0-20 64,-21-1-256,1 2 0,0 19-96,0-20 160,-19 20-32,19 20 32,-20-1 65,21 2-33,19-1-32,-20 0 0,20 19 96,0 0 32,20 2-128,-1-2-160,21 1 128,0-21 64,19 1-288,-18-20-96,-3 0-289,23 0-480,-43 0-224,23-20-961,-21 1-1217,-20-1-4869</inkml:trace>
  <inkml:trace contextRef="#ctx0" brushRef="#br0" timeOffset="3375">3811 3647 17552,'40'79'1153,"-21"-38"-32,1 18 96,0-20 97,0 2 31,-20-21-448,20-1-321,-20-19-191,0 0 255,19 0 65,-19 0-128,-19-19-385,19-22-96,-20 1-32,20 1 0,-20-20 0,20 18-64,0 2 0,0 0 128,0 39-64,20 0-64,0 19 288,-1 1-63,1 19-65,0 2-160,0 18 64,0-39-96,19-1 0,-19 1 0,-20-20 64,21 0-128,-21 0 96,20-20 64,-20-19-32,0 19 64,0-19-64,0-21 0,0 40-64,0-19 0,18 19 0,2 20-96,1 0 128,19 39 96,-21-19-32,21 19-160,0 2-609,19-2-704,-39 1-641,21-21-1153,-23 1-1986,2-20-11081</inkml:trace>
  <inkml:trace contextRef="#ctx0" brushRef="#br0" timeOffset="4020.5078">1211 4302 12299,'-61'20'4645,"41"-1"-2756,2-19-639,-3 0-226,21 0-63,0 0 96,21 0-96,17 0-448,23 0 127,-2 0-223,40 0 255,20-19-287,39 19-33,41 0-32,40 0 65,-1-20-97,0 20-96,0-20 0,-39 1 33,19 19 127,-19-20-224,-41 0-128,2 20 64,-22-19 64,-39 19 161,0 19-225,-18-19-96,-22 20 96,0-20 288,-39 20-320,20-20 128,-20 19-64,-20-19 64,0 0-31,20 0 31,-20 0-32,0-19-224,19-1-96,-19 20-193,20-20-320,-20 1-319,20-2-578,-20 1-352,20 0-1473,-20 1-2403</inkml:trace>
  <inkml:trace contextRef="#ctx0" brushRef="#br0" timeOffset="4273.4375">4764 3567 24599,'-40'0'160,"40"0"-320,0 21-865,0-21 833,0 0-321,20 0-1216,-20 20-2243</inkml:trace>
  <inkml:trace contextRef="#ctx0" brushRef="#br0" timeOffset="4440.4297">4823 3926 25175,'-20'59'1666,"20"-59"-897,0 0-994,0 0 418,0 0-193,-20 0-481,20 0-832,0 0-641,0-20-1954,0 20-12043</inkml:trace>
  <inkml:trace contextRef="#ctx0" brushRef="#br1" timeOffset="8623.0469">5339 3845 15919,'0'0'672,"21"0"-63,-21 0 800,20 20 97,-2-20-353,2 0-481,1 0-287,-1 0 63,0 0-96,-1-20 65,1 1-225,0-1 96,-20 0-96,0-19-128,0-2 1,0 22-1,-20-21 32,0 40 64,-19-19-96,19 19-32,-1 0-160,-17 19 192,18 21 0,-1-1 128,21 21 128,0-1-31,0-19-225,21 20-32,17-40 0,3 19-192,18-19 0,-19-20-417,19 0-288,1-20-544,-1 1-545,-19-21-1089,-19 1-4708</inkml:trace>
  <inkml:trace contextRef="#ctx0" brushRef="#br1" timeOffset="8920.8984">5696 3667 15406,'0'39'3011,"20"-19"-1345,0 21 319,21-2-95,-3-19-577,-18 19-736,21 2-97,-2-21-95,1-1-97,-20 1-32,-1-20-96,1 20-31,0-20 95,-20 0 64,0-20 193,0 0-257,-20 1-64,20-22-160,-20-18 64,20 19-320,-19-20-193,19 21 65,0-1-65,0 21-95,0 19-257,19 0-544,1 19-865,0 1-1249,20 0-4485</inkml:trace>
  <inkml:trace contextRef="#ctx0" brushRef="#br1" timeOffset="9289.0625">6372 3806 19250,'20'0'1281,"-20"0"-993,0 0 609,0 0 128,19 0-545,-19 0-191,20 0-129,0 0-32,0 0 128,-20-20-192,0 1 193,20-1 31,-20 20 32,-20-21-128,0 1 1,0 20-1,0 0 64,-19 0 0,19 0-64,0 20 33,-1 1-33,3 18 0,18 1-64,0-1-32,0-19-64,0 21 0,39-22-160,-19 1-64,20 0-128,-1-20-769,1 0-161,-1 0-832,-19-20-896,0 0-3236</inkml:trace>
  <inkml:trace contextRef="#ctx0" brushRef="#br1" timeOffset="9542.9688">6590 3906 9577,'39'59'2882,"-19"-39"-928,1-20 64,-21 19 256,20-19-416,-20 0-192,0 0 287,0-19-992,-20-1-192,20-19-224,0 19 255,-21-21-383,21 2-193,21-20-128,-1 39-32,-2-21 0,2 41-192,1-19-320,19 19-673,-21 19-929,21 1-2114,0 1-9161</inkml:trace>
  <inkml:trace contextRef="#ctx0" brushRef="#br1" timeOffset="9804.6875">6987 3608 21204,'-20'20'608,"20"-1"-127,20 1 608,1 19-96,17 2-513,-18-2-384,39 1 32,-18-1-384,18-19-513,-19-20-384,0 0-608,-1 0-770,1-20-1152,-20 0-2916</inkml:trace>
  <inkml:trace contextRef="#ctx0" brushRef="#br1" timeOffset="9962.8906">7443 3687 5220,'0'-59'9449,"0"39"-5028,0 20-1475,-20 0-960,20 20-608,0 39-161,-19 21-128,-1 18-353,20 22-351,-20-1-321,20-19-32,0-2-705,20-18-960,0-21-1,-20-19-608,19 0-1473,1-20-8649</inkml:trace>
  <inkml:trace contextRef="#ctx0" brushRef="#br1" timeOffset="13578.125">8158 3409 10570,'0'-20'5733,"0"20"-4740,0 0-673,0 20 1154,0 1 223,0-2-864,20 1-641,-20 19-160,20-19-64,-20 0-448,20-1-289,-1 2-672,1-21-1090,0 0-1857,0-21-7783</inkml:trace>
  <inkml:trace contextRef="#ctx0" brushRef="#br1" timeOffset="13714.8438">8356 3350 832,'20'-20'14158,"-20"20"-12012,0 0-961,0 0-160,0 0 224,0 39-640,0-19-449,21 21-609,-1-2-864,-20 0-833,18 1-2594</inkml:trace>
  <inkml:trace contextRef="#ctx0" brushRef="#br1" timeOffset="14113.2813">8972 3567 14445,'-20'-39'3524,"1"19"-1731,-1 20-383,0 0 223,0 0-95,-1 20-481,3 0-321,-2 20-255,0 0-1,-1 19-288,21 1-96,0-21-160,21 1-64,-1-21-576,18 1-610,3 0-287,-1-20-1154,19 0-1409,-19-20-4676</inkml:trace>
  <inkml:trace contextRef="#ctx0" brushRef="#br1" timeOffset="14374.0234">9231 3647 14990,'-20'-39'3395,"-1"39"-1313,1 20-577,-18-1 129,17 21-65,1-1-159,0 2-642,20-2-447,20-19-193,21-1-160,-3 1 192,23-20 0,-2 0-96,0-39-256,-19 19 32,0-19 0,-40 19-33,0-21 1,0 22-96,-20-1-64,-20 0-97,1 20-31,-22 0 95,23 0 33,-3 20-321,21-20-864,0 20-1698,20-1-4100</inkml:trace>
  <inkml:trace contextRef="#ctx0" brushRef="#br1" timeOffset="14837.8906">9488 3647 20243,'20'40'1441,"-20"-1"-768,20-18 224,-20 18 800,21-19-512,-21 0-608,18-1-385,2 1-96,-20-20-96,0 0 160,20 0-32,-20-20-224,0 1-64,0-21 64,0 1 0,0-2 64,0 2-224,0 0 31,21 19 225,-21 20-96,20 0 224,-20 20 129,18 19-161,3-19 0,-1 19 0,0 2-128,0-22 32,-1 1 32,1-20-32,0 0 0,0 0 96,-20-20 0,20 1 224,-1-1-63,-19 20-225,20-21-32,-20 21-128,20 0 32,0 21-225,0 18-319,-1-19-449,1 19-769,21 1-1441,-21 1-2339</inkml:trace>
  <inkml:trace contextRef="#ctx0" brushRef="#br1" timeOffset="15287.1094">10262 3806 14509,'20'79'1826,"0"-19"-321,-20-20-223,20 20 351,0-21-191,0 20-738,-1-19-319,1 0-193,-20 0 192,0-21-32,0 1 97,20 0 256,-20-20-1,-20 0-95,20-20-321,-20-19-160,1-1 64,19-20-64,-20-19-160,0-1 129,0-18-194,0-22 1,20 21 64,0 40-32,0-2-32,0 22 32,0 39-160,20 0 128,20 20 256,-1 20-32,-19 0-128,0 19 32,1 1-160,-1-1-256,-20-20 95,-20 1 97,-1-19-256,1-1 31,0-20-127,-19 0-930,19 0-1985,0-20-7047</inkml:trace>
  <inkml:trace contextRef="#ctx0" brushRef="#br1" timeOffset="16127.9297">10897 3747 14413,'0'-41'1281,"0"22"-320,-20-21 705,20 21 224,-18-1-161,18 0-287,-21 20-642,1 0-31,0 0-352,0 0-257,1 40-32,-1-1 96,0 0-96,0 22 0,0-2-64,20-20 0,0 2-96,20-21 32,0-20 0,20 0-64,-21 0 192,21-20-96,-20-21-128,1 2 32,-3-1 128,-18 1 129,0 18-97,-18-18 32,-3 19 96,21 0 0,-20 20 0,0 0-31,20 20-33,-20 0-64,20-1 0,20 1-32,0 21-128,21-22-160,-23 21-513,22-40-224,19 19-512,-38-19-866,19 0-1376,-20 0-4773</inkml:trace>
  <inkml:trace contextRef="#ctx0" brushRef="#br1" timeOffset="16388.6719">11136 3786 12587,'20'59'3556,"-1"-39"-1827,-19 0-191,0-20 864,0 0-224,0 0-480,0 0-865,0 0-225,-19-20-255,-1-19-97,20 19 64,-20-19-224,20-2 0,0 2-128,0-1 32,20 1-96,0-2-32,19 22-224,-19 19-321,20 0-640,-1 0-769,2 19-1890,-21 22-8424</inkml:trace>
  <inkml:trace contextRef="#ctx0" brushRef="#br1" timeOffset="16569.3359">11533 3667 20307,'0'20'1537,"20"-1"-127,0-19 31,-1 41-640,1-21-609,20-1-224,-19 1-481,17-20-640,-18 20-961,1-20-2274</inkml:trace>
  <inkml:trace contextRef="#ctx0" brushRef="#br1" timeOffset="16728.5156">11513 3350 21940,'-39'0'1089,"39"-20"-1345,0 20-96,19 0 320,1 20-737,0-1-2082,20 1-5381</inkml:trace>
  <inkml:trace contextRef="#ctx0" brushRef="#br1" timeOffset="17039.0625">12009 3469 16976,'-39'0'6181,"19"0"-5636,0 0-321,0 0 385,20 20 127,0-1-575,0 1-193,0 19 0,20 2-353,20-2 1,19 1-193,-19-21-159,19 22 447,-18-21 65,-21 19 224,-20-19 64,-20-20 385,-1 19 63,-19-19-128,1 0-320,-1 0 1,0 0-322,1 0-95,-1 0-161,20-19-1216,20 19-1891,0 0-6277</inkml:trace>
  <inkml:trace contextRef="#ctx0" brushRef="#br1" timeOffset="17343.75">12367 3726 17520,'0'0'4356,"-20"0"-3235,20 0-768,0 0 608,0 21 160,0-1-545,20-1-416,0 1-96,-1 0-64,41-20-128,-21 0-128,1-20 0,1 0-193,-23 20 193,-18-19 256,0-1-96,-38-1 96,-3 1-32,2 1 32,-21 19 32,1-20 0,19 20-64,1 0-320,19 0-641,20 0-897,0 20-1217,20-20-3267</inkml:trace>
  <inkml:trace contextRef="#ctx0" brushRef="#br1" timeOffset="17648.4375">12604 3667 19410,'20'39'1281,"-20"-19"-224,21 1 96,-1-1 321,-20 19 255,20-19-832,-20-20-481,18 19-191,-18-19-97,21 0 96,-21 0 32,0-19-160,20-1 0,-20-19-32,0 19-31,20-21-33,0 22 0,-1-1 0,1 20 64,0 0-96,0 20 96,0-1-160,-1 22-289,1-2-576,0-19-1537,21 19-2371,-41-19-12107</inkml:trace>
  <inkml:trace contextRef="#ctx0" brushRef="#br1" timeOffset="19191.4063">13379 3706 20467,'0'0'1826,"0"0"-1570,0 0-320,21-19 384,-21 19 289,18 0-417,2 0-192,21 0-320,-3 0-353,3 0-768,18 0-962,-19-20-3298</inkml:trace>
  <inkml:trace contextRef="#ctx0" brushRef="#br1" timeOffset="19711.9141">13876 3291 19666,'0'0'2242,"0"0"-1537,0 0 416,0 39 769,0 0-801,20 1-513,-20 20-287,20-1-161,-2 1-64,3-20 128,19-21-96,-20 1-192,-1-20 256,21 20-128,0-20 64,-21-20-192,21 20 0,-20 0 0,19 0 0,-19 20 0,-20 19 0,20-18-161,-20 18 33,0 1 192,0-21-128,0 1 32,-20-20-256,0 20 127,2-20-31,-3 0 128,1-20 32,0 0-128,0 20-289,1-19-832,19-21-1250,0 21-2562</inkml:trace>
  <inkml:trace contextRef="#ctx0" brushRef="#br1" timeOffset="20102.5391">14710 3567 19410,'-41'-19'2210,"21"19"-1666,0 0 578,1 40 351,-21-20-288,20 19-544,0 20-481,20-18-128,0-21-96,20-1 0,0 1 32,0-20 0,0 0-64,19-20 160,-19-19-96,21 18 192,-41-18-32,20-1-32,-20 21 320,0-1 33,-20 0-161,20 20 0,-21 0-128,21 0-224,0 20-32,0 0 32,0 19-160,21 0-769,-1-19-512,-2 21-257,23-41-384,-1 19-1057,-1-19-3812</inkml:trace>
  <inkml:trace contextRef="#ctx0" brushRef="#br1" timeOffset="20400.3906">15165 3528 17969,'0'-39'2466,"-20"19"-1185,2 20-160,-2 0 673,-1 0-449,1 20-448,0-1-288,20 1-417,0 0-96,0 20-96,20 0-32,21-1-128,-3-19-129,3 19-159,-21-18-129,0-1 225,-2-1 224,-18-19 96,0 20 192,-18-20-96,-2 0-96,0 0-64,-21 0 0,23 0-64,-23-20-449,21 20-672,0-19-673,20 19-1505,0 0-8264</inkml:trace>
  <inkml:trace contextRef="#ctx0" brushRef="#br1" timeOffset="20704.1016">15404 3726 20851,'59'-20'2499,"-39"1"-1571,21-1-127,-21 0 352,18 1-512,-17-1-161,-1 0-319,0-1-97,-20 21 32,19-19-96,-19-1 96,0 20-128,-19-20 32,-1 20-192,0 0 160,-21 20-129,3 0 161,-3-1 0,21 22 64,-19-21-32,39 19-64,-20 0 32,20-19-96,0 21-256,20-22-577,19 1-128,-19 0-608,21-20-1378,17 0-2499</inkml:trace>
  <inkml:trace contextRef="#ctx0" brushRef="#br1" timeOffset="21059.5703">15860 3647 16047,'-39'0'2658,"19"0"-1152,20 0-353,-20 20 640,0 0-447,20 19-385,-19 2-481,19-2-288,19-19-160,1-1-64,0 1-32,20-20 32,-1 0 160,-19-20-96,0 1 128,1-21-95,-3-20-98,-18 21 66,0-20-1,-18-21-161,18 21 65,-21-21 32,1 40 128,0 1 161,0 19 351,20 20 1,-19 0 31,19 40-223,-20-1-33,20 21 1,0 19-321,0 1-193,39-1-415,1-19-609,19-1-673,2 0-832,-23-39-1955,3 21-8936</inkml:trace>
  <inkml:trace contextRef="#ctx0" brushRef="#br1" timeOffset="21356.4453">16396 3310 23606,'0'0'2754,"-20"20"-1889,20 0-320,0-1 416,0 21-769,0-19-192,0-2-481,0 21-479,20-21-962,-20-19-993,21 0-2306</inkml:trace>
  <inkml:trace contextRef="#ctx0" brushRef="#br1" timeOffset="21500.9766">16536 3350 19282,'0'19'4516,"0"1"-3875,0 0-417,0 1-192,20-2-449,-20 1-640,0-20-1697,0 20-3076</inkml:trace>
  <inkml:trace contextRef="#ctx0" brushRef="#br1" timeOffset="23461.9141">17389 3628 17040,'20'-61'480,"-20"42"-288,0-1 961,0 0 1089,0 20-864,-20-19-770,1 19-95,-1 0 95,0 0-159,-21 39-129,3-19-128,17-1-64,1 22-63,0-21-130,40-1-63,0 1 128,1 0-64,38-1 160,1 1-224,-1 1-32,0-1 64,-19-1 32,-20 1-32,-20 0 160,0 19 128,-40-19 0,20 21 97,-19-22-33,-1-19-160,1 20-32,-1-20 32,40 0-480,-20 0-385,20 0-576,0-20-1570,20 20-993,0-19-9673</inkml:trace>
  <inkml:trace contextRef="#ctx0" brushRef="#br1" timeOffset="23744.1406">17767 3706 18609,'0'0'1922,"0"0"-1185,-20 20 544,20 1 416,-20-1-640,20-1-608,20 1-257,0 0 0,19-20 97,1 0-65,-1 0 0,1-20-96,0 0-32,-21 1 96,-19-22-96,-19 21 33,-1 1-97,-20-1-161,1 20-191,-1-20-256,20 20-33,-19 20-256,19-20-384,20 20-609,-20 19-1281,40-18-5092</inkml:trace>
  <inkml:trace contextRef="#ctx0" brushRef="#br1" timeOffset="23976.5625">18164 3885 3427,'0'0'15631,"0"-20"-13806,0 20-191,-20-20 384,20-19-641,0 19-288,0-19-448,0 18-417,0-18-192,20 19-64,-20-19-320,20 19-673,-1 0-193,1 20-767,20-21-1475,-20 21-5829</inkml:trace>
  <inkml:trace contextRef="#ctx0" brushRef="#br1" timeOffset="24214.8438">18461 3369 20467,'-20'-19'2498,"20"19"-1281,0 0-608,20 0 1153,-20 19-257,21 21-832,-21 20-225,18 19-224,-18-19-96,20 19-160,21-19-448,-21-21-289,19 1-384,-19-21-576,0-19-578,0 0-2017,-20 0-11403</inkml:trace>
  <inkml:trace contextRef="#ctx0" brushRef="#br1" timeOffset="24454.1016">18362 3647 17584,'20'0'2499,"19"-19"-1571,22 19 514,18-20 704,-20 20-1025,1 0-897,-1 20-96,-19-1 0,-1 1-96,1 19 32,-20 2-96,-1-2 96,-19-19-64,20 19 64,-20-19-288,20 0-384,1-20-289,-21 0-448,20-20-1250,-20 0-2370,0-19-10249</inkml:trace>
  <inkml:trace contextRef="#ctx0" brushRef="#br1" timeOffset="24577.1484">18858 3389 18321,'-60'-39'3075,"60"39"-1954,0 0-577,0-20-223,20 20-321,0 20-673,20-20-1953,-21 19-4197</inkml:trace>
  <inkml:trace contextRef="#ctx0" brushRef="#br1" timeOffset="24844.7266">19057 3706 13580,'20'61'6791,"-20"-42"-4741,20-19-193,-1 0 418,-19 0-450,20 0-800,0-19-608,-20-1-225,20-1-64,0 1 32,-1-19-96,-19 0 32,20 19-96,0 0-32,0-1 32,-20 21 32,21 21 96,-21-1 33,18 0-65,2 19-32,0 0-64,1 22-353,17-22-575,-17-19-546,19-1-736,19 1-1089,-39-20-3043</inkml:trace>
  <inkml:trace contextRef="#ctx0" brushRef="#br1" timeOffset="25280.2734">19970 3608 15022,'40'-41'5477,"-40"22"-3459,0-1-833,0 20 673,-40 0-321,20 0-512,-19 20-320,-1 20-225,-1 0-384,23-1 0,18 0-96,0 2-96,0-21-224,18-1-96,23 1-33,-21-20 1,0-20 127,-1 1-63,1-1 0,0-21 256,-20 2 224,0 19-96,0 1 288,0 19 64,0 0 97,0 0-289,-20 39 64,20 20 0,0 1-96,20 19 193,-20-18 63,0 17-64,0-17-159,0-22-1,0 0 32,-20 1-32,0-19-256,-19-2-192,-1-19-385,19 0-544,-17 0-801,17 0-2690,-19-19-9001</inkml:trace>
  <inkml:trace contextRef="#ctx0" brushRef="#br1" timeOffset="27179.6875">1826 5255 12427,'-20'-40'1890,"0"40"128,0-19 192,0 19-256,-19-20-833,19 40-609,-21-1-159,3 1 159,-3 21-127,1 18-97,21 0 64,-1-18-96,20 18 65,20-20 63,19-19-32,2 1-127,-3-21-97,3-21 128,19 1-256,-21 0-64,1-19 128,-20 0 64,-1-2-32,-19 1 32,0 21 1,0-1 95,-19 0-160,19 20-96,-20 0-32,20 20-128,0 0 127,0-1-255,0 1-256,20 19-353,-1-17-256,1-22-449,20 19-352,-1-19-576,1-19-2083,-19-22-7877</inkml:trace>
  <inkml:trace contextRef="#ctx0" brushRef="#br1" timeOffset="27396.4844">1944 4759 18161,'0'-20'2530,"0"20"-1569,0 0-32,0 0 1153,0 39-705,0 2-736,0 18-513,0 20-320,20 21 352,0-1-609,1-20-383,-1 1-193,19-21-385,-19-20-415,20-17-802,-21-3-2209</inkml:trace>
  <inkml:trace contextRef="#ctx0" brushRef="#br1" timeOffset="27861.3281">2501 5096 19602,'0'0'1698,"-20"0"-930,-1 21 321,1-1 801,-19 39-705,19-20-832,20 21-193,0-20-192,0-1-32,20 0 0,1-39 32,17 22-64,-17-22-33,-1-22-31,0 3 128,-20-1-64,0-19 64,18 19 96,-18 0 0,-18 1 128,18 19 1,0 0-97,0 19-288,0 21 192,18 19 0,3 1-33,-1 19 66,20-19-98,-1 19 130,1 1-98,0-21 130,-21 0-129,1 1 128,-20-20-96,-20-1-64,1 22 32,-21-42 32,0 21-129,1-40 33,-1 19-96,-1-38-192,23-1-321,-2 0-352,0-19-320,20-22-737,0 22-1345,20-20-7432</inkml:trace>
  <inkml:trace contextRef="#ctx0" brushRef="#br1" timeOffset="28186.5234">2956 5196 18577,'-38'0'2883,"18"0"-2050,-1 19-417,21 1 705,-20 21 224,2-2-320,-2 20-608,20 2-225,0-22-256,38-19 96,3-1-96,-1-19-32,-1 0-32,21-19-33,-41-21 161,1-1 32,-20 22 97,0-21-33,-20 1 0,-19 19-96,-1-20-96,1 20-32,-22 20 96,41 0-257,-18 0-159,17 0-353,1 20-865,20 1-992,20-2-1762,1 21-11211</inkml:trace>
  <inkml:trace contextRef="#ctx0" brushRef="#br1" timeOffset="28390.625">3254 5533 17424,'0'-20'4420,"-18"1"-3107,18-1-224,-21-19 545,21-2-321,-20 1-832,20 1-385,0 0-224,0 18-257,0 1-159,0 0-705,0 20-897,20 0-385,1 0-640,-3 40-3715</inkml:trace>
  <inkml:trace contextRef="#ctx0" brushRef="#br1" timeOffset="28528.3203">3454 5374 14990,'59'39'3235,"-39"-39"-801,0 22-1281,-20-3 96,19-19-352,1 20-544,-20-20-225,0 0-192,20 0-577,-20 0-832,0 0-1186,0-20-3427</inkml:trace>
  <inkml:trace contextRef="#ctx0" brushRef="#br1" timeOffset="28730.4688">3533 4898 2914,'-20'0'19667,"20"19"-19411,0 1 641,20 0 192,0 40 128,-1-20-544,21 20-417,1-1-192,-23 0-288,23 1-257,-1-20-479,-1-1-97,-19-19-673,0-20-1345,-20 0-2851</inkml:trace>
  <inkml:trace contextRef="#ctx0" brushRef="#br1" timeOffset="29230.4688">3473 5215 20851,'-19'0'1025,"38"0"-1153,1 0 705,0 0 864,39 0-416,-19-19-737,19-1-192,-18 0-416,-1 1-577,-1 19-608,-19-20-1090,-20-21-832,20 22-417,-40-21 962,20 1-898,0-2 2531,-20 2 1954,-1-20 2145,21 18 1923,-18 21 63,18 1-1248,-20 19-1859,20 19-1056,20 22 448,-20-2 64,18 40-672,3 1-129,-1 20 32,0-21-383,19 1 31,-19-21-96,20 0-33,-1-40-31,1 3 64,-20-22-64,-20 0 128,0 0 193,0-22 31,0 3-128,-20-21 96,20 1 225,0 0-97,0-2-128,0 21-64,0 1-32,20 19 32,0 0-127,-1 19 63,1 1 32,21 21-481,-3-22-383,3 21-257,-1-21-609,-1 21-672,1-40-2146,-20 0-9770</inkml:trace>
  <inkml:trace contextRef="#ctx0" brushRef="#br1" timeOffset="30063.4766">4386 5235 18193,'0'20'320,"20"1"128,-20 18 834,20-19 223,0 19-576,1-19-320,-21-20-193,18 19-32,-18-19 1,0 0-97,0 0-32,0 0 129,20-19-65,-20-21-224,0 1-64,0 0-128,0-2 0,0 2-160,0 19 95,0 0 1,20 1-32,-20 38 224,21-19 160,-1 40 32,-2-21-127,3 21-65,-1-19 160,0-2 32,-20 1-64,20-20-64,-20 0 64,19 0 65,1 0 31,-20-20-32,20 1-128,0-22-96,0 21 0,19 20-320,-19-19 0,20 38-97,-21 1-255,21 21-866,1-2-2017,-23 0-7143</inkml:trace>
  <inkml:trace contextRef="#ctx0" brushRef="#br1" timeOffset="31785.1563">5339 4858 16079,'-20'-60'3875,"0"60"-3106,1-20-609,19 20 97,19 20 479,1 1 193,0 38-224,1 0-257,17 2-320,3 17-128,-1-17 192,-1 17 65,-19-38-1,20 0-64,-21 0 160,1-21-191,0 1-65,-20 0 0,0-20-32,20 0 32,-20-20 288,0 0-127,0-19-225,0 0 64,20-22-32,-1 2-32,-19 20-96,20 18 96,0 1-160,0 20 96,1 0 32,-3 20-64,22 1 32,-19 18-257,17 1-576,3-1-512,18-19-769,-19 1-1377,0-2-4229</inkml:trace>
  <inkml:trace contextRef="#ctx0" brushRef="#br1" timeOffset="32162.1094">6352 4957 12619,'-41'0'7431,"23"21"-6181,-2-1-514,-21 19 738,21 0 95,2 2-640,18 18-641,18-20-192,2-19-31,1 0-97,-1 1 32,18-21 0,-17 0 64,-1-21 64,0 1-64,0-19 0,-20 19 32,0-19 0,0 19 64,0-1-32,0 1 0,-20 20 129,20-19-161,0 38-128,0-19-128,0 20 31,0 21 33,20-22-480,-1 21-737,21-21-513,-20 1-641,19-20-1024,1 0-4997</inkml:trace>
  <inkml:trace contextRef="#ctx0" brushRef="#br1" timeOffset="32445.3125">6808 4957 11178,'-39'-20'6566,"19"20"-4804,-1 0-705,21 0 288,-20 20-64,20 1-512,0-1-449,20 19-287,1-19-1,19 19-64,19-18-1,1 18-255,-1-19 96,-18 0-224,-3-1 352,-18 21 160,-20-19-32,-20-2 192,-18 21 192,-3-21-416,1 1 97,1-20-258,19 0-671,0 0-1218,0 0-1954,20 0-13132</inkml:trace>
  <inkml:trace contextRef="#ctx0" brushRef="#br1" timeOffset="33269.5313">7821 5196 704,'-20'-59'-64,"20"39"96,-20-1 961,20 1 1698,-20 1-1538,20-1 512,0 0 449,0-19 481,-20 39 960,20-21-672,0 21-737,0-20-545,0 20-287,0 20-321,0 1 320,0 18-160,20 20-352,-20 2-385,20 17-224,-20-17-64,20-22-96,0 0 0,19 1 0,-19-21-96,1-19-32,17 0-160,-18 0-32,1-19 96,-1-21 63,0 1-63,-1 0 64,-19-2 128,0 21-128,0 1 64,0 19 96,0 0 96,0 0 64,20 19 129,-20 1-97,20 21-32,0-22-160,0 1 0,19-20 64,-19 0-32,0-20-32,0 1 96,-1-2-192,1-19-320,-20 21-417,0-21-416,0 21-481,0-1-768,0-1-1249,0 1-5766</inkml:trace>
  <inkml:trace contextRef="#ctx0" brushRef="#br1" timeOffset="33560.5469">8397 5117 18833,'0'20'2723,"0"-1"-1570,0 21 192,0-21 321,0 1-577,20 0-641,19 1-127,-19-21-129,20 0 0,-21 0-96,21-21 96,-20-19-96,0 21-32,-20-21-32,0 1-32,-20 18-192,-20 1 32,1 1-64,-1-1 128,-1 20 0,23 0 0,-23 20-97,21-1-351,20 1-449,0 1-320,0-1-737,20-1-1313,21 1-4997</inkml:trace>
  <inkml:trace contextRef="#ctx0" brushRef="#br1" timeOffset="33791.9922">8753 5276 9320,'0'0'8809,"0"-21"-6663,-18 1-449,-3 0 1,21 1-257,-20-1-256,20-19-512,0-2-321,0 2-288,0-1-32,20 21-64,1-22-352,17 21-385,-17 20-288,19 0-640,-1 0-994,21 20-864,-21-20-5414</inkml:trace>
  <inkml:trace contextRef="#ctx0" brushRef="#br1" timeOffset="34074.2188">9231 4998 15118,'0'-20'4868,"-20"20"-2914,-1-21-1089,1 21 480,0 0 65,2 0-417,-3 0-641,21 21-256,0-1-192,21-1 0,-3 21 96,22-1-192,1 2-129,-3-2 33,-17 0 224,-1-19-32,0 21 192,-20-2-160,-20-19 128,0-1 64,-1 1-160,-17-20-160,18 0 32,-21 0-353,21-20-576,20 1-736,-18-1-802,18-19-1217,0-2-7366</inkml:trace>
  <inkml:trace contextRef="#ctx0" brushRef="#br1" timeOffset="34262.6953">9330 4759 11082,'19'0'8168,"1"19"-5606,0 1-1120,0 21 95,0 18-128,-20 0-416,19 21-608,1-21-257,-20 1-128,40-1-481,-20-19-159,1-19-289,17-2-352,-38-19-673,0-19-1153,0-2-5670</inkml:trace>
  <inkml:trace contextRef="#ctx0" brushRef="#br1" timeOffset="34429.6875">9310 4998 14541,'-41'0'7463,"41"0"-6246,21 0-608,-1 0 1409,19-20-160,1 20-961,0 0-577,19 0-224,2 0-352,-23 0-545,3 0-1345,-3 0-384,-17 20-3428</inkml:trace>
  <inkml:trace contextRef="#ctx0" brushRef="#br1" timeOffset="34603.5156">9826 5076 23286,'20'0'1601,"19"-19"-704,-19-1-160,20 20-417,-1-20-256,2 20-448,-21-19-673,18 19-1378,-17 0-3843</inkml:trace>
  <inkml:trace contextRef="#ctx0" brushRef="#br1" timeOffset="35226.5625">10620 4978 2690,'-20'-41'13036,"20"21"-10665,-20 1-385,20-1 160,-19 20-353,19 0-255,-20 0-481,20 0-769,-20 39-96,-1 1 0,1 1-192,2 18 128,-2-20-63,20 21-130,0-20-415,0-1-417,20-19-416,18 1-417,-17-21-704,38 0-769,-19-41-4004</inkml:trace>
  <inkml:trace contextRef="#ctx0" brushRef="#br1" timeOffset="35587.8906">10897 4937 15919,'-20'0'2690,"2"0"-928,-3 20-193,1 1 33,0-1-161,0 19-576,1 20-288,-1-18-289,20 18-288,20-20-64,19-19-64,1 1 64,-19-21-1,17 0 1,3 0 64,-21-21 0,-20 1 97,18-19 31,-18 19-160,0-19 64,0-2-32,0 21 160,-18 1-64,18 19 224,-20 0 0,20 0-159,0 0-129,-21 19 0,21 22-32,0-21-32,21-1-96,-1 21-257,19-40-448,1 19-288,-1-19-352,1 0-961,0 0-769,-1 0-4036</inkml:trace>
  <inkml:trace contextRef="#ctx0" brushRef="#br1" timeOffset="35943.3594">11414 4978 18385,'0'0'1890,"20"-21"-929,-20 21 416,-20 0 449,20 0-705,-21 21-353,3-21 129,-2 20-288,20-1-385,0 1-224,0 19-32,0-19 32,20 1-64,-2-1 128,23-1-192,-1 1 64,-1 0-32,-19-1 32,20 1 64,-40 0-32,0 1-128,0-2 160,-20-19-129,-20 20-31,20-20-64,-19 0 32,-1 0 96,1 0-321,19 0-415,0 0-770,20-20-1761,0 20-3235</inkml:trace>
  <inkml:trace contextRef="#ctx0" brushRef="#br1" timeOffset="36291.0156">11772 5137 4067,'18'-20'18194,"2"20"-16881,21 0-384,-21-21-64,-1 21-33,1-20-127,0 1-257,0-1-255,0 20-65,-20-20 0,19 1-64,-19-1-64,0-1-32,-19 21-32,-1-20-32,-20 20 96,20 0-96,-19 20-97,-2 1 65,3-1 0,18 19 96,-1 0-64,1 2 64,40-21 192,1 19-192,17-19-256,23-1 480,-2 1-384,20-20-449,-19 0-192,-19 0-544,17 0-2050,-17-20-3556</inkml:trace>
  <inkml:trace contextRef="#ctx0" brushRef="#br1" timeOffset="37981.4453">13102 5215 13356,'19'20'3876,"-19"-20"-2499,0 0 385,-19 0 256,19-20-737,-20 1-673,0-1-351,-1 0 31,1 1-32,2-22 129,-2 21-1,-1-19-192,21 0-96,0-2-96,0 1-32,41 21-320,-23-21 736,23 21-832,-1-1-641,19 20-833,-19 0-1441,-1 0-4196</inkml:trace>
  <inkml:trace contextRef="#ctx0" brushRef="#br1" timeOffset="38386.7188">13400 4878 18321,'0'20'1697,"0"-1"-736,0 1 289,0 0 287,0 21-320,0-22-480,18 21-321,-18-1-127,20 2-97,21-22-96,-21 1 0,19-20 32,-19 0 64,0-20 64,0 1-63,-1-1-1,1-21-64,-20 2 32,0 0 0,0 19-128,0-1-32,0 1 32,0 20-32,0 0-192,0 0-160,0 20 224,0 1 64,20 18-353,0-19-223,19 0-289,-19-1-481,20 1-800,1-20-1153,-23 0-5061</inkml:trace>
  <inkml:trace contextRef="#ctx0" brushRef="#br1" timeOffset="38742.1875">13934 4898 18609,'21'59'1954,"-21"-38"-897,20 18 0,0 1 480,-20-21-191,20 22-674,-1-21-447,-19-1-65,20-19 0,-20 0 64,20 0 0,-20 0 225,0-19-129,0-1-192,0-21-32,0 22 96,0-21-96,0 1-63,20 18-1,-20 1 64,20 20 0,-1 0-32,-19 0 0,20 20-32,20 1-128,-19 18-353,-3-19-159,22 19-353,-19-19-609,-1 1-576,19-21-1377,-39 0-3107</inkml:trace>
  <inkml:trace contextRef="#ctx0" brushRef="#br1" timeOffset="39083.0078">14372 4917 17969,'20'40'2306,"-20"-19"-769,20 18 225,-1-19-193,1 19-576,-20-19-416,20 1-321,-20-1-32,20-20 0,-20 0 1,20 0 31,-20 0 96,0-20-160,0-21 1,0 22-161,0-21 32,0 21-32,0-22-32,19 21 64,1 0-352,-20 1 768,20 19-384,0 19 0,0 21 0,-1-19-352,1 18 224,20 1-320,-19-1-417,-1-18-480,-2-1-193,3-1-640,-1-19-1505,0-19-4485</inkml:trace>
  <inkml:trace contextRef="#ctx0" brushRef="#br1" timeOffset="39249.0234">14848 4978 17712,'20'39'2659,"0"-19"-1090,-20 19-352,20-19-576,0 21-513,-1-22-288,1-19-385,0 0-447,0 0-1315,0-19-2689</inkml:trace>
  <inkml:trace contextRef="#ctx0" brushRef="#br1" timeOffset="39409.1797">14848 4700 21908,'-39'0'1570,"39"0"-1250,0 0-448,20 0 160,-20 0-320,19 0-1122,1 0-1504,0 19-4005</inkml:trace>
  <inkml:trace contextRef="#ctx0" brushRef="#br1" timeOffset="39683.5938">15027 5017 16335,'19'79'2530,"1"-58"-1056,0-1 896,1-1-833,-21-19-319,20 0-354,-20 0-127,0-19-160,0 19-257,18-20-128,-18-21 0,20 22 97,1-21-97,-21 21-256,20-1 128,0 20 64,-2 0 192,3 0-96,-1 20-127,0-1-1,0 1-353,19 19-383,-19-19-481,20 1-833,-21-21-1153,1 0-3427</inkml:trace>
  <inkml:trace contextRef="#ctx0" brushRef="#br1" timeOffset="40465.8203">15920 4917 15758,'-20'-39'2755,"0"19"-897,0 20-705,1 0 480,-21 20-319,20 0-289,-19 39-545,19-18-512,0 18 192,0-20 0,20 2-160,20-22 0,0 1-64,0-20-128,-20 0 0,19 0 96,1-20 160,0-19-96,-20-2 96,20 22 32,-20-1 0,0 0 96,0 20-32,20 0-95,-20 20 31,19 19 0,21 2-96,1 38-160,-3-20 31,23 21 33,-22-21-224,1 1 160,-20-1 128,-1 2 64,-19-22 32,-19 0 96,-21-19 64,-1 0-96,3-1-31,-3-19 63,3-19-288,-3 19-129,21-40-287,0 21-577,1-1-801,19-19-801,19 18-2978</inkml:trace>
  <inkml:trace contextRef="#ctx0" brushRef="#br1" timeOffset="40755.8594">16595 4580 23189,'-20'-39'1218,"1"39"-834,19 20-416,19-1 1057,-19 21 320,20 0-480,0 39-385,0 1-351,0-1-97,-1-20-193,21 1-575,-20-20-33,19-1-640,-19-18-257,0-21-768,-20 0-1602,0 0-9193</inkml:trace>
  <inkml:trace contextRef="#ctx0" brushRef="#br1" timeOffset="41031.25">16457 4917 19666,'-20'20'2947,"20"-20"-2371,38-20 513,3 20 801,18 0-961,1-19-160,-1 19-1153,2 0 480,-3 0-801,1 0-416,-18 0-801,-1 0-1121,-21 0 192,1 0 866,-20 19 1568,0 1 834,0 0 1312,0 1 545,0 18-256,0-39-544,20 20-129,-20 0-801,20-20-479,0 0-514,-1 0-672,1-20-1826,0 0-6342</inkml:trace>
  <inkml:trace contextRef="#ctx0" brushRef="#br1" timeOffset="41160.1563">16933 4739 11370,'-61'-20'10762,"43"1"-9993,-2 19-1345,20-20-1,0 20-864,20-20-2563</inkml:trace>
  <inkml:trace contextRef="#ctx0" brushRef="#br1" timeOffset="42154.2969">17330 4798 13901,'0'0'2338,"20"0"-416,-20 21 384,20 18-352,-1 1-545,-19 19-352,20 1-609,0-20-159,-20 20-97,20-40-32,0 19-96,-1-19 0,-19-1 0,20-19 32,-20 0-32,0-19 193,0-1-129,0 0-160,20-19 64,-20-21-32,0 20-128,0-20-129,0 20-95,20 1 0,-20 19 768,0 20-640,0 20 160,0 19 96,20-19-96,-20 21-96,19-2 96,1-19 0,0 0 96,1-1-64,-21-19 64,0 0 32,20 0 64,-20 0-32,0-19 0,18-1-64,-18 0-32,20 1-32,-20-1-96,21-1 0,-1 21-32,0 0 31,-20 21 129,19-21 65,21 39 127,-20-19 0,0 0-64,19-1 32,1-19-32,19 0 96,-39 0 193,21-19-33,-21-1 33,-2-19-65,2-2 96,-20 1-223,-20 1-257,2 19 960,-2 1-703,-1 19 63,1 0-64,0 19-192,0 1-32,20 19-32,0 22-64,0-22-288,20 1 288,20-1-257,19 2-447,2-22-290,-2 1-415,1-20-545,19 0-2146,-40 0-6886</inkml:trace>
  <inkml:trace contextRef="#ctx0" brushRef="#br1" timeOffset="43717.7734">18978 5176 17744,'20'0'1474,"-2"0"-481,3 0 128,-1 0 704,0 0-768,19 0-192,-19 20-288,20-20-289,-1 19-288,21-19 128,-21 0 32,1 20-128,19-20 32,-18-20-64,-21 20-64,0-19 0,-1-1 192,-19 0 1,0-19-65,0 18 32,-19-18-64,-1-1 0,0 21-96,0-22 64,-19 1 64,-2 1-353,1 0 898,22 19-545,-23-21 32,21 2-96,20 19 96,0 1-64,0-1-128,20 0 160,21-1-64,-3 2-64,23-1 64,-2 20 0,0 0-32,1 0 32,19 20-64,-39-1-96,19 2-64,-18 19-129,-3-1-95,-38 20 128,0 1 352,-18-1-96,-23 2 128,1-22-32,20 20 256,1-39 0,-1 21 1,20-22-97,20-19 0,-1 20 32,21-20 0,21-20-160,-2 20-352,20-19-481,-19-1-31,19-1-482,-20 1-1024,-18 20-1121,-3-19-5093</inkml:trace>
  <inkml:trace contextRef="#ctx0" brushRef="#br1" timeOffset="44043.9453">20288 4639 21940,'-20'-19'1858,"-1"19"-673,21 0-64,0 19 257,0 22-386,0-2-287,0 20-288,0 2-129,21-2-192,-1 0-96,0 1-320,-1-20 31,1 20-191,20-21-321,-1-19-384,1 0-224,0-1-866,-21-19-1824,21-19-9771</inkml:trace>
  <inkml:trace contextRef="#ctx0" brushRef="#br1" timeOffset="44363.2813">20606 4878 20339,'18'59'2210,"2"-18"-1089,0-2 320,1 1 225,-1-21-481,-20 22-480,0-21-321,20-1-96,-20 1-31,19-20-65,-19 0 0,20 0-32,-20-20 64,20 1-256,-20-22 64,20 21-32,0-19-32,-1 19-32,1 1-64,20-1 0,-20 20-32,-1 20 0,1-1-129,0 21-575,21-1-994,-23-18-737,23 18-1985,-21-19-9321</inkml:trace>
  <inkml:trace contextRef="#ctx0" brushRef="#br1" timeOffset="44818.3594">21438 4600 14541,'0'-59'1730,"0"59"480,0-20 96,0 20-192,0 0-897,0 40 353,0-21-65,0 40-480,0 21-320,20-1-193,-20-19-416,20 19-31,1-18-226,-1-22-543,0 0-129,19 2-448,-19-21-257,20-1-832,-21-19-1602,1 0-6277</inkml:trace>
  <inkml:trace contextRef="#ctx0" brushRef="#br1" timeOffset="45094.7266">21756 4937 22132,'-39'61'1378,"39"-42"-577,0 21 320,20-21 0,-1 22-385,21-21-447,1-1-161,-3-19 0,3 0-160,18-19-128,-39-1-193,0-1 65,-20 1 0,0-19 64,-20 0-65,-21 19-255,3-1 191,-23 1-63,2 20 256,19 0 256,21 0-1185,-1 20-1281,20-20-1090,0 21-5988</inkml:trace>
  <inkml:trace contextRef="#ctx0" brushRef="#br1" timeOffset="45543.9453">22392 4957 21075,'0'-59'513,"0"39"480,-21 20 128,1 0 448,-19 0-223,19 20-578,0 19-768,0 2 289,1-2-546,19 1 225,19-1-64,1 2-224,0-22-32,0-19-1,1 0 129,-3 0 96,2-19 64,1-1 0,-1-1-32,0 1 160,-20 20-64,0-19 64,0 19-32,0 19 160,0 22-192,0-2 32,0 20 0,20 2 0,-20 17 192,0-19 129,0 22-33,-20-22-160,0-19-32,0 19 33,-1-39-161,-17 0-321,-3-1-159,21-19-65,0 0-223,1-19-514,-1-1-1056,20-19-1377,20-20-5542</inkml:trace>
  <inkml:trace contextRef="#ctx0" brushRef="#br1" timeOffset="45957.0313">22709 5037 23093,'21'20'801,"-1"-1"0,-2-19 64,2 20 96,-20 1-33,21-1-447,-21-20-289,0 19-160,0-19 64,0 0-96,0 0 0,0 0 160,20-19-288,-20 19 96,20-20 64,-20-1 0,19 1-96,1 1 64,0-1 96,0 20 161,0 0 95,-20 0 32,19 20-224,1-1-63,0 22-33,0-21-353,0 19-479,-1-19-321,-19-1-193,20 1-159,0-20-801,-20 0-609,20 0-2146,-20-20-8840</inkml:trace>
  <inkml:trace contextRef="#ctx0" brushRef="#br1" timeOffset="46209.9609">23226 4541 20050,'0'-20'1250,"20"20"-1186,19 20 833,-19 0 672,20 19 385,-1 0-641,1 22-544,0 17-289,-21-17-159,1 17-225,-20 3 32,0-22-192,-20-20-32,1 2-577,-1-2-480,0-39-577,0 20-1184,20-20-2628</inkml:trace>
  <inkml:trace contextRef="#ctx0" brushRef="#br1" timeOffset="46406.25">23623 5196 23286,'40'39'5124,"-40"-19"-5284,0-20-224,0 0 192,0 0 288,0 0-1185,0 0-1506,0 0-2177</inkml:trace>
  <inkml:trace contextRef="#ctx0" brushRef="#br2" timeOffset="89055.6641">1547 6387 8359,'0'-20'8072,"0"20"-7271,-20-19 320,20-2 929,-19 21-128,-21-20-1026,20 20-31,-19 0-192,-1 0-129,0 0 65,1 20-193,19-20-352,0 21-64,20-21-96,-21 19 32,21 1 64,0 0-96,21 19 128,-1-19-128,0 21 64,0-22 32,-1 21-32,-19-1 32,20-19 96,-20 20-64,0 0 32,-20-1 0,20-19-32,0 20-96,0-20 160,-19 0-224,19-1 32,0 1-32,19 0 96,-19-1 32,20-19-96,20 20-96,-20-20-32,-1 0-65,1 21 33,20-21-353,-20 20-383,-1-20-610,1 0-352,0 0-1089,1 0-3619</inkml:trace>
  <inkml:trace contextRef="#ctx0" brushRef="#br2" timeOffset="89656.25">1944 6783 10762,'0'-19'6117,"0"-1"-4771,0 0 127,-18 1 385,18-1-160,0 0-834,-21 1-127,21-2-64,-20 1-257,20 20-96,-20 0-159,20 20 31,-20-20-64,20 40-32,-19-20-64,19 19-64,0 1 0,0 0 0,0-20-32,19 0-128,-19-1 224,20-19-96,0 0 192,-20 0 0,20-19 64,-20-1-32,21 0 128,-21-1-95,0 2-193,0-1 0,0 0-96,18 20-33,-18 0 129,0 20 32,20 0-224,0-1-352,1 2-545,-1-1-289,-2 0-768,3-20-1121,19 0-4132</inkml:trace>
  <inkml:trace contextRef="#ctx0" brushRef="#br2" timeOffset="90018.5547">2361 6605 13516,'0'-20'6342,"0"1"-5637,0 19-64,-20 0 1056,1 0-320,-1 0-704,0 0-353,20 0-31,-20 19-1,0 1-160,20 0-256,0 1 64,20-2 96,0 1-96,0-20-128,0 20 192,19-1-32,-19-19 64,0 20-32,-20 0 96,21-1 96,-42-19 0,21 21-32,-20-1-32,0-20-31,0 20-322,1-20-511,19 0-225,0 0-801,-20 0-1441,20-20-2498</inkml:trace>
  <inkml:trace contextRef="#ctx0" brushRef="#br2" timeOffset="90344.7266">2640 6646 16912,'0'-21'2274,"0"21"-1474,-20 0 834,0 0 0,20 0-577,-20 0-257,0 0-383,20 21-385,0-21-32,0 19 0,0 1-64,0 0-64,20-20 95,0 19-159,-20 1 160,20 0 64,0-1-32,-20-19 32,19 21 128,-19-1-63,-19-20-65,-1 20-257,20-1-127,-20-19-513,0 20-1025,20 0-1120,-20-20-2500</inkml:trace>
  <inkml:trace contextRef="#ctx0" brushRef="#br2" timeOffset="90765.625">2839 6646 21043,'-20'0'1538,"-1"0"-962,21 0 578,0 19 447,0 1-704,0 0-417,0 19-320,0-19-63,21 20-33,-1-20-96,-2-20 32,2 20 0,1-20 0,-1 0 0,0-20 96,-2 0 96,-18-1-160,0 2 32,0-1 64,0 0-64,-18 1 32,18 19-96,0 0 0,0 0-256,0 0 160,18 19 32,-18 1-192,41 0-289,-21-1-320,0 2-64,19-1-416,1-20-801,-1 20-801,-19-20-3010</inkml:trace>
  <inkml:trace contextRef="#ctx0" brushRef="#br2" timeOffset="91235.3516">3215 6605 15374,'0'41'1794,"21"-2"-417,-3-19 449,-18 19 32,20 0-801,-20-18-417,20-1-384,1 0-95,-1-1 191,-20-19-96,18 0 128,-18-19-127,0-1-65,0 0-96,0-20 0,0 20-32,0-19-64,0-1-32,0 0 32,0 20-64,0 20-32,0 0 64,0 0-32,21 20 64,-1 1 0,-20 18 96,20-19-96,0 19 96,0-19-96,-20-1 0,0 2-64,19-21 288,-19 0-64,0 0 257,0 0 159,0 0-63,0-21-193,20 2-160,-20-1-128,20 20-64,0-20-160,-20 20-128,39 0-417,-19 20-704,0 0-289,0-1-1249,1 2-1825,-3-1-10763</inkml:trace>
  <inkml:trace contextRef="#ctx0" brushRef="#br2" timeOffset="91604.4922">3851 6705 17616,'19'19'2434,"-19"-19"-640,20 0-256,-20-19-1,20 19-640,-20 0-481,20-20-191,-20 0-65,0 1-32,0-2 32,0 1 128,0 20-128,-20-20-128,-20 20 65,21 20-97,-1-20 128,0 20 32,0 20 32,20-20-32,0 19-192,20-19 96,0 0-96,19-1-32,1 2-64,0-21-256,-1 0-353,21 0-672,-21-21-898,2 21-3074</inkml:trace>
  <inkml:trace contextRef="#ctx0" brushRef="#br2" timeOffset="92673.8281">4724 6665 4900,'0'0'10122,"-20"0"-8617,20 0-320,-20 0 833,20 0-288,-19 20-385,19 0-672,0-1 31,0 1-223,0 19-161,19-18-224,1-21-96,0 20 0,0-20 64,0-20-64,-1-1-64,1-18 0,0 0-64,-20-20 160,-20 18 0,0-18 0,1-2-96,-1 2 128,0 20-160,-20 0 96,21-2 64,19 21 64,-20 20 161,20 0 95,0 0-320,0 20-32,20 0 160,-1 20-128,1 0 32,20 19-64,-20-18-64,19 18 96,1-20-64,-20 21-128,19-40 128,-19 19-64,0-19 0,1 0 32,-3-1-64,-18-19 96,20 0-32,1 0 64,-21 0 32,0-19 64,20-1-64,-20 0 32,0 1-32,0-21-160,0 21-96,-20-2 32,20 1 64,-21 20-32,21 0-417,-20 0-352,20 20-960,0 1-1378,0-2-5125</inkml:trace>
  <inkml:trace contextRef="#ctx0" brushRef="#br2" timeOffset="93137.6953">5101 6625 20371,'0'0'961,"0"0"-865,20 0 705,0 0 256,0 0-673,19 0-320,-19 0-64,20 0 32,-20 0-128,-1 0 32,1 0-32,-20 0 64,0-20 128,0 0 32,0 20-64,-20-19 32,1-1 32,-21 20 225,20-20 95,0 20-320,1 0 801,-21 0-737,40 0 64,-20 20-31,0 0-129,20-1-32,0 1-128,20 21 64,0-2-64,0-19-385,19 19-223,1-19-1,0-1-160,19-19-544,-18 0-1314,18-19-2434</inkml:trace>
  <inkml:trace contextRef="#ctx0" brushRef="#br2" timeOffset="93515.625">5597 6327 18545,'-19'-20'2498,"19"0"-1601,-20 20 513,20 0 511,0 20-447,0 0-449,20 20-353,-20 19-351,19 22-33,1-22-192,20 0-128,-20 1-641,19-21 129,1 1-545,-1-21-449,-19-19-832,21 0-1217,-41 0-3844</inkml:trace>
  <inkml:trace contextRef="#ctx0" brushRef="#br2" timeOffset="93687.5">5459 6585 17872,'-41'0'2627,"41"20"-1474,0-20 96,21 0 641,19 0-353,-1-20-1152,1 20-770,-1 0-704,1 20-320,19-20-1346,-19 0-1601,1 20-6534</inkml:trace>
  <inkml:trace contextRef="#ctx0" brushRef="#br2" timeOffset="93934.5703">5856 6625 7751,'38'0'5701,"-17"-20"-2177,-1 0-930,0 1-608,0-1-833,-1 0-480,-19 1-257,0-3 0,0 3-159,-19-1-1,-1 20-32,0 0 128,-21 0 97,3 20-65,17 21 97,1-22-129,0 21-224,20-1 32,0 2-128,20-2 32,21 0-128,18-19 96,-19-20-256,19 0-320,1 0-385,-21 0-96,21 0-641,-21-20-1024,-19 1-2435</inkml:trace>
  <inkml:trace contextRef="#ctx0" brushRef="#br2" timeOffset="94231.4453">6293 6585 18001,'18'61'1121,"-18"-42"-641,21 1 705,-1 0 257,-20-1-321,20-19-577,-20 20-160,0-20 257,0-20 384,0 20-737,-20-19 1,0-21 95,20 0-96,0 0-96,0 1 97,0 19 95,20-21-32,-20 22-223,40 19-129,-21-20-673,21 20-961,0 20-1473,-1-20-8359</inkml:trace>
  <inkml:trace contextRef="#ctx0" brushRef="#br2" timeOffset="95093.75">6550 6566 11787,'0'0'2530,"0"0"-1025,0 19 385,0 1 673,20 0-641,0 20-833,-20-20-385,19 0-95,1-1-33,0 1-95,-20-20 31,21 0-63,-21 0-65,0 0-32,0-20-191,0-19-97,-21 19 32,21-20-96,0 0-192,0 1-1,0 19 97,21 1-32,-1 19-32,-20 0-32,38 19 224,-17 21 0,-1-21-32,19 1 64,-19 0 0,20 1-32,-20-21 32,0 19 0,-20-19 32,0-19-160,0 19 545,0-21-353,0 1 32,0 0-64,0-19-32,0 19-96,0 1-64,19 19 96,-19 0-128,20 0 128,20 19-32,-19 1-96,17 19-609,-18-19-576,21 21-321,-2-22-960,-19-19-1442,0 0-5958</inkml:trace>
  <inkml:trace contextRef="#ctx0" brushRef="#br2" timeOffset="95261.7188">7225 6507 10634,'20'39'9352,"-20"-19"-7302,20 19-1121,0-19-224,0 1-481,-20-2-192,19 1-448,1-20-385,0 0-1121,0-20-1665</inkml:trace>
  <inkml:trace contextRef="#ctx0" brushRef="#br2" timeOffset="95628.9063">7146 6248 19314,'0'0'769,"0"20"-1538,20-20 64,0 19 129,19 1-417,1 0-1249,0 20-1826,-21 19-2274,21-19 3299,0 20 4836,-21-20 2307,1-1 385,0 2-1,0-22-1409,-20 1-865,21-20-448,-21 0-417,0 0-32,0-20-576,0 20-1,0-40-447,0 20-193,-21-19 0,21 19-128,0-19 32,0 39-64,0-22 0,21 22 0,-21 22-64,38-3 128,-17 1-417,19 0-544,-22-1-480,23 21-545,-1-19-1089,-21-21-1569,-19 19-9706</inkml:trace>
  <inkml:trace contextRef="#ctx0" brushRef="#br2" timeOffset="95795.8984">7761 6546 16623,'0'20'3812,"20"-1"-1826,0 1-385,0 0-288,-1 1-928,1-2-545,0-19 224,1 20-833,-1-20-736,-20 0-1762,0-20-3300</inkml:trace>
  <inkml:trace contextRef="#ctx0" brushRef="#br2" timeOffset="95961.9141">7781 6367 21364,'-20'-19'672,"40"19"-1440,-20-21-65,20 21 224,0 0-800,-1 0-3267</inkml:trace>
  <inkml:trace contextRef="#ctx0" brushRef="#br2" timeOffset="96208.0078">8178 6268 18705,'-59'19'2114,"39"1"-1025,0 21 289,0-22 415,0 21-480,20-1-928,20-19-289,0 21-96,20-22-192,19 21-161,-19-21-63,19 1 0,-39 0 191,1 1 97,-3-2 128,-36 1 32,-3 0 96,1-20-63,-20 19-130,21-19 1,-21 0-480,40-19-1090,-20 19-1697,20-40-3203</inkml:trace>
  <inkml:trace contextRef="#ctx0" brushRef="#br2" timeOffset="96411.1328">8356 6268 21812,'20'0'2563,"1"19"-1891,-21 1 289,20 21 128,-2-2-416,3 0-289,-1 1-288,0 1-288,19-22-352,-19 21-449,0-21-513,0-19-704,0 20-1666,-20-20-10537</inkml:trace>
  <inkml:trace contextRef="#ctx0" brushRef="#br2" timeOffset="96650.3906">8297 6485 18897,'39'0'4292,"-19"-19"-2498,41-1-192,-22 20-161,21 0-576,-21 0-449,21 0-224,-21 0-192,1 20 97,1-1-97,-3 3-193,-17-3-63,-1 1-32,0 0-257,-2-1-287,-18-19-193,0 20-417,0-20-960,0-20-1986,0 1-12716</inkml:trace>
  <inkml:trace contextRef="#ctx0" brushRef="#br2" timeOffset="96805.6641">8694 6307 17552,'-20'-20'2819,"20"20"-1858,20-19-641,0 19 96,1 0-352,17 0-544,3 19-1762,-21 1-2947</inkml:trace>
  <inkml:trace contextRef="#ctx0" brushRef="#br2" timeOffset="96976.5625">9032 6348 15855,'-20'39'5156,"20"-39"-3874,-20 39-33,0-19 1089,0 19-736,20 2-930,0-21-416,0 19-192,20-19-64,20 0 65,-1-20-194,21 0-127,-1 0-352,-18-20-225,-3 20-352,3-20-609,-21 20-1377,0-19-2755</inkml:trace>
  <inkml:trace contextRef="#ctx0" brushRef="#br2" timeOffset="97548.8281">9607 6605 14317,'21'-20'3395,"-21"20"-1985,20 20 191,-2-20 97,3 41-513,-1-22-416,0 1-321,0 19-256,-1-19-256,1 0-288,-20-1-353,20 2-704,-20-21-1090,0 0-2561</inkml:trace>
  <inkml:trace contextRef="#ctx0" brushRef="#br2" timeOffset="98048.8281">9885 6189 17969,'0'-21'2498,"-20"21"-961,20 0-672,0 0 480,20 21 225,-20-1-577,20 19-577,0 20-127,19-18-193,-19-2 32,21-19 0,-21 19-96,-2-39 64,2 20-32,-20-20 64,21 0 96,-1-20-160,-20 20 33,20 0-33,-2 0-64,3 0 0,-21 20 32,20-1-32,0 22 0,-20-21-161,0 19 1,0-19 0,-20 21 0,0-22 96,-1-19-96,3 20-128,-2-20-257,0-20 33,20 1-257,-21-2-352,1 1-449,20-19-928,-18 19-513,18 0-3811</inkml:trace>
  <inkml:trace contextRef="#ctx0" brushRef="#br2" timeOffset="98309.5703">10442 6507 23670,'0'0'1377,"0"0"-1249,0 19 1057,0 1 545,20 0-929,-2-1-577,2 1-64,1 0-160,19-20 128,-21 21-320,21-42-64,0 21-193,-21-20-287,1-19-289,-20 19 64,0 0-416,0-21-801,0 2-1346,0 19-5604</inkml:trace>
  <inkml:trace contextRef="#ctx0" brushRef="#br2" timeOffset="98497.0703">10660 6129 22613,'19'19'1633,"1"1"-95,0 21-33,0-2-448,0 0-448,-1 22-353,1-22-256,20 0-384,-1 1-449,1 1-352,-19-41-417,17 19-672,-38-19-2018,0-19-10378</inkml:trace>
  <inkml:trace contextRef="#ctx0" brushRef="#br2" timeOffset="98666.0156">10620 6367 19858,'-40'20'3203,"40"-20"-2562,20 0 352,20 0 929,19-20-1090,1 20-767,-1 0-546,0-19-992,2 19-994,-2 0-3138</inkml:trace>
  <inkml:trace contextRef="#ctx0" brushRef="#br2" timeOffset="99221.6797">11493 6089 12748,'-19'0'5381,"-1"-19"-2691,0 19-1088,20 0 127,0 19-191,0 1-321,20 0-256,-20 19-353,20 21-255,-1-20-257,21 19 0,-20-19-64,0 0-256,19-1-193,-19 0-319,0-17-481,1-3-481,-3-19-1217,2 0-2306</inkml:trace>
  <inkml:trace contextRef="#ctx0" brushRef="#br2" timeOffset="99489.2578">11831 6327 1057,'0'21'20211,"0"-2"-18706,0 21-832,0-21 800,0 21 33,20 1-1026,0-22-384,19-19 0,21 0-64,-21 0 128,21-19-320,-21-3 128,-19-17-160,-20 19-96,0-19-97,-20 19-31,2-20-161,-23 40-63,1-20-65,1 20-96,-1 0-128,0 20-256,21 1-640,-1-2-1987,20-19-11178</inkml:trace>
  <inkml:trace contextRef="#ctx0" brushRef="#br2" timeOffset="99867.1875">12207 6248 18321,'-18'20'2851,"18"-1"-1602,-20 1 320,20 0 321,20 20-641,-20-20-640,18 19-481,23-19 0,-21-20-320,19 0 448,-19 20-224,0-20-160,0 0 32,0-20 96,-20 20 0,19 0-32,-19 0 0,20 0 96,0 20-128,0-20 128,0-20-64,-1 20 64,21-20-128,1 1 128,-23-21-32,2 0-96,1 20-32,-21-19-32,0 19-257,-21 0-95,1 20-33,2 0-127,-2 20-673,-1 0-1090,21-1-832,0 1-5189</inkml:trace>
  <inkml:trace contextRef="#ctx0" brushRef="#br2" timeOffset="100156.25">12843 6367 21268,'20'-19'1153,"0"19"-481,-1-21 321,1 1-224,0 0-289,-20 1-255,20-1-33,-20 0-96,-20 20 32,0-19 0,0 19-96,-19 0-32,19 0 64,-20 19 0,21 21 0,-1-1 33,20 2-1,0-2 0,20 0-128,-1 1-193,21-21-800,19 3-512,1-3-2178,19-19-9738</inkml:trace>
  <inkml:trace contextRef="#ctx0" brushRef="#br2" timeOffset="100716.7969">13240 6367 15022,'-20'40'2594,"20"-40"-896,0 19-129,20 1 257,-20 0-257,20-20-191,0 19-385,-20-19-32,20 0-32,-20-19-257,0-1-95,0 0-321,0 1-96,0-21-96,0 0-288,0 0 352,0 1-512,19 0-225,1 19-352,0-1-640,21 21-385,18 0-1954,-1 0-6438</inkml:trace>
  <inkml:trace contextRef="#ctx0" brushRef="#br2" timeOffset="101191.4063">13876 5950 15342,'-21'0'6887,"21"0"-5959,21 20-223,-1-1 1089,-20 22-545,20 18-576,-2 0-417,23-18-160,-21-2-64,19 1 32,-19-21 0,0-19 0,20 20 32,-40-20 32,19 0-64,1 0 0,-20 0-64,20 0 33,0 20 63,-20 20-96,21-20-64,-21 19-65,0-19 33,0 0-64,0-20-224,0 19-481,-21-19 256,1 0-480,0-19-416,0-1-609,1 0-609,-1 1-3394</inkml:trace>
  <inkml:trace contextRef="#ctx0" brushRef="#br2" timeOffset="101481.4453">14331 6307 10794,'0'41'8712,"0"-22"-6726,0 1-513,21-20 641,-21 20-768,20-1-674,0-19-320,0 20-223,-1-20 63,21-20-32,-20 20-128,-20-39-64,0 19-224,0 1-1,0-22 33,-40 21 224,1 1-96,-1-1 96,-1 0-32,3 20-32,17 0-128,1 0-801,20 20-737,0-20-1313,20 20-1857</inkml:trace>
  <inkml:trace contextRef="#ctx0" brushRef="#br2" timeOffset="101772.4609">14590 6228 17648,'0'0'2114,"0"0"-1185,0 20 865,0 0-161,20 19-544,-1-19-448,1 20-289,20-20 97,-19-20-161,17 20-128,-17-20-32,-1-20-64,0 0-160,0 1-96,-20-2 64,0 1-32,-20-19-321,20 19-351,-20 0-482,0 1-736,20 19-1089,0 0-5477</inkml:trace>
  <inkml:trace contextRef="#ctx0" brushRef="#br2" timeOffset="102184.5703">14987 6268 21332,'0'19'1569,"20"1"-928,-20 0 544,20 1 256,-20-2-544,19 1-577,-19 0-127,20-1-1,-20-19-32,0 0-32,0 0 0,0 0 192,0-19 1,20-1-321,-20 0 32,21 1 32,-21-22-64,20 21 64,18 1-32,-17-1-32,-1 20 0,-20 0 0,20 20-192,-2-1-449,3 21-576,-1 0-833,0 0-1762,0-21-5572</inkml:trace>
  <inkml:trace contextRef="#ctx0" brushRef="#br2" timeOffset="102676.7578">15643 6307 18705,'-40'-39'1474,"40"19"-385,-21 20 64,21 0 96,-20 0-224,2 20-609,18 19-95,-20 2-193,20-2-128,0 20 64,0-20-128,20-17 64,-2-3-257,2-19 129,1 0-64,19-19 96,-21-22 0,1 1 0,0-19 192,-20-1-96,0 1 0,-20 0 64,0-21-32,1 41 0,-1-1 384,0 19 353,-1 21 96,1 0-256,20 21-129,0 19-192,0 19-192,20 1 1,1 19-290,19-20-607,-1 1-418,1-21-896,-1 1-2498,1 1-9994</inkml:trace>
  <inkml:trace contextRef="#ctx0" brushRef="#br2" timeOffset="103386.7188">16257 6248 10730,'0'0'5317,"0"0"-2274,0-20-801,0 20-192,0 0-513,0 0-512,20 20-352,0-20-385,0 0-160,0 0-96,-1 20 96,1-20-32,0-20-32,1 20-192,-21-20-96,0 1-96,-21-1 31,1 20-63,0-21 64,-19 21 192,19 21 0,-20-21 32,21 20 128,-1 19 64,20-19 32,0 19 64,0 2-160,20-22-64,19 1-160,1 0-448,-1-20-65,22 0-1089,-3-20-1601,-17 20-2915</inkml:trace>
  <inkml:trace contextRef="#ctx0" brushRef="#br2" timeOffset="103557.6172">16773 6168 16335,'0'41'1986,"-18"-22"-1025,-3 21 640,21-1-127,-20 2-1122,20-2-416,-20-19-513,20-1-480,0 1-512,-20-20-1634,1 0-12492</inkml:trace>
  <inkml:trace contextRef="#ctx0" brushRef="#br2" timeOffset="103742.1875">16536 6248 21332,'0'0'1825,"0"0"-383,20 20 384,19-20-1122,-19 19-512,20-19-352,-1 20-128,-19 0-673,21 1-352,-3-21-961,3 19-1282,-21-19-2594</inkml:trace>
  <inkml:trace contextRef="#ctx0" brushRef="#br2" timeOffset="103980.4688">16933 6009 20403,'0'21'3075,"20"-1"-2499,-20 0 834,19-1 287,1 21-864,0 20-417,0-21-287,19 20-226,-19-19-351,20 0-353,-20-20-352,19 0-384,-19-1-449,0-19-1954,-20-19-10602</inkml:trace>
  <inkml:trace contextRef="#ctx0" brushRef="#br2" timeOffset="104328.125">16872 6248 21075,'41'0'1826,"-1"0"-320,19 0 223,20 0-608,-19 0-800,-1 0-225,-18 0 0,18 0-32,-19 0-224,-20-20 0,-1 20-161,-19-19 33,0-22-32,0 21 160,-19 1 95,-21-1 1,20 0 0,-19 1 96,19 19 64,-1 0 129,1 0 31,0 19-192,20 21 0,0-1 64,0 2 96,20-2-160,21 0-32,-3 1-64,23 0-256,-2-20-609,1 0-320,-21-1-609,1-19-928,-20 0-2755</inkml:trace>
  <inkml:trace contextRef="#ctx0" brushRef="#br2" timeOffset="104646.4844">17587 6129 6374,'20'60'15662,"-20"-21"-14348,0-19-193,20 19 512,1 1-576,-21-19-512,20-2-289,-20 1-192,18-20-32,-18 0-128,20 0 32,-20-20-160,0 1 256,0-2 64,0-19-192,0 21 256,21-21-64,-21 21 160,0-1 0,20 20-63,-20 20 63,20-20-160,-1 39-64,1-19-480,0 19-449,0-19-769,19 1-800,-19-2-1762,20 1-7719</inkml:trace>
  <inkml:trace contextRef="#ctx0" brushRef="#br2" timeOffset="105023.4375">18044 6148 19602,'-20'20'2114,"20"1"-929,-20-1 801,20 19-320,0 0-737,20 1-641,0-19-192,1-2 0,-1 1-96,18-20 64,-17 0-64,-1-20-32,0 1-64,-20-22-96,0 2 32,0-1-65,-20-20 129,0 1-160,-1 0 64,21-2-96,-20 22 191,2 19 194,-2 1 95,-1 19 32,21 0 256,-20 19 1,20 1-129,0 19-31,20 2-65,-20 18-32,21 0-224,-1-18 64,-2 18-416,2-20-609,21 1-417,-2-19-543,-19-21-1314,0 0-2499</inkml:trace>
  <inkml:trace contextRef="#ctx0" brushRef="#br2" timeOffset="105313.4766">18441 6089 13100,'0'-19'6118,"0"19"-3972,0 0-1666,0 0 897,0 19 161,-20 1-801,20 19-385,0-19-288,0 21-96,0-22 0,20 1-192,0 19 64,1-19-33,-3 0 33,2-20 128,1 21 0,-1-2-96,0-19 192,-20 20 0,0-20 32,0 20 32,0-20-31,-20 19-130,20-19-191,-20 0-288,-1 0-481,1 20-1730,2-20-3330</inkml:trace>
  <inkml:trace contextRef="#ctx0" brushRef="#br2" timeOffset="106008.7891">19057 5930 16815,'0'-19'2979,"0"-1"-1025,0 20-545,0 0-95,0 20 351,0 19-608,20 20-640,0 2-161,-1 17 0,1-17-224,0-2-96,20 0-448,-21-19-321,21 0-416,-20-21-961,-20-19-1346,0 0-3587</inkml:trace>
  <inkml:trace contextRef="#ctx0" brushRef="#br2" timeOffset="106225.5859">18998 6189 22581,'0'0'1409,"18"0"-1024,3 0 95,-21 0 65,20 0-481,20 0-64,-21 0-289,21 0-415,0 0-289,-21 0-160,21 20-97,1-20-351,-23 0-1122,2 19-1633,0-19 192,1 0 0</inkml:trace>
  <inkml:trace contextRef="#ctx0" brushRef="#br2" timeOffset="106493.1641">19395 6228 416,'39'-19'7111,"-39"19"-3364,20 0-928,-20 0-193,20 0-384,-20 19-320,0-19-288,0 20-609,20-20-353,-20 20 225,0-1-64,19 1-352,-19 0-129,20-20-160,0 21-64,0-21-32,0 0 96,-1 0-128,1-21 65,20 1-65,-20 20-64,-1-20-160,1 1-1,-20-1-63,-20 0-96,-19 1 32,-1 19-65,1-20-159,-21-1 159,21 21-31,-1 0-353,-1 0-608,23 0-1345,18 21-4133</inkml:trace>
  <inkml:trace contextRef="#ctx0" brushRef="#br2" timeOffset="107239.2578">20148 6209 13965,'0'39'3011,"20"-19"-961,1 19-481,-1-19 225,-2 20-705,2-20-321,1-20-319,-21 20 63,20-20 97,-20 0 384,0 0-256,0-20-225,-20 0-320,-1-20 0,21 20-63,-20-19-33,20-1-192,-18 1 160,18-2-128,18 22 32,-18-1-289,20 20-63,21 0-33,-21 0-287,19 0-706,21 20-800,-21-1-1089,1 1-3844</inkml:trace>
  <inkml:trace contextRef="#ctx0" brushRef="#br2" timeOffset="107645.5078">20664 6148 16527,'-40'41'2178,"40"-2"-1153,-18 1 160,18-1 97,0 2-674,0-22-448,38 21-96,-18-40 0,1 19 97,-1-19 63,0-19 128,-1-1 0,-19 0 1,0 1-97,0-22-96,0 21 32,-19 1-128,-1-21 0,0 40 0,20-19 161,-21 19 95,21 0-224,0 0-64,0 19-32,0 1-32,0 0-32,21 19-160,19-19-289,-1 1-287,1-2-225,-1 1-513,1-20-1088,-20 0-1859,0 0-8711</inkml:trace>
  <inkml:trace contextRef="#ctx0" brushRef="#br2" timeOffset="107949.2188">20923 6189 5413,'19'39'12299,"-19"-19"-10793,20 0-545,-20-1 992,20 1-383,0 0-417,-20-20-673,0 0-127,21 21-97,-21-21 0,0 0 97,0-21-65,18 1-160,-18 0-96,0 1 0,20-21-256,-20 21-257,21-22-191,-1 21 95,0 20 193,-2 0 128,-18 20 31,21 1-95,-21 18-128,20 1-641,-20-1-1442,20 2-2722</inkml:trace>
  <inkml:trace contextRef="#ctx0" brushRef="#br2" timeOffset="108339.8438">21399 6148 16367,'-20'20'1986,"0"-20"-1634,20 21 1058,-20 18 415,20-19-896,20 19-416,-20-19-385,20 0-32,0 1 64,19-21 0,-19 0 64,-20-21 33,20 1 31,-20-19-192,21-1 64,-21 1-96,-21-2 32,21-18 0,-20 20-32,0-2-64,2 2 129,-3-1 319,1 40 161,20-19-1,-20 19-288,20 19-223,0 21 127,0-1-224,20 2 32,0 18-224,1 0-161,-3-18-415,22 18-354,1-20-511,18-19-1250,-39 20-2786</inkml:trace>
  <inkml:trace contextRef="#ctx0" brushRef="#br2" timeOffset="108637.6953">21816 6148 20083,'-40'41'2210,"40"-2"-1474,-20-19 706,20 19 95,0 1-832,20-19-449,20-2-160,-1 1-64,1-20-64,19-20-224,-18 1 96,-21-2 32,0-19 32,-20 21 31,0-21 65,-40 1-256,20-2-160,-39 22-97,18-1 65,3 20-161,-3 0-640,21 0-641,0 0-1120,20 20-3589</inkml:trace>
  <inkml:trace contextRef="#ctx0" brushRef="#br2" timeOffset="109101.5625">22015 6209 17424,'0'39'2370,"0"-19"-1281,20-1 289,-1 1 319,-19-20-384,20 20-448,0-20-576,0 0-65,0 0-64,-20 0-64,19-20 96,-19 0-128,0 1 32,0-1-64,0 0 32,0-19-128,20 18-224,-20 1 160,0 20-32,0 0 160,20 0 352,-20 20 32,0 21-159,20-2-161,0-19-32,-20-1 0,19 1 0,-19 0 0,20-20 0,-20 0 128,20-20 0,-20 20 64,0-20-127,0-19-1,20 19-32,-20 1-32,0 19-128,21-20 0,-21 20-33,18 20 97,2-1-32,-20 1-320,21 19-545,-1-19-512,0 21-737,-20-41-1121,0 19-3043</inkml:trace>
  <inkml:trace contextRef="#ctx0" brushRef="#br2" timeOffset="109278.3203">22491 6189 6245,'20'0'13934,"0"20"-12109,-20-20-223,20 19-449,-20 1-993,19 0-160,-19-1-1025,20 1-993,0-20-1922</inkml:trace>
  <inkml:trace contextRef="#ctx0" brushRef="#br2" timeOffset="109446.2891">22511 6030 22389,'-20'-21'1954,"20"1"-1602,0 20-256,0 0 64,20 0-320,-20 0-705,20 0-1505,0 20-2146</inkml:trace>
  <inkml:trace contextRef="#ctx0" brushRef="#br2" timeOffset="109709.9609">22730 6030 14573,'38'-21'5349,"3"21"-3779,-41 21-321,20-21 192,-20 20-159,0 19-418,0 1-447,0-1-161,0 21-160,0-20 0,20-1-96,-1 2 32,21-22-32,-20 1-32,19 0 160,1-20-64,-20 0 33,19 0-1,-19-20-96,-20 20-129,20-20-575,-20 20-609,0-19-962,-20 19-1953,0-21-10826</inkml:trace>
  <inkml:trace contextRef="#ctx0" brushRef="#br2" timeOffset="109896.4844">22768 6228 15406,'-18'-19'5862,"18"19"-4933,0 0 95,38 0 1123,3 0-994,-2-20-993,1 20-128,0 20-449,-1-20-832,1 0-1185,-20 19-1762,-20-19-11723</inkml:trace>
  <inkml:trace contextRef="#ctx0" brushRef="#br2" timeOffset="110151.3672">23106 6268 19250,'0'0'1345,"20"0"192,19 0 738,-19-20-354,21 20-735,-1-20-546,-21 20-320,1-19-31,-20 19-33,20-20-192,-20-1-32,0 1-128,0 20 0,0-19-96,-20-1 32,-39 20 95,18 0 1,-17 20 64,17-1-96,21 1 160,0 21-32,20-22-32,0 1-32,20 19-64,0-19-192,21 0-96,-3 1-353,3-21-192,-1 19-672,-1-19-577,-19 0-1122,0 0-5668</inkml:trace>
  <inkml:trace contextRef="#ctx0" brushRef="#br2" timeOffset="110535.1563">23464 6228 18161,'0'-19'2082,"0"19"-1634,-20-20 513,20 20 1217,0 20-929,0-20-384,0 19-288,0 21-97,0-21-288,20 1-96,-20 21 0,19-41-64,1 19 33,0-19 31,-20 0-64,20-19-64,1-2-64,-21-19-65,0 1 33,0 0-96,0-2 64,-21-18 128,1 0 32,0 18 224,0 2 257,1 19 95,-1 0 129,0 20-257,0 0-160,20 20-159,0 19-65,0 2 0,20-1-224,20 19-289,-1-20-127,1 21-417,-1-20-96,2-21-641,-21 1-2658,0 0-8681</inkml:trace>
  <inkml:trace contextRef="#ctx0" brushRef="#br2" timeOffset="111317.3828">23861 5930 4964,'-40'-19'14702,"20"19"-13164,20-20-257,0 20 609,0-21 63,20 21-735,0 0-482,19 0-287,-19 0-129,20 0-160,-19 21 32,-3-21-96,22 20-64,-19-1-32,-1 1 65,18 0-1,-17-1-128,-1 1-1,0 1 1,-20-1 0,20 19-32,-20-19-32,0 19-160,19 2 96,1-2 32,-20 20-33,20-19 129,0 20 128,-20-21-96,0 20 64,0-18-96,0-1-32,0-1-96,-20 2-256,0-22-449,0-19-160,1 20-545,-21-20-1248,20 0-4742</inkml:trace>
  <inkml:trace contextRef="#ctx0" brushRef="#br0" timeOffset="147662.1094">794 8312 11787,'0'-20'2114,"0"20"-481,0-19 769,-20-1-95,20 20-770,0-20-512,-21 1 32,1-1 32,0 20-96,2 0-64,-3 0-224,1 0-225,-20 0-224,21 39 65,-21 1-1,20-1 0,0 21 97,-19-1-33,19 21-96,0-21-224,20-19-32,0 20-32,20-20-32,20-21 96,-21 1-64,41 0 64,-21-20-384,21 0-224,-1 0-642,2 0-511,-22 0-417,21 0-1506,-21 0-4067</inkml:trace>
  <inkml:trace contextRef="#ctx0" brushRef="#br0" timeOffset="147996.0938">1171 8531 19506,'-21'-20'1473,"1"20"65,2 0 223,-3 0 97,21 20-545,-20 0-608,0-1-288,20 1-257,0 21 32,0-21-224,20 19 160,0-19-32,19-20-64,2 0 128,-1 0 0,-1-20-320,1 0 160,-20 1 64,-20-22-192,0 21-288,-20 0-161,0 1-288,-21 19-384,23-20-192,-22 20-577,-1 20-1217,23-20-4228</inkml:trace>
  <inkml:trace contextRef="#ctx0" brushRef="#br0" timeOffset="148525.3906">1349 8492 21716,'20'19'1954,"0"-19"-1666,0 20 0,-20 0 994,19 19 95,-19-19-897,20 1-127,-20-1-161,20-1 96,-20 1-128,0-20 1,20 0 287,-20 0-32,0 0-352,0 0-64,0-20 32,-20 1-32,20-1-96,0-21-96,-20 21 96,20 1-96,20-1-64,-20 0 224,40 20-32,-21 20 64,1 0-32,21-1 128,-21 1-192,18 0 96,-17 1 96,-1-21-64,-20 20 32,20-20 128,-20 0 32,0 0-64,20-20 0,-20-1-160,19 1 129,-19 0-226,20 1-95,-20 19-192,20-20-257,20 20-512,-21 20-608,1-1-674,20 1-1601,-19 21-6502</inkml:trace>
  <inkml:trace contextRef="#ctx0" brushRef="#br0" timeOffset="148901.3672">2084 8790 15118,'40'98'2626,"-21"-59"-1409,1 2-224,0-2 417,0 1-642,0-21-319,-20 1-33,19 1 129,-19-21 95,0 0 257,0 0-416,-19-21-97,-21-18 64,20-20-159,-19-2 31,19-17-192,0 19 0,20-21-128,0 1 0,0 18-224,40 22 64,-21 0 32,21 18 64,0 21-64,-1 0 0,-19 21 31,0-2 97,0 21-96,-20-1 0,0 2 128,-20-2 128,-20-19-31,20 0-129,1-1-129,-1 1-575,-20-20-1474,40 0-1890,-20-20-8968</inkml:trace>
  <inkml:trace contextRef="#ctx0" brushRef="#br0" timeOffset="149298.8281">2659 8431 23766,'-19'-19'609,"19"19"159,-20 0 706,0 0-1,-20 19-576,19 1-513,3 21-288,18-2-64,0 0-64,0 1 64,18 1-224,23-22 160,-21-19-128,0 0-32,0 0 0,-1 0 0,1-19-33,-20-22-95,0 21 288,0-19-64,-20-1 192,1 21-128,19-2 128,-20 1 0,20 20 128,-20 0 161,20 20-193,0-20 160,20 40-128,-20-20-160,20 19-31,-1-19-386,21 0-255,-20 1-353,0-21-481,-1 0-640,1 0-1793,-20 0-6791</inkml:trace>
  <inkml:trace contextRef="#ctx0" brushRef="#br0" timeOffset="149531.25">2778 8610 16719,'41'41'3620,"-21"-22"-1474,-20 1-353,18-20 289,-18 0-288,0 0-673,0-20-672,-18 1-97,18-22 128,0 21-223,-20-19-97,20-1-192,20 0-64,-20 0-257,18 21-415,23-21-578,-21 21-896,18 19-833,-17 0-1665,19 19-12236</inkml:trace>
  <inkml:trace contextRef="#ctx0" brushRef="#br0" timeOffset="149728.5156">3136 8492 19570,'19'19'4516,"1"-19"-1793,0 20-737,0-20-321,1 20-736,-21-20-641,18 19-255,2-19-258,0 20-287,1-20-449,-21 0-961,20 20-993,-20-20-2145,0 0-14543</inkml:trace>
  <inkml:trace contextRef="#ctx0" brushRef="#br0" timeOffset="149858.3984">3096 8153 21716,'-40'-19'1570,"40"19"-1763,0 0-768,0 0 97,0 0-2179</inkml:trace>
  <inkml:trace contextRef="#ctx0" brushRef="#br0" timeOffset="150602.5391">3553 8253 19026,'-20'-20'768,"0"20"-319,0 20 864,-19 0 224,-21 19-448,19 2 161,3-2-450,-3 0-511,41 1-193,0 0-96,41-20 0,18 0 0,1-1 0,19-19-321,0 0-191,-18 20-1,-2-20 161,-19 0 256,-22 20 64,-18 1 32,0-1 128,-38-1-96,-3 21 64,3-21 160,-3 1-95,1 0-33,21 1-160,-1-2-160,20 1-898,0-20-1984,20 0-1218,-1 0-8681</inkml:trace>
  <inkml:trace contextRef="#ctx0" brushRef="#br0" timeOffset="150857.4219">3930 8531 18609,'-40'39'2370,"40"-19"-960,-20 0 127,20 1-128,20-1-576,0-20-480,0 0-193,19 0-32,1-20-128,0-1-32,-1 1-32,-39-19-192,0 19 95,-20-19 97,1 18-128,-41 1-96,21 0-193,-21 1-415,21 19-578,-1 0-960,20 0-1602,-1 0-11691</inkml:trace>
  <inkml:trace contextRef="#ctx0" brushRef="#br0" timeOffset="151145.5078">4167 8492 19058,'0'59'896,"20"-40"129,-20 1 513,0-20-161,21 0-448,-21 0-256,0 0-257,0 0 257,0 0-193,0-20-352,0 1-32,0-1-96,0 0 0,0-20-128,20 20-32,0 20 0,-1 0 32,1 20 32,0 1 96,20-2-225,-1 21-767,-19-21-930,20 21-1217,-19-19-2563</inkml:trace>
  <inkml:trace contextRef="#ctx0" brushRef="#br0" timeOffset="151341.7969">4546 8471 26328,'59'0'1346,"-39"-20"-289,20 20-641,-1 0-352,1 0-160,-1 0-513,1 0-1088,0 0-1154,-21-20-3427</inkml:trace>
  <inkml:trace contextRef="#ctx0" brushRef="#br0" timeOffset="151784.1797">4942 8253 20883,'0'0'2114,"21"0"-1409,-3 20 480,23 19 353,-21 2-642,0-2-511,-2 20-257,3-18-160,19-2-449,-20 0-576,0-39-352,19 0-897,-39 0-1089,0-19-7303</inkml:trace>
  <inkml:trace contextRef="#ctx0" brushRef="#br0" timeOffset="152101.5625">4902 8174 18321,'0'-60'3331,"20"21"-1601,21 19 256,18 0-65,-1 20-1152,-17 0-641,19 20 32,-21 19-128,-19 1 96,0 20-384,0-21 0,-1 20-128,-19-18 223,20-2 1,-20 1 32,20-21 32,1 21 32,-1-19 32,18-2 160,-17 21 0,-1-21-32,-20 21-96,0-19 64,0 18 65,-20-19-97,-1 0-161,1-1-191,-18-19-352,-3 0-1,21 0-352,-19 0-897,19-19-2466,20-1-12972</inkml:trace>
  <inkml:trace contextRef="#ctx0" brushRef="#br0" timeOffset="152479.4922">5835 8392 23414,'-20'-20'640,"0"20"-31,-19 0 704,19 0 160,-20 20-287,1 19-514,-1 1-383,20 0-1,20-20-256,20 19 32,0-19-128,0 0 0,19-20-96,-19 0 128,20 0-32,-19-20 64,-3 0-97,2 1 97,0-21-32,-20 21 64,0-22 32,-20 41-31,0-20-33,20 20 64,-18 0-193,18 20-31,0 0-32,0 20-256,18-20-705,2 19-481,0-19-544,21 0-1089,-2-20-1794</inkml:trace>
  <inkml:trace contextRef="#ctx0" brushRef="#br0" timeOffset="152804.6875">6212 8312 10217,'0'-20'11275,"-18"20"-9834,-3 0-352,1 20 865,0-20 160,-19 21-608,39 18-738,-20-19-415,20 0-193,20-1-256,-1 21 192,21-19-128,1-2 160,18 1-448,-19 0 31,-1 19 1,1-19 64,-20 21 0,-20-22 95,-20 1 65,0 19 32,-21-39-192,23 20-416,-22-20-193,-1 0-160,23 0-449,-3-20-1344,1 1-1763,20-1-10377</inkml:trace>
  <inkml:trace contextRef="#ctx0" brushRef="#br0" timeOffset="153117.1875">6530 8551 23670,'60'-40'3235,"-1"21"-2498,-38-2-449,17 1 224,-18 0 321,1 1-352,-21-1-353,0 0-96,0 20-64,-21-19 0,1 19-128,-18 0 160,-3 0-96,2 19 96,-1 21-65,0-1 33,21 2 32,-1-2 0,0 0 97,20 1-97,20 1-97,19-22-127,1 1-384,0-20-674,19 0-735,0 0-674,2 0-2562</inkml:trace>
  <inkml:trace contextRef="#ctx0" brushRef="#br0" timeOffset="153478.5156">6967 8392 19634,'-20'0'4164,"0"20"-2851,1-1-192,19 21 321,-20 0-449,20 0-513,0-1-320,20-19-192,-1 21 32,21-41-64,-20 0-32,1 0-64,17-20 0,-18-21 192,-20 2-64,21-1 64,-21-20-96,-21 1 96,1-21-64,0 1 0,-19 20 32,19-1 384,0 40 193,0 1 159,1 38-95,19 1-193,0 19-159,19 22-97,1-2-192,41 1-288,-23-1-129,23 0-288,18-18-416,-20-2-640,-19 0-738,-20-19-2305,-1 0-10186</inkml:trace>
  <inkml:trace contextRef="#ctx0" brushRef="#br0" timeOffset="154383.7891">7840 8114 14509,'40'-59'2979,"-19"39"-256,-21-21-417,0 22-416,0-1-449,-21 0-480,-19 20-481,1 0 33,-1 20-33,-19 0-223,19 19-129,-1 2 0,23-2-64,-2 1-192,40 0 96,-2-20-32,43 19 32,-2-19-225,1 19-31,19-19 0,0 21 64,-18-22 63,-22 21 129,-19-21-32,-20 21 160,-20 0 1,0-20 95,-19 0 32,-2-1-160,3 1-64,-3 0-352,21-20-833,0 0-449,20 0-1313,0-20-3075</inkml:trace>
  <inkml:trace contextRef="#ctx0" brushRef="#br0" timeOffset="154666.9922">8257 8392 23189,'0'39'1474,"0"-19"-802,-20 21 225,20-22 128,0 1-320,20 19-481,0-39-32,21 20-96,-23-20-31,22-20 127,-19 1 0,-1-1-128,-20-19-64,0-2 64,-20 21-32,-1-19-96,-19 0 64,1 39-32,-21-20-128,21 20-193,-21 0 1,41 0-673,19 20-512,0-1-737,0 21-1826,39-21-10314</inkml:trace>
  <inkml:trace contextRef="#ctx0" brushRef="#br0" timeOffset="154906.25">8575 8590 23189,'0'-39'2595,"0"19"-1282,0 0-192,0-20 257,0 20-674,0 0-544,0 1-192,0 19-192,0-20-96,0 20-257,20-20-320,0 20-288,19-19 128,-19 19-352,20 0-961,-19-20-513,17 20-576,-38 0-6471</inkml:trace>
  <inkml:trace contextRef="#ctx0" brushRef="#br0" timeOffset="155159.1797">8773 7994 19122,'21'0'3555,"-1"0"-1473,0 0-352,-2 20-257,3 21-320,-1-2-320,0 41-481,0-21-160,-1 20-416,1-19-256,0-20-97,20 19-224,-21-38-224,1-2-32,0-19-224,-20 0-737,20 0-1249,-20-19-3683</inkml:trace>
  <inkml:trace contextRef="#ctx0" brushRef="#br0" timeOffset="155357.4219">8773 8194 22901,'-79'-20'2499,"59"20"-1058,20 0-512,20 0 0,21 0-65,-3 0-639,23 0-161,-2 0-128,20 0-321,-19 0-479,-1 0-1122,-18 0-1346,-3 0-5572</inkml:trace>
  <inkml:trace contextRef="#ctx0" brushRef="#br0" timeOffset="157345.7031">456 9147 13484,'-59'19'545,"39"-19"-449,20 0-160,0 0 32,20 0 32,-20 0 96,18-19 192,3 19 32,-21 0 385,20 0 576,0 0-256,0 0-320,-1 0-449,1 0-160,0 19-96,20-19-64,-1 0-64,1-19 128,-1 19 64,1 0-32,1-20-32,-2 20 32,21 0-32,-21-20 0,1 20 0,19 0 0,1 0-32,-1-21 32,2 21 0,18 0 0,0 0 0,0 0 96,20 0 0,-20 0-32,22 0 33,17-20 31,1 20-64,1 0 0,-1-19-64,0 19 0,-1-20-160,2 0 96,-21 20 32,0-19 32,0 19 32,0-20 0,1 20-32,-1 0 0,20-20 96,-19 20-32,-1 0 64,0-21-32,20 21-64,-19 0 32,19-19-64,-20 19-32,0 0 128,1 0-128,-1-20 128,0 20-32,-20 0 257,20 0 95,-18 0 0,-2 0-127,0 0-225,20 0 0,-20 0-64,21 0 0,-20 0 32,19-20 0,1 20 0,-21 0 0,0-19-32,0 19 256,0 0 160,2 0 33,-2 0-353,0 0 32,0 0 0,1-20-96,-1 20 0,1 0 32,19 0-32,-20 0-32,0 0 0,1 0 64,20-20-96,-21 20 64,20 0 65,-20-19-1,20 19 224,-20-21-32,2 21-64,-2 0-127,-20 0-162,20 0 130,-19 0 31,-1 0-64,2 0-64,18 0 32,-20 0 64,1 0-64,-1 21 0,2-21 0,-2 0 224,0 0-32,-19 19 96,19-19 1,1 0-225,-1 0 0,2 0 0,-3 0-32,-17-19 32,-2 19-64,21 0 192,-21 0 192,-19 0-95,20 0-193,-1 0-96,-19 0 96,20 0-64,-19 0 256,-3 0 0,-18 0-31,20 0 159,1 0-128,-1 0-63,-20-21-65,20 21 64,-20 0-96,18 0-64,-18 0-32,21 0-64,-21 0 64,20 0 0,0 0-64,-20 0 32,20 0 0,-1 21-64,-19-21 64,0 0-96,20 0 0,-20 0 0,0 19-128,0-19-161,0 20-480,-20-20-704,20 0-449,0 20-993,0-20-2018,-19 0-8135</inkml:trace>
  <inkml:trace contextRef="#ctx0" brushRef="#br0" timeOffset="157687.5">9389 8114 20179,'-20'0'1953,"20"0"-1344,-20 0-737,20 0-481,0 0 353,0 20-224,0-20-705,0 19-321,0 2-1857,20-1-7495</inkml:trace>
  <inkml:trace contextRef="#ctx0" brushRef="#br0" timeOffset="157836.9141">9429 8412 22293,'-20'39'1697,"20"-39"-1409,0 0-512,0 0-705,0 0-608,0 0-1538,0 20-8968</inkml:trace>
  <inkml:trace contextRef="#ctx0" brushRef="#br1" timeOffset="192550.7813">10203 8292 9192,'0'0'2787,"0"-19"-1250,0 19 1,0-20 640,0 0-481,0 20-479,-20-19-1,20 19-96,-21-20-224,3 20-1,-2 20-223,0-1-417,-1 1 1,1 19-1,2 2-224,18-2 64,0 1 64,0-1-128,18-19-32,2 1 32,21-2 0,-21-19 32,19-19-96,-19 19 128,0-21-96,0-19 96,-1 21-32,-19-21 1,0 21-33,0-22 96,0 41 160,0-20 96,0 20 161,0 0-321,0 20-96,0 1-96,0-1-32,20-1-64,0 21-256,0-21-321,20-19-512,-21 20-609,21-20-1312,-19 0-2243</inkml:trace>
  <inkml:trace contextRef="#ctx0" brushRef="#br1" timeOffset="192812.5">10660 8214 19250,'-20'0'2146,"0"0"-801,0 19 449,20-19-289,0 40-832,-20-21-417,40 1-224,-20 21-64,40-22 32,-20 21 0,-1-21-224,1 1-257,20-20-319,-1 20-706,-19-20-1120,20-20-866,-19 0-3202</inkml:trace>
  <inkml:trace contextRef="#ctx0" brushRef="#br1" timeOffset="193021.4844">10997 8194 16912,'-39'20'3651,"19"-1"-1441,-1 1-320,1 0-321,20-1-896,0 22-385,0-21-192,20-1-96,1 21 96,17-21-160,3-19-256,-1 20-224,19-20-257,-19-20-737,-1 20-1473,1-19-1761</inkml:trace>
  <inkml:trace contextRef="#ctx0" brushRef="#br1" timeOffset="193375.9766">11335 8273 20691,'40'19'1570,"-40"-19"-706,18 20 386,3-20-546,-1 0-383,0 0-193,19 0 0,-19-20-64,0 20 0,-20-19-96,20-1 32,-20 0 0,-20 1 0,0-1 96,0 20 32,1 0 96,-21 0-32,20 0 129,-1 20-65,3-1-128,18 1-128,-20 19 128,40 2-96,-20-21-32,18 19-32,3-19-96,19-20-352,19 19-353,-19-19-705,19-19-1056,2-1-641,-23 0-3107</inkml:trace>
  <inkml:trace contextRef="#ctx0" brushRef="#br1" timeOffset="193723.6328">11910 8114 13805,'0'-20'5669,"0"1"-4068,0 19-736,-20 0 1057,1 0-416,-1 19-514,0 1-383,-21 0-257,23 20-63,18-20-193,0 0-96,0-20-32,18 19-32,23 1 0,-1-20 64,-21 0 0,21 20-129,0-1 97,-21-19 64,-19 20 33,0 1-65,0-1 64,0-20 128,-19 19-192,-1 1 64,20-20-192,-20 20-257,0-20-255,0 0-257,20 0-641,-19 0-1120,19-20-1602,19 0-8969</inkml:trace>
  <inkml:trace contextRef="#ctx0" brushRef="#br1" timeOffset="193998.0469">12228 8153 12491,'0'-19'5253,"0"19"-2722,-21 0-738,3 0 129,-2 0-160,-21 0-705,21 19-481,2 22-383,18-21-129,0-1-64,0 1-64,18 19-32,22-19-33,1 1 161,-2-1-96,-19-1 64,20-19-32,-40 20 64,19-20-32,-19 0 161,0 20-226,-19-20-159,-1 0-352,0 0-353,0 0-1153,-1-20-961,3 20-3683</inkml:trace>
  <inkml:trace contextRef="#ctx0" brushRef="#br1" timeOffset="194715.8203">12703 8233 13644,'0'0'3620,"0"0"-1378,-18 0 0,18 0-224,0 0-897,18 0-384,3 0-225,-21 20-416,20-20-64,20-20 32,-21 20-96,1-19 32,0-1-160,0 0 64,-20-1 64,-20 2 64,0-1-32,0 20 96,-19 0-96,-1 20 96,19-20-96,-17 40 96,18-20 1,-21 19-97,23 1 0,18-1-33,0 2 66,18-22-226,2 1 161,1-20-160,19 20-384,-1-20-481,21 0-289,-21-20-415,1 0-481,-1 1-2691</inkml:trace>
  <inkml:trace contextRef="#ctx0" brushRef="#br1" timeOffset="195034.1797">13300 8075 20755,'-20'-20'1345,"0"20"-672,0 0 480,-19 20 705,-1-1-865,20 1-481,-19 19-352,19 2-127,20-21-162,0-1 1,39 21-64,1-21-32,19-19-96,1 20 63,-1-20 65,2 21 64,-23-21-128,-17 20 160,-21-1 160,0 1-32,0-20 64,-41 20 96,23-1-288,-23-19 32,21 0-673,-19 0-1633,19 0-3876</inkml:trace>
  <inkml:trace contextRef="#ctx0" brushRef="#br1" timeOffset="199388.6719">14094 8273 11562,'0'-20'4132,"0"0"-1857,-20 20-450,20-19 898,0 19-577,20 0-1089,0 0-128,-1 19-161,1 1-223,-20 0-161,20 19-95,-20-18-193,20 18-96,-20-19-32,0 0-225,21-1-191,-21 1-385,0-20-512,0 0-545,0 0-480,0-20-1250,0 1-10121</inkml:trace>
  <inkml:trace contextRef="#ctx0" brushRef="#br1" timeOffset="199541.9922">14133 8035 7110,'-19'-41'14350,"-1"41"-13037,20-19-1121,0-1 193,0 0 159,20 20-480,-20 0-544,19 0-834,1 0-1248,-20 0-3299</inkml:trace>
  <inkml:trace contextRef="#ctx0" brushRef="#br1" timeOffset="199873.0469">14392 8114 14125,'39'80'4292,"-39"-41"-3299,20 1 192,0-21 1025,-20 22-704,20-21-546,-20-1-479,0-19-1,20 0-159,-20 0-1,0 0 0,0-19-128,0-1-95,0-1-1,0-18 0,0-1-192,0 21 192,0 19 0,0 0 96,19 0-64,-19 0-128,40 19 128,-20 1-160,19 0-288,-19-1-353,20 1-512,-19 1-801,17-21-1057,-38 20-1825,21-20-10507</inkml:trace>
  <inkml:trace contextRef="#ctx0" brushRef="#br1" timeOffset="200228.5156">14967 8511 17712,'40'99'1698,"-20"-58"-545,-1-2 32,1 0 449,0-19-353,-20 0-512,0-20-449,0 0-32,0 0 417,0-20-385,-40-19-288,21-1 64,-21-20-128,0-19 96,1 19-96,-1-19 0,20-1 32,20 21-64,-19 20 0,38 19 32,1 20-96,0-20 128,20 40 32,-1 0 32,-19-1-128,0 21 32,0-1-96,-1 21-225,-19-20-127,0-21-641,-19 1-352,19 0-834,-20-20-1056,20 0-6919</inkml:trace>
  <inkml:trace contextRef="#ctx0" brushRef="#br1" timeOffset="200525.3906">15127 8153 19346,'0'41'2018,"-20"-2"-865,20-19 865,0 19-417,0-19-928,0 1-481,20-1-128,-2-1 32,2-19-64,1 0-32,-21-19 0,20 19-64,0-20 96,-20-21-32,18 22 32,-18-1-64,0 20 64,21-20-64,-21 20-32,0 20-32,20 0 32,0-1-384,0 1-609,-1 1-641,21-21-800,-20 0-193,0-21-2850</inkml:trace>
  <inkml:trace contextRef="#ctx0" brushRef="#br1" timeOffset="200734.375">15443 7955 11178,'0'-39'6694,"0"39"-3202,0 0-2147,0 39 993,20-19-864,20 19-738,-19 22-608,-1-2-31,18-19-290,3 0-447,-21-21-161,19-19-833,-19 20-1312,0-20-1154,-40-20-10794</inkml:trace>
  <inkml:trace contextRef="#ctx0" brushRef="#br1" timeOffset="200904.2969">15285 8153 21172,'-20'0'1537,"40"0"-544,0 0 865,19 0-513,41-19-768,-21 19-385,40-20-128,-38 0-417,18 20-575,-20-19-1090,-39 19-2435,0 0-14669</inkml:trace>
  <inkml:trace contextRef="#ctx0" brushRef="#br1" timeOffset="201713.8672">16536 8153 13741,'0'-19'1505,"0"-1"-512,0 0 737,0 1 223,-20-1-319,0 0-513,-1 20 0,3 0 64,-2 0-352,0 0-224,-21 40-97,21-1-96,1 0-223,19 2-97,0-2-64,0 1-64,19-1 0,1-39-32,0 21 64,21-21-64,-21-21-1,19 1 1,-19-19 0,0 19 0,0-19 32,-20 19 96,0-1-32,0 2 32,0-1-64,-20 20 96,20 0 65,0 20-1,0-1-32,0 22-32,0-21-64,0 19-64,20-19-192,19 19-193,-19-39-319,20 21-513,-1-21-1122,1 0-1280,-19-21-3716</inkml:trace>
  <inkml:trace contextRef="#ctx0" brushRef="#br1" timeOffset="201944.3359">16893 8292 3971,'20'41'14926,"-20"-41"-12555,0 0-738,-20 0 737,20 0-928,-21-21-545,-17 1-545,17 1-160,1-21-96,0 1-96,20-2 0,0 2-64,0-20-224,0 18-161,20 21-351,0 1-353,1-1-257,-1 20-736,19 20-1345,1-1-5445</inkml:trace>
  <inkml:trace contextRef="#ctx0" brushRef="#br1" timeOffset="202183.5938">17230 8353 19154,'-40'0'1249,"20"-20"-320,1-21 896,19 22-287,-20-21-737,0 1-385,0-2-384,20 2-128,0 0 128,0-1-128,20 19-160,0 1-129,0 20-383,-1 0-898,21 0-1249,-20 20-2754</inkml:trace>
  <inkml:trace contextRef="#ctx0" brushRef="#br1" timeOffset="202560.5469">17607 8055 20050,'-59'-20'1858,"39"20"-641,-20 20 33,21 0 31,-1-1-384,0 21-449,20 0-288,0 0-64,20-21-192,0 21 224,-1-21-192,1-19 0,20 0 0,-20 0-64,-1 0 64,-19-19 96,0-1 32,0 0-64,0 1 0,0-1 0,0 0 32,0-1 32,0 21-64,0 0-64,20 0 32,-20 21 32,20-1-160,1 0-385,17-1-383,-18 1-610,21 0-1217,-2-20-704,-19 0-3235</inkml:trace>
  <inkml:trace contextRef="#ctx0" brushRef="#br1" timeOffset="202909.1797">17885 8035 6502,'-19'0'12203,"19"20"-9256,0 0-1185,0-1 192,0 21-737,19-21-801,1 22-320,20-21-32,-20-20-96,19 0-192,1 0 224,-19-20-96,-1 0 32,-20-1 0,18 2 64,-18-1 0,0 0 32,0 20-32,0 20 32,0 0 128,20 20-128,1 0 32,-1 19-32,19 1-32,-19-1-32,20 0 128,-1 1-96,-19-20-160,-20 19 32,0-18 32,-20-2 32,-19-19-32,19-1-321,-20 1-672,1-20-1249,19-20-2723,-21 20-12586</inkml:trace>
  <inkml:trace contextRef="#ctx0" brushRef="#br1" timeOffset="203661.1328">18818 8094 20147,'0'0'928,"20"0"-255,0 20 480,19-20 0,1 0-736,1-20-289,-3 20-32,3-19-96,-21 19 96,0-20-160,-1-21 32,-19 21-32,0 1-96,0-1 160,-19 0 32,-21 20 0,20 0 192,-19 20 0,-1 0 64,19 19-127,1 2 31,0 18-64,20-20-96,20 2-32,21-2-288,-1-19-289,19 0-512,-19-20-384,19 0-801,0-20-1442,-19-19-8648</inkml:trace>
  <inkml:trace contextRef="#ctx0" brushRef="#br1" timeOffset="203886.7188">19176 7697 17808,'-40'-20'2371,"40"20"-610,0 0-640,0 20 865,20 1-416,0 18-738,0 20-447,-1-20-161,21 22-160,-20-2-128,19 1-96,1-1-256,1-19-481,-23 0-256,3 0-609,-1-21-1121,0 1-2178</inkml:trace>
  <inkml:trace contextRef="#ctx0" brushRef="#br1" timeOffset="204240.2344">19612 8035 19314,'40'20'1633,"-20"-20"-512,19 0 97,-19 0-610,0 0-416,0-20-96,1 20 0,-1 0-63,-20-21-1,0 1-64,0 1-1,-20-1 98,-1 0 63,1 20-96,0-19 128,-19 19 64,19 0 128,0 19-31,0 1-161,20 0-128,-20 19-32,20 2 128,0-2-256,20 1 224,20 0-192,-1-20-160,21 0-257,-19-20-416,18 0-704,0-20-1218,1 0-4932</inkml:trace>
  <inkml:trace contextRef="#ctx0" brushRef="#br1" timeOffset="204920.8984">19990 7896 6950,'20'59'11179,"-1"-20"-10026,21 2 448,-20-1 385,19-1-833,-19 0-672,0-18-161,21-1-160,-23 0-96,2-1-32,1-19-32,-21-19 0,0 19-32,0-40 32,0 19 0,-21-18-32,1 0 0,2-1 128,18-1-160,0 2 0,0 19 64,0 20-64,0 0-32,0 20 288,18 0-32,2 19-128,1 2 64,-1-21 33,0-1-97,-1 1 0,1 0 64,-20-1-224,20-19 192,-20 0-32,0-19 32,0 19 0,20-20 96,-20 0-128,0-19-32,20 19 0,-20 20-64,19-21-32,1 21 96,0 21-32,0-21 32,19 20 32,-19 0-32,20-1 0,-19 1 32,17-20 32,-18 0 96,21 0 32,-21-20 97,-1 1-1,1-1 64,0 0-64,-20-21 65,0 22 95,-20-1 33,0 0-225,1 20-96,-1-19 32,0 19-128,-1 0-96,1 0-64,20 19-64,-20 21 0,20-21 32,0 22 64,20-21-64,0 19-129,21 1-159,-21-21-65,19-19-319,21 21-353,-21-21-577,1-21-1185,-1 2-2017,1-1-7176</inkml:trace>
  <inkml:trace contextRef="#ctx0" brushRef="#br1" timeOffset="205233.3984">20962 7916 19634,'40'59'1634,"-19"-20"-1,-3 2 65,2-21-193,-20-1-416,21 1-704,-1 0-193,-20-20-64,20 0 32,-20-20 64,18 0 129,-18 1-353,0-1 160,0-21-64,0 21-96,21 1-32,-21-1-64,20 0 64,0 20 128,-20 0 96,20 20-32,-1 19-128,21-19-192,-20 1-417,0 19-448,19-40-640,-19 19-994,0-19-2626,1-19-11210</inkml:trace>
  <inkml:trace contextRef="#ctx0" brushRef="#br1" timeOffset="205452.1484">21420 7697 19698,'18'-40'2723,"-18"40"-673,0 20 0,20 0-129,0 20-415,1 0-705,-1 19-481,0 1-128,19-1-160,-19 0-320,20-18-257,-21-21-223,1-1-193,0 1-577,0-20-640,-20-20-2114,0-19-6598</inkml:trace>
  <inkml:trace contextRef="#ctx0" brushRef="#br1" timeOffset="205620.1172">21359 7855 21268,'-39'0'2466,"39"0"-1441,19 0-160,21 0 320,19 0-416,-19-19-545,21 19-128,-2 0-256,0 0-449,-19 0-384,19-20-1025,-19 20-1281,1 0-2338</inkml:trace>
  <inkml:trace contextRef="#ctx0" brushRef="#br1" timeOffset="205856.4453">22094 7737 15694,'20'-19'3492,"-40"19"-1218,0 0-384,0 0-97,-19 0-319,-1 19-481,19 1-641,3 0-352,-2 19-160,40-19 128,-2-1-160,43 22-97,-22-21-95,21-1-353,-1 21 33,-19-21 255,-1 1 289,-19 21 96,0-21 160,-20-1 0,-20-19 160,0 20-192,-19-20-96,19 20-288,-20-20-2274,21-20-8745</inkml:trace>
  <inkml:trace contextRef="#ctx0" brushRef="#br1" timeOffset="212431.6406">15900 9027 9416,'0'-20'-32,"0"20"-384,0 0 832,0 0 1122,0-19-577,-20 19-417,20 0 257,0 0 608,0-20 1,0 20-129,-20 0-224,20-20-128,-19 20-128,19 0-65,-20 0-63,0 20-65,0 0-95,0-1-1,20 1 33,-19 19-193,19-19 193,0 1-65,19-1-95,21 0-33,-20-20-96,19 0-96,1 0 33,-20-20-33,19 0-64,-19-21 32,-20 22-128,0-21 64,0 21-128,-20-1 96,2-21-64,-3 41-256,-19-19-129,20 19-159,1 0-417,19 0-417,0 0-1280,0 19-2307,0 2-10313</inkml:trace>
  <inkml:trace contextRef="#ctx0" brushRef="#br1" timeOffset="212764.6484">16158 9047 17936,'0'39'257,"0"-39"-129,0 21 1730,20-21-481,-20 0-704,0 0-225,0 0 129,0-21-225,0 21-128,0-20-64,0 1-128,0-1 32,0-19 32,20 19-64,-20 0 97,20-1 63,0 21 160,-1 0-224,1 21 160,0-1-159,0 0 31,0 19-160,-1-19-64,1-1-481,-20 1-320,20-20-480,1 21-545,-21-21-544,0-21-2307</inkml:trace>
  <inkml:trace contextRef="#ctx0" brushRef="#br1" timeOffset="213002.9297">16356 8729 20659,'0'0'1762,"0"0"-1250,0 0 545,0 20 353,20 21-578,0-22-95,1 21-449,19 19-256,-22-19 0,23 0-96,-1-1-192,-21-19-224,21-1-417,-20-19-577,19 0-640,-39 0-993,20 0-2978</inkml:trace>
  <inkml:trace contextRef="#ctx0" brushRef="#br1" timeOffset="213366.2109">16635 8849 18833,'20'39'2499,"-1"-19"-1218,1 20 192,0-20-159,21 0-770,-3-1-288,3 1-128,-3-20-31,3 0-1,-1 0-32,-1-20 32,-19 1-160,20-1-32,-40 0-65,19-1 193,-19 2 33,-19 19-1,19 0-96,0 19 0,0 2 128,0 38-64,19-19-32,1 20-64,-20-1-32,20-19-1,0 20-63,0-21 128,-20-19-64,0 19-32,-20-19-32,0-20-160,0 21-65,0-21-448,-19 0-640,19-21-1858,-20 1-6278</inkml:trace>
  <inkml:trace contextRef="#ctx0" brushRef="#br1" timeOffset="214191.4063">17648 8927 12780,'0'-19'4164,"20"19"-2787,-20 0 192,0 19 673,18 2-672,2-1-385,1 19-480,19 1-129,-21-1-223,1-18-1,0-1 128,0 0-127,0-20 95,-1 0-31,-19 0-1,0 0 193,20-20-353,-20-21-128,0 2 0,0-1 32,0-19-224,0 19-64,0 0-128,0 21-257,0 19-255,0-20-161,0 40-801,0-20-768,0 19-1698,20 21-7239</inkml:trace>
  <inkml:trace contextRef="#ctx0" brushRef="#br1" timeOffset="214368.1641">18144 8948 15566,'40'40'3043,"-40"-40"-1153,19 19 384,1 1-608,0 0-1058,-20-1-480,20 1-96,-20 1-192,20-1-512,-20-20-802,19 0-1216,-19-20-1474</inkml:trace>
  <inkml:trace contextRef="#ctx0" brushRef="#br1" timeOffset="214540.0391">18065 8769 18801,'0'-20'1025,"0"0"-1313,0 1-32,20 19-97,18-20-1312,-17 20-4197</inkml:trace>
  <inkml:trace contextRef="#ctx0" brushRef="#br1" timeOffset="214911.1328">18739 8849 18449,'-59'0'2274,"19"0"-1089,20 19 481,-19 1 224,19 19-801,-21-18-577,41 19-416,0-21-160,0 1 64,21 0 0,-1-20 32,0 0 32,-2-20-64,3 20-64,19-20 96,-20 1 0,-20-1-32,19 0 64,-19 20-32,0 0 32,0 0-32,0 0 65,20 20-162,-20 19 33,20-19-352,0 0-545,19-1-736,1-19-1570,0 20-5382</inkml:trace>
  <inkml:trace contextRef="#ctx0" brushRef="#br1" timeOffset="215597.6563">19632 8868 3106,'20'-39'2082,"0"0"-5957,-20 18 4323,0 21 3876,-20-20 417,20 0-1090,-20 20-864,0 0-449,1 0-384,-21 0-417,20 20-255,-19 21-289,19-2-257,0 0-319,0 1-257,20 0-128,20 0-96,20-21-160,-21 1-321,21 0-544,19-1-641,-19-19-1313,19 0-1441,-19-19-10186</inkml:trace>
  <inkml:trace contextRef="#ctx0" brushRef="#br1" timeOffset="215850.5859">19950 8809 16879,'-20'20'2883,"1"0"-1986,-1 19 544,0-19 65,20 20-449,0-20-641,20 19-224,19-39-63,1 0 31,19 0 32,-19 0-96,-20-19 96,19-21-352,-19 19 96,-20-18-192,-20 0-129,1 19-63,-21 0-33,0 1-159,1 19-161,-21 0-384,41 0-224,-1 19-1122,0 1-4003</inkml:trace>
  <inkml:trace contextRef="#ctx0" brushRef="#br1" timeOffset="216365.2344">20247 8849 20307,'21'59'640,"-1"-40"-63,0 2 736,-20-1-256,19-20-480,-19 20-97,20-20-288,-20 0 0,0-20 33,20 0-97,-20-1-96,0 2 0,0-21-64,0 1-32,0 19-32,0 1-32,0-2 64,0 21 31,20 0-31,-20 21 161,20-2 95,-1 21-160,1-21 0,20 21 64,-20-40-64,-1 19 0,1-19 32,0 0 96,-20-19-32,20-1 64,-20 0-95,21-19 31,-21 19-64,0-20 128,0 20-192,18 20 0,-18 0-96,0 0-192,0 20 223,20 1-255,-20 18-352,20 0-418,1 1-703,-1 0-994,0 0-2594</inkml:trace>
  <inkml:trace contextRef="#ctx0" brushRef="#br1" timeOffset="216726.5625">20982 9186 14253,'41'80'5926,"-23"-60"-5094,-18-1 386,20 1 447,-20-20-480,0 0-416,0 0 0,0-20-353,-20 1-352,2-21-64,-3-20 0,-19 1 96,1-2-64,19-17-32,0-2-160,20 1 96,0 19 0,0 20 32,20 1 0,0 39 32,-1 0 32,21 0 0,-20 39 32,1 1-96,-3 0-32,2 0-160,-20-1-161,0 0 129,-20-18-32,2-1-321,-3 0-191,1-20-354,20 0-1216,-20-20-2627,20 20-10729</inkml:trace>
  <inkml:trace contextRef="#ctx0" brushRef="#br1" timeOffset="217147.4609">21339 8749 9416,'-19'0'7944,"-1"0"-6663,0 0 865,20 0-128,-20 20-545,0 1-608,20 18-448,-19-19-33,19 19-192,0 0 0,19-18-95,-19-1-130,20-20 194,20 0-65,-20 0 64,-1-20-64,1-1-96,0-18 0,0 19 0,-20-19 96,-20 19-128,20 1 64,-20 19 0,0-21 128,20 21 32,0 21-95,0-21 95,0 19 64,0 21-128,0-21-64,20 1 0,20 19-128,-19-39-224,17 21-129,-18-21-319,1 0-577,-1 0-834,-20-21-1696,0 2-7496</inkml:trace>
  <inkml:trace contextRef="#ctx0" brushRef="#br1" timeOffset="217377.9297">21598 8927 19602,'20'21'1345,"0"-21"193,-20 0 480,0-21-353,0 2-800,0-1-224,0-19-257,0 19-96,-20-19-192,20 18 65,20-19-225,-20 21-321,19-1-127,1 0-609,20 20-769,-20 0-1025,-1 0-2306</inkml:trace>
  <inkml:trace contextRef="#ctx0" brushRef="#br1" timeOffset="217552.7344">21975 8849 21844,'20'19'3235,"0"-19"-2466,0 20 288,-1-20-384,1 20-481,-20-1-160,20-19-385,0 21-447,-20-21-1314,20 0-3331</inkml:trace>
  <inkml:trace contextRef="#ctx0" brushRef="#br1" timeOffset="217731.4453">21936 8631 24599,'-41'-21'608,"41"1"-832,0 0 224,21 20-160,-1-19-1313,-20 19-2948</inkml:trace>
  <inkml:trace contextRef="#ctx0" brushRef="#br1" timeOffset="218339.8438">22491 8729 17616,'0'-39'2050,"0"39"-1249,0-20 576,-20 20 65,-19 0-129,19 0-737,-21 20-287,3 0-129,-3-1 64,21 21-128,0-19-128,20-2 0,20 1-96,20 19 160,-1-19 32,22 0-160,-21-1-192,-1 2 127,-19-21 65,0 20 128,-20 0-32,0-20 96,-20 19-31,0-19-1,0 0-193,1 0 1,19 0-865,0 0-992,0 0-1475,0-19-4131</inkml:trace>
  <inkml:trace contextRef="#ctx0" brushRef="#br1" timeOffset="218629.8828">22709 8868 17040,'41'20'1537,"-41"-20"-1217,0 20 1890,0-1-320,0 2-609,18-1-544,-18 0-384,41-20 95,-21 19-128,19-19 33,-19-19-97,20-1 0,-40 0 32,0-1-160,-20-18-160,0 19-160,-19 1-128,-22-1-32,23 0 31,-3 20-63,1 0 320,21 0-320,-1 20-706,20-20-671,0 20-1346,0-1-4324</inkml:trace>
  <inkml:trace contextRef="#ctx0" brushRef="#br1" timeOffset="218985.3516">23027 8769 21204,'0'60'128,"0"-40"480,20 19 930,-20-19-225,19-1-704,-19 2-193,20-21-192,-20 0-96,0 20 32,20-20 33,-20-20 63,0 20-128,0-21-96,0-18 64,20 19-96,1-19 32,-21 0-64,38 18 0,-18 1-32,1 20-32,-1 0 32,0 20 0,-1 1 64,-19-2-32,20 1-128,-20 0-673,20 19-705,-20-19-992,20-1-1698,-20 2-8488</inkml:trace>
  <inkml:trace contextRef="#ctx0" brushRef="#br1" timeOffset="219339.8438">23582 8710 1889,'61'-40'19186,"-41"40"-18417,-2-19 0,-18-1 768,-18 20-319,-2 0-546,0 0-95,-21 0-1,-18 20-159,19-1-65,1 1-224,19 0-128,0-1 0,20 21-32,0-19 0,20-2-32,20 1-64,19 19-32,0-19-32,2 0 63,-2-1 65,1 2-32,-21-1 64,-19 0 64,-20-1 64,0-19-64,-20 20-160,0-20-192,-19 0-769,-1 0-1281,1 0-1890,-1 0-11691</inkml:trace>
  <inkml:trace contextRef="#ctx0" brushRef="#br1" timeOffset="219519.5313">24019 9047 26040,'21'39'-1025,"-21"-39"-1345,0 0 160,20 0-513,-20 0-11851</inkml:trace>
  <inkml:trace contextRef="#ctx0" brushRef="#br1" timeOffset="273227.5391">1310 9762 12107,'0'39'1089,"19"-39"-673,-19 20 705,20-20 865,-20 20-288,0-20-705,0 0-64,0 0 96,0 21 32,0-21-192,0 0-225,0 0-63,0-21-161,0 21-160,0-20-160,0 0 129,0 20-161,20-39-32,-20 19-64,20 1 32,0-1-32,19-1 64,-19 1 32,20 0-128,-1 20-32,2 0 256,-21 0-320,18 0 320,-17 20-224,-1 0 96,20-20-64,-21 21 32,1-21 32,0 20 96,20-20-64,-21 0-32,1-20 64,0-1 32,0-19-192,1 1 32,-3 0-192,-18 18-193,20 21-736,-20 0-1217,0 0-1377,-20 21-4261</inkml:trace>
  <inkml:trace contextRef="#ctx0" brushRef="#br1" timeOffset="273676.7578">1527 10079 16783,'-19'0'1186,"-1"0"-962,20 0 1281,-20 0 129,20 0-513,0 0-961,0 0-96,0 0 96,20 0-96,0-19 32,-1 19 225,1-20 191,21 0-128,-21-1-127,18 2-33,-17-1 64,-1 20-32,0 0-160,0 20 33,19-20-97,-19 19-32,0 2 160,0-21-192,19 0 160,-19 0-128,21-21-288,-23-18-225,22 0-736,-19 19-577,17 0-1281,-38 1-7623</inkml:trace>
  <inkml:trace contextRef="#ctx0" brushRef="#br1" timeOffset="274358.3984">2361 9543 14477,'-20'-20'2467,"1"20"-1090,19 0 352,0-20 65,19 20-1025,-19 20-289,20 0 321,-20 1-384,20 18-353,0-19-64,1 19-64,-21-19-673,18 21-512,2-41-1090,-20 0-1024,0 0-5061</inkml:trace>
  <inkml:trace contextRef="#ctx0" brushRef="#br1" timeOffset="274541.9922">2521 9484 4964,'18'0'13453,"-18"0"-11755,0 0-1122,0 0 65,0 19 95,21 1-607,-21 0-290,20 20-800,-20-20-608,20 19-1698</inkml:trace>
  <inkml:trace contextRef="#ctx0" brushRef="#br1" timeOffset="279459.9609">2997 9821 3459,'0'0'512,"-20"0"-640,20-20 545,0 20 1248,0 0-480,-21-19-1089,21 19-640,0 0 224,0 0 255,0 0 258,0 0-1,0 0-192,21 0 0,-21 0 64,0 0 320,20 0 737,-20 0-96,0 0-192,20 0 64,-20 0 256,0 0 160,0 0-128,0 0-32,20 0 65,-20 0 63,0 0-256,0 0-224,-20-20-129,20 0-63,-20 1 31,0-1-63,-1 20 352,3-21-289,-2 21-127,0 0-225,-1 0 0,21 21-159,-20-1-65,20-1 32,-18 21-160,18-1 128,18-19 0,2 1-96,1-2-32,-1-19 0,0 0 128,-2-19-32,3-2 96,-1 1-96,0-19 0,0 19 64,-1 0 96,-19 1-96,0 19 96,0 0 33,0 0-161,0 39-96,0 0 96,0 1 0,0 20-64,20-1 32,0 1-64,20 19-32,-21-18-64,21-22 32,-20 20 63,1-20 1,-21 2 0,0-2 32,0 1 0,-21-21 32,1 1 0,0 1 65,0-21-161,1 0-33,-21 0 1,20-41-192,0 2-288,1-20-161,-1-1 192,0 1 449,20 39-96,0-19 224,0 17 32,0-17 32,0 19 321,20-19 63,19 19-96,-19-1-31,20-18-225,-1 19-96,1 1 0,1-1 0,-3-19 0,3 18 32,-21 21 32,-2-20 64,-18 0 0,21 20-63,-21-19-1,0-1 0,0 0-32,0 1-32,0 19-64,0-20 128,0 20-96,0 0 96,-21 0-64,21 0-64,0 0 0,-18 20 64,18-1-32,0 1-64,0 19 128,0 1-64,0-19-32,18 18-96,-18-19-96,21-1-97,-1-19-127,0 20-161,0-20-576,0 0-512,-1 0-866,1 0-864,-20-20-4228</inkml:trace>
  <inkml:trace contextRef="#ctx0" brushRef="#br1" timeOffset="279980.4688">3572 9623 15534,'0'59'3812,"0"-18"-2595,0-2 288,0 0 225,20 1-257,-20 0-736,20 0-513,-20-21-128,20 1 1,1 0 63,-21-20-128,18 0 32,-18 0 32,0 0 0,0-20 0,0 0-64,20 1-128,-20-21 96,0 21-192,0-22 96,0 21 32,21 20-32,-21 0 64,20 0 64,0 20 32,19 0-128,-19 20 128,20-20-32,-21 0-64,21-20 32,-20 19-32,0-19 64,-1-19 32,1 19 64,0-40-128,-20 21 96,0-2 0,0-19-64,-20 21 32,0-1 32,1 0-96,-1 1 32,0-1-64,20 20 32,-20 0-192,20 20 96,-20-1 0,20 1 64,0 19 32,0 1 0,0 0-32,20 0-32,0-21-32,0 1-705,19 0-737,-19-20-768,20 0-577,-20-20-2402</inkml:trace>
  <inkml:trace contextRef="#ctx0" brushRef="#br1" timeOffset="280219.7266">4149 9901 16335,'18'20'2242,"-18"-1"-256,0-19 128,0 0-256,0 0-353,0 0-608,0-19-417,0-1-191,0 0-129,0 1-128,0-22-96,0 21-96,0 1-257,20-1-255,1 0-353,-1 20-449,0 0-287,19 0-1026,1 0-1057,0 20-7046</inkml:trace>
  <inkml:trace contextRef="#ctx0" brushRef="#br1" timeOffset="280553.7109">4645 9682 17616,'-61'0'1698,"23"0"-1,17 0 353,-19 21-128,22-21-769,-23 39-672,41-19-289,-20 19-192,20 1 32,0-19-64,20 18 32,0-19 0,1-20-64,-3 19 32,2-19 96,0 0-64,1-19-32,-21-1 224,20 20-160,-20-20 0,0 20-32,18-19-32,-18 19-32,0 0-64,21 19 160,-1-19-352,0 20-449,0-20-512,-1 0-513,1 0-993,0-20-1441,0 1-8648</inkml:trace>
  <inkml:trace contextRef="#ctx0" brushRef="#br1" timeOffset="280790.0391">4684 9384 19762,'20'0'1922,"-20"21"224,20-1-320,0 39-385,0 0-736,-1 1-545,1-1-64,20 2-384,-20-2-289,-1-20-384,1 2-576,0-22-961,0 1-1859,1 0-11081</inkml:trace>
  <inkml:trace contextRef="#ctx0" brushRef="#br1" timeOffset="281356.4453">5260 9723 17104,'-40'0'3043,"20"0"-1026,20 0-415,0 0 96,0 0-545,0 0-321,40 0-319,-20 0-289,19 0-160,1 0 32,1-20-96,-3 20-128,3 0-288,-2 0-481,-19 0-320,20 0-545,-20 0-704,-1 0-1154,-19 20-5861</inkml:trace>
  <inkml:trace contextRef="#ctx0" brushRef="#br1" timeOffset="281718.75">5716 9841 15726,'61'119'2210,"-43"-39"-992,2-21-33,0 2 416,1-22-448,-1 0-448,-2-19-481,-18 0 0,21-1 129,-21-19 63,0 0 65,0-19-161,-21-21-192,3 1-64,-23-22-96,21 2 128,-18-21-32,-3 21-64,1-19 0,21 17 96,-1 2-128,20 20 32,0 18-32,20 1-96,-1 20 32,1 0 0,20 20 32,-1 21 128,-19-2-160,21 0-32,-41 1-32,20 0 64,-20 0-33,-20-21-319,20 1 64,-21 0-161,1-20-512,0 0-1281,20-20-993,-18 0-3075</inkml:trace>
  <inkml:trace contextRef="#ctx0" brushRef="#br1" timeOffset="281979.4922">5994 9723 19026,'0'78'1569,"20"-38"-416,0 0-160,0 0 96,0-21-256,0-19-417,-1 20-63,21-40-193,-20 1-96,1-1 32,-3-19-256,-18 18-545,0-19-288,0 1-256,0 19-705,-18 1-416,-3 19-3107</inkml:trace>
  <inkml:trace contextRef="#ctx0" brushRef="#br1" timeOffset="282313.4766">6392 9801 18097,'19'40'2018,"1"-19"-769,-20-2 64,0-19 224,0 0-383,-20 20-386,20-20-127,-19 0-225,-1-20-192,0 1 1,20-2-129,-20-19-64,-1 21-128,21-21 128,0 21-192,21-22 128,-1 21-257,20 0-223,-21 1-417,21 19-769,0 19-2081,-21 1-5382</inkml:trace>
  <inkml:trace contextRef="#ctx0" brushRef="#br1" timeOffset="282725.5859">6690 9782 15855,'38'99'4708,"-38"-20"-3651,21 1-545,-1-1 417,0-19 353,-1 19-834,1-40-160,0 2-256,0-2 64,0-39-32,-20 20 0,0-20 321,-20-39-129,20-1-192,-20 0 64,-20-39-96,1-1 193,-2-19 63,21 19 96,-18 2-224,38 17-128,-21 2-32,21 40-32,21-1 0,-1-1 64,-2 21 0,23 21-64,-1-1 160,-1-1-96,-19 21-96,0-1-192,0 2-32,-20-2-193,20-19-159,-20-1-1154,0 1-1537,0 0-1474,0-20-10601</inkml:trace>
  <inkml:trace contextRef="#ctx0" brushRef="#br1" timeOffset="282993.1641">6927 9742 19890,'20'20'1858,"-20"0"-673,20-1 481,0 1-129,1 21-576,-3-22-673,22 1-63,-19 0-97,-1-20-64,19 0 0,-19 0 128,-20-20 0,20-19-64,-40 18-64,0-19-128,-1 21-32,-17-1-160,-3 0-256,21 20 63,-19-19 97,19 19-161,0 0-544,20 0-352,20 0-1538,0 0-2754</inkml:trace>
  <inkml:trace contextRef="#ctx0" brushRef="#br1" timeOffset="283305.6641">7423 9642 20018,'0'-19'3107,"-19"19"-2050,19 0 193,-20 0 223,0 0-576,-20 19-257,21 1-159,-21 21-289,40-21-192,0 19-96,0-19 0,40-1-64,-21 1-97,21 0-95,0 1 64,-1-2-64,-19-19 127,0 20-63,-20-20 320,0 0 32,0 20-64,-20-20-64,0-20-32,0 20-32,1-20-160,-1 1-898,0 19-1664,0-21-1090,20 21-7687</inkml:trace>
  <inkml:trace contextRef="#ctx0" brushRef="#br1" timeOffset="283616.2109">7583 9862 21940,'79'-21'2403,"-59"-19"-930,19 21-288,1-21 96,-20 21-448,0-1-160,0-21-289,-20 21-160,0 1-64,0-1 1,-20 20-129,0-20-225,0 40-63,-20 0 128,1-1 32,-1 21 0,19 1 96,3-2-160,18 0 32,18 1 96,23 0-65,-1-20 130,-1 0-130,1-20 97,0 0-480,19 0-673,-18 0-993,-23-20-3011,23 20-10858</inkml:trace>
  <inkml:trace contextRef="#ctx0" brushRef="#br1" timeOffset="284638.6719">8575 9642 16944,'0'-19'2146,"-20"-1"-1538,20 20 33,-20 0 1024,1 0-255,-1 0-546,-20 20-415,40-1-129,-21 21-192,3-19-128,18-1 0,18-1-32,3 1-32,19-20 0,-1 0-32,1 20 160,0-20-32,-1 0-64,-19 0 128,0 0-128,-20 19 224,-20-19 1,20 20-129,-20 0 0,1 1 0,-21-2-64,20 1 32,20-20-288,-20 20-193,20-20-544,0 19-1025,0-19-1409,0 0-3620</inkml:trace>
  <inkml:trace contextRef="#ctx0" brushRef="#br1" timeOffset="284907.2266">8834 9742 17328,'-20'40'1345,"20"-21"-224,0 21 833,0-19-416,0-2-834,20 1-448,19 0-31,1-20-193,-1-20 64,-19 0 64,0 1-224,0-2 0,-20-19 32,-20 21-96,0-1 32,-19 0 96,19 20-97,-20 0-95,19 0 32,3 0-288,-2 0-609,20 0-1089,0 20-128,0-20-1602</inkml:trace>
  <inkml:trace contextRef="#ctx0" brushRef="#br1" timeOffset="285161.1328">9190 9881 20851,'-40'-19'1249,"22"19"-448,-3-21 609,1 1-129,0 0-577,0 1-223,1 19-161,19-20-224,0 0-192,0 20 96,19-19-224,1 19-289,20-20-159,-19-1-802,17 1-1761,-18 0-2146</inkml:trace>
  <inkml:trace contextRef="#ctx0" brushRef="#br1" timeOffset="285408.2031">9330 9444 19442,'0'0'3075,"0"0"-2403,0 20 642,0 19 191,19 1-736,-19 20-353,20-1-256,0 2-224,0-2-32,0-20-192,19 2-385,-19-22-384,0 1-640,0-20-962,-20 0-1537</inkml:trace>
  <inkml:trace contextRef="#ctx0" brushRef="#br1" timeOffset="285654.2969">9249 9703 19634,'0'0'2082,"20"0"-1217,1 0 1057,19-21-385,-21 21-896,21 0-353,0-20-192,-1 20-64,1 0 32,1 20-128,17 1 160,-37-1-192,17-1 256,-17 1-192,19 19 0,-20-19-128,-20-20-416,19 20-97,-19-20-640,0-20-1474,0 0-2370</inkml:trace>
  <inkml:trace contextRef="#ctx0" brushRef="#br1" timeOffset="285850.5859">9549 9503 20211,'-21'-19'2658,"21"-1"-2562,21 20-64,-3-20 32,22 20-128,-19 0-865,17 0-1729,-17 0-2691</inkml:trace>
  <inkml:trace contextRef="#ctx0" brushRef="#br1" timeOffset="286083.0078">9846 9762 21236,'19'39'2562,"-19"-39"-832,20 0-449,-20 0-128,0 0-192,20-19-385,-20 19-319,0-20-129,0-19-96,0 19-32,0-21 64,0 21-128,0-19-32,20 39-64,-20 0-1,20 0 33,-1 20-160,1 19 96,0-19-289,1 21-319,17-2-578,-18-19-543,1-1-1250,19-19-2275</inkml:trace>
  <inkml:trace contextRef="#ctx0" brushRef="#br1" timeOffset="286463.8672">10381 9564 16591,'20'-21'4452,"-20"1"-2690,-20 20-481,20 20 641,-19-20-448,-21 40-417,20 0-481,0-1-288,20 2-288,0-2 96,0-19-160,20 0 96,0-1-128,0-19-96,0-19 0,-1-1-32,-19 0 96,20 1 64,-20-1-33,0-1 129,0 21-32,0 0-160,0 41 32,0-22 64,0 21 64,20 19 0,21 1 0,-23-1 96,2-20 193,-20 22-65,21-22 96,-21 0-160,-21 2 0,1-21-128,2 0-32,-23-20-160,1 0-512,1-20-738,-1 0-928,20 1-2242,-19 19-7752</inkml:trace>
  <inkml:trace contextRef="#ctx0" brushRef="#br1" timeOffset="287477.5391">10976 9564 17232,'-18'-21'2114,"18"21"-673,18 21 161,-18-2-97,21 21-480,-1-1-384,0 2-225,0-2-224,-1 1 32,1-21-63,0 1-1,0 0-64,-20-20 32,0-20 128,0 0-256,0 1 96,0-21-96,0 1 96,-20-2-192,20 2 32,-20-1-160,20 21 32,0 19 96,0 0-96,20 19 256,0 21-128,0-1 96,-1 2-64,21-21 64,-20-1 0,0-19-64,1 20 0,-21-20 128,0-20-64,18 20 0,-18-19-32,0-22-64,0 21 32,0-19-225,0 19-31,0 20 96,20 0 96,-20 0 64,21 20 64,-1-1 32,18 1 64,-17 0-128,19 1 96,-20-1-96,19-20 192,-19 0-64,0 0-31,0 0 191,-1-20-128,-19-1 32,0-19-96,0 21 0,-19-1 0,-1-19-64,0 39 33,0-21 31,0 21 192,1 0-128,19 21-128,-20 18-32,20-19 0,0 39 32,0-18-64,20-2 0,-1 0-224,21-19-225,0 0-223,19-20-225,-18 0-545,-3-20-1536,3 0-1923,-3-19-6598</inkml:trace>
  <inkml:trace contextRef="#ctx0" brushRef="#br1" timeOffset="287673.8281">11772 9425 14990,'0'-80'3427,"-20"60"-544,20 0-225,0 20-384,0 0-928,0 20-514,0 19-95,20 2-481,-2 38-63,2-20-97,21 1-192,-21-21-385,19 1-480,1-19-288,-1-1-929,1-20-2050,-20-20-5830</inkml:trace>
  <inkml:trace contextRef="#ctx0" brushRef="#br1" timeOffset="287887.6953">11652 9564 21652,'-20'0'1954,"40"0"-1410,19 0 866,1-21-513,19 21-801,2-20-257,-22 20-479,21-20-513,-21 1-1025,1 19-1410,-20-20-2465</inkml:trace>
  <inkml:trace contextRef="#ctx0" brushRef="#br1" timeOffset="288143.5547">12009 9225 13676,'-20'21'4004,"20"-1"-2434,20 0-417,-20 19 512,20 20-159,0 1-449,-20-1-320,20 2-257,1-2-288,17-20 0,-18 2 1,1-21-65,-1-20-32,-2 19-32,-18-19 224,0-19 96,21-1-95,-21-1-1,0-19 0,20 1-96,-20 0-256,0-2 32,20 21-64,0 1-32,-20 19 64,19 19-96,-19 1 32,20 21-417,0-2-288,0-19-384,-20 19-1057,20 2-1826,-1-41-4932</inkml:trace>
  <inkml:trace contextRef="#ctx0" brushRef="#br1" timeOffset="288412.1094">12505 9523 15726,'0'0'4421,"-19"20"-2980,19 1-448,0 18 672,19 0-543,-19 1-482,20-19-448,21-1-192,-21-20 0,18 0 32,-17 0 64,-1-41-128,-20 21 64,0 0-32,0-19 129,-20 19-33,-1 1-64,-17-2-96,18 21-129,-1 0-255,1 0-257,0 0-672,20 0-2242,20 21-2435</inkml:trace>
  <inkml:trace contextRef="#ctx0" brushRef="#br1" timeOffset="288795.8984">12803 9564 17969,'-19'19'3138,"-1"-19"-1568,20 20-161,-20 0 161,20 19-577,0 2-513,20-21-320,-20 19-96,39-19-96,-19-20-32,20 0 96,-20 0-32,-1-40-32,1 21-32,0-22-32,-20-18-32,-20 0 128,0 18-32,-19-18 32,19 20-32,0-2 32,0 2 160,1 19 160,19 0 129,-20 20-129,20 0 32,0 20 33,20 19 63,-20 2-288,19 18-96,1 0-96,20 1-256,-1-1-224,1-19-353,1 1-673,17-22-1376,-37-19-1827,19 0-6309</inkml:trace>
  <inkml:trace contextRef="#ctx0" brushRef="#br1" timeOffset="289009.7656">13121 9246 22004,'-19'0'1954,"19"20"-673,19 0 193,1-1-898,0 1-319,-20 0-225,20-1-289,0 22-415,-1-41-770,1 20-1280,-20-20-2723</inkml:trace>
  <inkml:trace contextRef="#ctx0" brushRef="#br1" timeOffset="289216.7969">13300 9246 21204,'19'40'2498,"-19"-21"-2050,0 1-255,20 0-354,-20-1-351,20 1-1922,0 1-3268</inkml:trace>
  <inkml:trace contextRef="#ctx0" brushRef="#br0" timeOffset="320042.9688">316 11112 13196,'-18'-41'2146,"-2"22"-160,20-1 0,0 0 416,-21 20-672,21 0-930,0 0-383,0 0-65,-20 0 193,20 20-225,0 19 32,0 2-31,0-2-161,20 1-64,-20 20 0,0-20-96,21-1 32,-21 21 64,20-40 0,-2 19 64,-18-19-64,20 0 65,21-20-33,-21 0 160,19 19-192,1-19 64,-1-19-128,1 19 96,19-20-224,-19 0-160,1 1-128,-23-1-385,22 0-352,-19 20-545,-1-21-1152,-20 21-1795,0-19-9961</inkml:trace>
  <inkml:trace contextRef="#ctx0" brushRef="#br0" timeOffset="320249.0234">397 11291 18897,'-20'-20'1250,"20"0"-290,0 1 386,20-3 63,-2 3-896,23 19-513,-21-20-1121,0 0-1442,19 20-2081</inkml:trace>
  <inkml:trace contextRef="#ctx0" brushRef="#br0" timeOffset="320443.3594">237 11012 17712,'-99'0'2755,"79"0"-1890,1-19-289,38-1 193,1 0 128,40 1-673,20-2-704,-22-19-994,21 21-1056,2-1-5958</inkml:trace>
  <inkml:trace contextRef="#ctx0" brushRef="#br0" timeOffset="321127.9297">1150 11210 19506,'0'-19'2434,"-20"-1"-1249,20 20-224,0-20 96,-18 20-96,-3 20-352,1 0-449,0-1-64,0 22-160,-19-21 160,19 19-288,20-19-192,-20 19-321,0-18-544,1-21-289,19 20-608,-20-20 64,20 20-448,-20-20-545,0-20 32,0 0-64,-1-1 2306,3 2 1442,-2-21 1857,-1 1 1314,21 19 288,-20 1-1089,20-3-737,0 22-673,0 0-31,0 0-513,0 22-673,20-3-352,1 1-256,17 0-160,3 19-257,-21 0-800,39-18-705,-19-1-1442,0 0-4515</inkml:trace>
  <inkml:trace contextRef="#ctx0" brushRef="#br0" timeOffset="321547.8516">1567 11291 19826,'-40'-20'1826,"21"0"-865,-1 20 320,0-19 385,-20 19-545,1 0-513,19 19-415,-20 1-226,21 0-31,19-1 64,0 21 0,0-21-96,19 22 64,1-41 32,0 20-64,20-20 32,-1 0-32,1-20 64,-20 0 64,19-20 32,-19 20-32,-20-19 129,21 19 31,-21 0-96,0 20-192,-21 0-64,21 0 32,0 20-161,0 0-639,41 19-770,-23-19-2018,23-1-5636</inkml:trace>
  <inkml:trace contextRef="#ctx0" brushRef="#br0" timeOffset="322396.4844">1766 11310 2306,'20'0'17168,"-20"0"-16367,20 20 320,0 0 192,-20-1-320,19 2-417,1 19-159,-20-21 31,20 1-288,-20 0 97,0-20 127,20 0 193,-20 0-417,0-20-96,0 0 96,0 1-192,0-21 96,0 0-96,0 0-32,0 21 64,0-1 64,0 20-128,21 0 128,-21 20-64,38 19 0,-18 0-64,21-18 64,-2-21 64,-19 20 32,0-20 32,-20-20-32,20-1 64,-20 2 1,19-1 159,-19 0 96,0 1-256,0 19-160,0-20-224,20 20 64,0 20 0,0-1-224,19 1-385,1 0-641,0 20-1184,-1 0-2018,1-21-8553</inkml:trace>
  <inkml:trace contextRef="#ctx0" brushRef="#br0" timeOffset="322700.1953">2600 11728 19698,'20'39'4036,"-20"-59"-2915,0 20 96,0-19-64,0-22-480,-20 1-321,0-19-224,0-1 33,-1-19-194,3-1 194,-2 2-225,20 19 0,0 18-1,0 21 33,0 0-160,20 40 64,-2 0 96,3 21-32,-1-2 0,0 20 64,20-20-192,-21 2-193,-19-2-95,20 1 0,-20-40-225,0 19-320,-20-19-481,1 0-768,-1 0-512,-20-19-1122,20-1-1441</inkml:trace>
  <inkml:trace contextRef="#ctx0" brushRef="#br0" timeOffset="323134.7656">2560 10953 18769,'20'20'3299,"-20"-20"-3235,0 20 641,20 19 1057,-20 0-513,0 2-608,20 18-513,-20 21 192,20-21-192,-1 0-96,1-18-64,20-2 128,-1-39 0,1 20-64,1-20 161,-23-20-65,23-19 96,-21-2-32,-20 2-64,20 0-32,-20-1 64,0-1-128,0 22 65,0-1-1,-20 0-192,0 20 96,20 0-97,-21 0-63,21 0 32,0 0-96,0 20 160,0 19 128,0 2-32,0-1 160,21-1-96,-1 0 0,0-18-256,-2-1 32,23 0-705,18-20-544,-19-20-641,0 0-2178,-1-1-8007</inkml:trace>
  <inkml:trace contextRef="#ctx0" brushRef="#br0" timeOffset="323424.8047">3394 10993 21908,'-20'0'2082,"-1"0"-1473,3 19 160,-23 1 576,1 19-288,1-18-545,19 19-416,20-1-192,0-19 32,20-1-192,19 3 96,22-3-160,-23 1 159,23-20 1,-21 20 96,-1-1-32,-19 1 0,0 0 96,-20-1 96,-20 2 0,-20-1 0,21 0-128,-21-1-384,0 1-1474,19-20-2402,-17 20-10346</inkml:trace>
  <inkml:trace contextRef="#ctx0" brushRef="#br0" timeOffset="324764.6484">257 11747 13068,'-40'0'1601,"21"0"-448,-1 0 449,20-19 416,0 19-673,0 0-608,0 0 160,20 0-97,-20 0-63,19-20-32,1 20-161,0 0-127,21 20-129,-3-20-96,3 0 32,-3 0-31,3 0 95,18 19 0,1-19-96,-1 0 1,20 0-33,-18 0-32,-2 0 32,21 20-128,-21-20 64,0 20-128,22-20 64,-2 19 0,0-19 0,0 20 32,20-20 192,-20 0-224,20 0 225,-18 0-97,-2 0 32,0-20-96,0 20 128,-18-19-288,18 19 128,0-20 0,-19 20-32,-1 0 97,0 0-226,1 0 129,-1 20 65,2-20-129,-22 0 64,1 0 0,19 0 96,-19 0-32,0 0-32,19 0 64,-18-20 32,-3 20-64,3 0 0,-3 0 97,-17 0-33,19 0-32,-1-20-128,-19 20 64,20 0-64,-20 0 32,19 0 64,1 0-32,-19 0-64,-3 0 32,22 0 0,-19 0 32,-1 0-32,-2 0 32,3 0 32,-1 0 32,0 0-96,-20 0-64,20 0 32,-20 0-32,20 0 32,-20 0-288,19 20-192,-19-20-161,20 0-448,-20 0-256,20 0-417,-20-20-864,20 20-3844,-20-19-4805</inkml:trace>
  <inkml:trace contextRef="#ctx0" brushRef="#br0" timeOffset="325061.5234">3791 11071 25143,'0'-19'1666,"0"19"-1442,0 0-160,0 0 256,0 0-255,0 0-610,0 0-352,20 19-768,-20 2-1795,20-1-4259</inkml:trace>
  <inkml:trace contextRef="#ctx0" brushRef="#br0" timeOffset="325246.0938">3870 11369 21940,'20'41'1185,"0"-21"-928,-20-20-161,0 0-288,0 0-353,0 0-1761,0 0-9673</inkml:trace>
  <inkml:trace contextRef="#ctx0" brushRef="#br1" timeOffset="329333.9844">4248 11151 8167,'19'0'2979,"-19"0"-609,0 0-288,20 0-160,-20 20-224,20 0-353,-20-1-64,0 22-32,20-1-288,-20-1-352,20 0-97,0 2-95,-1-21-65,1-1-32,-20 1 193,20-20-97,-20 0-224,0 0 193,0-20-1,0 1-64,-20-1-191,20-21-65,-39 2 0,19 0-128,0-1 0,0-1-97,0-18 65,20 40-64,0-21 160,20 19-64,-20 2-32,40 19 128,-20 0-128,19 0 128,-19 19-128,21 22 160,-3-21-64,-18 19 64,1-19-64,-1-1 0,-20 3 32,0-3-32,18-19 32,-18 0 224,-18-19 33,18 19-257,-20-22 64,20-17-32,-21 0-160,21-22 64,0 2-64,-20 20-225,20-21 193,20 40 32,-20 20 32,21 0 64,-1 20 160,-2 20 32,3 19-32,-1 0 65,20 21-97,-21-40-64,21 20-32,-20-20 32,19-21-96,-19 21 64,0-40 64,-20 19 0,20-19 0,-20 0 96,0-19 97,0 19-129,0-20-128,0 0 128,0 20-224,0-19 192,0 19-160,0 0 32,0-20 0,0 20-96,0 0-96,0 0 160,0 0-64,0 0 64,0 0 0,0 0-161,0 20-223,0-20-32,0 0 127,0 0-544,0 19-928,0-19-1731,0 0-2561,0 20-7080</inkml:trace>
  <inkml:trace contextRef="#ctx0" brushRef="#br1" timeOffset="329761.7188">5042 11251 21300,'0'0'1441,"20"0"-1153,-20 0 257,18-19 1088,23 19-608,-21 0-608,20 0-353,-1-22 0,-19 22-32,0-19 32,0 19 128,-20-20-64,-20 0-32,0 1 0,0 19 1,-19-20-33,-1 20 256,0 20 64,19-1-31,3-19-161,-2 40-64,0-21 32,20 22 0,0-1-96,0-1 32,20 0-64,0-18-32,19-1-256,21-20-256,-21 20-225,1-20-416,0-20-737,-1 20-448,-39-20-1153,20 20-3973</inkml:trace>
  <inkml:trace contextRef="#ctx0" brushRef="#br1" timeOffset="330044.9219">5398 11390 15566,'20'20'2274,"-20"-20"-704,0 0 576,0 0 96,0 0-544,0 0-705,0-20-289,0-1 97,0 2-160,-20-1 127,20 0-479,0-19-161,0 19-160,0-21-32,20 22-161,1-1-575,-1 20-385,0 0-385,19 0-1217,1 20-2434,-1-1-11466</inkml:trace>
  <inkml:trace contextRef="#ctx0" brushRef="#br1" timeOffset="330906.25">5994 11210 3235,'20'-19'9577,"-20"-1"-6631,0 20-607,-20-20-1,20 20-512,-19 0-289,-1 0-416,0 0-288,0 20 32,20 0-161,-21-1-191,21 22-257,-18-1-160,18-21-96,18 1-32,-18 0 0,21-20-128,-21 19 32,0-38 32,20 19 96,-20-20-32,-20 0 96,20 1-64,-21-1 96,21 20-96,-18 0 96,18 0 0,0 0-96,18 39 0,-18-19 32,21 19-64,-1 2 96,20-2-160,-21 20 32,21-18-32,-20-2 0,0 1 192,-20-1-192,0-19 96,0 21 32,-20-22 32,0 1 0,0 0-256,0-20 64,1 0 0,-1 0-65,0 0-223,0-20-193,-1 0 65,3-19 95,18-2 161,0 2 384,0 19-32,18-19-64,3-2 32,-1 2 225,20-1 63,-21 1 128,21-2-63,0 22-97,-1-1 0,1 0 129,-20 1-161,19-1 0,-19 0 32,1 20-160,-1-19-63,-20 19 191,0-22 96,0 22-128,0-19-31,-20 19-193,-1 0-65,1-20-95,20 20 0,-18 20-32,-3-20-32,21 19 128,0 22 64,0-21 0,21 19-32,-21-19-1,38 19-31,-17-18-256,19-21-321,-1 20-255,1-20-738,-1-20-1953,-19 20-6855</inkml:trace>
  <inkml:trace contextRef="#ctx0" brushRef="#br1" timeOffset="331398.4375">5756 11291 4676,'21'0'7367,"-21"-20"-5285,0 20 256,0-20 32,0 20-704,0-19-417,0 19-192,-21 0 128,21 0-96,-20 0-160,20 19-192,-20 1 160,20 0-193,0-1-415,0 21-33,20-21-320,0 22 96,1-21 32,17-20-64,3 0 32,-21-20 0,-2 0 0,3-1-128,-1-18 0,-20 0-128,-20 19-1,-1-19-63,3 17-128,-23 22 127,1 0 1,1 0-256,-1 22-353,40-3-609,-20 1-3042,40 0-8616</inkml:trace>
  <inkml:trace contextRef="#ctx0" brushRef="#br1" timeOffset="332449.2188">6728 10953 13837,'-38'0'2690,"38"-19"-352,-20 19-288,-1 0-256,-19 19-513,21-19-192,-1 20-224,0 0-96,0-1-257,0 1-159,20 19-193,20-18-96,0 19-96,20-21 128,-1 1-128,2 19 64,17-17 0,-17 17-64,-2-19-64,1 19 96,-40-19 32,0 20 96,0-20-32,-20 19 0,-19-19 128,-1-20-128,-1 20-64,23-20-224,-23 0-192,41-20-513,-20 20-384,20-20-673,0 20-1890,20-19-5092</inkml:trace>
  <inkml:trace contextRef="#ctx0" brushRef="#br1" timeOffset="332760.7422">7087 11271 21972,'-21'20'1506,"21"-20"-257,0 19 416,0 1-640,21 19-480,-1-18-257,19-21-192,21 20 0,-21-40 1,1 20-1,-20-40-192,-1 20 96,-19 0 0,-19 1 96,-1-1-96,-20 0-32,-19 1-129,19 19-31,1 0 64,19 0-320,-1 0-513,1 0-769,20 19-608,0 1-1506,20-20-8071</inkml:trace>
  <inkml:trace contextRef="#ctx0" brushRef="#br1" timeOffset="333011.7188">7404 11369 21332,'0'0'1954,"0"0"-289,-20 0-159,20-19-257,-20-1-737,20 0-256,0 1-159,0-1 95,0-19-128,0 17-64,20 3-96,-20-1-96,20 0-577,-1 1-384,1 19-769,20 0-1858,-19 0-2177</inkml:trace>
  <inkml:trace contextRef="#ctx0" brushRef="#br1" timeOffset="333282.2266">7662 10913 21268,'0'0'2786,"0"0"-1472,0 21 415,20-2-191,0 21-770,-1-1-319,1 21-161,20-1-160,-20-19-96,19 20 0,1-20-288,-19-21-321,-1 1-95,-2 0-353,2-20-320,-20 0-737,-20-20-2210,2 20-4869</inkml:trace>
  <inkml:trace contextRef="#ctx0" brushRef="#br1" timeOffset="333502.9297">7603 11171 22357,'-40'0'2594,"40"0"-1761,20 0 832,18 0 65,23-20-801,-2 20-769,1-19-544,-1-1-481,2 20-608,-23 0-1378,3 0-3427</inkml:trace>
  <inkml:trace contextRef="#ctx0" brushRef="#br1" timeOffset="339474.6094">8496 11369 15822,'20'-19'2723,"-1"19"-321,21 0-352,-20 19-736,0 2-738,0-1-224,-1 19-31,-19-19-257,20 19 0,-20-19-160,-20 21-225,20-22-768,-19-19-1185,19 20-2594</inkml:trace>
  <inkml:trace contextRef="#ctx0" brushRef="#br1" timeOffset="341171.875">9330 11210 640,'-20'0'-128</inkml:trace>
  <inkml:trace contextRef="#ctx0" brushRef="#br1" timeOffset="341541.0156">9290 11032 7623,'-41'-39'4260,"3"39"-481,17-20-1312,1 20-449,0 0-193,2 0-319,18 20-385,-21-1-64,1 21 0,20 0-192,-20 19-161,20 0-95,20 2-321,0-2-192,19-20-32,1-18 64,19-21-32,22 0 1,-22-21-1,0-18-256,1 0-97,-19-20 33,-3 18 96,-38 1 0,0-19-32,-20 19 96,-19 0-32,-1 21 96,-19-1-65,-1 0 65,1 20-96,18 0-256,21 20-513,2-20-352,-2 20-993,40 19-1634,-2-19-6277</inkml:trace>
  <inkml:trace contextRef="#ctx0" brushRef="#br1" timeOffset="341819.3359">9409 11151 18481,'-20'0'4292,"20"0"-1986,0 0-1057,0 20 385,20 0-769,-20-1-417,20 3-384,-1-3-32,1 21-64,0-21-448,0 1-417,0-20-352,1 20-705,-3-1-1954,2-19-2914</inkml:trace>
  <inkml:trace contextRef="#ctx0" brushRef="#br1" timeOffset="342134.7656">9786 11232 19314,'-20'19'1890,"20"1"-673,20 0 448,-20-1-255,20 1-674,0 0-447,19-1-97,-19 2-64,20-21 0,-20 0 96,-1 0-128,-19-21 97,0 2-129,0-1-225,0-19-127,-19 19-96,-1 0-545,0 1-673,20 19-1344,-20 0-1731</inkml:trace>
  <inkml:trace contextRef="#ctx0" brushRef="#br1" timeOffset="342365.2344">10083 11310 23830,'21'20'1089,"-1"-20"-673,0 20 193,-2-20 96,3 19-545,-1 2-128,20-21-545,-21 20-127,1-20-962,0 0-1601,-20 0-4132</inkml:trace>
  <inkml:trace contextRef="#ctx0" brushRef="#br1" timeOffset="342568.3594">10162 11132 20243,'-18'-20'2850,"18"0"-2401,0-1-417,18 2 0,-18 19-96,21 0-705,-21 0-1761,20 0-2563</inkml:trace>
  <inkml:trace contextRef="#ctx0" brushRef="#br1" timeOffset="342779.2969">10381 11132 18161,'-19'39'3363,"19"-19"-1794,-20-1 129,20 22 384,-20-21-609,40 19-736,-20-19-417,39 19-192,1-39-31,1 21-129,-3-21-65,23 0-383,-22-21-257,1 2-192,-20-1-480,-1 20-353,1-20-864,-20 20-2499</inkml:trace>
  <inkml:trace contextRef="#ctx0" brushRef="#br1" timeOffset="343014.6484">10561 10934 3971,'0'0'19122,"0"0"-17232,19 19-929,1 1 288,-20 0-96,20 19-544,0 0-353,0 2-160,19 18-32,-19-20-32,0 2-256,0-21-352,-1 19-353,1-39-353,0 20-960,0-20-1986,1 0-7943</inkml:trace>
  <inkml:trace contextRef="#ctx0" brushRef="#br1" timeOffset="343233.3984">10958 11132 16367,'-61'19'5093,"23"1"-3235,-3 0 95,21-1 129,0 3-544,1 17-641,19-19-417,19-1-224,1 1-95,0-20-97,21 20-64,-3-20-385,3 0-319,-3 0-353,-17-20-385,-1 20-640,0 0-1601,0 0-3588</inkml:trace>
  <inkml:trace contextRef="#ctx0" brushRef="#br1" timeOffset="346770.5078">11474 10934 9545,'0'-21'2850,"0"1"-415,0-19-321,0 39 64,-20-20-321,0 0-543,0 20-450,-1 0 65,3 0 128,-22 20-416,-1 0-129,2 19-191,-1-19 63,20 20 0,20 0-255,0-21 31,20 21-64,20-21-96,19-19 0,2 21 64,-2-21-160,0 20 32,1 0 96,-21-1-96,-19 1 96,-20 0 32,0-1 32,-39 22 64,-1-21-96,0 0 64,1-1-96,19 1 0,-21-20-192,41 20-448,-18-20-289,18 0-737,18 0-416,3 0-1249,-1-20-3107</inkml:trace>
  <inkml:trace contextRef="#ctx0" brushRef="#br1" timeOffset="347074.2188">11790 11171 16527,'-18'0'2787,"18"20"-1410,0-1 769,-20 3-224,40 17-833,-20-19-512,18-1-321,23 1-160,-1-20 128,-1 0-160,1-20-32,-20 1 96,-1-21-160,-19 21-96,0-3 128,-19 3-160,-1-21-32,-20 40-32,1-19 63,-1 19 65,19 0-96,-17 19 96,18 1-160,-1-20-609,21 20-897,0-1-1120,21 3-1667</inkml:trace>
  <inkml:trace contextRef="#ctx0" brushRef="#br1" timeOffset="347421.875">12169 11271 14349,'20'0'3523,"-20"0"-1505,0 0 64,0 0 96,0 0-864,0 0-706,-20 0-159,-1 0 95,21-20 1,-20 20-161,0-19-128,2-3-64,18 3-95,0-1-65,0-19-161,0 39-351,38-61 480,-18 42-641,1-1 129,-1 0-161,-2 1-704,23 19-2178,-21 0-3204</inkml:trace>
  <inkml:trace contextRef="#ctx0" brushRef="#br1" timeOffset="347733.3984">12446 10795 17904,'-20'-20'2659,"20"20"-1122,0 20-159,0-20 415,0 19-639,20 1-578,0 19-288,0 1-95,-1 20-65,1-21 32,0 20-64,1-18-64,-1-2-64,-2 1-160,2-21-289,1-19-191,-1 0-225,-20 0-577,0 0-1280,0 0-1891,0-19-10857</inkml:trace>
  <inkml:trace contextRef="#ctx0" brushRef="#br1" timeOffset="347960.9375">12406 10993 17040,'-59'19'6534,"39"-19"-4580,20 20-865,40-20 576,-1-20-223,21 20-642,19-19-864,-20 19-416,2-20-481,-2 20-224,1-20-769,-41 20-1858,1 0-3747</inkml:trace>
  <inkml:trace contextRef="#ctx0" brushRef="#br1" timeOffset="348784.1797">13102 11210 20115,'19'-19'2530,"-19"19"-1633,20 19 64,0 3 384,0-3-480,0 21-513,-1-21-288,1 21-128,0-21-96,-20 2-449,20-1-512,-20 0-768,-20-1-2083,20-19-7431</inkml:trace>
  <inkml:trace contextRef="#ctx0" brushRef="#br1" timeOffset="352629.8828">13479 10854 16815,'20'-20'2499,"-20"20"-1026,0 0 129,0 0 320,0 0-673,0 20-641,0 19-31,18 2-33,-18 18-159,0 0 95,21 1-416,-21-21 64,20 1-128,0 1-32,0-22-416,-1 1-289,1-20-320,-20 0-833,20 0-1697,0-20-2883</inkml:trace>
  <inkml:trace contextRef="#ctx0" brushRef="#br1" timeOffset="352849.6094">13598 11132 16655,'0'0'3524,"19"0"-1506,1-20 160,0 0 64,0 20-1057,19-21-737,1 2-320,-20 19-160,21-20-32,-3 20-480,-17-20-193,-1 20-672,-20 0-865,0 0-1506,0 0-6822</inkml:trace>
  <inkml:trace contextRef="#ctx0" brushRef="#br1" timeOffset="353062.5">13876 10795 19506,'-21'19'3267,"21"1"-1633,0 0 63,0 19-31,0 2-769,0-2-449,0 20-416,21-20-64,-1 22-64,0-22-288,-2-19-353,23-1-416,-21 3-929,0-22-1185,-20 0-2531</inkml:trace>
  <inkml:trace contextRef="#ctx0" brushRef="#br1" timeOffset="353405.2734">14133 11052 18129,'20'0'2530,"-20"0"-1345,20 0 64,21 0 193,-23 0-802,22-20-447,1 20-1,-2 0 0,-19-20 32,20 1-96,-21-1 64,1 0-96,-20 1 33,0-2-33,0 1 0,-20 20 96,1 0-96,-21 0 96,20 0 32,-19 20 161,-2 1 191,21-2-127,-18 21-257,17-1-64,21 0-32,0 2-64,21-2-96,-3-19-128,22 0-417,1-1-319,-2-19-514,21 0-736,-21 0-801,1 0-2049,-20 0-10091</inkml:trace>
  <inkml:trace contextRef="#ctx0" brushRef="#br1" timeOffset="353759.7656">14689 10993 18481,'0'-20'2210,"-20"0"-833,0 20 609,0 0-256,1 20-705,-1-20-256,20 20-129,-20 19-319,20-19-193,0-1 0,20 2-64,0-1-64,-1 0 64,1-20-160,0 0 96,21-20-96,-41 0 128,20-1-64,-20 2 192,0-1-32,0 0-128,0 20 160,-20-19 96,-1 19-128,21 19-95,-20-19-66,20 20-127,0 19 32,0-18-641,20 19-320,-20-21-608,21 1-1122,-1 0-1633,-2-1-4837</inkml:trace>
  <inkml:trace contextRef="#ctx0" brushRef="#br1" timeOffset="354122.0703">14908 11310 15502,'20'80'2947,"-20"-40"-1089,19-21-129,1 1-319,-20-20-578,0 20-31,20-20-320,-20-20 63,0 0-320,-20 1-127,0-21-65,1-20 32,-1 1-32,-20-2-128,20-17 31,1 17 33,19 2 97,0 20-98,0 0-31,19 18 96,1 1 0,0 20 1,20 20 127,-21 1-192,21 18 64,-20 0-128,0 1-65,-20 20 33,0-21 0,0-19 192,-20 19-128,0-39-64,-20 0-256,21 0-769,19 0-929,-20-19-2947</inkml:trace>
  <inkml:trace contextRef="#ctx0" brushRef="#br1" timeOffset="361888.6719">15544 10775 14061,'0'-21'1794,"0"1"-641,0 20 865,-20-20-193,20 20-896,0 0-352,-21 0 95,1 0-127,0 20-129,-19 21 129,-1-21-33,20 19-191,0 0 63,1-19-160,19 0-128,0 1-32,19-2 0,1 1 0,20 0-96,19-20 32,-19 0-192,19 19-96,-18-19 96,-21 20 160,0-20 0,-20 20 128,0-1 0,-20 2 64,-21-1-128,3 0 64,-3-1-32,21 1-32,-20 0-160,40-1-577,-19-19-1313,19 0-1921,0 0-9001</inkml:trace>
  <inkml:trace contextRef="#ctx0" brushRef="#br1" timeOffset="362244.1406">15880 11012 16527,'-20'-19'2146,"1"38"-736,19-19 704,-20 20-289,0 19-608,20-18-576,0 19-161,20-21-127,0 1-225,19-20-64,1 0 32,-1 0-32,2-20-32,-21 1 32,0-1-128,-20 0 96,0-1 32,-20 21-192,-21-19-64,21-1-64,-19 20-33,-1 0 1,20 0-224,-19 20-65,39-20-544,-20 19-769,20-19-736,0 21-3012</inkml:trace>
  <inkml:trace contextRef="#ctx0" brushRef="#br1" timeOffset="362570.3125">16198 11151 18385,'20'0'2178,"-20"0"-480,0 0 448,0-19-513,0 19-864,-20-20-257,0 0-159,20-1 95,-20 2-96,20-1-159,0 0-129,0 1-64,0-1-64,20 0-64,0 20 31,0-19-255,19 19-160,1 0-545,0 0-1218,-1 0-2529,2 0-12460</inkml:trace>
  <inkml:trace contextRef="#ctx0" brushRef="#br1" timeOffset="362849.6094">16575 10636 18449,'0'0'4260,"0"0"-3139,0 19-160,20 21 705,-20-1-641,20 2-545,-20 18-320,20 0-96,0-18-32,-1 18-96,1-40-384,0 21-289,0-21-384,1-19-673,-3 0-1601,-18 0-4132</inkml:trace>
  <inkml:trace contextRef="#ctx0" brushRef="#br1" timeOffset="363085.9375">16396 10913 21332,'-20'0'3427,"20"0"-2851,20-20 193,41 0 673,-22 20-834,21-19-512,19-1-736,-20 20-706,2 0-1440,-23 0-3364</inkml:trace>
  <inkml:trace contextRef="#ctx0" brushRef="#br0" timeOffset="377910.1563">436 13335 32,'0'0'4772,"0"0"-1088,20 0-706,-20 19 33,0 3-384,0-3-705,0 1-97,0 0-319,0-1-193,0 1-224,0 0-384,0-1-225,0-19-128,0 21-127,0-21-33,0 0 96,0 0 96,0 0 97,0-21-65,0 21 33,0 0 191,0-19-255,0 19-161,-20 0-32,-1-20 0,21 0-160,0 1 32,0-1-96,-18-19 64,18-22-64,0 2 32,18-21-64,-18 1-96,0-1 128,0-18 32,0 38 0,0 1 0,0 19 0,0-1 0,0 41-96,0 0-192,21 0-97,-21 20 513,20 1-128,0 19 32,0 19-96,19-20 161,1 21-97,-1-20-33,1 19 33,1-19-32,-3 0 32,-18 19-32,1-40-64,-1 22 128,-2-21 129,-18-20 31,0-20 32,21 0-64,-21-20-64,20-19 32,-20-21-128,0 1-64,-20-1-160,-1 1-64,3 20-65,-2 18-287,-1 22-353,21-1-320,0 40-577,0-1-2242,21 42-6566</inkml:trace>
  <inkml:trace contextRef="#ctx0" brushRef="#br0" timeOffset="378518.5547">1229 13017 17552,'-38'-19'2851,"38"19"-1346,-20 0 193,-1 0-33,1 19-736,2 1-416,18 21-129,-21-2-160,21 0-224,0 1 32,0 0-96,21 0 64,-3-21 0,23-19-32,-21 0 64,18 0-32,-17-19 32,-1-1 129,-20 0-97,0-1 64,0-18-32,-20 19-192,20-19-193,-21 0-223,3 18-321,-2 1-256,0 0-961,20 1-1249,-21 19-2210</inkml:trace>
  <inkml:trace contextRef="#ctx0" brushRef="#br0" timeOffset="378859.375">1389 13117 17104,'0'59'2562,"0"-39"-1345,-20 20-160,20 0 385,20-21-193,0 1-705,-1 0-223,1-20-161,0 0 128,-20-20 32,20 20-63,-20-20-33,0-19 32,0-2 0,0 2-128,0 0-31,20 19-1,-20 0-64,0 20 128,0 0 32,19 20-192,1 19-160,0 1-353,21 0-544,-3 0-897,3-1-1537,-1-19-1858</inkml:trace>
  <inkml:trace contextRef="#ctx0" brushRef="#br0" timeOffset="379458.9844">2005 13215 20723,'0'21'2082,"0"-21"-705,0 0-224,0-21 577,0 21-737,0-19-673,20 19-224,-2-20-31,3 20-194,-1-20-447,20 20-353,-1 0-448,1 0-1186,-1 0-2594</inkml:trace>
  <inkml:trace contextRef="#ctx0" brushRef="#br0" timeOffset="379785.1563">2580 12839 11434,'0'-20'10923,"0"20"-10187,0 0-255,-20 20 928,20 19 33,0 2-578,0-2-447,0 20-129,20 2-128,0-2-128,0 0 32,0-19 128,19 0-192,-19-1-96,20 0-192,-21-39-96,21 22-225,-19-22-416,17 0-737,-18-22-1088,21 22-2852</inkml:trace>
  <inkml:trace contextRef="#ctx0" brushRef="#br0" timeOffset="380012.6953">2719 13117 23286,'-20'0'1313,"0"0"-769,20 0 738,0-20-674,0 20-576,20-19-769,0-2-640,0 21-929,-1-20-2499</inkml:trace>
  <inkml:trace contextRef="#ctx0" brushRef="#br0" timeOffset="380234.375">2620 12878 18929,'-40'-19'2467,"40"19"-1859,0-20 193,0 0 608,0 1-736,20-1-737,20 0-1858,-1-21-2082,1 22-13164</inkml:trace>
  <inkml:trace contextRef="#ctx0" brushRef="#br0" timeOffset="380618.1641">3294 12958 18449,'0'-60'2434,"0"40"-544,-20 20-545,20 0-128,-20 0-416,2 20-128,18 1-257,-21 18-159,21 20-161,0 2-96,0-2-96,0-20-513,0 21-608,0-20-1250,0-21-1761,21 1-11402</inkml:trace>
  <inkml:trace contextRef="#ctx0" brushRef="#br0" timeOffset="380856.4453">3017 13078 19794,'0'0'4100,"-20"0"-2402,20 0-257,0 19 417,20 1-641,0-20-865,-1 39-352,1-19 0,20 0-352,19 20-353,2-20-480,-23-20-320,23 0-737,-22 0-2243,-19 0-9640</inkml:trace>
  <inkml:trace contextRef="#ctx0" brushRef="#br0" timeOffset="381182.6172">3632 13037 18801,'-20'-39'1730,"0"39"-513,0 0 385,1 0 287,-1 19-543,0 1-546,20 21-479,-20-2-225,20 0-64,0 1-96,0 0 32,20 0-128,0-1-65,0-19 65,-1-20 32,1 0-64,0-20 128,0 0 160,-20-19-64,21 19-64,-21-20 160,0 20-160,0 0 128,0 1-96,0-1-64,0 20-64,0 0 96,0 0-320,18 20-801,2-1-929,-20 21-2435,41-21-11690</inkml:trace>
  <inkml:trace contextRef="#ctx0" brushRef="#br0" timeOffset="382131.8359">3890 13156 11146,'0'20'4324,"0"0"-2242,0 20-352,0-20 512,0 19-673,0-19-480,0 0-352,20-1-192,-20 3-161,0-22 96,0 0-127,0 0-161,20-41 32,-20 21-128,0-39-96,0 18 96,-20 2-64,20 0-160,0 19 128,0 0-32,0 20 0,20 20 64,-20 19-32,20 1-32,-1 0 96,1 0-96,0-21 32,0 1-32,0 0 32,-1-20 128,-19 0-96,0-20 32,20 0 0,-20-19-64,0-2 65,0 2-130,0 0 130,0 19-65,20 0-33,-20 20 130,0 0-65,21 20-32,-1 0-96,-2 19-449,23-19-352,-21-1-768,19 22-1218,-19-41-288,0 20-2146</inkml:trace>
  <inkml:trace contextRef="#ctx0" brushRef="#br0" timeOffset="382478.5156">4406 13236 7943,'40'59'6374,"-40"-19"-4580,21 1-97,-3 18 161,2-20 0,0 0-673,-20 2-352,21-21-97,-21-1-95,0-19-128,0 0-257,0 0-96,0-39-96,-21-2 64,1 2-96,0-40 96,2-1-64,-3 1 0,1 19-128,20-19 128,0 19-64,0 40 0,20 1 0,1-1 64,17 20-128,-18 20 0,21 19-64,-23 21-32,-18-20 32,21 19 0,-21-19-32,0 0-32,-21-21-161,3 1-448,-2 0-608,-1-20-1602,21-20-2946</inkml:trace>
  <inkml:trace contextRef="#ctx0" brushRef="#br0" timeOffset="382877.9297">4584 12739 16879,'0'21'2179,"-18"-1"-674,18 19 385,0 1 32,18-1-481,-18 21-800,21-1-385,-1 2-96,20-22-128,-21 20-32,21-20-192,-20-18 0,19-1 63,-19-20 65,20 0-32,-20-20 96,-1-1 0,-19-18 32,0 0-32,20-1 64,-20 21 0,-20-22-31,20 21-1,-19 20-64,-1-19 32,20 19 0,-20 0 0,20 19-33,0 1 130,-20 0-65,20 20-32,0 0 0,0-21-32,20 21-545,0-21-544,0 2-1153,19-1-1570,-19-20-6213</inkml:trace>
  <inkml:trace contextRef="#ctx0" brushRef="#br0" timeOffset="383195.3125">5200 12919 6630,'20'-21'13645,"-20"1"-12428,0 20-224,-20 20 416,1 1 129,-1 18-417,0 1-641,0-21-352,20 21-160,0 0-32,20-20-32,0 0-224,19-1-193,1 1-63,0-20-97,-1 20-128,2-1 33,-21 2 479,-2-1 289,-18 0 96,0-1 65,0 1-1,-38 0-128,17-1-513,-19 3-1216,1-3-2403</inkml:trace>
  <inkml:trace contextRef="#ctx0" brushRef="#br0" timeOffset="386464.8438">5439 13494 11498,'0'0'2114,"0"0"-608,0 0 95,0-20-736,-21 20-737,21-20 0,0 20 225,0-19 127,-20 19 1,20 0 95,0 0-223,0 0-193,0 0 192,0 19 160,0-19 129,0 0-192,-18 0-65,18 20 0,-20-20-224,-1 0-96,1 0-32,0 0-32,1 0 65,-1 0-65,0 0 0,0 0 32,0 0 0,20 0-96,-19 0 160,19 0-160,-20 0 128,20 20-96,-20-20 64,0 0-32,20 0 64,-20 0-32,-1 0 0,3 0 32,-2 0-64,0 0 32,-1-20 96,1 20-160,2 0 32,-3 20 0,1-20 0,0 0 0,0 0 32,1 0 32,-1 19-128,0-19 128,0 0-64,0 0 0,1 0 0,-1 0 96,0 0-192,-20 0 96,1 21-32,19-21 64,-21 0-160,-18 20 32,19-20 32,1 0-32,-21 0 64,1 0 96,19 20-160,-19-20 128,-2 0-32,2 0-32,0 0 0,19 0 96,-19 0-96,-1 0 64,1 19 64,-2-19-96,3 0 32,17 0 32,-18 0-96,19 0 64,1 0-128,-21 0-32,21 0 160,-1 0-96,-1-19 64,-18 19 0,19 0 0,1-20 0,-21 20 64,21 0-64,-1-20 0,1 20 0,-1-21 0,-1 21 32,3-19-96,-3 19 32,21 0-161,-18-20 97,-3 20 160,2 0-96,-1 0 160,-19 0-96,19 0-64,0 0-64,1 0 64,-1-20-32,-1 20 32,-18 0 64,0 20-128,19-20 96,-19 0 0,-1 20 0,21-20 32,-21 19-32,21-19 0,-2 21-32,1-21 32,1 0 0,-1 20-64,1-20 128,-1 0-128,-19 0 128,19-20-32,-21 20-64,23 0 32,-23 0-32,22 0 32,-1 0 0,1 0-32,-1 0 96,0 20-64,1-20 64,-1 20-32,1-20-32,19 0 0,-21 0-32,21 0 64,-19 0-64,19 0 32,0 0 0,-19 0 128,19 0 0,-20 0-31,20 19 95,-19-19-192,19 0-32,-20 0 0,1 20 64,-2 0-32,1-1 64,-19 1 96,19 21-192,1-22 64,-21 1-256,21 0-673,19-20-1505,0 0-3620</inkml:trace>
  <inkml:trace contextRef="#ctx0" brushRef="#br0" timeOffset="388097.6563">5558 12958 8039,'20'0'2659,"-20"-19"-1410,0 19 929,0 0 416,0-20-672,0 20-513,0-21-95,0 21-225,0 0 32,0 0-320,0 0-33,0 0-159,0 0-1,0 0-63,0 0-1,0 0-159,0 0-65,0 0-128,0 0 97,0 0-225,0 0 160,0 0-128,0 0 64,0 0 0,-20 0 32,20 0 33,0 0-321,0 0 32,0 0-1,0 0 33,0 21-32,0-1-64,0-20 224,0 0-64,20 19 0,-20-19 32,19-19-160,-19 19-32,20-20-288,-20-1-449,0 21-352,0 0-609,0 0-1921,-20 0-5030</inkml:trace>
  <inkml:trace contextRef="#ctx0" brushRef="#br0" timeOffset="388750">5677 13276 13324,'0'19'2498,"0"-19"-1408,-20 0 159,20 0 640,0 0-832,0 0-576,0 0-193,0 0 129,0 0 127,0 0-63,0 0 63,0 0 289,0 0 0,0-19-289,0 19-159,0 0 31,0 0-64,0-20-95,-20 20 31,20 0 32,0 0-96,0 0 97,0 0-225,-20 0-32,20 0 64,0 20-160,0-1 64,0-19-32,0 20 32,20-20 32,-20 0 0,20-20-192,0 20-192,-20-19-225,0-1-352,0 0-544,0 20-1378,0 0-5284</inkml:trace>
  <inkml:trace contextRef="#ctx0" brushRef="#br1" timeOffset="393676.7578">6194 12878 8584,'0'0'2306,"0"-19"64,0 19 737,0 0-865,0 0-897,0 0-224,0 19-128,18-19 64,-18 20-192,0 1 64,20 18-288,1-19-161,-1 19-95,0 1-161,-2-19-32,3 18-96,-1 0 0,0-19 0,0 19 64,-20-18-160,19 19 64,-19-40-128,20 19-96,-20 1-320,0-20-321,0 0-224,20 0-288,-20 0-897,0-20-577,0 1-2722</inkml:trace>
  <inkml:trace contextRef="#ctx0" brushRef="#br1" timeOffset="394132.8125">6253 12978 12780,'-21'-20'7815,"21"1"-6213,-20-1-385,20-1 737,20-18-577,1-1-769,-1 1-479,18-2-97,3 21-64,-21 1 32,19-1-129,-19 20-127,20 20 64,-20-1 160,-20 22 96,0-1-32,0-1 0,0 20 288,-20-18-127,20-22-161,0 21 0,0-21 0,0-19 32,20 20-64,19-20 32,-19 0 32,20 20-128,-1 20 0,-19-20 96,21 19-64,-23 1 128,-18 20 32,0-21-64,-18 1-32,-2-21-64,-1 22-32,1-21-224,-19-20-257,19 0-544,0 0-961,0-20-1473,0 20-4581</inkml:trace>
  <inkml:trace contextRef="#ctx0" brushRef="#br1" timeOffset="394596.6797">6908 13097 16623,'-20'-19'2274,"20"19"-1153,0-21 1090,0 21 223,0 0-1153,0 21-480,0-2 64,0 21-225,0-1-255,20 21-193,-1-20-160,1-1 0,0-19 0,0-1-32,19-19 0,-19 0-192,0-19 192,1-21-160,-21 1-193,20-2-127,-20 2-257,0 19-480,0-19-609,0 19-1889,-20 1-5894</inkml:trace>
  <inkml:trace contextRef="#ctx0" brushRef="#br1" timeOffset="394965.8203">7443 13057 19026,'-20'-20'2434,"1"20"-993,-1 0 257,0 0-161,20 20-384,-20 1-384,20 18-321,20-19-31,0 19-161,0 0-160,-1 2-96,21-2 32,-20-19-352,1 19-225,17-17-127,-17-3-321,-1-19-737,0 0-1185,-2 0-2113,3-19-11436</inkml:trace>
  <inkml:trace contextRef="#ctx0" brushRef="#br1" timeOffset="395227.5391">7583 12919 19442,'-20'-41'3619,"-1"22"-2209,21 19-97,0 0 128,0 19-512,0 1-384,21 21-225,-21-2-128,20 0-64,0 22-160,-2-2-128,3 0-513,-1-19-223,0 0-450,0-21-608,-1 1-1313,1 0-2210</inkml:trace>
  <inkml:trace contextRef="#ctx0" brushRef="#br1" timeOffset="395646.4844">7880 13017 19282,'-20'-19'1697,"0"38"-1248,1 1 768,-1 0 737,0 1-705,-20 18-416,20 0-545,20 1-64,0-21-32,0 2 129,0-1-65,20 0-224,0-1 32,20 1-32,-20 0-64,-1-20 96,1 0-64,21 19 32,-21-19-64,-2-19 0,2-1-96,1 0-64,-1 1 128,0-21 128,-1 19-64,-19-18-96,0 19 224,20 1-96,-20-1 0,-20 0 32,20 20-64,-19 0 128,-1 0-96,0 0 320,20 20-95,-21 0-97,21-1-64,-20 21 64,20 0-64,0 0 0,0-1-160,20 0-64,1 2-256,-1-21-225,19-20 1,1 0-546,0 0-1056,19-20-1954,-19-21-5989</inkml:trace>
  <inkml:trace contextRef="#ctx0" brushRef="#br1" timeOffset="395896.4844">8318 12898 20050,'-21'-39'4068,"21"39"-2594,0 0-545,0 0 416,21 19-288,-3 22-609,2 18-480,0 0-128,1 1-448,-1-1-353,-2 0-321,3-18-383,-1-21-1826,0-1-3012</inkml:trace>
  <inkml:trace contextRef="#ctx0" brushRef="#br1" timeOffset="396122.0703">8277 13097 20787,'0'20'3203,"0"-20"-2114,20 0 257,1-20 671,17 20-863,3-19-1058,-3 19-321,-17-21-671,19 21-994,-20-20-3395</inkml:trace>
  <inkml:trace contextRef="#ctx0" brushRef="#br1" timeOffset="396908.2031">8873 12919 16527,'20'-60'2274,"-40"40"-1281,20 0 160,-21 20 705,3-19-385,-2 19-127,0 0-706,-1 19-287,1 1-193,2 19-96,18 2-32,0-2 32,0 1-128,0-1 128,18 2-160,23-2 0,-1 0 64,-1 1 0,1 0-192,-1-20 127,1 19 65,-20-19-32,0 0 128,-20-1-96,0 3-128,-20-3 64,0-19-320,-20 0-33,21 0-383,-1 0-898,0 0-1537,0-19-4452</inkml:trace>
  <inkml:trace contextRef="#ctx0" brushRef="#br1" timeOffset="397240.2344">9249 13196 18289,'0'19'1986,"-18"-19"-1410,18 21 385,-20-1 609,20 0-577,0 19-705,0-19-96,0-1-224,38 3 96,-18-22-64,21 0 0,-2-22 64,-19 3-128,0-21-32,0 1 160,-20 19-32,-20-20 0,0 40-32,0-20-96,-19 20-128,-2 0-545,21 0-1409,2 20-801,-2-20-2690</inkml:trace>
  <inkml:trace contextRef="#ctx0" brushRef="#br1" timeOffset="397588.8672">9528 13295 19410,'0'81'2819,"0"-62"-1955,0 1 321,0-20 193,0-20-417,0 1-321,0-22-223,21 1 31,-21-19-160,0 19-159,0-19-129,0 19-65,18 0-287,-18 20-288,0 20-193,20 0-256,0 0-801,1 20-1505,-1 1-3268</inkml:trace>
  <inkml:trace contextRef="#ctx0" brushRef="#br1" timeOffset="397865.2344">9846 12800 22068,'0'0'2787,"0"19"-1986,19 1 0,-19 39 256,20-18-289,20 37-544,-20-17-384,19-2-416,-19 0-193,21 1-448,-3-21-577,-17-19-1697,-1 0-2627</inkml:trace>
  <inkml:trace contextRef="#ctx0" brushRef="#br1" timeOffset="398107.4219">9846 13078 21716,'-20'19'2370,"20"-19"-1697,20 0 800,19 0 1,1 0-1026,-1 0-832,22 0-705,-3-19-769,-17 19-3267</inkml:trace>
  <inkml:trace contextRef="#ctx0" brushRef="#br3" timeOffset="527330.0781">10045 12859 7014,'0'19'2338,"-20"1"-1665,20-20 1409,0 0 737,0 0-1122,0 0-351,0 0-193,0 0 192,20 0-192,-20 0-352,18-20-129,2 1-191,1-1-65,19-19-160,19-22 289,0 22-97,-19-20-127,20-2-193,-1 2-160,-18 0 224,-3 19-288,-17 20 256,-21 0-64,0 1-64,0-1-96,-21 20 128,1 0-128,-18 20 192,17-20 193,-19 0-161,1 19-96,19-19 128,0 0-96,20 0-320,0 0 224,20-19 32,20-1-96,-1 0 96,22 1-128,-43 19 96,23 0-32,-41 19 64,20 1 64,-20-20 0,0 20-64,0-1 32,0-19-224,0 20-160,0 0-257,0-1-480,0-19-1794,0 21-3042</inkml:trace>
  <inkml:trace contextRef="#ctx0" brushRef="#br3" timeOffset="528168.9453">10938 12143 15342,'0'-39'1762,"0"39"31,0-20 385,-21 1-384,21 19-673,-20 0-320,20 0-257,-20 0-127,2 19-1,-3 1 33,1 19-97,20-18-192,0 19-96,0-21 0,20-19 0,1 20-96,-3-20 128,2-20-96,0 1 0,21-1 0,-41 0-32,18-1 64,-18 2 0,0-1 33,0 20-1,-18 0-32,18 0-32,0 20-64,0 20 128,0 0-96,0-1 0,18 0 64,-18 2 0,21-21-32,-21 19 0,20-19-193,-20-20-31,0 20-32,-20-1-192,20 2-65,-21-1-384,3-20-352,-2 20-545,20-20-1152,-21 0-5446</inkml:trace>
  <inkml:trace contextRef="#ctx0" brushRef="#br3" timeOffset="528490.2344">11235 12204 18129,'-20'-20'2050,"20"0"-993,-20 20 672,20 0 1,-20 0-897,20 20-385,20 19-192,0-19-160,0 0-64,21-1 33,-23-19-162,23 0-95,-1-19-64,-22-1 32,-18 0 32,0 1 128,-18-1 64,-2 20-129,-21-20 193,-18 20-96,19-21-96,0 21-128,1 0-481,19 21-832,20-21-1058,0 20-1697</inkml:trace>
  <inkml:trace contextRef="#ctx0" brushRef="#br3" timeOffset="528799.8047">11573 12143 96,'-20'21'17264,"0"-21"-15791,0 0 930,0 20-65,20 0-801,0-1-704,0-19-513,20 20-256,0-20 97,0 0-97,19 0-32,-19 0 32,0-20-96,-20 1 128,0-1-192,0 0 128,-20 20-160,-19-21 32,19 21-97,-20-19-447,20 19 31,1 0-576,19 0-1698,0 19-1409,19-19-11274</inkml:trace>
  <inkml:trace contextRef="#ctx0" brushRef="#br3" timeOffset="529185.5469">11831 12124 16944,'-41'0'1761,"41"0"-31,-18 0 352,-2 0-513,20 19-896,0 2-417,0-1-64,0 0-128,0-1-32,20-19-32,-2 0 129,2 0-97,1-19-32,-21-1-96,20-21 96,-20 22 96,0-21-128,0 1 32,-20 0 128,-1-2-96,1 21 448,2 1-127,-2 19 255,20 0-159,0 19-257,0 1 96,0 0-192,20 20-64,-2-20-352,23 19-353,-1-19-352,-1 0-544,-19-1-1762,20-19-6279</inkml:trace>
  <inkml:trace contextRef="#ctx0" brushRef="#br3" timeOffset="530682.6172">12466 12164 3427,'20'0'2594,"-20"0"-864,0 20 128,0-20 384,19 20-224,-19-20-321,0 19-63,0-19-129,20 0-31,-20 0-97,0 20-288,0-20-320,0 0-33,0 20 33,0-20-96,0-20-1,-20 20-319,1-20 31,19 1-192,-20-21-32,0 0-31,0 0-33,0-19-64,1-1-96,19 21 320,-20-20-256,20 18 96,0 21-96,0 1 64,20 19-192,-20 0-32,19 0-129,1 0-671,0 19-738,20 1-1537,-21 1-3748</inkml:trace>
  <inkml:trace contextRef="#ctx0" brushRef="#br3" timeOffset="530925.7813">12248 12045 17712,'0'0'1890,"20"0"-1345,0-20 480,-1 20-769,21-19-288,-20 19-385,19 0-864,-19 0-1281,20 0-3524</inkml:trace>
  <inkml:trace contextRef="#ctx0" brushRef="#br3" timeOffset="531177.7344">12604 12065 16687,'0'39'1730,"20"-19"-641,-20-1 641,21 2-161,-21-1-672,20 0-481,0-1-159,19-19-33,-19 0 320,-20-19-191,20 19-1,-40-20-96,20 0-128,-41-1-160,3 2-64,-3 19-256,21-20-225,-18 20-352,17 0-448,21 0-1570,0 0-3234</inkml:trace>
  <inkml:trace contextRef="#ctx0" brushRef="#br3" timeOffset="531427.7344">12823 12124 20307,'-20'-40'1281,"20"21"-1185,0-1-32,20 0-160,0 20-481,0-19-1056,19 19-4901</inkml:trace>
  <inkml:trace contextRef="#ctx0" brushRef="#br3" timeOffset="536799.8047">13379 12124 9064,'0'0'3011,"0"0"-1890,0 0 320,0-20 481,0 20-64,0-20-769,0 1-384,-20 19-225,20-20 1,-20 0 95,20 20 193,-20 0 288,-19 0-833,19 20 353,0 0-513,0 19 512,1 0-384,-1 2-192,20-21 0,20 19 32,-1-39-32,21 0 96,0 0-63,-1-39 63,1 19 0,-19-40-128,-3 20-32,2 1 32,-20-21-65,0 1 290,-20 19-257,2-20 64,-23 40 96,21-19 160,-19 39-64,19-20 192,0 20-63,20 0 159,-20 0-191,40 20-129,-20 0 128,20-1-224,19 22 128,-19 18-128,20-20-160,-1 1-96,-19-19-288,21 18-1,-3-19-832,3-1-833,-21 1-1057,0 0-1410,-20-20-10537</inkml:trace>
  <inkml:trace contextRef="#ctx0" brushRef="#br3" timeOffset="537407.2266">13817 12025 13388,'0'-19'2242,"0"-2"-832,0 21 672,-21-20-225,1 20-704,20 0-384,-20 20-256,0 1 159,0 18 129,1-19-417,-1-1-63,20 21-33,0-21-224,20 2 32,-1-21-32,1 0 64,0 0-128,0 0 0,0-21 96,1 2 1,-21-1-65,18 0-64,-18 1 192,0-1-64,0 20-256,0-20 448,0 20-480,0 0 384,0 0-512,0 0 512,0 20-801,0 0 97,20-1-321,-20 21-769,21-21-255,-21 22-450,20-21-2081,0-1-9385</inkml:trace>
  <inkml:trace contextRef="#ctx0" brushRef="#br3" timeOffset="538182.6172">14094 11926 8359,'-20'-40'6567,"20"21"-4389,-20-1-96,20-1 320,0 1-416,0 20-481,0 0-640,0 0-288,0 20 287,20 1-63,-20 18-256,20 20-353,0-19-128,-1 20 64,21-21-416,-20 1 64,19 0-225,-19-20-223,21-20-385,-21 0-545,-20 0-992,0-20-1923,0 20-10505</inkml:trace>
  <inkml:trace contextRef="#ctx0" brushRef="#br3" timeOffset="538432.6172">13975 12025 20659,'0'-19'2018,"0"-2"-609,20 21 737,0-20-416,19 0-1186,1 20-319,-1-19-321,21 19-193,-21 0-543,1 0-546,1 19-736,-2-19-1441,1 20-4421</inkml:trace>
  <inkml:trace contextRef="#ctx0" brushRef="#br3" timeOffset="538698.2422">14550 11945 14862,'0'0'3042,"-20"20"-2241,1-20 1153,-1 20 480,-20 20-928,40-20-545,-20 0-737,20-1-192,0 1 64,20 0 32,0-20-128,0 0 64,0-20-64,-1 0-32,1 20 32,0-19-224,-20-1 128,20 20 32,-20-20-32,0 20 480,0 0-608,-20 20 512,20 0-352,0-1 96,20 1-96,-20 0-609,39-1-1312,1-19-2051,-20 0-11467</inkml:trace>
  <inkml:trace contextRef="#ctx0" brushRef="#br3" timeOffset="539399.4141">15305 12065 15118,'20'39'2210,"-20"-19"-1313,19-1 640,-19 2 513,20-21-929,-20 0-352,0 0 64,0 0 0,-20-21-417,1 2-128,-1-1-96,-20-19-96,1-1 97,-1-20-225,-1 1 416,23 20-256,-23-22-64,21 22 449,0 0 95,20 19-191,20-1-225,21-19-96,-21 21-32,18 19-32,23-20-32,-22 20-480,1 20-417,-1-20-449,1 19-864,-40 21-2274,0-19-10026</inkml:trace>
  <inkml:trace contextRef="#ctx0" brushRef="#br3" timeOffset="539725.5859">15046 11926 832,'20'0'17745,"0"0"-16816,21-20 993,-3 0 448,3 1-1089,-3 19-992,23 0-514,-22 19-319,1 1-257,0 0-576,-21 19-257,1 2 289,0-2 1025,0-19 63,1-1 514,-21 1 607,0-20 610,0 20 95,0-20-352,0-20 65,0 0-546,0 1-127,0-21-33,0 0-319,0 0 383,0 1-640,-21 0 32,21 19-160,0-1-352,0 21-385,21 0-480,-1 21-833,-2-21-1986,2 20-8168</inkml:trace>
  <inkml:trace contextRef="#ctx0" brushRef="#br3" timeOffset="540013.6719">15841 11926 20691,'-20'19'1409,"20"-19"-576,-20 20 737,20 0-289,0 1-801,20-2-63,0-19-577,19 20 544,1-20-448,-19-20-64,-3 1 416,2 19-672,-20-21 480,-20 1-288,2 0-1,-23 1-31,1-1-160,1 0-225,-1 1 97,20 19-193,1-20-1057,-1 20-1184,20-21-3140</inkml:trace>
  <inkml:trace contextRef="#ctx0" brushRef="#br3" timeOffset="540370.1172">15959 11867 13676,'20'59'6823,"1"-40"-6247,-21-19 674,20 20 351,-20-20-352,20 0-480,-20 0-417,18 0-63,-18 0-65,0-20-128,0 1-96,0-1 128,0 0-96,0 1-64,0-1 0,0-1-192,0 21 96,21 0 96,-1 0-64,0 21 96,-20 18 96,20-19 32,-20 0 32,19-20-64,-19 19 0,20-19 192,0-19 97,-20 19-1,20-20-192,0 0-64,-20 1 33,19-1-161,1-1 96,0 21-160,0 21 128,0-1-64,-1-20-705,1 19-800,0 1-1154,1 0-3106</inkml:trace>
  <inkml:trace contextRef="#ctx0" brushRef="#br3" timeOffset="541123.0469">16913 11647 13901,'-20'-19'1313,"-1"19"417,3 0 512,-2 0-160,-1 19-641,21 1-576,-20 21-353,20-21-95,0 19 159,20 0-287,1-19-65,17-20 32,3 0-192,-1 0 128,-21-20-96,1-19 0,0 0-160,-20-2 64,0-18 0,-20 0-96,0 18 64,-19-18-32,19 20 64,-21-1 0,23 19 128,-2 2 129,-1 19 159,21 0 32,0 19-127,0 2 63,0 19-96,21 19-128,17-20-63,3 2-226,18-2-383,-19-19-1,39-1-351,-39 1-738,19-20-1345,-39 0-1889,0 0-9162</inkml:trace>
  <inkml:trace contextRef="#ctx0" brushRef="#br3" timeOffset="541379.8828">17230 11588 18801,'21'20'1730,"-21"-20"-129,20 20-319,-2-20-706,3 19-480,-21-19-352,20 20-609,0-20-1025,-20 0-2113,0-20-12301</inkml:trace>
  <inkml:trace contextRef="#ctx0" brushRef="#br3" timeOffset="541643.5547">17230 11469 19250,'-20'0'736,"20"-20"-704,0 20-32,20-19-128,-20 19-1217,21 0-2819</inkml:trace>
  <inkml:trace contextRef="#ctx0" brushRef="#br3" timeOffset="541906.25">17548 11410 18449,'-20'20'2434,"20"-1"-2049,-20 1 576,20-20 608,-20 20-672,40 19-513,-20-39-256,40 21-160,-1-1-64,1-1 224,19 1-160,-39 0 0,21-1 128,-41 1-32,0-20-96,0 20 193,-20-20-225,-21 0-193,23 0-63,-2 0-417,-1 0-1441,1-20-1601,0 0-7752</inkml:trace>
  <inkml:trace contextRef="#ctx0" brushRef="#br3" timeOffset="541923.8281">17747 11251 21684,'0'0'1217,"0"20"-736,20 0 864,-20-1 0,19 21-544,1-21-385,0 22-320,20-2-64,-1-19-192,1 19-352,-1-39-417,1 20-705,-20-20-1665,-20 0-2947</inkml:trace>
  <inkml:trace contextRef="#ctx0" brushRef="#br3" timeOffset="542179.6875">17648 11449 21236,'0'-19'896,"20"19"642,18-20 992,3 0-1056,18-1-898,-19 21-480,19-19-448,-19 19-385,-1 0-480,1 0-993,-20 0-2146,1 19-11275</inkml:trace>
  <inkml:trace contextRef="#ctx0" brushRef="#br3" timeOffset="542418.9453">18184 11489 15630,'19'0'5510,"-19"0"-4037,0 0 385,-19-20 288,19 0-737,-20 1-672,20-21-225,-20 19-384,20-18-32,0 19-64,0-19-224,0 19-224,20 20-161,0 0-448,-20 0-128,39 0-512,-19 20-1378,0 0-2787</inkml:trace>
  <inkml:trace contextRef="#ctx0" brushRef="#br3" timeOffset="542435.5469">18441 11390 18705,'20'20'2050,"-20"-20"-897,0 20-96,0-20-448,0 0-353,0 0-1217,0 0-1441,0 0-2114</inkml:trace>
  <inkml:trace contextRef="#ctx0" brushRef="#br3" timeOffset="542699.2188">18302 11171 19154,'-19'-20'2338,"19"1"-1890,0 19-416,0-20 64,0 20-704,0-20-2916</inkml:trace>
  <inkml:trace contextRef="#ctx0" brushRef="#br3" timeOffset="543231.4453">18561 10953 12940,'0'0'2786,"0"-19"-864,0-2 480,0 21 65,0 0-706,0 0-511,0 0-610,0 0 1,0 40 128,20-20-65,-20 19-191,18 20-289,23-18 0,-21-21-128,19 19-64,-19-19 32,0-1 0,20-19-32,-21 0 33,1 0-1,0 22-32,20-22-32,-21 0 0,-19 19 0,20 1-64,-20 0 32,0-20-161,0 19 65,-20-19-96,1 20-96,-1-20-97,-20 0-191,20-20-257,1 1-801,-1 19-1280,0-20-1090,0-19-6534</inkml:trace>
  <inkml:trace contextRef="#ctx0" brushRef="#br3" timeOffset="543497.0703">18978 11191 11562,'38'19'5606,"-17"3"-4357,-21-3 865,20 1 512,-20 0-1088,20-1-865,0-19-289,-1 20 96,1-20-191,0-20 159,0 1-256,0-1-64,-1-19-96,-19 17 0,0 3-320,0-21-192,0 21-353,-19-1-641,19 20-319,-20-20-481,20 20-1410,-20 0-7430</inkml:trace>
  <inkml:trace contextRef="#ctx0" brushRef="#br3" timeOffset="543761.7188">19215 10834 2722,'0'-20'19699,"0"1"-18322,0 19-768,0 19 704,20 1-224,-20 0-416,20 19-289,0 21-288,19-20 0,1 19-256,1-19-353,-23-20-63,23 0-257,-1-1-480,-40-19-1314,19 0-2113</inkml:trace>
  <inkml:trace contextRef="#ctx0" brushRef="#br3" timeOffset="544031.25">19176 10993 16367,'20'0'3716,"-1"-20"-3268,21 0 1826,19 1 64,-19-2-1249,19 21-768,-18 0 31,18 0-128,-19 0-64,0 21-192,-1-2 224,-19 1-159,0 19 31,0 1 64,-20-21-128,19 22 32,-19-21-160,0-20-97,20 19-255,-20-19-449,0-19-929,0-1-2242,0 0-7943</inkml:trace>
  <inkml:trace contextRef="#ctx0" brushRef="#br3" timeOffset="544297.8516">19533 10795 21876,'-20'-20'1089,"20"20"-256,0 0 64,0 0-513,20 0-480,20 0-705,-20 0-1505,19 20-2530</inkml:trace>
  <inkml:trace contextRef="#ctx0" brushRef="#br3" timeOffset="544564.4531">19911 10873 22773,'-20'0'1025,"20"0"-448,0 20 896,0 0-32,0 20-640,0-20-481,20 0-256,19-1 1,1 1-65,-1-20 96,-19 0-96,20-20-32,-40 1-129,0-21-95,0 21 96,-40-22-96,1 21-32,-21 1-257,1-1 321,19 0-257,1 1-159,19-1-641,-1 20-1538,21 0-2434</inkml:trace>
  <inkml:trace contextRef="#ctx0" brushRef="#br3" timeOffset="544819.3359">20049 10834 20371,'40'39'1409,"-20"-19"129,-20 0 223,19-20-287,-19 21-578,20-2-191,-20-19-385,0 0-95,0 0-33,20 0 192,-20-19-352,-20 19-64,20-21 0,0 1 32,0 0-96,20-19 96,1 19-160,-1 1 0,-2 19 160,23 0-96,-21 19 96,19-19-96,-19 20-289,0 19-576,20-19-1057,-21 0-1345,-19 1-1217,20-21-10763</inkml:trace>
  <inkml:trace contextRef="#ctx0" brushRef="#br3" timeOffset="545150.3906">20664 10675 14637,'21'-20'5542,"-21"20"-4197,0-19 256,0 19 642,-21 0-898,1 0-224,0 19-481,2-19-95,-3 20-97,1 0-127,0-1-225,20 1-160,0 0-64,20 1 96,0-21-32,19 20-65,1-1-63,21 1 96,-22 0 64,21-20 32,-21 19-64,-19 1 160,0 0-160,-20 1 192,0-21 0,-20 19-64,-20-19-128,21 20-640,-21-20-898,0 0-1473,21 0-7174</inkml:trace>
  <inkml:trace contextRef="#ctx0" brushRef="#br1" timeOffset="622030.2734">10917 13335 18225,'21'-20'3299,"-1"20"-2114,-20 0 352,0 0 321,18 20-929,-18-1-577,0 22-223,21-1-65,-1-1-64,0 0-161,-20-18-223,20 19-769,-1-21-641,1 1-960,-20 0-1538</inkml:trace>
  <inkml:trace contextRef="#ctx0" brushRef="#br1" timeOffset="623177.7344">11711 12878 11659,'-20'-39'2754,"2"19"-352,-3 20-256,1-19 0,0-1-416,0 20-321,20 0-320,-19 0-224,-1 20 64,0-1-128,20 21-64,-20-1-193,0 2-127,1 18-1,19 0-96,0 1-128,0-21-160,0 1 33,19 0-130,21-20-127,-20 19-480,19-39-417,21 20-705,-21 0-1025,1-1-1120,19-19-8169</inkml:trace>
  <inkml:trace contextRef="#ctx0" brushRef="#br1" timeOffset="623499.0234">11950 13137 20371,'-20'0'1858,"20"19"95,0-19 514,0 20-962,0 0-1024,0-1-193,0 22-160,20-21-64,0-1 32,19 1-64,1 0 32,1-20 0,-23 0-32,22-20-32,-19 0 64,-21 1-128,0-1-32,-21 0-96,-19-1-192,22 2-225,-23-1-448,21 20-544,0 0-1058,0 0-1249,20 0-6822</inkml:trace>
  <inkml:trace contextRef="#ctx0" brushRef="#br1" timeOffset="623844.7266">12327 13256 19474,'0'0'2755,"-20"0"-706,20 0 98,0 20-354,-19-20-736,19 19-544,0 1-129,19 0-192,1-1-128,0 3-32,20-22 64,-1 0-64,1 0-160,-1 0-32,-19-22-160,21 3-129,-21-1-95,-20 0-193,0 1-704,-20-21-769,20 40 256,-21-21-512,1 2-4869</inkml:trace>
  <inkml:trace contextRef="#ctx0" brushRef="#br1" timeOffset="624322.2656">12703 13256 13708,'21'20'7560,"-1"-1"-6503,-20-19 640,0 20 417,0 0-608,0-1-513,0 3-321,0-3-127,0 1-65,0-20-63,0 20 63,20-20 161,-20 0-161,0-20-288,0 0 0,0-21-159,0 2-33,0 0 0,20-1 0,-20 19 0,19 2 0,-19-1 0,20 20 0,0 0-97,0 39-287,0-18-353,-1 19-448,21-1-416,-20-19-802,21 21-1664,-23-22-706,2-19-8391</inkml:trace>
  <inkml:trace contextRef="#ctx0" brushRef="#br1" timeOffset="624588.8672">13021 13078 17232,'0'-61'4132,"0"42"-1698,0 19 481,0 0-1025,0 0-705,20 19-481,1 1-255,-1 21-321,0-2-32,19 20-224,-19-20-353,20 2-383,-1-21-450,1 19-928,-20-39-833,-1 0-576,1 0-7720</inkml:trace>
  <inkml:trace contextRef="#ctx0" brushRef="#br1" timeOffset="624854.4922">12983 13156 14285,'-41'0'8808,"41"20"-6598,0-20 33,20 0-129,1 0-641,17 0-961,23-20-415,-22 20-258,21 0-31,-1 0-577,-19 0-832,-1 0-961,-19 20-1891,0-20-8295</inkml:trace>
  <inkml:trace contextRef="#ctx0" brushRef="#br1" timeOffset="625407.2266">13558 13215 18353,'0'0'2851,"0"21"-1378,0-21 128,0 20 385,20-20-865,-20 20-832,0-1-193,20 21-128,-1-21-160,-19 3-449,20-22-224,0 19-352,-20 1-705,20-20-1665,-20 0-11147</inkml:trace>
  <inkml:trace contextRef="#ctx0" brushRef="#br1" timeOffset="625675.7813">13517 13017 21940,'-38'-59'1474,"18"40"-1282,20-1-192,-21 20 64,21-21-224,0 1-545,21 20-1921,-1 0-3492</inkml:trace>
  <inkml:trace contextRef="#ctx0" brushRef="#br1" timeOffset="625951.1719">13716 13196 18801,'40'80'2627,"-20"-41"-769,0-19 320,1-1-513,-3 3-320,-18-22-320,0 0-448,0 0-289,0 0-192,0-22 32,0 3-96,0-21-32,0 1 0,20 19 0,-20-20-32,21 20-96,-1 0 128,-20 20-64,20 0 64,-2 20-608,3 0-449,-1-1-385,20 22-928,-21-2-1089,1-19-3844</inkml:trace>
  <inkml:trace contextRef="#ctx0" brushRef="#br1" timeOffset="626311.5234">14352 13176 17712,'0'-20'2242,"0"1"-512,0-1 160,0 20 64,0-20-481,-21 20-640,21 0-321,-18 0-31,18 20 159,-20 19-351,-1-19-257,21 19 32,0-18-128,0 19-32,0-21 32,21-19-33,-1 0-31,-20 0 64,18-19-32,-18-1 96,21 0 0,-21-1 64,0 2 32,0 19 0,0 0 65,0 19 63,0 22-224,20-2 64,-20 1-32,0 20-32,20-1 0,-20 0-64,0 2-64,20-22-32,-40 0-65,20 2-415,-20-21-161,0-20-608,-1 19-1442,3-19-1441,-2 0-9673</inkml:trace>
  <inkml:trace contextRef="#ctx0" brushRef="#br1" timeOffset="627181.6406">14829 13017 9480,'0'-19'4741,"0"-1"-1890,0 0-385,0 1-448,-20-1-224,0 20-353,20-21-256,-20 21-192,-1 0-288,-17 0-257,17 21-192,1-1-31,0-1-129,20 1-64,0 19-32,0 1 0,20 0-32,41 0 128,-22-21-192,21 1 32,19 19 0,-20-18 32,-19 19 32,-1-21 32,-19 21 32,-20-21 32,0 22 0,-20-21-128,1 0 160,-21-1-96,0 1-352,21-20-289,-21 0-512,40 0-801,-20-20-1089,20 20-1025,0-19-9737</inkml:trace>
  <inkml:trace contextRef="#ctx0" brushRef="#br1" timeOffset="627507.8125">15285 13256 17680,'20'-20'2979,"-20"20"-1506,-20 0 545,0 20-224,-1-20-673,21 20-448,-18-1-513,18 1-32,18 0-96,3-1 64,19-19-64,-1 0-64,1 0 32,0-19 0,-21-1 0,1-19 96,-20 39 0,0-20-96,-20 0-32,-19 20-32,-1 0-192,1 0-256,19 0-642,-20 0-735,40 0-418,-21 0-767,21 20-8105</inkml:trace>
  <inkml:trace contextRef="#ctx0" brushRef="#br1" timeOffset="627861.3281">15682 13395 17969,'0'20'1217,"0"-20"-513,0 0 1346,0-20-96,0 1-833,-20 19-288,1-22 0,-1 3 64,0-1-193,-1 0-159,1 20-321,20-19-128,0-1-64,20 0 224,1-1-256,-1 2-256,19-1-1089,1 0-1121,0 1-834,-1 19-2625</inkml:trace>
  <inkml:trace contextRef="#ctx0" brushRef="#br1" timeOffset="628185.5469">15920 12919 25175,'0'-21'2114,"21"1"-1313,-3 20-64,2 0 192,1 20-161,-1 1-479,0 18-161,19 1 64,-19 19-160,0 1-160,0 19-128,-1-19-225,1-21-416,0 1 33,0-21-642,-20 3-640,20-22-801,-20-22-3555</inkml:trace>
  <inkml:trace contextRef="#ctx0" brushRef="#br1" timeOffset="628452.1484">15959 13097 12427,'-59'0'11115,"39"0"-9674,20 0 289,0 0 800,40-19-736,-1 19-641,22-21-641,18 1-447,0 0-194,-19 1-511,-1-1-866,-19 20-800,-21 0-3427,1 0-13389</inkml:trace>
  <inkml:trace contextRef="#ctx0" brushRef="#br3" timeOffset="674557.6172">16417 13037 12363,'-21'20'2851,"21"-20"-2146,0 21 896,0-21 577,0 0-897,0-21-448,21 1 0,-1 0 0,0 1 64,-2-21-33,23 1-575,18-2 223,-19-18-160,19 0-159,1 18-193,-1-18 96,2 20-32,-22-2-32,1 22 32,-20-21 96,-20 21 32,0 19-96,-20 0 0,0 0-64,-21 0-96,3 0 128,-3 19 1,3 1-65,17-20 0,1 20-161,20-20 193,0-20-96,41 20 96,-23-20-128,43 1 160,18-21-96,-20 19 96,1 21-96,-21 0 128,-39 0 97,0 21-1,0-1 0,0 0-320,-19 19 32,-1-19-609,20-1-384,-20 1-1153,20 1-1281,0-1-4677</inkml:trace>
  <inkml:trace contextRef="#ctx0" brushRef="#br3" timeOffset="675390.625">17607 12243 13805,'-20'-20'320,"20"1"1057,0 19 1025,-19-20-352,19 20-640,-20-20-161,20 20-64,-20 0-320,0 20-160,20 0-225,-20-1-64,1 21 1,19-21-321,0 22-64,0-41-64,0 20-32,19-20 96,1 0 0,0-20-96,0 1-32,-20-3 96,20-17-96,-1 19 192,-19 20-128,0 0 64,0 0-160,0 0 128,20 40 0,-20 1 0,0-2 32,20 0-32,-20 1-32,21 0 64,-21-20-32,20 19-32,-20 1-193,0-1-191,0-18-321,0-1-160,0-1-288,-20-19-96,20 0 320,-21 0-961,21 0-3363</inkml:trace>
  <inkml:trace contextRef="#ctx0" brushRef="#br3" timeOffset="675739.2578">17885 12243 14413,'-19'-20'4484,"-1"20"-3170,0 0 415,20 20-95,-20 0-481,20-1-384,0 3-353,20-3-224,0-19 0,19 20-31,1-20-1,0-20 0,-1 1-64,1-3 0,-19-17 32,-1 19-64,-40-19 160,-1 19-63,1 20-129,-20-21 0,1 21-160,-1 0-193,20 0-351,1 0-353,19 21-353,0-21-544,19 20-896,1-20-3684</inkml:trace>
  <inkml:trace contextRef="#ctx0" brushRef="#br3" timeOffset="676061.5234">18223 12143 18449,'-20'0'1185,"1"21"1025,19-21 353,-20 20-962,20 0-1024,20-20-385,-1 0-64,1 19 96,0-19-224,0 0 96,0-19-128,-1 19 160,1-20-160,0 0 32,-20-1-384,-20 21 544,0-19-128,1-1-224,-21 20-128,20 0-65,-19 0-319,19 20-610,20-20-511,-20 0-1218,40 0-3555</inkml:trace>
  <inkml:trace contextRef="#ctx0" brushRef="#br3" timeOffset="676396.4844">18482 12065 18225,'0'0'1185,"0"0"-929,0 0 1378,0 19 255,0 1-992,0-20-801,18 20 321,-18-20-641,20 0 544,1 0-224,-21 0-64,20-20-64,-20 0 96,0-19 0,0 19-256,-20-20 576,20 0-224,-21 1 449,1-20-129,2 38 97,18-18 288,-21 39-128,21-20-193,0 40-224,0-1-384,21 1 128,-3 21 64,23-2-288,-1 0-384,-1 1-417,1-19-1313,-1-2-993,1-19-3236</inkml:trace>
  <inkml:trace contextRef="#ctx0" brushRef="#br3" timeOffset="677179.6875">19275 11945 4516,'0'40'14510,"0"-40"-13870,0 21-127,0-21 1056,0 0 545,0 0-897,0 0-544,-20-21-97,20 21 129,-20-20-353,0-19 417,1 19-384,-1-19-65,-20-2-64,20-18 32,1 20-95,19-22-65,0 22-192,0-20 160,19 39-224,1-21 192,0 22-385,0-1-383,0 20-1,19 0-736,-19 0-802,-20 39-1120,20-19-3203</inkml:trace>
  <inkml:trace contextRef="#ctx0" brushRef="#br3" timeOffset="677463.8672">18998 11806 19122,'0'20'2306,"0"-40"-1537,18 1 1216,23-1-511,-1 0-1026,-1-19-352,21 18-160,-21 21-544,1 0-802,-1 0-1568,-19 0-2404</inkml:trace>
  <inkml:trace contextRef="#ctx0" brushRef="#br3" timeOffset="677756.8359">19454 11767 15214,'0'39'4965,"0"-19"-3908,0 1 640,0-1 449,0-20-1089,20 19-672,0 1-193,-1-20 32,21 0-96,-20 0-32,19-20 32,-19 1 97,-20-1-161,0-1-193,-20 1 1,1 1-128,-21-1 0,0 20 64,1 0-225,-1 0-319,19 0-257,3 0-417,18 20-704,18-20-1281,-18 19-8008</inkml:trace>
  <inkml:trace contextRef="#ctx0" brushRef="#br3" timeOffset="677775.3906">19652 11826 8808,'20'-20'12075,"-20"1"-10217,-20-1 672,20 0-416,-20-19-1217,20 18-448,0-19-385,20 21-192,0-1-641,19 0-320,1 20-1281,21 0-1474,-2-19-10409</inkml:trace>
  <inkml:trace contextRef="#ctx0" brushRef="#br3" timeOffset="678448.2422">20387 11449 17264,'-40'-39'1025,"20"19"96,1 20 961,-1 0-481,-21 20-576,21 0-416,2-1-353,-2 21 32,20-21-63,0 22-257,38-21 32,23-1 0,-2 1 64,20-20-128,-19 20-32,-1-20-33,-19 19 129,-19 1-32,-21-20 96,0 20 65,-41 1-1,21-1-160,-39-20 32,19 19 0,1-19-96,19 0-257,0 0-800,20 0-609,0 0-1056,0 0-4773</inkml:trace>
  <inkml:trace contextRef="#ctx0" brushRef="#br3" timeOffset="678897.4609">20685 11528 18705,'20'21'1762,"0"-1"-449,-20-20 609,0 19-96,0-19-769,0 0-481,0 0-31,0 0-33,0 0-224,0 0-223,-20-19-65,20-1 64,0-1-96,0-18-193,-20 39-63,20-20 64,0 0 128,20 20-32,-20 20 0,20-20 128,-1 20 0,1-1 96,0 1-32,0-20 96,0 21 32,-20-21 32,19 0 97,-19-21-33,0 1-128,0 1 32,0-1 96,0 0-95,0-19-129,0 19-64,0 20 0,20 0-128,0 0-1,0 0-319,0 20-289,19 0-512,1-1-993,-1-19-1025,2 20-3363</inkml:trace>
  <inkml:trace contextRef="#ctx0" brushRef="#br3" timeOffset="679222.6563">21181 11369 19794,'-41'0'2370,"23"0"-1473,-2 21 1057,0-1-352,20 0-802,0-1-543,0 1-161,20 0 0,0-1-192,19-19 0,-19 0 0,0 0 64,0-19-32,-20-1 64,19 0 32,-19 1 32,0-1-64,0-21 0,0 22 0,0 19 0,0-20 0,0 20 0,0 0 0,0 20-64,20-1 128,-20 2-128,20-1-385,0-20-544,19 20-576,-19-20-129,0 0-640,-20 0-1538,0 0-8648</inkml:trace>
  <inkml:trace contextRef="#ctx0" brushRef="#br3" timeOffset="679511.7188">21300 11052 19794,'0'0'3011,"20"0"-2146,-20 19 929,0 22 63,19-2-800,-19 1-961,20 1 65,20-2-418,-1 0-159,1-19-417,1 0-288,-21-20-416,-2 0-513,3 0-1057,-21-20-4196</inkml:trace>
  <inkml:trace contextRef="#ctx0" brushRef="#br3" timeOffset="679793.9453">21499 11012 18897,'-21'0'4004,"21"0"-2434,21 20 576,-1 0-417,0 20-864,-2 0-673,23-21-256,-21 21-544,19-21-385,1 3-1377,0-3-1570,-1 1-4804</inkml:trace>
  <inkml:trace contextRef="#ctx0" brushRef="#br3" timeOffset="680127.9297">22193 11032 22421,'20'0'416,"0"0"193,-1 0 1216,-19 20-479,20-1-834,0 2-352,-20-1-32,20 0-128,1-1-352,-21-19-385,18 0-896,-18 0-962,0 0-1665</inkml:trace>
  <inkml:trace contextRef="#ctx0" brushRef="#br3" timeOffset="680466.7969">22213 10834 17904,'0'0'1346,"0"0"-1378,20 0 128,-20 20 0,39 19-32,-19-19-32,39 20 0,-18 19 32,-1-19 481,-1-21 480,1 22 352,-20-21 0,0-20-512,-20 0 160,0 0-224,19 0-65,-19-20-223,-19 0-225,19-1-128,0-18 0,-20 0-128,20 19-64,0 0 97,0 1-65,0 19-97,0 0-63,0 0 256,20 19-96,-1 1 0,1 19-32,0-19-480,0 19-609,19-39-449,-19 21-576,0-21-1153,-20 0-4837</inkml:trace>
  <inkml:trace contextRef="#ctx0" brushRef="#br3" timeOffset="680756.8359">22689 10675 21524,'20'0'1986,"-20"0"-1442,0 20 1282,0-1-385,21 21-896,-1 1-257,-2-2-160,2 0-160,21 1-320,-2-19-225,1-2-448,-20 1-832,0-20-1122,-1 0-1890</inkml:trace>
  <inkml:trace contextRef="#ctx0" brushRef="#br3" timeOffset="681036.1328">22630 10873 20371,'0'20'2883,"0"-40"-1826,39 20 960,-19-19-799,21 19-994,17 0-160,3-20-64,-2 20-96,0-20 32,1 20 32,-21-19-96,-19-1 128,0-1-32,0 1-1,-20 0 1,0 1 97,-20-1-65,0 20-97,0-20 65,-19 20 96,19 20 33,0 0 63,0-1 32,1 1-64,19 0-160,0 21 64,19-22-160,1 21-641,0-1-960,20-19-962,-1 1-1409,-19-21-9801</inkml:trace>
  <inkml:trace contextRef="#ctx0" brushRef="#br3" timeOffset="681806.6406">23424 10655 18929,'0'0'1154,"0"-19"479,0 19 994,0 0-1154,0-21-608,0 21-193,-20 21-63,0-21-129,20 19-287,0 1-65,-19 0-224,19 19 256,19-19-160,-19-20-32,0 21-64,0-1 128,20-20-32,-20 0 0,0-20 0,0 20-32,0-21-32,0 1 64,20 20 0,-20-20-96,0 20-1,0 0 97,0 20 0,0 0 0,20 1 0,0-1-96,-1 19 160,1 0-128,20-19 96,-1 21-32,22-2 32,-23 0 32,3-19-96,-21 0 32,0-1 64,-20 22-64,0-41-32,-20 20-128,0-1-192,-21-19-193,23 0 33,-22 0-225,19-19-576,-17-1 256,17 0 513,1-1 95,0 2 257,0-1 192,1 0 256,19 1 0,19-21 65,1 21 31,0-22 96,21 21 1,-3-19 191,3 19 193,-21-19-192,19-2-417,1 21-64,-20-19-32,-1 19-64,-19 1-32,0-2 97,0 1-97,-19 0-32,-1 1 160,0 19 0,0 0 32,-19 0-128,19 0 64,0 0-128,-1 19 0,21 1-32,-20 0 32,20 20-64,20-20 128,1 19-96,19-19 0,-1 0-32,21-20-384,-21 0-321,21 0-160,-21 0-160,-19 0-993,21-20-1409,-41 0-7400</inkml:trace>
  <inkml:trace contextRef="#ctx0" brushRef="#br3" timeOffset="682184.5703">24098 10655 20883,'41'20'833,"-41"0"640,0-20 1442,0 0-1249,0-20-769,-20 20-353,20-20-192,-21 1-31,1-2-97,2 1 0,-2-19-128,-1 19 0,1-19-64,20 19-64,0-1 0,20 1-32,1 1-448,17-1-257,3 20-512,-1-20-929,-1 20-1025,1 0-1346,0 0-11306</inkml:trace>
  <inkml:trace contextRef="#ctx0" brushRef="#br3" timeOffset="682504.8828">24436 10377 19634,'21'-19'1441,"-1"19"866,-20-20 447,0 20-1216,0 0-770,-20 0-255,-21 0-193,21 20-192,2-1-224,18 1 96,0 0-96,0-1-96,38 1 0,-18 21 32,39-22-97,-18 1-159,18 0 160,-19-1 0,0 1 159,-1 0 97,-39-20 97,0 21 31,0-2-64,-20-19-385,1 20-1472,-21-20-2115,0 0-6310</inkml:trace>
  <inkml:trace contextRef="#ctx0" brushRef="#br1" timeOffset="701815.4297">16872 13415 16687,'21'0'1762,"-1"20"-865,-20-20 704,20 19 225,-20 21-385,20 0-672,-1 0-609,-19-1-64,20-19-96,-20 19-448,20-18-961,-20-1-609,0-20-2050</inkml:trace>
  <inkml:trace contextRef="#ctx0" brushRef="#br1" timeOffset="704567.3828">17587 13156 12844,'0'-19'2274,"0"19"-961,0 0 481,0 0 160,20 19-769,-20 1-513,0 19-191,20 2 191,-20-2-159,21 20-33,-1-18-63,-20-1-33,18-21-192,2 1 161,-20 0-97,0-20 224,21 0 161,-21 0-321,-21 0-96,21-20 1,-20 0-33,2-19-160,-2 0 0,-1-22 0,-19 2-32,21-1 0,-1-19-64,20 19 32,-20-19 32,20 20-64,20-1 32,0 40 0,-1 0 32,1 1-128,21 38 96,-3 21-353,-18-1-383,1 21 223,19-1-352,-21 21 641,-19-21 224,20-19 32,-20 0 0,-20 0 128,20-21 192,-19-19 129,-1 20 223,0-20-223,20 0-129,0-20 257,0 20-33,0-19 65,20 19-161,0 0-160,-1 0-224,1 0 1,20 19-162,-20 1-191,-1 0-224,21-1-225,-20 3-608,0-3-705,-1 1-1538,1 0-6405</inkml:trace>
  <inkml:trace contextRef="#ctx0" brushRef="#br1" timeOffset="705226.5625">18401 13335 11370,'0'-20'3460,"0"0"-1891,0 1-128,0-1 385,-19 0-320,19-20-546,-20 20-63,0 20 352,0-20-63,0 20-322,1 20-319,-21 0-161,20-1-256,0 22-96,1-2-32,19 1 0,0 1-32,0-22 0,19 1-32,21-20 128,0 0-32,-21 0-96,21-20 64,-20 1 32,0-22 0,-20 21 0,0 0 129,0 20-1,0 0-64,0 0-96,0 0 160,0 20-288,0 0-353,0-1-672,0 3-1089,19-3-544,1-19-994,0 20-9641</inkml:trace>
  <inkml:trace contextRef="#ctx0" brushRef="#br1" timeOffset="705705.0781">18599 13276 17200,'0'19'1441,"0"-19"-480,0 0 1089,0 20-352,0 0-802,0-1-415,0 22-193,0-21-288,0 19 160,21-19-192,-1 0 64,0-20 64,0 0 1,-1 0-1,1-40 32,0 21 32,-20-21-96,0-20 128,0 20 96,-40-19-31,21-1 63,-21 1 96,-1-1 65,3 20 63,18 1-63,-21 19-65,23 1-31,-23-1-33,41 20-32,0-21-352,-20 42 32,40-21 64,-20 20 0,20 19-96,1 0 64,-3 1 0,23 20 32,-21-1-128,18 1-256,3-20-353,18-1-480,-19 0-897,19-17-800,-19-3-802,0 1-6662</inkml:trace>
  <inkml:trace contextRef="#ctx0" brushRef="#br1" timeOffset="705965.8203">18998 13256 23990,'39'20'865,"-39"-1"-737,20 1-32,0 0 225,-20-1-289,20 3-481,-1-3-960,1 1-577,0-20-1858</inkml:trace>
  <inkml:trace contextRef="#ctx0" brushRef="#br1" timeOffset="706244.1406">19077 13057 23766,'-40'-20'1922,"19"20"-1858,3 0 0,-2-20 32,20 20-705,0 0-1601,0 0-2562</inkml:trace>
  <inkml:trace contextRef="#ctx0" brushRef="#br1" timeOffset="706724.6094">19553 13196 18033,'0'0'2146,"-20"0"-737,0 0 321,20 0 191,-19 19-832,-1 2-512,20 19-193,-20-1-288,0 0-64,20 2-352,0-1-449,0-1-1088,0-19-1058,0-1-1826</inkml:trace>
  <inkml:trace contextRef="#ctx0" brushRef="#br1" timeOffset="707024.4141">19354 13315 20147,'-20'0'3010,"20"0"-1184,0 0 769,20 0-577,1 0-1218,-1 0-640,-2 20-128,23-1-96,-1 3-576,19-3-289,-19-19-641,-1 20-1344,1 0-1763,-20-20-15116</inkml:trace>
  <inkml:trace contextRef="#ctx0" brushRef="#br1" timeOffset="707541.9922">20029 12878 17584,'20'-39'1570,"-20"39"-449,-20-20 704,1 20 161,-1 0-704,-20 20-129,1 0-257,-1 19-95,-1 2-96,3-2-225,-3 0-320,21 1-127,0 0-33,40 0-33,0-21 33,21 21-32,18-21-96,1 2-64,19-1 64,-20 0-64,1-1 0,-21 1 128,-19 19 32,1-17 64,-42-3 64,21 1-96,-40 0 0,21 19-128,-21-39-321,20 20-448,0-20-1089,1 0-384,19 0-1217,-20 0-8328</inkml:trace>
  <inkml:trace contextRef="#ctx0" brushRef="#br1" timeOffset="707887.6953">20308 13295 19090,'19'20'1889,"-19"0"-1280,-19-1 320,19 3 416,0-3-608,0 1-481,19 0-128,1-1-32,20-19 0,-1 0 32,-19-19-31,20 19-1,-20-20 32,-20-19 0,0 17 0,0 3-64,-20-1-64,0 0 0,-20 20 0,21 0 0,-21 0-288,20 0-161,0 20-672,1-20-833,19 20-960,0-1-8265</inkml:trace>
  <inkml:trace contextRef="#ctx0" brushRef="#br1" timeOffset="708171.875">20685 13474 21300,'0'39'897,"0"-39"-449,0-19 993,-21-1 481,21 0-833,0-19-640,-20 19-161,20-21 0,0 22-160,0-21-96,0 21-192,0-21-1057,20 19-1377,-20 2-1987,21-1-13484</inkml:trace>
  <inkml:trace contextRef="#ctx0" brushRef="#br1" timeOffset="708459.9609">20824 12958 24086,'39'0'1922,"-19"0"-577,0 20-127,0 0 63,-20-1-609,19 42-479,1-2-129,-20 0-160,20 1-321,0-1-416,1 2-448,-3-22-577,2-19-960,1-20-1602,-1 0-11852</inkml:trace>
  <inkml:trace contextRef="#ctx0" brushRef="#br1" timeOffset="708746.0938">20843 13215 22453,'-19'0'1537,"19"0"-448,19 0 1346,41 0-353,-1-19-897,20 19-769,-18-20-512,-2 20-224,-19-20-673,-20 20-1346,-1 0-2177,-19 0-14350</inkml:trace>
  <inkml:trace contextRef="#ctx0" brushRef="#br3" timeOffset="912409.1797">19474 12958 6790,'20'0'6534,"-20"0"-6117,19-19 1056,1-1 513,0 20-801,0-41-801,0 22-63,19-1 95,1-19-64,19-1-224,-19-1 33,1-18-33,-23 20 384,3 18 321,-1 1-160,-20 1-353,-20 19-192,-1 0 32,3 0 128,-23 0-191,21 0-33,0 0-128,20 0-1,0-20 98,20 20-130,21 0 65,-3-20 0,3 20-32,-1 0 64,-1 0-32,-19 0 64,0 0-64,0 20 128,-20 19-320,-20-19-416,20 1-514,-20-21-223,20 20-1089,-20-1-1858</inkml:trace>
  <inkml:trace contextRef="#ctx0" brushRef="#br3" timeOffset="912857.4219">20486 12363 17840,'-60'0'2146,"21"0"-1953,-1 0 703,1 19 802,19 1-609,20 0-769,-20-20-256,20 19-32,20-19-32,0 21-32,-1-21 0,21 0-320,0 0-160,-1 0 255,-19-21 161,0 21 128,0-19-32,-1 19 192,-19 0 33,0 19 223,0 2-160,0-1-192,0 19-31,0 1-97,0-1-1,0 2-287,0-22-224,0 21-65,0-21-192,0 1-480,0-20-64,0 21-321,-19-21-1184,-1 0-2211</inkml:trace>
  <inkml:trace contextRef="#ctx0" brushRef="#br3" timeOffset="913195.3125">20725 12482 19186,'0'-20'1569,"-20"20"-95,0 0 447,-1 0-511,1 20-578,20 0-447,-20-1-289,40-19 128,0 20-256,1 0 64,19-20 64,-1 0-128,1-20 96,-1 20-96,1-20 32,-20-19-96,-20 19 96,0 20 32,0-21-64,-40 2 32,1 19 0,19-20-192,-20 20-224,1 20-609,19-20-737,0 0-736,-1 19-2563</inkml:trace>
  <inkml:trace contextRef="#ctx0" brushRef="#br3" timeOffset="913770.5078">21041 12382 12651,'-18'0'1858,"18"0"64,0 0 352,0 0 0,0 0-736,0 0-481,0 0-288,18 20-385,-18-20-64,20 20-160,1-20-32,-1 0-95,0 0 63,19-20 0,-19 20-64,0-20 64,-20 1 32,0-1 0,-20 0-128,-21 1 96,23 19-224,-22 0-128,-1 0-321,23 0-352,-3 19-512,1-19-1218,20 0-2529</inkml:trace>
  <inkml:trace contextRef="#ctx0" brushRef="#br3" timeOffset="914191.4063">21339 12323 14862,'-19'0'2082,"-1"0"-385,20 0 417,-20 20-256,20-20-801,0 20-641,20-20-256,0 0 193,-1 0-257,1 0-32,0-20 64,0 0-64,1-21-32,-21 2 96,0 0 0,0-1-64,-21 0 97,1 20 447,-20-19 257,21 19-32,-1 0-32,0 20-161,20 0-159,0 20-289,20 19-192,0-19 64,-1 19-128,21 2-224,1-2-481,17-19-576,-17 19-673,18-39-961,-19 22-5990</inkml:trace>
  <inkml:trace contextRef="#ctx0" brushRef="#br3" timeOffset="914883.7891">22213 12143 15534,'20'21'1345,"-20"-21"289,0 0 416,-20 0 192,0-21-801,0 21-512,0-19-448,-19-21-1,-1 1-127,1 19-33,-1-20-96,-1 0 128,3 1-352,17 0 417,1-22-321,0 42 32,20-21-192,0 21 128,20-1-128,0 20 0,21 0-64,-23 0-833,23 0-609,-1 20-1248,-21-1-2531</inkml:trace>
  <inkml:trace contextRef="#ctx0" brushRef="#br3" timeOffset="915247.0703">21875 12006 18865,'-38'0'2114,"38"0"-1057,18-21 865,2 1-320,21 0-1026,18 1-384,-19-1-576,19 0-289,-19 20-512,-1 0-64,1 0-545,0 20 65,-1 0 351,-19-1 482,0 1 832,-20 0 512,21 20 1154,-21-20 383,18-20-95,-18 20-192,41-20-353,-21 0-576,20-20-161,-1-19-287,-19 18-97,-20-19-128,0 21-96,0-1 256,-20-19-480,-19 39 32,19-20-96,-41 20-129,23 20 129,-3-20-769,21 19-577,0-19-672,20 20-1345,0 0-7528</inkml:trace>
  <inkml:trace contextRef="#ctx0" brushRef="#br3" timeOffset="915549.8047">22551 11985 21107,'0'-20'2179,"-20"-19"-674,20 19-64,0-19 97,0-2-1250,0 21-224,20-19-160,-1 19-416,21 20-674,0-19-1344,19 19-1730</inkml:trace>
  <inkml:trace contextRef="#ctx0" brushRef="#br3" timeOffset="916901.3672">21816 12700 11691,'0'-20'4035,"21"20"-3618,-21 0 1633,18 20-289,-18-1-768,20 1-544,0 21-161,21-21-128,-23 19 193,3-19 63,-1-20 128,0 19-127,0-19 159,-20 0-31,0-19-225,0 19-128,0-20-64,-20 0-95,0 1-33,0-21-97,-1 19-223,3-18 160,-2 19 128,20 0-96,0 20-32,0 0 64,0 0 128,20 20-32,-2-20 0,23 20 32,-21-1 0,0-19 96,-1 0-64,1 0 160,0 0 160,-20 0-191,0-19-33,0-1-64,0 0-64,0 1-192,0-1-161,0-1-31,0 1 160,20 20-64,-20-19 160,0 19 128,20 19-32,-1-19 64,1 20 160,20-20-96,-20 21-64,19-21 64,1 0 128,-1 0 65,2 0-65,-21-21-64,0 1-32,19 1 65,-39-1-97,20 0 64,-20 1-64,-20 19-32,1-20 0,-1 20 0,0 0 32,-21 0-96,21 20 32,2-1-160,18 1 64,0 0 0,0-1-96,0 1-352,18 1-481,2-1-384,21-1-513,-1-19-609,-21 0-2497,21 0-9834</inkml:trace>
  <inkml:trace contextRef="#ctx0" brushRef="#br3" timeOffset="917256.8359">22590 12502 16239,'0'-20'1345,"0"20"-704,0 20 1217,0-20-289,0 19-416,0 1-672,0 0-193,0-1-96,20-19-96,0 20 0,0-20 32,-20-20-96,19 20 32,-19-19 0,0-21-32,0 21 1,0-21 31,-19-20 192,-1 21 160,0-20 1,-20 18 31,21 21-256,19 20 64,-20-20 97,20 20 31,0 0-96,0 0-95,0 40 159,20-21-128,-1 22-64,1-1-128,-20-21-32,20 1-448,0 0-545,19-1-961,1 2-416,1-1-1089,-3-20-4293</inkml:trace>
  <inkml:trace contextRef="#ctx0" brushRef="#br3" timeOffset="917558.5938">22868 12363 17520,'20'0'2755,"-20"19"-2179,20-19 481,-20 20 128,20-20-832,0 20-385,-1-20-673,1 19-512,0-19-673,0 21-1857</inkml:trace>
  <inkml:trace contextRef="#ctx0" brushRef="#br3" timeOffset="917581.0547">22829 12243 17680,'-41'-39'1410,"41"19"-898,0 0-64,21-1-287,-1 21-225,0-19-833,-1 19-1634,21 0-6757</inkml:trace>
  <inkml:trace contextRef="#ctx0" brushRef="#br3" timeOffset="917888.6719">23086 12243 17488,'0'39'1538,"0"-17"-578,20-3 418,-20 1 159,20-20-448,1 20-704,17-20-161,-18 0-96,21-20-64,-21 0 32,-1 1-256,1-3-449,-20 3-95,0-1-674,0 20-1088,-20-20-2403</inkml:trace>
  <inkml:trace contextRef="#ctx0" brushRef="#br3" timeOffset="918236.3281">23325 12184 19410,'20'39'1153,"-20"-39"-352,20 20 192,-20 0 224,19-1-384,-19-19-449,20 22-256,-20-22-32,20 0 32,-20 0-32,0 0-160,0-22 64,0 3 0,-20-1-96,20 0 96,0-19-160,0 19 64,0-1 128,0 2 32,0 19 256,0 0 193,0 0 31,20 19-223,0 2-129,-20-1-192,20 0 32,-20-20 64,19 19 64,-19-19-32,0 0 64,0 0-31,0-19-65,0 19 32,0-20-64,20 20-128,-20 0 96,0-20-64,20 20-64,0 20-128,1-20-866,17 20-1120,-17-1-1281,-1 1-4901</inkml:trace>
  <inkml:trace contextRef="#ctx0" brushRef="#br3" timeOffset="918531.25">23762 12084 21268,'19'-19'1441,"1"-1"-961,0 0-351,20 1-1,-21-2-224,21 21-1762,1-20-3844</inkml:trace>
  <inkml:trace contextRef="#ctx0" brushRef="#br3" timeOffset="919107.4219">22948 12719 17136,'0'0'480,"0"0"-352,0 0 641,0 0 801,-20 0-449,20 0-385,-20 0 33,-20 0-128,21 20-449,-1 1 0,20-1-128,-20 0-32,20-1-64,0 1 32,20 0 0,0-20-64,19 19 96,1-19-32,-1 20 32,21-20-64,-21 21 96,-19-21-96,0 20 128,0-1-32,-20-19 32,-20 20 0,0-20-160,0 20-64,1-20-384,-1 0-1090,20 0-1537,-20-20-4356</inkml:trace>
  <inkml:trace contextRef="#ctx0" brushRef="#br3" timeOffset="919417.9688">23165 12780 18097,'40'0'544,"-40"0"-448,21 0 0,-21 20-32,0-1-544,0-19-1954,0 0-3620</inkml:trace>
  <inkml:trace contextRef="#ctx0" brushRef="#br3" timeOffset="919439.4531">23126 12641 17584,'0'-20'2146,"-20"20"-1409,20 0-673,0 0-288,-20-21-801,20 21-1313,0 0-5510</inkml:trace>
  <inkml:trace contextRef="#ctx0" brushRef="#br3" timeOffset="919724.6094">23246 12580 10441,'59'-19'7528,"-39"19"-5414,0-20-641,19 20-704,-19-20-513,0 20-128,-20 20-32,20 0 0,0-1 0,-20 22 0,0-21 161,0 19 95,0 0-64,0-19 33,0 21 31,19-41-320,1 0-32,-20 20 0,40-20-256,-19 0-353,-3 0-128,2 0-928,1 0-1698,-21 0-8360</inkml:trace>
  <inkml:trace contextRef="#ctx0" brushRef="#br3" timeOffset="920030.2734">23345 12760 15662,'-20'0'2307,"20"0"-1250,0 0 704,0-21-127,20 1-1090,0 20-608,19-19-705,1-1-320,-20 20-576,19 0-1570,-19 0-6983</inkml:trace>
  <inkml:trace contextRef="#ctx0" brushRef="#br3" timeOffset="920320.3125">23643 12680 15726,'20'-20'2819,"-20"20"-897,18-19 256,3-1-641,-1-1-736,0 1-449,19 1-191,-19-1-97,0 0 32,0 1-64,-20-1 32,-20 0 0,0 20 0,0 0 96,-19 20 32,19 0 33,-21-1 159,23 1-64,-2 19-192,0-19-64,40 1-64,0-1-64,-2-1-160,43-19-256,-2 0-1122,1 0-1409,-1 0-1889</inkml:trace>
  <inkml:trace contextRef="#ctx0" brushRef="#br3" timeOffset="920962.8906">22570 13454 18417,'0'20'1345,"-19"-20"-608,19 0 480,0 0-224,0 0-513,19 20-319,-19-20-97,20 19 0,0-19-160,-20 21-577,20-21-832,0 20-609,-20-20-2787</inkml:trace>
  <inkml:trace contextRef="#ctx0" brushRef="#br3" timeOffset="921259.7656">22551 13295 13516,'-20'-19'-1153,"20"-1"-3587</inkml:trace>
  <inkml:trace contextRef="#ctx0" brushRef="#br3" timeOffset="921554.6875">22689 13395 7174,'41'59'10250,"-21"-39"-8809,-2 0 65,-18-20 159,0 0-383,0 0-546,0 0-351,0-20-193,0 0-128,0 1-64,0-1 32,0 0-64,0 1 32,20-3 0,-20 22-32,21 0-32,-1 0 96,0 22-192,-1-22-225,1 19-223,20 1-481,-20 0-609,-1-1-576,-19-19-2370</inkml:trace>
  <inkml:trace contextRef="#ctx0" brushRef="#br3" timeOffset="921575.1953">22928 13176 544,'0'-20'18802,"20"1"-16752,-20 19-641,0 0-128,19 19-288,1-19-608,0 40-289,0-21-160,19 2-193,-19 19-704,41-21-448,-23 1-1217,3-20-2275</inkml:trace>
  <inkml:trace contextRef="#ctx0" brushRef="#br3" timeOffset="921948.2422">22948 13256 19410,'0'0'2402,"19"0"-960,-19 0 223,20 0-800,0 0-609,20 0-224,-21 0 32,21 0-64,1 0-96,-3-20 0,23 20-352,-22-21-1,1 21 65,-20-19 224,0-1 128,-1 20 96,-19-20 0,20 1-64,-20-1 32,0 0 32,-20 1-64,20 19 96,-19 0-32,-1 0 32,0 0 128,0 19 97,0 1-129,1 0 32,-1-1-128,20 1-32,-20 19 0,20-18-128,0-1-64,20 0-320,0 19-417,19-39-448,1 20-833,-1-20-1410,1 0-9512</inkml:trace>
  <inkml:trace contextRef="#ctx0" brushRef="#br3" timeOffset="922679.6875">23801 13017 18929,'0'-19'1250,"-20"19"-1,1-20 705,-1 20 64,0 0-833,0 0-321,-1 20-287,3-1-225,-2 1-95,20 0-65,0 1-256,20-2 96,-2 1-64,3 0-64,-1-20 32,0 0-97,19 0 1,-19-20-64,-20 20 160,0-20 32,0 1 0,0-2 64,-20 1 0,20 20 0,0-20 32,-19 20-128,19 20 0,19-20 0,-19 20-32,40 1-224,0-2-97,-1 21-191,-19-21-97,21 21 513,-23 0 128,2-20-32,0 19 96,-20-19 0,-20 0-32,0-1 32,2 3-97,-3-3 161,1-19-31,-20 0 63,21-19 0,19-3-128,-20 3-257,0-21 33,20 21 160,0-1-64,0-21-64,0 22 32,20-1 159,19-19 1,-19 19 64,0 0 161,21 1 255,-23-2 1,22 1-65,-19 0-192,-1 1-32,-2-21-64,2 21 32,1-1-31,-21-1 95,0 1-160,-21 1 64,21 19-32,-38-20-64,18 20 32,-1 0 224,1 20-256,20-20 32,-20 19-32,20 1-32,0 21 64,20-22-96,0 1-288,1 0-641,17-1-288,3 1-161,-21-20-1088,20 0-2595,-21 0-8936</inkml:trace>
  <inkml:trace contextRef="#ctx0" brushRef="#br3" timeOffset="922985.3516">24317 12998 15150,'20'0'2466,"-40"0"1,20 0-386,-20 0-319,20-20-288,-19 0-449,19-19-449,0 18-384,0-18-192,0-1-64,0 1-128,19 19-288,1-1-834,0 1-1024,21 1-1089,-23 19-3171</inkml:trace>
  <inkml:trace contextRef="#ctx0" brushRef="#br3" timeOffset="923289.0625">24615 12600 22068,'20'-20'737,"-20"20"128,-20 0 929,0 0-449,1 0-705,-21 20-479,20 1-161,20-1-96,0-1 192,0 21-417,20-21-31,0 1-257,0 1-159,19-1-1,1-20 449,-1 20 224,-19-20-1,-20 0 162,20 19-33,-40-19-64,20 20-225,-39-20-1088,19 0-2595,0 20-13388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5T23:51:39.99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614 3171 12780,'-19'0'4644,"19"-20"-3427,0 20-352,0 0 1345,0 20-320,0 0-801,0 19-192,19 0-417,-19 22-127,20-22-193,0 22 96,-20-22-64,20 0-32,1 1-192,-21-21 224,0 2 97,0-21 351,0-21-512,0 21 1,0-39-33,0 0-32,-21-1-64,-19-20 32,20 1 0,-19-2-96,-1 22 192,1-20-160,-1 20 160,20-2-32,-1 2 32,3 19-64,18 0-32,0-19-64,39 18 32,1 1-96,19-19 96,20 0-801,-19 19-480,19-1-577,-20 1-1185,-18 20-2049</inkml:trace>
  <inkml:trace contextRef="#ctx0" brushRef="#br0" timeOffset="189.4531">515 3230 6950,'-39'39'15054,"19"-17"-15278,20-22 801,20 0 1056,0 0-448,19 0-800,-19 0-321,20-22-385,-21 22-832,21 0-736,-20 0-1731</inkml:trace>
  <inkml:trace contextRef="#ctx0" brushRef="#br0" timeOffset="362.3047">972 3291 21716,'40'39'1281,"-21"-19"-96,-19-1-128,20 1 321,0 0-866,0 1-544,-20-2 32,21 1-833,-3 0-672,-18-1-961,20-19-1891</inkml:trace>
  <inkml:trace contextRef="#ctx0" brushRef="#br0" timeOffset="521.4844">972 3151 20339,'-59'-60'1281,"39"40"-1089,20 1-384,-20-1 32,20 20-289,0 0-640,20 0-1697,0 0-11147</inkml:trace>
  <inkml:trace contextRef="#ctx0" brushRef="#br0" timeOffset="710.9375">1488 3091 23382,'39'20'544,"-19"1"-288,-20 18 513,0-19 608,0 19-608,0 0-577,0 2-224,0-1-480,0-1-321,20 2-576,-20-22-1282,0 1-2049</inkml:trace>
  <inkml:trace contextRef="#ctx0" brushRef="#br0" timeOffset="869.1406">1310 3310 21844,'-60'-19'2370,"39"19"-1793,21 0 1185,21 0 384,-1 19-993,20-19-865,19 20-384,0-20-449,21 20-255,-21-1-866,0-19-1825,2 20-3332</inkml:trace>
  <inkml:trace contextRef="#ctx0" brushRef="#br0" timeOffset="1739.2578">2600 3350 13708,'0'-20'1122,"-20"0"-482,20 1 129,-20 19 1441,20-22 0,-21 3-801,21-1-95,-18 20-193,-2-20 96,20 20-256,-20 20-449,-1-20-384,1 39 65,20-17-33,-18 17-160,18 0 160,0 1-224,18 0-32,2-20 64,1-20-32,-1 20-97,18-20 33,-17-20 128,-1 0-32,0 1 128,-20-22 0,0 21 97,0 1-65,0-1 128,0 20 96,0 0-31,0 0-417,0 0-65,0 20-95,0-20 128,20 19-577,0 1-640,-1 0-449,21 1-1505,-20-21-3843</inkml:trace>
  <inkml:trace contextRef="#ctx0" brushRef="#br0" timeOffset="2108.3985">3493 3132 17328,'-59'0'1954,"19"0"0,20 0-129,-1 19 97,3 21-384,-2-1-577,-1 0-481,21 2-448,21-1-160,17-1-321,3-19-319,-1-20-513,19 21-930,1-42-1440,-1 1-4453</inkml:trace>
  <inkml:trace contextRef="#ctx0" brushRef="#br0" timeOffset="2354.4922">3691 3210 19698,'-20'0'2242,"2"0"-736,-3 0-97,21 40-224,-20-21 96,20 22-640,20-1-353,1-1-224,-3-19 32,43 1 65,-23-21 63,3-21-96,18 21-64,-39-20-96,0-19-96,-20 19 128,-20 0-96,0 1-289,-19 19-95,-22-22-1,3 22-255,-1 0-321,18 0-993,1 0-1890</inkml:trace>
  <inkml:trace contextRef="#ctx0" brushRef="#br0" timeOffset="3078.125">4068 3191 18417,'0'-20'2050,"0"40"-865,0-1-192,20 1 544,0 19-640,1 2-320,-1-1-225,-2-21 193,2 1-257,1 0-32,-21-20 96,20 0-95,-20 0 95,20-20 289,-20 0-353,0-19-160,-20 0 96,20-2-192,0-18-96,0 39-96,0-19 128,0 39-64,0 0-32,20 0 64,19 19 128,-19 21-64,20-21 32,-1 1-32,1 0 0,-20-1 96,19-19-96,-19 22 128,-20-22 64,20-22 225,-20 3-33,0-1-160,0 0 65,0 1-33,0-1-128,0 20-160,0-20-128,21 20 64,-1 0-161,19 0-31,-19 20-417,20 0-480,-1 19-929,1-19-1025,-20 21-3267</inkml:trace>
  <inkml:trace contextRef="#ctx0" brushRef="#br0" timeOffset="3397.461">5022 3706 22229,'20'20'1153,"-20"-20"-737,0 0 1346,0-20-161,0 1-992,-41-21-353,21 1 0,-19-21-96,-1 1-160,1-21 0,-1 1 0,0-1-96,1 21-128,19 0 160,20 38 32,0 21-352,0 0-1,40 21 289,-21-21 128,21 39 32,19 0-128,-39 1-128,20 1-352,-19-2-193,-3-19 224,2-1-255,-20 1-161,0-20-545,0 0-768,-20-20-5541</inkml:trace>
  <inkml:trace contextRef="#ctx0" brushRef="#br0" timeOffset="3774.4141">5280 3091 20787,'-20'0'961,"0"0"-480,0 20 1024,0 1 257,1 18-545,-21 0-513,40 1-383,-20 20-225,40-20-128,-20-21 32,40 1 32,-21-20-32,1 0 128,20 0-32,-20-20-64,-1-19 128,-19 19-160,0-21 32,0 2 64,0 19-128,0 1 225,-19-1-129,-1 20 64,20-20 96,0 20-128,0 20-128,0-20-64,20 39 96,-20-19 64,39 19-128,-19-17-513,21-3-640,-3 1-865,3-20-1185,-21 0-1986</inkml:trace>
  <inkml:trace contextRef="#ctx0" brushRef="#br0" timeOffset="3976.5625">5597 3350 20691,'20'-20'2755,"-40"0"-609,20-21-64,0 22-160,-19-21-865,-1 1-513,20 19-256,0-20-352,0 20-32,0 0-352,0 1-769,20-1-641,-1 20-1217,21 0-1698,-20 20-11562</inkml:trace>
  <inkml:trace contextRef="#ctx0" brushRef="#br0" timeOffset="4114.2578">5835 3171 21556,'41'39'2626,"-41"-19"-992,18-20-449,3 20-288,-1-20-545,0 19-352,-20-19-224,20 0-577,-20 0-1089,0-19-1697,0 19-9065</inkml:trace>
  <inkml:trace contextRef="#ctx0" brushRef="#br0" timeOffset="4245.1172">5795 2993 20499,'0'-20'1441,"0"-1"-1217,20 1 65,0 20-161,1-19-192,17 19-1089,3 0-2531</inkml:trace>
  <inkml:trace contextRef="#ctx0" brushRef="#br0" timeOffset="4498.0469">6253 2973 23189,'-41'20'833,"23"-1"480,-3 1 577,21 0-320,0 19-1058,0-19-416,21 1 0,17 18-192,3-19-96,18 19-160,-39-19-33,20-1-31,-40 3 192,0-3 160,0 1-32,-20 0 192,-20-1-128,19 1-128,3-20-385,-2 0-1024,20-20-1410,0 1-993,0-1-11178</inkml:trace>
  <inkml:trace contextRef="#ctx0" brushRef="#br0" timeOffset="4759.7656">6609 3171 22741,'0'39'1185,"0"-39"-320,0 20 672,0 19-127,0-17-674,20-3-607,0 1-1,1 0-32,17-1-32,3-19-32,-1-19-64,-21-1-128,1 0-129,-20-21-95,0 22 224,-20-1 96,1 0-96,-21 1-129,-1-1 1,3 20 64,-3-20-128,21 20-1186,1 0-2434,-1-19-14221</inkml:trace>
  <inkml:trace contextRef="#ctx0" brushRef="#br0" timeOffset="5324.2188">6987 3191 19954,'0'0'2210,"0"0"-992,0 0 95,21 0 577,-3 19-641,22 21-769,-19 1-255,-1-22-65,-2 1-96,3 0 32,-1-1 64,-20-19-32,20 0 128,-20-19-96,0-1 65,0 0-97,0 1-160,20-22 192,-20 21-160,0 0-64,19 1-96,-19 19-97,20 0-63,20 19-64,-20 1-481,19 19-929,1 2-1281,-1-21-3010</inkml:trace>
  <inkml:trace contextRef="#ctx0" brushRef="#br0" timeOffset="5477.5391">7563 3210 17969,'20'0'5317,"-20"0"-4132,20 0 801,-2 0-161,23 0-896,-1 0-737,19 0-736,1 0-1218,-1 20-3042,0-20-15728</inkml:trace>
  <inkml:trace contextRef="#ctx0" brushRef="#br0" timeOffset="6164.0625">8277 2773 17808,'-20'-19'2435,"20"19"-161,0 0-929,0 0-32,0 19 129,0 1-577,20 41-129,0-2-223,1 21-257,-3-21-96,22-20-32,1 2-96,-2-2 32,1-19 32,-20-20-32,19 0 193,1 0-129,-20 0-160,0 0 96,-1 0-96,1 19 0,0 1-64,-20 0-64,0 21-1,0-22 65,-20 1-64,0 0-32,1-1-96,-1-19-193,-20 0-159,20 0-193,0-19-865,1-1-928,19-19-1410,-20 17-12652</inkml:trace>
  <inkml:trace contextRef="#ctx0" brushRef="#br0" timeOffset="6504.8828">8992 3091 20755,'-40'0'1890,"21"0"-641,-1 20 385,0 1-321,0 18-448,20 0-417,0 1-256,20-21-96,0 3-128,19-3 96,-19 1-32,20-20-128,-20 0 96,-1-20 32,1 1-32,-20-22 0,0 21 97,0 0-33,0 1-32,-20 19 224,20-20-192,0 20-32,0 20-320,0-20-33,20 19 97,0 1-737,0 0-961,19-1-992,1-19-1218,1 0-10314</inkml:trace>
  <inkml:trace contextRef="#ctx0" brushRef="#br0" timeOffset="6801.7578">9448 3052 16079,'0'-20'4292,"0"20"-2627,0 0-383,-19 0 191,19 0-128,-20 39-288,20-19-480,0 21-385,20-22-224,-20 21 32,39-21 96,-19 21-160,20-21 32,-19 3-32,-3 17 64,2-39 0,-20 20 96,0-1 32,0-19 0,-20 0-288,2 0-352,-3-19-257,1 19-96,0-20-512,0 20-929,0 0-801,1 0-4356</inkml:trace>
  <inkml:trace contextRef="#ctx0" brushRef="#br0" timeOffset="7699.2188">9786 3171 19602,'20'0'2434,"-20"0"-1377,20-20 193,-20 20 255,20 0-480,-1 0-384,1 0-225,0 0-160,20 0-96,-21-19 33,1-2-97,0 21 32,-20-20 0,0 0 96,0 20-192,-20 0-32,0-19-32,1 19 32,-1 19-64,-20 1-32,40 21 64,-20-22-128,20 21-289,0-1-287,20-19-289,0 21-609,20-22-480,-1-19-865,22 20-2626</inkml:trace>
  <inkml:trace contextRef="#ctx0" brushRef="#br0" timeOffset="8018.5547">10183 3191 16623,'-21'0'3331,"21"19"-2306,-18 1 32,18 19 897,0-17-673,18-3-480,23 1-320,-21 0-257,19-20-96,1 0 128,0 0-32,-20-40-63,-20 21-1,0-42-96,0 22 64,-20-1-64,0-20-64,0 1 0,-20 20 0,1-2 64,19 2 256,20 19 225,-20 20 31,20 0-287,0 20-225,20 19 224,0 2-64,19 18-96,1 0-160,0-19-480,19 0-769,2-1-1154,-23-19-2049,3-1-10378</inkml:trace>
  <inkml:trace contextRef="#ctx0" brushRef="#br0" timeOffset="8612.3047">11454 3052 13708,'-79'0'5702,"39"0"-4613,-1 0 0,2 0 609,19 0-193,-20 19-640,20 1-481,1 0-256,19 1-128,19 18 32,21-19-32,0-1 32,19 1-32,2 0 32,-2-1 0,-19 3-64,-1-22 0,-19 19 128,-20 1 129,-20 0 191,-19-1-288,19 1-32,-20-20-32,1 20-96,-1-20-128,19 0-673,21-20-1185,0 0-896,21 1-1955</inkml:trace>
  <inkml:trace contextRef="#ctx0" brushRef="#br0" timeOffset="8874.0235">11652 3250 22197,'0'60'1761,"0"-40"-1056,0 0 384,21-1-128,17 1-417,3-20-223,-3 0-193,3 0 32,-21-20 32,0 1 32,-20-1 129,0-19-161,-40 17-32,-1 3-512,3-1-97,-3 20 193,3-20-32,-3 20-225,21 0-95,20 0-930,20 0-736,0 20-769,1 0-7783</inkml:trace>
  <inkml:trace contextRef="#ctx0" brushRef="#br0" timeOffset="9039.0625">11970 3350 22805,'-20'-20'2466,"20"0"-1024,0-21-385,-20 2-481,20 19-383,0-19-129,20 19-449,0 1-736,-1-2-1345,1 1-1858,0 0-9898</inkml:trace>
  <inkml:trace contextRef="#ctx0" brushRef="#br0" timeOffset="9207.0313">12169 2952 22132,'20'41'2146,"-20"-22"-768,18 21 159,-18-1-672,0 21-384,21-1-321,-1-19-513,20 1-223,-21-22-225,21 1-1377,-40-20-1506,20-20-5220</inkml:trace>
  <inkml:trace contextRef="#ctx0" brushRef="#br0" timeOffset="9422.8516">12090 3171 16879,'18'-20'4389,"2"20"-3332,21-19 993,18 19 480,1 0-1089,-21 0-576,21 0-384,-1 19-321,-19 21-64,-1-21 0,-19 21-224,1-21-96,-1 3-1,-20-3-415,0 1-545,0-20-673,0 0-769,0-20-1729,-20 1-9417</inkml:trace>
  <inkml:trace contextRef="#ctx0" brushRef="#br0" timeOffset="9712.8906">12446 2973 19538,'20'-41'1890,"-20"41"-481,39 20 577,-19 1-288,21 18-545,17 1-481,-17-1-351,-3 21-65,3-1-96,-21-19-32,0 1-64,-1-22 64,-19 1-64,20-20 32,-20 0 481,0 0 192,-20 0-353,20-20-96,0 1 97,-19-22-161,19 21-192,19 0-64,1 1-96,0-1-96,0 20-32,19 0-321,1 0-384,-20 20-736,21-1-1026,-23 21-1953,23-21-7976</inkml:trace>
  <inkml:trace contextRef="#ctx0" brushRef="#br0" timeOffset="15854.4922">13418 3250 14637,'0'-40'1826,"0"21"-449,0-1 898,0 0-226,-18 20-735,-3 0-129,1 0-192,0 20-385,-19 19-159,19 1-1,20 1-31,-20-22-353,20 1-32,20 0-32,0-20 128,-1 0 32,1-20-96,20 0 96,-1 1-128,-19-22 0,21 21-64,-21 20-32,-20 0-128,18 20 192,3 21 128,-1 18-128,0 0 32,-20 1-64,20-1 32,-1 21-32,1-41 96,-20 1-32,0-1 64,0 2-32,-20-22 32,1 1-160,-21 0-128,20-20-128,-19 0-321,-1 0-704,19 0-1794,1-20-7271</inkml:trace>
  <inkml:trace contextRef="#ctx0" brushRef="#br0" timeOffset="16824.2188">14352 3171 16463,'0'0'1570,"0"0"-1442,0 0 769,20 20 1056,0 19-543,0 0-738,-1 2-287,1-1-65,0-21-32,0 1 129,-20 0 159,0 1-63,0-21 31,0 0 257,0-21-224,0 1-417,-20 0-64,20-19 0,-20 0-96,20-2 32,-20 1-32,20 1-224,0 19 192,0 20-96,0 0-449,0 20 513,20 0 96,0 19-32,0-19 32,0 21-32,-1-22-64,1-19 96,0 20 64,0-20-96,-20 0 224,20 0 33,-20-20-1,0 20-192,19-19-96,-19-22-96,20 21-32,0 20-33,-20-20-63,20 20 96,1 0 0,17 0 192,-17 20 96,-1 0-32,20 21-32,-21-41 64,1 19 0,20-19 257,-20 0 31,-1-19-64,1-3 97,-20 3-33,0-1-224,0-19 33,0 19 63,-20 0-192,1 20-32,-1 0 32,0 0-288,20 0-96,-20 40 192,20-21 64,0 21 0,20 1-257,20-2-191,-1-19-65,21-1-384,-21 1-352,22-20-288,-23-20-802,3 1-960,-21-1-5957</inkml:trace>
  <inkml:trace contextRef="#ctx0" brushRef="#br0" timeOffset="16998.0469">15226 2952 17264,'-20'-20'3299,"20"20"-1826,0 0-1056,0 41 1408,20-21-447,-2 39-609,23 0-385,-21 1-224,19-1-480,1-20-641,0 2-288,19-21-769,-18-20-1089,-21 0-6823</inkml:trace>
  <inkml:trace contextRef="#ctx0" brushRef="#br0" timeOffset="17382.8125">15127 3191 18193,'-41'0'3587,"41"0"-2946,21-20-385,-1 20 1378,39-20-33,-19-20-896,19 20-417,-19-19-192,19 19-32,-19-19-128,-21 19-32,21-1 0,-20 1 96,1 20-288,-1 20 224,-20 21 192,0 18 32,18-20-96,-18 21 32,20-1 128,-20-19 417,21 1-289,-1-22 32,-20 1-159,20-20 223,-1 0 1,-19-20 95,20 20-96,0-41-223,-20 22 63,20-1-256,19-19 0,-19 19-160,0 20-96,0-20-33,0 40-127,19-20-257,-19 39-480,21-19-1121,-3 0-1345,-17-1-3460</inkml:trace>
  <inkml:trace contextRef="#ctx0" brushRef="#br0" timeOffset="17643.5547">16119 3132 11979,'-20'0'10378,"20"0"-8553,0 19-1216,0 1 992,0 0-479,20-1-866,0 21-32,-1-21-160,21-19 32,0 0-128,-21 0-32,1 0 32,-20-19-64,0-1 64,0 0 0,-20 1-64,1 19-64,-1-20 32,-20 20-257,20-20 161,1 20-257,19 0-543,0 0-1827,0 0-1153,19 0-9160</inkml:trace>
  <inkml:trace contextRef="#ctx0" brushRef="#br0" timeOffset="17976.5625">16437 3132 15054,'0'0'4772,"-20"19"-3106,20-19 96,-21 20 512,21 19-513,-20 1-544,20-21-640,0 22-321,20-21-160,21 0 65,-21-20-33,19 0 96,1-20-32,-20-19-224,-1-2-128,1 1 64,-20-19 64,0-1 0,-20 21 160,1-20-128,-1 18 96,0 21 96,20 1 417,-20 19-193,20 19-160,0 22 1,20-2-97,0 20-64,0 2-96,19-2-288,1-20-33,-1 0-480,1 2-288,1-21-704,-23 0-1570,-18-20-7079</inkml:trace>
  <inkml:trace contextRef="#ctx0" brushRef="#br0" timeOffset="18897.461">17905 3171 17232,'-39'-60'2082,"19"40"-833,0 0 224,0 1 321,-19-1 96,19 20-769,-21 20-480,21 19-289,-18 21-128,17-1-32,21 0-96,0 2-96,21-2 0,17-39 0,3 1 0,18-2 64,-19-38 32,0-2-96,-1 1-64,-19-19 128,-20-1 33,0-1 31,0 2 0,0 0 0,-20 19 160,0 0 129,1 20-97,19 0-160,0 20-256,0 0 192,0 19-64,19 0 32,1-17-256,20 17-192,-1-19-1,1-1-416,1-19-896,-21 0-962,18 0-1216,-38-19-5350</inkml:trace>
  <inkml:trace contextRef="#ctx0" brushRef="#br0" timeOffset="19129.8828">18103 3171 16239,'20'39'3491,"1"-39"-1473,-1 20 128,0 0 288,-1-1-704,1 3-865,-20-3-289,20-19-287,-20 20-1,20-20-128,-20 0-96,0 0 0,20 0-96,-1 0-128,1-20-224,0 1-225,20 19-384,-21 0-320,21 0-673,1 19-1377,-3-19-1730,-17 0-11050</inkml:trace>
  <inkml:trace contextRef="#ctx0" brushRef="#br0" timeOffset="19461.9141">18719 3191 18161,'-20'-40'2690,"20"40"-768,-19-19 192,-1 19-224,20 19-961,-20 1-481,20 0-63,0 19-193,0 0-128,20 2-96,0-1 32,19-40-32,-19 0 64,20 0-160,-1-40 224,-19-1 0,0 2-96,-20-20 64,0-1 96,-20 1-128,0-20 32,0 19-96,1 20 320,-1 1 321,20 18-33,0 21-191,0 0-321,0 21-96,0 18 192,20 40-32,-1-19-384,41 19-545,-1 1-800,2-41-513,18 20-1410,-20-37-6693</inkml:trace>
  <inkml:trace contextRef="#ctx0" brushRef="#br0" timeOffset="19904.2969">19970 3052 20371,'0'-20'2947,"-20"20"-1922,0-20-129,-19 40 546,-1 0 223,1 19-512,-22 2-672,21-2-161,21 20-192,-1 2-192,20-22 0,20 0-96,19-19 0,-19 0 96,21-20 32,-3 0 32,3-20 128,-1-19-160,-21-1 0,-19-1 64,0-18-32,0 20 160,0 19-224,-19-20 256,19 20 0,-20 20-32,20 0 353,0 0-417,0 0-32,0 20 64,0 20-128,20 0 64,19-1-192,-19 0-160,20 2-96,-1-1-225,-19-40-256,0 19-672,0-19-545,-1-19-1153,-19-1-2819,0 0-8039</inkml:trace>
  <inkml:trace contextRef="#ctx0" brushRef="#br0" timeOffset="20171.875">20168 3052 21524,'21'59'1858,"-21"-19"-257,20 0 129,-20-1-1,18-19-768,-18 21-672,20-41-97,-20 19 0,21-19 192,-21 0-159,0-19-65,20-3-192,-20-17 0,20 19-32,-1-19 32,1 19 128,20 1 64,-20 19-64,19 0 0,1 19 64,-20 1-128,19 19 64,-19 1-608,21 20-449,-23-20-1217,22-21-1666,-19 1-8808</inkml:trace>
  <inkml:trace contextRef="#ctx0" brushRef="#br0" timeOffset="21476.5625">1944 4243 14221,'20'-20'1890,"-20"1"-289,0-2 289,-20 1 256,20 0-512,0 1-385,-18-1-256,18 20 96,-21-20-160,21 1-257,-20 19-351,20 0-193,-20 0-160,0 19 96,20 21-64,-19-1 32,19 21-96,0-20 32,0 19-64,19-18 96,1-22-96,0 1 31,0 0 130,1-20-1,-3-20-64,2-19-64,0-2 160,-20 1 64,0 1-160,0 19 64,-20-20 96,20 40 64,-20-20-96,20 20 257,0 0-289,0 0-96,0 20 32,0 1-96,0 18 32,0 0 32,20 1-289,21 1-95,-3-22-417,3 1-224,-1-20-512,-1 0-545,-19-20-1441,0 20-4997</inkml:trace>
  <inkml:trace contextRef="#ctx0" brushRef="#br0" timeOffset="21708.0078">2401 4341 17840,'39'0'1922,"-39"0"64,0 0 416,0 0 801,0 0-1825,-18-19-610,-3-1-287,1-19-97,-20 19-128,1-19-95,19-2-97,-20 21-192,40-19-33,-19 19-127,19 20-481,19-19-448,21 19-448,0 19-545,19 1-1794,0 0-6150</inkml:trace>
  <inkml:trace contextRef="#ctx0" brushRef="#br0" timeOffset="21976.5625">2758 4341 17424,'-19'0'2594,"-1"-19"-768,0 19 192,0-20 160,0 20-448,1-20-513,19 1-512,-20-1-321,20-19-288,-20 18-64,20-19-128,0 21-64,20-1-321,0 20-351,-1-20-225,1 40-609,20-20-832,-1 20-1698,1-1-10827</inkml:trace>
  <inkml:trace contextRef="#ctx0" brushRef="#br0" timeOffset="22309.5703">3076 4124 21716,'-39'0'2178,"-1"0"-416,-1 0-129,23 19-223,-22 1-642,19 21-447,21-2-129,0-19-224,0-1-32,41 1-32,-21 0 64,19-20 64,1 0-128,-20 0 160,-1-20-64,1 20 32,-20-20 64,0 20 0,0-19-96,0-1 0,0 20-96,0-20-128,0 20-161,20 0-319,-20 0-97,20 20-64,0 0-288,-20-1-224,19 21-1378,21-21-864,-20 3-4357</inkml:trace>
  <inkml:trace contextRef="#ctx0" brushRef="#br0" timeOffset="22577.1485">3394 4065 20883,'20'19'1634,"0"1"-769,0 0 224,-1-1 448,1 1-864,20 0-385,-20 1-192,19-2-256,-19 1-385,21-20-351,-23 0-610,2 0-1441,1 0-4580</inkml:trace>
  <inkml:trace contextRef="#ctx0" brushRef="#br0" timeOffset="22758.7891">3791 4065 24278,'0'78'1634,"0"-17"64,0-2-97,-21 19-256,21 3-768,0-22-545,0 1-256,0-21-193,0 1-223,21-21-417,-21 2-865,0-1-1794,0-20-6213</inkml:trace>
  <inkml:trace contextRef="#ctx0" brushRef="#br0" timeOffset="26561.5235">4406 3926 19378,'-20'0'2178,"20"0"-737,0 0-832,0 19 768,0 1 321,20 39-962,-20-18-383,20 18-193,0 0 64,1-19-224,-3 0 0,22-1-192,-19-19-128,17-1-705,-17 3-577,19-44-1088,-20 22-1442,-1-19-13421</inkml:trace>
  <inkml:trace contextRef="#ctx0" brushRef="#br0" timeOffset="26872.0703">4724 4204 17712,'40'19'1794,"-40"-19"512,19 0 64,21 20-928,-20-20-449,0-20-417,-1 20-287,1-19-1,0-2-96,0 1 0,-20 0-128,0 1-64,-20-1-64,0 0-128,0 20 96,1 0-32,-1 0 0,0 20 32,0 19 64,0-19 160,20 21-64,0-22 32,0 21-64,20-21 128,0 1-64,20 0-32,-1-20-128,1 0-224,-19 0-353,17 0-448,-17 0-801,-1-20-1185,0 0-2274</inkml:trace>
  <inkml:trace contextRef="#ctx0" brushRef="#br0" timeOffset="27155.2735">5042 4084 14894,'20'20'6181,"-2"0"-5476,-18-1 993,21 1 544,-1 0-480,0 20-705,0-20-385,0 0-320,-1-1-127,-19 1-33,20 0-160,-20-20 32,0 0-32,0 0 192,0 0-192,0 0 32,0 0 161,0 0-225,0-20 0,20 20-257,0-20 33,0 20-96,19 0-385,-19 0-224,21 0-608,-3 20-673,3-20-1698,-21 20-4484</inkml:trace>
  <inkml:trace contextRef="#ctx0" brushRef="#br0" timeOffset="27582.0313">5696 4124 18321,'0'-20'2851,"0"0"-834,0 20 65,0 0 257,-19 20-1026,19 0-865,0-1-95,-20 21-1,20 0-192,20-20-224,-20 19 64,19-19 64,1-20-96,0 20 96,0-20-96,1-20 96,-21 0 0,18 1-160,-18-1 64,0 0 64,0 1 64,-18 19-32,18 0-160,0 0-224,18 19 0,-18 21 159,20-1 129,21 22-32,-21-2 32,19 0 128,-19 1-32,0-1 65,0 1 31,-20-1 0,0-19-32,-20-1-128,-20 2-64,19-22-64,3-19-192,-2 20-289,-1-40-224,1 20-160,0-39-448,20 18-737,0-38-1185,0 20-5670</inkml:trace>
  <inkml:trace contextRef="#ctx0" brushRef="#br0" timeOffset="27850.586">6054 3926 23350,'0'-20'2498,"0"20"-1633,0 0-193,0 0 546,0 0-225,20 39-417,0 1-288,-1 20-95,1-21-97,20 20-192,-19 2-1,17-22-351,-17 0-161,-1-19-255,0 0-578,-2-20-768,-18 0-1345,0-20-6118</inkml:trace>
  <inkml:trace contextRef="#ctx0" brushRef="#br0" timeOffset="28039.0625">6014 4243 20275,'-20'0'2594,"20"0"-2081,0 0 416,20 0 1088,20 0-511,0 0-866,19 0-511,-18-20-1,18 20-128,-19-19-321,-22-2-383,3 21-674,-1-20-768,-20 0-416,0-19-737,0 19-4388</inkml:trace>
  <inkml:trace contextRef="#ctx0" brushRef="#br0" timeOffset="28298.8281">6293 3926 8103,'0'-20'11211,"0"20"-8937,0 0-993,18 39 897,-18-19-160,21 39-416,-1-18-706,0 18-415,0 0-193,-1-19-128,1 0-160,0-21 96,0 1-31,-20-20-162,20 20-31,-20-20 0,0 0 128,0-20 64,0 0-160,0 1 192,19-21-128,-19 21-128,20 19 32,0 0-64,0 0 32,19 19 64,1 1-737,-19 19-1185,17-19-2787,-18 0-9352</inkml:trace>
  <inkml:trace contextRef="#ctx0" brushRef="#br0" timeOffset="28995.1172">7324 4024 19826,'-19'0'1794,"19"0"-449,0 0-448,19 21 1057,-19-1-513,20 19-544,0 0-384,0-19-129,0 0 0,-1 1-31,1-21-97,-20 0-32,0 19-64,0-19 65,0-19 223,0 19-320,0-21-64,0 1-128,0-19-32,0 19-32,20-19-32,0-2-32,19 41-33,2-20 161,-1 20-32,-1 20 96,21 21-32,-21-22 0,1 21-192,0-1-545,-1-19-480,-19 1-1089,-20 18-1346,21-39-3811</inkml:trace>
  <inkml:trace contextRef="#ctx0" brushRef="#br0" timeOffset="29495.1172">8277 4263 13580,'0'0'3011,"0"0"-1153,0 0 672,0 0 385,0 0-769,0 0-704,0 0-450,0 0-255,0 0-192,20 0-65,-20 0-63,0 0-225,0 0-160,0 0 128,0 0-160,0 0 32,0 0-32,0 0 0,0 0 64,0 0 32,21 0 0,-21 0-96,0 0 96,18 0-64,-18 0-32,0 0 224,0 0 97,0 0-1,0 0-256,-18 0-160,18 0-32,0 0-288,0-20-770,-21 20-1120,21 0-3171,0 0-8072</inkml:trace>
  <inkml:trace contextRef="#ctx0" brushRef="#br0" timeOffset="82716.7969">595 5315 11466,'-40'0'5478,"20"0"-4229,0 0 448,20 0 545,-19-20-96,19 20-864,0 0-161,0 0-609,0 0 129,0 0 352,19 0-321,1 0-223,20 0-225,19 20-128,-19-20 0,19 0-32,2 0-128,-2 0-224,1 0-289,-21 0-416,1 20-576,-1-20-833,-19 19-961,0-19-257,-20 20-6598</inkml:trace>
  <inkml:trace contextRef="#ctx0" brushRef="#br0" timeOffset="82926.7578">913 5454 11883,'-80'0'5189,"59"20"-3043,-17-20 128,17 0 416,1 0-127,0 0-673,20 0-962,0 0-383,0 0 0,0-20-97,20 20-224,21 0-160,-3 0 0,3-19-288,19 19-160,-21 0-321,21 19-256,-21-19-352,1 0-673,-1 20-320,22-20-833,-23 0-1794</inkml:trace>
  <inkml:trace contextRef="#ctx0" brushRef="#br0" timeOffset="83237.3047">1150 5137 6662,'-20'0'18770,"20"0"-17938,-18 0-768,18-20 833,18 20 64,2 0-512,1 0-257,19 0-224,19 0-32,0 20 160,1-1-96,19 1 0,-20 0 0,-19-1 64,1 21 0,-3 0 160,-38-20-192,0 19-128,-20 1-224,2 1-257,-23-22-864,1 1-2179,1 0-9000</inkml:trace>
  <inkml:trace contextRef="#ctx0" brushRef="#br0" timeOffset="110750.9766">2322 5295 10954,'-20'-19'2947,"20"19"-513,-20-21-512,0 21 192,0 0-224,1 0-705,19 0-288,-20 21 31,0-21-63,0 39 32,20-19-192,-20 19-97,20 0-223,20 2-97,0-1-128,0-21-128,0 21 64,-1-19-96,21-2-192,0 1-192,-1-20-353,1 0-800,-1 0-513,2 0-609,-1-20-63,-22 20-2820</inkml:trace>
  <inkml:trace contextRef="#ctx0" brushRef="#br0" timeOffset="111041.9922">2580 5494 14926,'0'-20'3107,"0"20"-1025,0 0-2082,0 20 4163,0-1-2657,0 1-545,0 21-321,0-22-351,20 21-129,0-21-128,19 1 0,-19-20-96,20 0 160,-20-20-96,-1 1-224,1-1-97,0 0 385,-20-20 33,-20 20-97,0 0 64,1 1-32,-21-1-96,20 0-32,-19 1-257,19 19-127,0 0-449,0-22-513,20 22-127,0 0-449,0 0-1537,0 0-2691</inkml:trace>
  <inkml:trace contextRef="#ctx0" brushRef="#br0" timeOffset="111410.1563">2819 5413 17840,'38'41'1474,"-18"-1"-802,1-21 193,-1 21 513,0-19-129,-20-2-352,18 1-577,3-20 64,-21 20-128,0-20 257,0-20 64,20 20-33,-20-20-128,-20-20-159,20 20-1,0-19 96,-21 19-224,21 0 225,0 20-225,0 0-288,21 20 0,-21 0 224,40-1-96,-1 21-129,1-19-447,0 18-737,-1-19-834,1-1-1504,-1-19-5926</inkml:trace>
  <inkml:trace contextRef="#ctx0" brushRef="#br0" timeOffset="112287.1094">3473 5335 17392,'-19'-40'1986,"19"40"-1025,-20-19 448,0 19 289,-20 0-513,19 19-352,3 1-449,-2 0-96,-1-1-192,21 1-96,0 0-32,0-1 0,21 3 0,-1 17 0,19-19-64,-19-1 64,20 1 32,-20 0 64,-20-20 32,19 21 193,-19-21 191,0 19-224,-19-19 65,19 20-65,-20-20-128,0 0-192,20 20-96,-20-20-289,0 0-223,20 0-481,0 0-929,0 0-1218,0 0-5220</inkml:trace>
  <inkml:trace contextRef="#ctx0" brushRef="#br0" timeOffset="112432.6172">3612 5513 8039,'59'0'8648,"-39"0"-7751,-20 20-641,21-20 65,-21 0-193,20 0-288,-20 0-961,0 0-1410,-20 0-6309</inkml:trace>
  <inkml:trace contextRef="#ctx0" brushRef="#br0" timeOffset="112586.9141">3612 5335 18097,'0'-20'1697,"0"20"-1601,0-20-160,0 20-256,20 0-673,-20 0-2082,0 0-7687</inkml:trace>
  <inkml:trace contextRef="#ctx0" brushRef="#br0" timeOffset="113156.25">3811 5315 16143,'-20'39'1601,"20"-19"-544,0 19 577,0-17 384,0 17-897,20 0-577,0-19-255,0 0-65,-1 1-128,21-21-32,-20 0-32,0 0 96,-1-21-32,-19 1-64,20 0-128,-20-19 0,-20 0 128,20-2-128,-19-18 32,-21 0-96,20 18-161,0 2 321,1-1 65,-1 21 63,0 19 0,0 0 96,20 0 32,0 0-480,0 0 192,20 39 224,0-19-64,0 39-288,-1 1 545,21-1-257,-20 2-64,19-2 32,1-20-96,0 2 0,-1-22-32,2 1 64,-21-20 64,18 0-32,3-20 64,-41 1 0,20-22-32,-20 2 96,0-1-63,-20-1-65,20 2 96,-20 0 0,-21 19 32,23 0 96,-2 20-95,-1 0-65,1 0 32,20 20-288,0 0 96,0-1-64,0 21-129,20 1-768,21-2-768,-3 0-1570,3 1-2595</inkml:trace>
  <inkml:trace contextRef="#ctx0" brushRef="#br0" timeOffset="113294.9219">4426 5494 21075,'0'-81'1890,"0"62"160,20-21-288,-20 1-673,21 0-993,-3 18-480,22-19-1378,1 21-2466,-2-1-14254</inkml:trace>
  <inkml:trace contextRef="#ctx0" brushRef="#br0" timeOffset="114603.5156">5181 5394 15406,'0'-20'2114,"19"20"-1057,-19-20 641,20 20 288,0 0-449,-20 20-480,20 19-64,0-17-513,-1 17-319,1 0-33,-20 1-128,20-19-128,-20-2-353,21-19-672,-21 0-320,20 0-994,-20-19-1312,0-22-9065</inkml:trace>
  <inkml:trace contextRef="#ctx0" brushRef="#br0" timeOffset="114928.711">5220 5176 14733,'0'-39'3011,"0"19"-1345,20 20-193,-20 0-512,20 0-256,0 0 224,-1 20-449,21 19-288,1 0-64,18 22-95,-19-2 31,-21-20 32,21 0-32,-20 2 320,0-21 97,-20 0 31,19-1-96,-19-19-95,0 0 63,0 0-32,0 0 225,0-19-193,0-1-191,0-19-161,20 17 32,-20 3-64,20-1-129,-20 20-31,20 0 32,0 20-64,-1-1-449,1 3-480,20-3-865,-19 21-1217,-3-21-2786</inkml:trace>
  <inkml:trace contextRef="#ctx0" brushRef="#br0" timeOffset="115320.3125">6153 5672 14445,'20'100'2499,"1"-61"-1410,-21 0 96,0-19 737,0-20-417,0 21-224,0-21-512,-21-21-96,1 1-449,-20 1 96,21-40 96,-21 19-159,0-40-1,1 2-192,19-2-32,0-1 64,20 22-128,0 0 32,20 40 64,0-2-32,-1 21-32,21 0 0,0 21-32,-1 18-32,-19 0-192,20 1-97,-40 20-159,0-20 0,0-1-97,0-19-288,0 20-352,0-40-705,-20 0-1217,20 0-6694</inkml:trace>
  <inkml:trace contextRef="#ctx0" brushRef="#br0" timeOffset="115566.4063">6232 5374 16815,'0'20'2723,"21"-1"-1474,-1 3 577,-20-3 32,20 1-609,-2 0-609,-18-20-287,21 19-225,-21-19 32,20 0-64,-20 0 96,0 0-96,20-19 1,-20 19-97,20 0-65,-20 0-95,19 0-64,1 0-192,0 19-705,0-19-641,0 0-961,-20 0-127,19-19-4165</inkml:trace>
  <inkml:trace contextRef="#ctx0" brushRef="#br0" timeOffset="115725.586">6491 5117 17424,'0'39'2402,"19"-19"-288,1 39-640,20-18-481,-20 18-609,19 0-576,2-18-1153,-3-22-1058,3-19-1088,-21 0-13133</inkml:trace>
  <inkml:trace contextRef="#ctx0" brushRef="#br0" timeOffset="115892.5781">6372 5354 22517,'-20'0'1505,"40"0"-896,19 0 800,1-19-256,19 19-608,21-20-577,0 0-577,-22 1-864,3 19-2147,-22-21-9224</inkml:trace>
  <inkml:trace contextRef="#ctx0" brushRef="#br0" timeOffset="116565.4297">7583 5235 13484,'-41'-39'2915,"3"19"-609,17 20-160,-19 0-160,1 20-224,19-1-385,0 21-640,0 0-225,20 19-255,0-19-193,20 1-96,0-22 32,0 1-129,19 0 65,-19-20 0,0-20-32,19 0 32,-19-21-32,1 22 64,-21-21 96,0 1-64,20 19 64,-20 1 32,0 19 96,0 0 129,0 0-161,0 19-160,0 1 96,0 19-64,20 1-192,-2 1-417,3-22-416,19 1-544,-1 0-865,1-1-1698,-20-19-8040</inkml:trace>
  <inkml:trace contextRef="#ctx0" brushRef="#br0" timeOffset="116739.2578">7901 5553 11242,'0'-40'9833,"-21"21"-8167,21-21-96,-20-1 95,0 2-544,20-20-640,0 20-481,0 18-96,0-19-289,20 21-448,0 19-704,1 0-1218,17 19-1665</inkml:trace>
  <inkml:trace contextRef="#ctx0" brushRef="#br0" timeOffset="116949.2188">8237 5574 8584,'-19'-41'12652,"-1"21"-11147,0 1-352,0-40 609,0 18-545,20-18-608,-19 19-481,19-20-64,0 21-128,0 19-161,19 0-543,1 20-610,0 0-1088,20 0-417,-1 0-1377</inkml:trace>
  <inkml:trace contextRef="#ctx0" brushRef="#br0" timeOffset="117276.3672">8516 5196 20115,'-40'19'2306,"20"1"-993,-1 0 160,3 20 65,18 0-609,0-1-353,0 0-320,18-17-191,3-3-65,-1 1-32,0-20-1,0 0-31,-1 0-32,-19-20 160,0 1-64,0-3-32,0 3 0,0-21 96,-19 40 0,19-19-96,0 19 32,0 0 0,0 0-160,19 19 64,-19 1-96,20 0-577,20-1-672,-20 3-641,19-22-1121,-19 0-2563</inkml:trace>
  <inkml:trace contextRef="#ctx0" brushRef="#br0" timeOffset="117601.5625">8773 5255 15246,'-20'0'5317,"20"0"-3139,0 21-897,0-2 161,0 1-385,20 0-673,1-20-352,-1 19 96,-20-19-96,20 0-128,-2 0 0,-18 0 64,0 0-32,21 0 32,-21 0-32,0 20 64,0 19 32,20 22-64,0-2 128,0 1-192,-1-1 128,1 0-32,0 2 0,0-22 128,0 0-160,-20 2 0,0-21-64,-20-1-96,20-19-33,-40 0-223,20 0-225,1-19-640,-1-1-513,0-21-288,0 2-1697,20 0-9962</inkml:trace>
  <inkml:trace contextRef="#ctx0" brushRef="#br0" timeOffset="117869.1406">9231 5096 21268,'-20'0'2146,"-1"0"-961,-19 21-256,22-1 256,-23 39-192,21-20-545,20 21-352,0-1-192,20 0-224,21-18-513,17-1-96,1-21-32,2 1 193,-22-20-1,-19 20 641,0-20 64,-20 21 128,-20-21 192,0 19-96,1-19-128,-21 20-96,-1-20-512,23 0-2243,-2 0-12299</inkml:trace>
  <inkml:trace contextRef="#ctx0" brushRef="#br0" timeOffset="118739.2578">10282 5255 9192,'-39'-40'6534,"19"21"-4548,0-1-160,0 20 352,-1 0-384,3 0-289,-2 20-704,0-1-289,-1 21-223,21 20-33,0-21-128,0 20-224,41 2 96,-21-22-480,19 1-642,1-19-383,19-2-929,-19-19-545,0 0-4516</inkml:trace>
  <inkml:trace contextRef="#ctx0" brushRef="#br0" timeOffset="119311.5235">10640 5354 17584,'-20'-19'2018,"20"19"-1249,0 0 800,-20 0 65,20 0-609,0 19-449,0 21-159,0-21-161,20 22-128,0-1-64,0-21-96,-1 1 96,1-20-32,-20 0 32,20 0 96,-20-20-63,0-19-1,-20 0-96,0-2 64,1 1-32,19 21 96,-20-21-160,0 21 0,20-2 64,0 21-96,20 0 32,0 21 128,19-2 0,1 1 0,-1 19-128,-19-19 96,0 19-96,0-17 64,1-22 0,-21 19 0,0-19-32,0 0 96,18-19 128,-18-3-160,0 3 33,0-1-97,20-19 0,0 19-97,1-19 1,-1 39-64,-2 0 32,23 19 128,-21 1 0,19 19-256,-19 1-577,20 1-929,-1-22-1184,-19 1-1346,20-20-10122</inkml:trace>
  <inkml:trace contextRef="#ctx0" brushRef="#br0" timeOffset="119485.3516">11175 5057 20403,'20'19'1922,"0"22"-257,0-2 1,0 20-769,19 2-641,-19-2-448,21 0-513,-3-40-544,3 22-225,-21-41-1024,0 0-2146</inkml:trace>
  <inkml:trace contextRef="#ctx0" brushRef="#br0" timeOffset="119651.3672">11175 5315 20147,'-59'-20'2466,"59"20"-1089,0 0 33,20-19 95,19-2-640,21 1-545,-1 20-320,2-20-544,-2 1-577,1 19-1282,19 0-2017,-20-20-15181</inkml:trace>
  <inkml:trace contextRef="#ctx0" brushRef="#br0" timeOffset="119955.0781">11810 5176 22613,'-58'39'1473,"17"-19"-384,21 21 545,2-2-289,-3 0-672,21 1-577,0-21-64,21 3-96,-3-3-96,22-19 64,-19 0 0,17 0 63,-18-19-63,1-22 160,-21 21 1,0 0-33,0 1 128,0-1-64,0 20 0,0-20 0,0 20 32,0 20-256,0-20 32,20 20 96,0-20-320,19 19-417,-19 1-801,0-20-800,0 0-1185,-1 0-5702</inkml:trace>
  <inkml:trace contextRef="#ctx0" brushRef="#br0" timeOffset="120086.9141">11989 5374 17584,'20'39'2114,"20"-17"-1409,-20-22-1,19 19 33,-19-19-897,21 0-1025,-21-19-288,-2-3-2211</inkml:trace>
  <inkml:trace contextRef="#ctx0" brushRef="#br0" timeOffset="120228.5156">11890 5037 20659,'-39'-20'2146,"39"1"-1025,-20-1-1121,20-1-448,20 1-1570,0 0-3203</inkml:trace>
  <inkml:trace contextRef="#ctx0" brushRef="#br0" timeOffset="120810.5469">12367 5215 18033,'0'0'3010,"0"0"-2593,0 20-289,20 0 865,-20 1 160,19 18-512,-19-19-161,20-1-64,-20 1 33,0-20-97,20 0-32,-20 0-63,0 0 63,0-20-128,20 1 64,-20-21-63,0 0-1,20 20-64,-1-19-128,1 19 32,0 20-96,-20 0 64,21 20 64,17 19 32,-18 2-96,1-2-384,-1 0-417,0-19-704,-2 0-257,3-1-576,-1-19-1186,-20-19-12587</inkml:trace>
  <inkml:trace contextRef="#ctx0" brushRef="#br0" timeOffset="120969.7266">12803 5255 17969,'20'40'3523,"0"0"-1826,0-21-608,-20 1-512,20 0-449,-1-1-288,-19-19-577,20 0 129,-20-19-1602,0-1-897,0 0-9769</inkml:trace>
  <inkml:trace contextRef="#ctx0" brushRef="#br0" timeOffset="121310.5469">12784 4978 17552,'19'0'2434,"1"20"-864,0-1 95,20 21 97,-21 20-801,21-1-384,21 0-321,-23 1-128,3-1-128,18 0 32,-39-37 32,20 17-32,-21-39 32,-19 20 64,0-20 321,0-20 351,0 0-639,0 1 415,0-42-288,0 22-31,0-20-225,0-2-64,20 22-32,0 19 32,-20 1-65,20 19 65,0 19 0,-1 1 96,21 19-96,-20 1-32,1 0-224,-3 0-352,2-1-450,21-19-991,-21-1-546,-2-19-1088,3 0-7784</inkml:trace>
  <inkml:trace contextRef="#ctx0" brushRef="#br0" timeOffset="121708.0078">13776 5057 19698,'0'-20'3203,"-20"20"-2146,0 20 160,0-1 257,-19 22-321,-1 18-513,20-20-415,1 22-225,19-22-32,0-19-97,19-1-95,1-19 0,-20 0 32,20-19-64,0-1 31,0-19 33,-20-2 96,19 21-64,-19 1 128,0-1 96,0 20 128,0 0 32,-19 20-160,19-1 33,19 42 95,-19-22-160,20 40 128,20-19-32,-20-1-32,1 2-32,-3-2-64,2 0 0,-20-59 0,0 80 0,-20-41 32,-19-19-96,19-1-160,-20 1-321,1-20-928,-21 0-2050,21 0-7432</inkml:trace>
  <inkml:trace contextRef="#ctx0" brushRef="#br0" timeOffset="122332.0313">14769 4839 20147,'0'-20'1921,"-21"20"-479,3 0-706,-23 20 514,21-1-546,-20 21-383,21-1-514,-1-19 193,0 21-96,40-22 0,0 21 0,-1-21 0,21 1-192,1 21 32,18-22-33,-19 1-31,-1 0-96,-19-1 223,0 1-127,-20 0 288,0 20 32,-20-20 32,20 19 0,-20-19-64,20 0 32,-19-1-32,19 3-32,19-3 32,1 1 0,-20 0 64,40-20-64,-20 19 128,19-19-128,-19 0-320,20 0-737,-40 0-1025,59-19 2114</inkml:trace>
  <inkml:trace contextRef="#ctx0" brushRef="#br0" timeOffset="122555.6641">15107 4898 21908,'20'-20'2691,"-20"20"-2019,18 20-287,2-1 832,-20 42-480,21-22-769,-1 20 32,0 2-96,-2-22-481,3 20-512,-1-18-384,0-22-1122,19 1-2626</inkml:trace>
  <inkml:trace contextRef="#ctx0" brushRef="#br0" timeOffset="122730.4688">15463 5335 23414,'0'19'1665,"20"1"-864,0 0-96,-20-1-33,21 22-544,-1-21-512,-2 0-673,23-20-897,-21 19-1057,-20-19-3203</inkml:trace>
  <inkml:trace contextRef="#ctx0" brushRef="#br0" timeOffset="123142.5781">16119 5255 20307,'59'60'2626,"-39"-21"-896,0 1-225,0 1-576,-1-22-769,-19 21-448,20-21-385,-20-19-704,20 20-865,-20-20-2018</inkml:trace>
  <inkml:trace contextRef="#ctx0" brushRef="#br0" timeOffset="123467.7735">16297 4957 8263,'20'-40'14670,"0"21"-13805,19-1 384,22 20-32,-23-20-608,3 20-385,-1 20-288,-40 0 128,19-1-544,-19 1-1,0 21-672,0-21 160,0-1 96,0 21 193,20-21-97,-20 1 353,20 1 415,-20-1 514,20-1 736,-20 1 449,0 19-97,0-19-608,0 21-513,-20-22-255,20 1-257,0-20-385,-20 20-704,20-20-1025,0 0-1121,0 0-9129</inkml:trace>
  <inkml:trace contextRef="#ctx0" brushRef="#br0" timeOffset="123620.1172">16872 5394 24118,'21'80'2018,"-21"-41"-1121,0-19-352,0 21-193,0-22-288,-21 1-352,21 0-737,-18-1-1249,18-19-2275</inkml:trace>
  <inkml:trace contextRef="#ctx0" brushRef="#br0" timeOffset="124035.1563">17350 5374 22132,'0'-20'1666,"0"20"-865,0 0-1057,0 0 288,20-19-96,-1 19-193,1 0-1024,20-20-1249,-20 20-2371</inkml:trace>
  <inkml:trace contextRef="#ctx0" brushRef="#br0" timeOffset="124191.4063">17648 5276 18769,'0'19'1314,"20"-19"191,-2 0 0,2-19-1152,21 19-545,-21-21-930,19 21-895,1 0-2468</inkml:trace>
  <inkml:trace contextRef="#ctx0" brushRef="#br0" timeOffset="124284.1797">17965 5255 18513,'19'21'448,"1"-21"545,0 0-576,0 0-321,1-21-961,17 21-1793,-18-20-13133</inkml:trace>
  <inkml:trace contextRef="#ctx0" brushRef="#br0" timeOffset="124459.961">18401 5255 21556,'40'60'1858,"-20"-21"-385,1 1-576,-3-21-224,2 22-545,1-21-192,-1 0-481,18-20-352,-17 0-608,-1 0-1282,0-20-2850</inkml:trace>
  <inkml:trace contextRef="#ctx0" brushRef="#br0" timeOffset="124750">18680 5057 19730,'19'60'2691,"1"-21"-834,0 1-255,20-21-193,-21 21-672,1-19-192,-20-2-321,20-19-96,-20 20 0,20-20-64,-20-20-32,20 20 32,-20-19-32,0-22-64,19 21-32,1-19-160,21 0-64,-21 19-129,18 20 33,-17 0-33,19 20 1,-20 19-385,-1 0-960,1-19-1987,0 0-6341</inkml:trace>
  <inkml:trace contextRef="#ctx0" brushRef="#br0" timeOffset="125076.1719">19136 4819 9352,'20'-41'12172,"0"41"-10891,19-19 160,1 19 449,19 0-352,2 19-866,-23 1-576,3 21 1,-21-2-482,0-19-320,-1 19-384,1-19-32,-20 1 577,0-1 320,-20-1 192,20-19 32,0 20 160,0 0 288,20-1 1,0 1 287,0 21-159,0-2-33,-1 0-127,-19 1-321,20-19-64,0 18-128,-20-19-128,0-1-449,0 1-961,-20 0-1953,20-20-10923</inkml:trace>
  <inkml:trace contextRef="#ctx0" brushRef="#br0" timeOffset="125939.4531">2699 6407 20595,'0'0'993,"0"19"-737,20 1 417,0 19 512,-1-17-416,1 17-737,0 0-64,1-19-321,-1 0-479,-2-20-1090,-18 0-1634</inkml:trace>
  <inkml:trace contextRef="#ctx0" brushRef="#br0" timeOffset="126300.7813">2679 6109 19154,'-20'-20'2210,"20"20"-1410,0 0-351,20 20 31,-20-20-352,40 39-63,-1-19-258,1 40-159,1-1-64,-3 2 191,3 17 193,-3-19 128,3 2-128,-21-22 801,0 1-192,-20-40 416,19 21 32,-19-21-353,0 0 33,0-21 32,0 1-289,20-19-128,-20-1-192,20-20-63,-20 40-33,0-19 0,20 39-128,-20 0 192,20 19 32,-1 1-160,1 19-32,0 2-353,21-21-864,-3 19-993,3-39-1474,-3 0-7911</inkml:trace>
  <inkml:trace contextRef="#ctx0" brushRef="#br0" timeOffset="126902.3438">3969 6248 17488,'-79'-20'1025,"40"20"32,-1 20 513,-1 0-193,23-1-384,-2 1-705,20 21-192,20-2-128,19-19 128,21 19-64,19 0 64,-20-17-352,1-3-64,-1 1-1,-38 0 161,-1-1 160,-20 1 128,0 0 33,-41 1-33,21-2-32,0 1 128,-19-20-384,19 0-64,0 0-641,20 0-961,-20 0-1697,20 0-9225</inkml:trace>
  <inkml:trace contextRef="#ctx0" brushRef="#br0" timeOffset="127177.7344">4307 6507 22421,'20'39'576,"-20"-39"-191,0 20 736,20-1-64,0 1-577,19-20-352,-19 20-64,0-20 32,1-20 1,-3 0-1,2 1-96,-40-1-64,2 0-33,-3 1 33,-19-3 0,-19 3 64,19 19-64,-19 0-32,19 0-128,19 19-737,1 3-961,20-3-2017,0-19-12749,0 40 16688</inkml:trace>
  <inkml:trace contextRef="#ctx0" brushRef="#br0" timeOffset="127952.1485">4684 6426 18513,'20'59'2979,"-20"-37"-2435,20 17-191,0-19 447,0 19 65,-1-19-224,1-20-321,0 0-224,-20 0 289,0 0-321,20-40 64,-20 21-192,0-21 32,-20-1 96,0 2 0,20 0-32,0 19-128,0-19 64,0 39-128,20 0 160,0 0 0,0 39 0,-1-19 64,21 19 0,-20 0 0,1-17 32,-3-3 0,2 1 96,-20-20-96,0 0 96,0 0 97,0 0 31,0-20-352,0 1 128,0 19-96,-20-22-160,20 3 0,20-1-96,1 20 95,-1 0 33,0 0 32,-2 0 96,23 20-96,-21-1 192,20-19-128,-1 22-32,1-22 96,-20 0-32,-1 0 32,21-22 96,-40 3-32,21-1 97,-21 0 159,0 20 224,-21-19-63,1-1-65,0 20 65,1 0-225,-1 0-96,0 0 97,0 0-225,20 39-32,0-19-128,0 19 224,20 2-96,0-1-96,0-1-32,19-19-321,22-20-320,-23 21-800,23-42-993,-22 21-1795,21-40-11722</inkml:trace>
  <inkml:trace contextRef="#ctx0" brushRef="#br0" timeOffset="128640.625">6293 6367 18193,'-40'-19'1665,"19"19"129,1 0-353,2 19-256,-3 1-192,1 19-128,0 1-224,20 20-129,0-20-159,40-1-225,-1-19 96,2-20-288,-1 0 192,19-20-64,-19-19-64,-21 19 32,1-19-128,-20-2 0,0 21-96,-20 0-32,1 1-129,-1-1-159,-20 20-193,1 0-320,19 20-384,0 19-577,20-19-544,20 21-2820</inkml:trace>
  <inkml:trace contextRef="#ctx0" brushRef="#br0" timeOffset="128814.4531">6609 6625 416,'0'-20'20051,"0"0"-18257,0 1-161,-19-21 129,19-1-449,0 2-897,0 0-384,19-1-192,1 21-192,0-2-385,21 1-1056,-3 20-1859,3-20-5957</inkml:trace>
  <inkml:trace contextRef="#ctx0" brushRef="#br0" timeOffset="129458.9844">7026 6307 19890,'-39'0'1570,"19"0"-737,0 20 95,20 20 129,0 0-256,0 19-96,20-18-417,0-2-192,19-19 0,22-1-64,-23 1-96,23-20 32,-22-20 32,-19 1 32,0-21 0,0-1 32,-20 2 0,-20-20 65,0-1-33,-19 20-64,-1-38 32,-1 17-128,3 22 128,-3 0 96,21 19 64,2 0-32,18 20 193,0 0-161,0 20-256,0 19 160,0 20-128,18 2 32,22-2 0,-19 0 0,17 21-32,3-21-32,18-18 32,1-2 0,-21 0 32,21-19 32,-21-20-64,1 0 32,1-20 160,-23 1-192,2-21 193,1-1-97,-21 2 0,0 0 64,-21-1 0,1 0 64,-19 20-192,19 0 128,-20 20 129,21 0-129,-1 0-160,0 0 0,20 20-32,0 0 32,0 20 0,20-20-32,0 19 32,19-19-385,1 0-704,-1 21-961,22-22-1409,-23-19-1409,3 20-8169</inkml:trace>
  <inkml:trace contextRef="#ctx0" brushRef="#br0" timeOffset="129640.625">7761 6585 11979,'-20'-39'11723,"0"0"-10378,1-2 0,19 1 321,0 40-385,0-99-1281,0 59 1346,0 1-1090,19 19-256,21-19-160,0 18-481,-1 1-672,1 20-353,19 20-960,-18 1-1826,-1 18-11083</inkml:trace>
  <inkml:trace contextRef="#ctx0" brushRef="#br0" timeOffset="129937.5">8336 6485 14061,'0'22'11595,"-18"-22"-10250,18 0-1249,0 19 385,0-19 383,0 0-511,0 0-225,18 0-64,-18 0 160,0 0-96,20-19-64,-20 19-224,0-22-480,0 22-738,0-19-2081,-20 19-7207</inkml:trace>
  <inkml:trace contextRef="#ctx0" brushRef="#br0" timeOffset="136106.4453">15662 4957 5381,'0'0'4932,"0"0"-3683,0-20-352,0 20 1057,0 0 128,-19 0-833,19 0-288,0 0-128,0 0 32,0 0 224,0 0-320,0 0-129,0 0-191,0 0-1,0 0-128,0 0 97,0 0 95,0 0 1,0 0-33,0 0-224,0 0 1,0 0-33,0 0-64,19-20-32,-19 20-192,20 0 448,-20-19-191,20 19-97,-20 0-32,20 0-96,0 0 32,-1 19 64,-19 1-192,20 0 448,0 1-512,0 18 256,-20 1-32,20-1-128,-1 2 96,-19-2-192,0 0 63,0 1 33,-19-19-64,19-2-32,-20 1 160,0-20-32,0 20-128,-19-20 64,19 0 32,0-20-1,0 20 65,20-20 0,-20 20-32,20-19 225,0 19 31,0 0 0,20 0 0,0 0 0,0 0-96,19 19-96,-19-19 0,20 0-256,-20 0-352,19 0-482,-19 0-1120,0 0-1377,1 0-8104</inkml:trace>
  <inkml:trace contextRef="#ctx0" brushRef="#br0" timeOffset="138685.5469">16556 5096 768,'0'0'2979,"0"0"-833,0-20-160,19 20-64,-19 0-225,0 0-960,0 0-449,0 0-127,0 0 159,0 0 160,0 0 161,0 0 128,0 0 159,0 0 65,0 0-192,0 0-192,0 0-129,0 0 161,0 0-257,0 0 65,0 0-33,0 0 32,0 0 65,0 0-65,0 20-127,-19-20 31,19 0-32,0 0-31,0 0-97,-20 21 32,20-21-192,-20 20 96,20-20-96,-20 19 160,-1-19 97,21 0 95,0 0-128,-18 0-32,18 0-95,0 0-33,0 0-128,0 0-32,0 0 31,0 0 66,0 0-33,0 0-33,0 0 130,0 20-65,0-20 64,0 0-32,0-20 0,0 20 0,0 0 32,18 0-128,-18 0-32,0 0 64,0 0 0,0 0 0,0 0 0,21 0 32,-21 0-32,20 0 64,-20 0-64,0-19 64,20 19-160,-20 0 160,20 0-32,-20 0-96,19 0 96,-19 0-64,20 0 32,-20 0-64,0 0 32,20 19 32,-20 1-96,0 0 0,0-1 96,20 1-96,-20 0-129,0 1 161,0-2-32,0-19 0,0 20 96,-20-20-160,20 0-128,-20 0 96,0 0 63,1 0 33,19 0 192,-20 20-160,0-20 160,20 0 33,0 0-33,-20 19-32,20-19-128,0 20 64,0-20 0,0 0-128,0 0 31,0 0-63,0 0 96,0 0 128,0 0-96,0 0 64,0 0 64,-21 0 33,21 0-65,0 0 64,0 0-128,0 0 0,0 0-32,0 0-64,0 0 32,0 0 31,0 0-31,21 0 32,-21 0 32,0 0-128,20 0-224,-20 0-32,20-20-289,0 20-897,-1-19-928,-19-21-4805</inkml:trace>
  <inkml:trace contextRef="#ctx0" brushRef="#br1" timeOffset="166554.6875">9269 6327 18449,'-20'-20'1441,"20"20"-448,0 0 449,0 0 159,0 0-1088,20 0-65,1 0-96,19 0-191,-1 0-129,1 0-96,19 0-225,-19 20-576,1-20-448,-3 0-641,3 0-928,-21 0-4165</inkml:trace>
  <inkml:trace contextRef="#ctx0" brushRef="#br1" timeOffset="166730.4688">9369 6485 13933,'-59'41'3907,"39"-21"-2241,20-20-257,0 0 481,20 0-32,19 0-705,21-20-641,-1 20-319,22-19-97,-23 19-385,1-22-95,22 22-1314,-42 0-1280,1-19-2724</inkml:trace>
  <inkml:trace contextRef="#ctx0" brushRef="#br1" timeOffset="166967.7735">9607 6168 19378,'0'-20'2626,"41"20"-2017,-2-19 832,21 19 65,19 0-802,0 19-543,-20 1-65,22 21-160,-43-22-129,3 21-31,-21-1 128,-20-19 0,-20 20 128,0-20-192,-21 0-32,23-1-481,-23 1-1185,21 0-1281,0-1-6214</inkml:trace>
  <inkml:trace contextRef="#ctx0" brushRef="#br1" timeOffset="167887.6953">10679 6248 16815,'0'0'2563,"0"-20"-1410,0 20-609,0 20 706,20 19 31,-20-19-512,20 40-97,0-20-255,-20-1-33,20-19 96,-1-1-95,-19 3-321,0-3 544,20-19-351,-20 0 159,0-19 161,0-3-321,0 3-192,0-21 0,0 1-64,0 0 0,0-22 0,20 22-192,0 0 96,-20 39 0,39-20-97,-19 40 225,0-1 33,21 1-1,-2 19 0,1 1 0,-1 0-64,1 0 64,-20-1-96,19-19-96,-19-1-129,-20 3-159,20-3 0,-20-19-33,0 0-159,-20 0-161,20 0-64,0 0-128,0 0-929,20-41-1217,0 22-6758</inkml:trace>
  <inkml:trace contextRef="#ctx0" brushRef="#br1" timeOffset="168141.6016">11375 5911 18801,'18'-41'2531,"-18"21"-962,0 20 513,0 0-64,0 0-1089,-18 20-609,18 21 129,-20-2-65,20 20-192,0-18-128,0 18-256,20-20 480,-2 2-544,3-21-320,-1-1-449,-20 1-705,20 0-1057,0-20-1569</inkml:trace>
  <inkml:trace contextRef="#ctx0" brushRef="#br1" timeOffset="168344.7266">11474 6526 21364,'0'20'4964,"0"-20"-4483,0 0-609,0 0 288,0 0 0,0 0-576,0 0-1122,0 20-1569,0-20-3203</inkml:trace>
  <inkml:trace contextRef="#ctx0" brushRef="#br1" timeOffset="169546.875">12486 6189 13548,'0'-21'2595,"0"1"-737,-20 20-257,0 0 193,0 0-225,-19 20-384,-1 1-352,0 18-160,1 1-129,19-1-448,0-19 0,20 20-96,20-20 33,20 19-290,19-39 417,-19 20-224,19 0-160,0-20 32,-39 19 96,0 3 192,1-22-64,-42 19 32,1 1 32,0 0-64,-19-20-32,-1 19-96,20 1-32,-19-20-288,19 20-673,0-20-737,20 21-769,0-21-2369</inkml:trace>
  <inkml:trace contextRef="#ctx0" brushRef="#br1" timeOffset="169822.2656">12744 6407 5797,'0'19'12620,"0"-19"-11755,0 20 320,20 0 737,0-1-545,-1 3-448,1-3-289,0-19-223,20 0-97,-1-19-64,-19 19 1,0-22-97,1-17-128,-21 19-96,-21 1-224,21-1-353,-20 0-544,-20 20-225,40 0-543,-19 0-418,-1 0-3106</inkml:trace>
  <inkml:trace contextRef="#ctx0" brushRef="#br1" timeOffset="170111.3281">13359 6307 768,'-20'-20'18290,"0"20"-17233,-19 0 160,19 0 865,0 20-321,0 0-896,1 1-416,19 18-225,0-19 64,19 19-192,1-19 32,20-1-96,19 3-96,-19-22-224,19 0-289,-18 0-416,-21-22-512,-2 3-481,3-21-512,-21 21-3043</inkml:trace>
  <inkml:trace contextRef="#ctx0" brushRef="#br1" timeOffset="170393.5547">13339 6109 17040,'0'-20'2658,"0"20"-1537,20 0 481,0 40 31,19-21-448,-19 42-256,21-22-384,-21 0-257,19 22-96,1-42-96,-1 21 0,-19-21-32,0 1 1,0-20-194,-20 0 1,20 0 288,-20-20-31,0 1-97,0-1-32,0-19 32,19 18 0,-19 1-128,20 20-65,0 0-95,0 0 96,21 41 32,-23-22-449,23 1-1441,-1 19-1537,19-39-9705</inkml:trace>
  <inkml:trace contextRef="#ctx0" brushRef="#br1" timeOffset="170958.9844">14669 6168 8488,'0'0'12940,"0"0"-12043,0 21-769,0-21 1377,20 20 321,-20 19-737,21-19-480,-1-1-257,-2 21-224,-18-19-32,21-21-64,-21 19-320,0-19-705,20 0-513,-20 0-511,0-19-1667,0-2-12908</inkml:trace>
  <inkml:trace contextRef="#ctx0" brushRef="#br1" timeOffset="171124.0235">14649 6030 20083,'0'-21'3042,"0"1"-1889,0 1-704,20 19-97,-20 0-352,20 0-768,1 0-1026,-1 0-1441,-2 19-3972</inkml:trace>
  <inkml:trace contextRef="#ctx0" brushRef="#br1" timeOffset="171357.4219">14967 6228 15887,'60'59'2882,"-41"-39"-832,21 0 128,-19-20 0,-21 21-416,20-21-801,-20-21-160,18 21-289,-18-20-256,0 0-63,0-19-129,20 19-96,-20-19 64,0 18-225,21 1 65,-21 20-128,20 0 128,0 20 32,-2 1 32,23-1 32,-1-1-737,-21 1-448,21 0-577,-20-1-928,0 1-385,-1 0-3940</inkml:trace>
  <inkml:trace contextRef="#ctx0" brushRef="#br1" timeOffset="171698.2422">15662 6625 7975,'60'60'11275,"-60"-40"-9738,20-20-160,-1 0 737,-19 0-160,-19-20-1121,19 0-641,-40-20-64,20-19-64,-19 0-31,19-2-66,-21-18-31,21-1-256,2 21 64,-2 20 160,20 18 32,20 1-289,-2 20 129,2 20 288,1 21 32,19-22-96,-21 40-64,21-19 128,-20 0-160,0 0-416,-20-21-129,0 1-384,0 0 32,-20-20-416,20 0-737,-20-20-2242,0 0-9770</inkml:trace>
  <inkml:trace contextRef="#ctx0" brushRef="#br1" timeOffset="171987.3047">15860 6248 22293,'0'39'1281,"0"-19"-160,0 21 448,0-22-544,0 1-544,20 0-289,-20-20-64,20 19-64,-20-19-96,20 0 32,1-19-64,-21-1 64,18 0 96,2 1-96,1-2 0,-21 1-32,20 0 0,0 20 0,-2 0-96,23 20 0,-21 0-609,0 1-1121,19-2-1120,-19 1-1218,0-20-11884</inkml:trace>
  <inkml:trace contextRef="#ctx0" brushRef="#br1" timeOffset="172168.9453">16218 6070 19762,'20'0'3395,"-20"0"-2241,19 39 671,21 0-672,-20 2-768,19-2-193,-19 1-288,21-1-321,17-19-415,-17-20-514,-1 0-896,-21-20-1730,-19-19-12908</inkml:trace>
  <inkml:trace contextRef="#ctx0" brushRef="#br1" timeOffset="172345.7031">16119 6168 18769,'-20'-20'2979,"40"20"-2114,0-19 416,39-1 289,-19 0-866,19 20-415,0 0-450,-19-19-607,21 19-578,-22 0-832,21 0-1249,-21 0-4068</inkml:trace>
  <inkml:trace contextRef="#ctx0" brushRef="#br1" timeOffset="172595.7031">16872 5989 14221,'41'-19'4100,"-41"19"-3107,-20 0-257,-19 0 642,-2 19-97,-17 1 192,17 21-352,-18-2-576,39-19-225,20 19-352,0-19 128,39 21-64,21-22 32,19 1-128,1 0-128,-1-20 160,-19 19-64,-21 1 0,-19 0 128,-20 1-32,0-2 128,-39-19-32,-1 20 64,-19-20-160,19 0-96,-1 0-416,23 0-1538,-2 0-1473,-1-20-4901</inkml:trace>
  <inkml:trace contextRef="#ctx0" brushRef="#br0" timeOffset="933256.836">575 7439 14157,'-40'-60'2434,"40"40"-896,-39 1 416,19-1 95,0 20-447,-21 0-641,3 0-577,-3 20 33,3-1-97,18 21-64,-21 0-288,41-20 32,0 19-96,20-19 128,21 19 32,18-17-64,20-3 0,-19 1 96,19 0-192,-40-1 128,1 1 64,1 21 32,-41-22 1,-21 21-33,1-1 64,0 0-128,-19-18 32,-1-1-64,20 19-352,0-39-641,1 20-513,19-20-672,0 20-1954,19-20-10153</inkml:trace>
  <inkml:trace contextRef="#ctx0" brushRef="#br0" timeOffset="933517.5781">733 7737 19570,'0'0'801,"0"0"32,0 20 1056,0 0-479,20 19-674,-20-19-351,21-1-129,-1 2 160,-2-21-159,3 0-1,19-21-64,-20 2-64,0-1-32,-1-19-128,-19 19-352,0-19-257,0 18-672,0 1-737,0 0-384,0 1-1634,0-1-9961</inkml:trace>
  <inkml:trace contextRef="#ctx0" brushRef="#br0" timeOffset="933873.0469">1171 7916 17200,'20'98'2754,"0"-37"-1857,-2-22-384,3-19 255,-1 20-95,0-20-224,-20 0-33,20-1 96,-20-19 193,19 0 320,-19 0-705,-19-19-31,-1-21-129,-20 0-128,1 0-64,-1-19-32,19-21-225,-17 1 129,17-1 96,21 2-160,0 37 128,0 2-96,21-1 128,17 40 0,-17 0-32,19 20 96,-1 19-97,-19 1 1,0 0 64,-20 19-32,20-19 64,-20 0-160,0 0-641,0-21-320,-20-19-1057,20 20-3331</inkml:trace>
  <inkml:trace contextRef="#ctx0" brushRef="#br0" timeOffset="934205.0781">1508 8134 20083,'19'99'1633,"1"-79"-992,-20 0 800,0-1 769,0-19-961,0-19-1024,0-1-97,-20 0 32,1-19-32,-1-21-64,0-19-128,0-1 32,0-19-160,20 0 160,-19 19-32,19 40-129,0 1-127,0 19 320,19 40-64,1 0 128,-20-1-128,20 42-192,20-22 32,-21 20-257,1-20-288,0 2-736,-20-21-769,21-1-2082,-21 1-8264</inkml:trace>
  <inkml:trace contextRef="#ctx0" brushRef="#br0" timeOffset="934473.6328">1667 7657 19058,'40'0'2210,"-40"20"-1698,20 21 994,-20-2 511,0-19-1184,19 19-577,1-19-127,0-1-33,20 2 64,-21-21 0,1-21 0,0 2 96,-20-1-192,0 0-96,0-19-160,-20 19-96,0 1 64,-19-2-161,19 1-95,-20 20-1,21 0-511,-1 0-1283,0 0-1472,20 0-3428</inkml:trace>
  <inkml:trace contextRef="#ctx0" brushRef="#br0" timeOffset="934756.836">2043 7557 17040,'-18'0'3043,"-2"0"-2179,-1 0 738,21 22 544,-20-3-609,0 21-960,20-21-449,0 21-64,20-19-96,-20 18 64,20-19-32,21-1-192,-2 1 0,-19 0 32,0-1 160,-20 2-97,0-1 162,0-20-33,0 20-129,-20-20-287,0 0-257,-19 0-544,19 0-576,-1 0-1506,1 0-6439</inkml:trace>
  <inkml:trace contextRef="#ctx0" brushRef="#br0" timeOffset="935074.2188">2223 7836 256,'99'-40'24151,"-60"1"-22902,1 19-384,-1-20 63,-19 20 65,21-19-608,-41 19-225,20 0-96,-20 1-160,-20-3 64,20 22-96,-20 0-32,-21 22-1,23-3 1,-23 1 0,21 19 160,0 1 0,1 0 32,19 0 96,0-1-96,39-19 128,1-1-192,-1 2 97,2-21-65,-1 0 0,-1 0-385,21 0-672,-40-21-1089,19 2-2658,-19 19-9514</inkml:trace>
  <inkml:trace contextRef="#ctx0" brushRef="#br0" timeOffset="937566.4063">3553 7697 11594,'-20'-20'2531,"-20"0"-513,20 1-96,1 19 512,19 0-736,-20 19-738,0 21-415,20 0-129,0 0-191,20-1 31,-20-19-64,39-1-96,-19 2 0,0-21 32,20-21 32,-21 2-63,1-1 31,0-19-32,-20-1 0,0 21-32,0-2 0,0 1-32,0 20 128,0 20-224,0-20-192,0 40 224,20 0 32,-20-1-513,21-19-704,17-1-577,-17-19-832,-1 0-1186,0-19-3298</inkml:trace>
  <inkml:trace contextRef="#ctx0" brushRef="#br0" timeOffset="937761.7188">3671 7320 16559,'0'0'3331,"0"20"-1921,0-1-193,0 1 609,20 21-705,1 18-673,19 0-320,-1 1-32,1-20-256,-1 19-448,1-19-482,-20-20-863,19 0-1186,-19-1-2339</inkml:trace>
  <inkml:trace contextRef="#ctx0" brushRef="#br0" timeOffset="938203.125">4307 7579 21652,'-59'-22'1794,"19"22"-1026,19 0 289,1 22 353,2-3-481,18 21-641,0-1-160,0 2-192,38-2 64,-17-19-64,19-1 64,-1-19-224,1-19-97,0 19-31,-40-40 64,19 21 96,-19-2 192,0 1-32,0 20 64,0 0-64,-19 0-32,19 20 64,0 20 96,0 19 0,0 0-128,19 2 128,1 17 32,0-17 64,0-2-128,1 1 32,-3-1-96,2-19 32,-20-1 64,-20 2-96,20-22-160,-18 1 128,-23 0-352,21-20-193,-19-20-544,19 0-1441,0 1-2915,0-42-10346</inkml:trace>
  <inkml:trace contextRef="#ctx0" brushRef="#br0" timeOffset="938500">4584 7697 11498,'0'0'10506,"0"0"-9289,0 21-736,21-2 800,-1 21-128,0-21-608,0 21-353,19-21-96,1-19-64,-1 0 160,1-19-32,-20-1-31,-20 0-33,0-19 96,0 19-96,-40-20-192,20 20 32,-19 0 0,-1 1-32,1 19-225,19-20-191,0 20-129,0 20-544,20-1-737,0 1-1121,20 0-7495</inkml:trace>
  <inkml:trace contextRef="#ctx0" brushRef="#br0" timeOffset="938746.0938">4942 7855 10537,'21'-19'11115,"-21"-1"-9065,0 0-384,0 1-97,0-21-608,0 0-609,0 0-288,0 1-320,0 0 0,18 39-193,-18 0 1,20 0 32,1 39 63,19-19 65,-22 19 192,23 2 160,-21-2-128,20 0-64,-1-19 96,1 0-481,-20-20-384,-1 0-288,1 0-576,-20-20-2275,0-19-4901</inkml:trace>
  <inkml:trace contextRef="#ctx0" brushRef="#br0" timeOffset="938921.875">5220 7340 8872,'0'-59'8007,"0"59"-5252,0 19-801,20 1 480,20 39-800,-21 1-801,1-1-417,21 22-320,-3-22-96,3 0-448,-1-19-353,-1-20-224,-19 0-705,-20-20-1505,0 0-3683</inkml:trace>
  <inkml:trace contextRef="#ctx0" brushRef="#br0" timeOffset="939297.8516">5161 7697 15374,'0'-20'3523,"39"0"-2530,1 1 192,0-21 161,19 21-289,-18-22-545,-23 21-288,23-19-127,-41-1-33,20 0-32,-20 20 0,0 0 64,0 20 128,0 20-64,0 0 32,0 20 161,0 19 127,0 0 129,20 2-225,-1-2 96,1-18-191,0-22 31,0 1-96,0 0-32,-1-20-95,1 0 31,-20-20 32,20 0 0,-20-20-32,0 20 32,0-19-64,0 19-64,20 0-64,0 20-160,-1 0 0,1 20-160,0 0-385,21 19-352,-23 2-737,2-22-1857,0 1-7912</inkml:trace>
  <inkml:trace contextRef="#ctx0" brushRef="#br0" timeOffset="939746.0938">5856 7557 18129,'20'22'4164,"-2"-3"-2499,3 21-768,19-1 96,-20 2-160,-20-22-417,19 1-224,1 0-96,0-1-160,0-19 128,-20-19 97,0-1-129,0 0-32,0-20 0,0 0 128,-20 1-160,20 19-64,0-21-257,0 22 161,20-1 64,-20 40 32,20-1 160,0 22 32,-1-1-32,1-1 0,0 2 128,0-22-96,1-19-96,-3 0 481,2 0-193,1-19-64,-1-2-63,0-19-65,-20 21 224,18-21-160,3 40 32,-1 0-96,0 0 97,0 20-1,-1 0-192,1 19 0,0-19-481,0 20-159,19-20-738,-39 0-704,20-20-2562,0 0-8937</inkml:trace>
  <inkml:trace contextRef="#ctx0" brushRef="#br0" timeOffset="941557.6172">7225 7697 11466,'0'-40'3235,"0"21"-1281,-19-1-128,-1 0 64,0 1-64,0 19-577,-1 0-160,3 0-289,-2 19-159,-1 1-257,1 19 33,20 1-65,0 0-160,20 0 1,21-21-161,-2-19 96,21 0-32,-21-19 32,1-21-224,-1 0-64,-19 20 0,0-19-33,-20-1 97,0 21 0,0-3 0,-20 3 96,20 19-96,0 0 0,0 41-32,0-22 160,0 21-128,20-21 192,0 21-737,19-19-480,-19-2-448,20-19-289,-19-19-1345,17-2-2114</inkml:trace>
  <inkml:trace contextRef="#ctx0" brushRef="#br0" timeOffset="941759.7656">7384 7240 17840,'0'-20'3780,"0"20"-2211,20 0-159,-1 20-33,1 21-352,20 18-448,-19 0-385,-3 21-96,23-21-224,-1 1-417,-22-1-256,23-19-768,-1 0-1025,-21-20-1602,1-20-9129</inkml:trace>
  <inkml:trace contextRef="#ctx0" brushRef="#br0" timeOffset="942124.0235">7840 7439 21268,'-19'59'2498,"-1"-19"-1601,20 1-257,0-2 417,20 0-224,-1-19-512,1 21-289,0-41 0,21 19-96,-23-19-129,2-19-95,1-2 64,-21 1 160,0 0 32,0 20 64,20-19 0,-20 19-32,0 0 0,0 19 224,0 1 0,0 0 129,20 20-97,-1-20-224,1 0 0,20-20 224,-20 0 0,-1-20-127,1-19-33,0 18-192,-20-19-257,0 21-255,0-21-353,0 40-481,0-19-1216,0 19-2723,0 0-10186</inkml:trace>
  <inkml:trace contextRef="#ctx0" brushRef="#br0" timeOffset="942485.3516">8435 7518 18865,'-59'0'3652,"39"0"-2435,0 0-192,2 20 608,-3 21-223,1-2-289,20 0-448,0 1-481,20 0-128,19-20-64,1 0 0,1-1-96,-2-19-32,-19-19 96,20-1-1,-21-19-31,-19 18 64,0-19 0,-19 21 32,-1-21 0,0 21-64,20-3 97,-20 22-1,-1 0 0,21 0-32,0 22-32,0 17-64,0 0 96,21-19-96,19 21-577,-20-22-384,19 1-256,1 0-449,-20-20-1024,0 0-962,-1 0-3042</inkml:trace>
  <inkml:trace contextRef="#ctx0" brushRef="#br0" timeOffset="942817.3828">8635 7557 20787,'0'41'1890,"0"-21"-1089,0 0 192,19 19-96,1-19-577,20-20-128,-19 0-32,-3 0-64,-18 0 0,20-20 32,-20 0-128,0 1-32,0 19 64,0 0 33,21 0-98,-21 19 258,20 1 159,0 21-96,-2-2 97,3 20 31,19 1 193,-20-1 95,-1 0-319,-19-18-129,0 18-96,0-19 32,0 0-64,-19 0-96,-21-21-224,20 1-288,-1-20-289,3 0-384,-2 0-481,0 0-1473,20-20-3907</inkml:trace>
  <inkml:trace contextRef="#ctx0" brushRef="#br0" timeOffset="943114.2578">9132 7498 22004,'0'-78'2691,"0"57"-2018,0 21-353,-21-20 897,1 40-192,0 1-705,0 18-224,1 0-32,19 20-32,0-18-320,19 18 0,21-19 0,1 0-161,17-20-95,-17 19 191,-3-19 97,3 0 192,-21-1 0,-1 2 160,-19-1 0,0-20 96,-19 20-96,-1-20 1,0 0-386,-21 0-608,23 0-3042,-2 0-12141</inkml:trace>
  <inkml:trace contextRef="#ctx0" brushRef="#br0" timeOffset="943932.6172">10063 7538 19122,'0'19'1953,"0"3"-992,20 17 673,21 20-97,-21-18-640,19 18-288,-19-20-353,20-19-32,-21-1 0,1-19 1,0 0 31,-20-19-32,0-21-64,20 1-96,-20 0-96,-20-22-96,0 2-32,20-1-192,-20 1 224,20 19 64,0 21 64,0 38-289,0 1 257,20 19 96,0 20-96,20 2 128,-1-22 32,-19 1-96,21 0 1,-21-20-1,-2 0 64,2-20 64,-20 0 128,0 0 257,0-20-129,0 0-128,0-20-96,0 0-95,0 1-65,0 0-129,21-2 65,-1 21-64,0 20 32,-1 20-96,21-1 160,-20 3-64,19 17-224,1 0-513,-20 1-544,19-19-1025,1 18-2019,-20-39-5028</inkml:trace>
  <inkml:trace contextRef="#ctx0" brushRef="#br0" timeOffset="944250.9766">10897 7538 19474,'-20'-20'2755,"2"40"-1410,-3 21 128,1-2-160,20 0-480,0 1-544,0 0-193,41-20 0,-23 0-96,2-20 0,21 0-192,-21-20 127,-2 0 65,-18-20-64,21 0 193,-21 1-129,-21 19 32,21-21 0,0 41-32,-18-19 32,18 19-64,0 19-129,18 22 161,3-1 32,-1-1-64,0 2-160,19-2-416,1-19-417,-20-1-289,19-19-383,-19 0-1218,-20-19-1889,0-1-8137</inkml:trace>
  <inkml:trace contextRef="#ctx0" brushRef="#br0" timeOffset="944452.1485">11076 7300 16047,'0'-39'4868,"20"39"-2626,0 0-288,0 20-288,0 19-449,-1 20-384,1 1-193,0-1-447,0 0-193,21 2-161,-3-22-415,-17 1-513,19-19-192,-1-21-929,-19 0-2723,0 0-11531</inkml:trace>
  <inkml:trace contextRef="#ctx0" brushRef="#br0" timeOffset="944916.0156">11533 7379 18065,'-79'60'3203,"39"-20"-2050,1-21 608,-1 21 65,-1 1-513,23-2-352,18-19-608,0-1-193,18 1 160,2-20-64,41 20 1,-22-20-97,21 0-96,-1-20-32,-19 20-224,-1 0 96,1-20 63,-19 20 1,-3 0 0,2-19 32,0 19 0,1-20 0,-21 20 32,20-20-32,-2 20 65,2-19-162,1-3 129,-1 3 0,0-1-32,-20 0 33,19 1-130,-19-1 226,0 0-65,-19 1-128,-21 19 224,19-21-160,-17 42-32,18-2 0,-21 1 96,21 19-32,2-19-192,-3 41 288,21-22-128,21-19-64,-3 19-161,22-19-319,1 1-289,18-21-288,-19 0-512,19-21-1154,0-19-1121,-19 21-2338,0-21-5221</inkml:trace>
  <inkml:trace contextRef="#ctx0" brushRef="#br0" timeOffset="945149.4141">12189 7420 13644,'-20'-61'6054,"-1"61"-4004,1 0-769,-18 0 353,17 20-161,-19 21-416,40-2-416,0 0-577,0-19 32,40 19-192,19-17-32,2-22-64,-2 19-129,-19 1 65,-1 0 224,-19-20 0,0 19 96,-40 1 224,0 0 1,0-20-161,-19 21-64,-1-21-64,19 0-481,-17 19-928,38-19-2274,-21 0-10347</inkml:trace>
  <inkml:trace contextRef="#ctx0" brushRef="#br0" timeOffset="946200.1953">13319 7340 16111,'60'-100'3171,"-21"61"-1474,-19-1-576,21 21-96,-41 19-256,20 0-64,-20 19-225,-20 1-127,0 39-33,-21 1-32,2-1 193,-1 2-33,20-2-192,1-20 33,-1-19-193,20-1 64,0 3 32,0-22 96,20 0 97,-1-22-1,21 3 96,19-1-95,-18 0 95,-1 1-288,19-1-63,-19 20-97,-21 0-96,21 0-385,-20 20-384,0-1-640,-20 21-673,19 1-1794,-38 18-8327</inkml:trace>
  <inkml:trace contextRef="#ctx0" brushRef="#br0" timeOffset="946385.7422">13517 7816 20179,'-18'20'3939,"18"-20"-3074,18-20 288,23 20 609,-1-20-577,-1 20-801,21-19-320,-1 19-544,2-20-897,-2 20-545,-1 0-1601,-17-20-10859</inkml:trace>
  <inkml:trace contextRef="#ctx0" brushRef="#br0" timeOffset="946583.9844">14114 7220 22164,'0'-39'2627,"19"39"-1730,1 0-641,0 20 449,0-1 160,1 42-417,17-2-192,-18 21-64,1-21-160,-1 19-160,-2-37-416,3 18-161,-1-39-608,0 0-641,0 1-1858,-1-21-6886</inkml:trace>
  <inkml:trace contextRef="#ctx0" brushRef="#br0" timeOffset="946830.0781">14689 7340 19122,'-79'39'2722,"19"2"-1665,21-22 320,-21 21 513,40-1-384,1-19-641,19-1-353,19 3 33,1-22-65,0 19-128,20-19-63,19 0-161,-19 0-64,19 0-128,-18 0-289,-3 0-319,3 0-449,-1 0-545,-21 0-352,1 0-2402,-20 0-9609</inkml:trace>
  <inkml:trace contextRef="#ctx0" brushRef="#br0" timeOffset="947409.1797">15900 7340 18417,'-59'-40'2626,"19"21"-960,20 19-161,-19 0 129,-1 19-577,20 21-352,0-21-385,20 42-192,0-22-32,20 0-96,0 20-160,20-37-417,19 17-255,0-19-321,1-20-833,-1 0-1570,2 0-2754</inkml:trace>
  <inkml:trace contextRef="#ctx0" brushRef="#br0" timeOffset="947670.8985">16218 7379 16047,'-40'-39'2754,"20"39"-992,1 0 160,19 19-96,-20 21-481,20 20-673,0-21-351,20 1-65,19-21-64,21 3 96,-21-22 1,21 0-1,-21-22-160,-19-17-64,1 19 96,-21-19-256,0-21-64,-41 20-64,2 1-161,-1 19 65,0 1 192,1-1 32,-1 20-128,20 20-417,1-20-416,-1 19-640,20 21-1090,0-21-3843</inkml:trace>
  <inkml:trace contextRef="#ctx0" brushRef="#br0" timeOffset="948089.8438">16516 7379 18033,'40'60'1889,"-21"-20"-896,-19-21 801,20 1-32,-20-20-417,0 20-769,0-20-351,0-20 159,0 20-64,0-20-192,0-19-63,0 0-1,0 18-64,0-19-64,0 21-1,20-1-63,-20 0-64,20 40 64,0 0 128,19-1 64,-19 21-160,21 0 192,-23 0 0,2-21-160,0-19 64,1 20 32,-1-20 32,-20-20-32,0 1 192,18-1-191,-18 0 31,0 1 0,21-22-160,-21 21 64,20 20-65,0 0-159,0 0-416,-1 20-417,1 0-897,0 20-1826,0 19-6598</inkml:trace>
  <inkml:trace contextRef="#ctx0" brushRef="#br0" timeOffset="948394.5313">17289 7916 16912,'41'59'3555,"-41"-59"-2082,0 0 193,0 0 480,-20 0-737,-1-40-672,3 21-385,-2-42-224,-21 2-160,21-19 128,0-2-192,1-20 64,-1 21-192,20-21-160,20 41 160,-1 20 31,21 18 97,-20 21 64,39 21 64,-38 18 32,19 1-32,-20 19-32,-1 1-352,-19-21-193,0 20 97,-19-37-225,-1-3 193,0-19-289,0 0-512,20 0-1570,-21-19-2113,21-3-7656</inkml:trace>
  <inkml:trace contextRef="#ctx0" brushRef="#br0" timeOffset="948778.3203">17668 7201 21748,'-61'0'1634,"22"19"-545,-1 1 320,20 21-32,0-2-544,1 20-288,19-18-289,19 18-128,21-20-64,0-19 64,-1-1-288,2-19 0,-3 0 96,-18-19-128,1-21 192,-21 1-32,0 0 96,0-2 0,-21 2-32,1-1 0,2 1-64,-23 18 192,21 21-64,20-20-64,0 40-96,0 1 64,0-1 64,20 19 0,1-19-64,-1 19-32,18-19-288,3 1-321,-21-2-480,-1-19-384,1 20-898,0-20-1889,-20-20-6982</inkml:trace>
  <inkml:trace contextRef="#ctx0" brushRef="#br0" timeOffset="949097.6563">17905 7518 17616,'20'0'4741,"0"0"-2307,-20-20-256,0 1-448,0-21-449,0 21-448,-20-22-417,20 2-288,0-1-96,0 1-352,0 18-417,20 1-640,0 1-385,-1-1-31,1 40-706,20-20-1216,-19 19-1987,-1 1-31,18 1 4900,-17-1 4004,-1-1 1922,0 1-609,-1 0-1281,-19 19-608,20-19-962,0 1-704,-20-2-769,20 1-352,0 0-417,-20-20-448,19 0-928,-19 0-3076,0-20-13901</inkml:trace>
  <inkml:trace contextRef="#ctx0" brushRef="#br0" timeOffset="949252.9297">18144 7102 5701,'-41'-40'18385,"41"20"-17103,0 0-1186,0 20-289,20-20-703,-20 20-2372,0 0-17199</inkml:trace>
  <inkml:trace contextRef="#ctx0" brushRef="#br0" timeOffset="949821.2891">18541 7201 14349,'-41'-59'2274,"23"39"-896,18 0 960,-21-1-128,21 21-513,-20 0-736,20 21-640,0 19-1,20-1-96,1 0-64,17 22-64,-17-22-128,37 0 32,-17 1 64,-1 0-96,-21-20 0,1 19 0,0-39 160,-20 20 33,-20-20-1,0 20-64,1-20-128,-1 0-160,0 0-129,-21 0-287,23 0-417,-2 0-737,20 0-2049,0 0-6631</inkml:trace>
  <inkml:trace contextRef="#ctx0" brushRef="#br0" timeOffset="950104.4922">18978 7320 2626,'38'0'18257,"-38"0"-17488,0 20-160,-18-1 1216,18 21-319,-20 0-673,20-20-481,20 19-256,19-19-32,1-20-32,-20 0 96,-1-20-64,1 1-32,0-21-224,-20 21 96,-20-22-32,0 2-64,-19 19-1,-1-19 129,-19 19 64,18 20-96,21 0 64,-19-21-352,39 42-609,-20-21-1313,20 0-1634,20 20-4420</inkml:trace>
  <inkml:trace contextRef="#ctx0" brushRef="#br0" timeOffset="950421.875">19136 7201 19410,'40'39'3779,"-20"2"-2433,-1-22-578,21 21 65,-20-1 192,1-19-416,-3 1-97,2-2-448,-20-19 64,20 20 33,-20-20-33,0-20 320,0 20-224,0-19-224,0-22 64,0 2-64,0-1 0,0 1-32,21 18 0,-1 1-96,-2 1 32,3 19 0,19 19 32,-20 22 64,-1-2-128,21 1-673,-20-21-320,0 21-577,-1-19-1761,1-2-6150</inkml:trace>
  <inkml:trace contextRef="#ctx0" brushRef="#br0" timeOffset="950741.211">20010 7122 20275,'39'-80'3427,"-19"60"-2754,-20 0-225,-20 1 705,0 19-384,-19 19-321,-21 21-256,1-1 161,18 22-225,3-22 192,17 20-256,21-18 0,41-2-128,-2 0 0,40-19-32,-19 0-64,19 1 0,-20-2-128,2 1 31,-23 0 97,-38-20 128,0 19 96,0 1 32,-38 0-64,-3-20 32,2 19-352,-1-19-481,0 22-1953,1-22-3844</inkml:trace>
  <inkml:trace contextRef="#ctx0" brushRef="#br0" timeOffset="959950.1953">2104 8551 15598,'0'-20'1730,"-20"0"-97,20 20 161,20-19-64,-20 19-609,20 19-256,-20 1-33,19 19-191,1 22-257,0-2-95,0 0-193,19-18-64,-19 18-64,0-20-417,0 0-255,19-18-1026,-19-21-1601,-20 0-4901</inkml:trace>
  <inkml:trace contextRef="#ctx0" brushRef="#br0" timeOffset="960312.5">2064 8809 22036,'0'-19'1153,"0"-2"-768,20 1 1056,20 0-64,-1 1-960,21 19-321,-1-20-384,0 0-65,1 20-255,-1 0 31,-18 0-31,-21 0 31,19 20 385,-39 19 192,20-19 160,-20 21 224,0-2 353,0-19-64,0 19-65,0-19-255,20-20-129,0 0-64,0 0-64,-1-20 96,1 0-288,0 1-32,-20-21-32,0 21-128,-20-22-1,0 21-63,-19 1 224,19 19-256,-20-20-481,1 20-705,19 20-992,0-20-1442,20 19-7559</inkml:trace>
  <inkml:trace contextRef="#ctx0" brushRef="#br0" timeOffset="960617.1875">3353 8651 21524,'-38'-20'448,"-3"-1"289,3 21 897,17 0-1,-19 21-512,1-1-256,19 19-513,0 0-95,20 22-129,0-22-64,20 0-128,0 1-161,39-21-319,0 2-1,2-21-255,-2-21-610,1 21-1056,-21-19-2274,1-1-9706</inkml:trace>
  <inkml:trace contextRef="#ctx0" brushRef="#br0" timeOffset="960856.4453">3572 8670 2562,'-39'0'18994,"19"20"-17393,0 19-800,20 1 512,-20 0 33,20 0-449,20-1-513,0-19-320,20-1 64,-21-19 0,21 0 0,1-19-64,-3-21-32,-17 1-224,-21 0-160,0-2-64,-21 2-33,1 19-63,-19-19-353,19 39-320,0 0-353,0 0-928,1 0-2563,19 39-9737</inkml:trace>
  <inkml:trace contextRef="#ctx0" brushRef="#br0" timeOffset="961071.2891">3811 8888 19506,'0'0'2434,"0"0"-640,0-20 0,-20-19-481,-1 19-480,3-20-545,-2 0-96,0-19-288,20 20 32,0-2-192,0 21-257,20 1-448,-20 38-832,20-19-930,-2 40-3299</inkml:trace>
  <inkml:trace contextRef="#ctx0" brushRef="#br0" timeOffset="961443.3594">4029 8849 20018,'0'-20'1890,"0"0"-897,0 1 288,0-2 193,-20-19-705,20 1-481,-20 0-224,20-2-128,0 1-160,0 21-97,0 19-447,20 0 31,0 19 449,0 1 224,19 21 31,2-21 66,-3-1 63,3 1 128,-1-20 288,-1 20-95,1-20-129,-20-20-64,0 0-128,-1 1 161,-19-1-65,0-1 0,-19 1 0,-1 0-160,0 20-64,-20 0 224,1 20-96,-1 0 0,19 21 1,1-2-97,2 0 32,36-19 32,2 21-225,21-22 129,-2 1-256,21-20-160,-1 0-225,-19 0-608,19 0-993,-19-20-3107,1 1-9065</inkml:trace>
  <inkml:trace contextRef="#ctx0" brushRef="#br0" timeOffset="961649.4141">4605 8610 21972,'0'0'2755,"-21"0"-1218,21 0-736,-18 21 256,18-1-96,-20 19-609,20 20-191,0-18-161,20-2-97,19 0 97,1-19-192,-1 0-160,1-20-257,0-20-159,19 20-706,-39-20-1537,19-19-3042</inkml:trace>
  <inkml:trace contextRef="#ctx0" brushRef="#br0" timeOffset="962138.6719">5121 8412 15758,'-20'-40'3268,"20"21"-1219,-21-1-159,21 20 288,0 20-832,0-1-321,21 21-161,-21 19-127,20 1-160,-20-1-513,40 2-32,-20-2 64,19 0-288,1-19-353,-1-20-416,1 0-416,-19-1-353,-21-19-1601,0-19-3716</inkml:trace>
  <inkml:trace contextRef="#ctx0" brushRef="#br0" timeOffset="962343.75">5042 8610 21172,'-20'-20'2306,"20"20"-897,0-20 32,20 20-31,0 0-642,-2 0-415,43 0-289,-21 0-64,19 0-192,0 0-225,-19 0-255,1 0-225,-23-19-705,2 19-992,1 0-1762,-21-20-6022</inkml:trace>
  <inkml:trace contextRef="#ctx0" brushRef="#br0" timeOffset="962541.9922">5439 8353 2978,'0'-20'16912,"20"20"-14285,-20 20-833,0 19-193,20 20-320,-20 1-256,19-1-608,1 2-417,0-2-289,20 0-383,-21-39-1,21 1-576,0-2-897,-21-19-1826,1-19-3907</inkml:trace>
  <inkml:trace contextRef="#ctx0" brushRef="#br0" timeOffset="962796.875">5795 8570 17808,'0'-39'4324,"20"39"-2178,-20 0-576,0 20-225,0 19-672,20-19-449,1 21-160,-1-22-64,-2 1-64,3-20 32,-1 0-32,0 0 0,0-20-32,-1 20 128,1 0-32,-20 0-128,20 20 256,-20 0 0,20 19 224,0 21-95,19-20 63,-19 19 64,20-19-192,-19 0-95,-3-1-1,-18-19 32,0 19-96,-18-18 0,-23 19-288,1-21-161,1 1-480,-1 0-704,0-1-1122,1 2-3619</inkml:trace>
  <inkml:trace contextRef="#ctx0" brushRef="#br0" timeOffset="963405.2735">7125 8511 14509,'-59'0'3972,"1"0"-2178,17 0-609,21 20 384,-19 19-223,19 1-450,0 1-511,20-2-353,40-19 0,-1 19-64,40-19 32,-18-20-32,38 21-128,-40-2-65,1 1 33,-41 0 128,1-1 128,-40 21 64,-19-21-32,-1 22-31,1-21-33,-1-1 32,-1-19-225,23 0-447,18 0-1346,0-19-2306,0-1-10890</inkml:trace>
  <inkml:trace contextRef="#ctx0" brushRef="#br0" timeOffset="963659.1797">7463 8710 22132,'0'39'1057,"0"-19"-704,0 20 576,0-20 64,20 19-577,1-19-320,-3-20 64,23 0-64,-21-20 0,0 1 1,-2-1 31,-18-19 32,0 18-32,-38-19-160,-3 21-160,3-1 160,-3 20-128,1 0 95,21 0-255,-1 0-513,20 20-1120,20-1-1507,-1 1-4579</inkml:trace>
  <inkml:trace contextRef="#ctx0" brushRef="#br0" timeOffset="963847.6563">7721 8868 224,'20'0'22101,"-20"-19"-19955,0-1-929,0 0-192,0-20-353,0 20-479,-20-19-161,20 19-160,-19 20-353,19-20-352,19 20-1377,-19 0-1633,20-19-3172</inkml:trace>
  <inkml:trace contextRef="#ctx0" brushRef="#br0" timeOffset="964022.461">7921 8412 17552,'18'-40'5061,"-18"40"-3299,20 0-769,-20 20 128,0 19-481,0 1-223,21 40-97,-1-21-128,0 1-160,-1-1-544,21 2-161,0-42-480,-21 1-897,21 0-1473,-40-20-5478</inkml:trace>
  <inkml:trace contextRef="#ctx0" brushRef="#br0" timeOffset="964183.5938">7860 8749 23958,'-20'0'1922,"40"0"-1153,0-20 736,21 1-160,18-1-640,20 0-545,0 1-256,-19 19-961,-1-20-448,2 20-641,-23 0-1826,3 20-13421</inkml:trace>
  <inkml:trace contextRef="#ctx0" brushRef="#br0" timeOffset="964687.5">9132 8312 18641,'0'-20'3235,"0"20"-865,0 0-1313,18 20 65,2 21-98,21-2-415,-21 40-64,-2-19-353,23 19-64,-21-19-192,0-1-449,19 2-448,-19-42-576,0 1-609,0 0-1089,-40-20-2178</inkml:trace>
  <inkml:trace contextRef="#ctx0" brushRef="#br0" timeOffset="965302.7344">9051 8670 18705,'0'-19'3908,"20"19"-2435,0-20-159,0-1-1,19 1-769,1 0-319,1 1-129,-3-1-225,-17 0-127,19 1-128,-21-2-97,1-19-127,-20 21-161,0-21 257,0 1 223,0-2 161,-20 22 192,20-1 32,-19 40 193,19-1 287,19 22 33,-19-2 31,40 20-95,-20 21-1,19-21-255,1-19-65,0 1 32,19-2-64,-18-19-96,-21-1 65,-2 1-97,3-20 0,-21 0 32,20 0-32,-20-20-128,0 1-64,0-21-129,0 21-223,0-22 0,0 21 159,0 0 97,0 20 128,20 0 0,-20 20 128,39 21 64,-19-21 64,20-1 0,-1 1-64,1-20 193,0 0 31,-1 0 32,2-20 33,-21-19-193,-2 18 0,2-19-64,-20 21-32,-20-21 160,2 21-127,-23-2-33,21 21 0,-19 0-224,19 0 96,-20 21-129,20-2-127,20 21 0,0-1-64,0 2-193,20-2-480,20 1-288,-1-21-449,1 1-832,19-20-2819,2 0-5286</inkml:trace>
  <inkml:trace contextRef="#ctx0" brushRef="#br0" timeOffset="965578.125">10401 8451 15919,'-20'-59'4420,"20"59"-1890,-19-20-800,19 20-385,-20 20-384,20 0-32,0 19-449,0-19-288,20 20-192,-1 0 0,21-1-64,19-19-96,-18 21-160,18-22 64,-19 1 128,-20 0 32,0 19 192,-20-39-96,0 20 32,-20 1 0,0-21-192,-20 0-65,1 19-127,-2-19 32,3-19-417,-3 19-897,21 0-768,20 0-3299</inkml:trace>
  <inkml:trace contextRef="#ctx0" brushRef="#br0" timeOffset="966121.0938">10838 8570 22132,'0'0'2531,"21"0"-1955,-3 0 193,2 0 288,0 20-608,1-20-129,-1 0-128,-2 0-32,3-20-96,19 1 32,-40-1 0,20 0-224,-20 1-64,-20-2 0,0 21-96,-21 0 31,3 0-95,-3 21 320,-18 18 0,39 0 160,-20 1-32,40 20 160,0-20-31,20-1-129,20-19-128,19 1 128,2-2-224,-2-19-193,0 0-639,1 0-1090,-21 0-2627,1-19-11690</inkml:trace>
  <inkml:trace contextRef="#ctx0" brushRef="#br0" timeOffset="968321.2891">11851 8651 14413,'0'-41'2499,"0"21"-257,0 0 256,0 20-576,0 0-801,20 20-416,-20 21-161,19-2-128,1 1-31,0-1 127,0-19-191,-20 1-97,20-2 0,-20 1-64,0-20-96,0 0 96,0 0 33,0-20-1,19 1-160,-19-2-32,0-19-96,0 1 64,0 0-96,20-2 128,-20 21-161,20 0 1,0 20 64,0 0-96,1 20 224,-3 21-32,22-2-128,1-19-481,-23 19-384,23-19-352,-21-20-897,0 0-2050,-1 0-6791</inkml:trace>
  <inkml:trace contextRef="#ctx0" brushRef="#br0" timeOffset="968541.9922">12248 8153 18769,'0'0'3171,"0"0"-1825,0 21-97,20-1 416,-20 0-736,20 39-641,-1-20-223,1 2-33,20-2-225,-20 0-447,19-19-673,-19 21-1666,0-22-6855</inkml:trace>
  <inkml:trace contextRef="#ctx0" brushRef="#br0" timeOffset="968693.3594">12604 8749 20659,'20'0'3587,"1"0"-2978,-21 0-481,20-20-224,-20 20-320,20-19-1154,-2 19-3715</inkml:trace>
  <inkml:trace contextRef="#ctx0" brushRef="#br0" timeOffset="969299.8047">13517 8531 21460,'0'20'2242,"0"-20"-1826,21 19 641,-21 1 289,20 21-450,-20-21-671,20-1-129,-20 21-160,20-40-32,-20 19-449,19-19-512,-19 0-608,0 0-1699,0-19-5796</inkml:trace>
  <inkml:trace contextRef="#ctx0" brushRef="#br0" timeOffset="969500">13459 8312 14733,'-21'-20'609,"1"20"-513,20 0 64,-18 0 97,18 0-738,0 0-3010</inkml:trace>
  <inkml:trace contextRef="#ctx0" brushRef="#br0" timeOffset="969928.711">13776 8511 23093,'20'40'993,"1"-21"-448,-3 21 31,2 1 353,-20-22-256,21 1-193,-21-20-287,0 0-33,0 0 128,0 0 0,-21 0-128,21-20 1,0-19-322,0 18 322,0-19-354,0 21 257,21-1-128,-1 20 160,0 0-160,-2 20 160,23-1-128,-1 21 32,-1-19-416,1 18-641,-1-19-609,1 0-1473,-20-20-7270</inkml:trace>
  <inkml:trace contextRef="#ctx0" brushRef="#br0" timeOffset="970291.9922">14352 8631 19538,'20'118'2210,"0"-58"-1441,0-1 0,-1 0 576,1-18-224,-20-2-577,20-19-383,-20 0-1,20-20-64,-20 0 352,-20-20-320,0-19 0,0-1 1,1-20-161,-1-19 32,0-1 0,20 2-32,0 17-33,0 2-31,20 20-32,19 18 64,-19 21 32,20 21-32,-20-2 128,-20 21-32,19-1 32,-19 2-64,-19-2 0,19 1-192,-20-21-96,0 1-289,0-20-928,20-20-2371,0 1-6566</inkml:trace>
  <inkml:trace contextRef="#ctx0" brushRef="#br0" timeOffset="970558.5938">14610 8492 22517,'0'59'3139,"19"-20"-2146,-19 2-577,0-21 449,20-1-449,-20-19-320,20 0 129,0 0-161,-20 0 0,21-19-192,-1-1 0,-2-21 128,3 21-65,-1 20 1,0-19 0,0 19 0,-1 0-96,1 19-288,0 1 95,0-20-415,19 20-674,-19-20-832,0 0-1249,0-20-3011</inkml:trace>
  <inkml:trace contextRef="#ctx0" brushRef="#br0" timeOffset="970738.2813">14987 8292 12555,'-20'-39'5157,"20"59"-2306,0-1-449,0 22 33,0 18-738,20 0-512,0-18-736,19 18-289,1-20-545,1 2-319,-3-41-385,3 0-801,-3 0-1153,-17-21-2594</inkml:trace>
  <inkml:trace contextRef="#ctx0" brushRef="#br0" timeOffset="970908.2031">14868 8412 6598,'-39'0'16367,"39"0"-15021,0 0-866,19 0 801,21-20-64,19 20-672,1-20-545,-1 20-224,2 0-513,-2-19-576,-19 19-1346,19-20-3010</inkml:trace>
  <inkml:trace contextRef="#ctx0" brushRef="#br0" timeOffset="971139.6485">15544 8233 20147,'-41'20'1345,"1"0"-705,1-1 129,-1 1 929,0 1-513,21 18-705,19-19-608,19 19 192,21-19-64,0 0-64,19 1-32,2-2 0,-23 1 64,23 0 32,-42-1 32,1 1 64,-20 0 289,-20 21 31,1-41 0,-21 19 97,19 1-513,-17-20-577,-3 0-544,21 0-1057,0 0-3587</inkml:trace>
  <inkml:trace contextRef="#ctx0" brushRef="#br0" timeOffset="971307.6172">15781 8670 18929,'40'40'9898,"-40"-40"-10026,20 0-961,-1 0 288,-19 0 128,0 0-1601,0 0-11115</inkml:trace>
  <inkml:trace contextRef="#ctx0" brushRef="#br0" timeOffset="1.01399E6">595 10079 15182,'-20'0'3555,"0"-19"-1313,0 19-384,0-20 352,1 20-288,-1-20-769,20 20-416,0-21-97,20 21-63,-1-19-193,1 19-256,20 0-96,-1 0 1,1 19-386,19-19-576,-19 21-576,1-1-705,18-20-609,-19 20-2017,-20-1-12781</inkml:trace>
  <inkml:trace contextRef="#ctx0" brushRef="#br0" timeOffset="1.01418E6">634 10297 18225,'-99'61'2947,"40"-42"-1282,39-19 449,0 0-128,20 20-417,0-20-576,40-20-512,-1 20-417,41-19-224,-21-1-385,20 0-544,0 20-897,-18 0-480,-2-21-1922,1 21-12908</inkml:trace>
  <inkml:trace contextRef="#ctx0" brushRef="#br0" timeOffset="1.01447E6">932 9980 22421,'-59'-40'1954,"59"21"-865,0-1-321,0 0 225,40 1-448,-1-2-353,1 21-288,19 0 0,2 21-481,18-2 65,0 1 95,0 0 225,0 19 192,1-19 64,-41-1 32,2 22 129,-41-21 31,-21-1-160,1 21 64,-19-21-224,-1 22-192,0-21-417,21 0-544,-1 19-1474,0-19-4163</inkml:trace>
  <inkml:trace contextRef="#ctx0" brushRef="#br0" timeOffset="1.01532E6">2381 10138 17072,'-40'-39'1281,"21"19"-96,-21 1 801,0 19 96,1 0-609,-1 0-416,1 19-416,-1 21-193,20 20-63,-1-20-129,21-1-64,21 0-96,19-18-64,-1-1 128,21-20-96,-1-20 32,1-1 33,-1 2-129,-18-21-64,-23 21-33,2-21 65,-20 21 129,-20-3-65,2 3-32,18 19 96,-21 0-96,1 0 0,0 19 0,20 22-64,20-21 32,0 0-129,19-1-575,22 1-802,-23 0-320,23-1-1056,-21-19-1506,-1 21-10923</inkml:trace>
  <inkml:trace contextRef="#ctx0" brushRef="#br0" timeOffset="1.01557E6">2997 10060 22357,'0'-40'2338,"-20"0"-1665,-1 40 159,3 0 738,-2 0-321,0 0-480,-1 19-321,1 22-128,20-2-159,-18 20-129,36-18-32,2-1-385,1-1-383,19-19-97,19-1-481,-19-19-864,19 0-1025,0 0-2818</inkml:trace>
  <inkml:trace contextRef="#ctx0" brushRef="#br0" timeOffset="1.01588E6">3394 10318 21364,'0'0'1409,"0"-21"-192,0-18 737,-20 19-160,-1-19-705,3-22-417,-2 22-319,20 0-225,-21 19-96,21 0-96,0-1-128,0 2-193,21 19-512,-1 19-448,19-19-416,21 21-898,-21 19-2081,21-21-12429</inkml:trace>
  <inkml:trace contextRef="#ctx0" brushRef="#br0" timeOffset="1.01617E6">3732 10060 21460,'-41'0'2050,"21"0"-673,20 19 64,-18 1 1,18 19-385,0 2-513,18-21-319,2 19-161,21-19-64,18-20-32,-19 0 32,-1 0-65,-19-20 1,0 1-96,-20 19 32,-20-20-128,0 0 128,-39 1-96,18-3-65,3 22 97,-3-19-96,3 19-64,38 0-353,-21 0-352,21 19-929,21-19-833,-3 22-2370</inkml:trace>
  <inkml:trace contextRef="#ctx0" brushRef="#br0" timeOffset="1.01645E6">4187 9980 18705,'-58'0'2114,"17"0"-1185,2 19 1121,-1-19 288,0 21-512,21-1-1121,19 0-577,39-1-96,1 1 32,19 0-32,20-1-64,2-19 96,-22 22-128,1-3 64,-41 1-64,1 0 160,-20-1-32,-20 1 64,-19 0-96,-1-1-224,0 2-32,1-21-545,-2 20-672,21-20-834,20 0-2273,0-20-11115</inkml:trace>
  <inkml:trace contextRef="#ctx0" brushRef="#br0" timeOffset="1.01673E6">4605 10040 20147,'-21'-20'2914,"3"20"-2209,-2 0-353,-21 0 930,21 20 319,2-20-1024,18 20-481,0-1-192,18-19 64,22 20-32,1 0-161,-2-1-191,21-19 192,-21 22 192,1-3 64,-20 1 0,-1 0 224,-19-1 288,-19 1 33,19 0-193,-20-1-288,20-19-256,0 21-640,-20-21-674,20 0-1216,0 0-4389</inkml:trace>
  <inkml:trace contextRef="#ctx0" brushRef="#br0" timeOffset="1.01827E6">5736 10160 15342,'20'-61'1313,"-20"41"-704,-20-19 288,20 19 1025,-20-1 31,0 2-671,1 19-225,-21 0 64,20 0-289,-19 40-383,19 19-65,0-19-160,0 20 1,20-20-161,20-21 96,0 1-96,0 0 64,19-20-96,1 0 0,19-20-64,-19-19-192,-1-1 128,-19-1 32,0 2 64,-20 19 0,0 1 0,-20 19 32,20 0-32,-20 19 160,20 1-64,-18 0-32,18 21-64,18-2-224,2-19-513,21-1-576,-3 1 32,23-20-833,-22 0-1794,1-20-6502</inkml:trace>
  <inkml:trace contextRef="#ctx0" brushRef="#br0" timeOffset="1.01851E6">6133 9642 23446,'0'0'1729,"0"0"-1248,0 20 288,0 21 416,0-2-417,20 20-415,-20 21-257,20-21-160,19-19-193,-19 20-287,21-40-193,-21-1-480,19 1-96,-19 0-897,0-20-929,-20 0-2659</inkml:trace>
  <inkml:trace contextRef="#ctx0" brushRef="#br0" timeOffset="1.01872E6">6392 9603 14317,'0'-20'8872,"0"20"-7686,0 40-610,0-1 1090,19 22-577,-19-2-673,20 0-288,20 21-96,-1-21-544,1-19-737,-20 19-769,19-19-1217,1-21-2915</inkml:trace>
  <inkml:trace contextRef="#ctx0" brushRef="#br0" timeOffset="1.01929E6">7225 9960 18513,'0'0'2178,"0"20"-1153,20-20 1153,0 40 64,0 0-993,0-1-640,-1 0-289,1-17 193,-20-3-129,20 1 1,0-20-97,-20 0-32,0-20 0,20 1-224,-20-3-32,0-17 32,0-20-96,0 18-64,19 2-32,-19 19 96,20 1-128,-20 19 32,20 0 128,-20 39 96,20 0-32,1 2-64,-3-2-225,2 1-447,21-21-481,-3 3-801,3-22-320,-21 0-1122,19-22-2850</inkml:trace>
  <inkml:trace contextRef="#ctx0" brushRef="#br0" timeOffset="1.01951E6">7761 9464 23157,'0'0'2146,"0"0"-928,0 0 127,0 39-128,20 1-737,-20 0-191,0 19-257,20-19-32,0 20-417,19-20-544,-19-1-672,1 2-962,17-2-3170</inkml:trace>
  <inkml:trace contextRef="#ctx0" brushRef="#br0" timeOffset="1.01968E6">8020 10160 23766,'0'0'1698,"0"0"-2211,19 0-576,-19 0-544,0 0-2467</inkml:trace>
  <inkml:trace contextRef="#ctx0" brushRef="#br0" timeOffset="1.02143E6">8913 10060 18769,'20'59'961,"-20"1"0,19-1 96,1 0 0,0 2-384,0-22-545,0 0 352,-1-19 33,-19 1-193,20-21-64,-20 0 129,0-21-97,-20 1-256,-19-19-96,19 0 0,-39-22 128,19 2-128,-1-19-192,3 17-65,18-18 33,20-1 320,20 41-64,0 0 96,39 18 128,-19 1 97,19 40-97,20 1 0,-18 38-224,-23-20 64,-18 21-96,-20-1 128,0-19 32,-20 1-96,-18-2-96,-3-19-96,1-1-193,21-19-479,-1 0-642,0 0-1793,20-19-3299</inkml:trace>
  <inkml:trace contextRef="#ctx0" brushRef="#br0" timeOffset="1.02168E6">9310 9999 18865,'20'41'3267,"-20"-2"-1217,0 1 225,0-21-866,19 3-833,1-22-255,20 0-161,-1-22 32,1-17-192,0 19-288,-19-19-129,-3-2 1,-18 2-289,-18 19-192,-3 20-31,-19-19-193,0 19 256,-19 19 352,19 1 257,1 0-64,19 20-705,-1-20-1249,21 0-1986</inkml:trace>
  <inkml:trace contextRef="#ctx0" brushRef="#br0" timeOffset="1.02196E6">9846 9821 19378,'-20'-20'2082,"0"40"-1410,0-20 866,-19 20 416,19 1-801,20 18-673,20-19-416,19-1 32,1 1 1,39 0-129,-20-20-65,2 19-31,-23 2 64,3-1 160,-41 0-160,0-1 160,-21 1-32,-17 0 97,-3-1-290,-18 3-95,19-22-480,0 0-417,21 0-1154,19-22-1760,0 22-7592</inkml:trace>
  <inkml:trace contextRef="#ctx0" brushRef="#br0" timeOffset="1.02222E6">10302 9862 18513,'-40'19'3011,"1"-19"-1698,-22 20 96,23 0 641,-3-1-704,41 21-930,0-21-288,21-19 0,19 21-192,19-21 160,20 20-96,-39-20 0,0 20 0,-21-20-96,-19 19 256,-19 1-31,-1-20-129,-20 20 96,0-1-289,-19-19-191,18 0-513,23 0-672,-2 0-1154,20-19-3331</inkml:trace>
  <inkml:trace contextRef="#ctx0" brushRef="#br0" timeOffset="1.02238E6">10462 9999 14990,'59'21'7527,"-39"-21"-6598,0 20-705,-1-20-160,-19 20 0,20-20-608,-20 19-1378,0-19-3171</inkml:trace>
  <inkml:trace contextRef="#ctx0" brushRef="#br0" timeOffset="1.02257E6">10500 9782 20851,'-20'-20'1666,"20"0"-1602,0 1-1185,0-1 128,0 20-1441,0-21-3108</inkml:trace>
  <inkml:trace contextRef="#ctx0" brushRef="#br0" timeOffset="1.02279E6">10640 9543 11755,'39'21'11627,"-39"-2"-10218,0 1-288,20 39 320,-20-18-63,0 18-610,20-20-191,20-19-385,-21 21-32,21-22 0,-20 1-160,19 0 65,-19-1-33,-20 1 32,20 0 32,-20-1-256,21 2-33,-21-1-31,0 0 64,-21-1-256,1-19-353,0 0-384,2 0-192,-3-19 31,-19 19-447,1-40-1026,-1 19-5701</inkml:trace>
  <inkml:trace contextRef="#ctx0" brushRef="#br0" timeOffset="1.02314E6">11037 9603 20787,'39'0'2627,"-19"39"-2051,-20-19-159,0 41 1408,-20-2-95,20 0-577,0 1-576,0-1-289,40-20-160,19 2-64,-19-21 32,21-20 0,-2 0-64,-1-20 32,-17-21-256,18 2 96,-39 0-160,0-1 32,-20 0-97,0 20 161,-20 20 32,-19 0 32,19 0 160,-20 41 64,1-2 0,19 0 0,20 1-160,20-21-32,39 22-320,-19-41-161,39 20-832,0-20-929,0 0-3011,0-20-13869</inkml:trace>
  <inkml:trace contextRef="#ctx0" brushRef="#br0" timeOffset="1.02361E6">12545 9821 19122,'0'0'4804,"21"20"-3651,-1 1 0,-2-2 193,23 21-610,-1-1-511,-22-19-97,3-1-128,19 2-513,-20-1-576,-1-20-448,-19 0-994,0-20-3042</inkml:trace>
  <inkml:trace contextRef="#ctx0" brushRef="#br0" timeOffset="1.02378E6">12545 9682 19986,'0'-20'1570,"0"20"-1474,21-20-320,-1 20-737,18 20-2082,3-20-6598</inkml:trace>
  <inkml:trace contextRef="#ctx0" brushRef="#br0" timeOffset="1.02398E6">12902 9940 19218,'40'40'2754,"-20"-21"-928,1-19 512,-1-19-384,-20 19-865,18-40-544,-18 21-385,0-1-96,0-19-96,0 18-128,20-19 0,-20 40-33,0 0 33,21 0 32,19 20 32,-21 21 32,21-22-352,0 21-674,-1-1-671,21 21-994,-41-40-1377,21 19-2818</inkml:trace>
  <inkml:trace contextRef="#ctx0" brushRef="#br0" timeOffset="1.02426E6">13578 10397 20179,'39'39'2882,"-39"-39"-1568,20-19 287,-20-1-160,0-19-768,0-1-417,-20-20-192,-19 1 0,-1-2-96,19-17-128,-17-2-224,18 21-32,-1 0 223,21 18 97,21 21 96,-1 20 224,18 0 1,-17 20-1,19 21-192,-1 18 0,1-20 64,-20 0-96,0 2-160,-1-2-192,-19-19-193,0 0-480,0-20-32,0 0-609,-19 0-1280,-1-20-2435</inkml:trace>
  <inkml:trace contextRef="#ctx0" brushRef="#br0" timeOffset="1.02449E6">13796 9841 22933,'21'40'2435,"-21"-20"-802,18 0 193,2 19-257,1-19-864,-1-1-385,18 2-224,-17-21 64,19 0-63,-1-21-161,-19 2-225,0-1-223,20 0-225,-40 1-512,19-1-929,-19-19-192,0 18-1890,0-19-8232</inkml:trace>
  <inkml:trace contextRef="#ctx0" brushRef="#br0" timeOffset="1.02471E6">14173 9503 21043,'0'-19'3588,"20"19"-1506,1 19-513,-3 1-31,2 21-449,0 18-545,-20 0-320,41 21-256,-23-21-608,23-18-97,-1-2-480,-1-19-609,-19-1-512,20-19-2787</inkml:trace>
  <inkml:trace contextRef="#ctx0" brushRef="#br0" timeOffset="1.02502E6">14173 9742 13516,'-79'-39'9033,"79"39"-7528,20-21-608,19-19 1345,1 21-448,19-1-1089,20 20-609,2-20-192,-22 20-129,0 0-479,1 0-449,-1 0-257,-19 0 449,-19-19 417,-1 19 288,-2 0 192,-36 0 128,-2 0 192,-1 19 320,-19 1-63,1 0 128,-1-1 95,20 1-223,20 21-321,20-21-96,39-1-32,1 1 32,20 0 32,-1 19 64,-39-19-95,0 1-97,-21-2 96,-19 1 32,-19 0-64,-1-1-256,-20 1-65,1 0-351,-1-20-994,-1 0-1505,23 0-9352</inkml:trace>
  <inkml:trace contextRef="#ctx0" brushRef="#br0" timeOffset="1.02713E6">15463 10040 18769,'40'-20'2467,"1"20"-1571,-23 0-287,23 20 352,-21 19-320,-20 1-481,20 1 0,-20-2-128,0 0-64,-20 1-192,0 0-417,-1-20-736,1-20-1602,2 20-2883</inkml:trace>
  <inkml:trace contextRef="#ctx0" brushRef="#br0" timeOffset="1.02748E6">16119 9921 11146,'-79'0'9545,"39"19"-8104,-1 1-576,2 0 352,19 20-352,20-20-544,0 19-289,20-19 0,19-20-225,22 0 33,-23 0-32,3-20-32,-1 1 0,-21-1 192,1 0 32,-20-1-64,0 2 96,0 19 160,-20 0-64,1 0 96,19 19-32,0 2-160,0 19 0,0-21-320,19 1-545,21 0-768,0-20-1218,-1 0-2626</inkml:trace>
  <inkml:trace contextRef="#ctx0" brushRef="#br0" timeOffset="1.02773E6">16297 9623 15630,'-20'-59'5894,"20"59"-3332,0-21-864,0 21-97,0 21-159,20 18-545,-20 0-353,20 22-352,0-2-192,19 20-256,2-19-320,-1-1-417,-1-20-641,21 2-576,-21-2-1890,-19-19-2306</inkml:trace>
  <inkml:trace contextRef="#ctx0" brushRef="#br0" timeOffset="1.0281E6">16972 9762 21620,'-39'20'2370,"19"-1"-1505,0 1 608,-1 21 225,3-2-929,18 0-449,0 1-288,0 0-160,18-40-256,23 20 31,-1-40 33,-1-1-321,1 2-63,-20-21 512,-1 21 95,-19-1 97,20 0 0,-20 20 97,0 0-1,0 20 0,0 19 32,0 20-32,20 2 0,-20 17 64,40-17 128,-21-2 1,1 1-193,-20-20 64,0 19-128,0-40 96,-20 22-160,-19-41-32,19 20-192,-20-20-161,1 0-287,-21-20-161,21-1-833,-1 1-896,19-19-2659,3 19-10858</inkml:trace>
  <inkml:trace contextRef="#ctx0" brushRef="#br0" timeOffset="1.02842E6">17488 9862 21524,'0'-41'2370,"0"21"-1986,-19 20 385,-1 0 1089,0 20-737,0 21-448,0 18-385,20-20-192,0 0-64,20-18 32,20-1 32,-1-20-64,1-20-64,0-1-96,-21 2 64,1-21 0,-20 1 128,0 0-224,-20 18-96,-19-19-65,-1 40-95,1-19-97,-1 19 33,0 19-289,1-19-896,39 20-2499,0 21-12524</inkml:trace>
  <inkml:trace contextRef="#ctx0" brushRef="#br0" timeOffset="1.0288E6">17846 9940 20691,'20'40'2242,"-20"-40"-1697,19 19 960,-19-19 513,20 21-641,-20-21-480,0-21-192,0 21-449,-20-19-32,20-21-64,-19 21-31,-1-21-65,0 0-128,0 0 64,20 21-257,20-21 33,0 21-545,0 19-480,19 0-737,-19 19-480,20 1-1474,-1 0-3939</inkml:trace>
  <inkml:trace contextRef="#ctx0" brushRef="#br0" timeOffset="1.02898E6">18144 9881 6342,'20'20'14157,"-20"-20"-11883,20 0-64,-20 0 96,0 0-1056,0 20-834,19-20-320,-19 19-480,20-19-641,-20 20-705,20-20-1121,-20-20-2818</inkml:trace>
  <inkml:trace contextRef="#ctx0" brushRef="#br0" timeOffset="1.02916E6">18302 9384 16591,'0'0'7015,"0"0"-5446,0 21-416,20 18 225,0 20-257,0 21-481,0-1-479,-1 1-450,21-21-287,19 2-545,-18-22-353,-1 0-223,-22-39-1026,-18 0-2754</inkml:trace>
  <inkml:trace contextRef="#ctx0" brushRef="#br0" timeOffset="1.0296E6">18144 9762 19346,'-41'0'3651,"41"0"-3170,41 0 864,-1 0 737,-1-20-1185,21 20-705,-1 0-512,0-19-417,1 19-160,-1-20-64,-18-21-192,-3 21 288,-17-19 481,-21 0 288,0-22-64,0 22 64,-21-20 96,3 38 288,-2-18 673,20 39 288,0 0-128,0 0-352,0 19 288,20 22 32,-20 18-256,18 20-353,3 1-192,19-21-256,-20 1-96,19-1-96,-19-39 160,0 21-160,0-41 96,-20 0-96,0 0 224,0-21-32,0 1-32,0-19 64,0-1-64,19 1 96,1-2 0,20 21 32,-20 1-96,19 19-64,2 0 64,-21 19-96,0 21-352,19 20-673,-19-20-801,0-1-865,0 2-3234,-20-22-10251</inkml:trace>
  <inkml:trace contextRef="#ctx0" brushRef="#br0" timeOffset="1.03005E6">19314 9642 15438,'0'61'9481,"0"-22"-8936,20-19-129,-20 0-160,20-1 641,-20-19-384,0 20-385,0-20 128,0-20-32,0 1-224,0-1-32,0-19 32,21 19-32,-21-21 96,0 2-160,20 19 64,-2 20-64,-18 0 192,21 0 160,-1 20 289,-20 19-65,40-19 1,-21 1-129,1-21-32,0 20 97,20-20-129,-21-20-128,1-1-64,20 1-32,-20 20-32,-1-20-128,1 20-256,0 0 224,-20 20-160,20 21-417,-20-2-1153,21-19-1441,-21 0-9513</inkml:trace>
  <inkml:trace contextRef="#ctx0" brushRef="#br0" timeOffset="1.03247E6">1845 11210 18289,'20'0'2242,"-20"0"-1858,0 0 769,0 0 321,20 22-161,-20-3-416,20 1-289,1-20-127,17-20-129,3 1-160,-3-22-128,-17 1 129,-21 1-257,0-2-129,0 22 1,-39-1-32,19 20 96,-21 0-96,3 0 224,17 0-96,1 39 288,0-18-128,-19 19 224,19 19-96,-20-18-224,20 18 128,1-20-32,38 0-192,-19-18 0,40-1-480,0-20 95,-1 0-416,22-20-576,-3-1-1346,22-18-2210,-20 0-10089</inkml:trace>
  <inkml:trace contextRef="#ctx0" brushRef="#br0" timeOffset="1.03266E6">2401 11112 9609,'21'0'9064,"-21"20"-8167,0-1 993,0 21-96,0 1-673,-21-2-577,21 0-480,0 1-672,0-21-770,0 2-1152,0-1-3172</inkml:trace>
  <inkml:trace contextRef="#ctx0" brushRef="#br0" timeOffset="1.03285E6">2183 11191 22261,'20'0'896,"0"0"610,19 0 448,1 19-1154,-1 3-543,1-3-161,1 1-577,18 0-191,-1-20-321,-17 0-577,19 0-1409,-21-20-2914</inkml:trace>
  <inkml:trace contextRef="#ctx0" brushRef="#br0" timeOffset="1.03311E6">2600 10834 21300,'0'20'2786,"0"-1"-2497,20 21 800,0 20 544,-1-1-384,1-20-576,20 22-385,-20-22-288,-1 0 96,21-17 0,-19-3-96,-1-19-64,-2 0-64,-18 0-32,0 0 128,0-19 96,0-3-224,0 3 96,0-1 32,0 0 64,0 1-64,0 19-32,20 0 128,1 19 32,19 1 0,-22 0-288,3 21-833,19-22-705,-1 1-448,-19 0-1762,0-20-4612</inkml:trace>
  <inkml:trace contextRef="#ctx0" brushRef="#br0" timeOffset="1.0333E6">3236 11171 21268,'18'39'3107,"2"-39"-2307,0 22-255,1-3-257,-1-19-64,-20 20-256,0-20-833,0 0-1024,0 0-1507,0-20-1696</inkml:trace>
  <inkml:trace contextRef="#ctx0" brushRef="#br0" timeOffset="1.0335E6">3175 10973 14125,'-20'0'5509,"20"-20"-5445,0 20-1057,0-19 192,0 19-1761,20 0-5926</inkml:trace>
  <inkml:trace contextRef="#ctx0" brushRef="#br0" timeOffset="1.03374E6">3315 10714 22805,'20'20'2498,"-20"-20"-2049,18 41 1088,-18-2-191,21 20-385,-21 2-385,20-22-448,20 20-64,-20-20-64,19-18 64,-19-1-32,20 19-96,-21-19 32,1 0-32,20-1-32,-19 22 128,-21-21-96,18 0 32,-18-1-32,0 1-96,-18-20-64,-3 0-257,-19 0 33,20-20-289,-19 1-576,19-21-385,0-1-1953,0 22-8873</inkml:trace>
  <inkml:trace contextRef="#ctx0" brushRef="#br0" timeOffset="1.03394E6">3831 11191 24599,'39'41'1826,"-39"-41"-1570,0 19 160,20 1 33,-20-20-289,0 20-192,0-20-545,0 0-832,0 0-897,0 0-3140</inkml:trace>
  <inkml:trace contextRef="#ctx0" brushRef="#br0" timeOffset="1.03418E6">3851 10795 22901,'19'-41'3427,"-19"21"-2145,0 0-65,0 20 32,20 0-448,-20 40-449,20 1-256,0 18 64,19 0-128,-19 21-128,40-21-160,-21 1-32,-19-21-225,21 1-352,-23-21-416,2 3-512,-20-22-834,21 0-1921,-42-22-10987</inkml:trace>
  <inkml:trace contextRef="#ctx0" brushRef="#br0" timeOffset="1.03454E6">3969 11012 5733,'-19'0'17456,"19"0"-16142,0 0-642,0 0 866,19-19-353,21 19-641,0 0-447,19-20-162,0 20-319,2-20-32,-2 1-257,1-2 193,-21 1 191,1 20 97,1-20 192,-23 1 32,-18 19 32,0 0 160,-18 0-127,-3 19 319,-19 1-96,1 21 161,19-22-129,0 21-288,0-21 0,40 21-160,0-21 96,19 2 0,21-1 32,-1 0-64,2-20 32,-2 19 32,-19 1-32,-1 0 32,-19-1 256,-20 3-63,-20-3-33,0 1-256,1-20-321,-1 20-608,-20-1-832,19-19-2339,3 0-11371</inkml:trace>
  <inkml:trace contextRef="#ctx0" brushRef="#br0" timeOffset="1.0372E6">5975 10754 12844,'0'-20'4868,"0"0"-2690,19 20-832,-19 0-385,0 0 352,-19 20-448,19 21-1,-20-2-415,20 1-97,-20-21 97,20 21 63,-20-19 1,20-2-33,0 1-32,0-20-159,0 20-97,20-20-96,-20 19 32,40-19-64,-1 0 32,21 0 0,-1 0-192,2 0-384,-2 0-801,-1 20-897,-17 0-609,-21-20-3075</inkml:trace>
  <inkml:trace contextRef="#ctx0" brushRef="#br0" timeOffset="1.03739E6">6034 11251 16783,'-40'40'4100,"40"-40"-3011,20 0-64,0 0 609,20 0-289,-1-20-961,21 0-480,-1 20-865,2-19-1505,-2 19-3203</inkml:trace>
  <inkml:trace contextRef="#ctx0" brushRef="#br0" timeOffset="1.03778E6">6708 10953 23029,'41'-60'1185,"-1"21"-1121,39 19 641,0 0 737,0 20-866,-18 20-416,-23 0-128,3 19-192,-1 21-160,-40-1 128,-20 0-33,0 21 161,-21 1 64,3-22 193,17-20 191,-19 0 192,22 2 97,18-21-128,0-20-161,18 0-32,22 0 161,1-20-225,18 0-192,20-1 32,-19 2-576,-21 19-321,21-20-576,-21 20-865,1 0-1602,-19 20-3459</inkml:trace>
  <inkml:trace contextRef="#ctx0" brushRef="#br0" timeOffset="1.03804E6">7463 10675 19730,'0'-39'5061,"0"18"-4100,20 1-513,-20 20 962,0 41-193,0-2-673,0 20-223,0 21-257,0-21-96,21 2-321,-3-2-608,23-20-448,-21-19-385,0-1-864,-2-19-1218,3 0-6758</inkml:trace>
  <inkml:trace contextRef="#ctx0" brushRef="#br0" timeOffset="1.03828E6">7821 10754 14125,'0'-20'6246,"-20"40"-4581,0 1-1088,-20-1 928,1 19 321,-1 0-449,-1 1-640,23 0-160,-2-20-33,20 0-127,0-20-321,0 19-64,0-19 0,20 0-96,19 0-32,1 0-129,19-19-63,1-1-192,-1 20-193,-18 0-768,-3 0-866,-18 0-1985,1 20-11050</inkml:trace>
  <inkml:trace contextRef="#ctx0" brushRef="#br0" timeOffset="1.03993E6">8714 11191 18193,'-20'-40'1601,"0"21"-608,0-1 641,1 0 159,-1 20-415,-20 20-578,20 19-415,20 1-1,-20 1 65,20-2-129,0 0-96,20 1-96,0-21-64,20-19-64,-1 0 64,1-19-128,1-21-224,-3-19-96,-17 18 95,-1-18 65,-20 0 96,-20-1 128,-1-19-64,1-1-64,2 21 32,-23-1 128,21 20 320,0 1 193,1 39 127,19 0-159,19 20-161,1 19 321,0 2-385,21 38-96,-23-20-32,23 21-128,-1-21-32,-1 1-288,1-1-417,19-20-480,-19-17-480,-1-3-193,-19-19-1761,-20 0-4229</inkml:trace>
  <inkml:trace contextRef="#ctx0" brushRef="#br0" timeOffset="1.04012E6">9150 11112 18609,'40'20'3491,"-19"-1"-2017,-1 1-545,-2 0-545,2-20-384,-20 19-448,21-19-898,-1 0-1825,-20 0-3427</inkml:trace>
  <inkml:trace contextRef="#ctx0" brushRef="#br0" timeOffset="1.04032E6">9132 10913 19218,'-21'-40'2242,"21"40"-1890,0-19-512,21 19 0,-3 0-513,2 0-1505,0 19-3267</inkml:trace>
  <inkml:trace contextRef="#ctx0" brushRef="#br0" timeOffset="1.0405E6">9528 10893 12203,'-20'20'9609,"-20"20"-8616,20-20-192,1 19 736,19-19-384,0 19-736,19 2-385,21-21 0,0 19-224,19-19-65,-18-1-127,-3 22 0,-17-21 95,-21 0 225,-21-1 128,3 1-96,-2 0 128,-21-20-160,3 19-512,17-19-898,1-19-960,20 19-3299</inkml:trace>
  <inkml:trace contextRef="#ctx0" brushRef="#br0" timeOffset="1.0407E6">9707 10734 24855,'20'0'1698,"0"20"-1698,-1 1 512,1 38 641,0-20-320,0 41-449,0-21-480,-1 21-512,1-40-257,20-1-544,-20-19-802,-1-1-1952,-38-19-13518</inkml:trace>
  <inkml:trace contextRef="#ctx0" brushRef="#br0" timeOffset="1.04091E6">9687 11012 21460,'79'-19'3267,"-39"-1"-1409,19 20-193,1 0-608,-21 20-288,22 19-545,-23 0-160,-18 2-384,21-21-417,-21-1-64,-2 1-576,-18 0-513,0-20-1152,-18 0-2980</inkml:trace>
  <inkml:trace contextRef="#ctx0" brushRef="#br0" timeOffset="1.04116E6">10004 10795 20915,'41'0'2947,"-23"39"-1794,23 0 64,-1 1 33,-1 20-226,-19 19-511,0-39-225,19 19-288,-19-39 96,0 0-64,0-1-64,-20-19 96,0 0-32,20 0 65,-20-19-1,0-1-32,20-19-32,-1-1-32,1 0-289,21 0-191,-21 21-289,18 19-96,-17 19-128,-1 1-352,19 0-1634,-19 20-2946</inkml:trace>
  <inkml:trace contextRef="#ctx0" brushRef="#br0" timeOffset="1.04135E6">10739 10993 18609,'-20'-40'3331,"20"21"-1537,-20 19 32,20 19-1,0 21-607,0-1-450,0 21-383,20-20-385,0 19 0,39-18-545,-19-22-384,19-19-288,20 0 0,-38-19-961,-1-3-1890,-21-17-2018</inkml:trace>
  <inkml:trace contextRef="#ctx0" brushRef="#br0" timeOffset="1.04155E6">11017 10754 13516,'-20'-79'7656,"20"79"-4389,20 0-1185,-20 20 128,20 19-705,0 41-512,-1-1-641,1 21-256,20-22-640,-1-17-321,21-2-256,-19-40-192,-3-19-513,-17 0-993,-1-19-2658</inkml:trace>
  <inkml:trace contextRef="#ctx0" brushRef="#br0" timeOffset="1.04172E6">10976 10934 18225,'-38'-21'5989,"38"21"-4099,20 0-320,-2 21 352,43-21-609,18 0-705,0 0-415,2 0-386,-43 0-543,23 0-449,-43 0-1090,3 19-1344,-21-19-7816</inkml:trace>
  <inkml:trace contextRef="#ctx0" brushRef="#br0" timeOffset="1.04297E6">12029 11052 18801,'0'-20'2659,"0"20"-1570,0 0-256,0 0 672,20 20-544,21-20-417,-3 0-319,3 0-65,18-20-128,-19 0 64,-1 1-224,-19-21-224,-20 21 127,0-2 97,-20 1 64,-19 20 64,-22 0-32,2 20 0,1 20 192,-3 0 0,21-1 1,21 21 31,-1-20 0,20-1-256,20-19 0,39-1-385,2 3-319,-3-22-514,22-22-703,-1 3-1731,1-1-4676</inkml:trace>
  <inkml:trace contextRef="#ctx0" brushRef="#br0" timeOffset="1.04318E6">12764 10934 19506,'-40'78'2114,"19"-38"-1441,3 20 512,-22-21 0,19 1-1057,21-21-544,-20 3-834,20-22-1376,0 0-3812</inkml:trace>
  <inkml:trace contextRef="#ctx0" brushRef="#br0" timeOffset="1.04338E6">12466 11032 21107,'39'0'1954,"-19"0"-160,21 0-224,-21 0-1250,18 20-352,3-1-256,-3 2-353,3-1-672,18-20-1122,-19 20-704,-20-20-2850</inkml:trace>
  <inkml:trace contextRef="#ctx0" brushRef="#br0" timeOffset="1.04359E6">12983 11071 13196,'0'0'3587,"20"0"-1729,-2 0 512,23 0-95,-21-19-1250,19-1-353,1 0-352,0 1-159,-1-1-65,-19 0 0,-20 1 96,20-2-96,-20 1 32,-20 0-32,0 20-32,-19 0 32,-1 0-128,0 20 225,1 21 95,-2-22-160,3 21 64,18-1-32,20-19-128,0 20-64,20 0 0,-2-21-288,23 1-641,-1 0-288,19-1-1217,0-19-2755,-19-19-11435</inkml:trace>
  <inkml:trace contextRef="#ctx0" brushRef="#br0" timeOffset="1.04385E6">13517 10993 20947,'-38'0'2851,"38"0"-1858,0 0-64,0 19 897,0 21-641,0 0-577,0 0-255,38-21-257,3 1-96,-1 0-225,19-20-95,0-20-192,-19 0-353,0 1-256,-19-1 32,-3 0-577,-18-1-928,0-18-3108</inkml:trace>
  <inkml:trace contextRef="#ctx0" brushRef="#br0" timeOffset="1.0448E6">13617 10854 9513,'0'-20'2017,"0"20"578,0 0 416,0 0-641,0 0-1025,-19 0-704,19 20 64,-20-1-225,20 21-256,-20 0-96,-21-20 0,23 19-31,-2-19-33,20 0-545,-20-1-864,40 2-2082,-20-21-4517</inkml:trace>
  <inkml:trace contextRef="#ctx0" brushRef="#br0" timeOffset="1.04519E6">14015 10993 15726,'0'-40'3364,"-20"40"-1539,20 0-223,0 20 352,0 0-545,20 19-384,-1 0-609,21-18-255,0-1-97,-1 0-32,1-20 64,-1-20-224,-19 0-353,21-1-288,-21 2-608,-20-1-833,0 0-2595</inkml:trace>
  <inkml:trace contextRef="#ctx0" brushRef="#br0" timeOffset="1.04541E6">14372 10675 20339,'0'-20'4548,"20"20"-3427,-20 20-128,0 19 545,20 1-353,-20 20-769,19-1-256,1 2-384,0-2-641,20 0-320,-1-40-288,-19 2-193,20-1-1569,-40-20-1954</inkml:trace>
  <inkml:trace contextRef="#ctx0" brushRef="#br0" timeOffset="1.04563E6">14293 10873 20083,'20'-19'1857,"-2"-1"-576,23 20 769,18-20-128,1 20-576,19 20-578,-20-20-287,1 39-385,-19 1-32,-23-19-96,23 18-96,-41 0-353,20-19-127,-20 0-353,0-1-449,0-19-543,0-19-1699,0-1-9929</inkml:trace>
  <inkml:trace contextRef="#ctx0" brushRef="#br0" timeOffset="1.04584E6">14689 10675 16559,'-20'0'6919,"0"0"-5222,20 0-1537,20 0-63,0 20-258,1-1-1632,17 1-3556</inkml:trace>
  <inkml:trace contextRef="#ctx0" brushRef="#br0" timeOffset="1.04669E6">15107 10873 13388,'-21'0'3908,"1"0"-2050,20 0 63,0-19 1,-20 19-224,20 19-609,-19 1-64,19 21 32,0-22-288,0 21-193,19-1-191,1 0-321,0-18 0,21-1-32,-3 0 0,-17-20-32,19-20-96,-22 0 0,-18-1-97,21-18 1,-21 19-32,-21-19-32,3 19 160,-2-20 0,0 20-65,-1 0 322,-17 1-161,18-1-33,-1 20-31,21 0 64,0 0-96,0 0-64,21 0 128,-1 0 0,18 0 32,-17 0-64,19-20 64,-1 20 128,-19 0 0,0 20-64,0-20-32,19 20 64,-19-1-63,0 21-98,0 0 97,-1 0 97,-19-1-129,20-19-32,-20-1 64,0 2 96,0-21-224,0 0 256,0-21-64,0 2-224,0-1 256,0 0-128,0-19 32,20 0-64,0-2 0,1 2 64,-1 19 32,18 0 160,-17 20-32,19 0 65,-21 40 191,1-21-288,0 21-64,0-19-288,0-2-192,19 1-385,-39 0-384,20-20-417,0 0-832,-20 0-2082,0 0-6214</inkml:trace>
  <inkml:trace contextRef="#ctx0" brushRef="#br0" timeOffset="1.04704E6">16119 10754 21204,'0'-20'1633,"0"20"-736,-20 0-32,0 0-129,-1 20 161,-17 1-288,18-1-513,-1 19 32,1-19-160,20 19 0,20 2-128,1-22-256,19 1 223,-1 0 1,1-1 0,19 1 192,-19-20 0,-1 20-96,-19-1 288,0 2-32,-20-21 161,0 20-65,0 0 64,-40-20-224,21 19-448,-21-19-577,0 0-1185,1 0-3107</inkml:trace>
  <inkml:trace contextRef="#ctx0" brushRef="#br2" timeOffset="1.12091E6">8753 11628 5220,'-18'-40'513,"-3"40"448,21-19 576,-20 19 1474,20-20-512,-20 20-610,20 0-479,0 0-866,0 0-95,20 20 319,0-1-319,1 1-289,-3 0-96,2-1-32,1 1 0,19 0 32,-22 1-32,3-1 64,19-20-128,-20 0 160,19 19-64,1-38 0,19 19-64,-19 0 32,19 0-64,2 0-64,-2 0 160,0 0-96,-19 0 96,19 0-64,1 0-32,-1-20-32,2 20 64,18 0-32,-20 0 96,21 0-128,-1 0 128,0 0-96,21 0 64,-21-21-32,20 21 0,0 0 0,-18 0 32,18 0-64,-20 0 32,20 0 0,0 0 0,1 0 32,-1-20-64,20 20-64,1 0 64,-21 0-96,0 0 32,0 0 128,1-20 0,-1 20 128,0 20-32,0-20 65,0 0-129,1 0-32,19 20 64,-20-20-128,0 0 64,1 0-192,17 0-33,-17 0 1,-1 0 32,20 0 224,1-20-96,-1 20 32,-20-20 96,21 20 96,-21 0 33,0 0-129,20 0-32,-19-19 32,19 19-96,-1 0-32,1 0 64,1-20-96,19 20 128,-21-20-32,22 20-192,-21-19 96,20 19 32,-1-20 32,-18-1 0,-21 21 96,0-20-64,0 20 64,-38 0 384,-2 0 33,0-19 255,-19 19 193,0-20-192,-1 0-96,-19 1-321,0-21-320,1 19-192,-3-18-993,-18 19-1089,0 1-3043</inkml:trace>
  <inkml:trace contextRef="#ctx0" brushRef="#br2" timeOffset="1.1218E6">15165 11728 384,'0'0'993,"0"-20"1185,-20 20 320,20-21 577,0 1-320,0 20-481,0-20-320,20 20-577,-20-19-96,0 19-416,0 0-96,21 0 0,-21 0-161,20 19-127,-20-19-129,38 20-160,-17 21-96,19-21-32,-1 19-32,21-19 64,-1-1-96,22 1-96,-2 1 0,20-21 96,0-21-64,0 21 64,1-20-32,19 1 0,-20-21 0,0 1 96,-19-2 0,19 2 64,0-20-32,-20-2-64,0 2-32,-18 0 129,-2-1 191,1 1-224,-21-2 0,1 22 128,-20 0 225,-1-1-225,21 19-192,-20-18 0,19 19-32,21 20 0,-19-19 64,18 19-64,-19 0 0,19 0-320,-19 19-577,-1-19 64,1 0-961,-20 0-1921,-1 0-10571</inkml:trace>
  <inkml:trace contextRef="#ctx0" brushRef="#br2" timeOffset="1.12241E6">17965 10913 6694,'0'0'12812,"0"-20"-10922,0 20-417,19 0 321,1 0-65,0 0-736,0 20-672,1 1-65,-1 18-96,-2-19-32,2-1-128,-20 1-480,21 0-353,-21-1-544,20 2-705,-20-21-1826,0 20-4035</inkml:trace>
  <inkml:trace contextRef="#ctx0" brushRef="#br2" timeOffset="1.12262E6">18144 10734 19698,'0'-59'3107,"-21"39"-2018,21 1-705,0-2-319,0 21-33,0 0-321,0 21-896,21-21-1441,-21 19-4069</inkml:trace>
  <inkml:trace contextRef="#ctx0" brushRef="#br2" timeOffset="1.12284E6">18382 10893 22325,'19'20'1857,"-19"-20"-2593,0 0-193,20 0 352,0-20-1761,-20 20-3299</inkml:trace>
  <inkml:trace contextRef="#ctx0" brushRef="#br2" timeOffset="1.12304E6">18599 10873 22132,'61'0'673,"-41"0"-609,-1-19-32,-19-1 64,20 0-96,0 1-192,-20-1-224,0-1-129,0 1 129,0 0 352,-20 20 96,-19 0 128,19 0 128,-20 0 257,19 20 31,-17 0 129,18 21-32,-21-2 255,41 0-127,0-19-384,20 21-417,21-22-449,18 1-480,-19-20-1121,19 0-1313,1 0-3299</inkml:trace>
  <inkml:trace contextRef="#ctx0" brushRef="#br2" timeOffset="1.12323E6">18958 10854 20755,'20'0'4164,"0"0"-4004,19 0-160,1 0-128,-20 0-577,-1 19-544,1-19-1665,0 20-4453</inkml:trace>
  <inkml:trace contextRef="#ctx0" brushRef="#br2" timeOffset="1.12391E6">19474 10834 18417,'20'-20'1281,"-1"1"-1057,1 19 1794,0 19 32,0-19-769,0 40-384,-20-1-352,0 2-321,0-2-160,0 0 32,0 1-192,0-21-288,0 2-417,0-1-640,0 0-1154,0-20-3427</inkml:trace>
  <inkml:trace contextRef="#ctx0" brushRef="#br2" timeOffset="1.12471E6">19950 10913 15310,'-20'0'1922,"20"0"-865,0-20 1057,20 20 0,-20 0-929,0-20-544,0 20 31,0-19-255,0-1-161,-20 0 0,1 1-256,19-1 192,-20-21-192,20 21 0,0 1 0,20-21 32,-1 21 32,1 19-96,20-21 0,-1 21 0,21 0-32,-21 0-128,22 0-128,-23 21 31,3-21 193,-21 19 96,19-19 64,-19 0 161,-20 0 63,20 0 32,-20-19 33,0 19-97,0-21-192,-20 1 64,0 0-32,1 1-160,-1 19 96,20 0 32,-41 19-160,21-19 96,2 40-32,18 0-96,-20 0 160,-1-1-32,21 2-96,21 18-353,-1-39-319,-2 19-321,43-39-865,-22 20-1698,21-40-3555</inkml:trace>
  <inkml:trace contextRef="#ctx0" brushRef="#br2" timeOffset="1.12501E6">20685 10575 18833,'-21'-39'2274,"21"39"-1249,-20 0 161,-18 0 351,17 20-416,21-1-608,-20 1-449,20 0 0,0 1-96,20 18-128,19-19-33,1-1 33,-19 1 64,19 21 128,-21-21-32,1-1 64,-20-19 192,-20 20 193,1 0-161,-1-1-160,-21-19-64,21 0-32,-18 0-544,17 0-449,21 0-512,-20-19-1026,20 19-2145,20-20-12332</inkml:trace>
  <inkml:trace contextRef="#ctx0" brushRef="#br2" timeOffset="1.12527E6">20903 10754 15726,'20'0'6663,"-20"0"-6503,19 0 448,1 0 866,-20 21-417,20-21-513,21 20-416,-23-20 1,23 0-33,-1 0-32,-22 0-64,23-20-96,-41-1 160,20-19-96,-40 21-32,0-1-32,-1 0-1,-17 20 65,-3 0-192,3-19-256,-3 19-834,21 0-1921,0 0-10698</inkml:trace>
  <inkml:trace contextRef="#ctx0" brushRef="#br2" timeOffset="1.12592E6">21240 10377 12011,'-19'-19'8392,"19"19"-6566,0 0-513,0 0-64,0 19 481,0 1-641,0 19-545,19 22-320,-19-22-224,20 0-32,0 22-448,0-22-481,19-19-160,-19 19-545,20-39-1473,-19 20-3939</inkml:trace>
  <inkml:trace contextRef="#ctx0" brushRef="#br2" timeOffset="1.12618E6">21519 10575 21652,'0'40'1698,"0"0"-866,20-20 161,-2 19 353,-18-19-482,41 0-575,-21 1-97,0-21-32,19 0-32,-19-21-32,0 1 96,19 0-95,-39-19-65,20 19-32,-20-20-65,0 20 65,-20 0-224,20 1-512,-19 19-257,19 0-192,-20 0-1826,20 0-4228</inkml:trace>
  <inkml:trace contextRef="#ctx0" brushRef="#br2" timeOffset="1.12646E6">21895 10297 22709,'21'-19'1698,"-21"19"-1474,0 19 480,20 22 450,-20-2-194,0 1-703,0 20-193,18-1-128,3-20-321,19 1-319,-20-19-193,19-2-577,-19-19-1088,-20 0-3428</inkml:trace>
  <inkml:trace contextRef="#ctx0" brushRef="#br2" timeOffset="1.12667E6">21816 10456 19474,'39'0'2658,"22"-20"-640,-2 1 96,1 19-608,-1 0-1218,-19 0-96,19 19-128,-39 22-64,19-21-256,-19 19-320,-20-19-417,0 19 192,0-19-128,0-20-833,0 21-1217,-20-42-3363</inkml:trace>
  <inkml:trace contextRef="#ctx0" brushRef="#br2" timeOffset="1.12689E6">22193 10278 20915,'0'-20'2595,"0"20"-1827,0-20-351,0 20-321,20 20-128,0-20-897,-1 20-1729,21 20-3781</inkml:trace>
  <inkml:trace contextRef="#ctx0" brushRef="#br2" timeOffset="1.12729E6">22610 10417 21364,'-20'-20'1345,"20"20"-352,-20 20 640,20-1 97,-19 1-737,19 21-480,0-2-353,0-19-128,19 19 32,1-39-32,0 20-32,0-20 64,-20 0 32,20-20-192,-20 0 192,19-19 0,-19 0-128,0-2 32,0 2 0,-19-1-96,19 21 96,0-1-32,0 20 256,0 0-32,0 0-32,0 39 129,19-19-97,1 19-128,0-19-32,-20 1 64,21-1-96,17-20 96,-18 0-64,1 0 0,-1 0 32,19-20-160,-19-1 160,20 1-96,-1 20 32,-19-19-64,20 38-32,-1-19 64,-19 20-64,20 21-705,-19-22-608,-3 21-993,2-21-2691,-20 1-12908</inkml:trace>
  <inkml:trace contextRef="#ctx0" brushRef="#br2" timeOffset="1.12823E6">18620 11728 18321,'-39'0'2114,"-1"19"-1249,19 1 224,1 39 288,20-18-160,0-2-672,0-19-385,41-1-32,-21-19 64,39 0-448,-19-19 672,19-21-352,-19 1-128,-20-2 64,-1-18 32,-19 20-96,-19-2 160,-21 2-32,0 19-32,1 20-32,-22 0-96,23 0-32,-3 20-320,21-1-385,2 1-769,18 21-704,18-2-1249,23-19-3524</inkml:trace>
  <inkml:trace contextRef="#ctx0" brushRef="#br2" timeOffset="1.12844E6">18998 11826 16655,'-20'-39'2403,"0"19"-1122,-1-19 897,-19-2-513,21-18-768,-21 19-224,40-20-449,-20 1-192,40 20 256,-20-1-256,40 19-64,-21 2-416,21 19-289,1 0-1281,-3 19-2722,-17 22-11980</inkml:trace>
  <inkml:trace contextRef="#ctx0" brushRef="#br2" timeOffset="1.12864E6">18699 11608 21652,'-39'0'2114,"39"0"-1505,20-20 1024,-1 20-159,41 0-1250,-21-19-448,21 19-385,-1 0-704,22 0-1122,-2 0-2113</inkml:trace>
  <inkml:trace contextRef="#ctx0" brushRef="#br2" timeOffset="1.12892E6">19573 11350 15022,'0'-20'7719,"0"20"-6278,20 0-384,-20 20 193,19-1-322,-19 22-287,20-2-385,0 1-160,0 20-416,19-21-449,-19 1-320,20-1-352,-19-19-1314,-1 1-3106</inkml:trace>
  <inkml:trace contextRef="#ctx0" brushRef="#br2" timeOffset="1.12913E6">19454 11628 20819,'20'-40'3075,"0"21"-2178,19-1 640,1-1-608,-1 1-833,-19 20-128,20-19-96,-1 19-224,1-20-449,1 0-576,-21 20-673,-2-19-1153,-18-21-2306</inkml:trace>
  <inkml:trace contextRef="#ctx0" brushRef="#br2" timeOffset="1.12958E6">19792 11271 16143,'0'39'2786,"0"1"-1440,20 0 928,-2 0-288,3-1-673,19 0-672,-20 2-417,39-2-96,-19-19 64,-21 0-128,21-20 32,-40 0 0,20 0 0,-20 0 193,0 0-193,-20-20 32,20 0-128,-20-19-32,20 18-224,0-18-257,0 19 97,20 20 256,0-20 31,0 20 33,-1 0 96,1 20 129,0 0-1,1-1 96,17 1-64,-18-20-32,41 0-64,-22 0 128,1 0 1,-1-20 95,1 1-128,0-21 128,-21 21 33,-19-1 63,0 0-96,-19-1-128,-1 2-96,-20 19-96,1 0-32,19 19 96,-20 22-128,20-21 64,20 19-32,0 0 64,40-19-96,0 21 64,19-22-448,20-19-481,-18 20-417,18-20-608,-20 0-2722,1 0-10795</inkml:trace>
  <inkml:trace contextRef="#ctx0" brushRef="#br2" timeOffset="1.13027E6">19871 12143 10794,'-20'-78'3491,"-19"38"-1441,19 21 448,-1-2 193,-19 21-801,20 0-513,1 21-416,-1 18-192,0 0-161,0 1-63,20 20-353,0-1-96,0 2-96,20-2-320,20-20-449,-21 0-256,21-39-416,1 21-545,-3-21-1698,43 0-9448</inkml:trace>
  <inkml:trace contextRef="#ctx0" brushRef="#br2" timeOffset="1.13057E6">20308 12065 18193,'-61'19'2338,"23"1"-1505,-3 19 288,1 22 448,21-2-352,-21 1-448,40-20-449,0-1-288,0-19 193,40-20-225,-1 0 32,40-20 64,2-19-224,-2-1-64,-20-20-65,-19 1-63,-40 19 32,0 19-97,-20-18-31,-20 19-289,1 1-63,-1 19-1,1 0 288,-22 19 97,23 1-385,-3 0-1024,21-1-674,0 2-1408</inkml:trace>
  <inkml:trace contextRef="#ctx0" brushRef="#br2" timeOffset="1.131E6">20565 12204 14317,'20'59'4805,"1"-40"-4005,-21 3 225,0-22 545,0 0-33,0 0-800,0 0-513,-21-22-160,21-17-32,0 19 0,0-19 0,21-2-224,-21 22 96,18-21-96,-18 21 224,20 19-128,0 0 128,1 0 96,-1 39 64,19-19 96,-19 20-191,0-20-1,20 19 64,-21-39-64,1 20-32,0-20 32,0-20 64,0 1-64,-1-1 0,1 0 321,-20-20-161,20 20-96,0-19-160,1 39-64,-21-20 64,18 40-64,2-20 32,1 39-705,19-19-384,-22 20-640,3 0-1346,19-1-3203</inkml:trace>
  <inkml:trace contextRef="#ctx0" brushRef="#br2" timeOffset="1.13129E6">21399 12580 22100,'39'61'801,"-39"-61"-192,0 0 864,20-20-416,-20-1-608,-20-18-65,20-20-64,-39-21-224,-1-19-96,20-1-32,-19-19-32,19 40-32,20 39 192,0 0 0,20 21-192,0 19 833,19 0-1057,1 39 832,-1-19-672,22 20 96,-41 0-96,18 19-129,-17-19-255,-21 0-225,20-1-192,-20-19-736,0-1-1602,-20-19-2755</inkml:trace>
  <inkml:trace contextRef="#ctx0" brushRef="#br2" timeOffset="1.13173E6">21916 11965 16367,'-21'-20'1025,"1"20"288,0-19 449,2 19 416,-3 19-1537,1-19 480,0 40-513,0-19 129,1 18-353,19 0-288,0 1-64,19-21-96,1 2 32,0-21 32,21 0 32,-23-21 0,22 2-64,1-21 0,-41 21 32,18-21-32,-18 0-64,0 20 0,-18 0 0,-2 20 0,20-19 672,-21 19-640,1 19 609,20-19-449,0 40 513,0-19-641,20-2 96,1 21-32,17-21-64,3 1-449,-1 0-384,19-20-128,-39 0-832,19 0-1955,-39 0-5509</inkml:trace>
  <inkml:trace contextRef="#ctx0" brushRef="#br2" timeOffset="1.13202E6">22272 12084 17424,'20'20'2242,"-20"-20"-672,0 0 608,0-20-128,-20 1-705,0-21-448,1 0 0,-21 20-321,20-19-352,20-1 449,-20 1-673,40-2 64,0 2-352,20 19-481,-21 20-64,21 0-736,1 20-898,-3 0-2145,3-1-4677</inkml:trace>
  <inkml:trace contextRef="#ctx0" brushRef="#br2" timeOffset="1.13224E6">22511 11945 17840,'20'20'3620,"-20"21"-1314,20-22-769,-20 1-159,19-20-770,1 20-544,0-20-704,-20 19-481,20-19-897,-20 0-2627</inkml:trace>
  <inkml:trace contextRef="#ctx0" brushRef="#br2" timeOffset="1.13225E6">22491 11787 22677,'-20'-40'993,"40"21"-1057,-20 19-897,20-20-1922,0 20-1537</inkml:trace>
  <inkml:trace contextRef="#ctx0" brushRef="#br2" timeOffset="1.13275E6">23066 11708 5092,'-39'-21'15087,"-1"21"-13998,1 21-160,-21-1 320,1-1 64,18 1-256,3 0-577,-3 19-319,41-18-97,0-1-64,41-1 0,18 21 128,20-40-833,0 19 801,20 1-448,-39 0 448,-21 1-128,-19-2 32,-20 1 64,-20 0 0,-19-20 96,-21 19 32,1-19 97,-20 20-97,19-20-256,21 0-641,-2 0-768,21 0-1634,20 0-3459</inkml:trace>
  <inkml:trace contextRef="#ctx0" brushRef="#br2" timeOffset="1.13307E6">23365 11847 21876,'0'0'1506,"0"20"-994,-40-1 65,20 21 576,0-1-224,20 2-481,20-22-256,0 1 0,20 0-256,-21-20 192,21 0-224,0-20-96,-1 20 128,1-20-224,-19-20-32,-3 20-65,-18-19 513,-18-1-224,-23 1 32,1-2 0,-19 2 288,0 39-288,-1-20-160,1 40-609,18 0-512,21-1-833,40 22-2306,1-21-12619</inkml:trace>
  <inkml:trace contextRef="#ctx0" brushRef="#br2" timeOffset="1.13345E6">23681 11708 23670,'21'20'737,"-21"-1"480,20 21 448,0-21-223,-20 22-674,0-21-479,0-1-129,20 1-128,-20 0 256,0-20-800,0 0 1024,0 19-416,0-38-672,0 19 864,0-20-352,19 0 64,-19-19-32,20 18-64,20-18-32,-1-1 96,1 21 32,1-1 96,-3 20-96,3 0 32,-21 20 0,-2-1-32,2 21-192,1-21-577,-1 22-416,-20-2-128,0-19-33,20 0-768,-20-20-1025,20 19-2818</inkml:trace>
  <inkml:trace contextRef="#ctx0" brushRef="#br2" timeOffset="1.13385E6">24595 11569 11242,'60'0'6470,"-60"0"-4099,20 0-290,-20 0-31,-20 0-544,0 0-129,-20 19-224,1-19-416,-1 20-481,1 0-224,-2-1-64,41 1 32,0 0-32,21 21-32,-1-22-160,19 21-64,1-21-97,-1 22-287,1-21 63,0 19 577,-1-19-448,-19-1 544,-20 1 32,0 0 0,0 1 192,-20-2-192,-19-19-96,-1 20-512,0-20-1666,21 0-4036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6T00:11:00.8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515 3567 15790,'-19'0'1890,"19"0"-544,0 0-257,0 0 736,0 0-191,19 21-481,1 19-577,0-1-223,0 0-225,0 22-96,-1-2-128,1 0-289,0-18-607,0-2-578,1-19-1729,-21-1-3876</inkml:trace>
  <inkml:trace contextRef="#ctx0" brushRef="#br0" timeOffset="354.4922">415 3508 19794,'-38'-78'1762,"18"57"-417,20-19-288,0 21-32,0-1-480,20 0-417,0 20-128,19 0 32,-19 0 32,20 20-256,19 0 0,-19 19 63,-21 2 65,1 18 64,0 0 96,-20-19-32,0 19-128,20-39 128,-20 19 65,21-19 127,-3-20-128,22 21 128,19-21-192,-18 20 0,19-1-64,-21 21 64,-19-1 32,-20 2-63,0-2 127,-20 1-224,0-1-32,1 2-609,-1-22-416,0 21-929,0-40-3299</inkml:trace>
  <inkml:trace contextRef="#ctx0" brushRef="#br0" timeOffset="565.4297">1071 3706 24278,'0'0'1506,"20"0"-1634,-20 20 384,21 21 64,-3-2-127,2 0-97,1 1-481,19 1-448,-1-2-800,1-19-673,-1-1-2243,1-19-12265</inkml:trace>
  <inkml:trace contextRef="#ctx0" brushRef="#br0" timeOffset="730.4688">1448 3726 21204,'0'0'2498,"0"41"-1954,0-2-479,-20 40 735,20 1 417,0 0-448,0-1-577,0 1-384,0-21-256,0 0-417,0-18-641,-19-2-640,19 0-2946</inkml:trace>
  <inkml:trace contextRef="#ctx0" brushRef="#br0" timeOffset="1216.7969">1964 3508 19506,'-20'-19'2787,"20"19"-1538,0 0-1281,0 19 512,20 21 545,0 20-320,1 19-577,-1-19 0,19 19-160,1-20-352,-1 1-289,-19-40-832,0 0-1346,0-20-3139</inkml:trace>
  <inkml:trace contextRef="#ctx0" brushRef="#br0" timeOffset="1389.6485">1964 3906 20595,'0'0'2979,"0"0"-2114,20-21-1,1 1-127,-1 0-737,19 1-256,-19-21-449,20 1-480,-1-2-1153,-19 22-1922,0-21-6374</inkml:trace>
  <inkml:trace contextRef="#ctx0" brushRef="#br0" timeOffset="1838.8672">2223 3369 21620,'19'80'865,"1"-1"-161,0 1 289,0 18 0,19-18-480,-19 19-353,0-39-192,0-1 64,1-18 96,-3-21-160,-18-1 64,20 1-64,-20-20 160,0 0-64,0-39 0,-20-2-32,20-18-32,0 20-192,0-2 224,0 1-64,20 21 32,1 19 96,-1 19 96,18 1-31,-17 21-97,19-21-128,-20-1 32,19 1 96,-19-20-32,0-20 192,0 1 0,0-22 0,-20 1 0,0 21 65,0-21-65,-20 21 0,0 19-96,0 0-64,20 0-64,-20 0-160,20 39 64,-19-19-64,19 39 160,0-18-160,19-22 160,1 21-449,40-40-319,-21 0-1026,22 0-3203,18-20-11562</inkml:trace>
  <inkml:trace contextRef="#ctx0" brushRef="#br0" timeOffset="2418.9453">3335 3588 19986,'18'59'385,"3"0"-193,19 2 513,0 17 352,-1-17-385,-19-22-351,20 1-97,-21-1 416,-19-39-191,0 0 384,0 0 160,-19-39-865,-1-1-160,0-20 0,-20-19 0,1-1 64,-1-38-128,-1 18-97,23-19 97,-2 21 0,-1 37 128,21 41 32,21 1-192,-1 38 32,19 1 128,-19 41-32,20 17 64,-20 2-32,-1-1-32,1 1 0,0-21 64,-20-20-32,0 2-32,0-2-96,0-19-384,0-20-289,0 20-929,0-20-1601,0 0-5189</inkml:trace>
  <inkml:trace contextRef="#ctx0" brushRef="#br0" timeOffset="2571.2891">3791 3845 19442,'40'20'2883,"-40"0"-2275,0 1-287,0-1 832,0-1-769,0 1-640,0 0-897,0-20-865,0-20-3427</inkml:trace>
  <inkml:trace contextRef="#ctx0" brushRef="#br0" timeOffset="2715.8203">3691 3469 23670,'-20'0'448,"2"20"-1152,36-20-706,-18 19-1536,20 1-4646</inkml:trace>
  <inkml:trace contextRef="#ctx0" brushRef="#br0" timeOffset="3439.4532">4149 3608 22421,'-61'-41'2050,"41"41"-1282,1 21-543,-1-1 255,0 19 1,20 1-289,0-1-224,20 2-32,19-2-129,1-19 1,-19-20 128,17-20-32,3 20 64,-21-39 64,-20 19-160,0-1 256,0 21 64,0-20-32,-20 20 1,20 20-33,-21 1-224,21-1 224,0 19-96,21 20-96,-1 2-32,19-22 160,1 20-192,-20 1 63,20-20 65,-21-1 33,1 2-66,-20-22 322,0 21-225,-20-21 0,1 1-64,-21 0 32,0-20-256,1 0-97,-1 0 33,-1-20-449,23 0-352,-2 1 417,20-21 351,0 21-639,38-2 543,-18-19 449,21 1 417,-2 0 255,1-2 1,-20 2 192,20-20 160,-1 18-96,1 1-96,-19-19-353,17 20-256,-18-2 33,1 22-161,-1-1 32,-2 0 0,-18 1-32,0 19 32,0 0 64,-18 0-320,18 0-192,-20 19 192,-1 21-32,1-21 64,0 22-96,2-2-33,18 1-319,0-21 288,18 21-97,-18 1-223,20-2-385,21-19-769,-3-20-1024,3 0-2691,-1 0-8681</inkml:trace>
  <inkml:trace contextRef="#ctx0" brushRef="#br0" timeOffset="3685.5469">4803 3706 20883,'-39'41'2659,"19"-2"-1698,0 1 224,0 19 0,20 1-480,20-20-385,0-1-384,0 2 0,19-41-32,1 0 0,-1-20 32,1-1-1,-20-18-31,-20-1 128,0 1-64,0-2-352,-20 2-64,0-1 63,-19 21-640,19-1-993,0-1-1185,0 21-1185</inkml:trace>
  <inkml:trace contextRef="#ctx0" brushRef="#br0" timeOffset="3962.8907">5001 3786 19090,'41'59'2626,"-21"-39"-1889,-20 21 288,0-21 1153,0-1-545,0 1-416,0-20-704,0 0-129,0 0 129,0 0-289,0-20-96,18 1-192,-18-22 32,21-18-160,-1 19 224,0 21-96,0-1-96,0 20 96,-1 0 128,1 39-160,20-19-353,-1 19-832,-19-19-1057,21 21-2979,-3-41-10314</inkml:trace>
  <inkml:trace contextRef="#ctx0" brushRef="#br0" timeOffset="4605.4688">5299 3430 20787,'20'-21'1730,"0"21"-1026,-20 0 97,21 40 160,17 0-64,-18-1-288,21 41-193,-21-21-224,19 0-96,1 1-32,-20-20 32,-1-1 33,1-19-226,0 1 97,-20-21 0,20 0 97,-20 0 63,20-21 64,-20-19-64,0 1-128,19 0 64,-19 19-160,20-1-32,-20 21-64,20 0 0,0 21 160,1-1-96,-3 19-257,22 0-480,1-19-864,-23 21-1058,23-41-1889,-1 0-5221</inkml:trace>
  <inkml:trace contextRef="#ctx0" brushRef="#br0" timeOffset="4844.7266">6034 3747 512,'-20'20'19763,"20"19"-18322,0-19-448,20 19 128,0-19-256,0 1-609,19-1-128,1-20-64,1 0 193,-23 0-97,2-20 128,-20-21-32,0 21 65,0-19-129,-38 19 0,17-19-352,-19 18 64,1 1-225,19 1-447,-20 19-385,20 0-1218,20 0-3202</inkml:trace>
  <inkml:trace contextRef="#ctx0" brushRef="#br0" timeOffset="5077.1485">6173 3310 17552,'0'-19'4965,"-20"19"-3332,20 19-896,0 21 416,0-1 0,20 21-352,-20-1-321,21 21-319,17-21-97,-17 0-224,19-18-193,-1-2-351,-19 1-161,20-21-384,-21-19-898,1 0-1184,0 0-2754</inkml:trace>
  <inkml:trace contextRef="#ctx0" brushRef="#br0" timeOffset="5351.5625">6530 3706 21204,'40'0'2594,"-20"20"-832,19-20-962,-19-20-255,1 20 128,-1-19-65,-2-1-352,2 0-224,-20-19-32,0 19-64,0 20 0,-20-21-128,2 42-96,-2-1 32,-21 0 256,21 39 96,-19-20 64,39 21 32,0-20-192,0-21-192,39 1 256,22 0-641,-3-20-576,3 0-1858,-2-20-7751</inkml:trace>
  <inkml:trace contextRef="#ctx0" brushRef="#br0" timeOffset="6047.8516">7344 3667 15438,'20'-39'3299,"-20"39"-1857,0 19-802,20 1 770,0 19 95,-1 2-512,21-2-352,-20 20 31,19-39-191,-19 0-97,1 1 0,-1-21 129,-20 0 416,-20 0-257,-1-41-672,1 2-96,2-20-96,-23-2 32,1-17 64,1-2-160,19-19-129,0 19-63,20 2 256,0 37 96,0 1-65,20 40 65,0 0-96,0 20 96,-1 41 160,21-2-64,-40 0 0,20 1-160,-20-1 192,0-20 32,0-18-32,-20 19-32,20-21 64,-20-19-256,0 0-257,20 0-479,-19 0-930,19 0-1473,0-19-1826,0-1-7944</inkml:trace>
  <inkml:trace contextRef="#ctx0" brushRef="#br0" timeOffset="6279.2969">7781 3865 22068,'0'-20'2275,"-20"20"-1507,0-19 161,20-21-32,-20 1-32,1-2-513,-1 2-256,20 19-128,-20-19 64,20 19-32,0 20-224,20 0-545,0 0-544,-1 20-929,21 0-3844</inkml:trace>
  <inkml:trace contextRef="#ctx0" brushRef="#br0" timeOffset="6409.1797">8039 3786 20275,'20'20'3331,"-20"-20"-2082,0 20-608,0-20-129,0 0-416,0 0-800,0-20-546,0 0-992,0 1-2594</inkml:trace>
  <inkml:trace contextRef="#ctx0" brushRef="#br0" timeOffset="6713.8672">7921 3430 20563,'18'19'705,"23"-19"448,-1 40 256,-1-1-256,21 0-608,-21 22-289,1-22-96,-20 20 96,19-18-31,-19-22 63,-20 1-32,20 0-128,-20-20 64,0 19 97,0-19 255,-20-19-192,20 19-191,0-40 191,0 21-128,0-22-256,20 2-32,1 19-160,-3 0-32,2 20-129,0 20-191,21 0-193,-23-1-608,3 22-1058,-1-21-2209,0-1-7015</inkml:trace>
  <inkml:trace contextRef="#ctx0" brushRef="#br0" timeOffset="6945.3125">8694 3567 21876,'-20'-19'3107,"0"19"-2402,1 19 32,-1 2 672,0 19-288,20-1-705,0 20-224,20-38-224,0 18-128,-1-19 0,21-20-192,19 0-33,-18-20-191,-1 1-225,-1-22-512,1 21-257,-20-19-544,-20 19-1729,0 1-6407</inkml:trace>
  <inkml:trace contextRef="#ctx0" brushRef="#br0" timeOffset="7076.1719">8933 3647 19218,'0'59'2914,"0"-39"-1344,19 1-161,1 18-512,0-39-801,0 20-160,19-20-448,-19 0-481,0-20-1185,0 1-1506,-20-22-14573</inkml:trace>
  <inkml:trace contextRef="#ctx0" brushRef="#br0" timeOffset="7199.2188">8992 3369 24182,'-20'0'1410,"20"0"-1346,0 0-64,20 0-385,0 20-1697,0 0-3171</inkml:trace>
  <inkml:trace contextRef="#ctx0" brushRef="#br0" timeOffset="7814.4532">9249 3786 20339,'20'40'1473,"1"-1"-640,-1 22 192,19 17-224,21-17 96,-21-2-417,1-20-224,0 2-256,-1-22 128,-19-19-32,0 0 129,-20-19 223,0-2-160,-20-19-160,-18 1-31,17-20-33,-39-21 0,21 0-128,-1 1 160,20-1-96,0 41 0,20-1-96,0 21-65,20 19 1,0 0 128,20 39 96,-1-19 32,1 40-32,1-21 1,-23 1-33,22-1-96,-40 2-193,21-2 65,-21-19-64,-21-20-417,1 0 97,20 0-641,-38-20-1090,17 1-1120,1-22-993,-20 1-7848</inkml:trace>
  <inkml:trace contextRef="#ctx0" brushRef="#br0" timeOffset="8183.5938">9508 3350 18033,'41'19'3587,"-41"1"-1921,18 0-674,2 20 450,0 19-129,-20 0-320,21 21-384,-1-21-225,-2 2-288,3-2 32,19-20-96,-1-19 32,21 1 0,-21-21 32,1-21 97,-20-19 31,19 1-160,-19 0 32,0-2-96,-20 2 96,21-1-64,-42 21 32,21-1 32,-20 20 0,0 0-288,-19 20 32,19 19 0,0 0 128,20 2-96,0-2 32,40-19 64,19 0 64,2-20-64,18 0 32,0 0-769,0 0-1121,-19-20-1729,-1 0-9642</inkml:trace>
  <inkml:trace contextRef="#ctx0" brushRef="#br0" timeOffset="9857.4219">913 4580 20147,'-40'0'320,"20"0"-608,0-19-33,20 19 353,0-20 96,20 20-192,0-20 160,-20 20-96,20 0-64,0 0 128,-1 0 129,21 20-161,-20-20 160,19 0-96,1 20 64,19-20-32,2 0 96,18 0-192,0 0 33,20 0-65,0 0 0,0 0-65,1-20 162,19 20 31,0 0-192,21 20 160,-22-20 64,21 19-128,-19-19-64,-1 0 0,19 0 0,-19 0 32,21 0 0,-2 0 0,-19 0 192,21 0 0,-21 0 193,1 0 63,-3 20-128,-17-20-224,39 20-32,-19-20-32,18 0-32,-19 0 65,20 19-33,-19-19 96,18 0 256,-19 0-160,21 0-64,-21 0 33,19 0-129,-19 0 192,21 0-192,-21 0 64,-1 0-32,22 0-64,-1-19 0,-1 19 0,2 0 64,-1-20-96,-21 20-32,22 0 224,-21-20 33,0 20 31,1 0-128,-2 0-128,1 0 192,0-19-256,1 19 32,-1 0 32,0 0-64,-1 0 160,22-20-128,-21 20 32,1-20 128,-3 20-96,3 0 64,-21-19 33,0 19-33,0-21-96,1 21 96,-20-20-96,-1 20 128,0-20 32,-20 20 160,22 0-63,-22 0-225,-19-19 32,19 19-32,-19 0-128,-1 0 256,1 0-160,-19 0 0,-1 0 0,-2 0-32,3 0 0,-1 0 32,-20 19 0,20-19 32,-20 0-32,0 0 0,0 0 0,20 20-160,-20-20 160,0 0-97,0 0 97,19 0 32,-19 0 33,0 0 95,20 0 32,0 0-96,0 0 32,19 0 64,1 0 0,0 0-31,-1 0 159,22 0-128,-23-20-32,3 20-96,-3 0 64,-17-19 33,-1 19 159,-20 0 32,0 0 65,0 0-193,-20 0-96,20 0-192,-21 0-160,21-20-513,-18 20-288,18 0-288,-20 20-449,20-20-1345,0 19-2690,0-19-5830</inkml:trace>
  <inkml:trace contextRef="#ctx0" brushRef="#br0" timeOffset="10168.9453">10660 3430 22517,'-20'0'3619,"20"0"-3298,0-21-834,0 21 1,0 21-225,0-2-160,0 1-448,0 0-1282,0 19-2914</inkml:trace>
  <inkml:trace contextRef="#ctx0" brushRef="#br0" timeOffset="10298.8282">10739 3985 26008,'-20'39'897,"20"-39"-1410,0 0-928,20 0-1378,-20 0-1056</inkml:trace>
  <inkml:trace contextRef="#ctx0" brushRef="#br1" timeOffset="61070.3125">11790 3885 18577,'0'-20'2947,"0"20"-1602,0 0 481,20 20-129,-20 21-607,21-2-514,-1 0-352,0 2-128,-20-2-64,19 1-64,1-21-96,0 1-352,-20 0-545,20-20-256,0 0-1378,-20 0-2850</inkml:trace>
  <inkml:trace contextRef="#ctx0" brushRef="#br1" timeOffset="61236.3282">11790 3350 19442,'-18'-20'4132,"-2"20"-3524,20 0-768,0 0-32,0 20-256,20-1-770,-2 1-2241,23 21-4100</inkml:trace>
  <inkml:trace contextRef="#ctx0" brushRef="#br1" timeOffset="61526.3672">12604 4124 22517,'-38'-20'961,"-3"20"-705,21-39 769,-39 19 64,19-21-416,1-18-545,-21-1-96,21-19 96,-22-21-160,43 2 0,-2-2 32,-1 22 32,42-2 128,-1 21 0,19 18-256,21 21 32,-21 20-448,21 0-1218,-21 20-3331</inkml:trace>
  <inkml:trace contextRef="#ctx0" brushRef="#br1" timeOffset="61692.3828">12108 3726 24983,'-18'0'2306,"36"-20"-2081,22 1 223,19-1-32,2 0-416,-22 1-672,21 19-706,-1-20-1953,1 20-14253</inkml:trace>
  <inkml:trace contextRef="#ctx0" brushRef="#br1" timeOffset="65181.6407">13617 3449 3555,'-19'-19'1249,"19"19"-833,0 0 385,-20 0 256,20 0-352,0 0 128,0 0 544,0 0 192,0 0-287,0 0-225,0-21 64,0 21-192,0 0 160,0 0 704,0 0-223,0 0-129,0 0-224,0 0-288,0 21-32,0-21-128,0 19-289,-20-19 97,20 20-97,0-20 65,0 0-97,0 0 1,0 0-97,0 0 0,20-20-31,-20 1-129,20-22 32,-1 21-224,1-19 32,0 19 32,0 1 0,19 19 0,-19 19-96,20 1 96,1 19-32,18 22-32,-19-2-64,-1 19-64,1 2 32,-1-1 32,-19-19 32,0-20 192,-40 19-224,0-18-64,1-2-32,-21 0 192,-1-19 0,23 1 0,-22-21-64,-1 0 96,23-21-64,-3 1-128,1-19 64,20 0 32,0 19 288,20-1-128,1 1 64,-3 20 0,23 0-192,-1 20-32,-1 1-192,1-1-384,-1-20-225,1 19-192,-20 1-577,0-20-1248,-20 20-3236,0-20-5733</inkml:trace>
  <inkml:trace contextRef="#ctx0" brushRef="#br1" timeOffset="65507.8125">14153 3171 18129,'0'-39'2882,"0"18"-1152,0 1 224,0 20 0,20 0-737,-20 20-833,0 1 97,20 18-1,1 0-288,-3 20 65,-18 2-129,20-2-96,0-18-128,1-2-193,-1 0-223,-20-19-353,18 0-480,-18-20-577,21 0-1697,-21 0-2339</inkml:trace>
  <inkml:trace contextRef="#ctx0" brushRef="#br1" timeOffset="65783.2032">14511 3230 17616,'-60'39'2563,"40"-17"-1058,1-22 513,-1 19-288,-20 1-705,19 0-417,21-1-191,0 1-97,0-20 32,0 20-32,21-20 1,-1 0-65,0 0-192,0 0-96,19 0 64,-19 0-64,0 0-192,19 0-289,-19 0-351,0 0-642,0 0-1152,-20 0-3012</inkml:trace>
  <inkml:trace contextRef="#ctx0" brushRef="#br1" timeOffset="71188.4766">15463 3409 1601,'20'-20'7335,"-20"0"-6054,0 20 353,20 0 736,-20 0-416,0 0-513,0-19-160,21 19 33,-21 0-321,0 0-225,0 0 1,0 0-128,0 0-65,0 0-63,0 0 127,0 19-63,0-19-97,-21 20-63,1 21-97,0-22 32,-19 21-95,-1-1-1,20 0-64,-19-18 288,19 19-191,0-21 159,20-19 33,0 20-225,0-20 0,20 0 160,0 0 33,19-20-65,21 20-31,-1 0 63,-18 0-192,17 0-160,-17 0 0,18 20-128,-19 0-128,-20-20-160,-1 19-513,1 1-224,0 1-737,-20-1-640,20-20-4293,-20 19-6469</inkml:trace>
  <inkml:trace contextRef="#ctx0" brushRef="#br1" timeOffset="73399.4141">16277 3628 17712,'-20'-20'2595,"20"0"-641,0 20 192,0 0-897,0 20-673,0 19-31,20 1-129,0-1-31,0 21-1,0-20-128,-1-1-32,1-19 97,-20 1-65,0-1-32,20-20 64,-20 0 161,0 0-65,0-20-128,0-21-191,0 2 63,21-20-192,-21 18 64,20 2 0,-20 19-64,0 20 64,20 0-32,-2 20 128,3 19 0,-1 2-96,0-2 64,0 0-160,-1 1-193,21-19-351,-20-1-449,0-1-577,-1-19-320,1 0-1473,-20-19-2370,0-1-8873</inkml:trace>
  <inkml:trace contextRef="#ctx0" brushRef="#br1" timeOffset="73638.6719">16773 3071 25752,'0'0'1505,"0"0"-896,0 0 640,0 20 96,0 21-704,20 18-321,0 0-224,-20 1-96,41-1-64,-23-19-384,3 0-385,-1 0-672,20-1-1026,-40 0-3939,19-18-12620</inkml:trace>
  <inkml:trace contextRef="#ctx0" brushRef="#br1" timeOffset="73783.2032">17111 3826 21844,'0'19'6887,"0"-19"-6311,0 0-608,0 0 449,0 0-193,0 0-769,0 0-960,0-19-1378,20 19-2434</inkml:trace>
  <inkml:trace contextRef="#ctx0" brushRef="#br1" timeOffset="103401.3672">17767 3865 2754,'19'-20'14125,"-19"40"-11786,20-20-450,-20 20-479,0 21-129,0-2-672,0 0-321,0-19-192,0 21-160,20-22 96,-20 1-448,0 0-673,0-20-801,20 0-2050,-20 0-7559</inkml:trace>
  <inkml:trace contextRef="#ctx0" brushRef="#br1" timeOffset="103791.9922">18103 3706 13004,'20'0'9321,"1"0"-9129,-21 20-288,20-20 416,0 0 513,-1 0-321,21 0-352,0-20-95,-1 1-98,1-1 66,-20-19-98,-1 19-31,-19-21-64,0 22 224,0-1 32,-39 0 65,19 20-1,-20 0 352,21 20-31,-21 0-65,20 20-32,0 0-31,1 19 95,-1 1-128,20-1-95,0-20-321,20 22 128,-1-41-321,21-1-255,0-19-481,19 0-737,0-19-1729,1-1-2595</inkml:trace>
  <inkml:trace contextRef="#ctx0" brushRef="#br1" timeOffset="103951.1719">18818 3489 7815,'20'-20'13325,"-20"40"-11468,-20-1-768,0 21 481,1 20-257,-1-21-640,0 20-609,0 2-288,20-22-737,0 0-673,20-19-640,-20-20-2499</inkml:trace>
  <inkml:trace contextRef="#ctx0" brushRef="#br1" timeOffset="104132.8125">18599 3588 24311,'21'0'1281,"-1"0"609,0 20-545,0 0-961,19-1-256,-19 1-1025,20 0-160,-1-1-96,1 1-833,-1-20-1120,1 21-1090,-19-21-10923</inkml:trace>
  <inkml:trace contextRef="#ctx0" brushRef="#br1" timeOffset="104400.3907">19097 3687 9320,'19'0'9129,"1"19"-5862,0-19-1409,20-19-609,-1 19-769,-19-20-127,0 0-161,1 1-32,-21-21 64,18 19-31,-18 2-33,-18-1 160,-3 20-32,1 0-192,-20 0 97,21 20-1,-21-1 96,0 22-64,21-2 32,-1 20-192,0-18-192,20-21-384,40 19-641,-1-19-801,21-1-2498,-1-19-5702</inkml:trace>
  <inkml:trace contextRef="#ctx0" brushRef="#br1" timeOffset="104661.1328">19672 3548 23862,'0'-20'1506,"-20"20"-1058,20 20 609,-20 20 288,0 0-544,1-1-609,19 20-256,0-18 0,19-2-224,1-19-257,20-1-31,-20 1-193,19-20-512,1 0-1122,1-20-2625,-2 1-4133</inkml:trace>
  <inkml:trace contextRef="#ctx0" brushRef="#br1" timeOffset="104879.8828">19970 3647 21011,'0'59'1986,"0"-39"-1057,0 21 224,20-22 96,0 1-672,19 0-385,-19-20-96,20 0-384,-1-20 0,2 0-385,-21-19-384,-2 18-384,2-18-65,1-20-1376,-21 19-2468</inkml:trace>
  <inkml:trace contextRef="#ctx0" brushRef="#br1" timeOffset="105059.5703">20268 3230 20883,'20'0'2371,"-20"20"-225,20-1 384,-1 22-320,1-1-929,0 19-704,0 1-385,0-1-544,-1 1-673,1-1-833,-20-19 32,20-21-864,0-19-2243,0 0-11146</inkml:trace>
  <inkml:trace contextRef="#ctx0" brushRef="#br1" timeOffset="105428.711">20189 3508 22132,'-61'-19'3492,"61"19"-2307,20 0 0,21 0 609,17 0-833,3 19-641,18-19-256,20 20-32,-20-20-128,0 20-192,-18-20-129,-22 19 129,21-19 64,-21 0 0,-19 0 63,20 0 290,-20-19-65,-20-1-161,19 0 97,-19-19-160,0 19-96,0-20 64,-19 20 32,-21 0 256,20 20-64,0 0 192,-19 20-256,19 21 224,-20-2 0,21 0 193,19 20-289,0-18 0,39-2-64,21 1-96,-1-1 32,0-18-96,1-21-449,-21 0-832,-19 0-1890,1 0-10474</inkml:trace>
  <inkml:trace contextRef="#ctx0" brushRef="#br1" timeOffset="106242.1875">1229 5276 21172,'-38'-21'1441,"18"21"-352,20 0 32,0 0 448,0 21-768,20 18-384,0 0-385,-20 1-32,18 20-385,23-20-255,-21-1-33,0 2-768,-1-22-1410,21 1-2626</inkml:trace>
  <inkml:trace contextRef="#ctx0" brushRef="#br1" timeOffset="106408.2032">1130 4937 18129,'-59'-59'6854,"39"39"-5957,0 1-865,1-1 128,-1 20-96,20 0-736,0 0-1314,0 0-1313,20 0-1506</inkml:trace>
  <inkml:trace contextRef="#ctx0" brushRef="#br1" timeOffset="106987.3047">1448 5156 19314,'0'59'1409,"0"-39"-960,0 21 415,-20 18 674,20-20-769,20 0-353,0 2-224,0-21-64,19 0 161,1-20-193,1 0-96,-3-20-96,-17 0 63,-1-21-95,0-18 128,-20 20-96,0-41-128,-20 21-64,-21-21 32,3 21 63,-23 0 161,22 18 96,-1 2 353,20 19-33,0 20-64,1 0-191,-1 20 63,20 19-64,20 22 64,-1-2 64,1 21-128,20-21-31,19 21-1,-18-2-128,17-19 128,3 2-160,-2-41 96,1-1-64,-1-19 160,0-19-64,-39-40-32,0 18 128,1-18-96,-21 0 160,-21 18-128,21 2 0,-20 19-128,0 0 161,20 20-33,-18 0-128,18 0-32,-21 20 31,21 19 66,0 1 63,0 20-128,21-1 0,-21 2-321,38-2-768,3-40-608,-3 1-930,3-20-2754,-21-20-9769</inkml:trace>
  <inkml:trace contextRef="#ctx0" brushRef="#br1" timeOffset="107278.3203">2143 5235 23478,'0'60'1185,"0"-20"-288,0-1 512,20-19 289,-20 21-481,0-22-961,0-19-160,0 0-64,0 0-128,20 0 0,-20-19 0,20-3-64,-20-17 32,0 0-65,20 19 1,-20-19 96,19 18 0,1 21 0,20 0 32,-20 40 160,19-20-64,-19 19-480,21 1-513,-3 1-961,-17-22-1185,19-19-1634,-22 0-5797</inkml:trace>
  <inkml:trace contextRef="#ctx0" brushRef="#br1" timeOffset="107465.8203">2501 4957 19890,'0'-20'4004,"20"40"-2819,-2 21 737,-18-2 192,41 20-961,-41 1-833,40 19-352,-20-19-448,19-20-641,-19-21-256,20 1-97,-21 0-896,-19-20-2851,0-20-9769</inkml:trace>
  <inkml:trace contextRef="#ctx0" brushRef="#br1" timeOffset="107668.9453">2460 5196 18897,'61'-40'2146,"-22"40"897,1 0-672,19 0-418,-19 0-639,19 40-770,-19-21-352,1 21-192,-3 0-192,-17 0-513,19-1-384,-22-19 161,3-1-642,-21-19-1441,0-19-2338,0-1-10378</inkml:trace>
  <inkml:trace contextRef="#ctx0" brushRef="#br1" timeOffset="107806.6407">2758 4917 19506,'-19'0'5926,"19"0"-4933,0 0-769,0 0-160,0 0-641,0 0-1281,19 0-3234</inkml:trace>
  <inkml:trace contextRef="#ctx0" brushRef="#br1" timeOffset="108298.8282">3513 5137 18513,'0'-61'2018,"-20"61"-417,0-19-159,-19 19 640,-1 0-641,-1 19-480,3 1-256,-3 40-257,3-20-384,17 19-192,1-19 0,40 0-833,1-1-192,17 0-673,23-17-928,-22-3-2179,21-19-9449</inkml:trace>
  <inkml:trace contextRef="#ctx0" brushRef="#br1" timeOffset="108588.8672">3671 5215 23189,'-39'0'1314,"19"20"-1026,0 0 289,0 20 415,20-20-287,0 0-513,0-1-224,20 1 32,-20-20-32,40 0 0,-19 0-32,-3-20-192,2 1 128,-20-1 64,0 0 96,0 1-32,0-2 96,0 21-64,0 0 224,21 21-224,-21-2 160,20 1-128,-20 19-128,20 1-416,19-21-353,-19 3-416,20-22-865,-21 0-2466,1-22-8521</inkml:trace>
  <inkml:trace contextRef="#ctx0" brushRef="#br1" timeOffset="108827.1485">3831 4937 23478,'0'0'2466,"0"0"-2082,20 20 673,-20 21 769,19-2-609,1 20-768,0 21-385,0-21-128,19 1-321,-19-20-287,20 19-385,-20-40-321,-1 3-95,1-22-609,0 0-1954,-20-22-2530</inkml:trace>
  <inkml:trace contextRef="#ctx0" brushRef="#br1" timeOffset="109001.9532">3950 4858 22837,'19'40'2627,"-19"-1"-1634,20 2-33,20 18 354,-20 21-482,19-21-703,-19 0-450,21 1-704,18-1-160,-19-19-673,-1-21-800,-19 3-3204</inkml:trace>
  <inkml:trace contextRef="#ctx0" brushRef="#br1" timeOffset="109182.6172">4347 5137 23382,'39'39'3235,"-19"-19"-1986,20 39-320,-19-19-225,17 19-543,3-19-706,-21 1-800,19-22-97,1 1-896,-1-40-1569,-19 1-6888</inkml:trace>
  <inkml:trace contextRef="#ctx0" brushRef="#br1" timeOffset="109320.3125">4744 5196 17264,'-20'80'7495,"0"-21"-6822,0 19-161,1 22 449,-21 0 384,20-2-928,-1-37-962,21-2-1152,0-20-1250,21-18-3203</inkml:trace>
  <inkml:trace contextRef="#ctx0" brushRef="#br1" timeOffset="111408.2032">5677 5374 14477,'-40'-39'833,"40"19"-321,-20 0 674,0 1 1120,20-2-352,-19 1-641,-1 20-320,0 0-160,0 0-129,20 41-255,-20-2 191,20 20-223,0 2-129,0-22-192,20 20-96,20-39 0,-1 1 0,1-21 0,0-21-128,-1 1 64,1-19-256,-19-1 95,-21-1 65,0-18 32,0 20-32,-21 0 64,1-22 96,0 42 32,0-1 64,20 20 160,0 0-128,0 0-128,20 20 160,0 19-31,21 2-33,-23 18-64,22-20 32,1-19-128,-2-1 32,-19 3 0,-20-22 128,20 0-224,-20 0 96,0 0 224,0-22 96,20 3-160,-20-21-160,0-19 32,19 19-96,-19 20 32,20 0-96,0 20-64,0 0 288,0 20-64,19 21 32,1-2-449,1 20-928,-3-39-1890,3 21-1890,-3-41-8488</inkml:trace>
  <inkml:trace contextRef="#ctx0" brushRef="#br1" timeOffset="111669.9219">6888 4819 23958,'-20'20'1602,"0"-1"-1218,20 21-224,-20 40 545,40-21-321,-20 21 257,40 18-673,-1-18-385,1-21-479,19-19-290,-19 1-1728,1-22-2852</inkml:trace>
  <inkml:trace contextRef="#ctx0" brushRef="#br1" timeOffset="111849.6094">6649 5215 19826,'-40'-19'4869,"40"19"-3908,20-20-257,21 0 834,-3 1-417,23-1-929,18-1-192,-19 21-993,19-20-416,0 20-1122,1 0-3330</inkml:trace>
  <inkml:trace contextRef="#ctx0" brushRef="#br1" timeOffset="112147.461">7245 5137 10153,'0'39'12524,"0"-19"-11499,20-1-192,-20 21 672,20 0-576,0-20-545,-1 19-288,1-19-128,20-20-256,-20 0-96,-1 0-161,1 0 65,0-20 288,0 1 32,-20-1 160,0 0 224,21 1 128,-21 19 96,0 0 65,0 19-225,0 1 1,18 0-97,2-1-96,1 1-288,-1-20-289,18 0-288,-17 0-960,-1-20-2147,0-19-8552</inkml:trace>
  <inkml:trace contextRef="#ctx0" brushRef="#br1" timeOffset="112365.2344">7721 5235 21075,'0'60'2211,"0"-40"-1219,20 19 1,0-19-128,20 0-192,-1-20-449,1 0-96,1-40-96,-3 21-224,-17-21 96,-1 21 192,-40-22-32,-1 21-96,1 1-32,-18 19-192,-3 0 64,2 0-321,-1 0-736,20 0-1506,0 19-2209</inkml:trace>
  <inkml:trace contextRef="#ctx0" brushRef="#br1" timeOffset="113023.4375">8893 5057 18193,'-41'19'2562,"23"22"-1313,18-2-352,-20 20 288,20 21-192,0-21-416,20-19-385,-2 1-192,23-41 0,-1 0-64,-1-22 64,1-17-64,-1-40-32,1 19 128,-20-19-192,-20-1 288,0 2-96,-20-3-32,-20 22-160,1-1 640,19 1-160,-20 39 289,21 1 96,19 19-1,-20 19-319,20 1 95,20 39-96,-20 1-63,39-1-385,-19 22 256,20-22-384,-1 21-161,22-41-575,-3 0-354,1 1-640,2-19-288,-22-21-2306,1 0-5605</inkml:trace>
  <inkml:trace contextRef="#ctx0" brushRef="#br1" timeOffset="113171.875">9429 5176 19954,'19'39'2659,"1"-19"-1026,-20 21-896,20-22-417,0 1-448,-20-20-640,20 20-514,1-20-768,-21-20-2210</inkml:trace>
  <inkml:trace contextRef="#ctx0" brushRef="#br1" timeOffset="113313.4766">9409 4998 19090,'-20'-20'2626,"0"-1"-1505,20 1-1153,20 0 0,-20 20-512,20-19-225,0 19-1217,-1 0-2466</inkml:trace>
  <inkml:trace contextRef="#ctx0" brushRef="#br1" timeOffset="113575.1953">9786 4998 21364,'-79'78'2018,"59"-37"-1442,-1-2 65,21-19-161,0 19-256,41-19-192,-1 0-32,-1 1-320,1-2-96,-1 1 224,1 0-1,-20-20-63,-20 19 192,0-19 64,-20 20 96,0-20-96,0 0-128,1 20-641,-1-20-544,-20 0-577,20 0-2178</inkml:trace>
  <inkml:trace contextRef="#ctx0" brushRef="#br1" timeOffset="113791.9922">9984 4858 19954,'41'-39'2082,"-21"39"-1537,-20 20 128,18-1 672,-18 21 96,0 19-544,0 1-737,0 19-64,0 1-288,20-21-577,1-18-288,19-22-1153,-22 1-2210,3-20-12076</inkml:trace>
  <inkml:trace contextRef="#ctx0" brushRef="#br1" timeOffset="113995.1172">9905 5076 18865,'40'0'2979,"-1"-19"-833,22 19-544,18 0-545,0 0-321,-20 19-127,1 1-257,-20 21-224,-21-2-512,21-19-385,-19 19-192,-21-19-288,20-20-608,-20 0-1154,-20 0-2210</inkml:trace>
  <inkml:trace contextRef="#ctx0" brushRef="#br1" timeOffset="114269.5313">10302 4858 19922,'40'20'3171,"-20"0"-1857,19 39 223,-19-18-480,21 18 192,-23 1-608,2-21-513,1 1-160,-1-1 32,0-19 0,-1-20-32,-19 0 0,0 0 64,0 0-64,0-20 64,20 0 0,-20 1 0,20-21-64,0 21-128,0-1-32,19 20-193,-19 0-95,0 20-481,19-1-801,-39 1-1473,20 0-2530</inkml:trace>
  <inkml:trace contextRef="#ctx0" brushRef="#br1" timeOffset="114494.1407">10938 5037 19666,'-21'-20'3299,"1"20"-1665,20 20-385,-20 0 0,2 19 289,18 21-770,0-20-543,18 19-161,2-38-257,41-2-287,-2 1-129,0-20 257,1-20-224,-1-20-97,-19 20-288,-20-19-288,-20-1-449,21 1-640,-21-21-961,-21 1-1794</inkml:trace>
  <inkml:trace contextRef="#ctx0" brushRef="#br1" timeOffset="114650.3907">11235 4759 17232,'0'0'5253,"20"19"-2370,-20 22-898,21 18-447,-21 0-417,18 2-641,2-2-672,1 1 64,19-21-192,-1 1-97,1-21-640,-20-19-128,-1 20-416,1-20-1154,-20-20-3010</inkml:trace>
  <inkml:trace contextRef="#ctx0" brushRef="#br1" timeOffset="114812.5">11017 4998 22901,'20'0'1185,"19"-20"-672,21 20 896,19 0-128,0-21-384,2 21-641,-2 0-352,-20 0-768,-19 21-546,-20-21-2658,-1 20-13869</inkml:trace>
  <inkml:trace contextRef="#ctx0" brushRef="#br1" timeOffset="117000.9766">12207 5076 17488,'0'-19'2851,"0"19"-1250,0 0 257,21 0-192,-1 19-609,-20 1-193,20 1-255,0 18-289,-20 1-192,19-1-64,1 2-64,-20-2-256,20-19-352,-20-1-385,20 1-449,-20-20-768,0 0-1890,0-20-1793</inkml:trace>
  <inkml:trace contextRef="#ctx0" brushRef="#br1" timeOffset="117150.3907">12268 4858 17488,'0'-60'3716,"-20"40"-2499,20 1-769,0-1-160,0 0-352,20 1-800,-20 19-1475,20 0-1504,-20 19-7560</inkml:trace>
  <inkml:trace contextRef="#ctx0" brushRef="#br1" timeOffset="117413.086">12426 4898 5188,'60'80'11147,"-41"-41"-8360,1 20-705,21-39 192,-21 21-417,-2-22-639,-18 1-354,20-20-415,-20 20-97,0-20-31,0-20 127,21 0-224,-21 1-128,0-1 32,0-21-64,0 22-64,0-1 0,0 20 32,20 0 33,0 20-1,-2-1-96,23 1-449,-1 1-608,-1 18-256,1-19-609,-1 0-1121,1-1-2530</inkml:trace>
  <inkml:trace contextRef="#ctx0" brushRef="#br1" timeOffset="117739.2578">13201 5533 20179,'39'80'2562,"-39"-60"-1793,20-20 96,-20 0 736,0 0-384,0-20-544,0 0-385,-20-20 97,0 0-97,-19-19-96,19-1-96,-20-19-96,21-1-32,-1 1-256,20-1 32,20 21 159,19 20-31,1 18 32,-1 21 128,1 21-96,0-1-64,-1 19-96,-19 0-289,0 2-255,-20-2 159,0 1 225,-20-21-1,20 1-159,-20 0-385,0-20-641,1 0-1825,19-20-1025</inkml:trace>
  <inkml:trace contextRef="#ctx0" brushRef="#br1" timeOffset="117985.3516">13479 4998 11402,'0'39'6438,"0"-19"-3523,0 19-1057,0-18 352,20 18-448,-20 1-577,18-21-384,23 1-321,-21 0-96,19-20-127,1-20-129,0 0-32,-1 1-352,-19-21-1,0 1-191,0-2-129,-20 2 33,0 19-481,-20-19-961,0 39-1890,0-21-5669</inkml:trace>
  <inkml:trace contextRef="#ctx0" brushRef="#br1" timeOffset="118210.9375">13835 4739 25976,'0'-20'1057,"0"20"-801,20 20 1090,1 0 31,-21 40-608,20-1-641,0 20-641,-2-19-95,23-1-353,-1-18 224,19-21-448,-19-1-641,-21-19-800,1-19-2499</inkml:trace>
  <inkml:trace contextRef="#ctx0" brushRef="#br1" timeOffset="118565.4297">13736 4957 21908,'-20'0'2851,"20"-20"-2050,0 0-129,40 1 738,21-1 415,-2 0-1152,20 1-449,20-22-192,-20 21-64,2 20-256,-2-19-577,-41 19-224,3-20 64,-21 20-128,-20 20 128,0-1 481,-20 1 383,0 1 129,-19-1 385,-2 19 127,21-19 225,20 19-129,0-19-480,41 21 33,-3-22 31,23 1-160,18 0-96,-20-1-385,-19 1 65,-20 1 320,0-1 128,-40-1-32,0 1 32,-20 0 32,1-1-96,-1 1-641,20 0-1761,-19-20-8296</inkml:trace>
  <inkml:trace contextRef="#ctx0" brushRef="#br1" timeOffset="165106.4453">15325 4978 20691,'0'0'2338,"0"0"-1889,19 0 223,1-21 1346,0 21-224,20 0-993,-1 0-609,1 0-32,19 0-160,-18 0-224,-1 0-769,-1 21-480,-19-1-770,20-20-2241,-40 19-11659</inkml:trace>
  <inkml:trace contextRef="#ctx0" brushRef="#br1" timeOffset="165279.2969">15463 5117 20275,'-39'0'4164,"39"0"-3043,0 0-353,19 0 1475,21 0-578,1 0-800,17-21-705,3 21-256,-2 0-384,0 0-642,1 0-959,-1 0-674,-19 0-2690</inkml:trace>
  <inkml:trace contextRef="#ctx0" brushRef="#br1" timeOffset="165511.7188">15821 4839 24855,'39'-20'801,"-19"20"-801,20 20 384,-1-20 193,22 39-289,-23-19-224,-17 19-128,19 2-320,-20-2 352,-20-19 128,19 0-256,-38-1-193,-1 1-255,0 1-161,-21-1-1281,3-1-3716</inkml:trace>
  <inkml:trace contextRef="#ctx0" brushRef="#br1" timeOffset="166286.1328">16773 4957 19218,'20'21'1473,"-20"-1"-576,20 19 544,1 0-576,-21 2-481,20-2-191,-2 1 31,-18-21 32,21-19-128,-21 20 161,0-20-33,0-20 64,0 1-384,0-21 96,0 1-32,0-2 0,0-18 32,20 20-160,-20-2-64,20 21 128,-20 20-289,20 0 706,-1 20 127,21 0-512,-20 21 256,0-2-192,-1-19 32,1 19 33,0-18-33,0-21-32,-20 20-32,0-20 64,20 0 32,-20-20 32,0 20-32,0-21-32,0-18-64,0 19 0,19 0-32,1 20 96,-20 0-192,20 0 128,21 20-32,-21 0-160,19-1-641,1 1-1313,-1 1-2627,-19-1-7238</inkml:trace>
  <inkml:trace contextRef="#ctx0" brushRef="#br1" timeOffset="166474.6094">17449 5017 18417,'0'0'3844,"20"20"-2531,-1 0 897,1-1-224,20 1-961,-20-20-609,19 0-256,-19 0 0,21 0-192,-41 0-352,18-20-641,-18 1-160,0-1-609,0 0-1377,0 1-3011</inkml:trace>
  <inkml:trace contextRef="#ctx0" brushRef="#br1" timeOffset="166721.6797">17945 4798 18833,'-20'21'3684,"-20"-1"-1987,21-1-127,-1 21-97,0-21-1088,20 21 31,0-19-704,20-1 256,39-1-32,-19 21-32,-1-21-33,1 1 162,1-20-33,-41 21 32,0-1 64,0-1-64,-21-19-192,1 20-129,-20-20-351,1 0-545,19 0-1058,0-20-3266</inkml:trace>
  <inkml:trace contextRef="#ctx0" brushRef="#br1" timeOffset="166895.5078">18123 4719 20211,'21'-19'3587,"-1"38"-3203,-20 1 513,20 19 737,-20 22-481,19-2-705,-19 0-448,20 1-1025,20-20-704,-20-1-1122,19-18-3075</inkml:trace>
  <inkml:trace contextRef="#ctx0" brushRef="#br1" timeOffset="167060.5469">18004 4917 23862,'20'0'2178,"0"0"-1409,39-19 1473,2 19-929,18-20-512,0 20-1442,0 0-1729,2-20-1249,-2 20-10859</inkml:trace>
  <inkml:trace contextRef="#ctx0" brushRef="#br1" timeOffset="167799.8047">19413 4759 15566,'-79'-20'5606,"41"0"-3685,-3 20-415,1 20 544,1 19-609,19 2-512,0-2-641,20 1-320,20-1 0,20 2-288,-1-41 128,1 20-321,-1-20 1,1-20 95,-19-1 97,-1-19 160,-20 21 160,0-1-160,-20 20 928,20 0-511,-21 0-97,21 20-192,0 19-64,0 22-128,21-2 95,17 1 97,-17-1 32,19 0-32,-1 1 32,-19-20 0,-20-1 96,0 0 1,-20-17-1,-19-3-96,-1 1-32,-19-20-32,18 0-33,3 0-255,-23-20-224,41-21-289,-19 2 96,39 0-160,0-1-64,0 0 737,39-19 320,1 19 32,1 1 545,38-2 576,-20 2-96,20 0-96,1-2-545,-21 1-287,-19 21 95,-1-21-416,-39 21 864,20-22-383,-20 21-257,-20 20-96,0-19 64,1 19-160,-1 0 128,0 0-64,0 19-160,0 1 192,20 21-161,0-2 65,0 20 96,20-18-608,0-2 127,20 1-351,19-21-450,2-19-960,18-19-1858,-20-1-3683</inkml:trace>
  <inkml:trace contextRef="#ctx0" brushRef="#br1" timeOffset="167967.7735">20049 4461 20435,'0'-39'4452,"0"39"-2530,0 0-577,0 39 737,20 21-576,-20-1-546,0 41-895,0-2-162,40-18-863,-1-21-802,22-19-288,-2-19-769,-19-21-2914</inkml:trace>
  <inkml:trace contextRef="#ctx0" brushRef="#br1" timeOffset="168128.9063">19792 4719 13132,'-21'0'13228,"42"0"-12459,38-19-641,40 19 1218,0-20-321,20 0-961,-19 20-897,-21 0-897,0 0-1056,-19 0-4005</inkml:trace>
  <inkml:trace contextRef="#ctx0" brushRef="#br1" timeOffset="170277.3438">1527 6485 15054,'-39'-59'3619,"19"40"-1601,0 19-833,-19-20 160,19 40 321,-20-1-609,1 1-384,19 41-161,0-2-127,20 0-33,0 1-256,20-1 32,39-20 128,1-39-160,19 0 193,0 0-225,0-39-32,-18 0-96,-2-1-160,-39 0 127,-20 0 1,-20-19-192,-19 40 224,-21-22-96,1 21 288,-22 20-256,22-20-64,0 20-449,39 0-512,0 0-865,20 0-576,0 0-2179,20 0-10633</inkml:trace>
  <inkml:trace contextRef="#ctx0" brushRef="#br1" timeOffset="170762.6953">1806 6407 16879,'39'59'1986,"-39"-40"-160,20 22-320,0-1 63,0-1-384,1 2-256,-21-22-481,18 1 65,-18 0-353,0-1 32,0-19 0,20 0 289,-20 0-97,0 0-320,-20-19-224,20-1 0,0 0-128,0 1-65,0-22 65,-18 21 192,18 1 32,0-1-32,18 0 128,-18 40 224,20 0-256,21 19 0,-3-19 0,3 20-32,-1-20 32,-1-20 0,1 0 128,-1 0-128,1-20 96,19-20-64,-19 20 225,-20-19-1,1 19 64,-21 0-192,-21 1 96,1-3 1,-20 3-129,1 19 32,-1 19-224,20-19 352,1 22-160,-1 17 0,20 0-32,0 1 64,39 0 1,1-20-161,0 0-65,39-1-671,1 1-481,-1-20-481,1 0-1858,-21-20-7558</inkml:trace>
  <inkml:trace contextRef="#ctx0" brushRef="#br1" timeOffset="171087.8907">3215 6526 23221,'-40'-19'1122,"20"19"-1,20 19-225,-19-19-31,-1 40 128,20-21-480,0 21-161,39 0-384,-19-20 128,41 0-128,-23-20-64,23 0-96,-22-20 128,1 0-64,-20-20-33,-20 0 129,0 21 32,-40-21-32,-19 21-32,-2-3 32,-18 22 0,20 0 96,-1 0 0,40 0-320,20 0-641,20 22-512,20 17-1922,19-19-5349</inkml:trace>
  <inkml:trace contextRef="#ctx0" brushRef="#br1" timeOffset="171284.1797">3671 6665 20499,'0'0'2402,"-18"-19"-640,-23-22 0,1 2 63,-19-1-447,0-20-738,19 1-352,-21-21-384,43 21 96,-23 0-128,41 18 64,21 2-416,-1-1-417,19 21-224,-19 19-224,40 19-705,-21 1-3043,1 0-12300</inkml:trace>
  <inkml:trace contextRef="#ctx0" brushRef="#br1" timeOffset="171443.3594">3353 6327 18641,'-117'40'7207,"96"-20"-5894,1-20-544,40 0-64,19-20 256,22 1-577,-2 19-224,21-21-288,-21 1-1057,0 20-353,1 0-736,-39 20-2082,17-20-13389</inkml:trace>
  <inkml:trace contextRef="#ctx0" brushRef="#br1" timeOffset="171935.5469">4505 6089 20211,'0'-59'2338,"0"59"-1121,0 0-160,0 20 320,20 0-63,1 39-386,-1 21-447,19-2-193,-19 2-128,20 19-128,19-39-576,-19-1-673,-1-39-545,1 0-929,-20 1-1889,-20-21-11115</inkml:trace>
  <inkml:trace contextRef="#ctx0" brushRef="#br1" timeOffset="172130.8594">4426 6426 22357,'-59'0'3107,"59"-19"-1858,0-1 0,19 20 833,21-20-705,1 1-960,-3-2-353,23 21-96,-2-20-289,0 0-95,1 1-257,-1-1-416,-19 0-416,-1-19-193,-19 18-1184,-20-18-3300</inkml:trace>
  <inkml:trace contextRef="#ctx0" brushRef="#br1" timeOffset="172586.9141">4724 5930 21684,'0'59'1185,"20"-39"64,0 41 289,19-22-1,1 20-480,-1 21-576,1-21-193,1-18-192,-23 18-64,23-40 64,-21 21 32,0 1-32,-20-22-128,0 1-96,0-20-64,0 0 160,-20 0-352,20-20-65,0 1 257,20-22-96,-2 1 128,3 21-65,19-1 129,-20 0 32,19 20 288,1 0-159,0 0 191,-1 0-160,-19 0 384,21 0-223,-23-19-33,2 19-96,1-41 0,-21 21-96,0-19-32,0 19-192,-21 1 96,-17-1 64,18 20-32,-1 0 160,1 20 64,0-1-64,1 1-160,19 19 288,0 1-128,0 20-128,39-21-64,2 1-480,-3 1-385,23-22-160,-2 1-705,1-40-1345,-21 20-1602,-19-19-8872</inkml:trace>
  <inkml:trace contextRef="#ctx0" brushRef="#br1" timeOffset="173023.4375">5637 6248 22581,'20'100'1794,"0"-61"-641,-1 20-353,1-20 193,0-17-448,0-3-353,1 1-96,-3-20 64,-18 0-224,0 0 64,0-20 0,0 1-96,-18-22 96,-3 1 32,21 1-32,-20 0-128,20-2 96,0 2-64,20 39 64,1 0 64,-3 19 288,2 1-128,0 21 1,1-2-65,-1-19-64,-2-1-64,-18 1 0,21 0 0,-21-20 0,20 0 96,-20-20-96,0 0 0,20 1 64,-20 19-32,20-20-32,-1 0-64,1 20 128,0 20-96,0 19 0,20-19-96,-21 19-641,21 2-640,-20-1-1346,19-21-3010,-19-19-10443</inkml:trace>
  <inkml:trace contextRef="#ctx0" brushRef="#br1" timeOffset="173572.2657">6808 6268 19954,'20'0'2659,"0"0"-2179,0 19 481,0 1 609,0 0-545,-1 20-481,1 0-320,-20-21-63,20 21-193,-20-21-225,20-19-543,-20 22-642,0-22-1184,0-22-2339</inkml:trace>
  <inkml:trace contextRef="#ctx0" brushRef="#br1" timeOffset="173732.4219">6808 5989 21043,'0'-19'1762,"0"-1"-1185,0 0-257,20 1 64,-20 19-288,20-20-480,0 20-897,0 20-1538,0-20-1953</inkml:trace>
  <inkml:trace contextRef="#ctx0" brushRef="#br1" timeOffset="173970.7032">7046 6248 17136,'41'79'2786,"-3"-39"-992,-17-20 256,19-20-160,-20 20-737,-20-20-288,0 0-33,0 0-319,0 0-33,0 0-319,0-20-129,0 0 32,19 1-224,-19-2 63,20 1 1,20-19 0,-20 39-96,19-20-417,1 40-31,19-1-353,-19 1-320,19 0-449,-18 20-2338,-3-20-7623</inkml:trace>
  <inkml:trace contextRef="#ctx0" brushRef="#br1" timeOffset="174216.7969">7801 6189 11466,'0'-41'10378,"-20"22"-9257,20 19-576,-20 0 1313,20 19-417,0 1-448,-20 1-128,20 38-321,0-20-448,20 22-96,0-22-96,0 0-352,19 1-449,1-21 0,19-19-384,-18 0-993,-1-19-2243,-1-1-5156</inkml:trace>
  <inkml:trace contextRef="#ctx0" brushRef="#br1" timeOffset="174485.3516">8158 6189 17008,'-20'20'4356,"1"-1"-2627,-1 1-159,20 19 320,-20 1-33,20 0-768,20 0-608,19-1-321,1-39-128,19 20 0,-19-40-96,19 0-96,-19 1-96,-19-21 31,-21 0-287,-21 0 31,1 21-63,-39-21 128,-1 21 95,1-1 97,19 20 192,1 0 32,19 0-448,0 0-641,40 20-1057,0-20-1250,19 39-1825</inkml:trace>
  <inkml:trace contextRef="#ctx0" brushRef="#br1" timeOffset="174739.2578">8595 6426 22068,'-20'-19'2403,"0"-1"-962,0 0-416,1-20 448,-1 0-127,0 21-546,0-21-383,20 1-321,-21-2-160,42 22-224,-21-21-545,20 21-416,20 19-97,-1 0-864,1 19-1601,0 1-2820</inkml:trace>
  <inkml:trace contextRef="#ctx0" brushRef="#br1" timeOffset="174985.3516">8893 6407 16399,'0'0'2274,"0"-20"-384,0 0-128,0 1 127,0-22-703,-20 21-161,20-19-353,-21 0-352,21-2-191,0 2-129,0-20-129,21 19-159,-1-1-128,0 22-385,0-1-256,19 20-96,-19 0-513,0 20-1921,0-1-1762</inkml:trace>
  <inkml:trace contextRef="#ctx0" brushRef="#br1" timeOffset="175477.5391">9330 6228 19890,'-20'20'1153,"40"-20"-736,-1 0 1088,1 0 257,0 0-929,20-20-385,-21 1-192,21-1-128,-20-1 1,0-18-33,-20 19 0,0 0-96,0 1 96,-20-1 0,0 0 96,-20 20 96,1 0-352,-1 20 513,20 19-225,-19-19-64,19 39-288,20-18 352,0-2-192,0 0-160,40 1-320,-1 0-161,1-20-192,19 0-544,1-20-929,-1 0-1602,-18-20-1921</inkml:trace>
  <inkml:trace contextRef="#ctx0" brushRef="#br1" timeOffset="175659.1797">9806 6129 16591,'-20'-40'3395,"0"40"-960,1 0-578,-1 20-415,0 19-225,0 2-448,20 18-417,0-20-256,20 1-160,20 0-160,-1-20-193,21-20-223,-21 0-193,21 0-768,-21-39-1602,-19 18-2243</inkml:trace>
  <inkml:trace contextRef="#ctx0" brushRef="#br1" timeOffset="175853.5157">10004 5811 21268,'0'0'3619,"0"20"-1921,21-1-417,-1 42 64,-2-2-352,23 21-577,-21-21-383,18 0-322,23-18 33,-22-22-289,1 1-351,-20-20-97,0 0-353,-20 0-543,-20-20-2147,0-19-5221</inkml:trace>
  <inkml:trace contextRef="#ctx0" brushRef="#br1" timeOffset="176044.9219">9846 6030 21908,'0'0'2819,"19"0"-1506,21-21 64,19 21 257,22 0-449,-2-20-480,0 20-545,0 0-256,-19 0-673,-21 0-1025,1 0-320,-19 20-1505,-1 1-9417</inkml:trace>
  <inkml:trace contextRef="#ctx0" brushRef="#br1" timeOffset="176369.1407">10719 6287 15662,'0'0'5061,"0"20"-1826,-20-20-929,20 0 705,0 0-1185,0 0-1121,0 0-385,0 0-256,0 0-224,0 0-737,0 0-1025,-20-20-704,20 20-3652</inkml:trace>
  <inkml:trace contextRef="#ctx0" brushRef="#br0" timeOffset="187447.2657">932 7975 3171,'20'-40'13356,"-20"21"-10986,0-1-352,0-21-128,0 22-320,0-1-513,-20 0-353,1 1-319,-21-1 31,0 20 129,1 0-161,-22 20 64,23 19-63,-23 0-65,2 2-256,39 18 0,0-20 0,0 22 32,40-22-192,20 1 192,19 0-96,20-20 0,2 0-192,-22 19-64,20-19 64,-19-1 96,-40 22 288,-1-21-32,-19 19-128,-19 0-32,-1-19-64,-20 21-192,-19-22-257,19 1-288,-1 0-640,23-20-929,-2 19-1730,-1-19-8616</inkml:trace>
  <inkml:trace contextRef="#ctx0" brushRef="#br0" timeOffset="187729.4922">1130 8253 21940,'20'-20'545,"-20"20"-129,0 20 1282,-20 0 160,20-1-417,-18 22-544,18 18-417,0-20-256,38 1 65,3 0-193,-3-20 96,43 0-96,-22-20-64,0-20 0,1 0-64,-21-20 0,-39 0-288,20 1 64,-40 0-385,1-2 128,-21 21-31,-19 1 128,-1 19-417,1 0-1089,-2 39-2562,3 2-11083</inkml:trace>
  <inkml:trace contextRef="#ctx0" brushRef="#br0" timeOffset="187968.75">932 8829 2306,'-59'20'25784,"39"-40"-25015,20 20 64,0 0 960,20-20-608,20 1-1088,19 19-97,-19 0 0,19 0 0,20 0 0,21 0 0,-21 0-289,40 0-640,-20-21-256,-20 21-320,2-20 95,-22 20-736,-19-20-1665,-1 1-10154</inkml:trace>
  <inkml:trace contextRef="#ctx0" brushRef="#br0" timeOffset="188141.6016">1905 8174 30172,'0'-21'865,"0"2"-1506,0 19-832,0 0 640,0 0-1089,-20 19-4644</inkml:trace>
  <inkml:trace contextRef="#ctx0" brushRef="#br0" timeOffset="188315.4297">1944 8531 28603,'20'20'2530,"-20"-20"-2594,0 0 192,0 0 0,0 0-768,0 0-1795,0 19-1088,0-19-4164</inkml:trace>
  <inkml:trace contextRef="#ctx0" brushRef="#br1" timeOffset="193332.0313">2640 8055 17616,'-20'-41'1313,"0"21"-512,0 1 833,0 19 223,-19 19-383,-1 1-866,19 21-351,-17 18 31,17 1-32,21-20-64,0-1-63,39-19-65,2-1-32,-1 1 64,19 1-96,1-21 0,-21 20 64,1-20-128,-20 19 160,-1 1 64,-19 0-32,-19 19 128,-1-19-160,0 1-96,0-2-384,0 1-257,20-20-672,0 0-1473,0 0-2852</inkml:trace>
  <inkml:trace contextRef="#ctx0" brushRef="#br1" timeOffset="193506.836">2877 8312 23446,'41'21'1089,"-21"-1"-961,-20-1 96,18 1 449,-18 0-385,0-1-384,21-19-673,-21 0-928,0-19-1282,0-1-2306</inkml:trace>
  <inkml:trace contextRef="#ctx0" brushRef="#br1" timeOffset="193860.3516">2839 7955 19602,'0'-20'1089,"0"20"-1249,0 20 64,0-20 32,18 20-641,2 19-1537,21-18-64,-21 19 1249,19-1 769,1 21 352,-20-1 929,19 0 512,-19-18 321,0 18 416,0-20-128,-1-19-449,1 0-447,-20-20-258,0 0-127,0 0 0,20-20-192,-20-19-321,0-1-160,0 1-160,0-2 32,0 2-192,0 19 64,0 20 0,20 0 32,1 20 96,-3 0-256,22 19-353,1 2-416,-2-22-640,1 21-1186,-20-21-2306,19 1-8296</inkml:trace>
  <inkml:trace contextRef="#ctx0" brushRef="#br1" timeOffset="194186.5235">3572 8194 19314,'-19'0'2883,"19"0"-1282,0 0-384,0 39 96,0 1-159,0 20-482,0-21-352,19 20-95,21-19-193,1-19 32,-3-21-32,23 0-64,-22-21-128,1-19-33,-1-19 1,-19 20 128,-20-21 128,0 20 0,0 1-32,0-2 64,-20 41 193,1 0 95,-1 0-192,0 41-32,0-2 65,20 1 63,0 20-96,20-21-192,20-19-160,19-20-769,0 20-544,21-20-802,-21-20-3970,0 0-11885</inkml:trace>
  <inkml:trace contextRef="#ctx0" brushRef="#br1" timeOffset="195106.4453">4625 8114 14189,'20'-39'2755,"-20"19"-577,0 20-193,20 20 65,-20 19-736,19 21-353,1-1-481,0-19-256,0 20-32,-20-21 1,20-19 191,-1 0-224,-19-20-32,0 0-32,0 0 129,0-20-65,0 0-64,0 1-96,-19-22-32,-1 2-192,20-1-193,0 1-63,0 19 223,0-1 97,20 21 32,-20 0 32,19 0 64,1 21 32,0-1 0,0 0 0,0-1 0,-1-19-96,-19 20 96,20-20-32,-20 0-128,20-20 160,-20 1-32,20-1 32,1 0-64,-3-1-128,2 21 95,1 0 97,-1 21-160,18-1 224,-17 0-96,19-1 64,0 1 32,-21-20 32,1 0 161,0-20 95,-20 1-32,20-1-63,-20 0-129,0-1 256,-20 2-96,0-1-31,0 20 63,1-20-64,19 40-64,-20-20-160,20 20 0,0-1-64,0 22-64,20-2-32,19-19-448,1 19-577,19-19-513,-18 1-1569,-3-21-2819,3 0-9415</inkml:trace>
  <inkml:trace contextRef="#ctx0" brushRef="#br1" timeOffset="195311.5235">5518 7876 20147,'0'-40'4196,"0"40"-2595,0 19-512,20 22 128,-20 18-256,0 21-384,20-1-353,0 1-320,19-21-769,1 0-512,-1-18-193,21-2-928,-21-39-2499,-19 0-11434</inkml:trace>
  <inkml:trace contextRef="#ctx0" brushRef="#br1" timeOffset="195708.0078">5439 8153 20979,'0'0'3332,"0"0"-2852,40-19 577,-1-1-128,1 0-609,-1 1-224,21-21-480,-21 19 160,1-18-129,-20-1 1,1 21 224,-3-1-64,-18 0 128,0-1 32,0 21 64,0 41 64,0-21 192,0 39 64,0 1 33,20-1-97,0 0 0,1-18 257,-1-2 352,19-19-193,-19-20-383,0 20-97,0-40-128,-1 20 128,-19-20-64,20-19-64,-20 19 0,0-20-32,0 20-128,0 0-192,20 1-160,0 19-65,0 19-95,0 1-513,-1 0-513,21 20-800,1 0-3171,-3-21-8969</inkml:trace>
  <inkml:trace contextRef="#ctx0" brushRef="#br1" timeOffset="195947.2657">6352 8094 18481,'0'-19'3523,"0"19"-1473,0 0-320,20 19-32,-20 21-577,20-21-737,-1 22-320,1-21-96,20-20 32,-1 0 0,-19 0-160,0-20-96,0-21-1,-20 22 161,0-21 32,0 21-64,-20 19 32,-20-20-481,1 20-223,-1 0-33,1 0 32,-1 0-2242,40 0-11563</inkml:trace>
  <inkml:trace contextRef="#ctx0" brushRef="#br1" timeOffset="196562.5">7026 8055 11755,'-79'-20'5060,"59"-1"-2241,-19 21-769,19 0-32,0 21-417,0 19-672,20-1-256,0 21-193,20-20-191,0-21-129,20 1-128,-1-20 32,22 0-32,-23-20-224,23-39 0,-22 19-225,-19-19 97,-20-2 96,0 2 128,-20 0 160,-19-1-32,-2 20-32,1 1 192,1 19 192,19 20 129,0 20 63,0 0 193,20 39-128,0-19-161,20 19-128,20 0-223,-1 2-97,22-22-289,-2 1-415,20 0-578,-19-20-255,-1-20-417,1 20-1601,-41-20-7079</inkml:trace>
  <inkml:trace contextRef="#ctx0" brushRef="#br1" timeOffset="196765.625">7761 8055 23574,'20'39'1089,"-20"-19"-224,0 19-65,20-18 1,-20 19-641,20-21-288,-20 1-576,39 0-482,-19-20-960,1-20-3043</inkml:trace>
  <inkml:trace contextRef="#ctx0" brushRef="#br1" timeOffset="196937.5">7702 7796 21364,'-20'0'2082,"20"-19"-1954,0 19-160,20 0-224,-1 0-97,21 0-928,0 19-3203</inkml:trace>
  <inkml:trace contextRef="#ctx0" brushRef="#br1" timeOffset="197148.4375">8020 7916 20307,'-61'78'2018,"41"-37"-609,2-21-352,18 19-288,18-19-417,23 0-192,18-1-160,1-19-192,19 21 96,-20-21-96,-19 20 128,-20 0 64,-20-1 32,0 1 64,0 0 0,-40-1-96,20-19-481,1 20-1056,-1-20-2467,0 21-11498</inkml:trace>
  <inkml:trace contextRef="#ctx0" brushRef="#br1" timeOffset="197692.3828">9111 7935 15342,'-60'-19'2050,"21"19"96,-1 0 384,1 19-384,19 1-672,-20 0-417,19 40-256,21-20-289,0-1-256,0 21-224,21-20-32,19-21-384,-1 21-417,21-21-352,-21-19-705,42 0-1313,-43-19-1825</inkml:trace>
  <inkml:trace contextRef="#ctx0" brushRef="#br1" timeOffset="203081.0547">9508 8134 9224,'-20'-20'1089,"20"20"-961,0-20 673,0 1 1281,0-1-192,0 0-481,0 20-192,-20-21 321,20 1-129,0 20-160,-20-19 1,1 19-129,19 0-289,-20 0-31,20 0-192,-20 19-65,0 22 161,20-1-161,-20 19-191,20 1-97,0-21 0,20-19-160,20 0 32,-1-1 1,1-19-65,21-19 32,-3-21-64,1 1-128,2-2-64,-22 2-97,-19 0 65,-20-1 32,-20 19 128,1 1 32,-41 20-32,21 0 0,-22 0-128,23 20-225,-3 1-512,21-1-192,0 0-352,20-1-1378,20 1-2594,0 0-9385</inkml:trace>
  <inkml:trace contextRef="#ctx0" brushRef="#br1" timeOffset="203450.1953">9925 7955 17584,'20'0'1281,"-20"20"417,19-1 192,1 22-161,0-1-415,21-1-418,-23 0-447,2-18-65,1 19 97,-1-40 159,0 19-159,-20-19 63,0-19-31,-20-1-353,0 0-32,-1-20 32,1 0-224,2-19 64,-2 18-96,20 2 128,0 0-64,20 19-32,-2 0-192,2 20-321,1 0-352,19 20-128,-1 19-640,1-19-866,-1 19-1729,1-19-1858</inkml:trace>
  <inkml:trace contextRef="#ctx0" brushRef="#br1" timeOffset="203812.5">10521 8055 14573,'40'59'3043,"-21"-39"-705,1-1 1,20 2-450,-40-21-543,20 0-257,-1 0-192,-19-21-161,0-18-223,0 19-97,-19-19-64,-1-2-223,0 2-65,0-1 0,0 1-96,1 19 32,19-1 32,0 2-160,0 19-65,19 19 97,21-19-256,0 21-577,19-21-640,0 20-1186,1 0-3075,-1-20-9608</inkml:trace>
  <inkml:trace contextRef="#ctx0" brushRef="#br1" timeOffset="204138.6719">11057 7916 7078,'0'0'12524,"0"0"-10474,0 0-737,19 0 801,1 0-544,0 0-513,20 19-385,-21-19-159,21 0-289,-20-19-32,0 19-96,1-20 32,-21 20 33,0-20-33,0-1-160,-21 21 96,-19-19-128,0 19 192,1 0-64,-1 19-192,20 2 224,-19-1-128,19 0 96,20 19-32,0 0-96,0-19 128,20 21-96,0-2-96,19-19-257,21 0-255,-21-1-33,21-19-384,-1-19-576,2 19-1218,-2-40-2434,-19 21-7335</inkml:trace>
  <inkml:trace contextRef="#ctx0" brushRef="#br1" timeOffset="204363.2813">11573 7896 16143,'-20'-20'4708,"0"20"-2241,20 0-1314,0 0 288,0 20-160,-20 19-32,20 1-480,-20-1-481,20 22-191,20-22-65,0 21 32,20-40-96,-1 0-32,22-1-193,-23-19-159,23 0-193,-23-19-416,-17-1-352,-1 0-449,0-20-704,-20 20-1826,0-19-4677</inkml:trace>
  <inkml:trace contextRef="#ctx0" brushRef="#br1" timeOffset="204548.8282">11890 7757 18897,'0'-20'4004,"0"20"-1858,0 20-288,20 0 128,-20 19-737,0 21-704,20 19-321,-20-20-160,40-18-64,-21 18-320,21-39-193,0-20-544,-1 0-352,-19 0-97,-20-20-2017,-20-19-6022</inkml:trace>
  <inkml:trace contextRef="#ctx0" brushRef="#br1" timeOffset="204729.4922">11790 7916 22293,'-18'0'3010,"18"0"-2177,38-20 320,3 20 929,18 0-704,20 0-802,-19 0-384,19 0-800,-38 0-609,-3 0-865,3 0-1442,-21 0-7462</inkml:trace>
  <inkml:trace contextRef="#ctx0" brushRef="#br1" timeOffset="205181.6407">12942 8233 21364,'61'59'1185,"-23"-18"-929,-38 18-160,21-20 160,-21 1 33,0 0-193,0 0-160,-21-21-609,1 1-1217,2 0-2498</inkml:trace>
  <inkml:trace contextRef="#ctx0" brushRef="#br1" timeOffset="206000">13756 7598 21172,'61'-41'2530,"-43"22"-1345,23 19-576,-1 19 63,-1 22 225,1 18-416,-1 21-257,1 19-128,0 0 0,-1-20-384,-19 1 128,0-21 128,-20 2-97,-20-22 161,0 0-128,0-39 0,-19 20 96,-1-20-32,1-20 32,-1-19 32,20 0 32,-1-1-64,3-20-32,18 21 0,18-1 192,-18 19 257,41 21-1,-21 21-192,19-1-192,1 19-32,19 20-576,-19-38-321,1 19-288,-3-21-385,-18-19-608,21 0-2210,-23-19-5861</inkml:trace>
  <inkml:trace contextRef="#ctx0" brushRef="#br1" timeOffset="206253.9063">14272 7240 23478,'0'0'1409,"0"0"-896,21 41 415,-1-2 386,-2 0-674,3 22-448,19 17-63,-20-38-322,19 20-255,1-20-321,-1-1-480,1-19-769,-20 1-1377,0-21-1922</inkml:trace>
  <inkml:trace contextRef="#ctx0" brushRef="#br1" timeOffset="206500">14769 7359 18513,'-39'0'1634,"19"20"-994,-21 0 930,1 20 480,1-20-513,19 19-480,0-19-352,20 0-97,0-1 1,20-19-1,0 22-159,19-22-257,1 0-96,21 0-192,-22 0-320,-19 0-321,20 19-640,-21-19-257,1 20-928,0-20-2179,0 20-11082</inkml:trace>
  <inkml:trace contextRef="#ctx0" brushRef="#br1" timeOffset="207180.6641">15722 7359 18577,'-20'-19'1025,"20"19"-32,0 0 833,0 19-129,0 1-544,0 0-192,0 20-160,20 0-288,19-1-193,1-19-192,19 21-32,1-22 0,20 1-64,-1-20-288,0 20-64,-19-20 63,-1 19-127,-19-19 128,-20 20 96,-20 0 160,-20-20 160,0 21 0,-20-2 192,1 21-127,-21-21 223,-19 1-224,20 0-96,-2-1-64,22-19-480,-1 21-257,20-21-448,20 20-801,0-20-1441,20 0-1762</inkml:trace>
  <inkml:trace contextRef="#ctx0" brushRef="#br1" timeOffset="207362.3047">16575 7935 22036,'-59'59'1730,"18"-39"-801,-17 21 384,-3-21 193,2 19-642,0-19-671,19-1-129,0 2-449,21-1-287,-1-20-642,20 0-1761,0 0-2914</inkml:trace>
  <inkml:trace contextRef="#ctx0" brushRef="#br1" timeOffset="207956.0547">16972 7876 21268,'20'40'2690,"0"-1"-1345,-20 0-288,20 22 449,0-2-289,-20-20-416,19 2-481,-19-21 32,0-1-95,20 1-33,-20-20-64,0-20 64,0 1-448,0-21 192,0 0 0,0-19 0,0-22 32,20 22-128,20 0-96,-21 19 160,21 40 32,1 0-33,-21 19 130,-2 42 31,3-2-64,19 1-385,-20-1-512,-1-19-608,21-21-417,0 2-512,-21-21-1474,1-21-4644</inkml:trace>
  <inkml:trace contextRef="#ctx0" brushRef="#br1" timeOffset="208201.1719">17528 7122 21588,'0'-41'4997,"20"41"-3492,0 0-1024,-20 0 576,19 21 0,1 19-225,-20 38-255,20 2-257,-20-1-160,21 21-64,-1-22-480,18-17-449,-17-2-352,19-18-320,-21-2 63,1 0-864,0-19-2370,0 19-11468</inkml:trace>
  <inkml:trace contextRef="#ctx0" brushRef="#br1" timeOffset="208527.3438">17984 8233 19538,'0'0'4036,"0"0"-2627,0 20-448,0-20 1057,0 0-481,0 0-1056,20 20-385,-20-20 96,20-20 0,-20 20-64,0-20-96,20 1 97,-40 19-97,20-20-160,-20 20-545,0 0-736,1 0-321,-1 0-2402,0 0-13453</inkml:trace>
  <inkml:trace contextRef="#ctx0" brushRef="#br1" timeOffset="230081.0547">16158 9027 11498,'0'-39'2819,"-19"19"-1089,19 0 576,0 20 160,-20-21-640,20 21-545,0 0-736,-20 0 544,20 0-737,0 21 32,0-1 225,0 0 128,20-1-321,-20 1 32,39 19-31,-19-19-193,20 21-160,-1-2 32,1 1-128,19-21 96,-19 22 0,-19-21-64,-1-1 0,0 1-32,-20 0 160,0-20 33,0 19-1,0-19 0,-20 20-32,20-20-96,-20 0 128,20 0-96,-21 0 128,21 0-63,0 0-65,0 0 160,-20 21-224,20-1 160,-20-1 32,1 1 64,-21 19-127,0 22 31,21-22-32,-21 0-128,0 1 128,1 1-128,19-2-224,0-19-417,20-1-672,0 1-769,0-20-320,20 0-1730,0 0-6759</inkml:trace>
  <inkml:trace contextRef="#ctx0" brushRef="#br1" timeOffset="230284.1797">16556 9821 24439,'-60'20'2658,"21"-20"-2434,19 21 961,-21 18 321,-18 0-898,19 1-383,0 20-193,21-21-32,-1 1-577,0-21-736,20 22-673,0-21-1281,0-20-4933</inkml:trace>
  <inkml:trace contextRef="#ctx0" brushRef="#br1" timeOffset="243856.4453">17727 9166 4003,'-21'-39'8168,"1"19"-6182,20-1-513,-18 21 1218,-2-20-193,20 20-960,-21 20-449,1 1-192,20 38 95,0 21-223,0-1-160,0 21-321,20 18 225,1-19-353,17 1-64,3-21-64,-1-19-128,19-1-32,-19 0-353,19-38-544,-19 19-961,-1-40-2818,1 0-12909</inkml:trace>
  <inkml:trace contextRef="#ctx0" brushRef="#br1" timeOffset="244595.7032">18044 9086 13164,'21'0'3043,"-21"-20"-1025,0 20 544,0 0-448,0 20-672,20 1-450,-20 19-319,0-1-64,0 0-257,0 2-32,18-2-31,-18-19 95,0-20-96,0 20-128,0-20 33,0-20 31,0 0-160,0-19-32,0-21-64,0 20 64,0-19 0,20-1-64,-20 20 96,0 21-32,21-1-160,-1 20 0,0 0 160,-1 20 96,1 19-128,0 0-64,0 2 32,19-21 32,-19 19 0,0-19-256,0 0-289,0-1-288,-1 2-512,1-21-929,-20 0-2947,0 20-6983</inkml:trace>
  <inkml:trace contextRef="#ctx0" brushRef="#br1" timeOffset="245399.4141">18203 9583 12684,'-19'-19'1825,"19"19"-31,0 0 1121,0 0-321,0 0-832,0 0-257,0 0-448,0 0-288,0 0 160,39 0-192,-19 0-289,39 0-128,-19 0-192,19 0-32,-19-21-63,19 21-1,-18-20-193,-21 20-223,0 0-225,-2 0-383,-18 20-450,0 1-896,0-21-3428</inkml:trace>
  <inkml:trace contextRef="#ctx0" brushRef="#br1" timeOffset="246152.3438">18401 9881 11659,'-19'-19'4196,"19"19"-2915,0-21 352,0 21 1026,0-20-930,0 20-800,0-20 96,0 1 64,0 19-288,19 0-128,-19-20-65,20 20-223,-20 0-129,20 20-64,0-1-32,1 1-32,-3 21-32,23 18-32,-41-20-31,20 0-1,0 2-64,-20-2-33,-20 1-31,0-21 64,-1 3-64,1-3 0,2-19 96,-3 0-64,1-19 32,0-22 0,20 1 0,0 21 160,20-1 128,-20 0-128,20 20 289,19-21-129,-19 42-128,1-21-128,19 20-224,-22-20-320,23 20-545,-21-1-705,0-19-1089,-20 0-3683,19 0-9129</inkml:trace>
  <inkml:trace contextRef="#ctx0" brushRef="#br1" timeOffset="246746.0938">18680 9086 11370,'0'-39'7688,"0"19"-5574,39 20-609,1 0 769,19 39-704,1 2-738,20 38-543,-1 1-129,0 38-256,-19-18 384,-1 19-224,-19 1 32,-40-22-96,0-18 64,0-1 96,-40 1-64,1-41-31,-1 0-33,20-17-161,-19-3-767,39-38-802,0-3-1633,0 3-8969</inkml:trace>
  <inkml:trace contextRef="#ctx0" brushRef="#br1" timeOffset="247795.8985">19296 8372 3747,'-41'-19'7015,"21"-1"-4773,0 20 128,20-21 481,-19 21-641,19-20-705,0 20-448,0 20-288,0 1 480,19 18-320,-19 1-160,20-1-289,-20 21-95,20-20-161,-20-1 0,0-19-64,0 1 64,20-1-63,-20-20-97,0 0 96,0 0 96,0-20-96,0-21-160,0 2-64,0-20-64,0-2-256,0 22 255,0 0 33,21-2 0,-21 41 32,18 0 64,2 21 32,-20-1 160,20 19-127,21 0-33,-23 22 0,23-22-96,-1 0-257,-21-19-351,21 0-449,-20 1-641,0-21-1826,-20 20-3554</inkml:trace>
  <inkml:trace contextRef="#ctx0" brushRef="#br1" timeOffset="248187.5">19296 8888 17648,'-21'0'2883,"21"-20"-1057,0 20 640,21 0-576,-3 0-897,22-19-225,1 19-287,18-20-353,0 20-160,1-20 96,-1 20-448,-19 0-321,-20 0-480,19 0-449,-39 0-704,0 20-1698,0 0-2498</inkml:trace>
  <inkml:trace contextRef="#ctx0" brushRef="#br1" timeOffset="248723.6328">19513 9127 14830,'0'0'3395,"0"-20"-1826,20-1 866,-20 21-65,20-20-897,0 20-544,0 0-288,-20 0-257,19 0-160,1 20-64,0 21-64,-20-2-31,0 1-1,0 0 0,-20 0-96,0-1 192,1-19-160,-21 19-64,20-18 0,-19-21 0,19 0-129,20 0 97,-20-41 96,20 22-96,20-21 160,0 21 64,-1-21 161,21 19 127,-20 21-96,19 0-224,1 0-96,0 0-256,-1 0-224,1 21-769,-19-21-961,17 0-3332,-38 0-10665</inkml:trace>
  <inkml:trace contextRef="#ctx0" brushRef="#br1" timeOffset="253747.0703">12128 11767 20243,'-20'20'5349,"20"-20"-4773,0 0-608,20 19 513,21-19 576,-21 0-225,19 0-479,21 0-193,-21 0-32,21-19-160,19-1-609,-20 20-255,2-20-802,-2 20-1537,-39 20-2787</inkml:trace>
  <inkml:trace contextRef="#ctx0" brushRef="#br1" timeOffset="253938.4766">12327 12084 22132,'-39'20'2563,"39"-20"-2499,19 0 737,21-20 544,19 1-416,1-1-577,-1 0-288,20-20-288,2 40-609,-22-20-768,-19 0-1859,-1 1-2850</inkml:trace>
  <inkml:trace contextRef="#ctx0" brushRef="#br1" timeOffset="254145.5078">12703 11569 16047,'21'0'7559,"-1"0"-6182,20 19-608,-1 1-161,21 19-159,-1 1-289,-18 20-96,17-1-128,-17-18-64,-21 18 32,-1-20 128,-19-19-64,0 0-288,-19 1-321,-1-2-1249,0-19-3075</inkml:trace>
  <inkml:trace contextRef="#ctx0" brushRef="#br1" timeOffset="255159.1797">14313 11390 19442,'-20'0'2434,"20"20"-1185,0 0 97,20 19 511,-20 0-351,18 41-705,3-1-321,-1 21-128,0 0-159,0-22-65,-1 2-32,1-21-96,0-19-96,0 0 32,0 0 64,-20-21-225,19 1-223,-19-20-225,20 0-384,-20 0-320,0 0-897,0-20-2499,0 1-8295</inkml:trace>
  <inkml:trace contextRef="#ctx0" brushRef="#br1" timeOffset="255528.3203">14789 11687 15406,'20'0'1409,"-40"21"-960,0-1 1601,-19 19 384,-2 0-768,1 22-289,1-22-288,-1 0-64,20-19-224,0 0 32,20-20-161,0 21-287,20-21 479,20 19-671,-20-19 543,19 0-255,1 20-385,1-20 288,-2 0-512,1 20 128,-20-1-160,-1-19-289,1 20-223,0-20-417,-20 20-257,0-20-415,0 19-1378,0-19-2370</inkml:trace>
  <inkml:trace contextRef="#ctx0" brushRef="#br1" timeOffset="256122.0703">15463 11469 5477,'-20'-39'12459,"1"19"-9576,19 0-609,0 20 97,0 0-321,0 0-641,0 20-480,0 0-257,0 19-159,0 20-161,19-18-320,21 18-64,-20 0 32,39-18-320,-18-2-129,-1 0 1,19-19-96,-19 1 95,-1-1 225,1-20 192,-1 0 32,-19 0 0,-20 0 32,0 0 64,-20 0 32,1 19-32,-21 1 128,0 0 129,1-1-321,-1 1 96,1 0-160,19 1-64,0-21 96,-1 19-897,1-19 577,20 0-769,0 20-641,0-20-1601,20 0-2467,21-20-8936</inkml:trace>
  <inkml:trace contextRef="#ctx0" brushRef="#br1" timeOffset="256317.3828">16040 12025 9705,'-20'59'14990,"0"-19"-13741,-21-21-352,23 22 929,-23-2-129,1-19-1216,21 19-353,-21-17-705,20-3-576,20 21-416,0-40-1410,-20 19-2594</inkml:trace>
  <inkml:trace contextRef="#ctx0" brushRef="#br1" timeOffset="256913.086">16714 11728 4003,'-40'-61'1858,"40"41"-2499,0 1-1761</inkml:trace>
  <inkml:trace contextRef="#ctx0" brushRef="#br1" timeOffset="257324.2188">16674 11390 12780,'0'-21'3107,"0"2"-673,0 19 128,20 0-256,-20 0-576,0 19-513,0 2-320,20 19-64,-20-1-353,20 0 1,-20-19-65,21 21-224,-21-22 65,18-19 31,-18 0-224,0 0 96,0 0 0,0-39-128,0 18 32,0-38-64,0 0 0,20-1-160,0 1 0,1 0 64,-1 18 64,-2 41-96,23 0 128,-21 19 256,0 22-64,19-1-64,-19 19-32,20 1 1,-21-1-226,21-20-223,-20 2-609,0-21-64,-1 19-256,1-39-961,-20 20-2915,-20-20-7175</inkml:trace>
  <inkml:trace contextRef="#ctx0" brushRef="#br1" timeOffset="257520.5078">16813 11847 20115,'-20'0'5092,"40"0"-4259,1-21 160,17 1 929,23-19-513,-2 19-1120,20 1-354,-19-1-255,-1 20-352,-19 0-482,1 20-1024,-23-1-929,-18 21-2210</inkml:trace>
  <inkml:trace contextRef="#ctx0" brushRef="#br1" timeOffset="257844.7266">16992 12143 25656,'20'-19'1633,"20"-21"-1440,19 21 767,-19 19-287,-1 0-609,-19 0-128,0 19-128,1 21 0,-21 0-97,0 0 65,0-1 160,0 22 128,0-22-32,-21 0 160,21 1 193,0-21 63,0-19 1,21 0 95,-1 0-224,19-19-127,21-1-129,-1 0-160,0 1-417,-19 19-704,-20-20-417,19 20-1120,-19 20-2211</inkml:trace>
  <inkml:trace contextRef="#ctx0" brushRef="#br1" timeOffset="258380.8594">17905 11330 20947,'-39'0'2467,"39"0"-1186,0 0 32,0 20 289,0 20-449,19 19-320,1 0-289,0 2-320,0 17-32,0 3-128,19-3-128,-19-17-128,0-22-288,21 0-385,-23-19-32,2 0-384,1 1-897,-1-42-1570,0 21-4708</inkml:trace>
  <inkml:trace contextRef="#ctx0" brushRef="#br1" timeOffset="258622.0703">18302 11667 22325,'-19'41'2274,"19"-2"-1890,0 1 449,19-1 192,1 2-513,0-22-383,20 1-65,-1-20 96,1-20-32,-1 1-96,-19-1-32,1-40-64,-21 20 0,0 1-96,-21 18-193,-17-19-159,17 21-673,-19-1-641,1 0 481,19 20-705,20 20-2338</inkml:trace>
  <inkml:trace contextRef="#ctx0" brushRef="#br1" timeOffset="259091.7969">18838 11667 9032,'20'-79'12172,"-20"60"-10475,0 19-287,-20 0 351,-20 19-255,21 1-161,-1 19-576,0 1-289,0 20-352,20-40-128,20 19-64,0-39-192,0 0 64,19 0-97,-19-19 129,0-21 32,-20 21 128,0-22 0,0 21 32,0 20 32,0 0 64,-20 0-32,20 20-96,0 40 65,20-20-65,0 40-65,-1-21 33,1 21 64,21-2-64,-21 2-64,-20-21 192,0 0-64,-20 22-64,-1-42-96,1-19 801,0-1-2178,-19 2 544,19-21-417,-20 0-896,1-21-2338,19-18-5734</inkml:trace>
  <inkml:trace contextRef="#ctx0" brushRef="#br1" timeOffset="259432.6172">19016 11985 23702,'61'-20'1569,"-22"0"-415,21 1 31,-21 19-673,-19 0-448,0 0 96,0 19-96,-20 1-32,0 21-128,-20-2-96,0 0 288,0 1 32,20-21-128,-19 2 257,19-21 223,0 0-96,0 20-287,0-20-97,19-20 96,1-1-257,20 2-255,-1 19-128,1-20-321,1 0-609,-23 20-415,23-19-2692,-21 19-5604</inkml:trace>
  <inkml:trace contextRef="#ctx0" brushRef="#br1" timeOffset="259866.211">19513 11132 21396,'0'-20'1697,"0"20"-1056,0 20 1281,0-1-321,0 21-640,0 20-608,0-20-161,20-1-128,-20 0 0,20-18-32,0-1-32,-20-20 32,20-20 128,-20-1-96,0 2 0,0-21 0,0 1-64,0 0 192,0-22-224,19 2 96,-19 18 321,20 22-161,-20 19-192,20 0 224,0 40-31,19 0-129,-19 19-96,20-18-513,-19 18-160,17 0-416,3-19-256,-1 0-1089,-21-21-1986,-19 1-4645</inkml:trace>
  <inkml:trace contextRef="#ctx0" brushRef="#br1" timeOffset="260105.4688">19652 11647 24278,'-20'20'2659,"20"-20"-1986,0-20 288,40 20 352,-20 0-737,39-19-480,-18 19-128,18 0-288,-19 0-288,19 0-578,-19 0-767,-20 19-994,-20-19-2627</inkml:trace>
  <inkml:trace contextRef="#ctx0" brushRef="#br1" timeOffset="260387.6953">19830 11926 23029,'41'19'1762,"-21"-38"-193,39 19 33,-19-20-481,-1 40-352,-19-20-641,-20 39 64,0-19-224,-20 40-192,1-1-32,-1 1-33,-20-20 225,20 19 96,20-40 0,0 3-32,20-3 128,0-19 161,39-19-225,-19-3-32,19-17-224,2 19-257,-41 1-576,18-1-672,-17 0-1923,-21 20-10089</inkml:trace>
  <inkml:trace contextRef="#ctx0" brushRef="#br1" timeOffset="261083.0078">20466 11647 18289,'-59'0'5157,"59"-19"-4004,-20 19 352,40 0 257,-20-20-161,39 20-800,-19-20-641,20 20-32,-1 0-128,22 0-384,-3 20-577,3-20-544,-22 20-737,-19-1-2147,0 1-9127</inkml:trace>
  <inkml:trace contextRef="#ctx0" brushRef="#br1" timeOffset="261249.0235">20565 11926 22901,'41'-20'1410,"-23"20"-321,22-20 416,21 20-1185,-22 0-544,21 0-769,-21 20-737,1-20-3394</inkml:trace>
  <inkml:trace contextRef="#ctx0" brushRef="#br1" timeOffset="262545.8985">21201 12084 3427,'0'0'6246,"-20"0"-3812,20 0-64,-20 0 545,20 0-417,0 0-800,-21 0-513,21 20 32,0 0-64,0-1-160,0 2-224,21-1-128,-1 19-33,0-19-159,19 0-225,1-20-224,0 0 96,19-20-192,-18 0-96,-3-39-65,3 19-31,-21-19 32,-20 0 0,0-21 95,-20 21 226,-21-2-162,3 2 65,-23-1 64,22 1 32,-21 19 33,40 1 159,-19 18-64,39 1 32,0-19-64,0 19-96,39 1 33,1-21-97,39 19 32,0-18-64,2 19 128,18 1-385,-20-1-191,-20 20 31,1 20-63,-39 19 256,-21 0 192,-21 22 96,1-2 256,-20 21 192,1-2 225,-1 3-160,20-3 31,1-17-544,38-22 0,1 0-64,20-19 0,-20 0-96,39 1-224,-18-2 31,17 1-127,-17-20-129,18 0-287,-39 20-930,19-20-2754,-39 0-5926</inkml:trace>
  <inkml:trace contextRef="#ctx0" brushRef="#br1" timeOffset="262965.8203">22213 11708 17040,'20'59'4772,"-20"-20"-3747,0 2 481,19-21 351,-19 19-992,0-19-224,0-1-193,20-19-224,-20 0 97,-20 0-65,20-19-192,-19-21-64,19 21 96,0-22-96,-20 2-96,20 19 128,20 20-96,-1 0 96,1 20-64,0 19-96,21-18 160,-3 18-64,3-19-385,-1 0-736,-1-1-352,-19-19-353,0 0-2466,-20 0-8424</inkml:trace>
  <inkml:trace contextRef="#ctx0" brushRef="#br1" timeOffset="263957.0313">22173 11390 10345,'-39'0'2979,"19"0"-769,0 20-384,-20 0 929,21 39-481,-1-20-1089,20 41-224,0-1-96,0-19-513,20 19-288,19-19-512,1-1-866,-1-19-1216,-19 0-2787</inkml:trace>
  <inkml:trace contextRef="#ctx0" brushRef="#br1" timeOffset="264427.7344">22750 11330 21107,'-41'-20'2211,"41"20"-450,0 20-383,0 0-386,0 40-191,21-1-416,-21 0-193,20 1-96,-2-1-64,2 2-128,1-2-128,-1-39-321,0 19-160,-1-18-704,1-21-289,0 0-1729,0 0-2402</inkml:trace>
  <inkml:trace contextRef="#ctx0" brushRef="#br1" timeOffset="264674.8047">23027 11569 20179,'-20'39'2434,"0"0"-1345,20 1 224,0 1 129,0-2-610,20-19-607,0-1-257,19 1 32,1-40 96,1 20-96,-23-39 128,2 0-256,0 19 128,-20-21-289,0 2-95,-20 19-257,0 0 33,2 20-385,-23 0-801,21 0-1377,0 20-1954</inkml:trace>
  <inkml:trace contextRef="#ctx0" brushRef="#br1" timeOffset="265161.1328">23543 11608 19218,'21'-39'1249,"-21"19"96,0-1 609,-21 1 32,1 1-641,0 19-448,0 19-288,1 1-1,-1 21-223,0-2-321,20 0-128,0 1-97,20 1-63,0-22-64,-1 1 64,1-20 64,0 0 224,-20-20-161,20 1 97,-20-22 33,21 21 31,-21 0 96,0 20-64,0 0-96,0 20 64,0 0-160,18 21 64,-18 18 32,20-20-64,1 21 32,-21-1 32,0-19-64,0 20-97,0-21 33,-21 1-64,1-21-384,2 2-481,-3-1-577,1-20-1473,0 20-6918</inkml:trace>
  <inkml:trace contextRef="#ctx0" brushRef="#br1" timeOffset="265680.6641">24078 11588 21236,'-18'0'1121,"18"0"192,0 20 769,0-20-641,18 20-480,2-1-480,1 21-289,-1-19-96,0-1 96,-20-1-32,20 1 64,-20-20 1,0 0-161,-20 0-128,20-20 64,0 1 64,0-22-64,0 1 0,0 1-32,0 0-64,20-2 320,-1 2-224,21 19 64,-20 20-32,19 0 64,1 20-192,-20 19-256,19 2-225,-19 18-320,0-20-288,1 2-801,-21-21-1089,0-1-1505,0 1-7720</inkml:trace>
  <inkml:trace contextRef="#ctx0" brushRef="#br1" timeOffset="265913.086">24238 11191 22261,'40'-40'1953,"-1"40"-223,1 0 160,19 0-513,20 20-352,2 19-673,-22 2-287,20 18-65,-19 0-33,-1 2-31,-18-2-96,-23-20-192,2 21-225,-20-20-159,0-21-674,-20 21-800,2-19-2210,-2-21-9225</inkml:trace>
  <inkml:trace contextRef="#ctx0" brushRef="#br1" timeOffset="266114.2578">24892 11647 28827,'140'40'-385,"-120"-40"-479,0 0-930,0 0-608,-20-20-2723</inkml:trace>
  <inkml:trace contextRef="#ctx0" brushRef="#br2" timeOffset="277126.9532">17905 13354 14189,'-20'-19'224,"20"19"705,-19-20-32,19 0 993,-20 1 31,20-1-447,-20 0-769,20 20-289,-20 20 449,20 19 64,-20 20-289,20 22-191,0-3-193,0 2-160,20-21-64,0 2 96,39-42 64,21 1-128,-1-40 0,0 1 1,1-42-1,-20 2-64,-1 0-32,-19-21-65,-40 2-95,0 17 64,-40 2 64,1 18-64,-41 22 64,0-1 0,1 20-96,-20 20-385,20-1-384,19 22-352,1-2-929,39 20-1249,20-18-1506</inkml:trace>
  <inkml:trace contextRef="#ctx0" brushRef="#br2" timeOffset="277352.5391">18144 13395 20499,'-41'20'2114,"41"0"-1538,-18-20 930,18 19-33,0 1-576,0 19-480,18 2-257,-18-2-160,41-19-64,-21 19-449,0 2-192,19-21-320,-19-1-1217,20 1-3107</inkml:trace>
  <inkml:trace contextRef="#ctx0" brushRef="#br2" timeOffset="277625.9766">18541 13354 15887,'0'0'2274,"0"0"-1409,-21 22 1377,21-3-128,-20 21-769,20-1-384,-18 0-224,18 2-353,18-2-128,2 1-32,21-1-96,-3-18-31,23-1-65,-2-20-481,1 0-512,19 0-704,-20-20-1250,-18-1-2594</inkml:trace>
  <inkml:trace contextRef="#ctx0" brushRef="#br2" timeOffset="277810.5469">18719 13554 15534,'-79'0'3588,"38"0"-1923,41 0-384,0-20 353,0-1-641,41 2-769,-1-1-544,-1 20-1090,1-20-1024,-1 1-2563</inkml:trace>
  <inkml:trace contextRef="#ctx0" brushRef="#br2" timeOffset="277968.75">18640 13354 18769,'-59'-39'2306,"59"39"-1633,0-39 1057,18 19-321,3 0-1057,19-20-480,19 20-672,1 0-738,-1 20-2914,-19 0-10282</inkml:trace>
  <inkml:trace contextRef="#ctx0" brushRef="#br2" timeOffset="278298.8282">19097 13276 15662,'39'78'3652,"-39"-17"-1506,20-22-224,0 20-321,0-18-608,19-2-512,-19 1-289,0-1-160,19-18 96,-19-21-128,0 0-224,-20-21-1,0 1 1,0-19-32,-20 0-224,0-22-33,-19 2 161,-1 20 320,-19-22 0,19 2 96,20 20 192,1-2 32,-1 22 1,40-1 191,19 20 97,21 0 63,-1 20-448,0 20-128,22 0-64,-22 19-160,0-18-64,-19 18 160,-40 0 160,0-19-64,-20 0 64,-39-1 128,19 0-160,-19-19-320,-2 21-256,2-22-513,19-19-1249,21 0-3524,-1 0-11721</inkml:trace>
  <inkml:trace contextRef="#ctx0" brushRef="#br2" timeOffset="278522.461">19812 13017 25047,'18'-39'2146,"-18"19"-1217,0 20 64,0 0 641,-18 20-738,18 19-735,0 22-33,0-2-256,0 0-545,0 21-384,18-2-833,3 3-128,-1-22-1537,20-19-2979</inkml:trace>
  <inkml:trace contextRef="#ctx0" brushRef="#br2" timeOffset="278690.4297">19950 13713 22613,'0'39'2979,"0"-19"-1730,0-20 96,0 19-928,20-19-834,0 0-1152,-20 0-1666,20 0-9161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Linear-Time Selection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4191000" y="2241561"/>
                <a:ext cx="4648200" cy="162558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4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4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4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US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sz="4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sz="4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4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Sorting Lower Bound</a:t>
                </a:r>
                <a:endPara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191000" y="2241561"/>
                <a:ext cx="4648200" cy="1625589"/>
              </a:xfrm>
              <a:blipFill rotWithShape="1">
                <a:blip r:embed="rId3"/>
                <a:stretch>
                  <a:fillRect l="-4724" r="-1444" b="-6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Sorting Lower Bound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640" y="1062720"/>
              <a:ext cx="8868960" cy="389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60" y="1055880"/>
                <a:ext cx="8893800" cy="39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Idea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991440"/>
              <a:ext cx="8819280" cy="3559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" y="978120"/>
                <a:ext cx="8847000" cy="35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Idea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8520" y="1105560"/>
              <a:ext cx="8904960" cy="3859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1090440"/>
                <a:ext cx="8931240" cy="38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2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3886</TotalTime>
  <Words>32</Words>
  <Application>Microsoft Office PowerPoint</Application>
  <PresentationFormat>On-screen Show (16:9)</PresentationFormat>
  <Paragraphs>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1_Lecture</vt:lpstr>
      <vt:lpstr>2_Office Theme</vt:lpstr>
      <vt:lpstr>3_Office Theme</vt:lpstr>
      <vt:lpstr>2_Lecture</vt:lpstr>
      <vt:lpstr>4_Office Theme</vt:lpstr>
      <vt:lpstr>An Ω(n  log⁡n) Sorting Lower Bound</vt:lpstr>
      <vt:lpstr>A Sorting Lower Bound</vt:lpstr>
      <vt:lpstr>Proof Idea</vt:lpstr>
      <vt:lpstr>Proof Idea (con’d)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183</cp:revision>
  <dcterms:created xsi:type="dcterms:W3CDTF">2010-07-08T21:59:02Z</dcterms:created>
  <dcterms:modified xsi:type="dcterms:W3CDTF">2012-03-26T00:16:27Z</dcterms:modified>
</cp:coreProperties>
</file>