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256" r:id="rId6"/>
    <p:sldId id="671" r:id="rId7"/>
    <p:sldId id="668" r:id="rId8"/>
    <p:sldId id="667" r:id="rId9"/>
    <p:sldId id="638" r:id="rId10"/>
    <p:sldId id="640" r:id="rId11"/>
    <p:sldId id="672" r:id="rId12"/>
    <p:sldId id="664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57" d="100"/>
          <a:sy n="57" d="100"/>
        </p:scale>
        <p:origin x="-690" y="-8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8T23:55:18.5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595 9960 6790,'0'39'1057,"0"2"769,0-21 576,0 39-352,19 1-417,-19-1-383,20 0-322,0 21-63,0-21 224,1 21-96,-3-21-192,-18 2-128,20-2-129,-20-20-224,20-19-127,-20 21-65,0-22 0,0 1 96,-20 0 160,20-20-63,0 0-97,-20-20 32,20-19 33,-18-2-257,-3-18-64,1-21 128,0 1-160,0-21 32,1 2 64,19 18 32,-20 1-160,20-1 96,0 21 0,0 18 0,0 2-97,0 19 1,20 1 64,-20-1-96,19 0 0,1 20-64,20 0 192,-1 0-32,-19 40 32,41-1 32,-22 41 64,1-1-64,0 1 32,-21-1 128,21 20 0,0-20-31,-21-19-1,1 19 0,0-19-64,0-20-160,1-1-96,-3 2-577,2-41-448,1 20-1025,-21-20-1762,20 0-11723</inkml:trace>
  <inkml:trace contextRef="#ctx0" brushRef="#br0" timeOffset="202.1484">634 10615 18225,'-59'21'2370,"59"-21"-1057,0 0-768,20-21-193,-1-19-384,21 21-512,1-1-513,-3-19-897,3 19-2691</inkml:trace>
  <inkml:trace contextRef="#ctx0" brushRef="#br0" timeOffset="535.1562">1191 9862 20339,'-20'-21'993,"20"21"-1089,0 21 864,0-2 546,0 21 95,20 19-192,0 21-704,-2-2-225,3 3-192,19-3-32,-1-17-160,1-2-256,0 1-449,-1-21-352,1-19-833,19 19-416,-18-19-3076</inkml:trace>
  <inkml:trace contextRef="#ctx0" brushRef="#br0" timeOffset="897.4609">1826 10258 11947,'19'-59'6150,"-19"39"-5830,0 20 224,-19 0 610,-1 0 223,0 20 128,-20 19-512,21 1-384,-1 0-385,0 0-32,20-1-192,0 0-32,40-19 64,-1 1 0,1-1-128,19-1-416,-19 1 416,19 0 31,-39-1-31,21 21 128,-41-19 0,0 18 0,-20-19-128,-1 19-96,1-19-448,0-20-834,2 21-1088,18-21-3268</inkml:trace>
  <inkml:trace contextRef="#ctx0" brushRef="#br0" timeOffset="1208.0078">2104 10417 18641,'20'19'1153,"-40"-19"-929,20 20 1218,0 21 352,0-2-353,0 0-544,20 1-353,-1-19-352,21-2-63,19-19 31,21 0 96,-21-19-224,0-22-64,2 2 64,-41-1-256,-2 1 64,3-2-1,-42 2 33,3 19 0,-22 1-256,-1-1 128,-38 20-1,20 20 33,-1-1-352,1 1-1026,19 0-1665,1-1-6150</inkml:trace>
  <inkml:trace contextRef="#ctx0" brushRef="#br0" timeOffset="1976.5625">733 10575 3138,'-20'0'289,"20"0"-193,0 0 1345,-18 0 321,18-19-289,0 19 449,0-20 352,0 20 32,0-20-288,-21 20-128,21 0-288,0-19-193,0 19-128,0 0-608,0 0-449,0 0-32,0 0 0,21 0-128,-3 0-96,22-20-96,1 20-448,-2-21-577,1 1-737,0 1-1441,-1-1-4421</inkml:trace>
  <inkml:trace contextRef="#ctx0" brushRef="#br0" timeOffset="2534.1796">812 11171 17328,'-18'0'1601,"18"-20"-608,0 20 160,18 0 161,3 0-321,39-19-32,-1 19-449,60-20-288,1 0 0,38-1-95,60 2-193,1-40 64,38 19 0,-38-20 0,-21 21 0,-58 19 0,-41 20 96,-20 0 256,-18 20-256,-23-1-32,-17 1 192,-1 0-160,0 20-32,-2-40-288,-18 20-384,21-20-161,-21 0-544,20 0-321,0-20-992,-20 1-4005</inkml:trace>
  <inkml:trace contextRef="#ctx0" brushRef="#br0" timeOffset="2758.789">3076 10278 28827,'-20'-20'769,"1"20"-1058,-1 0-479,40 0 287,-20 0-224,19 0-992,1 0-2467,0 0-10410</inkml:trace>
  <inkml:trace contextRef="#ctx0" brushRef="#br0" timeOffset="2889.6484">3374 10636 24086,'0'39'1282,"-21"-39"-706,21 20-256,0-20-352,0 0-672,0 0-1410,0 0-1986</inkml:trace>
  <inkml:trace contextRef="#ctx0" brushRef="#br0" timeOffset="11340.8203">3969 9940 13869,'-19'0'2050,"19"0"-833,0 20 448,19 0 481,-19-1-864,20 2-706,0 19-288,0-21-192,0 1-96,-1 0-96,1-1-448,-20-19-1090,20 0-1312,1-19-3268</inkml:trace>
  <inkml:trace contextRef="#ctx0" brushRef="#br0" timeOffset="11500">4149 9901 16495,'18'20'3203,"-18"-1"-2722,0 1 832,20 19-224,1-18-961,-21 19-320,40-1-1250,-21-19-2049,1-1-3748</inkml:trace>
  <inkml:trace contextRef="#ctx0" brushRef="#br0" timeOffset="12398.4375">4704 10417 7591,'-20'-20'2914,"1"20"-2946,19 0 289,0 0 1088,-20-20-64,20 20-160,-20 0-32,20 0 64,-20 0 161,20-19 159,-21 19 0,21 0-416,0 0-544,-18 19-65,18 1-31,0 0 159,0 19 33,18 2-225,3 18 129,-1-20-97,0-19-128,19 20-96,1-40 1,-20 0-129,19 0 64,-19-19 32,0-2-96,0-19-160,-20 1-96,0 0 0,0 19 63,-20-1-191,0 1-128,-19 1-1,-1-1-31,20 20-1,-19 0-544,19 0-800,0 20-1282,20-20-3876</inkml:trace>
  <inkml:trace contextRef="#ctx0" brushRef="#br0" timeOffset="12731.4453">4942 10436 16463,'21'61'769,"-3"-42"192,-18 21 672,20-21-127,1-19-417,-21 20-321,0-20-415,0 0 31,0 0 65,0-20-161,0 1-192,0-1-96,0-19 0,0 19-32,0-21 32,0 22-96,20-1 160,-20 20-288,20 0 96,-20 0 63,18 20 65,23-1 0,-21 22-352,20-21-929,-1-1-1089,-19 1-2595</inkml:trace>
  <inkml:trace contextRef="#ctx0" brushRef="#br0" timeOffset="14943.3593">5479 9999 8327,'-20'-39'6791,"0"39"-5126,20 0-191,-21 0 255,21 0-287,0 20-257,0-1 0,0 22-96,21-2-128,-1 20 0,0 2-96,-1-2-417,1 1-224,0-20-128,0-1 1,0 0-194,-1-19-223,1 1-256,0-1-481,-20-1 0,20-19-865,0 0-1025,-20 0-2434</inkml:trace>
  <inkml:trace contextRef="#ctx0" brushRef="#br0" timeOffset="15153.3203">5756 10238 21075,'21'20'1666,"-21"0"-993,18 20 672,2 0-384,21-1-641,-21 0-160,19-19-288,1 21-576,-20-22-289,19-19-481,1 0-864,-20-19-1410,19-1-4355</inkml:trace>
  <inkml:trace contextRef="#ctx0" brushRef="#br0" timeOffset="15313.4765">6194 10338 7623,'0'0'11050,"0"39"-9256,-21 1-97,21 40 33,-20-2-96,0 22-385,0 0-737,20-21-352,0-20-127,0 1-450,0-21-352,0 1-224,20-21-832,0-19-1090,0 0-2498</inkml:trace>
  <inkml:trace contextRef="#ctx0" brushRef="#br0" timeOffset="15595.7031">6352 9821 16335,'0'-20'2498,"0"20"-864,0 20-33,-20 21 321,20-2-256,0 20-513,20 1-673,0 19-384,0-40-128,-1 22-320,21-41-641,-20-1-544,19 1-994,-19-20-1408,-20-20-13134</inkml:trace>
  <inkml:trace contextRef="#ctx0" brushRef="#br0" timeOffset="15740.2343">6570 9881 17584,'0'20'4164,"0"19"-2594,0 1-65,0 0-288,0 19-736,0-19-385,20 1-1249,-1-2-1314,21-19-2241</inkml:trace>
  <inkml:trace contextRef="#ctx0" brushRef="#br0" timeOffset="16421.875">7542 10020 18193,'21'-60'2338,"19"40"-1217,-22 1 32,23 19-448,18 19-417,-19 1-96,0 19-96,-1 22 0,-19-2-32,21 21-32,-21-21-32,-20 1 33,0-1 95,0 0-96,-20-18 256,-1-2 64,1 1-63,0-1 63,1-19 224,19 1 193,0-21-288,0 0-129,19 0-224,1 0 32,21-21-32,-3 1-320,3 20-160,-1-20-609,-1 20-480,21-19-962,-1 19-1376,-19-20-5830</inkml:trace>
  <inkml:trace contextRef="#ctx0" brushRef="#br0" timeOffset="16696.289">8336 10297 16367,'-18'-19'3299,"-3"-1"-1409,21 40-192,0-1-641,0 2-65,0 19-63,0-1-128,21 0-352,-3-19-193,22 1-224,19-21 96,-18 0-64,18-41 32,-19 2-64,0-20-96,-20 18 0,-20-18-32,-20 20 0,0 0-64,-40 17-257,1 3 193,0 19 64,-2 19-192,-18 3-65,20 17-384,39-19-1825,0-20-3492</inkml:trace>
  <inkml:trace contextRef="#ctx0" brushRef="#br0" timeOffset="17145.5078">9150 10238 18801,'-18'0'2371,"18"0"-1571,18 20 834,2 0 63,0 40-447,21-21-834,-3 20-96,3-18-288,-2-2-352,21 1-449,-1-21-288,-19-19-1121,1 0-1409,-3 0-3043</inkml:trace>
  <inkml:trace contextRef="#ctx0" brushRef="#br0" timeOffset="17341.7968">9607 10278 16944,'-40'19'3010,"40"2"-1536,0 38-1,-18 0-384,18 21 192,-21 19 97,1 0-513,20-18-641,-20 17-128,20-38-448,0-1-97,-20 0-192,20-18-127,0-21-449,0-1-929,0 1-1218,0-20-3490</inkml:trace>
  <inkml:trace contextRef="#ctx0" brushRef="#br0" timeOffset="17746.0937">9806 10456 20979,'20'-20'1025,"0"20"-897,-1-19 129,1 19 223,0 0 641,20 0-128,-21 0-512,21-20-385,1 20 64,-23-20-32,23 1 0,-21-1-160,0-21 0,-2 2 32,-18 19 0,0 1 96,-18-1 0,-2 20 32,0-20-64,-21 40-32,3 0 257,17-1-33,-19 21-32,21 20-128,-1-21-32,0 20-64,20-18-96,20-2-544,0 1-289,19-21-865,2 1-1217,17-20-2082</inkml:trace>
  <inkml:trace contextRef="#ctx0" brushRef="#br0" timeOffset="18087.8906">10401 10297 19634,'-20'-19'2563,"1"19"-1731,19 0 193,-20 0 160,0 19 65,20 2-97,-20 19-353,20-1-255,20 0-289,-20-19-288,40 21 64,-21-41-256,21 0-32,1 0-1,-23 0-127,2-41 128,1 21-32,-21 1 31,0-1 33,0 0 32,-21 1 160,1-1-32,-18 20 160,17 0 192,1 0 193,20 20-193,0-1-224,0 1-160,20 19-385,1-19-736,17 1-1121,3-21-1570,-1 0-5156</inkml:trace>
  <inkml:trace contextRef="#ctx0" brushRef="#br0" timeOffset="18246.0937">10699 10575 7110,'-20'-19'14542,"1"-21"-12908,19 1-65,0-2-160,-20-18 289,20 20-769,0-21-545,20 20-384,-1 21-96,1-21-544,20 40-802,-20-19-1377,19 19-2722</inkml:trace>
  <inkml:trace contextRef="#ctx0" brushRef="#br0" timeOffset="18601.5625">11255 10179 24855,'0'-60'641,"-20"20"-481,20 40 897,-20 0 320,-20 0-416,21 20-384,-1 19-385,0 2-160,0-1-96,40-1 0,-20 0-161,40 2-287,-1-21 224,1 19 31,1-19 161,-3-1 32,-17 1 64,-1-20 32,-20 21 193,0-21-33,-20 20-96,-21-20-64,23 19-192,-23-19-545,1 0-640,20 0-1218,1-19-3490</inkml:trace>
  <inkml:trace contextRef="#ctx0" brushRef="#br0" timeOffset="19180.664">12288 10199 18321,'-20'-39'2146,"0"39"-1057,0-22 224,-1 22-448,-17 0 0,17 22-161,1 17-127,-18 0-289,17 20-96,1-18-31,20-2-65,0 1-96,20-21 0,1-19-32,17 0 64,-18-19-96,21-1-64,-23-19 63,3 19 65,-1-21 0,0 22 97,-20-1-33,0 0 128,0 20 64,-20 0-64,20 20-96,0 0 64,0 20-160,0-20-32,20 19-544,0-19-353,-1 19-833,1-39-992,0 20-1282,20-20-8872</inkml:trace>
  <inkml:trace contextRef="#ctx0" brushRef="#br0" timeOffset="19687.5">12744 10160 22261,'0'-41'2017,"0"41"-1920,-20 0 607,20 0 225,-21 19 545,3 22-482,-2-1-447,20-1-353,0 0 0,0 2-192,38-21 0,-17-1-160,-1 1-64,20-20-64,-21 0-33,1-20-63,0-19 192,0 19 32,-20-20 32,0 20 160,0 0-96,-20 1 32,20 19 128,-20 0 96,20 19 96,0 1-32,0 19 129,0 2-1,20 18-64,0 0-63,0 1-33,-1 19 64,1-19-160,-20-1 0,20 2-64,-40-2-64,20-20 32,-39 1-96,19 0 0,-20-20-64,1 0-160,-1-20-289,20 0-287,-19 0-322,19-20-319,-21 0-1057,41 1-1122,-20-2-6213</inkml:trace>
  <inkml:trace contextRef="#ctx0" brushRef="#br0" timeOffset="20448.2421">13240 10318 11659,'-20'-40'2658,"20"40"-224,-19-20 1,19 20-97,-20 0-480,20 0-257,-20 20-672,20-1-224,0 22-129,0-2-31,20-19-129,0 19-224,19-39-96,1 20 1,-20-20-130,19 0-159,1-20-160,-40 1 0,0-1 31,0-19 225,-20 19-64,-20 0 32,21-1-64,-21 21-129,-19-19-351,39 19-65,-20 0-128,20 0-832,20 19-1186,0-19-2882</inkml:trace>
  <inkml:trace contextRef="#ctx0" brushRef="#br0" timeOffset="20716.7968">13459 9623 20659,'-21'-20'2627,"21"20"-1378,0 0 416,21 20 65,-21-1-193,0 42-351,20-22-578,-20 20-320,38 2-160,-17-2-63,19 0-354,-20 1-544,19-21-576,-19 1-673,0 1-704,0-2-2531</inkml:trace>
  <inkml:trace contextRef="#ctx0" brushRef="#br0" timeOffset="20862.3046">13817 10456 23990,'0'21'1666,"0"-21"-1666,0 0-64,0 0-833,0 0-705,0 0-1344,0 0-9802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8T23:56:40.8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794 3052 7463,'-20'-20'2466,"-1"0"-288,21 1 737,-20-1-193,20-1-576,0 1-672,-20 20-385,20 0-288,0 0 191,20 20 226,-20 1-386,20 38-255,1 0-161,-21 1-31,20 19-193,-2 21-128,3-21 0,-1 1 0,0-2 32,0-17-160,-20-22-256,20 0-161,-1 2-416,-19-21-672,20-1-1090,-20-19-1344,0 0-10923</inkml:trace>
  <inkml:trace contextRef="#ctx0" brushRef="#br0" timeOffset="208.9843">415 3230 18609,'-38'-39'2659,"-3"19"-1378,41-19 320,21 18-319,-1-19-289,39-19-545,-19 20-384,19-21-128,1 20-449,19-20-479,-20 20-1251,2 1-2177,-22 19-2723</inkml:trace>
  <inkml:trace contextRef="#ctx0" brushRef="#br0" timeOffset="679.6875">1191 3528 19922,'-41'-119'1954,"21"79"-769,2 21-96,18-1-160,-21 20-160,21 20 96,0 19-385,21 2-224,-21-2-320,38 20 257,-17-20-289,19 2 63,19-21 33,-19-20-288,-1 0 96,1 0-64,-1-20 64,-19 0 160,0-1 64,0 2-32,-20-1 128,0 0-64,20 20 160,-20 20-160,0-20 224,0 39-192,0-18-256,19-1 256,1 0-128,21-1-192,-21-19-352,18 0-257,3-19-801,-1-1-2017,-21 0-2851</inkml:trace>
  <inkml:trace contextRef="#ctx0" brushRef="#br0" timeOffset="912.1093">1786 3469 17200,'20'59'1473,"0"-39"-384,-1 20-32,1-20-384,0 0 224,21-20-257,-3-20-287,3-21-129,-21 2-128,-2 0 128,3-1-192,-42 21 0,3-2-32,-23 1-256,21 20-192,-18 0-1,-3 20-63,21 1-994,-19 18-2241,-1-19-11756</inkml:trace>
  <inkml:trace contextRef="#ctx0" brushRef="#br0" timeOffset="1665.039">2699 3409 15470,'0'0'2819,"0"0"-1794,0 0-64,0 21 608,0-2-127,20 1-289,0 19-321,-20 1-447,19-21-257,1 22 0,0-21-32,-20-1-256,21-19-353,-21 0-640,20 20-1313,-20-40-1570,0 20-2690</inkml:trace>
  <inkml:trace contextRef="#ctx0" brushRef="#br0" timeOffset="1810.5468">2620 3171 17616,'-20'0'929,"20"-20"-416,0 20-770,0 0-704,20-19-480,0 19-417,-1 0-5220</inkml:trace>
  <inkml:trace contextRef="#ctx0" brushRef="#br0" timeOffset="2150.3906">2956 3430 7302,'41'78'9225,"-21"-58"-7591,0 0-1,-1-1-63,-19 2-321,0-21-64,0 0-256,0 0-288,0 0-97,0-21-96,0 21-351,0-39-33,-19 19-64,19-19 32,-20 19-32,20 1-32,0 19-32,0 0-97,20 0 97,-1 19 192,1 21-128,20-1-128,-1-19-320,21 20-705,-1-20-1057,-18 0-1858,18-20-2018</inkml:trace>
  <inkml:trace contextRef="#ctx0" brushRef="#br0" timeOffset="2664.0625">3770 3350 18609,'-18'-59'513,"-2"59"864,-21-22 256,21 22-896,-19 22 480,-1 17-224,20 0-576,1 22-65,19-2-256,0-20-128,19 0 0,1 2-224,20-41-65,-1 20 129,-19-40 64,21 0 96,-21-20 0,-2 0-32,-18 1 96,21 19-32,-21 1 96,0 19 96,0 0 97,0 0-289,0 39 128,20 0 0,0 20-32,0 2 96,-1 17-32,21-17-32,-20 17 1,19-17-129,-19-2 96,-20 0-192,20 1 288,-40-20-192,20-1-96,-39-19-97,19 20-63,-20-40-128,1 20-609,-21-20-961,1 0-2690,18-20-10731</inkml:trace>
  <inkml:trace contextRef="#ctx0" brushRef="#br0" timeOffset="3273.4375">4129 3409 9513,'38'40'4195,"-18"0"-2785,1-1 448,-1 0-161,0-18-576,-1-1-320,-19 0 352,0-20 0,20 0 96,-20 0 65,-20 0-418,20-20-543,-19-21 31,-1 2-32,-21 0-127,21-1 159,2-20-352,18 21-64,-20-1 0,20-1-32,20 22-64,-2 19-32,2-20-97,21 40-671,-2-1-546,1 3-1120,0 17-2179,19-19-7046</inkml:trace>
  <inkml:trace contextRef="#ctx0" brushRef="#br0" timeOffset="3577.1484">4625 3508 16591,'20'0'1345,"0"0"930,-1 0-322,1-19-831,20-1-130,-20 0-351,-1 1-353,1-2-31,0 1-97,-20 0 64,0 1-32,0-21-64,-20 21-64,0 19 96,1-22-160,-21 22-32,20 22 225,-19-3-129,19 1 0,0 19-160,0 22 128,20-22-128,0 0-193,20 1-672,20 0-512,19-20-929,0 0-1762,1-20-3011</inkml:trace>
  <inkml:trace contextRef="#ctx0" brushRef="#br0" timeOffset="3967.7734">5121 3369 17200,'-41'0'1986,"23"20"-609,18 0 0,-20 20-416,20 0 320,0-1-288,0 0-672,20 2-193,-2-21-96,23-1-32,-21-19 96,20 0 0,-1-19 0,-19-1-160,0-21 128,-20 2-64,0-20 32,0 20 32,-40-22-64,20-17-256,-19 17-289,-1-18-159,-1-1 447,3 21 193,18 40 257,-1-1 223,1-1 96,20 21-95,0 21-129,0 18 161,0 1 63,20-1 65,1 41-289,19-21-96,-1 2-160,1-2-384,19 0-353,1-19-320,-1 0-1025,-18-21-1089,-3 1-2082</inkml:trace>
  <inkml:trace contextRef="#ctx0" brushRef="#br0" timeOffset="4128.9062">5498 3430 16239,'0'19'2787,"20"1"-545,0 0-993,-20-1-769,20 1-416,19 0-512,-39-20-737,20 19-1410,0-19-1248</inkml:trace>
  <inkml:trace contextRef="#ctx0" brushRef="#br0" timeOffset="4272.4609">5518 3071 18417,'-39'-19'1794,"39"19"-1218,0 0-832,0-20-1121,19 20-1122,-19 0-2690</inkml:trace>
  <inkml:trace contextRef="#ctx0" brushRef="#br0" timeOffset="4677.7343">5955 3389 22132,'20'-20'-64,"-20"20"257,19-19 319,-19-1-128,20 20 834,-20 0-193,20-20-673,-20 20-96,0-19 96,0-3-95,0 3-33,0 19-32,0-20-192,-20 0-224,0 20-32,-19 0 95,19 0 1,0 20-32,-1 0 192,3 21 64,-2-2 32,20 20 32,0-18 161,0 18-1,20-20-192,-2 0 0,23-18-64,18-1-192,-19-20-320,20 0-385,-21-20-801,-19-1-1633,21 2-1698</inkml:trace>
  <inkml:trace contextRef="#ctx0" brushRef="#br0" timeOffset="5003.9062">6173 3310 14798,'0'0'4772,"0"20"-3170,21 19 223,-21 1-223,0 0 95,18 19-640,-18-19-704,20 0-129,1-20-192,-1 0-64,-20-20 64,20 0-32,-20 0-64,0-20 64,0 0-128,0-20 128,0 0 0,0 1-64,0-21 64,0 20-32,0 1 32,18 0 0,-18 39 96,21 0 96,-1 19-64,0 21-64,0-1-64,-1 2-96,1-2-256,20 0-353,-1 1-768,-19-40-705,20 19-2146,-20-38-5093</inkml:trace>
  <inkml:trace contextRef="#ctx0" brushRef="#br0" timeOffset="5583.9843">6629 2873 18449,'0'-19'2018,"0"19"-256,0 0-97,20 0-576,-20 39 32,21 0-64,-1 22-448,-2 17-385,23 2 32,-21-1-128,19-18-64,1-2-256,0-20-288,-1 2-321,-19-22-608,20 1-385,-40-20-1185,0 0-1761</inkml:trace>
  <inkml:trace contextRef="#ctx0" brushRef="#br0" timeOffset="5808.5937">6550 3210 21876,'0'-39'2595,"20"19"-770,19 1-479,1-2-738,-19 1-448,17 0-31,3 20-129,18-19-193,-19 19-287,0 0-289,19 0-480,-19 19-513,19-19-1088,2 20-1859,-22-20-7238</inkml:trace>
  <inkml:trace contextRef="#ctx0" brushRef="#br0" timeOffset="6063.4765">7384 2993 15150,'0'-20'3427,"0"20"-1025,-20 0-992,-20 20-513,1-1 288,-1 21 160,1-1-640,19 2-513,0-22-32,20 21-256,20-21 64,19 1 128,1 0-96,19-1 64,1 3-64,-1-22 32,2 19 0,-23 1 0,-17 0-96,-21-1 224,0 21 32,-21 0-128,-17-20-32,-3 19-192,1-19-576,21 0-1026,-21-1-3107,20-19-10601</inkml:trace>
  <inkml:trace contextRef="#ctx0" brushRef="#br0" timeOffset="7728.5156">713 4382 12587,'-18'-19'193,"-3"19"1408,21 0-864,0 0-353,-20 0-64,20 0 353,0 0-353,0 0-223,0 0-65,0 0 160,20 0 128,1 0-96,-3 0 97,2 0 31,0 0-32,1 19-64,17-19 1,-17 0-65,19 0 32,0 0-224,-1 20 192,1-20 0,19 0-95,-19 0 607,19 0-544,2 20-224,-2-20 160,20 0-96,0 0-32,1 19 32,0-19 128,19 0 1,0 0-161,20-19 96,1 19 64,-2 0 352,1 0 97,0 0-289,-19 0-288,19-20 128,-20 20-64,0 0 32,21 0-96,-1-20-32,-1 20 64,1 0-32,21-19 0,-21 19 64,1 0-128,-3 0 160,3-22-64,-1 22 129,1 0 63,-1-19-224,19 19 64,-19-20 32,1 20-160,-1-20 160,0 1-96,19 19 64,-18-20-64,-1 0 0,1 20 64,-1-19 0,-1 19-64,1-21 0,-20 21 96,21-20 0,-1 20 129,0-20-161,1 1 0,-21 19-64,19-20 32,-19 20 96,20-20-192,-19 20 128,-1-19 64,0 19 32,0 0 128,-18 0 1,-2-20-129,0 20-32,-20 0 32,1 0-96,-21 0-96,2-21 224,-21 21-160,0 0-32,-2 0 96,3 0-128,-1 0-96,0-20-256,-20 20-417,0 0-512,20-19-641,-20 19-2466,0 0-8777</inkml:trace>
  <inkml:trace contextRef="#ctx0" brushRef="#br0" timeOffset="8971.6796">654 5176 17648,'0'20'833,"0"-20"-513,0 0 1250,20 0-481,1 0-609,-3 0-95,2 0-289,0 0-32,1 0-417,17 0-415,3 0-1538,-1-20-2019</inkml:trace>
  <inkml:trace contextRef="#ctx0" brushRef="#br0" timeOffset="18613.2812">1468 5176 8039,'-20'-20'3427,"20"20"-1409,0-19 160,-20 19-160,20-20-384,0 20-417,0 0-288,0-21-225,20 42 386,0-21-130,0 20-63,0-1-448,19 21 31,2-1-128,-3 2-223,3-2 159,-1 0-32,-1-19 0,-19 19-128,0-17 97,0-22-97,0 19 128,-20-19 96,0 0 161,0 0 160,0 0-417,0-19-96,0-22-32,0 1-64,0 1-192,-20-21-96,20 20-97,0 1-127,0 19-385,0 20-416,0 0-577,20 0-1313,-20 20-2754</inkml:trace>
  <inkml:trace contextRef="#ctx0" brushRef="#br0" timeOffset="19090.8203">2084 5295 17392,'0'0'737,"0"0"-161,20 0 1442,-20 0-737,20 0 33,-20 0-450,19 0-415,1-19-1,0-2 1,0 1-225,-20 0-32,0 1 0,0-1-96,0 0-96,0 1 32,-20-1 129,0 20-65,0 0-96,1 0 0,-1 20 96,0-1 32,0 1-64,-1 19 224,21 1-160,0 0 0,0-20 33,0 19-193,21-19-33,19 0 97,-20-1-96,19-19-416,1 0 0,-1 0-481,1-19-513,-20-1-1024,19 0-1762,-39 1-4901</inkml:trace>
  <inkml:trace contextRef="#ctx0" brushRef="#br0" timeOffset="19367.1875">2539 5354 15822,'21'40'1282,"-21"-40"511,20 19 578,-20-19-642,0 0 353,-20 0-1025,-1-19-512,21-1-193,-18 0 161,-2-19-1,0 0-224,20-2-31,-21 2-193,21-1-32,21 21-192,-1-1-97,0 20-191,19-21-577,1 21-609,19 21-2049,1-21-6343</inkml:trace>
  <inkml:trace contextRef="#ctx0" brushRef="#br0" timeOffset="19684.5703">2977 4858 21364,'-21'-19'1761,"21"19"-1665,21 19 129,-21 1 607,20 19 354,20 1-193,-1 20-865,1-1 0,-1 2-32,1-2-32,1-20-96,17 2-288,-17-22-257,-23-19-288,23 20-416,-41-20-1506,0 0-2177</inkml:trace>
  <inkml:trace contextRef="#ctx0" brushRef="#br0" timeOffset="19946.289">2997 5196 23798,'20'-20'929,"19"0"128,-19 20 32,20 0-737,-1 0 33,1 0-129,19 20-192,2-20-32,-2 20-32,-19-1 64,0 1-32,-1 0-32,1 1 0,-1-2-192,-19 1-128,20-20-161,-19 20-768,-21-20-801,18-20-1954,-18 20-6374</inkml:trace>
  <inkml:trace contextRef="#ctx0" brushRef="#br0" timeOffset="20083.9843">3434 4957 22357,'-40'-20'1825,"40"20"-543,-20-20-642,20 20-576,0 0-480,0 0-2082,20 0-3140</inkml:trace>
  <inkml:trace contextRef="#ctx0" brushRef="#br0" timeOffset="20937.5">3930 5117 5637,'0'-21'1121,"-20"1"1730,20 20 384,-20 0-1666,20-19-224,0 19 545,0 0-128,-20 0-289,20 0-127,0 0-418,0 0-511,-19 19-129,19 1 128,-20 21 97,20 18-1,0 0-191,0 1-97,20-21-128,-1 1 0,1-21 96,20-19-32,-1 0-31,1 0 223,19-19-192,-19-1-64,19-19-32,-18-1-128,-21 0 32,0 20-32,-20 0 128,0 1-32,-20-1 32,0 0-64,-1 20-32,-17 0 64,18 0-64,-1 20 385,1-20-193,20 20-64,-20 19-64,20-19 32,0 20-64,20-20-96,0 19-192,21-19-449,18 0-256,-19-20-769,19 0-1281,-19 0-2017</inkml:trace>
  <inkml:trace contextRef="#ctx0" brushRef="#br0" timeOffset="21256.8359">4665 5037 23029,'-20'-39'1378,"20"39"-289,-20 0-353,20 0-447,-41 0 319,23 19-63,-2 1-321,-1 19-256,21-19-32,0 1-128,21-1 192,-1-20 32,19 19 0,21 1-32,-21 0 0,21-20-64,-1 19-32,-19 1 64,-21 0-33,1 1-255,0-2 576,-20 1-192,-20 0-224,-19-1-384,19 1-705,-40 0-545,21-20-1601,-21 19-6214</inkml:trace>
  <inkml:trace contextRef="#ctx0" brushRef="#br0" timeOffset="22206.0546">1865 5831 9577,'0'0'384,"-20"0"1314,20-20 448,0 20-257,-19 0-351,19 0-33,0-20-352,0 20-448,0 0 0,0 0-97,0 0-95,0 0 31,19 0-127,-19 0-1,20 0-64,0 0 97,0 0 127,19 0-95,22 0-129,-2 0-96,20 0 33,-19 0-65,19-19 0,20 19-96,1 0-64,-1 0 64,0 0-64,20-20 33,1 20-33,-1 0 32,19 0-32,2 0 128,-21-20-128,19 20 32,-19-21 192,1 21 65,-1-19-97,19-1 0,-19 0-64,-19 1-64,19-1-63,-40 0 31,2 20-96,-2 0 160,-40 0-128,21-19 64,-21 19 224,-19 0-96,0 0-63,-20 0-97,20 0 96,-20 0-32,20 0-128,-20 0 64,0 0-192,19-21-128,-19 21-257,0-20-256,0 20-127,0 0-354,0 0-1120,0 20-2819,0 1-5765</inkml:trace>
  <inkml:trace contextRef="#ctx0" brushRef="#br0" timeOffset="25650.3906">6054 5156 13324,'-20'-39'1409,"0"18"289,0 21 448,1-20 64,-1 1-384,0 19-1185,-21 0 255,23 19-415,-2 1-193,-1 1-32,1 18-63,0 20-1,20-19 0,20 0-64,0 0-160,21-21 160,-2-19-64,1 0-64,-1 0 128,-19-39 32,20 19-256,-20-20 128,0 0 32,-20 21 129,0-1-97,0 0 192,0 1 0,-20 19-32,20 0-159,0 19-161,0 21 96,20-21-32,-1 21-32,1 0-1,20-20-383,-19 0-160,17-1-321,3 1-481,-3-20-960,-17 0-1217,-1-20-1442</inkml:trace>
  <inkml:trace contextRef="#ctx0" brushRef="#br0" timeOffset="25888.6718">6253 4680 19826,'-41'0'1538,"41"0"-930,0 20 834,0 19 415,0 20-992,20 1 160,1 19-512,-1-18-1,18-2-544,3 1 0,18-21-288,-19 1-161,0-1-255,-1-19-449,-19 1-961,20-21-2307,-21 0-4707</inkml:trace>
  <inkml:trace contextRef="#ctx0" brushRef="#br0" timeOffset="26134.7656">6649 4917 16623,'-59'40'1474,"39"-19"223,-20 18-127,1 1 384,19-1-129,0-18-832,20-1-704,0-1-1,0 1 160,20-20-31,0 20-129,-1-20-256,21 0 32,-20 0-224,19-20-64,1 20-513,-19-20-544,-1 20-865,18 0-1570,-17 0-1633</inkml:trace>
  <inkml:trace contextRef="#ctx0" brushRef="#br0" timeOffset="26563.4765">7206 4998 18129,'-20'-20'1505,"0"20"-288,0 0 161,-1 0-386,3 20 450,-2-1-321,-1 21-577,21 20-415,-20-21-1,20-19-96,20 19-32,1-19-32,17-20 0,-17 0-96,19-20 128,-1 1-97,-19-1-31,-20 0 32,0 1 160,0-1-64,0-1 64,0 21 96,-20 0 97,20 21-65,0-1 0,0-1-128,0 21-32,20-21-64,0 1-384,20 0-897,-1-20-1506,-19 0-1601</inkml:trace>
  <inkml:trace contextRef="#ctx0" brushRef="#br0" timeOffset="27511.7187">8000 5037 14701,'-20'-20'2371,"20"20"-33,20 0-544,-20 0-257,20 20-320,-1 0-224,21 19-192,0 2-161,-21-2 1,21 0-96,-20 1-129,0-19 32,-1-2-63,-19-19-161,0 0 64,0 0 65,0 0 63,0-19-288,0-2-96,-19-19-32,19 1-96,0 0 224,0-2-160,19 2-64,-19-1-128,20 40 352,0 0-320,0 0 96,1 20 96,-3 19 32,22 2 0,1-2-96,-2 1-225,-19-1-191,20-19-321,-1 1-448,1-2-481,-20-19-1088,0 0-1891,-1 0-3907</inkml:trace>
  <inkml:trace contextRef="#ctx0" brushRef="#br0" timeOffset="27815.4296">8794 5096 16111,'0'0'1505,"0"0"897,-21 21-384,21-1-192,0-1-320,0 21-353,0-21-481,21 1-383,-1 0-65,0 1 0,19-21-256,-19 0 224,20-21-224,-1 1 96,-19-19-128,-20 19 64,0 0-64,-20 1-96,0-1-160,1-1-193,-21 21-128,-1 0-63,23 21-257,-2-21-833,20 20-2081,0-20-4197</inkml:trace>
  <inkml:trace contextRef="#ctx0" brushRef="#br0" timeOffset="28663.0859">9269 5037 13773,'0'-20'1921,"-20"20"674,20 0-513,-18-19-160,-2 19-289,20 0-416,-21 19-576,21-19-129,-20 20 1,0 0-33,20 19-159,0 2-129,0-2 32,0-19-192,20 19-320,0-19 576,1 1-288,-1-21 32,-2 0 32,23 0 128,-21-21-256,0-19 64,-20 21-96,19-21 64,-19 1 32,0-21-96,-19 20-32,-1-40-160,0 21-65,-1-21-415,-17 21 1120,18 20-416,-1-1 64,1 19 256,20 2-128,0 19 257,-20 0-65,20 0-192,20 19 0,-20 22 96,20-2 129,1 20-257,-1 2 96,-2 17-64,2-17 64,21-2-288,-21 0 224,-1 1-96,21-20-64,-20-1 128,19 2-128,-19-22 96,20-19-96,-20 0 0,19-19 0,-19-2 64,21-19-32,-21 21-64,-2-40 96,3 18-32,-1 2 0,-20-1 64,-20 21-96,20-22 128,-21 21-31,3 20-130,-2-20 162,-1 20-129,21 0-65,-20 20 65,20 0 64,-20 1 0,20 18 33,0 1-98,20-1 98,-20 2-97,20-22-65,1 21-159,17-21-224,-17-19-385,19 20-480,-20-20-737,19-20-2146,-19 20-2915</inkml:trace>
  <inkml:trace contextRef="#ctx0" brushRef="#br0" timeOffset="28981.4453">10104 4917 19474,'0'-39'3203,"0"19"-1922,0 1-800,0 19 63,-21 0 449,1 0-192,-18 19-289,17 1-416,1 19 97,-19-19 447,39 21-480,-20-2-64,40-19-64,-1 0-64,1 19 32,41-39 97,-23 21-65,23-1 0,-22-20-32,1 19 0,-20-19 0,-1 20 64,-19 0 32,-19-1 192,-1 21-128,-20-19-160,19-2-224,-17 1-449,-3 0-1248,21-1-930,2-19-6438</inkml:trace>
  <inkml:trace contextRef="#ctx0" brushRef="#br0" timeOffset="29814.4531">8397 5574 12011,'-21'0'1505,"21"0"-832,0 0 384,0 0-160,-20 0 192,20 0 128,0 0-512,0 0-449,0 0 417,0 0 223,0 0-223,0 0-96,0 19-97,20-19 0,-20 0-95,21 20 31,17-20-31,3 0-1,-1 0-160,19 0 128,20 0-95,20 0 63,0 0-32,41 0 129,0 0-129,-3 0 96,23-20 193,-22 20-225,2 0-224,-21 0 129,-20-19 191,-20 19-128,-20 0 193,2 0-225,-2-21-96,-39 21 0,20 0-256,-21 0 128,1 0-192,0 0-160,-20-20-192,20 20-161,-20 0-416,20 0-577,-20 0-1184,0-20-3332</inkml:trace>
  <inkml:trace contextRef="#ctx0" brushRef="#br0" timeOffset="31072.2656">11414 4620 10057,'-21'-40'2114,"21"21"-769,-18-1 449,-2 0 1089,20 20-801,-20-19-641,20 19-192,0 0-320,0 19-352,-21 21 416,21 19-97,0 1-255,21 19-128,-21 20-129,20 0-384,0-19 352,-2 0-480,23-21 256,-1 0-96,-1-18 0,1-2-128,19-19-160,-19-1-224,-1-19-610,-19 0-991,21-19-2244,-21-1-4611</inkml:trace>
  <inkml:trace contextRef="#ctx0" brushRef="#br0" timeOffset="31752.9296">11652 4680 15822,'0'-20'2627,"21"20"-513,-21 0 32,18 20-577,2 0-191,0 19-417,21 20-289,-3 1-287,-17-1 95,19 2-63,-1 18-482,1-40 162,-20 21 31,19-20 96,-19-1-32,0-19-32,-20 1 96,20-21-127,-20 0 95,0-21 96,21 1-32,-21-39-224,0 20 33,0-41-65,-21 21-32,1-22-193,0 3-415,20 17 1024,-20 22-928,20 19 63,0 1-319,0 19-738,0 19-416,20 1-1505,0 0-2466</inkml:trace>
  <inkml:trace contextRef="#ctx0" brushRef="#br0" timeOffset="32028.3203">12347 4481 21300,'59'21'2306,"-19"-2"-128,0 40-1025,-1 21-961,2-1 641,-21 1-64,-2 18-673,2-17 0,-20-3-160,21-17 32,-21-22 64,-21 0-352,21 1-257,0-19-480,0-21-1249,0 0-3876</inkml:trace>
  <inkml:trace contextRef="#ctx0" brushRef="#br0" timeOffset="34671.875">614 6665 5092,'-19'20'11595,"-1"0"-9673,20-20-577,-20 0 609,20 0-608,0 0 319,20 0-352,0 0-512,19 19-513,1-19-224,19 0 65,2 0-129,-2 0-32,-19 0-353,19 0-480,-19-19-576,-1 19-1410,-19 0-2658</inkml:trace>
  <inkml:trace contextRef="#ctx0" brushRef="#br0" timeOffset="41086.914">2025 6665 7975,'-41'0'897,"41"0"-96,-20 0 416,0 20 480,20-20 353,0 0-224,0 0-224,0 0-513,0 0-257,0 0 257,0 20-128,0-1-96,0 1 32,20 0-417,21-1-63,-3-19-97,3 0-160,-1 0 97,-1 0 159,1-19-192,-20-1-128,-1 0 96,1-19 65,-20 19-257,-20 1 32,1-2-96,-1 1 96,-20 0-192,20 20 256,-19 20 32,19 0-96,-21 1 96,23 18 32,-2 0-64,-1 20 160,1-18-31,20-2 31,0-19-128,0 19-64,20-19 128,21 21 96,-23-41-448,23 19-256,-1-19-97,-1 0-351,21-19-193,-1 19-865,0-20-1313,-19-1-865,1 1-7591</inkml:trace>
  <inkml:trace contextRef="#ctx0" brushRef="#br0" timeOffset="41549.8046">2640 6646 14958,'-20'-21'2274,"20"21"-384,-20 0-225,0 0-223,20 21-289,-20-2-96,-1 21-353,3 19-127,18-19 95,0 19-223,0-19-193,18-1-160,3-18-32,19-21-32,-20 0 32,0-21 97,19 1-161,-19-19-97,0 0 65,-20-22-224,0 22 352,0-20-224,-20-1 32,0 1-160,0 0 128,1 18 160,-1-18-64,0 39 64,20 0 32,-20 1 160,0 19-32,20 0-128,0 19 64,0 1-128,0 19 225,0 1-1,0 20-256,20-20 160,0 19-96,20-19-96,-1 0-224,-19-21-97,20 21-351,-1-21-129,2 2-449,-3-1-992,-18 0-1281,1-1-321</inkml:trace>
  <inkml:trace contextRef="#ctx0" brushRef="#br0" timeOffset="42355.4687">3136 6665 11755,'19'-40'2082,"-19"20"64,0 20-769,0-20 0,0 20 33,-19 0-321,19 0-385,-20 0 65,0 20 0,20 21 160,-20-22-97,20 21-319,0-21-225,0 21-320,20-21 64,0-19-32,0 0 96,-1 0-32,1-19-32,-20-1 32,20 0-64,-20-19 64,0 19-64,0 1 32,0 19-32,0 0 33,0 0-98,0 19 33,0 1 64,0 19 0,20 1-32,1 20 33,17-21-66,3 20 33,-3-18-64,3 18 32,-1 0 32,-20-18-32,-20-2 96,19 20-64,-19-39 0,-19 21-128,19-22-32,-20 1-32,0 0 32,-20-1 64,19-19 32,-17-19-32,-3-1-1,3 0 1,17-19 128,1-2-64,20 2 128,0 0-128,0 19 129,0-21-33,20 2 256,1 19 96,17-19-320,3-2 129,-3-18-129,3 20 0,-1-1-96,-1 0 64,1 0-32,0 1 32,-21 19 32,1-20-64,-20 20 0,20 20 96,-20-20 0,0 20 65,-20 0-33,20 20-192,-20-20 64,-19 41 0,19-22-32,0 21 160,0-1-128,20 0-32,0 2-128,0-2-96,20 1-257,0-1-384,20-18-320,-1-21-416,1 20-994,-1-40-672,2-1-1217</inkml:trace>
  <inkml:trace contextRef="#ctx0" brushRef="#br0" timeOffset="42659.1796">3910 6665 14798,'0'-40'3203,"-20"40"-1089,20-20-257,-20 20-704,1 20 0,-1 1-192,20-2-384,-20 1-353,20 0-32,0-1-192,20-19 64,0 20 0,-1 0 1,21-20-65,-20 19 32,19-19 0,-19 21-96,0-1 128,0 0-96,-20-1 192,20 21-64,-20-21 64,-20 1-32,20 21-32,-20-41 0,20 19-192,-20 1-224,0-20-609,1 0-801,-1 20-1697,0-20-3459</inkml:trace>
  <inkml:trace contextRef="#ctx0" brushRef="#br0" timeOffset="43520.5078">2223 7320 13805,'-40'0'1185,"20"-20"-32,20 20 32,-20 0-64,20 0 224,0 0-416,0 0-384,20 0 255,20 0-31,-1 0 96,21 0-321,19 0-95,21 0-1,-1 0 129,20 0-289,1 0 225,17 0 255,23 0-159,18 0-545,-38 0 32,-2 0 32,-19 0-128,-19 0 32,-1 0 0,-39 20-32,-21-20 0,1 0 64,-20 0 0,-1 0-64,-19 0-32,0 0-160,20 0-384,-20 0-193,20-20-769,-20 1-2081,21-1-4517</inkml:trace>
  <inkml:trace contextRef="#ctx0" brushRef="#br0" timeOffset="44396.4843">4843 6485 2882,'-20'-39'5317,"20"39"-2498,0-20 0,0 1-129,0-1-191,-20 20-353,20-20-417,-20 20-352,20 0-448,-19 20-288,-1 19 32,20 20-1,-20 2-127,20 39-33,0-22-63,20 2-97,0-1-128,19-20-128,-19 1-64,20-20-32,-21-20-96,21 20-32,-20-40-192,1 20-289,-3-20-288,2 0-224,1 0-320,-1 0-1025,-20-20-1442,0 20-4292</inkml:trace>
  <inkml:trace contextRef="#ctx0" brushRef="#br0" timeOffset="44780.2734">5121 6507 16559,'0'0'1858,"0"0"32,20 19 96,-20 21-801,0-1-64,0 21-288,20-1-417,0 0-256,-20 2 353,19-2-33,1-20-320,0 2 96,20-22 97,-21 1 31,1 0-96,0-20-63,1 0-33,-1 0-64,-2 0-64,23-20 0,-21 20-96,0 0-32,19-20-320,-19 20-129,0 0-416,0 0-704,-1 0-866,1 0-1697,0 0-1185</inkml:trace>
  <inkml:trace contextRef="#ctx0" brushRef="#br0" timeOffset="44998.0468">5240 6764 17168,'0'-20'1601,"0"20"289,20-20 192,0 1-929,-1-1-608,1 20-321,0-20-609,21 20-896,-23-19-1025,23 19-1057,-41 0-1954</inkml:trace>
  <inkml:trace contextRef="#ctx0" brushRef="#br0" timeOffset="45149.414">5080 6566 12780,'41'-40'2914,"-1"21"-2818,-1-3-544,21 3-1954,-21-1-10218</inkml:trace>
  <inkml:trace contextRef="#ctx0" brushRef="#br0" timeOffset="45962.8906">5101 6507 1633,'0'0'8552,"-21"0"-4708,21-22-1122,0 22 33,0 0-225,0 0-704,0 0-513,21 0-320,19 0-512,-20-19-321,19 19-64,21-20-64,-21 0-64,-19 1-352,21 19-385,-21-20-705,-2 20-1504,-18-20-2275</inkml:trace>
  <inkml:trace contextRef="#ctx0" brushRef="#br0" timeOffset="46301.7578">5696 6367 18609,'40'0'2627,"1"0"-1250,17 20 481,22 0-961,-20 39-289,-1 1 129,1 19-353,-1-19-288,-18 19 32,-23-19-64,2-1-256,-20 0-256,-20 2 31,2-22-95,-3-19-257,-19 19-1217,20-39-2370,1 0-3395</inkml:trace>
  <inkml:trace contextRef="#ctx0" brushRef="#br0" timeOffset="47475.5859">6728 6646 19666,'21'-21'1506,"-1"21"-321,19-20 544,21 20-415,-20-20-386,-1 20-447,22 0-353,-23 0-64,3 0-160,-3 0-288,23 20-481,-41-20-1089,19 20-2146,-39-20-1025</inkml:trace>
  <inkml:trace contextRef="#ctx0" brushRef="#br0" timeOffset="47642.5781">6947 6922 20275,'0'20'993,"0"-20"224,40-20 192,-1 1-608,1 19-289,1-20-512,18 0-288,0 20-833,-19-19-1537,19 19-1603</inkml:trace>
  <inkml:trace contextRef="#ctx0" brushRef="#br0" timeOffset="48322.2656">7921 6665 11659,'-20'0'7911,"-1"20"-7495,21 0 289,21 39 640,17 1-95,3-1-225,-1 21-353,-1 19-320,1-19-319,19-2 31,-19-17-32,-1-22-128,-19 0 31,0-19-63,-20 0 160,-20-20-64,0-20-32,1 0 32,-21-19 32,-19-20-64,19-21 128,-19 1-32,-2-21-32,23 1 0,18 0-32,-1 19 64,21 21-96,0-1 32,41 40 96,-23 1 96,23-1 33,18 20-129,-19 20 32,19-1-32,-39 21-32,20 0 0,-40 0 32,0-1-96,-20 21 128,-20-20-96,1-1-192,19-19-193,0-20-704,20 19-1057,0-38-1793,0 19-1763</inkml:trace>
  <inkml:trace contextRef="#ctx0" brushRef="#br0" timeOffset="48699.2187">8496 6546 17616,'-20'0'2178,"0"20"-736,-1-1 63,3 1-192,-2 21 225,-1-2-417,1 0-641,20 1-352,20 0-32,1-20 1,17 0-33,3-20-64,-1 0-129,-21-20 33,21-21-128,-20 22 96,-20-21 96,0 21 64,0-21-32,0 21 0,-20-2 64,20 1 96,-20 20 97,20 0 31,-20 20-32,20 1-32,0 18 97,20 0-161,0 1-96,0 0-224,20-20-321,-21 0-191,21-20-193,1 0-641,-3 0-1569,-17-20-2017,-21 0-9258</inkml:trace>
  <inkml:trace contextRef="#ctx0" brushRef="#br0" timeOffset="48867.1875">8794 6605 16143,'20'41'2818,"-20"-22"-543,20 21-161,-2-1-417,23 0-223,-21 2-802,0-21-544,19-1-384,-19 1-64,0-20-673,0 0-897,-1-20-2466,-19-19-4324</inkml:trace>
  <inkml:trace contextRef="#ctx0" brushRef="#br0" timeOffset="49018.5546">8773 6348 20691,'-20'0'1345,"20"0"-736,20 19-225,1 1-320,-1 0-576,18 19-705,23 0-2339,-22 2-5220</inkml:trace>
  <inkml:trace contextRef="#ctx0" brushRef="#br0" timeOffset="49431.6406">9211 6824 18417,'-41'-60'2723,"21"40"255,-19-39-832,19 20-832,0-2-450,20-18-447,0 20-417,20-2 32,0 21-352,19 0-289,1 1-384,1 19-320,-3 0-481,23 0-160,-22 0 225,21 0 511,-21 0 546,1 0 608,-20 0 384,-20 0 833,0 0 321,0 19-97,-20 1-128,0 0-160,0 21-224,0-2-225,1-19-351,-1 19-97,40 2-192,-1-22 0,21 1 32,0 0-32,19-1 0,2 1-32,-22 0 32,1-1 32,-20 22 0,-20-21-32,-20-1 96,0 1-224,-21 0-160,3-20-385,17 0-1345,-19 0-3491,22 0-10186</inkml:trace>
  <inkml:trace contextRef="#ctx0" brushRef="#br0" timeOffset="49959.9609">10480 6546 14509,'-18'-39'2819,"-2"39"-64,-1 0-1186,1 0-608,20 39 224,-20 0-32,1 1-96,19 20-320,0-21-193,19 1-351,1-21-97,21 2-32,-21-21 0,18-21 32,3-18-64,-2 0-160,-19-20-32,-20 18 31,0 2 97,-20-1-288,-19 21-320,-2 19-33,3 0-192,-3 0-897,21 39-1377,20 0-768</inkml:trace>
  <inkml:trace contextRef="#ctx0" brushRef="#br0" timeOffset="50177.7343">10897 6824 18321,'-59'-41'2498,"19"2"-96,-19 0-544,-1-1-801,21-20-192,-21 1-288,21-21-289,19 21-192,20 0-128,0-2 64,20 2-160,19 20-160,21 18-641,-1 21-513,-19 0-1216,19 21-2531,-19-1-9961</inkml:trace>
  <inkml:trace contextRef="#ctx0" brushRef="#br0" timeOffset="50343.75">10500 6466 21556,'-38'19'1409,"38"-19"1,0-19-834,38-1 65,3 0-161,18 1-480,20-1-448,1 0-1154,-1 1-1441,0 19-1505</inkml:trace>
  <inkml:trace contextRef="#ctx0" brushRef="#br0" timeOffset="50959.9609">11355 6507 8520,'0'-81'2210,"0"62"961,0-1-193,0 0-447,20 20-481,-20 0-833,18 20 224,3 19-384,-1 1 96,0 20-448,19-1-96,1-19-225,0 0-128,-1 0 33,-19-1 31,0-19-32,1-20-64,-3 19-64,2-19-31,-20-19 159,0 19 0,0-20-192,0-19 0,0 19-64,0-40 32,0 20-256,-20 1-192,20-22-289,0 22-192,20 19-288,0 20-576,-20 0-994,21 0-1313,-1 20-2114</inkml:trace>
  <inkml:trace contextRef="#ctx0" brushRef="#br0" timeOffset="51250.9765">11950 6566 14733,'39'0'2979,"-19"0"-128,20-20-609,1 0-736,-3 1-65,3-3-736,-3 3-353,-17-21-160,-1 21-32,0-1 32,-20 0 33,-20 20 63,0-19-192,-19 19 0,-2 19-160,-17 1 128,17 0 128,1 19 32,1-19-127,39 21-1,0-22-128,0 21-32,19-21-161,21 1-447,0 0-289,19 1-577,2-2-1024,-22-19-1666,21 20-4036</inkml:trace>
  <inkml:trace contextRef="#ctx0" brushRef="#br0" timeOffset="51444.3359">12505 6783 16463,'0'0'2627,"-19"-39"287,19 19-832,-20-19-256,0 0-449,20-22-416,-20 22-416,20-22-321,0 22-224,0-20 32,20 39-256,-20 1-161,20-2-479,0 21-642,19 21-480,2-2-1313,-3 1-1441</inkml:trace>
  <inkml:trace contextRef="#ctx0" brushRef="#br0" timeOffset="51719.7265">12823 6148 17488,'0'-19'2947,"0"19"-897,0 0-449,20 19 97,-20 22-385,20-2-384,0 20-545,-1 21-255,21-1-65,-20-18-321,21-2-95,-3 0-449,3-38-64,-21-2-448,-1 1-929,1-20-1473,-20 0-1122</inkml:trace>
  <inkml:trace contextRef="#ctx0" brushRef="#br0" timeOffset="51951.1718">12784 6485 17264,'19'-19'2338,"1"-1"-576,20 0 192,19 1-193,2-1-159,-3 20-289,3 0-480,18 20-161,-40-1-287,1 1-97,0 19-96,-1-17-96,-19 17-256,21-19-160,-23-1-64,2 1-289,1-20-384,-21 0-673,20-20-1409,-20 1-2722</inkml:trace>
  <inkml:trace contextRef="#ctx0" brushRef="#br0" timeOffset="52083.0078">13319 6209 21172,'-39'-41'2017,"39"21"-511,0 20-1122,0-19-256,0 19-448,20 0-1442,-1 0-3427</inkml:trace>
  <inkml:trace contextRef="#ctx0" brushRef="#br0" timeOffset="52958.9843">13835 6367 9096,'0'-19'897,"0"19"737,0-21 319,0 1 1,0 20 32,-18-20-288,18 20-193,0 0-128,-21 0-31,21 0-129,-20 0-416,20 0-129,-20 20-127,0 21-33,0 18-95,1-20 127,19 22-224,0 17-352,0-38 417,19 0-257,1 0 32,20-21-64,19 1 32,-18-20-128,17-20 32,3 1-128,-2-21-64,1 21 128,-21-22-96,-19 2 256,0-1-160,1-1 0,-21 22 96,0-1 96,-21 0 32,21 1-31,-40 19 31,20 0 0,1 0-160,-21 19 32,20 1-32,0 0-96,1 21-32,-1-22 64,20 21-32,0-21-192,20 1-193,19 0-288,-19 1-384,20-21-416,-1 19-513,1-19-865,-19-19-1889</inkml:trace>
  <inkml:trace contextRef="#ctx0" brushRef="#br0" timeOffset="53298.8281">14610 6307 20595,'0'-39'1858,"0"19"-225,0 20-512,-20 0 97,0 0-322,-20 0-287,21 20-321,-21 19-64,20-19-31,20 20-97,0 0-96,0-21-32,0 21 0,40-21-96,-1 22 95,1-21 66,19 0-66,-19-1 1,1 1 129,-3 0-129,-17 1 64,-21-2 96,0 1 0,-21 0 160,-17-1-128,-3 1-32,1-20-288,-19 20-512,19-1-770,1 2-992,19-21-3780,0 20-11979</inkml:trace>
  <inkml:trace contextRef="#ctx0" brushRef="#br0" timeOffset="68850.5859">1964 8174 16239,'41'0'4933,"-41"0"-4581,20 20 1025,-2-20 193,23 0-385,-1 0-609,-21 20-191,21-20-193,0 0-192,-1 0 96,-19 0-128,20 0-481,-21 0-479,1-20-1122,0 20-2339,0 0-2625</inkml:trace>
  <inkml:trace contextRef="#ctx0" brushRef="#br0" timeOffset="69558.5937">3096 8055 4195,'0'-41'9193,"0"41"-7816,-20-20 97,0 1 512,1-1 224,-1 20-192,0-20-673,0 20-256,-1 20-192,-17 0-96,-3-1 31,21 42-319,2-2-225,-23 1-32,41-1-288,0 20-32,0-38 96,0 18-224,21-20-256,17-19-257,3 1-128,17-21-800,3 0-962,-2 0-1697,-19-21-2883</inkml:trace>
  <inkml:trace contextRef="#ctx0" brushRef="#br0" timeOffset="69964.8437">3454 8214 18609,'-20'-40'2338,"0"19"-768,20 21-193,-20-19-256,0 19-32,-1 19-480,3 2-257,-2 19-160,-1-1 33,1 0-97,20 22-64,20-42-64,21 21-128,-23-40-33,23 19 65,-21-38-160,20 19 128,-21-40-32,-19 21 192,20-22-96,-20 2 96,0 19 32,-20 0-32,1 1 128,19-1 0,0 20 96,-20 0-95,20 20-225,20-1 128,-20 21-64,19-1 128,1 2-288,20-22-321,-1 1-192,1 0-255,-20-20-418,19 19-736,-19-19-1537,-20-19-1282</inkml:trace>
  <inkml:trace contextRef="#ctx0" brushRef="#br0" timeOffset="70217.7734">3653 8233 4708,'18'20'11627,"-18"0"-9737,20 19-193,-20 2 513,21-22-256,-21 21-384,20-21-801,0-19-481,-20 0-64,18 0-32,3-19 32,-21-1-95,20 0-129,-20-19-33,20-2 66,-20 22-33,0-1-97,20 20 65,-1 0-96,1 20 96,0 19-448,0-18-513,19-1-1473,1-1-3556</inkml:trace>
  <inkml:trace contextRef="#ctx0" brushRef="#br0" timeOffset="71154.2968">4546 7855 4163,'-21'-59'13165,"21"59"-10218,-20-19-641,20 19-128,0 19-993,0 1-256,0 0-96,20 40-97,1-1-255,-21 0-65,20 2-95,19-22-97,-19 0-160,0-18 64,0-1-32,-1-20 0,21 0 96,-20 0-192,0 0 225,19 0-290,-19 0 98,20 20-130,-21-1 1,21 21-96,-20-1 0,1 2-96,-3-2 96,-18 0-33,0 1 65,-18-19-96,18-2 0,-41 1 31,21 0 33,-19-20 64,19 0 32,-20 0-96,1-20 192,-1 0-64,20 1 64,-19-22-128,39 21 32,-20 1 96,40-1 0,-1 20 96,1-20 96,20 20-64,19 0 32,-19 0-128,19 0 32,2-19-64,-23-1 64,23-1-32,-22 1 0,1 1 0,0-1-64,-1-19 160,-19 19-31,0 0-226,0 20 226,-20-21-33,0 2 32,0-1 0,-20 0-192,0 20 128,-20 0 32,21 0-96,-21 0 96,20 40 96,20-21 0,-20 22 64,20-2-128,20 1-96,20-21 32,-1 22-160,1-21-192,19-20-321,2 19-319,-3-19-1026,3 0-1313,-22-19-2531</inkml:trace>
  <inkml:trace contextRef="#ctx0" brushRef="#br0" timeOffset="80985.3515">6094 8114 12171,'19'-39'1698,"-19"19"-577,0 0 704,0-1-31,0 21-513,0 0-64,0 0-384,0 0-256,0 0 127,0 21 225,0 19-32,0-1-128,0 0-257,0 22-31,0-22-97,20 0-256,-20 2 0,40-21 97,-19-1-1,-3-19-160,2 0 96,21-19-32,-21-1-32,-2-1 32,3-18-63,-1-1-162,0 1 1,-20-2 96,0 2-96,0 0 96,0 19 64,0 20 32,0 0-96,0 20 129,0 19-1,0 0-32,20 2 0,-1-2-64,1 1 0,20-21-128,-1 1-192,1 1-97,0-21-127,-21 0-513,21 0-705,-19 0-704,-1-21-1122,-2 1-704</inkml:trace>
  <inkml:trace contextRef="#ctx0" brushRef="#br0" timeOffset="81282.2265">6690 8075 13324,'0'0'3427,"0"19"-1281,0 1 417,18 19-609,-18-18-289,20 19-448,-20-1-608,21 0-129,-21-19-127,20 1-33,-20-21-128,0 0-64,20 0 65,-20-21-33,0 1-64,0 1-64,19-21-32,-19 21 32,0-21 0,0 0-32,20 20 0,-20 20-96,20 0-96,0 0 96,0 20-193,0-1-287,-1 22-257,1-21-480,20-1-769,-19 1-1378,17 0-1216</inkml:trace>
  <inkml:trace contextRef="#ctx0" brushRef="#br0" timeOffset="81695.3125">7186 8153 5252,'0'-19'10314,"-20"-1"-7944,20 20 161,-20 0-385,20 0-448,-21 20-353,21-1-384,-18 22-385,18 18-159,0-20-161,18-19-64,3 21-160,-1-22-96,20-19 192,-21 0-96,21-19-64,-20-1 0,0-1-160,-1-18 128,-19-1-160,0 1 64,-19-2-33,-1-18 1,-20 20-96,1-22 0,-1 2 159,-1 0 162,23 19 95,-2 40 384,-1-20 33,21 20-97,0 20 33,21 20 95,-1 0-63,-2-1-97,23 20-160,-1 2-192,-1-22-32,21 21-320,-21-20-224,1-21-129,-1 21-352,1-21-416,-20 1-833,1-20-2755,-3 0-5029</inkml:trace>
  <inkml:trace contextRef="#ctx0" brushRef="#br0" timeOffset="81855.4687">7583 8114 16111,'0'39'3651,"20"2"-1761,-2-21-192,-18 19-770,21-19-703,-1-1-225,0 1-577,0 1-1377,-1-21-1697,-19 0-1698</inkml:trace>
  <inkml:trace contextRef="#ctx0" brushRef="#br0" timeOffset="81992.1875">7563 7876 17328,'-21'0'2146,"21"-21"-1762,0 21-1281,0 0-1665,21 0-3267</inkml:trace>
  <inkml:trace contextRef="#ctx0" brushRef="#br0" timeOffset="82608.3984">7821 7994 15822,'0'0'1410,"19"0"-225,-19 20 897,20 1-96,0 19-321,1-1-544,17 0-544,-18 2-193,1-2 97,19-19 31,-21 0-191,-19-20-97,0 0 0,20 0-32,-20 0 193,-20-20-289,20 0 64,-19 1-64,19-21-32,-20 0 0,20 0-64,0-19 32,0 18-64,0 2-192,0 19-97,20 20-479,19 0-385,-19 20-737,0 0-1698,19 19-1921</inkml:trace>
  <inkml:trace contextRef="#ctx0" brushRef="#br0" timeOffset="82898.4375">8318 8153 15118,'38'0'3235,"-18"-19"-1698,21 19 898,-23-20-514,3 0-319,19 1-577,-20-1-609,-1 0-320,1-1 97,0 1-97,-20 1 0,0-1 32,0 20 32,-20-20-160,0 20 0,1 0-32,-1 20 32,-20 0 0,1 19 32,19 2 128,-1-2-128,21 1 64,0-21-32,21 22-128,17-21-288,3-1-225,-1-19-448,19 0-512,20 0-993,-19-19-2275,-1-1-7751</inkml:trace>
  <inkml:trace contextRef="#ctx0" brushRef="#br0" timeOffset="83267.5781">8893 8035 15694,'-59'0'3203,"39"0"-1025,0 20 1,-1 19-578,1-19-288,20 40-480,0-20-288,20-21-417,21 21-32,-3-21-160,3 1-160,18-20-257,1-20-192,-1 1-287,-19-1-482,-1 0-287,1-19-546,-40 19-383,0-20-65,0 0 65,0 1 159,-20-22 65,0 2-833,2 0 1922,-3-1 5637,1 21 1665,0 19-1889,20 20-32,-20 0-1441,20 0-994,0 39-256,20 1-128,0 20-640,0-1-129,19 0-351,1-18-290,19 18-351,-18-39-1,-21 20-448,19-40-704,-19 20-1250,-20-20-2082</inkml:trace>
  <inkml:trace contextRef="#ctx0" brushRef="#br0" timeOffset="83628.9062">9032 7994 19346,'0'0'3715,"19"-19"-1793,21 19-96,1 0-865,17 0-417,-17 0-127,18 0-321,-19 0-32,19 19-128,-19-19 0,-1 0-64,1 0-33,-20-19-31,19-1 64,-19 0-160,0 1 128,-20-1 96,21 0 0,-21-20 32,-21 20-32,1 20 31,0-20 66,2 20-33,-23 0 160,21 20 32,0 19-64,0 2-32,1-2 128,19 1-32,0-1-160,0 2-256,39-2-384,-19-19-481,41 0-1025,-23-1-1314,23-19-1921</inkml:trace>
  <inkml:trace contextRef="#ctx0" brushRef="#br0" timeOffset="83999.0234">9905 7935 15118,'-20'-19'5221,"0"19"-3492,1 0-255,19 19-1,-20 21 65,0-1-353,20 2-545,0-2-383,20 1-289,0-21 96,-1 2-96,21-1 32,0-40-96,-1 20-1,-19-40-191,1 20 0,-21-19-129,0-1 161,0-20-96,-21 1-129,-19-2 97,21 2 64,-1 0 288,0 19 128,0 20 288,20 20 417,0 0 32,0 41-32,0-22-225,20 40-320,20-19-160,-1 0-96,22 0-288,-23-1-288,23 0-642,-22-19-223,1 21-769,-20-21-3555,-20-1-11948</inkml:trace>
  <inkml:trace contextRef="#ctx0" brushRef="#br1" timeOffset="86450.1953">11255 7657 14830,'-20'-59'1953,"20"40"-767,-20-3 415,0 22 193,-19 0-513,-1 0-416,0 22-161,1-3-319,-1 21-289,19-1 0,3 2 0,-2-2 0,20 20-96,0-20 0,0 22-32,0-22-32,20 20 64,-2-18 0,-18-2 96,21 1-160,-21 0 96,20-20 192,-20 0-31,0-20-1,20 19-32,-20 1-64,20-20 32,-20 0-32,19 20 0,1-20-32,0 19-128,0-19 128,19 0-128,-19 0 0,20 0-224,1-19-257,-23 19-223,2 0-225,1 0-641,-1 0-1249,18 0-256,-17 0-3106</inkml:trace>
  <inkml:trace contextRef="#ctx0" brushRef="#br1" timeOffset="86856.4453">11513 7855 15630,'-20'-19'2242,"20"38"-416,-19 2-352,19 19-321,0 19 0,-20 1-192,20-1-225,20-19-287,-1 0-225,21 0 0,0-21-160,-21-19 32,21 0-96,1 0-64,-23-39-32,22 19 64,-40-20 0,21 0 32,-21 1 32,0-2-32,-21 21 64,21 1 32,-20 19-64,20 0 96,-20 19-96,20 1 1,0 21-33,20-21-97,21 19 33,-21-19-448,18-1-353,3-19-320,-2 21-288,1-21-770,0-21-703,-21 2-1699</inkml:trace>
  <inkml:trace contextRef="#ctx0" brushRef="#br1" timeOffset="87124.0234">11970 7916 11466,'-20'-40'3364,"20"40"-1154,20 20 576,-20 0-448,0 19-512,19 0-513,1 2-448,-20-21-288,20 0-65,0-1-159,-20 1-97,0-20-32,20 0-192,-20 0 32,0 0 160,0-20-95,0 1-129,21-1-129,-3 0 97,2-1-96,0 1-64,1 20-128,-1 0 64,19 20-225,-19 1-576,0 19-705,19-1-1056,-19-19-2083</inkml:trace>
  <inkml:trace contextRef="#ctx0" brushRef="#br1" timeOffset="87486.3281">12665 7896 13452,'-20'-20'3492,"20"20"-1314,-21 20 64,1 0-256,2-1 32,-2 21-577,-1-1-704,21 2-321,21-2-256,-1-19-32,-2 0 32,23-20-160,-21 0 96,18-20-31,-17-19-1,-1 19-64,-20-21-193,0 2 1,0 19-288,-20 0-97,-19 1-224,19-1-159,0 20-418,-1 0-736,1 20-961,20-1-960</inkml:trace>
  <inkml:trace contextRef="#ctx0" brushRef="#br1" timeOffset="87646.4843">12883 8075 17424,'19'-20'2915,"-19"0"-545,-19-1-416,19-18-577,0 19-704,0-19-481,0-1-288,19 19-737,1-18-897,0 19-1152,-20 20-1795</inkml:trace>
  <inkml:trace contextRef="#ctx0" brushRef="#br1" timeOffset="88232.4218">13201 7816 16079,'-20'0'3619,"0"20"-2242,0-1 225,0 22 32,1-2-129,19 1-512,0 20-481,0-20-416,19-21 1,21 1-33,0 0-64,-1-20 0,-19-20 96,20 0-128,-21-19-161,-19-2 33,20 2 32,-20-1 96,-20 1 0,1-21-96,-1 20-128,0-19 64,0-1 96,0 21-1,1-1 1,-1 21 96,0-3 257,20 22-129,0 0-32,0 41 160,0-21 64,20 39 65,0-18-33,-1 18-160,1 19 32,0-17 1,20-2-129,-21 1-32,21-20-64,1-21 96,-3 1-96,3-20 128,-21 0-160,19-20 160,1 1-160,-20-1 32,-20-21-256,19-18 160,-19 20 0,-19-1-225,19-20 97,-20 40 192,0 1 32,0 19-32,-1 0 64,3 0 32,-2 19 128,20 1-96,0 19-96,20 2-32,-2-2-320,3-19-128,19 19-673,-1-19-865,1 21-1410,-20-21-992,19-20-2434</inkml:trace>
  <inkml:trace contextRef="#ctx0" brushRef="#br1" timeOffset="88375">13756 8055 13548,'0'-41'4581,"0"2"-1122,-20-1-1153,20 1-608,20-2-289,-20 2-448,20 19-737,0 1-160,19-1-448,-19 20-1154,21 0-1697,18 0-1249</inkml:trace>
  <inkml:trace contextRef="#ctx0" brushRef="#br1" timeOffset="88949.2187">14173 7935 10986,'0'-19'8584,"0"19"-7079,0 0-736,0 0 0,20 0 192,1 0-32,-21 0-289,38 0-512,-18 0 65,21-20-97,-23 0 32,3-1-64,-1 2-96,-20-1 96,0 0 0,-20 20 96,-1-19-224,3 19 256,-23 19-32,1 1-160,22 19 32,-23 2 97,21-2 191,20-19-96,0 19-160,20 2-128,0-21-224,19-20-321,1 20-736,1-20-929,18 0-1538,-19 0-1473</inkml:trace>
  <inkml:trace contextRef="#ctx0" brushRef="#br1" timeOffset="89290.039">14511 7896 16463,'-20'39'1986,"0"1"-160,20-21-385,0 22-64,20-1-256,0-21-480,-1 1-417,21-20-64,-20-20-96,19 1 1,-19-21-194,0-1-63,-20 2-128,0 0 64,0-22 192,-20 22 32,0-20-65,-19-1 33,19 20-96,0-19 224,0 40 417,20 19 223,0 0-63,-19 0-64,19 39 319,0 20-159,19 1-96,1-1-385,20 0-192,-1 2-256,21-22-513,-1 20-416,2-18-993,-2-21-2402,-19-1-7239</inkml:trace>
  <inkml:trace contextRef="#ctx0" brushRef="#br1" timeOffset="89746.0937">15226 8114 17680,'18'119'1826,"3"-60"-769,-21 2-737,20-22 33,0 0 575,0 1-31,-1-40-448,1 21-129,-20-21 193,0-21 287,0 1-575,-20-19-161,1-1-64,-1-20 128,0-19-64,-21-1 64,23 2-96,18-22-160,-20 21 224,20-1-64,0 21-32,0 20 64,20 18-64,-2 21 96,3 0 64,-1 21 96,20-2 1,-21 21-65,1 19-96,-20 1-128,0-1-224,0-20-65,-20 22-287,20-41-289,-19-1-640,19 1-545,0-20-801,-20 0-1377</inkml:trace>
  <inkml:trace contextRef="#ctx0" brushRef="#br1" timeOffset="90130.8593">15544 7796 20371,'0'0'1633,"0"0"-800,0 0 512,-20 20 225,-1 19-417,21 2-576,-20-2-385,20 1-128,0-21-64,0 22 32,20-21-32,1-20-128,-1 20 160,-2-40-96,2 20-32,-20-20 64,0-21-129,21 22 1,-42-21 96,21 21-128,0-21-96,-20 19 288,20 21 32,0 0 224,0 21-64,-18-1 289,18 0-193,18-1-96,-18 21-192,20-21 0,21 1-352,-21-20-321,-1 21-352,21-21-640,-20-21-610,-20 1-1472,20 1-1346</inkml:trace>
  <inkml:trace contextRef="#ctx0" brushRef="#br1" timeOffset="90289.0625">15761 7855 2338,'20'21'16463,"-20"-1"-13996,0 19-770,20-19 161,0 19-321,0-19-800,-20 1-449,19-21-352,1 20-288,0-20-545,-20-20-704,20-1-1891,-20 1-2049</inkml:trace>
  <inkml:trace contextRef="#ctx0" brushRef="#br1" timeOffset="90445.3125">15761 7657 18641,'-39'-19'2595,"39"19"-994,0 0-1184,20 0-353,-1 0 160,1 19-288,0 1-769,20 21-1633,-21-2-1891</inkml:trace>
  <inkml:trace contextRef="#ctx0" brushRef="#br1" timeOffset="90624.0234">16000 8055 14990,'20'0'3715,"-20"-20"-1409,0-1 289,-20-18-65,20-1-896,0 1-641,0-2-449,0-18-288,0 20-256,0 0 33,20 18-98,-20 21-447,20-20 512,-2 20-2338,3 0 384,19 20-1762,-20-20-2465</inkml:trace>
  <inkml:trace contextRef="#ctx0" brushRef="#br1" timeOffset="90999.0234">16178 7459 17552,'20'-39'1185,"0"39"-416,0-21 768,19 21 545,-39 0-448,60 21-1634,-21-21 1666,-19 19-1506,21 1 160,-21 0-128,-2 19-160,3-19 0,-21 21-96,20-2-32,-20 0 64,20 1-32,-20 0 64,20 0 0,-20-1 0,19 0 96,-19 2 32,0-2 257,0 1-65,0-1-32,0-18 64,0-1 33,0 0-97,-19-1-128,19-19-64,-20 20-32,0 0-288,0-20-96,20 0-449,-21 0-960,21 0-2019,-18-20-8744</inkml:trace>
  <inkml:trace contextRef="#ctx0" brushRef="#br0" timeOffset="94367.1875">6908 8590 12684,'0'0'576,"0"0"193,0 0 32,19 0 480,-19 0-320,20 0-32,0 0-33,0 0-95,1 0-64,-3 0 128,22 0-33,19 0-255,-18 0-32,18 0-97,1 0-96,-1 0-31,20 0-161,-19 0 0,20 0 224,-1 0 33,0 0-97,21 0-96,-20 0 96,19 0-63,20 0-65,-20 0-32,19 0-96,-19 0 96,1 0 129,0 0 63,0 20-192,-1 1-64,0-21 0,0 20 224,1-1-159,-21 1 191,20-20-96,-20 20 65,-20-20-97,21 0-128,-41 0 96,22 0-128,-23 19-32,-17-19 160,19 0 32,-20 0-95,-1-19 63,1 19-96,0 0 0,0 0-64,0-20 128,-1 20-160,-19 0 32,20 0 64,-20 0-96,20 0 64,-20 0-64,20 0-64,-20 20 96,0-20 0,20 0 64,-20 0-160,0 0 32,0 0 0,0 0-64,0 0-64,19 0-128,-19 0-225,0 0-608,0 0-384,0 0-737,20 0-2947,-20 0-6246</inkml:trace>
  <inkml:trace contextRef="#ctx0" brushRef="#br0" timeOffset="95772.4609">3671 9286 11370,'-39'-20'2242,"39"0"-512,-20-1 224,0 21-192,0 0 63,1 0-576,19 21-672,-20 19 96,20-1 127,0 20 97,0 1-224,20-1-97,19-19-127,-19 0-225,21-40-32,-3 20 0,3-40 65,-3 1-129,3-2-32,-21-19 128,-20 21-352,0-21 128,-20 1-224,20 18-32,-41 1-225,23 1 33,-2-1-65,0 20-159,-1 0-418,21 20-383,0-1-865,0 1-1217,21 1-4517</inkml:trace>
  <inkml:trace contextRef="#ctx0" brushRef="#br0" timeOffset="95968.75">4149 9503 15598,'18'20'2947,"-36"-20"-1153,-2-20 288,-1 20-321,1-39-287,0 19-417,1-19-513,19-21-287,0 20-225,19 1-32,1-2-129,0 22-479,21-1-737,18 20-1346,-19 0-3074</inkml:trace>
  <inkml:trace contextRef="#ctx0" brushRef="#br0" timeOffset="96916.0156">5141 9206 9128,'-40'-20'3652,"19"20"-1378,3-20-416,-2 20-129,0 20-95,-1 19-97,-17 2-480,17 18-160,1 21 0,20-21-192,0 20-225,0-39-128,20 0 1,19-21-33,2-19-32,-1 0 0,-1-39-159,1 0 63,0-2-96,-1-18-96,-19 20-96,-20-22 128,0 2-192,-20 0 0,0-1-129,1 1 97,-21-2 96,0 2 96,19 20-96,3-2 96,-2 22 96,0-1 0,20 20 96,-21 0 97,21 0-193,0 20 32,21-1 224,19 22-64,-22 18 1,23 0-129,19 2-160,-21-2 128,1 1-160,19-21-64,-39 1 32,21-1-289,-23 2-255,2-22-65,1 1-384,-1-20-1217,-20 20-1922,20-20-2466</inkml:trace>
  <inkml:trace contextRef="#ctx0" brushRef="#br0" timeOffset="97134.7656">5677 9246 20563,'39'40'3683,"-39"-21"-2401,20 21-482,0-21 161,1 22-384,-3-2-193,2-19-352,21 0-128,-21-1-256,-2-19-417,3 0-544,-1 0-1442,0-19-3010</inkml:trace>
  <inkml:trace contextRef="#ctx0" brushRef="#br0" timeOffset="97282.2265">5696 9007 15374,'-39'-39'5093,"39"39"-4292,0-20-929,0 20-962,0 0-1344,20 20-1249</inkml:trace>
  <inkml:trace contextRef="#ctx0" brushRef="#br0" timeOffset="97909.1796">6054 9286 14701,'20'0'1025,"-20"19"-128,20 1 1826,19 0-513,-19 19-609,21 2-640,-3-2-96,-17-19-320,-1 19-1,0-39-159,-2 20 223,-18-20-191,0 0 63,-18-20-288,-2 0-96,20 1-32,-41-21-64,41 21 128,-20-22-128,2 2 0,18-20-32,0 19-192,18 19-96,2 2-64,21-1-513,-3 20-417,3 20-768,-1-20-1729,-1 40-129,1-20-3875</inkml:trace>
  <inkml:trace contextRef="#ctx0" brushRef="#br0" timeOffset="98162.1093">6550 9305 6886,'40'20'5381,"-21"0"-1441,1-20-609,0 0-737,1 0-768,17-20-352,-18 0-385,1 1-321,-1-1-223,-20 0-289,20-1-96,-20 2 32,0-1-128,-20 0 1,0 1-33,-1 19-32,-17 0 32,18 19-32,-21 1-96,21 0 192,-19 20-128,19 0 64,0 19-32,20-20 128,20 2-160,0-2-257,19 0-479,22-19-481,-3 0-257,3-20-320,18-20-1409,0 0-1441</inkml:trace>
  <inkml:trace contextRef="#ctx0" brushRef="#br0" timeOffset="98365.2343">7186 9286 11274,'-20'-40'7399,"0"19"-4292,20 21-833,-21 0-704,3 21-513,-2-1-160,20 19-193,-21 1-351,21 20-33,21-21-128,17 1-192,3-21-352,18 1 31,1-20-63,-21-20-192,21 20-706,-21-39-864,1 19-1665,-20-19-1570</inkml:trace>
  <inkml:trace contextRef="#ctx0" brushRef="#br0" timeOffset="98554.6875">7384 9027 17232,'-20'-39'3651,"20"39"-864,0 0-1154,20 19-127,0 21-289,-20-1-512,39 22-417,-19-2-256,21 1-96,-3-1-352,3-20-33,-3 2-159,-17-21-385,-1-1-481,0-19-1056,-20 0-2691</inkml:trace>
  <inkml:trace contextRef="#ctx0" brushRef="#br0" timeOffset="98937.5">7423 9225 19250,'0'0'3075,"20"0"-2114,20 0 800,-19 0-512,38 0-384,-19 0-288,-1 0-385,1 0-64,19 21-32,-19-21 32,0 0-160,-1 0 96,2-21 64,-21 2-96,-2-1-64,2 0 96,1 1-96,-21-1 0,0 0 0,0 20-128,-21-21 128,1 21-32,2 0 64,-2 0-32,-1 21 160,-19-1 257,21 19-257,-1 1 96,20 0-128,0 0-64,0-1-256,39 0-32,-19-19-289,41 1-128,-23-1-319,23-20-450,-22 0-960,21-20-1474,-21-1-928</inkml:trace>
  <inkml:trace contextRef="#ctx0" brushRef="#br0" timeOffset="99321.289">8237 9225 11883,'0'-39'4932,"-19"19"-1761,19 1-1025,0 19-288,-20 0-545,20 19-191,0 1-162,-20 19-351,20 2 0,0 18-289,20-20-32,0-19 0,-1 21-191,21-41-1,-20 19 0,19-19-32,-19-19-32,0-1-32,21-21-32,-41 2-224,0 0 256,0-1-33,0-20-319,-20 1 224,-1-2-128,1 2 64,0 20 320,-19-2-192,19 41 416,0 0-32,0 0 65,20 21-65,0 19 0,20-1 1,0 0-65,21 2-192,17-1-32,-17-21-96,18 21-96,-19-21-225,-1 22-672,-19-21-64,0-1-1537,0 1-3300,-20 0-6822</inkml:trace>
  <inkml:trace contextRef="#ctx0" brushRef="#br0" timeOffset="101421.875">5080 9862 1185,'-38'0'9961,"38"-21"-8295,-20 21-449,20 0 96,0 0 513,0 0-193,0 0-544,20-20-448,-20 20 64,20 0-97,-2 0 161,23 0-128,-21-20-97,20 20-160,-1 0 33,21 0-129,-21 0 0,22 0 33,-2 0-1,0 0-128,21 0 0,-1 20 33,0-20-129,0 0 192,21 0 0,-21 0-64,40 0 1,-20 0 63,21-20-256,-21 20 0,0 0 32,0-19 32,0 19-32,1 0 64,-1-20 96,0 20 97,0-20-193,1 20 160,-20 0-96,19-19 1,-20 19 95,1 0-96,19 0-64,-20 0 32,-19 0-64,19 0 97,0 0-1,-18 0 0,-2 19-128,0-19-32,1 20 32,-21 0-32,21-20 32,-21 0-32,1 19 160,1-19 65,-23 0-33,3 0-32,-1 0 64,0-19-64,-20 19-63,20 0-129,-20 0 0,0 0 0,0 0 0,0 0 0,0 0 0,0 0-193,0 0-479,0 0-513,0 0-129,0 19-672,0 1-1473,0 0-7015</inkml:trace>
  <inkml:trace contextRef="#ctx0" brushRef="#br1" timeOffset="113246.0937">9587 9027 16655,'0'-59'2915,"0"59"-1410,-20-20 129,-19 20-353,19 20-512,-20 0-449,1-1-320,-1 21 128,20-1-160,0-18-64,1 19 0,19-1-96,0-19 0,0 20-32,19 0 63,1-1 65,-20 0 160,20-19-64,-20 21 32,0-2-32,0-19 64,0 19-31,-20-39 63,20 20 160,0-20-128,20 0 128,-20 0 32,20 0 1,0-20-193,-1 0-160,1 20 96,0 0-96,20 0-64,-19 0-257,-3 0-351,22 0-482,-19 20-479,-1-20-1154,-2 20-896,3-20-11114</inkml:trace>
  <inkml:trace contextRef="#ctx0" brushRef="#br1" timeOffset="113564.4531">10004 9225 18225,'-20'0'2338,"-19"0"-801,19 21-159,0-1-129,20 0-480,-20 19-481,20 0-96,20 2-160,0-21-32,19-1 32,1-19-32,1 0 96,-23-19-96,23-1 0,-41-21 0,20 2 0,-40 19-64,-1-19-64,1 19-64,-18-1 0,17 21-385,1 0-480,20 0-640,0 21-1154,0-1-1089</inkml:trace>
  <inkml:trace contextRef="#ctx0" brushRef="#br1" timeOffset="113731.4453">10262 9364 19314,'20'-39'2274,"-20"0"-160,0-1-705,20 0-384,0 0-544,0 1-417,0 19-737,-1-1-1057,21 21-1953,-19 0-1474</inkml:trace>
  <inkml:trace contextRef="#ctx0" brushRef="#br1" timeOffset="114622.0703">10859 9166 11466,'-21'-39'2659,"1"39"-1058,0-20 289,0 20-352,20 20-321,-19-20 32,-1 20-448,20 19-193,-20 21-159,20-20-33,0 19-128,20-20 1,0 2-129,-1-22-96,21 1-32,1-20 32,-23-20 32,22 1-192,1-22-224,-23-18 31,-18 20 129,21-22 128,-21 2 32,-21 0-128,3-21 96,-2 21 0,-1-1-64,-19 20 96,22 1 128,-3 39 96,1 0 0,20 0-63,-20 39 95,20 1 128,0 0-95,20 19-1,0 0-192,1 2 96,17-2-128,3 21 32,18-41-128,-19 20 160,19-18-160,1-21 224,-21-1-160,1-19 33,1 0-33,-23 0 32,2-39 0,1 18-128,-21-18 64,0-20-64,0 19 0,-21 0-33,1 0 1,2 1 192,-3 19-96,1-1 0,0 21 0,0 0-96,0 21 32,20-1-96,20 0-480,0-1-450,0 21-991,21-21-1987,-23 2-2659</inkml:trace>
  <inkml:trace contextRef="#ctx0" brushRef="#br1" timeOffset="114998.0468">11493 9305 14862,'0'-39'3042,"0"-2"-63,0 2-416,0 19-545,0-19-481,0 19-832,20-1-353,20 1-320,-20 20-64,19 0-224,1 0-161,-1 0 65,22 0 32,-23 0 64,-18 0 127,21 20-63,-21-20 128,-1 0 128,1 0-64,0 0 96,-20-20 64,0 20-127,0-19 191,0 19-96,0-20 64,-20 20-192,-19 0 192,19 0-128,0 20 64,-21-1 65,23 1-65,-2 21 0,-1-2-64,21 1-64,0 0 32,41-20-384,-3 19-289,3-19-288,18-20-769,-19 0-960,19 0-1314,-19 0-1441</inkml:trace>
  <inkml:trace contextRef="#ctx0" brushRef="#br1" timeOffset="115324.2187">12148 9127 9192,'-40'-20'7303,"22"20"-4676,-3 0-706,1 20-319,20 19-33,-20 1-255,20 0-289,0 0-609,40-1-384,-19-19 160,37-1-192,-17-19 64,-2-19-32,-19-1-96,20 0-64,-21-19-96,-19-21 32,0 20 224,0-19-128,-19-1-64,-1 1-33,0-2 161,0 22 128,-1 0 289,3 19 287,18 20 33,-20 20-96,20 19 63,20 0-223,-2 2-257,3-2-160,39 20-192,-21-18-417,21-1-448,-21-1-608,1 0-1314,-1 2-3011</inkml:trace>
  <inkml:trace contextRef="#ctx0" brushRef="#br1" timeOffset="116004.8828">12922 9345 16655,'0'80'1378,"20"-21"-385,-20 0 256,20 21-160,21-21-96,-23 1-129,2-40-255,1 19-321,-1-39 65,0 0 223,-20 0-63,-20-19-289,0-21-160,-1-20-32,-17 1-64,-3 0 128,1-21-160,20 1 96,-19-1-192,19 1 64,0 19-64,20 1 320,20 18-256,0 21 96,0 1 96,-1 19-32,21 19-32,-20 1-32,21 21 0,-23-2-96,2 20-96,1-18-33,-1-2-255,-20 1-193,20-1-256,-20-18-192,0-1-640,0-20-1218,0 0-2562</inkml:trace>
  <inkml:trace contextRef="#ctx0" brushRef="#br1" timeOffset="116375">13339 9086 12812,'0'0'3523,"-20"0"-1954,1 21 449,-1-1 0,20 19-160,-20 20-288,0-18-642,20-2-575,20-19-225,0 19 32,0-39-64,-1 20-32,1-20-96,0-20-64,0 1-64,1-1-96,-3-19 128,-18-1 63,0 0 33,0 20 64,0-19 0,-18 39 97,18-20 159,-21 20 0,21 20-64,0-1 225,0 21-161,0 0-160,21 0-64,-3-1-256,23-19-288,17-1-289,-17 1-576,-1-20-1218,-21 0-2145,1 0-4197</inkml:trace>
  <inkml:trace contextRef="#ctx0" brushRef="#br1" timeOffset="116556.6406">13697 9186 17008,'0'20'4228,"19"-1"-1954,-19 22-288,20-21-961,0 19-801,-20-19-32,20-20-192,0 19-384,1-19-417,-21 0-640,18 0-1410,-18-19-1922</inkml:trace>
  <inkml:trace contextRef="#ctx0" brushRef="#br1" timeOffset="116693.3593">13657 8948 14637,'-20'-40'2627,"20"20"-1987,0 20-608,0-20-64,20 20-512,0 20-994,0 19-2401</inkml:trace>
  <inkml:trace contextRef="#ctx0" brushRef="#br1" timeOffset="116903.3203">14054 9345 16431,'0'0'2979,"0"-20"-513,-20-19-192,1 19-480,19-21-545,-20 2-352,20-20-609,-20 18-224,20 2-64,20 19-128,-20 0-576,20 1-514,19 19-479,-19 0-1090,20 19-1761,-1-19-2627</inkml:trace>
  <inkml:trace contextRef="#ctx0" brushRef="#br1" timeOffset="117345.7031">14193 8729 17328,'-20'-19'3331,"20"-1"-2146,0 20-416,20-20 608,1 20 1,17-19-418,-18 19-447,21 19-449,-2-19 32,-19 20-96,20 0 32,-21-1-64,21 21 0,-20-19 0,19 18 96,-19-19-64,0 19 64,20 0-32,-21 2 0,1-2-64,0 1 0,0-1 64,1 22 32,-1-22-128,19 21 96,-19-20-64,0-1-64,0 0 224,-20-19-96,0 21 32,-20-22-96,0-19 0,0 0-128,-1 0-577,3-19-448,-2 19-1121,-1-20-3043</inkml:trace>
  <inkml:trace contextRef="#ctx0" brushRef="#br0" timeOffset="127073.2421">15920 8868 10794,'0'-39'2050,"-20"19"-577,20 20 97,-20-19 383,0 19-191,1 0-801,-1 19-288,0 1 127,-20 39 193,21-20 96,-1 41-224,0-21-160,0 22-321,0-3-160,20-17-288,20-2 128,0 1-224,20-40-192,-1 19-353,1-19-640,19-20-1057,2 0-1570,-2 0-2947</inkml:trace>
  <inkml:trace contextRef="#ctx0" brushRef="#br0" timeOffset="127457.0312">16297 9166 16463,'-20'-39'1954,"0"19"-1474,20 20 930,-19 0 447,-1 20-511,0 19-385,0 1-449,20 0-224,0 0 1,0-1-225,20 0 64,0-39-96,19 20 32,-19-20-64,20-20-96,-20 1-96,-1-1 128,1-19 0,0 19 32,-20 0 96,0-1-128,-20 2 224,20-1 64,-20 20 64,20 20-128,-19-1 33,19 2-65,0 19-32,19-1-128,1-19 0,0-1-353,21 1-287,-21 1-385,19-21-641,-19 0-1121,0 0-736,0-21-3075</inkml:trace>
  <inkml:trace contextRef="#ctx0" brushRef="#br0" timeOffset="127681.6406">16437 8988 9801,'0'-61'7239,"0"61"-4132,0 0-1154,20 0-95,-20 21-448,18-1-386,-18 19-543,21 20-225,-1-18-192,0 18 0,0 0-64,19 2-160,-19-22-320,0 0-257,0-19-544,-1 1-801,-19-21-1954,20 20-2883</inkml:trace>
  <inkml:trace contextRef="#ctx0" brushRef="#br0" timeOffset="127971.6796">16893 9066 16335,'20'-19'897,"-40"19"-577,-1 19 993,3 1 417,-23 21-417,1-2-256,1-19-320,19 19-128,-20-18 255,21-1-287,-1 0-129,20-1-256,0 1 33,20-20-33,-1 20 0,21-20-64,1 0-64,-3 0-64,3 0-192,-21-20-96,19 20-513,-19 0-704,20 20-770,-21-20-1792,-19 19-1314</inkml:trace>
  <inkml:trace contextRef="#ctx0" brushRef="#br0" timeOffset="128347.6562">17330 9186 10666,'20'-39'6790,"-40"19"-5637,20 20-384,0 0 960,-20 0-63,-1 20-545,-17-1-544,17 1-1,1 19-31,-20 2 95,40-2-415,0-19-161,0 0 64,20-1-64,0-19-64,21 0 64,-3 0-160,3-19 0,-21-1 32,0 0-129,-1 1 1,1-1 128,-20 0 0,0-1 96,-20 21-32,20 0 32,-19 0 32,19 41-32,0-21-64,0-1-128,19 21-224,21-21-833,0-19-1314,19 20-2369</inkml:trace>
  <inkml:trace contextRef="#ctx0" brushRef="#br0" timeOffset="129152.3437">18302 9147 11691,'-19'-40'2242,"19"19"-609,-20 21 385,0-20-96,0 20-385,0-19-448,1 19-384,-1 19-128,0 1 63,-21 1-63,23-1-193,18 19-192,-20-19-128,20 19-64,0 2 32,20-2-96,-2-19 193,2 0-65,21-20 64,-2 0 32,-19 0 64,20-20-64,-20 0-32,-1-19 65,1 19-193,0-1-33,0 2 66,-20-1-98,0 0 130,0 20-65,0 0 96,0 0-192,0 0 31,0 20 130,0 0 127,0-1-128,0 2 0,20-21-96,-20 20-224,19 0-321,1-1-224,0-19-512,21 0-1281,-23 20-1859,2-20-9416</inkml:trace>
  <inkml:trace contextRef="#ctx0" brushRef="#br0" timeOffset="129354.4921">18680 9364 160,'0'-39'19538,"0"19"-18096,-20-39-418,0 19 258,0 0-289,-1 1-545,21-2-288,-18 21-224,18-19 0,18 39-128,3-20-128,-1 20-609,0 20-609,19-20-992,1 20-1122,0-1-9672</inkml:trace>
  <inkml:trace contextRef="#ctx0" brushRef="#br0" timeOffset="129616.2109">19156 9047 17936,'-40'-20'1570,"21"20"-1,-1 0 353,-20 0-128,1 39-545,19-19-352,0 21-449,-1-2-351,21 1 63,0 0-96,21 0-96,19-1-128,-1-19-353,1-1-288,-1-19-320,1 0-416,0 0-833,-21 0-962,21 0-1600</inkml:trace>
  <inkml:trace contextRef="#ctx0" brushRef="#br0" timeOffset="129913.0859">19573 9027 16239,'20'-39'1762,"-20"19"-673,-20 20 256,0 0 256,-20 20-351,1-1-258,-22 21-287,23-21-224,17 22-97,1-1-128,0-21-288,20 1 96,20 0-64,21-1 64,-3 2-64,23-1 32,-2 0-128,-19-20 160,-1 19-128,-19 1 32,0 0-32,-20-1-96,-20 1-64,0 1-449,1-1-576,-21-1-737,20-19-1345,-19 20-4965</inkml:trace>
  <inkml:trace contextRef="#ctx0" brushRef="#br0" timeOffset="130246.0937">18401 9623 19250,'0'0'2850,"40"0"-2593,19 0 1120,22 0 545,18-20-321,19 0-736,1 20-513,21-19-320,-21 19-160,-20-21-224,1 21-128,-21 0-385,0-20-513,0 20 129,-39 0 128,0 0-769,-21 0-736,1 0-353,0 20-10185</inkml:trace>
  <inkml:trace contextRef="#ctx0" brushRef="#br0" timeOffset="130556.6406">19731 8670 17424,'81'0'4773,"-22"20"-3588,40 19 32,0 22-32,-20-2-256,-18 40-449,-2-20-288,-19 21-384,-21-21-256,1 1-65,0-21-159,-20 1 191,-20-21-448,0-19-704,1 0-1634,-1-1-4549</inkml:trace>
  <inkml:trace contextRef="#ctx0" brushRef="#br2" timeOffset="141710.9375">18243 2754 6245,'-20'-40'1570,"20"21"95,0-1 738,0-1-257,-20 1-224,20 20-161,0-19-255,0-1-129,0 0 160,-19 1 1,19 19-481,0 0-256,-20 19-385,20 1-128,-20 19 161,20 22-33,0-2-64,0-20-31,20 2-129,0-2-96,19-19 96,1-20-32,-1 0 1,21-20 31,-1-19-96,-19-2-160,19 2-32,-38-20 0,-1-2-161,-20 22 97,-20 0 160,-1-1-128,-17 19-32,-3 21-160,1 0-97,1 0-159,-1 21-609,20-1-1410,1 0-3266</inkml:trace>
  <inkml:trace contextRef="#ctx0" brushRef="#br2" timeOffset="142614.2578">20426 1106 10537,'0'-40'2114,"0"21"481,0-1-353,0 0-288,0 1-32,0 19-193,0-21-351,0 21-738,-19 0 1,19 21 288,-20 18 0,20-19-321,-20 39-255,20-19-33,0 19-160,20-19 32,19-1 96,1 2-63,0-41-65,19 20 32,0-20-128,2-40-160,-2 19-96,-19-18 0,-20-1-257,0 1 1,-20-2 288,-20 2-225,-20 19 65,20-19 96,-19 19 0,-2 20-321,21-19-608,-18 19-929,17 0-2723,21 0-13740</inkml:trace>
  <inkml:trace contextRef="#ctx0" brushRef="#br2" timeOffset="143494.1406">23266 2536 16079,'19'-20'1537,"-19"-1"161,0 2 256,-19-1-577,-1 0-224,-21 20-64,21 20-448,-18 0-129,17 20 161,1 19-97,20 0-127,20-18-193,1 18-96,17-20 32,3-19-32,-1 0 97,-1-20-33,-19 0-96,20 0 32,19-20-96,-19 0 0,-21-19-256,1 0-96,0-2-32,-20 2-97,-20 19-287,-19-19-418,-1 19-863,0 20-2628,-19 0-10121</inkml:trace>
  <inkml:trace contextRef="#ctx0" brushRef="#br2" timeOffset="144522.4609">20962 3667 12780,'-20'-20'2274,"20"1"-449,-19 19 257,19-20-448,-20 20-257,20-20-31,-20 20-482,20 0-287,-20 20 32,0 0-33,1-1 65,-21 21-321,40-1 224,-20 21-127,20-20-1,0-1-224,20 2-31,20-2-1,-1-19-96,21 0 192,-1-20-160,0-20 32,-18 0-128,17-19-224,-17-2 96,-21 2-160,0-1 31,-20 1-191,-20-2-32,-20 2 63,1 19 33,-1 1-1,-1-1-191,2 0-801,19 20-2467,-20 0-6982</inkml:trace>
  <inkml:trace contextRef="#ctx0" brushRef="#br2" timeOffset="147877.9296">18620 2476 1761,'-21'0'3459,"21"0"-2658,0-20 577,0 20 415,0 0-191,0 0-353,0 0-512,0 0-417,0 20 96,0-20 225,0 0 160,0 19-257,0-19-95,0 0 95,-18 21-224,18-21 97,0 0 159,0 0 193,0 0-192,0 0-33,0 0 33,0 0 31,0 0-319,0 0-97,0 0-32,0 0-128,0 0-128,0 0 192,0 0-96,18 0 96,-18 0 32,0-21 96,21 21 33,-21 0 31,20 0-32,-20-19-32,0 19 33,20-20-97,0 20-64,-20 0-64,19-20-32,1 20 128,0-19-128,0 19 96,0-20-128,-1 0 160,1-1-96,0 2 64,20-1 0,-21 0-64,21 0 32,-19 20-96,19-19 64,-22-1 65,23 0-194,-21-1 482,0-18-289,19 19 0,1 1-128,-20-1 64,19 0 64,1-20-128,-19 20 64,17 0-32,-18 1 160,21-1-96,-2-19 96,1 19-160,-1-1 0,-19 1-64,0 20 160,0-19-96,0-1 97,19 0-33,-19 1 32,20-1-96,-1-1 32,-19 1 96,21 0-96,-21-19 192,19 19-32,1-19 65,-1 18-225,-19 1 32,20-19-32,-20 19 192,19-19-224,-19-2 192,20 2-64,-1 19 64,-19-19-96,1 19 161,17-1-65,-18 1-160,-20 1 64,21-1-96,-21 20 0,20 0-32,-20-20-128,0 20-417,0 0-288,20 0-384,-20 0-993,0 20-1954,0 0-5733</inkml:trace>
  <inkml:trace contextRef="#ctx0" brushRef="#br2" timeOffset="151683.5937">20843 1325 3267,'0'-20'64,"0"20"352,0 0 449,0-21 384,0 21 705,0 0-128,0 0-769,0-20-481,0 20 321,0 0 416,0 0-128,0 0-96,0 20-128,0-20 32,0 0 96,0 0-96,0 0-320,0 0-161,0 0-223,0 0 95,0 0 128,0 0 97,0 0 0,0 0-97,0-20-128,0 20 1,0 0-161,0 0 32,0 0-224,0 0-32,0 0 96,0 20-64,0-20 33,20 0-1,-20 0 0,0 0 0,0 0 32,0 0 32,0 0 32,20 0 0,-20 0 0,0 0 1,20 0 31,-20 0 64,20 0-320,-20 0 256,0 0-64,19 0 32,-19 0 0,0 0 97,0 0-33,0 0 64,0 0-128,0 0 33,20 0-33,-20 21-64,0-21 0,0 0-32,0 0 32,20 0-64,-20 0-64,0 0 64,20 0 64,-20 0-32,0 0-160,0 0 128,0 0 0,21 0 32,-21 0-32,0 0-32,0 0 64,0 0-32,0 20-32,18-20 32,-18 0 97,0 0-194,20 20 97,1-20 1,-21 0-66,20 0 98,0 19-65,-20-19 64,18 0-32,3 20 32,-21 0-64,20-20 128,0 19-160,0-19 64,-1 21 64,1-21-128,20 20 128,-20-20-96,-1 20 0,21-20 64,-20 19-128,1 1 160,-3 0-128,2-20 96,0 19 0,1-19 0,-1 20-64,0 1 32,19-21-32,-19 20 0,0-1 0,19 1-32,-19 0 128,0-1-96,20 1 64,-21 0 0,21-20 33,-20 21-97,1-1 96,17-20 0,-18 19-64,21-19 128,-23 20-224,3-20 64,-1 20 32,20-20-32,-21 19 32,1-19-32,0 20 64,20 1-128,-1-21 96,1 20 0,-20-1 0,-1-19-96,1 20 192,0-20-192,0 20 96,19-20-32,-19 0 0,1 19 32,-21-19 0,20 0-32,0 20 0,-20-20-96,20 0 128,-20 20 32,19-20-64,1 0 0,-20 21 0,20-21 64,-20 0-128,20 19 64,-20-19 0,20 20 64,-20-20-32,19 0-64,-19 0 64,20 0-96,0 20 64,-20-20-32,20 0 128,0 19-96,-1-19 32,-19 20-32,20-20 0,0 0 32,-20 20-64,21-20 64,-1 0 0,-2 0 0,-18 19-64,20-19 32,1 0 64,-1 21 96,0-21-512,-1 0 480,1 20-480,0-20 672,-20 0-448,20 0 160,-20 20 0,20-20-32,-20 19 0,19-19 0,-19 0 64,20 0-128,-20 0 96,20 20-32,-20-20 64,20 0-64,-20 0 0,0 20 0,20-20 64,-20 0-64,0 0 32,0 0 0,0 0 0,0 0 0,0 0-32,0 0 129,19 0-129,-19 0 64,20 20-64,-20-20 0,0 0 32,20 19-32,-20-19 32,0 0 0,20 0-64,-20 21 160,0-21-160,0 0 64,0 0-32,0 0 128,0 0-64,0 0 0,0 0-32,21 0 64,-21 0 0,0 0-96,0 0 96,0 0-96,0 0 160,0 0-160,0 0 33,18 20-98,-18-20-31,0 0 32,0 0 32,0 0 32,0 0 0,20 0-32,-20 0-64,0 0 96,0 0 0,0 0-192,0 0-32,0 0 0,0 0-289,0 0-224,-20 0-159,20 0-354,0-20-864,0 20-2562,0 0-5510,0-21 3780</inkml:trace>
  <inkml:trace contextRef="#ctx0" brushRef="#br2" timeOffset="153383.789">21320 3667 3651,'-20'0'1986,"20"0"288,0 0-64,-20 0-865,20 0-672,0-20 288,0 20-288,0 0-289,-20 0-64,20 0 289,0 0 192,0 0-33,-20 0-127,20 0-33,0 20-159,0-20-65,-19 0 257,19 0 192,0 0 31,0 0-191,0 0 64,0 0-289,0 0-224,0 0 33,0 0-161,0 0 64,0 0-32,0 0-32,0 0-160,0 0 96,-20 0-32,20 0 128,0 0-64,20-20 128,-20 20 161,0 0-161,19 0 160,1-19-192,0 19-95,0-20-65,0 20 64,-1-20-64,1-1 32,20 21-32,-19-19-32,17-1 128,3 0-64,-1 1 128,-22-1-64,23 0 160,-1 1-32,-1-2 65,21 1-161,-21 0-64,22-19 128,-23 19-160,23 1-32,-22-3 96,1 3 0,-1-1-160,21 0 128,-21 1 0,1-1-64,0 0 128,-1 1 129,1-2-97,-1 1 32,2 0-64,-1 1 128,-1-1-288,1 0-32,0 1 128,-1-1 32,1-1 65,19 1-193,-18 1 160,17-1 64,-17 0 64,18 1-96,-19-1-32,-1 20 33,-19-21 31,0 21-96,0-20 128,0 20-128,-1-20 0,1 20 64,-20 0-64,20-19 1,-20 19-97,0 0-257,0 0-351,0 0-834,0 0-928,0 0-3171,-20 0-7335</inkml:trace>
  <inkml:trace contextRef="#ctx0" brushRef="#br2" timeOffset="155086.914">18699 2913 3427,'-19'0'2594,"-1"-20"-2594,20 20 64,0-20 128,0 20 97,0 0 223,-20-19 321,20 19-64,0 0-193,0-20 802,0 20 479,-20 0-31,20 0-417,0 0-95,-21 0-33,21 0-64,0 0-320,0 0-449,0 0-159,0 0-97,0 0 0,0 0 64,0 0 161,0 0 63,21 0 0,-21 0-95,0 0 127,0 0-191,0 0-97,0 0-32,0 0-32,20 0-64,-20 0-32,20 20 64,-20-20-31,20 0 127,-1 0 32,1 19-32,-20-19-32,20 0 65,0 0-97,0 0 64,-1 0 32,21 0-96,-20 20-32,19-20-95,-19 0-33,21 0 96,-1 20-32,-22-20-32,23 19 96,-1 1-64,-1-20 32,1 21-32,-1-1 32,21-20-64,-21 19 0,1 1 128,19-20-128,-18 20 96,-1-1-63,-1-19 95,-19 20-160,20 0 96,-1 1-64,-19-21-32,20 19 128,-1 1-96,1-20 32,1 20-32,-2-1-96,1-19 160,-1 20-32,1-20-96,0 20 128,-21-20-96,21 19-64,-20-19 192,0 22-128,19-22 0,-19 0-32,1 19 96,-1 1-128,-2-20 128,2 20-160,-20-1 128,21-19-32,-1 20 64,0-20-64,-1 20 32,-19-20-64,20 21 32,0-2 32,0-19-32,0 20 0,-1-20 64,1 20-32,0-1-32,-20-19 0,20 0 64,-20 20-128,20-20 161,-1 0-130,-19 20 66,20-20-33,-20 19-33,20-19 66,0 21 63,-20-21-32,21 20-64,-3-20 32,-18 20 64,20-1-64,-20-19-32,20 20 64,-20-20-64,21 0 64,-21 20-96,0-20 128,0 0-128,0 0-64,0 0-192,0 0-1,0 0-191,0 0-33,0 0-640,0 0-736,0 0-1891,0 0-4228,0 0-4515</inkml:trace>
  <inkml:trace contextRef="#ctx0" brushRef="#br2" timeOffset="157006.8359">20744 1384 1313,'0'0'2082,"0"0"-385,-19 0 289,19 0-128,-20 0-353,20-20 1,-20 20-97,20 0-128,0 0-736,0 0 320,0 0 64,-21 0-33,21 0-63,0 0 160,0 0 96,-20 0-224,20-19-385,0 19 1,0 0-1,-20 0-95,20 0-1,0-20 32,0 20 161,0 0-161,0 0-63,0 0 63,-18 0-128,18 0 97,0 0-289,0 0 128,0 0-64,0 0-32,0 0 65,0 0-225,0 0 32,0 0 96,0 0 0,0 20 64,0-20-96,0 19 160,0 1-128,0-20 64,0 20-96,0-1 129,0-19-129,0 21 64,0-1-64,0 0 64,0-20-64,0 19-96,0 1 160,18 0 64,-18-1-128,0 22 0,0-21 33,0 19-130,20-19 162,-20-1-33,0 21-32,20-19 32,-20-1-64,21 19 64,-21 0 0,20-19 0,0 40-32,-20-20 0,19-1-96,-19-19 64,20 20 32,-20 0-64,20-1 96,0 0-32,-20 2-224,20-21 64,-20 19 64,19-19 64,-19 19 96,0-18 0,0 19-95,0-21 63,0 21 0,0-21-96,0 2 0,20 19 0,-20-21 96,0 1-160,0 0 32,0-1 96,0 1 64,0 21-160,20-22 0,-20 1 192,0 0-192,0 19 64,0-19 32,0 1-64,0 18 32,0-19-32,0 0 0,0-1 0,0 1 0,0 1 64,20-1 32,-20-1-192,0 1 32,0 0 160,0-1-64,0 1-128,20-20 160,-20 20-64,0 1 0,0-2 32,0 1 32,19 0-160,-19-1 96,0 1 32,0 0 32,20-1-64,-20 3 32,0-3-64,0 1 32,20-20 64,-20 20-32,0-1 0,20-19-32,-20 20 32,0 0 0,0-20-32,21 21 64,-21-21-64,0 0 65,0 19-65,0-19-32,0 0 128,0 20-128,18-20 32,-18 0 0,0 20 32,0-20-96,0 0 128,0 0-96,0 0 32,0 0 32,0 19 0,0-19-64,0 0 0,0 20 64,20-20-32,-20 0 0,0 0-96,0 0 96,0 0-97,0 0 1,0 0-128,0 0-128,0 0-193,0 0-63,21-20-545,-1 1-897,0-1-1826,-2-19-4868,3 18 832</inkml:trace>
  <inkml:trace contextRef="#ctx0" brushRef="#br2" timeOffset="197053.7109">18719 6526 10089,'-20'-19'2274,"20"19"-736,-19 0 800,19 0-352,0 0-513,-20 19-224,20 21-192,0-1-160,0 2 96,0-2-192,0 0-64,20 1-385,-1 0-96,1 0 32,20-21-63,-1 1 31,1-20-96,0 0-32,-1-20 64,22 1-96,-23-21 1,-17 0-1,-1-19-96,0 0 0,-20-2-64,0 22 32,-20-22-33,-21 22 33,3 0-64,-3 19 32,-18 0 96,19 20-96,0 0-128,1 20-288,19 19-193,0-19-1185,20 19-2690,20-17-5638</inkml:trace>
  <inkml:trace contextRef="#ctx0" brushRef="#br2" timeOffset="197945.3125">19176 6307 256,'0'20'7367,"-20"-20"-6502,20 0-545,0-20 1602,0 20-481,0 0-96,0 0-544,0 0-96,0 0 192,0 0-1,20 0-95,-20 20-192,0-20-321,0 0-64,0 0-160,0 0 64,0 0-31,0 21-97,0-21 64,0 0 32,0 0-32,0 0-96,0 0-64,0 0-97,0-21-31,20 21-416,-20 0-770,0 0-351,0 21-1378,0-21-6919</inkml:trace>
  <inkml:trace contextRef="#ctx0" brushRef="#br2" timeOffset="199276.3671">19156 6367 5637,'-20'20'2402,"20"-20"-1569,0 0 768,-20 0 193,20 0-577,0 0-32,0 0-384,0 0-64,0 0 96,0 0 63,0 0-223,0 0-256,0 0-161,0 0-32,0 0-96,0 0 32,0 0 64,20 0-192,-20 0 33,20-20 63,-20 20 0,0 0 32,20 0 32,-20-19-32,20 19-64,-1 0 161,1-21-129,0 1 32,0 0 0,19 1-32,-19-1 32,21 0 161,18 1-33,-19-22 0,19 21-32,1-19-95,19 0 95,0-22 96,21 2 97,19 20 255,-20-22 193,21-17-256,-21 17-65,20 2-159,-20 0-257,-20 19-64,0 0 0,1 1-96,0 0 96,-1-2 0,-20 21-64,-19 0 32,-1 1-128,2-1 160,-21 0-128,0 20 64,-20 0-32,18-19 0,-18 19 64,0 0-96,0 0 0,0 0 96,0 0-160,21 0 128,-21 0 32,20-21-32,20 21-32,-21-20 0,1 20 96,-20-20-96,20 20 64,0 0-96,-20-19 97,20 19-98,-20-20 66,19 20 31,-19 0 0,20-20-64,-20 20 64,20-19-64,-20 19 96,0-20-160,0-1 128,20 21 64,-20-20-64,0 1-32,0 19 32,-20-20-32,20 20 32,-20-20-64,0 20-32,1 20-64,-1-20 64,0 39-32,0 2 96,0-2 160,20 20-96,0-19 32,20 0-32,0 0 33,20-21-33,19-19 96,0 0 0,2 0-96,-3-19 32,3-1-192,-22-19 32,1 18 0,-20-19-64,0 1-160,-20-20-97,0 18 1,0-18-32,-20 20-65,0-2 65,-20 21 192,1 1-193,-1 19 834,1 0-801,-1 19-193,19 1-736,-19 0-2979,22 1-6695</inkml:trace>
  <inkml:trace contextRef="#ctx0" brushRef="#br2" timeOffset="201029.2968">21816 5335 6245,'-20'0'801,"0"0"-513,20 0 193,-20 0 672,20 0-96,-19-20-64,19 20 256,0 0-64,-20 0-224,20-20 256,0 20 97,0-19-65,0 19-128,0 0-545,0 0 641,0 0-544,0 0-128,0 0-257,0 0 32,0 0-32,0 0 33,-20 0-97,20 0-192,0 0 192,0 0 129,0 0-257,0 0 128,0 0-32,0 0 96,0 0-160,0 0 129,0 0-1,20 0-128,-20 0 0,0 0 0,0 0 97,0 0-129,0 0 32,0 19-32,0-19 64,20 0 0,-20 0 64,19 20-128,-19-20 65,20 0 63,0 20-64,0-20 64,1 19 64,17 1-63,3-20-129,-3 20 64,23-1 64,-22 22-64,21-21-64,-1 19 0,1 22 193,19-22-97,1 20 64,-20 21-32,19-21-96,0 21 161,20-21-33,1 0-192,-21 2 96,20-2 96,-20 1-192,2-1 65,-23-20-33,-17 1 32,18 0-64,-39-20-64,0 0 160,19-1-192,-19 21 160,20-21-160,-1 3 96,-19-3 96,0 1-64,0-20-160,1 20 160,-3-20-96,2 19 97,1-19-97,-21 0 0,0 0 0,20 0 0,-20 0 0,0 0 0,0 0 0,0 0 0,0 0 0,0 0 0,0 0 0,0 0 0,0 0 0,0-19 0,0 19 0,0 0 0,0-20 0,-20 20 0,20-20 0,0 20 0,-21 0 0,21-19 0,-20 19 0,20 0 0,-18 19 0,-3 1 0,1 0 0,0 19 0,20 2 0,0 18 0,0-20 0,20 0 0,21 2 0,18-2 0,-19-19 0,39 19 0,-20-39 0,1 20 0,-1-20 0,0-20 0,-19 1 0,1-1 0,-23-19 0,-18-22 0,0 22 0,0-20-33,-38 20-127,17-2 0,-19 2-384,1-1-513,19 21-257,-20 19-864,1 0-2146,19 0-6438,0 19 3075</inkml:trace>
  <inkml:trace contextRef="#ctx0" brushRef="#br2" timeOffset="202557.6171">19156 6983 1729,'0'0'1185,"0"-20"513,0 20 992,0-21 225,-20 21-961,20-20-417,0 20-415,0-19-1,0 19-193,0-20-63,0 0-64,-20 20 32,20-19 160,0 19-160,0 0-65,0 0 65,0 0-320,0 0-225,0 0 0,0 0 0,0 0 129,20 0-129,-20 0-64,20 0-64,0 0 65,0 19-65,19-19-64,-19 20 32,21-20 32,-23 20 32,22-20-96,-19 19 193,17-19-1,-17 20 64,19-20-127,-1 21-33,1-21 0,0 20-96,-1-1 96,21 1-32,-21-20-32,22 40 33,-2-21 63,1 2-32,-1 19-32,20-21 32,0 21 0,2-1 1,-2 2 31,20 18-96,0 0 32,0 1 0,21-21 129,-1 20-129,-1-18 0,1 18 32,-19-19-64,-1 0-32,0 0 0,0-1-32,-18 0 33,-22-18-33,0-1-128,-19 19 160,19-19-96,-19 0 192,1-20-288,-23 19 192,22 1-128,-19-20 64,-1 21 32,-2-21 32,-18 0 0,21 0 0,-1 0 64,-20-21-96,0 21 0,20 0 32,-20 0-96,0 0 33,0-20-33,0 20-33,0 0-31,0-19 64,0 19 0,0 0-64,-20-20 32,20 20-64,-20-20 0,20 20-32,-21 0-128,3 20 224,-2-20-224,-1 39 288,1-19-32,0 21 32,20 18 32,0-20 32,20 2-64,0-2-32,21-19 128,18 0 32,0-1 64,1-19-128,19 0-32,-20-19-64,1-1-64,-1-19 64,-18 19-96,-21-40 0,0 20-96,-1-19 64,-19 18 32,-39-18 32,19 40-64,-21-21-33,-18 40 129,19-21-128,20 21-192,1 21-449,-1-1-608,0 0-705,20 19-2467,0-19-6117,0-1 2531</inkml:trace>
  <inkml:trace contextRef="#ctx0" brushRef="#br2" timeOffset="203531.25">22252 7836 9032,'0'-20'2530,"0"20"-1793,0 0 1249,0 0 160,0 0-673,0-20-480,0 20 96,0 0 65,0 0-258,0 0 1,0 0-32,-19 20-288,19-20-193,-40 20-160,20-1-32,-19 2-192,-1 19 128,20-21 33,-19 1-161,-1-20 0,20 20-385,20-20-512,0 0-832,0 19-1506,20-19-961</inkml:trace>
  <inkml:trace contextRef="#ctx0" brushRef="#br2" timeOffset="204125">22491 7916 7142,'0'0'2050,"0"0"-1537,0 0 576,0 0 608,0 0-896,0 0-609,0 0-96,0 0 705,0 0 673,-20 0-353,20 0-161,0 0-287,20-20 64,-20 20-289,20-20 33,0-20-225,19 0 0,1 1 225,19 0 287,22-41 321,-2 21 417,20-22-65,-20-18-192,20 20-31,-40-1-738,2 21-288,-2 20 0,-39-1-192,0 19 128,20 2-128,-21-1-32,1-20-352,0 21-192,0 19-289,0 0-449,-20 0-1216,0 0-2915,19 0-9065</inkml:trace>
  <inkml:trace contextRef="#ctx0" brushRef="#br2" timeOffset="205933.5937">21499 5435 1921,'-21'-22'6022,"21"22"-5990,0 0 384,-20 0 2211,20 0-737,0-19-481,0 19-96,0 0 193,-20 0-65,20 0-384,0-20 96,0 20-608,0 0-33,0 0 65,0 0-97,0 0-288,0 0 97,0 0 95,0 0-128,0 0 193,0 0-33,0 0 129,0 0-161,0 0-256,0 0 128,0 0 65,0 0-289,0 0 160,0 20-96,0-20-32,0 19 64,0-19 0,0 0 96,20 22-63,-20-22 31,0 0-224,20 19 384,-20-19-320,0 20 32,21 0 0,-21-20 160,0 19-224,0 1 97,20 0 95,-20 1-128,0-2 160,0 1-288,20-20 320,-20 20-256,0-1 96,18 1 32,-18 0-64,21-1 97,-21 2-65,20-1 32,-20 19-128,20-19 192,-20 0-192,20 19 96,-20-18 128,19 18-256,-19 1 224,20-1-128,0 2 129,-20-2-1,20 20-64,-20-18-128,0 18 96,20-20 96,-20 1-192,0 0 64,19 0-96,-19-1 224,20 0-127,-20 2 31,20-1 64,-20-1 0,20 2-64,1-22 96,-3 21-96,2-1 0,0 0-32,1-18 33,-21 19-97,20-1 0,-2 0 0,3-19 0,-21 21 0,20-2 0,0 1 0,-20 20 0,20-21 0,-20 1 0,19-1 0,1-18 0,-20 18 0,0 1 0,20-21 0,-20 21 0,0-19 0,0 18 0,20-19 0,-20-1 0,0 1 0,0 0 0,20-20 0,-20 19 0,0 3 0,0-3 0,0 1 0,0 0 0,0-1 0,0 1 0,0 0 0,0 1 0,0-2 0,19 1 0,-19 0 0,0-1 0,0 1 0,20-20 0,-20 20 0,0-1 0,0-19 0,0 0 0,0 21 0,0-21 0,0 0 0,0 0 0,20-21 0,-20 21-1442,0 0-672,0 0-865,20 0-2882,0 0-4197,-20 0 3748</inkml:trace>
  <inkml:trace contextRef="#ctx0" brushRef="#br2" timeOffset="209854.4921">20804 5235 3779,'0'-20'3940,"-20"20"-961,20 0-577,0 0-769,0-19-704,-20 19 0,20 0-64,0 0-96,0 0 96,-20 0-65,20 0 161,0 0-192,0 0 0,0 0-257,-19 0 65,19 0-97,0 0-95,0 0-97,0 0 160,0 0-288,0 0 65,0 0-97,0 0 32,-20 0 96,20 0 32,0 0-63,0 0 95,0 0-160,0 19 64,0-19-96,0 0-32,0 0 33,0 0-1,0 0 160,20 20-224,-20-20 224,19 0 1,1 20-129,0-20 160,20 0-128,-1 21 0,21-21 1,-1 0-97,-18 0 0,-3 0-96,23 0 96,-43 0-64,23 0 32,-21 0 32,0 0 0,-1 0-96,-19 0 96,0 0-32,0 0 96,0 0 1,0 0-129,0 0 128,0 0-64,0 0 0,0 0 0,0 0 32,0 0-64,0 0-32,0 0 64,0 0 32,0 0-192,0 0 128,0 0-31,0 0-33,0 0 0,0 0 32,-19 0-64,19 19 96,-20-19-32,0 20-32,0 19 0,20-19 96,-21 19 0,3 2-64,18-1-32,0-1 192,-20 21-224,20-20 32,0-1 0,0 0 96,20-18-192,-20 19 0,0-21 96,0 1-288,0 0 95,-20-20-479,20 19-225,0-19-512,0 0-705,-20 0-2531,20-19-6758</inkml:trace>
  <inkml:trace contextRef="#ctx0" brushRef="#br2" timeOffset="211143.5546">21697 7697 6245,'0'-20'5734,"-20"20"-4453,20-20 545,0 20 384,0-19-288,-20 19-449,20-20-224,0 20-160,0 0-288,0-20-160,0 20-97,0 0-95,0 0-65,0 0-64,0 0 97,0 0-225,0 0-96,0 0 128,0 0 128,0 20-31,0-20 63,0 0-192,0 0 193,0 0-33,0 0-96,0 0-160,0 0 65,0 0-65,0 0 160,0 0-224,0 0 64,0 0-32,0 0 32,0 0-64,0 0 32,0 0 0,0 20 0,0-1 64,0 21 33,20 0-65,-20 0 32,20 19 96,0 1-288,0-21 96,-20 1 160,19-1-224,1-18 32,-20-1 64,20 0-64,-20-20 128,0 0-96,0 0 129,0 0 159,0 0-96,0 0-32,0 0 0,0 0-224,-20 0 64,20 0-96,-20 0 0,20-20 160,0 20-128,-19 0-32,19 0-32,0 20 96,-20-20-96,0 19 160,-20 1-64,21-20 64,-21 20-128,20-1 160,-19 2-64,-1-21 0,19 20-32,1-20 64,0 0-224,20 20-96,-18-20-96,18 0-449,0 0-352,0 0-385,18 0-640,-18 0-1954,20 0-5477,0-20 513</inkml:trace>
  <inkml:trace contextRef="#ctx0" brushRef="#br2" timeOffset="212194.3359">22035 7638 6758,'-20'0'2722,"20"0"65,-20 0-224,20-20-642,-20 20-223,20 0 32,0-20-193,0 20-288,0 0 0,0 0-160,0 0-448,0 0-225,0-19 1,0 19-225,0 0 32,-21 0-128,21 0-128,0 0 257,0 0-129,0 0 192,0 0-64,0 0 32,0 0 33,0 0-97,0 0 96,0 0-192,0 0 128,0 0-96,0 0 1,-18 0-33,18 0 32,0 0-64,0 0 96,0 0-32,0 0 0,0 0-32,0 0 65,0 0-161,0 0 64,0 0 64,0 0-128,0 0 0,0 0 160,0 0-192,0 0 192,0 19-64,0-19-128,0 0 160,0 0-64,18 0-64,-18 20 64,21-20-96,-21 20 160,20-1-160,0 1 128,-20 0-64,39 1 0,-19 18-96,0-19 161,0-1-97,0 1 96,-20 0-32,19-20-32,1 0 32,-20 19 32,20-19-96,-20 0 128,0 0-96,0 0-32,0 0 64,0 0-96,20 0 128,-20 0-192,0 0 128,0 0 64,0 0 96,0 0 1,0-19-193,0 19 0,0-20 0,0-19 0,0 19 0,20-40 0,-1 20 0,1 1 0,0 0 0,0 17-161,1-17-191,-21 19-192,18 1-353,2 19-320,-20 0-385,0 0-1249,21 0-3170,-21 0-4645</inkml:trace>
  <inkml:trace contextRef="#ctx0" brushRef="#br2" timeOffset="213371.0937">23365 6287 10217,'-20'-19'2050,"20"19"-32,0-20 160,0 0-608,0 20-161,0-19-288,0-1-320,20 20-129,-20-21 33,0 21 224,0-20-417,0 20 65,0 0-1,0 0-127,0 0-1,0 0 1,0 0-65,0 0-192,0 0 193,0 0-97,-20 0-64,20 0-32,0 0 1,0 0-65,0 0 0,0 0 0,0 20-32,20-20 32,-20 21-32,0 18-128,19-19 256,-19 19-160,20 1-64,-20 0 97,20 0-33,-20-1-64,20 0 128,-20-17-128,20-3 64,-20-19 0,0 20-64,19-20 96,-19 0-32,0 0 128,0 0-288,0 0 192,0 0-96,0 0 96,0 0 0,0 0 32,0 0-96,0 0 97,-19 0-129,19 20-64,-20-20 224,20 0-160,-40 0 0,20 19 96,-19 1-96,-1 0 32,1 1-192,-1-2-65,-1 1-479,21-20-257,2 20-352,18-20-737,-21 0-1890,21 19-4996</inkml:trace>
  <inkml:trace contextRef="#ctx0" brushRef="#br2" timeOffset="214667.9687">23483 6983 10634,'-19'-20'1537,"19"-1"-1473,0 21 64,0-20 1121,0 20-63,0-19-546,0 19-191,19 0 95,-19-20 545,0 20 192,0 0 1,0 0 191,0 0-64,0 0-288,-19 0-448,19 0-257,-20 0-127,20 20-97,-20-20-32,0 19-128,0 1 160,1-20 96,-1 21-63,-20-1 95,1-20-96,-1 19-224,-1 1 128,-18-20-64,39 0 193,-20 0-129,21 20 160,-1-20-64,20 0-32,0 0 1,0 0-65,0 0 32,0 0-96,0 0 64,0 0 32,20 0-32,-20 0-64,0 0 96,0 0-127,0 0 63,0 0-32,19-20 64,-19 20-160,20 0 64,-20 0-32,40-20-32,-1 1 64,1-1-32,1 20-32,-2-21 128,1 1 160,-20 20 0,19-19-63,1 19-161,0-20 64,-21 20-64,21-20 32,-20 20-96,1 0 0,-21 0 160,0 0-32,18 0 0,-18 0 0,0 0 32,0 0-160,0 0 96,0 0-96,0 0 32,0 0 160,0 0-160,0 0 96,0 0 65,0 0-97,0 0 64,0 0 0,0 0 0,0 0-96,-18 0 0,18 0-32,0 20 0,0-20 0,-21 20 96,21-1-64,0 22 160,0-2-128,0 1 33,21-1-97,-21 2 0,18-2 0,-18 1 0,20-1 0,1-18 0,-21-1-353,20-1-127,-20 1-129,20-20-448,-20 0-640,0 0-1731,0-20-6277,0 20 512</inkml:trace>
  <inkml:trace contextRef="#ctx0" brushRef="#br3" timeOffset="236053.7109">336 11151 15566,'-20'0'1410,"20"0"-706,0 0 770,0 0 415,0 0-383,20 20-673,-20 19-481,21 22-64,-1-2 353,-20 1-225,20 19-160,-20-20 33,18 21-97,-18-21 32,21-18 64,-21 18-191,20-20 31,-20-19-160,20 21 160,0-22 96,-1 1 128,1-20-63,0 0 63,20 0-128,-21-20-32,21 20-32,1-19-96,-3-1-31,-18 20-98,21 0-351,-2-21-385,-19 21-608,0 21-385,0-21-1793,0 0-1922</inkml:trace>
  <inkml:trace contextRef="#ctx0" brushRef="#br3" timeOffset="236322.2656">397 11528 20787,'-40'0'993,"40"-20"160,0 20 1025,20 0-961,18-19-832,-17-1-289,19 20-96,-1-20-288,1 1-481,-20 19-352,19-20-1153,-19 20-1666,0-20-961</inkml:trace>
  <inkml:trace contextRef="#ctx0" brushRef="#br3" timeOffset="236498.0468">336 11291 384,'-79'-20'18481,"59"0"-17167,20 1 159,0-3 289,20-17-289,21 19-960,-3 1-513,23-21-929,-2 40-1410,-19-21-1344,19 21-1986</inkml:trace>
  <inkml:trace contextRef="#ctx0" brushRef="#br3" timeOffset="236953.125">1290 11390 20275,'0'-21'1569,"0"2"-1377,-20 19 577,0 19 608,-1 2-127,-17 19-546,18-1-480,-1 20-159,1-18-258,2 18 97,-3-20-480,1 2-738,20-21-1280,-20-1-1826,20 21-10218</inkml:trace>
  <inkml:trace contextRef="#ctx0" brushRef="#br3" timeOffset="237158.2031">893 11549 21364,'0'-21'2402,"0"21"-2178,0 0 1250,20 21-33,-1-1-961,1-1-416,0 21-64,20-21-320,-1 21-449,22-19-512,-23-1-705,23-1-1985,-2-19-8169</inkml:trace>
  <inkml:trace contextRef="#ctx0" brushRef="#br3" timeOffset="242641.6015">1806 11549 10121,'0'0'1826,"0"-21"0,0 21-129,0 0-288,-20 0-255,20-20-65,0 20-32,-20-19 224,0 19-32,1 0-64,-1-20-320,0 20-160,0 0-193,-21 0-63,23 0-161,-2 20-96,-21-1-192,21 22 192,1-21 96,19 19-288,0 0-32,19-19 32,1 21 64,0-21-32,1-1 1,17-19 191,3 0-32,-1-19-64,-20-1-96,-1-1 160,1 1-32,-20 0-160,0 1 0,20-1 64,-20 20 97,0-20-290,0 20-159,0 0 192,0 20-192,0-20-97,20 20-351,-20-1-321,20 21-673,-1-19-576,1-21-1153,0 20-769</inkml:trace>
  <inkml:trace contextRef="#ctx0" brushRef="#br3" timeOffset="243198.2421">2005 11528 14765,'0'41'1186,"0"-22"-97,20 1 800,-20 0-31,0-1-481,18 1-480,-18 0-160,0-20-64,0 0 31,0 0-127,0 0-225,0 0 129,0-20-193,0 0-160,0 1-96,0-1 160,21-19-192,-21 19 64,0-1-32,0 21-32,0 0 32,20 0-96,0 21 160,0-1 1,-1 19-97,1-19 0,-20 19 64,20-19-64,0-20-97,0 0 130,-1 0-1,-19 0 64,20-20 128,-20 0-160,0 1 160,20-1-64,-20 0 0,20 1-224,-20 19-32,20 0 32,-1 0-96,1 19-192,0-19-321,0 40-640,19-21-929,2 21-1922,-21-19-3011</inkml:trace>
  <inkml:trace contextRef="#ctx0" brushRef="#br3" timeOffset="243538.0859">2758 12143 17296,'20'61'2658,"-20"-42"-2145,0-19 384,0 0 832,0 20-191,0-40-513,0 1-545,-20-1-256,1-21-63,-1-18-97,0-19-32,0-2-32,0-20-128,1 2 224,19 17 128,0 3 192,0 37-31,19 2 127,1 39-192,0 0-159,0 0 31,19 39-160,-19-18-128,21 18 64,-3 1-225,-18-1-127,-20 2-160,0-2 191,0-19-287,0 0-417,-20-20-801,2 0-801,18 0-1825,-20-20-8744</inkml:trace>
  <inkml:trace contextRef="#ctx0" brushRef="#br3" timeOffset="243945.3125">2857 11132 15022,'20'-20'5989,"-20"20"-4836,-20 20-544,20-1 1217,0 21 96,0 1-769,0 37-385,0-19-287,20 21-193,1-21 129,19 21-353,-1-40 32,1 19-96,-1-38 192,21-1-288,-21-1-96,1-19-1,19 0 129,-19-19-160,-19-22 128,17 21 128,-38-19 32,21-20-32,-21 18 64,-21 2-32,21 19-32,-18-19 129,-2 39-33,-1 0 0,1 0-224,-18 19 192,17 1-96,21 19-32,-20 2-32,20-21 64,20 19-321,1-19-287,-3 19-353,22-19-288,1-20-577,-23 0-1665,23 0-1634</inkml:trace>
  <inkml:trace contextRef="#ctx0" brushRef="#br3" timeOffset="244356.4453">3671 11369 19986,'20'-39'1282,"-20"19"-802,0 20 321,0-19 640,0 19-800,0 0-577,0 0 160,0 19-128,-20 1 257,20 0 127,-18 20-192,-3-20 33,1 19-1,-20 1-96,21-1-96,-1-18 64,20-1-128,0-1 0,0 1-64,20-20 33,-1 20 63,21-20 64,1 0 64,-3 0-96,3 0 128,18 0 65,-39 0-161,20 19-64,-21-19 96,1 20-32,-20 21-32,0-21 65,-20 19-97,1-19-32,-21-1-224,20 1-257,-1 1-288,3-21-800,-2 20-1250,-21-20-3458,21 19-9226</inkml:trace>
  <inkml:trace contextRef="#ctx0" brushRef="#br3" timeOffset="245640.625">515 12184 8744,'-19'0'3715,"-1"0"-2401,0-20-257,20 20 864,0 0-127,0 0-705,-20 0-705,20 0-319,0 0 223,0 0 513,20 0-193,0 20 33,0-20-1,-1 20-319,21-20 191,-20 19 33,19-19-1,21 20-288,-21-20-31,22 0-97,-23 0 128,23 20 160,-21-20 33,19 0-97,0-20-160,-19 20 65,39 0-161,-18 0 128,18 0-160,0 0 0,0 0 96,0 0 0,2 0 97,-2 0-33,0 20 64,0-20-64,2 0-128,-2 0 96,0 0 33,0-20-33,-19 20-32,19 0-128,-20-20 64,20 20 0,-18 0 96,-2 0 129,-19 0 31,19 0-64,-19 0-224,19 0 161,2 0-33,-3 0-96,3-19 0,-2 19 32,0-20-128,1 20 96,-1 0-64,20 0 0,-18 0 64,-2 0-32,-19 0 65,19 0-129,-19 0 0,0 0 0,-1 0 0,22 0 0,-23 20 0,3-20 0,-3 0 0,3 0 0,-1 0 0,-1 0 0,1 0 0,-20 0 0,19 0 0,-19 0 0,-20 0 0,20 0 0,-20 0 0,0 0 0,0 0 0,0 0 0,-20 0 0,20 0-1122,0 0-1056,0 0-544,-20 0-2627,20-20-6727</inkml:trace>
  <inkml:trace contextRef="#ctx0" brushRef="#br3" timeOffset="245930.664">4307 11310 22068,'-20'0'1250,"20"-19"-514,0 19 1474,0 0 193,0 0-802,0 0-992,0 0-641,0 0-64,0 0 0,0 19-289,0 21-640,20-21-736,-20 22-1250,20 18-2851,-20-20-12299</inkml:trace>
  <inkml:trace contextRef="#ctx0" brushRef="#br3" timeOffset="246109.375">4347 11867 24663,'0'19'1665,"0"-19"-896,0 0 769,0 0-834,0-19-704,0 19-544,0 0-866,0 0-1729,0 0-5188</inkml:trace>
  <inkml:trace contextRef="#ctx0" brushRef="#br3" timeOffset="252493.164">4863 11569 3747,'0'0'1890,"-20"0"1057,20 0-129,0 0-704,0 0-288,0 0-449,0 0-608,0 0-224,0 0 191,0 19-95,20 1-33,-20 0 321,19 19-224,1 2-96,0 18-257,0-20-32,1 2 65,-3-2 127,2-19-160,-20 0 65,21-1 127,-21-19-95,0 0 287,0-19-191,0-1-97,0-19-191,-21-22-65,1 22-64,2-20-64,-3-2 64,1 2-192,20-1 192,0 21-96,0 19 64,0 0-32,0 1-96,20 19-32,19 19 32,2-19-32,-1 20-320,19 0-385,1-20-320,-1 19-641,0-19-768,2 0-1121,-23 0-1762</inkml:trace>
  <inkml:trace contextRef="#ctx0" brushRef="#br3" timeOffset="252963.8671">5617 11588 14958,'-20'0'2754,"1"0"-1665,19 20 897,0 19-160,0 1-161,0 1-736,19-2-576,1-19-257,0-1-32,0 1 96,19-20-32,-19-20-64,20-19 32,-19 19-64,-3-19-128,-18-2 32,0 2-32,-18 19-192,-23 0-321,21 1 97,-19 19-289,19 0-1153,0 19-1665,0 1-5574</inkml:trace>
  <inkml:trace contextRef="#ctx0" brushRef="#br3" timeOffset="253673.8281">6311 11608 15022,'-18'-39'1986,"-2"19"-1122,-21 20 1058,21 0-256,2 0-353,-3 0-544,1 20-321,0-1-127,0 21 63,1 19 0,19-18-192,0 18-128,0-20-31,19-18-33,21-1 0,1-20 64,-23-20 0,23-1-32,-21-18 32,0-1-32,-2 21-32,3-22 128,-21 1-224,0 21-96,0 19-1,0 0-95,0 0-192,0 19-1,0 1-159,20 21-802,0-2-1889,0-19-1986</inkml:trace>
  <inkml:trace contextRef="#ctx0" brushRef="#br3" timeOffset="254159.1796">6749 11549 18225,'-21'-21'2306,"1"21"-1633,2 21 864,18-21-192,-20 39-96,-1 1-448,21-1-288,0 22-321,0-22-128,21 0 0,-1 2-128,-2-21 128,23-20-96,-21 0 96,19-20 0,1-1-64,-20-18 32,0-1-32,-20-20 0,0 20 0,0-19 0,-20-1 32,0-19-256,0 20-32,-19-1 128,19 1 128,-21 20 160,21 17 160,2 22 289,18 0 127,-20 22-255,20 17-1,20 0-159,-2 20-129,23 2-128,-1-22 0,-1 20-288,21-18-161,-21 18-351,1-40-289,1 21-801,-23-19-2851,2-21-7878</inkml:trace>
  <inkml:trace contextRef="#ctx0" brushRef="#br3" timeOffset="264359.375">7702 11549 3138,'-20'-41'9706,"0"41"-7881,20-19-63,0 19 384,0 0 160,0 0-1057,0 0-224,20 19-96,0 22-32,-1-2-128,1 1-353,0 19 1,0-18-33,0-22-128,-20 21 33,20-40 63,-20 19-64,0-19 64,0 0 65,0-19-193,0-1-64,-20 0-96,20 1 64,-20-22-128,20 1-32,0 1 64,0 0 32,20-2-128,-20 21-32,20 1 96,-1 19-160,1 0 224,21 19-64,-3 22 0,3-2-32,-1 1-32,-1-1 160,1 2-224,-1-21 64,1-1 64,0-19 96,-1 0-192,-19 0 160,21 0 32,-23 0-64,2-19 128,0 19-128,-20-20 97,21-1-1,-1-19 0,-2 21-32,-18-21-32,21 21-32,-21-22 0,0 2-32,0 19 0,-21 0-32,21 1-64,-18 19 96,-2 0-128,-1 19 96,1 21 0,20-1-32,-20 2 192,20 18 0,0-20-96,20 2 32,0-2-64,21-39 96,-2 20-96,1-20-288,-1-20-289,1 20-352,20-19-1024,-21-1-2243,-19 20-6791</inkml:trace>
  <inkml:trace contextRef="#ctx0" brushRef="#br3" timeOffset="273327.1484">8893 11151 9705,'-20'-39'3427,"20"19"-737,0-1 161,0 2-160,0 19-705,0 0-545,0 0-576,0 0-257,0 40 193,0 19-96,20 0-97,-20 22-95,40-3-257,-21 2-32,21-21-224,-20 21 96,19-21-64,-19-19-128,20 1-64,-19-22-320,-3 1-225,2-20-448,-20 20-577,0-20-1120,0-20-2051,-20 20-5893</inkml:trace>
  <inkml:trace contextRef="#ctx0" brushRef="#br3" timeOffset="273559.5703">8794 11430 18769,'-21'0'3908,"42"-20"-2339,-1 0 417,0-1-544,19 2-674,-19-1-479,39-19-193,-19 19-224,0 0-385,19 20-352,-18-19-416,-3 19-1025,3 19-2082,-21-19-1185</inkml:trace>
  <inkml:trace contextRef="#ctx0" brushRef="#br3" timeOffset="274117.1875">9429 11469 15054,'0'-39'3972,"0"39"-1891,0 0 66,0 0-130,0 19-607,0 21-449,0-1-289,19 21-159,-19-1-129,20 2-192,0-41-192,0 19 193,0-19-290,19-20 161,-19 0-320,0 0 192,-20-20-64,21-19-64,-1 19 160,-20-21 64,0 2-128,0 19 192,18 0-64,-18 20-32,0 0 288,0 20-128,21 19 129,-1-19-193,0 21-64,0-21-64,-1-1 64,21-19-32,-20 0 0,0-19-64,-1-1-64,-19-1 31,0-19-127,0 21-96,0-21-257,0 21-287,-19-1-354,19 20-928,0 0-2018,0 0-3170</inkml:trace>
  <inkml:trace contextRef="#ctx0" brushRef="#br3" timeOffset="274442.3828">10104 11588 10537,'-21'-19'11211,"21"-1"-9257,0 20-641,0 0 289,-20 0-417,20 20-545,0-1-287,0 21-161,20-21-96,1 21-96,-1-19-32,18-1 32,-17-1-96,19-19 32,-20-19 0,19-1 64,-19-1 0,0-19-64,-20 1-64,0 0 128,-20 19-129,0-1 65,0 1-160,-19 1 128,-1 19-64,1 0-224,19 19-673,20 1-1218,0-20-3458,0 21-12204</inkml:trace>
  <inkml:trace contextRef="#ctx0" brushRef="#br3" timeOffset="275037.1093">10561 11608 15694,'39'39'2146,"-19"-19"-448,0 0 128,0-20 160,-1 0-225,-19 0-415,0-20-514,0 0-159,-19-19 0,19 0-193,-20-2-96,0 2-159,0-1-1,20 1-64,-20-2-128,20 22-64,0-1 32,20 20-128,-20 0-128,20 20-225,20-1-544,-1 22-672,1-2-1346,-1-19-3299</inkml:trace>
  <inkml:trace contextRef="#ctx0" brushRef="#br3" timeOffset="275333.9843">10838 11112 18705,'0'-41'3139,"0"41"-1665,0 0 95,0 21-31,21 19-257,-3-1-352,2 22-481,0 17-256,1-19-64,17 21-96,-17-21 32,19 2-352,-20-2 0,19-20-225,-19-19-415,0 1-322,0-21-832,-1 0-1729,1 0-1827</inkml:trace>
  <inkml:trace contextRef="#ctx0" brushRef="#br3" timeOffset="275632.8125">11335 11310 14317,'-21'0'2883,"1"20"-1186,-19 0 321,19 20-224,-20-20 128,20 19-641,1-19-480,-1 0-257,20-1 65,0 1-129,0 1-159,0-21-97,20 0-64,-1 0-96,1 0 128,0 0-128,20-21-32,-19 21-32,17 0-288,-17-20-288,19 20-385,-1 0-769,-19 20-768,20-20-2243,-21 21-4323</inkml:trace>
  <inkml:trace contextRef="#ctx0" brushRef="#br3" timeOffset="275994.1406">11831 11350 18737,'0'-40'2787,"0"21"-2179,0-1 642,0 20-33,-21 0-288,-17 20-257,18-1-415,-1 1-97,1 19 192,0 2-128,2-21-128,36-1-128,-18 1 0,20 0-32,21-1 192,-21 1-128,18-20 0,3 21 0,-2-1 32,-19-1-32,0 1-32,0 0 64,-40-1 129,20 1-97,-20 21 0,-19-41-64,19 20-193,0-1-383,-21-19-801,41 0-1666,-18 0-2466</inkml:trace>
  <inkml:trace contextRef="#ctx0" brushRef="#br3" timeOffset="276717.7734">12406 11588 21204,'40'0'2274,"-20"40"-1057,0-1-160,-1 41-577,1-21-191,0 21-257,-20-1-64,0-19-257,0-1-255,0-19-1,0 0-768,-20-20-1025,20 0-1922,-20-1-12876</inkml:trace>
  <inkml:trace contextRef="#ctx0" brushRef="#br3" timeOffset="277988.2812">13141 11132 16143,'20'-40'3491,"-20"19"-1089,0 21-448,0 0-416,20 21-481,-20-1-128,20 39-161,-20 2-31,19 17-321,1 2-191,0-1 63,0 1-192,0-1 0,-1-20-160,1-18-96,0-2-289,0 0-191,-20-19-321,21-20-577,-21 0-896,0 0-1954,0-20-1442</inkml:trace>
  <inkml:trace contextRef="#ctx0" brushRef="#br3" timeOffset="278227.539">13003 11449 19570,'-41'0'3684,"41"0"-2147,21-19 705,17-1-384,3 0-609,18 20-640,1-21-385,-1 2-256,1-1-128,-1 20-1,0 0-287,-18 0-417,-1-20-288,-1 20-256,-19 0-961,0 0-2211,-20 0-4067</inkml:trace>
  <inkml:trace contextRef="#ctx0" brushRef="#br3" timeOffset="278736.3281">13438 11092 15726,'21'59'4292,"-21"-19"-2113,40 1-226,-22 18-479,23 19-129,-21 2-352,19-21-609,-19 2-224,0-2 97,0-20-33,0 2-32,-20-2-64,19-19 0,-19-20-64,0 20 97,0-20 31,-19 0-96,19-20-64,0-19-64,0 19-32,0-21 32,0 2 64,0 19-128,19 20 32,1 0-64,0 20 192,0-1-128,0 1 96,19 0 32,2 1-64,-1-1 0,-1-20 0,21 0 0,-41-20 96,21-21-96,-20 21 64,0-19-96,-20 0 64,0-2 0,0 21-32,-20 1 0,20 19 0,-20 0 0,0 19 32,0 1-32,20 21 64,0-22-32,0 21-32,20-1 0,0-19-96,20 1 64,-1-1-256,1-20-385,-1 0-416,22 0-1089,-23 0-1858,3 0-7591</inkml:trace>
  <inkml:trace contextRef="#ctx0" brushRef="#br3" timeOffset="280009.7656">14848 11330 10089,'-19'-39'2723,"19"-1"-641,-20 21 352,20 19-128,0-22-704,0 3-417,0 19-160,0 0-96,0-20-33,0 20-255,0 0-193,0 20 193,20 21-64,-1-2 95,-19 40-159,20 1-97,-20-2 1,20 22-161,0-21-32,19 1 0,-19-41 0,20 2-31,-20-21-97,19-20 32,-19 0-32,21-20 0,-23-21-32,2 2-64,1-20-64,-21-2 128,20 2-224,-20 20 160,-20-2-96,20 41 160,0 0-32,0 20-128,0 1 288,0 18-96,20 1 32,0-21 0,19-19-64,1 0 32,-1-19 65,1-1-97,-20-19-32,0-2 32,-20 2-128,0-1 32,-20 1-161,0-2-159,-20 2-224,1 0-161,19-1-256,0 21-352,20 19-385,0 0-1601,0 19-2242,20 21-7528</inkml:trace>
  <inkml:trace contextRef="#ctx0" brushRef="#br3" timeOffset="280386.7187">15662 11608 18289,'20'-20'3747,"-20"1"-2401,20 19 351,0 0-544,-20-20-320,20 20-481,-20 0-95,19 0-161,-19-21 0,0 1 32,0 20-32,0-19-32,-19 19 32,19-20 0,-20 20-64,0 20-64,0-20 128,0 19 1,1 22 31,-1-2 32,20 20-128,-20 2 96,20-22-288,20 1 160,19-21-96,1 1-129,19-20-287,1 0-193,19-20-1216,0 1-3108,-18-21-10922</inkml:trace>
  <inkml:trace contextRef="#ctx0" brushRef="#br3" timeOffset="281523.4375">16119 11052 14509,'0'-40'4773,"0"21"-2115,0-1-352,0 0-224,0 1-672,0 19-706,0 0-223,0 19-225,0-19 0,0 20 97,-20 0-65,20-1-96,0 1 32,0-20-63,0 20 31,0-20 0,0 0-64,0 0 64,0 0 96,0 0-127,0 0 95,0 0-192,0-20 160,0 20-96,-20 0-32,20 0-32,0 0-32,0 0 0,0-20-64,-21 20 129,21 0-97,0 0 0,-18 0-65,18 20 33,0-20-64,0 20 128,0 20 129,0 0-161,0 19 0,18 1 0,3-1 0,-1 21 0,0-21 0,0 0 0,-1-18 0,1 18 0,-20-39 0,20-1 0,-20 1 0,20-20 0,-20 0 0,20-20 0,19-19 0,-19 19 0,20 1 0,-21-1 0,21 20 0,1 0 0,-21 20 0,19 19 0,-19 0 0,0 22 0,-20-22 0,0 20 0,0-18 0,0-21 0,-40 19 0,19-19-161,-17-20-31,-23 0-128,22-20 128,-1 0 160,0-19 0,1-2-353,19 2-512,0 0-416,20-22-448,20 22-1026,0 19-4484,0-19-4740</inkml:trace>
  <inkml:trace contextRef="#ctx0" brushRef="#br3" timeOffset="296618.164">17052 11926 12459,'0'-20'2563,"0"0"-866,0 1 770,19-1 63,1 20-160,0 0-864,0 20-385,0 19-449,-1 20-191,1-18-193,-20 18-160,0 0-64,0-19-384,0 0-385,0-1-256,-20-19-768,20-1-1474,-19 3-2114</inkml:trace>
  <inkml:trace contextRef="#ctx0" brushRef="#br3" timeOffset="298895.5078">18065 11489 96,'20'-40'2274,"-20"40"-577,18-19 610,-18-1 896,0 0-801,0 20-512,20-21-97,-20 2 65,0-1 32,0 0-64,0 1-417,-20 19-224,2-20-224,-2 20-192,-21 20-289,1-1-31,1 1-193,-1 19-96,1 22-64,-1-22-64,20 0 32,20-19-32,20 21-96,20-22 160,19 1-160,20 0 128,-18-20-32,-3 19-32,3 1 0,-42 0 0,1 21 0,-20-22 64,0 1 64,-20 0 1,-19-20 95,-2 19-288,3-19 64,-3 0-160,21 20-65,-20-20-287,40 0-385,0 0-897,20 0-1281,0 0-1569,0 0-10378</inkml:trace>
  <inkml:trace contextRef="#ctx0" brushRef="#br3" timeOffset="299206.0546">18541 11549 19282,'20'-21'1954,"-40"21"-1666,20 0 897,0 21 384,-21-1-383,21-1-418,0 21-415,21-21-225,-1 1-32,18 0-64,3-20 96,-1-20-32,19 0-160,-19 1 0,-21-21-160,1 21 64,-20-22 32,0 2 31,-39 19 33,19 0-32,-20 1 64,-19-1-64,19 20-288,19 0-994,3 20-1985,18-20-1473</inkml:trace>
  <inkml:trace contextRef="#ctx0" brushRef="#br3" timeOffset="300242.1875">19454 11410 15534,'0'-41'2595,"0"22"-193,0 19-224,-20-20-384,-1 0-737,21 20-321,-38 0-127,17 20-225,-19 0 97,22-1-1,-23 22-159,21-2 31,20 1-96,-20-1-64,20 2-64,20-2-64,0 0-128,21-19 128,-3 0-192,3-20-160,-3 0-224,23-20-449,-22 20-288,1-20-513,0 1-1313,-21 19-1698,21-20-7526</inkml:trace>
  <inkml:trace contextRef="#ctx0" brushRef="#br3" timeOffset="300444.3359">19731 11469 18449,'20'20'3299,"-20"-1"-576,0 1-577,0 1-1089,20-1-673,-20-1-352,21 1-96,-1 0-192,-2-1-257,3-19-544,-21 0-672,20-19-1122,-20 19-1633,0-20-8617</inkml:trace>
  <inkml:trace contextRef="#ctx0" brushRef="#br3" timeOffset="300645.5078">19751 11210 17264,'-40'-19'3715,"21"-1"-2401,19 20-353,0 0-833,19 0-289,1 0-928,0 0-1953,21 20-2147</inkml:trace>
  <inkml:trace contextRef="#ctx0" brushRef="#br3" timeOffset="301010.7421">20347 11449 20563,'-20'-39'1698,"1"39"-1346,19-20 833,-20 20 0,0 0-320,-21 20-385,23 19-95,-2-19 191,-21 19-287,41 2-161,0-2-128,0-19 32,20 19-64,1-39-128,-1 0 96,18 0 31,-17-19 1,19-1 0,-21-19 129,1 19-65,0-1 0,-20 1 96,0 1 160,0 19-96,0 0-96,-20 0 0,20 19-32,0 22-160,0-21 64,20-1-224,0 1-288,19 0-225,-19-20-352,20 0-289,-20 0-800,-1-20-1025,1 0-320,-20 1-8745</inkml:trace>
  <inkml:trace contextRef="#ctx0" brushRef="#br3" timeOffset="301200.1953">20585 10953 19890,'21'-19'5157,"-21"38"-3427,0 21-97,18-1-383,-18 41-514,20-21-383,0 21-257,21-21-64,-2 0-289,-19-18-479,20-2-417,-20 1-673,19-21-2018,-19-19-7815</inkml:trace>
  <inkml:trace contextRef="#ctx0" brushRef="#br3" timeOffset="302976.5625">2501 12760 14509,'-20'-41'1185,"-1"22"1057,21 19-576,-20-20-321,20 40-63,0-1-33,20 22-416,1 18-289,-1 20-224,0-19 1,19 19-65,-19 1 96,0-21-192,0-20 225,0 2 63,-20-21-192,19-1 33,-19 1 223,0-20-127,0 0-193,0-20-192,0 20-32,-19-39 0,19 19-129,0-40 1,-20 21 32,20-1 0,0 21-128,0-2 0,0 1 127,20 20 65,-1 0 64,1 20-96,20 1 96,-1-2 32,22 1 32,-3 0-64,-17-20 32,18 19 129,-19-19-65,-1-19 96,1 19-96,-20-20 0,0 0 0,-1 1-32,-19-22 64,0 21 0,0-19-63,0 19 31,-19 1-64,19-1 32,-20-1-128,0 1 64,20 20-128,-20 0-65,0 20 33,20 1 32,0-1 160,-19 19 64,19 0-32,19 1-64,-19 0 0,20 0-64,20-1 96,-1-19-160,1-1-224,1-19-97,-3 0-512,3-19-512,-3 19-1121,-17-20-1602,-1-19-4356</inkml:trace>
  <inkml:trace contextRef="#ctx0" brushRef="#br3" timeOffset="303236.3281">3513 12660 19794,'0'-19'2787,"0"-1"-2147,-20 20 450,20 20 447,0 19-352,20 0-512,0 22-385,0-2-224,19 21-64,-19-21-96,39 0-192,-18 1-481,-1-1-576,19-19-833,-19-21-1986,-21 2-2691</inkml:trace>
  <inkml:trace contextRef="#ctx0" brushRef="#br3" timeOffset="303489.2578">3553 12978 20467,'-20'0'3811,"20"0"-2914,0 0-256,0-20 0,20 1-161,-1-1-416,21-1-64,1 21-288,-3-20-353,23 1-384,-22-1-1153,21 0-2434,-21 1-9001</inkml:trace>
  <inkml:trace contextRef="#ctx0" brushRef="#br3" timeOffset="304243.164">4167 12939 19506,'-18'0'2626,"-2"0"-960,20 0 64,0 19-417,20 1-480,-20 39-385,38-18-256,-17 18 0,-1-20 33,19 0-97,-19-18-64,20-21 64,-20 0-160,0 0-128,-1-21 32,1-18 32,0 19 0,-20-19-1,0 19 33,20 1 32,-20-2 32,0 21-32,0 0 160,0 0 1,21 21-1,-21-2 0,18 1-32,2-20 0,0 0 0,21 0 0,-23 0 0,3-20-32,-21-20 64,0 20-128,0-19-32,0 19-128,-21-19-128,3 19-192,18 20-385,-20-21-865,20 21-1441,-21 0-1890,21 21-5573</inkml:trace>
  <inkml:trace contextRef="#ctx0" brushRef="#br3" timeOffset="304569.3359">4803 12939 10762,'-20'-20'9833,"20"20"-8648,-19 0-32,19 0 705,0 20-257,0-1-672,0 21-352,0-21-321,19 21-224,1 0 32,0-40-32,20 20-32,-21-20 32,21-20 64,-20 1-32,1-2 65,-21 1-97,0-19-32,0 19-64,-21 0-193,1 1 65,0-1-160,0 20-257,-19-21-416,39 21-1025,-20 0-1601,20 21-1954</inkml:trace>
  <inkml:trace contextRef="#ctx0" brushRef="#br3" timeOffset="304821.289">5121 13057 21748,'0'-20'2755,"0"0"-1410,-20 20 417,20-19-225,-21-21-896,3 21-449,18-22-128,0 21-128,0-19-64,18 19-417,3 1-223,-1-1-289,0 0-865,20 20-3043,19-21-8328</inkml:trace>
  <inkml:trace contextRef="#ctx0" brushRef="#br3" timeOffset="305498.0468">5558 12580 16559,'-20'-59'2947,"0"40"-737,20-1-32,0 0-416,0 20-769,20 20-321,-20 0-127,20 39-161,19 1-160,-19 19 33,0-19-1,20 19-320,-1 1 128,-19-21-160,0 0-96,1-18-129,-3-22-319,2 1-449,-20 0-705,20-20-1313,-20 0-2018</inkml:trace>
  <inkml:trace contextRef="#ctx0" brushRef="#br3" timeOffset="305795.8984">5915 12739 14637,'0'-20'1634,"-21"1"-321,3 19 961,-2 19-64,-1-19-512,1 20-545,0 21-769,2-21 97,-3 19 256,1 0-65,20-19-287,0 21-97,20-22 96,1 1 1,-3-20-161,22 0-64,1 0-128,-2 0-32,1 0-224,-1-20-321,1 20-159,-20 0-514,0 0-447,0 0-833,-1 0-1859,1 0-4515</inkml:trace>
  <inkml:trace contextRef="#ctx0" brushRef="#br3" timeOffset="306186.5234">6491 12739 21716,'0'-39'1025,"0"19"-609,0 0 1026,0 1-289,-20 19-256,0 0-449,0 19-256,0 1 257,1 19 95,-1 2-159,0-21-225,0 19-160,20-19 96,0 0 0,20-1 0,0-19-32,19 20-64,1-20 0,0 21 0,-1-1 0,-19-20-32,0 19 128,0 1 0,-20 0-32,0-1-160,-20 1-192,0 0-192,-20 1-289,21-2-480,-21-19-577,20 0-1794,-19 0-2529</inkml:trace>
  <inkml:trace contextRef="#ctx0" brushRef="#br3" timeOffset="306468.75">6868 13017 24503,'40'0'1954,"-40"0"-2275,0 20 225,0 0 192,0 20 0,0 0-32,0-1-320,0 0-609,-20 2-896,20-21-2211,-20 19-11819</inkml:trace>
  <inkml:trace contextRef="#ctx0" brushRef="#br3" timeOffset="327506.8359">7522 12859 1761,'0'-20'12460,"-18"0"-10250,18 20-608,0 0 127,0 0-223,0 0-257,0 20-288,0 0-321,18 40-255,2-1-97,1 0-192,-1 21 32,0-1-64,-2 1-96,3-21 96,19-18-32,-20-2 0,-1 0 0,-19-19 96,20 0 1,-20-20 95,0 0-128,-20 0-32,1 0-64,-21-20 0,20-19 32,-19-20-32,-1-2 0,-1-18-32,23-1-64,-23-19 0,41 0 96,-20 19 0,20 21 96,20 0 64,0 18-32,1 2-32,17 39-64,3 0 0,-3 39 32,3 2-64,-21-1-32,19-1 128,-19 20-64,0-18 33,-20-2-1,0 0-96,-20-19-193,0 0-31,1 1-320,-21-21-449,20 0-833,-1 0-1505,21-21-1890</inkml:trace>
  <inkml:trace contextRef="#ctx0" brushRef="#br3" timeOffset="327891.6015">8020 12958 14093,'0'40'1890,"19"-21"-257,-19-19 65,20 20 256,0-20-641,0 0-320,-20 0-192,0-20-33,0 1-95,0-1-129,0-19-63,-20 19-129,20-21-256,-20 2-64,0 0-32,20-1-256,0 19-192,0 1-289,20 1-448,0 19-481,20 0-896,-1 0-1250,1 19-3715</inkml:trace>
  <inkml:trace contextRef="#ctx0" brushRef="#br3" timeOffset="328513.6718">8535 12800 16047,'-19'19'2146,"19"-19"-449,0 0-63,0 0-545,19-19-545,1 19-351,0 0 31,-20 0-64,20 0-32,0-20 0,-20 20 32,20-20-32,-20-1 33,0 1-1,-20 1 96,0-1-32,0 20 193,0 0 95,0 20-256,1-1-63,-1 22-65,20-1 96,-20-1-96,20 0-96,20 2-32,0-21 0,-1-1-192,21-19-385,20 0-1248,-1-19-1443,-18-1-2657</inkml:trace>
  <inkml:trace contextRef="#ctx0" brushRef="#br3" timeOffset="329527.3437">9231 12700 11915,'0'-40'2114,"-20"21"-224,20-22 448,-21 21-384,1 1-577,20 19-256,-20-20-352,2 20-161,-3 20 33,21-1-33,-20 22 1,20-2-64,0 20-65,0 2-128,0-2 1,20 0-97,1 1-64,17-20-64,3-21-64,17 1 64,-17-20-31,18 0-1,-19-20-64,-1 1 32,1-1 0,0 0 0,-19-19 32,-3 18-224,2-18-64,-20-1-1,-20 21-31,2-1 160,-3-21 64,1 41 32,0-20 0,0 20-64,0 20 96,1-20 0,19 21 32,0-1-64,0 19-32,0-19-32,19 19-256,21-19-577,-20 21-416,21-22-833,-3-19-1569,23 20-3780</inkml:trace>
  <inkml:trace contextRef="#ctx0" brushRef="#br3" timeOffset="330266.6015">9984 12760 15983,'-20'0'2338,"1"0"-1121,-1-21 417,0 21-129,0 21-288,20-1-608,-20 0-129,20-1-95,0 21-289,0 20 0,0-21-160,20-19 32,0 19 0,0-39-32,19 0-1,1-19-95,-19-1 32,17-19 0,-18-2 96,1 2-64,-21-20 160,0 19-64,0-1 32,-21-18-96,1-1 32,-18 1 0,17-20 32,-19 19 224,1 21 96,19-1-95,0 40 287,0 0-63,20 20-161,0 0 192,0-1-223,20 21 127,-20 0 64,20 19-95,20 0 31,-1 2-64,2 17-63,-3-17-97,3 18-96,-1-40-32,19 2-32,-19-2 32,-1-39-64,1 20-32,0-20-225,-21 0 65,21-20 128,-19-19 32,-21 19 64,20-21-32,-20-18-32,0 20 32,-20-2-32,-1-18 32,1 20 32,0 19 32,-19-1-32,19 21 0,0 0 64,20 21 160,-20 18 64,20-19-95,0 39-97,20-18-224,0-2 192,20 1-641,-21-21-544,42 1-192,-23 1-481,3-21-1633,-1 0-2979</inkml:trace>
  <inkml:trace contextRef="#ctx0" brushRef="#br3" timeOffset="330584.9609">10620 12641 19922,'0'19'2499,"20"1"-1218,-20 19 160,20-19 225,-1 21-513,-19-2-769,20 1-288,0-21 97,-20 22-1,20-41 0,0 0-32,-20 0-32,0 0-32,19-21-96,-19 1 32,0 1 32,20-21-64,-20 21 97,20-21-65,-20 19-97,20 21 130,1 0-1,-21 21-257,18-1-319,2 19-609,0-19-801,21 19-2082,-2-19-7847</inkml:trace>
  <inkml:trace contextRef="#ctx0" brushRef="#br3" timeOffset="331314.4531">11375 12739 14189,'0'-39'4228,"-20"19"-2274,20 0-321,-20 20-416,-1-19 161,1 19-129,2 0-512,18 19-161,-21 1-159,21 19-33,0 22 32,21-22 1,-21 20-257,38 2-128,-17-22-32,19-19 32,-1 19-32,1-39 0,-1 0 0,21-20-64,-21 1 192,1-1-288,-20-19 64,19 19 96,-39-21-64,0 22 128,0-1-96,-18 0-32,-3 1 96,1 19 0,0 0 32,-19 19-96,39 21 32,-20-21 128,20 22-288,20-21 128,-1-1-128,21 1-161,19-20-383,2 20-610,-3-20-1280,3 0-2851</inkml:trace>
  <inkml:trace contextRef="#ctx0" brushRef="#br3" timeOffset="332426.7578">12645 12859 14381,'0'-40'1794,"0"1"-225,0 19 385,-21-21-192,1 22-65,2-1-415,-2 20-97,-1 0-256,-19 0 96,21 0-257,-1 39-287,0-19 31,20 41-63,-20-22-225,40 0-64,-20 22-64,40-22-64,-21 0-256,21 1-449,19-19-672,2-2-385,-2-19-1152,-19 0-1827,19 0-12139</inkml:trace>
  <inkml:trace contextRef="#ctx0" brushRef="#br3" timeOffset="332759.7656">13082 12839 20819,'-20'-39'1506,"-1"39"-1026,1 0 1186,2 19-353,-2 1-192,-1 19-384,1 2-321,20 18-224,0-39 0,20 19-95,21-19-1,18 1 0,0-21 0,1-21 64,-1 1-320,-19 0 0,-20 1-65,-1-21-95,-19 21 32,-19-1 32,-21-1-33,0 1-287,-19 20-161,0-19-288,-2 19-640,41 0-1923,2 19-5669</inkml:trace>
  <inkml:trace contextRef="#ctx0" brushRef="#br3" timeOffset="333166.0156">13359 12819 20819,'20'20'1121,"-20"-20"-929,0 39 1186,21-19 159,-21 21-512,18-22-320,2 1-385,1 0 97,-21-20-129,20 19-32,-20-19-64,20 0 0,-20-19-128,0 19 1,18-20-97,-18 0 128,0-19-96,21 18 32,-1 1 32,0 20-64,19 0 0,-19 0-577,20 20-960,-1-20-898,1 21-2946</inkml:trace>
  <inkml:trace contextRef="#ctx0" brushRef="#br3" timeOffset="335348.6328">14114 12878 13773,'0'-39'2530,"0"19"-32,0 1-544,-20-1-288,20 20-289,-20-20-384,0 20-416,0 0-65,1 20-160,-1 0-31,0-1-161,0 1-96,-1 19-128,21 2 64,0-2 0,21-19 96,19 0-192,-1-1 192,1 1-96,0 0 0,19-20 0,-39 21 192,1-2-32,-3 1 32,-18 0-160,0-1-160,-18 1-320,-3 0-609,21-20-897,-20 19-3363</inkml:trace>
  <inkml:trace contextRef="#ctx0" brushRef="#br3" timeOffset="338280.2734">14392 12541 14029,'20'-39'3363,"-40"19"-672,20 0-225,0-1-640,0 21-641,0 21-288,20-21-33,-20 40-127,19 19-32,-19 1-65,20 19-351,0 1-97,20-1-96,-21-19-64,21 19-128,-20-40-224,0 21-417,19-20-256,-19-21-352,0 21-449,-20-21-929,21-19-1761,-21 21-12140</inkml:trace>
  <inkml:trace contextRef="#ctx0" brushRef="#br3" timeOffset="338500.9765">14352 12958 17808,'-21'-39'2883,"3"18"-1057,18 1 736,18 1-288,3-1-704,19 0-609,-20 20-705,39-19-160,-19 19-160,-1-20-256,21 20-417,-1-20-416,-18 20-769,-3 0-768,-17 0-1314,19 0-2530</inkml:trace>
  <inkml:trace contextRef="#ctx0" brushRef="#br3" timeOffset="338779.2968">14987 13117 15374,'20'20'2050,"-20"-1"-160,0-19 736,0 0-864,-20 0-481,0-19-128,0-1-352,20-19 32,-19-2-32,-1 2-449,20-1-128,-20 1-160,20-2-32,0 2-64,0 19-352,20 1-417,0 19-448,-1-20-609,21 40-1793,-20-20-2115</inkml:trace>
  <inkml:trace contextRef="#ctx0" brushRef="#br3" timeOffset="339323.2421">15483 13037 16335,'0'-39'2883,"0"19"-673,-20 0-160,20-19-609,-20 18-448,1 21-96,-1 0-321,0 0-255,0 21 31,-19-1 32,19 19-191,0 0-97,20 1-128,-20 20 32,20-21-64,20-19-97,0 0 193,0-20-256,19 0 288,-19-20-64,20 0 0,-21 1 96,1-21 1,-20 21-33,0-2 32,0 1-64,0 0 96,0 20 32,0 0-96,0 0-96,0 0-32,0 20 32,0 0-577,20 1-352,0-2-416,1-19-641,-1 20-993,-2 0-1793</inkml:trace>
  <inkml:trace contextRef="#ctx0" brushRef="#br3" timeOffset="339530.2734">15643 12998 15983,'19'0'4420,"1"0"-2146,-20 0 32,20 19-288,-20-19-1025,20 20-833,-20 0-256,20 20-480,-1-40-1,-19 20-512,20-20-961,-20 0-1633,0 0-1987</inkml:trace>
  <inkml:trace contextRef="#ctx0" brushRef="#br3" timeOffset="339721.6796">15702 12780 16944,'-40'-80'2946,"1"40"-1696,39 21-322,-20-1-607,20-1-674,0 21-1793,20 0-2914</inkml:trace>
  <inkml:trace contextRef="#ctx0" brushRef="#br3" timeOffset="340366.2109">15979 12978 14349,'-20'-20'2979,"20"20"-513,-18 20-352,18 0-224,0-1-833,18 1-352,-18 21-321,20-22 97,1 21 31,-1-40 65,-20 19-65,20 1-96,-20-20 65,18 0-1,-18-20-223,0 20-33,0-19-128,0-1 32,0-19-96,0 18-32,0-19 0,0 21-64,21-21 32,-1 40-32,0-19 160,0 19-96,-1 19-160,1 21-417,20-21-544,-20 21-256,19-19-481,-19 18-512,0-19-929,0-1-1890</inkml:trace>
  <inkml:trace contextRef="#ctx0" brushRef="#br3" timeOffset="340619.1406">16297 12621 19218,'0'-41'3171,"0"22"-2082,0 19 512,0 0 97,20 39-97,-20 2-832,20 18-705,19-20 64,-19 22-416,1-2-321,19-20-319,-1 21-161,-19-40-545,20 0-1025,-21-1-1825</inkml:trace>
  <inkml:trace contextRef="#ctx0" brushRef="#br3" timeOffset="340845.7031">16317 12898 20179,'-20'-39'3107,"20"19"-1698,0 20 705,20-20 96,0 1-737,-1-1-896,21 20-481,1-20-288,-3 20-897,3-21-577,-1 21-127,-1 0-1443,1 0-3170</inkml:trace>
  <inkml:trace contextRef="#ctx0" brushRef="#br3" timeOffset="341357.4218">17052 12719 14029,'0'-19'1185,"19"19"-160,-19-20 1057,0 20-417,0 0-800,0-20-128,0 20-385,-19 0 97,-1 0 416,0 20-1,0 0-63,0-20-32,1 39-161,-21-18-287,40-1-225,-20 0 32,20-1-64,20 1 32,0 0-32,0-1-32,19 1-32,1 1-96,-1-21-96,1 20 224,-20-20 0,-20 19 32,20 1-32,-40 0 0,0-20-192,0 19-353,0-19-383,-19 0-1186,19 0-2242,0 0-8681</inkml:trace>
  <inkml:trace contextRef="#ctx0" brushRef="#br3" timeOffset="341945.3125">17488 12958 19986,'0'20'2275,"0"-20"-1282,0 0 480,20 20-736,20-1-161,-20 21-480,-1 0 64,1-20-128,0 19-32,1 1-160,-21 0-512,0-20-578,0 0-1120,0-1-1922,-21 1-10954</inkml:trace>
  <inkml:trace contextRef="#ctx0" brushRef="#br3" timeOffset="342465.8203">18004 12839 14637,'0'0'7175,"20"-20"-6310,0 20-385,-20 0 161,41 0-128,-23-19-321,2 19 64,21 0-160,-2-20 64,-19 0-192,20-1 96,-20-18-64,-20 39 128,0-20-96,0 0 0,-20 20 97,0-19-65,0 19 160,-19 19 32,19 1-64,-21 0 161,21 19-1,-18 2-96,17-2 0,1 1-63,20 20-97,20-21-128,1 1 32,17-1-96,23-19-353,-22-20-672,21 0-705,-1 0-1889,1 0-2371</inkml:trace>
  <inkml:trace contextRef="#ctx0" brushRef="#br3" timeOffset="342708.0078">18581 12363 21364,'-40'0'2786,"40"19"-1665,0 1 449,0 0 31,0 20-447,20 0-578,-20 19-416,20 1-128,19 19-512,-19-19-417,20 19-320,-1-20 64,1-18-481,-1-22-1088,-19-19-1827</inkml:trace>
  <inkml:trace contextRef="#ctx0" brushRef="#br3" timeOffset="342924.8046">18520 12760 19794,'-38'-21'3299,"38"1"-1921,0 1 672,18 19-161,2-20-575,1 0-674,19 20-576,-1-19-320,-19 19-320,20 0-770,-1 0-255,21 0-770,-21 0-1536,1 0-2147</inkml:trace>
  <inkml:trace contextRef="#ctx0" brushRef="#br3" timeOffset="343141.6015">19176 12641 16591,'20'0'4869,"-20"0"-2947,-20 19-321,0-19-63,0 40 95,-19-21-288,-1 22-448,20 18-384,-1-19-289,3 20-192,18-21-64,18 1-32,3-21-192,19 1-257,-1-20-384,1 0-288,19-20-480,-19 1-1282,19 19-2338</inkml:trace>
  <inkml:trace contextRef="#ctx0" brushRef="#br3" timeOffset="343363.2812">19553 13057 25239,'20'21'1922,"-20"-21"-1601,0 0-225,0 0-289,0-21-639,20 21-1795,-20 0-3587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0:03:07.2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674 3647 4099,'0'-39'5125,"-20"19"-3619,20-1 63,0 21 225,0-19 32,0-1 95,0 20-511,0 0-866,0 0 161,0 0 640,20 20-384,-20 20-288,21 0 224,-3-1-385,2 41-31,0-21-129,21 20-128,-2 1-128,1 0 64,0-1-192,-1-20 289,1-19-129,-20 0-64,19-1 64,-39-19 64,20-20 192,-20 19 257,0-19-353,0 0-320,-20-19 64,0-1-64,-19 0-32,-1-19 32,-19-21-32,19-19 32,-1-1-224,-18 1 128,39-21 32,-18 22 32,17-2-65,21 21 258,0 19-1,39 0 0,1 20-96,19 0-32,2 20 32,-2 40-128,21 20-161,-1 19-479,-20 1 31,20 18 32,-38 2 65,-1 0-1,-21-22 481,-19 2 32,-19-21 64,-1 0 64,0-18 128,-21-1-32,-17-1 289,17-19-129,2-20-128,-1-20-96,20 0-64,-19-19-128,19 0 224,20-2 321,0-18-225,0 39-192,20-19 32,0 39 0,19 0 32,1 0-32,19 19-96,2 1 32,-2 0 32,-19-1 0,19-19 32,0 0 32,-19 0 64,0-19-64,-1-1 128,2-19 1,-3 18-65,-18-19-128,1 1 256,-21 0-320,0-22 96,-21 22-64,1 0 0,-18 19 128,17-21-32,-19 21 64,21 20 32,-21 0-32,40 20 161,-20 21-1,20-2 192,0 1-255,20 20-257,0-1-129,19 0-479,1-18-385,19-2-385,2 0-672,-21-19-1441,19-20-2883</inkml:trace>
  <inkml:trace contextRef="#ctx0" brushRef="#br0" timeOffset="320.3125">1926 4124 9769,'38'59'7815,"-18"-19"-5349,21-20-1152,-23 19 95,23-39-224,-21 0-96,-20 0-192,20 0-224,-20 0 127,0-19-63,0-21-449,-20 0 65,0 0-161,-21 1-64,3 0 32,-3-22-128,3 22-128,17-20-96,1 18 32,-20-18 32,21 0 32,-1 18 64,0-18-193,20 20 97,0-2-128,40 2 256,-21 19-801,21 20-800,19 0-1058,-19 40-2370</inkml:trace>
  <inkml:trace contextRef="#ctx0" brushRef="#br0" timeOffset="652.3437">1608 3945 21844,'-41'20'1025,"41"-40"-96,21 1 448,17-1-736,3-1-32,19-19-129,-21 21-384,1 19-96,19-20-352,-19 20-449,-1 0-160,22 0 32,-23 20 225,3-1 415,-1 1 225,-1 21 64,1-2 385,-20-19 511,19 19 161,-19 2 32,20-2-320,-21 1-417,21-21-319,-20 21-33,1-19-545,-3-21-576,2 19-1313,-20-19-1730,0 0-7976</inkml:trace>
  <inkml:trace contextRef="#ctx0" brushRef="#br0" timeOffset="797.8515">2124 3588 20307,'-20'-60'1857,"20"40"-1696,0 1-450,20 19-1248,-20 0-1602,19 0-609</inkml:trace>
  <inkml:trace contextRef="#ctx0" brushRef="#br0" timeOffset="1108.3984">2481 4024 18545,'40'80'2562,"-22"-60"-800,3-1 256,-21-19-1057,0 0 288,0 0-288,0 0-384,0 0-257,0-19-256,0-1-96,0-19 128,0-2-96,0-18-64,0 20-32,0-2-32,0 21 160,20 20 96,-20 20 160,40 1 65,-20 18-161,-1 1-96,21 20-96,-20-21-481,0 1-576,-1-1-544,21-19-866,-19-20-1825,-1 0-4548</inkml:trace>
  <inkml:trace contextRef="#ctx0" brushRef="#br0" timeOffset="1267.5781">2898 4024 9641,'20'41'10826,"0"-22"-7943,-2 1-1282,3 0-896,-1 19-513,0-39-160,-20 20-352,20-20-962,-20 0-1440,0 0-2499</inkml:trace>
  <inkml:trace contextRef="#ctx0" brushRef="#br0" timeOffset="1405.2734">2819 3588 21748,'-21'-21'1121,"1"2"-1089,20 19-704,0 0-2339,0 0-2499</inkml:trace>
  <inkml:trace contextRef="#ctx0" brushRef="#br0" timeOffset="1898.4375">3076 3449 20115,'20'-40'1761,"-20"20"97,0 20-192,0 0-738,20 0-351,19 41 512,1 37 0,1 2-576,-3 38-193,3-18-256,18 0-160,-19-2-64,0-37-449,-1-2-480,1-40-64,-20 1-385,-1 0-447,-19-20-1379,0 0-2369</inkml:trace>
  <inkml:trace contextRef="#ctx0" brushRef="#br0" timeOffset="2180.664">3116 3965 22197,'0'-20'992,"20"1"-223,19-1 961,1-21-33,19 21-1504,2 1-225,-22-1-65,21 20-63,-1 0 64,1 0-288,-1 20 160,-18-1 192,18 1-32,-1 21 0,-17-2 128,-1 1 64,-1 20 64,1-40 32,-20 19-160,-1-19 0,1-1-224,-20-19-320,0 0-641,0 0-609,0 0-2786,-20-19-13678</inkml:trace>
  <inkml:trace contextRef="#ctx0" brushRef="#br0" timeOffset="2326.1718">3612 3628 20723,'0'-20'1986,"0"0"-1698,20-1-288,19 21-544,2-19-1314,-1 19-256,-22 19-2883</inkml:trace>
  <inkml:trace contextRef="#ctx0" brushRef="#br0" timeOffset="2629.8828">4167 3767 21236,'-18'0'3523,"-2"0"-2626,20 0-353,0 19-191,-21 1 447,21 39 482,0-18-578,21 18-576,-1-20-128,18 2-96,3-21-64,-2-1-32,1-19-128,0-19-33,-20-1-95,-1-21-33,-19 22 1,-19-21-129,-1 1-223,-40-2-161,21 2-993,-22-1-513,23-20-31,-3 40-2050,21-19-5926</inkml:trace>
  <inkml:trace contextRef="#ctx0" brushRef="#br0" timeOffset="2904.2968">4367 3806 18897,'59'79'2851,"-39"-58"-609,1 18-640,-3-19-481,-18-20 160,0 20-352,0-20-449,0 0-95,0 0 95,0 0-288,0-20-192,0 0-192,-18 1 192,18-42-128,18 22 64,2 19-64,0-19 32,1 39-96,-1 0 256,19 19 0,1 1 0,19 0-192,-19 19-929,-1-19-705,21 21-544,-40-22-2146,19 1-5574</inkml:trace>
  <inkml:trace contextRef="#ctx0" brushRef="#br0" timeOffset="3600.5859">972 4700 16623,'-20'0'1634,"0"0"-609,20 0-417,0 0 834,0 0-321,40 0-192,0 0-225,19 0-191,41 0-65,19 0-95,39 0 63,61-20-288,40 20 32,18-20 96,-20-1-31,2 21-33,-22-39 256,-18 19 65,20 1 191,0-21 65,-41 0-96,0 20-97,-19 0 33,-40 20-161,-21-19 65,-37 19-353,-22 0-64,0 19 0,-19-19-96,0 0 96,-21 0-64,1 0 32,-20 20 32,20-20-64,-20 0 33,0-20-65,0 20 0,0-19-385,20 19-223,-20-20-321,0 0-545,20 20-127,-20-19-1186,19-3-2242,-19 3-11466</inkml:trace>
  <inkml:trace contextRef="#ctx0" brushRef="#br0" timeOffset="3848.6328">5280 3628 26521,'-20'-20'1249,"0"20"-961,20 0-704,20 0-641,0 0-449,-20 20-63,19-1-2851</inkml:trace>
  <inkml:trace contextRef="#ctx0" brushRef="#br0" timeOffset="3984.375">5418 4104 26873,'0'20'1666,"0"-20"-609,0 0-577,0 0-416,0 0-608,21 0-802,-21 19-1312,0-19-3204</inkml:trace>
  <inkml:trace contextRef="#ctx0" brushRef="#br0" timeOffset="8445.3125">6372 3965 2178,'0'-20'6278,"-20"1"-3620,0-1 33,-1-1-545,3 1 32,-2 0-321,0 1-351,-1 19-353,1 0-96,-19 0-224,19 0-321,0 39-256,-19 22 65,19-2-1,20 1-64,0-1-31,0-20 255,20 1-128,19-19 193,1-2-1,-1-19-63,22-19-193,-23-2 0,23-19-95,-41 1-193,19 0 96,-39 19-192,20-21 160,-20 41-32,0 0 256,0 0-448,0 20-97,0 1 161,0-1-832,0 19-514,20-19-736,19 19-2338,-19-39-10474</inkml:trace>
  <inkml:trace contextRef="#ctx0" brushRef="#br0" timeOffset="16393.5546">7504 3786 14221,'-61'0'3331,"41"-19"-2274,1 19 0,-1 19 609,-20 1-577,20 19-128,1 1-97,19 20-127,-20-20-352,20-1-129,20-18-128,-1-1-96,1-1-64,20 1-320,-1-20-449,1 0-705,19 0-928,-18 0-1442,-1-20-2305</inkml:trace>
  <inkml:trace contextRef="#ctx0" brushRef="#br0" timeOffset="16595.7031">7662 3965 2017,'0'0'15695,"0"20"-13901,0-1-32,0 1 127,20 1-351,0-1-385,-1-1-384,21-19-385,-20 0-128,20 0 1,-1 0-193,2-19-160,-21-1-417,18-1-224,-17 1-896,-21 1-1026,0-1-928,0 0-2403</inkml:trace>
  <inkml:trace contextRef="#ctx0" brushRef="#br0" timeOffset="16791.0156">7959 3628 14381,'0'-20'4420,"0"20"-1985,0 0-994,0 0-64,0 39 321,0 1-417,21 20-416,-21-1-513,40 0-352,-21-18 0,21 18-544,0-39-33,-1 19-224,1-18-512,-1-21-1153,-19 20-2371,-20-20-12107</inkml:trace>
  <inkml:trace contextRef="#ctx0" brushRef="#br0" timeOffset="17000.9765">7821 3885 19058,'-20'0'3427,"20"0"-1569,0 0-449,20 0-224,-1 0 224,21 0-320,19 0-736,-18-20-257,18 20-384,1 0 95,-1 0-383,-19-20-545,-1 20-289,1 0-608,-20 20-1409,-20-20-1377</inkml:trace>
  <inkml:trace contextRef="#ctx0" brushRef="#br0" timeOffset="17298.8281">7423 4341 22997,'40'-19'1378,"1"-1"159,18 0-384,-1 1-1025,23 19-64,-2-20-32,0 20-96,0 0-640,-18 0-353,18 0-449,-20-20-736,-19 20-673,0 0-2338</inkml:trace>
  <inkml:trace contextRef="#ctx0" brushRef="#br0" timeOffset="18586.914">9071 3865 13708,'-20'-20'2018,"1"20"449,-1 0-289,20 20-737,-20 21-320,20-2 0,-20 20-416,40-18 0,0-2-321,0 1 0,19-21-320,22-19 641,-23-19-417,23-1-95,-23-19-129,3-2 32,-41 2 32,0-1-64,0 21-160,-20-22-257,-21 21 65,3 0-481,-3 1 225,21 19-353,-19 19-640,39 1-385,0 0-256,0 21-609,39-2-1057,1 0-5188</inkml:trace>
  <inkml:trace contextRef="#ctx0" brushRef="#br0" timeOffset="18761.7187">9349 4065 3010,'119'0'7431,"-99"0"-3843,0-20-545,0 20-673,-20-21-160,-20 1-673,-20-19-544,1 19-288,-1-19-289,0-2-63,-19 2-257,18-20 0,23-21-224,-2 21 96,-1-2 0,42 22-64,-1 0-801,-2 19-288,23 0-1218,-1 20-3042</inkml:trace>
  <inkml:trace contextRef="#ctx0" brushRef="#br0" timeOffset="18950.1953">9111 3786 20883,'-20'0'1506,"40"-19"-33,1-1-256,17-1-96,23 1-416,-2 1-609,0-1-480,-19 0-737,19 20-705,1 0-1890,-19 0-10185</inkml:trace>
  <inkml:trace contextRef="#ctx0" brushRef="#br0" timeOffset="19666.0156">10401 3826 14830,'-39'-59'1793,"19"39"-1088,0 20 1633,0 0-608,-20 0-801,21 20 160,-1-1-449,-20 40-191,40-19-97,-21 1-128,21-2-160,21 0 96,-1-19-31,0-20 63,0 0-96,19 0 32,-19-20-96,0 1 160,20-21-128,-40 21 128,19-22-128,-19 21-64,0 20 97,0-20 31,20 20-192,-20 20 32,0 0 0,0 1 32,20-1-129,1 19-575,17-19-898,3-1-1248,-1-19-2083,-1 0-11337</inkml:trace>
  <inkml:trace contextRef="#ctx0" brushRef="#br0" timeOffset="20239.2578">11414 3747 17680,'-21'-60'3075,"21"40"-2658,-18 20 704,-2 0-257,-21 0 129,21 0 385,-19 39-514,19-19-383,0 21-97,20-2-159,0-19-97,0-1-64,20 1-224,21-20 128,-23 0-161,23-20 33,-21 1-32,18-1 64,-38 0-32,21-19 96,-21 39 0,0-21 128,0 21-32,-21 0 64,21 0 0,-18 21 0,18-1 0,0 19 64,18 0-32,3 22-32,-1-2 1,20 0-97,-1 1-33,21-1 33,-21 2 65,-19-2-1,0 0 32,-20-18 0,-20 18 32,-20-20 32,1 21 64,-21-40-224,1 19 64,0-19-32,-22 0-160,22-20-288,-1 0-257,1-20-384,19 0-1089,40 1-2050,-19-21-4100</inkml:trace>
  <inkml:trace contextRef="#ctx0" brushRef="#br0" timeOffset="20652.3437">11871 3767 18161,'19'39'1057,"1"0"865,-20 1-641,20 1-320,0-22 256,-20 1-256,20 0-449,-20-20-159,0 0 287,0 0 225,-20-20-737,0 0 64,0 1 32,0-22-63,1-18-65,19 19 0,0 1 96,0-2-160,19 22 0,1-1-64,20 0-32,-1 20-160,1 0-961,21 20-993,-3 19-2307,-17-39-9704</inkml:trace>
  <inkml:trace contextRef="#ctx0" brushRef="#br0" timeOffset="21390.625">12764 3747 14253,'-40'-41'993,"19"22"0,3 19 1890,-22-20-1026,19 40-639,-17-20-65,18 39-321,-21 2-415,21-2 31,20 20 33,0-18-65,20-2-256,0-19 96,21-20-191,-3 0 95,3-20-32,-3 1-32,3-1 0,-21-1-32,0-19-32,-20 21 0,0-21 64,0 40-32,-20-19 32,20 19-96,-20-20 96,20 40-128,-20-20 32,20 19 32,0 1 32,20 0-96,0-1 64,0 1-320,-1 0-384,21 1-482,19-21-607,-19 0-1026,1 0-1857</inkml:trace>
  <inkml:trace contextRef="#ctx0" brushRef="#br0" timeOffset="21838.8671">13220 4045 17680,'60'118'1346,"-40"-77"127,-1 18 64,1-20-576,0 22 320,0-42-224,-20 21-608,0-21-33,0-19 1,0 20 31,0-20 33,0-20-33,-20 20-288,0-39-128,-19 0 0,-1-2-64,20-18 128,-19-21-160,-1-19 64,0 0-96,21-1-96,-1 21-64,20 20 256,0 18-96,20 22 192,19-1 192,-19 40-288,20-1-32,-1 22 64,-19-2-128,0 20-96,0-19 64,-1 1-33,-19-2 65,0 0-256,0-19-64,-19 1-161,-1-1-192,-20-20-288,20 0-736,1-20-706,-21-1-1152,20-18-7015</inkml:trace>
  <inkml:trace contextRef="#ctx0" brushRef="#br0" timeOffset="22202.1484">13319 3330 20979,'20'20'577,"-20"-1"768,20 42-64,0-22 65,1 40 479,-3 1-639,2-21-706,1 21-192,19-41-64,-22 20-63,3-18-65,-1-21-96,0-20 96,-20 19 0,20-19 0,-20-19 160,0 19-224,0-41-96,0 21-32,19-19 128,-19-1-96,0 21-32,20 19-64,0 0 128,0 0 0,0 19 64,-1 1-128,1 19-577,0-19-993,20 0-415,-19 1-2115,17-21-7047</inkml:trace>
  <inkml:trace contextRef="#ctx0" brushRef="#br0" timeOffset="24014.6484">14629 3528 16239,'0'-59'1345,"-19"39"449,19 1-801,0 19 192,0 0 192,-20 0-416,20 39-352,-20 0 223,20 41-63,0-21-32,0 20-96,20 1-289,-20-21-192,39 2-32,-19-22-64,20 0-480,1-19-161,-2 1-224,21-21-512,-21 0-737,-19 0-1185,20-21-1217,-40 1-10889</inkml:trace>
  <inkml:trace contextRef="#ctx0" brushRef="#br0" timeOffset="24340.8203">14829 3528 17360,'19'0'1794,"1"0"-1154,-20 20 1634,40 20-416,-20 19-609,19-19-384,1 20-256,-1-1-257,1-20 64,1 1-63,-23 1-65,2-22-96,1 1 225,-21-20-321,0 0 256,0 0 225,0-20-161,0 1-256,0-22-96,0 1-32,-21 1 32,21-41-96,-20 21-128,20 0-288,0-1-65,0 1-31,0 39-129,0 0-320,20 20-640,1 0-513,-1 20-1090,0 19-3618</inkml:trace>
  <inkml:trace contextRef="#ctx0" brushRef="#br0" timeOffset="24577.1484">15603 3885 22805,'40'41'961,"-40"-22"737,19 1-289,-19 0-288,20-1-384,0 1-385,-20 1-320,20-21-96,0 20-256,-20-20-449,19 0-480,-19 0-801,20-20-1025,-20-1-1794</inkml:trace>
  <inkml:trace contextRef="#ctx0" brushRef="#br0" timeOffset="24825.1953">15860 3567 20018,'0'21'1506,"-19"-21"-673,19 40 288,0-1 384,0 20 129,0-18-225,0 18-512,0-20-609,39 22-96,-19-42-96,21 21 1,-23-40-65,23 19-417,-1-19-223,-1 0-353,-19-19-417,20 19-832,-21-20-1409,-19 0-2179</inkml:trace>
  <inkml:trace contextRef="#ctx0" brushRef="#br0" timeOffset="24984.375">15880 3826 17712,'0'-20'1698,"0"20"32,20-20-161,0 1-512,19 19-512,2-20-321,-1-1-513,-22 1-1056,3 20-897,-1-19-1890</inkml:trace>
  <inkml:trace contextRef="#ctx0" brushRef="#br0" timeOffset="25115.2343">15821 3588 16623,'-40'-21'1666,"20"2"-833,20 19 31,20-20-447,0 0-33,0 1-224,0-1-544,19 0-2467,-19 20-2338</inkml:trace>
  <inkml:trace contextRef="#ctx0" brushRef="#br0" timeOffset="25312.5">16099 3350 17072,'59'39'2658,"1"-19"481,-1 20-769,1 0-512,-1 19-32,2-19-865,-2 19-737,-19 0-96,-1-18-416,-19-2-161,0 1-415,-20-1-1,0-19 32,-20 1-448,0-21-1442,0 0-2626</inkml:trace>
  <inkml:trace contextRef="#ctx0" brushRef="#br0" timeOffset="25875">17271 3608 19602,'0'0'2082,"0"0"-929,18 0 1153,-18 20-672,41 19-513,-21 0-192,0 2-449,-1 18-288,1-20-95,20 1-97,-20-19-289,-20-1-512,19-1-608,1-19-320,-20 0-1282,20-19-2274</inkml:trace>
  <inkml:trace contextRef="#ctx0" brushRef="#br0" timeOffset="26048.8281">17251 3430 16399,'-21'-61'5445,"21"22"-4035,0 19-642,0 1-544,21-3-384,-1 22-160,-2 0-833,3 0-1281,-1 22-1602,0-3-6054</inkml:trace>
  <inkml:trace contextRef="#ctx0" brushRef="#br0" timeOffset="26317.3828">17786 3430 19154,'-59'59'1633,"38"-40"-1120,1 21 576,20 0-417,20-20-223,1 19-65,19 1-160,19-21-160,20 22-256,-19-21 160,-1-1-128,-18 1-96,-21 0 192,-2-1 32,-18 1 96,0 0-64,-18 1-321,-2-1-832,-21-20-1377,1 19-1858</inkml:trace>
  <inkml:trace contextRef="#ctx0" brushRef="#br0" timeOffset="27134.7656">19136 3647 11050,'0'-19'2691,"0"-1"-1602,-20 20 288,20-20 641,-19 20-353,-1 0-287,0 0-514,0 0 129,-1 20 32,-17 0-192,18 19 32,-1 0-192,21 22-65,0-42-320,41 21-31,-21-21-161,39-19 64,-19 0-32,-1 0-96,1-19-160,-1-1-96,-19 0 0,0-19 31,-20 18 161,0 1-32,-20 20 96,20-19-96,0 19-128,-20 19 32,20 1-128,0 1 127,20-1-703,0 19-1154,21-19-1538,-3-1-5668</inkml:trace>
  <inkml:trace contextRef="#ctx0" brushRef="#br0" timeOffset="29573.2421">20247 3747 16495,'21'39'641,"-1"1"1281,0-1 31,-1 22-511,1 17-193,20 2-352,-20-21-321,-1 21-223,21-21-33,-20-19-32,0-21-96,-1 3 97,-19-22 31,0 0 192,0 0 193,-19-22-545,-1-17-32,-20-20-256,20 20 224,-19-41-160,-1 21 96,20-21-224,-19 1-32,19-21 64,20 41 64,0-1 32,0 20-96,20 1 63,0 19 129,19-1-32,1 21 0,-20 21 0,19-1 0,1 19 65,-20 1-65,-20 20 32,19-21 32,-19 1-64,-19-21 32,-1 21 0,-20-19-128,20-21-161,1 20-255,-1-20-225,0 0-416,20 0-705,-20 0-1056,20-20-1539,20-1-10665</inkml:trace>
  <inkml:trace contextRef="#ctx0" brushRef="#br0" timeOffset="30000">20962 3608 9256,'0'-41'6631,"0"41"-5062,-20 0 385,1 0 0,-1 21-641,0-1 96,-20 19-416,21 20-224,-1-18-257,0-2-159,20 1-1,20-21-160,-20 1-128,39 0 32,-19-20 65,0 0-129,20-20-160,-21-19-65,1 19 289,0-19-128,-20 19-96,0-21 192,0 22-32,-20 19-32,20-20 128,0 20 65,-20 20-1,20-20 64,0 39 128,0-18-95,20 18-129,0-19-160,0 19-32,1-19-545,17 0-63,-17-20-193,-1 0-256,0 0-673,-2 0-992,-18-20-2147</inkml:trace>
  <inkml:trace contextRef="#ctx0" brushRef="#br0" timeOffset="30218.75">21201 3845 14637,'20'20'3267,"-20"-20"-1185,0 0 1410,0-20-1282,0 20-897,0-39-352,-20 19-417,20 1-287,-20-22-97,20 21 64,0 1-224,0-21-32,0 21-384,0-21-385,0 0-544,20 20-897,19-19-1570,-19 19-1954</inkml:trace>
  <inkml:trace contextRef="#ctx0" brushRef="#br0" timeOffset="30427.7343">21438 3210 19186,'20'20'1825,"-20"19"-223,20 2 288,1-1-257,-21 40-287,40-21-834,-22 19-416,3-17-128,-1-2-448,20-40 95,-21 22-383,-19-41-834,20 20-1185,-20-20-1024,-20 0-3780</inkml:trace>
  <inkml:trace contextRef="#ctx0" brushRef="#br0" timeOffset="30652.3437">21280 3647 19026,'0'-19'1217,"20"19"192,39-20 801,2 20-608,-3-20-257,21 20-224,2 0-769,-2 0-192,-20 20-63,2 0-97,-3-1 96,-17 1 96,-23 0-256,23-1 64,-21 1-353,0 1-287,-1-21-225,1 0-769,-20 0-1921,0 0-2435</inkml:trace>
  <inkml:trace contextRef="#ctx0" brushRef="#br0" timeOffset="30804.6875">21875 3330 20467,'-20'-39'2594,"20"17"-1761,20 3-641,-20 19 97,20-20-353,1 20-513,-1 0-1889,-2 0-2755</inkml:trace>
  <inkml:trace contextRef="#ctx0" brushRef="#br0" timeOffset="31015.625">22114 3230 22517,'20'20'1025,"19"21"961,-19-22-289,20 40-319,-1 2-482,1-2-511,-19 0-225,-3 1-416,2-1-321,1-20-288,-1-19-288,-20 1-705,0-21-1601,0 0-1377</inkml:trace>
  <inkml:trace contextRef="#ctx0" brushRef="#br0" timeOffset="31261.7187">22114 3567 20691,'39'-39'1153,"1"19"449,19 1 672,22-1-641,-22 20 1,1 0-449,-21 0-704,21 20-257,-21-1 64,-19 21-192,0-21 96,0 22-96,-1-2-32,1 1-256,0-21-160,1 1-449,-1 1-352,-20-1-32,18-20-929,-18-20-1089,20-1-3107</inkml:trace>
  <inkml:trace contextRef="#ctx0" brushRef="#br0" timeOffset="31400.3906">22590 3310 21844,'-20'-19'1570,"20"19"-802,0 0-191,20 0-545,-20 0-352,20 0-1538,0 19-3459</inkml:trace>
  <inkml:trace contextRef="#ctx0" brushRef="#br0" timeOffset="32042.9687">23126 3449 19122,'0'0'256,"0"0"192,0 0 1410,0 20-513,-20 0 33,0 19-385,0 0-385,20 22 161,0-22 128,0 20-385,20-18-256,0-2-192,0-19-31,19-1 127,1-19-64,1 0-288,-21-19-65,-1-1 1,1 0 32,-20-19 160,0-2-128,20 2-65,-20 0 65,-20-1 128,0-20 192,-19 1-64,19 20 32,-1 18 33,21 21 31,0 0-160,0 0 0,21 40 192,-1-20-64,0 0 32,-1-1 32,1 1-96,0 19-32,0-18-64,0-1 33,-1-20-162,1 20 65,-20-20 160,0 0-96,20-20 129,-20 0 127,20-1 64,-20-18-64,20 19-160,19-19 97,1 19 95,-19 20 64,17-19 65,3 38-193,-3 1 0,-17 0-160,-1 19-32,20 0-384,-21 2-705,1-21-288,0-1-513,0 1-2915,-20 0-11082</inkml:trace>
  <inkml:trace contextRef="#ctx0" brushRef="#br0" timeOffset="37995.1171">1667 5593 13228,'-59'0'384,"39"0"577,-21 0 769,2 0-161,-1 20 161,20-20-160,-19 39-353,19-19-417,20 19 225,-20 22-480,20-22-225,20 20 65,19-18-97,1-22-128,0 21 256,-1-40 97,22 0-97,-23-20-159,23 0-161,-41-19-96,19-2-128,-39 2 31,0-20-95,0 18-96,-39 22 192,-1-21 0,-21 21 96,2 19-96,19 0-193,1 0-639,19 19-1379,0 1-1216,20 0-2659</inkml:trace>
  <inkml:trace contextRef="#ctx0" brushRef="#br0" timeOffset="38271.4843">2203 5850 18897,'-20'0'705,"0"0"672,0-19 65,-19 19-642,-1-20 193,1-19-32,-22-1-192,41 19-417,-19-18-159,19 19-129,0-19-96,0-21 32,1 1-129,-1-22 65,20 3 64,-20 19-160,40-2 0,-20 22-160,20 0-193,19 39-672,-19 0-833,21 19-1633,-23 21-5702</inkml:trace>
  <inkml:trace contextRef="#ctx0" brushRef="#br0" timeOffset="38473.6328">1707 5494 20435,'-61'39'1858,"41"-19"-1026,2-20-63,18 0 448,18 0 225,2-20-129,21 0-929,18 1-320,1-1-864,19-19-1,0 17-352,0 22-1153,-18-19-1538,-41 19-1345</inkml:trace>
  <inkml:trace contextRef="#ctx0" brushRef="#br0" timeOffset="40125">2719 5196 13773,'-20'-59'864,"0"39"1186,20-1 224,0 1-448,0 20-64,0 0-833,0 20-513,20 1 225,0 38 224,0 0-385,19 21-32,22-1-159,-23 1 63,23-21-128,-22 1 65,1-20 127,-1-1-128,-19-19 65,0-1-97,0-19-32,-20 0-32,20 0 193,-20-19 31,0-1-64,19-19-160,-19-20-160,0-2-64,0-17-96,0-22-256,-19 20-481,19-19-352,0 19 0,0 41 512,0 0 65,0 39-2211,0 39-1505,0-19-3011</inkml:trace>
  <inkml:trace contextRef="#ctx0" brushRef="#br0" timeOffset="40538.0859">3851 5574 14221,'0'-41'5701,"0"41"-4259,0 0-706,19 0 193,-19 0-64,20 20 416,-20 1-384,20 18-384,0 0-161,0 1-256,-1 0 0,1 0-128,0-21-416,-20-19-161,20 20-544,-20-20-833,0-20-1505,0 1-1730</inkml:trace>
  <inkml:trace contextRef="#ctx0" brushRef="#br0" timeOffset="40683.5937">3791 5176 19698,'-21'-39'577,"21"19"-673,0 20-97,0 0-1184,21 0-833,-1 0-673</inkml:trace>
  <inkml:trace contextRef="#ctx0" brushRef="#br0" timeOffset="40971.6796">4049 5454 14029,'80'99'2658,"-60"-78"-63,18-2-1,-17 1-480,-1 0-544,0-20-161,-20 19-608,0-19-257,0 0-95,0-19 95,0 19-288,0-20-223,0 0 31,-20 1-96,20-22-257,0 21 161,0 20-64,20-19-32,-1 19 96,1 19 96,20 1-32,0 21-321,-1-2-223,1-19-353,-1 19-801,1-19-961,1-20-1376,-23 0-3589</inkml:trace>
  <inkml:trace contextRef="#ctx0" brushRef="#br0" timeOffset="41175.7812">4566 5096 14221,'18'-20'8392,"3"40"-7143,-21 1 0,20 38 65,20 0-386,-21 1-191,21 19-545,-20-18-320,19-2-320,1-20-321,-20 2-192,19-22-865,-39-19-1601,0 0-2274</inkml:trace>
  <inkml:trace contextRef="#ctx0" brushRef="#br0" timeOffset="41560.5468">4467 5374 22421,'18'-39'1697,"22"-1"-480,1 0 161,-2 20-449,21 0 64,-1 1-641,-19-1-224,-1 20-96,1 20-352,-1-1 128,-19 1-129,20 0 65,-19 20 160,-21 0 128,18 19 0,2-18 64,1-2 96,-1-19 65,0-1-97,-2 1-32,23 0 192,-1-20-224,-1 0 0,1-20-256,-20-19 0,0 19-160,-1-19-161,1 17 289,-40-17-64,1 0-257,-1 19 193,-20 0-128,-19 1 63,19 19 193,-1 0 0,3 0-737,-3 19-1473,21 1-2947</inkml:trace>
  <inkml:trace contextRef="#ctx0" brushRef="#br0" timeOffset="43017.5781">6173 4978 14413,'-20'-41'2370,"0"41"-480,20 0 480,0 0-1088,0 20-738,20 21 577,0-2-32,1 41-96,17-1-448,-17 20-33,19-20-256,-1 21-31,1-41-161,-20 1-64,19-1-385,-19-39-351,0 19-546,0-39-1184,-20 21-1153,0-21-1923</inkml:trace>
  <inkml:trace contextRef="#ctx0" brushRef="#br0" timeOffset="43234.375">5994 5394 19154,'0'-40'2178,"20"21"-609,0-1 33,20-19-193,-1 18-416,21 1-256,-1 0-513,2 20-224,-2-19-160,0 19-513,1-20-160,-21 20-384,21 0-641,-21 0-800,-19 0-1954</inkml:trace>
  <inkml:trace contextRef="#ctx0" brushRef="#br0" timeOffset="43588.8671">6649 5255 17904,'21'60'1730,"-21"-40"736,38 19-191,-18-19-354,1 21-63,19-22-705,-21 1-544,1 19-417,20-39-160,-20 20 32,-20-20-192,20 0-192,-20 0-225,0 0-31,19 0 223,-19-20 225,0-19 32,20 19 64,0 1-32,-20 19 192,20 0 192,1 19 129,-3 1-1,2 0-256,21-1 33,18-19-129,-19 0-64,19 0-128,-39-19 160,20-1-160,-21 0-321,-19 1-351,0-3-418,0-17-799,-19 19-1251,19 1-2817</inkml:trace>
  <inkml:trace contextRef="#ctx0" brushRef="#br0" timeOffset="43857.4218">7384 5295 15534,'0'40'5381,"0"-21"-3010,0 21-642,20-21-384,-20 3-63,19-3-578,1 1-255,0 0-161,21-20-96,-3-20-160,-17 0 128,-1 1-224,0-22-160,-2 21-160,-18-19-65,-18 19 1,-2-19-97,0 18-127,-21 21 255,2 0 161,-1 0 0,1 21-128,19-2-1378,0 1-2274,20-20-10858</inkml:trace>
  <inkml:trace contextRef="#ctx0" brushRef="#br0" timeOffset="44711.914">8237 5276 13805,'-19'-80'2786,"-1"80"-480,20-20 257,0 20-962,20 20-768,-20 19 224,19 21-224,21-1-289,-20 0-127,1 2-97,17-22-32,-18 1 1,1-40-1,-1 21-64,-20-21-32,0 0-32,0 0 193,0 0-257,0-21-192,-20 1 64,20-19-64,0 19 128,-21-41-64,21 22-128,0-20-65,21 20 97,-1 18 32,-2 21 64,3 0 96,-1 21 32,0-2-32,19 21-32,-19 19-224,20-18-480,0-2-514,-1 0-607,1-19-866,-19 0-1921,17-20-8713</inkml:trace>
  <inkml:trace contextRef="#ctx0" brushRef="#br0" timeOffset="44973.6328">8794 5394 14413,'0'-20'3011,"0"20"-897,0 20 384,20-1-672,-20 3-417,20 17-352,-2-19-512,23-1-289,-21 1-96,19-20-32,-19 0 33,20-20-1,-40 1-128,20-1-224,-20-19-33,-20 17-159,-20-17 32,20 19-65,-19 1-31,-1-1-33,1 20-159,19 0-577,0-20-737,20 20-993,0 0-2274</inkml:trace>
  <inkml:trace contextRef="#ctx0" brushRef="#br0" timeOffset="45284.1796">9071 5276 16944,'40'59'4228,"-1"-40"-2851,-19 1 288,0 0-511,1-1 95,-21 3 0,20-22-544,-20 0-513,0 19-32,0-19-64,0 0 160,0 0-96,0-19-192,0-3-32,18 3-32,-18-1 64,20 0-32,1 1-128,19 19-224,-1 0 127,-19 19-255,20 21-321,-1-21-897,1 22-2370,1-21-11082</inkml:trace>
  <inkml:trace contextRef="#ctx0" brushRef="#br0" timeOffset="45791.0156">10045 5335 10505,'0'-20'6310,"0"20"-4292,0-20 192,0 20 321,0 0-866,18 0-1120,2-19-129,-20 19-224,21 0-192,19 0 33,-22 0-322,3 19-576,19-19-1185,-1 0-1633,1 0-225</inkml:trace>
  <inkml:trace contextRef="#ctx0" brushRef="#br0" timeOffset="46110.3515">10462 5315 15919,'38'0'2978,"3"0"-511,-21-20-33,39 1-1121,-19-2-736,-1 1-129,-19 0-192,0 1-159,0-1-65,-1 0-225,-19 1-191,-19-1 64,-1 20-65,-20-21 129,20 21 64,-19 21 128,-1-1 192,20-1 0,-19 1 128,19 19-31,20 1 191,0 20-32,20-21-159,0-19-161,19 19-32,21-17-192,-21-22-161,21 19-255,-21-19-417,22-19-929,-23-3-2562,-18 3-8617</inkml:trace>
  <inkml:trace contextRef="#ctx0" brushRef="#br0" timeOffset="46574.2187">10897 5137 7046,'41'59'12556,"-41"-40"-10506,38 21-128,-17 0-513,-1-20-192,-20 19-224,20-19-512,-20 0-289,0-20-192,20 0 128,-20 0 96,0 0-192,-20 0-256,20-20 64,-20 20 160,20-39-160,0 19 64,0-19-129,20 18-63,0-19 0,-1 21 96,1 19 96,0 0 128,0 19 320,0 1 0,-1 0-63,1 20-129,0-20-128,-20 0 0,20-20 64,-20 0-64,20 0 64,-20 0 0,0 0 64,21-20-96,-21 0 64,18 1-128,2-2 0,1 1 0,-1 0-96,0 20-192,-2 0-224,23 0 127,-21 20-95,0 0-353,19 20-384,-19 0-801,20-21-1089,-21 21-1634,21 1-9288</inkml:trace>
  <inkml:trace contextRef="#ctx0" brushRef="#br0" timeOffset="46856.4453">11772 5732 16239,'18'79'3427,"2"-59"-800,-20-20-802,0 0-287,0 0-129,-20-20-800,20-19-161,-38-1-96,17 0-223,1-19-1,0 0-128,2-21-32,-3-1-225,21 22 65,21-19 64,-21 37 64,38 2 64,-18 39 160,1 19 0,-1 1-128,-2 21 97,-18-2-290,0 20 161,0-20-256,0 22-320,0-41 544,-18 19-385,-2-39-255,-1 0-385,1 0-1122,0 0-1408,20-39-1954</inkml:trace>
  <inkml:trace contextRef="#ctx0" brushRef="#br0" timeOffset="47210.9375">11970 4798 17040,'0'-98'1569,"-20"58"1186,20 19-673,-20 21-385,20 0-287,-20 21-161,20 19 64,0 19-192,0 21-352,20-2-257,0 22-159,19-41-449,1 2 96,0-2-32,-1-20-193,1 2-351,-19-2-417,-1-19-641,-20-20-255,0 0-1122,-20 0-2659</inkml:trace>
  <inkml:trace contextRef="#ctx0" brushRef="#br0" timeOffset="47400.3906">11772 5156 21107,'0'-19'2307,"18"-1"-1122,23 20 833,18-21-385,1 1-31,-1 20-321,22-19-672,-23 19-385,1 0-384,-18 0-609,-21 0-480,19 19-961,-39 1-705,0-20-2979</inkml:trace>
  <inkml:trace contextRef="#ctx0" brushRef="#br0" timeOffset="47856.4453">12525 5037 20179,'0'0'2338,"20"0"-769,1 20 289,17 19-705,3-18-416,-1 18-385,-1 1-96,21-1-416,-21-19-737,1 1-256,-1-21-320,1 0-641,-20-21-1313,-20 1-2275</inkml:trace>
  <inkml:trace contextRef="#ctx0" brushRef="#br0" timeOffset="48029.2968">12962 5017 18033,'0'20'2658,"0"19"-352,-20 2-320,20 18-641,0 20 321,-20 1-353,20-21-768,-20 21-417,1-21-192,19-18-353,0-22-415,0 21-225,0-21-705,0-19-1729,0 0-1474</inkml:trace>
  <inkml:trace contextRef="#ctx0" brushRef="#br0" timeOffset="48913.0859">13817 5037 160,'38'-80'17328,"-38"60"-15919,0-19 161,0 19 768,-20 20-1153,2-20-224,-23 40-128,1 0-481,1-1-31,-1 21 31,20 1-256,20-2 192,0-19-128,20 19 161,20 2-129,-1-2-64,21 0 32,20 1-160,-22 0-384,3 0-257,-22-21 33,-19 21 159,-20-21 65,0 22 96,-39-21-1,-1 0-31,-1-20 224,3 19 0,-3-19 128,3-19-64,17 19 32,1-40 0,0 21-128,20-22 32,20 21-1,-20-19 130,20 19 63,19 20 160,-19-20-32,21 20-128,-3 0-224,3 0 480,-1-19-256,-1 19-96,1-21 65,-1 1-1,1-19-32,1 19-96,-23-19 128,2-2 32,0 2 192,-20 19 0,0 0 97,0 1-97,-20 19-96,0-20 64,2 20-31,-3 20-129,1-20-192,20 39-1,0 0 33,0 2 32,0-2-64,20 1-128,1-1-513,-3 2-127,22-22-322,-19 1-735,17-20-1026,3 0-1569,-21-20-9354</inkml:trace>
  <inkml:trace contextRef="#ctx0" brushRef="#br0" timeOffset="49109.375">14392 4998 11242,'-20'-120'1409,"20"81"2051,0-2 319,0 21-1024,20 20-897,0 20-577,-20 1-224,39 38-96,-19 0-321,0 2-319,19 17-449,1-17-193,0-22-511,-1 0-1,1-19-448,1 0-866,-41 1-1696,0-21-2755</inkml:trace>
  <inkml:trace contextRef="#ctx0" brushRef="#br0" timeOffset="49513.6718">14372 5017 20595,'-20'-19'2402,"40"-1"-1056,0-1 127,19 1-768,1 0-673,19 1 512,-19 19-576,19-20-416,-19 0-129,21 20-192,-2 0 1,-19-19 159,19 19 193,0-20 224,-19 20 127,0-21 162,-21 21 63,-19 0 64,0 0 449,-19 21-161,-1 18-288,-20 1-64,20-1 33,1-19-97,-1 21-96,40-22 96,-1 21-64,21-21-64,0 1 160,19 1-96,-18-1-32,-3-1 32,-17 1 0,-1 0 32,-20-1-64,0 21 0,-41-19-128,21-2-32,-18 1-225,-3-20-992,2 20-2018,-1-20-5638</inkml:trace>
  <inkml:trace contextRef="#ctx0" brushRef="#br0" timeOffset="50738.2812">15920 4917 16944,'-20'0'1953,"20"0"-1600,20 20 1248,-20 21 834,39-2-994,-19 1-704,21 20-257,-21-1-32,19-20-255,-19 22 31,0-42-32,-20 1 32,20 0 129,-20-20-65,0 0 128,0 0 97,-20-20-417,20 0-96,-20-20 0,0-19-32,-1 19 32,3-20-128,-2-19-129,20-1 129,0 21-416,20-21 1024,-2 41-576,23 19 160,-21 0 0,19 40 193,1 0-97,0 19 0,-1 21-96,21-1-32,-1 22-96,-18-22-128,-3 1 160,3-1-225,-1-20-223,-21 1-289,1 0-96,-20-20-320,0-20-288,0 0-801,-20 0-2210,-19 0-8617</inkml:trace>
  <inkml:trace contextRef="#ctx0" brushRef="#br0" timeOffset="50912.1093">16139 5117 18257,'-20'-21'4452,"20"1"-2883,0 20-223,20-19 351,-1-1-63,21 20-801,0 0-737,-1 0-545,21 0-672,20 0-224,-22 0-353,3 0-1569,18 0-2050</inkml:trace>
  <inkml:trace contextRef="#ctx0" brushRef="#br0" timeOffset="51433.5937">17469 5057 21620,'-60'-40'993,"40"21"-705,-19-1 481,19 20 192,-21 0 384,3 0-448,17 20-481,-19 19-223,20 0 255,1 2-128,19-2-224,0 1-128,19-21-64,1 1-64,20 0-224,-19-20 192,17-20-65,3 0 33,-21 1 64,0-21 32,-20 21 128,0-1 96,0-1-32,0 1 160,0 1 128,0 19 65,0 0 31,0 0-223,0 19-33,19 1 0,1 21-192,20-22-288,-20 1-449,19-20-192,1 20-224,-1-20-673,-19 0-1601,-20 0-1378</inkml:trace>
  <inkml:trace contextRef="#ctx0" brushRef="#br0" timeOffset="51715.8203">17568 4957 14413,'19'21'4004,"1"-1"-1634,0-1-64,1 21-512,-1-21-256,-20 22-289,18-21-513,2-1-255,-20-19-353,21 20 32,-21-20-32,0 0 128,0 0 1,0 0-129,0-20-128,20 1-32,0-22 288,-1 21-160,21 1 64,-20-1-224,19 20 0,1 0 32,-20 0-384,19 20-641,1-1-833,1 1-1345,-3 1-2402</inkml:trace>
  <inkml:trace contextRef="#ctx0" brushRef="#br0" timeOffset="52179.6875">18302 4917 21684,'-19'0'961,"19"20"-224,0 21 544,-20-2 0,0 1-96,20-1-416,0 21-449,20-20-192,0-21-192,-1 1 64,1 0 0,0-20 32,20-20 0,-21 0-96,1 1-160,0-40 192,-20 18-224,0-18 128,-20 0-129,20-2 1,-20-17-352,1 17 800,-1 2-416,0 20 352,20-2 288,-20 41 481,20 0 160,0 0-256,20 21 31,-20 19-63,20 19-160,19 1-353,21-1-224,-21 0-224,22-18-769,-2-2-192,-19 1-801,-1-21-512,1 1-2403,-40 1-14285</inkml:trace>
  <inkml:trace contextRef="#ctx0" brushRef="#br0" timeOffset="53251.9531">19156 4778 17488,'0'0'2018,"0"0"-449,20 41 1154,0-21-481,19 39-672,1-20-609,-1 22-385,1-22-320,1 20-224,-23-18 96,23-2-224,-21-19-160,0-1-192,-1 1-161,1-20-96,-20 0-319,0 0-706,-20 0-704,20 0-2371</inkml:trace>
  <inkml:trace contextRef="#ctx0" brushRef="#br0" timeOffset="53657.2265">19136 4739 18609,'20'-59'2563,"0"18"-834,19 22 161,1-1-321,19 0-63,-19 20-353,19 0-673,2 0-255,-22 20-65,21 0-96,-40 20-32,-1 19-96,-19 0-192,-19 2 95,-1-22-127,0 0 288,0 1-352,20-19 352,0-1-128,20-1 32,20-19 96,-1 20 96,1 0-96,19-1 0,-19 1 96,1 1 0,-2 18 0,-39-19 0,0 19 192,-21-19-31,-17 21-97,-3-22-32,1 1-64,-19-20-96,19 0-256,1 0-353,-1 0-320,40 0-352,-20 0-481,20-20-2017,20 20-1827</inkml:trace>
  <inkml:trace contextRef="#ctx0" brushRef="#br0" timeOffset="54164.0625">20268 5295 10153,'20'-19'4132,"-20"19"-2562,0 0-289,0-21-192,0 21 384,0 0 257,0 0-161,-20-20-159,20 20 127,0 0-224,-21 0-224,21 20-128,0-20-96,0 0-288,0 21-225,0-21-128,0 0-128,21 0 96,-21 0-192,20 0 97,-20 0 31,20-21-160,-20 1-32,0 20 32,0-20-289,0 20-544,-20-19-640,20 19-1025,0 19-2627,-20-19-14158</inkml:trace>
  <inkml:trace contextRef="#ctx0" brushRef="#br1" timeOffset="65678.7109">3155 6804 9384,'-19'-21'2595,"19"2"-545,-20 19-160,20 0-257,-20 0-288,20 0-256,0 0-192,0 19-224,0-19 224,0 41-96,0-21 127,0 19-31,0 20-224,0 1-289,20 19 65,0 21 159,-1 0-287,-19 18 159,40 21 65,-20-20-65,19 1-128,1-1-192,1-21 1,-2 2-65,1-20-224,19-1 160,1-20 0,-21 1 32,21-20-64,-1-1 96,2-19-96,-2 1 64,-19-21 0,19-21-128,-19-38 160,-1 0-64,1-41-96,-20 0 64,19-39 0,-19 1 32,1-1-64,-1 20 64,-20-20-32,18 19-32,-18 1 32,0 21 64,-18-2-32,-2 0-32,-21 2-96,2 18-224,-1 21 31,-19 0-95,-21 18 32,1 21 288,0 1 32,-1 38 0,1 1 32,-1 21-129,21-2 33,-2 20-448,23 1-353,17-20-1185,21-21-3075,21-19-12203</inkml:trace>
  <inkml:trace contextRef="#ctx0" brushRef="#br1" timeOffset="66989.2578">6014 6566 9545,'-20'-20'1921,"1"20"225,-1-20 64,0 40-576,20-20-193,-20 20-31,-1-1-65,21 21-64,0 0-32,-18 19-224,18 21-128,0-1-64,18 40-32,-18 1-161,0 39-127,21-20-161,-1-2-288,0 3 128,19-21 65,1 0-97,0-40-96,19 1-64,2-21 96,18-18-96,-20-21 0,1-20 0,19-20 0,-20 0 0,20-40 0,2 1-96,-22-2 96,-19 2 64,19-21-32,-39-18-32,20-2 64,-40 0-32,0-18 0,0-1-32,-40-20-416,20 0-161,-39 19-128,-2 2 161,3 38-97,-22 2 129,0 17 128,1 22 544,0 39-288,-20 0-33,19 0 97,1 39 64,19 1-768,20 0-1699,1-20-2017</inkml:trace>
  <inkml:trace contextRef="#ctx0" brushRef="#br1" timeOffset="67909.1796">3473 9027 14958,'-19'-20'1857,"19"20"-383,0-19 63,0 19-31,0 19 95,19 1-256,21 19-416,-20 22-352,0-22-65,19 20 1,-19 2-65,0-2-352,1-20 353,-21 2-193,18-2-64,-18-19-32,0-1-96,-18 1 161,18-20-33,-21 0-96,1 0-96,0-39-32,0 19 0,-19-39-64,19-1 96,0-19-64,20-1-96,-20 1-97,40-1 65,-20 21 320,40 39 32,-20-1 65,19 21-65,1 21 0,-1-1 0,22 39-64,-23-20-32,23 42-32,-22-22 32,1 1-64,0-1-448,-1-20-33,-19 2-415,0-2-257,-20-19-289,0 0-544,0-1-1217,-20-19-2979</inkml:trace>
  <inkml:trace contextRef="#ctx0" brushRef="#br1" timeOffset="68068.3593">3612 9325 20179,'-20'-20'2306,"20"1"-993,20 19 961,0-20-384,1 0-1153,17 20-513,23-21-544,-2 21-898,-19 0-479,19-19-1218,-19 19-2242</inkml:trace>
  <inkml:trace contextRef="#ctx0" brushRef="#br1" timeOffset="68835.9375">6232 8809 16591,'-20'20'1634,"20"19"127,20 1 289,1 0-96,-1 19-833,0 0-288,19-18-417,-19 18-255,20-19-1,-1 0-160,-19-20-96,0 0-353,0-1-512,-1-19-320,-19 0-1217,0 0-2019,-19-19-8679</inkml:trace>
  <inkml:trace contextRef="#ctx0" brushRef="#br1" timeOffset="69139.6484">6094 8968 15182,'-20'-60'2787,"20"20"-834,20 1 578,-1 0-193,41 18-544,-21 1-321,22 0-608,-2 20-513,-19 20-288,-1 0 96,-19 20-160,0 0-192,0 19 0,-20-19-64,0 19 128,0-19 96,20-21-32,-1 1-129,1 1 129,20-1-224,-20-20 544,19 20-256,-39-1 160,0 1-31,0 0 159,-39-1-96,-1 2-64,0-1-640,1 0-898,-1-1-896,1-19-3267</inkml:trace>
  <inkml:trace contextRef="#ctx0" brushRef="#br1" timeOffset="75038.0859">3493 7181 7943,'0'0'2594,"0"-20"-1248,0 20 576,0 0-97,0 0-95,0 0-289,0 0-640,0 0-288,0 0 63,0 0-31,0 0-97,0 0 97,0 0-97,0 0-32,-20-19 65,20 19-65,0 0-31,-19 0 63,19 0-96,-20 0-63,20 19-65,0-19 32,-20 20-64,20 0 0,0 19-160,20-18 33,-20-21 31,20 0 32,-20 20 32,19-40 32,1 20 32,-20-21-64,20 1 1,-20 1-33,0-1-32,-20 0-96,0 1 192,20 19-320,-19 0 160,-1 19-64,0 1 96,0 0 64,20-1 32,0 1-192,0-20 0,0 21 0,20-21 96,0-21-32,0 21 64,-1-20-320,1 1 0,-20-1 64,0 0-289,0 20-159,0 0-1090,-20 0-928,20 0-2211,0 20-7815</inkml:trace>
  <inkml:trace contextRef="#ctx0" brushRef="#br1" timeOffset="75900.3906">3473 7181 12587,'0'0'3908,"-19"0"-2691,19 0 673,0-20-32,19 20-737,-19 0-128,20-19-577,0 19-128,0-20-191,0 0 159,-1-1-32,21 2-96,-20-1-32,1 0-64,-3 20-32,-18-20 32,20 20-96,-20-19 160,0 19-96,0 0 96,0 0 129,0 0 31,0 0-160,0 0 0,-20 0-128,20 0 64,0 0-32,0 0-32,0 0-32,0 0 0,0 0-128,0 19 64,0-19-97,0 0 225,0 0-64,0 0 64,0-19 128,0 19 1,0 0-97,0-20 64,0 20 0,0 0 96,0 0-32,0 0-128,-18 20 32,18-20 64,0 19 97,0 1-97,0 20 32,18-40-96,2 19 32,1-19 0,-1 0 96,18 0 0,-17-19 1,-1-1-65,0-20-64,0 21 96,-20-1-128,0-1-32,-20 1 32,0 20-64,0-19 32,-1 19 0,3 19 0,-2 1 0,0-20 0,-1 21-32,21-21-32,0 20 0,21-20 32,-1 0 32,0 0 0,-2 0-96,3 0 96,-21 0-96,20 0-97,-20-20-63,0 20-128,0 0-609,0 0-865,-20 0-1889,20 0-5574</inkml:trace>
  <inkml:trace contextRef="#ctx0" brushRef="#br1" timeOffset="76993.164">3473 7300 13933,'-19'-19'1601,"19"19"673,0 0-64,0 0-672,0 0-577,0 0-545,0 19 33,19 1 63,1 0 65,20-1 31,-20 1-95,19 0-161,-19 1-192,21-2 64,-3 1-127,-17 0-1,-1-20-32,0 19 0,-2-19 0,-18 20-96,21-20 128,-21 0-32,0 0-96,0 0 96,0 0-96,0-20 96,0 20-224,0 0 160,-21 0-224,21-19 224,0 19-64,0 0 32,0 0-1,0 0 98,-18 0-1,18 0-64,-20 0 0,20 0 32,-20 0 64,20 0 0,-21 19 160,1 1-256,20 19 64,0-17 64,0 17 0,20-19-96,-20-1 97,21-19 31,-1 0 128,0-19 32,-2 19-31,3-40-129,-1 21-32,-20-3 0,0-17-64,0 19 0,0 20 64,-20-19-128,-1 19 0,3-20 32,-2 20-64,0 0-128,-1 0-128,1 0-481,20 0-704,0 20-962,20-1-2017,-20 1-5798</inkml:trace>
  <inkml:trace contextRef="#ctx0" brushRef="#br1" timeOffset="77863.2812">3770 7657 2081,'0'0'5093,"0"0"-3235,0 0-320,-18-19 159,18 19 65,0 0-353,0 0-576,0 0 32,0 0 416,-20 0 192,20 0-288,0 0-512,0 0-192,-20 0-129,20 0-128,0 0 32,-21 19-96,21-19-31,-20 20-1,20 0 256,-18 1 32,-3 18-95,21 0 31,-20 1 97,0-21-33,20 22 32,-20-2 1,20-19-225,-19 0 32,19-20-32,0 19-63,0-19-33,0 0 32,0 0-64,0 0 0,0-19-96,0 19 64,0 0-32,0 0 0,-20 0-32,20-20 32,0 20-128,0 0 96,0 0-64,0 0-64,0 0 0,0-20 64,0 20-64,0 0 224,0 0-128,0 0 0,-20 0-32,0 20 32,20-20-32,-20 20 64,20-1 64,0 22 64,0-21 0,0 0-32,0-1-32,20-19 32,0 20 0,0-20-96,0-20 96,-1 1 96,1-1-63,-20 0-1,20-21-32,-20 22 32,0-21 96,-20 40 0,20-19-128,-20 19 65,1 0-226,-1 19 65,0-19-96,20 20-224,-20-20-481,20 20-256,0-20-704,0 19-2115,20-19-6662</inkml:trace>
  <inkml:trace contextRef="#ctx0" brushRef="#br1" timeOffset="78937.5">6094 7122 11755,'0'-20'1249,"0"-1"-96,0 21 320,0-19 33,0 19 127,0 0-384,0-20-416,0 20-96,0 0 224,0-20-32,19 20-32,-19 0-193,0 0-127,0 0-353,0 0-64,-19 0 0,19 0 32,0 20-31,0-20 31,-20 20 160,20-1-32,0 22 33,0-21 127,0 19-159,0-19-65,0-1-96,20-19 64,-1 0 32,1 0-160,0-19 97,0-1-129,-20 0 0,21 1-32,-21-1 0,0 0-96,0 20 96,-21-21-64,21 21 128,-20 0-128,0 0-32,20 0 160,-20 0-32,20 0-160,0 21 32,0-21-385,0 0-287,0 20-514,0-20-1024,0 20-2338,0-20-6663</inkml:trace>
  <inkml:trace contextRef="#ctx0" brushRef="#br1" timeOffset="79553.7109">6153 7102 17936,'0'0'1666,"0"0"384,0-21-384,20 21-513,-20-19-385,39 19-415,2-20-65,-21 20-288,39-20 96,-19 0-32,-1 1 32,1-1-32,0-1-32,-21 1 64,21 20-96,-20-19 0,-20 19 32,20 0 65,-20 0-1,0 0 96,0 0 32,-20 0-192,20 0-32,-20 0 64,20 0-96,0 0 0,0 0 64,-20 0-32,20-20 0,0 20 0,0 0-32,0 0 128,0 0-96,0 0 32,-20 0 128,20 20-96,-19-1 161,19 1-1,0 1 32,0-1 0,0-1-160,0 1 97,19-20 31,1 0-32,0 0 128,0-20-128,0 1-63,-1-22-65,1 21-64,-20 1 64,0-1-192,0 0-1,-20 20 97,-19 0-64,19 0 0,0 0-96,0 20-64,1-20-289,19 20-287,0-1-610,0 1-1024,19 1-2275,1-1-4836</inkml:trace>
  <inkml:trace contextRef="#ctx0" brushRef="#br1" timeOffset="80219.7265">6649 7002 15534,'-20'0'705,"0"0"512,20 20 641,0 0-417,-19 19-224,19 2-256,0-2-224,-20 20-64,20-18 63,0-2-255,-20 1-321,20-1-64,0-19 0,0 1 0,0-2-64,0-19 32,0 20 64,-20-20-64,20 0 65,0-20-162,0 20 66,0-19-130,0-2 97,0 1 64,0 20-128,20-20 64,-20 20-64,0 0 0,0-19-32,0 19 32,0 0 96,0 0-64,0 0 32,0 0-64,-20 0 64,20 0-32,-20 19 64,1 1 64,-1 0 96,0 1-31,20-2 31,0 1 96,0 19-64,0-19 0,0-20 129,20 20-193,19-20 96,-19 0 32,0-20-95,0 0-33,0 1 0,-1-1-192,-19 0 160,0 1-32,-19-2-192,19 1 96,-20 20-160,-20-20 128,20 20-160,1 20 96,-1-20-225,0 20-255,20-20-353,0 21-545,0-2-1248,0 1-2435,0 0-7207</inkml:trace>
  <inkml:trace contextRef="#ctx0" brushRef="#br1" timeOffset="81249.0234">6491 7598 8039,'0'-19'3107,"0"19"-288,0-22-641,0 22-352,0 0-193,-20 0-544,20 0-608,0 0 159,0 0-31,0 22 191,-20-3-319,20 1 63,-20 19-31,0 1-33,20 0 65,-19 0 31,-1-1-127,0 0-161,20 2 0,-20-21-63,20-1-65,0 1-64,0-20-64,0 0 0,0 0 0,0 0-32,0 0 0,0 0 32,0-20 0,0 20-32,0 0-32,0 0 32,0 0 0,0-19-128,0 19 32,0 0 64,0-20 0,0 20 0,0 0 32,0 0-64,0 0 32,0 0 0,0 0 96,0 0-128,-21 0 96,21 0-32,0 0 0,-18 20 0,-2-20 32,20 19 32,-20 1 128,20-20 64,0 20-224,0-1 160,0-19-32,20 20 33,-20-20-33,20 0-96,-2 0 96,3-20-96,-1 20 32,-20-19-32,0-1 32,0 0-128,0 1 96,0-1-32,-20 0-96,-1 20 0,3-21 64,-2 21-32,0 21-64,-1-21-96,1 20-288,20-20-321,0 0-929,0 20-896,20-20-2531,1 0-4388</inkml:trace>
  <inkml:trace contextRef="#ctx0" brushRef="#br1" timeOffset="82154.2968">6253 7479 1665,'-21'0'3427,"21"0"-2210,0-20 1250,0 20-65,0 0-1057,0 0-672,0 0-128,0 0-97,0-20 161,0 20 640,0 0 64,0 0-160,0 0-64,0 0 0,-20 0-128,20 0-128,0 0-257,0 0-255,0 0-1,0 0 160,-18 0 129,18 0-225,0 0 97,-21 20-1,21 0-95,-20-1-1,20 1-192,0 0-32,0-20-32,20 0 161,1 0-161,-3 19 128,2-19-160,1-19 96,-21 19-96,20 0-32,-20-20 65,0 20-33,0-20-128,-20 20-32,20 0-32,-21-19-1,1 19 97,2 0-64,-3 0 128,21 0-64,0 0-64,0 0 0,0 0-64,0 0-96,0 0 32,0 0 160,0 0 0,0 0 32,0 19-32,0-19 32,21 0 64,-21 0 32,18 0 128,2-19 64,21 19-63,-3 0 31,-17-20-192,19 20-32,-20 0-32,19 0 64,-19-20-416,0 20 63,-20 0-575,20 0-674,-20 0-1345,0 20-4195,-20-20-8393</inkml:trace>
  <inkml:trace contextRef="#ctx0" brushRef="#br1" timeOffset="85707.0312">3910 7102 4388,'0'-21'1921,"0"21"-191,-20 0-673,20 0-128,0 0-256,0 0-129,0-19-159,0 19-1,0 0 64,0 0 193,0 0 96,-20 0-65,20 0-159,0 0-65,-19 0-224,19 19 1,0-19 31,0 0-64,0 0 0,0 0 128,0 0 97,0 0 127,0 0 129,0 0 32,0 0-129,0 0-95,0 0-65,0 0-192,0 0-64,0 0-63,0 0-1,0 0 32,0 0 0,0 0-64,0 0 96,0 0 192,0 0 129,19 0-97,-19 0-160,0 0-31,20 0-1,-20 0 32,0 0-64,20 0-32,0 0-32,-20 0 0,20 0-63,-1 0 127,-19 0-32,20 0-32,0 0 96,20 0 0,-21 0-64,1-19-64,21 19 33,-21 0 191,18 0-256,3 0 32,-2 0-160,1 0 192,-20 0-32,20 0 64,-21 0 0,1 0 32,20 0-32,-19 0-63,-3 19-1,2-19-64,0 0 32,21 0 0,-23 0 64,3 0-160,-1 0 64,0 0 32,0 0-32,19 0 0,-19 0 0,0 0 0,19 0 0,-19 0 32,20 0 0,-20 0-64,19 0 64,-19 0-32,21 0 32,-23 0 32,2 0-32,21 0 64,-21 0-64,-2 0-64,3 0 64,-1 0 32,0 21-64,0-21 96,19 0-64,-19 0 128,20-21-224,-20 21 224,-1-19-160,21 19 129,-19 0-65,-1 0-64,-2 0 96,2 0-96,1 0 0,-1 0 32,0 0-32,-1 0 0,1 0 32,0 0 0,0 0-64,19 0 64,-19 0 32,0 0-64,0 0 32,0 0-32,-1 0 96,1 0-96,0 0 32,0 0 32,1 0-64,-3 0 96,2 0-32,0 0-32,1 0-32,-21 0 64,20 0 0,-20 0-32,18 0 0,-18 0-32,21 0 97,-1 0-33,-20 0 64,20 0 96,-20 0-128,20 0 32,-20 0 32,0 0-32,19 0-64,-19-20 97,0 20 31,0 0-160,20 0 96,-20 0-96,0 0 64,0 0-160,0 0-192,0 0-161,0 0-383,0 0-289,0 0-705,-20 20-1057,20-20-2818,-19 19-5286</inkml:trace>
  <inkml:trace contextRef="#ctx0" brushRef="#br1" timeOffset="87366.2109">3752 7538 4676,'-20'0'2434,"20"0"-576,0 0-513,0 0 97,-20 0 159,20 0-576,0 0-673,0 0-287,0 0 63,0 0 384,0 19 161,0-19-1,0 0 65,0 0-64,0 0-65,0 0-63,20 0 95,-20 0-287,0 0 31,0 0 0,0 0 65,20 0 31,-20 0-287,0 0-1,18 22 0,3-22 0,-1 0-32,0 19-160,0-19 128,-1 0-32,1 0 1,20 20 191,-20-20 0,19 0-64,-19 0-32,20 0-31,-21 0-1,21 0 96,1 0-32,-3 0-32,3 0-63,-21 0 63,19 0-32,1 0-64,0 0-64,-21 0 32,21 0 96,-20 0-32,19 0 65,1 0-1,1 20 0,-2-20-96,-19 0 64,20 0-64,-21 0-32,21 0 64,-20 0-32,19 0 1,-19 0-129,0 0 192,0 0 0,0-20-128,19 20 0,-19 0 128,0 0-160,1-20 32,-3 20 32,2 0 0,21 0-32,-21 0-32,-2 0 64,3 0 64,-1 0-160,0 0 32,0 0 32,0 0-64,-1 0 64,1 0 32,20 0-64,-20 0 33,-1 0-66,1-19 66,0 19-33,1 0 96,-1 0-96,-2 0-32,2 0 0,1 0 128,-1 0-128,0 0 32,-1 0 0,1 0-96,-20-22 224,20 22-160,0 0 96,0 0-64,-1 0 32,1 0-96,-20 0 64,20 0 32,0 0-64,0 0 0,-1 0 32,1 0 0,0 0 0,-20 0 96,20 0-96,1 0 0,-21 0 32,18 0-32,2 0 64,-20 0-128,20-19 32,-20 19 96,21 0-64,-1 0 0,-20 0 32,18 0-32,3 0 32,-21 0-32,20 0 32,0 0 0,0 0 64,-1 0 32,1 0-128,-20 0 32,20 0 0,0 0 0,-20 0 0,0 0-96,20-20 160,-20 20-64,0 0 0,20 0 0,-20 0-64,0 0 0,19 0 64,-19 0 0,0 0-64,0 0-192,0 20 0,0-20-321,0 19-319,-19-19-450,19 22-1408,-20-3-3140,0 1-4804</inkml:trace>
  <inkml:trace contextRef="#ctx0" brushRef="#br1" timeOffset="89299.8046">3612 8174 832,'0'0'2274,"0"-21"641,0 21 352,0 0-1121,-20 0-576,20 0-545,0-19-128,0 19-97,0 0 1,0 0-160,-20-20-97,20 20-191,0 0-1,0 0 160,0 0-127,0 0-161,0 0 0,0 0 97,0 20-65,0-20 160,0 0-31,0 0-65,0 0-96,0 0 64,20 0 65,-20 0-65,0 0 0,0 0-96,20 0-31,-20 0 63,20 0 0,-20 0 0,21 0 0,-21 0-96,18 0 65,2 0 31,-20 0-160,21 0 64,-1 0-64,-20 19-32,20-19 32,-2 0-32,23 0 32,-21 0 32,0 0 33,19-19-65,-19 19 64,0 0-96,19 0 64,-19 0-32,0 0-64,20-20 32,-21 20 0,21 0 0,-19 0 0,17 0-32,-18 0 32,21 0-64,-21 0 32,-1 0 0,1 0-32,0 0 160,0 0-224,0 0 128,-20 0 0,20 0-64,-1 0 64,21 0-64,-20 0 64,1 0-32,17 0 0,-18 0 0,21 0 64,-23 0-96,3 0 64,19 0-32,-20 0 32,19 0 32,1 0-32,-20 0 0,19-20 0,1 20 0,-20 0 64,19 0-96,1-19 97,-19 19 31,17 0-64,3 0 128,-3-20-96,3 20-64,-21 0 32,20 0 32,-1-20-128,1 20 96,-20 0 0,19-21-64,-19 21 64,1 0-64,17 0 0,-18 0 32,1 0-32,19 0 64,-21 0-32,1 0-32,0 0 64,0 0 65,0 0-33,-1 0-32,1 0 0,0 0-64,0 0 96,0-20-64,-1 20 0,1 0-32,0 0 32,0 0 0,1 0 0,-3 0-32,2 0 0,0 0 32,1 0 32,-1 0 32,-20-19 0,18 19-64,3 0 32,-1 0-32,-20 0 0,20 0 1,0 0-33,-1 0 0,21 0 64,-20 0 64,0 0 64,0 0-64,-20 0-64,19 0 0,1 19 32,-20-19-32,20 0 0,-20 0-64,0 0 64,0 0-128,20 0 192,-20 0-160,0 0 161,0 0-97,0 0-96,0 0 96,0 0-193,0 0-95,0 0-224,0 0-129,0 0-416,0 20-576,21 1-1698,-21-21-3716,0 0-3491</inkml:trace>
  <inkml:trace contextRef="#ctx0" brushRef="#br1" timeOffset="93430.664">8000 7122 13773,'0'-20'2049,"0"-1"-319,0 2 256,-20-1 224,20 20-769,-21 0-512,21 0-64,-20 20-192,2-20-129,-2 40-384,20-20-95,0 0-65,-21 19 0,42 0 0,-21-19-65,0 21 97,20-2-96,-2 0 32,-18 1 0,20 0 64,-20-20-32,0 19-32,0-19 96,0 19-64,-20-39 32,20 22 65,0-3-194,0-19 97,20 0 65,-20 0-33,21 0 0,-1 0-64,0 0 96,19-19-128,-19 19-289,0 0-159,-20 0-65,20 19-256,-1-19-416,1 0-577,-20 0-576,20 20 160,-20-20-1858</inkml:trace>
  <inkml:trace contextRef="#ctx0" brushRef="#br1" timeOffset="93816.4062">8318 7300 14926,'0'-19'2722,"-21"19"-736,21 0-32,-20 19-769,20 1-128,0 19-128,0 1-320,20 0-129,1 0-64,-3-21-191,2 1-97,0-20-64,21 0 64,-23-20-160,3 1-32,-1-1-160,0-19 224,-20 18 32,20-19-128,-20 21 96,-20-1 0,20 0 96,0 20-32,0 0-32,0 20 0,0 0-32,0 19 0,20-19 32,-1 20-192,1-20-385,0 0-448,0-1-608,0-19-834,0 0-1312,-1 0-2563</inkml:trace>
  <inkml:trace contextRef="#ctx0" brushRef="#br1" timeOffset="94098.6328">8615 7340 14221,'20'0'3299,"-1"19"-480,-19 1-449,20 0-993,0 1-95,0-2-290,-20-19-447,21 20-257,-21-20 33,18 0-129,-18 0-128,0 0 192,0 0-160,0-20-32,0 1 64,0-2-224,20 1 64,-20-19-128,21 39-192,-1-20 95,0 20 1,-2 20-192,3-20-225,-1 19-576,0 21-481,0-19-1633,-1-2-1217</inkml:trace>
  <inkml:trace contextRef="#ctx0" brushRef="#br1" timeOffset="94497.0703">9071 7340 12203,'0'-20'5221,"0"0"-3107,0 20 96,0 0-384,0 0-513,-20 20-64,20 0-480,0 19-449,0 2-63,0-22 127,20 1-288,0 0 0,0-20-96,19 0 224,-19-20-256,21 0-64,-41-20 0,20 0-64,-20 1 32,-20 19-32,20-19 32,-41-2-65,21 2 65,2 0-128,-23-1 256,21 19 128,20 2 0,-20 19 257,20 0-161,0 19 64,20 2 193,0 19-161,0-1-32,1 20-192,17-18-96,23-2-320,-23 0-193,3-19-415,-21 0-322,19 1-511,-19-21-866,-20 19-1505,0-19-2850</inkml:trace>
  <inkml:trace contextRef="#ctx0" brushRef="#br1" timeOffset="94664.0625">9429 7300 9160,'19'0'8360,"-19"20"-6086,20 19-32,-20-19-736,20 21-673,0-22-545,0 1-512,1 0-801,-3-20-673,2 0-1601,-20-20-3652</inkml:trace>
  <inkml:trace contextRef="#ctx0" brushRef="#br1" timeOffset="94796.875">9468 7122 14509,'0'-20'2723,"0"-1"-2563,0 21-737,20 21-1344,-20-21-3589</inkml:trace>
  <inkml:trace contextRef="#ctx0" brushRef="#br1" timeOffset="95215.8203">9786 7439 17008,'-20'0'1697,"20"-19"97,-19-2 128,19-19-289,-20 21-448,20-21-480,0 21-449,0-22-128,0 21 65,20 20-1,-1 0-224,1 0 32,0 20-96,20 1-64,-21-1-129,21-1 1,0 1 160,-1 0 128,2-20-64,-21 0 64,18 0 32,-17-20 96,-1 0-96,0 1 32,-2-1-32,-18-1 0,0-18 0,0 19 0,-18 20 96,-2-20-96,-21 20 321,21 0-65,2 20-32,-2 0-32,-1-1 65,21 22-97,-20-2-32,20 1-160,20-1-32,1-19-416,17 1-385,3-2-737,-1-19-800,-1 0-2723,1-19-6662</inkml:trace>
  <inkml:trace contextRef="#ctx0" brushRef="#br1" timeOffset="95416.9921">10342 7240 14349,'-20'-39'5285,"20"39"-2146,0-20-929,-20 20-704,20 20-417,-20-1-128,20 22-225,0-2-351,0 1-257,20-21-96,0 21-64,20-19 0,-1-2-417,2-19 129,-3 0-225,3-19-223,-1-2-321,-1 1-769,-19 20-1986,0-20-6790</inkml:trace>
  <inkml:trace contextRef="#ctx0" brushRef="#br1" timeOffset="95954.1015">10640 6983 19698,'0'-41'2338,"0"41"-1024,0 0-1,0 21 224,0 18-640,20 1-480,-1 20 95,-19-1-32,40 20-255,-20-19-97,19-1-64,-19-19-160,20 0-225,-19-20-383,17-20-353,-38 20-801,20-20-1185,-20-20-2178</inkml:trace>
  <inkml:trace contextRef="#ctx0" brushRef="#br1" timeOffset="96295.8984">10620 7281 16879,'0'-20'3588,"20"20"-1250,0-21 128,-1 21-736,21 0-769,0 0-673,19 0-224,-18 0-32,17 0-96,-17 0-64,18 0-64,-19 0-96,-21 0 31,21 0 129,-20-20-64,-20 20 0,0-19 256,0 19-192,-20-20 96,0 20-128,0 0 160,-19 0-96,19 0 192,-21 20-32,23-1 32,-2 1 0,-1 21 0,21-22-64,21 21-32,-1-21-128,-2 1-320,23 0-417,-1 1-288,19-21-1025,-19 0-1666,-1-21-1313</inkml:trace>
  <inkml:trace contextRef="#ctx0" brushRef="#br1" timeOffset="96647.4609">11276 7201 12684,'0'0'3171,"0"0"-1025,0 19-385,-21 22-63,21-21-161,21 19-352,-3 0-544,2-19-385,1-20-128,-1 0 33,18 0-65,-17-20 128,-1 1-96,0-1 0,-20 0-32,0-19-96,0-2 0,-20 2-96,0 0 32,-19-22-96,19 22 0,0-1 64,-1 21 352,1 19 224,20 0 129,0 19-161,0 1 65,0 20-129,20 0-128,21 19-224,-21-19-128,39-1-384,-19 2-385,-1-22-224,1 1-641,-1 0-1120,-39-20-1603,20 0-9960</inkml:trace>
  <inkml:trace contextRef="#ctx0" brushRef="#br1" timeOffset="96966.7968">11474 6942 20275,'0'-20'2402,"19"1"-993,1 19-160,0 0-608,0 0 32,19 0-417,-19 19-224,20 1-96,-19 1 64,-3-1-32,22-1-64,-19 21-192,17-20 127,3 20 97,-1-20-96,-1 19-64,1-19-160,-1 19-97,-19-19 481,0 21-32,-20-2 64,0-19 160,0-1 97,-20 21 63,0-40-288,1 21-192,-21-2-353,20-19-896,0 0-2659,1 0-5829</inkml:trace>
  <inkml:trace contextRef="#ctx0" brushRef="#br1" timeOffset="100003.9062">13756 6507 10441,'0'-22'2082,"-20"3"32,20 19-256,0-20-481,0 20 257,-20 0-129,20-20-448,0 20-512,0 20-225,-19-20 289,19 20-1,-20-1-159,20 3-65,-20-3-160,20 1 33,0 19-33,-20-19-32,20 21-96,0-2 32,0 0 128,0 1 1,-20 0 63,20 19-256,0 0 32,-19 2 192,-1-2-256,20 1 481,-20-1-257,20 20-128,0-19 32,0-1-63,0 21 159,0-21-256,20 0 96,-20 22 64,0-22-96,0 1-32,0-1 32,0 1 0,0-1-64,0 0 96,20-18-32,-20 18 0,0-19-32,19 0 1,1 0-33,-20-1 0,20 0 96,0-19-96,0 21 64,-1-2-64,21 0 0,-20-19 64,0 0-32,19 20-64,-19-40 160,21 20-96,-21-20 0,19 0 32,1-20-32,-20 20 0,19-19-64,1-2 32,-1 1 0,-19 0-32,20 1 32,-1-21-32,1 21 64,1-22-32,18 2 0,-19-1 0,19 1-96,-19-2 64,-1-18-96,1 20 96,-1-2 0,1 2 0,-20-1 32,1 1 0,-1-2 0,-20 2 0,18 0-32,3-20 96,-21-2-32,20 2 0,-20-1-32,0-19 64,0 19 0,0-19 96,0 20 0,-20-21-128,20 21 128,-21-1-160,3 0 96,-23 0 65,21 21-33,0-1-32,-19-19-64,-1 19-64,0 0 32,21 1 64,-21 0-64,0 18-32,21-19 96,-21 21-64,20-21 32,-19 21-32,-2-22-32,21 21-64,-18 0 0,-3-19-193,21 19 193,-19 1 0,-1-2-96,0 21 96,1-20-32,-1 20 64,1 20-64,19-20-321,0 21-416,20-2-832,0 21-1923,0-21-6021,0 21 96</inkml:trace>
  <inkml:trace contextRef="#ctx0" brushRef="#br1" timeOffset="100925.7812">13855 9086 16207,'0'-39'1345,"0"39"-672,0 19 1088,0 1 193,21 1-801,-21 19-256,20-1-288,0 21-193,-20-20-31,18-21 95,-18 1 129,0-20-193,21 0-128,-21 0 65,0-20-289,0-19 0,0-21-32,0 1-32,-21-2-32,21-18 32,0 20-96,0-1-33,-18 1 65,18 20 32,0 18 32,18 1-64,-18 40 64,41 1 96,-21 18 1,19 0 31,1 1-64,0 20-64,-1-1 0,1-20 96,-1 2-320,1-21-129,-19 0-223,-1-1-161,-20-19-672,0 20-1026,-20 0-1440,-1-20-4165</inkml:trace>
  <inkml:trace contextRef="#ctx0" brushRef="#br1" timeOffset="101109.375">14015 9166 19154,'0'-39'3715,"0"19"-1985,19-1 192,21-18-1250,-20 39-640,19-20-160,1 0-544,19 1-898,-19 19-1569,1 0-1954</inkml:trace>
  <inkml:trace contextRef="#ctx0" brushRef="#br1" timeOffset="102613.2812">17111 6426 4676,'-20'-19'1954,"20"-1"288,-20 20 641,1-20-481,19 20-961,-20-19 161,20 19 159,-20 0-223,20-21-257,0 21-480,-20 0-96,20 21-193,0-21-96,0 19 97,0 1 63,20 19-95,-20 1-129,0 1-63,0 18-65,0 0 32,0 21-160,0-21 128,0 21-64,0 18-96,0-18 161,0 0 31,0-1-32,20 1-128,-20-1 64,0 1-96,20 18 97,-20-18-65,0-1 32,0-19-128,19 19 64,-19 1-64,20-21 96,-20 0-160,20 2 128,0-2-160,-20 1 32,20-1-64,-1 0 64,-19 1 32,20-20-32,0-1 128,-20 2-160,20-2 192,-20-19-160,21 19 32,-1-19 32,-2-20 0,3 21-33,-1-21 33,0 0 65,19 0-97,-19-21 96,20-19-96,-1 21 96,1-21 64,19 0 0,-19 0-32,1-19-32,-3 20 0,23-21 32,-2-19 64,0 19 32,1-19 33,-1-1-161,-19-19 0,1 19 0,-3-19 0,-17 0-128,-1-1 128,-20 1-32,0 0 64,0 0-96,-20 0 0,-1-1-64,1 20 128,-18-18-64,17 18-64,-19 21-64,-19-1 0,19 1 0,-19 0 0,-1-2-193,1 22 449,0-1-224,-2 21-96,2-2 192,-20 1-160,19 20 96,1-20-32,-2 20-96,23 0-129,-3 20-191,1 0-513,21 1-417,-1-2-768,20 1-1697,0 0-4645</inkml:trace>
  <inkml:trace contextRef="#ctx0" brushRef="#br1" timeOffset="103243.164">17409 9007 16687,'-20'-19'1922,"20"19"-705,0 0 705,20 0-449,-20 19-95,20 1-513,0 0-513,0 19-192,-1 2 96,1-21-160,0 19-64,-20-19 97,20-1-386,0 2-223,-20-21-417,0 0-1089,0-21-512,0 2-865,-20-1-1602</inkml:trace>
  <inkml:trace contextRef="#ctx0" brushRef="#br1" timeOffset="103526.3671">17429 8968 10794,'-20'-60'3459,"0"40"-768,20-19 63,20 19-416,0 20-192,0-20-608,0 1-833,19 19-513,-19 0-96,0 19-96,0 1-96,-1 19 32,-19 1 0,0 0 64,0 0 32,0-1-32,20-19 32,-20 19 32,20-18 32,1-1-64,-1 0 32,-2-1-64,2 1 96,-20 19 0,0-18 96,-20-21 97,2 20-161,-2-20-32,-1 0-417,21 0-415,-20-20-834,20-1-1793,-20 2-6470</inkml:trace>
  <inkml:trace contextRef="#ctx0" brushRef="#br1" timeOffset="105324.2187">13955 7261 3042,'0'0'3940,"0"-21"-1217,0 21 223,0 0-703,0-20-225,-21 20-353,21 0-448,0-19-320,0 19 96,-18 0-64,18 0-160,-20 0-33,20 0 1,0 0-224,-20 0-225,20 19 0,0 1-96,0 1 97,0-1-97,0-1-96,0 1 0,20-20 96,0 20-224,-20-20 256,18-20-32,3 0-95,-1 1 31,0-22-64,-20 21-96,20 1 64,-40-1 64,20 20 64,-20-20-128,0 20 64,-1 20 0,3 0 0,-2-20-32,20 19 0,0 1-32,0 1 0,0-21-96,0 20 32,20-20-64,-20-20-32,18 20-352,3-21-641,-1 1-609,0 1-1825,-20 19-1955</inkml:trace>
  <inkml:trace contextRef="#ctx0" brushRef="#br1" timeOffset="105904.2968">13916 7220 15310,'0'20'2114,"0"-20"-1089,0 0 448,0 0-704,0-20 384,0 20-416,18-19-449,3-1-160,-1-19 257,0 19 287,19-21-223,1-18 191,-20 20 129,0-22-192,19 22-161,-19-20-192,0 18-160,1 2 0,-3 19 0,2 1-96,-20-1 96,0 0-32,20 20 97,-20 0 63,-20 0-128,20 0 0,-20 0-128,20 0 32,-18 20-32,-3-20 32,-19 0-64,20 0 128,1 0-32,-1 0 64,0 0-96,20 0 96,0 0-32,0 0 96,0-20-288,20 20 256,0 0-192,-1-19 96,1 19-64,0 19-64,0-19 63,1 20 33,-3 0 129,2-1-194,-20 1 129,0 0-32,20-20-128,-20 19-256,21-19-481,-21 0-993,0 0-1537,0 0-4036</inkml:trace>
  <inkml:trace contextRef="#ctx0" brushRef="#br1" timeOffset="106903.3203">13934 7300 10698,'0'-19'2338,"-18"19"-480,18 0 127,0 0-95,0 0-160,0 0-609,0 0-641,0 0 129,18 0 256,-18 0-161,21 0 97,-1 19-352,0-19-257,19 20-32,-19 0 64,20-20-96,-1 19-32,1 1 1,1-20-97,17 20 160,-17 1-32,-23-21-128,23 19 64,-21-19-128,19 0 160,-39 20 32,20-20-160,-20 0 128,0 0-96,0 0 96,0 0 0,0 0 96,0 0-192,0 0 32,0-20 65,0 20-97,0 0 0,0 0 32,0 0 0,0 0-96,0-19 192,0 19-160,0 0 64,0-21-160,-20 1-1,20-19 65,-19 19 32,19 0 32,-20 1-32,20-1 64,-20-1 64,20 21 1,0 0 63,-20 0-32,20 0-224,0 0 160,0 0-96,0 0 32,20 0-64,-20 21 0,20-21 64,0 0-32,19 0-129,-19 20-31,0-20 32,19 19 96,-19 1-64,0 19 128,-20-19 0,0 0 64,0 20 0,-20-20 0,20 0-96,-20-1 64,1 1-32,19-20-224,-20 0-417,20 0-352,0 0-961,0 0-2722,0 0-5606</inkml:trace>
  <inkml:trace contextRef="#ctx0" brushRef="#br1" timeOffset="107816.4062">13934 7379 9577,'0'-20'2402,"-18"20"-352,18 0-321,0 0-223,0 0-353,0 0-160,0 20-224,0 0 127,0 1 65,0 18-192,18 0-96,-18 1 31,21 1-223,-1-2-161,-20 0 97,20 1-225,0 0 32,-20 0-96,0-1-32,0-19 32,0-1-96,-20-19 0,20 0-96,0 0 32,-20-19-64,20-1 96,-20 20 64,-1-20-32,21 1 32,-18-1-32,-2 20 96,20 0-63,0 0 31,-20 0-192,20 0 96,0 0 0,0 20-33,0-20 33,0 19 33,0-19 63,20 20 96,-20-20 32,38 0 64,-17 20-64,-1-20 1,20 0 63,-21 19-352,1-19 224,0 0-224,-20-19-64,20 19-64,-20-20-65,0 0-255,20 1-161,-20-1-352,19 0-384,1 20-1346,0-19-1857,-20 19-8905</inkml:trace>
  <inkml:trace contextRef="#ctx0" brushRef="#br1" timeOffset="108598.6328">14094 7855 9673,'-20'-19'3235,"0"-1"-1634,20 20 609,0 0 32,0 0-512,0 0-673,0 0-320,0 20-129,20-1 1,0 2 64,19 19-257,-19-21-192,0 21-160,21-1 32,-23-18-32,2-1-32,0 0 32,1-1-31,-1-19-1,-20 20 0,0-20 0,0 0-32,0 0-96,18 0 96,-18 0-97,0 0 97,0 0-32,-18 0-64,18 0-160,-20 20 64,20-20 96,-21 0-32,1 0 96,0 0 32,2-20 160,18 20-288,-21 0 256,21 0 0,-20-20 160,20 20-128,0 0-96,0 0 193,20 0 95,-20 0 64,21 0-223,-3 0-33,-18 20 0,20-20-128,0 20 32,1-20-96,-1 0 32,-20-20 0,18 0-96,3 1-224,-1-21-225,-20-1-256,20 22-416,-20-21-833,20 40-2018,-1-19-5829</inkml:trace>
  <inkml:trace contextRef="#ctx0" brushRef="#br1" timeOffset="110653.3203">17488 8194 1057,'0'20'1697,"-19"-20"-1441,19 0-160,0 0-160,0 0 321,0 0 1216,0 0-288,0 0-256,0 19 448,0-19 225,0 0-193,-20 0-608,20 0-192,0 0-65,0 0-160,0 0-191,0 0-193,0 0 32,0 0 32,0 0 64,0 0 64,0 0 96,0 0 161,-20 20 191,20-20 65,0 0-32,0 0-33,0 0 33,0 0-97,0 0-159,0 0-97,0 0 193,0 0 127,0 20-255,0-20-97,0 0 96,0 0-160,20 0 65,-20 0-65,0 19 96,0-19 0,0 0-31,0 0 95,0 0-64,0 0 161,0 0-65,0 0 65,0-19-225,-20 19 32,20-20 65,0 0-257,-20-19 64,0-2 32,20 2-64,-19 0-64,-1-22 0,0 2-32,0 20-32,20-22 289,-21 42-161,21-21 96,-18 21-96,18-1 64,0 0-96,-20 20-96,20 0 96,0-19-96,0 19-64,0 0 32,0-21 0,20 21 32,-20 0 0,0 0 32,0-20-32,0 20 0,0 0 0,0 0-64,-20 0-32,20 20-32,0-20 64,-21 21-32,21-2 64,0 21 32,-20-21 0,20 21 0,0-21 0,0 2-64,0-21 32,0 0 96,0 20-128,0-20 32,0-20-32,0 20 128,0-21-32,0-18-64,0 19 32,0-19-32,20 0 96,-20 18 32,21-19-32,-21 40-96,20-19 96,-20 19-64,18 0-64,3 0-192,-21 0-577,20 0-224,20 0-609,-21 0-640,1 0-673,0 0-2050,0 0-8551</inkml:trace>
  <inkml:trace contextRef="#ctx0" brushRef="#br1" timeOffset="111450.1953">17370 7657 12075,'-20'0'1794,"0"0"-737,20-19 608,-20 19-223,20 0-514,0 0-383,0 0-577,0 0 673,0 0 319,0 0 129,20 0-160,-20 0-480,20-20 95,19 20-127,-19-20-33,20 1-64,19-3-95,-19-17-1,19 19 96,-18-19 32,17 19-63,-17 1-97,-2-22-192,-19 21 96,20 20-32,-20-19 32,-20-1 96,19 20-64,-19 0 33,20-20-129,-20 20 32,0 0-96,0 0 128,0 0-96,0 0 64,0 0-64,0 0 32,0 0 0,-20-19 0,20 19 0,0 0-32,-19 0-32,-1-20 128,20 20-96,-20 0 64,0 0-96,0 0 64,1 0 0,-1 0-64,0 0 96,20 20-32,0-20-32,0 0-64,0 0 64,40 0 32,-21 0 0,21 0-160,-20 0 224,19 19-128,-19 1 32,0 0 0,0-1-32,-20 21-128,0-19-32,-20-2-129,0 1-479,0 0-289,1-1-1186,-1 1-2337,0-20-4260</inkml:trace>
  <inkml:trace contextRef="#ctx0" brushRef="#br1" timeOffset="112261.7187">17330 7618 1505,'0'20'8296,"0"-20"-7560,0 0 225,0 0 481,0 0-545,0 0-193,0 0-223,0 0 191,-20 0 257,20 0 64,0 0 32,0 0-160,0 0-192,0 0 63,0 0-63,0 0-64,0-20-161,0 20 0,0-20-63,0-21-129,0 22 64,0-21-63,0 1 191,0 0-224,0-22 257,0 22-97,0-20-256,0 18-96,0 2 32,0 0 0,0 19-64,-21 0 96,21-1-32,-18 21-64,18 0 32,-20 0-32,20 0-64,-21 0 64,21 21-32,-20-21 128,0 20-96,20 0 0,-20-1 32,20 1-64,-19 0 32,19-20 0,0 0-32,0 0-32,19 0 32,-19-20 96,20 0-32,0 1-32,0-1 0,1-21 32,-21 22-32,20-1 0,-20 0 32,0 20-32,0 0-32,0 0 32,0 20-32,18-20-224,-18 20-96,21-1-321,-1 2-864,20-1-705,-21-20-1442,21 0-1249</inkml:trace>
  <inkml:trace contextRef="#ctx0" brushRef="#br1" timeOffset="113246.0937">17945 7220 8616,'0'0'1313,"0"0"-96,0 0 993,0 0-320,0 0-128,0 0-641,0 0-96,0 0-64,0 0-97,0 0-127,0 0-289,0 0 65,0 0 96,0 0-193,0 0-160,0 0 0,-20 0-31,20 0 127,0 0 96,-20 0-95,20 0-1,0 0-64,0 0-95,-20 0-1,20 0 0,0 0-32,0 0-128,0-19 128,-19 19-128,19-20 128,0 20-31,-20-20 63,20 1-64,-20-1-64,0-21 32,0 22-96,1-41 0,-1 21 0,0-2 32,-21 2-64,23 0 64,-2-1 0,-1 19 0,1-18 32,0 19 32,1 20 64,-1-19-64,20 19-31,-20-20 95,20 20-128,-20 0 32,20 0-32,0 0 64,0 0-32,0 0-128,0 0 96,0 0-64,0 0 64,0 0-32,0 0 96,0 0-128,0 0 64,0 0-32,0 0 64,0 0-64,0 0-32,-20 20 64,20-20-64,0 0 64,-19 0-64,19 19 64,-20-19-96,20 20 64,0 0 0,-20-20 32,20 19 0,0-19-32,0 0 0,0 0 0,0 21-32,0-21 96,0 0-96,0-21 128,20 21-32,-20-19-160,20-1 96,-20 0-32,0 1 32,0 19 0,19-20-32,-19 20-128,0 0-32,20 0 32,-20 0-193,40 0-319,-20 0-289,19 0 0,2 0-929,-3 0-2050,3-20-2818,-21 1-4837</inkml:trace>
  <inkml:trace contextRef="#ctx0" brushRef="#br1" timeOffset="124028.3203">14372 6824 4932,'-20'0'353,"20"0"-193,0 0 288,-21 0 1186,21 0 127,0 0-544,0 0-544,0 0-385,-18 0 129,18 0 896,0 0-384,0 0-321,0 0 193,0 0 192,0 0-192,0 0-193,0 0-31,0 0 96,0 0-161,0 0 65,0 0-65,0 0-224,0 0 1,0 0 31,0 0-64,0-20-32,0 20 1,0 0-1,0 0-32,0 0-64,0 0 32,0 0 1,0 0 159,0 0-32,0 0-96,0 0 65,0 0-129,0 0 96,0 0-128,0 0-32,0-21 64,0 21-64,0 0 64,0 0-96,0 0 193,0 0-129,0 0 0,0 0-32,0-19 32,0 19-64,0 0 0,0 0 0,0-20 32,-20 20 64,20 0-96,0 0 128,0 0-32,0 0 33,0 0-65,0 0-96,0 0 160,0 0-128,0 0 64,0 0 32,0 0 32,0-20-32,0 20-64,0 0 97,0 0-129,0 0 64,0 0-96,0 0 64,0 0-32,0 0 32,0 0-32,0 0 64,0 0-64,0 0 0,0 0 0,0 0-32,0 0 32,0 0 32,20 0 0,-20 0-96,0 0 128,0 0 0,18 0-32,-18 0-64,0 0 97,21 0-65,-21 0 32,0 0-64,20 0 96,-20 0-96,20 0 64,-20 0-32,20 0 0,-20 0 32,19 0 32,-19 0-64,20 0 32,-20 0 64,0 0 32,0 0-64,20-19 1,-20 19-33,0 0-32,20 0-32,-20 0 0,20 0-32,-1 0 64,1 0-32,0-20 0,0 20 32,19 0-64,-19 0 128,0 0-128,21 0 0,-21 0 64,-2 0 0,3 0-32,-1 0 0,20 0 64,-21 0-32,1 0-64,20 0 0,-1 0 96,1 0-32,0 0-64,-1 20 32,2-20 32,-3 0 0,3 0 0,-1 0 0,-1 0 0,1 0-32,-20 0 96,19 0-32,1 0-64,-1 0 32,-19 0-32,20 0 32,1 0-32,-3 0 64,3 0-128,-2 0 128,-19 0-64,20 0 32,-1 0 0,1 0-64,0 0 32,-21 0 96,21 0-160,1 0 192,-3 0-192,23 0 64,-22 0 0,1 0 0,-1 0 96,1 0-128,0 0 32,-1 0 0,1 19 32,-1-19-64,-19 0 64,21 0-32,-1 0 0,-1 0 0,-19 0 0,20 0 32,-1 20-32,1-20 0,-20 0 32,19 0 33,-19 0-1,0 0 0,19 0 0,-19 0-96,0 0 64,21 0-32,-23 0 32,23 0-96,-21 0 96,0 0 96,-1 0-192,1 0 128,0 0 32,0 0 32,0 0-32,-1 0 0,-19 0 0,20 0-96,-20 0 64,20 0-224,0 0 256,-20 0-96,20 0 0,-1 0 0,1 0-64,0 0 64,0 0 64,1 0-64,-1 0 0,-20 0 96,18 0-96,-18 0 193,0 0-129,0 0 0,21 0 64,-21 0-192,0 0 128,0 0-160,0 0 128,0 0-64,0 0 0,0 0 0,0 0 128,0 0-96,0 0 0,0 0 32,0 0-32,0 0-32,0 0 160,0 0-96,0 0-32,0 0 32,0 0 32,0 0 32,0 0 0,0-20-96,0 20 0,20 0 32,-20 0-64,0-19 64,0 19 0,0 0 32,0-20-96,0 20 0,-20 0 64,20 0-96,0-20 160,-21 20-96,21-19 0,-18 19 32,-2-21-64,-1 21 128,1-20-96,0 0 0,0 20 0,1-19 0,-1 19-64,0 0 32,20 0-64,-20 0 32,20 0-64,0 0 0,20 19 32,-20 1 96,20-20 0,19 20 0,-19 1 0,20-21 96,-19 19-224,-1 1 192,19-20-192,-19 20 64,-20-20 32,20 19 0,-20-19 32,0 20-32,20-20 0,-20 20 32,0-20-64,0 19-1,-20-19 130,0 21 31,0-1-96,-1-20 32,3 20 32,-23-1-64,21-19-32,0 20 32,0-20-160,1 20-321,-1-20-192,0 19-672,0-19-352,20 20-1122,0-20-3363,0 0-1601,0 0 3555</inkml:trace>
  <inkml:trace contextRef="#ctx0" brushRef="#br1" timeOffset="126360.3515">14313 8134 6758,'0'0'1826,"0"0"-1026,0 0 257,18 0 385,-18-20 255,0 20-447,0 0-354,0-20-255,21 20 64,-21 0 256,0 0-33,0 0-287,0 0 0,0 0-33,0 0-287,0 20-33,0-20-32,0 0 160,0 0-31,0 0-1,20 0-96,-20 0 65,20 0 127,-20 0-191,20 0 31,-1 0-160,1 0 64,0 0 32,0 0-31,0 0-1,-1 0-64,21 0 0,0 0-32,-21 0 64,21 0-31,-20 0 63,21 0 0,-23 0 0,3 0-64,19 0-96,-20 0-96,19 0 161,1 0-97,-1 0 64,1 0-32,19 20 32,-19-20 32,1 0-64,18 0 0,-19 19 32,-1-19-96,1 21 32,-1-21 32,21 0-32,-21 20-64,21-20 128,-19 20-96,18-20 64,-19 19 0,19-19-32,-19 0 33,19 20-1,-19-20 96,19 0-128,-18 0 64,-3 0 64,23 0-224,-22 0 128,1 0-32,-1 0 32,1 20 32,0-20-160,-1 0 128,1 0-32,-20 0-32,19 0 64,2 0-64,-1 19 0,-1-19 0,1 0 32,-20 0-64,19 20 32,1-20 32,-1 0-64,-19 0 128,20 0-64,-19 0-64,17 0 96,-18 0-32,21 0 33,-2 0 63,-19 0-32,20 0-32,-21 0 0,21 0 96,0 0-32,-21 0-128,21 0 64,-20 0-32,0 0-32,19 0 0,-19 0 0,0 0 64,1 0-96,-1 0 64,-2 0-96,3 0 64,-1 0-32,-20 0 128,20 0-64,0 0 0,-20 0-64,0 0 64,19 0 0,-19 0 0,0 0-64,0 0 128,0 0-96,0 0 65,0 0-1,0 0-64,0 0 32,0 0-32,0 0 64,0 0 64,0 0-96,0-20-32,0 20 224,0 0-224,0-19 0,-19 19-32,-1-20 32,0 0-64,0 20 128,-19-19-96,19-1 32,-21 20-32,1 0-32,1 0 64,-1 0-32,20 0 0,1 0-128,19 0 160,0 0-96,0 20 0,19-20-1,21 19 194,0-19-130,-1 20 1,-19-20-32,21 20 160,-3-1-160,-17-19-32,-1 20 96,0 1-32,0-21 64,-20 20-192,0-1 288,0 1-256,0 0 224,-20 19-64,0-19 0,0 1 128,-19-2-224,-2 1 64,1-20 0,1 20-192,-1-1-288,0-19-353,21 20-769,-1-20-1376,20 0-3428,0 20-2979</inkml:trace>
  <inkml:trace contextRef="#ctx0" brushRef="#br1" timeOffset="132083.0078">17251 7737 640,'0'0'1506,"0"0"-193,0 0-384,0 0 160,0 0 480,0 0-960,0 0-513,0 0 0,0-19-64,0 19 0,0 0 416,0 0 225,0 0-289,0 0 65,0 0 288,0 0 352,0 0 64,0 0 160,20 0 256,-20-21 97,0 21-129,0 0-223,0 0-193,0 0-128,0 0-257,0 0-159,0 0-97,0 0-31,0 0-65,0 0 97,18 0-97,-18 0-96,0 0-64,0 0 33,0 0-97,0 0-96,0 0 192,0 0 64,0 0-159,0 0-65,0 0-32,0 0-32,0 0 64,0 0-96,0 0 32,0 0 32,0 0 32,0 0-96,0 0 96,0 0-64,0 0 32,0 0 32,0 0-96,0 0 96,0 0-96,0 0 32,0 0 0,0 0-64,0 0 64,0 0-64,0 0 32,0 0 0,0 0-32,0 0 32,0 0 0,0 0-32,0 0 64,0 0-32,0 0 0,0 0 0,0 0 0,0 0 32,0 0-32,0 0 0,0 0 0,0 0-32,0 0 96,0 0-96,0 0 32,-18 0 32,18 0-32,0 0 33,0 0-1,0 0 64,0 0-128,0 0 128,0 0-96,0 0 0,0 0 64,0 0-64,0 0 32,0 0-32,0 0 0,0 0 0,0 0 64,0 0-64,0 0 0,0 0 0,0 0 32,0 0-32,0 0 0,0 0 32,0 0-32,0 0-32,0 0 32,0 0-32,0 0 32,0 0-32,0 0 64,0 0-32,0 0-32,0 0 0,0 0 128,0 0-96,0 0 0,0 0 96,0 0-128,0 0 64,0 0-32,0 0 0,0 0 0,0 0 0,0 0 32,0 0 32,0 0-32,0 0-64,0 0 32,0 0 0,0 0 0,0 0 32,0 0-32,0 0-32,0 0 32,0 0 96,0 0-128,0 0-32,0 0 192,0 0-128,0 0 32,0 0 0,0 0-32,0 0 96,0 0-96,0 0 96,0 0-96,0 0 64,0 0 65,-20 0-65,20 0-32,0 0 0,0 0 32,0 0-64,0 0 96,0 0-96,0 0 64,0 0-64,-21 0 0,21 0 32,0 0 0,0-20 32,-20 20 32,20 0 0,0 0-32,0 0-32,-20 0 0,20 0-64,0 0 32,-20 0 32,20 0 0,-19 0 0,-1 0 0,0 0 33,0-20 31,0 20-32,1 0-32,-1 0-32,-20 0 160,1 0-224,-1 0 256,20-19-160,-19 19-64,-2 0 128,1 0 0,1-20-128,-1 20 64,1-20-32,-1 20 0,0-19 64,1 19-64,19-22 32,-21 22-32,3 0 32,-3-19 32,21 19-96,-19-20 192,19 20-160,0 0-32,-20-20 32,21 20 97,-21 0-130,20 0-31,0 0 32,1 0 128,-1 0-63,0-19-33,0 19 32,-1 0 0,3 0-32,-2 0 96,0-20-128,-1 20-32,-17 0 96,17 0-32,-19-20 32,20 20-128,-19 0 160,19 0-96,-20-19 96,21 19-96,-21 0 128,20 0-256,-19 0 160,-1 0 64,-1 0-128,3 0 32,-3 0-33,1 0 33,-19 0 64,19 0 97,1 0-226,-1 0 130,1 0-130,-1 0 161,19 0-96,-17 0 64,-3 0-32,21 0-64,-19 0 64,19 0-32,-20 0 32,20 0-96,1 0 128,-1 0 32,0 0-96,0 0 32,-19 0 96,19 0-192,0 0 64,-21 0 32,23 0 0,-23 0 0,21 0 64,-20 0-192,21 0 160,-1 0-128,0 0 128,0 0-32,20 0 0,-20 0 0,20 0 192,0-21-224,0 21 64,0 0 32,0 0-64,0 0 33,0 0-130,0 0 65,0 0-32,0 0 32,0 0 0,0 0-32,0 0 96,0 21-160,20-21 192,-20 0-64,0 0 0,0 0 32,0 0-64,0 19-32,0-19 192,0 0-160,0 20 32,20 0-32,-20-1 32,0 1 96,0 19-160,20-39 128,-20 22-128,20-3 64,-20 1 64,0-20-32,19 20-64,-19-20 32,20 0 32,-20 0-32,0 0 96,0 0-128,0 0 193,0 0-129,0 0-32,20-20-32,-20 20 32,0-20-33,0 1-63,0 19-160,-20-22 160,20-17-96,0 19 64,-20-19 0,1 19 64,19 1-33,-20-2 130,0 1-1,0 0-97,0 1 33,20 19 32,0-20 65,-19 20-1,19 0-32,19-20-64,1 20 64,20-19-32,19-1-64,-19 20 32,1-21-161,-2 21-95,1-20-353,-1 20-159,-19 0-353,0 0-385,-20 20-1088,0 1-2307,0-1-2434,-20-20 3363,20 0-2049</inkml:trace>
  <inkml:trace contextRef="#ctx0" brushRef="#br1" timeOffset="134697.2656">19255 6963 15310,'0'-60'2755,"0"20"-1442,0 21 1025,0-21-576,0 40-545,-20-21-256,0 21-321,1 21-415,-21-1-129,0 19 0,21 1 0,-1 20 0,0-21-128,20 21 32,0 0-128,20-21 0,-20 20-161,20-18 97,-20 18 32,0-20 32,0-19 224,0 21-128,0-41 96,0 19 32,0-19 96,0 0 1,0 0-129,0 0 128,19 0-192,1-19 192,0 19-224,0-21 64,0 21-32,-1 0-192,21 0-129,-20 0-223,1 0-257,17 0-960,3 0-1058,-21 21-833,19-21-4323</inkml:trace>
  <inkml:trace contextRef="#ctx0" brushRef="#br1" timeOffset="135131.8359">19652 7261 15822,'-20'-21'3844,"20"1"-2947,-20 20 288,20 0 64,-19 0-352,-1 20-64,20 1-481,-20 18-63,20-19-65,0 19-128,0 1 64,20-40-224,0 21 320,-1-21-192,1 0 64,20-41 65,-20 2-97,-1-1-96,-19 1 0,0-21 0,0 1 64,0-21-96,-19 20 0,-1 0-64,-20 1-1,20 39 226,1 1 127,-1-1 192,0 20-192,20 20-127,0-1 95,0 21 224,0 20-31,40-21-225,-21 21-32,41 0-224,-21-1-128,21-20-129,-19 2-223,-2-2-321,1-19-480,-1 0-961,-39-1-1442,20-19-960</inkml:trace>
  <inkml:trace contextRef="#ctx0" brushRef="#br1" timeOffset="135318.3593">20069 7161 6566,'40'20'11146,"-40"0"-9416,19-1 224,-19 22-449,0-21-544,0-1-416,0 21-353,0-21-352,0-19-513,0 20-768,0-20-1506,0 0-1057</inkml:trace>
  <inkml:trace contextRef="#ctx0" brushRef="#br1" timeOffset="135459.9609">20128 6983 16655,'-39'-61'3171,"39"42"-2530,0-1 32,0 20-417,0 0-256,0 0-641,0 0-1217,0 0-800,20 20-2211</inkml:trace>
  <inkml:trace contextRef="#ctx0" brushRef="#br1" timeOffset="135987.3046">20367 7359 16367,'40'20'2114,"-40"-40"288,19 20 129,-19-19-834,0-1-640,0-19-480,-19-2-321,-1 21-96,0-39 64,0 20-127,0-2-194,20 2 161,0 19-128,0 0-96,0 20-224,20 0-257,0 0-63,0 20-385,0 0-609,19 19-1409,-19-18-256,20 19 256,-1-21 577,-19 1 1793,21-20 2531,-23 0 1889,22 20-640,-19-20-417,19-20-672,-21 0-448,1 1-513,20-1-225,-20 0-319,-1-1-225,-19-18-32,20 19-128,-20 0 32,-20 20-160,20-19 224,-19 19-224,-1 0 32,-20 0 64,20 39 32,1-19 0,-1 19 97,0 2-65,-1-2 64,21 1-96,0-1-64,0 2-192,41-22-353,-21 1-288,39 0-320,-19-20-736,19 0-1058,-19-20-1281,-1-19-6983</inkml:trace>
  <inkml:trace contextRef="#ctx0" brushRef="#br1" timeOffset="136204.1015">21082 7181 7463,'20'-79'7559,"-20"58"-4260,20 2-224,-20-1-577,0 20-896,-20 0-834,20 20-255,-20-1 159,-1 22-255,1 18-97,20-20-128,0 2-160,20-2 64,1 1-256,-1-21-32,18 1-32,3-20-257,-1-20-159,-21 20-321,21-19-512,-20-21-609,0 21-641,-20-22 289,0 2-801,0-1-8585</inkml:trace>
  <inkml:trace contextRef="#ctx0" brushRef="#br1" timeOffset="136410.1562">21339 6804 15694,'20'-60'5606,"0"40"-2307,-20 20-1217,0 0-865,20 20 0,-20 19-352,21 22-289,-21-2-223,18 21-193,2-21-192,0 1 0,1-20-160,19-1-161,-22-19-287,3-1-353,-21-19-641,0 0-1184,0-19-3300</inkml:trace>
  <inkml:trace contextRef="#ctx0" brushRef="#br1" timeOffset="136717.7734">21280 7062 19058,'20'19'4484,"19"-19"-2723,1-19 33,19 19-256,2 0-193,-3 0-544,3 0-353,-22 0-224,21 0-64,-21 0 1,1-20-33,-20 20-32,1-20-192,-3 0-96,-18 1-225,0-1-31,0-1 31,-18 21 129,-3-20-96,1 20 95,0 0 193,-19 20-160,19 21 384,-20-22 32,20 21-64,1 20 97,-1-20 95,0-1-256,20 20-64,20-18-128,0-22-353,19 1-352,1 0-480,-1-20-1986,1 0-7623</inkml:trace>
  <inkml:trace contextRef="#ctx0" brushRef="#br1" timeOffset="137191.4062">22252 7081 16719,'0'-39'4741,"-19"19"-3812,-1 20 352,-20 0 449,20 0-321,-19 40-160,-1 0-576,1 0-321,19 19-192,20 1 0,0-21-96,20 1 0,-1-21-32,21 1 1,-20 0 127,19-20-64,-19-20-128,20-19 0,-20-1-64,-1 1 160,1-21-128,-20 1 32,20-21-129,-20 1 65,0 18-128,0 2 96,-20 0 96,0 38 192,20 2 64,-19 19-64,19 0 161,0 19-65,-20 2 192,20 38-95,0 0-97,-20 2-224,40 18 96,-20 1-160,20-21-320,-1 1 32,1-21-481,0 1-224,0-21-609,-20 1-960,21-20-2787,-21 0-5670</inkml:trace>
  <inkml:trace contextRef="#ctx0" brushRef="#br1" timeOffset="137580.0781">22452 6724 20339,'0'-19'2658,"0"-1"-1601,0 20-352,19 0 1089,1 0-609,-20 0-577,20 0-255,20 0-257,-21 20-32,-19-20-192,20 19 128,0 1-225,0 19 33,0-18 32,-1 19 128,1-21 64,21 21-64,-41 20 32,20-21-32,-2 21 0,2 0-32,-20-1 32,0 0-96,21-18 64,-21 18 64,0 0-64,0-19 32,0 19 160,-21-19 96,1 1-96,2-2-64,18-19-32,-20-20-64,-1 0-128,1 0-449,0 0-672,1-20-1633,-1 0-2596</inkml:trace>
  <inkml:trace contextRef="#ctx0" brushRef="#br0" timeOffset="145873.0468">298 10675 3331,'-20'-20'416,"20"20"481,0 0 192,-21 0 705,21-19 192,-20 19-193,20 0-415,0 0-354,-20 0 258,20-21 511,0 21-159,-19 0-257,19-20-192,0 20-256,0-20-256,-20 20-193,20 0-191,0 0 255,20 20 1,-1 0 63,1 20-127,21 0-97,-21 19 32,18 21-63,23-21-257,-22 1 32,1-1 0,-20 0-160,19-18 64,-19-2-32,0-19 160,-20 0 32,0-20 289,0 0-385,0 0 0,-20-40-96,0 21 32,-19-42-64,19 2-64,-20 0-64,1-21-32,-1-18-33,19 18 33,1 0 256,20 1-64,0 40 32,20 19 64,1-1 1,19 42-65,19-1 128,0 39-224,1 0 64,-1 1-96,2 19-97,-3-19-63,-17-1 0,-23 2 128,3-22-64,-1 20-1,-40 1 65,20-1 96,-39-19-96,19 1-32,-21-2-96,21-19 96,-19-1-97,-1-19-159,20 0-32,1-19 287,-1-1 193,0-19-128,20 17 385,20-17 319,0 39-223,19-20-1,1 20-192,-1 0-160,1 20-96,19-20 224,-18 0-224,-1 20 0,-1-20 128,1-20 32,-20 0-32,0 1 0,-1-21 64,-19 0-96,0 0-96,0 1 161,0 0-33,-19 18-32,19-19 64,-20 21-160,0-1 224,0 20 32,20-20-192,-20 20 0,20 20 160,0 0-128,0 19-64,20 2-32,0-2-673,0 20-608,19-20-1410,21-18-2626,-21-1-7399</inkml:trace>
  <inkml:trace contextRef="#ctx0" brushRef="#br0" timeOffset="146133.789">1547 11151 16912,'20'20'2498,"1"-20"-1441,-21 0 1185,0-20-256,0 20-705,0-19-544,-21-1-353,1 0-288,-19-20 160,19 20-127,-20-19-33,1-1-32,-21 0-96,21-19 0,19 0-193,0-2 33,0 2-32,20-1 0,0 20-321,20 1-448,0 19-928,19 20-2019,1 0-5605</inkml:trace>
  <inkml:trace contextRef="#ctx0" brushRef="#br0" timeOffset="146466.7968">1112 10913 21332,'-21'0'1153,"21"-20"-1025,0 0 1505,21 1-319,-3-1-930,23 0-384,-1 1-64,-1 19-448,1 0-385,19 0-609,-19 0-480,19 0 129,-19 0 447,-1 0 962,1 19 512,1-19 1025,-3 20 1185,3 0-96,-21-1-256,0 1-609,19 21-416,-19-22-416,0 1-193,0 0-64,-20-20-352,39 19 128,-39 1-1377,20-20-321,-20 0-1057,20 0-2081,-20 0-10891</inkml:trace>
  <inkml:trace contextRef="#ctx0" brushRef="#br0" timeOffset="146626.9531">1667 10734 18417,'-41'-20'1153,"23"1"-833,18-1-256,0 0-256,0 1-993,18-2-2178</inkml:trace>
  <inkml:trace contextRef="#ctx0" brushRef="#br0" timeOffset="146879.8828">1944 10934 20147,'61'98'1985,"-61"-78"-223,20-1 224,-2-19-513,-18 0-480,0 0-416,0 0-1,0-19-351,-18-1-161,18 0-32,0-19 0,0 0-32,0 18 0,18-19-96,-18 40 128,21 0 0,-1 0 32,0 20 96,0 0-192,19 20-384,-19 0-417,20-1-545,-21-19-1408,1-1-2147,0 2-7334</inkml:trace>
  <inkml:trace contextRef="#ctx0" brushRef="#br0" timeOffset="147095.7031">2422 10913 22709,'38'40'1505,"-17"-20"-63,-21 0-321,20 19-641,0-19-384,-2-1-544,3 2-545,-21-21-769,20 0-1697,-20 0-2210</inkml:trace>
  <inkml:trace contextRef="#ctx0" brushRef="#br0" timeOffset="147258.789">2341 10615 22132,'-39'-40'1890,"-1"40"-1730,40-19-128,-20 19-224,20 0-673,0 0-3074</inkml:trace>
  <inkml:trace contextRef="#ctx0" brushRef="#br0" timeOffset="147858.3984">2679 10456 21748,'0'-20'1313,"0"20"-704,0 20 96,0 1 608,20 38-256,-20 20-256,20 1-321,-20 0-192,20 18-31,-1-18-129,21-1-96,-19-40-32,17 2-289,3-2-159,-21-39-257,0 20-288,-20-20-256,18 0-897,-18 0-961,-18-20-2178</inkml:trace>
  <inkml:trace contextRef="#ctx0" brushRef="#br0" timeOffset="148176.7578">2640 10953 19506,'0'0'4036,"0"-19"-2531,19 19-127,-19-21-225,20 21-609,20-20-256,-1 20-159,1 0-65,19-20-32,2 20-96,-2 0 64,1 0 96,-1 0-192,0 20 160,-19 0 0,1 20 64,-3-20 0,-18 19 64,1 1 32,-1-21-32,-20 2-256,18-1 128,-18 0-416,0-20-256,0 0 608,0 0-2114,0-20-193,-18 0-1985,-2-1-5285</inkml:trace>
  <inkml:trace contextRef="#ctx0" brushRef="#br0" timeOffset="148337.8906">3037 10595 12684,'-20'-20'8520,"0"20"-6855,20-19-1345,0 19-255,20 0-130,0 0-479,-1 0-1602,1 19-2210</inkml:trace>
  <inkml:trace contextRef="#ctx0" brushRef="#br0" timeOffset="148958.9843">3553 10854 19410,'0'-20'1858,"0"20"-1410,0 0 641,-20 20 449,20-1-129,0 21-512,0 0-353,0 0-159,20-1-129,19-19 160,-19 20-224,21-40-63,-23 20-33,2-40 32,21 20 32,-21-21 32,-20-18 0,0 19-64,-20-19 1,0 0-129,20-2 0,-21 21-193,1-19 65,-19 19 96,19 1 0,20-1 32,-20 20-64,20-21-32,0 21-128,20 0 32,-20 21 96,41-21 63,-3 39-31,3-19 96,-3 19 33,23 1-65,-22-19 64,-19 18 64,20-19-32,-20-1-32,-1-19 32,-19 0-64,0 0 192,0-19-224,-19 19 192,19-40-192,0 40 32,19-60-32,-19 40-64,20-19 224,0 19-192,-20 20 225,59 0-193,-19 20 288,1 0-128,-3 19-128,23-19-384,-22 20-385,1-20-480,-20 0-961,0-1-2691,-1-19-7366</inkml:trace>
  <inkml:trace contextRef="#ctx0" brushRef="#br0" timeOffset="150915.039">575 11489 12171,'-20'0'609,"0"0"223,20 0 386,-20 0 31,20 0-32,-19 0-192,19 0-224,0 0-193,0 0 65,0 0 192,0 0 96,0 0-193,19 0-63,-19 19-129,20-19-127,0 20-129,0-20-96,0 21 33,-1-21-65,1 0 64,20 0-192,-19 0 96,17 0-128,3 0 96,-3-21 1,3 21-1,-1 0-32,19 0 64,-19 0-32,19 0-192,2 0 288,18 0-96,0 0-32,0 0 1,20 0 31,-20-20 0,20 20-32,-18 0-64,18 0 32,-20 0-32,20 0 64,-19 0 32,19 0-64,-20-19-64,1 19 96,-1 0 32,1 0-63,-22 0-1,23-20-128,-42 20 224,21 0-192,-1 0 128,2-20-32,-2 20 32,-19 0 0,19 0-128,0 0 64,-19 0-32,19 0 96,1 0-192,-1 0 192,-59 0-64,120 20-32,-60-20 352,-1 0-63,0-20 31,1 20-96,-21-19 32,22 19-95,-2-20 31,1 20-64,-1 0-96,0 0-96,1 0 256,-21 0-96,22 0-64,-23 0 64,3 20-96,-1-20 0,-1 0 32,-19 0 32,0 0 0,0 0 65,0 0-33,-20 0-32,19 0-64,-19 19 32,0-19-64,20 0-32,-20-19 0,0 19-193,20 0-351,-20 0-289,20 0-192,-20 0-417,0 0-736,21 0-1761,-21 0-5318</inkml:trace>
  <inkml:trace contextRef="#ctx0" brushRef="#br0" timeOffset="151154.2968">4684 10814 15022,'20'-60'9417,"-20"40"-8456,0 0-769,0 20 192,0 0 289,0 0-481,0 20-288,0 0-641,20 1-864,-20-1-1955,0 19-1953</inkml:trace>
  <inkml:trace contextRef="#ctx0" brushRef="#br0" timeOffset="151312.5">4803 11191 21748,'20'41'1826,"-20"-41"-929,0 0 32,20 0 128,-20 0-641,0-22-672,0 22-897,0-19-1506,0 19-2850</inkml:trace>
  <inkml:trace contextRef="#ctx0" brushRef="#br0" timeOffset="156252.9296">5498 10636 10890,'-19'-61'2690,"19"61"-191,0-19-225,-20 19 256,20 0-576,20 0-961,-20 19-32,19 21 32,1 20-288,20-1-161,-1 2-160,-19-2-223,20 0 31,-1 1-64,-19-1-160,0-20-160,0 2-289,1-2-320,-3-19-608,-18 0-993,0-1-1762,-18-19-2723</inkml:trace>
  <inkml:trace contextRef="#ctx0" brushRef="#br0" timeOffset="156485.3515">5479 10953 18609,'0'0'2755,"0"0"-1858,19-19 640,1-2 129,0 1-705,20 0-513,-21 1-224,21-1-224,0 0-96,-21 1-288,21-1-193,-20-1-544,1 1-705,-3-19-416,2 19-384,-20 0-1122,0-20-9512</inkml:trace>
  <inkml:trace contextRef="#ctx0" brushRef="#br0" timeOffset="156948.2421">5756 10536 12011,'0'59'2851,"21"-39"-994,-3 20 514,2 19 351,21-19-480,-3 20-832,3-1-738,-21 2-383,19-22-33,-19 0-128,0-19 224,0 19-320,-20-18 96,0-1-160,0 0 64,0-20-32,-20 19-32,0-19 128,20-19-192,-20-1 96,20 0-128,0-1 64,0 2-64,20-1 32,0 0 128,20 20 96,-20 0 0,19 20 32,22-20 1,-23 20-161,23-20 96,-22 0 96,21-20-32,-41 20 0,21-39-64,-20 19 32,0-19 0,-20 18-31,0-19-33,-20 21-32,0 19 96,0-20-64,0 20 128,1 20 192,-1-1-95,20 21 31,0-19-160,0-2-128,20 21-32,19-40 0,1 19-384,-1 1-161,-19 0-288,20-1-352,-1-19-929,1 0-2946,1 0-9290</inkml:trace>
  <inkml:trace contextRef="#ctx0" brushRef="#br0" timeOffset="157803.7109">7463 10775 14029,'-20'-61'2018,"0"42"-545,1 19 321,-21 0-1,20 0-351,0 19-161,1 1-224,-1 21-160,20 18-32,0-20 64,0 22-1,20-22-319,-1 0-161,1-19-255,20 19-97,-1-39-32,21 0-160,-21 0-257,2 0-351,-1-19-321,-1-1-385,-19 20-768,-20-20-1089,0 20-1089,0-19-7879</inkml:trace>
  <inkml:trace contextRef="#ctx0" brushRef="#br0" timeOffset="158114.2578">7702 10893 15534,'19'41'2082,"1"-22"64,0 21-32,0-21-224,0 1-545,-20 0-800,20-20-193,-1 19 65,-19-19-65,0 0 224,0-19-31,0-1-289,0 0-128,-19 1-64,-1-21-32,0 0 32,0 0-96,0 1 128,0 0-224,20-2 64,0 1 96,20 21-128,-20-1-288,40 20-257,-20 20-640,19-1-865,1 1-1858,19 0-2178</inkml:trace>
  <inkml:trace contextRef="#ctx0" brushRef="#br0" timeOffset="158425.7812">8198 10814 15726,'-40'0'2595,"40"-19"-930,-20 19 481,20 0-288,-19 19-384,19-19-578,19 40-319,-19-21-129,40 1-159,0 0-97,-21-20 96,21 0-224,1 0 64,-23-20 0,22 0-63,-40-19 95,0 19-32,0 1-32,-20-1-96,0 20-64,-19-21-32,19 21-128,-20-20-1,21 40-255,-21-20-65,40 0-480,0 21-640,0-21-1698,20 0-1442,0 0-10121</inkml:trace>
  <inkml:trace contextRef="#ctx0" brushRef="#br0" timeOffset="158701.1718">8555 10655 15726,'0'-19'2883,"-20"19"-1634,20 0 481,-19 0-193,-1 19 225,0 1-513,20 0-768,0-1-193,0 1-96,20 0 0,19 1 1,1-1-161,0-1 32,19 1 0,-19 0 0,-19-1 0,-3 1 32,2 0 32,-40 1 0,20-2-64,-39 1-64,19 0-128,-20-1-64,21-19-321,19 0-480,-40 0 993,20 0-5028,20 0-353</inkml:trace>
  <inkml:trace contextRef="#ctx0" brushRef="#br0" timeOffset="158999.0234">8913 10695 13292,'0'0'6534,"0"0"-5092,0 0-770,-20 0 609,0 19 577,20 21-384,-21-19-802,21-1-415,21-1-65,-1 21-96,20-21 96,-21 1 0,21-20-224,0 20 160,-21 1-160,1-2 128,-20-19-64,0 40-32,-20-21 321,1 1-289,-1-20-96,-20 0-353,1 0-127,19 0-513,0 0-545,0-20-800,-1 20-1506,21-19-3651</inkml:trace>
  <inkml:trace contextRef="#ctx0" brushRef="#br0" timeOffset="159176.7578">9211 10893 15887,'58'41'6149,"-37"-2"-4515,-1-19-929,0-1-417,-1 1-160,-19-20-64,20 20-576,-20-20-1218,0 0-2146,0 0-6181</inkml:trace>
  <inkml:trace contextRef="#ctx0" brushRef="#br0" timeOffset="159333.0078">9190 10536 20499,'-40'-39'961,"40"19"-1185,0-1-1346,0 21-896,0-20-2050</inkml:trace>
  <inkml:trace contextRef="#ctx0" brushRef="#br0" timeOffset="159948.2421">9549 10795 14733,'0'0'2082,"0"-20"-320,0 40 32,0-20 352,18 39-417,-18 0-672,20 1-512,0 0-257,1-20 65,-1 0-97,-2-20 64,-18 19-64,0-19-95,0 0 127,0-19-64,0 19-64,0-20-128,-18 0 32,18-20-64,0 20 96,0-19-96,0 19-128,18 0 160,3 1-64,-1 19 64,0 19-32,19-19 0,1 20 0,19 0-192,-19-1-577,19 21-480,-19-19-993,-19-2-1666,17 1-3811</inkml:trace>
  <inkml:trace contextRef="#ctx0" brushRef="#br0" timeOffset="160388.6718">10302 10775 18225,'0'-61'2818,"0"42"-1376,0 19 608,-20 19-385,0 1-480,20 21-448,-19-2-513,19 1-96,0-21-96,0 1-32,19 0-64,1-20-32,0-20-128,0 0-32,-20 1 64,0-1-33,20-19 97,-20 39 96,0 0 32,0 0 96,0 19 161,0 1-1,0 19 0,0 22 0,20-2 1,19 0-65,-19 1-32,21-1-96,-3-20 32,-38-39-64,21 81-32,-21-42 128,-21-19-128,-17 20-192,-3-20 128,1 0-160,-19-20 0,19 19-161,-19-19-416,39-19-448,-21 19-705,41-20-2145,0 0-5030</inkml:trace>
  <inkml:trace contextRef="#ctx0" brushRef="#br0" timeOffset="160801.7578">10997 10854 18097,'20'-20'4900,"-20"0"-4419,0 20-65,20 0 417,0 0 192,-20-19-352,19 19-289,1 0-288,20-20 0,-20-1 64,-1 1-32,1 0-64,-20 1 32,0-1-63,0 20 63,-20-20-96,1 1 0,-1 19 0,-20 19 64,20 1-64,-19 0 96,19 19 32,0 2 32,-1-2-32,21 20-32,0-19-128,0-40-288,61 60 320,-22-40-1313,1-1-1,19-19-928,-19 0-1537,21 0-2371</inkml:trace>
  <inkml:trace contextRef="#ctx0" brushRef="#br0" timeOffset="161156.25">11375 10795 12267,'-40'-20'6983,"40"20"-4485,-21 20-576,21-1-321,0 1-127,0 19-545,21-19-289,-1 0-415,0 1-129,-2-21-32,23 0 64,-21 0-64,0-21-64,-1-19-96,-19 1-96,0 0 128,-19-2 64,19 41 0,-40-118 0,20 38-97,-1 21-31,3-21 32,-2 21 64,0 39 96,20-21 321,0 41-1,0 0-96,0 21 97,0 19 223,0 19-159,20 1-225,18 19-160,3 1-256,-1-21-481,-1 21-64,1-41-159,-40-39-258,59 99 1154,-39-78-6790,0 18-4613</inkml:trace>
  <inkml:trace contextRef="#ctx0" brushRef="#br0" timeOffset="161873.0468">11910 10655 19794,'0'0'2659,"20"-80"-2659,-20 80 2562,0 20-1024,-20 0-449,20 40-385,-20-1-415,20-59-97,0 100-192,0-41 64,20-18 64,0-22-224,0 1-64,0-20 32,-20-20 128,19 1-193,-19-22-95,0 21 256,0-19 0,0 0 96,0-2-64,0 21 96,0 20 96,0 0 1,0 0-65,0 20 32,20 21 32,0-2-96,20 0 192,-19 1 193,17 20-257,3-1 96,-21 1-159,-20 19-33,0-40-32,0 22-64,-20-22-32,-1 1-160,-19-21-65,22 2-63,-3-21-128,1 0 127,0 0 97,0-40-320,20 0-97,0 1 161,0-22 256,20 22-33,0-20 33,0 18 64,19-18 64,1 40 96,-19-21-64,17 21 96,3-2-128,-1 1 128,-1 0-32,-19-19 0,20 19-32,-21-19 32,1-2 64,-20 2-128,20 19 64,-20-19 128,0-2-128,0 21 193,0 1-225,0-1 192,-20 20-192,0 0 32,1 20 128,19 19-160,-20 2 0,20-2 32,0 20-64,0 2-160,0-22-160,0 0-321,20 1-224,-1-19-1057,1-2-1313,0-19-2210,20-19-6438</inkml:trace>
  <inkml:trace contextRef="#ctx0" brushRef="#br0" timeOffset="162156.25">12764 10497 17136,'0'-41'1954,"0"21"-97,-20 20 33,0 20-32,-1 21-513,21-22-512,0 40-353,0-19-159,0 0-129,21 0 192,-1-21-288,20 21 0,-21 1 33,21-22 31,-20 1-32,19 0-64,-39-1 64,0 1 32,0 0 0,-19 1-32,-1-2-96,-20 1-224,1 0-416,-1-1-257,-1-19-1153,23 0-3011,-22 0-9833</inkml:trace>
  <inkml:trace contextRef="#ctx0" brushRef="#br0" timeOffset="163379.8828">7682 11350 9545,'-20'0'2082,"20"0"-865,0-20 128,0 20 256,20-20-576,0 20-480,-1 0-193,1-19 193,0 19 95,20 0-255,-1 0-225,1 0 0,19 0 0,22 0 96,-2 0 1,0 0 127,20 0 129,0-20-65,1 20-64,19 0 1,0 0-257,1-20 32,18 20-128,1 0 0,19-19 32,-18 19 0,-140 0-32,257-22-32,-137 22 32,-1 0 64,-20 0 96,21 0 1,-21 0 223,0 0-224,-20 0-64,0 0-96,2 0 161,-2 0 31,0 0-32,0-19 64,20 19 32,-20 0 129,21-20-1,-1 20 97,-19-20 159,20 20-127,-21-19-193,0 19-63,0 0-65,-19 0-96,19 0-96,-20 19 64,22-19-32,-2 20 64,-20-20 0,22 0 0,18 0 97,-40 0-33,20 0 96,0 0 32,-19-20 321,-1 20-64,-18-19-65,17 19 33,-17-20-545,-21 0 0,19 20 0,-19-21 0,-20 21 0,20-19 0,0 19 0,-20 0 0,19 0 0,-19 0 0,0 0 0,20 0-577,-20 0-608,0 0-577,20 0-768,-20 19-2051,0 2-6501</inkml:trace>
  <inkml:trace contextRef="#ctx0" brushRef="#br0" timeOffset="165727.539">13817 10953 9801,'-21'-40'1793,"1"0"129,20 40 352,-20-19 129,0-1-321,20 20-321,-20 20-383,1-1-193,19 21-256,-20 0-193,20 0 1,20 19-128,-20-19-225,39-20-160,-19 0-64,20-20 65,-1-20-97,-19 0-32,21-1-96,-21-18 0,-2 0-96,3-1-64,-21 21 95,-21-22-191,3 21-64,-22 1-193,19-1 129,-17 20-96,17 0-129,1 0-672,20 20-769,-20-1-609,40 1-1537,-20 21-10217</inkml:trace>
  <inkml:trace contextRef="#ctx0" brushRef="#br0" timeOffset="165949.2187">14232 11071 15598,'-18'-39'3011,"-23"0"-1409,21-1 512,-19 0-353,-1-19-415,0 19-706,21-40-384,-1 21-127,0-21-161,40 1-1,0 19-31,19 21 0,1-1-160,19 21-577,-19 19-512,-1 0-1666,-19 19-1825</inkml:trace>
  <inkml:trace contextRef="#ctx0" brushRef="#br0" timeOffset="166113.2812">13876 10734 17969,'20'-20'4676,"0"1"-3523,19-1 160,21 0-448,-1 1-801,0 19-416,1 0-865,-1 0-1602,-39 0-2370</inkml:trace>
  <inkml:trace contextRef="#ctx0" brushRef="#br0" timeOffset="168625">15226 10953 5829,'-20'-40'4004,"20"20"-1570,-20 0 32,20 1-31,-21-21-289,21 40-481,-20-19-191,2-1-65,-2 20-224,-1 20-384,1-1-321,0 21 161,1 19-225,19-19-31,0 19-97,0-39-160,19 19 32,21-18-160,-19-21 193,17 0-65,3-21-128,-1 2-64,-22-21 0,3 21-33,-1-21 1,0 0 96,-20 20 0,0 0 0,0 1 0,0 19 0,-20 0 0,20 19-64,0 1 32,20 0-160,-20 20-673,20-20-544,19 0-1218,-19-1-2786,0 1-8232</inkml:trace>
  <inkml:trace contextRef="#ctx0" brushRef="#br0" timeOffset="169023.4375">16099 10795 256,'-20'-41'18962,"-1"21"-17393,3 0 353,-2 20 288,0 0-737,-1 20-576,-17 41-224,17-22-96,1 20-97,0 1-96,20-1-256,0-19-128,20 0-160,21 0-384,-3-21-225,3-19-672,18 0-833,-39 0-1634,20-19-2050</inkml:trace>
  <inkml:trace contextRef="#ctx0" brushRef="#br0" timeOffset="169262.6953">16218 10873 19058,'0'40'2914,"0"0"-1857,0-20 833,0 19-449,0 1-352,20 0-704,19-20-193,-19 0-96,20-20 0,-1 0 0,2 0-224,-1-20-96,-1 0-481,-19-20-256,0 20-416,0-19-1378,-20-1-1505,0 0-5349</inkml:trace>
  <inkml:trace contextRef="#ctx0" brushRef="#br0" timeOffset="169483.3984">16556 10397 21492,'0'0'3139,"0"0"-1954,0 39 577,19-19-129,-19 40-191,20-20-642,-20 40-543,20-21-161,0 21-225,0-21-95,19-20-448,-19 1-321,21 0-64,-23-20-353,-18-20-1056,0 0-2050,-18 0-8040</inkml:trace>
  <inkml:trace contextRef="#ctx0" brushRef="#br0" timeOffset="169669.9218">16437 10734 20563,'-20'-20'4132,"40"1"-2595,0-1 513,19 20-256,1-20-737,19 1-865,-19 19-288,19 0-1025,2 0-481,-23 19-992,3-19-3460</inkml:trace>
  <inkml:trace contextRef="#ctx0" brushRef="#br0" timeOffset="170376.9531">17469 10615 5861,'0'-59'2723,"0"19"-770,0 21 194,0-22-322,0 2-63,0 19-32,0-19 255,-20 39-127,20-20-513,-20 20 65,0 20-385,0 19-64,20 20 96,-19 1-160,-1 19 31,20 1-191,0-1-353,20-19-287,-1 19 63,21-38-352,-20 18-161,39-20-512,-19-19-96,-1-20-320,-19 19-609,21-19-1281,-41-19-2146</inkml:trace>
  <inkml:trace contextRef="#ctx0" brushRef="#br0" timeOffset="170747.0703">17648 10734 17008,'20'80'3267,"-2"-40"-1986,2-1 256,1 2 65,19-2-161,-21-19-608,-19-1-513,20 1-63,0-20-193,-20 0 64,0 0 160,0-20-160,-20 1-320,0-1 32,1-19 128,-1-2-64,0-18-96,-1 0-1,21-2 1,0-17-96,0 17 192,21 2-32,-21 40 64,20-1 224,19 20 32,-19 39-32,20 1 160,-1-1-95,-19 41-33,20-21-128,-1 21 0,1-1-96,-20-38-224,21 18-161,-23-40-384,-18 21-768,0-21-1218,0-19-1152,-38 21-6856</inkml:trace>
  <inkml:trace contextRef="#ctx0" brushRef="#br0" timeOffset="170967.7734">17747 10873 18225,'0'-19'3907,"0"-1"-2305,20 0 864,19 1-448,21-1-737,-21-1-768,21 21-609,-1-20 64,2 20-609,-23 0-256,3 0-832,-21 0-1570,-1 20-2083,-19-20-10024</inkml:trace>
  <inkml:trace contextRef="#ctx0" brushRef="#br0" timeOffset="171153.3203">18322 10953 19090,'20'59'3811,"0"-19"-2241,0-21-1,-1 22-640,-19-41-384,40 39-545,-40-19-193,20-20-511,-20 20-449,0-20-961,0 0-2146,-20 0-8328</inkml:trace>
  <inkml:trace contextRef="#ctx0" brushRef="#br0" timeOffset="171651.3671">18561 10714 15855,'0'81'3747,"0"-42"-1633,20 0-128,-2 1-320,-18-19-706,21-2-703,-21 1-289,20 0 96,0-20-321,-20 0-223,0 0-513,0-40 993,-20 21-4100,0-22 1538,20 41-33,-59-79 2595,18 19-4708,21 1 3651,-19 0 897,19-2 768,20 2 3140,0 20-577,0 18-224,20 1-449,1 1-640,17 19-481,-17 0-480,19 19-353,-22 1-255,3 21-65,-21-2-224,20 0 128,-20 22-64,20-22-160,0-19 0,-20-20 128,59 59-32,-39-18 0,0-22 96,-1 1 32,1 19 0,0 1-32,-20 0-32,0 0 32,0-21 1,-20 1-1,0 19-192,-19-39-161,-1 0-415,1 0-449,-1 0-1025,20-19-2082,-19-1-6983</inkml:trace>
  <inkml:trace contextRef="#ctx0" brushRef="#br0" timeOffset="171851.5625">18838 10456 22357,'79'21'2722,"-38"-1"-1473,-1 19 257,-1 0-257,-19 22-384,-20 17-737,0-17-96,0-2-128,0 0-417,0 1-95,-20-20-417,20-1-1025,-21-19-2434,21-20-10186</inkml:trace>
  <inkml:trace contextRef="#ctx0" brushRef="#br0" timeOffset="172666.0156">19771 10973 7879,'0'-39'64,"-20"18"64,20 1 2018,0 0 288,0-19-864,0 19-161,0 1 321,0-1 128,0-1-97,0 1-159,-20 0-449,20 20-288,-20 20-96,1 0-193,-1 1 1,0 38-1,20-20-127,-20 22-129,20-2 32,20 0-96,0-19-191,0-20 31,-1 0 0,21-1 0,-20-19-32,21-19-32,-23-1-128,3-21 0,-1 2 32,0 0 0,-20 19 0,-20-19-1,20 18 33,-20 1-32,20 0 96,0 20 97,-21 20-226,21 0 97,21 1 97,-21-2-65,20 21-193,0-21-287,0 1-673,19 0-609,1-1-1120,-20 2-962,-1-21-1825</inkml:trace>
  <inkml:trace contextRef="#ctx0" brushRef="#br0" timeOffset="173085.9375">20189 11112 16271,'0'-20'1922,"0"-20"352,0 20 256,-21 0-544,21-19-705,0 0-448,-20 18-224,20-19-353,0 1-160,20 0-96,-20 19-32,0 20-192,21 0 96,-1 0-32,-2 20-65,2 19 129,1-19-64,-21-20 96,79 39 64,-59-19-64,20-20 32,-1 0 64,-19 0-64,20-20 96,-21 0-32,1 1 0,-20-1 0,0-19 32,0 19 0,-20-1-32,1 1-32,-1 20 32,-20 0 32,20 20-64,1 1 289,-1-1-289,20 19 288,0 20-224,0-18 64,20-2-64,19-19-224,1 19-256,19-19-33,2-20-544,-23 19-800,23-19-1859,-2-19-5284</inkml:trace>
  <inkml:trace contextRef="#ctx0" brushRef="#br0" timeOffset="173354.4921">21023 10358 22549,'18'0'2434,"-18"19"-1921,-18 21 704,36-1 128,-18 21-192,0 19-448,0 1-385,41-1-192,-21-19-288,-20-60-192,59 120 352,-39-81-1730,20 0 129,-40-19-1218,19 0-2146,-38-20-8039</inkml:trace>
  <inkml:trace contextRef="#ctx0" brushRef="#br0" timeOffset="173782.2265">20863 10734 19122,'20'-59'3075,"0"39"-2018,19 1 96,-19-22-577,20 21-191,-1 1-161,-19-1-160,1 0-96,-1 1-64,0-1 96,19-1-64,-19 21-32,0 0 96,0 0 160,-1 21 160,1 18 160,0 20-95,0 2 63,-20-2-31,20 21-1,-20-80-64,19 98-352,1-37 673,-20-42-449,20 1-192,-20 0 192,0-20-256,20 0 96,-20 0 1,0-20-65,0 0 96,0-20-160,0 0 64,21 21-97,-3-21 97,2 21-128,0-1 32,1 20-192,-1 0-128,0 20-225,-2-1-544,3 21-897,-1-21-1634,0-19-2498</inkml:trace>
  <inkml:trace contextRef="#ctx0" brushRef="#br0" timeOffset="174035.1562">21677 10795 17616,'0'0'3267,"0"19"-1633,20 1 896,-20 0-640,0 19-993,20-19-481,19 20-224,1-40-192,-20 0 97,19 0-1,-19-19 64,21-2-256,-21-19 96,-20 21-128,0-21-161,0 21-191,-20-22-225,-1 21 129,1 0-65,-18 20 129,17-19 31,-19 19-416,20 0-1441,1 0-2210</inkml:trace>
  <inkml:trace contextRef="#ctx0" brushRef="#br0" timeOffset="174969.7265">22392 10775 16527,'0'-80'2274,"0"60"-352,0 0-416,0-20-65,0 40-288,-21-20-128,1 20-128,2 0-193,-3 20-191,-19 1-33,40-2-95,-20 21-97,40-21-192,-20 1 0,40 21 96,-1-21-192,2 19 0,-1-19 97,-1 19-194,-39-39-95,60 80 192,-40-41-320,-20 1 96,0-21 32,-20 2-65,0-1-31,-20 0 32,21-20-193,-21 19 33,20-19 160,-1-19 64,1 19 95,20-40 1,0 19 32,20-18 0,1 0 160,19-1 64,-20 21 161,19-2-1,1 21 32,-20-20 1,19 20-129,-19 0-128,20 0 128,-21-20-64,1 20 33,0-19-161,1-1 96,-1-19-64,-20 19 32,0-1-32,-20 1-32,20 20 128,-21-20-128,-19 20 32,21 20-64,-1 0 32,0 1 32,0-1-32,20 19 64,0 0-160,20-19 32,0 0 0,19 1-160,22-2-448,-3 1-546,3 0-864,-2-20-2498,0 0-5669</inkml:trace>
  <inkml:trace contextRef="#ctx0" brushRef="#br0" timeOffset="176227.539">21717 11588 6982,'0'-19'833,"0"19"-1057,0 0-1186,20 0-3682</inkml:trace>
  <inkml:trace contextRef="#ctx0" brushRef="#br0" timeOffset="177251.9531">23424 10873 8456,'-20'-39'1505,"0"19"-672,20 20 672,0-19-128,0 19-31,0-20-33,0-1 192,0 21 193,20-20 224,-20 20-64,0-20-225,0 20-352,0 0-192,0 0-352,0 0-160,0 40-129,-20-19 32,20 18-31,0 20-257,0-19-96,0 20-96,20-40 64,0 19-64,0-19 0,0-20-96,-1 19 32,1-38 32,0 19-64,0-20 192,-20 0-192,21 1 256,-21 19-192,0 0 192,18 0 0,-18 0-128,20 19-32,-20-19-32,21 20-32,19-20 96,-22 0 0,23 0-64,-21-20 0,0 1-160,-1-1-192,-19-19-161,0 18-608,0 1-512,0 0-898,0 1-3074,0 19-7720</inkml:trace>
  <inkml:trace contextRef="#ctx0" brushRef="#br0" timeOffset="177439.4531">23900 10873 22613,'0'40'2274,"0"-40"-1121,0 21-224,0-21-513,0 19-384,0-19-160,20 20-736,0-20-802,-20 0-1281,21 0-1986,-21 0-11434</inkml:trace>
  <inkml:trace contextRef="#ctx0" brushRef="#br0" timeOffset="177660.1562">23900 10575 6694,'0'-119'0,"0"80"15246,0 19-12715,0 0-802,0 20-159,0 20-577,20 19-513,-20 2-320,0-41-96,41 118-64,-23-58-608,2 19-193,0-18-224,1-22-416,-1 0-1250,-20 1-1985,0-40-7656</inkml:trace>
  <inkml:trace contextRef="#ctx0" brushRef="#br0" timeOffset="178055.664">23781 10814 20147,'0'20'1089,"0"-20"1025,20 0 192,0 0-929,0-20-800,19 20-449,1 0-32,-20-19-96,19 19-128,-19-20 0,0-1-1,-20 1-127,21-19 96,-21 19 0,0-19 32,0-22 64,0 61 64,38-78 0,-38 37 352,20 21-32,-20 20 97,0 0-97,21 20-96,-21-20 1,0 100-225,20-41 768,0 1-447,0-1-97,-1 2-96,1-22 64,-20 0-96,20-19 32,-20 0-96,20-20 128,-20 0 1,0 0-65,20-20-32,-20 20 96,19-20-192,1 1 128,0 19-160,21 0 0,-23 0-192,2 19-449,21 1-576,-21 21-1282,-2-22-2433,3 1-5959</inkml:trace>
  <inkml:trace contextRef="#ctx0" brushRef="#br0" timeOffset="178247.0703">24556 10477 24887,'39'-41'2883,"-19"22"-1602,0-1-32,0 20-608,0 0-513,-1 0-384,-19 20-897,20-1-833,0 22-2018,0-2-8424</inkml:trace>
  <inkml:trace contextRef="#ctx0" brushRef="#br0" timeOffset="178452.1484">24754 10734 23574,'59'61'1505,"-59"-22"-448,20-39 96,1 20-416,-1-20-801,-20 0-1409,0 0-3108,0 0-13164</inkml:trace>
  <inkml:trace contextRef="#ctx0" brushRef="#br0" timeOffset="180179.6875">476 12343 9961,'0'0'641,"-20"-20"1312,0 20 129,20 0 321,-21-19-289,21 19-481,0 0-480,0 0 128,21 0-95,-21 19-161,20-19-385,20 0-191,-21 0-65,21 20-288,0-20 32,-1 0-64,-19 0-352,21 0-353,-3 0-832,-18 0-1410,1 0-2146</inkml:trace>
  <inkml:trace contextRef="#ctx0" brushRef="#br0" timeOffset="185991.2109">1389 12282 13805,'-20'-19'512,"-20"-1"673,21 20 353,-1-20 576,-20 1-193,19 19-479,3 0-641,18 0-321,-20 0 129,20 39 159,20 0-191,-20 2-1,18 18-287,23 0-1,-1-18 0,-1-2 1,1-19-33,19-20 0,1 0-96,-21-20 64,2 1-63,-3-1-65,-18-21 0,1 2-160,-21 0 32,-21 19-129,-17-19-159,-3-2-32,1 21 96,-19 0-161,19 1 1,1 19-321,-1 19-448,20 1-577,20 0-896,0-1-1090,20 3-7206</inkml:trace>
  <inkml:trace contextRef="#ctx0" brushRef="#br0" timeOffset="186669.9218">1746 12184 12107,'20'0'6919,"0"0"-6919,-20 0 448,20 20 1378,-20-1-97,20 1-608,-20 19-512,19-17-129,1 17-95,0-19-33,0-20 32,-20 19-191,0-19-1,21 20 32,-21-20 192,0 0 65,0 0-289,0 0-96,0 0-96,0-20 96,-21 20-128,21-19-128,-20-1-32,20 20-32,0-20-129,0 20 161,0 0 192,20 0-32,1 20 64,17-20-32,3 20 0,-3-1 0,3-19 0,-1 20 96,-1 0-128,-19-20 64,0 0 0,0 0-128,19 0 64,-19 0 96,0-20-64,0 20-32,-20-20 128,39 1 0,-19-1 65,-20 0-65,20 20 0,-20-19 160,0-3-224,0 3 64,-20-21 32,20 21-160,-40 19 128,40 0-32,-19 0-128,-1 0 96,20 19-32,-20 1-32,20 19 192,20-17-31,-20-3-226,20 1 97,-1 0 0,21 19-256,1-19-256,-3-20-449,-38 0-897,100 19 1858,-40-19-10538</inkml:trace>
  <inkml:trace contextRef="#ctx0" brushRef="#br0" timeOffset="187111.3281">3155 12263 21332,'0'19'993,"0"-19"-1089,20 0 480,0 0 833,0 0-128,39 0-480,-18-19-321,-3-1-224,3 0 96,-41 1-64,0-1-160,0 0-128,-20-1-96,-19 21 192,-2-19 32,1 19-129,1 19 129,-1 2 0,40-21 385,-59 59-321,59-39 352,-20 19-128,20-39 32,20 41-256,0-21 353,-1 0-289,21 19-224,1-19-417,17-1-416,22-19-1057,-40 0-1633,19 0-4581</inkml:trace>
  <inkml:trace contextRef="#ctx0" brushRef="#br0" timeOffset="187393.5546">3493 12164 17296,'20'40'2498,"0"-21"-640,0 1 256,-1 0-96,1-1-609,0 3-640,-20-22-385,20 19-127,-20-19-129,0 0 32,21 0-32,-21 20-128,0-20 0,0 0-64,0-20 32,0 1-32,18-3-96,2-17-225,1 39 161,-1 0 32,0 0 64,19 39-449,-19-17-800,0-3-1794,0 1-3075</inkml:trace>
  <inkml:trace contextRef="#ctx0" brushRef="#br0" timeOffset="188153.3203">4248 12184 15118,'0'0'1601,"-81"-20"-1601,63 20 3299,-2 40-1825,-1-21-161,1 21-288,20 1-256,0-2-193,0-19-191,20-1-161,-20-19-64,59 40-160,-18-40 192,-1 0-64,-1-20-160,21-39-128,-40-2 160,-1 2-224,-19 59 224,0-119 0,-19 80-384,-1-20 191,-20 18-63,0 2 128,21-1 224,-1 40 128,0-19 129,-1 19 31,21 19-160,0 1 97,21 0 95,-1 19 64,19 21-63,1-20-129,0 19-192,-1-19-96,21 0-224,-1-1-641,-59-39-384,61 39 1249,-22-17-6630,-39-3-4197</inkml:trace>
  <inkml:trace contextRef="#ctx0" brushRef="#br0" timeOffset="188581.0546">4783 12263 17520,'40'80'1890,"-40"-41"-577,20 1 417,19 20-481,-19-21-160,20 20-320,-19-18-353,17-21-256,-17-1 225,-21 1-97,20-20 320,-20 0-576,-20-20-128,-1 1 64,-17-22-32,-3 2-64,1-20 32,-19-41-96,19 2-128,1-2-129,39 100 385,-20-139 64,40 119-160,0 0 352,19 20 0,1 0 65,-1 20-225,-39-20 64,81 59-96,-63-20 0,2 2-160,-20 18 31,0-20-95,-20-17 0,2-3-64,18 1-193,-21-20-448,1 20-768,0-20-898,0 0-1633,1 0-10281</inkml:trace>
  <inkml:trace contextRef="#ctx0" brushRef="#br0" timeOffset="188870.1171">5161 12124 21684,'0'60'1313,"20"-40"97,-20 39 319,0-40-63,19 22-673,-19-21-577,20-20-192,0 20-160,20-1 97,-1-19-1,2 0-224,-3-19 0,-18-21-32,1-20-65,-21 20-95,0-19-96,-41 19-161,3 20-95,-23 0 384,22 1 95,-1 19-31,1 0-320,19 0-577,20 0-673,0 19-1281,0-19-960,20 20-7721</inkml:trace>
  <inkml:trace contextRef="#ctx0" brushRef="#br0" timeOffset="189066.4062">5518 12184 20915,'40'39'2947,"-20"-19"-993,-1 0-288,1-20-417,-20 19-865,20 3-288,-20-22-256,20 19-545,-20-19-544,0 20-769,20-20-2274,-20 0-6566</inkml:trace>
  <inkml:trace contextRef="#ctx0" brushRef="#br0" timeOffset="189265.625">5518 11945 19314,'-20'-39'1185,"20"39"-1601,0-20-289,20 20 32,-20 0-416,20 0-2370</inkml:trace>
  <inkml:trace contextRef="#ctx0" brushRef="#br0" timeOffset="189466.7968">5696 12104 12267,'40'80'5862,"-20"-41"-3460,1-19-256,-3 0 128,2-20-608,-20 19-994,20-19-351,-20 0 31,0 0-32,0-19-160,0-1-160,-20-19-96,20 19 96,0 0-224,0-20 64,20 20 96,1 20 0,-1 0 0,-2 20 64,3-1-32,-1 22-96,20-2-481,-21-19-640,21 19-1121,-20-17-2307,-20-22-7751</inkml:trace>
  <inkml:trace contextRef="#ctx0" brushRef="#br0" timeOffset="189662.1093">6054 11867 19282,'20'-20'4420,"0"40"-3139,-1-1 193,1 21-65,0 19-448,0 1-609,19-1-160,-19 1-320,21-20-192,-21-1-257,19-19-223,-39-1-321,20-19-705,-20 0-1794,-20 0-4643</inkml:trace>
  <inkml:trace contextRef="#ctx0" brushRef="#br0" timeOffset="189863.2812">5994 12025 21588,'20'20'2787,"20"-40"-1410,0 20 160,-1 0-95,22 0-417,-23 0-769,23 0-256,-43 0-256,23 0-641,-21 0-769,0 20-1601,-20-20-2690</inkml:trace>
  <inkml:trace contextRef="#ctx0" brushRef="#br0" timeOffset="191610.3515">7125 12184 14477,'-18'-20'2210,"18"20"321,0 0-577,0 0 128,18 20-65,-18 0-863,21-1-546,-1 21-224,0 1-63,0-22-65,-1 1-224,-19-20 64,20 20-224,0-20-320,-20 19-289,20-19-704,-20 20-1282,0-20-2050,0 0-6757</inkml:trace>
  <inkml:trace contextRef="#ctx0" brushRef="#br0" timeOffset="191792.9687">7066 11945 17168,'-20'-78'2274,"0"58"-1185,20-1 0,0 1-384,0 1-609,0 19-449,20 0-928,0 0-993,1 19-1089,-1 1-9193</inkml:trace>
  <inkml:trace contextRef="#ctx0" brushRef="#br0" timeOffset="192041.9921">7344 12143 14669,'60'61'2787,"-21"-42"-737,-19 1 608,0 0-351,-20-20-802,0 0-768,21 0-257,-21 0-31,0 0-1,-21 0-352,21 0 32,0-20 0,0 0-160,-20 1 0,20-1 0,0 20-64,0 0-64,20 0 32,1 0 32,-3 20 96,23 19-192,-1-19-481,-1 21-416,-19-22-673,0 1-1505,0 0-1729</inkml:trace>
  <inkml:trace contextRef="#ctx0" brushRef="#br0" timeOffset="192451.1718">8356 12065 23510,'41'19'96,"-21"-19"352,-2 0 481,3 0-256,-1-19-193,0 19-288,19-20-95,-19 0-130,-20 1 1,0-2-64,0 1-128,-20 20 128,1 0 0,-21 0 224,20 0-96,-19 20 128,19 1-64,-21 18 129,21 0-97,20 1-96,-18 0 96,18 19-192,18-19-32,2-21-129,21 3-159,-21-3-545,19-19-832,-19 0-1090,39 0-1345,1 0-10474</inkml:trace>
  <inkml:trace contextRef="#ctx0" brushRef="#br0" timeOffset="192791.0156">8913 12025 16944,'0'-40'2946,"-20"40"-1472,20 0 416,-20 0-225,20 21-320,-21-2-256,21 21-288,0-1-224,0 0-225,21 2-224,-1-21-96,0-1 0,0 1-32,19-20-64,-19 0-96,0-20 128,-20 20-32,0-19 32,0-1-64,0 0 0,-20-1 0,20 21 96,-20-19 0,0 19 96,20-20 32,0 40-96,0-20-32,0 19 0,0 2-32,20-1-96,20 0-385,-1-20-608,1 0-705,1 0-1056,-3 0-1538,3 0-6311</inkml:trace>
  <inkml:trace contextRef="#ctx0" brushRef="#br0" timeOffset="193040.039">9369 12006 15150,'-20'0'4228,"1"0"-2306,19 0 64,-20 19-1,20 21-383,-20-21-481,20 21-480,20 0-257,0-20-256,-1 19-64,21-19-96,0-20-128,-1 0-192,1 0-65,-20-20-576,19 1-544,-19-1-705,-20 0-1378,0-1-1889</inkml:trace>
  <inkml:trace contextRef="#ctx0" brushRef="#br0" timeOffset="193297.8515">9409 11708 18929,'0'0'3139,"0"39"-1505,20 1 320,-1-1-321,21 41-255,-20-21-674,21 1-512,-23-1-63,22-19-33,-19 0-64,17-20 32,-17 0-96,-21-20-64,20 0 32,-20-20-32,0 0 96,20-20-97,-20 0 97,0 21 0,20-21-64,-20 21 32,19 19 0,-19 0-96,20 0 96,-20 19-160,20 21-577,0-21-768,-20-19-1474,59 40 3011</inkml:trace>
  <inkml:trace contextRef="#ctx0" brushRef="#br0" timeOffset="193951.1718">10620 12065 10666,'-40'-20'3491,"40"20"-769,-19 0-127,19 0-33,-20 0-512,20 20-768,-20 19-225,20-19-97,20 20-287,0-20-160,19-20-225,1 20-32,-1-40-192,21 0 64,-21-1-128,-19 2-32,-20-1-32,0-19-64,-20 19-128,1 0-129,-21 1 33,20-2-96,-19 1 288,19 20-449,0 20-32,20 1-768,0-2-96,20 21-962,0-1-832,19-19-1025</inkml:trace>
  <inkml:trace contextRef="#ctx0" brushRef="#br0" timeOffset="194146.4843">11076 12184 14862,'0'-41'2178,"-19"22"160,-1-1 0,-20 0-448,-19-19-417,18 0-512,-18-2-448,19-18 127,1 0-384,19-1-191,20 1-33,0 18-96,20 1 64,-1 21-385,21 19-223,19 0-225,-19 19-1057,19 21-2146,-18-19-3427</inkml:trace>
  <inkml:trace contextRef="#ctx0" brushRef="#br0" timeOffset="194375.9765">10660 11926 21492,'-40'0'2402,"40"0"-1345,20 0 128,19-20 161,21 0-642,-1 20-544,2 0-256,-3 0-192,1 0-577,2 0-640,-22 20-1314,1 0-2434</inkml:trace>
  <inkml:trace contextRef="#ctx0" brushRef="#br0" timeOffset="196039.0625">12148 11628 13260,'-20'-59'5029,"0"39"-3139,2-1-833,-3 42 32,1-1 480,0 19-288,20 40-416,-20 1-352,20 0-129,20 18-192,0-18-128,21-1-64,-3-19 0,23-20-96,-22-1-384,21-39-225,-21 0-736,1 0-1218,-1 0-2017,-19-39-3172</inkml:trace>
  <inkml:trace contextRef="#ctx0" brushRef="#br0" timeOffset="196377.9296">12426 11965 15374,'0'60'2306,"20"-20"-832,0-1 896,0-19-544,-1 20-289,1-20-608,0 0-481,1-1-191,-1-19-65,-20-19 32,18 19 0,-18-40 0,-18 19-192,18-18-64,-20 19-32,-1-19 32,1 0 32,0-22-224,20 2 448,0-1-224,0 1-64,20 20 96,0 39 96,1 0 1,-1 19 31,18 21 64,3 20-128,-21-1 64,19 20-160,1-19-32,-1-21-512,-19 1-129,20 0-480,-20-20-769,-1 0-1441,-38-1-1666</inkml:trace>
  <inkml:trace contextRef="#ctx0" brushRef="#br0" timeOffset="196594.7265">12466 12084 19538,'0'-19'2883,"20"-1"-1410,19 0 737,2 1-640,17 19-289,3-21-1249,-2 1 128,0 20-576,1 0-353,-1 0-897,-19 20-1665,1-20-2755</inkml:trace>
  <inkml:trace contextRef="#ctx0" brushRef="#br0" timeOffset="196801.7578">13220 12065 22613,'40'59'2274,"-20"-40"-640,0 2-193,-1-1-384,1 19-673,0-19-288,0 0-224,1-1-448,-3 3-321,2-22-576,-20 19-1058,0-19-3427,21 0 5958</inkml:trace>
  <inkml:trace contextRef="#ctx0" brushRef="#br0" timeOffset="197052.7343">13558 11747 19218,'20'59'2370,"-20"-18"-1121,20-2 609,-1 1-769,1-1-737,0 2-256,0-22-384,0 1-641,-1-20-96,-19 0-897,20 0-1024,-20 0-1699</inkml:trace>
  <inkml:trace contextRef="#ctx0" brushRef="#br0" timeOffset="197371.0937">13459 11687 16527,'0'-40'1890,"0"21"-96,20-1 480,0 20-96,-2-20-769,23 20-448,-1 20-609,-1 0-191,-19-1-97,20 21-32,-40 1 0,19-2-192,-19 0 95,0 2-63,0-2 96,0-19-64,0 0 32,0-20 32,20 19 32,20-19-32,-40 0 0,59 0 32,-18 20 256,-21 0-160,-20 20 65,0-20 191,0 39-320,-20-39 160,-1 20-64,1-20-32,-19 0-64,19-1-256,0 1-320,0-20-545,20 0-769,0 0-1633,-20 0-1602,20 0-10922</inkml:trace>
  <inkml:trace contextRef="#ctx0" brushRef="#br0" timeOffset="197628.9062">13955 11588 21588,'119'40'1794,"-60"19"-385,22-18 128,-23 37-255,-17-17-321,-2 17-673,-19 2-160,0-21-192,-20 0 32,20-18 0,-40-2-481,20 1-736,-20-21-1249,0 3-2531,20-22-12203</inkml:trace>
  <inkml:trace contextRef="#ctx0" brushRef="#br2" timeOffset="199351.5625">15562 11787 12555,'20'-20'2210,"-20"0"-31,-20 20 415,20-19-384,0 19-737,-18 0-448,-2 0 0,-1 0-544,21 19-289,-20 21-32,0-21-192,20 1 160,0 21-192,0-22 96,0 21 32,0-1-320,0-19 128,0 20-32,0 0-128,0-1 223,20-19-63,-20 20 0,0 0 128,0-40-96,20 59 96,-20-40-64,0-19 96,0 0 0,0 0 256,0 22-288,21-22 97,-21-22 191,38 3-288,-18 19 96,21-20-96,-2 20 0,-19-20-32,20 20-128,-20 0 32,-1 20-65,1 0-223,0-1-513,-20 3-576,20-3-609,0 1-225,-20-20-2209</inkml:trace>
  <inkml:trace contextRef="#ctx0" brushRef="#br2" timeOffset="199735.3515">15941 11985 18001,'0'-20'2082,"0"20"-1186,-21 0 322,21 20 351,0 1-544,21-2-481,-3 21-319,2-1 95,1-19-160,19-1-96,-22 2-96,3-1 96,19-40 32,-40 20-288,20-21-192,-1-18 576,1 0-192,-20-1-32,0 0-32,0 20 256,0 0-192,0 20 192,-20-19-192,20 19 192,0 19-63,0 1-129,20 0 64,-20-20-128,40 60 64,-1-21-993,-19-19-96,20-20-961,-20 20-1410,-1-40-2113</inkml:trace>
  <inkml:trace contextRef="#ctx0" brushRef="#br2" timeOffset="200040.039">16337 11867 10762,'39'19'5765,"-39"-19"-3587,20 40 385,1-21-577,-21 21-481,20-19-384,0 18-576,-2-19-129,-18-20-160,21 19 32,-21-19-159,20 0-65,-20-19 128,0 19-32,20-20-64,-20 20-128,0-60 32,20 40 224,-1-19-224,1 39-64,-20 0-96,40 0 160,-20 0-416,-1 39-161,1-19-576,0 20-705,0 0-1569,1-21-1217,-3-19-10955</inkml:trace>
  <inkml:trace contextRef="#ctx0" brushRef="#br2" timeOffset="200481.4453">17032 11847 19186,'0'-21'1569,"-20"21"-704,0 21 929,20-1-225,-20 19-448,1 0-416,-1 1-257,20 0-95,0 0-385,20-21 64,19 1-64,1-20 64,-1 0 0,1-20-289,-20 1 97,0-21-128,-20 0-192,0 0 383,-20 1 65,20-20-128,-20 18 192,0-18-128,0-1 0,1 20 96,-1-19 64,20 59 192,-20-39-256,0 39 865,20 0-320,20 20-97,-20-1 161,20 40-193,0 2 65,-1-2-97,-19-59-288,60 119-96,-40-40-192,19-38-321,1-2-95,-19 0-385,17-19-288,-17 0-545,-1-20-1633,0 0-1474,-20-20-8968</inkml:trace>
  <inkml:trace contextRef="#ctx0" brushRef="#br2" timeOffset="200669.9218">17449 11886 19026,'0'40'2722,"0"-21"-1473,20 21 545,-20-19-545,19 18-832,1-19-353,0-1-160,0 1-353,0-20-256,-1 0-1473,-19 0-2114,20-20-9705</inkml:trace>
  <inkml:trace contextRef="#ctx0" brushRef="#br2" timeOffset="200864.2578">17528 11708 19698,'-40'-21'2018,"40"1"-1698,0 20-480,0 0-352,20 20-1058,0-20-1184</inkml:trace>
  <inkml:trace contextRef="#ctx0" brushRef="#br2" timeOffset="201307.6171">17747 11945 19314,'0'20'2050,"20"-20"-897,-20 20 705,19 1-641,1-2-384,20 21-449,-20-21-192,-1 1-96,-19-20 96,20 0 65,-40 0 255,20 0-320,-19-20-96,-1 1 0,-20-21-320,20 0 512,1 0-352,-1 1 481,20 0-321,0 19-160,20-21 32,-1 22 32,1 19-96,20 0-609,-1 0-608,1 19-1282,0 1-2722,-1 1-7975</inkml:trace>
  <inkml:trace contextRef="#ctx0" brushRef="#br2" timeOffset="201618.164">18164 11867 19794,'39'0'2306,"-19"0"-224,0-20 96,20 20-640,-1-21-705,-19 21-289,20-20-384,-1 20-128,-19-19-64,0 19 0,1-20-256,-21 20 256,-21-20-192,1 20 96,0 0 128,-19 0 0,19 0 32,-20 20 64,1 0 64,19-1 32,0 22 160,0-21-191,0 19-97,20 0-160,0 1 128,20 0-641,0-20 33,20 0-65,-1-1-384,1-19-416,19-19-705,-19 19-1634,-19-20-2114</inkml:trace>
  <inkml:trace contextRef="#ctx0" brushRef="#br2" timeOffset="201996.0937">18620 11867 14733,'20'-61'3075,"-20"42"-512,0-1-33,-20 20-416,20 20-961,-21-1-128,3 22-256,18-2-160,0 20-97,0-39-416,39 21 32,-19-2-224,20-39 160,19 20-320,-19-20-32,19 0-161,-19-20-351,-1 0-354,-19-20 1,1 20-448,-21 0-289,0 1-1089,-21-21-512,1 1-257,20-2 2211,-20-18 544,20-1 737,0 1 768,0 0 2243,0 39 1377,20-1-128,-20 21-513,20 21-833,-20-1-576,21 19-768,-1 20-514,18 2-479,-17 17-161,19-37-384,-1 18-97,-19-20-255,0-19-417,0-20-705,0 20-1441,-20-40-2114</inkml:trace>
  <inkml:trace contextRef="#ctx0" brushRef="#br2" timeOffset="202194.3359">18798 11806 22677,'40'-19'1698,"-20"-1"-33,19 20-288,22-20-448,-21 20-512,-1 0-353,1 0-352,-20 20-481,-1-20-512,1 20-1026,0-20-1728,0 19-1475</inkml:trace>
  <inkml:trace contextRef="#ctx0" brushRef="#br2" timeOffset="202487.3046">19314 11787 15598,'20'0'3524,"0"0"-1090,1 0 64,17-20-480,-17 20-673,-1-20-832,0 20-289,0-19-64,-1 19-224,-19-20 64,0 20-96,0-21-192,-19 21 224,-1 0 64,0 0-32,-21 21 32,23-21 32,-23 20 128,21 19 32,0-19 32,2 19-63,-3 2-161,21-22-33,0 21-31,21-21-128,-3 1-96,2 0-225,21-20-415,-3 21-193,3-21-865,-1-21-1057,-1 21-1089,1-20-8648</inkml:trace>
  <inkml:trace contextRef="#ctx0" brushRef="#br2" timeOffset="202899.414">19731 11767 14381,'0'0'1986,"-20"0"-128,1 0 416,19 0 32,-20 39-288,0-19-769,20 21-544,0-2-225,0 0-63,0-19-1,0 21-256,20-22-128,0 1 64,-1-20-32,1 0-96,0 0-128,0-39-224,1 18-129,-21-19-319,0 1 511,0-20-95,-21-1 192,21 1 192,0-2 32,-20 2 0,20 20 512,0 19 449,-20 20 96,20 0-160,0 20-224,0-1 31,0 21-127,0 19-65,20 1-448,0-1-64,21 2-64,-23-22-224,23 0-192,-1-19-353,-21 0 96,1-20-352,0 0-769,0 0-896,-20 0-1602,0-20-5926</inkml:trace>
  <inkml:trace contextRef="#ctx0" brushRef="#br2" timeOffset="203299.8046">20049 11528 19026,'20'0'3138,"0"0"-1728,0 0 127,-1 0-191,1 0-225,-20 21-705,20-21-256,1 20 0,17-1-320,-18 1 160,-20-20-128,21 20 96,-1-1-64,0 1 64,-20 21-32,19-21 128,-19-1-96,20 21 0,-20-21 64,20 22 32,-20-2-64,20 1 160,-20-1-128,20 2 32,-1-2-96,-19 0 320,0-19-127,0 0 95,0 20 32,-19-40-96,-1 20-224,-20-40-128,20 20-320,20-21-449,-19 2-1217,-1-21-2178,20 21-6695</inkml:trace>
  <inkml:trace contextRef="#ctx0" brushRef="#br0" timeOffset="206313.4765">456 13474 17168,'-20'0'2146,"20"0"-513,0 0-255,0 0 255,20 0-320,20 0-704,-21 0-289,41 0-224,-21-20-64,1 20-128,1-19-608,-3-1-930,3 20-2113,-3-20 127</inkml:trace>
  <inkml:trace contextRef="#ctx0" brushRef="#br0" timeOffset="228574.2187">1626 13037 17072,'-18'-59'2498,"-23"39"-224,41 20 0,-20-19-2274,20 19 2371,0 19-1859,0 21 225,0-1-225,20 21-191,1 19-129,-1 1 0,18-1-128,3 21-64,-21-22 32,19-17-32,-19-2-224,0-20-97,20-18-191,-21 18-257,-19-19-320,20-20-512,0 20-641,-20-20-1025,0 0-1122</inkml:trace>
  <inkml:trace contextRef="#ctx0" brushRef="#br0" timeOffset="228801.7578">1488 13474 19634,'-60'0'2691,"41"20"-1282,-1-1-320,20-19 801,0 0-705,20-19-641,-1-1-223,21 0-289,0 1 32,19-1-128,-18-19-257,38 17-479,-39-17-385,19 19-897,-19 20-1506,-21 0-1088</inkml:trace>
  <inkml:trace contextRef="#ctx0" brushRef="#br0" timeOffset="229233.3984">2361 13395 6181,'0'-19'12428,"-20"19"-11339,1 0 256,-1 0 609,20 0-512,-60 39-1442,21-19 1505,19 19-1121,0 21-95,0-20-65,20-1-192,0 0 32,0 2-32,20-41-96,0 0 96,0 0-64,19 0 32,-19-21-96,20-18 128,-20-1 0,-1 1-32,1 19 32,-20-1 128,0 2-64,0-1 64,0 20-64,-20 0-96,20 20 32,0-1 33,20 22-97,0-21-257,0-1-447,1 1-289,-21-20-673,38 20 1698,3-20-8584</inkml:trace>
  <inkml:trace contextRef="#ctx0" brushRef="#br0" timeOffset="229452.1484">2620 13454 17200,'20'40'3235,"-1"-21"-1249,-19 2-225,20 19-223,0-21-833,-20 1-705,20 19-193,0-19-191,-1-20-193,-19 21-608,20-21-1441,-20 0-1890,20 0-10026</inkml:trace>
  <inkml:trace contextRef="#ctx0" brushRef="#br0" timeOffset="229656.25">2640 13256 20947,'-40'-41'1217,"40"41"-1056,-20-19-33,20-1-32,-20 20-288,20-20-801,0 20-1281,0-19-1218,20-1-3138</inkml:trace>
  <inkml:trace contextRef="#ctx0" brushRef="#br0" timeOffset="229856.4453">2679 12859 17424,'20'19'3171,"0"1"-1025,-20 21 256,20 18-448,-1 21-480,-19-2-738,40 2-544,-19-1-224,-1-18-128,18-2-160,3 0-161,-3-19-543,3 0-898,-21-21-1730,19 1-3939</inkml:trace>
  <inkml:trace contextRef="#ctx0" brushRef="#br0" timeOffset="231267.5781">3791 13454 18225,'0'-19'1185,"0"19"641,-21 0-1154,21 0 449,0 0 289,0 19-481,0 1-449,21 0-224,-1 20-128,0-20-128,-20 19 96,20-19-128,-1-20-160,1 20-352,-20-20-545,20 0-833,-20 0-1281,20 0-1378</inkml:trace>
  <inkml:trace contextRef="#ctx0" brushRef="#br0" timeOffset="231461.914">3691 13156 17136,'-38'-39'2274,"17"19"-1121,1 1-833,20-2-160,-20 21-224,20 0-192,20 0-1025,0 0-1410,1 21-1761</inkml:trace>
  <inkml:trace contextRef="#ctx0" brushRef="#br0" timeOffset="231711.914">3989 13395 15214,'60'118'1537,"-41"-77"225,1-2 256,0-19 96,-20-20-577,21 20-640,-21-20-288,0 0-225,0 0 65,0 0-193,0-20-192,0 0 0,0 1 32,0-1-96,0 0 0,0-20-64,0 40 0,20-20 32,-20 20 96,18 0-64,23 20-96,-21 20-288,19-20-673,1 19-1025,0-19-2114,-1-20-4453</inkml:trace>
  <inkml:trace contextRef="#ctx0" brushRef="#br0" timeOffset="232216.7968">4902 13078 19570,'0'39'384,"20"0"33,-20 20 1248,20 2 449,1-2-480,-3 1-801,2 19-417,1-19-64,19-20-159,-22-1-97,3 0 0,-21-39 0,20 20-32,-20-20-32,0 0-128,-20-20 96,20 1-64,-39-21 0,19-19 0,0-1-128,-21-19-33,23-1 225,-23 1-32,21-1 0,20 21 256,-20 19-95,20 20 63,20 20 96,0 0-32,0 41-32,19-2 1,2 20-65,-1 1-128,19-1-32,-19 0 0,19 22-128,1-42-225,-21 21-223,2-20-449,-21-21-416,-2 1-1442,2-20-2722</inkml:trace>
  <inkml:trace contextRef="#ctx0" brushRef="#br0" timeOffset="232447.2656">5022 13395 21011,'-41'20'2371,"41"-20"-1282,0 0 576,0 0-63,20 0-737,1 20-641,19-20-192,-22 0-320,23 0-33,-1 19-447,-1-19-610,-19 0-1152,20 0-2211,-20 20-3106</inkml:trace>
  <inkml:trace contextRef="#ctx0" brushRef="#br0" timeOffset="232661.1328">5459 13474 12491,'59'60'7143,"-39"-40"-4837,20 19-768,-21 1-481,1-1 64,-20 2-833,20-22-576,-20 21-961,0-21-1282,0-19-1665,0 20-10922</inkml:trace>
  <inkml:trace contextRef="#ctx0" brushRef="#br0" timeOffset="238056.6406">6212 13196 8904,'-39'-59'2819,"19"19"-1314,0 0 32,20 20 898,-20-19-97,20-1-512,0 21-865,0-1-257,0-1 33,0 21 128,0 21-128,20 18-33,0 1-319,0 19-33,1 21-64,17-2-64,3 22-128,-3-20 1,-17-1-65,19-19 0,-20-1 64,19 0-64,-39-18-32,20-2 64,-20-19-32,20 0-32,-20-20-32,0 0 32,-20 0-96,20-20 96,-20 0 0,20-19 0,-20-21 0,20 1-32,0-2 0,0 2-64,0 20 160,20 19 32,20 1-64,-20 19 96,19 19-96,1 1 32,-1 0-64,1 19 0,1 0 0,-3 2 0,-17-21-64,19 19 64,-40-19-96,19-1-96,-19 1-161,0 1-255,-19-21-609,19 0-737,0 0-1794,0 0-4067</inkml:trace>
  <inkml:trace contextRef="#ctx0" brushRef="#br0" timeOffset="238398.4375">7008 13494 19026,'18'19'1761,"-18"2"-1184,20-21 1056,-20 0-255,20 0-578,1 0-640,17-21-63,-17 2-1,-1-1 0,20-19-96,-21 19-64,1-19 0,-20 17 32,0 3-64,0-1 224,-20 20-160,-19 0 128,19 20 96,-21-1-192,23 22 128,-2-1-32,-1-1 0,1 0-96,20 2-32,0-2-192,20 1-481,1-1-512,17-18-1121,23-21-1410,-22 0-4291</inkml:trace>
  <inkml:trace contextRef="#ctx0" brushRef="#br0" timeOffset="238730.4687">7542 13415 19858,'-20'-20'1890,"20"20"-1377,-18 20 640,-3 0 320,1-1-384,20 1-480,0 19-289,0 2-256,0-21-96,0-1 32,20 1-32,1-20-64,-3 0 0,2 0-128,1-20-33,-1 1 257,0 19 0,-20-40 32,0 19 0,0 21-32,0-19 321,-20 19-129,20 0-160,-20 0 96,20 19-128,0 2 0,0-1-352,0 19-609,20-19-833,0-20-1089,-2 20-1729,3-20-11243</inkml:trace>
  <inkml:trace contextRef="#ctx0" brushRef="#br0" timeOffset="239214.8437">8099 13415 18577,'-20'-39'1794,"0"17"-769,0 3 480,1-1-192,19 20-224,-20 0-256,0 39-256,-1 2-129,21-1 161,0 19-385,0 1-160,0-1-32,0 0-64,21-38 0,19-1-128,-1-1 160,1-19-32,-1-19-288,1-22 223,0 2-127,-21-20 96,1-2 224,-20-17 0,0 19-224,0-22 0,-39 1-64,19 2 192,-20 19 128,20 18 288,1 2 33,-1 39-33,20 0 193,0 39-97,0 2 1,0 18-97,20 0-192,-1 21-160,1-21-320,20 1-448,-1-20-386,1-1-639,1-19-1538,-3-1-7047</inkml:trace>
  <inkml:trace contextRef="#ctx0" brushRef="#br0" timeOffset="239706.0546">9071 13395 18417,'0'0'1730,"0"20"-1,0-20-319,0 0 351,0 20-191,20-1-770,0 21-447,1 0-161,-3 0-192,2-1-32,0-19-160,1-1-225,-1 1-479,-2-20-386,2 0-1024,-20 0-2498,21 0-9290</inkml:trace>
  <inkml:trace contextRef="#ctx0" brushRef="#br0" timeOffset="239927.7343">9012 13215 19218,'-20'-39'2146,"0"19"-1474,20 1-608,0-1-32,0 20-64,20 0-512,0 0-1218,0 20-2338</inkml:trace>
  <inkml:trace contextRef="#ctx0" brushRef="#br0" timeOffset="240193.3593">9389 13315 20979,'40'80'1442,"-1"-21"-706,-19-19 450,0 0 127,0-20-224,1 19-256,-3-19-513,-18-20-96,20 20 0,-20-20 193,0 0-257,0 0-96,0-20-32,0 0 0,0 1-64,0-1 32,0 0 64,20-1-32,-20 21-32,41 0 64,-23 0-64,3 21-192,19-1-449,-20-20-416,-1 20-1249,21-20-3011,-20 0-10314</inkml:trace>
  <inkml:trace contextRef="#ctx0" brushRef="#br0" timeOffset="240837.8906">10442 12998 18385,'0'-20'2851,"20"20"-2083,-20 20 770,0-1 95,18 1-480,2 21-352,21 18-160,-21 0-321,19 1-160,1 19 0,-1-38-128,1 18 32,-20-20-416,19-19-160,-19 20-417,-20-40-609,20 20-832,-20-20-1826,-20-20-3972</inkml:trace>
  <inkml:trace contextRef="#ctx0" brushRef="#br0" timeOffset="241207.0312">10480 13117 15726,'-18'-60'5574,"18"40"-3332,0-19-320,18-1-225,2 1-736,21-2-641,-2 22-223,1 19-97,0 0 0,19 19-193,-39 1 65,19 40-32,-19-20-32,-20 19 96,0 21 128,0-21-64,0-19 32,0 0 0,0-1 0,0-19 64,20-20 64,21 19 0,-3-19-128,3 0 192,-3 0-160,3 22 0,-1-3 64,-21 1 33,1 0 31,-20-1-64,0 21-96,-39 0-64,19-20-193,-20 0-191,-19-20-449,18 19-800,21-19-1474,-19 0-4997</inkml:trace>
  <inkml:trace contextRef="#ctx0" brushRef="#br0" timeOffset="243182.6171">12090 13037 14029,'18'-39'4772,"-18"-1"-3074,0 21-865,0-22 160,-18 21 544,-3 20-640,1-19-481,0 19-223,-20 19-33,21 1-224,-1 21 160,-20-2-32,20 0-96,20 1 32,-19 0-32,19 0 32,0-1-64,19 0 32,-19 2-32,20 18 32,0-20 32,0 2-65,0 18 1,-1-19 96,-19 0-96,0-20 96,0 19 0,0-19-64,20 0 161,-20-1-1,0-19 0,0 20 64,0-20 0,20 0 96,0-20-95,0 20-161,19-19-32,-19 19-96,21 0 31,-21 0-255,19 0-545,-19 0-448,0 0-993,0 0-1281,-1 19-1923</inkml:trace>
  <inkml:trace contextRef="#ctx0" brushRef="#br0" timeOffset="243682.6171">12665 13435 19378,'-20'0'512,"-1"-20"-319,1 20 799,-18 0 258,17 0-193,1 0-353,0 20-319,1-1-65,19 21-64,0 0-160,0 0-32,0-1-64,19-19 0,21-1 32,1-19 0,-23-19-32,23-1 64,-1 0-192,-22-19 96,3-21 64,-1 20 0,-20-19 0,0-1 0,-20 1-96,-1-2-96,-17-17-32,-3 19 192,21-2 288,-18 22 1,17 19-1,1 20 0,20 0 289,0 40-193,0-1-32,0 21-95,20-1-1,21 0-128,-23 21-64,23 1-96,-1-22-192,19 0-257,0-19-351,-19 0-161,19-21-609,-19 1-1281,-20 0-1377,1-20-6182</inkml:trace>
  <inkml:trace contextRef="#ctx0" brushRef="#br0" timeOffset="243906.25">13062 13315 18865,'40'20'3588,"-21"21"-2179,-19-22-96,0 1-448,20 19-352,-20-19-417,20 19-160,0-18-289,0-1-351,-20 0-353,19-20-673,1 0-1665,-20 0-1186</inkml:trace>
  <inkml:trace contextRef="#ctx0" brushRef="#br0" timeOffset="244129.8828">13102 13215 16079,'-40'-59'1922,"19"40"-994,1 19-799,20-20-290,0 20-223,0 0-897,20 20-2595</inkml:trace>
  <inkml:trace contextRef="#ctx0" brushRef="#br0" timeOffset="244435.5468">13438 13513 15855,'21'61'1473,"-21"-22"-640,20-19 576,-20-20 353,20 19-513,-20-19-416,18 0-193,-18 0-31,0-19-1,0-1 33,0 20-64,0-39-97,-18 19-224,-2 0-96,0-20 33,-1 0-129,21 1-32,0 0 0,0-2-32,0 21-96,0 0-257,21 1-351,-1 19-289,0 19-769,-2-19-1249,23 20-1249,-21 0-2754</inkml:trace>
  <inkml:trace contextRef="#ctx0" brushRef="#br0" timeOffset="244739.2578">13736 13415 13260,'40'0'2434,"-20"0"-224,1 0 769,-3-20-865,2 20-672,1-19-802,-1 19-448,0-22-95,-2 3-33,3 19 64,-21-20-32,20 0 32,-20 1 0,0 19 0,-20 0 0,-1 0-64,3 0 64,-22 0 65,19 19-65,1 1 0,2 0 0,-3-1 128,1 22 65,0-1-129,20-21-128,0 21-96,20 0-192,0-20-417,19 0-416,-19-1-737,41-19-1377,-22 0-1345,21 0-9097</inkml:trace>
  <inkml:trace contextRef="#ctx0" brushRef="#br0" timeOffset="244974.6093">14252 13376 17424,'0'-41'3075,"0"21"-1634,-20 20 289,20 0 64,-18 20-161,-3-1-672,1 22-416,20-1-257,0-1-224,0 0 0,20-18-64,19-1-96,1 0-32,1-20-353,-2 0-448,1-20-256,-1 20-993,1-20-3203,0-1-11499</inkml:trace>
  <inkml:trace contextRef="#ctx0" brushRef="#br0" timeOffset="245457.0312">14629 13137 15951,'-19'-40'2018,"19"21"288,-20-2-96,20 1-609,0 20-127,0 0-321,20 41-449,-20-22-95,19 40-193,1 0-223,0 2-65,21 17-160,-21-17 64,-2-22-256,23 20-225,-21-18-416,0-21-576,-1 19-865,1-39-2146,-20 20-7400</inkml:trace>
  <inkml:trace contextRef="#ctx0" brushRef="#br0" timeOffset="245708.0078">14590 13335 20915,'-60'41'2627,"41"-41"-1762,-1 19 256,20-19 320,0 0-384,20 0-384,19 0-545,1 0-128,-1 0-128,21 0-97,-1-19-287,2 19-609,-22 0-609,21 0-2017,-21 0-1795</inkml:trace>
  <inkml:trace contextRef="#ctx0" brushRef="#br0" timeOffset="246000">15027 13415 18033,'39'20'3587,"-19"-20"-2018,1-20 321,17 0-352,3 1-481,-21-3-289,18 3-575,3-1-33,-21 0-64,0 1 0,-1-1-64,-19 20-32,0-20-64,-19 20 32,-1 0 32,-20 20 0,1 0 0,-1-1-64,-1 1 128,3 19 0,17-17-160,1 17 32,0-19 64,20 19-288,0-19-225,20 20-320,0-20-320,1-20-448,17 20-834,3-20-2241,-1 0-9417</inkml:trace>
  <inkml:trace contextRef="#ctx0" brushRef="#br0" timeOffset="246426.7578">15483 13335 19186,'-20'0'1857,"0"19"-1440,20-19 928,-19 41 321,19-21-289,-20 19-704,20 1-481,0 0-192,0 0 64,20-21-96,-1 1 96,1-20-160,0 0 64,21-20 32,-21 1-32,-2-21 0,2 0 64,1 0 0,-21 1 0,0-22-64,0 2-32,-21 0 128,1-1-64,2 1 96,-2 20 224,20-2 417,-21 2 0,21 39-97,0-20-255,0 40-33,0-1-32,0 21-64,0 0-224,21 19-32,-1 0-128,-2 2-224,2-2-128,1-18-225,19-2-192,-21 0-416,1-19-769,0 0-1281,0-1-1186,-20-19-8711</inkml:trace>
  <inkml:trace contextRef="#ctx0" brushRef="#br0" timeOffset="246825.1953">15801 12958 20979,'0'-19'2755,"20"19"-2211,-20-20-351,20 20 255,-1 0 385,1 0-160,0 0-385,0 20-256,1-20 32,17 19-128,3 21 0,-21-21-96,19 1-1,1 21-95,-20-22 128,19 21-96,-19-1 32,20 0 96,-21 2-33,1-2 129,0 1 129,0-21 95,0 22 128,-1-1-64,-19-21 1,0 21 287,0-21-95,0 2-193,-19-1-192,-1 0-160,0-20-256,0 0-321,0 0-736,20 0-1538,-19 0-4612</inkml:trace>
  <inkml:trace contextRef="#ctx0" brushRef="#br3" timeOffset="256756.8359">3811 7122 1921,'0'0'3492,"0"20"-3428,0-20 96,0 0 577,0 19 191,0-19 578,0 0-97,0 0-512,0 0-96,0 0-97,0 0-191,0 0-1,20 20 289,-20-20 64,0 20-449,0-20 1,0 19-65,0-19 32,0 20-127,0-20 31,0 0-32,0 0 97,0 0 95,0 0 97,0 0-161,0 0-128,0-20-160,0 20-32,0-19-64,0 19 32,0-20-32,0 20-32,0-20 32,0 20 0,0-19 64,20 19 0,-20-20 32,0 20 33,19-20 63,-19 20 0,0 0 96,0 0-64,20-21 33,-20 21-129,0 0-64,20 0 0,-20-19-32,20 19 64,-20 0-32,20-20 0,-1 20-32,1-20 160,0 20-63,0-20-1,0 20-96,-20 0 32,19 0 128,-19-19-96,0 19 32,20 0 96,-20 0-288,20 0 160,-20 0 0,0 19 1,21-19 63,-21 0-128,0 0 288,0 0-256,20 20-64,-2 0 224,-18-20-32,20 20-63,1-1 95,-21-19-160,20 21 32,0-1 64,-1-20-160,1 20 64,-20-1-32,20-19 96,-20 0-64,20 20 0,-20-20 65,20 0-65,0-20 64,-1 20-96,1-19 0,-20 19 96,20-20-160,0 20 32,1-20-32,-21 20 64,18-21-32,-18 2-32,20 19 64,0-20-64,-20 20 0,21-20 64,-1 20-128,-20 0 160,18-20-64,3 20-32,-1 0 0,-20-19 32,20 19 0,-20 0-32,20 0 64,-20 0-64,19 19 64,-19-19-64,0 0 32,20 20-64,-20-20 160,20 20-192,0 0 96,0-20 96,-20 19-96,19-19-32,1 21 64,-20-21-32,20 0 0,0 0 0,0 0 0,-20 0 0,19 0 32,1 0-64,-20 0 32,20 0 0,0 0 32,1 0-32,-21 0 64,18 0-32,2 0-64,1-21 96,-1 21-64,0-19-32,-2 19 128,23-20-128,-21 20 32,0-20-64,0 20 160,-20-20-128,19 20 0,1 0 32,-20 0 0,20 0 0,-20 0 32,20 0 64,-20 0-288,20 0 320,-1 0-160,-19 0 32,20 0 0,-20 20 0,20-20 32,1 20 0,-21-20-32,20 20-32,-20-20 96,18 19-96,-18-19 0,20 0 0,1 21 96,-21-21-32,20 20-64,-20-20 64,20 0-96,-20 0 128,19 0-32,-19 0 32,0 0-32,20-20 0,0 20-96,-20-21 128,20 21-96,-20 0 64,20-19 32,-1 19-64,-19 0-160,20 0 256,0 0-128,0 0 64,0 0 0,-20 0 160,19 0-192,-19 0 225,20-20-65,-20 20-128,0 0 32,0 0-64,20 0 32,-20 0-32,0 0-32,20 0 0,-20 0 0,0 0 32,21 20-32,-21-20 64,18 19 0,-18-19 0,20 0-32,0 0 64,1 0 32,-1 0-64,-2 0 0,3-19 32,-1 19-64,0-20-32,0 20 0,-1-20-32,1 20-32,0 0 32,-20 0-160,20 0-289,-20 0-384,20 20-608,-20-20-1890,0 0-3780,0 0-3523</inkml:trace>
  <inkml:trace contextRef="#ctx0" brushRef="#br3" timeOffset="258532.2265">3811 7638 6534,'0'0'4036,"0"-20"-2307,0 20-384,0 0 225,0 0-193,20 0-224,-20 0-384,0 0-321,0 0 161,20 0 256,-20 0 0,0 0-321,19 0-288,1-20-127,0 1-33,0-3-32,0 22-64,-1-19 32,1 19-64,-20-20 0,20 20 32,0 0 0,0 20 32,-1-20 96,1 19-64,-20 3-32,20-3 384,1 1-224,-1 0 97,-2-1 31,2 1-128,-20-20-32,21 0 1,-1 20-33,0-20 0,19-20-32,-19 0 192,0 20-160,20-19-32,-21-1-32,1 0-64,20 1-96,-19-22 192,-3 21-32,2 0-96,0 20 32,1-19-32,-1-1 32,-2 0 64,-18 20-31,21 0-66,-1-19 130,0 19-33,0 0 0,-20 0 32,19 0-96,1 19-32,-20 1 224,0 0-224,20 19 64,-20-19 0,0-1 0,0 3-32,20-3 64,-20 1-96,0 0 64,20-20-32,-20 0 0,0 19-96,19-19 224,-19 0-32,20 0-128,-20-19 224,20 19-192,0 0 32,0-20-32,-1 0 64,21 1-64,-20 19 32,1-22 33,-21 3 31,18 19-32,2-20-64,-20 20 32,21 0-32,-1-20 0,0 20-64,-20 20 160,18-20-64,-18 20-64,21-1 192,-21 3-256,20-22 128,-20 19 0,20 1-96,0-20 32,0 0 128,-1 0-96,1 0 96,20 0-128,-20 0 96,-1-20-96,21 1 64,-19-3-64,-1 22 64,18-19-128,-17-1 96,-21 0-96,20 20 160,-20 0-192,0 0 192,20 0-64,-20 0-64,19 20 32,1-20 32,-20 20 64,20-20-64,0 0-64,0 0 96,-1 19 64,-19-19-128,20 0-64,0 0 0,0 0-33,0 0 1,-1 0 160,-19 0-96,20 22 64,-20-22 96,20 0-32,0 0 33,1 0 31,-3 0-128,22 0 96,-19 0 0,17-22-32,-17 3 128,19-1-128,-20 20 64,-1-20-64,21 20 32,-40 0-128,20-19-64,0 19 32,0 0-128,-20 0-32,19 19-225,-19-19-415,20 0-642,-20 0-832,0 0-865,0 0-4228,0 0-3075</inkml:trace>
  <inkml:trace contextRef="#ctx0" brushRef="#br3" timeOffset="260727.539">3513 8134 8295,'-20'0'2146,"20"0"-1121,0 0 513,0 0-33,0 0-31,0 0-129,20 0-384,-20 19-160,0-19-33,20 0 97,-20 21-224,0-21-225,0 0-288,20 20 0,-20-20-32,0 0-31,19 0 95,-19 0-32,0 0 64,20 0-64,-20 0-96,0 0 64,20 0 32,-20 0-192,20 0 128,-20 0-32,0 0-96,21 0 128,-21 20-32,18-20-32,2 0 0,-20 0 129,21-20 63,-1 20-32,0-20 0,-2-1-32,3 2-32,-1-1 0,0 0 64,0 1 97,-1-1 31,1 20-64,0-20-64,0-1 0,0 1-63,-1 1 31,21-1-96,-20 20 0,0-20 0,-1 20-32,1 0 0,0 0 0,-20 20 64,21-20-32,-1 20 160,-20-1-128,18 1 64,2 21-64,-20-21-96,21-1 96,-1 1 32,0 0-96,-1-1 32,1 2-32,0-21 97,20 0-33,-40 20 32,20-20-128,-1 0 64,1 0 0,0 0 0,0-20 0,-20 20-32,21-21 96,-3 2-128,2-1 0,-20 20 96,20-20-64,1 1 0,-21 19 0,20-20 0,-2 20 32,3-20-64,-1 20 32,0-21 0,0 1 0,-1 20 0,1 0 0,0 0 0,0 0-32,-20 0 64,20 20-32,-20-20 0,19 21-32,-19-1 96,20-20 0,0 20-32,-20-20 0,20 19-96,0-19 96,-20 0 32,19 20-96,1-20 64,-20 0-32,20 0-64,-20 0 160,20-20-96,1 1 32,-3 19-96,2-20 64,-20 0 0,21 20 0,-1-21-32,0 1 32,-2 20 0,3-19 0,-1-1 32,0 20-32,20-20-32,-21 20 32,1 0-32,20 0-32,-20 0 64,-1 0 96,1 20-160,0 0 128,1-20-96,-1 19 0,-2 1 32,-18 1 64,20-1-96,1-20 96,-1 20-128,-20-20 128,20 0-64,-20 0 0,19 0 64,-19-20-32,20 20-32,0-20 0,-20-1 64,20 1-64,0 1 0,-20-1-64,19 0 128,1 1-128,-20 19 96,20 0-64,0 0 64,-20 0 32,20 0-96,-1 19 160,-19-19-128,20 0 96,0 0-64,-20 0 193,20 20-161,1-20-32,-21 0 0,18 0-32,-18 0 64,0 0-160,20 0 224,-20-20-160,20 20 64,-20-19 0,21 19 32,-21-20-96,20 20-32,-20 0 96,18 0-64,-18 0 64,21 20-64,-21-20 64,0 19 0,20 1-96,-20-20 96,20 20 0,-20-20-96,20 0 0,-20 19 32,19-19 32,1 0 0,0 0 32,0 0-96,0-19 96,0 19 64,-1 0-32,1 0 64,0 0-128,0-20 64,19 20 64,-19-20-128,21 1-32,-21 19-128,-2-20-160,3 20-321,-1 0-672,-20 0-1474,0 0-3459,0 20-4003</inkml:trace>
  <inkml:trace contextRef="#ctx0" brushRef="#br3" timeOffset="268265.625">14352 6844 7975,'-21'0'1858,"21"0"-545,0 0 0,0-20-224,0 20-96,0 0-64,0 0-352,0 0 191,0 0 353,0 0-160,0 0-352,0 0 160,0 20 31,0-20-223,21 0-65,-21 19-287,0-19 31,0 0 0,0 0-64,0 0 65,0 0 191,0 0-64,20 0-31,-20 0 31,0 0-160,0 0-96,0 0-96,0 0-64,0 0 32,0-19-32,20 19 128,-20 0-96,20 0 33,-20 0-1,0 0-64,0 0 128,0 0-96,0 0 0,0 0 64,19 0 0,-19-20 32,0 20 32,0 0 32,0 0-32,20 0-32,-20-20 32,0 20-64,20 0 1,-20 0-97,0 0 32,20-21 96,-20 21 32,20 0-96,-20 0 64,19-19-96,1 19 32,0-20-32,0 20 0,0-20 64,-1 1-64,1 19 0,0-20 96,0 20-160,1 0 128,-1 0-32,-2 0-32,3-20 64,-1 20-64,0 0 32,0 0 32,-1 0-32,1-19 32,-20 19-320,20 0 576,0 0-352,-20-21 64,20 21 32,-20 0-160,0 0 192,0 0 33,0 0-97,19 0-32,-19 21-32,0-21 96,20 19 0,0-19-32,-20 20-32,20 0 32,0-1-64,-1 1 64,-19 0 0,20-1-64,0 2 96,-20-21-32,21 20-160,-21-20 224,0 20-64,20-20 0,-20 0-64,18 19 96,2-19 0,-20 0-32,21 0 0,-1 0-32,-20-19 96,0 19 32,20-20-160,-2 20 192,-18-20-160,21-1-64,-1 2 96,-20-1-32,20 0 0,0 20-32,-20-19 0,19-1 32,1 20-32,0-20 32,0 20-96,-20 0 64,20-19 64,-1 19-32,-19 0-64,20 0 0,-20 0-32,20 0 160,0 19-160,1-19 128,-21 20-32,20-20 32,-2 20-32,2-20 0,1 19-64,-1 1 96,0-20 0,-1 20 0,-19-20-64,20 0 64,0 0 32,-20 0-32,20 0-32,0 0 32,-1-20 32,1 20-32,0-20-32,0 1 0,19-1 32,-19 20-96,0-20 96,-20 1 0,20 19-64,1-21 0,-21 21 0,18 0 32,-18 0-64,20 0 128,-20 0-160,21 0 96,-1 0-64,0 0 64,-2 21 0,-18-2 0,21-19 0,-1 20 32,-20 0-160,20-20 288,0 0-160,-20 19 0,0-19-64,19 0 64,-19 0 160,20 0-128,0-19-32,0 19 96,0-20-32,-1 20-128,1-20 32,-20 20 0,20 0 32,-20-19-32,0 19-64,20 19 32,-20-19 32,20 20 32,-20-20 0,19 20 0,1-20-32,-20 19 128,20 1-64,1-20-32,-21 0 0,20 0 64,0 0-64,-20 0 0,18 0 32,3 0 32,-21 0-96,20 0 32,0 0 32,-20 0-96,20 0 64,-1 0 0,-19 20 0,20-20-64,-20 0 128,0 0-64,20 0 32,-20 0-32,20 0 32,-20 0 0,20 0 64,-1-20-160,-19 20 128,20 0-160,0 0 96,-20 0 64,20-20-128,-20 20 32,21 0 32,-3 0 32,-18 0-96,20 0 192,-20 0-96,20 0-64,1 0 160,-21 0-96,20 0-32,-20 0 0,18 0-32,3 0 32,-1 20 0,0-20 0,-20 0 0,20 0-32,-1 20 32,1-20 0,-20 19 0,20-19 32,-20 0-64,20 0 0,-20 0 32,20 0 161,-20 0-194,19 0 162,1 0-1,-20 0-224,40-19 128,-40 19 0,20 0-128,-1-20-193,1 20-255,-20 0-321,20 20-993,-20-20-2146,0 19-5861,0-19 2786</inkml:trace>
  <inkml:trace contextRef="#ctx0" brushRef="#br3" timeOffset="270524.414">14511 8214 1537,'0'0'3235,"0"0"-1153,-20 0-769,20 0-160,-20 0-448,20 0 160,-20 0 736,20 0-351,0 0-290,0-20 33,-20 20 353,20 0-161,0 0-224,0 0-321,0 0-95,0-20-129,0 20-128,0 0-63,0 0 95,0 0-96,0 0-32,0-21-31,0 21-33,20 0 32,-20-19-32,20 19 32,0-20 0,0 20 96,-1-20-95,21 1 63,-20 19 0,19-20-96,-19 20 0,20 0 0,-19 0-96,17 0 65,-17 0-1,-1 0-32,0 20 96,-20-1 64,20 1-32,-1-20 32,-19 39-127,20-18-1,-20-1 0,20 0-32,-20-1 64,20-19-96,0 20 128,-20-20-32,19 20 0,1-20 97,0 0-193,0 0 32,0 0-64,-1-20 160,21 20-128,-19-20 32,-1 20 0,-2-19-96,2-1 96,1 0-96,-1-1 64,-20 2 32,0 19-96,20-20 32,-20 20 32,18-20-32,-18 20-32,21 0-64,-21 0 96,20 0 0,-20 20-32,20-20-32,0 20 96,-1 20-32,1-20 32,0 0-32,-20 19 0,20-19 32,0-1-32,-1 1 0,-19-20 96,20 21-224,-20-21 224,20 0 32,-20-21-128,20 21 64,1-20-32,-1 1-32,-2-1 0,2 0 0,1 1 0,-21-1-32,20 20 32,0-20 32,-20 20-64,19 0-32,-19 0 96,20 0-32,-20 0 32,20 0-32,0 0 0,19 0 0,-19 0 32,0 20 0,0-20-32,0 20-32,-1-1 96,1 1-160,-20-20 224,20 20-128,0-1 32,1-19 32,-3 0 0,2 0-32,1 0 32,-1 0 33,0-19-65,-2-1 64,3 0-96,19 1 96,-20-1-96,-1 0 0,1-1 0,0 2 0,0 19-96,-20 0 160,20 0-128,-1 0 96,-19 19 0,20-19-32,-20 21-32,20-1 96,0 0 0,-20-1-32,20 1 32,-20-20 0,19 20 0,-19-20-64,0 0 0,20 0 64,-20 0-64,20 0 32,-20-20-96,21 20 64,-1-20-32,0 20 32,-20-19-32,18 19 0,3 0 0,-21 0 32,20 0-32,-20 0 64,20 19-64,-20 1 64,20 0-96,-20-20 128,19 19 32,-19-19-160,20 20 32,-20-20 64,20 0-32,0 0 64,0 0-128,-20-20 128,19 20-32,1 0-128,-20 0 160,20 0-64,-20 0-32,0 0 0,20 0 0,-20 0 32,21 0 0,-3 20 0,2-20 0,0 21 0,1-21 32,-1 0-64,19 0 128,-19 0-160,20 0 128,-21-21 32,21 21 0,0-20-32,-21 20-128,1 0 96,0 0-224,0 0-224,-20 20-449,0-20-737,0 41-2145,0-22-5254,0 1 513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0:08:31.456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3653 10338 11434,'0'0'737,"0"-20"-513,0-1-192,0 21 32,0-19 32,0-1 1,0 20-33,-21-20 32,1 20 32,0 0 288,0 0-96,1 0 1,-1 0-193,0 0-64,0-19 0,-19 19 64,19 0 449,0-20-33,-20 20-191,1-20 127,-2 20-128,1 0-95,-19-19-193,0 19-32,19 19-64,-19-19 0,-1 0 0,21 20 32,-22 0 0,3-20 0,17 19 0,2-19 32,-1 20 0,0-20-32,1 0 32,19 0 32,-20 20 32,1-20 0,-1 0-32,-1 19-32,23-19-32,-23 21 0,1-1 0,21 0-32,-21-1 0,20 1 0,0 19 32,-19 2 64,39-21 64,0 19 224,0-19 65,0 19-161,0 2-128,39-2-32,-19 0-32,0 1-32,20-19 0,-21 18-32,21 1 0,1 19 0,-3-19 32,3 0 0,-3-1-32,3 0 97,-1 2 63,-1-2-64,1-19 256,19 0-96,2-1-160,-3 3-31,3-3-1,18 1-128,0-20 192,-20 0 32,22 20-224,-2-20 96,0 19-32,0-19 64,1 0 0,-1 0-32,1 0-64,-1 0 224,0 0-160,-19-19-32,19 19 0,0-20 32,0 0 0,-18 20 0,18-41 0,-19 22 0,19-1 32,-40-19-32,22-1-64,-23 0 32,3 20 96,-1-19-128,-21-20 96,1 18-128,0 2 128,-20-1 0,0 1 1,-20-2 223,0-18 224,-19 20-95,19-2 31,-21-18 1,-18 20-129,19-22-32,-39 22 161,20 0-33,-40-1-192,0 0-192,-21 20-128,1-19-224,0 39-673,-1-20-737,-18 20-1409,-1 0-4964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0:09:28.6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833 3269 17264,'-21'-19'769,"21"-1"95,0 20 418,0 0 159,0 0-256,0 39 0,0-17-160,21 37-448,-21 0-225,20 21-96,0-21-96,0 21-95,-20-21-65,20-20 0,-1 21-193,1-20-607,0-21-610,-20 21-1152,20-19-2083</inkml:trace>
  <inkml:trace contextRef="#ctx0" brushRef="#br0" timeOffset="254.8828">595 4065 22132,'-60'39'1666,"40"-39"-1346,20 0 449,0 0 320,20 0 32,20-20-128,-1 1-544,1 19-257,19-20-96,22-1 0,-2 21-160,-20-20-160,21 1-161,-1-1 33,1 0-321,-22 1-448,3-1-705,-2-1-352,-19 1-896,-1 20-866</inkml:trace>
  <inkml:trace contextRef="#ctx0" brushRef="#br0" timeOffset="485.3516">415 3330 23510,'-38'-39'672,"18"-2"161,20 21-641,40-19 545,-1 19-192,1-19-257,19 18-352,1 1-128,-21 0-577,22 20-160,-3-19-1569,1 19-1698,22 0-1346</inkml:trace>
  <inkml:trace contextRef="#ctx0" brushRef="#br0" timeOffset="985.3516">1329 3489 18033,'0'59'864,"0"-19"738,20 0-257,-20-1-288,20 0 0,0 2-160,0-2-192,-1-19-289,-19 0-96,20-20 129,-20 0-1,20 0-192,-20-20-223,0 0-66,0 1-31,0-22 161,0 2-226,0-1 97,20 21 0,0-1 96,-1 0 65,1 20-33,0 20-32,1 19-257,17 1-511,-18-1-289,21 2-673,-1-2-896,-1 0-1698,-19 1-9481</inkml:trace>
  <inkml:trace contextRef="#ctx0" brushRef="#br0" timeOffset="1695.3125">2005 3667 16143,'0'20'1089,"0"-1"-865,0 1 1281,20 40 97,19-1-33,-19 22-255,20-3-546,-1-17-351,1-2-225,-20 0 64,-1-19 129,-19 0-33,20-21-128,-20 1-32,0-20 289,0 0-33,-20 0-288,1-20-288,-21-19 320,20-21-256,-19 1 64,-1-20-64,-1-21-96,3 0-64,17 22 64,21 17 32,21 22-129,-1 19 1,-2 1 96,23 19-192,-1 19 192,19 1-33,-39 39 129,19 1-96,-19-1 64,0 2 64,-20-22-32,0 20 160,-20-39-96,20 1-609,-20-1-544,1-20-1185,19 0-1730,-20-41-6854</inkml:trace>
  <inkml:trace contextRef="#ctx0" brushRef="#br0" timeOffset="2006.8359">2361 3706 18673,'0'61'1121,"0"-22"-32,0 0 385,0 1-353,0-19 32,20-1-416,-20-20-481,0 0-192,20 0 192,1 0 0,-3-20-64,-18-1-224,20 1 97,1-19-33,-1 19 0,-20 20-129,0-20 130,0 40-130,20-20 194,-2 20-65,3-1-161,-1 21-287,0-19-609,0-1-544,19-20-770,-19 0-1216,0 0-1602</inkml:trace>
  <inkml:trace contextRef="#ctx0" brushRef="#br0" timeOffset="2196.2891">2659 3330 19410,'20'39'2338,"-20"1"-1185,20 0-128,-20 39-64,20 1-224,0-21-385,19 0-352,-19 1-705,1-20-480,17-1-512,3-39-1250,-21 0-1986</inkml:trace>
  <inkml:trace contextRef="#ctx0" brushRef="#br0" timeOffset="2390.625">2440 3608 21460,'-18'0'1697,"36"0"-1536,2 20 1056,41-20 128,-2 0-480,20 0-417,-19 19-416,-1-19-480,2 0-353,-2 0-224,-1 0-865,-17 0-1377,-21 0-1185</inkml:trace>
  <inkml:trace contextRef="#ctx0" brushRef="#br0" timeOffset="2752.9297">812 4341 23830,'-38'61'128,"38"-41"-160,38-20 288,23 0 609,18 0-64,40 0 192,21 0-352,18-20-353,40 20-224,1-20 0,40 1-320,-21-3 31,-19 3-63,-61 19 64,-39-20 128,-39 0 96,-21 20 0,1-19-64,-19 19 96,-1 0-288,-20 0-417,18-20-1345,-18 20-2338,20-20-1986</inkml:trace>
  <inkml:trace contextRef="#ctx0" brushRef="#br0" timeOffset="2973.6328">3394 3489 24695,'0'0'1057,"0"0"-1089,0 0-961,20 0-513,-20 0-415,20 0-257,19 19-2179</inkml:trace>
  <inkml:trace contextRef="#ctx0" brushRef="#br0" timeOffset="3078.125">3612 3845 23478,'0'40'-481,"0"-40"-2690,0 21-1153</inkml:trace>
  <inkml:trace contextRef="#ctx0" brushRef="#br0" timeOffset="4411.1328">4645 3687 12844,'-20'-40'1281,"0"21"-288,-1-1 96,3 0 1281,-2-1-897,-1 21-383,1 0 159,0 21-513,2-1-479,18 39 31,-21 0 224,21 1 65,0-20-289,21-1-64,-21 2-127,38-21-65,-18-1 96,21-19-32,-23-19-64,23-1 0,-21-21-96,0 2 32,-20-1 0,19 21 96,-19-22-64,-19 21 96,19 1 32,-20 19 0,20 0 0,0 19-160,0 1 64,0 21 64,20-22-64,-1 1-320,21 0 0,-20-1-449,19 1-224,1-20-512,0-20-1122,-21 20-1152,1-19-6439</inkml:trace>
  <inkml:trace contextRef="#ctx0" brushRef="#br0" timeOffset="4715.8203">4963 3489 16719,'18'59'1794,"2"-19"-609,1 19 385,-21-19-289,20 20 256,-20-40-95,20 19-738,-20-19-447,18-20-129,-18 19 128,0-19-160,21-19 128,-21 19 0,0-40-159,0 21-65,0-22 128,0 21-96,20 1-96,-20-1 64,0 20-193,20 20 65,0-20 64,0 39-32,19-18-416,1 18-802,-1 1-1120,1-21-2595,1 1-9833</inkml:trace>
  <inkml:trace contextRef="#ctx0" brushRef="#br0" timeOffset="5403.3203">6014 3567 11402,'0'-59'3524,"-20"59"-1314,20 0-449,0 0 129,0 0-1025,0 40-96,20 0 192,-20 0-32,20 19-417,0 1-256,0-21-32,0-19-63,-1 0-33,1-1 32,20-19 0,-19-19-32,-3-1-96,2 0-256,1-19 224,-21-2 0,0 22 96,0-1 0,0 0-96,0 1 0,0 19 64,0 0-96,0 19 32,20 1 64,0 19 32,-2 2-128,3-2-96,19-19-352,-1 19-513,-19-19-833,20-20-1185,-20 0-1025,-1 0-10601</inkml:trace>
  <inkml:trace contextRef="#ctx0" brushRef="#br0" timeOffset="5700.1953">6510 3647 18769,'20'40'1698,"0"-1"-225,0-18-544,0 18-32,-1-19 128,-19-20-256,20 20-481,-20-20-96,20 0-64,-20 0 225,0 0-65,0-20-320,0 0 128,0-19-64,0 18-64,21-18-32,-21 19-32,20 0-96,-20 1-65,18 19 33,23 19 32,-21 1-417,19 19-832,-19-19-929,20 1-1154,0-1-1472</inkml:trace>
  <inkml:trace contextRef="#ctx0" brushRef="#br0" timeOffset="6108.3984">7087 3608 18673,'-21'20'1666,"21"-1"-225,-20 1-256,20 19 385,0 22-97,20-22-640,-20 0-609,41-19-96,-23 0-160,3 1-32,19-21 96,-1-21-160,-19 1 32,0-19-96,0-20-193,-20 18 193,0-18-96,-20-20 32,0-1-257,-19 2-191,-1-2 191,-1 21 385,3 18 288,17 21 321,1 0 127,20 20 97,-20 20-385,20 0-32,20 21 257,0 18 63,1 0-191,17 1-129,3 19-224,18-19-32,-19-21-384,19 1-225,-19-1-352,0-18-544,-1-1-1089,1-1-1698,-19-19-5061</inkml:trace>
  <inkml:trace contextRef="#ctx0" brushRef="#br0" timeOffset="6265.625">7583 3528 19506,'20'60'3011,"-2"-40"-1634,3 19-1057,-1-19-223,0 19-226,-20-19-95,20-20-641,-1 21-1761,-19-21-2051</inkml:trace>
  <inkml:trace contextRef="#ctx0" brushRef="#br0" timeOffset="6403.3203">7542 3230 19666,'-38'-20'1057,"38"1"-448,-21 19-1058,21 0-3266,0 0-2499</inkml:trace>
  <inkml:trace contextRef="#ctx0" brushRef="#br0" timeOffset="7019.5313">7880 3528 15630,'0'0'801,"21"0"-481,-1 20 1634,-2-1-448,2 22-642,1-2-127,-1 1-96,19-1-289,-19 2-32,0-22 353,0-19-64,-20 0-65,20 0-31,-20 0 159,-20 0-191,20-39-385,-20 18 0,20-18 96,-20-1-64,0-19 0,20 19-128,0 0-32,0-19-32,0 40-64,20-2-256,0 1-289,20 20-640,-1 20-1121,1 1-2083,-1-2-3554</inkml:trace>
  <inkml:trace contextRef="#ctx0" brushRef="#br0" timeOffset="7308.5938">8496 3667 16367,'39'0'1057,"-19"-20"480,20 1 161,-20-1-769,19-21 32,-19 22-192,0-1-513,0-19-64,-20 19-96,0 0 32,0 20-64,-20-19-96,0 19 32,-19 0 128,-1 0 65,0 19 95,20 1 32,-19 19 193,19 1-129,0-21-32,20 22-224,0-2-128,0 1-64,40-1-192,-1-18-417,1-1-864,20-1-1666,-1 1-1473,20-40-10154</inkml:trace>
  <inkml:trace contextRef="#ctx0" brushRef="#br0" timeOffset="7518.5547">8992 3528 18193,'-59'0'1793,"39"20"-543,0-1 223,0 2-480,20 19 160,0-1-128,0 0-577,20-19-351,20 21-97,-1-22-193,21-19-191,-1 0-513,0 0-160,2-19-608,-3-1-1058,-17-21-192,-21 22-384,-1-21-5189</inkml:trace>
  <inkml:trace contextRef="#ctx0" brushRef="#br0" timeOffset="7685.5469">9269 3191 18705,'0'-20'3171,"0"40"-1793,0 19-257,0 0-257,0 42-63,21-22-352,-1 21-417,19-21-193,1 1-223,0-21-353,-1 1-640,1-21-993,-20-19-1826,-20 20-8456</inkml:trace>
  <inkml:trace contextRef="#ctx0" brushRef="#br0" timeOffset="8025.3906">9150 3528 19570,'20'0'2146,"21"0"-160,17 0-320,22 0-834,-20 0-287,19 0 95,-18 20-479,18-20-33,-20 0-96,1-20 0,-21 20-128,1-20-64,-20 1-65,-20-1 161,19-19-128,-19 18 160,-19 1-64,-1 0 0,0 20-32,-20-19 288,21 38-160,-21-19 192,-1 40 96,23-19-128,-2 18 1,20 0-225,0 1 96,0 0-321,20 0-415,19-1-513,1-19-1026,19-1-2529,-19 1-5254</inkml:trace>
  <inkml:trace contextRef="#ctx0" brushRef="#br0" timeOffset="8380.8594">10063 3469 20083,'-18'-20'1633,"-2"20"-224,20 20-864,-21 19 288,21 1 320,0 0-288,0 0-577,21-1-288,17-19-96,-18-1-96,21-19 256,-3 0-321,3-19 65,-21-21-224,0 1-289,-20-21 1,-20 20 95,0-19 0,-21-21 33,3 21 384,-3-1 64,3 1 608,18 39 929,-1 0 257,21 40-577,0 0-416,0-1 31,21 40-191,-1-18-129,39 18-288,-1 2-448,3-22-321,-2 20-544,1-39-705,-21 20-1761,1-20-4133</inkml:trace>
  <inkml:trace contextRef="#ctx0" brushRef="#br0" timeOffset="9199.2188">11414 3528 9801,'0'-79'1826,"0"39"352,0 20-64,-21 0 288,3 1-352,-2 19-385,-21 0-351,21 19-386,-19 1-223,19 21-128,0-2-225,20 0-288,0-19-64,20 0-32,0-20-160,1 0 96,-3-20-32,23 0 0,-1-19-97,-22 19 33,-18 1 96,21-2 64,-21 21 32,0 21-64,-21-2 32,21 40 224,0 0 32,21 21-31,-21-1-33,20-19-96,0 19 32,0-18-128,-1-22 128,1 20-64,0-38 32,-20-1 192,0-1-160,0 1 321,-20 0-225,-19-20-320,-1 19 0,-1-19-129,-17-19 33,17 19-384,-18-20-545,19 0-1442,20 1-2306,1-22-8263</inkml:trace>
  <inkml:trace contextRef="#ctx0" brushRef="#br0" timeOffset="9481.4453">11790 3687 18801,'-38'-40'1794,"-3"1"160,21-21-577,2 20-512,-3-19 0,1-1-641,20 21-256,0-20-96,20 37-353,1-17-319,17 39-129,-18 0-609,21 20-1312,-3-1-738,23 3-8103</inkml:trace>
  <inkml:trace contextRef="#ctx0" brushRef="#br0" timeOffset="9851.5625">12446 3291 18833,'-40'-41'769,"21"21"-96,-1 20 576,-20 20 64,1-1 32,-1 22-192,20 18-640,-1-19-225,3 20-224,18-21-32,18-19-192,23 0 128,-21-1-96,19-19 0,1-19-32,0-1 64,-21 0 32,1 1 96,0-1 32,-20 0-32,0 1 96,0 19 96,0 0 64,0 0-31,0 0-321,0 19-33,0 21-351,0-1-481,20-19-833,19 20-2017,1 0-2339</inkml:trace>
  <inkml:trace contextRef="#ctx0" brushRef="#br0" timeOffset="10220.7031">12883 4243 15662,'19'59'1730,"-19"-39"320,0-20-833,0 0 0,0 0 705,-19-20-801,-1 0-865,0-39-128,0-1 129,-19 1 127,19-41-64,-20 2-159,1-22-97,19 1 32,20 19 64,0 22 288,20 19-224,-2-2 1,3 42-225,-1 19-32,0 0 0,19 19 32,-39 21-257,20 0-63,-20 19 0,20 0-97,-20 2 129,0-22-224,-20-19-33,20-1-96,0-19 33,0 0-705,0-19-1474,-20-1-192,20-19-320,-19-1-480,19-20-2147</inkml:trace>
  <inkml:trace contextRef="#ctx0" brushRef="#br0" timeOffset="10503.9063">12784 3071 12267,'19'-39'3972,"1"39"-897,-20 20-609,20 19-864,20 21-289,-21 19-288,1-18-32,20 17-289,-19 2-319,17-1-193,-18-19-128,1-20 0,-1-21-128,0 1 160,-1 0-96,1-20 0,-20-20 96,20 20 32,0-39-128,-20-1 96,20 0-31,-1 20-98,-19 0-31,20 1-32,0 19 0,0 19 32,0 1-320,-1 0-449,1 20-801,20-20-1697,-19 19-2338</inkml:trace>
  <inkml:trace contextRef="#ctx0" brushRef="#br0" timeOffset="11789.0625">14451 3250 15214,'-20'-40'2018,"1"21"-289,19-1 674,-20 20-962,0 0-352,0 0-32,-1 20-608,3 19-1,-2 22 64,-1-2 161,21 40-128,0-20-193,0 1-160,41-21-96,-2 0-32,1-18 0,19-22 0,1-19-96,19 0 0,-20-19-128,-19-22 32,1 2-64,-23 19 0,-18-19-65,0-1-159,-38 0-64,-3 20 63,-18 20 65,19 0 160,0 0 32,1 20-833,19-1-1634,20-19-2017,0 0-4101</inkml:trace>
  <inkml:trace contextRef="#ctx0" brushRef="#br0" timeOffset="11977.5391">14829 3489 23798,'39'0'1441,"-19"-20"-352,20 0-512,-1 20-577,21-19-32,-21 19-256,22 0-705,-23 0-1185,3 0-1762,-3 19-3139</inkml:trace>
  <inkml:trace contextRef="#ctx0" brushRef="#br0" timeOffset="12115.2344">15107 3628 19570,'-21'19'2659,"21"-19"-2051,21 0 866,-1 0-257,18 0-513,-17 0-511,37 0-898,-17 0-1826,18 0-3010</inkml:trace>
  <inkml:trace contextRef="#ctx0" brushRef="#br0" timeOffset="12680.6641">16020 3330 12908,'-20'-61'3555,"-1"42"-896,1 19-770,2 0 97,18 0-512,-21 19-834,21 3 257,0 37-32,0 0-256,21 21-129,-3-2-128,2 2-127,21-21-225,-3 2 0,23-22-225,-22-19-287,1-1-289,0 1-672,-1-20-898,-19-20-2465,-20 1-8168</inkml:trace>
  <inkml:trace contextRef="#ctx0" brushRef="#br0" timeOffset="12991.2109">16218 3291 13388,'39'39'6727,"-19"0"-4934,20 1-672,-20 20 641,19-1-609,2 1-480,-1 19-129,-22-40-320,23 2-95,-1-2-1,-21-19 0,1 0 0,0-20 32,-20 0 128,0-20 129,0 0-161,0-19-128,0-2-64,0-18 32,-20 0-96,0-21-96,20 2-192,0 17-96,0 2-97,0 18-288,0 22-224,20 19-1025,0 0-1249,0 19-1761</inkml:trace>
  <inkml:trace contextRef="#ctx0" brushRef="#br0" timeOffset="13208.9844">16992 3767 21524,'40'59'833,"-20"-20"-65,-1-19-95,-19 1-417,20-1-128,0-1-64,-20 1-256,20-20-608,-20 0-386,0 0-671,20-20-2211</inkml:trace>
  <inkml:trace contextRef="#ctx0" brushRef="#br0" timeOffset="13469.7266">17271 3310 16815,'0'0'4517,"-20"20"-3364,20 19-224,0 1 128,-21 20 128,21-1-32,0 1-384,0-1-481,21-19-192,-1-1 32,19-18-64,-19-1-128,20-20-128,-1 0-64,-19 0-481,20-20-352,-21-1-641,1 1-704,-20 1-1538,0-1-6534</inkml:trace>
  <inkml:trace contextRef="#ctx0" brushRef="#br0" timeOffset="13622.0703">17310 3528 19570,'-21'-20'1762,"21"20"-353,21-19-768,-1 19-225,0-20-192,19 0-128,1 1-640,-20 19-1378,0-21-2210,-1 21-1281</inkml:trace>
  <inkml:trace contextRef="#ctx0" brushRef="#br0" timeOffset="13752.9297">17289 3330 19122,'-59'-20'2178,"59"1"-1602,0-3-31,0 3-577,21-1 96,-1 0-128,19 1-961,-19-1-2338,0 0-7304</inkml:trace>
  <inkml:trace contextRef="#ctx0" brushRef="#br0" timeOffset="13976.5625">17568 3091 20050,'59'60'2659,"-18"-20"-993,-3-1-97,23 22-352,-22-2-192,1 0-288,-1 21-161,-19-21-415,0 21-33,-20-21-224,0-20 32,0 21-161,-20-20-95,-19-21-32,19 1-321,-20-20-384,20 20-544,20-20-1250,-19 0-2338,19-20-10602</inkml:trace>
  <inkml:trace contextRef="#ctx0" brushRef="#br0" timeOffset="14143.5547">18223 3906 26521,'0'39'1121,"0"-39"-1474,0 0 33,0 0-1057,0 0-545,0 0-993,0 0-10826</inkml:trace>
  <inkml:trace contextRef="#ctx0" brushRef="#br0" timeOffset="17413.0859">753 7657 12523,'0'-19'705,"-20"-1"416,20 0 865,-20 20 32,2 0-449,-3 0-255,1 20-257,0 0-481,0 39 33,1 1 288,-1 19-257,20 1 97,0 18-353,0-18 65,20 0-417,-1-1 0,21-20-64,1-18 192,17-22-96,1 1 0,2-20 0,-2-20-160,-19-19 32,0-2-288,-1 2 95,-39-20-95,0 18-32,0 2 159,-39 0 33,19 19 128,-20 0-416,1 20-321,-1 0-1057,20 0-1953,0 20-5766</inkml:trace>
  <inkml:trace contextRef="#ctx0" brushRef="#br0" timeOffset="17760.7422">1409 8055 20883,'0'0'641,"-20"-20"-417,0 20 1089,20 0 33,-20 0-482,0 20-383,20-20-385,-19 39 192,19-19-192,0 19-96,19 2 0,1-21 32,20-1-32,-1-19 96,1 0-160,0 0 128,-21-19-128,21-1-32,-40 0 32,0-20-128,0 20-256,-20 0-257,0 1-64,-19-1-512,19 0-769,0 20-1601,0 0-3140</inkml:trace>
  <inkml:trace contextRef="#ctx0" brushRef="#br0" timeOffset="18166.0156">1926 8094 21043,'18'-39'1282,"-18"19"-1058,0 20 673,-18-21 416,18 21-224,-21 0-448,21 0-417,-20 0-192,20 21 32,-20 19 32,20-21-224,-20 21 96,20-21 0,20 2-64,-20-1-64,20-20 31,0 0 33,-20 0 96,21-20 0,-21-1 96,0 21-64,0-19 65,0-1-33,0 0 32,0 20-96,0 0-160,0 20 95,18-20 1,-18 39-192,20-18-513,0-1-672,21 0-801,-2-1-961,1-19-256,-20-19-9930</inkml:trace>
  <inkml:trace contextRef="#ctx0" brushRef="#br0" timeOffset="18405.2734">2064 7638 18225,'0'-20'3139,"0"20"-2210,0 39 544,20 1 129,0 0-129,0 39-544,-1-19-353,1 19-383,20-20-97,-20 2-128,19-22-161,1 0-255,-1 2-225,1-21-320,-20-20-352,1 19-1474,-3-19-1985,-18 0-9482</inkml:trace>
  <inkml:trace contextRef="#ctx0" brushRef="#br0" timeOffset="18753.9063">1191 8511 23734,'-100'59'1537,"60"-39"-768,1 0-288,39 1 608,0-1 320,39-20-288,22 0-384,38-20-289,19-1-128,41 1-95,60-39-193,0 20-32,-21 18-192,-20 1-193,-58 20 1,-41 0-97,0 20 33,-39 1-97,-1-2 257,-19 21-128,0-21-65,0 1-127,-20 0-738,20-20-864,-20 0-2306,0-20-3844</inkml:trace>
  <inkml:trace contextRef="#ctx0" brushRef="#br0" timeOffset="18948.2422">2699 7816 25271,'-20'-20'1794,"0"20"-1089,20 0-737,20 0-224,-20-19-225,20 19-672,-20 19-1281,20 1-3364</inkml:trace>
  <inkml:trace contextRef="#ctx0" brushRef="#br0" timeOffset="19086.9141">2877 8174 19410,'0'40'3972,"0"-21"-3556,0-19-352,0 0 64,0 0-64,0-19-1057,0 19-2658,0-20-10987</inkml:trace>
  <inkml:trace contextRef="#ctx0" brushRef="#br0" timeOffset="20139.6484">3691 7935 11883,'-38'-80'2402,"17"61"-768,1 19-129,0-20-32,0 20-127,1 20 95,-1-1-224,0 42-320,0-22-224,0 41 95,1-21-255,19 21-225,0-21-224,19 0 0,1-18-96,20-2-352,-1-39-449,21 20-608,-1-20-225,2-20-1409,-2-19-1441</inkml:trace>
  <inkml:trace contextRef="#ctx0" brushRef="#br0" timeOffset="20428.7109">4049 8075 16879,'-40'19'1826,"40"1"-320,-20 19 415,20 22-159,0-22-481,20-19-384,0 19-416,19-39-257,22 0-32,-23 0-96,23-20-64,-2-19 96,-19 19-224,-20-19-96,0-2 32,-20 22-96,-20-21-33,-20 21-95,0-1-161,-19 20-95,18-20 95,-18 20-191,19 0-161,1 0-737,19 0-768,0 20-321,20-20-5476</inkml:trace>
  <inkml:trace contextRef="#ctx0" brushRef="#br0" timeOffset="20870.1172">4406 8075 18737,'20'78'1858,"-20"-37"-224,20-21-289,1 19-192,-3-39-64,2 20-545,-20-20-287,20 0-225,-20 0 224,21-20-224,-21 0-64,0 1-160,0-21 96,0 19 96,20-18-64,-20 0-97,0 19 1,0 0 128,0-1-32,18 21-32,3 0 96,-1 41 192,0-21 1,0 19-65,-1 0-32,1-18-64,0-1 0,0 0-32,-20-20 32,20 0 32,-20 0 64,19-20-32,-19 0-32,20-1-64,-20 2 32,20-1-64,0 20-160,0-20-192,-1 20-353,1 20-993,20 0-1601,-19 20-1762</inkml:trace>
  <inkml:trace contextRef="#ctx0" brushRef="#br0" timeOffset="21182.6172">5360 8610 17424,'20'21'2947,"-2"-1"-1762,-18-20 545,-18-20 127,18 20-704,-41-41-288,21 21-384,-19-19-193,-1-21-64,20 20-64,-19-38-160,-1-2-64,20 1-32,20-21-64,0 41 192,0-1-160,20 40 192,20 0-96,-1 40-32,1 0 96,-1 19-32,-19 22 0,21-2-32,-21-19-256,-2 19-193,-18-19-224,20-21-95,-20 1-289,-20 1-353,20-21-1280,0 0-802,-18-21-1408</inkml:trace>
  <inkml:trace contextRef="#ctx0" brushRef="#br0" timeOffset="21544.9219">5558 7916 16303,'0'0'4260,"0"19"-2530,0 21-289,0-1 96,0 2-95,0 18-481,0-20-481,20 2-320,-1-21-128,1-1 0,0-19 0,0 0-96,0 0-64,19-39-32,-39 19 32,20-20-32,0 20 128,-20-19-64,0 19 96,0 0-64,21 20 128,-21 0-32,0 20 64,18 19-32,2 1-128,0-21 0,1 22-513,-1-21-576,19-1-384,-19 1-1,0-20-1473,0-20-1024,-1 1-9418</inkml:trace>
  <inkml:trace contextRef="#ctx0" brushRef="#br0" timeOffset="21754.8828">5935 7737 10602,'0'-99'4932,"0"79"-1216,0 0-994,20 20-191,0 20-481,-1 0-705,1 39-512,0-19-513,20 39-224,-1-19 0,-19-1-384,20 0-161,-1-18-95,2-1-193,-1-21-608,-40 1-993,18-20-2243,-36-20-4291</inkml:trace>
  <inkml:trace contextRef="#ctx0" brushRef="#br0" timeOffset="22304.6875">5835 7836 2722,'0'-20'19154,"41"20"-17264,-2 0-353,1 0-31,19 0-257,1 0-160,-21 20-480,21-1-673,-21 2 32,2-1-65,-1-20-319,-1 20-32,1-20-321,-20 0-448,19 0-513,-19-20-576,0 20-769,-20 0 737,20 0 1121,-20 0 640,19 0 769,-19 0 1282,0 0 832,0 0-96,20 0-480,0 0-161,0 0-352,0 0-384,19-20-288,-19 20-321,21 0 0,-23-21-160,2 2 32,1-1 96,-1 20-128,0-20-32,-20 1-32,0-1 0,0 0-160,0 1 64,-20 19-32,-21-21 0,21 21 32,-18 21-64,17-2 64,-19 1 64,21 19 96,-1 1-32,20 0 192,0 0-32,20-1 160,19 0-95,2 2 31,-3-21-64,3 0-128,-1-1-64,-1-19-224,1 20-160,0-20-257,-21 0-864,1 0-1826,0 0-5798</inkml:trace>
  <inkml:trace contextRef="#ctx0" brushRef="#br0" timeOffset="23923.8281">7959 7876 9705,'0'-40'2018,"0"20"-353,-20 0-320,20 1 545,-18 19 64,18-20-160,-20 40-545,-1-20-512,-19 39 31,21 21 193,-1-20-160,0 19-256,20 1-129,0-20-64,0-1-127,0 0-65,40-18-128,-21-21 64,21 0 0,-19-21-160,17-18-64,3 19-64,-21-19-1,0-2 97,-20 2 96,0-1 64,0 21-64,0 19 128,-20 0 65,0 19-97,20 1 96,-21 19-224,21-19 0,21 21-32,-1-21-449,0-1-480,19 1-608,1-20-737,19 0-1410,-19 0-2690</inkml:trace>
  <inkml:trace contextRef="#ctx0" brushRef="#br0" timeOffset="24279.2969">9211 7757 18321,'-41'-20'1281,"21"1"-704,20-2 544,-39 21 320,19 21 96,-20-21-287,21 39-450,-21 20-287,0-20 224,21 22-161,-1-2-256,20 1-255,0-20-33,39-1-161,-19-19-255,40-20-96,-1 19-385,0-38-384,2-1-833,-3 0-1474,-17 1-1056</inkml:trace>
  <inkml:trace contextRef="#ctx0" brushRef="#br0" timeOffset="24503.9063">9409 7876 15438,'-20'0'3363,"20"20"-1345,-20 0-128,20 19-321,0-19-31,20 19-417,0-18-576,19-21-257,1 20-96,21-20 0,-23 0-96,3-20-64,18-1-224,-39 1-32,20 1-321,-21-1-255,1 0-161,-20 1-385,0-1-832,0 0-1793,0-1-1186</inkml:trace>
  <inkml:trace contextRef="#ctx0" brushRef="#br0" timeOffset="24728.5156">9786 7459 16944,'0'-20'2754,"0"20"-480,0 0-704,0 20 127,20 19-159,-20 1-513,20 20-321,0-1-383,19 21-289,-19-21 32,0 21-96,19-40-96,-19-1-289,21 0-159,-21-19-481,-2 1-321,2-21-1152,-20-21-1121,-20 1-1186</inkml:trace>
  <inkml:trace contextRef="#ctx0" brushRef="#br0" timeOffset="24923.8281">9607 7718 17616,'-58'0'3203,"58"0"-1185,0 0-352,18 0-33,2 0-287,41 0-386,-2-21-479,0 21-385,21-20-64,-21 20-128,0 0-192,2 0-321,-23 0-512,3 0-481,-1 0-1312,-22 0-2563</inkml:trace>
  <inkml:trace contextRef="#ctx0" brushRef="#br0" timeOffset="25887.6953">10958 7757 5925,'0'-20'3363,"-20"1"-896,20-2-321,0 1 160,0 20 288,0-20 1,0 20-802,0 20-479,-21 0-33,21 20-96,0 19-480,0 0-129,0 2-287,0-2-1,21-20-160,-1 2-96,19-21 0,-19-20-32,20 0-160,-1-20 96,1 0-192,-20-1 63,-1 1 193,1 1 0,0-1 0,0 20-32,-20 0 160,20 0 1,-20 0 31,21 20 64,17-20-64,-17-20-96,-1 20-32,18-20 64,-38 1-128,21-1-32,-21-21-192,0 22-64,-21-21-257,3 21-288,-2 19-576,0-20-1218,-1 20-2786,1 0-4772</inkml:trace>
  <inkml:trace contextRef="#ctx0" brushRef="#br0" timeOffset="26053.7109">11493 7855 17392,'40'41'2787,"-20"-2"-930,0-19-800,-20 0-864,19-20-97,1 19 0,-20-19-256,20 0-641,-20 0-1217,0 0-833,0-19-1697</inkml:trace>
  <inkml:trace contextRef="#ctx0" brushRef="#br0" timeOffset="26291.9922">11454 7439 17296,'0'-40'3491,"0"20"-1473,0 0-577,20 20-191,-1 20-129,1 0-128,20 20-417,-20 19-223,19 0-257,1 2-32,-1 18 64,1-19-224,-19-1-225,17 1-287,3-20-545,-21-1-321,0-19-1312,-20-1-2371</inkml:trace>
  <inkml:trace contextRef="#ctx0" brushRef="#br0" timeOffset="26517.5781">11434 7737 20851,'20'0'1025,"0"0"64,19 0 128,1 0-416,19-19-96,-19 19-385,19 0-192,2-21-224,-23 21-256,3-20-161,-2 20-480,1-20-448,-20 1-833,0 19-1314,-20-40-2401</inkml:trace>
  <inkml:trace contextRef="#ctx0" brushRef="#br0" timeOffset="26828.125">11871 7399 5637,'0'40'12908,"0"0"-11467,19 19 417,1 21 32,0-1 0,0 1-481,0 19-480,19-20-288,-19 1-193,20-40-224,-19-1-96,17-19-128,-18-20-64,1 0 96,-1-20-128,-20 0 96,18-19 96,-18-22-160,21 22 224,-21-20-224,20 18 257,0 22-33,-20-1 0,20 20-96,-1 20 0,1-1-32,0 22-224,0-21-321,19 19-319,-19-19-514,20-1-383,-20 1-1250,-1-20-3427</inkml:trace>
  <inkml:trace contextRef="#ctx0" brushRef="#br0" timeOffset="32597.6563">13418 8055 7142,'20'20'3460,"-20"-1"-898,21 1-993,-21 0-63,20-1-129,0 2-64,-20-21 129,0 0 31,18 0-288,-18 0 0,0 0-224,0-40-576,0 20-97,0-39-256,-18 18 128,-22 2-64,19-20 0,-17-2 64,-3 2 33,1 0-225,21-1 32,-21 1-32,20-2 32,20 2 0,0 0-96,0-1 63,0 21 33,20-1-32,20 21 64,-1-1-64,-19-1 0,21 21-160,-3 0-288,3 21-257,-21 18-768,-2 1-1474,3 19-1986</inkml:trace>
  <inkml:trace contextRef="#ctx0" brushRef="#br0" timeOffset="32795.8984">13082 7677 11306,'-61'20'8873,"61"1"-7784,0-21-513,20 0 449,21 0 192,18 0-32,1-21-416,-1 21-545,20 0-384,-18-20-641,-2 20-736,-1 0-1186,3 0-1376,-22 0-1186</inkml:trace>
  <inkml:trace contextRef="#ctx0" brushRef="#br0" timeOffset="33097.6563">13716 7876 15598,'40'20'2210,"-20"0"-384,0-20 416,19 0-640,2-20-321,-1 20-480,-1-20-449,1-1-224,-20-18-96,-1 19-64,-19-19-64,0 19-160,-19 1 128,-1-2 32,-20 21 0,1 0 128,-22 21 64,23-2 160,-3 21-32,1 19 64,20-19 65,20 0-33,0 19-224,40-40-32,0 22-96,19-21-160,20-20-353,2 0-608,-2 0-1121,-20-20-3203</inkml:trace>
  <inkml:trace contextRef="#ctx0" brushRef="#br0" timeOffset="33755.8594">14272 7896 8936,'-20'-60'2466,"20"40"-1152,0 0 127,0 1 64,0-1 898,0 20 351,0 0-1088,0 0-161,0 39-224,20 1-448,-20 20-384,21-1-161,-1-20-64,-2 2-64,23-1-96,-1-21 32,-1 1-32,1-20-96,-1-20-32,1 20-160,-20-19 160,0-1-64,-1 0 96,1 20 32,0-21 96,0 21 0,-20 0 32,21 0 129,-1 0-129,-2 0 192,23-20-160,-21 1 0,0-21-64,-1 21-96,1-21 0,-20 0-96,0 0-96,0 1-192,-20 0-321,1 18-224,-1 1-736,0 20-962,0 0-1569,20 20-3427</inkml:trace>
  <inkml:trace contextRef="#ctx0" brushRef="#br0" timeOffset="34132.8125">15107 7836 22805,'0'0'705,"20"-20"-225,-2 20 225,2 0-32,1-20-225,-1 20-160,0 0-256,19 0 64,-19-19-32,0 19-128,-20-20 0,20 0-96,-20 1 32,0 19 0,-20-21 64,0 21 32,0 0 0,-19 21 0,-1-2 96,19 1 128,-17 19 64,18 1-64,-1 0 97,21 0-257,0-1-96,21 0 64,17-19-161,23 1-127,-2-21-256,-19 0-225,19 0-961,1-21-1793,-21 1-929</inkml:trace>
  <inkml:trace contextRef="#ctx0" brushRef="#br0" timeOffset="34458.9844">15643 7697 14830,'-20'-20'2434,"0"0"-1762,-1 20 994,1 20-96,2 0 255,-23 1-351,41 18-513,-20-19-609,20-1-96,20 1 32,21 0-159,-3-1-33,3-19 32,18 21-32,-19-1-160,-1-20 96,1 20-32,-20-1 64,-20 1-64,-20 0 96,0-1-96,0 1 0,-19 1-128,-1-1-224,1-20-257,-1 0-416,-1 0-448,23 0-1058,-2 0-1216,20-20-3748</inkml:trace>
  <inkml:trace contextRef="#ctx0" brushRef="#br0" timeOffset="34705.0781">15801 7420 22325,'40'0'2594,"-21"19"-2145,1 1 63,0 19 65,-20 1 255,20 1 321,-20 18-384,21 21-577,-21-21-96,38 0-32,-17-19-160,-1 0-128,0-21-96,-2 1-353,3 0-384,-21-20-480,0-20-930,0 0-2561,-21 1-8521</inkml:trace>
  <inkml:trace contextRef="#ctx0" brushRef="#br0" timeOffset="34886.7188">15722 7697 22293,'0'0'1441,"0"0"-288,39-20 288,1 20-159,39-20-225,-18 20-417,18-19-384,0 19-320,-20 0-320,-19 0-128,0 0-738,-21 0-639,1 0-1859,-20 0-7238</inkml:trace>
  <inkml:trace contextRef="#ctx0" brushRef="#br0" timeOffset="35531.25">16793 7737 18257,'41'-19'2690,"-21"19"-1569,19 19-192,1 21-224,-20-1 64,19 21-1,-19-20-543,0-1 63,0 0-96,-1-19 192,-19 1-31,0-21-161,0 0 224,0-21-320,0 1-128,0-19 96,0 0-64,0-22 0,20 22-64,-20-20 64,20 20-32,-20-2 32,20 2 64,0 39-64,-20 0-32,19 39 64,1 2 65,0-2-97,0 20-65,21-20-383,-23 2-545,23-21-608,-21 19-1602,19-39-1730,-19 0-8552</inkml:trace>
  <inkml:trace contextRef="#ctx0" brushRef="#br0" timeOffset="35864.2578">17449 7718 16815,'0'19'3652,"20"21"-2531,-20-1 192,19 0-32,1 2-128,0-21-640,20 19-225,-21-39-192,21 20 0,1-20 1,-23-20-97,2 0-129,1-19 1,-21 19 96,0-1 32,0-18-32,0 19-32,0 1 32,0-1 0,0 20 0,0 0-64,20 0 160,-20 20 32,0 19-64,20-19-32,-1 20-96,1-20-513,20 0-512,-1-1-800,1-19-1443,0-19-1760</inkml:trace>
  <inkml:trace contextRef="#ctx0" brushRef="#br0" timeOffset="36299.8047">17984 7697 15470,'20'60'5317,"-20"-21"-3587,20 1-97,0 0-351,-20-20-193,21 0-481,-1-1-288,-2 1-223,-18-20 31,20 0-32,-20-20-96,0 1-160,0-1-65,0 0 225,0-1-128,0-18-32,0 19-32,0-19 0,21 19 96,-21-20 0,20 40 0,0 0 256,-1 21 96,-19-2 192,0 21-63,20-1-1,0-19-160,-20 20-64,20-40-63,0 20 31,-20-20-32,19 0-32,1-20 96,0-1-128,20 2-32,-21-1 32,21 0-128,-20 1 64,19 19-64,-19 0-353,21 19-447,-21 1-802,-2 0-1986,3-1-8391</inkml:trace>
  <inkml:trace contextRef="#ctx0" brushRef="#br0" timeOffset="37235.3516">18818 7459 16143,'0'-60'3555,"0"40"-1601,20 20-256,-20 20-353,20 1 32,0 18-224,-1 0-288,1 20-416,0 2-161,21-22 0,18 1-96,-19 0-96,-1-20 64,-19-20-31,20 20-1,-20-20-32,-1-20 64,1 20-128,0-20 32,0 1-128,1 19 32,-21 0-128,18 19 64,2 1 64,0 19-128,1 1-97,-1 0-31,-20-20 192,18 19-96,-18-19 64,0-20 0,-18 20-65,-2-20-223,-1 0 64,-19 0 159,22-20 161,-23 20-96,21 0-96,-19-20-32,19 1 96,0 19-97,0-20-31,20 0 96,0-1 64,0 21 0,20-19 160,20 19 32,-1 0 0,1 0-96,-1 0 32,1 0 0,1 0 32,-2-20-32,1 20 64,-1-20 0,1 1 0,-20-1 0,19-19 32,-19 18 128,-20 1-95,20 0 63,-20 1-128,0-1 224,-20 0-96,0 20-160,1 0 0,-1 0 32,0 20-64,0 0 0,0-1 0,20 21 96,0 0 97,0 0-33,20-21-64,20 21-64,-1-21-64,1 2-32,19-1-289,-19-20-415,21 0-161,-22-20-801,1 20-2562,-20-40-4036</inkml:trace>
  <inkml:trace contextRef="#ctx0" brushRef="#br0" timeOffset="37479.4922">20010 7697 9705,'39'60'6982,"-19"-40"-4836,0-1 577,0 1-609,-1 0-224,-19-20-641,0 0-480,0 0 95,0 0-255,-19-20-225,19 0-191,0-19-33,-20 19-96,40 1-32,-20-22-128,39 2-96,2-1-321,-3-1-256,23 22-608,-2-1-865,1 0-1378,-1 40-1921</inkml:trace>
  <inkml:trace contextRef="#ctx0" brushRef="#br0" timeOffset="37884.7656">21041 7657 13869,'20'-59'3779,"-20"40"-2530,0 19 65,0 0 704,-20 19-65,2 1-543,-3 19-193,21 1-480,-20 20-321,40-21-256,1-19-128,-3 19 96,2-39-64,21 0 64,-21 0-63,-2-19 31,23-1-128,-41-19-32,20-1 64,-20 0-97,-20 0-127,0 1-128,-1 19-32,-17-21 287,-3 22 129,21 19-32,-19 0-96,19 0-288,20 19-353,0 22-640,41-1-1730,18-1-3779</inkml:trace>
  <inkml:trace contextRef="#ctx0" brushRef="#br0" timeOffset="38087.8906">21478 7757 16047,'-40'-60'3459,"1"20"-1121,-1 1-608,1-22-257,-1 2-512,0-19-544,21 17-257,19 2-224,0-1 128,19 1-96,1 20-161,40 19-351,-21 0-257,22 20-160,-3 20-416,-17 0-2082,-3-1-4933</inkml:trace>
  <inkml:trace contextRef="#ctx0" brushRef="#br0" timeOffset="38261.7188">21181 7399 16944,'-59'0'6790,"59"0"-6246,18-20-159,3 0 448,39 1-161,-21 19-319,21-20-321,19 20-929,-20 0-1602,2 0-2497,-23 0-8777</inkml:trace>
  <inkml:trace contextRef="#ctx0" brushRef="#br0" timeOffset="39340.8203">1687 9147 11242,'0'-20'1570,"0"0"448,-20-1 192,-1 1-385,1 1-95,2-1-64,-23 0-513,21 20 32,-19-19-513,-1 19-287,0 19-193,1 1 32,-1 19 64,1 22 65,19 18-129,0 1 224,20-2-351,20-17 31,19-2-32,21-40-32,19 21-256,20-40-161,-20 0-255,21 0-321,-20-40-1025,-21 21-865,0-21-1697,-19 1-9737</inkml:trace>
  <inkml:trace contextRef="#ctx0" brushRef="#br0" timeOffset="39623.0469">1984 9384 14445,'41'41'1538,"-23"-2"608,23-19-32,-21-20-321,-20 19-31,20-19-737,-20 0-448,0 0 351,0 0-159,-20 0-609,0-19-96,0-1-96,-19 0 96,19-19-32,-1 18 0,1-18-64,0-1-64,20 21 96,0-21-64,0 19-64,0-18-96,0 0-417,40 19-31,-19 0-289,38 40-1025,-19 0-1794,-1 19-576</inkml:trace>
  <inkml:trace contextRef="#ctx0" brushRef="#br0" timeOffset="39920.8984">2401 9266 17840,'0'-20'2915,"-20"20"-1217,0 0 224,20 0-289,-20 20-448,20-20-736,-19 39-33,19 1-128,0-1-95,19-18-193,21-1 192,1-1 0,18-19 64,-19 0-128,-1-39-32,1 18-96,-20-18-64,-20 19-160,20-19 32,-20 19 0,-20 0-161,0-1 33,-20 21-32,-19 0 128,18 0-33,-18 0 161,39 0-384,0 0-801,20 0-2019,0 0-2145</inkml:trace>
  <inkml:trace contextRef="#ctx0" brushRef="#br0" timeOffset="40557.6172">2938 9206 16463,'-20'-20'545,"0"0"287,-1 20 546,1 0-33,-18 20-256,17 0-320,1-1-385,20 2-288,-20-1-96,20 0 64,20-1-128,21 1 192,-21 0-160,39-1 64,-19 1 0,-1 1 0,1-1-32,-1-20 32,-19 19 193,0-19-33,-20 20 160,0-20-64,0 20-63,0-20-193,0 19-193,-20-19-255,20 0-385,-20 0-128,20 20-416,-19-20-1185,19 0-545,-20 20-1986</inkml:trace>
  <inkml:trace contextRef="#ctx0" brushRef="#br0" timeOffset="40985.3516">3454 9127 18769,'-40'-20'1986,"20"20"-1473,0 0 448,-1 0-65,-17 20 1,-3 0-192,3-1-449,17 1-64,21 0-384,0-1 288,21 2-224,17-1 160,23 0-32,-2-1 96,-19-19-64,19 20-64,-19 0 128,-1-1-96,-19-19 32,-20 20 96,0 1 1,0-1 63,-20-1-96,1-19-96,-1 20-192,-20-20-33,20 20-127,-19-20-353,19 0-191,0 0-257,0 0-1474,20 0-1441,0 0-9513</inkml:trace>
  <inkml:trace contextRef="#ctx0" brushRef="#br0" timeOffset="41195.3125">3770 9286 17904,'41'39'1218,"-21"-19"800,0-1-481,-1 22-800,1-21-353,0-1-256,0-19-160,-20 0-64,20 0-448,-20 0-578,19 0-1568,-19-19-1506</inkml:trace>
  <inkml:trace contextRef="#ctx0" brushRef="#br0" timeOffset="41339.8438">3691 8968 19026,'-38'-20'896,"17"-1"-543,21 21-353,0-19-160,21 19-641,-3 0-1185,23 0-1249</inkml:trace>
  <inkml:trace contextRef="#ctx0" brushRef="#br0" timeOffset="41781.25">4068 9186 18353,'20'-20'961,"0"20"384,-20 0 353,21 20-33,-1 0-223,-2-1-449,-18 22-513,20-21 0,-20-1-287,21 1 159,-21 0-160,0-20 32,0 0-31,0 0 159,0 0-64,0 0 32,0-20-255,-21 0-1,21 20-64,-20-19-32,20-21 32,0 19-32,0 2-65,20-1-127,1 0 96,19 20 96,-1 0-96,1 20 160,-20 0-32,19 20 32,1-20-224,-20 0-225,1-1-191,-3 1-641,22-20-1058,-19 20-2561,-1-20-5798</inkml:trace>
  <inkml:trace contextRef="#ctx0" brushRef="#br0" timeOffset="42435.5469">5062 9286 5733,'-40'-61'7943,"19"42"-6085,-17-1 192,17-19 64,1 39-608,0-20-289,0 40-128,1-20-224,-1 39-225,0 0 1,20 2-385,0-2-224,20-19 64,0 0-96,-1-1 32,21-19-192,-20-19-96,19-1-32,-19-19 31,1 19 97,-21 0 32,0-1 160,0 2 32,0 19 0,0 19 32,0 22 128,0-21 129,20 39-161,0-20 128,-2 2-128,23-2 33,-1 0-129,-1-19 0,-19 21-64,0-22-32,-20 1 224,-20 0 0,-19 19-96,-1-19-128,0 1 97,-19-21-65,18 20 0,3-20-161,-3 0-383,1-20-609,21 20-865,19-21-1986,0-19-3491</inkml:trace>
  <inkml:trace contextRef="#ctx0" brushRef="#br0" timeOffset="43100.5859">5915 9186 18833,'0'0'1057,"0"20"-576,0-20 448,0 19 64,20-19-32,0 0-161,0 0-383,-20-19-193,19-1 96,1 0-160,-20 1-96,0-21-32,0 19-128,0 1 64,-20 1-32,-19 19 64,-1 0 0,19 0 0,-17 19 0,-3 22 0,21-21 160,-19 19 1,19 1 127,20 0-32,0 0 0,0-1-224,41-19 64,-3-1-96,3 1-320,18-20-224,1 0-417,-1 0-833,-19-20-1697,19 1-609</inkml:trace>
  <inkml:trace contextRef="#ctx0" brushRef="#br0" timeOffset="43512.6953">6332 9107 14926,'-21'20'2210,"21"0"-1474,0-1 1186,-18 21 192,18 0-448,0 0-161,0-1-928,18 0-193,3-19-384,-1 1 128,0-21 0,0 0-64,-1-21 65,1 1-161,0 1-97,-20-21-31,0 1 64,0-2 32,-20 2-96,0 0-32,1-22 32,-21 22-65,20-20 65,-19-2 192,-1 2-64,19 20 160,21 19 129,-20 1 31,20 19 64,20 0-31,-20 0 31,41 19-64,-21 21 161,19-1-97,-19 21-192,20 19-64,-21 1-160,21-21-352,0 0-225,-21-18-736,21-2-321,0-19-928,-1 0-1698,-19-20-8841</inkml:trace>
  <inkml:trace contextRef="#ctx0" brushRef="#br0" timeOffset="44317.3828">6927 8988 17008,'0'0'2690,"0"0"-2209,0 19 736,-19 21 288,19-21-31,-20 22-321,20-1-417,0-21-543,0 21-33,0-21-160,20-19 160,-1 21-128,-19-21-32,20-21-160,0 21-32,0-39-129,-20 19 33,21 1 224,-21-1 32,0 0 96,0-1-64,0 21 128,-21 0-128,21 0 64,-20 0 64,0 21 64,20-21 1,0 20-129,0-20-96,0 0 0,0 0 32,0 0 0,0 0 32,20 0 32,-20 0-160,0-20 192,-20 20-96,20 0 0,0-21 0,-20 21 0,20 0 64,-19-20-128,19 20 128,0-19-64,0 19-32,-20 0 0,20-20 32,0 20 64,0 0-128,0 0 64,0 0-64,20 0 96,-20 0-32,19 0 32,-19 0-32,20 0-32,-20 0 32,20 0 32,-20 0 32,0 0 32,20 0 64,-20 0 32,0 20 96,21-20-31,-3 19-65,-18 1 0,20 21 32,21-21-128,-21 19-64,-2 0 0,23 2 65,-21-2-97,0 1 128,-1 20-64,1-21 32,-20 1-64,-20-1 64,1-19-96,-1 20 32,-20 0-64,1-21 96,19 1-192,-21 0-128,3-20 63,-3 21-287,21-21-193,0 0-512,1 0-641,19-21-1889,0 1-2979,0-19-5414</inkml:trace>
  <inkml:trace contextRef="#ctx0" brushRef="#br0" timeOffset="44801.7578">7443 9047 18705,'0'19'1858,"0"-19"-1057,20 20 256,0-20-32,1 0 288,17 0-288,-17 0-673,19 0-128,-22 0-63,3-20-97,-1 1-64,-20-1-96,0 0-97,0 1-63,-20-1 64,-1 0 160,3 20 32,-22 0 32,19 20 96,-17 0 128,17-1-63,-19 21 95,20-1 128,1 2-31,19-2-225,19 1-160,1-21 0,20 2 32,-1-1-64,2-20-193,17 0-95,3 0-577,-22-20-352,21 20-833,-20-21-1729,-21 2-2916</inkml:trace>
  <inkml:trace contextRef="#ctx0" brushRef="#br0" timeOffset="45214.8438">8079 8888 16239,'0'-39'2434,"0"39"-608,0-20-513,0 20-64,-20 0 97,-19 0-321,19 20-577,-21 19 0,3-19 193,-3 20-32,21-20-257,0 19-224,20-19-64,0 0-128,40-20 192,1 19-160,-3-19 64,3 0-192,18 20-32,-19-20 160,-1 0 0,1 21-64,-20-1 96,0 0 0,-20-1 0,0-19 64,-20 20-96,0 0 64,-20-1 32,1 2-64,19-21 64,-20 20-128,1-20 64,19 0-385,20 20-640,0-20-896,20 0-1282,0 0-1250,-1-20-7270</inkml:trace>
  <inkml:trace contextRef="#ctx0" brushRef="#br0" timeOffset="45389.6484">8435 9345 6886,'21'19'20531,"-1"-19"-19217,-20 0-834,0 0-95,0-19-385,0 19-289,0 0-287,0 0-577,0 0-961,0 0-1794,0 19-6918</inkml:trace>
  <inkml:trace contextRef="#ctx0" brushRef="#br0" timeOffset="54673.8281">9925 8948 4996,'-20'-60'4517,"0"40"-2147,0-19-288,1 19 128,-1 1 96,0-2-384,0 21-545,-19 0-416,19 0-224,0 40 160,-21 0-193,23 38 1,18-17-64,-20 37-161,20-18-160,20 0-63,-2-1-65,23-40 0,18 22-192,-19-42-224,19 1-321,-19 0-480,19-20-704,-19 0-1923,19-20-6598</inkml:trace>
  <inkml:trace contextRef="#ctx0" brushRef="#br0" timeOffset="55398.4375">10541 9206 11883,'-20'-40'1986,"-1"21"-673,1 19 449,2 0-33,-2 0-31,-21 0-353,21 19-288,-19 21-32,19 0 0,0 0-320,20-1-289,0-19-160,20-1-64,0-19-31,19 0-33,-19 0-32,21 0-32,-21-19-96,18-1-64,-17 0 32,-21 1 32,20-1 0,-20 0 64,0 20-32,0 20-160,0-20 224,0 20-160,20-1-449,-1 1-352,1 0-832,20-1-1795,-1-19-1408</inkml:trace>
  <inkml:trace contextRef="#ctx0" brushRef="#br0" timeOffset="56418.9453">11175 9147 14349,'0'-20'2146,"0"20"-512,20 20 512,-20-1 0,20 1-737,0 19-512,0 2-321,-20-21-255,21 19 127,-21-19 1,18-20-65,-18 0-192,0 0 225,0 0-161,-18-20-64,18 0-192,0 1 32,0-21-64,0 0 32,0 0 32,18 1-128,2 19 128,-20-1-160,21 21 64,-1 0 0,0 21 192,19 19-192,-19-1 96,20 0 32,-21 2-64,21-2 32,-20-19 64,0-20-96,-1 20 160,-19-20-32,0-20 161,0 0-257,-19 1 96,19-1-96,-20-21-96,20 2 288,0 0-192,0 19 0,20-21-128,-20 21 128,19 20-64,1 20-96,0 1 256,0 19-160,1-1 32,17 21-256,-18-20-417,21-21-512,-23 1-449,2 0-992,1-20-2211,-21 0-5413</inkml:trace>
  <inkml:trace contextRef="#ctx0" brushRef="#br0" timeOffset="56585.9375">11890 9206 20211,'20'19'2082,"0"2"-481,0-1-512,0 0-704,-1-1-321,1-19-128,-20 0-769,20 0-1153,-20-19-1826,0 19-2530</inkml:trace>
  <inkml:trace contextRef="#ctx0" brushRef="#br0" timeOffset="56711.9141">11831 8868 5317,'0'-39'2434</inkml:trace>
  <inkml:trace contextRef="#ctx0" brushRef="#br0" timeOffset="56941.4063">12069 9147 14637,'59'78'3075,"-39"-57"-416,21-1-257,-23-20-704,3 20-385,-21-40-512,0 20-417,20-20-320,-20-1 0,20 2 96,-20-21-160,20 21-32,-1-21 0,1 40-64,-20 0 0,20 0 0,0 20 128,19 0-64,-19-1-641,0 21-640,20-21-1121,-21 2-2755</inkml:trace>
  <inkml:trace contextRef="#ctx0" brushRef="#br0" timeOffset="57519.5313">13220 9027 16431,'-59'-39'1409,"39"39"353,-19-20 192,19 20-481,-21 20 161,21-1-353,-18 1-544,17 19-225,1 2-63,20 18-1,0-19-192,0 0-160,41-20-32,-3 0-128,3-1-32,18 1-224,1-20-128,-21-20-481,21 20-609,-21 0-992,-19-19-1986,0 19-3076</inkml:trace>
  <inkml:trace contextRef="#ctx0" brushRef="#br0" timeOffset="57738.2813">13400 9127 19218,'-21'20'1505,"21"-1"1,21 21 319,-21-21-415,18 22-514,23-21-223,-1-20-385,-1 19-224,1-19 33,19-19-1,-39-1-96,20 0-225,-21-1-95,1 2-160,-20-1-353,0 0-705,-20-19-1120,1 19-1410,-1-1-4708</inkml:trace>
  <inkml:trace contextRef="#ctx0" brushRef="#br0" timeOffset="57911.1328">13637 8809 15822,'20'0'4773,"-20"0"-2851,20 20-161,0 19-479,-1 1-321,1 0-385,0 19-256,0-19-352,21-1-256,-23 2-288,23-2-481,-21-19-993,0-20-1986,-20 0-512</inkml:trace>
  <inkml:trace contextRef="#ctx0" brushRef="#br0" timeOffset="58092.7734">13578 9047 16879,'-20'0'4869,"20"0"-3716,20-20 705,19 20-481,1-20-800,19 20-449,-19 0-128,21 0-320,-2 0-417,-19 0-352,-1 0-993,1 0-2210,-20 0-2114</inkml:trace>
  <inkml:trace contextRef="#ctx0" brushRef="#br0" timeOffset="58643.5547">11632 9642 17872,'0'0'3075,"20"-19"-1665,1 19 63,-3 0-512,22 0-417,19 0-127,2 0-225,18 0-96,0 0-96,2 0-128,18 0-288,-20-20-417,0 20-737,-20 0-864,1-20-1185,-21 20-8521</inkml:trace>
  <inkml:trace contextRef="#ctx0" brushRef="#br0" timeOffset="58991.2109">13319 9564 22997,'40'-21'1954,"-20"21"-1441,39-20 448,2 0-641,-2 20-256,0 0 32,21-19-192,-21 19-609,2 0-544,-2 0-577,-19 0-1088,-1 19-1667</inkml:trace>
  <inkml:trace contextRef="#ctx0" brushRef="#br0" timeOffset="59244.1406">14173 8809 22293,'99'59'3171,"-40"-19"-2307,-18 40-127,18-2-320,-39 3-97,20-3 128,-20 2-192,-1-21-512,1 2-128,0-22-321,0 0-672,-20-19-1730,-20 0-2498</inkml:trace>
  <inkml:trace contextRef="#ctx0" brushRef="#br0" timeOffset="62930.6641">1409 4798 9128,'19'0'2338,"-19"0"-96,0-20-192,0 20-256,-19 0-256,19 0-321,-20 0-352,20 0-193,-20 0-63,-20 0-97,21 0-159,-1 20-97,0-20 0,-21 21-192,23-1-64,-22-1 0,19 1-192,1 0 288,2-1-352,18 1 224,0 0 0,0 1 96,18 18-128,-18-19 160,0 0-64,20 19 96,1-18 0,-21 18-32,20-19 96,-20 0-64,20-1 257,-20 1-65,0 0 193,18-20-65,-18 21-192,21-2 33,-1-19-97,0 20 32,0-20-128,19 0-32,1 20-128,-1-20-224,1 0-129,0 0-63,-1 0-161,-19 0-512,21 0-1025,-41 0-2050,18 19-4548</inkml:trace>
  <inkml:trace contextRef="#ctx0" brushRef="#br0" timeOffset="67443.3594">1905 5117 11018,'21'-21'1153,"-21"1"64,-21 20 1185,21 0-127,0-19-1443,0 19-479,0 19 544,0 1 128,21 21-449,-3 18-127,2 0-193,0 21 256,21-21-320,-23-18-63,3-22 127,-1 1-96,0 0 160,-20-20 33,0 0 319,-20 0 193,20-20-929,-20 0 32,-19 1-32,-2-22 64,21 1 0,-18 1-96,38 0-128,-21-2-97,1 2 193,0-20-160,0-2 192,20 2-32,0 20 32,0-2-1,20 21 1,20 1 705,19 19-545,2 0 32,-2 19-160,-19 21-160,-21 1 256,1-22 64,-20 21 160,0-21 32,-20 1-127,-19 1-65,19-1-288,-21-20-385,23 19-768,-23-19-2563,21 0-5893</inkml:trace>
  <inkml:trace contextRef="#ctx0" brushRef="#br0" timeOffset="78887.6953">2679 5076 5317,'0'-19'7078,"-20"-1"-5572,20 20-321,-19-20 256,19 20-32,-20-19 225,20-1-481,-20-1-224,0 21-192,20 0-129,-20 0 65,-1 0-385,21 0-256,-18 21-96,-2 18 96,0-19 64,20 19-160,0 2-32,0-21 128,20-1 0,0-19 64,-2 0 64,3 0 1,-1 0 63,0-19-96,0-1 32,0-1-64,-1-18 64,-19 19-32,0 0-288,0 20 513,0 0-129,0 0 0,0 0-64,0 0-320,0 20 96,0 0-160,0 19 448,20-18-320,-20-1-353,20-1-351,0-19 191,0 20-736,-1-20-609,1 0-705,0 0 257,1 0-2242</inkml:trace>
  <inkml:trace contextRef="#ctx0" brushRef="#br0" timeOffset="79141.6016">2857 5076 9384,'20'20'3043,"-20"1"-1153,21-1-288,-1-20 544,-20 19-96,0-19-257,0 0-480,0 0 65,0 0-225,0-19-577,0-1-383,-20-1-1,-1 1-32,21-19-128,-20 19 32,20 1-192,0-22-224,20 21-353,-20 20-352,21-20-673,19 20-928,-22 20-641,23 0-1218</inkml:trace>
  <inkml:trace contextRef="#ctx0" brushRef="#br0" timeOffset="79510.7422">3454 4998 14990,'0'-20'2946,"-20"-1"-1472,20 1 512,-20 20-673,0 0-224,0 0-192,-19 0-417,19 20-384,-21 1 33,21 18 63,2-19-128,18 19-96,0-19 32,18 1-32,2-21 96,0 0-64,21 0-96,-23 0 64,3-21-64,-1 1 96,0 20 0,-20 0 32,0 0-128,0 0-129,0 0-95,20 0 128,-20 20 32,20-20 64,-1 21-449,1-1-576,0-20-673,0 0-480,19 0 160,-19 0-1025,0 0-6726</inkml:trace>
  <inkml:trace contextRef="#ctx0" brushRef="#br0" timeOffset="79720.7031">3592 4759 15534,'-20'-20'2499,"20"20"-1314,0 0-641,20 20 737,-20-1 289,20 22-289,0-2-800,1 1-385,-3 19-128,23-18-449,-21-22-63,0 21-353,19-40-545,-19 19-1088,-20-19-481,20 0-5509</inkml:trace>
  <inkml:trace contextRef="#ctx0" brushRef="#br0" timeOffset="79902.3438">3732 4600 18321,'0'0'1858,"0"20"-1314,20-1 513,-20 22-320,18 18-193,3-20-255,19 22-225,-20-22-673,19 0-224,-19 1-800,20-19-1282,-21-1-1409</inkml:trace>
  <inkml:trace contextRef="#ctx0" brushRef="#br0" timeOffset="80227.5391">4068 4978 16271,'20'0'2979,"0"-21"-1730,1 21 897,17-20-833,-18 20-384,1-20-192,19 20-417,-21-19-512,-19 19 576,20-20-95,-20 20-257,0-20-161,0 1-127,-20 19-128,1-20 128,-1 20 95,-21 0-95,21 20 32,2-1 96,-2 1 128,20 19-64,-21 1 448,21 1-576,21-2 192,-21-19 0,38 19 0,3-39-32,18 21-256,-19-21-385,20-21 64,-21 1-1216,1 1-1122,-19-21-576</inkml:trace>
  <inkml:trace contextRef="#ctx0" brushRef="#br0" timeOffset="80395.5078">4426 4639 5509,'0'0'15022,"0"21"-13613,0-1-448,0 19 609,0 1-385,20 20-737,1-21-288,-3 20-256,22-39-320,-19 21-449,17-21-608,-17-1-1410,-1 1-2018</inkml:trace>
  <inkml:trace contextRef="#ctx0" brushRef="#br0" timeOffset="81257.8125">5181 4937 15374,'0'0'2050,"0"0"-1986,0 0 513,19 0 1056,1 20-576,-20-20-320,20 0-161,0 0 97,19 0-321,-19-20-63,0 0-161,-20 20-32,21-19-384,-21-1 704,0 0-448,-21 1-128,1 19 64,-19 0 128,19 0 0,-20 19 224,20 21-64,-19-21-128,19 21 513,0 1-481,20-2-64,20 0 0,0 2-288,0-21-321,39-1-640,-19 1-897,19-20-1249,0 0-3460</inkml:trace>
  <inkml:trace contextRef="#ctx0" brushRef="#br0" timeOffset="81657.2266">5716 4878 17168,'-39'20'2402,"-1"-20"-1633,20 19 256,0 1 64,20 0-96,-19 1 32,19 18-609,19-19-320,-19 0 0,20-1 0,0 1 0,0-20 65,19 0 95,-19-20-96,0 1-224,0-1-128,1-19 64,-21-2 64,-21 1-161,1-19-447,0-1 640,0 1-513,-19 0 33,19-1 384,20 20 256,-20 1 288,20 39 161,0-20 31,0 20-223,0 0-353,0 20 224,20 19 128,-20 1-192,40 20-128,-21-1-64,1 21-192,20-21-256,-1-20-385,-19 1-128,21 1-1025,-21-2-1185,-2-19-865</inkml:trace>
  <inkml:trace contextRef="#ctx0" brushRef="#br0" timeOffset="82612.3047">6094 4819 9288,'-20'0'6342,"20"-21"-4964,0 21 415,0 0-127,-20 0-225,20 0-63,0 0-610,0 0-383,0 0-161,-20 0-32,20 0 224,0 0-191,0 0 255,-20 0-224,0 21-256,20-1 289,-19-1-129,19 1-64,0 19-352,0-19 544,0 0-512,19-20 160,-19 21 64,20-21-96,0 0-1,-20 0-95,20-21 96,0 1-32,-20 0 160,0 20-32,0-19-352,0 19 768,0 0-288,0 0-96,0 19-32,0 1 417,20 21-577,-1-21 192,21 39 32,1-20-64,18-18 0,-19 18-32,-1 1-129,-19-21 129,-20 21-32,0-19 64,0 18 0,-20-19-128,-19-1 64,-1 1-256,-1-20 448,2 20-352,-1-20-65,1 0-255,19-20-321,-20 0 449,40 1-1,-20-21-63,20 0-1,0 0 129,20 1 384,0 0 96,0-2 64,19 2 97,-19 19 31,20-19 160,-19 19 33,17-21-65,3 21-191,-21 1 63,19-1 256,-19 0-415,0 1-33,0 19 0,-1-20-128,1-1 64,0 21 32,0-20-320,-20 20-64,20-19-129,-20 19 97,0-20 128,0 20 64,0-20-129,0 20 65,0 0 192,0-19 96,0 19 289,-20 0-97,20 19-128,-20 1 0,0 0 32,0-1 1,1 1 31,-1 21-160,0-22-64,0 21 32,20-21 32,-21 1-288,21-20 160,0 20-32,0-20 63,21 0 33,-1 21 33,0-21-33,19 0 0,1 0-385,0 0-352,-1 0-416,21 0-1185,-21-21-1890,2 21-5669</inkml:trace>
  <inkml:trace contextRef="#ctx0" brushRef="#br0" timeOffset="82910.1563">6848 4759 14125,'-20'-20'4516,"0"0"-3459,1 20 256,-1 0-320,0 20-160,-21 0 544,23-1-736,-2 1-513,20 1-160,0 18-32,0-19 96,20 0-192,18-1 384,3 1-320,18 0 128,-19 1 32,0-21-64,-1 20 160,-19-1 32,0-19 1,-20 20-1,0 0 64,-20-20-96,0 19-256,-19 1-96,19-20-577,-20 21-1121,0-1-2466,21-20-4420</inkml:trace>
  <inkml:trace contextRef="#ctx0" brushRef="#br0" timeOffset="84252.9297">7901 4819 14990,'-41'20'832,"21"-1"-319,1 21 832,-1-1 353,20 2-321,0-2-128,0 20-384,20-18-416,-1-2 95,21-19 97,19-20-161,2 0-95,-2 0-193,20-39 32,-19-2-160,-21 2-64,1-20-64,-20 18-64,-20 1-64,0 1-481,-40 0 961,1-2-416,-21 41 96,1-20-32,-1 20 64,1 20-64,18-20-320,23 21-737,-2-1-1025,-1-1-1282,21 1-1056</inkml:trace>
  <inkml:trace contextRef="#ctx0" brushRef="#br0" timeOffset="85143.5547">8336 4858 11050,'0'0'1986,"0"0"-1089,0 0 320,0 0 64,0 0 224,0 20-159,0-20-802,0 0-287,0 0 447,0 0-63,0 0-385,0-20-64,-18 20-32,18 0 33,0 0 159,0 0-64,0 0-64,0 0-192,0 0 32,0 0 1,0-19-33,0 19-32,0-20 0,18 20 32,-18-21 32,0 1-160,20 1 96,0-1 0,1 0 32,-1 20-96,-2-19 64,3-21 32,19 19-64,-1 2 32,1-1 0,20 0-33,-1 1 1,0-1 0,2 0 64,-2 20-32,1-19 97,19 19-65,-20 0 32,20 19 32,2-19 224,-2 0-96,-20 20 97,20 0 191,-19-1-96,19 1-223,-38 0-97,18-1 96,1-19-96,-21 21 64,1-1 64,-20-20-192,-1 20 64,1-20 33,0 0-97,0 0 0,0 19 0,-20-19-96,0 0-129,19 0-191,-19 0-449,0 0-704,0 0-2275,0 0-1537</inkml:trace>
  <inkml:trace contextRef="#ctx0" brushRef="#br0" timeOffset="85499.0234">10144 4700 6245,'-40'0'12172,"19"0"-11275,1 0 576,20 19-608,-18 1 608,18 19 65,0 2-737,18-2-417,2-19-224,21 19 0,-3-19-160,3-20 192,18 0-31,-19 0-33,0-20-32,-20-19-416,-1 19 896,-19-19-672,0 18-96,-39-18-289,-1-1-351,-39 21-65,0 19-288,-20 0-545,18 0-1441,2 0-1890</inkml:trace>
  <inkml:trace contextRef="#ctx0" brushRef="#br0" timeOffset="86222.6563">8397 5017 6662,'-21'-19'4580,"21"19"-2850,0 0 544,0 0-737,0 0-351,0 0-418,0 0-479,0 0-1,21 19 96,-21-19 33,20 0 191,19 0-224,-19 0 33,20 0-1,-21 0-127,21 0-65,20-19-160,-1 19 32,0-20 0,2 20 0,-2-21 64,20 21-32,-19-20-32,19 20-64,0-20 33,0 20-65,2 0 64,-2 0-32,0 0 0,0 0-32,-18 0-32,18 0 64,-20 0 32,1 0 0,-21 0 0,21-19 224,-21 19-32,1 0-224,-19-20 929,-1 20-544,-2 0-1,2-20-352,-20 20 0,0 0-96,0 0-480,0 0-866,-20 0-1312,20 20-1698,-18-20-4869</inkml:trace>
  <inkml:trace contextRef="#ctx0" brushRef="#br0" timeOffset="86932.6172">8297 5137 9929,'0'-20'2755,"0"20"-1314,0 0 417,0 0-513,0 0-64,0 0-288,21 0-512,-21 0-97,18 20-64,2-20 193,0 19-161,1 1 0,-1 0 33,19-1-193,1 1 64,-1 0 32,21 1-127,-1-2-129,22 1 64,-2-20 224,0 0-64,0 0-128,20-20 0,0 20 225,21-19-129,-21-2 0,0 1-192,0-19 32,1 19 0,-1 0-32,-39 1 64,19-1-63,-20 20-1,-18-21 32,17 1-64,-37 1 96,19-1-96,-22 0 96,3 1-192,-1 19 224,0-20-256,-20 20 32,20-21-225,-20 21-447,0 0-706,0 0-2850,0 0-4965</inkml:trace>
  <inkml:trace contextRef="#ctx0" brushRef="#br0" timeOffset="87773.4375">11175 4937 3555,'40'-20'1794,"-20"20"-1602,-20-19 32,20 19 1666,-20-20 384,0 20-288,0-20 0,0 1-129,0-1-255,0 20-65,-20-21-127,0 21-161,-20-20-320,1 20-289,-1 20-287,1 1 95,-1-1 33,-1 19-225,41-19-96,0-1-96,0 1-256,21-20 256,19 0 96,-1 0-32,1 0-32,0-20-96,-1 20-64,-19-19-128,0 19 705,0-20-513,1 20-65,-21 20 65,18-20-224,-18 19 545,20 1-578,21-20-31,-21 20-128,-2-20-321,23 0-448,-1 0-385,-21 0-1280,1-20-449,0-19-7880</inkml:trace>
  <inkml:trace contextRef="#ctx0" brushRef="#br0" timeOffset="88027.3438">11434 4363 12555,'20'0'8136,"-20"19"-7880,0-19 545,20 40 1313,-1-1-929,1 2-384,0 18-192,0 0-321,0 1-64,-1-1-192,21-20-128,1 2-192,-23-21-193,2-1-255,0 1-353,1-20-449,-21 0-864,20-20-353,-20 1-832</inkml:trace>
  <inkml:trace contextRef="#ctx0" brushRef="#br0" timeOffset="88201.1719">11691 4422 15790,'-18'0'3716,"18"19"-2659,0 1 480,18 21-608,2-2-256,0 20 96,1 1-417,17-1-288,3-19-288,-1 20-673,-1-21-480,1-19-1282,-20 0-736,19-1-9193</inkml:trace>
  <inkml:trace contextRef="#ctx0" brushRef="#br0" timeOffset="88498.0469">12189 4639 20275,'-41'41'2818,"21"-21"-1600,20-1-97,0 21-513,20-1 1,1-18-257,17-1-192,3-1-128,18-19-224,-19 0 0,0-19-96,-1-1-257,-19-21-63,0 22-33,-20-21-512,0 21-609,-40-21 193,1 19 127,-1 2 962,-19-1 480,19 20 448,-19 0-320,18 0-224,21 20-544,20-20-2115,0 19-11851</inkml:trace>
  <inkml:trace contextRef="#ctx0" brushRef="#br0" timeOffset="88888.6719">12586 4660 19314,'0'0'4068,"0"0"-3236,0 0-95,0 0-64,0 20 31,0 0 1,18-1-128,23 1-481,-21 0 0,18-20 0,3 19-96,-1-19-32,-21-19-160,1 19 96,0-20-97,0 20 97,-20 0 96,20 0 160,-20 0-192,0 20 193,19-20-65,-19 19 0,20 1-96,0-20 32,0 0 0,21-20-96,-23 1-160,2-1 127,1-19-159,-1 19 32,-20-21-128,0 2-1,0 19 33,0 1-32,-20-1-65,-1 20-736,21 0-1473,-20 20-1538,2-1-8232</inkml:trace>
  <inkml:trace contextRef="#ctx0" brushRef="#br0" timeOffset="89214.8438">13240 4700 19442,'60'-40'4708,"-21"19"-3683,1 2 417,-1-1-577,-19-19-97,21 19-127,-21 20-417,-20-20-192,18 1-192,-18-2 32,0 21-160,-18 0-129,-2 0 97,-21 0 128,3 0 96,17 21 96,-19 18 64,1-19 96,19-1 32,20 1 32,0 0-224,20-1 160,-1 2-64,21-1-192,1-20-64,-3 20-128,23-20-577,-22 19-897,21-19-3426,-21 20-5767</inkml:trace>
  <inkml:trace contextRef="#ctx0" brushRef="#br0" timeOffset="90209.9609">14015 4561 2114,'0'0'9320,"0"0"-7494,-20-20-192,20 20 608,0 0 96,-20 20-705,0-20-479,20 19-65,-21 21-225,3 0 97,18 0-224,0-21-289,0 21-95,18-21-257,23-19 64,-21 20 64,19-40-32,1 1-128,0-1-128,-1-19-32,-19-1-96,-20 0 96,0-19-32,0 0-224,-40-2 63,1 22 33,-1-22 256,20 22 96,-19 19 160,19 1 225,0 19-33,20-20 33,0 40-385,0-1 224,0 21 97,20 20 31,0-1-320,19 2-64,21 17 32,-1-19-384,2-18-225,-23 18-287,23-39-97,-22 19-801,1-18-928,-20-21-1762,-1 0-3908</inkml:trace>
  <inkml:trace contextRef="#ctx0" brushRef="#br0" timeOffset="90594.7266">14451 4263 5925,'20'0'17969,"0"-20"-17520,0 20-193,-1 0-192,1 0-32,0 0 224,0 0 161,0 0-417,19 20-321,-19-1 33,21 1 0,-3 19-193,-17 2-352,19-1-288,-1-1 32,21 2 385,-21 18 544,1-20 63,19 0 97,-19 2 97,-19-2-194,-1-19 194,-2 19 319,-18-19 160,0 1-127,0-1 191,-18-1-223,18 21-225,-20-40-32,-1 19-288,1 1 160,0-20-1089,-19 20-673,19-20-928,-20 0-4709</inkml:trace>
  <inkml:trace contextRef="#ctx0" brushRef="#br0" timeOffset="134242.1875">1389 5831 10313,'20'0'4485,"-20"0"-3236,0-20-128,0 20 897,-20-20-769,0 20-448,0 0-353,-19-19-128,19 19-224,-20 0-160,1 19 160,19-19-128,0 20-128,-1 0 128,21-1-32,0 1-32,0 1 160,21 18-96,-1 1 64,0-1 0,-2 22-64,3-22 128,-21 20-64,0-18 32,0-2 64,0 20-128,0-18 193,0-22 191,-21 21 0,21-21 97,0 1 31,-18 0-191,18-20-33,0 0-96,0 0 385,18 0-289,3 0-96,-1 0-128,20 0-416,-1-20-33,-19 20-447,20 0-802,-21-20-1056,21 20-1314,-20 0-7655</inkml:trace>
  <inkml:trace contextRef="#ctx0" brushRef="#br0" timeOffset="134807.6172">1944 6089 15951,'0'-59'1889,"0"38"-671,0 21 383,0-20-224,-18 20-127,18-19-482,-21 19-479,1 0-161,0 19 128,0 1-192,1 1-64,19-1-64,-20 0-32,20 19 0,20-19-32,-1-1 224,1 22-128,41-2-64,-23-19-33,23 19 97,-22-19-160,-19 0 160,-20 1-224,0-2 96,0 1 96,-20 0 96,-1-1-64,3-19 0,-2 20-96,-1 0-225,1-20 33,0 19-96,20-19-129,-18 0 97,18 0 352,0-19-65,-21 19 129,21-20-160,0 0 96,0 1 224,0-1 128,21-19 225,17 18-97,-18 1-416,1 0-32,17 20-512,-17 0-321,-1 0-1538,0 0-2241</inkml:trace>
  <inkml:trace contextRef="#ctx0" brushRef="#br0" timeOffset="135458.9844">2302 6228 17424,'-20'20'2178,"20"-20"-1537,0 0 256,20 0 63,0 0 610,-1 0-641,21 0-641,-20-20-192,19 20 64,2-19-192,-1 19 192,-22-20-128,-18-1-96,21 1 0,-21 1-64,-21-1 64,3 20-32,-2 0 64,0 0 32,-1 0 0,-17 20 32,-3-20-32,21 19 96,-19 1 0,19 1-64,20 18 0,-20-19 0,20 19 64,20-19-160,0 21 257,19-22-225,1 1 96,-1 0-128,2-20-129,-1 0-191,-22 0-257,23-20-800,-21 20-1185,20-20-1602,-21 1-10923</inkml:trace>
  <inkml:trace contextRef="#ctx0" brushRef="#br0" timeOffset="135806.6406">2758 6209 19346,'20'0'1313,"-20"0"-865,0 0 738,20 0-386,-20 0 161,21 0-544,-1 0-97,18 0-192,-17 0 128,-1-20-160,-20 20 1,20-21-33,-20 1-225,0 20-31,-20-19-96,0 19 128,-1 0 64,1 0 160,2 19-128,-23 1 320,41 21 0,-20-22 0,0 21 33,20-1-33,0 2-352,20-2 64,21-19 32,-3-20 32,23 19-449,-2-19-736,1-19-961,-21 19-993,1-20-2146</inkml:trace>
  <inkml:trace contextRef="#ctx0" brushRef="#br0" timeOffset="136560.5469">3791 6268 13901,'-39'-20'1921,"19"0"-479,0 20 352,-1 0-385,1 0 128,20 0-159,-18 20-417,18 0-449,0-20-192,0 19-192,18 1 193,2-20-129,21 0-32,-3 0-32,3-20 0,-1 20-224,-21-19 0,1-1 96,-20 0-128,-20 20 64,1-19 32,-1 19-224,-20-20 128,19 20-33,-17 0-63,18-21-224,20 21-769,-21 21-769,21-21-897,21 0-608,-21 20-5382</inkml:trace>
  <inkml:trace contextRef="#ctx0" brushRef="#br0" timeOffset="136828.125">4029 5870 19122,'0'-39'2498,"-20"39"-929,20 0-576,0 0-480,0 0 63,0 39 161,20 2-288,0-2-193,19 20-160,-19 21-64,21-40-32,-3 20-352,3-21-225,-2 1-544,-19-21-769,0 1-1249,-20 0-1441</inkml:trace>
  <inkml:trace contextRef="#ctx0" brushRef="#br0" timeOffset="137052.7344">3950 6189 20275,'0'-21'2658,"0"21"-1184,0-20-1,19 20-352,1-19-256,0 19-481,20-20-288,-1 20-96,2 0-32,-3 0-512,3-20-353,-1 20 160,-1-19-192,1 19-800,-20-20-962,-20 0-1601,0-1-6726</inkml:trace>
  <inkml:trace contextRef="#ctx0" brushRef="#br0" timeOffset="137581.0547">4208 5772 17232,'40'59'1986,"-21"-20"0,21 2-353,-20 18-416,20-20-192,-21 22-352,21-2-193,-20-20-223,1 2-33,-3-22-192,-18 1 256,20 19-256,-20-39 32,0 20 0,-20 0-160,20-20 256,-18-20-160,18 20-64,-21-39-64,21-1-64,0 1-64,0 18 64,0-18-161,0 39 129,21-20 128,-3 20 96,2 20 128,21-1-32,-21 1-32,19 1 96,21-1-96,-21-20-32,1 19 0,-1-19 193,-19-19-33,20 19 32,-20-20-96,-1 20 64,-19-21 65,20 1-65,-20 1-64,-20-1 0,20 0-160,-19 1-64,-1-1-128,0 20 160,-20-20-65,21 20 33,-1 0-32,20 20 96,-20 0-32,20-1 224,0 21 33,20-21-161,0 22-32,-1-2-161,21-19-319,0 0-385,-1-1-672,-19 1-1410,21-20-2146</inkml:trace>
  <inkml:trace contextRef="#ctx0" brushRef="#br0" timeOffset="137769.5313">5022 6307 13004,'0'0'7143,"20"0"-5414,-20-20 577,0 1-544,-20-1-192,20 0-353,0 1-673,0-1-480,0-21-64,20 22-160,0-21-513,-2 21-768,23-1-641,-1 0-1345,19 20-4388</inkml:trace>
  <inkml:trace contextRef="#ctx0" brushRef="#br0" timeOffset="138494.1406">5756 5970 16527,'21'19'1826,"-21"1"-865,18 1 961,2 19-257,0 19-255,1-20-353,-1 2-481,19-2 97,-19-19 192,-20-1-97,20-19-63,0 0-193,-1 0-159,-19 0 63,20-19-128,0-21-31,-20 1-97,20-2-64,-20-18-32,20 20-224,-20-2-321,0 21-383,0 1-386,0 19-319,20 0-481,-20 0-1025,19 19-1569,1-19-10411</inkml:trace>
  <inkml:trace contextRef="#ctx0" brushRef="#br0" timeOffset="138642.5781">6273 6089 16239,'38'59'2274,"-17"-39"256,-1 1-384,-20-1-384,20-1-865,0-19-641,-20 20-352,19-20-448,1 0-834,0 0-1633,-20-20-2850</inkml:trace>
  <inkml:trace contextRef="#ctx0" brushRef="#br0" timeOffset="138791.9922">6273 5911 15694,'0'-41'1185,"0"21"-1056,20 20-225,-2-19-1186,3 19-543,-1 0-3653</inkml:trace>
  <inkml:trace contextRef="#ctx0" brushRef="#br0" timeOffset="139420.8984">6670 5950 1345,'-21'39'14125,"1"-19"-12716,20 1 289,0 19-96,0-1 223,0-19-704,20 19-576,1-18-321,-1-1-32,18-20-64,-17 0-64,-1-20 1,0-1-130,-20-18-95,0 19 32,-20-19-64,20-1-32,-20-20-96,-21 20-193,23-20 1,-2 1-33,-21 20 353,21-1 160,1 19 128,19 2 320,-20 19 225,20 0-289,0 19-128,0 2 289,20 38 128,-1 0-129,1 2 129,0 17-289,21 3-96,-3-3-128,3-17-32,-2-22-96,1 0 161,20-19-65,-21 0-32,22-20 0,-23-20 32,3 0 32,-3-19 0,3 19 0,-21-40-96,0 21 96,-20-1 1,0-19-33,0 18-96,0-18 0,-20 40-64,0-22-1,0 21 162,-19 20-194,19 0 33,-1 20 257,21 21-129,-20-2 64,20 0 96,0 22-64,0-22-64,20 20-224,21-39-448,-2 21-129,1-41-160,19 19-224,-19-19-993,-1-19-1121,21-1-1249,-40-21-6951</inkml:trace>
  <inkml:trace contextRef="#ctx0" brushRef="#br0" timeOffset="139673.8281">7504 5950 13004,'0'-39'4068,"-21"39"-1250,21 19-1056,-20 1-128,20 19-33,0 2-384,0 18-576,0-19-289,20-1-320,19-18 64,2-1 64,-1-20 33,19-20-33,-19-1-32,-1 1-320,-19-19-97,-20 0-31,0-1 160,-20-1-32,-19 22-161,-21-21 225,1 21 160,18 19 0,-18-20-64,19 20-128,20 0-801,1 20-1505,19-1-3139</inkml:trace>
  <inkml:trace contextRef="#ctx0" brushRef="#br0" timeOffset="140958.0078">8575 6050 13516,'40'79'1346,"-20"-60"-289,-1 1 864,21 1-351,-20-1-193,1-20-288,-3 19-288,-18-19-289,20 0 129,-20 0 256,0 0 0,-20-19-513,2 19-160,-3-20-31,1-21 95,-20 22-96,1-21 0,-1-19-160,0 18 64,1-18-96,19-1 32,-21 1 0,41-20-96,0 39 96,0-19-96,21 19-32,-1 21 32,0-2-32,19 1 32,1 20-96,20 0-353,-21 20-223,22 1-674,-23 18-480,3-19-768,-21-1-865,-20 1-2819</inkml:trace>
  <inkml:trace contextRef="#ctx0" brushRef="#br0" timeOffset="141146.4844">8297 5950 13805,'-20'20'3587,"20"-20"-1857,0 0-673,41-20 480,-3 0-352,23 1-288,-2-1-545,0 20-224,21-21-416,-21 21-545,-19 0-704,19 0-1025,2 0-1058,-22 21-3523</inkml:trace>
  <inkml:trace contextRef="#ctx0" brushRef="#br0" timeOffset="141384.7656">8972 5950 12684,'20'20'4484,"-20"-20"-2178,-20 19-192,20 1-352,0 1-225,0-1-480,20 0-544,0-1-161,19-19-32,1 0-96,19 0-95,-19-19-97,1-1 32,-23 0-64,2-1-225,-20-18 129,-38 19-96,-3 20-128,-17-20-129,-23 20-63,22 0 96,0 20-97,19-20-256,-1 20-608,41-20-1153,0 19-1058,21 1-1825</inkml:trace>
  <inkml:trace contextRef="#ctx0" brushRef="#br0" timeOffset="141544.9219">9349 6070 17520,'20'0'2274,"-40"0"449,20-20-769,-39 0-385,19-1-224,-1 1-576,1-19-673,20 19-160,20 1-673,1-22-768,38 21-929,-19 1-1762,39-1-8552</inkml:trace>
  <inkml:trace contextRef="#ctx0" brushRef="#br0" timeOffset="142298.8281">10183 5911 8680,'20'0'2594,"-20"19"257,20 1-545,0 0-576,-1 19-577,21-18-128,-20 19 160,-20-21-512,20 1 63,0-20 33,-20 20-257,0-20 161,0-20 96,-20 20-449,20-20-256,-20-19 0,0-2-32,20 2 128,-20-1-224,20-20 96,0 21-64,0-20 0,0 39 32,20-21 32,0 41-192,0-19-64,0 19-417,19 19-480,2 2-448,-3-1-673,3 0-897,-1-1-1153</inkml:trace>
  <inkml:trace contextRef="#ctx0" brushRef="#br0" timeOffset="142609.375">10778 5870 14445,'0'0'1730,"20"-20"864,-20 20-191,20-19-610,-20 19-383,20-20-578,1 0-479,-21 1-193,18-1 64,2 0-32,-20 20-32,0-21-64,0 2-63,-20 19 63,2 0-192,-3 0-33,1 0 65,-20 19 32,21 2 128,-1 19 97,20-21-1,0 21 128,0-1-160,20 2-64,19-2-64,1-19-128,-1-1-288,22 1-193,-2 1-384,1-21-736,-1 0-1282,-19-21-1569,-21 1-10186</inkml:trace>
  <inkml:trace contextRef="#ctx0" brushRef="#br0" timeOffset="143000">11175 5831 8263,'40'60'4453,"-20"-21"-1955,21 20-320,-3 2-993,3-2-512,-3 21 160,3-41-225,-1 1-256,-21-1-127,21-19 159,-40 1 64,20-2 65,-40-19 448,20-19-513,-40-2 1,1 1 159,-1-19 33,1-20-193,-1-2-320,-19 2 97,18-21-257,21 1-161,0 19 161,20 21 0,0-1-64,20 21 0,20-1 0,-1 20 96,2 20-32,-1-1 128,-1 21-128,1-1-32,-20 2-96,-1-2 0,1-19 0,-40 19 96,20-18 128,-19-21-321,-21 20-63,20-20-737,-1 0-897,21 0-1857,-18-20-3492</inkml:trace>
  <inkml:trace contextRef="#ctx0" brushRef="#br0" timeOffset="143251.9531">11731 6129 15086,'0'-20'1793,"-20"0"482,20 20-386,-20-39-319,2 19 160,-3-21-545,21 2-545,-20 0-480,20-2-160,0 2 0,0 19 0,0-19-32,20 19-128,1 20-673,-3 0-544,22 0-160,-19 0-866,17 0-832,-18 20-2210</inkml:trace>
  <inkml:trace contextRef="#ctx0" brushRef="#br0" timeOffset="143580.0781">12029 5850 17392,'0'20'2498,"0"-20"-1345,20 0 513,21 0-385,-23 0-256,22 0-288,-19 0-449,-1 0-160,19 0 96,-19-20 1,-20 1-33,20-1-96,-20 0-32,0 20 96,-20-19 0,-21 19-160,3 0 0,-3 19 64,21 1-32,-19 19 32,19-19-31,20 21-130,0-22 33,0 21-128,41-21-416,-3 22-578,3-21-767,-3 0-1539,23-20-2593</inkml:trace>
  <inkml:trace contextRef="#ctx0" brushRef="#br0" timeOffset="144152.3438">12545 5811 16944,'-20'-39'2178,"0"19"-641,1 0 129,-1 20-513,20 20 160,-20 0-352,0-1-385,20 21-319,20-1-193,0 2 0,39-2-96,-18-19 0,17 19-64,3 2 192,-2-21-96,-19 19-64,-21-19 64,-19 19 32,20-18 96,-40-1-96,20-20 96,-39 0-64,19 0-128,-21 0 96,3-20-128,-3-1-64,3 21 96,18-20-385,-1 1 193,1 19 256,20-20-224,20 20-289,1-20 321,-1 1 96,18 19 32,23-20 96,-22 0-96,21-1 544,-1 1 97,0 1 384,1-21 0,-1 21 0,-18-1-321,-1-21-223,-1 22-257,-19-1-32,-20 0-32,20 1 0,-20-1 32,-20 20-128,0-20-224,-19 20 32,19 20 96,-21 0 96,3 19-160,18 0 224,20 2-128,0-2 64,0 1-32,20-1 0,-2 2 96,23-21-289,18-1 1,-19-19-160,19 0-577,-19 0-609,0-19-1472,-1-1-5607</inkml:trace>
  <inkml:trace contextRef="#ctx0" brushRef="#br0" timeOffset="144862.3047">13517 5791 16719,'0'0'1698,"21"20"-769,-1 0 1153,0 19-673,-20 2-544,20-22 32,-20 1-64,19 0-417,-19-20-96,0 0 33,0 0 31,0 0 0,20-20-95,-20 0-161,0 1-32,0-22-32,0 21-64,20-19 0,-20 19-96,0 1 0,20 19-96,0 19 31,-1 1 129,21 0-64,-20-1-128,21 22-513,-3-21-320,3-1-512,-3 1-545,-17-20-1153,19 0-2242</inkml:trace>
  <inkml:trace contextRef="#ctx0" brushRef="#br0" timeOffset="145079.1016">13975 5474 18513,'20'20'2947,"0"19"-1250,19 2-159,1-2-385,-1 20-288,1 1-225,19-20-479,-19 19-97,19-40-353,-18 22-191,-1-41-193,-21 20-608,1-20-1121,-20 0 192,-20-20-2275</inkml:trace>
  <inkml:trace contextRef="#ctx0" brushRef="#br0" timeOffset="145260.7422">13876 5732 16047,'-59'0'4132,"59"-21"-2371,0 21-351,38-19 191,3-1-63,-3 0-449,43 1-545,-22 19-512,20-20-256,0 20-417,2 20-352,-22-20-800,20 19-1923,20-19-2177</inkml:trace>
  <inkml:trace contextRef="#ctx0" brushRef="#br0" timeOffset="145608.3984">14967 5613 16207,'-79'0'3972,"39"20"-2819,1-1 544,-1 1-127,1 19-33,19 2-320,-1-2-512,21-19-417,0 19-256,21-19 64,-1 1 65,19-21-65,1 0-32,-1 0-288,1-21-193,-20 1 129,0 1 192,-20-1 32,19 0-193,-19 1 33,0-1 192,-19 0 32,19 20 0,0 0 96,0 20-96,19-20-32,1 39 64,0-19-96,20 0-448,19-1-289,-18-19-480,-3 0-513,3 0-1185,-21 0-2306</inkml:trace>
  <inkml:trace contextRef="#ctx0" brushRef="#br0" timeOffset="145796.875">15186 5474 15887,'20'-20'3939,"18"40"-1184,-17 0-545,19 19-865,-20 21-512,19-20 160,1 19-705,-20 1-320,19-21-640,1 1-161,-19-21-160,-1 1-1153,-2-20-2178,-18 0-11595</inkml:trace>
  <inkml:trace contextRef="#ctx0" brushRef="#br0" timeOffset="146115.2344">14908 5652 19858,'0'-19'609,"20"19"-545,19-20 224,-19 20 257,20 0 736,-1 0-64,2 0-961,17 0-192,3 0 0,-22 0 1,1 0-33,19 20-161,-19-20 129,19 19 64,2-19-64,-3 40 161,3-21 768,-22 2 95,1-1 1,-1 19-288,1-19-577,-20 0-64,0-20-192,19 19-480,-19-19-577,-20 0-641,0 0-1537,0-19-4933</inkml:trace>
  <inkml:trace contextRef="#ctx0" brushRef="#br0" timeOffset="146276.3672">15582 5454 21300,'-20'-19'2306,"20"-3"-769,0 3-1312,20 19-290,1-20-511,-1 20-962,0 0-2433,19 0-14094</inkml:trace>
  <inkml:trace contextRef="#ctx0" brushRef="#br0" timeOffset="147208.0078">16297 5652 9032,'-40'-19'4132,"40"19"-2979,0-20 64,0 20 385,0 0 95,0 0-415,0 0-450,0 20-95,0-1 64,0 21-97,0 0-31,0 0 64,20-1-129,-20 0-223,20-19-129,20 1-160,-21-1-32,1-20 0,0 19 96,-20-38 33,0-1-226,0-1 162,0-18-161,0-1 0,-20 1 96,0-21-32,1 20 32,19 1-192,0 0 224,0 18 96,0 1-64,0 20-32,19 20 64,1 1-32,21-2-32,-1 21 1,-1-1-97,1-19 128,-20 20-192,19-20 96,-19-20 0,0 20 32,-20-20 0,0 0 0,20-20 0,-20 20 32,0-20-96,19-1 96,-19 2-64,20 19-160,0-20-224,0 20 512,1 0-192,17 20-96,3-1 160,-3 22-160,3-21-1090,-1 19-735,-1-19-1507,1-1-2497</inkml:trace>
  <inkml:trace contextRef="#ctx0" brushRef="#br0" timeOffset="148847.6563">17747 5732 9160,'0'-21'2210,"0"2"-288,0 19 128,-20-20-192,20 20-161,-21 0-447,21 0-129,-20 20-32,20 20-32,-18 0-96,18-1-385,0 0-127,18 2-321,2-21 96,21-1-96,-2-19 128,1 0-96,0-19-31,-1-22-322,1 21-63,-40-19 32,0 0 224,-20-1 0,-20 19-128,1 2 96,-1-1-32,1 0-96,-1 20-193,19 0-384,1 20-640,20 0-801,0-1-1441,41 2-3204</inkml:trace>
  <inkml:trace contextRef="#ctx0" brushRef="#br0" timeOffset="149057.6172">18184 5891 15342,'0'-21'3171,"-20"1"-1217,0 1 192,-21-21-609,3 1-287,-3-2-418,-18-18-447,19 0-225,20 19-128,0-39 32,20 18-128,20 2 0,0 20-96,20 0-289,-1 18-416,1 21-704,1 0-673,-23 21-1506,2 18-6758</inkml:trace>
  <inkml:trace contextRef="#ctx0" brushRef="#br0" timeOffset="149238.2813">17747 5593 19410,'-41'0'3363,"41"0"-2562,21 0-64,-1-19 512,39-2-320,1 21-513,-1 0-256,20 0-704,2 0-449,-2 0-833,-20 21-2114,1-21-2017</inkml:trace>
  <inkml:trace contextRef="#ctx0" brushRef="#br0" timeOffset="149484.375">18937 5613 18289,'21'39'4324,"-1"-19"-2819,-20 0-127,20 20-225,-2-20-96,-18 0-289,21-1-543,-1 1-193,0 0-609,-20-1-160,20-19-159,-20 0-706,0 0-1153,0 0-2241</inkml:trace>
  <inkml:trace contextRef="#ctx0" brushRef="#br0" timeOffset="149643.5547">18917 5474 17808,'-39'-61'2851,"19"42"-1634,20-1-160,0 0-416,0 1-417,0-1-320,0 20-897,20 0-1249,-20 20-1410,19-20-864</inkml:trace>
  <inkml:trace contextRef="#ctx0" brushRef="#br0" timeOffset="149925.7813">19097 5613 15951,'39'59'2882,"-19"-20"-768,-20-18-32,20-1-256,0-20-224,-20 20-225,19-20-705,-19 0-255,0-20-33,20 20 97,-20-20-1,20-20-95,0 20-65,1-19-128,-21 19-32,18 0 64,2 20-224,0 0 64,1 20-64,-1 0-96,19-1-192,-19 21-577,20-21-480,-21 22-545,1-21-448,0-1-1570,0-19-4676</inkml:trace>
  <inkml:trace contextRef="#ctx0" brushRef="#br0" timeOffset="150294.9219">19711 5989 14509,'20'81'3299,"0"-42"-928,-20-19-642,20 19-255,1-18-161,-21-21-352,0 0-385,0 0 97,0-21-225,0 1-127,-21-19 63,1 0-224,0-1-32,0-20 65,1-19-65,19-1-160,0 21-32,0-1 32,19 1 32,21 39-193,-20 20 97,21 0 64,-23 0 64,3 39-32,-21 1-32,0 0-128,0 0 32,0-1-96,-21 0 32,3-19-97,-2 1 161,-1-21-352,1 0-97,20 0-672,0-21-961,20 1-673,-20 1-608,21-1-4357</inkml:trace>
  <inkml:trace contextRef="#ctx0" brushRef="#br0" timeOffset="150513.6719">20010 5613 14061,'19'20'4676,"-19"-1"-1985,20 21-641,-20-21-289,0 22-191,0-2-65,20 1-704,0-21-320,0 1-97,-1 1 96,1-21-159,21 0-129,-21-21-160,-2 1-224,-18 1-321,20-21-512,-20 21-288,0-21-289,0 19-768,0 2-2306,0-1-8809</inkml:trace>
  <inkml:trace contextRef="#ctx0" brushRef="#br0" timeOffset="150744.1406">20367 5394 17520,'-20'-40'5958,"20"21"-3172,20 19-736,0 0-96,0 0-609,-1 39-384,1 0-768,0 2-193,20 18 0,-21 2 0,1-2 0,0 0 0,0-19-97,1 0-767,-3-21-482,-18 1-672,0-20-96,-18 0-1249,-3-20-5189</inkml:trace>
  <inkml:trace contextRef="#ctx0" brushRef="#br0" timeOffset="150918.9453">20327 5613 20979,'20'0'4004,"-20"-20"-2178,20 20 32,20-19-33,-1 19-704,21-21-256,-1 21-641,-18-20-256,-3 20-704,3 0-642,-1 0-1408,-1 0-1474,-19 20-10570</inkml:trace>
  <inkml:trace contextRef="#ctx0" brushRef="#br0" timeOffset="151411.1328">20824 5255 23189,'39'-40'1442,"-19"40"-385,20-19 576,-1 19-512,1 0-256,-1 0-320,2 19-257,-1 1-192,-1 21 32,1-2-96,-1 0 64,-19 20-32,0-18-64,0 18-96,0 2 0,19-2-96,-19 0 64,0-19 96,1 19-96,17-19 128,-18-1 0,-20-18 96,0 18-64,0 1 64,-20-21 64,0 1-64,-19 1-96,-1-21-416,1 20-289,-1-20-320,0 0-608,1-20-1666,19 20-6887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0:12:45.7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11970 7796 11723,'-40'0'2082,"0"0"-289,21 20-447,-1 19 223,20 2 65,0 18-65,0 21-544,0-21-352,39-19 127,1 20-127,0-40-96,19-1-1,20-19-95,2-19-129,-2-21-128,0-20-128,-20 1-32,1-2 0,-21-17 0,-19 17 0,-20-17-64,-20 38-64,-19-20 96,-1 40-96,-19 20 0,-20 0 64,-2 20-160,22 0-256,1 1-385,-3 18-640,21 0-994,21 20-2177,19-38-10891</inkml:trace>
  <inkml:trace contextRef="#ctx0" brushRef="#br0" timeOffset="811.5234">12645 7916 9192,'0'-20'1890,"0"20"0,0 0-545,0 0 64,20 0-223,0 0-162,-2 0-255,23 0-160,-1 20-1,19-20 1,20 0 32,20 0-257,1 0-192,39 0 96,-20-20 97,40 20 63,19-20 33,2-20-1,38 20 1,-39 0 95,19 1-288,-60 19-192,2 0-32,-41-20 65,0 20-33,-39 0-64,-1 0-64,-38 0 128,-1 20-96,-20-20 96,0 0-96,-20 0-384,-1 0-545,1 0-609,0 0-800,1 0-1698,19 0-7719</inkml:trace>
  <inkml:trace contextRef="#ctx0" brushRef="#br0" timeOffset="1145.5078">15265 7697 12844,'-39'0'4324,"19"0"-2563,0 21-607,-1 18 319,1 0-224,2 1 64,18 20-288,0-21-448,18 20-1,43-39-95,-23 1-161,43-1-32,-22-20-95,20-20-1,2-21-96,-22 22-96,0-40 128,-19 19-96,-20 0 32,-20 0-256,0-19-32,-40 40 32,-19-2-1,-2 1 97,-18 20 64,20 0-64,-1 0-160,21 0-705,-1 20-897,20 1-1473,-1-2-2210</inkml:trace>
  <inkml:trace contextRef="#ctx0" brushRef="#br0" timeOffset="1862.3047">15941 7855 8680,'-41'0'2050,"21"0"0,20 0-193,0 0-383,20 0-257,-20 0 64,41 0-288,-3 0-320,23 0 95,-2 0-159,40 0 160,0 0-289,41 0 1,18-19 127,40-1-63,1 0-65,-1-19-288,1 19-128,-40 1-32,-1 19 33,2-21 31,-42 21-96,-17 0 128,-22 0-128,-20 0 0,-19 0-64,-20 21-193,-20-21-319,19 19-353,-19-19-608,0 0-802,0 20-736,0-20-1313</inkml:trace>
  <inkml:trace contextRef="#ctx0" brushRef="#br0" timeOffset="2137.6953">18401 7618 14733,'-39'0'2146,"19"0"-512,0 20-161,-19 19 225,19 2-64,0-2-513,20 0-609,0 20-352,40-38 64,-1 19 33,40-40 95,2 0-64,-2-20-128,0 0-63,-20-1-65,1 2 32,-40-21-224,-1 1 63,-19 19-159,-19-20-96,-21 20 0,-19 0 95,19 1-63,-39 19-257,18 0-1344,22 0-2532,-1 0-8871</inkml:trace>
  <inkml:trace contextRef="#ctx0" brushRef="#br0" timeOffset="3115.2344">19037 7757 8263,'-21'0'2755,"3"0"-1186,18 0-383,0 0-418,0 0-95,18 0-32,3 0 127,-1 20-31,20-20-225,19 0-95,20 0 95,20 0 1,21-20 256,19 0 223,39 1 1,21-2-160,-1 1-160,1-19-129,-21 19 129,2 20-353,-22-20-63,-39 20-161,-19 0 0,-21 0 32,-39 0-160,-1 0 32,-19 0-32,0 0-96,-20 0-65,20 20 1,-20-20-320,0 0 224,0 0-129,0 0 33,0 0 352,0 0-160,19-20-1,-19 20 193,0 0 32,0-19-96,0 19 96,0 0-96,-19-22 417,19 22 63,-20 22-192,0-3 129,0 1-1,0 19 192,20 22-127,0-22 31,20 0-63,20 1-1,-1-21 193,42-19-1,-2 0-95,0 0-129,-19-19-192,19-21-32,-40 21 64,-19-21-64,-20 0-160,0 0-224,-39 1-288,-1 19 95,-19 1 225,-22-3-32,2 22-577,0 0-608,19 0-1186,1 22-2145,0-22-9001</inkml:trace>
  <inkml:trace contextRef="#ctx0" brushRef="#br0" timeOffset="4093.75">12189 8412 10025,'-20'0'1345,"-1"0"385,21 0-577,0 0 96,21 0 481,-21 0-385,0 19-320,20 1 128,-20 0-288,18 20 0,-18 0 128,21 19 0,-1 21-289,0-1-63,0 40-161,-1 0 33,1 21-33,0-1-63,-20 0-257,20 0 128,0 0 64,-1-1 65,-19-39-97,20 21-160,0-42-32,-20 3 33,20-22 31,0 1-96,-20-21 0,19 1-64,-19-1-64,0-18-256,20-21-353,-20 0-384,0 0 192,20-21-512,-20 1-481,0-19-416,0 19-512,0 1-2724</inkml:trace>
  <inkml:trace contextRef="#ctx0" brushRef="#br0" timeOffset="4390.625">12327 10436 17840,'-39'80'2307,"19"-40"-1859,20 19 609,0 1 288,20-1-96,-1 2-384,21-22-608,0-19-33,39-20 224,0 0-256,0-20 1,0-19-129,-18-2-32,-2-18-64,-19 0-32,-20-2-33,-20 22-31,-20-20-128,0 18 192,-39 2-96,-1 19-96,21 1-97,-22-1-255,3 20-513,17 0-1570,-18 0-1793</inkml:trace>
  <inkml:trace contextRef="#ctx0" brushRef="#br0" timeOffset="5099.6094">13201 10497 7943,'-20'-20'2530,"20"20"-1024,0-21-257,0 21 32,0 0 481,20 0-193,-1 0-512,1 0-320,20 0-96,19 0 63,-19 0 161,40 0-288,-1-20-257,0 20-32,40-19 33,0-1-97,41 20 192,-2-20 65,21 1 31,-1-1-224,2 0 33,-2-1-161,-20 2-128,-18 19 128,-41-20-256,-20 20 192,0 0-96,-39 0 0,1 0-64,-3 0-64,-38 0-64,0 20-97,0-20-63,0 0-385,0 0-480,0 0-608,0 0-802,0 0-640,20 0-2915</inkml:trace>
  <inkml:trace contextRef="#ctx0" brushRef="#br0" timeOffset="5411.1328">15801 10179 13356,'-40'-19'2018,"21"19"-1473,-1 19 960,-20-19 385,1 40 256,-22-21-352,41 21-545,2 0-481,18 0-383,18-1-65,23 0-64,18-19 1,21 1-1,19-21-160,-20-21-96,1 1 128,-1-19-192,-19 19-32,-1-19 96,-39-2 0,-20 2-32,-20 0 0,0-1 0,-39 21 128,-2-22-128,-18 41 128,0 0-224,0 0-96,19 19-609,41 3-1377,-1-3-3812</inkml:trace>
  <inkml:trace contextRef="#ctx0" brushRef="#br0" timeOffset="5860.3516">16457 10258 320</inkml:trace>
  <inkml:trace contextRef="#ctx0" brushRef="#br0" timeOffset="6170.8984">16457 10258 1825,'0'-59'3780,"0"59"-801,-20 0-545,20 0 0,0-20-192,-20 20-416,20 0-545,0 0-576,20 0 0,0 20-33,-2-20-255,23 0-129,-1 20-96,19-20 32,20 19 1,20-19-193,21 0 64,19 0-32,19-19-32,2-1 0,38-19 0,1-2 320,-1 21-160,1-19-160,-21 19 32,-38 0-32,-23-1 33,-17 21-1,-20-19-128,-41 19 96,-19 0-97,0 0-31,-40 0 160,0 0-448,0 19-609,-19-19-704,19 0-994,-20 21-928</inkml:trace>
  <inkml:trace contextRef="#ctx0" brushRef="#br0" timeOffset="6512.6953">18838 9940 16239,'-59'20'2658,"19"19"-1793,20 2 513,0-2-33,20 20 128,0-18-448,20-1-448,20-1-225,19 0-128,20-18-128,2-21 32,-2-21-63,0 2 127,0-1-96,-39-19 0,1-1 0,-23-20-32,2 20-32,-40-19 0,2 19 32,-43 0-160,2 1 128,-40 39-64,20 0-288,-22 0-769,2 20-1217,40-1-2627,19 1-9609</inkml:trace>
  <inkml:trace contextRef="#ctx0" brushRef="#br0" timeOffset="7250.9766">19692 10099 3939,'-40'-20'2274,"20"20"449,-19-19-609,19 19-384,-20 0-417,20 0-288,1 0 32,-1 0-417,0 0-159,20 0 159,0 0 65,0 0-64,0 0 63,20 19 1,-20-19-224,39 0-193,-19 20 0,20-20-32,39 0-31,-20 0-129,42 0-64,17 0-32,1 0 64,21 0-96,18-20 96,20 1 0,22-1 32,-2 0 448,1-1 161,-21 2 128,-20-1-481,-38 20-256,-21-20-64,-20 20-64,-19 0-96,-21 0-96,-19 0-192,0 0-97,-40 20-608,0-20-769,2 0-1409,-23 20-1153</inkml:trace>
  <inkml:trace contextRef="#ctx0" brushRef="#br0" timeOffset="7569.3359">21975 9940 21556,'-59'20'1057,"38"-20"-1057,1 20 448,0-1 289,20 22 64,0-21-353,40 19-224,1-19-95,38-1-97,0 3 224,0-22 32,0-22-32,-19 3-96,-1-21-63,-18 21-1,-1-21-32,-40 19-64,0-18-96,-20 0-129,0-1-63,-41 21-192,2-22-97,0 21-63,-1 1-417,1 19-833,-1-20-2530</inkml:trace>
  <inkml:trace contextRef="#ctx0" brushRef="#br0" timeOffset="8503.9062">21638 7935 12748,'-20'-19'1601,"0"19"193,20 0-1025,0 0-321,0 0 513,0 0 224,0 0-320,20 0-64,-20 19-129,0 1 33,20-20-97,-20 20 1,0-1-97,0 1-63,0 1-97,19-1 33,1 0-1,-20 19 32,20 0 129,0-18 95,0 19 1,19 19-225,-19 1-31,0-1-1,1 0 33,-3 21-129,2-1 0,21 1-96,-21 20 1,19-22 95,1 2-128,19-21 0,-19 20-64,-1-18 64,-19-22-160,20 21 32,-20-20-32,-1-1-96,-19 0 64,0 2-96,-19-2-128,19 1-225,0-1-223,0-19-417,0 1-32,0-2-193,0 1-287,19-20-545,1 0-1506,0-20-8071</inkml:trace>
  <inkml:trace contextRef="#ctx0" brushRef="#br0" timeOffset="9807.6172">19235 9881 9513,'-20'0'2210,"20"0"-833,0 0 160,-19 0-384,19 0-704,0 0-353,19 0 0,-19 0-32,20 0-32,0 0 64,0-19 257,-20 19 255,21-21 129,-21 21 64,18-20-33,2 0-95,0 1-385,21-1-192,-23-19-64,23-2 0,-1 1-32,19 1-32,-19 0 128,19-2-224,0-18 160,1 20-32,20-22 64,-20-17-64,19 17 705,0-17 0,0-3-449,0 3-32,2-2 513,-2 1-225,0 19-31,0-19-161,0-1-128,-18 21-96,-2 0 417,1-2 128,-1 2-225,1-1-128,-1 21-64,0-20 1,-18-2-129,17 2 0,-17 20 32,-1-2-64,-1 2 32,1 19-96,-20 0 0,-1 1 128,-19 19 32,0-20-96,0 20-128,0 0-800,0 20-578,0-20-928,-19 19-3075,-1-19-10666</inkml:trace>
  <inkml:trace contextRef="#ctx0" brushRef="#br0" timeOffset="11307.6172">18838 7994 6566,'0'-19'1057,"-20"-1"96,20 20-449,-20 0-415,1 0 63,19 0 353,-20 0-97,0 0-127,20 0 95,-20 0-31,20 0-65,0 0 353,0 0 544,20 20-159,-20-20-129,20 19-161,-20-19-159,20 0-224,-1 20 95,1-20 97,0 0-353,0 21 97,0-21-193,-1 0-96,1 20 97,0-20-97,1 20-96,-1-20 128,18 19-96,-17 1 0,19-20-32,-1 20 32,-19-1 65,20 2 31,-1-21 64,1 20-160,1 0 0,-3-1-96,23 21 129,-22-21 31,21 1 128,-1 21-320,0-22 192,1 1-32,-1 19-96,2-19 65,-23 0-97,23 20 160,-2-20-32,-19 0-128,-1 19 0,21-19 128,-21 21-160,22-22 0,-3 1 64,-17 19 0,18-19-64,1 0 64,-1 1-64,0-2 64,1 1-32,-1-20 65,-18 20-97,18-1 32,-19 1 32,19 0-32,-19-20-32,0 19 64,-1 2-96,22-1 32,-43 0 32,23-1-32,-1 1-32,-22 0 96,23-20 0,-21 19-32,0-19-32,19 20 64,-19-20-96,20 21 32,-21-21 32,1 20-128,0 0 192,21-1-96,-23 1 0,2 0 0,0-1-32,21-19-32,-21 21 128,-2-1-64,3 0-160,-1-20 256,0 19-96,0-19 32,-1 20-32,1-20 32,0 20 32,0-20 96,0 19-64,-1 1 0,1 1 64,0-21-64,-20 20 1,20-1-65,-20 1-32,21 0 0,-3-1 96,2 1-32,0-20-64,1 20-64,-1 1 160,-2-2 32,3-19 32,-1 20 32,-20-20-96,20 20-32,0-20-32,-20 0 32,0 0-320,0 0-224,19 0-1,-19 0-127,0 0-161,20 0-352,-20 0-416,20 0-2371,-20 0-6982</inkml:trace>
  <inkml:trace contextRef="#ctx0" brushRef="#br0" timeOffset="12364.2578">18699 8114 1313,'-19'-20'5541,"-1"1"-4292,0 19 865,20-20-352,0 20 32,-20-20-321,20 20 96,0-21-159,0 21-193,0 0-384,-21 0-97,21 0-191,0 0-97,0 0-159,0 0-129,0 0 96,0 21 32,-18-1 1,18 0-33,0-1 64,0 21-64,0-21 97,18 22 95,-18-21 1,0 19 31,21 0-192,-1 22 1,-20-22-1,20 20 0,0-18-128,-1 18 64,1 0-31,0 1-97,0-1 64,0 2-160,-1-2 160,1 19-32,20-17 0,-20-2-224,-1 1 160,1-1 64,0 0-128,1 2 0,-1-2 32,0-20 32,-2 21 0,3-20 1,-1 19-1,-20-19 0,20 19-32,0 2 64,-20-22-160,19 1 96,-19-1-32,20 2-64,-20-2 160,20-19-160,0-20 128,0 19-96,-20-19-257,19 0-255,1-19-129,0-1-512,0 0-865,1-20-1121,-3 20-1569,2 0-8585</inkml:trace>
  <inkml:trace contextRef="#ctx0" brushRef="#br0" timeOffset="13551.7578">15582 8114 2914,'-20'-20'4068,"2"1"-4100,18 19 128,-20-20 96,-1 0 833,21 20 32,-20-21-352,20 1-449,0 20 417,0 0 480,-20-19-64,20 19-160,0 0 192,0 0 64,-20 0-224,20 0-128,0 19-32,0-19-193,-19 0-95,19 0 63,0 20-31,0-20-65,0 0 1,0 21-97,0-1-32,19-20-31,-19 20-33,0-1 64,20 1-96,-20 19-127,20 2-1,-20-2-96,0 1 96,20-1-32,1 21 0,-21-20 128,20 19 32,-2-19-159,-18 19 223,20 2-96,-20-2 0,21 0-96,-21 1-64,0-1 97,20 0-129,-20 2-64,20-2 128,-20 1-64,19-1 0,-19 0-32,20 2 32,0-2-96,-20-20 96,20 21 96,-20-20-96,20-1 0,-1 2 32,-19-2 32,20 0-96,-20 22 32,20-22 32,-20 1 96,0-1-32,20 2 1,-20-2-33,0 0-32,0 1 32,20-21-32,-20 2-128,19-1 224,-19 0-224,20-20 64,0 0-384,-20 0 95,20 0 1,1 0 0,-3 0-257,-18 0-512,20 0-384,-20 0-513,0 0-1153,0 0-3395</inkml:trace>
  <inkml:trace contextRef="#ctx0" brushRef="#br0" timeOffset="14617.1875">12724 10358 12395,'-21'19'897,"21"-19"-352,0 0-225,0 0 32,0 0 449,0 0 64,0 0 96,0 0-193,0 0-287,21 0-65,-21 0 33,20 0-97,-20-19-160,20 19 32,0-20 33,19 0 31,-19-20 32,20 20-63,-1-19-129,-19-1-96,21-1-64,17 2 64,-17 0 64,18-22 0,1 22-128,-1-20 128,0 20 224,1-22 129,20 2-97,-22-21-128,23 21-128,-2-1 64,0-19 129,-18 20 63,18-1-224,0-19-128,0 19 0,-19 1 64,-1-2 128,0 2-256,2 20 64,-23-1 128,23-20-160,-2 21 129,-19-20 127,19-2-64,1 22 320,-1-20-159,-18-2-97,18 22 192,-19-21 1,19 20-193,-19 1 128,19-20-32,1-1 97,-1 1-225,-18 19 64,-3 0-224,3 0 64,-21 1 1,-2 19-1,-18-1-96,0 21-96,0 0-481,0 0-640,-18 21-929,-2-1-2563,20 19-7142</inkml:trace>
  <inkml:trace contextRef="#ctx0" brushRef="#br0" timeOffset="16225.5859">12604 8055 512,'0'0'641,"0"0"1665,-18-20 961,18 20-801,0 0-288,-20-21-224,20 21-448,-21 0-225,21 0-288,0-20-417,0 20-255,-20 0-129,20 0-64,0 20 224,0-20 161,0 0-1,0 0-95,0 0 31,0 21 64,20-21-31,-20 0-225,0 0-32,21 0 33,-21 20-97,20-20 32,-2 20-64,-18-20 0,20 19-32,1-19 0,-21 20-64,20 0-32,0-20 64,-2 0-32,3 19 129,19-19-33,-20 21-32,19-21 0,-19 20-96,0 0 64,19-1-32,-19 1-64,20 0 96,-19-1 0,17 1 0,3 21-64,18-22 64,-19 1 0,0 0 32,-1 19 33,21-19-65,-41 1 0,21 18-32,1-19 0,-3 19 64,3-19-32,-3 21 96,23-22-32,-22 21-32,1-1-96,19-19 32,-19 20 32,0 0-32,19-21 64,-18 21 1,-3 0 31,23 0 96,-22-21-192,21 21 96,-1-1-160,-19 2 128,19-21-128,2 19 64,-22-19-32,1 20 0,19 0-32,-19-21 64,-1 21-128,1-21 160,19 1-64,-19 1 32,1 18 0,-3-19 96,3 0-96,-1 19 64,-1-19-96,1 1 64,-20 18-64,19-19 64,1-1-96,-1 1 64,1 0 65,1 21 31,-3-22 0,3 1-128,-21 0 96,-2-1-128,3 1 96,-21 0-32,20 1-64,-20-2 32,20 1 128,0-20-96,-20 20-32,19-20 64,-19 0-32,20 19 0,0-19-32,-20 20 256,20-20-63,-20 20-1,20-20 0,-20 19 32,19-19-64,-19 21-128,20-21 32,-20 0 129,20 20-289,0-20 192,-20 0-160,0 20 192,21-20 0,-21 0-128,0 0 256,0 0-32,0-20-192,0 20 32,0 0 32,0 0-32,0 0-31,0-20-1,0 20-417,0 0-287,0 0-385,20 0-865,-20 0-1570,18 0-3843,2 0-5637</inkml:trace>
  <inkml:trace contextRef="#ctx0" brushRef="#br1" timeOffset="45202.1484">3831 9286 6309,'20'0'865,"-1"0"-288,-19 0 416,0-20-224,20 20-161,-20 0-256,0-20-127,0 20 287,0 0 225,0-21-417,0 21 161,-20-19 287,20 19-63,-19 0-161,-1-20-191,0 20-129,0 0-128,-19-20 160,19 1-31,0 19-33,-21-20-32,23 0 128,-23-1 32,1-18-63,-19 19-129,19 0 64,-19 1 32,-2-1-160,2 0 321,-20 20 191,0-21-255,-1 21-129,1-19 64,0 19-32,0 0-64,-1 0-64,20 0-96,1 0 32,-22 0-32,23 19 64,-22 2-128,1 19 64,19-21 0,-19 40-64,20 2 32,-1-2-32,1 21 96,18-21-128,21 0 96,2-18 32,18 18 32,-21 0-32,21 21 385,21 0-257,-3 18-64,43 2 32,18-21-32,0 1 224,40-41 129,21-19-33,-2-1-159,21-19-1,20 0-192,-1-39-64,0 19-256,2-39-1,-22 19 161,-18-19 96,-2 0-64,-19-21 192,-20 1 65,0-1 127,-38-20-96,-42 21 160,1-20 1,-40 0 95,-39 19-384,-20 0 225,-41 1-321,1 20-32,-19 19 32,-2 0-32,-18 21-65,19-1-383,19 20-1474,-38 0-2690,19 20-7944</inkml:trace>
  <inkml:trace contextRef="#ctx0" brushRef="#br2" timeOffset="51115.2344">12228 7102 9513,'-21'-60'288,"3"20"1057,-2 21-128,-1-1-256,21 20-544,-40-21-225,22 21-64,-3 0-128,1 0 0,0 0 0,-20 21-32,21-21-32,-21 39 32,0-19-32,1 20-193,-2 0-31,3 19 96,-3-19 64,-17 20 64,17-1 64,1-20 160,1 22 0,-1-2-32,1 0-64,-1-18 96,20 18 1,-19-20 127,19 21-32,20-1 64,0 0-63,-20 21-33,20-21 32,0 22-64,0-22-64,0 21-64,0-2 0,-21 22-64,21-21 65,0 1-33,0-21 160,0-59-160,0 159-32,0-79 0,21-2 0,-21 2 32,20-21 0,-20 41-32,0-20 0,0-1 32,0 1-128,0-1 160,0 20 0,-20-20 32,20 21 32,0-21-96,0 1 64,0 19-64,0-20 0,0 1 0,0-21-128,0 21 32,0-21 0,20 20 64,-20-19 32,20-1-32,-20-59 0,39 100 0,-19-41 64,0 2-32,19-22-96,1 20 64,0 1 0,-1-1 32,-19 0 0,21-18 64,-3 18 0,3 2 33,-3-22-129,23 0 0,-22 20 32,21-18-64,-1-2-33,1 1-63,-1-21 32,2 22 64,-2-21 0,20 19 32,-19-19 0,-1 19 0,0-19 32,22 1 0,-22-1 32,20-1-32,0 1 0,1 0-32,-1-1 0,21 1 0,-1-20 0,-20 21 32,0-1-32,20-20 0,-18 0 0,18 0 97,-20 19-97,20-19 32,1 0-32,-1 0 0,0 0-129,0 0-63,0 0 96,1-19 0,-21 19 96,20-20 0,0 20 0,0-21 0,1 1 0,-1 1 0,20-1 32,-20-19-32,21 19-32,-21-1 32,0-19-96,21 1 0,-21 19 128,0-19-64,0 18 96,21-38-32,-21 20 64,0-1 0,0-20-32,-20 1-32,21-2-32,-21 2 0,1 0 0,-1-1-96,0-19 0,1 19 96,-1-19 0,-19-1 0,19 1 64,-20-1-32,1 21 32,-19-21-32,-2 2-32,1 17 0,-1-17 0,1-3 0,-20-17 0,0 18 0,-1-18 96,1 18 64,-20 1 1,0-21-97,0 20-64,0 1-32,-20-1-32,1 2-129,-1-2-31,0 1 352,0-21-96,0 21 0,1-1 64,-1-19 65,0 20 31,0-1-64,-1 1 128,3-1-32,-2 1-95,-21-1 31,21 2 0,-19-2 0,-1 1 32,0-1 32,1 21 97,-21-21-1,1 21 0,0 0 65,-2-2-353,2 2 0,-20-1-32,-1 1 64,1 0-64,0 18-64,-21 2-161,1-1 65,-20 1 0,-1-2 128,1 2-96,-19 0 32,-2 19 32,1-21 64,1 22 0,-22-21 32,2 20-64,0-19 64,-2 18 0,-18-18 96,18 19-32,-18 0 32,0-19 129,-21 19 95,21-1 32,-20 2-96,-1 19-127,1 0-129,18 0-96,22 19-833,-2 22-1281,22-2-1762,-1 1-10280</inkml:trace>
  <inkml:trace contextRef="#ctx0" brushRef="#br2" timeOffset="53460.9375">18541 6646 8840,'-21'-21'96,"1"1"352,2 20-95,-3 0-257,21 0-128,-20 20 0,0-20 0,0 21 32,1-2 0,-1 1 0,0 0 32,-20-1 32,21 1 384,-1 0 705,0-1-64,-20 2-352,21-1-289,-21 19-63,19-19-161,1 19-128,-18 2-64,17-2 32,-19 1-64,20 20 0,-19-20 0,19-1 32,0 20 0,0-18-32,20-2 0,-19 20 64,-1-18 64,20 18 129,-20-20-33,20 22-32,0-22-160,0 0 32,20 1-32,-20 0 0,20 19 32,-1-19 0,-19 20-64,20-1 64,-20-20 65,0 22 351,0-2-64,20 21-31,-20-21-65,0 21-160,0-21 32,0 20-63,20-19-33,-20 19-64,20-19 0,-1-1 64,-19 2-32,20 17 0,0-19-32,0 21 64,-20-21-32,21 22 0,-1-22 0,-2 1-64,2 19 0,-20-19-32,21-1 64,-1 0-32,-20 1 0,20 19 64,-20-18-64,0-2 32,0 0 32,0 1-32,19-1 129,1-20-1,-20 22-64,20-22 0,0 22-160,0-22 192,-1 0-160,1 1 64,-20 20 0,20-21-32,0 1-96,0 20 160,-20-21 0,19 1-64,1 19 64,0-19-64,0 0 0,1-1 0,17 2 32,-17-2-32,19 1 0,-1-21 64,1 21-192,-1 0 128,1-20-32,0 19 32,-1-19-32,1 19 64,-1-18-64,22 19 32,-3-21 64,3 1-128,-2-20 160,1 20-96,-1-1 32,20-19-128,-18 22 160,18-22-64,0 0 0,0 0 0,0 19 0,2-19 64,-2 0-128,20 0 32,0 0-128,-20 0 160,20 0 0,1 0-96,-1-19 0,0 19 0,0-22 96,1 3 0,19 19 0,-20-20 0,21 0 0,-21 1 0,0-1 0,0 0-32,0-1 32,1-18 32,-1 19-64,0-19 64,0 0-32,1 18-32,-1-19 0,0 1-129,0 0 97,-20-2-32,2 1 96,-22-19 0,1 19-32,-1-19 64,0 0 0,2 18-64,18-18 32,-20 0 0,1-1-32,-1 1 32,-19-22-192,19 22 64,-19-21 64,-1 2 0,1-2 64,1 1-32,-2-1 32,-19 21 0,20 0 0,-20-2 0,-20 2 0,39-1 0,-19-19-32,0-1 192,19 2-128,1-22-32,-20 21 32,19-21-64,-19 22-64,1-2-96,-1 1-1,-20-1 1,0 0 32,0 1 32,0-21 32,-20 22 96,-1-2 0,1 1 0,2-1 0,-23 1-32,1-1 32,1 1 0,-1 19-32,-19-19 0,-20-21-32,-2 22 0,2-2 0,0 21 32,0 18 0,-1-18 32,0 20 0,1-1 0,0 0 32,0 0 0,-1 1 0,1-2 0,-1 21-64,-19 1 64,0-1-64,0 0 32,-21 1-32,21 19 32,0-20 0,-20 20 0,19-20 0,1 20 0,-20-21 0,-1 21 0,3 0 0,-23-19 0,1 19 0,1 0 0,-2 0 0,1-20 0,-20 20 0,1 0 0,-22-20 0,2 20 0,0-19-32,0 19 0,-21-20 0,-1 20-97,22 0-95,20 0-801,-2 0-3107</inkml:trace>
  <inkml:trace contextRef="#ctx0" brushRef="#br3" timeOffset="59393.5547">15860 8114 9705,'20'20'1025,"-20"-20"-641,0 0 1057,0 0 129,0-20-577,0 20-192,0-20-257,0 1-192,0-1-127,20-21 287,-20 21-31,20-19-97,-20 0-96,21-1 65,-21 0-193,18 0-32,2 1 32,1 19-160,19 1 0,-22-2 64,3 21 32,-1-20-64,0 20 64,0 20 96,-1-20-95,1 21 95,0 18-160,0-19 96,0 19-96,-1-19 96,1-1 64,-20 22-64,20-21 97,0-20 95,0 19 0,-1-19-96,-19 20 33,20-20-97,0 0-64,1 0 96,-21-20-96,20 20 32,0-19 0,-2-1-64,3 0 32,-1-1-128,0 2 97,0-1-33,-1 0-32,1 1 32,0-1 0,0 20-96,19-20 96,-19 20 128,0-19-160,0 19 64,1 0-64,-3 0 64,2 19 128,0 1-96,21 0-96,-23-1 96,3 21-32,-1-21 64,20 2-96,-21-1 97,21-20-1,0 0 32,-21 0 160,1 0-160,20-20 0,-20 20-96,-1-40 1,1 20 63,0-19-96,21-1-32,-21 0-96,-2 20-193,23-19 257,-21 19-96,0 20 64,-1 0-64,-19 0 0,20 20 32,0-1 96,-20 21 32,20 0 32,0 0-32,-1-21-64,-19 21 32,20-21 64,20-19 0,-20 21 0,-1-21 32,1 0 32,0-21-128,1 2 128,-1-1-96,18 0 65,-17-19-65,-1 0-97,19 18 1,-19 1 0,20 0 0,-20 20-64,-1 0 96,1 0-32,0 20 256,20 21-32,-1-22 1,22 1-129,-23-20 64,23 20 0,-22-20-128,21 0-257,-21 0-543,1 0-738,0 0-1377,-21 0-2338</inkml:trace>
  <inkml:trace contextRef="#ctx0" brushRef="#br3" timeOffset="61162.1094">16317 10497 9609,'20'19'961,"-20"-19"-65,0 0 770,0 0-225,0-19-192,0 19-384,0-20-256,19-1-289,-19 1 0,0-19-63,20 0 63,0 19-192,1-21-64,-1 2 128,0 19-63,-2-19 63,3 19 0,-1 1 0,0 19 64,19 0 33,-19 0 31,0 0-192,20 0 96,-21 19 64,1 21-127,0-21 223,0 1-32,1 19-127,-3-18-97,2-1 32,0 0 0,1-20 160,-1 0 65,19 0-161,-19-20 96,0 20-160,19-20-64,-19-20 0,20 20 1,-20-19-97,-1-1 64,21-1-96,-20 22 32,0-21-32,-1 40 0,1-19 64,0-1-129,21 20 130,-21 0-33,-2 0 0,23 20 0,-21-20-33,0 19 130,-1 1-97,21 0 32,-20-1 32,0 3 0,-1-22 0,1 19 0,0-19-32,0 0 32,0 0 0,19 0-32,-19-19 64,1-3-64,-1 3 32,18-1-32,-17 0 32,19 1-96,-21-1 0,1 0 32,0 20-64,0 20 32,0 0 64,-1 19-64,-19 0 64,20-17-32,0 17 160,20-19-128,-21-1 161,21-19-33,-20 0 128,21 0-192,-23 0 96,2-19 97,1-1-289,19 0 96,-21 1 64,-19-22-32,20 1-64,0 21-96,-20-21 64,20 40-64,-20-21-32,20 21 0,-20 21 128,19-1-32,-19 0 64,20-1 32,0 1-64,20 0 160,-1-1 1,22-19 63,-23 0 64,41-19 1,-18-1-65,-2 0-96,1-19-96,-1 19-96,0-1-609,-19 21-191,-19 0-578,-21 0-1472,0 21-2211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0:14:57.60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 4024 9609,'-20'0'2306,"20"0"-352,0 0 416,0 0-96,0 0-224,0 0-833,0 0-480,0 0 224,0 0 512,20 0-800,1-20 768,17 20-1024,3 0-97,-3 0-160,3 0-32,-1 0-64,-1-19-160,1 19-288,-20-20-449,19 20-448,-19-20-993,20 1-2307,-40 19-6790</inkml:trace>
  <inkml:trace contextRef="#ctx0" brushRef="#br0" timeOffset="43068.3594">1885 3906 11178,'0'-21'1185,"0"1"897,-20 20 577,20 0-161,0-20-928,0 20-321,0 20 192,20 0-192,-20 1-384,20 18-320,-20 40-161,21-19-416,-3 39 64,2-39 64,0-1-352,21-20-225,-41-17-351,18-3-610,3-19-800,-21 0-1121,0-19-1570</inkml:trace>
  <inkml:trace contextRef="#ctx0" brushRef="#br0" timeOffset="43234.375">1806 3409 544,'-40'-20'18482,"1"20"-18162,-1 0-544,20 0-1314,-1 0 33,21 20-673,0 1-2531</inkml:trace>
  <inkml:trace contextRef="#ctx0" brushRef="#br0" timeOffset="43958.0079">2262 3965 19154,'-20'39'416,"20"-19"64,-19 1-223,19-1 351,19 19 289,-19 0-96,20-19-513,20 0-224,-1 1 32,-19-21 0,20 0-64,-1 0 193,-19-41-257,1 2-96,-21-1-33,0-20 129,0 1 64,-21-21-96,-17 1-32,17-1-192,-19-18-257,20 18 385,-19 1 32,-1 19 64,20 40-32,1-19 384,-1 39 1,20 0-1,0 0 64,0 0-544,0 19 320,0 42 224,20-2-159,-1 0 287,1 21-320,0 18 96,20-18 33,-1-1-1,1 1-64,-1-21-160,22 1 0,-23-20 32,23-21 33,-21 1-65,-1 0 128,1-20-192,-20-20 256,19 0 0,-19-19-96,1 0 1,-1-2 63,-20-18-64,0 20-32,-20-2-160,20 1 32,-21 1 64,1 39-32,0-20 0,20 20-160,-19 20 160,19 0-224,0 19 192,0 2 0,0-2 96,19 20-96,1-18 0,21-21-64,-3 19-32,23-39-224,-2 20-193,-19-20-512,-1-20-737,1 20-1377,-20-20-1505</inkml:trace>
  <inkml:trace contextRef="#ctx0" brushRef="#br0" timeOffset="44277.3438">3096 3826 16879,'20'80'1410,"0"-21"576,-1-20 512,1 22-800,-20-2-641,20-20-513,0-19-288,-20-20-192,21 21 33,-21-21 31,0 0 160,0 0 64,0-21-127,0 1-129,0-19-96,0-1 0,0 1-96,18 18 31,-18-18 65,20 39-160,0 0 64,21 0 32,-23 19 32,3 22 128,19-21-448,0 19-353,-1-19-352,1-1-833,-20-19-1505,19 0-1473</inkml:trace>
  <inkml:trace contextRef="#ctx0" brushRef="#br0" timeOffset="44544.9219">3691 3269 23798,'0'22'1185,"21"17"-768,-21 0 832,20 41-384,-20 19-33,20-19-255,-2 18-353,3-18-160,-1-1-256,20-19-192,-1-20-161,1-1-128,-20-18-512,-1-1-640,-19-20-738,0 0-2049,0 0-8425</inkml:trace>
  <inkml:trace contextRef="#ctx0" brushRef="#br0" timeOffset="44741.211">3572 3786 19410,'0'20'2402,"20"0"-1345,20-20 833,-1 0-321,22 0-95,18 0-449,-20 0-801,1 0-448,-1 0-289,-19 0-448,-1-20-256,1 20-769,-19 0-1345,-1 0-1313,-20 0-8264</inkml:trace>
  <inkml:trace contextRef="#ctx0" brushRef="#br0" timeOffset="44872.0704">4187 3845 13708,'21'20'5061,"-1"0"-1633,-20 1-1282,20-1-353,-1-1-640,1 1-736,0-20-353,0 20-417,0-1-319,0-19-289,-20 0-929,19 0-2466,-19 0-2947</inkml:trace>
  <inkml:trace contextRef="#ctx0" brushRef="#br0" timeOffset="44994.1407">4149 3489 19538,'-61'-20'1281,"41"20"-993,20 0-1889,0 0-3043</inkml:trace>
  <inkml:trace contextRef="#ctx0" brushRef="#br0" timeOffset="45624.0235">4882 4065 15630,'40'39'961,"-40"-19"288,20-20 609,-20 0-160,0 0 448,0 0-545,-20-20-896,0 0-225,-19-19 1,-1-2-65,0-18 1,-19-1-257,19 1-96,1-20-64,-1-1-32,19 1 96,21 19 32,0 21-96,21-1-64,-1 21-32,0-2-96,19 21-321,1 21-384,0-2-544,19 40-1570,-19-19-2594</inkml:trace>
  <inkml:trace contextRef="#ctx0" brushRef="#br0" timeOffset="45827.1485">4566 3767 20018,'-20'0'1794,"20"-20"-320,0-1-1,20 1-448,-2 1-577,23-1-448,-21 20-32,19-20-320,21 20-449,-21-19-256,21 19-736,-21 0-1443,21 0-351,-1 0-7688</inkml:trace>
  <inkml:trace contextRef="#ctx0" brushRef="#br0" timeOffset="46188.4766">5101 3667 2850,'0'59'15919,"0"-18"-13965,0-2 0,20 0-385,20 1-415,-1 1-290,1-22-351,19 1-321,2-20 64,-23 0 1,23-20-1,-41 1-32,19-22-128,-39 21 96,20-19 0,-20 39 97,0-20-193,0 40-96,0-1-353,0 21 385,0 1 33,20 18-1,19 1 32,-19-1 0,20 0 32,-1 1-160,1-1 64,-20-19 128,-20 1 32,0-2 64,-20 20-191,-20-18-65,1-2-97,-1-19-319,-19-1-257,-1 1-480,21 0-1281,-22-20-2627,23 0-7655</inkml:trace>
  <inkml:trace contextRef="#ctx0" brushRef="#br0" timeOffset="47311.5235">6352 3726 6213,'-20'-39'3588,"20"19"-289,0 0-577,0 20-319,0-19-545,0 19-481,0 0-801,20 19 321,0 21 160,0 20-256,19-21-224,-19 40-65,0-38-64,0 18-127,-1-20 63,1 2-224,0-21 64,-20-1 1,0-19-1,0 0 0,0 0 225,-20 0-193,20 0-288,-20-19 0,1-22-160,-1 2-33,0-1-31,20 1-160,-20-2 159,20 2 1,20 39-32,0 0 192,0 19 32,19 1 0,1 0 160,19 21-96,-18-22 0,17 21 0,-17-21 64,18-19-32,-19 0-64,0 0 160,-1-19 96,-19-21-160,0 21 64,1-22-32,-21 1 65,0 21-97,-21-21 0,21 21 0,-40-1 96,20-1-128,1 21 64,-1 21 0,0-1 0,0-1 0,0 21-192,20 19 288,20-18-192,0-2-96,20 0 128,-1 2-192,22-21-352,-3-20-161,1 0-288,22 0-897,-42-41-1088,21 21-1699,-41-19-6053</inkml:trace>
  <inkml:trace contextRef="#ctx0" brushRef="#br0" timeOffset="47493.1641">7225 3548 8968,'-19'-59'8168,"-1"39"-4453,20 0-1441,0 40-1313,20 0 224,-1 19 1,1 21-161,20 19-705,-1 1-160,1-1-224,0-20-320,19 1-417,-18-20-544,18-21-930,-39-19-2081,0 0-3395</inkml:trace>
  <inkml:trace contextRef="#ctx0" brushRef="#br0" timeOffset="47682.6172">7125 3806 19538,'-18'-20'2883,"18"1"-1122,18-1 97,23-1-416,-1-18-450,19 19-703,0 0-257,1 1-160,-21-1-577,21 20-544,-21-20-865,22 20-2499,-41 20-5668</inkml:trace>
  <inkml:trace contextRef="#ctx0" brushRef="#br0" timeOffset="48029.2969">7702 3667 22581,'0'20'1537,"0"-1"129,19 22-513,1-2-224,0 1-160,20-1-321,-20 2-480,19-21 32,-19-1-64,21 1-64,-23-20-289,-18 0 321,20-20 0,-20 20-64,0-19 224,0-22 32,0 21-64,0 20 225,0-20-161,0 20 224,0 0-160,0 0-64,21 20 128,-1 0-224,19 1 128,-19-21-320,20 20-352,19-20-289,-19 0-288,-1-20-897,1-1-1473,-20 1-1730,1-19-8008</inkml:trace>
  <inkml:trace contextRef="#ctx0" brushRef="#br0" timeOffset="48267.5782">8336 3726 14701,'-18'0'3716,"18"0"-897,0 21-1218,0-1-320,0-1-31,18 21-386,2-21-607,0 1 63,1 0-288,17-20 128,-17 0 0,19 0 0,-20-20 97,-20 0-161,0 1 224,0-1-160,0 0 0,-40 1-256,20-1-64,-19-1 0,19 21 32,-21-20 0,21 20-225,2 20-576,18-20-896,0 21-3396,18-21-9193</inkml:trace>
  <inkml:trace contextRef="#ctx0" brushRef="#br0" timeOffset="48500">8694 3945 24182,'20'-19'929,"-20"19"769,0-41-641,0 21-352,-20-19 223,20 19-255,0-19-449,0-2-160,0 21-64,0-19-96,20 0-224,-20 19-417,21 20-512,-3 0-577,23 0-2466,-1 20-7207</inkml:trace>
  <inkml:trace contextRef="#ctx0" brushRef="#br0" timeOffset="49072.2657">9071 3369 15790,'-39'-78'1890,"19"56"1313,20 3-800,0 19-321,0 0-1314,20 19-383,-1 42 319,1-2-223,20 21-129,-1-1-288,1 1 64,1-2-160,-3 2-128,-17-40-256,19 19-193,-21-38-480,1 18-609,-20-39-1408,20 0-1859</inkml:trace>
  <inkml:trace contextRef="#ctx0" brushRef="#br0" timeOffset="49339.8438">9488 3588 8167,'0'-21'9737,"-20"21"-8744,20 21 417,-39-21-65,19 40 96,-20-21-223,20 21-129,1-1-577,-1-18-96,0-1 1,20-1-65,0 1-32,20 0 33,19-1-161,1 1 96,0-20-192,-1 0-32,21 0-32,-21-20-32,1 20-288,1-19-481,-23 19-352,23 0-448,-21-20-1218,0 20-2690</inkml:trace>
  <inkml:trace contextRef="#ctx0" brushRef="#br0" timeOffset="51448.2422">10381 3310 9384,'0'-41'5381,"-19"41"-2818,19 0-385,0 0-609,19 0 65,-19 41-257,20-1-384,0 19-320,1 21-33,-1-21-191,-2 1-161,2-1 32,1-39-95,-1 19-33,0-39 0,-20 21 64,39-21-31,-19-21 31,0 21-160,19-20-64,1 20-96,-20 0 32,19 20 0,-19 1 32,20 18 32,-40-19-128,0 19 96,0-19 32,0 21-128,-20-21 128,0-1-96,-19 1-321,-1-20 257,0 0-96,21 0-160,-21 0-193,0 0-416,21-20-544,19 1-930,-20-1-2017,20-1-4741</inkml:trace>
  <inkml:trace contextRef="#ctx0" brushRef="#br0" timeOffset="51738.2813">10897 3726 16591,'0'0'2370,"0"0"-352,0 21-160,20-1-449,-20-1-255,21 1-482,17 19-287,3-19-161,-1-20-96,19 20 128,-19-20-288,-1-20 192,1 0-64,-20 1-224,-20-1 192,0-19-192,-20 19-64,-20-1-192,-19 1-161,-1 1 33,1 19 287,18 0-223,3 0-32,-3 0-449,41 19-641,-20-19-1633,40 0-769,-20 0-9512</inkml:trace>
  <inkml:trace contextRef="#ctx0" brushRef="#br0" timeOffset="51991.211">11255 3269 19826,'0'-19'1922,"0"19"-416,0 19-770,21 3 65,-21 17 672,18 20-159,2 1-834,1-1-288,19 0-192,-1 2 96,1-2-320,-1-40-192,1 22-225,0-21-256,-1-20-672,-19 0-1058,0 0-736,-20-20-1698</inkml:trace>
  <inkml:trace contextRef="#ctx0" brushRef="#br0" timeOffset="52171.875">11553 3369 14798,'-20'-39'3907,"20"39"-1088,0 0-1282,0 20 97,20 39-225,0 1-320,-1 19-480,21-19-449,1 19-160,-3-40-384,3 2-1,-3-2-383,-18-19-354,1-20-703,-1 19-1186,-40-38-1473</inkml:trace>
  <inkml:trace contextRef="#ctx0" brushRef="#br0" timeOffset="52368.1641">11235 3667 21940,'0'0'1762,"0"-20"-289,41 20 33,-3-19-257,23 19-608,-2-20-449,0 20-320,1 0-257,-1-20-383,2 20-578,-3 0-960,-17-21-1954,-3 2-1281</inkml:trace>
  <inkml:trace contextRef="#ctx0" brushRef="#br0" timeOffset="52722.6563">11790 3269 18225,'-18'0'1761,"18"0"-672,0 22 97,18 17 159,2 20 128,-20 1-576,21 19-160,-1-19-353,19 19-256,1-20-64,0-18 32,-1-2-64,21-19 65,-1-20-97,-18 0-65,-3-20-95,3 0 0,-1-19 64,-40-2-224,19 2 32,-19 0 191,-19-1 65,-1 19 32,0 2 64,20 19 1,-20 0 63,-1 19 128,21 2-64,-18 19 96,36-1 65,3 0-129,-1 2-128,20-21-320,19-1-449,0-19-768,1 0-1858,-1 0-7560</inkml:trace>
  <inkml:trace contextRef="#ctx0" brushRef="#br0" timeOffset="53577.1485">12685 3508 14990,'-20'-39'2050,"20"39"-737,20 0 609,-2 20 192,3 19-513,19 0-448,-20 22-384,-1-2-321,1-20-255,0 2 351,0-2-159,-20 0-65,0-19-128,0-20-64,0 0 32,0 0 0,0 0-128,0 0-64,0-20-32,-20 1-32,20-21 64,0 21-160,0-22-96,0 21 96,0 1 31,20 19-63,0 0 32,-1 19 192,21 1-64,1 1 192,17 18-224,-17-19 128,18-20-128,-19 0 128,-1 0 32,-19 0-32,0-20 32,0 1 128,0-22 33,-20 21 63,0-19-64,0 19 0,0 1 65,-20-1-97,20 20-32,-20-20-32,0 20-32,0 0-64,1 0-32,19 20-128,0 0 32,0 19 64,0 0-32,0 2 0,19-2-64,21 1-257,-20-21-191,19 1-225,1 0-608,19-20-769,-18-20-1506,-1 0-256,-1 1-7174</inkml:trace>
  <inkml:trace contextRef="#ctx0" brushRef="#br0" timeOffset="53780.2735">13637 3647 6534,'0'-59'6214,"-20"38"-2499,1 21-672,-1 0-993,0 0-352,0 41-289,20-21-320,-21 39-320,42-20-321,-21 2-128,40 18-224,-1-40 1,21 21-194,-1-40-191,1 21-32,-1-21-321,2-21-192,-22 1-640,1 0-513,-20 1-1025,-1-21-768,-19 21-7432</inkml:trace>
  <inkml:trace contextRef="#ctx0" brushRef="#br0" timeOffset="53968.75">13916 3409 15374,'-40'-20'3748,"19"0"-1058,21 20-928,0 20-961,0 0 672,21 20-96,-1 19-512,0 0-481,19 2-191,1-2-129,19 1-128,-19-21-161,-1 1-511,21-21-65,-21 1-512,-19-20-993,21 0-2083,-21-20-3778</inkml:trace>
  <inkml:trace contextRef="#ctx0" brushRef="#br0" timeOffset="54218.75">14392 3489 13901,'-40'19'2882,"19"1"-319,-17 0-321,17 20 0,-19 0-32,1-21-993,19 21-608,20-1-417,-20-18 0,20 18-64,0-19-64,20 0 33,21-20-65,-23 0-129,43 0-255,-23-20-449,3 0-352,-1 1-672,-1-1-1443,1-1-1760</inkml:trace>
  <inkml:trace contextRef="#ctx0" brushRef="#br0" timeOffset="54467.7735">14710 3508 13805,'-21'0'5445,"1"0"-3620,20 20-319,-20 0-513,0-1 160,20 2-320,0-1-513,20 19-224,20-19-128,-19 0-32,17-1 64,3 1-224,-21 1-97,19-1 97,-39-1 128,20 21 160,-40-21 64,1 1-32,-1 21-31,-20-21-33,19-1-64,3-19-609,-2 0-2178,-1 0-4163</inkml:trace>
  <inkml:trace contextRef="#ctx0" brushRef="#br0" timeOffset="55053.711">15643 3230 18161,'19'-39'1954,"-19"39"-897,0 19 288,0 1 128,-19 41-512,-1 17-160,0 22-32,-21-2-193,23 2-288,-2-20-127,-21-21-97,41 0-64,-20 2-353,20-22-447,0-19-386,0-1-703,0-19-1795,20 0-1697</inkml:trace>
  <inkml:trace contextRef="#ctx0" brushRef="#br0" timeOffset="55554.6875">15920 3528 20563,'0'-20'1826,"0"20"-801,0 20-353,21 0 898,-21 20-513,18 19-513,2 0-352,1 2 33,19-2-33,-22-20-256,23-19 96,-21 1-192,0-21 32,-1 0-97,1-21 65,-20 1 32,20 0 64,-20 1-32,0-21 128,0 40-64,0-19 0,0 19 128,20 0-64,-20 19 192,20 21-192,-1-21 96,21 1-192,0-20 32,-21 0 128,21 0-32,-19-20 97,-21 1-65,20-21-32,-20 1 0,-20 18-160,-1-18-225,21-1-95,-20 21-321,0-1-800,20 0-1218,0 20-2658</inkml:trace>
  <inkml:trace contextRef="#ctx0" brushRef="#br0" timeOffset="55844.7266">16615 3747 19698,'59'-21'1730,"-19"1"-417,1 20-672,-3-19-129,-18-21 225,1 21-289,-1-1-256,-20 0-160,0-20 353,0 20 63,-20 20-127,-21-20-33,21 20 64,-19 20-256,-1 0-64,1-1-128,19 22 64,0-2-64,0 1-64,20-1-192,20 2-385,0-2-352,19-19-865,1-1-1537,19 1-1570</inkml:trace>
  <inkml:trace contextRef="#ctx0" brushRef="#br0" timeOffset="56503.9063">17330 3747 14221,'0'-60'2018,"-20"20"-128,20 21 416,-21-1 64,3 0-1185,-2-1-384,-21 21 160,21 0-288,0 21-449,-19 19-64,19 19-64,20-20 0,0 21-96,20-20-96,0-1 64,19-19-128,1-20 64,-19 0 192,17-20-192,-17 0-96,-1 1 288,0-1 0,-20-19 128,0 19-224,0-1 64,0 1 0,0 20 0,0 0-96,0 0-256,0 20 192,20 21-64,-1-22-417,21 1-416,19 0-705,-19-1-928,19-19-641,-19 0-3716</inkml:trace>
  <inkml:trace contextRef="#ctx0" brushRef="#br0" timeOffset="56727.5391">17508 3389 18769,'0'-39'2947,"0"39"-1634,0 0 929,20 19-608,0 21-833,0 20-257,-1-1-191,21 1-225,-19 19-128,17-20-257,23-18-319,-22-2-321,1 0-865,0-19-1313,-21 0-1729,1-20-9385</inkml:trace>
  <inkml:trace contextRef="#ctx0" brushRef="#br0" timeOffset="56953.125">18065 3548 11691,'-81'40'6854,"42"0"-5509,-21-1 257,21 0 512,-1 2-64,1-21-833,39 19-576,0-19-289,19-1-64,21-19 0,19 0-127,1 0-97,-1 0-289,2-19-607,-3 19-802,3-20-1345,-22 20-2402</inkml:trace>
  <inkml:trace contextRef="#ctx0" brushRef="#br0" timeOffset="57786.1329">18441 3628 16431,'0'-40'1505,"0"40"129,0 0 448,0 0-384,20 20-545,1 19-288,-3 1-161,23 20-416,-21-21-31,0 1-161,-2-1 0,3-19 128,-1-20-128,-20 21-32,0-21 32,0-21 0,0 21 33,0-20-161,0-19 96,0-1-32,0 21-32,-20-22 0,20 2-32,0 19 64,20 0-161,-20 20 65,20 0 64,0 20 0,19 19 0,21 2 64,-1-21-96,0 19 64,2-19-96,-21-20 64,19 19 32,-39-19 33,0 0-65,-1-19 320,1-1-32,0 0 32,-20-19-95,20 18-129,-20-18 0,0-1 0,0 21 0,0-1 64,-20 0 0,0-1-96,0 21-64,1 0-32,-1 21-64,0-1 128,0 19-128,20 1 32,0-1 32,0-18 128,20 18-64,0 1-128,19-21 32,21 1-224,-21-20-225,21 20-287,-1-40-738,2 20-1313,-2-20-1889,-39 1-1250</inkml:trace>
  <inkml:trace contextRef="#ctx0" brushRef="#br0" timeOffset="58089.8438">19672 3508 15566,'0'-59'3043,"-20"40"-865,0 19-416,0 0-513,-19 0-96,-1 19-256,1 21-192,-1-1-33,20 21-223,20-20-257,0-1-96,40-19 0,-1 19 0,21-18-96,-1-1 32,1-1-64,-21 1-160,1 0 128,-19-20-64,-1 19 32,-20 1 96,-20-20 0,-1 20-192,1-20-97,-20 0 193,21 0-448,-21 0-225,20 0-320,0 0-737,20 0-1825,-19 0-2083</inkml:trace>
  <inkml:trace contextRef="#ctx0" brushRef="#br0" timeOffset="58444.336">20109 3548 16944,'0'-20'4035,"-20"0"-2721,0 1-450,20-1 193,-20 20 64,-19 0-128,19 0-512,20 20-385,-20-1 0,20 1-96,20 19 160,0 2-128,19-2-32,1 1 32,-20-21-64,19 22-160,2-2 0,-21 1 64,-2-21-32,2 1-33,-20 0 1,0 1-64,0-1-64,-20-20-193,2 0-63,-2 0 127,-21 0 33,21 0-1,-19-20-608,19-1-672,0 21-193,0-20-1857</inkml:trace>
  <inkml:trace contextRef="#ctx0" brushRef="#br0" timeOffset="59002.9297">20585 3608 20499,'0'20'1057,"21"-20"-1025,-3 0 1089,22 0-64,21 0-448,-22 0-129,1-20-256,-1 20-256,-19-20 192,20-1 97,-40 2-97,0-1-32,0 0 96,-20 1-128,-20-1-32,-19 20 32,19 0 161,-19 20-65,-2 19 64,22-19 96,-1 20 1,1 0-129,19-1-64,20 20-96,0-18-96,20-2-64,19-19-128,22 19-129,-3-39-63,3 20-641,-2-40-448,0 20-1314,1-20-1345,-1-19-3011</inkml:trace>
  <inkml:trace contextRef="#ctx0" brushRef="#br0" timeOffset="59304.6875">21221 3528 5797,'39'-39'11211,"-39"19"-8104,0 0-1186,0 20-287,-20 0-353,1 0-384,-21 0-224,-1 20-289,23 19-128,-22 1-64,40-21-63,-21 22-97,42-2-97,-1-19 65,0 19-32,19-19 32,21 21-64,-21-22-32,1 1 128,-1 0-128,1-1 96,-20 1 64,-20 0 32,0-20 193,0 21 95,-20-1-160,0-1 32,-19 1-288,-1-20-288,0 20-256,1-20-770,-1 0-1889,1 0-8680</inkml:trace>
  <inkml:trace contextRef="#ctx0" brushRef="#br0" timeOffset="74064.4532">733 5513 16431,'-20'20'1313,"2"-20"-608,18 0 64,-21 0 1569,42 20-705,-3-20-383,2 0-321,41 0-513,-2 0-96,1 0-192,19-20 193,-20 20-193,20-20-32,2 1 32,-22 19-416,0-20-193,-19 0-480,0 20-864,-21 0-1763,-19 0-736</inkml:trace>
  <inkml:trace contextRef="#ctx0" brushRef="#br0" timeOffset="74746.0938">2262 5374 13324,'-59'-39'2531,"39"19"-770,0 20 321,-19-20-416,19 20-385,0 0-160,0 20-384,-1 0-225,21-1 161,-18 40-161,18-18-159,0 18-97,18 2-256,3-22 0,-1 0-192,20 1-353,-1-21-352,1 2-384,19-21-897,1 0-1954,-1-21-3395</inkml:trace>
  <inkml:trace contextRef="#ctx0" brushRef="#br0" timeOffset="75015.625">2600 5494 9416,'-20'19'9001,"0"21"-7784,20-19-32,0 18 257,0 0-449,20 1 128,0-21-449,0-19-351,19 0-33,21 0 32,-21-39-160,22 0 64,-23-1-159,-18 0-65,1 20-161,-21-19-31,-21 19-96,1 0-64,-18 1-257,-23 19 161,2 0-65,19 19-128,1 1-351,-1 0-1058,20-1-1698,-1 1-9000</inkml:trace>
  <inkml:trace contextRef="#ctx0" brushRef="#br0" timeOffset="75527.3438">2977 5413 18097,'40'41'1089,"-20"-1"320,-1-21 64,1-19-191,0 20 31,-20-20-608,20 20-385,-20-20-96,0 0 96,0 0 225,0-20-161,-20 20-448,20-20 64,-20 1-128,20-1 96,-20-19-96,20 17-256,0 3 159,0 19-223,20 0 192,0 0 95,0 19 97,19 22 96,1-1 0,1-21 1,-23 1-33,2 0 96,0 1-96,-20-21 96,0 0 32,0 0 320,0-21 1,0 21-417,-20-20 32,20 0-64,-20-19 32,20 19-32,0 1-64,0-3-64,20 22-65,0 0 65,21 22 32,-2 17-64,1-19-224,0 19-737,-21-19-1282,21 1-2113,0-2-4036</inkml:trace>
  <inkml:trace contextRef="#ctx0" brushRef="#br0" timeOffset="75999.0235">3612 5374 18449,'41'61'993,"-23"-42"128,2 21-128,1-21 64,-1 1 128,0 0-576,-20 1-321,0-21-128,0 0 32,0 0 353,0 0-97,0-21-448,0 1 64,-20 0-192,0 1 96,20-21 0,0 21-64,-21-22-64,21 21 96,21 0-96,-21 20-97,20 0 161,0 40 192,-2-21 32,23 42 1,-21-41-65,0 19-96,-1-19 128,1 1-96,-20-2 96,0-19 0,20 0 0,-20 0 224,0-19 129,0-2-385,0 1 0,0 0 64,0 1-192,20-1-32,-20 0 32,20 20-257,19 0-127,-19 20-257,20 0-640,-21-1-1410,21 1-1697,-19 0-8872</inkml:trace>
  <inkml:trace contextRef="#ctx0" brushRef="#br0" timeOffset="76338.8672">4228 5354 17872,'0'20'3235,"20"0"-2498,-20-1 673,19 22 191,-19-21-416,20 19-704,0 1-289,20-19-64,-20-2-128,-1-19-64,1 20-64,0-40 96,0 1-64,1-2-97,-21 1 97,0 0 32,0-19 32,0 19-128,0 1 32,0 19 192,0 0 64,0 0-32,0 0-96,18 19 128,2 1-224,0 0 32,21-1-192,-2 1-321,1 0-960,-1-20-1730,1-20-4100</inkml:trace>
  <inkml:trace contextRef="#ctx0" brushRef="#br0" timeOffset="77026.3672">4863 5374 18097,'0'0'1409,"0"0"-993,0 20 1570,0-1-608,19 22-706,-19-21-127,20 0 63,-20-20-223,20 19-33,-20-19-32,0 0-63,0 0 127,0-19-64,20 19 65,-20-20-193,0-19-96,0 17-32,0 3-32,0-1 96,0 20-128,0-20-64,21 20-32,-3 20 0,23 0 96,-1-1 0,-1 3-224,1-3-321,0 1-224,-1-20-416,1 20-833,-1-20-1697,-19 0-1282</inkml:trace>
  <inkml:trace contextRef="#ctx0" brushRef="#br0" timeOffset="77186.5235">5319 5413 16783,'20'22'1858,"1"-3"192,-1-19-320,-2 20-1250,2 0-352,-20-20-64,21 19-448,-1-19-769,0 0-1602,-20 0-2113</inkml:trace>
  <inkml:trace contextRef="#ctx0" brushRef="#br0" timeOffset="77331.0547">5339 5176 15054,'0'-20'-32,"0"1"-1794,0 19-416,0-20-5702</inkml:trace>
  <inkml:trace contextRef="#ctx0" brushRef="#br0" timeOffset="77548.8282">5518 4998 17424,'20'39'2370,"0"0"-288,0 22-544,-1-2-545,1 0-193,20 21-639,-20-21 191,19-18-544,-19 18-65,21-40-223,-23 1-737,2 0-1346,0-20-2465</inkml:trace>
  <inkml:trace contextRef="#ctx0" brushRef="#br0" timeOffset="77751.9532">5418 5335 20979,'21'-40'1378,"-1"21"31,19-2-576,1 1-673,0 20-128,-1-20-32,1 20-480,-1 0-770,21 0-511,-21 0-738,1 0-608,1 0-2562</inkml:trace>
  <inkml:trace contextRef="#ctx0" brushRef="#br0" timeOffset="78047.8516">6014 5215 11883,'0'20'4388,"0"0"-1025,0 1-1025,20 18-928,-20-19-97,20-1-352,0 1-225,0 0-383,-1-20-129,1 0-96,0 0 64,0-20-96,1 0-32,-3 20-160,2 0 32,21 0 0,-21 0 96,-2 40 128,3 1 225,19 18 159,-20 0-127,-1 1-33,21-1-192,-40 1 0,20-1-127,-20-19 127,-20 20-256,0-21 0,0 1-129,1-21-191,-21 1-385,20 1-384,-1-21-929,-17 0-2530,18-21-7207</inkml:trace>
  <inkml:trace contextRef="#ctx0" brushRef="#br0" timeOffset="79091.7969">7245 5235 4676,'-39'-20'2210,"19"1"-384,0 19 864,0-20-191,-1 20-129,3 20-192,-2-1-641,-1 21-383,1 20-194,20-1-31,-20 21-160,20-21-289,20 2-287,0-22 31,1-19-64,17-20-128,3 0 32,-1-20 64,-1-19 0,1-2-128,-20 2-32,-1-20-32,1-2 32,-20 2-96,-20-1-320,20-19-65,-39 20-159,19-1 351,0 1 129,-19 18 96,19 21 160,20 0 128,-20 20 64,20 0-31,0 0 127,0 40-64,20 1-192,0 18 449,-1 21-97,1-2-159,20 2 31,-1-1-160,21 1 32,-21-1-32,21-38-128,-21-2 65,22-19 63,-23-20-32,3 0-32,-1-20-96,-1 0 128,-19-20 0,0 0-32,0 1-96,-20-22 0,0 2 0,0 0-64,-20 19 64,0 0 0,0 21 0,0-1 32,1 20-64,-1 0 32,20 20-32,-20 19 64,20 2 128,20-2-96,0 20 97,-1-20-161,21 2-65,0-1-255,-1-21-96,22 1-129,-23-20-256,3-20-352,-21 20-576,0-19-770,-1-21-511,-19 21-1635</inkml:trace>
  <inkml:trace contextRef="#ctx0" brushRef="#br0" timeOffset="79264.6485">7980 4978 15214,'0'-41'4068,"0"41"-1698,0 41-736,0-21-417,20 39 0,0 1-320,-1 19-481,21 1-160,0-21-352,19 0-384,-19-18-321,19-22-256,-18 1-1153,-23-20-1634,2 0-1441</inkml:trace>
  <inkml:trace contextRef="#ctx0" brushRef="#br0" timeOffset="79634.7657">7921 5235 19602,'-20'0'2915,"40"20"-2050,-2-20 640,23 0-704,18 0-353,1 21-127,-1-2-289,1-19-64,19 0-33,-20 0 65,2 0-96,-22-19 32,1-2-32,-1 1 96,-39 0 0,20 1 64,-20-21-128,-20 21 160,1-1-96,-1-1 0,0 21 0,-21 0 353,23 0-257,-23 21 32,21 18-64,20-19-224,-20 39 544,40-18-288,0-2-64,1 0-64,38-19-160,-19 0-288,19-1-161,1-19-256,-21 0-961,1-19-1761,1-1-1250</inkml:trace>
  <inkml:trace contextRef="#ctx0" brushRef="#br0" timeOffset="83586.9141">9132 5235 6790,'0'0'1505,"-21"0"-896,21 0-225,-20 0 1,20 0-385,0 0-160,0 20-449,0-20-1281,0 0-3363</inkml:trace>
  <inkml:trace contextRef="#ctx0" brushRef="#br0" timeOffset="83927.7344">9132 5235 7174,'38'0'1986,"-38"-20"224,0 20-320,0-19-256,0-1 95,-20 20-63,2-20-417,18 20-64,-21-19-64,1 19 32,-20 19-160,21 1-192,-1 19-128,0 22-33,0-2-63,0 0-193,20 1-160,20-1-128,0-19-32,20 0-96,19-20-32,0-20-192,22 0-224,-2-39-449,-20 18-641,-19-19-832,19 1-1057,-39 0-1890</inkml:trace>
  <inkml:trace contextRef="#ctx0" brushRef="#br0" timeOffset="84130.8594">9468 5037 2434,'-20'-39'15182,"1"19"-12523,19 20-353,0 0-1089,0 20-256,0-1 320,19 40-320,1 2-513,0 17-255,20 2-65,19-21-320,-18 0-161,18-37-191,1-3-449,-21 1-705,-19-20-832,0 0-1314,-20-20-1697</inkml:trace>
  <inkml:trace contextRef="#ctx0" brushRef="#br0" timeOffset="84398.4375">9310 5315 17616,'0'-20'2306,"20"1"-1313,19 19 128,1-21-512,19 1-161,1 0 193,-1 20-353,20 0-224,2 0 32,-22 0 129,20 20 223,-19 21 65,-21-2 63,2 0 33,-21 1-321,18 1-128,-17-22-64,-21 21-128,20-40-192,-20 19-289,0-19-351,0 0-642,-20-19-2209,-1-1-2371</inkml:trace>
  <inkml:trace contextRef="#ctx0" brushRef="#br0" timeOffset="84536.1329">9806 5076 18513,'-40'0'1762,"40"-19"-769,0 19-961,20 0-64,-20 0-449,40 0-768,-20 19-1313,19 1-2755</inkml:trace>
  <inkml:trace contextRef="#ctx0" brushRef="#br0" timeOffset="84839.8438">10362 5196 21043,'-20'0'1762,"20"0"-801,-20 19 0,0 1-320,20 0 319,0 20-191,0 0-192,20-1-513,0 0-32,19-17 64,1-22-288,1 0 480,-3 0-384,3-22 96,-21 3-160,-1-21-32,-19 21-1,-19-1-63,-21-19-96,-1 18-1,-18 21-31,0-20-224,19 20-353,0 0-545,1 0-992,19 0-1570,0 0-9545</inkml:trace>
  <inkml:trace contextRef="#ctx0" brushRef="#br0" timeOffset="85129.8829">10521 5176 18737,'40'79'2178,"-21"-39"-128,1 0-737,0-1 97,-20-19-97,20-1-512,-20 3-449,20-22-160,-1 0 1,-19 0 31,20-22-256,-20 3 512,20-1-480,0-19 0,19-1 0,-19 0 0,0 20-32,21 0 32,-23 20 32,2 0-32,21 20 32,-21 0-256,19 20-353,1-20-480,-20 0-288,19-1-801,1 1-2722,-20-20-9066</inkml:trace>
  <inkml:trace contextRef="#ctx0" brushRef="#br0" timeOffset="86252.9297">11831 5276 14349,'0'-41'2530,"0"41"-512,0 0-160,0 0-128,0 20-417,20 20-384,-20 0-192,20-1-225,-1 0-288,1 2-32,0-21-127,0 0-1,0-1-64,-1-19-225,1 0-351,0 0-513,-20-19-673,0-1-736,0 0-641,0 1-1442</inkml:trace>
  <inkml:trace contextRef="#ctx0" brushRef="#br0" timeOffset="86618.1641">11790 4978 12684,'0'-21'1505,"0"1"-896,20 20-225,1 0 0,-1 0-160,0 20-127,19 1-65,-19-1-32,20 19-97,-1 0 97,1 22 321,1-2 576,-3 0 544,3 21-192,-3-41 128,-17 0 97,-1-17-353,0-3-384,0-19-129,-20 0-127,19 0-65,-19-19-32,20-22-255,-20 1 31,0 1-32,0 0-64,0-2-32,0 21 96,0 1-96,0 19 32,0 19-128,20 1 160,0 21-96,0-2-32,19 0-416,1 1-609,-1 1-1025,1-22-1890,1 1-4708</inkml:trace>
  <inkml:trace contextRef="#ctx0" brushRef="#br0" timeOffset="87237.3047">13598 5057 16527,'-40'-59'737,"-1"39"-32,23 20 1216,-22 0-447,-1 0-641,2 20-33,-1-1-95,20 21-225,1-1-287,19 2-193,0-2 0,19-19 96,41 19 32,-1 2 32,2-22-224,18 1 64,-20 0-32,-19-1 32,-1 1-64,-19 0 96,-20-1-192,0 3 640,-20-3-320,-19 1-96,-1-20 32,1 20-288,-1-20-256,-1 0-385,23 0-897,-2 0-1441,0-20-1249</inkml:trace>
  <inkml:trace contextRef="#ctx0" brushRef="#br0" timeOffset="87512.6954">13896 5255 19186,'0'40'1281,"-20"0"320,20-1-223,20-19-417,0-1-97,-2 3-287,23-22-161,18 0-223,-19-22-33,19 3 0,-19-21-224,-20 1-128,-20 0 96,0 18 31,-20-19-351,-39 21 96,-1 19 128,1 0 31,-20 0-95,18 0-160,23 0-994,17 0-2273,1 0-5382</inkml:trace>
  <inkml:trace contextRef="#ctx0" brushRef="#br0" timeOffset="88034.1797">14748 5196 15662,'0'-40'1570,"0"21"-898,-18-1 930,18-1 32,0 21 31,0-20-192,-20 20-416,20 0-448,-21 0-257,1 20-63,-20 21 223,21 18-31,-1-20-193,0 21-256,20-20 32,0-1-64,40 0-32,-1-17-32,1-3-256,19-19-225,2 0-224,-2 0-256,1-19-608,-21 19-1250,1-22-1601</inkml:trace>
  <inkml:trace contextRef="#ctx0" brushRef="#br0" timeOffset="88186.5235">15086 5295 16879,'21'20'2339,"-21"0"-610,20-1 449,-20 1-704,18-20-802,2 20-543,1-1-194,-21-19-351,20 0-417,-20 0-896,20 0-1602,-20 0-1378</inkml:trace>
  <inkml:trace contextRef="#ctx0" brushRef="#br0" timeOffset="88323.2422">15027 5076 17936,'-40'-19'2082,"40"19"-1569,0-20-513,20 20-448,0 0-321,-1 0-544,21 0-1506</inkml:trace>
  <inkml:trace contextRef="#ctx0" brushRef="#br0" timeOffset="88686.5235">15582 5176 12684,'-38'0'6374,"18"20"-5542,-21-20 834,21 39-33,0-19-31,1 20-385,-1-20-672,20 19-481,0-19 0,0 0-128,20-1 96,-1-19 32,1 0-32,0-19 0,0 19-64,1-20 0,-1 0 192,-20-19-96,0 39 64,0-20-96,0 20 0,0 0-64,0 0-128,0 20-64,18 0 288,-18-1-128,20 1-192,21 0-449,-21-1-352,19-19-352,1 0-673,-20-19-1410,-1 19-2145</inkml:trace>
  <inkml:trace contextRef="#ctx0" brushRef="#br0" timeOffset="88888.6719">15722 4858 20083,'0'20'3138,"0"0"-1984,20-1 383,-1 42-288,1-22-576,0 20-257,20 2-224,-1-2-160,1 0-256,-1-19-448,-19 0-193,21-21-480,-21 1-1090,-2 0-2946</inkml:trace>
  <inkml:trace contextRef="#ctx0" brushRef="#br0" timeOffset="89837.8907">16516 5037 10762,'0'-39'5093,"0"19"-3364,0 20-159,20 0 287,0 20-255,-1 19-289,1 20-640,20 1-65,-20-1-255,19 2-33,-19-22 32,0 0 1,1-19 31,-21 0-64,18-20-127,-18 0-1,0 0 160,0 0 64,0 0-191,0-20-161,0 0-128,0-19 32,-18 19-129,18-20-287,0 0-64,0 21 159,0-21 193,0 40-128,18 0 32,2 0 224,21 20 128,-21-20 0,39 20-96,-19-1 32,-1 1-32,21 0 64,-21-20-32,1 0 96,-20-20 0,19 0-64,-19 1 32,0-21-32,-20 21 0,0-1-32,0-1-32,0 1 64,-20 1 0,20 19-128,-20 0 0,0 19 32,1 1 128,-1 1-96,0 18 97,20 1-33,0-21 64,0 21-32,40 0-96,-21-20 32,21 0-64,21-20-224,-2 0-193,0 0-576,1-20-1217,-1 0-1954,-19-20-641</inkml:trace>
  <inkml:trace contextRef="#ctx0" brushRef="#br0" timeOffset="90055.6641">17627 4839 16751,'-20'-20'4613,"20"20"-2820,0 20-864,20-1 417,1 21-161,-1 19-224,-2 1-769,2-1-96,21 2-288,-2-2-225,1-20-159,0 2-161,-1-22-768,-19-19-1026,0 0-2209,-20-19-10731</inkml:trace>
  <inkml:trace contextRef="#ctx0" brushRef="#br0" timeOffset="90221.6797">17429 5096 22293,'0'0'1953,"40"-20"-1088,19 20 288,0-19-704,22-1-289,-22 20-352,20-20-577,0 20-1249,1 0-3331</inkml:trace>
  <inkml:trace contextRef="#ctx0" brushRef="#br0" timeOffset="90931.6407">18283 5037 13805,'0'-20'3107,"0"20"-801,0 0 64,0 0-769,0 20-383,0 19-65,0 2-288,19-2-353,1 1-128,20-1-223,-20 2 63,19-22-64,22 1 32,-23-20-64,-17 0-160,19-20-96,-1 20-64,-19-19 32,-20-2 64,20 1 0,-20 0 192,0 1-64,0 19 32,0 0 32,0 19 0,0 1 128,0 21-64,20-22 0,-1 21-31,1-40 31,20 19-32,-1-19-32,1-19-160,-20-1-64,19 0-193,-19-20-255,-20 20-225,0 0-576,0 1-865,0-1-1954,-20 0-5029</inkml:trace>
  <inkml:trace contextRef="#ctx0" brushRef="#br0" timeOffset="91235.3516">19136 5137 20467,'-39'19'1313,"19"1"513,0 19-97,20-19-543,-20 0-386,40 20-415,0-20-129,0-20-96,19 0-64,21 0 64,-21-20-96,-19 1 0,21-22-128,-41 21-32,0-19 0,0 19-96,-41 1-32,21-22 0,-39 41 31,39-20 97,-20 20-96,21 0-416,-1 0-545,20 20-449,0 1-512,0-21-1666,20 20-1601</inkml:trace>
  <inkml:trace contextRef="#ctx0" brushRef="#br0" timeOffset="91510.7422">19513 5315 21844,'0'20'1313,"0"-40"513,0 20-192,-19-20-641,19 1-193,0-2-191,0-19-353,-20 1 32,20 19-63,0-19-33,0-2-96,0 2-192,0 0-96,0 19-193,0 20-383,20 0-385,19 20 192,-19-1-417,39 1-1921,-19 0-2498,0-1-10154</inkml:trace>
  <inkml:trace contextRef="#ctx0" brushRef="#br0" timeOffset="91823.2422">19851 4778 18385,'-21'-39'2498,"21"39"-1024,0 0-129,0 0-160,0 20 481,21 19-449,-1 2-256,0 18-417,0 0-95,-1 21-513,21-21 128,-20 1-96,0-20-161,-1-1-287,1 2-225,0-22-384,0 1-608,0-20-674,-20 0-1985,19-20-4388</inkml:trace>
  <inkml:trace contextRef="#ctx0" brushRef="#br0" timeOffset="92068.3594">20308 4998 15406,'0'-20'2787,"-20"20"-930,0 0-415,-21 0-257,-18 39 320,0-19-63,19 19-353,0-19-449,1 21-223,19-22-65,20 1-32,0 0 1,40-1 31,-21-19-160,21 0-32,19 0-96,-19 0-160,19 0-320,-18 0-225,-1 0-704,-1-19-705,-19 19-1409,20 0-1730</inkml:trace>
  <inkml:trace contextRef="#ctx0" brushRef="#br0" timeOffset="92401.3672">20725 5017 18481,'39'-19'3203,"-39"-1"-2114,0-1-608,0 1 351,0 20 289,-20-20-544,1 20 64,-1 20-161,-21 0-960,21 1 896,0-1-288,20 19-128,0 0 32,20-19 0,0 21 32,21-2-32,-2-19 0,1 19 0,-20-19 32,0 20-64,-1-20 32,-19-20 64,0 20 65,-19-1 31,-1-19-256,-20 0-225,1 0-287,-1 0-865,-1 0-2499,21 0-7559</inkml:trace>
  <inkml:trace contextRef="#ctx0" brushRef="#br0" timeOffset="151416.9922">713 6942 12619,'-39'0'2819,"39"0"-833,-20 0 96,20 0-673,0 0-127,0 0 415,20 0-256,19 0-351,1 0-578,19 0-256,22 0-96,-22 0-128,20 0 65,-19-20-97,20 20-33,-22 0-287,-17 0-449,18 0-512,-19 0-1281,0 0-2691</inkml:trace>
  <inkml:trace contextRef="#ctx0" brushRef="#br0" timeOffset="154090.8204">2005 6824 15470,'0'-20'1185,"0"20"-128,0 0 32,0 0 577,20 0-193,-20 20-31,0 0-321,18 19-289,3 20 65,19-18-320,-20-2-321,-20 1-32,19-21-224,1 2 32,0-1-64,-20-20-256,20 20-160,-20-20-193,20 0-448,-20-20-737,0 0-1601,0-1-1153</inkml:trace>
  <inkml:trace contextRef="#ctx0" brushRef="#br0" timeOffset="154256.836">1926 6526 11210,'-21'-60'5221,"1"40"-2979,0 0-1185,0 20-352,1-19-705,19 19-32,0 0-1025,0 0-545,0 19-480,19-19-1697</inkml:trace>
  <inkml:trace contextRef="#ctx0" brushRef="#br0" timeOffset="154815.4297">2401 7002 19634,'21'60'737,"-21"-41"-33,0-19 674,0 0 159,18 21 1,-18-21-577,0-21-641,0 21-96,-18-19-96,-3-21-96,21 1 0,-20-2 0,20 2 0,0 19-128,0-19 64,0 39-160,0 0 32,41 19 96,-23 1 128,23 19-96,-1 2 64,-1 18-64,-19-39 160,20 19-192,-20-18 128,-20-21-32,0 0 96,19 0-128,-19 0 352,0 0 1,0-21 31,-19 2-224,19-21 97,-20 1 95,20-2-256,0 21-64,0 1-64,0-1 0,20 20 0,-1 20-128,21-1 0,-20 1-225,19 21-383,22-2-578,-23 1-736,3-21-1889,17 2-1314</inkml:trace>
  <inkml:trace contextRef="#ctx0" brushRef="#br0" timeOffset="155212.8907">3294 6824 17360,'-20'-20'2082,"0"20"-545,-19 0 417,19 0-609,-20 40 97,21-1-257,-21 0-480,40 2-545,0-2 64,0-19-352,20 0 128,0 0 0,19-20 96,1 0-96,-19-20 32,17-20-32,-18 21-32,1-22 32,-1 21 96,-20 1-32,0 19 160,0 0-31,0 0-97,0 19 0,0 1-128,18 1-64,3-1-641,-1-1-576,0 1-865,20-20-2243,-21 0-6213</inkml:trace>
  <inkml:trace contextRef="#ctx0" brushRef="#br0" timeOffset="156155.2735">3831 6922 11306,'0'-59'2531,"0"20"-802,0 19 417,0-20-384,0 20-161,-20 20-31,20 0-225,-20 0-416,20 20-416,-21-1-33,21 42-160,-18-2 65,18-20-1,18 2-384,-18-2 96,21-19-128,-1-20 64,0 0-32,-20-20 64,0 0-32,0-19-64,0-2 64,0 22-32,0-21 0,0 21 0,0 19 0,0 0 64,20 19 64,-1 21 33,1-1-33,20 21-96,-1 19 64,21 1-64,-21-21-96,1 2 128,1-2-96,-23 0 96,-18 1 32,0-21 0,0 1 0,-18 1 64,-23-2-64,1-19-32,1 19-128,-21-39 160,21 0-512,-21 0-192,21-20-802,19-19-1120,20 19-2979,-20-40-6855</inkml:trace>
  <inkml:trace contextRef="#ctx0" brushRef="#br0" timeOffset="156575.1954">4367 6863 20435,'19'0'929,"1"0"-545,0-19 673,0 19-416,1 0 191,-3 0 33,22-20-448,-19 20-225,17-20-96,-17-1 0,-21 2 0,0-1 96,0 20-64,-21-20-31,3 20-129,-23 0-65,1 0-31,1 20 160,-1 19-128,20 22 320,1-22 193,-1 20 31,20 1-224,20-20-95,-1-1-1,21-18 0,19-1-128,2-20-256,-2 0-385,1-20-704,-1 20-1346,0-21-2754</inkml:trace>
  <inkml:trace contextRef="#ctx0" brushRef="#br0" timeOffset="158184.5704">5558 6744 14637,'-20'-59'1890,"0"39"-1089,20 1 800,-20 19 257,1 0-865,-1 0-352,20 0 63,-20 0-95,-1 0-257,21 19 65,0 1-97,0 0-160,21-1-64,-1 1 32,0 19-64,19-18 0,21 19-31,-21-1-1,21 0-97,-21 2 1,22-2 0,-43 21 32,22-20-64,-40-20 0,21 19 128,-42 1-64,21-21 32,-40 1 0,22-20 0,-3 0 64,-19 0-64,20-20 0,-19-19 0,19 0-256,0-1-64,20 0 224,0 0 128,0 20-161,20 1 97,0-1 64,0 20 1,39 0 31,-18 0 96,17 0-32,1 20-160,2-20 128,-22 0-96,21-20 96,-20-1 64,-1 1 32,1-19 225,-19 19 31,-3-19 65,-18 19-193,0-20-32,-18 20-32,-3 0 1,-19 20-1,20-19-128,-19 19-32,19 0-32,0 19-32,0 1-32,0 19 32,20 2-128,0-2 160,0 20-64,20-18-64,20-2-192,0-19-417,19 0-448,0 0-737,2-20-768,-23 0-1570,23 0-5157</inkml:trace>
  <inkml:trace contextRef="#ctx0" brushRef="#br0" timeOffset="158626.9532">6808 6744 19122,'-19'-59'1729,"19"20"-191,-20 39 255,0 0-704,-21 0 97,3 39-258,17 0-319,1 20-193,0 2 65,20-2-225,20-20-128,0 2-128,21-22 0,-3-19-64,3 0-128,18-19 0,-39-1 0,0-21 96,0 22 31,-20-1 97,0 0 1,0 20-1,0 0 64,0 20-64,0 0 32,0 40 32,0-1-32,20 21 128,-1-1-96,1 1 0,20-1 0,-40 1-96,21-21 0,-21 0-96,0 1-160,0-20-32,-21-1-65,1-19-479,0 20-418,-19-40-383,-1 20-1410,0-40-4292</inkml:trace>
  <inkml:trace contextRef="#ctx0" brushRef="#br0" timeOffset="159834.961">7166 6844 5925,'20'-20'4805,"-20"0"-2435,0 20-320,0 0-417,20 0-351,-20 0-450,0 0 161,19 20 64,1 0-384,0 19-32,0 0-33,0-19 33,-1 21 63,1-2-191,-20 1-33,20-21-95,0 2-33,-20-1-64,20-20 65,-20 20-65,0-20-64,0-20 128,-20 20-159,20-20-97,-20-20-64,20 20-32,-20-20 0,20-20-256,-20 21-97,20-1-95,0 1 160,20 39 127,-20 0 33,20 0 64,0 39 32,19 1-32,-19-1 128,0 2-64,21-22 0,-23 21 0,-18-1-32,20-18-32,-20-1-96,0-20 128,0 0 32,-20 0 64,20 0-64,0-20 0,0-1-64,0-18 64,0-1-96,0 1-160,20 18 256,1 21-97,19-20 65,-22 40 64,23-20 193,-1 21 31,-21 18-96,21-19 128,0 0-95,-1-20 95,-19 0 64,21 0 65,-21 0-129,-2-20 64,2-19 0,1 19-95,-21-21-65,0 22 0,0-21-128,-21 21-32,1-21 0,2 40 0,-2-21-64,-1 21-64,1 21 0,20-1 32,0 19-32,0 1 64,20 20 32,1-21-32,17 1-96,3-1-321,18-18-223,1-1-321,-21-20-257,21 0-479,-40-20-1058,-1-1-1505,1 2-5125</inkml:trace>
  <inkml:trace contextRef="#ctx0" brushRef="#br0" timeOffset="160110.3516">8158 6804 14445,'-20'0'2338,"20"20"385,20 0-97,0 19-672,-20 0-224,20 2-577,0-2-512,-1 1-289,1-20-96,0-20-32,-20 0-63,20 0-33,-20 0 128,0-20-160,0 0-32,0-19 0,0-2-32,21 2-64,-21-1 64,18 21-64,2 19-64,0 0 32,21 19 64,-23 21-32,23-1-416,-1 2-385,-21-2-513,21 1-768,-20-40-1665,0 0-1346</inkml:trace>
  <inkml:trace contextRef="#ctx0" brushRef="#br0" timeOffset="160307.6172">8555 6485 17264,'0'0'6214,"20"22"-4389,0 17-287,0 20-769,0 21-33,19-1-255,-19 1-385,39-21-513,-18 1-479,17-21-97,-17-19-449,-21-20-864,0 0-2530,-20-20-9610</inkml:trace>
  <inkml:trace contextRef="#ctx0" brushRef="#br0" timeOffset="160488.2813">8535 6844 15182,'-39'0'8072,"39"0"-5638,0-20-801,20 0-608,19-1-160,21 2-160,-1-21-481,2 21-256,-23 19-641,23 0-576,-22 0-929,1 0-2947,-20 19-12011</inkml:trace>
  <inkml:trace contextRef="#ctx0" brushRef="#br0" timeOffset="161075.1954">9468 6922 11562,'0'-59'4805,"-20"20"-3748,20-2-32,-19 22 352,-1 19 257,0 0-449,-20 19 160,1 2-288,19 19-288,-1 19-289,1-20-191,20-18-161,0 18-128,20-39 32,1 0-32,-1 0 64,19-19-64,-19-1 96,0-21-192,0 22 160,0 19-96,-20-20 32,0 20 0,0 20 64,19 19-128,1-18 128,0 18-160,20-19-288,-1 0-321,1-20-640,1-20-609,-2 20-1089,1-39-1025,-40 19-10089</inkml:trace>
  <inkml:trace contextRef="#ctx0" brushRef="#br0" timeOffset="161271.4844">9549 6507 16335,'18'19'5413,"-18"1"-3299,20 19-641,0 22-512,21-2-352,-2 0-321,1-19-192,19 0-192,-19-1-480,19-19-289,1-20-737,-21 0-864,-19 0-1762,-20-20-8648</inkml:trace>
  <inkml:trace contextRef="#ctx0" brushRef="#br0" timeOffset="161531.25">9488 6783 18385,'20'-39'3844,"21"0"-2147,-3-1-352,23 21-832,-2 19-257,0 0 32,1 0 65,-1 19-257,1 21 128,-1-21-224,0 21 0,2 0 128,-23 0-64,3-21-64,-21 1 64,0-20-192,-1 20-224,1-20-417,0 0-512,-20-20-1378,0 20-1985,-20-20-10250</inkml:trace>
  <inkml:trace contextRef="#ctx0" brushRef="#br0" timeOffset="161673.8282">9984 6546 18641,'-39'-20'1954,"39"20"-1121,0-19-417,19 19-384,21 0-640,1 0-1538,-3 0-929</inkml:trace>
  <inkml:trace contextRef="#ctx0" brushRef="#br0" timeOffset="162088.8672">10620 6646 14765,'0'-21'2723,"-20"1"-545,20 20 64,-20 20-608,1 1 63,-1-2-479,20 21-226,-20 19-415,20-19-225,20 0-191,0-1-97,19-19-32,-19-1 32,20 1-128,-1-40-129,-19 1 1,0-21-192,0 21 0,-20-21 63,-20 0 161,-20 0 160,1 1-160,-1 19-64,0-20-65,1 20 65,-2 20-32,3-20-224,18 20-417,20 0-1345,0 0-2659,0 0-4004</inkml:trace>
  <inkml:trace contextRef="#ctx0" brushRef="#br0" timeOffset="162377.9297">10778 6764 18001,'20'80'2786,"0"-61"-127,-20 1-770,20-20-671,-20 20-322,21-20-223,-21-20-256,0 20-225,18-20-96,-18 1 0,0-21-96,20 0-32,-20 0 64,20 1-64,21 0 64,-23 18 64,3 1 0,19 40 192,-1 1-63,1-2-33,0 21-128,-1-1-96,1 21-289,-20-40-191,1 19-257,-3-19-704,2 0-1314,-20-20-3074</inkml:trace>
  <inkml:trace contextRef="#ctx0" brushRef="#br1" timeOffset="230931.6407">2262 8233 15919,'0'0'1665,"0"0"-1216,20 0 608,20 0 128,-21 0-192,41 0-97,-21-19-255,2 19-417,17-20-96,-17 0-96,-1-1-704,-1 2-577,-19-1-705,20 20-1409,-20 0-5990</inkml:trace>
  <inkml:trace contextRef="#ctx0" brushRef="#br1" timeOffset="231322.2657">3116 8134 19570,'0'19'1634,"20"-19"-1634,-20 21 864,19-1-63,1 19-288,0-19-289,0 19-96,1-19-320,-3 1-257,2-21-544,-20 0-1249,20 0-1281,-20 0-4773</inkml:trace>
  <inkml:trace contextRef="#ctx0" brushRef="#br1" timeOffset="231467.7735">3017 7935 15983,'-40'-19'2882,"19"-1"-1953,21 0-993,0 20-64,21-21-384,-1 21-513,-20 0-993,40 0-2787</inkml:trace>
  <inkml:trace contextRef="#ctx0" brushRef="#br1" timeOffset="231742.1875">3335 8094 14701,'59'80'1794,"-59"-60"-449,40 19 801,-40-39-544,20 20-33,-20-20-287,0 0-546,0 0-127,0 0-193,0-20 1,0 20-289,0-39-32,0 19-96,19-20-32,-19 0 32,0 21-64,20-1 0,-20 0-64,20 40 0,0-20-33,19 20-415,-19 19-449,20 0-993,-1 2-1441,-19-21-2115</inkml:trace>
  <inkml:trace contextRef="#ctx0" brushRef="#br1" timeOffset="232089.8438">3950 8471 11755,'39'99'4228,"-19"-59"-2979,0 1 545,0-22-129,-20 1-288,19-20-288,-19 20-224,0-20-384,-19-20-289,19-19-96,-40-2 0,20 1 0,0-38-32,1-2-64,19-20-64,0 2-96,0 37 192,19 2 96,1 40-32,20-1 0,-20 20 193,19 20-161,-19-1-96,1 21 128,-21 20-128,0-1-96,0-20 96,0 2-256,-21-2-65,1-19-31,20-20-385,-20 0-384,20 0-896,-19-20-994,19-19-320,0-2-2339</inkml:trace>
  <inkml:trace contextRef="#ctx0" brushRef="#br1" timeOffset="232351.5625">4149 8035 14477,'0'40'3844,"18"-21"-1698,-18 40-352,0-18-33,0-2-223,20 1-353,-20-21-577,21 22-383,-21-41-1,20 20 32,0-20-32,-20-20-160,19-1 32,1 1 1,0 1-97,0-1-33,-20 0-31,20 1-96,0 19 0,-1 19-192,1-19-321,0 20-256,-20 0-256,20-1-448,1-19-1250,-3 0-448,-18-19-1346</inkml:trace>
  <inkml:trace contextRef="#ctx0" brushRef="#br1" timeOffset="232522.461">4525 8114 6117,'0'-100'4613,"0"61"-1154,0-1-192,0 21-352,0 19-577,21 19-320,-21 21-641,20 20-544,-20-1-385,18 0-351,3-18-290,-1 18-351,20-39-449,-21 19-352,1-39-833,0 0-1922,-20 0-3588</inkml:trace>
  <inkml:trace contextRef="#ctx0" brushRef="#br1" timeOffset="232696.2891">4426 8153 18033,'-20'0'3907,"40"0"-2722,0-19 385,19 19-33,1-20-287,1 20-578,-2-20-480,1 20-576,-1 0-353,-19 20-448,0-20-993,0 20-3267</inkml:trace>
  <inkml:trace contextRef="#ctx0" brushRef="#br1" timeOffset="233357.4219">5101 7994 14029,'0'-19'7014,"0"-1"-4964,0 0-993,0 20-320,20 0-192,0 0-97,0 20 32,19-20-383,1 20-33,19-1-321,2-19-351,-23 20-417,3-20-1089,-1 21-1474,-21-1-2401</inkml:trace>
  <inkml:trace contextRef="#ctx0" brushRef="#br1" timeOffset="233524.4141">5280 8273 18609,'0'19'3620,"19"-19"-2435,21-19 672,1-1-896,-41 20-768,99-20-193,-60 20-385,1 0-576,-20 0-672,19 20-1891,-39-20-6982</inkml:trace>
  <inkml:trace contextRef="#ctx0" brushRef="#br1" timeOffset="235979.4922">6451 8075 6694,'-20'-20'1794,"20"20"31,0 0-127,-20-20 64,20-1-385,-19 21-320,19 0-128,-20-20 96,20 20 0,-20 0-128,0 20 95,-1 1-223,21-1-128,-18 19-161,18 1-191,0 20-65,18-21-160,3-19-32,-1 0 64,0-20 0,19-20-64,-19 0 0,0-19-64,0-2-32,0 2 96,-20 0-32,0 19 0,0 0 64,0-1 224,0 21 225,0 21-161,0-1 33,0 19 191,0 1-224,19 20-63,1-1-65,0 0-224,20 1 128,-1-1-64,-19 2-128,1-22 32,-21 20-64,0-18 0,-21-2 128,1-19 0,-19 0-192,-1-1 224,-19-19-160,19 0 32,-19-19 0,-1-21-321,1 1-319,39 18-129,-21-19-352,41 21-705,20-21-544,1 40-1442,-1-19-11018</inkml:trace>
  <inkml:trace contextRef="#ctx0" brushRef="#br1" timeOffset="236377.9297">6828 8114 13708,'0'20'2179,"20"-1"-1090,0 2 736,0-21-255,-20 0 191,0 0 129,0 0-609,0-21-672,-20 2-161,20-1-63,-20-19-97,0-1-128,0 19-128,20-18-64,0 19 32,0 0-32,20 1-64,20 19-32,0 0-513,-1 0-608,1 39-1121,19-19-3235</inkml:trace>
  <inkml:trace contextRef="#ctx0" brushRef="#br1" timeOffset="236927.7344">7522 8014 10345,'0'-20'3011,"0"1"-1281,0-1 416,0 20-481,0-20 33,-18 20-353,-3 0-576,1 0-289,0 20 1,0 0 192,-19 19 63,19-18-191,0 19-225,0-21-224,20 1-96,0 0 32,0-20 0,20 0-32,0 0 96,20-20-32,-21 0 0,21 1-64,-20-1 0,1 0 32,-21-1-64,18 21-32,-18 0 32,0 0-128,0 21 0,0-1-96,0-20-129,20 20-287,-20-1-417,21 1-769,-21-20-865,20 20-672,0-20-4965</inkml:trace>
  <inkml:trace contextRef="#ctx0" brushRef="#br1" timeOffset="237819.336">7840 7994 13516,'-19'0'2915,"19"0"-1249,19 20 95,-19 21-544,20-2-95,0 20-226,1 21-415,-1-21-257,-2 2-128,2-2-64,1 0 0,-1-19-96,0-20 192,-20 19-64,19-39-64,-19 0 192,0 0-31,-19 0-65,-1-39-32,0 0-64,-21-2 32,23-38 32,-2-1-160,-21 2 32,41-2 32,0 21 0,0-2 32,41 41-32,-21-19 192,18 39 32,3 0 352,-21 20-287,19 19-193,-19 2 64,-20-2-96,20 1 0,-40 0-160,20 0 128,-20-21-32,-19 1-64,39 0-225,-20-20-351,0 0-834,20-20-992,0-19-961,0-1-1730</inkml:trace>
  <inkml:trace contextRef="#ctx0" brushRef="#br1" timeOffset="238116.211">8000 7657 16047,'39'0'4100,"1"20"-2083,-20 0-95,19 20-769,-19 19-32,0 21-96,0-21-416,0 20-385,-1-18-96,-19-22 0,20-19-31,-20-1-33,20 2-32,-20-21 32,20-21 0,-20 2-32,21-21-32,-21 1 32,18-2-64,2 2 96,0 19-128,1 0 0,-1 20 96,-2 20-96,3 19 64,-1 2-385,0-1-576,19-1-800,-19-19-2211,0-1-6182</inkml:trace>
  <inkml:trace contextRef="#ctx0" brushRef="#br1" timeOffset="238703.125">9132 7955 15022,'-41'39'3843,"21"-19"-2722,20 21-32,20-21 97,0 19-290,19-19-159,1-20 64,19 0-385,-18-20-159,18 0-129,-39-19-32,20-22 0,-40 22-32,0 0-64,-20-22-32,-20 42-64,1-21 32,-22 21-32,23 19 0,-23 0-65,22 19-383,19 21-1122,20-21-928,20 42-1090,1-22-2209</inkml:trace>
  <inkml:trace contextRef="#ctx0" brushRef="#br1" timeOffset="238906.25">9648 8134 15887,'-61'-59'3619,"23"-2"-1345,-3 2-480,1 0-673,1-21-513,19 1 97,0 19-321,20 1-255,0 20-65,0 17-192,20 22 63,19 0-575,-19 22-673,20-3-1314,-20 21-1921,19-21-10923</inkml:trace>
  <inkml:trace contextRef="#ctx0" brushRef="#br1" timeOffset="239086.9141">9330 7816 20211,'-61'20'2882,"41"-20"-1344,20 0-225,20 0-544,1-20 160,38 0-513,1 1-384,-1 19-544,22-20-353,-2 0-480,0 20-1090,0-19-3042</inkml:trace>
  <inkml:trace contextRef="#ctx0" brushRef="#br1" timeOffset="239839.8438">10362 8094 16111,'19'100'1505,"1"-41"-512,21 0 224,-3 1-608,-18-1-1,21-19-95,-21-19-33,-20-2 193,19-19 0,-19 0 223,-19-19-543,-1-2-225,0-38-96,-21 0 64,3-2-128,-3 2 0,2-40 96,-1 20-288,20-1 256,0 1-96,20-1 96,0 41 160,20 19 0,0 0-64,20 20 0,-1 20 33,2 0-33,-3 19-96,3 0-64,-1 2-64,-21-2 0,-19 20-1,0-39 33,0 21 64,-39-21 32,19-1-160,-21 1-32,3-20-128,17 0-32,-19 0-161,21-20-416,19 1-832,0-1-1250,0-21-833,19 2-8295</inkml:trace>
  <inkml:trace contextRef="#ctx0" brushRef="#br1" timeOffset="240007.8125">10759 7916 18705,'59'59'2114,"-39"-20"-801,19-18 1,-19-1-738,0 0-191,1-1-193,-21-19-160,20 20-449,-20-20-800,0 0-1569,0-20-1955</inkml:trace>
  <inkml:trace contextRef="#ctx0" brushRef="#br1" timeOffset="240169.9219">10660 7737 18225,'-40'-40'1697,"40"20"-544,0 20-832,0-20-257,20 20-32,0 0-481,19 0-1376,-19 0-2531</inkml:trace>
  <inkml:trace contextRef="#ctx0" brushRef="#br1" timeOffset="240382.8125">11314 7677 17008,'0'41'2050,"21"-22"-641,-21 1 256,0 39-351,0-20 191,0 22-288,0-2-544,0 1-417,0-20-224,20-1 32,-20-19-416,0-1-513,0-19-736,0 0-1346,0 0-2306</inkml:trace>
  <inkml:trace contextRef="#ctx0" brushRef="#br1" timeOffset="240572.2657">11116 7955 19314,'20'-20'2242,"0"1"96,19 19-128,1-20-832,1 20-610,-3 0-479,-17 0-193,19 0-417,-1 20-287,1-1-161,-20-19-800,19 20-1378,-19 0-1890,0-20-9224</inkml:trace>
  <inkml:trace contextRef="#ctx0" brushRef="#br1" timeOffset="240912.1094">11673 7935 16559,'38'-19'3139,"-18"19"-737,1-20-95,17 0-962,3 20-576,-21-21-193,0 2-256,-1-1-255,1 0-65,0 20 0,-20-19-97,-20-1 1,0 20-96,1 0 160,-1 0-128,-21 0 64,3 20 64,18-1 64,-21 21-32,21-21 32,20 22 128,0-2 0,0 1 64,20-1-31,0 2-65,21-21 32,18-20-160,-19 19 64,19-19-128,-19-19-288,19 19-161,-19-20-608,-19 0-1089,-3-1-1410,2 1-992,-20 1-10026</inkml:trace>
  <inkml:trace contextRef="#ctx0" brushRef="#br1" timeOffset="241128.9063">12069 7518 18641,'-20'0'3620,"20"20"-1891,0-1-95,20 22-257,-20-1 96,0 19-159,21 1-738,-3-1-352,2 1-320,0-1-64,21-19-320,-23-21-353,23 1-64,-21 1-320,0-21-224,19 0-994,-39 0-1376,20 0-2499</inkml:trace>
  <inkml:trace contextRef="#ctx0" brushRef="#br1" timeOffset="241455.0782">12586 7737 18449,'38'-40'2979,"-38"40"-929,0-20-1057,0 20-129,-20 0-255,2 20-161,-2 1-223,-21-2-33,21 21-96,1-21 0,-1 21-64,20 0-32,20-20 0,-1 0 0,21 19 0,1-39-32,18 20 96,-19-1-64,-1 1 32,1 1-96,-1-21 256,-39 20 161,0 0 191,0-20-31,-39 19-289,-1 1-96,1 0-224,-1-20-513,-1 19-480,23-19-1089,-23 0-3043,21 0-9064</inkml:trace>
  <inkml:trace contextRef="#ctx0" brushRef="#br1" timeOffset="285792.9688">2481 9325 8295,'0'0'2178,"0"0"-256,-21 0 384,21 0-256,0 0-288,0 0-321,0 0-640,0 0-352,21 0 544,-1 0 96,0 0-32,19 20-193,1-20-127,0 0-353,19 0 1,-19 0-97,-1-20-96,2 20-128,-3 0-32,3-20 0,-21 20-544,0 0 95,-20 0-704,0 0-961,0 0-1537,0 20-3043</inkml:trace>
  <inkml:trace contextRef="#ctx0" brushRef="#br1" timeOffset="305446.2891">3254 9305 10473,'-18'-19'3364,"18"-1"-1603,0 20 33,0 0 352,0 0-897,0 20-352,0-1 96,18 21-288,2-1-129,0 2-159,1-2 95,-1-19-31,19-1-225,-19 1-32,0-20-160,0 0 64,19 0 64,-39-20 1,20-19-97,0 19 32,-20-19-64,0-2-32,0 2-32,-20 19 32,20 1 64,0-1-32,0 20 32,0 0-128,0 20-64,0-1 288,20 1-32,-20 19-64,40-19-96,-21 21 0,21-22-288,1 1-160,-3-20-385,-17 20-608,19-20-577,-22 0-1346,3 0-2401</inkml:trace>
  <inkml:trace contextRef="#ctx0" brushRef="#br1" timeOffset="306046.875">3870 9266 17680,'0'-20'1474,"0"-1"127,0 2 353,-19 19-64,19 0-737,0 0-641,-20 19-255,20-19-129,0 21 0,20 19 0,-1-21-128,21 1 0,0 0 32,-1-1-64,21 1-288,-21 21 95,-19-22-95,21 1 32,-23 0 192,-18-1 32,0-19-64,0 20-1,0-20 97,-18 20-64,-2-20 32,-1 0 0,1-20-224,0 0-160,1 20-129,19-19-32,-20-1 257,20 20 192,0 0-32,0 0 32,20 0 224,-1 0 96,1 20 32,0-20 0,1 0 32,17 0 33,3-20 31,-1 0-128,-21 1-96,21-1 32,-20-1 96,0 1 225,-20-19-129,0 19 0,-20 1-160,20 19 1,-20-20-33,0 20 32,0 0 0,1 20 128,-1-1 32,0 21 225,20-21-193,0 22-160,20-2 97,19-19-65,1 0-128,0-20-224,19 19-545,-19-19-608,19 0-1666,-18 0-2306</inkml:trace>
  <inkml:trace contextRef="#ctx0" brushRef="#br1" timeOffset="306830.0782">5161 9364 16687,'20'20'545,"-20"-20"480,19 0 672,1 0-287,-20 0-225,20-20-288,0 1-417,-20 19-224,20-40-160,-20 21 1,0-1-1,-20 0 32,20-1 32,-40 21-128,20 0 64,-19 21-96,19-1 192,0 0 0,-21 19 193,41 0 95,-18-19-95,18 21-33,0-2 64,18 0-352,3-19-32,19 0-288,0 1-256,19-21-737,-19 0-769,40-21-2114,-42 1-6663</inkml:trace>
  <inkml:trace contextRef="#ctx0" brushRef="#br1" timeOffset="307206.0547">5558 9305 16751,'-40'40'2531,"40"-1"-1602,-20-18 864,20-1-191,0-1-321,20 21-608,0-21-353,0-19-256,0 20-32,-1-20 96,1-20-64,0 20 0,0-39-256,0 19-64,-20 1-32,0-22-97,-20 2-31,0-1-193,-20-19-127,21 19-65,-21-19 32,0 19 705,21 19 288,-1 1 65,0 20 383,-1 0 289,21 0-352,0 20 191,0 21-191,21-21-161,-1 39-255,19-19-257,1 0-65,0 19-703,-1-20-257,21-18-1089,-21 18-1154,1-19-3554</inkml:trace>
  <inkml:trace contextRef="#ctx0" brushRef="#br1" timeOffset="307974.6094">5955 9225 17904,'0'0'1057,"-20"0"257,20 21 479,-20-1-383,20 0-97,-21 19-544,21-19-289,0 19-288,21-18 33,-1-1-97,0-20-96,0 0-32,-1 0 64,1-20-192,-20-1-65,20 1-31,0-19 64,-20 19 128,0 1-32,-20-21 0,20 40 0,-20 0 96,20 0-32,-20 0 0,20 20 64,0 0 32,0 19-128,20 0 64,0 2-32,20-21 0,-20 39-64,39-20 128,-18 2-64,-3-2-32,3 0-64,-21 1 160,-2 1-96,-18-2 32,0 0 0,-18 1-96,-22 0-32,-1-20 160,2 0-96,-21-1-64,21-19 32,-1 0 31,0-39 130,21 0 31,19-2 0,0-18-128,0 0-32,19 18 96,21-18 320,0 20 32,-1-2 161,21 2 192,-21-1-161,22 21-224,-23-22-159,3 21-65,-21-19-64,19 19 96,-39 1-224,20-21 192,-20 19-96,0 21-96,0-19-160,-20-1 96,1 20 0,-1 0-65,0 20 257,0-1-192,-1 2 96,3 19 224,18-1 1,0 0 159,18 2-288,3-2-32,19-19-96,19-20-288,1 0-449,-21 0-737,21 0-1697,-1 0-6630</inkml:trace>
  <inkml:trace contextRef="#ctx0" brushRef="#br1" timeOffset="308684.5704">7026 9127 16879,'-18'20'1666,"18"-1"-96,0 1 576,18 40-897,2-20-384,0-1-225,1 0-287,-1 2-33,19-21-64,-19-1-128,20-19 64,-21 0-224,1 0 0,0-19-128,0-1-32,-20-1 128,0 1-64,0-19 224,0 19-128,0 1 32,0 19-64,20 0 160,-20 19 192,19 1 32,1 0-31,0-1-33,0 1 0,0-20-128,-1 0-32,1 0 1,0 0-65,0-20-64,1 20-353,-21-19-223,0-1-417,0 0-961,0 20-1249,0-19-1474</inkml:trace>
  <inkml:trace contextRef="#ctx0" brushRef="#br1" timeOffset="308974.6094">7603 9345 13644,'59'0'3300,"-39"0"-930,19 0 224,-19-20-736,0 0-449,0 1-736,0-1-513,-20 0-32,20-20-32,-20 20 64,0 0-95,-20 1-194,0-1-31,-20 20 128,20 0 0,-19 0-32,-1 20 160,19 19 0,3-19 97,18 20-65,-20 0 64,40-21-32,-2 21-96,3-21-64,19 1-64,-1-20-320,21 21-257,-20-21-864,19 0-1602,-18 0-2531</inkml:trace>
  <inkml:trace contextRef="#ctx0" brushRef="#br1" timeOffset="309157.2266">8000 9286 7943,'0'19'13261,"0"-19"-12397,20 0 1026,-1 20-673,1 0-928,0-20-289,0 19-673,0-19-929,-1 0-1601,-19 0-1761</inkml:trace>
  <inkml:trace contextRef="#ctx0" brushRef="#br1" timeOffset="309297.8516">7939 9066 21043,'-18'-39'1474,"18"19"-1122,0 1-384,18-1-352,2 20-801,1 0-2275,-1 0-13420</inkml:trace>
  <inkml:trace contextRef="#ctx0" brushRef="#br1" timeOffset="309727.5391">8376 9107 22325,'-40'-41'480,"40"41"-64,-18 0 802,-3 20-289,1 1 288,20 19-481,0-1-640,20 0-96,1-18 0,-3-1-96,2 0-224,21-20 32,-21 0-97,-2-20-31,3 0 0,-21-1 288,20 21 128,-20-19 64,0 19 96,0 0 96,0 40-32,0-20-32,0 19-128,20 20 65,0-18-65,-1 18 32,1 0-128,0-18 128,0 18-64,-20 0-96,0-18 32,0-2-353,-20-19-127,20 19-417,-40-39-288,21 20 224,-21-20-96,-1 0-545,23-20-576,-23-19-1730</inkml:trace>
  <inkml:trace contextRef="#ctx0" brushRef="#br1" timeOffset="310067.3829">8496 8948 21460,'39'59'1954,"-19"-19"-1154,0 20 514,20-1-321,-20 21 320,-1-21-608,1 0-385,0-18-192,0-21-160,-20-1-32,21 1-64,-21-20-257,0 0 161,0-20 160,0-19-96,0 18 64,0-38 32,0 20 64,0-1 0,0 0 64,0 20-160,0 0 96,18 40 32,2 19-32,1 2 0,-1-2-673,0 1-384,-2-1-1025,23 2-1601,-21-41-1923</inkml:trace>
  <inkml:trace contextRef="#ctx0" brushRef="#br1" timeOffset="310263.6719">8913 9066 17264,'0'-39'4836,"0"39"-2561,20 20-418,-1-1-319,1 42-65,0-2-928,20 1-353,-1-1-384,-19-19-129,21-1-575,-3-18-65,-18-1-673,1-20-1121,-21 0-1729,0 0-10410</inkml:trace>
  <inkml:trace contextRef="#ctx0" brushRef="#br1" timeOffset="310640.625">8893 9206 18673,'40'-40'3011,"-1"1"-2114,1 19 512,19-1-320,-19 1-480,-1 1-353,1-1-288,1 20-320,-3 0-97,3 0 65,-21 0-321,19 0-288,-19 0 257,-20 0 191,20 0 481,-20 20 160,-20-1 192,20 1 257,-20 1 160,20 19-161,-20-21 33,20 1-129,20 0-352,0-1-96,20 2 0,-21-1-32,21 0 32,0-1 96,-19 1-96,-3 0 32,-18-1 257,0 1-1,-39 1-192,19-1 0,-20-1-288,20 1-673,-19 0-1762,19-20-3266</inkml:trace>
  <inkml:trace contextRef="#ctx0" brushRef="#br2" timeOffset="327608.3985">10660 9086 864,'0'-39'12877,"0"19"-10988,0-19-31,0 19 32,0-21-193,-20 22-351,0 19-65,-20-20-384,21 20-417,-21 20-191,19-1-257,-17 22 128,18-2-160,20 1-32,-21-1-32,21 2 32,21 18 0,-21-20-161,20 22 65,-2-22-256,-18 20 288,20-18 0,-20 18 0,0-20 128,0-19-32,0 20 0,0-20 32,0 0-64,0-20 64,21 0 128,-1 0 128,0 0-128,-1 0-64,1-20-32,0 20-32,0 0 0,0 0-96,-20 0-32,19 0-288,1 0-481,0 0-576,0 0-705,19-20-1249,-19 20-2947</inkml:trace>
  <inkml:trace contextRef="#ctx0" brushRef="#br2" timeOffset="328441.4063">10997 9286 11242,'-21'-40'3972,"3"19"-2659,18 2 0,0 19 33,0-20 31,0 20-672,18 0-481,-18 0-160,0 0-64,21 0 0,-21 0 32,0 0 0,20 0-64,-20 0 128,0 0 0,20 0 96,-20 0 257,0 0 31,0 0 1,0 0 95,0 0-223,0-20-193,-20 20-128,20 0 224,0 0-288,-20 0 224,20 0-128,0 20 32,0-20 64,0 0-31,-21 20 31,21-1 32,0 22-32,0-21 0,21 19 0,-21-19 129,0 19-97,20-18-64,0-1-96,0-1 224,-1 1-128,1-20 32,0 0 65,20-20-65,-21 1 0,1-1-64,0-1-96,0-18-96,0 19 192,1-19-128,-21 19-32,0 0 0,0-1 96,0 2-64,-21 19 64,21 0-64,0 0 32,0 19-128,21 2 0,-21-1 192,18 0-96,-18-1-128,20 1-1,1 0-159,-1-20-321,0 19-287,-2-19-322,3 20-768,-21-20-832,20 0-738,0 0-5764</inkml:trace>
  <inkml:trace contextRef="#ctx0" brushRef="#br2" timeOffset="328680.6641">11612 9305 19186,'40'40'1473,"-40"-21"-1313,21 1 128,-21 1 161,18-1 416,-18-20-609,0 19-224,20 1-609,0-20-672,-20 0-128,0 0-1314,21 0-1857</inkml:trace>
  <inkml:trace contextRef="#ctx0" brushRef="#br2" timeOffset="328992.1875">11752 9246 992,'20'0'16560,"-2"0"-14702,2 0-193,1 20-704,-21 19 96,20-19 128,-20 19-384,20-19-448,-1 1-193,-19-1 32,20-20 32,0 0 64,0 0 33,0-20-65,-1-1-128,-19 1-96,0 1 32,20-21-352,-20 1-353,0 19-672,-20-20-673,20 20-704,0 0-1026,0-19-8071</inkml:trace>
  <inkml:trace contextRef="#ctx0" brushRef="#br2" timeOffset="329164.0625">12128 9066 14541,'41'61'3203,"-21"-41"-1345,19 19-96,-39 0-705,20 22 320,0-22-993,-20 0-223,0-19-482,0 21-608,0-22-512,-20 1-545,20-20-1793</inkml:trace>
  <inkml:trace contextRef="#ctx0" brushRef="#br2" timeOffset="329767.5782">10877 9127 10025,'-18'-20'2178,"-3"20"-352,1-21 32,20 21 576,0 0-192,-20 21-1057,20-1-448,0 19 288,0 1-257,0 20-447,20-1-193,-20-20-128,41 2-224,-23-2-609,22 1-865,-19-21-1665,17 1-1762</inkml:trace>
  <inkml:trace contextRef="#ctx0" brushRef="#br2" timeOffset="330766.6016">12685 8968 12395,'-40'-20'1442,"19"-1"255,21 21-127,0 0 352,0 0-385,0 21-448,0-1-160,21 19-160,-1 20-161,18 2-223,-17-2-193,19 21 64,-20-41-224,19 20 0,-19-39 0,0 21 64,0-41-32,-1 19-32,1 1 64,-20-20-96,0 0 193,0-20-65,0 1-64,0-22-64,0 2 64,0-1-32,0 1-32,20 19-64,-20-1 96,20 2-64,1 19 32,-1 19 0,-2 2 128,2 19-224,21-21-128,-2 1-353,1 19-672,0-19-897,-21-20-1442,21 0-2081</inkml:trace>
  <inkml:trace contextRef="#ctx0" brushRef="#br2" timeOffset="331109.375">13379 9147 14958,'-20'-20'1601,"20"20"161,0 20-193,0-1 1,-20 21-289,20 0-256,20-20-577,0 19-255,1-19-1,-3-20-96,2 20 32,-20-20-64,21 0 0,-1-20-128,0 20 64,-20-20-128,0 1 0,0-1 128,-20 0-32,20 20-32,-20 0 128,-1 0-192,21 20 128,-20 0 0,20-1 0,0 1-128,20 0-321,1-20-1120,-1 0-1058,0 0-1601,19 0-11241</inkml:trace>
  <inkml:trace contextRef="#ctx0" brushRef="#br2" timeOffset="331331.0547">13716 9147 17168,'-19'0'2754,"19"0"-1697,-20 19 128,40 1-192,-20-20-160,19 20-480,1-1-289,20 2 32,1-1-288,18 0 63,-39 19-255,0-19 128,-2-1 256,-36 1-64,18-20 160,-40 21-320,19-1-673,-17-20-352,17 19-1634,-19-19-1121</inkml:trace>
  <inkml:trace contextRef="#ctx0" brushRef="#br2" timeOffset="331903.3204">14451 8868 17648,'0'-39'1858,"0"39"-481,20 0-736,-20 20 352,20-1 384,0 40-320,-1 2-512,1-2-385,20 21-64,-20-21-96,-1 1-32,21-20 64,-20-1-320,1 0-257,-21-19-480,20 1-833,-20-21-832,18 20-1122,-18-20-11018</inkml:trace>
  <inkml:trace contextRef="#ctx0" brushRef="#br2" timeOffset="332293.9454">15007 9107 11723,'-20'-41'4996,"20"41"-4067,-20 0 352,0 20 161,1 1 191,-1 19-319,0-1-161,20 21-353,0-20-479,20-1-129,0-19-64,19-1 0,1-19 0,-20 0-64,19 0 32,-19-19-256,1-1-32,-1 0 96,-20-19 64,0 19-64,-20-20 32,20 20 64,-21 0 64,1 20 32,0-19-32,20 38 192,-19-19 1,19 20-65,0 0-128,0-1-96,19 22 32,21-21-128,-19-20-353,17 19-544,3 1-1089,-1-20-1409,-1 0-1218</inkml:trace>
  <inkml:trace contextRef="#ctx0" brushRef="#br2" timeOffset="332494.1407">15404 9325 18161,'0'-39'2626,"-20"-1"-1249,20 0 353,0-19-737,0 19-416,0 19-353,0-18-256,20 19-449,0 20-512,-1 0-576,1 0-1634,0 0-1442</inkml:trace>
  <inkml:trace contextRef="#ctx0" brushRef="#br2" timeOffset="333142.5782">15821 9047 10025,'0'-20'9033,"0"20"-7528,-20 0-32,20 0-223,-20 20-129,0-1-64,1 1-481,19 21-288,0-21-191,0 19-65,0-19 0,19-20 0,1 0-32,-20 0 64,20 0-128,-20-20 64,20 0 0,-20 1 0,0-1 96,0 20-96,0-20 96,0 20-96,0 0 32,0 20 96,20 0-96,-1-1 32,1 21-32,0 0 0,21-20 32,-3 19-160,3 1 128,-21-1 32,-2 2-64,3-2-32,-21 0-32,-21 1-128,3-19 128,-22 18-160,19-19-65,-17-20-63,17 19 0,-19-19 127,20 0 33,1-19-64,-1-1-224,20-19 95,0 18 65,0-19 32,20 1 95,-20 0 1,39 19 96,-19-21 32,21 2 32,-3 0 64,3-1 128,-3 0 32,23-19 65,-22 19-1,1-1-32,0 2-32,-21 0 65,-19 19 159,0 20-160,0-20 32,-19 20-223,-21 20 159,20 19 0,-19-19 96,19 19-63,20 22-97,0-22-224,0-19 256,39 0-160,1-1-32,19 2-32,1-21-577,-1 0-704,2-21-1538,18 21-3747</inkml:trace>
  <inkml:trace contextRef="#ctx0" brushRef="#br2" timeOffset="333823.2422">16913 8968 14798,'20'-20'1921,"-20"-1"-255,0 21-65,20 21 97,-20-1 320,0 19-545,19 20-512,1-18-448,20 18-161,-20-19-256,19-21 0,1 22-32,-1-41-32,-19 0-32,20 0 0,-19 0-160,-1-20 32,-2-1 32,-18 21-96,0-19 320,0 19-160,0 0 96,0 0-32,21 0 64,-21 19 32,20 2 0,20-21 0,-1 0-64,1 0 1,19-21-1,-19 2-64,-1-21 64,1 1-192,-19 19-33,-21-21 1,0 2 64,-21 19-160,1 1-417,-19-1-288,19 20-256,-20 20-1601,20-20-1923,1 19-10377</inkml:trace>
  <inkml:trace contextRef="#ctx0" brushRef="#br2" timeOffset="334126.9532">17747 9127 19794,'79'-20'1922,"-39"-1"-1249,-21 1 480,21 1-224,-20-21-129,-20 21-287,0-1-289,20 0-96,-40-1-32,20 21 64,-20 0-127,-20 0 31,21 0-128,-1 21 160,-20-1 0,20 0 64,1 19-32,19 0 256,0 2-127,0-1-129,0-21-32,39 1-160,1 0-64,-1-1-385,21 2-320,-1-21-736,-19 0-1634,1 0-1730,-3-21-11466</inkml:trace>
  <inkml:trace contextRef="#ctx0" brushRef="#br2" timeOffset="334295.8985">18123 9107 18801,'0'20'3331,"0"-20"-2946,21 20 928,-1-20-448,0 19-417,-1-19-384,1 20-288,0-20-1089,0 0-1153,0 20-2211</inkml:trace>
  <inkml:trace contextRef="#ctx0" brushRef="#br2" timeOffset="334453.125">18144 8868 17520,'-21'-59'3267,"1"40"-1633,40-2-1026,-20 1-576,21 0-384,19 20-545,-21 0-1793,21 20-2179</inkml:trace>
  <inkml:trace contextRef="#ctx0" brushRef="#br2" timeOffset="334930.6641">18719 8968 11242,'20'-60'9641,"-20"40"-9032,0 0-481,0 20 801,0 0 736,-20 0-672,0 40-416,1 0-321,-21 0-64,40-1 1,-20 20-65,20-18-160,0-2 64,20-19-64,0 0-97,0-20-127,-1-20-96,1 0 64,0 1-65,0-1-63,-20-21 160,0 21 224,0 1 0,0 19 128,0 0 96,-20 0 0,20 19 96,0 22 1,0-1-1,20 19 0,0-19-64,19 19 289,-19-19 63,20 20-159,-21-21-1,-19 1-160,0-1 129,0 2-97,-19-22-128,-1 1-32,-20 0-64,1-20-96,-1 0-288,0 0-353,1-20-448,-1 0-608,19 20-1250,3-40-2146</inkml:trace>
  <inkml:trace contextRef="#ctx0" brushRef="#br2" timeOffset="335509.7657">19037 8769 288,'-21'-20'20980,"3"0"-19507,-2 20-768,20 20 448,0 21 384,0-2-352,20 20-448,-2 1-289,23 19-319,-21-20-65,19-18 0,-19-2-64,0 1 32,0-40-96,0 19 32,-20-19 0,0-19-129,0 19 258,0-40-65,0 21 64,0-21-96,0-1 0,0 22 64,19-21-96,-19 40-32,20-19 64,0 38-64,-20 1 64,20 0 96,1 40-224,17-20-193,-18-1-576,21-19-416,-2-1-577,-19 2-1056,20-21-1475,-40-21-9031</inkml:trace>
  <inkml:trace contextRef="#ctx0" brushRef="#br2" timeOffset="335713.8672">19494 8729 19122,'0'0'3203,"19"20"-641,1 21-640,0-2-160,0 20-449,0 21-673,-1-21-511,1 21-322,20-40-191,-1-1-449,-19-19-352,0-1-256,-20-19-865,0 0-1762,0-19-5445</inkml:trace>
  <inkml:trace contextRef="#ctx0" brushRef="#br2" timeOffset="335901.3672">19413 9007 21075,'-18'0'3396,"18"-19"-2019,18 19 737,23 0-288,-1-20-545,19 20-705,20 0-415,-19 0-257,-1-20-577,2 20-576,-22 0-769,1 20-769,-20-20-2914</inkml:trace>
  <inkml:trace contextRef="#ctx0" brushRef="#br2" timeOffset="336946.2891">11612 9841 12684,'0'-20'2049,"20"20"-703,-20 0-1,0 0 160,-20 0-351,20 20 31,-20 20-417,1 19-223,-1-19 256,20 20 95,-20-21-191,0 20-288,0-18-97,20-21 0,0 19-32,0-19 1,0-20-1,20 20-256,0-20 128,0 19 128,0-19 97,-1 21-129,21-21-128,1 0-32,-3 0 0,-18 0-64,21 0-64,-3 0-224,3 0-160,-21 0-65,19-21-127,-19 21-321,0 0-352,0 0-193,-1 0-448,-19 0-384,0 0-801,0 0-1825</inkml:trace>
  <inkml:trace contextRef="#ctx0" brushRef="#br2" timeOffset="337191.4063">11612 10138 17840,'-20'0'2114,"20"0"-1377,20 0 640,0-19 641,21 19-448,-3-20-641,3 0-609,17 20-224,-17-19-128,18-1-288,-19 20-257,19-20-512,-19 20-544,-20-21-642,-20 21-767,0 0-866</inkml:trace>
  <inkml:trace contextRef="#ctx0" brushRef="#br2" timeOffset="337408.2032">11691 10199 15887,'0'0'2530,"0"-20"-1409,20 20 737,21-19-321,-3 19-288,3-22-704,-1 22-449,19-19-96,-19 19-192,-1 0-257,-19 0-640,20 0-768,-19 0-353,-3 0-673,2 0-2626</inkml:trace>
  <inkml:trace contextRef="#ctx0" brushRef="#br2" timeOffset="337705.0782">11950 9960 17200,'0'0'2530,"39"-20"-1601,-19 20 352,20 0-256,19 0-480,2 0-353,-23 0-64,23 0-128,-2 20 32,1-20-96,-1 20 64,-39-1-64,0-19 32,-1 21 128,-19-1-32,-19 19-96,-1-19 96,0 0-352,-20-1-289,21 3-448,-1-3-1473,0 1-2146</inkml:trace>
  <inkml:trace contextRef="#ctx0" brushRef="#br2" timeOffset="339377.9297">12922 9980 12075,'0'-20'2498,"0"0"-320,0 20-128,0 0 32,0 0-736,20 20-546,-20 0-511,20-1-129,-20 2-64,21-1-64,-21-20-160,20 20-513,-20-20-608,18 0-641,-18 0-768,0 0-1955</inkml:trace>
  <inkml:trace contextRef="#ctx0" brushRef="#br2" timeOffset="339564.4532">13041 9940 13965,'0'0'2466,"0"0"-961,0 20 353,21-20-480,-1 20-866,0-1-384,-1 2-192,1-1-609,20 0-704,-20-1-993,-1 1-2274</inkml:trace>
  <inkml:trace contextRef="#ctx0" brushRef="#br2" timeOffset="339900.3907">13280 10138 15983,'39'0'2370,"-19"-19"-1505,0 19 512,21-20-128,-23 20-480,2 0-225,21-20-287,-21 20-161,-2-19 64,3 19-128,-21-20-32,0 20-96,0-20 0,-21 20-32,3-21 128,-2 21-96,0 21 96,-21-1 0,23 0-32,-3-1 160,1 1 160,0 19 32,20-17 1,0 17 127,0-19-32,20-1-191,0 1-161,1 0-96,17-20-225,3 19-319,18-19-577,-19 0-673,19 0-672,-19 0-1378,-1-19-10826</inkml:trace>
  <inkml:trace contextRef="#ctx0" brushRef="#br2" timeOffset="340100.586">13934 10020 16367,'0'20'1858,"0"0"-1346,-18-1 962,18 21 319,-20 1-415,20-22-770,0 21-544,0-21-320,0 1-641,0-20-736,0 20-1987,-20-20-1248</inkml:trace>
  <inkml:trace contextRef="#ctx0" brushRef="#br2" timeOffset="340283.2032">13697 10099 15342,'19'0'5125,"-19"0"-3780,20 0-352,20 0-288,-20 20-161,19-20-320,-19 19-159,21 3-482,-3-3-480,-17-19-704,-1 20-1090,0 0-704,0-1-5605</inkml:trace>
  <inkml:trace contextRef="#ctx0" brushRef="#br2" timeOffset="340827.1485">14252 10436 12908,'20'20'2050,"1"1"-193,-21-21 354,0-21-1,-21 21-929,1-20-512,0 1-257,2-1-96,-3-19-127,-19-1-289,1 0-64,19 0 160,0 1-224,20 0 32,0-2 192,20 1-225,0 21 162,-1-1 31,21 20-64,1 20-32,-23-1-129,22 1-735,-19 0-258,-1-1-287,-2 3-128,-18-3-1,0-19 545,0 20 609,-18 0 256,-2-20 256,-1 0 192,1 0 513,0 0 512,2 0-160,18 0-480,18 0-193,-18 0 321,40-20 64,-19 20-385,17 0-224,3-20-63,18 20 287,-19-19-128,0-3-159,-1 3-161,-19 19 224,-20-20-160,0 0 32,0 20-32,-20-19 32,0 19-128,-19 0 257,19 0-65,-20 0 0,21 19-128,-21-19 128,20 40-128,-1-21 32,21 22-64,0-21-128,21 0-384,19-1-481,-1-19-673,21 20-1120,-1-20-1250,1-20-5605</inkml:trace>
  <inkml:trace contextRef="#ctx0" brushRef="#br2" timeOffset="341036.1329">14789 10079 11114,'-20'-19'6342,"-1"-1"-4388,3 20 224,18 0-384,0 0-417,0 20-224,0 19-256,18-19-289,-18 21-63,41-22-289,-21 21-256,39-21-352,-19 1-32,19-20-225,1 0-352,-21 0-544,2-20-1090,-3 20-1665,-38-19-1217</inkml:trace>
  <inkml:trace contextRef="#ctx0" brushRef="#br2" timeOffset="341220.7032">15046 9901 16751,'40'0'4773,"-19"0"-2819,-1 39-257,-2-19-415,23 19-225,-21 2-577,0-2-320,19 1-384,-19 1-481,0-22-256,0 1-864,-20-20-1410,0 0-2018</inkml:trace>
  <inkml:trace contextRef="#ctx0" brushRef="#br2" timeOffset="341417.9688">14987 10079 21107,'0'-19'2979,"20"19"-2210,0-20 544,19 20-288,2-20-640,-3 20-321,3 0-513,-1 20-576,-22-20-736,23 20-1506,-21-20-2211</inkml:trace>
  <inkml:trace contextRef="#ctx0" brushRef="#br2" timeOffset="341625.9766">15463 9862 22229,'20'19'2049,"-20"-19"-1152,0 20 256,0 0-256,0 19-448,0-19-321,0-1-352,0 2-481,20-1-480,-20-20-1025,0 0-1954,21 0-7719</inkml:trace>
  <inkml:trace contextRef="#ctx0" brushRef="#br2" timeOffset="341767.5782">15643 9881 22997,'0'40'1249,"0"-40"-416,0 19-320,19 1-385,1 0-224,0-1-609,0 2-1601,0-1-3107</inkml:trace>
  <inkml:trace contextRef="#ctx0" brushRef="#br2" timeOffset="342600.586">16356 9980 14029,'0'0'1377,"-19"-20"-352,19 20 737,0 0-321,0 20 65,0-1-514,19 2-223,-19 19-64,20-1 64,0-19-193,1-1-192,-1 3-159,18-3-1,-17-19-96,19 0 0,-20-19-64,-1-3-224,21 3-96,-40-1 0,20-19 31,-20 19 65,0 0-96,0-1 64,-20 2 192,20 19 32,-20 0 96,20 0 32,0 19 32,0 2 0,0 19-31,0-21-161,40 21 32,-20-21-449,19 3-800,1-22-1185,-1 19-1698,-19-19-4933</inkml:trace>
  <inkml:trace contextRef="#ctx0" brushRef="#br2" timeOffset="342797.8516">17032 10160 22805,'39'19'993,"-39"1"-929,20-20 256,-20 20-224,20-20 33,-20 19-258,20-19-1152,0 0-1890,-20 0-1793</inkml:trace>
  <inkml:trace contextRef="#ctx0" brushRef="#br2" timeOffset="343100.586">17131 9980 19314,'59'40'2242,"-39"-20"-1794,0 0 737,21 19-288,-23-19 288,-18-1-352,21 3-545,-1-3-159,-20-19 63,20 0 64,-20 0-32,0-19-32,0-3-95,0 3-97,0-1 64,0-19-64,20 19-32,-20-21-481,19 22-640,-19-1-96,20 0-641,0 20-2370,0 0-11787</inkml:trace>
  <inkml:trace contextRef="#ctx0" brushRef="#br2" timeOffset="350279.2969">18024 9960 9513,'-20'-39'1089,"20"19"288,0 0 609,0 1 576,0-2-288,0 21-704,0-20-577,20 20-225,-20 0 33,20 20 256,-20 1-256,21-2-224,-21 40 63,20-19-223,-2 20-161,-18-1-128,20-20 32,1 2-128,-1-21-64,0 0-384,-1-20-513,-19 19-1153,20-19-1442,-20 0-2625</inkml:trace>
  <inkml:trace contextRef="#ctx0" brushRef="#br2" timeOffset="350713.8672">17905 10040 13324,'-20'0'1666,"20"0"-962,0-20 65,-19 20 704,19 0-191,19 0-610,1 0-383,0-21-1,0 21 64,0 0 385,19 0-161,-19 0-95,21 0-289,-3 0 32,-18 0-160,21 21 64,-21-21-63,19 20 95,-19 0 96,0-1-64,19 1 128,-19 0 289,0-20-64,0 19-193,0 3-32,-1-22-64,-19 0-127,20-22-33,0 22 0,0-19-96,1-1-257,-21 0 1,18-19-32,-18 19-225,-18 20-191,-3-21-97,1 2 0,-20 19-160,21 0 65,-1 0-65,-20 0-833,20 19-2979</inkml:trace>
  <inkml:trace contextRef="#ctx0" brushRef="#br2" timeOffset="351850.586">19156 9980 14317,'0'-40'2627,"0"21"-1346,0-1-384,-20 0 640,20 1 161,0 19-545,0 0-352,-20 0-97,1 19-191,-1 1 223,0 19-159,0 1-225,-1 0 1,21 0-129,0-1-96,0 0-160,21-17 96,-1-3-224,20 1-321,-21 0-512,21-20-320,0 0-1153,-1 0-1314,1-20-2241</inkml:trace>
  <inkml:trace contextRef="#ctx0" brushRef="#br2" timeOffset="352140.625">19413 10040 16559,'0'-20'2531,"-18"20"-1699,18 20 866,-20-20 128,20 20-417,0 19-512,0-19-449,20-1-191,-2 3-193,23-3 0,-21-19-32,0 0-32,19-19-96,-19 19 0,0-22-97,0-17 1,-20 19 96,-20 1-32,20-1 64,-40 0-224,20-1 95,-19 2-287,19 19-129,0 0-223,-1 0-514,21 0-1088,0 19-1249,0-19-7176</inkml:trace>
  <inkml:trace contextRef="#ctx0" brushRef="#br2" timeOffset="352945.3125">19692 9960 17104,'0'39'1729,"19"-18"513,-19-1-320,20 0-320,-20 19-545,20-19-385,-20-20-351,20 19-129,-20-19 64,0 0-64,0 0 97,0 0-193,0-19-96,-20-1 0,20-19 0,0 19-160,0-21-1,0 22-191,0-1-96,0 0 223,20 1 97,-20 19 32,0 19 32,21 1 96,-21 0-64,20 20 160,-20-20-160,18 0 128,-18-1-64,0-19 32,21 0 65,-21 0-65,20 0 96,-20-19-128,20 19 64,-20-20-32,0 0-32,20-1 96,-20 21-160,0-19-32,0 19-160,0-20 32,19 20 31,-19 0 65,20 20 32,-20-1-32,20 2 32,0-1 0,0-20 32,-1 20 32,21-20-32,-20 0 32,19 0-96,-19 0 288,21-20-160,-21 0 353,18-1-1,3 2-32,-21-1-31,-1 0 63,-19 1-128,20-1-224,-20 0 256,0 20-191,-20 0-97,1 0 0,-21 0 96,19 20-192,1 0 31,2 19 226,-2-19-33,40 20 0,-20 0-96,38-21-96,3-19 192,-2 20-192,1-20-513,19 0-384,1-20-800,-21 20-2403,1-19-6887</inkml:trace>
  <inkml:trace contextRef="#ctx0" brushRef="#br2" timeOffset="353936.5235">13637 11032 11915,'20'60'1858,"0"-40"288,-20-20 160,20 20-577,-20-20-383,0 0-97,0 0-352,0-20-353,0 20-288,-20-20 1,0-1-129,0 2 64,0-21-32,-19 1-64,19 19 32,-21-40-64,23 21-32,18-20-32,-20 18 0,20-18 32,20 19-32,-20 21 0,18-22-96,23 21-64,-21 20 224,0 0-448,19 0-513,-19 40-736,-20 0-1442,20 0-2178</inkml:trace>
  <inkml:trace contextRef="#ctx0" brushRef="#br2" timeOffset="354334.961">13359 10893 16431,'0'-20'2274,"20"1"-1857,1 19 31,-3 0-192,2 0-192,21 0-128,-21 0-448,19 19-673,-19 1-673,20 0-96,-1 1-576,-19-2 127,20 1 1282,-1 19 1217,-19 1 1058,20-21 799,-19 2 994,-3-1-32,2-20-609,1 0-384,-21 0-353,0 0-31,0-20-609,0 20-225,-21-21-191,1 2 31,2-21-159,18 21-225,-21-21-96,21 0-64,0 20-160,0 0-257,21 1-159,-3 19-193,2 0-288,1 0-993,19 19-1377,-1-19-1794</inkml:trace>
  <inkml:trace contextRef="#ctx0" brushRef="#br2" timeOffset="354613.2813">14193 10913 16719,'-40'21'1762,"40"-2"-449,0 1 353,0 19 95,20-19-575,0 0-418,19-20-575,1 19-1,-19-19-192,17-19 96,-17-1-96,-21 0-96,20 1-32,-40-1-129,-1 0-95,3-20-160,-23 20-129,1 0-352,1 1-288,-1 19 160,1-20-545,-1 20-512,20 0-1473,20 0-8329</inkml:trace>
  <inkml:trace contextRef="#ctx0" brushRef="#br2" timeOffset="355023.4375">14412 10973 17360,'19'39'2530,"1"-39"-1761,-20 0 865,0 0-449,0 0 448,0 0-896,0 0-417,0-19-96,-20 19-31,20-20-193,0 0 128,-19 20-256,19-19 128,0-2-257,19 1-31,1 20 128,-20 0 64,20 20 96,0 1 32,0 18 96,-1-19 32,1-1 64,0-19-31,0 0-1,0 0 160,-1 0-320,-19-19 192,20-1-160,0 0 97,0 1 63,1-2 0,-1 1-192,-2 20-32,3 0 32,-1 0 0,0 20 0,0 1-384,-1-21-481,1 19-769,20 1-1953,-40 0-6631</inkml:trace>
  <inkml:trace contextRef="#ctx0" brushRef="#br2" timeOffset="355768.5547">15742 10814 14125,'-20'-39'1794,"0"18"-129,20 21 1,-40-20-1,21 20-223,-1 0-417,-21 0-417,21 20-159,2 1-97,-2-1-224,-1-1-128,21 21 0,21-21-64,-1 1 160,18 21-96,3-22 0,-2 1-64,1 0-32,0-1 128,-1 1-224,-19 0 192,-20-1 0,0 2 96,0-21 128,-20 20 32,0-20-256,1 20 96,-1-20-64,0 0-128,0 0-256,0 0-192,20-20-578,-19 20-767,19 0-1282,0 0-801,0 20-10216</inkml:trace>
  <inkml:trace contextRef="#ctx0" brushRef="#br2" timeOffset="356131.836">16020 10953 17168,'0'0'736,"-20"0"1410,20 0-480,-21 20-321,1 0-288,2-1-416,18 21-65,0 0-287,0-20-65,18 0-128,2-1-32,21-19-32,-21 0 0,19-19-64,1-1-256,-20-21 0,-1 22 127,-19-1 129,0 0 32,0 1 64,-19-1-64,-1 0 33,0 20-1,20 0 160,-20 20-224,20 0 0,0-20 64,0 39-128,40-19-97,-20-1-415,19 2-609,1-21-1057,-1 0-1314,1 0-2017</inkml:trace>
  <inkml:trace contextRef="#ctx0" brushRef="#br2" timeOffset="356884.7657">16356 10893 15726,'20'60'2210,"0"-40"-640,1 19 192,-1-19-545,0 0-224,-2-1-257,3-19-479,-21 0-33,20 0-32,-20 0-32,0 0-32,-20-19-128,20-1-96,-21 0 0,3-19 64,18 19 64,-20-20-128,20 20-64,0-19-256,0 39 319,20-20-63,-2 40 64,-18-20 128,21 39-32,-1-19 0,0 1-32,0-2 64,-1 1 64,-19 0 0,20-20-160,-20 0 128,0 0 65,20 0 31,-20 0 64,0-20-224,0 20 0,0-20 32,0 20-64,0 0-320,0-19-97,0 19-63,20 0 159,-20 19-95,20-19 288,-1 20 32,1 0 192,0-1-96,0 1 128,1-20-96,-3 0 32,2 0 160,0-20-32,21 20 0,-23-19 64,23-1 289,-1 0-65,-21 1-95,1-2-1,0 21-256,0-20 64,-20 20 97,20-20-65,-20 20-96,0-19-64,-20-1 32,20 20 0,-20 0-64,0 0 96,0 20 192,20-1-96,-19 21-31,19 0 159,0-20-96,19 19-128,1-19 0,40 0-160,-21-1-192,21-19-577,-1 0-1121,2-19-2690,-2-1-7784</inkml:trace>
  <inkml:trace contextRef="#ctx0" brushRef="#br2" timeOffset="357479.4922">17925 10834 15022,'-40'0'2018,"21"0"-545,-21 20 449,20-1-64,0 21-161,20 0-352,0 0-544,20-21-288,0 21-257,20-21-96,-1-19-64,21 0-32,-21-19-64,1-1-64,1 0-128,-23-19-160,-18 19 95,-18 1 129,-2-2-576,-21 1-353,1 0-160,1 20-33,19 0-287,0 0-449,0 20-1345,20-20-4420</inkml:trace>
  <inkml:trace contextRef="#ctx0" brushRef="#br2" timeOffset="357957.0313">18123 10575 16335,'0'-39'3427,"0"19"-1921,0 20-65,0-19 96,0 19-191,21 19-353,-21 1-129,0 19-127,20 1-64,-20 0 64,20 0-257,-1 19-256,1-18-128,20-22-64,-20 1 0,-1 0 0,1-20-64,20 0 128,-20 0-96,-1 0-32,1-20-128,0 0-64,0 20 96,1-19 64,-21 19 96,18 19-224,2 1 224,-20 0-160,0-1 32,0 21-97,0-19 65,0-2 128,-20 1-128,-19 0 160,19-1-64,-20-19 32,1 0 0,-1-19 64,1 19-320,19-20-321,0 20-255,0-20-674,20 1-704,20-2-1249,-20 1-4613</inkml:trace>
  <inkml:trace contextRef="#ctx0" brushRef="#br2" timeOffset="358217.7735">18719 10934 20050,'60'59'385,"-41"-20"1120,1 0 257,0-18-161,-20 19-512,0-21-384,0 1-160,0-20-65,-20 20-96,-19-20 129,19 0-257,-20 0-160,1 0-256,19 0-224,0 0-129,0-20-127,-1 0-193,21 1-801,-18-1-960,18 0-1410,0-20-3011</inkml:trace>
  <inkml:trace contextRef="#ctx0" brushRef="#br2" timeOffset="358392.5782">18581 10655 19346,'-20'-19'1922,"20"-2"-1986,0 21-257,20 0-576,-2-20-416,3 20-1153,-1 20-7976</inkml:trace>
  <inkml:trace contextRef="#ctx0" brushRef="#br2" timeOffset="358696.2891">19016 10775 18673,'81'0'1442,"-42"-21"95,1 1 0,-1 20-608,-19-20-256,-20 20-385,20-19-160,-20 19 0,0-20-63,-20 20 31,20 0-96,-20 0-32,-19 0-64,19 0 224,0 20-96,-19 19-96,19-19 352,0 21 352,0-22 193,-1 21-192,21-1-449,21-19 0,-1 1-192,0-2-128,19 1-320,1-20-385,19 0-544,-19 0-801,1 0-1570,-3-20-1729</inkml:trace>
  <inkml:trace contextRef="#ctx0" brushRef="#br2" timeOffset="358919.9219">19454 10814 14765,'-20'-19'2787,"20"-1"-160,-21 20-577,21-21-33,0 21-543,-18 21-481,18-1-224,-20-1-193,20 21-192,20-1-127,-20-19-225,18 20-32,23-20-128,-1 0-161,-1-20-63,1 0-128,-20 0-289,19-20-384,-19 20-96,0-39-641,0 18-641,-20 1-255,0-19-1410</inkml:trace>
  <inkml:trace contextRef="#ctx0" brushRef="#br2" timeOffset="359101.5625">19692 10595 19378,'0'20'3427,"0"-20"-1569,0 21 128,0 18 0,19 0-801,-19 1-737,20 20-288,0-20-192,21-1-256,-21-19-32,-2 1-257,3-21-512,-1 19-480,-20-19-930,0-19-1857,-20 19-11275</inkml:trace>
  <inkml:trace contextRef="#ctx0" brushRef="#br2" timeOffset="359285.1563">19652 10814 21332,'-20'0'3459,"40"-19"-2306,0 19 32,0 0 321,-1-20-257,21 20-865,-20 0-288,21 0-384,-2 0-577,-19 0-288,0 20-416,19-20-866,-19 19-2049,0-19-7880</inkml:trace>
  <inkml:trace contextRef="#ctx0" brushRef="#br2" timeOffset="360811.5235">20189 10575 10121,'-21'-19'5509,"21"-1"-4067,0 0 608,21 1 320,-1 19-288,-2-20-737,2-1-480,1 21-192,-1-20-33,0 20-223,-1 0-65,1 20-128,0-20-64,0 21 32,0-1-128,-20 19 65,19-19 63,1 39-160,0-19 32,0 19-64,0 2-64,19-2 160,-19 0-288,0 1-32,19-20-129,-19 19 161,0-19 64,1-20 96,-1 0 96,-20-1-96,0-19 32,0 20 128,-20-20-64,-1 0-64,1 0-96,-18-20-96,17 20-577,-19 0-256,20 0-897,1 0-2178,-1 0-7495</inkml:trace>
  <inkml:trace contextRef="#ctx0" brushRef="#br0" timeOffset="402254.8829">2381 11886 10217,'0'-19'2050,"0"19"0,0 0-128,0 0 64,0 0-769,0 19-641,20 1 610,1 19-161,-3 22-481,2-2 193,21 19-65,-21 2-159,19-21-225,-19-18 0,-20-21-127,20 19 63,0-19-32,0 0 32,-20-1 32,19 2-159,-19-1 95,0-20 0,0 0 288,0 0 33,0 0-417,0-20-64,0-1-32,-19-18-32,19 0 96,0-1-64,0 21-96,19-3 128,1 22-64,0 22 160,0-22-160,0 39 64,-20-19 0,39-1-256,-19 21-129,21 0-255,-23-20-289,23 19-672,-1-19-770,-22 0-1472,23-20-2243</inkml:trace>
  <inkml:trace contextRef="#ctx0" brushRef="#br0" timeOffset="402551.7579">3076 12263 13068,'0'41'2114,"0"-41"-417,0 19 706,0 1-33,20 19-736,-20-19-738,20 0-319,0-1-97,19-19-63,1 0-97,-19-19-160,17 19 129,-18-40-129,1 21 0,-21-1-224,0-19-96,-41 17-161,21 3-127,-19-1-225,-1 40-224,1-20-384,19 19-416,0-19-706,20 22-1056,0-22-9802</inkml:trace>
  <inkml:trace contextRef="#ctx0" brushRef="#br0" timeOffset="403014.6485">3434 12382 12908,'20'40'2722,"-20"-21"-1088,19 2 320,1 19 0,0-1-225,0 0-544,0 22-544,-1-22-225,1 20-127,20-18-161,-19-21 192,-3-1-96,2-19 0,-20 20 161,0-20-193,0 0-128,-20-20-32,2-19-32,-3 19 0,-19-40 0,1 1-32,-1-2-224,20-17 96,0-2 32,1 21 63,19 0 1,19 18 0,1 21 96,20 20 32,-1 20-96,-19-1 96,20 22-96,-19-21 32,-3 0-96,2-1 96,1 1-64,-21 0 32,0-1-96,0 2 64,-21-1-416,1 0-129,2-20-384,-3 19-1025,-19-19-1793,20-19-1731</inkml:trace>
  <inkml:trace contextRef="#ctx0" brushRef="#br0" timeOffset="403333.0079">3632 12441 18385,'59'0'2178,"-18"0"-192,-3-19-321,23 19-608,-22-20-192,-19 0-352,20 1-225,-1-1-160,-19-41 0,0 22-32,-20 0-96,-20 19-128,0 0 64,-19 20-128,-1 0 160,20 20 128,-19 19-192,-1 1 128,19-21 64,21 22-96,0-1 32,0-21 32,0 1-160,41 19 192,-21-18-64,39-1-32,1-20-96,-1 0-32,0 0-320,22 0-641,-22-20-865,-19 20-1890,-21 0-1985</inkml:trace>
  <inkml:trace contextRef="#ctx0" brushRef="#br0" timeOffset="403749.0235">2798 12839 19026,'-20'20'3106,"20"-20"-2241,0 0 865,41-20-257,-3 20-672,3-20-192,38 20-193,20-19 129,0 19-193,41-20-160,-21 20-128,19-20 64,2 20-128,-21-21-32,0 21-32,-40 0-160,0-20 64,-20 20 0,-18 0-353,-21 20-384,0-20-544,-1 0-929,-19 0-1858,0 0-4581</inkml:trace>
  <inkml:trace contextRef="#ctx0" brushRef="#br0" timeOffset="403967.7735">4426 12223 23894,'0'-59'2595,"0"38"-2083,0 2-992,0 19 31,0 0 1,20 19-737,-20 2-2371,21-1-10761</inkml:trace>
  <inkml:trace contextRef="#ctx0" brushRef="#br0" timeOffset="404133.7891">4546 12502 25752,'20'39'480,"-20"-39"-191,18 0-161,-18 0 160,0 0-544,21 0-1410,-21 0-2882,0 0-12300</inkml:trace>
  <inkml:trace contextRef="#ctx0" brushRef="#br0" timeOffset="406844.7266">4981 12343 9705,'0'-20'1986,"0"20"-1026,0 0 930,0 0 448,20 0-191,-20 40-674,21-21-416,19 21-256,-22 20-65,3-21 65,19 1-224,-20-1 31,19-18-95,-19-1 287,0-20-95,0 0 64,-20 0-289,0-20-287,-20-21-33,20 2-32,-20 0-192,-19-22 128,19 2-96,0-19-32,0 17-64,20 22 64,0 19-193,20 0 289,0 20-288,19 20-32,1 0-193,19 19-640,-19-19-672,19-1-1026,-18 3-608,-21-22 672,19 0-1153</inkml:trace>
  <inkml:trace contextRef="#ctx0" brushRef="#br0" timeOffset="407141.6016">5637 12282 9801,'20'0'4100,"-20"0"-961,0 0-417,0 0-576,20 0-352,-20 0-289,0 0-352,19-19-448,-19-1-321,0 0-319,20-19 95,-20 19-160,0-1 0,0 2 32,0-1-32,-20 0-96,20 20 160,-19 0-160,-1 0-33,0 20 65,20 19 193,-20 2-1,20-2 32,0 20 64,0-18-96,0-1-96,0-21 64,20 1-64,20 19 0,-1-18-160,1-1-384,-1-20-97,22 0-704,-23 0-1185,3-20-1634,-1-1-1634</inkml:trace>
  <inkml:trace contextRef="#ctx0" brushRef="#br0" timeOffset="407764.6485">5994 12402 12459,'40'100'2371,"-20"-61"-674,20 20-63,-1-18 416,1-2-833,-19-19-513,17 19-639,3-18 127,-21-21 160,-20 20 289,18-20-289,-36 0-256,-2-20 96,0-1 161,-21 1-193,2-19 0,-21-20-96,41-1-128,-21 1 64,20-2-32,0-17-32,20 19 0,20 18 0,20 1 64,-1 40 32,1 0-64,1 0-32,-3 40-193,3-21-319,-3 3-161,-17 17-416,-21-19 352,20-1 609,-20 1 32,0 0 192,-20-1 64,20 2 160,-21-21 33,3 20-33,-2-20-64,0 0 32,-1 0-64,21-20 33,0 20-1,21 0 384,-1-21 161,18 21-128,-17 0 159,19 0-223,-1 0-161,1-19-192,0-1 65,-21 20-33,21-39-96,-20 19 64,0-19-32,-20 17-32,-20-17-64,0 19 33,0 20-1,0 0-96,-19 20 32,19 0 32,20-1-160,-20 22 96,20-21-32,0 0-32,20-1-481,0 21-224,0-21-928,19 2-1410,1-21-2050,-1 20-9225</inkml:trace>
  <inkml:trace contextRef="#ctx0" brushRef="#br0" timeOffset="408112.3047">6967 12282 21652,'-20'-39'1922,"0"39"-1410,1 0 481,-1 0 160,0 39 0,0-17-576,20 17-193,0-19-320,-20-1 32,20 21 1,20-21-161,-20 22 64,20-21-97,20-20-63,-21 0-32,21 0-64,-20-20 192,1 0-96,-21-1 96,0-18 32,0 19 64,0 1-96,-21 19 160,1-20-96,20 20 96,-20 0-96,20 20 128,0-1-192,0 1-96,20 0-321,0-1-672,19-19-673,1 21-896,1-21-1442,-2-21-4420</inkml:trace>
  <inkml:trace contextRef="#ctx0" brushRef="#br0" timeOffset="408320.3125">7146 12025 17904,'0'-19'4517,"0"38"-2852,20 1-63,0 39-193,-20-20-320,39 22-608,-19-2-385,20-18-320,-20-2-97,-1-19-415,1-1-514,0-19-1088,0 20-2242,-20 0-6150</inkml:trace>
  <inkml:trace contextRef="#ctx0" brushRef="#br0" timeOffset="408513.6719">7008 12263 24727,'38'-20'1505,"3"20"-384,18-20-64,1 20-64,-1-19-608,-19 19-289,19-20-192,-19 20-289,-1 0-576,-19 0-672,0 0-1762,1 0-5926</inkml:trace>
  <inkml:trace contextRef="#ctx0" brushRef="#br0" timeOffset="409119.1407">7741 12343 17936,'0'-20'1666,"20"20"-513,0-19 224,0 19-127,0-22-450,-1 22-159,1-19-353,0-1-160,-20 0-32,21 1 97,-21-1-33,-21 20 32,1-20-256,20 20 192,-39 20-224,19-20 192,0 20-160,0-1 256,-20 21-32,40-21-64,-19 3 161,19-3-225,0 1 64,19 0-256,1-20-97,0 19-447,20 1-417,-1-20-737,22 20-1057,-23-20-1377</inkml:trace>
  <inkml:trace contextRef="#ctx0" brushRef="#br0" timeOffset="409481.4454">8138 12282 5509,'-19'-59'11915,"19"59"-10281,0 0-161,0 20 321,0 0-65,0-1-512,0 22-704,0-21-129,0 0-127,19-1-193,1 1 64,0 0-96,20-20 0,-21 0-96,21-20-128,-20 0-33,1-19-127,-21-22 192,0 2 96,-41 0 32,1-1 64,1 1-192,-1 20 224,1 18 256,19 1 289,0 20 63,20 20-223,-20 1-129,20 18 0,20 20 1,20 1-225,-1-20-128,40-1-609,-19 0-384,-1-17-544,2-3-1442,-43-19-2018</inkml:trace>
  <inkml:trace contextRef="#ctx0" brushRef="#br0" timeOffset="410401.3672">8992 12223 13548,'-20'20'2274,"20"0"-672,20 21 736,-20-22-448,20 1-385,-20 0-480,20-1-320,-1 21-257,1-21 161,20 2-321,-19-21 129,-21 0-97,18 0-96,-18-21-160,0 2 64,0-21-96,0 1 0,-18-22-64,18 22 32,-21 0-96,21 19 0,21 20-32,-21 0 64,18 20-64,22 19 160,-19 0 32,17 2-32,-18-21 32,1 0-128,19-1 128,-21-19 32,1 20-64,0-20 32,0 0 0,0 0 32,-20 0 33,0-20-129,0 1 96,0-1 96,-20-19-128,20-2 0,0 21-32,0 0 96,20 20-160,-1 0 160,1 20-64,0 0-32,20 21 64,-19-22-448,-3 1-256,2 0-353,0-20-737,1 19-1473,-1-19-2178,-2 20-8776</inkml:trace>
  <inkml:trace contextRef="#ctx0" brushRef="#br0" timeOffset="410590.8204">9666 12343 18513,'41'39'2851,"-21"-19"-1602,0 0-160,-1-20-801,1 19-160,0-19-128,0 0-640,-20 0-1122,20 0-2018,-20 0-6117</inkml:trace>
  <inkml:trace contextRef="#ctx0" brushRef="#br0" timeOffset="410773.4375">9587 11965 15758,'-20'-39'737,"40"39"-993,-20 0-449,20-20-96,1 20-640,-21 0-7880</inkml:trace>
  <inkml:trace contextRef="#ctx0" brushRef="#br0" timeOffset="410989.2579">9925 12243 17648,'59'80'2627,"-39"-60"-705,-20 0-129,21-20-255,-1 0-385,-20 0-288,18 0-385,-18 0-256,0-40-64,0 21-64,0-3-63,0 3-33,0-1-97,20 0 97,1 20-96,-1 0 0,18 40 128,-17-21-32,19 22 0,-20-21-288,19 19-481,-19-19-352,-20-20-801,20 20-1185,0-1-1825</inkml:trace>
  <inkml:trace contextRef="#ctx0" brushRef="#br0" timeOffset="411645.5079">11037 12304 13292,'-20'-61'2274,"0"41"-896,-1 1 479,3-1 1,-2 20 0,-1 0-385,1 0-448,0 20-160,2 19-256,18 0-97,-21 22-31,21-22-129,0-19-128,21 0-224,-3 20 96,22-20-224,1 0-320,-2-1-321,21-19-480,-1 0-449,0-19-896,1 19-1538,-19-20-4324</inkml:trace>
  <inkml:trace contextRef="#ctx0" brushRef="#br0" timeOffset="411829.1016">11294 12343 17456,'0'39'3331,"0"-19"-1601,0-20 192,0 20-321,20-1-608,1 22-512,-1-41-289,18 20-32,-17-20-128,19 0-96,-1 0-321,1-20-223,0 0-481,-21-1-288,1-18-705,-20 0-1506,-20-1-1505</inkml:trace>
  <inkml:trace contextRef="#ctx0" brushRef="#br0" timeOffset="412019.5313">11513 11945 18673,'-20'0'3684,"20"0"-2147,20 40 97,-20 0-353,20 0-384,0 19-353,19 1-416,-19-21-128,41 20-192,-23-18 0,3-21-320,-3 0-417,-18-1-641,1-19-1345,-21-19-1857,0 19-11467</inkml:trace>
  <inkml:trace contextRef="#ctx0" brushRef="#br0" timeOffset="412427.7344">11493 12184 18897,'-19'0'3588,"19"-20"-2339,0-1 160,39 2-288,-19-1-416,0 20-385,0-20-256,19 20-128,-19 0-128,21 0 0,-3 20-385,3-20 1,-3 0 63,3 0 97,-1 0-32,-1-20 159,1 20 193,-1-19 160,-19 19 160,-20 0-31,0 0 351,-20 0-224,20 19-95,-39 1 95,19 0-32,0 20-64,0-20-159,20 0-97,20-1 96,0 21-96,20-21 32,19-19 96,20 22-32,-18-3 0,-2 1 0,-19 0-32,-20-1 192,-20 1 0,0 0-128,0-1 97,-20 2-386,0-1-319,-21 0-481,23-20-673,-23 19-1953,1-19-6791</inkml:trace>
  <inkml:trace contextRef="#ctx0" brushRef="#br0" timeOffset="413384.7657">12942 12282 12395,'20'0'5734,"-20"0"-4902,21 22 674,-1 17 127,-2 0-127,2 1-737,1-21-353,-1 2-256,-20-1-96,20 0-32,-1-1-96,-19 1-448,20-20-577,0 0-801,-20 0-1633,20 0-3076</inkml:trace>
  <inkml:trace contextRef="#ctx0" brushRef="#br0" timeOffset="413562.5">12883 12104 15246,'-40'-59'2594,"20"59"-1569,20-20-544,0 20-385,20 0 32,0 0-352,0 20-1025,19 0-2627</inkml:trace>
  <inkml:trace contextRef="#ctx0" brushRef="#br0" timeOffset="414145.5079">13339 12263 16143,'0'60'1345,"0"-20"-224,0-21 545,20 21-577,0-21-96,-20 2-513,21-21-160,-3 0-288,23 0 97,-1 0 63,-22-40-128,23 0-160,-41 1 0,0-22 32,0 22-65,-20-20-287,-1-1 32,3 1-257,-22 0-320,-1 18 128,23 2 865,-23 19 161,21 20 319,0 0 97,1 0 223,19 39-223,0-19 96,0 21-65,19 18-95,21 0-225,-20 1-32,39-1-31,-18 2-65,18-2 0,1-20-32,-1-19 32,-19-1-32,19 2 65,2-21 63,-23-21-192,23 2 64,-22-21-32,-19 1-96,-20 0 32,0-2-32,-20 1-128,-1-19-32,-17 38 96,18 2 64,-21-1-128,23 20 96,-3 20-32,1-1-96,20 2 160,0 19-32,0 19 256,20-18-256,1-2 0,17 0-96,23 1-128,-2-21-256,0-19-449,1 0-545,-21 0-1280,1 0-2275,-20-19-9321</inkml:trace>
  <inkml:trace contextRef="#ctx0" brushRef="#br0" timeOffset="414442.3829">14153 12164 18833,'20'59'2435,"0"-39"-1282,-20 19 416,21 2-95,-3-21-225,-18 0-769,20-20-288,0 19 1,1-19-257,-21 0 288,20-19-160,-20-1 64,0 0-160,0-21 128,18 22-128,-18-21 32,21 21 0,-1 19-32,0 0-64,0 0-64,-1 19 160,1 1-353,0 19-191,0-17-193,0-3-512,-1 1-545,1-20-1505,-20 0-865</inkml:trace>
  <inkml:trace contextRef="#ctx0" brushRef="#br0" timeOffset="414636.7188">14511 11965 5669,'19'0'15342,"-19"20"-13228,0 20-864,20 0-97,0 19 64,20-19-641,-1 19-415,1-19-386,1-21-383,-2 3-193,1-22-961,-20 0-1537,-20 0-1730</inkml:trace>
  <inkml:trace contextRef="#ctx0" brushRef="#br0" timeOffset="414869.1407">14431 12124 21140,'20'0'1441,"20"0"128,19 0 33,1 0-833,-1 19-321,-18 2-192,38-1-160,-39 19-96,19 1-32,-19-21 96,-1 22-64,-19-21-96,20 0-192,-40-20-64,19 0-129,1 0-480,-20-20-768,0 0-1442,-20-21-1410</inkml:trace>
  <inkml:trace contextRef="#ctx0" brushRef="#br0" timeOffset="415057.6172">14829 11965 5605,'-40'0'14221,"20"0"-13068,20 0-1057,0 0-31,0 0-226,20 0-2017,0 0-2370</inkml:trace>
  <inkml:trace contextRef="#ctx0" brushRef="#br0" timeOffset="415507.8125">15503 12382 16239,'0'40'2178,"21"-21"-641,-21 2 417,20-21-288,-20 0-65,0-21-448,0 2-672,0-21-193,-20 1 0,-1-22-31,-19 22 31,20-20-192,-19 18 32,19-18-64,0-19-128,0 17-128,1 2 640,-1-1-416,20 21-128,20 19 32,-1 20-160,-19 0-352,40 20-321,-20 40-833,0-21-2850,-1 20-6086</inkml:trace>
  <inkml:trace contextRef="#ctx0" brushRef="#br0" timeOffset="415760.7422">15305 12184 9609,'-40'20'12395,"60"-20"-11626,0 0 0,19-20 800,1 20-159,19 0-417,22 20-481,-23-1-224,22 1-256,-20 0 0,-1 21 0,-19-2-192,-1-19 0,1 19 32,-40-19-32,20-20 32,-20 19-481,0-19-96,0-19-576,0-1-1409,-20 0-2403,0 1-6854</inkml:trace>
  <inkml:trace contextRef="#ctx0" brushRef="#br0" timeOffset="415936.5235">15682 12045 17424,'-20'-39'2402,"20"39"-1088,0-21-674,0 21-159,20 0-610,0 0-1088,0 21-2178,0-2-3427</inkml:trace>
  <inkml:trace contextRef="#ctx0" brushRef="#br0" timeOffset="416171.875">16020 12243 17520,'79'0'2434,"-39"-20"-640,-21 1 160,21-1-545,-20-21-416,0 22-672,-20-1-129,0 0 0,0 1-192,-40 19 32,20 0-64,-19 19 32,19 1-32,-20 0 64,1 20-96,-1 0 32,19-1 0,21 0 64,0 2-32,21-1 0,19-21-288,-1 1-609,21 0-320,-1-40-833,0 20-1506,-19-39-1697</inkml:trace>
  <inkml:trace contextRef="#ctx0" brushRef="#br0" timeOffset="416406.25">16516 12084 10986,'0'-39'7239,"-20"39"-5702,-1 0 129,-17 0-289,18 20 129,-1-1-161,1 21-544,0 0-513,40-20-288,0 19 32,41-19 32,-22 0-96,40-1-32,-19 3-96,-21-3 0,1 1 127,-20 0 98,-20 19-65,0-39 64,-40 20 32,20-1-128,1-19-353,-21 21-608,20-21-1377,0 0-2947</inkml:trace>
  <inkml:trace contextRef="#ctx0" brushRef="#br0" timeOffset="420199.2188">17409 12045 5220,'20'-20'2371,"-20"20"-161,0-19 256,0 19-32,0-21-384,0 21 321,0 0-450,0 0-351,0 0-161,0 21-640,0-2 352,0 1-608,20 39 63,0 1-128,-20-1-319,39 0 63,-19-18-128,0 18-96,19-19-192,-19-21-321,-20 2-416,20-1-512,1 0-994,-21-20-2337,20 19-8040</inkml:trace>
  <inkml:trace contextRef="#ctx0" brushRef="#br0" timeOffset="420866.211">17330 12323 7847,'-20'-19'12043,"20"-3"-10377,0 22-673,20-19 640,0-1-63,0 20-769,19-20-353,-19 20-320,20-19-64,-21 19-64,21-20-192,-20 0 0,19-1-449,-19 2-31,0-1-65,1-19-352,-1 19-64,-20 0-192,0 1 63,0-2 610,0 1 672,0 20 320,-20 0 513,20 20 448,-21 1-320,21 18 480,0 0-416,21 20-160,-1-18-32,18 18-321,3-20-127,-2 22-193,-19-22-96,20 1-96,-40-21 96,20-19-32,-20 21-160,0-1 128,0-20-32,0 20 32,-20-20-128,20 0 160,-20-20-224,20 0 32,0-20 128,20 0-64,0 21-32,19-1 64,-19 20 96,20 0 32,-21 0-64,21 0 0,1 0-64,-21 0 192,18-20-160,-17 1 32,-1-3 64,-20 3 0,20-1-96,-20-19 96,-20 19 0,20 20-32,-20 0 65,-1 0 31,1 20 32,2 19-64,18 0 0,0-17-128,18 17 64,2-19-64,21 19-64,-2-39-96,21 20-385,-21-20-480,21 0-832,-1-20-2307,-19 0-7015</inkml:trace>
  <inkml:trace contextRef="#ctx0" brushRef="#br0" timeOffset="429810.5469">4287 13354 10153,'0'41'1730,"0"-41"95,-20 20 193,20 0 257,20 19-258,-20 0-639,20 22-738,0-2-191,20 1-33,-21-1-31,1-20-97,0 2 128,0-1-128,1-21 65,-21-19-1,0 0 289,0 0-417,0 0-160,-21-19-96,1-1 64,-20-21-32,1 2-32,-1-1-128,0-20 192,1 1-256,19 0 64,-1-1 63,1 1-95,20 0 160,20 37 32,21 3 0,-2-1 32,1 40-32,0-1-32,19 3 0,-19 37 0,-1-20-64,-19 0 192,0 2-128,-20-21-32,0-1-128,0 1 160,-40 0-128,22-1-161,-23-19-191,21 0-513,-19 0-416,-1 0-641,20-19-385,0-1-1408,20 0-7272</inkml:trace>
  <inkml:trace contextRef="#ctx0" brushRef="#br0" timeOffset="430108.3985">4665 13534 17104,'39'79'1217,"-39"-40"-416,20-19 640,-20-20 673,0 21-641,0-21-640,-20-21-481,20 1-95,-20 1 63,1-21 0,19 1-192,-20-2-96,20 2-64,0-20 0,0-2-96,0 22-128,20 19-224,-1 1-161,1 19-512,0 0-801,0 19-1153,19 1 0,1 0-6342</inkml:trace>
  <inkml:trace contextRef="#ctx0" brushRef="#br0" timeOffset="430301.7579">5022 13435 18897,'20'19'801,"-20"1"384,20-20 737,-20 20-449,18-1-608,3 2-448,-21-1-321,20 0-192,0-1-129,0 1-319,0 0-673,-20-1-1089,0-19-2083,19 0-9640</inkml:trace>
  <inkml:trace contextRef="#ctx0" brushRef="#br0" timeOffset="430507.8125">5001 13335 15694,'-20'-79'2275,"2"59"-1891,18-1-320,0 21-128,0 0-256,18 0-1346,2 0-3427</inkml:trace>
  <inkml:trace contextRef="#ctx0" brushRef="#br0" timeOffset="430896.4844">5418 13554 17232,'21'39'1569,"-21"-39"-1344,0 20 1184,0-20 288,0-20-768,0 20-544,-21-19-97,21-1 160,-20 20-159,20-20 31,-18-20-160,18 20-128,0-19-32,0 19 0,0 0 0,18 1-96,-18-3 128,20 44 32,21-3 32,-21 21-32,-1-1-64,21 21-32,-20-20 96,0-1-64,-1-19 96,-19-1-96,20-19 385,-20 0-129,0 0-32,0-19 161,0-1-193,-20-19 192,20-1-96,0 0-224,0 0-96,0 1 129,0 0-129,20 17 32,0 22 32,0 0-64,0 0 32,19 41-417,-19-21-223,21 19-385,-3 1-1057,-18-21-2114,21 22-4132</inkml:trace>
  <inkml:trace contextRef="#ctx0" brushRef="#br0" timeOffset="431272.461">6194 13415 2850,'0'-61'17905,"-21"42"-17104,1-1 160,0 20 320,0 0 0,1 0-480,-1 39-321,0 2-127,0-1-97,20-1-160,0 21-64,0-20-96,20-21 64,20 1 32,-1 0-32,-19-40 64,0 20-32,19-20-64,-39-19 0,20 19 96,-20-20-32,0 20-32,0 0 0,-20 1 32,20 19 32,-18 0-128,18 0 32,0 19-64,0 1-288,18 0-289,-18-1-480,20 2-769,21-1-1633,-21-20-1890</inkml:trace>
  <inkml:trace contextRef="#ctx0" brushRef="#br0" timeOffset="431482.4219">6530 13593 19154,'0'0'1921,"0"0"-95,0 0 256,0-19-416,-20-1-641,20 0-481,-19-1-256,19-18-288,0 0 97,0-1-129,0 21-289,19-22-576,1 21-896,0 0-1859,20 1-4163</inkml:trace>
  <inkml:trace contextRef="#ctx0" brushRef="#br0" timeOffset="431879.8829">6908 13236 21140,'-20'0'1921,"20"20"-1280,0-20 576,20 39-96,-1-19-160,1 19-384,0 2-257,21-1-288,-3-1-416,3-19-257,-3-1-512,3 2-897,-1-21-2114,-21-21-1345</inkml:trace>
  <inkml:trace contextRef="#ctx0" brushRef="#br0" timeOffset="432077.1485">7265 13276 19762,'0'19'2723,"0"1"-1698,0 19 0,0 2 96,0 18-128,-20 21-545,0-21-352,1 0-64,-21 2-96,40-22-416,-20-19-673,20-1-1378,0 1-2850</inkml:trace>
  <inkml:trace contextRef="#ctx0" brushRef="#br0" timeOffset="432678.711">8059 13376 11979,'-20'-22'2819,"1"22"-289,-1-19 128,20 19-992,-20 0-449,-1 19-96,21 22-224,-20 18-256,20-19-385,0 20-64,20-21-96,1-19 32,19 0-32,-1-20 33,1-20-33,-20-19-32,19-1-32,-39 0-128,20 0-97,-20 1-287,-20 0-321,0-2-448,1 21-352,-1 20-321,0 0-993,20 0-1922</inkml:trace>
  <inkml:trace contextRef="#ctx0" brushRef="#br0" timeOffset="433112.3047">8237 13017 18385,'0'-59'4324,"0"40"-2755,0 19-736,20 0 96,-20 0 128,20 39-320,0 0-193,-20 22-127,21-2-321,-3-20-64,2 21 32,0-20 0,1-21-32,-1 1 64,-2 0-32,3-20-32,-1 0-32,0 0 0,0 0-128,-1 19 32,1 3 64,0-3-64,-20 1 0,20 19-32,-20-19 64,0 0 0,0-1 32,-20-19-129,0 0-63,0 0 32,1 0 32,-21-19 32,20-21-257,-1 21-608,3-21-544,-2 21-321,-1-22-1057,1 41-1024,20-20-8265</inkml:trace>
  <inkml:trace contextRef="#ctx0" brushRef="#br0" timeOffset="433445.3125">8873 13276 20947,'20'19'1922,"0"1"-1762,0 19-160,-1 2 257,-19-1 543,20 19 33,0-19-481,-20 19-159,20-19-97,-20 20 352,0-21 33,0-19-257,-20 19-192,-20 2 128,21-21-128,-21 0-192,-1-20-257,3 0 1,18-20-577,-21 0-801,23-1-2017,-3-38-3268</inkml:trace>
  <inkml:trace contextRef="#ctx0" brushRef="#br0" timeOffset="433649.4141">8694 12998 21876,'0'19'449,"0"-19"-930,0 0-1152,20 0-1827,1 0-8903</inkml:trace>
  <inkml:trace contextRef="#ctx0" brushRef="#br0" timeOffset="434372.0704">9349 13435 14701,'0'-20'3011,"0"20"-1121,0 0 96,0-20-224,0 20-673,0 0-257,20 0-191,-20 0-257,20 0-63,0-19-257,0 19 64,-1-22-32,1 22-32,0-39-128,0 19-32,0 1 0,-20-21 0,0 19-32,-20 2 31,20 19-31,-40 0 64,20 0 64,1 19-64,-1 2 160,-20 19-32,20-1 0,20 0-64,-19 2-32,38-1-64,-19-1-192,40-19-417,0-1-256,-1-19-800,21 0-1346,-1 0-673,2-19-6598</inkml:trace>
  <inkml:trace contextRef="#ctx0" brushRef="#br0" timeOffset="434735.3516">9925 13315 17552,'0'-39'2627,"-20"39"-1026,0-20-95,0 20-1,1 20-448,-1-1-224,0 1-289,0 19-95,20 2-353,0-1-96,0 19-224,20-19-193,20 0-31,-1-21-193,21-19-288,-1 0-480,0-19-641,2-21-961,-23 19 417,3-38 896,-21 20 1057,0 0 577,-20-2 128,-20 1 129,0-19 415,0 19 1026,-1 0 1249,3 1-1,-2 0-768,20 39-1217,0 0-160,-20 19 224,20 21-545,20 19-256,-20 1-64,20-1-320,19 2-128,1-22-289,-1 0-384,-19-19-1121,20-20-2050,-20 0-2050</inkml:trace>
  <inkml:trace contextRef="#ctx0" brushRef="#br0" timeOffset="435119.1407">10045 13315 19954,'-41'-20'2050,"41"20"-800,0-19 447,21-21-704,17 19-705,-18 2-192,21-1-96,18 0-192,-19 20-416,-1-19-193,21 19-352,-20 0 0,-1 0 32,2 0 384,-3-20 449,-18 20 320,1 0 352,-1 0 481,-20 20 160,0-20-256,-20 19-193,20 1-31,-21 0-33,1 20-288,20-20-160,0 0-64,20-1 64,21 1-64,-2 0 65,1-1-258,19 3 161,-39-3 32,20 1 0,-20 0-64,-20-1-160,0-19-417,-20 20-255,-20 0-546,20-20-1056,-19 0-2147</inkml:trace>
  <inkml:trace contextRef="#ctx0" brushRef="#br0" timeOffset="435821.2891">11454 13315 20339,'-20'-20'2754,"20"1"-1344,0 19-225,0 0-64,0 0-160,20 19-289,0 1-383,-1 19-257,1 2 0,0-1-192,0-1-225,19-19-287,-19-1-578,0 2-191,0-21-1089,-20 0-1891,0-21-2145</inkml:trace>
  <inkml:trace contextRef="#ctx0" brushRef="#br0" timeOffset="436190.4297">11454 13097 16143,'0'-80'1697,"0"61"-736,0-21-448,0 21 63,0 19-351,20-20-418,-20 20-575,19 20-1090,1-20-673,0 19-255,0 21-129,0-1-1697,19 21 3683,-19-1 4740,21 21 225,-23-21-993,2 0 32,0-18-384,1-1-481,-21-21-449,20-19-543,-2 20-194,-18-40-351,20 20-192,-20-19-193,0-21-64,21 21-128,-21-22-96,20 1 32,0 21-64,-20-1 0,19 0 32,1 40 32,0 0-32,0-1-192,0 1-481,-1 19-576,21-17-320,-20-3-1442,0 1-1922</inkml:trace>
  <inkml:trace contextRef="#ctx0" brushRef="#br0" timeOffset="436878.9063">12744 13295 16335,'0'20'448,"20"19"97,-20 22 992,20-2-223,-20 21-33,19-1-577,1 1-383,20-21-193,-20 1-64,-1-1-64,21-39 32,-20 0 320,-20-1 385,0-19-417,0-19-160,0-1 225,-40 0 95,20-19 1,-19-22-161,-1 2-192,20-1-64,-19-19-32,19 20-64,0-21 128,20 21-96,20 18 96,0 2-32,0 39 65,-1-20-97,21 40 0,0 0-225,-1-1 1,1 22 32,-19 18 64,-1-19-32,-20 0-128,0 0 96,-20-21 95,-1 1-319,-19 0-513,20-20-832,1 0-1218,-1-20-576,0 0-9001</inkml:trace>
  <inkml:trace contextRef="#ctx0" brushRef="#br0" timeOffset="437061.5235">13041 13354 7527,'80'41'10890,"-40"-1"-9000,0-21-929,-21 21-481,1-21-192,0 22-256,0-21-416,0-20-609,-20 19-865,0-19-640,19 0-3396</inkml:trace>
  <inkml:trace contextRef="#ctx0" brushRef="#br0" timeOffset="437260.7422">13161 13354 14317,'-40'-78'2595,"21"58"-1410,-1 0-96,20 20-192,0-21-289,20 21-608,-1-19-769,1 19-1313,20 0-3139</inkml:trace>
  <inkml:trace contextRef="#ctx0" brushRef="#br0" timeOffset="437463.8672">13538 13256 20083,'0'39'1441,"-21"-19"-929,21 19 1154,-18 2-257,-2-1-288,20-1-448,0 0-449,20 22-128,-2-42-96,23 21-128,-1-40-192,19 19-161,-19-19-287,19-19-257,-19-1-833,-1-19-1185,-19 19-1121,1 0-11273</inkml:trace>
  <inkml:trace contextRef="#ctx0" brushRef="#br0" timeOffset="437656.25">13817 13156 17584,'0'-59'4036,"18"40"-1506,-18 38-672,20 1-577,1 19-448,-21 1-609,20 20-224,0-1-224,19 2-320,-19-22-481,20 0-385,-21 1-1344,21-21-2371</inkml:trace>
  <inkml:trace contextRef="#ctx0" brushRef="#br0" timeOffset="437857.4219">13736 13376 20979,'-39'0'2210,"39"0"-1024,0-22 703,0 22-607,39-19-450,1-1-671,1 20-226,-3-20-511,23 20-513,-22 0-1025,1-19-3555</inkml:trace>
  <inkml:trace contextRef="#ctx0" brushRef="#br0" timeOffset="438472.6563">14451 13335 14637,'-20'-40'2435,"20"40"-546,-19-19 129,19 19-288,0 19-96,-20 1-353,20 0-480,0 40-97,0-20-351,20 19-193,-1 1-96,1-21 0,0-19 0,0 19-64,0-39 160,19 0-128,-19-19 64,0-1-64,0 0-128,19-19 160,-39 19-96,20-20 32,0 20 32,-20 0-32,0 1 0,0 19-160,0 19 192,0 1-256,0 0-257,21-1-544,-21 2-448,20-1-673,-2 0-1313,3-20-833</inkml:trace>
  <inkml:trace contextRef="#ctx0" brushRef="#br0" timeOffset="438964.8438">14928 13652 15790,'0'0'2915,"0"-19"-1345,0-1 384,0 0 63,0-19-703,0-2-642,0 2-479,0-20-65,0 20-192,0-2 32,0 1-129,0 21-159,0 19 96,19 0 0,1 19 160,0 1-32,0 0 63,19-1-127,-19 3 0,21 17 32,-3-39 160,-18 20-64,21-1 160,-21-19 32,-2 0 97,23 0 127,-21 0-192,0-19 32,-1 19-64,1-20 1,0 0-129,0 1 0,-20-3 128,0 3-160,0-1 96,0 0 64,-20 20 0,-20 0 161,21 0 127,-21 20 32,-1 19 33,23-17-33,-2 17-95,0 0-33,20 1-192,0 0-192,20-20 64,0 19-288,19-39-321,1 20-287,-1-20-674,21 0-1184,-21 0-3076,1-20-7591</inkml:trace>
  <inkml:trace contextRef="#ctx0" brushRef="#br0" timeOffset="439146.4844">15682 13554 23254,'20'20'2178,"-20"-1"-1858,0-19-416,0 0-577,0 0-1633,0 0-3267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9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Contraction Algorithm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These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practice with randomized algorithms</a:t>
            </a:r>
          </a:p>
          <a:p>
            <a:pPr lvl="1"/>
            <a:r>
              <a:rPr lang="en-US" dirty="0" smtClean="0"/>
              <a:t>In a new application domain (graphs)</a:t>
            </a:r>
          </a:p>
          <a:p>
            <a:r>
              <a:rPr lang="en-US" dirty="0" smtClean="0"/>
              <a:t>Introduction to graphs and graph algorithms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7000" y="3457080"/>
              <a:ext cx="4767480" cy="564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3443400"/>
                <a:ext cx="4794480" cy="5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4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320" y="348120"/>
              <a:ext cx="8583120" cy="4510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20" y="334440"/>
                <a:ext cx="8612640" cy="45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2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Cuts of Graphs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4080" y="1155600"/>
              <a:ext cx="8890920" cy="3816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" y="1144800"/>
                <a:ext cx="8918280" cy="38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7772" y="1816953"/>
                <a:ext cx="836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Roughly how many cuts does a graph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vertices have?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816953"/>
                <a:ext cx="836506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16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793080" y="3657600"/>
              <a:ext cx="907920" cy="414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2640" y="3647520"/>
                <a:ext cx="92988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Minimum Cut Problem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520" y="1091520"/>
              <a:ext cx="7632360" cy="2409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40" y="1080720"/>
                <a:ext cx="7653240" cy="24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816953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What is the number of edges crossing a minimum cut in the graph shown below?</a:t>
            </a:r>
            <a:endParaRPr 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685800" y="2377800"/>
              <a:ext cx="7826040" cy="1901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4640" y="2370960"/>
                <a:ext cx="7847280" cy="19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3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Applications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5440" y="1148760"/>
              <a:ext cx="7468560" cy="3873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120" y="1137240"/>
                <a:ext cx="7496640" cy="38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3806</TotalTime>
  <Words>94</Words>
  <Application>Microsoft Office PowerPoint</Application>
  <PresentationFormat>On-screen Show (16:9)</PresentationFormat>
  <Paragraphs>24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Overview</vt:lpstr>
      <vt:lpstr>Goals for These Lectures</vt:lpstr>
      <vt:lpstr>Graphs</vt:lpstr>
      <vt:lpstr>Cuts of Graphs</vt:lpstr>
      <vt:lpstr>PowerPoint Presentation</vt:lpstr>
      <vt:lpstr>The Minimum Cut Problem</vt:lpstr>
      <vt:lpstr>PowerPoint Presentation</vt:lpstr>
      <vt:lpstr>A Few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174</cp:revision>
  <dcterms:created xsi:type="dcterms:W3CDTF">2010-07-08T21:59:02Z</dcterms:created>
  <dcterms:modified xsi:type="dcterms:W3CDTF">2012-03-19T00:23:26Z</dcterms:modified>
</cp:coreProperties>
</file>