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5"/>
  </p:notesMasterIdLst>
  <p:sldIdLst>
    <p:sldId id="256" r:id="rId6"/>
    <p:sldId id="673" r:id="rId7"/>
    <p:sldId id="638" r:id="rId8"/>
    <p:sldId id="640" r:id="rId9"/>
    <p:sldId id="664" r:id="rId10"/>
    <p:sldId id="675" r:id="rId11"/>
    <p:sldId id="676" r:id="rId12"/>
    <p:sldId id="677" r:id="rId13"/>
    <p:sldId id="678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204" d="100"/>
          <a:sy n="204" d="100"/>
        </p:scale>
        <p:origin x="-84" y="-60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8T23:56:40.8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794 3052 7463,'-20'-20'2466,"-1"0"-288,21 1 737,-20-1-193,20-1-576,0 1-672,-20 20-385,20 0-288,0 0 191,20 20 226,-20 1-386,20 38-255,1 0-161,-21 1-31,20 19-193,-2 21-128,3-21 0,-1 1 0,0-2 32,0-17-160,-20-22-256,20 0-161,-1 2-416,-19-21-672,20-1-1090,-20-19-1344,0 0-10923</inkml:trace>
  <inkml:trace contextRef="#ctx0" brushRef="#br0" timeOffset="208.9843">415 3230 18609,'-38'-39'2659,"-3"19"-1378,41-19 320,21 18-319,-1-19-289,39-19-545,-19 20-384,19-21-128,1 20-449,19-20-479,-20 20-1251,2 1-2177,-22 19-2723</inkml:trace>
  <inkml:trace contextRef="#ctx0" brushRef="#br0" timeOffset="679.6875">1191 3528 19922,'-41'-119'1954,"21"79"-769,2 21-96,18-1-160,-21 20-160,21 20 96,0 19-385,21 2-224,-21-2-320,38 20 257,-17-20-289,19 2 63,19-21 33,-19-20-288,-1 0 96,1 0-64,-1-20 64,-19 0 160,0-1 64,0 2-32,-20-1 128,0 0-64,20 20 160,-20 20-160,0-20 224,0 39-192,0-18-256,19-1 256,1 0-128,21-1-192,-21-19-352,18 0-257,3-19-801,-1-1-2017,-21 0-2851</inkml:trace>
  <inkml:trace contextRef="#ctx0" brushRef="#br0" timeOffset="912.1093">1786 3469 17200,'20'59'1473,"0"-39"-384,-1 20-32,1-20-384,0 0 224,21-20-257,-3-20-287,3-21-129,-21 2-128,-2 0 128,3-1-192,-42 21 0,3-2-32,-23 1-256,21 20-192,-18 0-1,-3 20-63,21 1-994,-19 18-2241,-1-19-11756</inkml:trace>
  <inkml:trace contextRef="#ctx0" brushRef="#br0" timeOffset="1665.0389">2699 3409 15470,'0'0'2819,"0"0"-1794,0 0-64,0 21 608,0-2-127,20 1-289,0 19-321,-20 1-447,19-21-257,1 22 0,0-21-32,-20-1-256,21-19-353,-21 0-640,20 20-1313,-20-40-1570,0 20-2690</inkml:trace>
  <inkml:trace contextRef="#ctx0" brushRef="#br0" timeOffset="1810.5468">2620 3171 17616,'-20'0'929,"20"-20"-416,0 20-770,0 0-704,20-19-480,0 19-417,-1 0-5220</inkml:trace>
  <inkml:trace contextRef="#ctx0" brushRef="#br0" timeOffset="2150.3906">2956 3430 7302,'41'78'9225,"-21"-58"-7591,0 0-1,-1-1-63,-19 2-321,0-21-64,0 0-256,0 0-288,0 0-97,0-21-96,0 21-351,0-39-33,-19 19-64,19-19 32,-20 19-32,20 1-32,0 19-32,0 0-97,20 0 97,-1 19 192,1 21-128,20-1-128,-1-19-320,21 20-705,-1-20-1057,-18 0-1858,18-20-2018</inkml:trace>
  <inkml:trace contextRef="#ctx0" brushRef="#br0" timeOffset="2664.0625">3770 3350 18609,'-18'-59'513,"-2"59"864,-21-22 256,21 22-896,-19 22 480,-1 17-224,20 0-576,1 22-65,19-2-256,0-20-128,19 0 0,1 2-224,20-41-65,-1 20 129,-19-40 64,21 0 96,-21-20 0,-2 0-32,-18 1 96,21 19-32,-21 1 96,0 19 96,0 0 97,0 0-289,0 39 128,20 0 0,0 20-32,0 2 96,-1 17-32,21-17-32,-20 17 1,19-17-129,-19-2 96,-20 0-192,20 1 288,-40-20-192,20-1-96,-39-19-97,19 20-63,-20-40-128,1 20-609,-21-20-961,1 0-2690,18-20-10731</inkml:trace>
  <inkml:trace contextRef="#ctx0" brushRef="#br0" timeOffset="3273.4375">4129 3409 9513,'38'40'4195,"-18"0"-2785,1-1 448,-1 0-161,0-18-576,-1-1-320,-19 0 352,0-20 0,20 0 96,-20 0 65,-20 0-418,20-20-543,-19-21 31,-1 2-32,-21 0-127,21-1 159,2-20-352,18 21-64,-20-1 0,20-1-32,20 22-64,-2 19-32,2-20-97,21 40-671,-2-1-546,1 3-1120,0 17-2179,19-19-7046</inkml:trace>
  <inkml:trace contextRef="#ctx0" brushRef="#br0" timeOffset="3577.1483">4625 3508 16591,'20'0'1345,"0"0"930,-1 0-322,1-19-831,20-1-130,-20 0-351,-1 1-353,1-2-31,0 1-97,-20 0 64,0 1-32,0-21-64,-20 21-64,0 19 96,1-22-160,-21 22-32,20 22 225,-19-3-129,19 1 0,0 19-160,0 22 128,20-22-128,0 0-193,20 1-672,20 0-512,19-20-929,0 0-1762,1-20-3011</inkml:trace>
  <inkml:trace contextRef="#ctx0" brushRef="#br0" timeOffset="3967.7734">5121 3369 17200,'-41'0'1986,"23"20"-609,18 0 0,-20 20-416,20 0 320,0-1-288,0 0-672,20 2-193,-2-21-96,23-1-32,-21-19 96,20 0 0,-1-19 0,-19-1-160,0-21 128,-20 2-64,0-20 32,0 20 32,-40-22-64,20-17-256,-19 17-289,-1-18-159,-1-1 447,3 21 193,18 40 257,-1-1 223,1-1 96,20 21-95,0 21-129,0 18 161,0 1 63,20-1 65,1 41-289,19-21-96,-1 2-160,1-2-384,19 0-353,1-19-320,-1 0-1025,-18-21-1089,-3 1-2082</inkml:trace>
  <inkml:trace contextRef="#ctx0" brushRef="#br0" timeOffset="4128.9062">5498 3430 16239,'0'19'2787,"20"1"-545,0 0-993,-20-1-769,20 1-416,19 0-512,-39-20-737,20 19-1410,0-19-1248</inkml:trace>
  <inkml:trace contextRef="#ctx0" brushRef="#br0" timeOffset="4272.4609">5518 3071 18417,'-39'-19'1794,"39"19"-1218,0 0-832,0-20-1121,19 20-1122,-19 0-2690</inkml:trace>
  <inkml:trace contextRef="#ctx0" brushRef="#br0" timeOffset="4677.7342">5955 3389 22132,'20'-20'-64,"-20"20"257,19-19 319,-19-1-128,20 20 834,-20 0-193,20-20-673,-20 20-96,0-19 96,0-3-95,0 3-33,0 19-32,0-20-192,-20 0-224,0 20-32,-19 0 95,19 0 1,0 20-32,-1 0 192,3 21 64,-2-2 32,20 20 32,0-18 161,0 18-1,20-20-192,-2 0 0,23-18-64,18-1-192,-19-20-320,20 0-385,-21-20-801,-19-1-1633,21 2-1698</inkml:trace>
  <inkml:trace contextRef="#ctx0" brushRef="#br0" timeOffset="5003.9062">6173 3310 14798,'0'0'4772,"0"20"-3170,21 19 223,-21 1-223,0 0 95,18 19-640,-18-19-704,20 0-129,1-20-192,-1 0-64,-20-20 64,20 0-32,-20 0-64,0-20 64,0 0-128,0-20 128,0 0 0,0 1-64,0-21 64,0 20-32,0 1 32,18 0 0,-18 39 96,21 0 96,-1 19-64,0 21-64,0-1-64,-1 2-96,1-2-256,20 0-353,-1 1-768,-19-40-705,20 19-2146,-20-38-5093</inkml:trace>
  <inkml:trace contextRef="#ctx0" brushRef="#br0" timeOffset="5583.9842">6629 2873 18449,'0'-19'2018,"0"19"-256,0 0-97,20 0-576,-20 39 32,21 0-64,-1 22-448,-2 17-385,23 2 32,-21-1-128,19-18-64,1-2-256,0-20-288,-1 2-321,-19-22-608,20 1-385,-40-20-1185,0 0-1761</inkml:trace>
  <inkml:trace contextRef="#ctx0" brushRef="#br0" timeOffset="5808.5936">6550 3210 21876,'0'-39'2595,"20"19"-770,19 1-479,1-2-738,-19 1-448,17 0-31,3 20-129,18-19-193,-19 19-287,0 0-289,19 0-480,-19 19-513,19-19-1088,2 20-1859,-22-20-7238</inkml:trace>
  <inkml:trace contextRef="#ctx0" brushRef="#br0" timeOffset="6063.4764">7384 2993 15150,'0'-20'3427,"0"20"-1025,-20 0-992,-20 20-513,1-1 288,-1 21 160,1-1-640,19 2-513,0-22-32,20 21-256,20-21 64,19 1 128,1 0-96,19-1 64,1 3-64,-1-22 32,2 19 0,-23 1 0,-17 0-96,-21-1 224,0 21 32,-21 0-128,-17-20-32,-3 19-192,1-19-576,21 0-1026,-21-1-3107,20-19-10601</inkml:trace>
  <inkml:trace contextRef="#ctx0" brushRef="#br0" timeOffset="7728.5156">713 4382 12587,'-18'-19'193,"-3"19"1408,21 0-864,0 0-353,-20 0-64,20 0 353,0 0-353,0 0-223,0 0-65,0 0 160,20 0 128,1 0-96,-3 0 97,2 0 31,0 0-32,1 19-64,17-19 1,-17 0-65,19 0 32,0 0-224,-1 20 192,1-20 0,19 0-95,-19 0 607,19 0-544,2 20-224,-2-20 160,20 0-96,0 0-32,1 19 32,0-19 128,19 0 1,0 0-161,20-19 96,1 19 64,-2 0 352,1 0 97,0 0-289,-19 0-288,19-20 128,-20 20-64,0 0 32,21 0-96,-1-20-32,-1 20 64,1 0-32,21-19 0,-21 19 64,1 0-128,-3 0 160,3-22-64,-1 22 129,1 0 63,-1-19-224,19 19 64,-19-20 32,1 20-160,-1-20 160,0 1-96,19 19 64,-18-20-64,-1 0 0,1 20 64,-1-19 0,-1 19-64,1-21 0,-20 21 96,21-20 0,-1 20 129,0-20-161,1 1 0,-21 19-64,19-20 32,-19 20 96,20-20-192,-19 20 128,-1-19 64,0 19 32,0 0 128,-18 0 1,-2-20-129,0 20-32,-20 0 32,1 0-96,-21 0-96,2-21 224,-21 21-160,0 0-32,-2 0 96,3 0-128,-1 0-96,0-20-256,-20 20-417,0 0-512,20-19-641,-20 19-2466,0 0-8777</inkml:trace>
  <inkml:trace contextRef="#ctx0" brushRef="#br0" timeOffset="8971.6795">654 5176 17648,'0'20'833,"0"-20"-513,0 0 1250,20 0-481,1 0-609,-3 0-95,2 0-289,0 0-32,1 0-417,17 0-415,3 0-1538,-1-20-2019</inkml:trace>
  <inkml:trace contextRef="#ctx0" brushRef="#br0" timeOffset="18613.2812">1468 5176 8039,'-20'-20'3427,"20"20"-1409,0-19 160,-20 19-160,20-20-384,0 20-417,0 0-288,0-21-225,20 42 386,0-21-130,0 20-63,0-1-448,19 21 31,2-1-128,-3 2-223,3-2 159,-1 0-32,-1-19 0,-19 19-128,0-17 97,0-22-97,0 19 128,-20-19 96,0 0 161,0 0 160,0 0-417,0-19-96,0-22-32,0 1-64,0 1-192,-20-21-96,20 20-97,0 1-127,0 19-385,0 20-416,0 0-577,20 0-1313,-20 20-2754</inkml:trace>
  <inkml:trace contextRef="#ctx0" brushRef="#br0" timeOffset="19090.8202">2084 5295 17392,'0'0'737,"0"0"-161,20 0 1442,-20 0-737,20 0 33,-20 0-450,19 0-415,1-19-1,0-2 1,0 1-225,-20 0-32,0 1 0,0-1-96,0 0-96,0 1 32,-20-1 129,0 20-65,0 0-96,1 0 0,-1 20 96,0-1 32,0 1-64,-1 19 224,21 1-160,0 0 0,0-20 33,0 19-193,21-19-33,19 0 97,-20-1-96,19-19-416,1 0 0,-1 0-481,1-19-513,-20-1-1024,19 0-1762,-39 1-4901</inkml:trace>
  <inkml:trace contextRef="#ctx0" brushRef="#br0" timeOffset="19367.1875">2539 5354 15822,'21'40'1282,"-21"-40"511,20 19 578,-20-19-642,0 0 353,-20 0-1025,-1-19-512,21-1-193,-18 0 161,-2-19-1,0 0-224,20-2-31,-21 2-193,21-1-32,21 21-192,-1-1-97,0 20-191,19-21-577,1 21-609,19 21-2049,1-21-6343</inkml:trace>
  <inkml:trace contextRef="#ctx0" brushRef="#br0" timeOffset="19684.5702">2977 4858 21364,'-21'-19'1761,"21"19"-1665,21 19 129,-21 1 607,20 19 354,20 1-193,-1 20-865,1-1 0,-1 2-32,1-2-32,1-20-96,17 2-288,-17-22-257,-23-19-288,23 20-416,-41-20-1506,0 0-2177</inkml:trace>
  <inkml:trace contextRef="#ctx0" brushRef="#br0" timeOffset="19946.289">2997 5196 23798,'20'-20'929,"19"0"128,-19 20 32,20 0-737,-1 0 33,1 0-129,19 20-192,2-20-32,-2 20-32,-19-1 64,0 1-32,-1 0-32,1 1 0,-1-2-192,-19 1-128,20-20-161,-19 20-768,-21-20-801,18-20-1954,-18 20-6374</inkml:trace>
  <inkml:trace contextRef="#ctx0" brushRef="#br0" timeOffset="20083.9843">3434 4957 22357,'-40'-20'1825,"40"20"-543,-20-20-642,20 20-576,0 0-480,0 0-2082,20 0-3140</inkml:trace>
  <inkml:trace contextRef="#ctx0" brushRef="#br0" timeOffset="20937.5">3930 5117 5637,'0'-21'1121,"-20"1"1730,20 20 384,-20 0-1666,20-19-224,0 19 545,0 0-128,-20 0-289,20 0-127,0 0-418,0 0-511,-19 19-129,19 1 128,-20 21 97,20 18-1,0 0-191,0 1-97,20-21-128,-1 1 0,1-21 96,20-19-32,-1 0-31,1 0 223,19-19-192,-19-1-64,19-19-32,-18-1-128,-21 0 32,0 20-32,-20 0 128,0 1-32,-20-1 32,0 0-64,-1 20-32,-17 0 64,18 0-64,-1 20 385,1-20-193,20 20-64,-20 19-64,20-19 32,0 20-64,20-20-96,0 19-192,21-19-449,18 0-256,-19-20-769,19 0-1281,-19 0-2017</inkml:trace>
  <inkml:trace contextRef="#ctx0" brushRef="#br0" timeOffset="21256.8358">4665 5037 23029,'-20'-39'1378,"20"39"-289,-20 0-353,20 0-447,-41 0 319,23 19-63,-2 1-321,-1 19-256,21-19-32,0 1-128,21-1 192,-1-20 32,19 19 0,21 1-32,-21 0 0,21-20-64,-1 19-32,-19 1 64,-21 0-33,1 1-255,0-2 576,-20 1-192,-20 0-224,-19-1-384,19 1-705,-40 0-545,21-20-1601,-21 19-6214</inkml:trace>
  <inkml:trace contextRef="#ctx0" brushRef="#br0" timeOffset="22206.0545">1865 5831 9577,'0'0'384,"-20"0"1314,20-20 448,0 20-257,-19 0-351,19 0-33,0-20-352,0 20-448,0 0 0,0 0-97,0 0-95,0 0 31,19 0-127,-19 0-1,20 0-64,0 0 97,0 0 127,19 0-95,22 0-129,-2 0-96,20 0 33,-19 0-65,19-19 0,20 19-96,1 0-64,-1 0 64,0 0-64,20-20 33,1 20-33,-1 0 32,19 0-32,2 0 128,-21-20-128,19 20 32,-19-21 192,1 21 65,-1-19-97,19-1 0,-19 0-64,-19 1-64,19-1-63,-40 0 31,2 20-96,-2 0 160,-40 0-128,21-19 64,-21 19 224,-19 0-96,0 0-63,-20 0-97,20 0 96,-20 0-32,20 0-128,-20 0 64,0 0-192,19-21-128,-19 21-257,0-20-256,0 20-127,0 0-354,0 0-1120,0 20-2819,0 1-5765</inkml:trace>
  <inkml:trace contextRef="#ctx0" brushRef="#br0" timeOffset="25650.3905">6054 5156 13324,'-20'-39'1409,"0"18"289,0 21 448,1-20 64,-1 1-384,0 19-1185,-21 0 255,23 19-415,-2 1-193,-1 1-32,1 18-63,0 20-1,20-19 0,20 0-64,0 0-160,21-21 160,-2-19-64,1 0-64,-1 0 128,-19-39 32,20 19-256,-20-20 128,0 0 32,-20 21 129,0-1-97,0 0 192,0 1 0,-20 19-32,20 0-159,0 19-161,0 21 96,20-21-32,-1 21-32,1 0-1,20-20-383,-19 0-160,17-1-321,3 1-481,-3-20-960,-17 0-1217,-1-20-1442</inkml:trace>
  <inkml:trace contextRef="#ctx0" brushRef="#br0" timeOffset="25888.6718">6253 4680 19826,'-41'0'1538,"41"0"-930,0 20 834,0 19 415,0 20-992,20 1 160,1 19-512,-1-18-1,18-2-544,3 1 0,18-21-288,-19 1-161,0-1-255,-1-19-449,-19 1-961,20-21-2307,-21 0-4707</inkml:trace>
  <inkml:trace contextRef="#ctx0" brushRef="#br0" timeOffset="26134.7656">6649 4917 16623,'-59'40'1474,"39"-19"223,-20 18-127,1 1 384,19-1-129,0-18-832,20-1-704,0-1-1,0 1 160,20-20-31,0 20-129,-1-20-256,21 0 32,-20 0-224,19-20-64,1 20-513,-19-20-544,-1 20-865,18 0-1570,-17 0-1633</inkml:trace>
  <inkml:trace contextRef="#ctx0" brushRef="#br0" timeOffset="26563.4765">7206 4998 18129,'-20'-20'1505,"0"20"-288,0 0 161,-1 0-386,3 20 450,-2-1-321,-1 21-577,21 20-415,-20-21-1,20-19-96,20 19-32,1-19-32,17-20 0,-17 0-96,19-20 128,-1 1-97,-19-1-31,-20 0 32,0 1 160,0-1-64,0-1 64,0 21 96,-20 0 97,20 21-65,0-1 0,0-1-128,0 21-32,20-21-64,0 1-384,20 0-897,-1-20-1506,-19 0-1601</inkml:trace>
  <inkml:trace contextRef="#ctx0" brushRef="#br0" timeOffset="27511.7187">8000 5037 14701,'-20'-20'2371,"20"20"-33,20 0-544,-20 0-257,20 20-320,-1 0-224,21 19-192,0 2-161,-21-2 1,21 0-96,-20 1-129,0-19 32,-1-2-63,-19-19-161,0 0 64,0 0 65,0 0 63,0-19-288,0-2-96,-19-19-32,19 1-96,0 0 224,0-2-160,19 2-64,-19-1-128,20 40 352,0 0-320,0 0 96,1 20 96,-3 19 32,22 2 0,1-2-96,-2 1-225,-19-1-191,20-19-321,-1 1-448,1-2-481,-20-19-1088,0 0-1891,-1 0-3907</inkml:trace>
  <inkml:trace contextRef="#ctx0" brushRef="#br0" timeOffset="27815.4295">8794 5096 16111,'0'0'1505,"0"0"897,-21 21-384,21-1-192,0-1-320,0 21-353,0-21-481,21 1-383,-1 0-65,0 1 0,19-21-256,-19 0 224,20-21-224,-1 1 96,-19-19-128,-20 19 64,0 0-64,-20 1-96,0-1-160,1-1-193,-21 21-128,-1 0-63,23 21-257,-2-21-833,20 20-2081,0-20-4197</inkml:trace>
  <inkml:trace contextRef="#ctx0" brushRef="#br0" timeOffset="28663.0859">9269 5037 13773,'0'-20'1921,"-20"20"674,20 0-513,-18-19-160,-2 19-289,20 0-416,-21 19-576,21-19-129,-20 20 1,0 0-33,20 19-159,0 2-129,0-2 32,0-19-192,20 19-320,0-19 576,1 1-288,-1-21 32,-2 0 32,23 0 128,-21-21-256,0-19 64,-20 21-96,19-21 64,-19 1 32,0-21-96,-19 20-32,-1-40-160,0 21-65,-1-21-415,-17 21 1120,18 20-416,-1-1 64,1 19 256,20 2-128,0 19 257,-20 0-65,20 0-192,20 19 0,-20 22 96,20-2 129,1 20-257,-1 2 96,-2 17-64,2-17 64,21-2-288,-21 0 224,-1 1-96,21-20-64,-20-1 128,19 2-128,-19-22 96,20-19-96,-20 0 0,19-19 0,-19-2 64,21-19-32,-21 21-64,-2-40 96,3 18-32,-1 2 0,-20-1 64,-20 21-96,20-22 128,-21 21-31,3 20-130,-2-20 162,-1 20-129,21 0-65,-20 20 65,20 0 64,-20 1 0,20 18 33,0 1-98,20-1 98,-20 2-97,20-22-65,1 21-159,17-21-224,-17-19-385,19 20-480,-20-20-737,19-20-2146,-19 20-2915</inkml:trace>
  <inkml:trace contextRef="#ctx0" brushRef="#br0" timeOffset="28981.4453">10104 4917 19474,'0'-39'3203,"0"19"-1922,0 1-800,0 19 63,-21 0 449,1 0-192,-18 19-289,17 1-416,1 19 97,-19-19 447,39 21-480,-20-2-64,40-19-64,-1 0-64,1 19 32,41-39 97,-23 21-65,23-1 0,-22-20-32,1 19 0,-20-19 0,-1 20 64,-19 0 32,-19-1 192,-1 21-128,-20-19-160,19-2-224,-17 1-449,-3 0-1248,21-1-930,2-19-6438</inkml:trace>
  <inkml:trace contextRef="#ctx0" brushRef="#br0" timeOffset="29814.4531">8397 5574 12011,'-21'0'1505,"21"0"-832,0 0 384,0 0-160,-20 0 192,20 0 128,0 0-512,0 0-449,0 0 417,0 0 223,0 0-223,0 0-96,0 19-97,20-19 0,-20 0-95,21 20 31,17-20-31,3 0-1,-1 0-160,19 0 128,20 0-95,20 0 63,0 0-32,41 0 129,0 0-129,-3 0 96,23-20 193,-22 20-225,2 0-224,-21 0 129,-20-19 191,-20 19-128,-20 0 193,2 0-225,-2-21-96,-39 21 0,20 0-256,-21 0 128,1 0-192,0 0-160,-20-20-192,20 20-161,-20 0-416,20 0-577,-20 0-1184,0-20-3332</inkml:trace>
  <inkml:trace contextRef="#ctx0" brushRef="#br0" timeOffset="31072.2656">11414 4620 10057,'-21'-40'2114,"21"21"-769,-18-1 449,-2 0 1089,20 20-801,-20-19-641,20 19-192,0 0-320,0 19-352,-21 21 416,21 19-97,0 1-255,21 19-128,-21 20-129,20 0-384,0-19 352,-2 0-480,23-21 256,-1 0-96,-1-18 0,1-2-128,19-19-160,-19-1-224,-1-19-610,-19 0-991,21-19-2244,-21-1-4611</inkml:trace>
  <inkml:trace contextRef="#ctx0" brushRef="#br0" timeOffset="31752.9295">11652 4680 15822,'0'-20'2627,"21"20"-513,-21 0 32,18 20-577,2 0-191,0 19-417,21 20-289,-3 1-287,-17-1 95,19 2-63,-1 18-482,1-40 162,-20 21 31,19-20 96,-19-1-32,0-19-32,-20 1 96,20-21-127,-20 0 95,0-21 96,21 1-32,-21-39-224,0 20 33,0-41-65,-21 21-32,1-22-193,0 3-415,20 17 1024,-20 22-928,20 19 63,0 1-319,0 19-738,0 19-416,20 1-1505,0 0-2466</inkml:trace>
  <inkml:trace contextRef="#ctx0" brushRef="#br0" timeOffset="32028.3202">12347 4481 21300,'59'21'2306,"-19"-2"-128,0 40-1025,-1 21-961,2-1 641,-21 1-64,-2 18-673,2-17 0,-20-3-160,21-17 32,-21-22 64,-21 0-352,21 1-257,0-19-480,0-21-1249,0 0-3876</inkml:trace>
  <inkml:trace contextRef="#ctx0" brushRef="#br0" timeOffset="34671.875">614 6665 5092,'-19'20'11595,"-1"0"-9673,20-20-577,-20 0 609,20 0-608,0 0 319,20 0-352,0 0-512,19 19-513,1-19-224,19 0 65,2 0-129,-2 0-32,-19 0-353,19 0-480,-19-19-576,-1 19-1410,-19 0-2658</inkml:trace>
  <inkml:trace contextRef="#ctx0" brushRef="#br0" timeOffset="41086.914">2025 6665 7975,'-41'0'897,"41"0"-96,-20 0 416,0 20 480,20-20 353,0 0-224,0 0-224,0 0-513,0 0-257,0 0 257,0 20-128,0-1-96,0 1 32,20 0-417,21-1-63,-3-19-97,3 0-160,-1 0 97,-1 0 159,1-19-192,-20-1-128,-1 0 96,1-19 65,-20 19-257,-20 1 32,1-2-96,-1 1 96,-20 0-192,20 20 256,-19 20 32,19 0-96,-21 1 96,23 18 32,-2 0-64,-1 20 160,1-18-31,20-2 31,0-19-128,0 19-64,20-19 128,21 21 96,-23-41-448,23 19-256,-1-19-97,-1 0-351,21-19-193,-1 19-865,0-20-1313,-19-1-865,1 1-7591</inkml:trace>
  <inkml:trace contextRef="#ctx0" brushRef="#br0" timeOffset="41549.8046">2640 6646 14958,'-20'-21'2274,"20"21"-384,-20 0-225,0 0-223,20 21-289,-20-2-96,-1 21-353,3 19-127,18-19 95,0 19-223,0-19-193,18-1-160,3-18-32,19-21-32,-20 0 32,0-21 97,19 1-161,-19-19-97,0 0 65,-20-22-224,0 22 352,0-20-224,-20-1 32,0 1-160,0 0 128,1 18 160,-1-18-64,0 39 64,20 0 32,-20 1 160,0 19-32,20 0-128,0 19 64,0 1-128,0 19 225,0 1-1,0 20-256,20-20 160,0 19-96,20-19-96,-1 0-224,-19-21-97,20 21-351,-1-21-129,2 2-449,-3-1-992,-18 0-1281,1-1-321</inkml:trace>
  <inkml:trace contextRef="#ctx0" brushRef="#br0" timeOffset="42355.4686">3136 6665 11755,'19'-40'2082,"-19"20"64,0 20-769,0-20 0,0 20 33,-19 0-321,19 0-385,-20 0 65,0 20 0,20 21 160,-20-22-97,20 21-319,0-21-225,0 21-320,20-21 64,0-19-32,0 0 96,-1 0-32,1-19-32,-20-1 32,20 0-64,-20-19 64,0 19-64,0 1 32,0 19-32,0 0 33,0 0-98,0 19 33,0 1 64,0 19 0,20 1-32,1 20 33,17-21-66,3 20 33,-3-18-64,3 18 32,-1 0 32,-20-18-32,-20-2 96,19 20-64,-19-39 0,-19 21-128,19-22-32,-20 1-32,0 0 32,-20-1 64,19-19 32,-17-19-32,-3-1-1,3 0 1,17-19 128,1-2-64,20 2 128,0 0-128,0 19 129,0-21-33,20 2 256,1 19 96,17-19-320,3-2 129,-3-18-129,3 20 0,-1-1-96,-1 0 64,1 0-32,0 1 32,-21 19 32,1-20-64,-20 20 0,20 20 96,-20-20 0,0 20 65,-20 0-33,20 20-192,-20-20 64,-19 41 0,19-22-32,0 21 160,0-1-128,20 0-32,0 2-128,0-2-96,20 1-257,0-1-384,20-18-320,-1-21-416,1 20-994,-1-40-672,2-1-1217</inkml:trace>
  <inkml:trace contextRef="#ctx0" brushRef="#br0" timeOffset="42659.1795">3910 6665 14798,'0'-40'3203,"-20"40"-1089,20-20-257,-20 20-704,1 20 0,-1 1-192,20-2-384,-20 1-353,20 0-32,0-1-192,20-19 64,0 20 0,-1 0 1,21-20-65,-20 19 32,19-19 0,-19 21-96,0-1 128,0 0-96,-20-1 192,20 21-64,-20-21 64,-20 1-32,20 21-32,-20-41 0,20 19-192,-20 1-224,0-20-609,1 0-801,-1 20-1697,0-20-3459</inkml:trace>
  <inkml:trace contextRef="#ctx0" brushRef="#br0" timeOffset="43520.5077">2223 7320 13805,'-40'0'1185,"20"-20"-32,20 20 32,-20 0-64,20 0 224,0 0-416,0 0-384,20 0 255,20 0-31,-1 0 96,21 0-321,19 0-95,21 0-1,-1 0 129,20 0-289,1 0 225,17 0 255,23 0-159,18 0-545,-38 0 32,-2 0 32,-19 0-128,-19 0 32,-1 0 0,-39 20-32,-21-20 0,1 0 64,-20 0 0,-1 0-64,-19 0-32,0 0-160,20 0-384,-20 0-193,20-20-769,-20 1-2081,21-1-4517</inkml:trace>
  <inkml:trace contextRef="#ctx0" brushRef="#br0" timeOffset="44396.4843">4843 6485 2882,'-20'-39'5317,"20"39"-2498,0-20 0,0 1-129,0-1-191,-20 20-353,20-20-417,-20 20-352,20 0-448,-19 20-288,-1 19 32,20 20-1,-20 2-127,20 39-33,0-22-63,20 2-97,0-1-128,19-20-128,-19 1-64,20-20-32,-21-20-96,21 20-32,-20-40-192,1 20-289,-3-20-288,2 0-224,1 0-320,-1 0-1025,-20-20-1442,0 20-4292</inkml:trace>
  <inkml:trace contextRef="#ctx0" brushRef="#br0" timeOffset="44780.2733">5121 6507 16559,'0'0'1858,"0"0"32,20 19 96,-20 21-801,0-1-64,0 21-288,20-1-417,0 0-256,-20 2 353,19-2-33,1-20-320,0 2 96,20-22 97,-21 1 31,1 0-96,0-20-63,1 0-33,-1 0-64,-2 0-64,23-20 0,-21 20-96,0 0-32,19-20-320,-19 20-129,0 0-416,0 0-704,-1 0-866,1 0-1697,0 0-1185</inkml:trace>
  <inkml:trace contextRef="#ctx0" brushRef="#br0" timeOffset="44998.0468">5240 6764 17168,'0'-20'1601,"0"20"289,20-20 192,0 1-929,-1-1-608,1 20-321,0-20-609,21 20-896,-23-19-1025,23 19-1057,-41 0-1954</inkml:trace>
  <inkml:trace contextRef="#ctx0" brushRef="#br0" timeOffset="45149.414">5080 6566 12780,'41'-40'2914,"-1"21"-2818,-1-3-544,21 3-1954,-21-1-10218</inkml:trace>
  <inkml:trace contextRef="#ctx0" brushRef="#br0" timeOffset="45962.8905">5101 6507 1633,'0'0'8552,"-21"0"-4708,21-22-1122,0 22 33,0 0-225,0 0-704,0 0-513,21 0-320,19 0-512,-20-19-321,19 19-64,21-20-64,-21 0-64,-19 1-352,21 19-385,-21-20-705,-2 20-1504,-18-20-2275</inkml:trace>
  <inkml:trace contextRef="#ctx0" brushRef="#br0" timeOffset="46301.7577">5696 6367 18609,'40'0'2627,"1"0"-1250,17 20 481,22 0-961,-20 39-289,-1 1 129,1 19-353,-1-19-288,-18 19 32,-23-19-64,2-1-256,-20 0-256,-20 2 31,2-22-95,-3-19-257,-19 19-1217,20-39-2370,1 0-3395</inkml:trace>
  <inkml:trace contextRef="#ctx0" brushRef="#br0" timeOffset="47475.5858">6728 6646 19666,'21'-21'1506,"-1"21"-321,19-20 544,21 20-415,-20-20-386,-1 20-447,22 0-353,-23 0-64,3 0-160,-3 0-288,23 20-481,-41-20-1089,19 20-2146,-39-20-1025</inkml:trace>
  <inkml:trace contextRef="#ctx0" brushRef="#br0" timeOffset="47642.578">6947 6922 20275,'0'20'993,"0"-20"224,40-20 192,-1 1-608,1 19-289,1-20-512,18 0-288,0 20-833,-19-19-1537,19 19-1603</inkml:trace>
  <inkml:trace contextRef="#ctx0" brushRef="#br0" timeOffset="48322.2655">7921 6665 11659,'-20'0'7911,"-1"20"-7495,21 0 289,21 39 640,17 1-95,3-1-225,-1 21-353,-1 19-320,1-19-319,19-2 31,-19-17-32,-1-22-128,-19 0 31,0-19-63,-20 0 160,-20-20-64,0-20-32,1 0 32,-21-19 32,-19-20-64,19-21 128,-19 1-32,-2-21-32,23 1 0,18 0-32,-1 19 64,21 21-96,0-1 32,41 40 96,-23 1 96,23-1 33,18 20-129,-19 20 32,19-1-32,-39 21-32,20 0 0,-40 0 32,0-1-96,-20 21 128,-20-20-96,1-1-192,19-19-193,0-20-704,20 19-1057,0-38-1793,0 19-1763</inkml:trace>
  <inkml:trace contextRef="#ctx0" brushRef="#br0" timeOffset="48699.2186">8496 6546 17616,'-20'0'2178,"0"20"-736,-1-1 63,3 1-192,-2 21 225,-1-2-417,1 0-641,20 1-352,20 0-32,1-20 1,17 0-33,3-20-64,-1 0-129,-21-20 33,21-21-128,-20 22 96,-20-21 96,0 21 64,0-21-32,0 21 0,-20-2 64,20 1 96,-20 20 97,20 0 31,-20 20-32,20 1-32,0 18 97,20 0-161,0 1-96,0 0-224,20-20-321,-21 0-191,21-20-193,1 0-641,-3 0-1569,-17-20-2017,-21 0-9258</inkml:trace>
  <inkml:trace contextRef="#ctx0" brushRef="#br0" timeOffset="48867.1875">8794 6605 16143,'20'41'2818,"-20"-22"-543,20 21-161,-2-1-417,23 0-223,-21 2-802,0-21-544,19-1-384,-19 1-64,0-20-673,0 0-897,-1-20-2466,-19-19-4324</inkml:trace>
  <inkml:trace contextRef="#ctx0" brushRef="#br0" timeOffset="49018.5546">8773 6348 20691,'-20'0'1345,"20"0"-736,20 19-225,1 1-320,-1 0-576,18 19-705,23 0-2339,-22 2-5220</inkml:trace>
  <inkml:trace contextRef="#ctx0" brushRef="#br0" timeOffset="49431.6405">9211 6824 18417,'-41'-60'2723,"21"40"255,-19-39-832,19 20-832,0-2-450,20-18-447,0 20-417,20-2 32,0 21-352,19 0-289,1 1-384,1 19-320,-3 0-481,23 0-160,-22 0 225,21 0 511,-21 0 546,1 0 608,-20 0 384,-20 0 833,0 0 321,0 19-97,-20 1-128,0 0-160,0 21-224,0-2-225,1-19-351,-1 19-97,40 2-192,-1-22 0,21 1 32,0 0-32,19-1 0,2 1-32,-22 0 32,1-1 32,-20 22 0,-20-21-32,-20-1 96,0 1-224,-21 0-160,3-20-385,17 0-1345,-19 0-3491,22 0-10186</inkml:trace>
  <inkml:trace contextRef="#ctx0" brushRef="#br0" timeOffset="49959.9608">10480 6546 14509,'-18'-39'2819,"-2"39"-64,-1 0-1186,1 0-608,20 39 224,-20 0-32,1 1-96,19 20-320,0-21-193,19 1-351,1-21-97,21 2-32,-21-21 0,18-21 32,3-18-64,-2 0-160,-19-20-32,-20 18 31,0 2 97,-20-1-288,-19 21-320,-2 19-33,3 0-192,-3 0-897,21 39-1377,20 0-768</inkml:trace>
  <inkml:trace contextRef="#ctx0" brushRef="#br0" timeOffset="50177.7342">10897 6824 18321,'-59'-41'2498,"19"2"-96,-19 0-544,-1-1-801,21-20-192,-21 1-288,21-21-289,19 21-192,20 0-128,0-2 64,20 2-160,19 20-160,21 18-641,-1 21-513,-19 0-1216,19 21-2531,-19-1-9961</inkml:trace>
  <inkml:trace contextRef="#ctx0" brushRef="#br0" timeOffset="50343.75">10500 6466 21556,'-38'19'1409,"38"-19"1,0-19-834,38-1 65,3 0-161,18 1-480,20-1-448,1 0-1154,-1 1-1441,0 19-1505</inkml:trace>
  <inkml:trace contextRef="#ctx0" brushRef="#br0" timeOffset="50959.9608">11355 6507 8520,'0'-81'2210,"0"62"961,0-1-193,0 0-447,20 20-481,-20 0-833,18 20 224,3 19-384,-1 1 96,0 20-448,19-1-96,1-19-225,0 0-128,-1 0 33,-19-1 31,0-19-32,1-20-64,-3 19-64,2-19-31,-20-19 159,0 19 0,0-20-192,0-19 0,0 19-64,0-40 32,0 20-256,-20 1-192,20-22-289,0 22-192,20 19-288,0 20-576,-20 0-994,21 0-1313,-1 20-2114</inkml:trace>
  <inkml:trace contextRef="#ctx0" brushRef="#br0" timeOffset="51250.9765">11950 6566 14733,'39'0'2979,"-19"0"-128,20-20-609,1 0-736,-3 1-65,3-3-736,-3 3-353,-17-21-160,-1 21-32,0-1 32,-20 0 33,-20 20 63,0-19-192,-19 19 0,-2 19-160,-17 1 128,17 0 128,1 19 32,1-19-127,39 21-1,0-22-128,0 21-32,19-21-161,21 1-447,0 0-289,19 1-577,2-2-1024,-22-19-1666,21 20-4036</inkml:trace>
  <inkml:trace contextRef="#ctx0" brushRef="#br0" timeOffset="51444.3358">12505 6783 16463,'0'0'2627,"-19"-39"287,19 19-832,-20-19-256,0 0-449,20-22-416,-20 22-416,20-22-321,0 22-224,0-20 32,20 39-256,-20 1-161,20-2-479,0 21-642,19 21-480,2-2-1313,-3 1-1441</inkml:trace>
  <inkml:trace contextRef="#ctx0" brushRef="#br0" timeOffset="51719.7264">12823 6148 17488,'0'-19'2947,"0"19"-897,0 0-449,20 19 97,-20 22-385,20-2-384,0 20-545,-1 21-255,21-1-65,-20-18-321,21-2-95,-3 0-449,3-38-64,-21-2-448,-1 1-929,1-20-1473,-20 0-1122</inkml:trace>
  <inkml:trace contextRef="#ctx0" brushRef="#br0" timeOffset="51951.1717">12784 6485 17264,'19'-19'2338,"1"-1"-576,20 0 192,19 1-193,2-1-159,-3 20-289,3 0-480,18 20-161,-40-1-287,1 1-97,0 19-96,-1-17-96,-19 17-256,21-19-160,-23-1-64,2 1-289,1-20-384,-21 0-673,20-20-1409,-20 1-2722</inkml:trace>
  <inkml:trace contextRef="#ctx0" brushRef="#br0" timeOffset="52083.0077">13319 6209 21172,'-39'-41'2017,"39"21"-511,0 20-1122,0-19-256,0 19-448,20 0-1442,-1 0-3427</inkml:trace>
  <inkml:trace contextRef="#ctx0" brushRef="#br0" timeOffset="52958.9843">13835 6367 9096,'0'-19'897,"0"19"737,0-21 319,0 1 1,0 20 32,-18-20-288,18 20-193,0 0-128,-21 0-31,21 0-129,-20 0-416,20 0-129,-20 20-127,0 21-33,0 18-95,1-20 127,19 22-224,0 17-352,0-38 417,19 0-257,1 0 32,20-21-64,19 1 32,-18-20-128,17-20 32,3 1-128,-2-21-64,1 21 128,-21-22-96,-19 2 256,0-1-160,1-1 0,-21 22 96,0-1 96,-21 0 32,21 1-31,-40 19 31,20 0 0,1 0-160,-21 19 32,20 1-32,0 0-96,1 21-32,-1-22 64,20 21-32,0-21-192,20 1-193,19 0-288,-19 1-384,20-21-416,-1 19-513,1-19-865,-19-19-1889</inkml:trace>
  <inkml:trace contextRef="#ctx0" brushRef="#br0" timeOffset="53298.828">14610 6307 20595,'0'-39'1858,"0"19"-225,0 20-512,-20 0 97,0 0-322,-20 0-287,21 20-321,-21 19-64,20-19-31,20 20-97,0 0-96,0-21-32,0 21 0,40-21-96,-1 22 95,1-21 66,19 0-66,-19-1 1,1 1 129,-3 0-129,-17 1 64,-21-2 96,0 1 0,-21 0 160,-17-1-128,-3 1-32,1-20-288,-19 20-512,19-1-770,1 2-992,19-21-3780,0 20-11979</inkml:trace>
  <inkml:trace contextRef="#ctx0" brushRef="#br0" timeOffset="68850.5859">1964 8174 16239,'41'0'4933,"-41"0"-4581,20 20 1025,-2-20 193,23 0-385,-1 0-609,-21 20-191,21-20-193,0 0-192,-1 0 96,-19 0-128,20 0-481,-21 0-479,1-20-1122,0 20-2339,0 0-2625</inkml:trace>
  <inkml:trace contextRef="#ctx0" brushRef="#br0" timeOffset="69558.5936">3096 8055 4195,'0'-41'9193,"0"41"-7816,-20-20 97,0 1 512,1-1 224,-1 20-192,0-20-673,0 20-256,-1 20-192,-17 0-96,-3-1 31,21 42-319,2-2-225,-23 1-32,41-1-288,0 20-32,0-38 96,0 18-224,21-20-256,17-19-257,3 1-128,17-21-800,3 0-962,-2 0-1697,-19-21-2883</inkml:trace>
  <inkml:trace contextRef="#ctx0" brushRef="#br0" timeOffset="69964.8436">3454 8214 18609,'-20'-40'2338,"0"19"-768,20 21-193,-20-19-256,0 19-32,-1 19-480,3 2-257,-2 19-160,-1-1 33,1 0-97,20 22-64,20-42-64,21 21-128,-23-40-33,23 19 65,-21-38-160,20 19 128,-21-40-32,-19 21 192,20-22-96,-20 2 96,0 19 32,-20 0-32,1 1 128,19-1 0,0 20 96,-20 0-95,20 20-225,20-1 128,-20 21-64,19-1 128,1 2-288,20-22-321,-1 1-192,1 0-255,-20-20-418,19 19-736,-19-19-1537,-20-19-1282</inkml:trace>
  <inkml:trace contextRef="#ctx0" brushRef="#br0" timeOffset="70217.7734">3653 8233 4708,'18'20'11627,"-18"0"-9737,20 19-193,-20 2 513,21-22-256,-21 21-384,20-21-801,0-19-481,-20 0-64,18 0-32,3-19 32,-21-1-95,20 0-129,-20-19-33,20-2 66,-20 22-33,0-1-97,20 20 65,-1 0-96,1 20 96,0 19-448,0-18-513,19-1-1473,1-1-3556</inkml:trace>
  <inkml:trace contextRef="#ctx0" brushRef="#br0" timeOffset="71154.2967">4546 7855 4163,'-21'-59'13165,"21"59"-10218,-20-19-641,20 19-128,0 19-993,0 1-256,0 0-96,20 40-97,1-1-255,-21 0-65,20 2-95,19-22-97,-19 0-160,0-18 64,0-1-32,-1-20 0,21 0 96,-20 0-192,0 0 225,19 0-290,-19 0 98,20 20-130,-21-1 1,21 21-96,-20-1 0,1 2-96,-3-2 96,-18 0-33,0 1 65,-18-19-96,18-2 0,-41 1 31,21 0 33,-19-20 64,19 0 32,-20 0-96,1-20 192,-1 0-64,20 1 64,-19-22-128,39 21 32,-20 1 96,40-1 0,-1 20 96,1-20 96,20 20-64,19 0 32,-19 0-128,19 0 32,2-19-64,-23-1 64,23-1-32,-22 1 0,1 1 0,0-1-64,-1-19 160,-19 19-31,0 0-226,0 20 226,-20-21-33,0 2 32,0-1 0,-20 0-192,0 20 128,-20 0 32,21 0-96,-21 0 96,20 40 96,20-21 0,-20 22 64,20-2-128,20 1-96,20-21 32,-1 22-160,1-21-192,19-20-321,2 19-319,-3-19-1026,3 0-1313,-22-19-2531</inkml:trace>
  <inkml:trace contextRef="#ctx0" brushRef="#br0" timeOffset="80985.3515">6094 8114 12171,'19'-39'1698,"-19"19"-577,0 0 704,0-1-31,0 21-513,0 0-64,0 0-384,0 0-256,0 0 127,0 21 225,0 19-32,0-1-128,0 0-257,0 22-31,0-22-97,20 0-256,-20 2 0,40-21 97,-19-1-1,-3-19-160,2 0 96,21-19-32,-21-1-32,-2-1 32,3-18-63,-1-1-162,0 1 1,-20-2 96,0 2-96,0 0 96,0 19 64,0 20 32,0 0-96,0 20 129,0 19-1,0 0-32,20 2 0,-1-2-64,1 1 0,20-21-128,-1 1-192,1 1-97,0-21-127,-21 0-513,21 0-705,-19 0-704,-1-21-1122,-2 1-704</inkml:trace>
  <inkml:trace contextRef="#ctx0" brushRef="#br0" timeOffset="81282.2264">6690 8075 13324,'0'0'3427,"0"19"-1281,0 1 417,18 19-609,-18-18-289,20 19-448,-20-1-608,21 0-129,-21-19-127,20 1-33,-20-21-128,0 0-64,20 0 65,-20-21-33,0 1-64,0 1-64,19-21-32,-19 21 32,0-21 0,0 0-32,20 20 0,-20 20-96,20 0-96,0 0 96,0 20-193,0-1-287,-1 22-257,1-21-480,20-1-769,-19 1-1378,17 0-1216</inkml:trace>
  <inkml:trace contextRef="#ctx0" brushRef="#br0" timeOffset="81695.3124">7186 8153 5252,'0'-19'10314,"-20"-1"-7944,20 20 161,-20 0-385,20 0-448,-21 20-353,21-1-384,-18 22-385,18 18-159,0-20-161,18-19-64,3 21-160,-1-22-96,20-19 192,-21 0-96,21-19-64,-20-1 0,0-1-160,-1-18 128,-19-1-160,0 1 64,-19-2-33,-1-18 1,-20 20-96,1-22 0,-1 2 159,-1 0 162,23 19 95,-2 40 384,-1-20 33,21 20-97,0 20 33,21 20 95,-1 0-63,-2-1-97,23 20-160,-1 2-192,-1-22-32,21 21-320,-21-20-224,1-21-129,-1 21-352,1-21-416,-20 1-833,1-20-2755,-3 0-5029</inkml:trace>
  <inkml:trace contextRef="#ctx0" brushRef="#br0" timeOffset="81855.4686">7583 8114 16111,'0'39'3651,"20"2"-1761,-2-21-192,-18 19-770,21-19-703,-1-1-225,0 1-577,0 1-1377,-1-21-1697,-19 0-1698</inkml:trace>
  <inkml:trace contextRef="#ctx0" brushRef="#br0" timeOffset="81992.1875">7563 7876 17328,'-21'0'2146,"21"-21"-1762,0 21-1281,0 0-1665,21 0-3267</inkml:trace>
  <inkml:trace contextRef="#ctx0" brushRef="#br0" timeOffset="82608.3984">7821 7994 15822,'0'0'1410,"19"0"-225,-19 20 897,20 1-96,0 19-321,1-1-544,17 0-544,-18 2-193,1-2 97,19-19 31,-21 0-191,-19-20-97,0 0 0,20 0-32,-20 0 193,-20-20-289,20 0 64,-19 1-64,19-21-32,-20 0 0,20 0-64,0-19 32,0 18-64,0 2-192,0 19-97,20 20-479,19 0-385,-19 20-737,0 0-1698,19 19-1921</inkml:trace>
  <inkml:trace contextRef="#ctx0" brushRef="#br0" timeOffset="82898.4374">8318 8153 15118,'38'0'3235,"-18"-19"-1698,21 19 898,-23-20-514,3 0-319,19 1-577,-20-1-609,-1 0-320,1-1 97,0 1-97,-20 1 0,0-1 32,0 20 32,-20-20-160,0 20 0,1 0-32,-1 20 32,-20 0 0,1 19 32,19 2 128,-1-2-128,21 1 64,0-21-32,21 22-128,17-21-288,3-1-225,-1-19-448,19 0-512,20 0-993,-19-19-2275,-1-1-7751</inkml:trace>
  <inkml:trace contextRef="#ctx0" brushRef="#br0" timeOffset="83267.5781">8893 8035 15694,'-59'0'3203,"39"0"-1025,0 20 1,-1 19-578,1-19-288,20 40-480,0-20-288,20-21-417,21 21-32,-3-21-160,3 1-160,18-20-257,1-20-192,-1 1-287,-19-1-482,-1 0-287,1-19-546,-40 19-383,0-20-65,0 0 65,0 1 159,-20-22 65,0 2-833,2 0 1922,-3-1 5637,1 21 1665,0 19-1889,20 20-32,-20 0-1441,20 0-994,0 39-256,20 1-128,0 20-640,0-1-129,19 0-351,1-18-290,19 18-351,-18-39-1,-21 20-448,19-40-704,-19 20-1250,-20-20-2082</inkml:trace>
  <inkml:trace contextRef="#ctx0" brushRef="#br0" timeOffset="83628.9061">9032 7994 19346,'0'0'3715,"19"-19"-1793,21 19-96,1 0-865,17 0-417,-17 0-127,18 0-321,-19 0-32,19 19-128,-19-19 0,-1 0-64,1 0-33,-20-19-31,19-1 64,-19 0-160,0 1 128,-20-1 96,21 0 0,-21-20 32,-21 20-32,1 20 31,0-20 66,2 20-33,-23 0 160,21 20 32,0 19-64,0 2-32,1-2 128,19 1-32,0-1-160,0 2-256,39-2-384,-19-19-481,41 0-1025,-23-1-1314,23-19-1921</inkml:trace>
  <inkml:trace contextRef="#ctx0" brushRef="#br0" timeOffset="83999.0234">9905 7935 15118,'-20'-19'5221,"0"19"-3492,1 0-255,19 19-1,-20 21 65,0-1-353,20 2-545,0-2-383,20 1-289,0-21 96,-1 2-96,21-1 32,0-40-96,-1 20-1,-19-40-191,1 20 0,-21-19-129,0-1 161,0-20-96,-21 1-129,-19-2 97,21 2 64,-1 0 288,0 19 128,0 20 288,20 20 417,0 0 32,0 41-32,0-22-225,20 40-320,20-19-160,-1 0-96,22 0-288,-23-1-288,23 0-642,-22-19-223,1 21-769,-20-21-3555,-20-1-11948</inkml:trace>
  <inkml:trace contextRef="#ctx0" brushRef="#br1" timeOffset="86450.1953">11255 7657 14830,'-20'-59'1953,"20"40"-767,-20-3 415,0 22 193,-19 0-513,-1 0-416,0 22-161,1-3-319,-1 21-289,19-1 0,3 2 0,-2-2 0,20 20-96,0-20 0,0 22-32,0-22-32,20 20 64,-2-18 0,-18-2 96,21 1-160,-21 0 96,20-20 192,-20 0-31,0-20-1,20 19-32,-20 1-64,20-20 32,-20 0-32,19 20 0,1-20-32,0 19-128,0-19 128,19 0-128,-19 0 0,20 0-224,1-19-257,-23 19-223,2 0-225,1 0-641,-1 0-1249,18 0-256,-17 0-3106</inkml:trace>
  <inkml:trace contextRef="#ctx0" brushRef="#br1" timeOffset="86856.4452">11513 7855 15630,'-20'-19'2242,"20"38"-416,-19 2-352,19 19-321,0 19 0,-20 1-192,20-1-225,20-19-287,-1 0-225,21 0 0,0-21-160,-21-19 32,21 0-96,1 0-64,-23-39-32,22 19 64,-40-20 0,21 0 32,-21 1 32,0-2-32,-21 21 64,21 1 32,-20 19-64,20 0 96,-20 19-96,20 1 1,0 21-33,20-21-97,21 19 33,-21-19-448,18-1-353,3-19-320,-2 21-288,1-21-770,0-21-703,-21 2-1699</inkml:trace>
  <inkml:trace contextRef="#ctx0" brushRef="#br1" timeOffset="87124.0234">11970 7916 11466,'-20'-40'3364,"20"40"-1154,20 20 576,-20 0-448,0 19-512,19 0-513,1 2-448,-20-21-288,20 0-65,0-1-159,-20 1-97,0-20-32,20 0-192,-20 0 32,0 0 160,0-20-95,0 1-129,21-1-129,-3 0 97,2-1-96,0 1-64,1 20-128,-1 0 64,19 20-225,-19 1-576,0 19-705,19-1-1056,-19-19-2083</inkml:trace>
  <inkml:trace contextRef="#ctx0" brushRef="#br1" timeOffset="87486.3281">12665 7896 13452,'-20'-20'3492,"20"20"-1314,-21 20 64,1 0-256,2-1 32,-2 21-577,-1-1-704,21 2-321,21-2-256,-1-19-32,-2 0 32,23-20-160,-21 0 96,18-20-31,-17-19-1,-1 19-64,-20-21-193,0 2 1,0 19-288,-20 0-97,-19 1-224,19-1-159,0 20-418,-1 0-736,1 20-961,20-1-960</inkml:trace>
  <inkml:trace contextRef="#ctx0" brushRef="#br1" timeOffset="87646.4842">12883 8075 17424,'19'-20'2915,"-19"0"-545,-19-1-416,19-18-577,0 19-704,0-19-481,0-1-288,19 19-737,1-18-897,0 19-1152,-20 20-1795</inkml:trace>
  <inkml:trace contextRef="#ctx0" brushRef="#br1" timeOffset="88232.4217">13201 7816 16079,'-20'0'3619,"0"20"-2242,0-1 225,0 22 32,1-2-129,19 1-512,0 20-481,0-20-416,19-21 1,21 1-33,0 0-64,-1-20 0,-19-20 96,20 0-128,-21-19-161,-19-2 33,20 2 32,-20-1 96,-20 1 0,1-21-96,-1 20-128,0-19 64,0-1 96,0 21-1,1-1 1,-1 21 96,0-3 257,20 22-129,0 0-32,0 41 160,0-21 64,20 39 65,0-18-33,-1 18-160,1 19 32,0-17 1,20-2-129,-21 1-32,21-20-64,1-21 96,-3 1-96,3-20 128,-21 0-160,19-20 160,1 1-160,-20-1 32,-20-21-256,19-18 160,-19 20 0,-19-1-225,19-20 97,-20 40 192,0 1 32,0 19-32,-1 0 64,3 0 32,-2 19 128,20 1-96,0 19-96,20 2-32,-2-2-320,3-19-128,19 19-673,-1-19-865,1 21-1410,-20-21-992,19-20-2434</inkml:trace>
  <inkml:trace contextRef="#ctx0" brushRef="#br1" timeOffset="88375">13756 8055 13548,'0'-41'4581,"0"2"-1122,-20-1-1153,20 1-608,20-2-289,-20 2-448,20 19-737,0 1-160,19-1-448,-19 20-1154,21 0-1697,18 0-1249</inkml:trace>
  <inkml:trace contextRef="#ctx0" brushRef="#br1" timeOffset="88949.2186">14173 7935 10986,'0'-19'8584,"0"19"-7079,0 0-736,0 0 0,20 0 192,1 0-32,-21 0-289,38 0-512,-18 0 65,21-20-97,-23 0 32,3-1-64,-1 2-96,-20-1 96,0 0 0,-20 20 96,-1-19-224,3 19 256,-23 19-32,1 1-160,22 19 32,-23 2 97,21-2 191,20-19-96,0 19-160,20 2-128,0-21-224,19-20-321,1 20-736,1-20-929,18 0-1538,-19 0-1473</inkml:trace>
  <inkml:trace contextRef="#ctx0" brushRef="#br1" timeOffset="89290.039">14511 7896 16463,'-20'39'1986,"0"1"-160,20-21-385,0 22-64,20-1-256,0-21-480,-1 1-417,21-20-64,-20-20-96,19 1 1,-19-21-194,0-1-63,-20 2-128,0 0 64,0-22 192,-20 22 32,0-20-65,-19-1 33,19 20-96,0-19 224,0 40 417,20 19 223,0 0-63,-19 0-64,19 39 319,0 20-159,19 1-96,1-1-385,20 0-192,-1 2-256,21-22-513,-1 20-416,2-18-993,-2-21-2402,-19-1-7239</inkml:trace>
  <inkml:trace contextRef="#ctx0" brushRef="#br1" timeOffset="89746.0936">15226 8114 17680,'18'119'1826,"3"-60"-769,-21 2-737,20-22 33,0 0 575,0 1-31,-1-40-448,1 21-129,-20-21 193,0-21 287,0 1-575,-20-19-161,1-1-64,-1-20 128,0-19-64,-21-1 64,23 2-96,18-22-160,-20 21 224,20-1-64,0 21-32,0 20 64,20 18-64,-2 21 96,3 0 64,-1 21 96,20-2 1,-21 21-65,1 19-96,-20 1-128,0-1-224,0-20-65,-20 22-287,20-41-289,-19-1-640,19 1-545,0-20-801,-20 0-1377</inkml:trace>
  <inkml:trace contextRef="#ctx0" brushRef="#br1" timeOffset="90130.8593">15544 7796 20371,'0'0'1633,"0"0"-800,0 0 512,-20 20 225,-1 19-417,21 2-576,-20-2-385,20 1-128,0-21-64,0 22 32,20-21-32,1-20-128,-1 20 160,-2-40-96,2 20-32,-20-20 64,0-21-129,21 22 1,-42-21 96,21 21-128,0-21-96,-20 19 288,20 21 32,0 0 224,0 21-64,-18-1 289,18 0-193,18-1-96,-18 21-192,20-21 0,21 1-352,-21-20-321,-1 21-352,21-21-640,-20-21-610,-20 1-1472,20 1-1346</inkml:trace>
  <inkml:trace contextRef="#ctx0" brushRef="#br1" timeOffset="90289.0624">15761 7855 2338,'20'21'16463,"-20"-1"-13996,0 19-770,20-19 161,0 19-321,0-19-800,-20 1-449,19-21-352,1 20-288,0-20-545,-20-20-704,20-1-1891,-20 1-2049</inkml:trace>
  <inkml:trace contextRef="#ctx0" brushRef="#br1" timeOffset="90445.3124">15761 7657 18641,'-39'-19'2595,"39"19"-994,0 0-1184,20 0-353,-1 0 160,1 19-288,0 1-769,20 21-1633,-21-2-1891</inkml:trace>
  <inkml:trace contextRef="#ctx0" brushRef="#br1" timeOffset="90624.0234">16000 8055 14990,'20'0'3715,"-20"-20"-1409,0-1 289,-20-18-65,20-1-896,0 1-641,0-2-449,0-18-288,0 20-256,0 0 33,20 18-98,-20 21-447,20-20 512,-2 20-2338,3 0 384,19 20-1762,-20-20-2465</inkml:trace>
  <inkml:trace contextRef="#ctx0" brushRef="#br1" timeOffset="90999.0234">16178 7459 17552,'20'-39'1185,"0"39"-416,0-21 768,19 21 545,-39 0-448,60 21-1634,-21-21 1666,-19 19-1506,21 1 160,-21 0-128,-2 19-160,3-19 0,-21 21-96,20-2-32,-20 0 64,20 1-32,-20 0 64,20 0 0,-20-1 0,19 0 96,-19 2 32,0-2 257,0 1-65,0-1-32,0-18 64,0-1 33,0 0-97,-19-1-128,19-19-64,-20 20-32,0 0-288,0-20-96,20 0-449,-21 0-960,21 0-2019,-18-20-8744</inkml:trace>
  <inkml:trace contextRef="#ctx0" brushRef="#br0" timeOffset="94367.1875">6908 8590 12684,'0'0'576,"0"0"193,0 0 32,19 0 480,-19 0-320,20 0-32,0 0-33,0 0-95,1 0-64,-3 0 128,22 0-33,19 0-255,-18 0-32,18 0-97,1 0-96,-1 0-31,20 0-161,-19 0 0,20 0 224,-1 0 33,0 0-97,21 0-96,-20 0 96,19 0-63,20 0-65,-20 0-32,19 0-96,-19 0 96,1 0 129,0 0 63,0 20-192,-1 1-64,0-21 0,0 20 224,1-1-159,-21 1 191,20-20-96,-20 20 65,-20-20-97,21 0-128,-41 0 96,22 0-128,-23 19-32,-17-19 160,19 0 32,-20 0-95,-1-19 63,1 19-96,0 0 0,0 0-64,0-20 128,-1 20-160,-19 0 32,20 0 64,-20 0-96,20 0 64,-20 0-64,20 0-64,-20 20 96,0-20 0,20 0 64,-20 0-160,0 0 32,0 0 0,0 0-64,0 0-64,19 0-128,-19 0-225,0 0-608,0 0-384,0 0-737,20 0-2947,-20 0-6246</inkml:trace>
  <inkml:trace contextRef="#ctx0" brushRef="#br0" timeOffset="95772.4608">3671 9286 11370,'-39'-20'2242,"39"0"-512,-20-1 224,0 21-192,0 0 63,1 0-576,19 21-672,-20 19 96,20-1 127,0 20 97,0 1-224,20-1-97,19-19-127,-19 0-225,21-40-32,-3 20 0,3-40 65,-3 1-129,3-2-32,-21-19 128,-20 21-352,0-21 128,-20 1-224,20 18-32,-41 1-225,23 1 33,-2-1-65,0 20-159,-1 0-418,21 20-383,0-1-865,0 1-1217,21 1-4517</inkml:trace>
  <inkml:trace contextRef="#ctx0" brushRef="#br0" timeOffset="95968.75">4149 9503 15598,'18'20'2947,"-36"-20"-1153,-2-20 288,-1 20-321,1-39-287,0 19-417,1-19-513,19-21-287,0 20-225,19 1-32,1-2-129,0 22-479,21-1-737,18 20-1346,-19 0-3074</inkml:trace>
  <inkml:trace contextRef="#ctx0" brushRef="#br0" timeOffset="96916.0155">5141 9206 9128,'-40'-20'3652,"19"20"-1378,3-20-416,-2 20-129,0 20-95,-1 19-97,-17 2-480,17 18-160,1 21 0,20-21-192,0 20-225,0-39-128,20 0 1,19-21-33,2-19-32,-1 0 0,-1-39-159,1 0 63,0-2-96,-1-18-96,-19 20-96,-20-22 128,0 2-192,-20 0 0,0-1-129,1 1 97,-21-2 96,0 2 96,19 20-96,3-2 96,-2 22 96,0-1 0,20 20 96,-21 0 97,21 0-193,0 20 32,21-1 224,19 22-64,-22 18 1,23 0-129,19 2-160,-21-2 128,1 1-160,19-21-64,-39 1 32,21-1-289,-23 2-255,2-22-65,1 1-384,-1-20-1217,-20 20-1922,20-20-2466</inkml:trace>
  <inkml:trace contextRef="#ctx0" brushRef="#br0" timeOffset="97134.7655">5677 9246 20563,'39'40'3683,"-39"-21"-2401,20 21-482,0-21 161,1 22-384,-3-2-193,2-19-352,21 0-128,-21-1-256,-2-19-417,3 0-544,-1 0-1442,0-19-3010</inkml:trace>
  <inkml:trace contextRef="#ctx0" brushRef="#br0" timeOffset="97282.2264">5696 9007 15374,'-39'-39'5093,"39"39"-4292,0-20-929,0 20-962,0 0-1344,20 20-1249</inkml:trace>
  <inkml:trace contextRef="#ctx0" brushRef="#br0" timeOffset="97909.1796">6054 9286 14701,'20'0'1025,"-20"19"-128,20 1 1826,19 0-513,-19 19-609,21 2-640,-3-2-96,-17-19-320,-1 19-1,0-39-159,-2 20 223,-18-20-191,0 0 63,-18-20-288,-2 0-96,20 1-32,-41-21-64,41 21 128,-20-22-128,2 2 0,18-20-32,0 19-192,18 19-96,2 2-64,21-1-513,-3 20-417,3 20-768,-1-20-1729,-1 40-129,1-20-3875</inkml:trace>
  <inkml:trace contextRef="#ctx0" brushRef="#br0" timeOffset="98162.1093">6550 9305 6886,'40'20'5381,"-21"0"-1441,1-20-609,0 0-737,1 0-768,17-20-352,-18 0-385,1 1-321,-1-1-223,-20 0-289,20-1-96,-20 2 32,0-1-128,-20 0 1,0 1-33,-1 19-32,-17 0 32,18 19-32,-21 1-96,21 0 192,-19 20-128,19 0 64,0 19-32,20-20 128,20 2-160,0-2-257,19 0-479,22-19-481,-3 0-257,3-20-320,18-20-1409,0 0-1441</inkml:trace>
  <inkml:trace contextRef="#ctx0" brushRef="#br0" timeOffset="98365.2342">7186 9286 11274,'-20'-40'7399,"0"19"-4292,20 21-833,-21 0-704,3 21-513,-2-1-160,20 19-193,-21 1-351,21 20-33,21-21-128,17 1-192,3-21-352,18 1 31,1-20-63,-21-20-192,21 20-706,-21-39-864,1 19-1665,-20-19-1570</inkml:trace>
  <inkml:trace contextRef="#ctx0" brushRef="#br0" timeOffset="98554.6875">7384 9027 17232,'-20'-39'3651,"20"39"-864,0 0-1154,20 19-127,0 21-289,-20-1-512,39 22-417,-19-2-256,21 1-96,-3-1-352,3-20-33,-3 2-159,-17-21-385,-1-1-481,0-19-1056,-20 0-2691</inkml:trace>
  <inkml:trace contextRef="#ctx0" brushRef="#br0" timeOffset="98937.5">7423 9225 19250,'0'0'3075,"20"0"-2114,20 0 800,-19 0-512,38 0-384,-19 0-288,-1 0-385,1 0-64,19 21-32,-19-21 32,0 0-160,-1 0 96,2-21 64,-21 2-96,-2-1-64,2 0 96,1 1-96,-21-1 0,0 0 0,0 20-128,-21-21 128,1 21-32,2 0 64,-2 0-32,-1 21 160,-19-1 257,21 19-257,-1 1 96,20 0-128,0 0-64,0-1-256,39 0-32,-19-19-289,41 1-128,-23-1-319,23-20-450,-22 0-960,21-20-1474,-21-1-928</inkml:trace>
  <inkml:trace contextRef="#ctx0" brushRef="#br0" timeOffset="99321.289">8237 9225 11883,'0'-39'4932,"-19"19"-1761,19 1-1025,0 19-288,-20 0-545,20 19-191,0 1-162,-20 19-351,20 2 0,0 18-289,20-20-32,0-19 0,-1 21-191,21-41-1,-20 19 0,19-19-32,-19-19-32,0-1-32,21-21-32,-41 2-224,0 0 256,0-1-33,0-20-319,-20 1 224,-1-2-128,1 2 64,0 20 320,-19-2-192,19 41 416,0 0-32,0 0 65,20 21-65,0 19 0,20-1 1,0 0-65,21 2-192,17-1-32,-17-21-96,18 21-96,-19-21-225,-1 22-672,-19-21-64,0-1-1537,0 1-3300,-20 0-6822</inkml:trace>
  <inkml:trace contextRef="#ctx0" brushRef="#br0" timeOffset="101421.875">5080 9862 1185,'-38'0'9961,"38"-21"-8295,-20 21-449,20 0 96,0 0 513,0 0-193,0 0-544,20-20-448,-20 20 64,20 0-97,-2 0 161,23 0-128,-21-20-97,20 20-160,-1 0 33,21 0-129,-21 0 0,22 0 33,-2 0-1,0 0-128,21 0 0,-1 20 33,0-20-129,0 0 192,21 0 0,-21 0-64,40 0 1,-20 0 63,21-20-256,-21 20 0,0 0 32,0-19 32,0 19-32,1 0 64,-1-20 96,0 20 97,0-20-193,1 20 160,-20 0-96,19-19 1,-20 19 95,1 0-96,19 0-64,-20 0 32,-19 0-64,19 0 97,0 0-1,-18 0 0,-2 19-128,0-19-32,1 20 32,-21 0-32,21-20 32,-21 0-32,1 19 160,1-19 65,-23 0-33,3 0-32,-1 0 64,0-19-64,-20 19-63,20 0-129,-20 0 0,0 0 0,0 0 0,0 0 0,0 0 0,0 0-193,0 0-479,0 0-513,0 0-129,0 19-672,0 1-1473,0 0-7015</inkml:trace>
  <inkml:trace contextRef="#ctx0" brushRef="#br1" timeOffset="113246.0936">9587 9027 16655,'0'-59'2915,"0"59"-1410,-20-20 129,-19 20-353,19 20-512,-20 0-449,1-1-320,-1 21 128,20-1-160,0-18-64,1 19 0,19-1-96,0-19 0,0 20-32,19 0 63,1-1 65,-20 0 160,20-19-64,-20 21 32,0-2-32,0-19 64,0 19-31,-20-39 63,20 20 160,0-20-128,20 0 128,-20 0 32,20 0 1,0-20-193,-1 0-160,1 20 96,0 0-96,20 0-64,-19 0-257,-3 0-351,22 0-482,-19 20-479,-1-20-1154,-2 20-896,3-20-11114</inkml:trace>
  <inkml:trace contextRef="#ctx0" brushRef="#br1" timeOffset="113564.453">10004 9225 18225,'-20'0'2338,"-19"0"-801,19 21-159,0-1-129,20 0-480,-20 19-481,20 0-96,20 2-160,0-21-32,19-1 32,1-19-32,1 0 96,-23-19-96,23-1 0,-41-21 0,20 2 0,-40 19-64,-1-19-64,1 19-64,-18-1 0,17 21-385,1 0-480,20 0-640,0 21-1154,0-1-1089</inkml:trace>
  <inkml:trace contextRef="#ctx0" brushRef="#br1" timeOffset="113731.4452">10262 9364 19314,'20'-39'2274,"-20"0"-160,0-1-705,20 0-384,0 0-544,0 1-417,0 19-737,-1-1-1057,21 21-1953,-19 0-1474</inkml:trace>
  <inkml:trace contextRef="#ctx0" brushRef="#br1" timeOffset="114622.0703">10859 9166 11466,'-21'-39'2659,"1"39"-1058,0-20 289,0 20-352,20 20-321,-19-20 32,-1 20-448,20 19-193,-20 21-159,20-20-33,0 19-128,20-20 1,0 2-129,-1-22-96,21 1-32,1-20 32,-23-20 32,22 1-192,1-22-224,-23-18 31,-18 20 129,21-22 128,-21 2 32,-21 0-128,3-21 96,-2 21 0,-1-1-64,-19 20 96,22 1 128,-3 39 96,1 0 0,20 0-63,-20 39 95,20 1 128,0 0-95,20 19-1,0 0-192,1 2 96,17-2-128,3 21 32,18-41-128,-19 20 160,19-18-160,1-21 224,-21-1-160,1-19 33,1 0-33,-23 0 32,2-39 0,1 18-128,-21-18 64,0-20-64,0 19 0,-21 0-33,1 0 1,2 1 192,-3 19-96,1-1 0,0 21 0,0 0-96,0 21 32,20-1-96,20 0-480,0-1-450,0 21-991,21-21-1987,-23 2-2659</inkml:trace>
  <inkml:trace contextRef="#ctx0" brushRef="#br1" timeOffset="114998.0467">11493 9305 14862,'0'-39'3042,"0"-2"-63,0 2-416,0 19-545,0-19-481,0 19-832,20-1-353,20 1-320,-20 20-64,19 0-224,1 0-161,-1 0 65,22 0 32,-23 0 64,-18 0 127,21 20-63,-21-20 128,-1 0 128,1 0-64,0 0 96,-20-20 64,0 20-127,0-19 191,0 19-96,0-20 64,-20 20-192,-19 0 192,19 0-128,0 20 64,-21-1 65,23 1-65,-2 21 0,-1-2-64,21 1-64,0 0 32,41-20-384,-3 19-289,3-19-288,18-20-769,-19 0-960,19 0-1314,-19 0-1441</inkml:trace>
  <inkml:trace contextRef="#ctx0" brushRef="#br1" timeOffset="115324.2186">12148 9127 9192,'-40'-20'7303,"22"20"-4676,-3 0-706,1 20-319,20 19-33,-20 1-255,20 0-289,0 0-609,40-1-384,-19-19 160,37-1-192,-17-19 64,-2-19-32,-19-1-96,20 0-64,-21-19-96,-19-21 32,0 20 224,0-19-128,-19-1-64,-1 1-33,0-2 161,0 22 128,-1 0 289,3 19 287,18 20 33,-20 20-96,20 19 63,20 0-223,-2 2-257,3-2-160,39 20-192,-21-18-417,21-1-448,-21-1-608,1 0-1314,-1 2-3011</inkml:trace>
  <inkml:trace contextRef="#ctx0" brushRef="#br1" timeOffset="116004.8827">12922 9345 16655,'0'80'1378,"20"-21"-385,-20 0 256,20 21-160,21-21-96,-23 1-129,2-40-255,1 19-321,-1-39 65,0 0 223,-20 0-63,-20-19-289,0-21-160,-1-20-32,-17 1-64,-3 0 128,1-21-160,20 1 96,-19-1-192,19 1 64,0 19-64,20 1 320,20 18-256,0 21 96,0 1 96,-1 19-32,21 19-32,-20 1-32,21 21 0,-23-2-96,2 20-96,1-18-33,-1-2-255,-20 1-193,20-1-256,-20-18-192,0-1-640,0-20-1218,0 0-2562</inkml:trace>
  <inkml:trace contextRef="#ctx0" brushRef="#br1" timeOffset="116375">13339 9086 12812,'0'0'3523,"-20"0"-1954,1 21 449,-1-1 0,20 19-160,-20 20-288,0-18-642,20-2-575,20-19-225,0 19 32,0-39-64,-1 20-32,1-20-96,0-20-64,0 1-64,1-1-96,-3-19 128,-18-1 63,0 0 33,0 20 64,0-19 0,-18 39 97,18-20 159,-21 20 0,21 20-64,0-1 225,0 21-161,0 0-160,21 0-64,-3-1-256,23-19-288,17-1-289,-17 1-576,-1-20-1218,-21 0-2145,1 0-4197</inkml:trace>
  <inkml:trace contextRef="#ctx0" brushRef="#br1" timeOffset="116556.6405">13697 9186 17008,'0'20'4228,"19"-1"-1954,-19 22-288,20-21-961,0 19-801,-20-19-32,20-20-192,0 19-384,1-19-417,-21 0-640,18 0-1410,-18-19-1922</inkml:trace>
  <inkml:trace contextRef="#ctx0" brushRef="#br1" timeOffset="116693.3593">13657 8948 14637,'-20'-40'2627,"20"20"-1987,0 20-608,0-20-64,20 20-512,0 20-994,0 19-2401</inkml:trace>
  <inkml:trace contextRef="#ctx0" brushRef="#br1" timeOffset="116903.3203">14054 9345 16431,'0'0'2979,"0"-20"-513,-20-19-192,1 19-480,19-21-545,-20 2-352,20-20-609,-20 18-224,20 2-64,20 19-128,-20 0-576,20 1-514,19 19-479,-19 0-1090,20 19-1761,-1-19-2627</inkml:trace>
  <inkml:trace contextRef="#ctx0" brushRef="#br1" timeOffset="117345.703">14193 8729 17328,'-20'-19'3331,"20"-1"-2146,0 20-416,20-20 608,1 20 1,17-19-418,-18 19-447,21 19-449,-2-19 32,-19 20-96,20 0 32,-21-1-64,21 21 0,-20-19 0,19 18 96,-19-19-64,0 19 64,20 0-32,-21 2 0,1-2-64,0 1 0,0-1 64,1 22 32,-1-22-128,19 21 96,-19-20-64,0-1-64,0 0 224,-20-19-96,0 21 32,-20-22-96,0-19 0,0 0-128,-1 0-577,3-19-448,-2 19-1121,-1-20-3043</inkml:trace>
  <inkml:trace contextRef="#ctx0" brushRef="#br0" timeOffset="127073.242">15920 8868 10794,'0'-39'2050,"-20"19"-577,20 20 97,-20-19 383,0 19-191,1 0-801,-1 19-288,0 1 127,-20 39 193,21-20 96,-1 41-224,0-21-160,0 22-321,0-3-160,20-17-288,20-2 128,0 1-224,20-40-192,-1 19-353,1-19-640,19-20-1057,2 0-1570,-2 0-2947</inkml:trace>
  <inkml:trace contextRef="#ctx0" brushRef="#br0" timeOffset="127457.0311">16297 9166 16463,'-20'-39'1954,"0"19"-1474,20 20 930,-19 0 447,-1 20-511,0 19-385,0 1-449,20 0-224,0 0 1,0-1-225,20 0 64,0-39-96,19 20 32,-19-20-64,20-20-96,-20 1-96,-1-1 128,1-19 0,0 19 32,-20 0 96,0-1-128,-20 2 224,20-1 64,-20 20 64,20 20-128,-19-1 33,19 2-65,0 19-32,19-1-128,1-19 0,0-1-353,21 1-287,-21 1-385,19-21-641,-19 0-1121,0 0-736,0-21-3075</inkml:trace>
  <inkml:trace contextRef="#ctx0" brushRef="#br0" timeOffset="127681.6405">16437 8988 9801,'0'-61'7239,"0"61"-4132,0 0-1154,20 0-95,-20 21-448,18-1-386,-18 19-543,21 20-225,-1-18-192,0 18 0,0 0-64,19 2-160,-19-22-320,0 0-257,0-19-544,-1 1-801,-19-21-1954,20 20-2883</inkml:trace>
  <inkml:trace contextRef="#ctx0" brushRef="#br0" timeOffset="127971.6796">16893 9066 16335,'20'-19'897,"-40"19"-577,-1 19 993,3 1 417,-23 21-417,1-2-256,1-19-320,19 19-128,-20-18 255,21-1-287,-1 0-129,20-1-256,0 1 33,20-20-33,-1 20 0,21-20-64,1 0-64,-3 0-64,3 0-192,-21-20-96,19 20-513,-19 0-704,20 20-770,-21-20-1792,-19 19-1314</inkml:trace>
  <inkml:trace contextRef="#ctx0" brushRef="#br0" timeOffset="128347.6561">17330 9186 10666,'20'-39'6790,"-40"19"-5637,20 20-384,0 0 960,-20 0-63,-1 20-545,-17-1-544,17 1-1,1 19-31,-20 2 95,40-2-415,0-19-161,0 0 64,20-1-64,0-19-64,21 0 64,-3 0-160,3-19 0,-21-1 32,0 0-129,-1 1 1,1-1 128,-20 0 0,0-1 96,-20 21-32,20 0 32,-19 0 32,19 41-32,0-21-64,0-1-128,19 21-224,21-21-833,0-19-1314,19 20-2369</inkml:trace>
  <inkml:trace contextRef="#ctx0" brushRef="#br0" timeOffset="129152.3436">18302 9147 11691,'-19'-40'2242,"19"19"-609,-20 21 385,0-20-96,0 20-385,0-19-448,1 19-384,-1 19-128,0 1 63,-21 1-63,23-1-193,18 19-192,-20-19-128,20 19-64,0 2 32,20-2-96,-2-19 193,2 0-65,21-20 64,-2 0 32,-19 0 64,20-20-64,-20 0-32,-1-19 65,1 19-193,0-1-33,0 2 66,-20-1-98,0 0 130,0 20-65,0 0 96,0 0-192,0 0 31,0 20 130,0 0 127,0-1-128,0 2 0,20-21-96,-20 20-224,19 0-321,1-1-224,0-19-512,21 0-1281,-23 20-1859,2-20-9416</inkml:trace>
  <inkml:trace contextRef="#ctx0" brushRef="#br0" timeOffset="129354.492">18680 9364 160,'0'-39'19538,"0"19"-18096,-20-39-418,0 19 258,0 0-289,-1 1-545,21-2-288,-18 21-224,18-19 0,18 39-128,3-20-128,-1 20-609,0 20-609,19-20-992,1 20-1122,0-1-9672</inkml:trace>
  <inkml:trace contextRef="#ctx0" brushRef="#br0" timeOffset="129616.2108">19156 9047 17936,'-40'-20'1570,"21"20"-1,-1 0 353,-20 0-128,1 39-545,19-19-352,0 21-449,-1-2-351,21 1 63,0 0-96,21 0-96,19-1-128,-1-19-353,1-1-288,-1-19-320,1 0-416,0 0-833,-21 0-962,21 0-1600</inkml:trace>
  <inkml:trace contextRef="#ctx0" brushRef="#br0" timeOffset="129913.0859">19573 9027 16239,'20'-39'1762,"-20"19"-673,-20 20 256,0 0 256,-20 20-351,1-1-258,-22 21-287,23-21-224,17 22-97,1-1-128,0-21-288,20 1 96,20 0-64,21-1 64,-3 2-64,23-1 32,-2 0-128,-19-20 160,-1 19-128,-19 1 32,0 0-32,-20-1-96,-20 1-64,0 1-449,1-1-576,-21-1-737,20-19-1345,-19 20-4965</inkml:trace>
  <inkml:trace contextRef="#ctx0" brushRef="#br0" timeOffset="130246.0936">18401 9623 19250,'0'0'2850,"40"0"-2593,19 0 1120,22 0 545,18-20-321,19 0-736,1 20-513,21-19-320,-21 19-160,-20-21-224,1 21-128,-21 0-385,0-20-513,0 20 129,-39 0 128,0 0-769,-21 0-736,1 0-353,0 20-10185</inkml:trace>
  <inkml:trace contextRef="#ctx0" brushRef="#br0" timeOffset="130556.6405">19731 8670 17424,'81'0'4773,"-22"20"-3588,40 19 32,0 22-32,-20-2-256,-18 40-449,-2-20-288,-19 21-384,-21-21-256,1 1-65,0-21-159,-20 1 191,-20-21-448,0-19-704,1 0-1634,-1-1-4549</inkml:trace>
  <inkml:trace contextRef="#ctx0" brushRef="#br2" timeOffset="141710.9375">18243 2754 6245,'-20'-40'1570,"20"21"95,0-1 738,0-1-257,-20 1-224,20 20-161,0-19-255,0-1-129,0 0 160,-19 1 1,19 19-481,0 0-256,-20 19-385,20 1-128,-20 19 161,20 22-33,0-2-64,0-20-31,20 2-129,0-2-96,19-19 96,1-20-32,-1 0 1,21-20 31,-1-19-96,-19-2-160,19 2-32,-38-20 0,-1-2-161,-20 22 97,-20 0 160,-1-1-128,-17 19-32,-3 21-160,1 0-97,1 0-159,-1 21-609,20-1-1410,1 0-3266</inkml:trace>
  <inkml:trace contextRef="#ctx0" brushRef="#br2" timeOffset="142614.2578">20426 1106 10537,'0'-40'2114,"0"21"481,0-1-353,0 0-288,0 1-32,0 19-193,0-21-351,0 21-738,-19 0 1,19 21 288,-20 18 0,20-19-321,-20 39-255,20-19-33,0 19-160,20-19 32,19-1 96,1 2-63,0-41-65,19 20 32,0-20-128,2-40-160,-2 19-96,-19-18 0,-20-1-257,0 1 1,-20-2 288,-20 2-225,-20 19 65,20-19 96,-19 19 0,-2 20-321,21-19-608,-18 19-929,17 0-2723,21 0-13740</inkml:trace>
  <inkml:trace contextRef="#ctx0" brushRef="#br2" timeOffset="143494.1406">23266 2536 16079,'19'-20'1537,"-19"-1"161,0 2 256,-19-1-577,-1 0-224,-21 20-64,21 20-448,-18 0-129,17 20 161,1 19-97,20 0-127,20-18-193,1 18-96,17-20 32,3-19-32,-1 0 97,-1-20-33,-19 0-96,20 0 32,19-20-96,-19 0 0,-21-19-256,1 0-96,0-2-32,-20 2-97,-20 19-287,-19-19-418,-1 19-863,0 20-2628,-19 0-10121</inkml:trace>
  <inkml:trace contextRef="#ctx0" brushRef="#br2" timeOffset="144522.4609">20962 3667 12780,'-20'-20'2274,"20"1"-449,-19 19 257,19-20-448,-20 20-257,20-20-31,-20 20-482,20 0-287,-20 20 32,0 0-33,1-1 65,-21 21-321,40-1 224,-20 21-127,20-20-1,0-1-224,20 2-31,20-2-1,-1-19-96,21 0 192,-1-20-160,0-20 32,-18 0-128,17-19-224,-17-2 96,-21 2-160,0-1 31,-20 1-191,-20-2-32,-20 2 63,1 19 33,-1 1-1,-1-1-191,2 0-801,19 20-2467,-20 0-6982</inkml:trace>
  <inkml:trace contextRef="#ctx0" brushRef="#br2" timeOffset="147877.9295">18620 2476 1761,'-21'0'3459,"21"0"-2658,0-20 577,0 20 415,0 0-191,0 0-353,0 0-512,0 0-417,0 20 96,0-20 225,0 0 160,0 19-257,0-19-95,0 0 95,-18 21-224,18-21 97,0 0 159,0 0 193,0 0-192,0 0-33,0 0 33,0 0 31,0 0-319,0 0-97,0 0-32,0 0-128,0 0-128,0 0 192,0 0-96,18 0 96,-18 0 32,0-21 96,21 21 33,-21 0 31,20 0-32,-20-19-32,0 19 33,20-20-97,0 20-64,-20 0-64,19-20-32,1 20 128,0-19-128,0 19 96,0-20-128,-1 0 160,1-1-96,0 2 64,20-1 0,-21 0-64,21 0 32,-19 20-96,19-19 64,-22-1 65,23 0-194,-21-1 482,0-18-289,19 19 0,1 1-128,-20-1 64,19 0 64,1-20-128,-19 20 64,17 0-32,-18 1 160,21-1-96,-2-19 96,1 19-160,-1-1 0,-19 1-64,0 20 160,0-19-96,0-1 97,19 0-33,-19 1 32,20-1-96,-1-1 32,-19 1 96,21 0-96,-21-19 192,19 19-32,1-19 65,-1 18-225,-19 1 32,20-19-32,-20 19 192,19-19-224,-19-2 192,20 2-64,-1 19 64,-19-19-96,1 19 161,17-1-65,-18 1-160,-20 1 64,21-1-96,-21 20 0,20 0-32,-20-20-128,0 20-417,0 0-288,20 0-384,-20 0-993,0 20-1954,0 0-5733</inkml:trace>
  <inkml:trace contextRef="#ctx0" brushRef="#br2" timeOffset="151683.5936">20843 1325 3267,'0'-20'64,"0"20"352,0 0 449,0-21 384,0 21 705,0 0-128,0 0-769,0-20-481,0 20 321,0 0 416,0 0-128,0 0-96,0 20-128,0-20 32,0 0 96,0 0-96,0 0-320,0 0-161,0 0-223,0 0 95,0 0 128,0 0 97,0 0 0,0 0-97,0-20-128,0 20 1,0 0-161,0 0 32,0 0-224,0 0-32,0 0 96,0 20-64,0-20 33,20 0-1,-20 0 0,0 0 0,0 0 32,0 0 32,0 0 32,20 0 0,-20 0 0,0 0 1,20 0 31,-20 0 64,20 0-320,-20 0 256,0 0-64,19 0 32,-19 0 0,0 0 97,0 0-33,0 0 64,0 0-128,0 0 33,20 0-33,-20 21-64,0-21 0,0 0-32,0 0 32,20 0-64,-20 0-64,0 0 64,20 0 64,-20 0-32,0 0-160,0 0 128,0 0 0,21 0 32,-21 0-32,0 0-32,0 0 64,0 0-32,0 20-32,18-20 32,-18 0 97,0 0-194,20 20 97,1-20 1,-21 0-66,20 0 98,0 19-65,-20-19 64,18 0-32,3 20 32,-21 0-64,20-20 128,0 19-160,0-19 64,-1 21 64,1-21-128,20 20 128,-20-20-96,-1 20 0,21-20 64,-20 19-128,1 1 160,-3 0-128,2-20 96,0 19 0,1-19 0,-1 20-64,0 1 32,19-21-32,-19 20 0,0-1 0,19 1-32,-19 0 128,0-1-96,20 1 64,-21 0 0,21-20 33,-20 21-97,1-1 96,17-20 0,-18 19-64,21-19 128,-23 20-224,3-20 64,-1 20 32,20-20-32,-21 19 32,1-19-32,0 20 64,20 1-128,-1-21 96,1 20 0,-20-1 0,-1-19-96,1 20 192,0-20-192,0 20 96,19-20-32,-19 0 0,1 19 32,-21-19 0,20 0-32,0 20 0,-20-20-96,20 0 128,-20 20 32,19-20-64,1 0 0,-20 21 0,20-21 64,-20 0-128,20 19 64,-20-19 0,20 20 64,-20-20-32,19 0-64,-19 0 64,20 0-96,0 20 64,-20-20-32,20 0 128,0 19-96,-1-19 32,-19 20-32,20-20 0,0 0 32,-20 20-64,21-20 64,-1 0 0,-2 0 0,-18 19-64,20-19 32,1 0 64,-1 21 96,0-21-512,-1 0 480,1 20-480,0-20 672,-20 0-448,20 0 160,-20 20 0,20-20-32,-20 19 0,19-19 0,-19 0 64,20 0-128,-20 0 96,20 20-32,-20-20 64,20 0-64,-20 0 0,0 20 0,20-20 64,-20 0-64,0 0 32,0 0 0,0 0 0,0 0 0,0 0-32,0 0 129,19 0-129,-19 0 64,20 20-64,-20-20 0,0 0 32,20 19-32,-20-19 32,0 0 0,20 0-64,-20 21 160,0-21-160,0 0 64,0 0-32,0 0 128,0 0-64,0 0 0,0 0-32,21 0 64,-21 0 0,0 0-96,0 0 96,0 0-96,0 0 160,0 0-160,0 0 33,18 20-98,-18-20-31,0 0 32,0 0 32,0 0 32,0 0 0,20 0-32,-20 0-64,0 0 96,0 0 0,0 0-192,0 0-32,0 0 0,0 0-289,0 0-224,-20 0-159,20 0-354,0-20-864,0 20-2562,0 0-5510,0-21 3780</inkml:trace>
  <inkml:trace contextRef="#ctx0" brushRef="#br2" timeOffset="153383.7889">21320 3667 3651,'-20'0'1986,"20"0"288,0 0-64,-20 0-865,20 0-672,0-20 288,0 20-288,0 0-289,-20 0-64,20 0 289,0 0 192,0 0-33,-20 0-127,20 0-33,0 20-159,0-20-65,-19 0 257,19 0 192,0 0 31,0 0-191,0 0 64,0 0-289,0 0-224,0 0 33,0 0-161,0 0 64,0 0-32,0 0-32,0 0-160,0 0 96,-20 0-32,20 0 128,0 0-64,20-20 128,-20 20 161,0 0-161,19 0 160,1-19-192,0 19-95,0-20-65,0 20 64,-1-20-64,1-1 32,20 21-32,-19-19-32,17-1 128,3 0-64,-1 1 128,-22-1-64,23 0 160,-1 1-32,-1-2 65,21 1-161,-21 0-64,22-19 128,-23 19-160,23 1-32,-22-3 96,1 3 0,-1-1-160,21 0 128,-21 1 0,1-1-64,0 0 128,-1 1 129,1-2-97,-1 1 32,2 0-64,-1 1 128,-1-1-288,1 0-32,0 1 128,-1-1 32,1-1 65,19 1-193,-18 1 160,17-1 64,-17 0 64,18 1-96,-19-1-32,-1 20 33,-19-21 31,0 21-96,0-20 128,0 20-128,-1-20 0,1 20 64,-20 0-64,20-19 1,-20 19-97,0 0-257,0 0-351,0 0-834,0 0-928,0 0-3171,-20 0-7335</inkml:trace>
  <inkml:trace contextRef="#ctx0" brushRef="#br2" timeOffset="155086.9139">18699 2913 3427,'-19'0'2594,"-1"-20"-2594,20 20 64,0-20 128,0 20 97,0 0 223,-20-19 321,20 19-64,0 0-193,0-20 802,0 20 479,-20 0-31,20 0-417,0 0-95,-21 0-33,21 0-64,0 0-320,0 0-449,0 0-159,0 0-97,0 0 0,0 0 64,0 0 161,0 0 63,21 0 0,-21 0-95,0 0 127,0 0-191,0 0-97,0 0-32,0 0-32,20 0-64,-20 0-32,20 20 64,-20-20-31,20 0 127,-1 0 32,1 19-32,-20-19-32,20 0 65,0 0-97,0 0 64,-1 0 32,21 0-96,-20 20-32,19-20-95,-19 0-33,21 0 96,-1 20-32,-22-20-32,23 19 96,-1 1-64,-1-20 32,1 21-32,-1-1 32,21-20-64,-21 19 0,1 1 128,19-20-128,-18 20 96,-1-1-63,-1-19 95,-19 20-160,20 0 96,-1 1-64,-19-21-32,20 19 128,-1 1-96,1-20 32,1 20-32,-2-1-96,1-19 160,-1 20-32,1-20-96,0 20 128,-21-20-96,21 19-64,-20-19 192,0 22-128,19-22 0,-19 0-32,1 19 96,-1 1-128,-2-20 128,2 20-160,-20-1 128,21-19-32,-1 20 64,0-20-64,-1 20 32,-19-20-64,20 21 32,0-2 32,0-19-32,0 20 0,-1-20 64,1 20-32,0-1-32,-20-19 0,20 0 64,-20 20-128,20-20 161,-1 0-130,-19 20 66,20-20-33,-20 19-33,20-19 66,0 21 63,-20-21-32,21 20-64,-3-20 32,-18 20 64,20-1-64,-20-19-32,20 20 64,-20-20-64,21 0 64,-21 20-96,0-20 128,0 0-128,0 0-64,0 0-192,0 0-1,0 0-191,0 0-33,0 0-640,0 0-736,0 0-1891,0 0-4228,0 0-4515</inkml:trace>
  <inkml:trace contextRef="#ctx0" brushRef="#br2" timeOffset="157006.8359">20744 1384 1313,'0'0'2082,"0"0"-385,-19 0 289,19 0-128,-20 0-353,20-20 1,-20 20-97,20 0-128,0 0-736,0 0 320,0 0 64,-21 0-33,21 0-63,0 0 160,0 0 96,-20 0-224,20-19-385,0 19 1,0 0-1,-20 0-95,20 0-1,0-20 32,0 20 161,0 0-161,0 0-63,0 0 63,-18 0-128,18 0 97,0 0-289,0 0 128,0 0-64,0 0-32,0 0 65,0 0-225,0 0 32,0 0 96,0 0 0,0 20 64,0-20-96,0 19 160,0 1-128,0-20 64,0 20-96,0-1 129,0-19-129,0 21 64,0-1-64,0 0 64,0-20-64,0 19-96,0 1 160,18 0 64,-18-1-128,0 22 0,0-21 33,0 19-130,20-19 162,-20-1-33,0 21-32,20-19 32,-20-1-64,21 19 64,-21 0 0,20-19 0,0 40-32,-20-20 0,19-1-96,-19-19 64,20 20 32,-20 0-64,20-1 96,0 0-32,-20 2-224,20-21 64,-20 19 64,19-19 64,-19 19 96,0-18 0,0 19-95,0-21 63,0 21 0,0-21-96,0 2 0,20 19 0,-20-21 96,0 1-160,0 0 32,0-1 96,0 1 64,0 21-160,20-22 0,-20 1 192,0 0-192,0 19 64,0-19 32,0 1-64,0 18 32,0-19-32,0 0 0,0-1 0,0 1 0,0 1 64,20-1 32,-20-1-192,0 1 32,0 0 160,0-1-64,0 1-128,20-20 160,-20 20-64,0 1 0,0-2 32,0 1 32,19 0-160,-19-1 96,0 1 32,0 0 32,20-1-64,-20 3 32,0-3-64,0 1 32,20-20 64,-20 20-32,0-1 0,20-19-32,-20 20 32,0 0 0,0-20-32,21 21 64,-21-21-64,0 0 65,0 19-65,0-19-32,0 0 128,0 20-128,18-20 32,-18 0 0,0 20 32,0-20-96,0 0 128,0 0-96,0 0 32,0 0 32,0 19 0,0-19-64,0 0 0,0 20 64,20-20-32,-20 0 0,0 0-96,0 0 96,0 0-97,0 0 1,0 0-128,0 0-128,0 0-193,0 0-63,21-20-545,-1 1-897,0-1-1826,-2-19-4868,3 18 832</inkml:trace>
  <inkml:trace contextRef="#ctx0" brushRef="#br2" timeOffset="197053.7109">18719 6526 10089,'-20'-19'2274,"20"19"-736,-19 0 800,19 0-352,0 0-513,-20 19-224,20 21-192,0-1-160,0 2 96,0-2-192,0 0-64,20 1-385,-1 0-96,1 0 32,20-21-63,-1 1 31,1-20-96,0 0-32,-1-20 64,22 1-96,-23-21 1,-17 0-1,-1-19-96,0 0 0,-20-2-64,0 22 32,-20-22-33,-21 22 33,3 0-64,-3 19 32,-18 0 96,19 20-96,0 0-128,1 20-288,19 19-193,0-19-1185,20 19-2690,20-17-5638</inkml:trace>
  <inkml:trace contextRef="#ctx0" brushRef="#br2" timeOffset="197945.3125">19176 6307 256,'0'20'7367,"-20"-20"-6502,20 0-545,0-20 1602,0 20-481,0 0-96,0 0-544,0 0-96,0 0 192,0 0-1,20 0-95,-20 20-192,0-20-321,0 0-64,0 0-160,0 0 64,0 0-31,0 21-97,0-21 64,0 0 32,0 0-32,0 0-96,0 0-64,0 0-97,0-21-31,20 21-416,-20 0-770,0 0-351,0 21-1378,0-21-6919</inkml:trace>
  <inkml:trace contextRef="#ctx0" brushRef="#br2" timeOffset="199276.3671">19156 6367 5637,'-20'20'2402,"20"-20"-1569,0 0 768,-20 0 193,20 0-577,0 0-32,0 0-384,0 0-64,0 0 96,0 0 63,0 0-223,0 0-256,0 0-161,0 0-32,0 0-96,0 0 32,0 0 64,20 0-192,-20 0 33,20-20 63,-20 20 0,0 0 32,20 0 32,-20-19-32,20 19-64,-1 0 161,1-21-129,0 1 32,0 0 0,19 1-32,-19-1 32,21 0 161,18 1-33,-19-22 0,19 21-32,1-19-95,19 0 95,0-22 96,21 2 97,19 20 255,-20-22 193,21-17-256,-21 17-65,20 2-159,-20 0-257,-20 19-64,0 0 0,1 1-96,0 0 96,-1-2 0,-20 21-64,-19 0 32,-1 1-128,2-1 160,-21 0-128,0 20 64,-20 0-32,18-19 0,-18 19 64,0 0-96,0 0 0,0 0 96,0 0-160,21 0 128,-21 0 32,20-21-32,20 21-32,-21-20 0,1 20 96,-20-20-96,20 20 64,0 0-96,-20-19 97,20 19-98,-20-20 66,19 20 31,-19 0 0,20-20-64,-20 20 64,20-19-64,-20 19 96,0-20-160,0-1 128,20 21 64,-20-20-64,0 1-32,0 19 32,-20-20-32,20 20 32,-20-20-64,0 20-32,1 20-64,-1-20 64,0 39-32,0 2 96,0-2 160,20 20-96,0-19 32,20 0-32,0 0 33,20-21-33,19-19 96,0 0 0,2 0-96,-3-19 32,3-1-192,-22-19 32,1 18 0,-20-19-64,0 1-160,-20-20-97,0 18 1,0-18-32,-20 20-65,0-2 65,-20 21 192,1 1-193,-1 19 834,1 0-801,-1 19-193,19 1-736,-19 0-2979,22 1-6695</inkml:trace>
  <inkml:trace contextRef="#ctx0" brushRef="#br2" timeOffset="201029.2968">21816 5335 6245,'-20'0'801,"0"0"-513,20 0 193,-20 0 672,20 0-96,-19-20-64,19 20 256,0 0-64,-20 0-224,20-20 256,0 20 97,0-19-65,0 19-128,0 0-545,0 0 641,0 0-544,0 0-128,0 0-257,0 0 32,0 0-32,0 0 33,-20 0-97,20 0-192,0 0 192,0 0 129,0 0-257,0 0 128,0 0-32,0 0 96,0 0-160,0 0 129,0 0-1,20 0-128,-20 0 0,0 0 0,0 0 97,0 0-129,0 0 32,0 19-32,0-19 64,20 0 0,-20 0 64,19 20-128,-19-20 65,20 0 63,0 20-64,0-20 64,1 19 64,17 1-63,3-20-129,-3 20 64,23-1 64,-22 22-64,21-21-64,-1 19 0,1 22 193,19-22-97,1 20 64,-20 21-32,19-21-96,0 21 161,20-21-33,1 0-192,-21 2 96,20-2 96,-20 1-192,2-1 65,-23-20-33,-17 1 32,18 0-64,-39-20-64,0 0 160,19-1-192,-19 21 160,20-21-160,-1 3 96,-19-3 96,0 1-64,0-20-160,1 20 160,-3-20-96,2 19 97,1-19-97,-21 0 0,0 0 0,20 0 0,-20 0 0,0 0 0,0 0 0,0 0 0,0 0 0,0 0 0,0 0 0,0 0 0,0 0 0,0-19 0,0 19 0,0 0 0,0-20 0,-20 20 0,20-20 0,0 20 0,-21 0 0,21-19 0,-20 19 0,20 0 0,-18 19 0,-3 1 0,1 0 0,0 19 0,20 2 0,0 18 0,0-20 0,20 0 0,21 2 0,18-2 0,-19-19 0,39 19 0,-20-39 0,1 20 0,-1-20 0,0-20 0,-19 1 0,1-1 0,-23-19 0,-18-22 0,0 22 0,0-20-33,-38 20-127,17-2 0,-19 2-384,1-1-513,19 21-257,-20 19-864,1 0-2146,19 0-6438,0 19 3075</inkml:trace>
  <inkml:trace contextRef="#ctx0" brushRef="#br2" timeOffset="202557.6171">19156 6983 1729,'0'0'1185,"0"-20"513,0 20 992,0-21 225,-20 21-961,20-20-417,0 20-415,0-19-1,0 19-193,0-20-63,0 0-64,-20 20 32,20-19 160,0 19-160,0 0-65,0 0 65,0 0-320,0 0-225,0 0 0,0 0 0,0 0 129,20 0-129,-20 0-64,20 0-64,0 0 65,0 19-65,19-19-64,-19 20 32,21-20 32,-23 20 32,22-20-96,-19 19 193,17-19-1,-17 20 64,19-20-127,-1 21-33,1-21 0,0 20-96,-1-1 96,21 1-32,-21-20-32,22 40 33,-2-21 63,1 2-32,-1 19-32,20-21 32,0 21 0,2-1 1,-2 2 31,20 18-96,0 0 32,0 1 0,21-21 129,-1 20-129,-1-18 0,1 18 32,-19-19-64,-1 0-32,0 0 0,0-1-32,-18 0 33,-22-18-33,0-1-128,-19 19 160,19-19-96,-19 0 192,1-20-288,-23 19 192,22 1-128,-19-20 64,-1 21 32,-2-21 32,-18 0 0,21 0 0,-1 0 64,-20-21-96,0 21 0,20 0 32,-20 0-96,0 0 33,0-20-33,0 20-33,0 0-31,0-19 64,0 19 0,0 0-64,-20-20 32,20 20-64,-20-20 0,20 20-32,-21 0-128,3 20 224,-2-20-224,-1 39 288,1-19-32,0 21 32,20 18 32,0-20 32,20 2-64,0-2-32,21-19 128,18 0 32,0-1 64,1-19-128,19 0-32,-20-19-64,1-1-64,-1-19 64,-18 19-96,-21-40 0,0 20-96,-1-19 64,-19 18 32,-39-18 32,19 40-64,-21-21-33,-18 40 129,19-21-128,20 21-192,1 21-449,-1-1-608,0 0-705,20 19-2467,0-19-6117,0-1 2531</inkml:trace>
  <inkml:trace contextRef="#ctx0" brushRef="#br2" timeOffset="203531.25">22252 7836 9032,'0'-20'2530,"0"20"-1793,0 0 1249,0 0 160,0 0-673,0-20-480,0 20 96,0 0 65,0 0-258,0 0 1,0 0-32,-19 20-288,19-20-193,-40 20-160,20-1-32,-19 2-192,-1 19 128,20-21 33,-19 1-161,-1-20 0,20 20-385,20-20-512,0 0-832,0 19-1506,20-19-961</inkml:trace>
  <inkml:trace contextRef="#ctx0" brushRef="#br2" timeOffset="204125">22491 7916 7142,'0'0'2050,"0"0"-1537,0 0 576,0 0 608,0 0-896,0 0-609,0 0-96,0 0 705,0 0 673,-20 0-353,20 0-161,0 0-287,20-20 64,-20 20-289,20-20 33,0-20-225,19 0 0,1 1 225,19 0 287,22-41 321,-2 21 417,20-22-65,-20-18-192,20 20-31,-40-1-738,2 21-288,-2 20 0,-39-1-192,0 19 128,20 2-128,-21-1-32,1-20-352,0 21-192,0 19-289,0 0-449,-20 0-1216,0 0-2915,19 0-9065</inkml:trace>
  <inkml:trace contextRef="#ctx0" brushRef="#br2" timeOffset="205933.5936">21499 5435 1921,'-21'-22'6022,"21"22"-5990,0 0 384,-20 0 2211,20 0-737,0-19-481,0 19-96,0 0 193,-20 0-65,20 0-384,0-20 96,0 20-608,0 0-33,0 0 65,0 0-97,0 0-288,0 0 97,0 0 95,0 0-128,0 0 193,0 0-33,0 0 129,0 0-161,0 0-256,0 0 128,0 0 65,0 0-289,0 0 160,0 20-96,0-20-32,0 19 64,0-19 0,0 0 96,20 22-63,-20-22 31,0 0-224,20 19 384,-20-19-320,0 20 32,21 0 0,-21-20 160,0 19-224,0 1 97,20 0 95,-20 1-128,0-2 160,0 1-288,20-20 320,-20 20-256,0-1 96,18 1 32,-18 0-64,21-1 97,-21 2-65,20-1 32,-20 19-128,20-19 192,-20 0-192,20 19 96,-20-18 128,19 18-256,-19 1 224,20-1-128,0 2 129,-20-2-1,20 20-64,-20-18-128,0 18 96,20-20 96,-20 1-192,0 0 64,19 0-96,-19-1 224,20 0-127,-20 2 31,20-1 64,-20-1 0,20 2-64,1-22 96,-3 21-96,2-1 0,0 0-32,1-18 33,-21 19-97,20-1 0,-2 0 0,3-19 0,-21 21 0,20-2 0,0 1 0,-20 20 0,20-21 0,-20 1 0,19-1 0,1-18 0,-20 18 0,0 1 0,20-21 0,-20 21 0,0-19 0,0 18 0,20-19 0,-20-1 0,0 1 0,0 0 0,20-20 0,-20 19 0,0 3 0,0-3 0,0 1 0,0 0 0,0-1 0,0 1 0,0 0 0,0 1 0,0-2 0,19 1 0,-19 0 0,0-1 0,0 1 0,20-20 0,-20 20 0,0-1 0,0-19 0,0 0 0,0 21 0,0-21 0,0 0 0,0 0 0,20-21 0,-20 21-1442,0 0-672,0 0-865,20 0-2882,0 0-4197,-20 0 3748</inkml:trace>
  <inkml:trace contextRef="#ctx0" brushRef="#br2" timeOffset="209854.4921">20804 5235 3779,'0'-20'3940,"-20"20"-961,20 0-577,0 0-769,0-19-704,-20 19 0,20 0-64,0 0-96,0 0 96,-20 0-65,20 0 161,0 0-192,0 0 0,0 0-257,-19 0 65,19 0-97,0 0-95,0 0-97,0 0 160,0 0-288,0 0 65,0 0-97,0 0 32,-20 0 96,20 0 32,0 0-63,0 0 95,0 0-160,0 19 64,0-19-96,0 0-32,0 0 33,0 0-1,0 0 160,20 20-224,-20-20 224,19 0 1,1 20-129,0-20 160,20 0-128,-1 21 0,21-21 1,-1 0-97,-18 0 0,-3 0-96,23 0 96,-43 0-64,23 0 32,-21 0 32,0 0 0,-1 0-96,-19 0 96,0 0-32,0 0 96,0 0 1,0 0-129,0 0 128,0 0-64,0 0 0,0 0 0,0 0 32,0 0-64,0 0-32,0 0 64,0 0 32,0 0-192,0 0 128,0 0-31,0 0-33,0 0 0,0 0 32,-19 0-64,19 19 96,-20-19-32,0 20-32,0 19 0,20-19 96,-21 19 0,3 2-64,18-1-32,0-1 192,-20 21-224,20-20 32,0-1 0,0 0 96,20-18-192,-20 19 0,0-21 96,0 1-288,0 0 95,-20-20-479,20 19-225,0-19-512,0 0-705,-20 0-2531,20-19-6758</inkml:trace>
  <inkml:trace contextRef="#ctx0" brushRef="#br2" timeOffset="211143.5545">21697 7697 6245,'0'-20'5734,"-20"20"-4453,20-20 545,0 20 384,0-19-288,-20 19-449,20-20-224,0 20-160,0 0-288,0-20-160,0 20-97,0 0-95,0 0-65,0 0-64,0 0 97,0 0-225,0 0-96,0 0 128,0 0 128,0 20-31,0-20 63,0 0-192,0 0 193,0 0-33,0 0-96,0 0-160,0 0 65,0 0-65,0 0 160,0 0-224,0 0 64,0 0-32,0 0 32,0 0-64,0 0 32,0 0 0,0 20 0,0-1 64,0 21 33,20 0-65,-20 0 32,20 19 96,0 1-288,0-21 96,-20 1 160,19-1-224,1-18 32,-20-1 64,20 0-64,-20-20 128,0 0-96,0 0 129,0 0 159,0 0-96,0 0-32,0 0 0,0 0-224,-20 0 64,20 0-96,-20 0 0,20-20 160,0 20-128,-19 0-32,19 0-32,0 20 96,-20-20-96,0 19 160,-20 1-64,21-20 64,-21 20-128,20-1 160,-19 2-64,-1-21 0,19 20-32,1-20 64,0 0-224,20 20-96,-18-20-96,18 0-449,0 0-352,0 0-385,18 0-640,-18 0-1954,20 0-5477,0-20 513</inkml:trace>
  <inkml:trace contextRef="#ctx0" brushRef="#br2" timeOffset="212194.3359">22035 7638 6758,'-20'0'2722,"20"0"65,-20 0-224,20-20-642,-20 20-223,20 0 32,0-20-193,0 20-288,0 0 0,0 0-160,0 0-448,0 0-225,0-19 1,0 19-225,0 0 32,-21 0-128,21 0-128,0 0 257,0 0-129,0 0 192,0 0-64,0 0 32,0 0 33,0 0-97,0 0 96,0 0-192,0 0 128,0 0-96,0 0 1,-18 0-33,18 0 32,0 0-64,0 0 96,0 0-32,0 0 0,0 0-32,0 0 65,0 0-161,0 0 64,0 0 64,0 0-128,0 0 0,0 0 160,0 0-192,0 0 192,0 19-64,0-19-128,0 0 160,0 0-64,18 0-64,-18 20 64,21-20-96,-21 20 160,20-1-160,0 1 128,-20 0-64,39 1 0,-19 18-96,0-19 161,0-1-97,0 1 96,-20 0-32,19-20-32,1 0 32,-20 19 32,20-19-96,-20 0 128,0 0-96,0 0-32,0 0 64,0 0-96,20 0 128,-20 0-192,0 0 128,0 0 64,0 0 96,0 0 1,0-19-193,0 19 0,0-20 0,0-19 0,0 19 0,20-40 0,-1 20 0,1 1 0,0 0 0,0 17-161,1-17-191,-21 19-192,18 1-353,2 19-320,-20 0-385,0 0-1249,21 0-3170,-21 0-4645</inkml:trace>
  <inkml:trace contextRef="#ctx0" brushRef="#br2" timeOffset="213371.0936">23365 6287 10217,'-20'-19'2050,"20"19"-32,0-20 160,0 0-608,0 20-161,0-19-288,0-1-320,20 20-129,-20-21 33,0 21 224,0-20-417,0 20 65,0 0-1,0 0-127,0 0-1,0 0 1,0 0-65,0 0-192,0 0 193,0 0-97,-20 0-64,20 0-32,0 0 1,0 0-65,0 0 0,0 0 0,0 20-32,20-20 32,-20 21-32,0 18-128,19-19 256,-19 19-160,20 1-64,-20 0 97,20 0-33,-20-1-64,20 0 128,-20-17-128,20-3 64,-20-19 0,0 20-64,19-20 96,-19 0-32,0 0 128,0 0-288,0 0 192,0 0-96,0 0 96,0 0 0,0 0 32,0 0-96,0 0 97,-19 0-129,19 20-64,-20-20 224,20 0-160,-40 0 0,20 19 96,-19 1-96,-1 0 32,1 1-192,-1-2-65,-1 1-479,21-20-257,2 20-352,18-20-737,-21 0-1890,21 19-4996</inkml:trace>
  <inkml:trace contextRef="#ctx0" brushRef="#br2" timeOffset="214667.9686">23483 6983 10634,'-19'-20'1537,"19"-1"-1473,0 21 64,0-20 1121,0 20-63,0-19-546,0 19-191,19 0 95,-19-20 545,0 20 192,0 0 1,0 0 191,0 0-64,0 0-288,-19 0-448,19 0-257,-20 0-127,20 20-97,-20-20-32,0 19-128,0 1 160,1-20 96,-1 21-63,-20-1 95,1-20-96,-1 19-224,-1 1 128,-18-20-64,39 0 193,-20 0-129,21 20 160,-1-20-64,20 0-32,0 0 1,0 0-65,0 0 32,0 0-96,0 0 64,0 0 32,20 0-32,-20 0-64,0 0 96,0 0-127,0 0 63,0 0-32,19-20 64,-19 20-160,20 0 64,-20 0-32,40-20-32,-1 1 64,1-1-32,1 20-32,-2-21 128,1 1 160,-20 20 0,19-19-63,1 19-161,0-20 64,-21 20-64,21-20 32,-20 20-96,1 0 0,-21 0 160,0 0-32,18 0 0,-18 0 0,0 0 32,0 0-160,0 0 96,0 0-96,0 0 32,0 0 160,0 0-160,0 0 96,0 0 65,0 0-97,0 0 64,0 0 0,0 0 0,0 0-96,-18 0 0,18 0-32,0 20 0,0-20 0,-21 20 96,21-1-64,0 22 160,0-2-128,0 1 33,21-1-97,-21 2 0,18-2 0,-18 1 0,20-1 0,1-18 0,-21-1-353,20-1-127,-20 1-129,20-20-448,-20 0-640,0 0-1731,0-20-6277,0 20 512</inkml:trace>
  <inkml:trace contextRef="#ctx0" brushRef="#br3" timeOffset="236053.7109">336 11151 15566,'-20'0'1410,"20"0"-706,0 0 770,0 0 415,0 0-383,20 20-673,-20 19-481,21 22-64,-1-2 353,-20 1-225,20 19-160,-20-20 33,18 21-97,-18-21 32,21-18 64,-21 18-191,20-20 31,-20-19-160,20 21 160,0-22 96,-1 1 128,1-20-63,0 0 63,20 0-128,-21-20-32,21 20-32,1-19-96,-3-1-31,-18 20-98,21 0-351,-2-21-385,-19 21-608,0 21-385,0-21-1793,0 0-1922</inkml:trace>
  <inkml:trace contextRef="#ctx0" brushRef="#br3" timeOffset="236322.2656">397 11528 20787,'-40'0'993,"40"-20"160,0 20 1025,20 0-961,18-19-832,-17-1-289,19 20-96,-1-20-288,1 1-481,-20 19-352,19-20-1153,-19 20-1666,0-20-961</inkml:trace>
  <inkml:trace contextRef="#ctx0" brushRef="#br3" timeOffset="236498.0468">336 11291 384,'-79'-20'18481,"59"0"-17167,20 1 159,0-3 289,20-17-289,21 19-960,-3 1-513,23-21-929,-2 40-1410,-19-21-1344,19 21-1986</inkml:trace>
  <inkml:trace contextRef="#ctx0" brushRef="#br3" timeOffset="236953.125">1290 11390 20275,'0'-21'1569,"0"2"-1377,-20 19 577,0 19 608,-1 2-127,-17 19-546,18-1-480,-1 20-159,1-18-258,2 18 97,-3-20-480,1 2-738,20-21-1280,-20-1-1826,20 21-10218</inkml:trace>
  <inkml:trace contextRef="#ctx0" brushRef="#br3" timeOffset="237158.2031">893 11549 21364,'0'-21'2402,"0"21"-2178,0 0 1250,20 21-33,-1-1-961,1-1-416,0 21-64,20-21-320,-1 21-449,22-19-512,-23-1-705,23-1-1985,-2-19-8169</inkml:trace>
  <inkml:trace contextRef="#ctx0" brushRef="#br3" timeOffset="242641.6014">1806 11549 10121,'0'0'1826,"0"-21"0,0 21-129,0 0-288,-20 0-255,20-20-65,0 20-32,-20-19 224,0 19-32,1 0-64,-1-20-320,0 20-160,0 0-193,-21 0-63,23 0-161,-2 20-96,-21-1-192,21 22 192,1-21 96,19 19-288,0 0-32,19-19 32,1 21 64,0-21-32,1-1 1,17-19 191,3 0-32,-1-19-64,-20-1-96,-1-1 160,1 1-32,-20 0-160,0 1 0,20-1 64,-20 20 97,0-20-290,0 20-159,0 0 192,0 20-192,0-20-97,20 20-351,-20-1-321,20 21-673,-1-19-576,1-21-1153,0 20-769</inkml:trace>
  <inkml:trace contextRef="#ctx0" brushRef="#br3" timeOffset="243198.2421">2005 11528 14765,'0'41'1186,"0"-22"-97,20 1 800,-20 0-31,0-1-481,18 1-480,-18 0-160,0-20-64,0 0 31,0 0-127,0 0-225,0 0 129,0-20-193,0 0-160,0 1-96,0-1 160,21-19-192,-21 19 64,0-1-32,0 21-32,0 0 32,20 0-96,0 21 160,0-1 1,-1 19-97,1-19 0,-20 19 64,20-19-64,0-20-97,0 0 130,-1 0-1,-19 0 64,20-20 128,-20 0-160,0 1 160,20-1-64,-20 0 0,20 1-224,-20 19-32,20 0 32,-1 0-96,1 19-192,0-19-321,0 40-640,19-21-929,2 21-1922,-21-19-3011</inkml:trace>
  <inkml:trace contextRef="#ctx0" brushRef="#br3" timeOffset="243538.0859">2758 12143 17296,'20'61'2658,"-20"-42"-2145,0-19 384,0 0 832,0 20-191,0-40-513,0 1-545,-20-1-256,1-21-63,-1-18-97,0-19-32,0-2-32,0-20-128,1 2 224,19 17 128,0 3 192,0 37-31,19 2 127,1 39-192,0 0-159,0 0 31,19 39-160,-19-18-128,21 18 64,-3 1-225,-18-1-127,-20 2-160,0-2 191,0-19-287,0 0-417,-20-20-801,2 0-801,18 0-1825,-20-20-8744</inkml:trace>
  <inkml:trace contextRef="#ctx0" brushRef="#br3" timeOffset="243945.3125">2857 11132 15022,'20'-20'5989,"-20"20"-4836,-20 20-544,20-1 1217,0 21 96,0 1-769,0 37-385,0-19-287,20 21-193,1-21 129,19 21-353,-1-40 32,1 19-96,-1-38 192,21-1-288,-21-1-96,1-19-1,19 0 129,-19-19-160,-19-22 128,17 21 128,-38-19 32,21-20-32,-21 18 64,-21 2-32,21 19-32,-18-19 129,-2 39-33,-1 0 0,1 0-224,-18 19 192,17 1-96,21 19-32,-20 2-32,20-21 64,20 19-321,1-19-287,-3 19-353,22-19-288,1-20-577,-23 0-1665,23 0-1634</inkml:trace>
  <inkml:trace contextRef="#ctx0" brushRef="#br3" timeOffset="244356.4453">3671 11369 19986,'20'-39'1282,"-20"19"-802,0 20 321,0-19 640,0 19-800,0 0-577,0 0 160,0 19-128,-20 1 257,20 0 127,-18 20-192,-3-20 33,1 19-1,-20 1-96,21-1-96,-1-18 64,20-1-128,0-1 0,0 1-64,20-20 33,-1 20 63,21-20 64,1 0 64,-3 0-96,3 0 128,18 0 65,-39 0-161,20 19-64,-21-19 96,1 20-32,-20 21-32,0-21 65,-20 19-97,1-19-32,-21-1-224,20 1-257,-1 1-288,3-21-800,-2 20-1250,-21-20-3458,21 19-9226</inkml:trace>
  <inkml:trace contextRef="#ctx0" brushRef="#br3" timeOffset="245640.625">515 12184 8744,'-19'0'3715,"-1"0"-2401,0-20-257,20 20 864,0 0-127,0 0-705,-20 0-705,20 0-319,0 0 223,0 0 513,20 0-193,0 20 33,0-20-1,-1 20-319,21-20 191,-20 19 33,19-19-1,21 20-288,-21-20-31,22 0-97,-23 0 128,23 20 160,-21-20 33,19 0-97,0-20-160,-19 20 65,39 0-161,-18 0 128,18 0-160,0 0 0,0 0 96,0 0 0,2 0 97,-2 0-33,0 20 64,0-20-64,2 0-128,-2 0 96,0 0 33,0-20-33,-19 20-32,19 0-128,-20-20 64,20 20 0,-18 0 96,-2 0 129,-19 0 31,19 0-64,-19 0-224,19 0 161,2 0-33,-3 0-96,3-19 0,-2 19 32,0-20-128,1 20 96,-1 0-64,20 0 0,-18 0 64,-2 0-32,-19 0 65,19 0-129,-19 0 0,0 0 0,-1 0 0,22 0 0,-23 20 0,3-20 0,-3 0 0,3 0 0,-1 0 0,-1 0 0,1 0 0,-20 0 0,19 0 0,-19 0 0,-20 0 0,20 0 0,-20 0 0,0 0 0,0 0 0,0 0 0,-20 0 0,20 0-1122,0 0-1056,0 0-544,-20 0-2627,20-20-6727</inkml:trace>
  <inkml:trace contextRef="#ctx0" brushRef="#br3" timeOffset="245930.6639">4307 11310 22068,'-20'0'1250,"20"-19"-514,0 19 1474,0 0 193,0 0-802,0 0-992,0 0-641,0 0-64,0 0 0,0 19-289,0 21-640,20-21-736,-20 22-1250,20 18-2851,-20-20-12299</inkml:trace>
  <inkml:trace contextRef="#ctx0" brushRef="#br3" timeOffset="246109.375">4347 11867 24663,'0'19'1665,"0"-19"-896,0 0 769,0 0-834,0-19-704,0 19-544,0 0-866,0 0-1729,0 0-5188</inkml:trace>
  <inkml:trace contextRef="#ctx0" brushRef="#br3" timeOffset="252493.1639">4863 11569 3747,'0'0'1890,"-20"0"1057,20 0-129,0 0-704,0 0-288,0 0-449,0 0-608,0 0-224,0 0 191,0 19-95,20 1-33,-20 0 321,19 19-224,1 2-96,0 18-257,0-20-32,1 2 65,-3-2 127,2-19-160,-20 0 65,21-1 127,-21-19-95,0 0 287,0-19-191,0-1-97,0-19-191,-21-22-65,1 22-64,2-20-64,-3-2 64,1 2-192,20-1 192,0 21-96,0 19 64,0 0-32,0 1-96,20 19-32,19 19 32,2-19-32,-1 20-320,19 0-385,1-20-320,-1 19-641,0-19-768,2 0-1121,-23 0-1762</inkml:trace>
  <inkml:trace contextRef="#ctx0" brushRef="#br3" timeOffset="252963.8671">5617 11588 14958,'-20'0'2754,"1"0"-1665,19 20 897,0 19-160,0 1-161,0 1-736,19-2-576,1-19-257,0-1-32,0 1 96,19-20-32,-19-20-64,20-19 32,-19 19-64,-3-19-128,-18-2 32,0 2-32,-18 19-192,-23 0-321,21 1 97,-19 19-289,19 0-1153,0 19-1665,0 1-5574</inkml:trace>
  <inkml:trace contextRef="#ctx0" brushRef="#br3" timeOffset="253673.828">6311 11608 15022,'-18'-39'1986,"-2"19"-1122,-21 20 1058,21 0-256,2 0-353,-3 0-544,1 20-321,0-1-127,0 21 63,1 19 0,19-18-192,0 18-128,0-20-31,19-18-33,21-1 0,1-20 64,-23-20 0,23-1-32,-21-18 32,0-1-32,-2 21-32,3-22 128,-21 1-224,0 21-96,0 19-1,0 0-95,0 0-192,0 19-1,0 1-159,20 21-802,0-2-1889,0-19-1986</inkml:trace>
  <inkml:trace contextRef="#ctx0" brushRef="#br3" timeOffset="254159.1796">6749 11549 18225,'-21'-21'2306,"1"21"-1633,2 21 864,18-21-192,-20 39-96,-1 1-448,21-1-288,0 22-321,0-22-128,21 0 0,-1 2-128,-2-21 128,23-20-96,-21 0 96,19-20 0,1-1-64,-20-18 32,0-1-32,-20-20 0,0 20 0,0-19 0,-20-1 32,0-19-256,0 20-32,-19-1 128,19 1 128,-21 20 160,21 17 160,2 22 289,18 0 127,-20 22-255,20 17-1,20 0-159,-2 20-129,23 2-128,-1-22 0,-1 20-288,21-18-161,-21 18-351,1-40-289,1 21-801,-23-19-2851,2-21-7878</inkml:trace>
  <inkml:trace contextRef="#ctx0" brushRef="#br3" timeOffset="264359.375">7702 11549 3138,'-20'-41'9706,"0"41"-7881,20-19-63,0 19 384,0 0 160,0 0-1057,0 0-224,20 19-96,0 22-32,-1-2-128,1 1-353,0 19 1,0-18-33,0-22-128,-20 21 33,20-40 63,-20 19-64,0-19 64,0 0 65,0-19-193,0-1-64,-20 0-96,20 1 64,-20-22-128,20 1-32,0 1 64,0 0 32,20-2-128,-20 21-32,20 1 96,-1 19-160,1 0 224,21 19-64,-3 22 0,3-2-32,-1 1-32,-1-1 160,1 2-224,-1-21 64,1-1 64,0-19 96,-1 0-192,-19 0 160,21 0 32,-23 0-64,2-19 128,0 19-128,-20-20 97,21-1-1,-1-19 0,-2 21-32,-18-21-32,21 21-32,-21-22 0,0 2-32,0 19 0,-21 0-32,21 1-64,-18 19 96,-2 0-128,-1 19 96,1 21 0,20-1-32,-20 2 192,20 18 0,0-20-96,20 2 32,0-2-64,21-39 96,-2 20-96,1-20-288,-1-20-289,1 20-352,20-19-1024,-21-1-2243,-19 20-6791</inkml:trace>
  <inkml:trace contextRef="#ctx0" brushRef="#br3" timeOffset="273327.1483">8893 11151 9705,'-20'-39'3427,"20"19"-737,0-1 161,0 2-160,0 19-705,0 0-545,0 0-576,0 0-257,0 40 193,0 19-96,20 0-97,-20 22-95,40-3-257,-21 2-32,21-21-224,-20 21 96,19-21-64,-19-19-128,20 1-64,-19-22-320,-3 1-225,2-20-448,-20 20-577,0-20-1120,0-20-2051,-20 20-5893</inkml:trace>
  <inkml:trace contextRef="#ctx0" brushRef="#br3" timeOffset="273559.5703">8794 11430 18769,'-21'0'3908,"42"-20"-2339,-1 0 417,0-1-544,19 2-674,-19-1-479,39-19-193,-19 19-224,0 0-385,19 20-352,-18-19-416,-3 19-1025,3 19-2082,-21-19-1185</inkml:trace>
  <inkml:trace contextRef="#ctx0" brushRef="#br3" timeOffset="274117.1875">9429 11469 15054,'0'-39'3972,"0"39"-1891,0 0 66,0 0-130,0 19-607,0 21-449,0-1-289,19 21-159,-19-1-129,20 2-192,0-41-192,0 19 193,0-19-290,19-20 161,-19 0-320,0 0 192,-20-20-64,21-19-64,-1 19 160,-20-21 64,0 2-128,0 19 192,18 0-64,-18 20-32,0 0 288,0 20-128,21 19 129,-1-19-193,0 21-64,0-21-64,-1-1 64,21-19-32,-20 0 0,0-19-64,-1-1-64,-19-1 31,0-19-127,0 21-96,0-21-257,0 21-287,-19-1-354,19 20-928,0 0-2018,0 0-3170</inkml:trace>
  <inkml:trace contextRef="#ctx0" brushRef="#br3" timeOffset="274442.3827">10104 11588 10537,'-21'-19'11211,"21"-1"-9257,0 20-641,0 0 289,-20 0-417,20 20-545,0-1-287,0 21-161,20-21-96,1 21-96,-1-19-32,18-1 32,-17-1-96,19-19 32,-20-19 0,19-1 64,-19-1 0,0-19-64,-20 1-64,0 0 128,-20 19-129,0-1 65,0 1-160,-19 1 128,-1 19-64,1 0-224,19 19-673,20 1-1218,0-20-3458,0 21-12204</inkml:trace>
  <inkml:trace contextRef="#ctx0" brushRef="#br3" timeOffset="275037.1093">10561 11608 15694,'39'39'2146,"-19"-19"-448,0 0 128,0-20 160,-1 0-225,-19 0-415,0-20-514,0 0-159,-19-19 0,19 0-193,-20-2-96,0 2-159,0-1-1,20 1-64,-20-2-128,20 22-64,0-1 32,20 20-128,-20 0-128,20 20-225,20-1-544,-1 22-672,1-2-1346,-1-19-3299</inkml:trace>
  <inkml:trace contextRef="#ctx0" brushRef="#br3" timeOffset="275333.9843">10838 11112 18705,'0'-41'3139,"0"41"-1665,0 0 95,0 21-31,21 19-257,-3-1-352,2 22-481,0 17-256,1-19-64,17 21-96,-17-21 32,19 2-352,-20-2 0,19-20-225,-19-19-415,0 1-322,0-21-832,-1 0-1729,1 0-1827</inkml:trace>
  <inkml:trace contextRef="#ctx0" brushRef="#br3" timeOffset="275632.8125">11335 11310 14317,'-21'0'2883,"1"20"-1186,-19 0 321,19 20-224,-20-20 128,20 19-641,1-19-480,-1 0-257,20-1 65,0 1-129,0 1-159,0-21-97,20 0-64,-1 0-96,1 0 128,0 0-128,20-21-32,-19 21-32,17 0-288,-17-20-288,19 20-385,-1 0-769,-19 20-768,20-20-2243,-21 21-4323</inkml:trace>
  <inkml:trace contextRef="#ctx0" brushRef="#br3" timeOffset="275994.1405">11831 11350 18737,'0'-40'2787,"0"21"-2179,0-1 642,0 20-33,-21 0-288,-17 20-257,18-1-415,-1 1-97,1 19 192,0 2-128,2-21-128,36-1-128,-18 1 0,20 0-32,21-1 192,-21 1-128,18-20 0,3 21 0,-2-1 32,-19-1-32,0 1-32,0 0 64,-40-1 129,20 1-97,-20 21 0,-19-41-64,19 20-193,0-1-383,-21-19-801,41 0-1666,-18 0-2466</inkml:trace>
  <inkml:trace contextRef="#ctx0" brushRef="#br3" timeOffset="276717.7734">12406 11588 21204,'40'0'2274,"-20"40"-1057,0-1-160,-1 41-577,1-21-191,0 21-257,-20-1-64,0-19-257,0-1-255,0-19-1,0 0-768,-20-20-1025,20 0-1922,-20-1-12876</inkml:trace>
  <inkml:trace contextRef="#ctx0" brushRef="#br3" timeOffset="277988.2812">13141 11132 16143,'20'-40'3491,"-20"19"-1089,0 21-448,0 0-416,20 21-481,-20-1-128,20 39-161,-20 2-31,19 17-321,1 2-191,0-1 63,0 1-192,0-1 0,-1-20-160,1-18-96,0-2-289,0 0-191,-20-19-321,21-20-577,-21 0-896,0 0-1954,0-20-1442</inkml:trace>
  <inkml:trace contextRef="#ctx0" brushRef="#br3" timeOffset="278227.539">13003 11449 19570,'-41'0'3684,"41"0"-2147,21-19 705,17-1-384,3 0-609,18 20-640,1-21-385,-1 2-256,1-1-128,-1 20-1,0 0-287,-18 0-417,-1-20-288,-1 20-256,-19 0-961,0 0-2211,-20 0-4067</inkml:trace>
  <inkml:trace contextRef="#ctx0" brushRef="#br3" timeOffset="278736.328">13438 11092 15726,'21'59'4292,"-21"-19"-2113,40 1-226,-22 18-479,23 19-129,-21 2-352,19-21-609,-19 2-224,0-2 97,0-20-33,0 2-32,-20-2-64,19-19 0,-19-20-64,0 20 97,0-20 31,-19 0-96,19-20-64,0-19-64,0 19-32,0-21 32,0 2 64,0 19-128,19 20 32,1 0-64,0 20 192,0-1-128,0 1 96,19 0 32,2 1-64,-1-1 0,-1-20 0,21 0 0,-41-20 96,21-21-96,-20 21 64,0-19-96,-20 0 64,0-2 0,0 21-32,-20 1 0,20 19 0,-20 0 0,0 19 32,0 1-32,20 21 64,0-22-32,0 21-32,20-1 0,0-19-96,20 1 64,-1-1-256,1-20-385,-1 0-416,22 0-1089,-23 0-1858,3 0-7591</inkml:trace>
  <inkml:trace contextRef="#ctx0" brushRef="#br3" timeOffset="280009.7656">14848 11330 10089,'-19'-39'2723,"19"-1"-641,-20 21 352,20 19-128,0-22-704,0 3-417,0 19-160,0 0-96,0-20-33,0 20-255,0 0-193,0 20 193,20 21-64,-1-2 95,-19 40-159,20 1-97,-20-2 1,20 22-161,0-21-32,19 1 0,-19-41 0,20 2-31,-20-21-97,19-20 32,-19 0-32,21-20 0,-23-21-32,2 2-64,1-20-64,-21-2 128,20 2-224,-20 20 160,-20-2-96,20 41 160,0 0-32,0 20-128,0 1 288,0 18-96,20 1 32,0-21 0,19-19-64,1 0 32,-1-19 65,1-1-97,-20-19-32,0-2 32,-20 2-128,0-1 32,-20 1-161,0-2-159,-20 2-224,1 0-161,19-1-256,0 21-352,20 19-385,0 0-1601,0 19-2242,20 21-7528</inkml:trace>
  <inkml:trace contextRef="#ctx0" brushRef="#br3" timeOffset="280386.7186">15662 11608 18289,'20'-20'3747,"-20"1"-2401,20 19 351,0 0-544,-20-20-320,20 20-481,-20 0-95,19 0-161,-19-21 0,0 1 32,0 20-32,0-19-32,-19 19 32,19-20 0,-20 20-64,0 20-64,0-20 128,0 19 1,1 22 31,-1-2 32,20 20-128,-20 2 96,20-22-288,20 1 160,19-21-96,1 1-129,19-20-287,1 0-193,19-20-1216,0 1-3108,-18-21-10922</inkml:trace>
  <inkml:trace contextRef="#ctx0" brushRef="#br3" timeOffset="281523.4375">16119 11052 14509,'0'-40'4773,"0"21"-2115,0-1-352,0 0-224,0 1-672,0 19-706,0 0-223,0 19-225,0-19 0,0 20 97,-20 0-65,20-1-96,0 1 32,0-20-63,0 20 31,0-20 0,0 0-64,0 0 64,0 0 96,0 0-127,0 0 95,0 0-192,0-20 160,0 20-96,-20 0-32,20 0-32,0 0-32,0 0 0,0-20-64,-21 20 129,21 0-97,0 0 0,-18 0-65,18 20 33,0-20-64,0 20 128,0 20 129,0 0-161,0 19 0,18 1 0,3-1 0,-1 21 0,0-21 0,0 0 0,-1-18 0,1 18 0,-20-39 0,20-1 0,-20 1 0,20-20 0,-20 0 0,20-20 0,19-19 0,-19 19 0,20 1 0,-21-1 0,21 20 0,1 0 0,-21 20 0,19 19 0,-19 0 0,0 22 0,-20-22 0,0 20 0,0-18 0,0-21 0,-40 19 0,19-19-161,-17-20-31,-23 0-128,22-20 128,-1 0 160,0-19 0,1-2-353,19 2-512,0 0-416,20-22-448,20 22-1026,0 19-4484,0-19-4740</inkml:trace>
  <inkml:trace contextRef="#ctx0" brushRef="#br3" timeOffset="296618.1639">17052 11926 12459,'0'-20'2563,"0"0"-866,0 1 770,19-1 63,1 20-160,0 0-864,0 20-385,0 19-449,-1 20-191,1-18-193,-20 18-160,0 0-64,0-19-384,0 0-385,0-1-256,-20-19-768,20-1-1474,-19 3-2114</inkml:trace>
  <inkml:trace contextRef="#ctx0" brushRef="#br3" timeOffset="298895.5077">18065 11489 96,'20'-40'2274,"-20"40"-577,18-19 610,-18-1 896,0 0-801,0 20-512,20-21-97,-20 2 65,0-1 32,0 0-64,0 1-417,-20 19-224,2-20-224,-2 20-192,-21 20-289,1-1-31,1 1-193,-1 19-96,1 22-64,-1-22-64,20 0 32,20-19-32,20 21-96,20-22 160,19 1-160,20 0 128,-18-20-32,-3 19-32,3 1 0,-42 0 0,1 21 0,-20-22 64,0 1 64,-20 0 1,-19-20 95,-2 19-288,3-19 64,-3 0-160,21 20-65,-20-20-287,40 0-385,0 0-897,20 0-1281,0 0-1569,0 0-10378</inkml:trace>
  <inkml:trace contextRef="#ctx0" brushRef="#br3" timeOffset="299206.0546">18541 11549 19282,'20'-21'1954,"-40"21"-1666,20 0 897,0 21 384,-21-1-383,21-1-418,0 21-415,21-21-225,-1 1-32,18 0-64,3-20 96,-1-20-32,19 0-160,-19 1 0,-21-21-160,1 21 64,-20-22 32,0 2 31,-39 19 33,19 0-32,-20 1 64,-19-1-64,19 20-288,19 0-994,3 20-1985,18-20-1473</inkml:trace>
  <inkml:trace contextRef="#ctx0" brushRef="#br3" timeOffset="300242.1875">19454 11410 15534,'0'-41'2595,"0"22"-193,0 19-224,-20-20-384,-1 0-737,21 20-321,-38 0-127,17 20-225,-19 0 97,22-1-1,-23 22-159,21-2 31,20 1-96,-20-1-64,20 2-64,20-2-64,0 0-128,21-19 128,-3 0-192,3-20-160,-3 0-224,23-20-449,-22 20-288,1-20-513,0 1-1313,-21 19-1698,21-20-7526</inkml:trace>
  <inkml:trace contextRef="#ctx0" brushRef="#br3" timeOffset="300444.3359">19731 11469 18449,'20'20'3299,"-20"-1"-576,0 1-577,0 1-1089,20-1-673,-20-1-352,21 1-96,-1 0-192,-2-1-257,3-19-544,-21 0-672,20-19-1122,-20 19-1633,0-20-8617</inkml:trace>
  <inkml:trace contextRef="#ctx0" brushRef="#br3" timeOffset="300645.5077">19751 11210 17264,'-40'-19'3715,"21"-1"-2401,19 20-353,0 0-833,19 0-289,1 0-928,0 0-1953,21 20-2147</inkml:trace>
  <inkml:trace contextRef="#ctx0" brushRef="#br3" timeOffset="301010.742">20347 11449 20563,'-20'-39'1698,"1"39"-1346,19-20 833,-20 20 0,0 0-320,-21 20-385,23 19-95,-2-19 191,-21 19-287,41 2-161,0-2-128,0-19 32,20 19-64,1-39-128,-1 0 96,18 0 31,-17-19 1,19-1 0,-21-19 129,1 19-65,0-1 0,-20 1 96,0 1 160,0 19-96,0 0-96,-20 0 0,20 19-32,0 22-160,0-21 64,20-1-224,0 1-288,19 0-225,-19-20-352,20 0-289,-20 0-800,-1-20-1025,1 0-320,-20 1-8745</inkml:trace>
  <inkml:trace contextRef="#ctx0" brushRef="#br3" timeOffset="301200.1953">20585 10953 19890,'21'-19'5157,"-21"38"-3427,0 21-97,18-1-383,-18 41-514,20-21-383,0 21-257,21-21-64,-2 0-289,-19-18-479,20-2-417,-20 1-673,19-21-2018,-19-19-7815</inkml:trace>
  <inkml:trace contextRef="#ctx0" brushRef="#br3" timeOffset="302976.5625">2501 12760 14509,'-20'-41'1185,"-1"22"1057,21 19-576,-20-20-321,20 40-63,0-1-33,20 22-416,1 18-289,-1 20-224,0-19 1,19 19-65,-19 1 96,0-21-192,0-20 225,0 2 63,-20-21-192,19-1 33,-19 1 223,0-20-127,0 0-193,0-20-192,0 20-32,-19-39 0,19 19-129,0-40 1,-20 21 32,20-1 0,0 21-128,0-2 0,0 1 127,20 20 65,-1 0 64,1 20-96,20 1 96,-1-2 32,22 1 32,-3 0-64,-17-20 32,18 19 129,-19-19-65,-1-19 96,1 19-96,-20-20 0,0 0 0,-1 1-32,-19-22 64,0 21 0,0-19-63,0 19 31,-19 1-64,19-1 32,-20-1-128,0 1 64,20 20-128,-20 0-65,0 20 33,20 1 32,0-1 160,-19 19 64,19 0-32,19 1-64,-19 0 0,20 0-64,20-1 96,-1-19-160,1-1-224,1-19-97,-3 0-512,3-19-512,-3 19-1121,-17-20-1602,-1-19-4356</inkml:trace>
  <inkml:trace contextRef="#ctx0" brushRef="#br3" timeOffset="303236.328">3513 12660 19794,'0'-19'2787,"0"-1"-2147,-20 20 450,20 20 447,0 19-352,20 0-512,0 22-385,0-2-224,19 21-64,-19-21-96,39 0-192,-18 1-481,-1-1-576,19-19-833,-19-21-1986,-21 2-2691</inkml:trace>
  <inkml:trace contextRef="#ctx0" brushRef="#br3" timeOffset="303489.2577">3553 12978 20467,'-20'0'3811,"20"0"-2914,0 0-256,0-20 0,20 1-161,-1-1-416,21-1-64,1 21-288,-3-20-353,23 1-384,-22-1-1153,21 0-2434,-21 1-9001</inkml:trace>
  <inkml:trace contextRef="#ctx0" brushRef="#br3" timeOffset="304243.1639">4167 12939 19506,'-18'0'2626,"-2"0"-960,20 0 64,0 19-417,20 1-480,-20 39-385,38-18-256,-17 18 0,-1-20 33,19 0-97,-19-18-64,20-21 64,-20 0-160,0 0-128,-1-21 32,1-18 32,0 19 0,-20-19-1,0 19 33,20 1 32,-20-2 32,0 21-32,0 0 160,0 0 1,21 21-1,-21-2 0,18 1-32,2-20 0,0 0 0,21 0 0,-23 0 0,3-20-32,-21-20 64,0 20-128,0-19-32,0 19-128,-21-19-128,3 19-192,18 20-385,-20-21-865,20 21-1441,-21 0-1890,21 21-5573</inkml:trace>
  <inkml:trace contextRef="#ctx0" brushRef="#br3" timeOffset="304569.3359">4803 12939 10762,'-20'-20'9833,"20"20"-8648,-19 0-32,19 0 705,0 20-257,0-1-672,0 21-352,0-21-321,19 21-224,1 0 32,0-40-32,20 20-32,-21-20 32,21-20 64,-20 1-32,1-2 65,-21 1-97,0-19-32,0 19-64,-21 0-193,1 1 65,0-1-160,0 20-257,-19-21-416,39 21-1025,-20 0-1601,20 21-1954</inkml:trace>
  <inkml:trace contextRef="#ctx0" brushRef="#br3" timeOffset="304821.289">5121 13057 21748,'0'-20'2755,"0"0"-1410,-20 20 417,20-19-225,-21-21-896,3 21-449,18-22-128,0 21-128,0-19-64,18 19-417,3 1-223,-1-1-289,0 0-865,20 20-3043,19-21-8328</inkml:trace>
  <inkml:trace contextRef="#ctx0" brushRef="#br3" timeOffset="305498.0467">5558 12580 16559,'-20'-59'2947,"0"40"-737,20-1-32,0 0-416,0 20-769,20 20-321,-20 0-127,20 39-161,19 1-160,-19 19 33,0-19-1,20 19-320,-1 1 128,-19-21-160,0 0-96,1-18-129,-3-22-319,2 1-449,-20 0-705,20-20-1313,-20 0-2018</inkml:trace>
  <inkml:trace contextRef="#ctx0" brushRef="#br3" timeOffset="305795.8984">5915 12739 14637,'0'-20'1634,"-21"1"-321,3 19 961,-2 19-64,-1-19-512,1 20-545,0 21-769,2-21 97,-3 19 256,1 0-65,20-19-287,0 21-97,20-22 96,1 1 1,-3-20-161,22 0-64,1 0-128,-2 0-32,1 0-224,-1-20-321,1 20-159,-20 0-514,0 0-447,0 0-833,-1 0-1859,1 0-4515</inkml:trace>
  <inkml:trace contextRef="#ctx0" brushRef="#br3" timeOffset="306186.5234">6491 12739 21716,'0'-39'1025,"0"19"-609,0 0 1026,0 1-289,-20 19-256,0 0-449,0 19-256,0 1 257,1 19 95,-1 2-159,0-21-225,0 19-160,20-19 96,0 0 0,20-1 0,0-19-32,19 20-64,1-20 0,0 21 0,-1-1 0,-19-20-32,0 19 128,0 1 0,-20 0-32,0-1-160,-20 1-192,0 0-192,-20 1-289,21-2-480,-21-19-577,20 0-1794,-19 0-2529</inkml:trace>
  <inkml:trace contextRef="#ctx0" brushRef="#br3" timeOffset="306468.75">6868 13017 24503,'40'0'1954,"-40"0"-2275,0 20 225,0 0 192,0 20 0,0 0-32,0-1-320,0 0-609,-20 2-896,20-21-2211,-20 19-11819</inkml:trace>
  <inkml:trace contextRef="#ctx0" brushRef="#br3" timeOffset="327506.8359">7522 12859 1761,'0'-20'12460,"-18"0"-10250,18 20-608,0 0 127,0 0-223,0 0-257,0 20-288,0 0-321,18 40-255,2-1-97,1 0-192,-1 21 32,0-1-64,-2 1-96,3-21 96,19-18-32,-20-2 0,-1 0 0,-19-19 96,20 0 1,-20-20 95,0 0-128,-20 0-32,1 0-64,-21-20 0,20-19 32,-19-20-32,-1-2 0,-1-18-32,23-1-64,-23-19 0,41 0 96,-20 19 0,20 21 96,20 0 64,0 18-32,1 2-32,17 39-64,3 0 0,-3 39 32,3 2-64,-21-1-32,19-1 128,-19 20-64,0-18 33,-20-2-1,0 0-96,-20-19-193,0 0-31,1 1-320,-21-21-449,20 0-833,-1 0-1505,21-21-1890</inkml:trace>
  <inkml:trace contextRef="#ctx0" brushRef="#br3" timeOffset="327891.6014">8020 12958 14093,'0'40'1890,"19"-21"-257,-19-19 65,20 20 256,0-20-641,0 0-320,-20 0-192,0-20-33,0 1-95,0-1-129,0-19-63,-20 19-129,20-21-256,-20 2-64,0 0-32,20-1-256,0 19-192,0 1-289,20 1-448,0 19-481,20 0-896,-1 0-1250,1 19-3715</inkml:trace>
  <inkml:trace contextRef="#ctx0" brushRef="#br3" timeOffset="328513.6717">8535 12800 16047,'-19'19'2146,"19"-19"-449,0 0-63,0 0-545,19-19-545,1 19-351,0 0 31,-20 0-64,20 0-32,0-20 0,-20 20 32,20-20-32,-20-1 33,0 1-1,-20 1 96,0-1-32,0 20 193,0 0 95,0 20-256,1-1-63,-1 22-65,20-1 96,-20-1-96,20 0-96,20 2-32,0-21 0,-1-1-192,21-19-385,20 0-1248,-1-19-1443,-18-1-2657</inkml:trace>
  <inkml:trace contextRef="#ctx0" brushRef="#br3" timeOffset="329527.3436">9231 12700 11915,'0'-40'2114,"-20"21"-224,20-22 448,-21 21-384,1 1-577,20 19-256,-20-20-352,2 20-161,-3 20 33,21-1-33,-20 22 1,20-2-64,0 20-65,0 2-128,0-2 1,20 0-97,1 1-64,17-20-64,3-21-64,17 1 64,-17-20-31,18 0-1,-19-20-64,-1 1 32,1-1 0,0 0 0,-19-19 32,-3 18-224,2-18-64,-20-1-1,-20 21-31,2-1 160,-3-21 64,1 41 32,0-20 0,0 20-64,0 20 96,1-20 0,19 21 32,0-1-64,0 19-32,0-19-32,19 19-256,21-19-577,-20 21-416,21-22-833,-3-19-1569,23 20-3780</inkml:trace>
  <inkml:trace contextRef="#ctx0" brushRef="#br3" timeOffset="330266.6014">9984 12760 15983,'-20'0'2338,"1"0"-1121,-1-21 417,0 21-129,0 21-288,20-1-608,-20 0-129,20-1-95,0 21-289,0 20 0,0-21-160,20-19 32,0 19 0,0-39-32,19 0-1,1-19-95,-19-1 32,17-19 0,-18-2 96,1 2-64,-21-20 160,0 19-64,0-1 32,-21-18-96,1-1 32,-18 1 0,17-20 32,-19 19 224,1 21 96,19-1-95,0 40 287,0 0-63,20 20-161,0 0 192,0-1-223,20 21 127,-20 0 64,20 19-95,20 0 31,-1 2-64,2 17-63,-3-17-97,3 18-96,-1-40-32,19 2-32,-19-2 32,-1-39-64,1 20-32,0-20-225,-21 0 65,21-20 128,-19-19 32,-21 19 64,20-21-32,-20-18-32,0 20 32,-20-2-32,-1-18 32,1 20 32,0 19 32,-19-1-32,19 21 0,0 0 64,20 21 160,-20 18 64,20-19-95,0 39-97,20-18-224,0-2 192,20 1-641,-21-21-544,42 1-192,-23 1-481,3-21-1633,-1 0-2979</inkml:trace>
  <inkml:trace contextRef="#ctx0" brushRef="#br3" timeOffset="330584.9609">10620 12641 19922,'0'19'2499,"20"1"-1218,-20 19 160,20-19 225,-1 21-513,-19-2-769,20 1-288,0-21 97,-20 22-1,20-41 0,0 0-32,-20 0-32,0 0-32,19-21-96,-19 1 32,0 1 32,20-21-64,-20 21 97,20-21-65,-20 19-97,20 21 130,1 0-1,-21 21-257,18-1-319,2 19-609,0-19-801,21 19-2082,-2-19-7847</inkml:trace>
  <inkml:trace contextRef="#ctx0" brushRef="#br3" timeOffset="331314.4531">11375 12739 14189,'0'-39'4228,"-20"19"-2274,20 0-321,-20 20-416,-1-19 161,1 19-129,2 0-512,18 19-161,-21 1-159,21 19-33,0 22 32,21-22 1,-21 20-257,38 2-128,-17-22-32,19-19 32,-1 19-32,1-39 0,-1 0 0,21-20-64,-21 1 192,1-1-288,-20-19 64,19 19 96,-39-21-64,0 22 128,0-1-96,-18 0-32,-3 1 96,1 19 0,0 0 32,-19 19-96,39 21 32,-20-21 128,20 22-288,20-21 128,-1-1-128,21 1-161,19-20-383,2 20-610,-3-20-1280,3 0-2851</inkml:trace>
  <inkml:trace contextRef="#ctx0" brushRef="#br3" timeOffset="332426.7577">12645 12859 14381,'0'-40'1794,"0"1"-225,0 19 385,-21-21-192,1 22-65,2-1-415,-2 20-97,-1 0-256,-19 0 96,21 0-257,-1 39-287,0-19 31,20 41-63,-20-22-225,40 0-64,-20 22-64,40-22-64,-21 0-256,21 1-449,19-19-672,2-2-385,-2-19-1152,-19 0-1827,19 0-12139</inkml:trace>
  <inkml:trace contextRef="#ctx0" brushRef="#br3" timeOffset="332759.7656">13082 12839 20819,'-20'-39'1506,"-1"39"-1026,1 0 1186,2 19-353,-2 1-192,-1 19-384,1 2-321,20 18-224,0-39 0,20 19-95,21-19-1,18 1 0,0-21 0,1-21 64,-1 1-320,-19 0 0,-20 1-65,-1-21-95,-19 21 32,-19-1 32,-21-1-33,0 1-287,-19 20-161,0-19-288,-2 19-640,41 0-1923,2 19-5669</inkml:trace>
  <inkml:trace contextRef="#ctx0" brushRef="#br3" timeOffset="333166.0156">13359 12819 20819,'20'20'1121,"-20"-20"-929,0 39 1186,21-19 159,-21 21-512,18-22-320,2 1-385,1 0 97,-21-20-129,20 19-32,-20-19-64,20 0 0,-20-19-128,0 19 1,18-20-97,-18 0 128,0-19-96,21 18 32,-1 1 32,0 20-64,19 0 0,-19 0-577,20 20-960,-1-20-898,1 21-2946</inkml:trace>
  <inkml:trace contextRef="#ctx0" brushRef="#br3" timeOffset="335348.6327">14114 12878 13773,'0'-39'2530,"0"19"-32,0 1-544,-20-1-288,20 20-289,-20-20-384,0 20-416,0 0-65,1 20-160,-1 0-31,0-1-161,0 1-96,-1 19-128,21 2 64,0-2 0,21-19 96,19 0-192,-1-1 192,1 1-96,0 0 0,19-20 0,-39 21 192,1-2-32,-3 1 32,-18 0-160,0-1-160,-18 1-320,-3 0-609,21-20-897,-20 19-3363</inkml:trace>
  <inkml:trace contextRef="#ctx0" brushRef="#br3" timeOffset="338280.2734">14392 12541 14029,'20'-39'3363,"-40"19"-672,20 0-225,0-1-640,0 21-641,0 21-288,20-21-33,-20 40-127,19 19-32,-19 1-65,20 19-351,0 1-97,20-1-96,-21-19-64,21 19-128,-20-40-224,0 21-417,19-20-256,-19-21-352,0 21-449,-20-21-929,21-19-1761,-21 21-12140</inkml:trace>
  <inkml:trace contextRef="#ctx0" brushRef="#br3" timeOffset="338500.9765">14352 12958 17808,'-21'-39'2883,"3"18"-1057,18 1 736,18 1-288,3-1-704,19 0-609,-20 20-705,39-19-160,-19 19-160,-1-20-256,21 20-417,-1-20-416,-18 20-769,-3 0-768,-17 0-1314,19 0-2530</inkml:trace>
  <inkml:trace contextRef="#ctx0" brushRef="#br3" timeOffset="338779.2968">14987 13117 15374,'20'20'2050,"-20"-1"-160,0-19 736,0 0-864,-20 0-481,0-19-128,0-1-352,20-19 32,-19-2-32,-1 2-449,20-1-128,-20 1-160,20-2-32,0 2-64,0 19-352,20 1-417,0 19-448,-1-20-609,21 40-1793,-20-20-2115</inkml:trace>
  <inkml:trace contextRef="#ctx0" brushRef="#br3" timeOffset="339323.242">15483 13037 16335,'0'-39'2883,"0"19"-673,-20 0-160,20-19-609,-20 18-448,1 21-96,-1 0-321,0 0-255,0 21 31,-19-1 32,19 19-191,0 0-97,20 1-128,-20 20 32,20-21-64,20-19-97,0 0 193,0-20-256,19 0 288,-19-20-64,20 0 0,-21 1 96,1-21 1,-20 21-33,0-2 32,0 1-64,0 0 96,0 20 32,0 0-96,0 0-96,0 0-32,0 20 32,0 0-577,20 1-352,0-2-416,1-19-641,-1 20-993,-2 0-1793</inkml:trace>
  <inkml:trace contextRef="#ctx0" brushRef="#br3" timeOffset="339530.2734">15643 12998 15983,'19'0'4420,"1"0"-2146,-20 0 32,20 19-288,-20-19-1025,20 20-833,-20 0-256,20 20-480,-1-40-1,-19 20-512,20-20-961,-20 0-1633,0 0-1987</inkml:trace>
  <inkml:trace contextRef="#ctx0" brushRef="#br3" timeOffset="339721.6796">15702 12780 16944,'-40'-80'2946,"1"40"-1696,39 21-322,-20-1-607,20-1-674,0 21-1793,20 0-2914</inkml:trace>
  <inkml:trace contextRef="#ctx0" brushRef="#br3" timeOffset="340366.2109">15979 12978 14349,'-20'-20'2979,"20"20"-513,-18 20-352,18 0-224,0-1-833,18 1-352,-18 21-321,20-22 97,1 21 31,-1-40 65,-20 19-65,20 1-96,-20-20 65,18 0-1,-18-20-223,0 20-33,0-19-128,0-1 32,0-19-96,0 18-32,0-19 0,0 21-64,21-21 32,-1 40-32,0-19 160,0 19-96,-1 19-160,1 21-417,20-21-544,-20 21-256,19-19-481,-19 18-512,0-19-929,0-1-1890</inkml:trace>
  <inkml:trace contextRef="#ctx0" brushRef="#br3" timeOffset="340619.1405">16297 12621 19218,'0'-41'3171,"0"22"-2082,0 19 512,0 0 97,20 39-97,-20 2-832,20 18-705,19-20 64,-19 22-416,1-2-321,19-20-319,-1 21-161,-19-40-545,20 0-1025,-21-1-1825</inkml:trace>
  <inkml:trace contextRef="#ctx0" brushRef="#br3" timeOffset="340845.7031">16317 12898 20179,'-20'-39'3107,"20"19"-1698,0 20 705,20-20 96,0 1-737,-1-1-896,21 20-481,1-20-288,-3 20-897,3-21-577,-1 21-127,-1 0-1443,1 0-3170</inkml:trace>
  <inkml:trace contextRef="#ctx0" brushRef="#br3" timeOffset="341357.4218">17052 12719 14029,'0'-19'1185,"19"19"-160,-19-20 1057,0 20-417,0 0-800,0-20-128,0 20-385,-19 0 97,-1 0 416,0 20-1,0 0-63,0-20-32,1 39-161,-21-18-287,40-1-225,-20 0 32,20-1-64,20 1 32,0 0-32,0-1-32,19 1-32,1 1-96,-1-21-96,1 20 224,-20-20 0,-20 19 32,20 1-32,-40 0 0,0-20-192,0 19-353,0-19-383,-19 0-1186,19 0-2242,0 0-8681</inkml:trace>
  <inkml:trace contextRef="#ctx0" brushRef="#br3" timeOffset="341945.3125">17488 12958 19986,'0'20'2275,"0"-20"-1282,0 0 480,20 20-736,20-1-161,-20 21-480,-1 0 64,1-20-128,0 19-32,1 1-160,-21 0-512,0-20-578,0 0-1120,0-1-1922,-21 1-10954</inkml:trace>
  <inkml:trace contextRef="#ctx0" brushRef="#br3" timeOffset="342465.8203">18004 12839 14637,'0'0'7175,"20"-20"-6310,0 20-385,-20 0 161,41 0-128,-23-19-321,2 19 64,21 0-160,-2-20 64,-19 0-192,20-1 96,-20-18-64,-20 39 128,0-20-96,0 0 0,-20 20 97,0-19-65,0 19 160,-19 19 32,19 1-64,-21 0 161,21 19-1,-18 2-96,17-2 0,1 1-63,20 20-97,20-21-128,1 1 32,17-1-96,23-19-353,-22-20-672,21 0-705,-1 0-1889,1 0-2371</inkml:trace>
  <inkml:trace contextRef="#ctx0" brushRef="#br3" timeOffset="342708.0077">18581 12363 21364,'-40'0'2786,"40"19"-1665,0 1 449,0 0 31,0 20-447,20 0-578,-20 19-416,20 1-128,19 19-512,-19-19-417,20 19-320,-1-20 64,1-18-481,-1-22-1088,-19-19-1827</inkml:trace>
  <inkml:trace contextRef="#ctx0" brushRef="#br3" timeOffset="342924.8046">18520 12760 19794,'-38'-21'3299,"38"1"-1921,0 1 672,18 19-161,2-20-575,1 0-674,19 20-576,-1-19-320,-19 19-320,20 0-770,-1 0-255,21 0-770,-21 0-1536,1 0-2147</inkml:trace>
  <inkml:trace contextRef="#ctx0" brushRef="#br3" timeOffset="343141.6014">19176 12641 16591,'20'0'4869,"-20"0"-2947,-20 19-321,0-19-63,0 40 95,-19-21-288,-1 22-448,20 18-384,-1-19-289,3 20-192,18-21-64,18 1-32,3-21-192,19 1-257,-1-20-384,1 0-288,19-20-480,-19 1-1282,19 19-2338</inkml:trace>
  <inkml:trace contextRef="#ctx0" brushRef="#br3" timeOffset="343363.2812">19553 13057 25239,'20'21'1922,"-20"-21"-1601,0 0-225,0 0-289,0-21-639,20 21-1795,-20 0-3587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11:25.6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20247 8710 5829,'-20'0'416,"20"0"225,-18 0 96,18 0 928,0 0-319,0 0-834,0 0-448,0 0 160,18 0 193,-18 0-65,20 0 64,-20 0 161,21 0 256,-21 19-97,20-19-95,-20 0 32,20 0-129,-1-19-127,1 19-161,20 0-128,-20 0-64,-1 0-32,21-20 32,-20 20 64,19 0 0,1 0-32,1 0 1,-3 0 63,23 0 32,-2 0 0,20 0-64,20 0-32,-18 0-32,36 0-32,-17 0-32,39-20 32,1 20-32,18 0 97,20-19 223,21-1 320,-20-1-63,0 21 32,19-20 223,-20 0 418,21 20-129,-1 0-353,-58 0-351,-21 0-257,-20 0-32,-19 0-96,-1 0 64,20 20 32,0-20-64,-20 0 0,2 20 32,-43 1-96,23-21-32,-41 20-224,-1-1-320,1-19-545,0 0-609,-20 20-512,-20-20-3460</inkml:trace>
  <inkml:trace contextRef="#ctx0" brushRef="#br0" timeOffset="955.0781">20308 9127 6758,'-20'-41'3107,"0"21"-160,-1 20-801,1-19-545,2 38-544,-2-19-160,-1 41-64,1-1 0,0-1 63,1 21 97,-1 19-128,20-20-384,0 1-97,0 19-64,20-38-31,-1 18 95,21-40-96,1 1-64,18-20-63,-19 0-65,19-20-32,0 1 64,1-21-128,-1 0 0,-19-19-192,-19 0-33,17-2-127,-38 22-128,0-20 95,-20-1 1,-19 20 256,-1 1 0,-19 19 128,-1 20 0,1 0 96,0 20 224,19 0 32,-1-1-223,23 21-1,18-21-96,18 22-96,43-21 128,-2-1-288,20 1-481,1-20-672,-1 0-1250,0 0-3971</inkml:trace>
  <inkml:trace contextRef="#ctx0" brushRef="#br0" timeOffset="1708.0078">21082 9186 2690,'20'-39'2210,"-20"-1"289,0 19 351,0-18-896,0-1-288,0 21-65,-20-1-63,20 0 127,-21-1-320,1 21-191,2 0-354,-3 21-31,-19 19 64,20-1 64,20 20-193,-19 2-319,19 17-193,19-17-256,1-22 224,20 20-224,-1-18 32,2-22-256,-1 21-289,-1-21-384,1 1-224,-1 0-96,1-20-801,-20 0-1730,0 0-9352</inkml:trace>
  <inkml:trace contextRef="#ctx0" brushRef="#br0" timeOffset="2294.9219">21399 9305 15342,'21'59'1666,"-21"-39"-449,0 1 160,18-1-96,2-1-128,-20 1-160,20 0-256,-20-20-321,0 19 1,21-19 255,-21 0 65,0-19-449,0-1-159,0 0-33,0-19-96,0-2 32,20 2-32,-20 0-64,20-22 0,-2 42 256,-18-1-224,21 20 0,-1 20-129,0-1 258,0 22-161,-1-21-1,1 19-63,0-19 128,-20-1 64,20 1-64,-20-20 32,20 21 32,-20-21 65,0-21 31,19 1-128,-19 1 0,0-1 64,20 0 32,0-19-96,-20 19-96,20 20 224,1 0-224,-3 20-32,2 0-32,0-1 160,21 21-128,-23-21-257,23 22-415,-1-21-610,-21-1-127,21 21-833,-20-40-3556,0 0-8614</inkml:trace>
  <inkml:trace contextRef="#ctx0" brushRef="#br0" timeOffset="2504.8828">22333 9345 21236,'38'0'1697,"3"0"-1537,-21 0-32,19 0 1,-19 0-97,20 0-32,-1 0-289,-19 0-383,20 0-353,-20 0-353,-1 0-800,1 0-2978</inkml:trace>
  <inkml:trace contextRef="#ctx0" brushRef="#br0" timeOffset="2728.5156">22531 9166 19762,'-20'20'1185,"20"0"0,0 20-31,0-20-97,0 19-161,0-19-864,20 0 65,-20-1-194,20 22-319,-1-41-577,1 20-288,0-1-289,0-19-1312,-20 20-2980</inkml:trace>
  <inkml:trace contextRef="#ctx0" brushRef="#br0" timeOffset="3199.2187">22829 9266 16431,'20'20'1281,"-20"-1"-128,19 1 321,-19 0-97,0-1-160,20 1-448,-20 1-385,0-1-192,20-1 129,-20-19 31,20 0-32,0 0 33,-20-19-97,19-1-192,1-1 32,20 1 0,-20-19 193,19 0-33,-19 19-64,0 0-64,19 20 256,-39 0-127,20 20-97,0 19-96,-20 1-160,21-1 160,-1 21-32,0-20-224,-1-1-545,1-19-96,0 1-800,-20-2-417,0-19-128,20 0-1410,-20 0-8775</inkml:trace>
  <inkml:trace contextRef="#ctx0" brushRef="#br0" timeOffset="3397.4609">23444 9027 19826,'99'59'2691,"-60"-18"-1218,22 18-384,-2-20-704,-19 22-97,-20-2 96,-1-20-160,-19 21-127,0-20-322,0-1-351,-19 2-705,-1-22-1058,0 1-2017</inkml:trace>
  <inkml:trace contextRef="#ctx0" brushRef="#br1" timeOffset="5860.3515">18065 10060 8199,'-41'-40'3107,"21"40"-897,0-21-352,1 21-288,-21 0-481,20 0-225,0 21-447,-19-1-161,19 0-128,20-1 192,-20 1-31,20 0-97,0 21 0,0-2-160,0 0 32,0 1 32,0 0-32,0 19 0,0-19 0,-20-1-64,20 21 65,-19-20-33,19-21 32,-20 21-32,20-19 0,0-2-32,0 1 160,0-20 320,20 0 193,-1 20-32,1-20-161,0-20-160,20 20-224,-1 0 65,1 0-226,-20 0-287,19 0-641,-19 0-384,0 0-865,21 0-2018,-41 0-10730</inkml:trace>
  <inkml:trace contextRef="#ctx0" brushRef="#br1" timeOffset="6345.7031">18401 10436 6245,'-19'-19'4260,"-1"19"-1089,20 0-384,-20 0-577,0 0-833,20 0-448,-20 19-64,20 22 0,0-21-96,0-1-161,20 21-351,20-40 191,-1 0-224,1 0-64,19 0-64,-18-20 33,-1-19-33,-1 19-64,-39-21 0,0 22-64,0-1-32,-39 0-129,-1 20 33,-1 0-64,2 0-320,-1 0-225,1 20-96,19 0-352,20-1-673,0 1-1569,0 1-6086</inkml:trace>
  <inkml:trace contextRef="#ctx0" brushRef="#br1" timeOffset="6642.5781">18759 10417 16944,'39'39'896,"-19"-18"129,-20-21 385,20 0-321,-20 0 160,20 0 96,-20 0-608,0-21-353,0 1 65,20 1-225,-20-21-96,0 21-32,19-1-64,-19 0-192,20-1-320,0 21-353,21 0-481,-21 21 1,19-1-1025,1 0-3427</inkml:trace>
  <inkml:trace contextRef="#ctx0" brushRef="#br1" timeOffset="8917.9687">19731 10297 32,'0'-19'5220,"0"-1"-2945,0 0-450,-20 20-223,20-19 224,-19-1-193,19 0-320,-20 1-320,0 19 128,0 0-224,0 0-128,1 0-160,-1 19 63,20 1 97,-20 19-96,0 1-33,20 20-191,0-1-161,0 0-64,20 1-64,0-20 32,19-21 33,1 1-33,19-20 96,1 0-160,20-20-64,-20 1 64,-1-21-160,0-20-128,1 21 96,-40-20-128,-1 19-192,-19-20-33,0 21 161,-19-20 96,-21 37 64,-19-17-96,-1 39 159,1-20 1,19 20 161,-19 20-97,18 0 224,21-1 32,0 3-192,20 17 0,0-19-32,20-1 64,41 1-160,-23 0 129,23-1-258,18-19-639,-20 0-161,1 0-993,-21 0-2466,1 0-10058</inkml:trace>
  <inkml:trace contextRef="#ctx0" brushRef="#br1" timeOffset="9308.5937">20486 10219 10025,'-20'-40'1537,"0"21"161,0 19 608,20-22-256,-19 22-352,19 22-705,-20-22-193,0 39-63,20 0-64,-20-19 64,20 40-193,20-20-320,-20-1-32,20 0-95,0 2-130,19-2-63,-19-19-288,20 0-641,-1-1-192,1 1-897,-1-20-2018,1 0-8616</inkml:trace>
  <inkml:trace contextRef="#ctx0" brushRef="#br1" timeOffset="10264.6484">20824 10338 6726,'0'0'6534,"0"0"-5349,0 0 481,19 0-33,1 20-255,-20-1-353,20 1-353,0 0-351,-20 19-65,20-18 288,-20-1-63,0-20 31,0 0-127,0 0 319,0 0-448,0-20-95,-20-1-65,20-18 0,0 19-128,0-19 32,-20-1 0,20 19-96,20-18 32,-20 39 64,20 0-128,-1 0 192,1 20-64,0-1-32,21 2 96,-23-1-32,2 19-32,1-39 32,-1 20-32,0 0 32,-20-20 0,18 0 96,-18-20 32,0 0-96,0 20 0,0-39-32,0 19 0,0-1 0,0 2-160,0 19 192,0-20-160,21 20 0,-1 20 64,-20-1 64,20 2-128,0-1-321,-1 19-191,1-19-321,0 0-448,20-1-865,-40-19-2755,19 0-7303</inkml:trace>
  <inkml:trace contextRef="#ctx0" brushRef="#br1" timeOffset="10633.789">21519 10278 12075,'0'-20'3011,"0"20"-1218,-20 0 129,-1 0-256,1 20-289,20-1-320,-20 2-256,20 19-321,0-21-223,0 1-1,20 0-64,0-20-96,21 0 32,-21 0-32,-2 0 32,3-20-63,-21 0-97,20 1-65,-20-1 97,0 0-32,0 20-32,0-21 0,0 21-32,0 0 0,-20 0 0,20 21-32,-21-1 224,21 0-192,0-1 96,21 21-224,-1-21-577,0-19-352,0 20-577,-1-20-1153,1 0-4035</inkml:trace>
  <inkml:trace contextRef="#ctx0" brushRef="#br1" timeOffset="10858.3984">21975 10219 4292,'20'19'13324,"-40"1"-12907,20-20 351,0 20 802,-21 20-97,21-20-512,0 19-545,0-19-255,0 0-129,0 19-64,0-18-289,0-1-576,0-20-768,0 0-930,0 0-3202</inkml:trace>
  <inkml:trace contextRef="#ctx0" brushRef="#br1" timeOffset="11041.0156">21837 10278 17264,'-21'-20'2722,"21"20"-1248,0 0 255,21 20-479,-3-20-418,2 40-383,0-20-289,21 0-96,-2 19-352,1-19-225,-20-1-448,19 1-544,-19-20-993,0 21-2467</inkml:trace>
  <inkml:trace contextRef="#ctx0" brushRef="#br1" timeOffset="13560.5469">22432 10099 4548,'0'0'1089,"0"-20"1537,0 20 481,20-19-576,-20-1-770,0 20-479,0 0-482,0-20-31,19 20 0,-19 0-129,0 0 1,0 0-193,0 0-319,0 0-65,0 0 32,0 0-32,0 0 32,0 20-96,-19-20 96,19 20 0,0-20 96,-20 19 32,20 1 257,-20-20-193,0 39 96,-1-17-191,21-3 191,-20 1-288,20 0-32,-18-1 0,18-19 0,18 20-32,2-20 64,1 20-64,-1-20 0,0 0 1,0 0 31,-1 0-64,-19 19 0,0 2 0,0-21 64,0 20-64,0 19 32,-19-19 96,19 0-128,-20-1 0,20 1 0,0-20-64,0 21-160,20-1-257,-1-20-352,1 0 0,0 19-448,0-19-288,-20 0-449,20 0-2594,-1 20-6599</inkml:trace>
  <inkml:trace contextRef="#ctx0" brushRef="#br1" timeOffset="14110.3515">22669 10278 12780,'0'19'961,"0"2"224,0-1 640,0 0-287,0-1-481,20 21-481,-20-21-319,20 1 95,-20-20 96,21 0 129,-21 0-65,0 0-63,0-20-321,0 1-32,0-1-64,0-19 0,0 19-32,0 0-32,0-1 96,0 2-96,20 19-64,-20 0 128,0 19 0,0 2 0,18-1 64,-18 0-128,20 19 32,1-19 0,-1-20 96,-20 19 32,20-19 65,-20 0 223,19-19-32,-19 19-95,0-20-65,20 0-128,-20 1-64,20-1 224,0 0-192,0-1-64,-20 21 32,19 0-96,-19 0 0,20 21 96,0-1-96,0 0-673,0-1-352,-1 1-192,1 19-929,-20-39-2082,20 20-8872</inkml:trace>
  <inkml:trace contextRef="#ctx0" brushRef="#br1" timeOffset="14349.6094">23305 10497 17584,'20'19'1089,"-20"-19"-384,0 20 384,20-20-384,-20 20-449,20-1-192,-20-19-128,0 0-289,19 20-832,-19-20-1505,0 0-3844</inkml:trace>
  <inkml:trace contextRef="#ctx0" brushRef="#br1" timeOffset="14711.914">23384 10338 16079,'20'20'1633,"-20"-1"-448,20-19-96,-20 20 97,0 0-129,0-1-385,20 1-287,-20 1-225,0-21 96,20 0 128,-20 0 33,0 0-289,0 0-64,0-21-64,0 1 0,0 1-32,0-1 64,0 0-64,0 1-32,0 19-64,19 0 192,-19 0-96,20 19 128,0 1-96,0 0-353,1 19-639,-3-18-226,2-1-928,1 19-2914,-1-39-9514</inkml:trace>
  <inkml:trace contextRef="#ctx0" brushRef="#br1" timeOffset="15102.539">23663 10199 19986,'39'-20'1218,"-19"1"-962,0 19 96,19-22 257,-19 22-321,0 0-256,0 0 32,0 22-96,-1-3-64,-19 1-96,0 0 32,20-1 96,-20 1 32,-20 0 32,20-1-32,0 2-1,0-1 98,20-20 31,0 20 128,0-20 0,1 19-160,-3 1-32,2 0-32,-20-1 32,0 1-32,20 21 0,-40-22-160,20 1-352,0 0-577,-20-20-1025,2 19-4132</inkml:trace>
  <inkml:trace contextRef="#ctx0" brushRef="#br1" timeOffset="15950.1953">23979 10138 15182,'40'-19'2690,"-19"19"-960,17 0 0,3 0-737,-21 19-161,20 3-287,-1-3-321,1 21-64,-20-1-32,19 21-96,-19-20 0,0-1-32,1 0 0,-21 2-128,0-21-128,-21-1-384,21 21-417,-20-40-353,20 19-1280,-20 1-7240</inkml:trace>
  <inkml:trace contextRef="#ctx0" brushRef="#br1" timeOffset="16616.2109">24416 10079 11498,'20'-19'2371,"-20"19"-738,0-20 321,21 20-513,-1-20-255,-2-1-482,23 21-384,-21-19-191,19 19-33,-19 0 64,20 0 32,-40 0-96,20 0 64,-1 0 64,-19 0 129,20 19-1,-20 2-64,0-1-31,0 19 31,20 1-192,-20 1-96,0-2 96,20 20-96,0 1 64,-20-1-32,19 0-96,1 2 32,0-2-64,1 0 96,-1 1-224,-2-21 224,-18 1-32,20 1 0,-20-22-64,0 1-193,-20 0-223,2-1-737,-2-19-673,-21 20-1601,2-20-9930</inkml:trace>
  <inkml:trace contextRef="#ctx0" brushRef="#br2" timeOffset="84994.1406">535 9464 10121,'-39'0'64,"19"39"1057,0-19 1698,0 40-1025,-1-1-65,21 2-480,0 18-544,0 1-353,21-2 161,19-19 63,19-18 353,1-21-320,-1-20 128,0 0-321,2-20-64,-2-21-63,1-18-33,-21 20-32,-19-21 0,0-19-32,-20 20 1,0-2-161,-40 2-96,1 19-353,-21 0 97,21 21-577,-22 19-320,23 0-353,-3 19-736,1 1-1313,21 0-4837</inkml:trace>
  <inkml:trace contextRef="#ctx0" brushRef="#br2" timeOffset="85241.2109">733 9682 19474,'-20'41'1794,"2"-41"-1442,18 19 64,0-19 545,0 20-224,18 19-289,-18-19-319,20 21 31,21-2 0,-21-19-416,19 19-161,-19-19-448,0-1-96,0 2-704,0-1-1090,-1 0-2914</inkml:trace>
  <inkml:trace contextRef="#ctx0" brushRef="#br2" timeOffset="85661.1328">1112 9841 18801,'0'-20'1890,"0"20"-1698,-21 0-384,21 0 673,0 20 576,0 20 0,0 0-545,21-1-224,-3 0-288,2-18 225,1 19-193,-1-21 256,0-19-128,19 0 128,-19 0-128,0-19-128,0-1 97,-1 0-129,-19-1 128,0-18-96,0 19 0,0 1 96,0 19-32,0 0-96,0 0 96,0 19 0,20 1-160,0 0-480,0 20-578,19-20-159,1 0-128,-20-1-577,19-19-2018,-19 0-10249</inkml:trace>
  <inkml:trace contextRef="#ctx0" brushRef="#br2" timeOffset="85987.3047">1626 9940 15246,'20'0'2370,"1"0"-1857,-1 20 1408,-20-20-287,20 0-673,0 0-417,-1 20-127,1-20-225,0 0 32,0-20-32,0 0-95,-1 1 31,1-1-64,0-19 128,-20 18-96,0 1-32,0 0 64,0 1-64,-20 19-96,0 0 0,1 0 0,19 19-32,-20 1 64,0 0 96,0 20-128,0 0 32,20-1-64,-19 0-192,38-18 0,1-1-321,0 0-416,20-1 0,-21-19-929,1 0-1217,20 0-4003</inkml:trace>
  <inkml:trace contextRef="#ctx0" brushRef="#br2" timeOffset="86248.0469">2064 9841 12363,'0'-40'1986,"-21"40"-288,21 0-225,-18 20 97,-2-20-129,20 41-416,0-22-609,0 1-127,20 0-33,-20-1 128,39 1 1,1 0-161,-20-1-32,19 2-64,-19-21 0,0 40-96,-20-40 256,0 19 129,0 1-225,0 0 0,-20-1-448,0 3-481,-19-22-736,19 19-129,0-19-1280,0 0-7784</inkml:trace>
  <inkml:trace contextRef="#ctx0" brushRef="#br2" timeOffset="86472.6562">2143 9703 20050,'0'-21'1730,"20"21"-1506,-20 21 33,0-1 479,20 19 257,-20 0-352,20 22-193,19-2-256,1-20-256,19 0-64,-19 2-448,1-21-385,-3-20-96,-17 0-545,-21 0-1441,0 0-4580</inkml:trace>
  <inkml:trace contextRef="#ctx0" brushRef="#br2" timeOffset="86717.7734">2025 9901 17328,'18'-20'1890,"3"20"-513,19-19 449,-1 19-161,21 0-544,19 0-352,-20 0-481,1 19-127,-21-19-161,22 20 192,-23 19-32,-17-19-128,-1 0 0,20 20-192,-20-20-64,-20 0-129,19-1-448,-19-19-896,0 0-289,0 0-1601,0 0-10891</inkml:trace>
  <inkml:trace contextRef="#ctx0" brushRef="#br2" timeOffset="86848.6328">2440 9703 19250,'-39'-21'2402,"19"21"-1377,20 0-993,0 0-320,0 0-513,20 0-1217,1 21-4228</inkml:trace>
  <inkml:trace contextRef="#ctx0" brushRef="#br2" timeOffset="87420.8984">2898 9862 17328,'-41'-21'1698,"23"1"-513,-2 20 288,-1 0-160,1 20-192,0 20-160,20 0-480,0-21-225,0 21-128,20 0 96,21-20-64,-21-20 65,18 20-129,3-40-32,-3 20 96,-17-20-224,-21-1-128,0-18-33,0 19 1,-21 1 32,3-21 32,-2 21-160,0-2 95,-1-19-63,1 21 224,20 19-64,0-20 128,0 20-32,20 20 224,21-1 128,-21 1-31,19 0-33,-19 20-128,0-20-32,19 0 0,-39-1 64,20 1-128,-20-20 32,20 20 33,-20-20 31,0 0 320,0-20-384,0 0 64,0 1-64,20-21-96,0 21 0,-1-2-160,21 21 0,-20 0-160,19 0-161,1 40-512,-19-20-448,17 19-385,-17 1-929,-1 0-4612</inkml:trace>
  <inkml:trace contextRef="#ctx0" brushRef="#br2" timeOffset="88014.6484">695 10377 14990,'-41'0'1057,"21"0"-96,0 0-257,20 0 706,0 0 159,20 0-224,20 0-192,19 0-480,2 0-449,38 0 65,20 0 31,19 0-192,22 0-64,38-19 96,40 19 0,41-20-64,-2 0-31,-40-1-98,-57 2 258,-42-1 95,-18 20-128,-21 0 161,-20 0-193,-39 0-128,19 20-32,-39-20 96,0 19-64,1-19 32,-1 0 0,-20 21-32,0-21-32,0 0-192,0-21-96,18 21-513,-18-19-1025,0 19-384,21-20-1249,-1 0-5830</inkml:trace>
  <inkml:trace contextRef="#ctx0" brushRef="#br2" timeOffset="88217.7734">3592 9821 21236,'-20'-20'1921,"20"1"-800,0-1-800,0 20 287,0 0-544,0 20-352,0-1-993,0 21-1730,0 0-3267</inkml:trace>
  <inkml:trace contextRef="#ctx0" brushRef="#br2" timeOffset="88334.9609">3592 10119 19922,'0'19'2819,"-20"-19"-2499,20 0-832,0 0 192,0 0-641,0-19-2787</inkml:trace>
  <inkml:trace contextRef="#ctx0" brushRef="#br2" timeOffset="89875.9765">3910 9821 14157,'0'-20'2242,"-20"1"-384,20 19-641,0 19-288,0 21 320,0 0-160,0 0-352,0-1-65,20 21-511,20-40 159,-21 0 64,21-1-96,-20-19-127,19 0-1,-19-19-32,21-1-192,-21 0 32,-20-1 32,18 2 32,2 19-32,-20 0-64,21 0 96,-1 19 288,0 2 129,19-1-65,-19 0-32,20-20-128,-1 0-127,1 0 191,1-20-128,-23-21-224,2 22-417,0-21-479,-20 1-482,0 19-480,0-20-160,0 0-1729,-20 1-8937</inkml:trace>
  <inkml:trace contextRef="#ctx0" brushRef="#br2" timeOffset="90194.3359">4386 9384 16367,'0'21'1986,"0"-1"-513,20 19 353,0 0-96,0 22-225,1-2-448,17 21-416,3-21-257,-3 0-192,3-39 96,-21 20-63,19-20 31,-19-20-128,-20 0 64,20 0-64,-20 0 129,0 0-33,0-20-96,0-20-96,0 20-32,0-19 0,0 19-32,0 20-96,20 0 32,0 0 64,-1 20-64,1 19-289,0 2-255,0-22-706,0 21-736,19-21-160,-19 1-288,0 0-1826,1-20-8713</inkml:trace>
  <inkml:trace contextRef="#ctx0" brushRef="#br2" timeOffset="90332.0312">5042 9960 7751,'20'20'5893,"-2"-20"-4099,3 0-128,-1 0-257,-20 0-896,20 0-449,-20 0-417,0 0-1889,20 0-4933</inkml:trace>
  <inkml:trace contextRef="#ctx0" brushRef="#br2" timeOffset="90471.6797">4922 9603 12908,'-40'0'3619,"40"0"-3619,0 0-2114,0 0 737,20 0-609,0 0-2434</inkml:trace>
  <inkml:trace contextRef="#ctx0" brushRef="#br2" timeOffset="90766.6015">5459 9723 21364,'-20'0'993,"-21"0"-481,23 19 609,-2 1 192,-21 19 33,21 22-449,20-22-513,0 0-256,20 1-64,21 0-96,17-40-288,-17 20-225,18-40-512,-19 20-512,-1-21-513,1 2-609,0-1-3298</inkml:trace>
  <inkml:trace contextRef="#ctx0" brushRef="#br2" timeOffset="90977.539">5558 9503 20339,'0'0'2178,"0"20"-801,20 0 64,-1 40-159,21-21-385,-20 42-449,0-22-256,19 0-256,1-19-192,-19 19-225,17-39-159,-18 19-705,1-18-1026,-1-21-672,-20 20-4292</inkml:trace>
  <inkml:trace contextRef="#ctx0" brushRef="#br2" timeOffset="91491.2109">5777 9901 19026,'-21'-39'1057,"21"18"-353,0 1 65,21 0 704,-3 1 1,2 19-353,21 0-577,-21 0-287,19 19-129,-19 21-32,0 0 0,0 19-128,-1-19-96,1 0-32,0 0-321,0-21-352,-20 1-448,20-20-961,-20 0-3427</inkml:trace>
  <inkml:trace contextRef="#ctx0" brushRef="#br2" timeOffset="92035.1562">6431 9801 18673,'0'-19'1794,"0"-1"-577,0 20 609,20 0-225,-20 20-608,20-1-480,-20 21-289,20-19-64,-1 18-192,21 0-160,-20-19-257,0-20-704,-1 20-608,1-20-449,0-20-3460</inkml:trace>
  <inkml:trace contextRef="#ctx0" brushRef="#br2" timeOffset="92194.3359">6451 9642 19122,'-20'-19'1953,"20"-1"-1600,0 20-449,0-20-577,0 20-64,20 0-384,0 0-1185,0 0-7719</inkml:trace>
  <inkml:trace contextRef="#ctx0" brushRef="#br2" timeOffset="92439.4531">6848 9603 17232,'-40'39'2082,"40"-19"-1538,-19 0 385,19 21 128,0-22 96,19 1-352,21 0-481,0-1-160,19 1-160,-19 0 129,19 20-33,-39-40 160,1 20 0,-21 19 97,0-19-161,-41 0-64,21-1-256,-19 2-1025,19-1-1122,-20-20-1921,21 20-13739</inkml:trace>
  <inkml:trace contextRef="#ctx0" brushRef="#br2" timeOffset="93491.2109">7463 9405 18097,'0'0'1601,"0"0"-800,0 20-225,41 19 481,-23 0 97,2 22-1,21-22-224,-21 20-449,19-18-256,-19-2 0,20-19 97,-21 0-97,1-20 64,-20 0-96,20 0-64,0-20-31,0 20-161,0 0 128,19 0-32,-19 20-96,21-1 128,-23 21-193,2 0-127,1 0 0,-1-21 128,-20 21 96,0-21-32,-20 2-128,-1-1-1,1 0-63,-18-20-32,17 19 96,-19-19 0,1 0-33,19-19-287,0-1-449,0 0 0,20-20 320,0 0 97,20 21 352,20-21 288,-20 40 192,39-19-32,-18 19-63,-3 0-129,23 19 32,-2-19-32,-19 0-32,19 0-32,-19 0 64,-21-19 32,21-2 160,-20 1 64,1 0-127,-3 1 31,-18-1 64,0 0-64,0 1-64,-18-1 193,-3 20-65,1-21 32,0 21-63,0 21-129,1-1-192,-1-1 192,20 21-64,0-1 0,0 2-32,20-22-32,19 21 0,1-21-192,-1 1-289,1-20-448,1 0-480,-2 0-449,1-20-1857,-20-19-7304</inkml:trace>
  <inkml:trace contextRef="#ctx0" brushRef="#br2" timeOffset="93692.3828">8476 9305 3875,'20'0'15247,"0"20"-13998,-1 0-64,-19 19-128,20 21 192,0 19-256,0 1-384,20 20-417,-21-41-256,21 20-449,-20-39-95,19 0-674,-19-21-255,1-19-1057,-1 0-4069</inkml:trace>
  <inkml:trace contextRef="#ctx0" brushRef="#br2" timeOffset="93895.5078">8753 9405 18417,'-18'0'2947,"18"20"-1954,18 19 320,2 20-64,1 1-32,-1 19-448,0 1-481,19-21-192,1 2-288,-1-22-160,1-19-129,-20-1-319,19-19-514,-39 0-415,0 0-834,0 0-4323</inkml:trace>
  <inkml:trace contextRef="#ctx0" brushRef="#br2" timeOffset="94324.2187">8496 9703 22389,'20'-21'1569,"-1"1"-1120,21 20 415,0 0-127,19 0-224,-19 20-161,19-20-288,2 21-96,-2-1-64,20-1-64,-19-19 32,19 0 32,0 0-1,-20 0 194,2-19-97,-22-22 96,-19 21 96,20-19 0,-40-1-96,0 21 0,-20-22-96,0 21 64,-19 1 64,-1 19-96,-1 0 161,-18 0-65,19 19 0,22 21-32,-3 0-128,1 0 160,20-1-128,20 2 96,19-2-32,1 1-320,19-1-321,2-19-191,-2 1-482,1-2-800,-1-19-416,2 0-2146,-23 0-2435</inkml:trace>
  <inkml:trace contextRef="#ctx0" brushRef="#br2" timeOffset="94483.3984">9628 9881 11402,'-21'0'5734,"1"0"-2083,0-19-1056,2-2-193,-3-19-640,21 21-513,0-21-641,21 1-415,-3-2-161,2 21-32,0-19 0,21 39-97,-2-20-543,1 20-481,-1 0-705,21 0-544,-21 0 64,21 0-2499</inkml:trace>
  <inkml:trace contextRef="#ctx0" brushRef="#br2" timeOffset="95055.664">10124 9246 20659,'-41'-21'1089,"41"2"-833,21-1-128,-1 0 737,18 1 641,23 19-161,-22 0-865,21 0-319,-20 19-97,-1 1 0,2 19-64,-21 2 0,-20-2-64,0 20 32,-20-18 64,-1 18 64,-19-20 64,1 22 96,19-22 161,-20-19-257,40-1-64,-20 1-320,20-20-930,20 20-1600,0-20-1218,-20 21-13164</inkml:trace>
  <inkml:trace contextRef="#ctx0" brushRef="#br2" timeOffset="95200.1953">10421 9980 25368,'0'19'2242,"0"-19"-2370,0 0-257,0 0-127,21 0 95,-21 0-1056,0 0-2243,20 0-13164</inkml:trace>
  <inkml:trace contextRef="#ctx0" brushRef="#br3" timeOffset="116471.6797">357 11092 4580,'-21'-21'10986,"21"2"-9737,0 19-928,0 0 768,21 0 384,-1 19-448,0 2-288,-2 19-193,3-1-223,19 0 159,-20 2-192,-1-21-31,1 0-129,0 19 192,-20-39-224,0 20 0,0-1 0,0-19-64,0 21 32,-20-21 0,20 0 1,-20 0-33,20-21-97,-19 2 65,-21-21 33,20-19-33,-1-1 96,3 1-160,18-2 96,0-17-32,0 19 96,18 18 128,3 2 64,-1 19-96,39 20 33,-19 20 95,0-1-128,-1 42 0,22-2-224,-23 0 64,3 1-32,-3 19 32,3-38-32,-21 18 32,0-20-64,0-19 0,-1-1-224,1 2-289,-20-1-223,0-20-353,0 20-545,0-20-1345,-20 0-3843</inkml:trace>
  <inkml:trace contextRef="#ctx0" brushRef="#br3" timeOffset="116696.289">456 11251 17840,'-59'20'1474,"59"-20"-866,0 0 706,0 0 447,39-20-415,1 1-610,-1-3-576,1-17-128,0 19-256,-1 20-673,1-19-608,-1-1-833,1 20-2050,-19-20-10410</inkml:trace>
  <inkml:trace contextRef="#ctx0" brushRef="#br3" timeOffset="116999.0234">853 11032 10602,'20'60'5573,"-20"-40"-3619,20 19-289,0-19-159,19 19-417,-19-17-192,20 17-161,-21-19-319,1-1-65,-20 1-192,20 0 192,-20-20 65,0 0 127,0 0-287,0 0-225,-20-20 192,20 20-128,-20-39-96,20 19 32,-19 0-160,19 1 128,19-3-192,-19 3 32,20 19 63,0 19-63,0-19-544,19 41-962,2-21-256,-1 19-544,19-19-2531,-19 0-8968</inkml:trace>
  <inkml:trace contextRef="#ctx0" brushRef="#br3" timeOffset="117304.6875">1608 11171 18129,'0'-39'2178,"0"19"-929,0-21-96,0 22 224,-20 19-288,-1 0-416,-19 0-481,21 19-128,-21 2-64,20-1-64,20 0-32,0 19 0,40-19 96,-20-1 0,39 3-64,0-3-32,-18 1-32,19 0 128,-41-1 32,21 1-32,-40 0 160,0-20-64,0 19-256,-20-19-257,0 21-672,1-21-480,-1 0-1218,0 0-5573</inkml:trace>
  <inkml:trace contextRef="#ctx0" brushRef="#br3" timeOffset="117796.875">1905 11151 18481,'0'-19'1794,"0"-1"-737,0 20-64,0 0 640,0 20-416,21-1-576,-21 21-225,0 20-223,18-20-226,2-1 162,0-19-129,1-1 192,-1-19-96,-2-19 32,3-1-128,-21 0-32,20 1 32,-20-1 0,20 20-96,-20-20 96,0 40-192,20-20 384,-1 20-96,1-1-32,0-19 32,20 0 0,-21 0 96,1 0 129,0-19-97,0-1 0,0 0-288,-40 1-288,40-3-321,-40 3-416,20-1-1377,0 20-449,-20-20-4708</inkml:trace>
  <inkml:trace contextRef="#ctx0" brushRef="#br3" timeOffset="118137.6953">2422 11210 2370,'38'0'15887,"-17"0"-14446,-1 0 481,18-19-64,-17 19-129,-1-20-928,0 20-256,0-20-289,0 1-96,-20-1-32,0 20-32,0-20 0,0-1-288,0 21-64,-20-19 0,0 19 63,-20 0 97,19 19 0,3 2 128,-22-1 32,19 0-32,21 19 257,-20-19 31,20 21-192,20-2 96,1-19-31,19-1-1,-1 1-192,1-20-96,0 20-417,-1-20-480,1 0-993,-20-20-576,-1 20-2723,1-20-10378</inkml:trace>
  <inkml:trace contextRef="#ctx0" brushRef="#br3" timeOffset="118390.625">2798 11291 15919,'21'0'2274,"-21"0"-609,20 19 674,-2-19 63,-18 0-576,0-19-769,0 19-321,0-20-512,0 0 161,-18-21-97,18 22-96,0-1-160,-20-19-64,40 19 0,-20 0-96,18-1-96,2 21-32,21-19-97,-3 19-255,23 19-193,-22 2-64,1-1-640,19 0-321,-19-1-704,-20 1-1570,1-20-6054</inkml:trace>
  <inkml:trace contextRef="#ctx0" brushRef="#br3" timeOffset="118978.5156">654 11747 12235,'-20'0'1538,"0"0"-1442,1 0 64,19-19 1377,0 19-512,19 0-416,-19 0 192,20 0 127,0 0 97,0 0 96,19 0-256,22 0-64,-2 0-128,40 0 31,0 0 193,41 0-64,18 0-256,40-20-193,41-1-128,20 1 32,-2 0-127,-58 1-33,-40-1-96,-60 20 160,-19 0-384,-22 0 288,-17 0-96,-3 0 64,-17 0-96,-1 0 160,0 0-96,-20 20 64,20-20-128,-20 0-160,19-20-257,-19 20-287,20 0-642,-20 0-1216,20-20-1442,-20 20-5957</inkml:trace>
  <inkml:trace contextRef="#ctx0" brushRef="#br3" timeOffset="119267.5781">3493 11052 23894,'0'-20'2627,"0"20"-1666,0-20-321,0 20 65,0 0-385,0 0-448,0 20-192,0-20-705,0 39-833,20-18-1377,-20 19-2306</inkml:trace>
  <inkml:trace contextRef="#ctx0" brushRef="#br3" timeOffset="119419.9219">3572 11369 23157,'0'21'2691,"0"-21"-1794,0 0 192,0 0 96,0 0-1057,0 0-256,0 0-449,0 0-736,0 0-1602,0 0-1409,0 0-13517</inkml:trace>
  <inkml:trace contextRef="#ctx0" brushRef="#br3" timeOffset="121179.6875">4228 11210 14381,'-41'-39'1890,"21"0"-929,20 39 32,-18-20 288,-2 20-32,-1 0-352,1 20-481,0 19-159,20 22-65,0-2 96,0 0-32,20-19-63,0 0-1,1-21-64,17-19 0,3 0-64,-21 0 64,19-19-96,1-21 32,-20-20-160,0 21-32,-20-20 64,0-2-96,0 2-96,-20-1 63,0-19 1,0-1-128,0 21 160,1 0 160,-1 18 96,0 21 96,20 20-32,0 0 192,0 20-191,0 0 31,0 21 0,20 18-64,19 0 96,-19 21-128,20-2 1,0-17-33,-1-2 32,1-18 64,-1-2 0,1-19-32,1-1-96,-2 1-32,-19-20 160,20-20 0,-1 1-31,-19-21-97,0-1 0,0 2-32,-1-20 96,-19-1-192,-19 20 64,19 1 64,-20 0 0,0 39 32,0-21 128,0 42-32,1-21 0,19 39 32,0 0 65,0 20-129,0 2-32,19-22-128,21 0-128,0-17-385,19 17-480,-19-19-672,19-20-129,-18 0-1025,-23 0-3779</inkml:trace>
  <inkml:trace contextRef="#ctx0" brushRef="#br3" timeOffset="121722.6562">5220 11508 9192,'40'80'5221,"-20"-60"-3972,-1 0 97,-19-20-33,0 0 352,0 0-127,0 0-994,-19-40-191,-1 21-193,0-22 160,0 2 161,0-20-1,-19-21-256,19 21-128,0-22-96,20 3 0,0-2 161,20 21 31,0 39 224,0 0-64,19 20-352,-19 0 129,20 40-386,-21-21-191,1 21-385,0 0 128,1 0 257,-21-1 192,0 22 160,0-22 0,-21 0 96,21-19-32,0 19 96,0-18-64,21-21 32,-1 0 64,-2 0 0,2-21 96,21 2-96,-21-21 32,-1 1 96,1 0-63,0-2-1,-20 1-64,0 1 32,0 19-128,-20-1 96,0 2-96,1 19 160,-1 0-128,0 19 128,-1 2-64,21 19 129,0-1-1,0 0-96,21 2-128,19-21-192,-1 0-513,1-1-352,-1-19-96,21 0-1345,-40 0-3140,19-19-6853</inkml:trace>
  <inkml:trace contextRef="#ctx0" brushRef="#br3" timeOffset="122004.8828">5677 11012 18513,'19'0'1986,"-19"20"-160,20 0-65,0 20-287,0-20-385,1 19-385,-3-19-319,2 0-321,0-1 32,-20-19-32,21 22-32,-21-22 0,0 0-32,0 0-32,0 0 0,0-22 32,20 3 0,-20-1 0,18 0-256,3 20-97,19 0-95,-20 0-353,-1 0-704,21 20-161,-20 0-288,20-1-1601,-40-19-6118</inkml:trace>
  <inkml:trace contextRef="#ctx0" brushRef="#br3" timeOffset="122396.4844">6173 11071 14445,'0'-39'3075,"0"39"-1217,0 0-289,0 0 161,0 20-321,0 20-544,0 0-352,0-1-193,21 0-96,-3 2-64,2-21-32,1 0-96,-1-20-64,18 0 161,-17-20 31,-21 0-128,20-21-32,-20 2-64,0 0 96,-20-22-64,20 2 96,-21 0-256,3-1-129,-22 1 1,19 0 0,21 18 320,-20 2 96,20 39 128,0 0 96,0 0 193,0 39-129,20 2 129,-20 18-161,41-20-224,-21 22-64,19-2-96,1-20-416,-20 0-161,19 2-672,-19-21-801,0-1-449,0-19-2978,-20 20-9000</inkml:trace>
  <inkml:trace contextRef="#ctx0" brushRef="#br3" timeOffset="122671.875">6649 10873 12812,'0'0'7174,"-20"0"-6053,20 0-672,-20 20 320,1 0 576,-1 20-416,20 0-545,-20-21-384,40 21 0,-20-21 0,20 22 0,19-21 0,2-1-32,-3 1 64,-18 0-32,21-20-32,-21 19 0,-1 3 32,-19-3 64,0-19-128,0 20-384,-19 0-994,-1-20-512,0 0-2402,-1 0-10634</inkml:trace>
  <inkml:trace contextRef="#ctx0" brushRef="#br3" timeOffset="123692.3828">7443 10993 15758,'-20'-40'1154,"20"21"-514,-19 19 545,19 0 128,0 0-576,-20 19-160,20 21-1,0-1 97,0 21-289,0-1-31,20 0-257,-1-18 64,1-1-192,20-21 160,-19 1-128,17-20-32,3-20-32,-21 1 160,19-1-128,-19-19-32,-20-2 32,0 1-64,0 1 64,-20-2-225,-1 22 65,-17-21 0,18 21 96,-21 19-192,23-20-33,-3 20 33,21 0 128,0 0 160,0 0-96,0 20 0,39-20 128,-19 19 32,21 1 64,18 0 64,1 20 32,-21-20 1,1-20-33,0 20 96,-1-1 128,-39-19-159,20 0 159,-20 0-128,0 0 161,0-19-65,0-1-256,0 0 193,-20-1-65,20-18-128,0 19-128,0 1 96,20-1-256,1 0 128,-1 20-32,-2 20 64,23 19 96,-1-19-128,-21 19-64,21 2 96,0-21-737,-21 19-896,21-19-193,-20-20-1665,0 0-9546</inkml:trace>
  <inkml:trace contextRef="#ctx0" brushRef="#br3" timeOffset="126300.7812">8972 11071 12235,'20'-39'2883,"-20"19"-1602,0 1-96,0-21-32,0 21-96,0-22-64,-20 21 0,20 1-224,-20-1-32,-19 20-65,19 0-255,-21 39-161,23-19-128,-2 40 0,0-20 32,20-1-64,0 0-32,20-18-96,0-1 128,19-20-32,1 0 65,-20-20-97,19-20-160,-19 0-1,20 1 33,-21 0 96,-19 18 64,20 1-160,-20 20 64,0 0-128,20 20 288,-20 20-96,20 19 0,1 21 96,17-21-64,3 0-64,-3 22 32,3-22 1,-21 1-66,0-21 66,-20 1-66,0-1 66,-20 2-33,0-22 0,-21 1 0,3-20 32,-23 0-64,22 0 64,-21-20 96,21 1-192,-1-22-577,1 21-704,19-39 31,20 20-383,0-2-193,20-18-2178,-1 40-8135</inkml:trace>
  <inkml:trace contextRef="#ctx0" brushRef="#br3" timeOffset="126577.1484">9528 11191 4580,'0'0'13933,"0"0"-12972,0-20 256,-20 0 385,0-19 95,0-2-416,0 2-320,1 0-448,-1-1-353,0 0-224,20 20 32,0 0-64,20 1-257,0 19-319,-1 0-609,21 19-161,-20 1-480,21 0-1633,17 1-9449</inkml:trace>
  <inkml:trace contextRef="#ctx0" brushRef="#br3" timeOffset="126908.2031">10004 10834 16303,'-40'-20'2723,"21"1"-1827,-21 19 322,20 0-1,-19 39 0,19-19 96,0 39-544,0-19-289,20 19-384,0-19 32,20 0-63,0-20-98,0 0 66,19-20 63,-19-20-192,20 0 31,-21-1 33,1-18 32,-20 19 32,0 1 33,0-21-98,0 21-31,0 19 128,0-21-128,0 21-224,0 0-192,0 21-289,20 18-448,-20-19-609,21 19-864,-1 0-2660,-2 2-8357</inkml:trace>
  <inkml:trace contextRef="#ctx0" brushRef="#br3" timeOffset="127227.539">10362 11549 16239,'19'20'2562,"1"-1"-1088,-20-19-33,0-19-448,0-1-160,-20-1-193,-19-18-223,19-1-33,-20-19-192,20-1 1,-19 1-129,-1-21-32,19 1 0,21-1-193,0 21 226,21 20-162,19 39 33,-20 0 32,19 19 96,-19 1-64,0 39 0,20-20-32,-21 22-224,-19-22 64,20 0-256,0-17-193,-20-3-224,0-19-32,0 0-128,0-19-832,-20-3-1827,20 3-2210,-20-21-3585</inkml:trace>
  <inkml:trace contextRef="#ctx0" brushRef="#br3" timeOffset="127495.1172">10381 10636 11883,'20'-41'5157,"0"61"-2819,1 1-576,-1 38-417,-2 0 64,2 1-160,1 19-448,-1-19-256,0-1-257,-1-19-160,1 0 128,0-20-32,0-20 1,-20 0 127,20-20-64,-20-1-64,19 2-224,1-21 193,0 21-193,0-1-32,0 0 32,-1 20-64,1 20-1,0 0-575,0 19-513,1 0-1282,-3 2-1056,2-21-7015</inkml:trace>
  <inkml:trace contextRef="#ctx0" brushRef="#br3" timeOffset="128436.5234">11612 10834 15214,'-39'0'1826,"19"20"-1346,0 19 609,0 21 32,0-1-32,1 21-256,19-21-321,0-19-223,19-21-97,21 3-32,-20-22 32,19-22 129,1 3-129,1-21-160,-3-19-96,-18-1 64,1 1 32,-1-1 0,-20-19-96,0 20-289,-20-21 65,20 0-128,-21 21 224,1 0 192,0 39-97,2-1 162,18 1 223,-21 20-64,21 20 128,0 21 33,0-2 63,0 20-160,21 1-159,17 19 159,-18 1-192,21-1-96,-3 1 160,3-21-32,-2 1-64,21-20-32,-21-1-128,1-19 192,0-20-64,-1 0-64,1-20 224,-19-19-192,-1-1 129,-2 0-65,3 0 0,-21-19-32,0-1-32,-21 21 64,3-1-64,-2 1 96,-1 18 32,1 21 64,0 0-64,2 21 32,18 18 129,-21 1 31,21-1-96,21 21-96,17-1-64,3-19-96,-3 0 0,23-20-384,-22 0-417,21-20-608,-21 0-417,1 0-320,-20 0-2563,0-40-7846</inkml:trace>
  <inkml:trace contextRef="#ctx0" brushRef="#br3" timeOffset="128762.6953">12466 10775 17712,'0'59'2947,"20"-20"-1666,-20 22 225,19-22-65,-19 0-96,20 1-608,-20-21-417,20 2-127,-20-21-129,21 0 128,-21 0-64,0 0 160,0-21-128,20 2-96,-20-1-32,0-19 32,18-1-96,-18 0 32,20 20 0,1 0-32,-1 20-32,0 0 0,-2 20 32,3 21 32,-1-2-32,0 0-480,0-19-577,-1 0-417,1-1-704,20 2-480,-20-21-2980,-1-21-8870</inkml:trace>
  <inkml:trace contextRef="#ctx0" brushRef="#br3" timeOffset="129088.8672">13161 10795 19154,'0'-20'2210,"-20"20"-1442,0 0 97,1 0 384,-1 39 1,0-19-578,-21 19-480,41 1-160,0-19-96,0 18 96,20-19 0,21-1-64,-2 1-128,1 0 192,-20-1-128,19 2 0,-19 19 128,-20-21-32,0 1 64,-20-20-64,-19 20 96,19-20-32,-20 19 0,1-19 33,19-19-129,-1 19-257,1-20-960,2 20-384,18-20-1,0 1-1377,18-1-6726</inkml:trace>
  <inkml:trace contextRef="#ctx0" brushRef="#br3" timeOffset="129284.1797">13379 11012 18641,'39'20'4164,"-19"0"-3619,-20-1-321,0 2 288,21-1 385,-21 0-705,0-1-192,0-19-288,20 0-609,-20 0-384,0-19-897,0-1-5189</inkml:trace>
  <inkml:trace contextRef="#ctx0" brushRef="#br3" timeOffset="129435.5469">13438 10814 10441,'-38'-80'8777,"17"60"-6920,1 1-1120,0-1-609,20 0-192,-20 20-288,20 0-1378,20 0-4420</inkml:trace>
  <inkml:trace contextRef="#ctx0" brushRef="#br3" timeOffset="129870.1172">13637 10536 16879,'20'-59'2723,"0"38"-481,0 21-96,-1 0-608,1 21-321,0-1-320,0 39-225,0 21-255,1-2-33,-3 3-288,2-22 0,1 21 0,19-21-320,-22 0-128,3-19-321,-1 0-320,0-21-704,0-19-770,-20 0-864,0 0-5926</inkml:trace>
  <inkml:trace contextRef="#ctx0" brushRef="#br3" timeOffset="130082.0312">13637 10934 21940,'0'-21'2050,"20"21"-448,20-20-1,-1 0-127,21 20-738,-21-19-511,22 19-65,-2 0-192,1 0-289,-1 19-575,0-19-482,-19 20-640,1 0-128,-3-20-512,-18 21-4869</inkml:trace>
  <inkml:trace contextRef="#ctx0" brushRef="#br3" timeOffset="130464.8437">14313 10814 20531,'0'20'2466,"18"0"-1377,3-1 385,-1 1-257,20 21-32,-1-22-416,1 1-481,-1 0-192,1-1 0,0-19 0,-1-19 96,1-1-63,-19 0-129,-1-20 192,-2 20-128,3 0 64,-21 20-128,0 0 64,0 20-160,0 0 96,0 20 0,0 19-32,0 0 192,20 2 128,0-2 65,0 1-225,-1-20-128,-19 19 128,0-19-192,-19-20-32,-1 19-193,-20-19 161,1 0-224,-2-20-705,21 0-961,-20 0-1665,1 0-3300,-1-20-8263</inkml:trace>
  <inkml:trace contextRef="#ctx0" brushRef="#br3" timeOffset="136702.1484">5617 11867 11627,'0'-20'1153,"0"20"-769,0 0 737,0-21 224,-20 21-448,20 0-64,0 0-64,-19 0-193,19 0 1,0 0-65,-20 21-95,0-1-225,20-1 96,-20 21-96,0-21 97,20 21-97,0 0-192,0-20 224,0 19-32,20-39 32,0 20 33,20-20-1,-21-20 0,21 1 32,0-1-192,-21-19 1,1-2 31,0 21-64,-20-19 96,0 19 0,0 1-160,0 19 128,-20-20 0,20 20 32,-20 20-96,20-1 289,0 1-33,0 0-256,20-1-160,0 1 160,0 21-192,1-41 192,17 19-256,3-19-257,-21 20-415,19-20-289,-19-20-513,-20 20-1153,20-19-4035</inkml:trace>
  <inkml:trace contextRef="#ctx0" brushRef="#br3" timeOffset="136999.0234">5975 11767 16719,'19'0'2178,"-19"20"-1057,20-1 417,0 22-481,-20-2 32,20-19-352,-20 19-289,20-19-32,0 0-384,-20 1 289,19-21-129,-19 0 32,20 0-64,-20-21 65,0 21-65,0-20-128,0 0 192,0 1-352,0-1 288,20 0-192,-20 20-64,20 0 96,1 0-128,-3 20-96,2 0-289,21 19-608,-21-19-801,-2 1-384,23-2-1217,-21-19-6183</inkml:trace>
  <inkml:trace contextRef="#ctx0" brushRef="#br3" timeOffset="137427.7344">6609 11886 16239,'0'-19'1281,"0"-1"-384,0-1 480,-19 21 225,-1 21-385,20-1-352,-20-1-385,20 1-224,-20 19 129,20 1-97,0-19-352,20-2 192,0 1-160,19 0 128,-19-20-224,0-20 32,1 0-256,17-20-129,-38 20-31,0-39 255,0 20 386,0-22-161,0 2 96,-18 20-128,-2-22-1,-1 42 642,1-1 352,0 20-96,20 0-417,0 39 65,0 1 63,20 20-160,0-20-320,21 20-128,18-21-352,-19 1-481,19-21-704,-19 21-673,-1-19-1698,1-2-10058</inkml:trace>
  <inkml:trace contextRef="#ctx0" brushRef="#br3" timeOffset="138041.0156">7682 11945 4516,'-20'-39'5317,"20"19"-4837,-20 1 705,-1-22 545,3 21 608,-2 20-96,0-19-480,-1 19-481,1 19-384,2 1 64,18 1 64,-21 38-64,21-20-192,0 1-385,0 0-192,21 0-128,17-21 0,-17-19 96,37 0-96,-17-19-64,-1-1-160,-1-19-32,-19-2-96,0 2 64,-20 19-129,0-19-191,-20 19-289,0-1 128,-19 21-63,19 0-482,0 21-511,0-1-1186,20-1-3139</inkml:trace>
  <inkml:trace contextRef="#ctx0" brushRef="#br3" timeOffset="138460.9375">7939 12104 11883,'61'80'3235,"-41"-21"-1185,19-20-737,-19-17-384,0 17 32,0-39-160,-1 20-129,1-1 33,0-19-161,0 0 65,-20 0-65,0 0-319,0-19-97,-20-21-32,-20-1 0,-19-18 96,19-21-160,21 21-64,-1 0-96,0-1-64,20 1 0,20 20 320,0 19-128,19-1-128,-19 21 96,20 21-96,-21-1 160,21 19-32,-20-19-353,0 19 417,-1-19-96,-19 20-32,0-20 96,-19 0 32,-1-1-32,20-19-320,-20 0-865,-20 0-609,21 0-832,-1-19-3940</inkml:trace>
  <inkml:trace contextRef="#ctx0" brushRef="#br3" timeOffset="138787.1094">8237 11985 14669,'60'21'5766,"-21"-21"-4805,1-21-96,1 21-289,-2-20-31,-19 20 159,0-20-544,0 1 225,-20-1-481,0 0 256,0 1-128,-20-1-96,20 20-96,-40 0 128,19 0 0,3 0 96,-23 20-64,21-1 96,0 1 0,2 19 64,18 1-64,18 0 64,2-20 161,0 19-289,21-19-32,-2 0-449,1-1-576,-1-19-512,1 0-930,0 0-2689,-1 0-9673</inkml:trace>
  <inkml:trace contextRef="#ctx0" brushRef="#br3" timeOffset="138941.4062">8714 12104 16335,'-40'-39'4740,"40"-1"-3138,-20 21 96,20-22-481,0 2-64,20 19-320,-20-19-641,20 19-192,21-1 32,-23 1-801,23 20-993,-1 0-1409,-1 20-2114</inkml:trace>
  <inkml:trace contextRef="#ctx0" brushRef="#br3" timeOffset="147844.7265">9369 12065 832,'0'-20'3139,"20"20"-480,-20-20 352,0 20 64,0-19-673,0-2-576,0 1-353,0 0-384,0 1 0,0-1-288,-20 20-225,20-20-127,-20 1-65,1-1 0,-21 20-63,19 0-33,-17 0-192,-3 0 128,1 20-64,1-1-63,-1 21 31,20-21 288,20 21-256,-19-19 96,38 18 65,1-19-97,20-1 32,-1 1 0,1-20-95,1 0-33,-3-20 64,3 1-256,-2-1 128,-39 20-96,20-20 96,-20 1-160,0 19 192,0 0-32,-20 0-128,1 0 224,19 19-160,0 1-32,0 0 96,19-20-32,1 19-160,20 1-96,-1-20-64,21 0-289,-19-20-544,-3 20-577,3 0-416,-3 0-1697,3-19-8329</inkml:trace>
  <inkml:trace contextRef="#ctx0" brushRef="#br3" timeOffset="148113.2812">9786 11667 19442,'0'-59'2210,"20"39"-1281,-20 1-128,0 19 288,20 19-32,-20 21-225,20-1-351,-1 22-225,1-2-96,0 21-224,0-2 32,19-38-96,-19 20-320,21-21-97,-3-19-512,-18 0-737,-20-1-480,21-19-3331</inkml:trace>
  <inkml:trace contextRef="#ctx0" brushRef="#br3" timeOffset="148460.9375">9666 11945 18321,'21'-19'1729,"-1"-1"-1120,0 20-225,0-20 609,-1 20 192,1 0-576,0 0-257,20 0-288,-21 0-32,21 0 1,0 0-33,19 0 32,-18 20 0,18-20-32,-1 20 64,-17-20-32,18 19 32,-19 21 0,-20-19-288,20-2 448,-21 21 288,1-21 97,0 21-321,-20-21-128,21-19-96,-21 21-160,20-21-288,-20 0-769,0 0-545,0 0-1153,-20-21-5316</inkml:trace>
  <inkml:trace contextRef="#ctx0" brushRef="#br3" timeOffset="148616.2109">10223 11787 20499,'-20'-40'2402,"0"40"-1633,20-19-513,0 19-320,20 0-320,-20 0-865,0 0-1282,20 19-8583</inkml:trace>
  <inkml:trace contextRef="#ctx0" brushRef="#br3" timeOffset="149164.0625">10859 11906 8712,'-21'-39'5125,"1"19"-3236,0 20-703,20-21-194,-20 21 450,1 0-1,-21 21-416,20 18-256,0 1 192,20-1-32,0 2-577,20-2 160,0 0-479,39-19 159,-19-20-192,1 0 64,-3 0-32,3-20-32,-21 1-224,-2-1-65,-18-19 1,0 18-64,0 1-481,-18 0 64,-2 1-576,-1-1-833,1 0-2979</inkml:trace>
  <inkml:trace contextRef="#ctx0" brushRef="#br3" timeOffset="149490.2344">10997 11886 17744,'40'59'1986,"-20"-39"-1762,-1 21 513,1-22-417,0 1 33,0 0 63,-20-1-64,20-19-63,-1 0-97,-19 0-64,0 0-64,20-19 32,-20-1-32,0 0-32,0-20 96,0 20 33,20-19-33,0-1 160,0 21 64,1 19-31,-3 0 95,2 19 161,1 21-481,-21-21-128,20 21-129,0 0-575,-2 0-610,-18-21 33,21 1-1153,-1 0-2883</inkml:trace>
  <inkml:trace contextRef="#ctx0" brushRef="#br3" timeOffset="149800.7812">11632 11867 17648,'41'-41'2787,"-41"21"-1666,0 20-352,-21 0 352,1 0-128,0 0-545,-19 41-288,19-21-128,20 19 32,-20-19-320,40 19 160,0-39-192,-1 41-33,21-22 1,1 1-32,17 0 192,1-1-65,-18 1 161,-1 0 64,-21-1 64,-19-19 97,0 21 63,0-1-32,-39 0-192,-2-1-288,3 1-481,-3-20-1313,1 0-5029</inkml:trace>
  <inkml:trace contextRef="#ctx0" brushRef="#br3" timeOffset="150586.914">12387 11906 1921,'0'0'12620,"19"0"-10730,-19 0-577,20 20 257,0-1-193,0 21-512,19 20-257,-19-21-319,0 1-65,21 0 0,-23-40 32,-18 20 33,20 0-65,-20-20 0,0 0 96,0 0-95,0-20-65,-20-21-128,2 22 32,18-21-96,-20 1 32,20 0 96,20-22-192,-20 22 224,18 0-32,2 19-160,1 40 160,-1-1 385,18 1-225,-17 39-64,-1-18-128,20-2-128,-21 20-32,21-39 96,0 20-192,-21-20-225,1 0-191,0-1-738,0-19-31,1 0-929,-21 0-3075,0-19-8743</inkml:trace>
  <inkml:trace contextRef="#ctx0" brushRef="#br3" timeOffset="151000">13141 12006 11755,'40'19'4292,"-1"-19"-3395,-19 0-225,0 0 129,0 0-321,0 0 481,19-19-544,-19-2-1,0 21-384,-20-20 32,21 0 32,-21 1-96,0-1 64,-21 0-96,1 20 32,0-19 32,0 38-32,1-19-64,-21 20 32,20 0 96,0-1 193,1 21 31,19 0 96,0 0 129,19-21-353,1 21-64,0 0 0,20-20-192,-1-20 128,1 0-288,-1 0-129,2 0-287,17-20-1058,-17 20-2402,-21-21-10826</inkml:trace>
  <inkml:trace contextRef="#ctx0" brushRef="#br3" timeOffset="151369.1406">13677 12025 18801,'0'0'1346,"20"0"-1218,-1 0 384,1 0 385,-20 0-160,20 0-513,0 0 320,0-19-768,1 19 545,-3-21-289,2 1 32,-20 20-257,0-20 1,0 1 128,0-1 32,-20 20-64,20-20 32,-39 20 32,19 20 224,-20 0 161,1 19 223,19-19 225,0 20-289,20-20-255,0 19-193,40-19 64,-1 0-160,1-20-96,19 0-513,2 0-1057,-2 0-704,-19 0-6310</inkml:trace>
  <inkml:trace contextRef="#ctx0" brushRef="#br3" timeOffset="152091.7969">14471 11985 15630,'0'-40'993,"0"21"-192,-20-1 192,0 20 96,1 0-192,-1 20 0,-20-1-385,19 21-95,3 0 159,-2 0-95,20-1-161,0 0-32,20-18-192,-2-1 64,23 0-128,-1-40-64,-1 20-32,1-41 96,-1 22-256,1-21 128,-20 1 96,0-21-96,-20 20 288,0-19-192,-20-1-32,0 1-224,0 20 32,0-22 160,1 22 64,-21 19 160,20 20 96,20 0 96,-20 0 97,20 20 95,0-1-31,0 21-161,20 1 129,0 18-225,20 1-128,-1-21-128,21 20-160,-21-19-97,1-19-351,1 18-801,-2-39 255,1 20-543,-20-20-1634,-20 19-5285</inkml:trace>
  <inkml:trace contextRef="#ctx0" brushRef="#br3" timeOffset="152527.3437">14928 11985 16687,'39'21'3011,"-19"-21"-2338,0 0-65,19 0-351,1 0 704,-19 0-673,-1 0 160,18 0-256,-17-21-352,-1 1 320,0 0 1,-2 1-97,-18-1 128,0 0 0,-18 1-128,-2-1 160,0-1 97,-1 21 127,-17 0-224,-3 21 0,1-1 33,21 19-65,-1-19 64,20 19-192,0 2-64,20-22 0,-1 21-352,21-21-257,1 21-576,-3-21-96,3-19-128,18 0-1923,-19 0-8711</inkml:trace>
  <inkml:trace contextRef="#ctx0" brushRef="#br3" timeOffset="152925.7812">15524 11867 15887,'-41'-20'1441,"21"20"-480,0 0 320,20 20-160,-19 19 256,-1-19-448,0 39 224,20-19-576,0 0-225,0-1-320,20-19 96,19-1-128,-19 2 96,20-21-96,1-21 129,-3 2-258,-17-21 162,-1 1-33,0 0 0,-20-22-225,0 2 450,-20-1-514,20 1 1,-41 0-32,21-2 95,2 42 418,-2-21-97,-1 40 448,1 0-63,0 20 63,20 0 161,0 39 64,0-18-225,20 18-320,21-20-64,-3 21-224,23-20-64,-22-21-384,21 21-577,-21-19-641,1-21-1024,-20 19-6183</inkml:trace>
  <inkml:trace contextRef="#ctx0" brushRef="#br3" timeOffset="156023.4375">16139 12143 4292,'-20'0'2274,"20"0"-929,0 0 224,0 0 706,0 0-65,0-19-737,20 19-416,-20 0-416,0 0-129,0 0 65,19 0 31,-19 0 65,0 0 0,0 0-1,0 0-159,0 0-33,0 0 129,0 0 127,0 0 129,0 19-64,0-19-192,0 0-225,0 21 64,0-21-159,0 0 127,0 0-128,0 20-95,20-20 31,-20-20 32,0 20-160,0-21 32,0 21-64,0 0-32,0-19-480,0 19-321,0 0-608,-20 19-737,20-19-1474,-19 0-9480</inkml:trace>
  <inkml:trace contextRef="#ctx0" brushRef="#br0" timeOffset="164711.914">1211 13176 9160,'-20'-39'3011,"20"19"-224,0 0-449,0 1-224,20 19-449,-20 0-992,0 0 64,0 19 320,0 1-321,18 19-63,3 20-160,-1-18-161,20-2-128,-21 20-128,21-18 32,-20-1 33,0-1-226,-1-19-95,1-1-224,20 22-64,-20-21-417,-1-1-641,1 1-31,-20 0-994,0-1-2369,20 1-8489</inkml:trace>
  <inkml:trace contextRef="#ctx0" brushRef="#br0" timeOffset="165016.6015">794 13236 19218,'-41'0'1473,"21"0"-224,0 0-64,20-21 641,0-18-192,20 19-737,0-19-321,21-21-192,18 20-127,1-19-33,19 20-160,0-2-128,-20 22-192,22-21-897,-22 40-737,-19 0-609,19 0-383,-19 20-2531</inkml:trace>
  <inkml:trace contextRef="#ctx0" brushRef="#br0" timeOffset="165727.539">1588 12898 15118,'-41'-20'2818,"21"20"-1696,1-19-482,19 19 513,0 0 321,19 19-129,-19 1-512,40 40-289,-19-1-352,17 21-63,3-1-33,19 1-32,-21 18 32,1-17-32,-20-22 0,-1-19-64,1 0 128,0-21 0,0 1 192,-20-20 225,0 0 160,0 0-449,0-20-160,0-19 32,0-2-64,0 2-32,-20-20-32,20 20-64,0-2-64,0 41-64,20 0 96,-20 0 96,21 19 64,-21 22-160,18-1-449,2-1-224,21 0-800,-21 2-289,-2-21-544,23-1-2883</inkml:trace>
  <inkml:trace contextRef="#ctx0" brushRef="#br0" timeOffset="165915.039">2203 13335 20339,'20'19'2690,"-1"3"-2337,1-22 223,0 19-31,0 1-193,0 0-64,-1-1-736,1 1-1026,-20-20-383,20 20-1186,-20-20-6983</inkml:trace>
  <inkml:trace contextRef="#ctx0" brushRef="#br0" timeOffset="166086.914">2163 13156 17712,'-39'-59'2435,"19"40"-2211,0-2-320,20 1 96,20 0-289,-20 20-1024,20 0-2627</inkml:trace>
  <inkml:trace contextRef="#ctx0" brushRef="#br0" timeOffset="166320.3125">2620 13057 19794,'0'21'1153,"-20"-21"-993,20 19 673,-20 1 897,0 0-641,-1-1-897,21 21-192,0-21-32,21 22 0,-1-21-128,20 19-160,-1-19 159,1-1 1,19 3 96,-19 17 32,-19-19-32,17-1 128,-38 21 0,0-21-320,0 22-737,-18-2-1281,-2-19-2435</inkml:trace>
  <inkml:trace contextRef="#ctx0" brushRef="#br0" timeOffset="170862.3047">3592 13176 12139,'-20'-39'2402,"1"19"-896,-1 20 255,0-20-95,0 20-449,0-19-352,1 19-192,-1 19-1,0 1 1,20 19 128,-20 1-289,20 0-224,-20 19-256,20 0 129,20 2-161,0-22 96,0 20-96,0-18-513,-1-21-352,21-1-448,0-19-385,-1 0-928,1 0-2307</inkml:trace>
  <inkml:trace contextRef="#ctx0" brushRef="#br0" timeOffset="171115.2344">3791 13395 14509,'0'0'2819,"0"20"-1570,0 0 481,0-1-193,0 1-480,0 0-256,20-1-321,0-19-63,0 0-161,19 0-64,-19-19-96,20 19-32,-21-40-96,1 21-64,-20-21-32,0 21-160,0-3-97,-39 3-63,19 19-161,-20 0 129,1 0-97,-1 0-608,-1 19-961,23-19-1473,18 22-5125</inkml:trace>
  <inkml:trace contextRef="#ctx0" brushRef="#br0" timeOffset="171456.0547">4228 13196 14381,'0'0'2434,"0"0"-1537,-20 0 673,20 40 127,0-20-127,0 19-289,0-19-384,20 19-160,0-17-353,19-3-96,1-19 1,0-19-33,-1-3-192,-19 3 64,21-1-160,-23 0-96,2-19-353,-20 19-576,0-1-608,0 2 255,0 19-447,-20 0-866,20 0-3715</inkml:trace>
  <inkml:trace contextRef="#ctx0" brushRef="#br0" timeOffset="171818.3594">4803 13354 17936,'20'22'2018,"-20"-44"-961,0 3 353,-20-21 672,20 21-385,0-21-736,-20 0-640,20 0-321,0 21-33,0-21-223,0 21-512,0 19-386,0-21-896,20 21-160,0 0-1729,0 0-9706</inkml:trace>
  <inkml:trace contextRef="#ctx0" brushRef="#br0" timeOffset="172245.1172">5319 13117 15598,'-39'0'1634,"19"0"-353,0 0 545,0 0 64,0 20-641,1-20-673,-1 19-448,20 1-128,0 0 0,0 20 64,20-20-64,-1 0 32,21-1 1,0 21-33,-21-21 64,21 3-96,-19 17 64,-21-19 64,0-1-32,-21 1 32,21 0-64,-20-1-288,-19-19-353,19 0-1089,0 0-1441,0 0-4260</inkml:trace>
  <inkml:trace contextRef="#ctx0" brushRef="#br0" timeOffset="172651.3672">5518 13335 19346,'40'0'1633,"-20"0"-1408,-1-20 319,1 20 417,-20 0 96,20 0-320,0 0-385,0 0-128,-1 0 97,1-20 127,0 20-288,0-19 32,-20-1-192,21 0 128,-21-1 1,0 2-33,-21-1-32,1 20 0,0 0-64,-19 0 0,19 20 0,-20 20-64,1 0 96,19-1-96,0 0 128,20 22-96,0-22 224,20-19-288,19 0 96,21-20 32,-1 0-32,2 0-224,-3-20-1090,1 20-1184,2 0-865,-41 0-10250</inkml:trace>
  <inkml:trace contextRef="#ctx0" brushRef="#br0" timeOffset="175411.1328">6153 13732 11851,'0'0'448,"-20"0"257,20-19 320,0 19-32,0 0 384,-20-20-736,20 20-97,0 0-159,-19 0-65,-1 0 0,20 0 0,-20 0 33,0 0-193,20 0-192,-20 20 192,0-20-128,1 0 64,-1 0-32,0 0-32,20 0-32,-41 19 0,23-19 32,-2 0 0,-1 0 0,-19 0-32,22 0 0,-3 20 64,-19-20-64,20 20 64,-19-20-64,19 19-32,0-19 64,-19 20-64,19-20 96,0 0-96,0 0 0,-19 21 129,19-21-97,0 0 96,-1 0-96,-17 0-32,18 0 64,-1 0-32,1-21 0,0 21 0,1-20 0,-1 20 0,0-19 128,0 19-224,0-20 128,1 20 96,-21 0 288,20 0-416,0-20 32,-19 20 64,19 0-96,0-19 64,-1 19-32,-17 0-64,17-20 32,1 20-32,0-21 96,-19 21-64,19 0 64,0 0-32,-20 0-64,21 0 32,-21-20-32,20 20 64,-19 0-32,19 0 65,-20 0-33,19 0 32,3 0-64,-23 0 0,21 0 32,0 0-64,-19 0 0,19 0 64,-20 0-64,1 0 64,19 0-96,-20 0 160,1 0-96,-1 0 0,-1 0 64,3 20-32,-3-20-32,2 0 0,19 0 0,-20 0-32,1 0 32,-1 0 0,0 0 0,1 21 0,-22-21 32,23 20-32,-3-20 0,3 0 96,-3 19-96,1-19 32,1 20-64,-1-20 96,-19 20-160,19-20 32,-1 19 64,3 1 32,-3-20-64,3 21 32,-3-21 96,1 20-64,1-20 0,-1 0 0,1 0-32,-1 0 32,-1 0-64,3 0 32,-3 0-32,3 0 96,-3 0-96,1 0 128,21 0-96,-21 0 32,0 0 32,21 0 32,-21 0 96,20-20-96,-21 20 97,3 0-65,-3 0-64,3 0 32,-3 0-128,1 0 0,1 20 96,-21-20-64,1 0 32,19 20 128,1-20-64,-1 0 96,1 0 33,-2 0-97,21 0-32,-18 0 128,-3 0-128,21 0-32,-19 0 0,-1 0 64,0 0-32,1 0-32,-22 0-64,3-20 97,-3 0 223,22 20-128,-21-21-128,1 21-32,0-20-64,19 20-128,-1 0-1313,3 20-641,-3 1-2082,21-1-8424</inkml:trace>
  <inkml:trace contextRef="#ctx0" brushRef="#br0" timeOffset="176316.4062">6550 13097 13708,'0'20'865,"0"-20"-96,0 0 608,0-20 609,0 20-224,0 0-577,0 0-160,0 0-160,0-19-32,0 19-33,0 0-255,0 0-33,0 0-352,0 0 65,-20 0-65,20 19 96,0-19 0,0 0 97,0 0 63,0 0-32,0 0-63,0 0-225,0 0-64,0 0 64,0-19-192,0 19-417,0-21-576,0 21-1089,0 0-1185,0 0-1762,0 21-10249</inkml:trace>
  <inkml:trace contextRef="#ctx0" brushRef="#br0" timeOffset="176598.6328">6670 13335 1633,'0'41'11563,"0"-22"-8712,0 1-513,0-20-160,0 0-32,0 20-609,0-20-480,20 0-96,-20 0-416,18 0-257,-18-20-192,20 20 32,-20-20-64,0 20-32,0-19-256,0 19-512,0-22-450,-20 22-992,2 0-768,18 22-5574</inkml:trace>
  <inkml:trace contextRef="#ctx0" brushRef="#br0" timeOffset="177633.789">7583 13376 9705,'20'19'2882,"-2"1"-447,-18-20-513,0 20-353,21-1-288,-21 1-224,0 0-192,20-20-32,-20 19 512,0-19-192,0-19-384,0 19-353,0-20 193,-20-19-65,-1 19-255,3-19-1,-2-22-128,0 22 32,-21-22-128,2 22 0,-1-20 33,1-1-97,-1 1 96,20 19-96,0 1 128,20-2-64,0 2 0,0 0 64,20 19-128,20 0 0,-1-1 0,1 1-192,19 20-481,-18 20-608,17-20-577,3 21-544,-2-1-161,-19 0-2818,0-20-8744</inkml:trace>
  <inkml:trace contextRef="#ctx0" brushRef="#br0" timeOffset="177835.9375">7245 13196 19282,'-39'40'2274,"39"-40"-1569,0-21 832,0 2 161,19-1-769,1-19-737,0 19-128,20 0-320,-1 1-609,1 19-417,-1-21-575,1 21-770,1 0-2754</inkml:trace>
  <inkml:trace contextRef="#ctx0" brushRef="#br0" timeOffset="178095.7031">7840 13117 17456,'61'39'3555,"-61"-19"-2690,0 0 513,0 20 703,20-20-607,-20 19-705,18 1-289,2-21-256,1 22-160,19-41 32,-1 0 1,21 0-97,-21-19-193,1-3-287,-1 3 31,-19-1-95,-20-19 96,0-1-97,-20 19 129,-19 2-65,-21-1 289,1 0 96,0 20 64,-2-19-449,23 19-415,-3 0-1475,21 0-2946</inkml:trace>
  <inkml:trace contextRef="#ctx0" brushRef="#br0" timeOffset="178675.7812">8873 13156 15662,'0'-39'2339,"0"19"-1154,-21 1 192,21-2 96,-18 21 161,-2 0-417,0 0-384,-21 21-32,23 18-193,-3 0-159,1 1-129,20 20-160,0-21-224,0 20 64,20-18-288,19-1-321,2-21-480,17 1-256,-17-20-449,18 0-864,1 0-2755</inkml:trace>
  <inkml:trace contextRef="#ctx0" brushRef="#br0" timeOffset="178921.875">9170 13276 20691,'0'39'1409,"20"-19"-512,-20-1 705,21 3-353,-1-3-96,-2 1-640,23 0-225,-1-20-96,-1 0-64,1 0-32,-1-20-64,1 0-416,-20 1-321,0-3-416,-20 3-993,0-21-512,0 21-2019,-20 19-10953</inkml:trace>
  <inkml:trace contextRef="#ctx0" brushRef="#br0" timeOffset="179211.914">9687 13137 20819,'20'0'1057,"-20"-20"-961,0 20 577,-20 0 1057,-1 0-353,3 20-640,-2-1-545,20 21-96,0-21-96,0 2 32,20 19 64,19-21-192,1 1 128,-1 19-128,1-17-128,19-3 31,-19 21 129,-20-21-64,0 1 96,-1 0-288,-38-20-609,-1 19-256,0 2-737,-20-1-1986,21-20-12619</inkml:trace>
  <inkml:trace contextRef="#ctx0" brushRef="#br0" timeOffset="180005.8594">10838 13335 8456,'21'-40'5124,"-21"1"-2401,18 19-993,-18-20-417,-18 20 224,-3-19-159,1 39-33,0-20-320,0 20-288,-19 20-353,19-1-96,-20 21-32,21 0-127,-1 0-33,20-1 0,0 22-96,0-22 0,20-19 0,19 19 32,1-39-64,-1 0 32,1-20 0,1 1 0,-3-21-32,-18 21 64,1-22 64,-21 21-32,0 0 32,0 20-32,0 0-64,0 0 0,0 20-32,0-20-32,0 20-545,20-1-512,-2 3-1089,3-3-256,19-19-2307,-20 0-8679</inkml:trace>
  <inkml:trace contextRef="#ctx0" brushRef="#br0" timeOffset="180412.1094">11276 13176 15919,'0'0'1953,"-21"0"-1088,21 20 673,0-1 319,0 2-255,0-1-513,0 19-577,21-19-351,-3 0-1,2-1 32,1-19 32,19 0-128,-22 0-32,23-19-64,-21-1-96,0-19-96,-20-1-96,0 0 0,0 0-257,-20-19-192,0-1 33,0 1 319,-1 0 385,-17 18 257,18 2 703,-1 19-95,21 20-288,0 0-193,0 0 129,0 20-257,21 19-192,-1 2 32,18 18-96,-17-20-544,19 22-610,-1-22-703,21 20-161,-21-20-1858,1 2-9256</inkml:trace>
  <inkml:trace contextRef="#ctx0" brushRef="#br0" timeOffset="180679.6875">11772 13137 20018,'38'59'1122,"-17"-40"-802,-1 42 641,0-22 608,-1 0-384,1 2-480,0 18-481,0-19 0,-20-21 65,0 22-97,0-21-96,0-1 0,-20-19-192,0 20-96,-19-20-353,19 0-480,0 0-640,-21-20 127,23 1-736,-2-1-3267</inkml:trace>
  <inkml:trace contextRef="#ctx0" brushRef="#br0" timeOffset="180833.9844">11711 12878 17936,'0'-19'1282,"0"19"-1378,0 0-897,0 0-641,0 0-2081</inkml:trace>
  <inkml:trace contextRef="#ctx0" brushRef="#br0" timeOffset="183019.5312">14272 12819 19090,'0'-39'2658,"0"19"-1281,21-1 513,-1 1-416,-2 20-353,3 20-160,-1 1-321,0 19-191,0 38-193,-1-17-128,1 17-96,0 2 64,0-21-128,19 21-192,-19-40-225,0 19-95,0-40-225,0 22-448,-1-41-417,1 20-736,-20-20-352,20-20-1827,-20 20-10249</inkml:trace>
  <inkml:trace contextRef="#ctx0" brushRef="#br0" timeOffset="183203.125">14748 13196 9513,'41'0'11947,"-21"0"-10025,19 0-417,-19 0-640,-20 0-513,20 19-288,-20 2-64,0-1-608,0 0-770,0-1-447,0-19-834,0 0-3683</inkml:trace>
  <inkml:trace contextRef="#ctx0" brushRef="#br0" timeOffset="183350.5859">14769 13017 20563,'-21'-59'1890,"21"40"-1634,0-1-192,0 20-512,0-21-385,0 21-1505,21 0-1698</inkml:trace>
  <inkml:trace contextRef="#ctx0" brushRef="#br0" timeOffset="184032.2265">15344 13196 13260,'-19'-40'1377,"19"21"-384,-20-1 865,0 0-32,0 20-673,-1-19-448,3 19-193,-2 19 33,-21 1 351,21 0-159,2-1-417,18 1-95,0 0 63,18-1-160,23 2 32,-1-1-96,19 0-32,0-1-128,1 21-64,-21-21 64,1 3 96,1-3 64,-41 1-64,0 0 64,-41-1-96,21 1 0,-19 0-384,-1-20-161,20 0-160,-19 0-480,19 0-1217,20 0-193,-20-20-7558</inkml:trace>
  <inkml:trace contextRef="#ctx0" brushRef="#br0" timeOffset="184278.3203">15463 12859 20883,'20'-20'1153,"0"0"-1121,-20 40 417,21 0 640,-21 19 320,0 2-480,20-2-513,-2 20-255,2 21-65,1-21-96,-1-20-225,0 22-543,19-42-545,-19 21-577,0-21-352,-20-19-2082,20 22-11307</inkml:trace>
  <inkml:trace contextRef="#ctx0" brushRef="#br0" timeOffset="184466.7969">15424 13156 19762,'0'-19'2499,"0"19"-1090,0-20 417,19 0-257,1 1-1088,20-2-449,1 1-32,-3 0-321,3 20-704,-2 0-608,21 0-385,-1 0-673,-19 0-4003</inkml:trace>
  <inkml:trace contextRef="#ctx0" brushRef="#br0" timeOffset="184792.9687">16158 12998 17520,'0'0'2178,"-19"0"-1569,-1 0 544,0 0 352,0 19 225,-19 1-577,19 0-609,0 20-319,20-20-193,0 19 32,20-19 160,0 0-128,19 20-32,21-20-32,-1 0 0,-19-1-32,19 1 32,-39 0 0,19-1 32,-39 3 0,0-3-64,-19 1-64,-21-20-224,20 20-256,-39-1-33,19-19-512,1 20-1089,19 0-320,-20-20-2659</inkml:trace>
  <inkml:trace contextRef="#ctx0" brushRef="#br0" timeOffset="187543.9453">16773 13534 8776,'0'0'2018,"0"0"-545,0 0 705,0-21-544,0 21-801,0 0-257,20 0-31,-20 0 159,0-19 65,0 19-96,0 0 63,0 0-191,0 19-161,0-19-192,0 0-128,20 0 65,-20 0-33,0 0 0,0 0 0,0 0 32,0 0 0,0 0 160,0 0 33,0-19 95,0 19-64,0 0 193,0 0-225,-20 0 65,20 19 31,0-19-160,-20 21 129,20-21-129,0 20 32,0 0 0,0-20-95,20 19 31,0-38-64,-20 19-64,21-20-96,-1 20-288,-2-20-193,-18-1-127,0 21-1186,0-19-1537,-18 19-6983</inkml:trace>
  <inkml:trace contextRef="#ctx0" brushRef="#br0" timeOffset="191264.6484">4783 13156 4035,'0'0'2210,"0"0"-704,-19 0 544,19 20-673,0-20-288,0 0 288,0 0 33,0 0-289,0 0-96,0 0-96,0 0-161,0 0-255,0-20-161,0 20-31,0 0-129,0 0 224,0 0-224,-20 20 0,20-20 65,0 0-33,0 0 0,0 20-64,0-20 32,0 0-95,0 0 159,0 0-32,0 19 64,0-19-64,0 21 33,0-1-33,20 19-160,-20-19 160,0 19-128,19-17 32,-19-3-64,20 1 33,-20 0-1,20-1-64,0 1-64,-20 0 96,20-20 64,-20 0-160,19 19 160,-19-19-128,0 0 128,20 0-96,-20 21 64,0-21 64,0 0-64,0 0 1,0 0 31,0 0 32,0 0-64,0 0-64,0-21 32,-20 21 0,20-19-32,-19-1-32,19 0 32,-20 1-32,0-1 0,0 0-32,0 1 32,20-22 32,-19 1-32,19 21-32,-20-21 32,20 0-64,20 0 128,-1 1-32,1 0 0,0 18-64,0-19 32,0 40-96,19-19-128,-19 19-161,0 0-351,1 0-417,-3 0 0,2 19-97,1-19-1600,-1 20-1667,0-20-7750</inkml:trace>
  <inkml:trace contextRef="#ctx0" brushRef="#br0" timeOffset="192206.0547">4744 13097 7591,'0'0'1889,"-20"0"33,20 0-32,0 0-320,0 0-193,-20 0-224,20 0-384,0 0-289,0 0-95,0 0 63,0 0 0,0 0-63,0 0 191,20 20 97,-20-20-385,20 20-64,-20-1-63,20 1-1,-20 19-32,19-18-32,-19-1 32,20 0-64,-20-20 0,20 19 0,-20-19-96,0 20-352,0-20-289,0 0-1185,0 0-2049,0 0-11660</inkml:trace>
  <inkml:trace contextRef="#ctx0" brushRef="#br0" timeOffset="199855.4687">12228 13335 5509,'0'0'1569,"-21"0"-288,21-20 609,0 20 128,0-20-577,0 20-319,-18 0-130,18-19-63,0 19-160,0-20 0,0 20-161,-20-20-159,20-1 31,0 21-63,0-19 31,-21 19-128,21 0-63,-20 0-65,20 0-96,0 0 0,-20 0 64,20 0 0,-18 0 129,-3 19 31,21-19-96,-20 21-96,0-1 64,20 19-224,0-19 64,0 0 32,0-1 1,20-19 63,0 22 0,1-22 64,17 0-96,-18 0-32,1-22-32,-1 3-64,-2-1-32,3 20 32,-21-20 0,0 1 0,0-1 32,0 0 96,-21 20 32,3 0 32,18-21 0,0 42-31,-20-21-33,20 20-128,20 0-64,-20-1-449,18 21-384,3-21-384,19-19-1121,-20 22-2915,-1-22-8264</inkml:trace>
  <inkml:trace contextRef="#ctx0" brushRef="#br0" timeOffset="200262.6953">12525 13176 12107,'0'0'1505,"-20"0"-704,20 0 352,0-20 801,-19 20-545,19 0-544,0 0-128,-20 0 0,20 20-65,-20-20 97,20 39-160,-20-18-193,20-1-224,0 19-192,0-19 32,0 0-96,0-1 0,20 3-64,0-3-288,0-19-129,-1 0-256,1 0-544,0 0-705,1 0-2530,-1 20-9129</inkml:trace>
  <inkml:trace contextRef="#ctx0" brushRef="#br0" timeOffset="200704.1015">12685 13335 13708,'18'19'1122,"-18"-19"-97,0 0 256,21 0-192,-21 0-609,20 0-159,0-19-257,-20 19 0,20-20 0,-1 20 0,1-20-32,-20 1 32,0 19 0,0-20 0,0 0 96,0 20-128,0 0 320,-20 0-223,1-21 63,-1 21-192,0 21 64,0-21-64,-1 0 64,21 20 384,-18-20 33,18 20-1,0-1-95,0 1-161,0-20-32,18 20 0,-18-1-256,21 3 128,-1-3-128,0 1-352,0 0-129,-1-20-320,21 0-544,-20 0-1954,0 0-3684</inkml:trace>
  <inkml:trace contextRef="#ctx0" brushRef="#br0" timeOffset="201108.3984">12902 13215 15822,'20'21'545,"-20"-1"288,0 0 288,20-1 192,-20 1-480,20 0-160,-20-1-129,21-19-160,-21 22 33,20-22-1,-20 0-128,0 0-31,0 0-97,0 0-32,0-22-96,0 22 0,0-19-32,0-21 32,-20 21-64,20-1 32,20 0 0,-20-1-96,0 2 192,18 19 96,2 0-192,-20 19 64,21 2-128,-1 19-352,0-21-257,-1 1-288,1 0-672,0-1-481,-20 3-2787,20-22-8103</inkml:trace>
  <inkml:trace contextRef="#ctx0" brushRef="#br0" timeOffset="201478.5156">13379 13236 15630,'21'-21'1698,"-21"2"-769,-21 19 0,21-20 160,-20 20 192,20 0-448,-20 20-65,0-1-95,1 2-64,19-1-1,-20 0-287,20 19-161,0-19-128,0-1 32,20 22-96,-20-21-96,19-20-193,1 20-479,0-20-770,21 19-160,-23-19-416,2 0-1345,1 0-6823</inkml:trace>
  <inkml:trace contextRef="#ctx0" brushRef="#br0" timeOffset="201776.3672">13499 13256 11755,'0'0'6758,"0"0"-5221,0 0-223,0 0 95,0 20-160,18-1-672,-18 1-161,21 0-512,-1-1 64,0-19-416,19 22-417,-19-22-352,0 19-705,0-19-1634,0-19-8519</inkml:trace>
  <inkml:trace contextRef="#ctx0" brushRef="#br0" timeOffset="201970.7031">13756 13176 19154,'0'20'1633,"0"-1"-800,-20 22 833,0-2 640,1 1-929,-1 20-832,20-1-449,-20 0-192,0-18-97,20 18-223,0-39-513,0 19-384,0-18-545,0-1-1249,0-20-7943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51:18.4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3414 7618 8584,'-20'-39'64,"0"-2"-128,20 21 160,-21 0 0,21 1-128,-18-21-32,18 21 96,-20-2-64,-1 1 128,-19 0 320,1 1 353,-1-1-289,1 20-191,-21 0-65,1 0-96,-2 20-64,23-20 0,-23 0-32,2 19-32,19-19 0,-19 20 0,0 0-96,19 1 96,-21-21 0,3 19 0,-22 1 32,20 19 32,-19-19 160,20 0 33,19-1-1,-19 3 0,19-3-32,19 1-96,-17 0-31,17-1-1,1 21 32,0-19 0,20-2 32,-18 1-64,18 0-64,0-1 32,-21 21-64,21 0 64,-20 0-64,0-21-64,20 21 64,0-21 64,0 22-128,0-1 64,0-21 0,0 21 0,0-21-32,0 22-224,0-2 64,0 1 96,0-1 64,20-18 32,-20 18-64,20-19 64,1 19 0,-3-19 96,22 0 160,1 1 0,-2-2 0,1 1-192,-1-20 0,1 20-64,0-1 65,-1-19-33,1 20-32,-1 0 32,21-20 0,-21 21 0,22-1-32,-23-20 0,3 19 32,-1 1-32,-1-20 32,1 20-32,19-20 64,-19 19-64,19-19 32,-18 20 0,17-20 224,3 20 32,-2-20-127,1 0-65,-1 0-64,0 21 32,2-21-32,-2 0 64,21 0-32,-21 19-32,0-19 0,22 20 32,-22 0-32,20-20-32,0 19 32,1-19 32,-1 0-32,0 20 0,21-20-32,-21 0 32,20 0-32,-18 0 32,-2 0 32,0 0 64,20 0 65,-20 0-1,0 0-96,2 0-32,-2 0-32,20 20-32,-20-20 32,0 0-32,20 0 0,-18 0-32,-2 19-32,20-19 0,-20 0 64,20-19-32,-19 19 64,19 0 0,-19 0 64,-1 0-32,21 0-32,-21 0-32,20 0 0,-20 0-32,0 0-128,20 0 0,-18 19-32,18-19 63,-20 0 65,0 21 32,0-21 0,21 20 32,-20-20 0,-1 0 0,0 20 0,21-20 32,-21 0 32,20 0 0,-19 0 1,20 19-65,-21-19 0,20 0-33,-20 0 66,20 0-66,0 0 33,-19 0 0,-1 20 0,21-20 65,-21 0-33,21-20 0,-21 20 160,20-19-32,-20-1-96,20 20-32,-20-20 0,2-20-32,-2 20 0,-20 0 32,22 1-32,-23-21 64,22 21 32,-20-22 96,-1 2 1,-19 19-65,19-19 0,-19-2 32,-1 1 32,2 21 0,-21-21 1,-2 0-65,2 0-96,1 21 0,-1-21-64,-20 1-64,0-2-33,-20-18 33,-1 20-64,1-2 96,2 2 0,-2 0 64,-1-1-32,-19 19 32,1-18 0,19-1 0,-39 1 0,19 19 0,-19-20-32,19 20 32,-39-19-32,18 19 0,2 0-64,-20 1 0,19-2-64,-40 1 32,21 0-1,-20 20 33,0-19 0,0 19-64,0-20 128,-1 20-32,1 0-64,-20-20-192,-1 20-33,1 0 129,1 0-160,-1 0 63,-1-19 1,1 19 160,20 0 128,-21-22 32,1 22 0,1 0 32,-1-19 32,20 19-64,-21-20 0,21 0 0,0 20 0,0-19 0,19-1-32,-19 0 64,0 1-64,18 19 64,-18-21-32,0 1 0,20 20 0,-20-20 0,20 20 0,-21 0 0,21-19 32,-1 19 32,-19 0-32,19 0 0,-19-20-32,0 20 64,0 0 128,20 0 65,-21 0-33,1-20 160,0 20 33,0 0 95,0 0-128,-1 0-63,1 0 31,0-19-128,0 19 0,-1 0-63,1-20-33,0 20-32,0 0-64,0 0 32,-21 0 0,21 0 0,-20 0-32,19 0-32,1 0-288,0 0-385,0 0-704,20 20-1602,-21-20-5189</inkml:trace>
  <inkml:trace contextRef="#ctx0" brushRef="#br0" timeOffset="54787.1093">16872 7359 10025,'-18'0'2050,"-2"0"96,-1 0-256,1 20-449,0 0-192,20 1-256,-18 18 64,-3 0-160,21 20-128,0-18-97,21-1 129,-3-1-416,2 2-97,21-41-96,-3 19 0,3-38-64,-1-2 32,19 1-31,-19-19-33,-21-20-64,1 18 32,-20-18-96,-20 19-64,1 0 192,-21 20-160,0 20-32,1 0-161,-1 0-159,1 20-801,-2 20-193,21-20-1152,0 19-4645</inkml:trace>
  <inkml:trace contextRef="#ctx0" brushRef="#br0" timeOffset="55459.9609">17310 7518 14317,'0'0'2947,"20"-20"-1570,0 20 32,19 0-287,21 0-354,19 0-255,20 20-193,21-20-96,18 20-32,1-20-95,1 19-33,-2-19 0,1 0-32,-19 22 32,-1-22-32,-20 0 96,0 0-128,-19 0 96,-22 0-160,-17 19 64,-21-19-128,0 0-449,-1 20-416,-19-20-1089,0 0-1441,0 20-3908</inkml:trace>
  <inkml:trace contextRef="#ctx0" brushRef="#br0" timeOffset="55823.2421">19215 7618 15342,'-39'0'2466,"19"0"-1601,0 0 416,20 0-63,-20 20-129,20-1 64,0 1-160,0 0-385,20 1-159,20-2-129,-20 1-192,19-20-32,1 0 64,19 0 0,-39-20-63,21 1-1,-23-22 0,-18 21-64,0 1 0,-18-1-128,-2 0-129,-21 1-31,3 19 0,-3 0-545,1 0-832,1 0-1250,19 19-8007</inkml:trace>
  <inkml:trace contextRef="#ctx0" brushRef="#br0" timeOffset="56597.6562">19632 7518 10089,'20'0'2114,"0"-20"-1025,19 1 1153,1-1-288,39-19-352,2-2-161,18 2-320,0-20-352,39-2-33,-18 2 129,38 0-96,-19 19-225,-19-20-287,-1 21-193,-20-2 32,-19 2-32,-40 19-32,-1 1 64,1-1-96,-20 20 0,-20-20 32,0 20-32,0 0-512,0 0-513,-20 0-609,0 0-608,0 20-2082,-1 0-6951</inkml:trace>
  <inkml:trace contextRef="#ctx0" brushRef="#br0" timeOffset="56960.9375">21359 6824 15214,'-59'-20'1505,"19"20"-480,1 20 929,19 0-577,0-1-223,20 21-33,20-21-193,19 1-223,21 1-128,-1-1-129,2-20-288,18-20 0,-21-1-160,-17-18 193,-1 19-129,-1-19-128,-39-1 0,0 19-65,-39 2-159,-1-1 160,-39 20-128,-2 0-97,22 20-1184,-20-1-1634,0-19-12204</inkml:trace>
  <inkml:trace contextRef="#ctx0" brushRef="#br0" timeOffset="58378.9062">19354 7916 13196,'0'-20'2114,"0"20"-288,21 0-577,-21 0 96,20 0 32,19 20-159,1 19 31,-1 20-128,41-18-96,-21 18-160,20 21-129,2-21-287,-2 0 31,20-18 1,-40-2 95,20 0-287,-18 1 31,-3-19-128,-17 18 0,-2-19-128,1-1 64,-20 1-64,19 21-32,-19-21-32,0-1 32,20 1-32,-40-20-64,19 20-96,1-20-32,-20 0-32,0 0 128,0 0 64,0 0 0,0-20 0,-20 20 0,20-20-32,0 20-32,0-19-1,0 19 97,0-20 32,0 20-96,0-21 64,0 21 32,0-20-32,-19 20 0,19-20 97,0 20-97,0 0-33,-20 0 66,20-19-33,-20 19 0,20 0-33,-20 0 66,20 19-33,-20-19 32,1 40 64,19 1-32,-20-2 0,20 20-32,0 1-64,20-20 96,-1 19-64,1-19 32,20 0-96,19-21 64,-19 1 32,19-20 32,2 0 0,-2-20-96,1 1 128,-1-21-160,-39 0 96,19 0-32,-39 1 0,0 0 0,-19-2-96,-21 2 64,20-1-64,-19 21-225,-1-1-736,20-1-1025,-19 21-1409,19 0-7655</inkml:trace>
  <inkml:trace contextRef="#ctx0" brushRef="#br0" timeOffset="77951.1718">14748 10020 8744,'-18'20'865,"-2"-40"1088,-1 20-479,1 20-193,20-20-64,0 20-160,0-1-224,0 21 32,0 1-257,0-2-95,41 0-33,-21-19-95,19 0 31,1-20-32,19 0-31,1 0-129,19-40-64,-20 21-128,-18-21 128,-3-1-128,-18-18 64,-20 20-64,0-2 1,-20-18-1,-18 20-129,-23 0 65,2 18 64,-20 1-64,19 20-128,1 20-224,0 20-1154,18 0-1504,1-1-7721</inkml:trace>
  <inkml:trace contextRef="#ctx0" brushRef="#br0" timeOffset="78667.9687">15007 10417 9352,'-20'-40'1346,"0"40"640,0-19-129,20 19-287,0 19-641,0 1 160,-19 19 96,38 22-224,-19 17-64,0 22-225,0 20 97,20-2-257,0-19 33,0 21-193,0-42-31,-1 22-65,1-41-160,0 2-32,1-2 0,-1-20 32,-2 2-96,-18-22 96,20 1-96,-20 0-32,0-20-256,0 19-321,0-19-95,0 0-578,0 0-159,0 0-993,21 20-2435,-21 0-8391</inkml:trace>
  <inkml:trace contextRef="#ctx0" brushRef="#br0" timeOffset="79029.2968">15206 11886 15086,'-20'40'1249,"-1"-1"-512,21 2-161,0 18 65,21 19 31,-1-17 161,18-22-416,3 0-257,18-17 160,-19-3-320,19-38 96,1-3-64,-19-17-64,-3 0-192,3-22 160,-21 2-96,-20 0 0,-20-1-1,0 21 418,-39-1-257,18 21 64,1-1-192,-19 20 128,19 20-32,1-1-705,-1 21-448,20-21-1986,-19 21-7367</inkml:trace>
  <inkml:trace contextRef="#ctx0" brushRef="#br0" timeOffset="79558.5937">15941 12006 15022,'-41'0'1313,"41"0"-352,0 0 128,0 0 416,41 0-384,18-21 353,-1 1-1058,42 0 417,19 1-289,21-21 65,-21 21-289,19-1-127,1-1-225,1 21-65,-22-20 1,-19 1-96,2-1 96,-42 20-192,0-20-129,-19 20-255,-20 0-1,-20 0-192,20 0-512,-20 20-833,0 0-1954,0-20-6790</inkml:trace>
  <inkml:trace contextRef="#ctx0" brushRef="#br0" timeOffset="79863.2812">17607 11806 19922,'-39'61'1218,"19"-42"-1122,20 21 320,-20-21 96,20 21 225,20 0-545,0-20 97,19 0-225,22-20 0,-23 0 128,23-20-192,-2 0 96,0-20-192,-19 0-256,-20 1 480,0-20-96,-20 18 32,-20 2-96,-20 19 0,1 1-32,-21 19-161,1 0-255,-20 19-865,18-19-2435,-18 20-11690</inkml:trace>
  <inkml:trace contextRef="#ctx0" brushRef="#br0" timeOffset="80506.8359">15305 10179 13741,'0'0'1729,"0"-19"-223,39 19 159,1-22-127,19 3-545,42-1-321,-2 0-319,19 1-225,41-1 160,-21 0 128,22-20 65,18 0-161,-38 21-160,38-21 32,-20 0-192,-18 0 96,-21 21-96,-20-1 65,1 0-97,-41 1 64,1 19-289,-40 0-159,-1 19-513,-19 1-320,0 0-705,-19-1-1665,-1 1-9065</inkml:trace>
  <inkml:trace contextRef="#ctx0" brushRef="#br0" timeOffset="80854.4921">17668 9762 14669,'-81'20'1250,"42"-1"-161,-1 1 352,20 40-64,1-20-96,-1 19-288,40-19-224,19 0-352,1-21-129,19 1 0,20-20-32,-18-20 321,-2 1-289,-19-21-160,-1 0 0,-19 0-224,-20-19-64,0 19-160,-20 0-257,-19 1-255,-1 0 159,1 39-352,-1 0-288,-19 0-1602,18 19-9225</inkml:trace>
  <inkml:trace contextRef="#ctx0" brushRef="#br0" timeOffset="81369.1406">17627 10238 3523,'-20'-19'11178,"0"19"-9224,1 19-576,19 21 287,0 20-95,0-1-225,0 41-160,0 18-352,19 1-353,21 1-320,1-21 33,-3 0 95,3 0 32,-2-40-64,1 2-127,-20-2 31,0 1-160,-1-40-64,-19 19 96,0-19-705,0 0-832,0-20-385,0 0-1794,-19 0-10089</inkml:trace>
  <inkml:trace contextRef="#ctx0" brushRef="#br0" timeOffset="82180.664">15623 11906 5797,'0'-20'1281,"0"20"-512,20-19 993,-1-1-1,1-1-319,20-18-225,-1-20-320,1-2-1,19-18 258,40-1-129,0-18 0,1-21 128,39-1 32,-19-19-288,19 20 128,-21-19-161,21 18-543,-39 21-289,-1-1 128,-20 21-128,-19 20-224,-1 19-321,-39 0-127,1 1-1,-1 19-128,-20 20-1088,0 0-1827,0 0-3010</inkml:trace>
  <inkml:trace contextRef="#ctx0" brushRef="#br0" timeOffset="83396.4843">15145 10199 3267,'0'-20'1569,"0"1"769,0 19-128,-18-22-64,18 22-160,-20 0-288,20 0-481,-21 0-288,21 0-192,0 0 63,0 0-223,0 0-161,0 0-31,0 0-97,21 0 32,-21 22-63,0-22-33,20 0 32,-20 19-32,18-19 64,2 0-95,-20 20 95,21-20 64,-1 20-128,0-20 1,-2 0-33,3 19 0,-1-19 0,20 20-96,-21-20 96,21 20-95,0-20 159,19 19-96,-18 2-32,17-1 128,3 0-63,18-1 95,0 21 0,0-1-128,20 2 0,1 18 65,-1 21-33,20-21 0,-20 21 32,21-1-32,-21 1 33,41-2-161,-23-19 32,3 21 96,-1-40-96,-20 20 0,-20-1-32,2-19-32,-2 0 128,-20 0-96,-19-1 64,19 0 33,-39-19-1,21 1 32,-23-21-32,2 20-32,1-20-192,-1 0 160,0 0-64,-20 0-32,19 0-64,-19 0 64,20 0-96,-20 0 64,0 0 0,0 19 0,20-19-64,-20 0 32,0 0-352,0 0-97,0 0-480,0 0-544,-20 0-577,20 0-417,-20-19-4419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54:57.0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 3132 10890,'0'-21'1826,"-21"1"352,21 20 96,-18-20-128,18 20-897,0 0-384,0 0-225,0 0 65,0 0 224,18 20 64,-18 21-353,0-2-191,21 0 63,-1 20-31,0 2-129,0-2 1,-20 21-193,19-21 128,1 1-160,0-1 0,0 0 32,0-18-96,-20-2 0,19 1 1,-19-21-65,0 1 0,20 0 0,-20 1-97,0-21 1,0 0 192,0 0-64,20 0 33,-20 0-130,0-21-63,0 21 160,20-20-32,-20 20-192,21 0 192,-21 0 96,0 0-128,18 0 32,-18 0 0,20 0 64,0 20-32,1-20-96,-1 0 32,19 0 128,-19 0-64,20-20-64,-1 20 160,1-20-63,-20 20 31,19 0-96,1 0 64,1-19-32,-3 19 0,-17 0-32,19 0 64,-1 0-160,-19 0 192,0 0-160,0 19 192,-1-19-192,1 0 160,0 0 96,-20 0-96,20 0 0,-20 0-32,0-19-64,20 19 32,-20-20 64,0 20-128,19-20 96,-19 20-256,20 0-352,-20-19-481,0 19-641,0 0-672,0-20-993,0 20-6470</inkml:trace>
  <inkml:trace contextRef="#ctx0" brushRef="#br0" timeOffset="470.7031">1608 3706 16815,'0'0'3524,"0"0"-3556,0 0 608,0-19 545,18 19-224,2-20 224,21 20-416,-21-20-289,0 1-256,-1-1 65,1 0-1,0-1-32,-20-18 64,0 19-31,-20 1-97,0 19 128,1-20 96,-21 20-96,-1 20 97,3-1-97,-3 1-32,1 19 97,21 2-193,-1-2-96,20-19 64,20 19-64,19 2-64,2-21-192,-3 19-289,23-39-256,-2 20-224,1-20-640,-1 0-321,-19-20-320,-1 0-1378,-19-19-3234</inkml:trace>
  <inkml:trace contextRef="#ctx0" brushRef="#br0" timeOffset="696.2891">1944 3330 14093,'0'-61'3843,"-18"22"-928,18 39-993,0 0-96,0 0 672,0 20-736,18 21-641,2 18-481,0 21-223,1-2-321,-1 22-32,19-41-128,1-20-96,-1 2-160,-19-21-257,20-1-192,-1 1-480,-19-20-673,-20 0-416,0-20-705,0 1-6406</inkml:trace>
  <inkml:trace contextRef="#ctx0" brushRef="#br0" timeOffset="862.3047">1926 3528 21332,'-41'0'1922,"21"-20"-1154,20 20 1026,0 0 128,20 0-449,39 0-864,2-19-417,18 19-288,0-20-513,0 20-672,1 0-1730,-41 0-1025,1-20-10217</inkml:trace>
  <inkml:trace contextRef="#ctx0" brushRef="#br0" timeOffset="3626.9531">3096 3489 14221,'0'0'1505,"20"0"-416,-20 0 705,0 19-128,20 21-481,-1 0-224,1 0-385,0-1 1,0-19 288,1-1 31,-3 1-351,2 1 0,-20-21-161,0 20-64,0-20 225,0 0 223,0-20-223,0-1-513,0 1-32,-20-19 160,20 0-160,-18-1 32,18 19-160,0 2 96,18-1-96,2 20 128,21-20 32,-3 40 128,3 0-160,-1-1 32,19 22 32,-19-21-160,-1 19-192,1-19-353,1-1-576,-23 1-577,23 1-576,-21-21-481,-20 0-3587</inkml:trace>
  <inkml:trace contextRef="#ctx0" brushRef="#br0" timeOffset="3844.7266">3950 3449 24054,'39'0'737,"-39"0"512,20 0-640,20 0-545,-21 0 32,1 0-32,21 20-865,-21-20-1377,18 0-576,-17 20-4037</inkml:trace>
  <inkml:trace contextRef="#ctx0" brushRef="#br0" timeOffset="4003.9063">4088 3667 22036,'0'20'2242,"20"-20"-1088,21-20-65,-3 20-577,23-20-448,-2 20-192,-19 0-833,-1-19-1697,1 19-2179</inkml:trace>
  <inkml:trace contextRef="#ctx0" brushRef="#br0" timeOffset="5437.5">4823 3269 11114,'0'-59'5765,"0"40"-3138,20-1-609,-20 20-192,0-20 352,20 20-1089,-1 0-224,-19 40-65,20-1 33,0 0-288,0 22-129,1 18-256,-3-19 160,23 19-320,-21-19 0,0-21-96,19 1-128,-19-21-320,20 1-289,-20 1-192,-20-21-481,19 0-223,-19-21 95,0 1-896,0-19-1730,-19-20-7143</inkml:trace>
  <inkml:trace contextRef="#ctx0" brushRef="#br0" timeOffset="5640.625">5121 3191 15534,'0'-40'3940,"-20"40"-1634,20 0-1025,20 0 129,-20 40 768,20-1-673,0 0-544,0 42-448,-1-1-289,1-2-192,20 2-64,-1-21-128,22-19-225,-23-1-95,3-18-513,-21-21-449,0 0-287,-1 0 95,-19-21-191,-19 1-2243,-21 1-9609</inkml:trace>
  <inkml:trace contextRef="#ctx0" brushRef="#br0" timeOffset="5844.7266">4744 3469 19122,'-60'0'2562,"41"0"-672,38 0-289,1 0-159,0-20 576,39 1-641,21 19-608,20-21-321,-21 1-224,20 0-192,0 1-288,0 19-320,-20-20-353,-18 20-769,-2 0-1249,-39 0-512,0 20-5125</inkml:trace>
  <inkml:trace contextRef="#ctx0" brushRef="#br0" timeOffset="6018.5547">4942 3588 19858,'-40'20'1794,"40"-20"-833,20 0 320,0 0 449,19-20-129,42 20-928,-22-21-609,20 2-705,1 19-384,0 0-928,-1 0-546,-20-20-3138</inkml:trace>
  <inkml:trace contextRef="#ctx0" brushRef="#br0" timeOffset="6306.6406">5876 3489 21556,'-20'19'2338,"20"-19"-1313,0 20 0,0 19-64,0-18 512,0 19-384,20-1-608,19-19-257,1-1-288,19 1 256,1-20-64,-21 0-96,1-20-128,1 1-64,-23-1 32,-18-19-64,0 19 0,-39 0-97,-1-20-255,-19 40 224,19-20-33,-19 20 33,19 0-353,20 0-544,-1 0-769,21 0-832,21 20-2467</inkml:trace>
  <inkml:trace contextRef="#ctx0" brushRef="#br0" timeOffset="6531.25">6471 3667 15822,'39'0'5574,"-39"0"-2916,0 0-127,-19-20-898,-1-19-159,-20 19-321,1-40-545,-21 21-319,1-20-161,18-2-96,3 22-64,17-22-32,1 2-65,20 20-63,20 0-256,19 18-1,22 21-351,-23 0-385,23 0-1090,-2 21-1056,-39-2-1826</inkml:trace>
  <inkml:trace contextRef="#ctx0" brushRef="#br0" timeOffset="6693.3594">6113 3409 10185,'-59'21'12940,"39"-21"-11210,20 0-737,20 0-641,20-21 545,19 1-128,20 0-769,0 1-769,2 19-1601,-2 0-1282,-20 0-10313</inkml:trace>
  <inkml:trace contextRef="#ctx0" brushRef="#br0" timeOffset="7378.9063">7087 3350 18033,'20'0'704,"-20"19"97,39 1 1858,-19 21-1090,20 18-672,-1-20-225,1 21 33,19-1-320,-39-19-1,20-21 224,-21 1 33,21 1-64,-40-21-1,20 0-95,-20 0 255,0-21 1,21 1-225,-21-19-159,-21-20-193,21-1-32,-20 1-160,20 0-224,-20 18 0,20 2-257,0 39-480,0 0-801,20 19-832,0 1-481,1 21-3715</inkml:trace>
  <inkml:trace contextRef="#ctx0" brushRef="#br0" timeOffset="7864.2578">7860 3449 19922,'20'20'1346,"1"-20"768,-1 0-513,-2 0-864,2 0 160,1 0-193,-1 0-415,0 0-129,-1 0-64,1-20-32,0 1 96,-20-2 0,0 1-64,0 0-96,-20 1 128,-19-1-63,-1 20 63,19 20-128,-17-20 256,-3 39 96,1 2-31,21-2-97,-1 0 32,20 20 64,0-18-256,39-2 32,-19 1-128,41-21-64,-2 1-288,0-20-385,1 0-320,-1 0-576,1-20-1122,-21 1-1057,1-1-6982</inkml:trace>
  <inkml:trace contextRef="#ctx0" brushRef="#br0" timeOffset="8155.2735">8318 3508 18097,'38'80'1185,"-18"-60"673,1 0-545,-21-1 32,20-19 385,-20 20-353,0-20-512,0 0 224,0-20-352,-20 1-257,20-1-96,-21-21 1,1 2 31,20-20-256,0 20-128,0-2-64,0 2 64,20 19-224,1 0-64,-1 20-609,19 20-544,1-20-1282,19 20-928,-19-1-5190</inkml:trace>
  <inkml:trace contextRef="#ctx0" brushRef="#br0" timeOffset="8472.6563">8814 3071 23189,'0'0'1570,"20"20"448,-2 0-673,3 40-416,19-21 96,-1 42-352,-19-3-353,20-17-256,-1-2-256,1 0-257,1-19-127,-3-20-289,3 0-448,-21-20-609,-20 0-801,0-20-1473,0 0-11979</inkml:trace>
  <inkml:trace contextRef="#ctx0" brushRef="#br0" timeOffset="8740.2344">8773 3409 20979,'0'21'1314,"21"-42"287,19 21 641,19 0-448,0-20-128,21 20-609,-1 0-769,-20 0-288,2 20 32,-2-20 96,0 21-192,-19-2 32,0 21 96,-21-21 0,1 1 0,0 0 0,0-1 128,0 2-96,1-1-96,-21-20-192,18 0-288,-18 0-513,20 0-641,-20-20-1377,0-1-672,-20 2-6983</inkml:trace>
  <inkml:trace contextRef="#ctx0" brushRef="#br0" timeOffset="8871.0938">9389 3151 22677,'-40'-19'1762,"40"19"127,-19-21-1376,19 21-641,19 0-609,-19 0-1345,20 0-2754</inkml:trace>
  <inkml:trace contextRef="#ctx0" brushRef="#br0" timeOffset="9827.1485">10063 3330 15630,'-18'-39'1922,"18"39"-384,-20-22 159,20 3 673,-21 19-640,21 0-865,-20 19-96,20 3-193,-20 17-95,20 0 63,0 22 1,20-2-1,0-20-224,1 0-159,37 2 31,-17-21-96,-3-1 0,23-19 0,-2-19 0,-19-1 0,0 0-32,-21-20-128,1 20 96,0-19-96,-20 19 160,0-19-64,-20 18 64,0 1-96,1 0 0,-21 20 32,20 0-96,0 0 0,0 20 32,20 0-32,-19 1 64,19 18 0,0 0-32,19-19-96,1 19 96,20-18-544,0-1-385,-1 0-481,22-20-1024,-2 0-321,-19-20-2017,-1 0-8072</inkml:trace>
  <inkml:trace contextRef="#ctx0" brushRef="#br0" timeOffset="10081.0547">10759 3330 17904,'-20'-20'2979,"20"1"-993,-20 19-769,0 0 97,0 19 191,1 1-544,19 0-737,19-1-160,21 1 0,0 0 0,19 1 0,0-2-64,2 21-288,-2-21 128,-19 1 0,-20 0 192,-20-1 64,0 22 96,0-21 0,-40-1-96,20 1-192,-19 0-640,19-20-930,-21 19-832,21-19-2019,2 0-11594</inkml:trace>
  <inkml:trace contextRef="#ctx0" brushRef="#br0" timeOffset="10674.8047">11493 3588 18129,'80'59'1857,"-61"-39"-383,21 19 191,1 2-608,-23-2-768,2 1-65,-20-21-64,0 21-192,-20-19-320,20-1-417,-18-1-352,-3 1-1826,-19-20-6534</inkml:trace>
  <inkml:trace contextRef="#ctx0" brushRef="#br0" timeOffset="11384.7656">12327 3369 20499,'20'40'865,"0"-19"-193,0 18 546,-1 20 319,1 1-384,-20-20-480,20-1-225,0-19-96,-20-1-63,20-19-33,-20 0 32,0 0 321,0-19-225,0-1-288,-20-19 0,20-22-96,-20 2 64,20 0-64,-20-1 0,20 21-64,0 19 96,20 0 0,0 20-192,0 20 256,-1 0-32,21 39 0,1-19-31,-3 19-33,-17 0 0,19-18-97,-1-21 33,-19-1-32,0 1 64,-20-20 64,0-20 128,0 1-96,0-1-31,0-21 63,-20 2 32,20-20 96,0 20-32,0-22 64,20 42-63,-20-1-129,20 20 64,-1 0-32,1 20 32,0 19-32,0 2-64,19-2-192,1 0-321,1 1-319,17 0-706,-17-20-832,-21 0-288,19-20-706,-39 0-4707</inkml:trace>
  <inkml:trace contextRef="#ctx0" brushRef="#br0" timeOffset="11558.5938">13220 3350 21460,'20'0'1409,"0"0"833,20 0-480,-1 0-1153,22-20-33,-23 20-576,23 0-737,-22 20-1120,-19-20-1250,0 19-4388</inkml:trace>
  <inkml:trace contextRef="#ctx0" brushRef="#br0" timeOffset="11703.125">13379 3567 22293,'0'21'1441,"0"-21"-576,21-21 640,17 21-1024,3-19-385,-3 19-288,23-20-1698,-22 20-1922,-19 0-13965</inkml:trace>
  <inkml:trace contextRef="#ctx0" brushRef="#br0" timeOffset="12275.3906">14293 3071 15182,'0'-19'3779,"0"-1"-1472,0 20-866,0 0 193,0 20-225,0-20 32,20 39-416,-20 21-320,18-1-321,3 0-95,-1 2-97,0-2-128,0 1-128,19-20-193,-19-1-223,20-19-321,-21-1-320,-19-19-673,20 0-255,-20-19-450,-20-1-3939</inkml:trace>
  <inkml:trace contextRef="#ctx0" brushRef="#br0" timeOffset="12470.7031">14392 3071 18161,'0'-19'2626,"20"19"-1216,-1 19 447,1 1 1,0 0-288,0 40-546,0-1-447,19 2-385,-19 17-192,39-17-288,-19-22-353,1 0-159,-3-19-546,-17 0-672,-1-20-288,-20-20-1057,-20 20-10890</inkml:trace>
  <inkml:trace contextRef="#ctx0" brushRef="#br0" timeOffset="12666.9922">14153 3310 20979,'-20'0'1666,"40"-19"-225,20 19 481,-1-22-577,22 22 193,-2-19-737,20 19-801,1 0 192,-21 0-705,0 0-287,1 19-962,-1-19-897,-18 22-608,-21-3-5893</inkml:trace>
  <inkml:trace contextRef="#ctx0" brushRef="#br0" timeOffset="12833.0078">14372 3449 21460,'-59'0'1826,"59"0"127,0 0-960,18 0 96,23 0 129,18-19-674,21 19-384,19-21-704,-20 21-1090,21-20-1024,-21 20-353,20 20-5990</inkml:trace>
  <inkml:trace contextRef="#ctx0" brushRef="#br0" timeOffset="13144.5313">15503 3350 8167,'-40'19'15311,"20"-19"-13966,1 20 257,19 0-674,-20 1 97,20-2 96,20 21-512,-1-1-385,21-19-192,1-1 32,17-19-32,3 0-128,-2 0-64,-19-19-32,-1-1-64,-19 0-33,-20 1-63,-20-1 160,0-19 0,-39 18-65,19 1 161,-19 20 64,0-20 96,18 20-128,1 0 32,20 0-320,1 0-449,19 0-1153,39 20 33,1 0-1090,1-20-7271</inkml:trace>
  <inkml:trace contextRef="#ctx0" brushRef="#br0" timeOffset="13419.9219">16139 3628 18673,'19'19'1730,"-19"-38"-673,0 19 352,0-40 0,0 19-31,0-18-289,-19-20-352,-1 20-385,0-22-192,-21 2 0,3-1 0,-3-19-320,3 19 256,17 1-192,21 0 64,-20 18-64,40 21-32,1 20-224,-3 0-193,23 20-704,-21 1-1025,18 18-1314,-17 1-12042</inkml:trace>
  <inkml:trace contextRef="#ctx0" brushRef="#br0" timeOffset="13579.1016">15860 3350 23542,'-39'0'1793,"39"0"257,20 0-1185,-1 0 0,21 0 32,19-20-609,2 20-288,18-20-929,-20 20-1057,1 0-1729,-21 0-7688</inkml:trace>
  <inkml:trace contextRef="#ctx0" brushRef="#br0" timeOffset="14151.3672">16893 3389 1665,'40'20'16175,"-20"-20"-15054,-1 21 385,21-21-129,0 0-576,-1 0-449,-19 0 33,20-21 95,-21 1-160,21 0-159,-20 1 95,-20-1-64,21-19 128,-42 17 129,1 3 31,0-1 353,-19 20-417,-21 0 1,21 0 31,-21 20-128,21-1 65,-1 22-193,20-1-128,-1-1-64,21 2 0,21 18-192,19-20-192,-1 0-481,21-18-801,-1-1-640,20 0-897,-19-20-6342</inkml:trace>
  <inkml:trace contextRef="#ctx0" brushRef="#br0" timeOffset="14542.9688">17508 3430 18833,'-79'19'1602,"59"1"-385,0 0-96,1 19-320,-1 0 224,20-18-321,20-1-351,-1 19-257,21-39 64,0 0-32,-1 0-96,1-19-64,-1-1-32,-19-21-32,0 2 0,-20 0 64,0-20 128,-20 18-96,0-18-32,-19-2 64,19 2-32,0 0-64,-19 19 96,19 0 192,0 21 257,20-1 31,0 20 33,0 0-225,0 0-64,0 20 193,20 19-65,0 2 32,-1 18-31,1-20-257,0 22-96,0-2 64,19 0-480,1 1-449,1-21-512,-23 1-705,23-21-641,-1 2-1857,-21-1-10282</inkml:trace>
  <inkml:trace contextRef="#ctx0" brushRef="#br0" timeOffset="15252.9297">18144 3310 20275,'20'-19'1345,"-20"-3"32,-20 22 1,20 22-450,-21-3 129,1 21-64,2-1-640,18 2-193,-20-2-128,20 0 0,20 1-64,-2-21-96,-18-19-128,20 21 31,1-42-159,19 2 96,-40-1-1,19-19-31,-19 19 0,0 0 224,-19 1 192,19-2-32,-20 21 320,20 0 97,-20 0-129,20 21-32,0 18 1,0-19-65,20 39-96,19-19-32,1 19-32,0 0-128,19 2-64,-39-22-160,19 20 32,-39-18-129,0-2 289,0 1 0,-19-1-192,-1-18-128,-20-1 95,1-20-255,19 0 416,-20 0-129,20-20 33,1-1 160,-1-18-64,20-1 160,-20 1-128,40-2 64,0 2 128,-1-20 0,21 39 96,-20-21 33,19 2 127,1 19 32,0-19-128,-1 19-63,1-20-161,-1 20 0,2-19 0,-21-1 0,18 0 64,-17 20-96,-1-19 160,-20 19-128,0 0 64,0 1-64,-20 19 0,-1 0 96,-17 19 0,18 1 33,-21 19-129,2 1 0,19 0-96,0 19-65,20-19-415,20 0-545,21-20-449,-3 0-319,3-20-1250,18-20-6214</inkml:trace>
  <inkml:trace contextRef="#ctx0" brushRef="#br0" timeOffset="15556.6406">19016 3330 6758,'21'-61'13325,"-21"42"-10891,-21 19-737,3 0-255,-22 0-289,-1 19-96,2 3-192,-1-3-449,20 21-288,20-1-224,0 2 160,20-22-96,20 21-96,19-1 0,2-19 96,-2-1-128,-19 2 128,19 19 64,-39-21 32,0 1 128,-20 0 64,0 19 161,-20-18 159,-20-21-224,1 20-127,19-1-225,-20-19-449,1 0-832,-1 0-1377,19 0-2115,21-19-8135</inkml:trace>
  <inkml:trace contextRef="#ctx0" brushRef="#br0" timeOffset="15702.1485">19354 3865 27866,'0'20'-769,"0"-20"32,21-20-416,-21 20-1345,0-20-897,0 20-15247</inkml:trace>
  <inkml:trace contextRef="#ctx0" brushRef="#br1" timeOffset="19106.4453">3056 4124 13901,'0'0'1121,"20"-20"-192,-20 20 1409,40 0-641,-1 0-415,1 0-225,39 0 96,0 0 32,-18-20-545,18 20-383,0 0-193,2-19 160,-2 19-256,-20-20-160,1 20-353,-21 0-640,-19 0-352,0 0-1250,-20 20-2306</inkml:trace>
  <inkml:trace contextRef="#ctx0" brushRef="#br1" timeOffset="19439.4531">3215 4382 7943,'-40'20'10666,"40"-20"-8904,0 0-161,20 0 1,0 0 288,19-20-257,22 1-672,18 19-480,-19-22-289,19 3-160,-20 19 32,2-20-224,-2 20-193,-1 0-576,-17 0-576,-21 0-801,19 0-481,-39 0-3170</inkml:trace>
  <inkml:trace contextRef="#ctx0" brushRef="#br1" timeOffset="20424.8047">12505 4084 16623,'-19'0'2178,"19"0"-704,0 0-193,19 0-160,-19 0 96,40 0-128,1 0-352,18 0 0,20 0-65,0 0-159,1-19-289,20 19 0,-21 0-256,-20-20-416,1 20-193,-21 0-320,1 0-736,-40 20-353,0-20-833,0 19-3107</inkml:trace>
  <inkml:trace contextRef="#ctx0" brushRef="#br1" timeOffset="20685.5469">12566 4382 14894,'-21'20'7238,"21"-20"-6020,21 0 1024,17 0-417,43 0-511,-2 0-225,20 0-673,-20 0-352,20 0-192,-19 0-96,-20 0-193,-21 20-255,1-20-353,0 0-705,-21 0-800,-19 0-705,0 19-5477</inkml:trace>
  <inkml:trace contextRef="#ctx0" brushRef="#br0" timeOffset="35838.8672">753 5772 14317,'0'-40'2434,"0"40"1,0-21 127,0 2-256,0 19-960,21 0-418,-21 0 161,0 19-352,0 22-192,20-2-161,-2 20-256,3 2-96,19-2 96,-20 1-320,0-1-352,-1-19-802,1-1-960,0 2-673,0-22-2146</inkml:trace>
  <inkml:trace contextRef="#ctx0" brushRef="#br0" timeOffset="36049.8047">695 6348 18897,'-81'19'2531,"62"1"-1410,-21-20 416,40 0-31,0 0 384,0 0-385,40-20-768,-1 20-193,40-19-320,-18-2 353,18 21-513,0-20-256,1 0-129,-21 1-415,20 19-545,-18-20-705,-2 20-961,-39 0-128,0 0-3139</inkml:trace>
  <inkml:trace contextRef="#ctx0" brushRef="#br0" timeOffset="36289.0625">436 5831 22581,'-79'-59'1537,"79"19"-640,0 0 480,40 0 65,19 1-545,20 0-577,0-22-288,2 22-192,-2 0-321,0 17-640,0 3-832,1-1-706,-41 20-1024,1 0-11532</inkml:trace>
  <inkml:trace contextRef="#ctx0" brushRef="#br0" timeOffset="36614.2578">1349 5970 21652,'20'60'577,"0"-40"95,0 19 834,-1-19-65,1 0 0,0-1-384,0-19-384,0 20-289,-20-20 225,0 0 128,0 0-449,0-20-224,0 20-128,-20-19 128,0-21-256,0 21 160,0-1-257,20 0 161,20-1 32,20 21 0,-1 21 192,1-21-256,1 40-545,-3-21-544,3 21-1121,-1-21-1346,-1 1-7046</inkml:trace>
  <inkml:trace contextRef="#ctx0" brushRef="#br0" timeOffset="37562.5">2361 5950 19378,'0'0'929,"0"20"-1186,20-1 1186,0 22 417,19-1-578,-19 19 321,1-20-320,-1 2-417,0-2-223,-2-39 31,-18 20 128,0-20-128,0 0 321,0-20 287,0 0-640,0 1-63,-18-42-162,18 22 1,-20-20 96,20 18 0,0-18-96,0 39 0,20 1 0,-2-1 0,3 40 288,-1-1-96,20 21 32,-1-1-128,1 2 96,19-2 193,-39 1-289,21-40 0,-21 19-32,-2-19 64,-18 0 32,0 0 352,0-19-256,-18-1 65,18-19-257,-20-1 160,-1-1 0,21 2-96,-20 0 64,20 19-160,20-1-128,1 21 64,17 21 95,3-1 1,17 19-224,-17 0-833,18 2-1089,1-1-833,-21-1-3491,1-19-8840</inkml:trace>
  <inkml:trace contextRef="#ctx0" brushRef="#br0" timeOffset="37816.4063">3236 6030 20851,'0'20'1794,"18"0"-961,2-1 1024,21 1-575,-3 0-321,3-1-321,19-19-512,-21 20 32,1-40 129,-20 20-225,-1-19 128,1-1-128,-20 0-64,-20 1-96,1-1-256,-1 0-129,-20 20-95,20 0-385,-19 0 64,-1 0-352,20 0-353,20 20-608,-21-20-3491</inkml:trace>
  <inkml:trace contextRef="#ctx0" brushRef="#br0" timeOffset="38106.4453">3732 5870 19634,'0'-20'2114,"0"20"-1441,-20 0 31,-1 20 33,-17 1 897,17-1-193,21 19-1057,0-19-416,21 19-32,-3-18 96,23-1 96,-1 0-31,19 19-65,0-19-32,-19-1 0,-20 1 32,0 21 0,-20-22 32,0 1-128,-20 0-161,-20-1-127,1 1-513,19-20-576,-20 0-449,1 0-1441,19-20-9705</inkml:trace>
  <inkml:trace contextRef="#ctx0" brushRef="#br0" timeOffset="38303.711">3851 5672 20787,'39'0'4773,"-39"0"-4197,20 39 289,0 2 160,0-2 32,-1 20-64,21 2-609,-20-2-352,19 1-448,1-1-321,-19-39-160,17 0-480,-18-1-929,-20-38-577,0 19-6918</inkml:trace>
  <inkml:trace contextRef="#ctx0" brushRef="#br0" timeOffset="38468.75">3831 5930 23670,'0'0'1121,"20"0"320,39 0 513,0-19-641,1 19-672,-1-20-609,20 20-192,-18 0-705,-22-21-736,1 21-1474,-20 0-1121,0 0-11691</inkml:trace>
  <inkml:trace contextRef="#ctx0" brushRef="#br0" timeOffset="40009.7656">4942 5593 20403,'-40'0'1281,"20"0"-801,20 40 481,0 19 609,-19 21-449,19 18-352,19-18-257,1 0-384,0-1-64,21-20-160,18-18-544,-1-22-706,3 1-832,-2-20-768,-19-20-4870</inkml:trace>
  <inkml:trace contextRef="#ctx0" brushRef="#br0" timeOffset="40351.5625">5260 5672 10217,'-20'-39'10730,"20"39"-8744,0 19-1730,0 1 1282,20 40-33,0-1-191,-1 0-321,21 2-545,1-22-224,-3 20-32,3-38 33,18-1-65,-19 0-64,19-20 64,1 19-96,-1-19 64,0 20-96,-19 0 0,1-1-64,-23 22 32,3-21-96,-21 19 0,-21-19 0,3-1-96,-23-19 0,1 0-1,1 0-63,-21-19-160,1-1-193,19 0-352,1-19-640,-1 18-577,20-18-321,20 19-1665,0 0-6822</inkml:trace>
  <inkml:trace contextRef="#ctx0" brushRef="#br0" timeOffset="40655.2735">5935 6050 1153,'40'0'19314,"-40"0"-17745,19 0 289,-19 20-96,0-1-385,20 1-128,-20 19-512,20-19-449,20-20-32,-20 21-127,-1-21 63,21-21 0,-20 21-32,1-20-64,-3 1-64,-18-21-160,20 21 128,-20-1-32,0 20 0,21-20-128,-21 20-64,0 20 32,0 0-65,20-1-383,0 1-1090,-2 0-864,3-1 127,-1-19-2113,0 0-9738</inkml:trace>
  <inkml:trace contextRef="#ctx0" brushRef="#br0" timeOffset="40850.586">6311 5692 17552,'0'0'3780,"0"19"-2403,21 2 513,19 19-449,-20 19-288,19 1-192,1-1-705,-1-20-352,21 2-576,-21-21-706,1 0-479,-19-20-97,-21 0-1473,0-20-9354</inkml:trace>
  <inkml:trace contextRef="#ctx0" brushRef="#br0" timeOffset="41001.9531">6293 5930 20339,'-61'0'1954,"61"0"64,0 0-65,41-19-159,-3 19-609,23-20-640,18 20-481,0-21-513,0 21-896,2-20-1474,-22 20-1441,0 0-13164</inkml:trace>
  <inkml:trace contextRef="#ctx0" brushRef="#br0" timeOffset="41545.8985">7125 5970 20339,'0'-20'1697,"0"40"-768,21-20 897,-1 39-449,0 2-512,0-2-320,19 1-257,-19-21 0,0 1-128,0-20 65,-1 0-1,1 0 32,-20-20-160,0 1 0,20-21 128,-20 1-320,0-22 160,0 22 0,0 0-32,0-2-64,0 2-32,0 39-96,20 0-32,-20 19 128,39 22 96,-19-2-160,20 20-545,-19-18-1088,17-1-706,3-1-319,-3-19-5414</inkml:trace>
  <inkml:trace contextRef="#ctx0" brushRef="#br0" timeOffset="41791.0156">7702 5989 11370,'-20'0'8648,"20"0"-6982,0 0-417,0 20 513,20 1-705,19-1-32,-19 0-513,40-1-352,-41 1-31,21-20-33,-19 0 128,-1-20-64,-20 20 32,0-19-160,-20-1-32,-1 0-288,1-1-32,-19 1-257,-1 20-640,0-19-641,20 19-320,1-20-2146,-1 0-11050</inkml:trace>
  <inkml:trace contextRef="#ctx0" brushRef="#br0" timeOffset="41973.6328">7840 5533 22325,'0'0'1953,"20"20"-191,-20 20-224,20 0-481,1 19-161,-1 1-383,18 19-385,3-19-128,-2-21-384,21 1-321,-21-21-416,1 1-929,0-20-993,-21 0-1473</inkml:trace>
  <inkml:trace contextRef="#ctx0" brushRef="#br0" timeOffset="42148.4375">7741 5831 20467,'-39'0'2658,"58"0"-1601,1-20 929,20 20-576,19-20-482,22 20-511,-2-19-417,0 19-737,0 0-672,-19 0-1154,-1 0-608,0 19-6950</inkml:trace>
  <inkml:trace contextRef="#ctx0" brushRef="#br0" timeOffset="42516.6016">8773 5772 21716,'-20'0'897,"2"19"384,-3 1 96,1 19 321,0 2 0,0-2-609,20 20-897,0-39-160,20 21 96,0-21-224,0-20 0,1 0-32,17 0 32,-17-20-33,-1-21 33,0 21 32,-20 1 160,0-21 33,-20 21-97,0-1 128,20 20 288,-21 0-128,21 0-95,0 20-129,0 19-160,0-19 96,41 19-256,-21-18-257,19-1-608,1 0-416,-1-20-513,1 0-1025,-20-20-2851,0 0-9416</inkml:trace>
  <inkml:trace contextRef="#ctx0" brushRef="#br0" timeOffset="42718.75">8913 5633 17969,'0'-20'2530,"0"20"-608,0 20 576,20-1-288,-1 40-800,1 2-642,20-2-319,-20 1-289,19-1-320,-19-20-97,21 2-287,-23-1-225,22-40-512,-19 0-641,-21 0-608,20-20-1218,-20-21-8327</inkml:trace>
  <inkml:trace contextRef="#ctx0" brushRef="#br0" timeOffset="42900.3906">9170 5533 17584,'0'20'4388,"20"20"-1665,1 0-641,17 19-641,-18 1-160,21-1-704,-2-20-417,-19 22-480,20-22-289,-20-19 161,-1-1-289,1-19-928,-20 0-802,0 0-351,-20-39-3556</inkml:trace>
  <inkml:trace contextRef="#ctx0" brushRef="#br0" timeOffset="43095.7031">9369 5474 20083,'60'0'2818,"-21"39"-448,42 1-384,-2 20 160,-20-1-64,1 21-800,-41-1-1282,21 1 0,-40-2 0,20-17 0,-20-2-321,0-20-255,-20 2-97,0-21-736,20-1-1186,-20-19-1985,1 0-7239</inkml:trace>
  <inkml:trace contextRef="#ctx0" brushRef="#br0" timeOffset="44507.8125">10719 6009 18033,'0'-79'1089,"0"40"-641,0-2 897,-20 22 193,20-1-289,-20 20-352,-19 0 0,19 20-417,-20 19-128,21 21 33,-1-1 95,0 2-224,20-22-95,40 1-193,-1-21 96,21-19 64,-21-19-160,21-1-32,-21-19-32,1-1 0,-19-1 160,-3 2 0,-18 19 64,0 1 0,0-1-32,-18-1 32,18 21 224,0 0-159,0 0-97,0 21-64,0-1-32,18 19 0,2-19-64,21 19-193,-3-18-319,3-1-545,18 0-705,1-1-480,-21 1-769,1-20-5221</inkml:trace>
  <inkml:trace contextRef="#ctx0" brushRef="#br0" timeOffset="44835.9375">11414 6566 15822,'60'80'2787,"-41"-61"-737,1 1-512,0 0-674,0-20 450,-20 0 415,0 0-608,-20-20-768,0 0-33,-19-20 32,-1-19 1,-1-22-33,3 3-320,-3-22 0,3 2-32,17-22-224,1 20-65,20 22 129,20 37 64,1 2 0,-3 39 64,23 0 128,-1 19 0,-1 22-96,1-2-32,-20 40 0,-1-18-417,1 17-255,-20 2-642,20-21-479,-20-19-289,20 0-1314,-20-20-6469</inkml:trace>
  <inkml:trace contextRef="#ctx0" brushRef="#br0" timeOffset="45160.1563">11652 6526 8488,'0'59'10281,"0"-59"-8583,0 0 128,0 0 192,0-19-641,-20-1-224,20-19-416,-20-22-385,0 2-64,20-1 65,-19-39-193,-1 19-96,20 2-32,0-22-96,20 41-32,-1 18 160,21 21-160,-20 20 0,19 20-1,-19 1 1,0 38 96,1-20-128,-21 22-128,20-2-128,-20 0 127,0-18-63,-20-22-64,20-19-385,0 0-288,-21 0-256,1-19-97,20-1-575,-20-21-1379,20 2-6181</inkml:trace>
  <inkml:trace contextRef="#ctx0" brushRef="#br0" timeOffset="45348.6328">11691 5574 6438,'20'-21'13452,"0"42"-11594,1-2 512,-1 21-416,18 19-192,3 1-97,-2-1-608,1 21-736,0-21-161,-1 0-352,21 2-257,-21-22-640,1-19-672,-19-1-1026,-1-19-704,-2 0-6823</inkml:trace>
  <inkml:trace contextRef="#ctx0" brushRef="#br0" timeOffset="45502.9297">12207 5911 19026,'21'39'2498,"-1"-19"-640,0 19-1,0-18-704,19 19-672,-19-21-417,0 1-705,19-20-576,-19 0-833,-20 0-768,20 0-6407</inkml:trace>
  <inkml:trace contextRef="#ctx0" brushRef="#br0" timeOffset="45645.5078">12228 5652 20915,'-39'-39'1538,"19"19"-513,20 20-769,0 0-448,20-19-673,-20 19-705,18 0-5604</inkml:trace>
  <inkml:trace contextRef="#ctx0" brushRef="#br0" timeOffset="46159.1797">13121 5791 17040,'-19'-80'1601,"-1"61"-63,-21-1 544,3 20-449,18 20-159,-21-1-225,1 22-384,21-2-417,-21 20-128,20 2-96,20-2-95,0 1-97,20-20-96,0-1-353,19 0-448,21-19-480,-1-20-513,2 0-384,-2 0-2274</inkml:trace>
  <inkml:trace contextRef="#ctx0" brushRef="#br0" timeOffset="46485.3516">13400 5870 19314,'-61'21'1761,"41"-1"-736,1 19 577,-1 0-193,20-19-160,0 21-512,0-21-545,20 19 65,19-39-289,-19 0 224,21 0-352,-23 0 128,2-20-257,-20 1 225,21-1-96,-21-21 64,0 2 32,0 19 64,0 0 64,0 1 96,0 19-32,-21 19-160,21 1 96,0 0 0,21 19-32,-1 2-160,0-21-448,19-1-449,1 1-577,-1-20 33,1 0-545,0 0-1858,-21-20-8296</inkml:trace>
  <inkml:trace contextRef="#ctx0" brushRef="#br0" timeOffset="46673.8281">13697 5633 16879,'0'0'4261,"19"19"-2308,1 21 129,20 0-929,-20 19-224,19 0-352,2 2-321,-1-2-288,-1 1-512,1-40-257,19 19-641,-39-39-928,0 20-961,-20-40-6022</inkml:trace>
  <inkml:trace contextRef="#ctx0" brushRef="#br0" timeOffset="46905.2735">13499 5850 15406,'59'-19'5061,"0"-1"-3812,21 20 641,19 0-128,-19 0-257,19 20-608,-20-1-513,0 22-256,-19-2-32,-21 1-64,1-1-160,-19-18-96,-1 19-64,-2-21-97,-18-19-383,0 0-770,0 0-608,0-19-1441,-18-1-12781</inkml:trace>
  <inkml:trace contextRef="#ctx0" brushRef="#br0" timeOffset="47037.1094">14034 5593 22004,'-59'-19'1826,"59"19"-961,0 0-865,0 0-1441,20 0-641,0 0-2178</inkml:trace>
  <inkml:trace contextRef="#ctx0" brushRef="#br0" timeOffset="47543.9453">14710 5850 16879,'0'-59'2147,"0"40"-482,0 19-127,-21-20 31,21 20-320,-20 20-192,0-1-256,20 21 64,-20 20-225,20-1-127,20-20-193,0 2-160,21-1-64,-3-21 1,23 1-194,-22-20 1,-19-20-96,20 1-32,-40-21-192,0-1-129,0 22-192,-20-21-192,0 1-416,-19-2-577,19 22-448,-20-21-2498,19 21-8393</inkml:trace>
  <inkml:trace contextRef="#ctx0" brushRef="#br0" timeOffset="47819.336">14829 5850 6470,'79'61'9865,"-20"-22"-7110,1 0-97,-21-19-1120,2 1-1,-21-1-128,-2-20-576,2 20-481,-20-20 1,0 0 223,0 0 97,0 0-353,0-20-256,-20 0-32,20-21 0,20 22 32,-20-21-160,21 1 0,-1 18-96,18 1 32,-17 20 64,-1 0-256,0 20 480,19 21-128,-19-22-513,20 21-832,-20-1-705,19-18-545,-19-1-1633,0-20-8776</inkml:trace>
  <inkml:trace contextRef="#ctx0" brushRef="#br0" timeOffset="48136.7188">15722 5752 2914,'20'-41'15407,"-20"22"-12941,0 19-864,0 0-129,-20 0-384,0 19-64,0 2-288,0-1-353,1 19-288,19-19-96,19 0-96,1-1 192,20 1-64,-1 21-96,21-22 32,-21 1-96,1 0 32,-20-1 96,1 1 64,-21 1 0,0-1 96,-21-20-64,-19 0-64,1 20-96,19-20-96,-20 0-384,20-20-994,-19 20-704,39-20-1025,-20 20-7463</inkml:trace>
  <inkml:trace contextRef="#ctx0" brushRef="#br0" timeOffset="48304.6875">16119 6109 22132,'39'80'2755,"-39"-41"-1185,20 1-610,-20-21-415,0 21-161,20-19-320,-20-2-640,0 1-1154,-20-20-1217,20 0-480,-20 20-13004</inkml:trace>
  <inkml:trace contextRef="#ctx0" brushRef="#br0" timeOffset="52801.7578">16992 5891 12908,'0'-21'1569,"0"1"-704,0 20 1729,0 0-480,0 0-1249,0 20-192,20 1 256,0 18 32,0 1-64,-1-1-161,-19 2 1,20-2-353,0-19 65,0 19-97,-20-39 0,0 20 33,0-20 31,0 0 1,0 0 287,0-20-512,0 1-63,-20-21-1,20 21-96,0-42 0,0 22-160,0 19 128,0-19 0,0 19-129,20-1-95,0 21 160,-1 0-32,1 21 192,0-1-128,21 19 0,-21-19 160,-2 19-256,3-18 192,-21-1-32,20 0 0,-20-20 64,0 19-128,20-38 321,-20 19 31,0-20-256,0 0-32,0-21 32,20 2-64,-20 19-32,19-19-32,1 18 0,-20 21 96,20 0 32,0 21 96,19-1-64,-19 19 0,20-19-64,-1 19-128,1 2-192,-19-21-289,17-1-415,3 1-738,-21 0-1281,0-20-993,-20 0-7751</inkml:trace>
  <inkml:trace contextRef="#ctx0" brushRef="#br0" timeOffset="53156.25">18223 5870 19730,'20'41'3748,"-20"-22"-2243,20 1 161,0 19-225,-1-19-384,1 21-288,0-2-513,-20-19-160,20 19-192,0-19 32,-1-20-384,-19 21-481,0-21-929,0 0-1025,-19-21-864,-1 1-7816</inkml:trace>
  <inkml:trace contextRef="#ctx0" brushRef="#br0" timeOffset="53322.2656">18184 5732 18705,'-20'-40'3075,"20"20"-1666,0 0-223,0 20-738,0-19-384,20 19-96,-20-20-673,19 20-736,-19 20-513,20-1-993,-20-19-3555</inkml:trace>
  <inkml:trace contextRef="#ctx0" brushRef="#br0" timeOffset="53619.1406">18640 5672 19602,'0'20'1473,"0"-1"-768,-20 2 160,20-1 672,-21 19 225,42-19-705,-1 0-673,0 19-255,19-18-65,21-1-32,-21 19 32,21-19-64,-21-1 0,-19 22-64,21-21 128,-41 0-160,0 19 64,-21-19-32,1 19-33,-19-18-95,19-21-192,-20 20-673,20-20-993,1 0-833,-1 0-6630</inkml:trace>
  <inkml:trace contextRef="#ctx0" brushRef="#br0" timeOffset="54865.2344">19692 6050 7238,'-20'0'5349,"20"0"-4420,0 20 1345,0-20 353,0 19-1250,0 1-448,20 0 32,-1-1 64,1 22-64,20-21-256,-19-1-193,17-19-31,3 20-1,-21-20-64,19-20 1,1 1-1,0-1-224,-21-21-96,1 2 97,-20-20-65,20 18-32,-40-18 192,0 20-192,-19-22 192,-1 22-31,1-20-65,-21 18 96,39 2 0,-17 19-95,17-19-65,21 19-64,0 1-160,41-22 96,-2 21 0,40-19-32,1 19 64,-21 1-128,20 19 96,0 0-32,2 0-97,-22 19-31,-19 21-64,-21-21 96,1 42-64,-20-2 320,-39 0-64,19 1 160,-20-1 129,1 0-97,19 1 32,0-20 128,20-1-223,20-18 63,0 19-160,-1-40 256,21 19-63,0-19-33,19 0-160,20 0-96,-18-19-256,-3-1-449,-17 20 0,-2 0-800,-19-20-865,-20 20-994,20 0-1408,-20 0-7175</inkml:trace>
  <inkml:trace contextRef="#ctx0" brushRef="#br0" timeOffset="55378.9063">21082 5494 15822,'-21'-20'2819,"1"0"-961,20 1 96,0 19-225,-18 0-63,18 19-545,-21 1-416,21 39 352,-20 1-225,0 19-223,20 1-128,0-1-193,0 1-96,20-21-128,0-20-64,19 2-224,2-2-96,-1-19-257,-1-20-416,1 0-416,-20 0-609,19-20-993,-19 1-2306,-20-21-11115</inkml:trace>
  <inkml:trace contextRef="#ctx0" brushRef="#br0" timeOffset="55741.211">21359 5791 21524,'20'40'1409,"-20"-1"-352,0-18 385,20 18 319,-20 1-319,0-21-514,0 1-543,21 1-161,-21-21-64,0 0 128,0 0 129,0-21-225,0 1-32,0 1-160,18-1-32,2-19 32,-20-2 0,20 21 160,1 1 0,-1 19 1,0 0-1,-2 19 32,3 1 0,-1 21-160,0-2 32,19-19-128,-19 19-256,0-18-257,20-1-352,-21-20-800,1 0-802,-20 0-704,0-20-1825,-20-21-9162</inkml:trace>
  <inkml:trace contextRef="#ctx0" brushRef="#br0" timeOffset="55952.1485">21796 5354 21364,'120'81'2850,"-41"-42"-511,-20 40-514,1 1-511,-21-2-225,-19-17-64,-20 17-641,0-17-320,0-22-192,0 20 0,0-38-128,-20 19-545,20-40-705,0 19-896,-19-19-1442,19 0-6918</inkml:trace>
  <inkml:trace contextRef="#ctx0" brushRef="#br0" timeOffset="60264.6485">18283 7340 14061,'0'-59'2018,"0"39"-1634,0-21 961,-20 22 545,0-1-641,0 0-352,-19 1 64,19-1 192,-21 20-224,21 20-352,-18-1 31,-23 21-95,22 20-97,-1-1 161,20 0-161,20 1-160,0-20 65,20-1-161,39 0 32,-19-39 0,21 0-96,-23 0 32,23 0-64,-22-39 32,1 19-96,-20-19 0,-1 0 0,1-2-96,-20 2 128,-20-1-64,20 21-64,-19 19 256,-1-20-192,20 40 32,-20-1 161,20 1-65,0 0-96,0 19 96,20 2-96,0-22 0,-1 1-128,21 0-225,-20-1-255,19-19-289,-19 0-480,0 0-513,-20 0 64,0 0-608,-20 0-1986,20-19-4325</inkml:trace>
  <inkml:trace contextRef="#ctx0" brushRef="#br0" timeOffset="60538.086">18382 7281 9224,'19'-41'5445,"1"41"-2274,0 21-224,0-1-833,1-1-288,-21 21-353,18-1-320,2 2-256,1-22-160,-1 1-193,-20 0-191,20-20-65,-20 19-288,18-19 288,-18-19-31,21-1-97,-21 20 0,0-39-224,20 18 128,-20 1-128,0 0 64,20 1-96,0 19-193,-20 0 65,19 0-96,1 19-128,0 21-449,0-19-801,0 18-1089,-1-19-416,1-1-6214</inkml:trace>
  <inkml:trace contextRef="#ctx0" brushRef="#br0" timeOffset="60945.3125">19077 7281 17424,'-20'-20'3139,"0"40"-1698,-1-1 609,3 1 96,-2 19-672,0 22-257,20-22-609,0 0-319,20 1-129,18-21-32,-17 3 64,19-22-32,-1 0 32,1-22-127,-20-17-1,19 0-160,-39-1-97,0-20 193,-19 1-256,-1 0 0,0-21 0,0 21-1,-19-1 193,19 0 128,0 41 225,0 19 191,-1 0-64,21 19-63,0 21 95,0-1 33,21 22-193,19-22-160,19 20-64,-19-18-288,19 18-545,2-20-320,-23 2-352,3-2-1410,-21-19-1537,-2-1-6791</inkml:trace>
  <inkml:trace contextRef="#ctx0" brushRef="#br0" timeOffset="61712.8906">20367 6922 15887,'-40'0'3010,"21"0"-1120,-1 20-224,0 21 320,-1 18-161,1 1-511,20 19-353,0 1-257,20-21-223,1 0-129,38-18-192,1-22 64,-1 1-31,1-20-65,-1-20-64,0-20-289,2 20 97,-21-19-96,-21-20 0,-19 18-128,-19-18 127,-21 0-255,-1-21 32,3 21 255,-23 18 65,2 2 128,-1 19 32,21 0-64,-1 20-128,20 0-320,20 20-1506,0 0-1121,0-20-6374</inkml:trace>
  <inkml:trace contextRef="#ctx0" brushRef="#br0" timeOffset="62373.0469">21399 6844 13548,'-20'-40'3684,"-20"19"-1538,21 21-128,-1-19-160,0 38-417,0 2-480,20-1 96,-20 39-224,1 0-33,19 21 1,0 0-192,0-21-257,19 20-192,1-19-64,0-1-96,20-19-64,-1 0-256,1-20-289,19 0-416,-18-20-800,-1 0-834,-22-20-224,3 0-3843</inkml:trace>
  <inkml:trace contextRef="#ctx0" brushRef="#br0" timeOffset="62742.1875">21697 7122 18321,'20'59'2210,"-20"-20"-1057,20 22 224,-20-22 321,19 0-385,1 1-416,0-19-417,-20-2-255,20 1-161,-20-20 96,21 0 128,-21 0 129,0-20-257,0-20 0,18 0 32,-18 1-224,0 0 160,0-2 160,20 2-256,-20 19 33,20 0 191,1 20-192,-21 20 64,38 19-96,-17 2 0,-1-2-160,20 20-64,-21-19-481,1 0-544,20-20-929,-20 0-449,-20-1-672,0-19-7046</inkml:trace>
  <inkml:trace contextRef="#ctx0" brushRef="#br0" timeOffset="63139.6485">22074 6804 17712,'40'-21'2435,"-1"2"-1122,1 19 320,0-20 449,-21 20-1089,21 20-801,-20-1 1,-20 2-97,0 19-32,0-1 128,0-19 256,0 19 129,0-18 224,-20-1-129,20-1-95,0 1-193,20-20 33,1 0-65,-3 0-128,23 0-160,-1 0-32,-20 0-384,19 20-545,1-20-320,-20 0-1345,-1 20-1570,1-20-7463</inkml:trace>
  <inkml:trace contextRef="#ctx0" brushRef="#br0" timeOffset="64853.5156">22788 6824 16111,'-20'-20'1761,"20"20"-736,0-21 481,0 21 320,0-19-257,20 19-224,-20 0-256,41 0-192,-21 19-160,19 22-64,1-2-289,19 20-96,-19 2-224,19 18 0,2 1 0,-23-21 32,3 21 1,-1-21-65,-21 0-64,-19-19 224,0 0-128,-19 19 160,-21-18-192,-1-22-64,-18 1-256,39-20-481,0 0-608,0 0-1186,20-20-928,0 20-6342</inkml:trace>
  <inkml:trace contextRef="#ctx0" brushRef="#br0" timeOffset="65063.4766">23564 7677 30012,'38'20'480,"-38"1"-832,21-21 96,-1 0-193,0 0-159,-2 0-930,-18 0-1857,21 0-1217</inkml:trace>
  <inkml:trace contextRef="#ctx0" brushRef="#br0" timeOffset="103587.8906">496 9642 16431,'-81'20'2050,"63"-20"64,-2 0-961,0 0 705,20 0 576,20 0-704,18 0-897,3 0-545,-1 0-64,-1 0-192,21 0 96,-21-20-576,1 20-609,-1 0-1570,1 0-1409,1 0-11530</inkml:trace>
  <inkml:trace contextRef="#ctx0" brushRef="#br0" timeOffset="112727.5391">1349 9583 3779,'20'-19'2691,"0"19"512,-20 0 320,0-21-384,0 21-737,0 0-448,-20 0-673,20 0-352,0 0 352,0 21 289,0-2-641,20 1-128,-20 19-417,20 1-160,19 1-160,-19-2 64,20-19-160,-21 19-64,1-19-416,0 1-513,1-2-609,-1 1-832,-20-20-1250,0 20-8359</inkml:trace>
  <inkml:trace contextRef="#ctx0" brushRef="#br0" timeOffset="112894.5313">1310 9425 10313,'-40'-80'9385,"20"40"-8104,-1 1-992,21 19 63,-18 20-256,18-21-128,0 21-480,0 0-770,0 0-1568,18 0-3941</inkml:trace>
  <inkml:trace contextRef="#ctx0" brushRef="#br0" timeOffset="113190.4297">1687 9564 17520,'79'78'1666,"-39"-58"-417,-20 21 256,-1-21-191,1-1-193,-20-19-353,20 20-351,-20-20 63,0 0 65,20 0-1,-20 0-288,0-20-192,0 1 65,0-1-65,0-21 32,0 21-64,0 1 0,21-1-96,-3 20 192,2 20-96,21 19-160,-21 2-833,19-21-833,-19-1-800,20 1-2755</inkml:trace>
  <inkml:trace contextRef="#ctx0" brushRef="#br0" timeOffset="113907.2266">3017 9583 14317,'-20'-60'1954,"0"40"-289,-1 1 578,-17 19-482,18 0-223,-1 19-289,-17 21-320,18 0-225,20 19-159,-21-19-97,42 1-223,-21-2-33,38-19-96,-18-20 96,1 0-96,19 0 96,-22-20-64,3 0 33,-1 1-65,-20-22 32,0 21-64,20 0-32,-20 1 64,0 19-32,0 0-64,0 0-288,0 0 192,0 19-32,20 1-865,19 0-865,-19 21-705,20-41-1953,-21 19-11691</inkml:trace>
  <inkml:trace contextRef="#ctx0" brushRef="#br0" timeOffset="114291.9922">3791 9166 21364,'-21'0'1729,"21"0"-1152,0 20 224,0 0 352,21 20-288,-1 0-481,0-1-320,0 0-320,-1 2-737,21-21-737,-20-1-672,0-19-3780</inkml:trace>
  <inkml:trace contextRef="#ctx0" brushRef="#br0" timeOffset="114442.3828">3969 9206 21107,'0'19'1186,"0"22"-161,20-21-257,0 19-672,0 0-576,0 2-1570,19-21-4484</inkml:trace>
  <inkml:trace contextRef="#ctx0" brushRef="#br0" timeOffset="115153.3203">4645 9444 16239,'-20'-39'673,"0"18"384,-1 1 768,-17 20-512,-3 20-223,3 1-354,17-1-95,-19-1-225,20 21-63,1-21-161,19 1-64,39-20 32,1 20 0,-1-20 0,22-20-128,-2 20 0,-19 0 32,-1 0 33,-19 0 255,0 20 128,-40 1 129,20-2-161,-39 1-191,19 0-1,0-1-256,0 1-32,-1 0-224,21 1-193,-18-21-576,18 0-929,18 20-64,-18-20-1441,21 0-7367</inkml:trace>
  <inkml:trace contextRef="#ctx0" brushRef="#br0" timeOffset="115566.4063">4981 9999 12395,'41'61'2114,"-21"-42"0,0 1-192,-2 0-256,-18-1-161,0 3-320,0-22-192,0 19 96,-18-19-128,-2-19-256,0 19-65,-1-41-415,-17 1-161,-3-19-64,1-1 32,1-19-64,-1-1-161,1-18-447,19 18 320,20 0 223,0 40 1,20 1-64,-1 19 96,21 20 0,0 0 32,-1 40 32,1-1-64,-19 2 128,-3 18-96,2-20 0,-20 2 32,0-2 64,-20 1-384,2-21-65,-3-19-447,21 0-322,-20 0-447,0-19-929,20-1-3909</inkml:trace>
  <inkml:trace contextRef="#ctx0" brushRef="#br0" timeOffset="115965.8203">5360 9425 18673,'-41'19'2306,"2"1"-1409,-1 19 1025,20 1-417,0 20-95,1-1-385,19-18-609,19-2-320,21 1-96,0-40 96,-1 0-32,2 0-128,-3-20-192,3-19 128,-21 19-256,0-21 159,-20 2 65,-20 19 64,0 0 32,-1 1 64,1-2 32,2 21 192,-2 0 129,-1 21-1,21-2-128,0 1 0,21 19-127,-1-19-1,18 0-481,3 1-448,-2-1-640,21-20-673,-21 19-160,1-19-1634,-20 0-9224</inkml:trace>
  <inkml:trace contextRef="#ctx0" brushRef="#br0" timeOffset="116118.1641">5696 9762 17872,'-19'-39'2050,"19"19"-320,-20-21 320,20 2-160,0-20-673,0 18-897,0 2-160,20-1-256,-1 1-576,1 18-898,20 1-1024,-19 1-1923,-3 19-12587</inkml:trace>
  <inkml:trace contextRef="#ctx0" brushRef="#br0" timeOffset="116595.7031">5975 9405 21556,'-20'39'1601,"0"-19"225,20 0-224,0-1-577,20 1-449,0 21-320,19-22-127,-19 21-258,20-21 33,-1 21-256,1-19 96,-40-1-65,20 19 129,-40-19 32,0-1-160,0 21-97,-19-19-31,-1-2-225,0-19 161,1 0 416,19-19 32,0-22 64,20 2-64,0-1 0,0 1 192,20 18 0,20-19 128,-21 21 193,21-1 319,0 20-159,19-20-161,-19 20-95,-1-19-33,-19-2-128,21 21 128,-41-20 1,20 0-97,-20 1-160,-20-1 64,20 20 0,-20 0-64,-1 0-96,-17 0-32,17 20 32,21 19 64,-20 2-32,20-2 0,20 0 32,1-19-32,17 0-32,23 1-256,-22-21-481,40 0-1153,-19 0-1569,-1 0-8424</inkml:trace>
  <inkml:trace contextRef="#ctx0" brushRef="#br0" timeOffset="117247.0703">7186 9503 19218,'0'-78'1601,"0"58"-384,-20-1 481,0 1-513,-1 20-256,-17 20 0,17 1-321,1 18-223,0 20-161,20-19-160,0 0-96,20-20 64,0-20-128,21 0-32,-2 0-64,-19-20-161,0-20-31,0 0 320,-1 21 32,-19-1 32,0 20 224,-19 0-96,19 20-32,19 19 0,1 2-64,0 37-32,20-17 64,-1 18-64,21 1 0,-1-2-96,-18-19-64,-3 2 64,-17-2 96,-21-18 0,0-2 0,-21 0 0,-17 1 32,-23-21 0,2 2 96,-20-21-96,-20 0 96,18 0-95,2 0-418,41-40-864,-3 20-737,21-39-704,20 20-5895</inkml:trace>
  <inkml:trace contextRef="#ctx0" brushRef="#br0" timeOffset="117536.1328">7642 9762 8167,'40'39'10859,"-20"-39"-9514,-20 20 481,0-40 480,0 20-417,-20-19-735,0-21-354,0 1-191,-1-2 128,-17-18-33,-3-1-383,21 1-225,2 19-160,18-20-32,0 21-257,0 19-159,18 0-161,23 20-416,17 20-320,-17 0-673,18-1-224,1 22-2691</inkml:trace>
  <inkml:trace contextRef="#ctx0" brushRef="#br0" timeOffset="117891.6016">8198 9364 22197,'-40'-39'1089,"1"19"288,-1 20 128,20 20-384,-19 0 0,-1 19-320,-1 2-513,41-2-224,0 0-31,0-19-1,41 0-64,-21 1-65,19-21-191,1 0-32,-20-21 32,19 1-33,-19 0 193,0 1 64,-20-1 96,0 0 0,0 20 32,0 0 353,0 0 31,-20 20-128,20-20-31,0 20-97,20 19-192,0-19-64,19-20-160,-19 21-385,20-2-640,-19-19-769,17 20-641,-18-20-1697,-20 0-8712</inkml:trace>
  <inkml:trace contextRef="#ctx0" brushRef="#br0" timeOffset="118311.5235">8476 9503 17616,'20'61'1698,"0"-22"-449,-1 20 256,1 2 97,0 17-97,0-17-576,0 17-512,0 2-161,19-21 224,-19 0 1,0 2-225,1-22-128,-21-19 0,18 0 64,-18-20 97,-18 0 31,18-20-224,-21 0-32,-19-39-128,1-1 160,-1-19-128,20-21 0,0 1 64,0 0-160,20-1 64,0 22-32,20 17 0,0 22 0,20 19 32,-1 20 32,1 0 160,1 20 128,-3 19-192,-17 22 0,-1-2-96,-20 0-256,0 1-385,0-1-416,-20-39-288,-1 0-513,1 1-833,2-42-3843,-3 1-7942</inkml:trace>
  <inkml:trace contextRef="#ctx0" brushRef="#br0" timeOffset="118688.4766">8674 9086 19378,'20'-20'3043,"0"20"-1378,1 20 225,17 21-384,-17 18-193,-1 21-224,0-1-641,-2 1-95,3-21-225,19 0 0,-20 1-128,-1-21-96,1 1-96,0-19 31,0-1 1,-20-20 32,0-20 96,0-1 0,0-19 64,0 1 32,0-21 96,0 1-32,20 19-96,-1 1 32,1 18 1,0 21-1,0 0 0,-20 41 64,21-2-96,-3 20 0,22 1-352,-19-20-289,-1-1-352,-2 2-352,2-21-609,1-20-224,-1 0-352,-20-20-4805</inkml:trace>
  <inkml:trace contextRef="#ctx0" brushRef="#br0" timeOffset="118913.086">9448 8868 21748,'20'-19'2915,"-20"19"-1762,0 39 256,0-19 161,0 40-481,0-21-865,0 20-160,0 2-416,20-22-481,0-19-384,-20 0-833,20-1-1345,1-19-2435</inkml:trace>
  <inkml:trace contextRef="#ctx0" brushRef="#br0" timeOffset="119084.961">9666 8968 20467,'0'20'4164,"0"-1"-2370,0 1-513,21 19-641,-1 2-544,-20-1-288,20-21-1025,0 21-1121,-1-21-1506,-19 2-14317</inkml:trace>
  <inkml:trace contextRef="#ctx0" brushRef="#br0" timeOffset="120985.3516">10381 9723 19090,'61'0'704,"-41"19"-608,18 21 97,-17-1-129,-1 2 32,0-22-64,-1 21-545,-19-1-544,0-19-96,0 20 577,-19-20-353,-1 0-769,0-20-992,-1 19-3012</inkml:trace>
  <inkml:trace contextRef="#ctx0" brushRef="#br0" timeOffset="121614.2578">11096 9484 20275,'40'59'512,"-40"-19"-127,20 0 640,-1-1-33,1-19-95,0 1-128,-20-1-481,20-1-96,0-19-127,-20-19 287,0 19-160,0-41-352,0 21 224,0-19-64,0-1-96,0-20 96,0 21-96,0-1 0,0 21 96,0 19-160,0 0 160,21 19 224,-3 21 32,2-1 0,1 21-160,19-20-64,-22-1 64,23-19-64,-21 1 33,19-21-1,-19 0 32,0 0-64,-20-21 32,20-19 0,-20 21 96,0-21-128,0 0 320,0 0-31,0 21-193,20-21-96,-20 40-64,19 0 128,1 0 0,20 20 0,-19 19 0,17 1-96,3 0-576,-3 0-866,3-21-928,18 1-1185,-39-20-7336</inkml:trace>
  <inkml:trace contextRef="#ctx0" brushRef="#br0" timeOffset="121869.1406">12347 9425 24375,'20'39'1249,"0"0"-833,-1 1 289,1-19 32,0 18-97,0-19-320,0-1-320,-1 1-448,21-20-513,-19 0-961,-21 0-1345,20-20-5797</inkml:trace>
  <inkml:trace contextRef="#ctx0" brushRef="#br0" timeOffset="122030.2735">12406 9266 17744,'-39'-41'4196,"19"22"-2947,20-1-544,0 0-481,20 20-160,0 0-96,-20 0-961,19 0-1024,1 20-2340,0 0-11690</inkml:trace>
  <inkml:trace contextRef="#ctx0" brushRef="#br0" timeOffset="122289.0625">12843 9266 4580,'-59'39'16495,"39"-39"-15566,20 20 192,-20 0-64,40-1-32,-20 1-672,39 21-129,1-22-256,0 1 64,-1 19 0,1-19-32,1 21-192,-3-2 32,-17-19 256,-21 19-96,0-19 0,0 21 32,-21-22-513,21-19-1184,-20 20-898,2-20-5925</inkml:trace>
  <inkml:trace contextRef="#ctx0" brushRef="#br0" timeOffset="122961.9141">14015 9166 18673,'-20'-19'1442,"0"38"-610,0 21 546,-1 20-129,3-1-128,-2 21-32,20-21-128,0 20-321,38-39-287,23 0-97,-2-21-128,20-19 96,2-19-96,-2-21-63,-20 0-65,1-19-97,-41 0-63,1 18 96,-20-18-96,-39 20-224,-21-22 63,1 42 257,-41-21-128,21 40 192,-1 0-64,1 0-64,20 20-224,39 0-833,-1 20-577,42-20-288,19 0-1634,-1-1-11146</inkml:trace>
  <inkml:trace contextRef="#ctx0" brushRef="#br0" timeOffset="123229.4922">14669 9027 20755,'-40'-39'1217,"40"39"0,-19 0 225,19 19 63,0 21 65,-20 20-193,20 19-480,0-19-353,20 19-255,19 1-129,1-21-160,19 0-128,2-18-353,-2-22-352,1 21-480,-21-40-545,-19 0-832,0 0-1026,-20-20-6469</inkml:trace>
  <inkml:trace contextRef="#ctx0" brushRef="#br0" timeOffset="123534.1797">14928 9305 3683,'0'0'14253,"0"20"-12203,19 0 481,1-1-353,0 22-256,20-2-417,-21 1-576,21-21-417,-19 21-287,-1-40-129,-2 21 32,-18-21 32,20 0-32,-20 0-64,0-21 32,0 1-96,-20-19 32,20-1 32,0 21-32,20-22-32,-20 21-32,21 20 129,-1 0-65,0 20 32,-2 1-64,23-1 32,-21 19-257,19-19-447,1 19-385,-20-19-385,19-20-1120,-19 0-289,-20 0-3427</inkml:trace>
  <inkml:trace contextRef="#ctx0" brushRef="#br0" timeOffset="123731.4453">15325 9107 17520,'79'0'3427,"-20"20"-1153,22 0 321,-2 19-417,-20 21-865,1-1-608,-21 0-577,1-18-64,-40 18-384,20-20-65,-40-19-287,0 21-545,0-22-1122,0-19-1056,-19 0-7015</inkml:trace>
  <inkml:trace contextRef="#ctx0" brushRef="#br0" timeOffset="124294.9219">16635 9345 18577,'-20'-40'1826,"20"40"-257,-20 20 289,0 0-417,1-1-287,19 22-130,0-2-351,0 1-256,39-21-257,1 1 64,-1 0-32,21-40-96,-21 0 32,1 1-256,1-1 64,-41-19-96,0 19-32,-20-1-32,-21 1-33,3 1-63,-3 19-192,1 0-161,21 0-320,-1 0-673,20 19 1,20-19-834,-1 20-3138</inkml:trace>
  <inkml:trace contextRef="#ctx0" brushRef="#br0" timeOffset="124504.8828">16972 9503 15310,'0'0'3908,"0"0"-2051,-19-19 546,19-1-321,0-19-545,0 19-480,0-21-352,0 2-353,0 0-256,19-1-128,1 19-128,0 2-801,20 19-865,-1 0-736,1 0-1410,-1 19-12267</inkml:trace>
  <inkml:trace contextRef="#ctx0" brushRef="#br0" timeOffset="124997.0703">18184 9206 14541,'0'-59'4100,"-20"39"-2947,-21 0-64,21 20 449,-18 0 31,17 0-416,-19 40-352,1-1-128,19 21-225,0-1-96,20 0-191,20 2 31,19-22-128,21-19-160,-1-1-353,2 1-287,-2-20-225,1-20-737,-21 1-352,1-21-1089,-20 1-3972</inkml:trace>
  <inkml:trace contextRef="#ctx0" brushRef="#br0" timeOffset="125200.1953">18164 8868 15694,'0'-39'3748,"0"39"-2307,0 20 65,20-1 383,-1 40-255,1-18-385,0 38-544,20 1-449,-1-21-192,1 21-96,19-21-352,-19 0-481,-1-18-576,2-2-641,-21 0-64,0-19-1474,-20 0-8487</inkml:trace>
  <inkml:trace contextRef="#ctx0" brushRef="#br0" timeOffset="125491.211">18581 9225 14765,'0'-19'4196,"18"38"-2722,-18 2 416,0-1-129,21 19-415,-1 1-289,0-1-353,19-18-448,1-1-127,-20-1-1,19-19 0,1 0 0,-40-19 0,20-1 32,-20-1-256,-20 1-64,0-19-64,-19 19-161,-1 1-191,20-21-129,-19 19 1,19 2 223,-20 19 257,40 0-289,-21 0-63,21 0-353,0 19-576,21-19-1218,-1 21-4708</inkml:trace>
  <inkml:trace contextRef="#ctx0" brushRef="#br0" timeOffset="125837.8906">19097 9127 16719,'-20'-20'1025,"0"20"385,0 0 415,-19 20-223,19 0-161,0-1-448,20 21-640,20 0-161,0-20-64,-2 19-128,23-19 64,-1 0-32,19 19 0,-19-18-96,-1-1 288,-19 19-256,0-19 32,1-1 0,-21 1 160,0 0-32,-21-20-64,21 0-256,-40 0-128,20 0-417,1 0-768,-21 0-705,20 21-2659,0-21-9416</inkml:trace>
  <inkml:trace contextRef="#ctx0" brushRef="#br0" timeOffset="126192.3828">19474 9345 15855,'39'0'6534,"-19"0"-6150,20-20-224,-1 20 897,1 0-224,-20-20-481,19 20-224,-19-19-31,0-1-33,-20 0-96,0-1 0,-20 21 0,-19-19 96,19 19-161,-40 19 97,21-19 193,-1 41 31,1-2 160,-1 1 33,20-1-161,20 2-64,0-2-256,40 0 32,-1-19-641,21 21-800,19-22-1250,0 1-7751</inkml:trace>
  <inkml:trace contextRef="#ctx0" brushRef="#br0" timeOffset="126482.4219">20565 8888 21556,'20'-20'2915,"1"20"-2115,-21 20 674,18 19-65,2 22-224,0-2-288,1 21-480,-1-21-321,0 21-32,19-21-289,1 0-255,-20-18-577,19-22-833,-39 1-1025,0-20-1088,0 0-9770</inkml:trace>
  <inkml:trace contextRef="#ctx0" brushRef="#br0" timeOffset="126916.0156">20268 9225 18865,'20'-19'4068,"19"-1"-3555,1 20 576,39-20 448,-19 1-704,19 19-545,-20-20-192,22 20-416,-22 0-897,20 0-577,-19 0 0,-1 0-768,-18 20-1153,-3-20-1346,3 0 1217,-21 19 4164,-2 1 4165,-18 0 736,0 20-1634,0-20-1185,0 19-608,21-19-545,-1 0-640,0 19-129,19-39-224,1 21-95,0-21-129,19-21-128,-18 21-129,-23-20-95,22 1 96,-40-1 128,0-19 0,-20 19-33,-18-21 65,-23 22 193,2-1 63,-1 0 352,-19 20-159,20 0-257,18 0-320,3 0-609,38 0-1121,0 20-2082,38-20-12203</inkml:trace>
  <inkml:trace contextRef="#ctx0" brushRef="#br0" timeOffset="127235.3516">22173 9206 23478,'0'19'96,"20"2"352,-20 19 545,0-1 449,20-19-514,-20 19-511,20 2-353,-20-22 0,19 1-224,1 0-609,0-20-608,0 0-513,1 0-1633,-21-20-13550</inkml:trace>
  <inkml:trace contextRef="#ctx0" brushRef="#br0" timeOffset="127429.6875">22213 9007 21652,'-40'-39'2370,"20"19"-1601,20 20-801,0-21-64,0 21-192,0 0-577,20 0-961,-20 0-2306,20 0-13419</inkml:trace>
  <inkml:trace contextRef="#ctx0" brushRef="#br0" timeOffset="127626.9531">22432 8809 24951,'39'20'993,"-19"0"64,-20 19 0,20 21-192,0-1-128,-20 0-225,20 22-416,-1-22-96,1 1-96,20-21-384,-20 1-129,19-21-416,-39 1-833,0-20-960,0-20-1635,0 1-14475</inkml:trace>
  <inkml:trace contextRef="#ctx0" brushRef="#br0" timeOffset="127813.4766">22213 9107 22709,'0'-21'1089,"39"21"-64,42 0 288,-22-20 161,20 20-289,1 0-769,-1 0-320,-20 0-288,-18 0-192,-3 0-673,3 0-1249,-41 0-1698,0 20-10314</inkml:trace>
  <inkml:trace contextRef="#ctx0" brushRef="#br0" timeOffset="128923.8281">654 11508 17200,'-20'-19'5509,"20"19"-4324,0 0-256,0-20 576,0 20-480,0 0-448,20 0-257,0 20-128,1-20-160,17 0-32,3 0-608,-3 0-801,23 0-1154,-21 0-1056,19-20-10923</inkml:trace>
  <inkml:trace contextRef="#ctx0" brushRef="#br0" timeOffset="131635.7422">1488 11449 15662,'-20'-39'2274,"20"39"-352,0-20-737,0 20 897,0 20-224,0 0-641,20 19-704,19 0-321,-19 2-192,41-2 96,-43 1-384,23-1-769,-1-19-1025,-20 1-449,19-21-3170</inkml:trace>
  <inkml:trace contextRef="#ctx0" brushRef="#br0" timeOffset="131831.0547">1588 11232 10505,'-41'-61'9738,"21"41"-8713,-19 1-833,-1 19-128,20 0-64,1 0-256,19 0-1122,19 0-1857,1 0-7943</inkml:trace>
  <inkml:trace contextRef="#ctx0" brushRef="#br0" timeOffset="132076.1719">1826 11330 17712,'39'100'1794,"-19"-81"-641,0 21 609,-20-40 95,21 19-671,-21-19-322,0 0-191,0 0-96,0 0-193,0 0-96,0-19-288,0-1 96,18-19 0,-18-1-192,20 19 64,-20 2-128,20 19-32,1 0 128,-1 40 32,19-20-32,21 0-545,-21 19-928,1-19-833,-1-1-866,-19 1-7430</inkml:trace>
  <inkml:trace contextRef="#ctx0" brushRef="#br0" timeOffset="132547.8516">3236 11469 18353,'-21'-39'737,"1"39"544,20-20 577,-20 0-1,0-1-736,1 21-192,-1 0-448,0 21 159,-20 19-223,21-1-161,19 0-128,0 2-160,0-21 32,19-1-96,1 1 32,0-20-32,20 0 32,-21-20-128,21 1 63,-20-1 97,1-21 32,-21 22 0,0 19 32,0 0 0,18 0-256,-18 19-64,0 1-160,20 1-930,0-1-1312,21-20-3620</inkml:trace>
  <inkml:trace contextRef="#ctx0" brushRef="#br0" timeOffset="133091.7969">3989 10873 18225,'-20'0'2658,"20"0"-1537,0 20 0,20 21 129,0-2-450,-20 0-415,40 1-257,-21 0-64,1-20-448,21 0-577,-21-1-737,-2-19-1121,2 0-4067</inkml:trace>
  <inkml:trace contextRef="#ctx0" brushRef="#br0" timeOffset="133265.625">4208 10913 17520,'0'21'2915,"0"-2"-2018,0 21 32,0-1-385,20 0-480,0 2-320,19-2-1121,1-19-2275</inkml:trace>
  <inkml:trace contextRef="#ctx0" brushRef="#br0" timeOffset="134125.9766">4882 11232 16335,'-39'-41'1698,"19"41"-353,20 0-128,-20 19-224,0 22 32,20-1 64,0 19-480,0 1 159,0-1-127,20-20-289,0 2-160,20-21-64,-21-20-95,21 0 159,1-20-64,-23-1-128,23-18-64,-41-20-96,20-2 128,-20 22-161,-20-20 33,-1-2-32,1-17-192,2 17-161,-23-17 33,21 19 320,0 18 159,1 21 194,19 20 191,0 0-160,0 20-96,0 0 193,19 40-33,1-1 160,0 1-31,21 19-129,-3 1-32,3-1-32,-3 1-96,23-21-64,-21-20-64,19 2 32,-19-21 32,-1-20 64,-19 0-32,1-20-96,-1-1 0,-20 1 0,18-19 32,-18 0 0,-18-1-96,18-20 64,-20 21 0,20 19 96,-21-19-64,1 39 32,20 0 0,-20 0 32,20 19 0,0 21 0,0-1-31,20 0-33,0 2 64,21-21-64,-23 19-257,23-19-351,-1-20-673,-1 19-321,1-19-256,-20 0-1665,-20-19-6503</inkml:trace>
  <inkml:trace contextRef="#ctx0" brushRef="#br0" timeOffset="134430.6641">5518 11171 2017,'20'0'17105,"0"20"-14959,0 21-321,-1-2-319,1 20 95,0-20-319,0 2-418,0-21-704,-1-1-31,1 1 159,0-20-384,-20 0 192,20 0 32,-20 0 96,0-20-160,0 1-32,0-1 64,0-21-64,0 22-128,0-21 96,21 21-128,-21 19 64,18 0 64,2 19-192,0 21-192,1 0-609,-1-20-865,19 19-737,-19-19-736,0 0-5893</inkml:trace>
  <inkml:trace contextRef="#ctx0" brushRef="#br0" timeOffset="134772.461">6194 11251 17969,'0'-60'2114,"-21"40"-1122,21 20 386,-20 0 544,0 0-257,20 20-704,-20-1-352,20 22-225,0-1-96,0-1 33,20-19-193,20 20-64,-1 0 32,2-21-64,-1 1-128,-1 0 0,1-1 0,-20 1 64,-1 1-257,-19-21 321,0 20-128,-19-20-64,-1 0-32,0 19-32,0-19-65,-19 0-31,-1 0 0,19 0-225,1 0-416,2 0-288,-3 0 192,1-19-672,20 19-2788,0-20-9544</inkml:trace>
  <inkml:trace contextRef="#ctx0" brushRef="#br0" timeOffset="135198.2422">6471 11350 18865,'20'0'1794,"-20"-20"-1666,19 20-128,1 0 320,0 0 737,20 0-384,-21 0-192,1 0-225,21-20 32,-21 20 321,18-19-1,-17-1-255,-21-19-1,20 17 0,-20 3-128,0-1-63,-20 0-33,-1 20-32,-17 0-32,18 20-192,-21 0 64,2-1 96,-1 42-64,20-22 32,0 20 32,20-18 128,0-2-32,20 1-192,20-21 96,19 1-320,-18-20-865,17 0-929,3 0-1442,-2 0-10505</inkml:trace>
  <inkml:trace contextRef="#ctx0" brushRef="#br0" timeOffset="135872.0703">7404 11271 19506,'-40'-39'1377,"20"39"-320,0 19 192,1 1-63,-1 19-65,20-19-449,0 19-448,20 2-191,-1-21-1,21-20-97,-20 0-127,19 0-352,-19-40-97,0 19-160,-20-18 97,20 19 415,-20 20 161,0 0 256,0 0 129,-20 40 255,20 0 161,0 39-65,0 1-31,20-1-289,1 21-192,17-22-96,3 2 96,-3-21-32,3-19-256,-1 20 128,-21-40 32,-19 19-32,0-19 96,-19-20 32,-21 19 128,-1-19-95,-17 0 543,-1-19-352,18-21-31,-18 21-289,19-21-32,20 0-417,0-19-224,20 19-416,0 21-480,20-22-673,20 21-4164</inkml:trace>
  <inkml:trace contextRef="#ctx0" brushRef="#br0" timeOffset="136133.7891">7939 11528 17360,'-38'0'2018,"-3"-20"-1025,21 1 865,1-1 31,-1-19-255,-20-1-513,20 0-577,0-19-95,20 19-193,0-1-224,20 2-32,0 19-224,0 1-385,20 19-576,-1 0-256,22 19-353,-23 1-960,23 0-2756</inkml:trace>
  <inkml:trace contextRef="#ctx0" brushRef="#br0" timeOffset="136437.5">8318 11191 18449,'-41'-20'2114,"1"0"-1089,1 20 576,-1 20-127,20 0-65,1 21-416,-1-2-544,20 0-161,0 1-224,20-21 32,19 22-64,1-41-32,-1 0-64,1 0-64,-20-20 96,19-1-64,-19-18 64,-20 19 32,0 1 32,0-1-32,0 0-96,0 20-97,0 0-351,-20 0-641,20 20-385,20 0-191,-20 19-1763,20 0-8711</inkml:trace>
  <inkml:trace contextRef="#ctx0" brushRef="#br0" timeOffset="136727.5391">8654 11985 18801,'0'60'2659,"0"-40"-1474,0-20 577,-19-20-225,-1 0-352,0-20-352,0-19-609,0 0-160,0-21 160,1-20 33,19 21-193,0-21-128,0 22-32,19 17 0,1 22 96,0 19-65,0 40 97,20 0-32,-21 20 33,1 0-33,-20 19-193,20-20-479,0 21-289,-20-20-192,21-21-609,-21-19-96,0 0-1377,-21 0-4324</inkml:trace>
  <inkml:trace contextRef="#ctx0" brushRef="#br0" timeOffset="137044.9219">8595 11012 13164,'20'-78'4933,"0"78"-2083,-20 19-672,19 21-320,1-1-416,20 41-193,-19-1-384,-3 1-321,2-21-288,21 21-128,-21-41-128,-20 1 161,18-21-226,-18-19 130,0 0-1,0 0 256,0-19-256,0-1 0,0-19 96,21 19-64,-1-21-64,-20 22-32,20-1-64,19 20 32,-19 0-96,0 20 0,20 20-417,-21 0-223,21-1-1026,-20-19-961,19-1-480,-19-19-6598</inkml:trace>
  <inkml:trace contextRef="#ctx0" brushRef="#br0" timeOffset="137249.0235">9111 10854 18257,'21'-20'3075,"-3"20"-1634,-18 20 193,20 19-65,0 2-832,-20-2-481,21 20-416,-1-39-481,-2 20-416,2-40-704,-20 20-866,0-20-4131</inkml:trace>
  <inkml:trace contextRef="#ctx0" brushRef="#br0" timeOffset="137442.3828">9290 10854 16944,'0'0'3651,"0"0"-2210,20 0 866,-20 39 63,20 2-865,-1-2-1120,1 20-353,0-20-513,0 2-1024,0-2-1154,-1-19-960,1 0-12172</inkml:trace>
  <inkml:trace contextRef="#ctx0" brushRef="#br0" timeOffset="137630.8594">9865 11410 22933,'60'98'1185,"-60"-57"-608,0 18 640,0-20 64,0 22-608,-20-22-737,0 1-353,20-21-736,-20 1-1217,1-20-929,-1 0-11371</inkml:trace>
  <inkml:trace contextRef="#ctx0" brushRef="#br0" timeOffset="139298.8281">10580 11171 17840,'0'39'1025,"0"2"-160,0-1 577,20 19-97,0-19 32,0 0-384,0-1-256,-1-19-257,1-20-127,-20 19-33,0-38 0,0 19 0,0-20-223,0-19 63,0-1-32,0 0-128,0 0 64,-20 1-32,40-22-64,-20 22 96,20 0-128,0 19-32,0 0 32,-1 40 32,21 19 64,-20 1-32,19 1 32,1-2 32,-19 0-128,-1-19 64,19 0 32,-39-20-64,20 0 192,-20 0 0,20-20 96,-20 0-31,0 1-33,0-21 160,0 21-64,0-22-256,0 21 32,20-19-64,-1 39-64,1 0-64,20 0 32,-1 39-192,1 0-417,0 2-352,19 18-897,-18-19-832,-3 0-2467,3-20-9417</inkml:trace>
  <inkml:trace contextRef="#ctx0" brushRef="#br0" timeOffset="139522.461">11910 11191 22261,'40'60'1921,"-20"-40"-1664,-20 19 191,19-19 321,1 19 96,0-18-577,0-1-320,-20-20-449,20 0-640,1 0-833,-3 0-1184,-18-20-13390</inkml:trace>
  <inkml:trace contextRef="#ctx0" brushRef="#br0" timeOffset="139712.8906">11831 10953 20435,'-41'-40'1826,"23"40"-1314,18-20-448,0 20 0,0 0-192,18 0-256,2 20-1474,21 1-2915</inkml:trace>
  <inkml:trace contextRef="#ctx0" brushRef="#br0" timeOffset="139972.6563">12307 11012 20467,'-39'40'737,"19"0"-161,20 0 641,0-1 64,0 0-384,20 2-320,19-21-417,21 19-160,-1-19-96,20 0-224,-18-20 63,-23 19 97,3 2 288,-41 19-96,0-21 0,0 1 65,-41 0-1,3-1-321,-3 1-191,21 1-705,-19-1-1153,19-20-3460</inkml:trace>
  <inkml:trace contextRef="#ctx0" brushRef="#br0" timeOffset="140783.2031">13517 11132 17264,'-38'-61'2338,"-3"42"-608,21 19-97,2 0 1,-3 0-385,-19 40-320,20 0-257,1 19-159,19 21-33,0-21-127,19 1-225,21-20-32,1 19-192,18-40-288,-1-19-225,3 0-32,-2 0-352,1-39-928,-21 19 223,1-19-64,-40-21-256,0 20-288,0 1-160,-40-22 768,20-17 417,-19-2 1089,19 1 160,0-1 64,0 1 1281,1 40 1954,-1-2-576,20 21-641,0 20-193,0 0-287,20 20-129,-1 21-384,1 18-288,20 20-192,-20 20-289,19-19-224,1-21-192,1 0-449,18 2-672,-19-22-705,-1 1-96,1-21-1954,-1 2-7590</inkml:trace>
  <inkml:trace contextRef="#ctx0" brushRef="#br0" timeOffset="141057.6172">14054 11171 15887,'-20'20'2914,"20"-1"-1536,20 22 191,0-21-320,0 19-128,0-19-416,19 0-417,1-20-192,-1 0 65,-19-20-65,0 0 64,1 1-64,-21-21 32,0 21 0,-21-22-64,1 21-64,-18 0 0,-3 1-192,1-1 0,1 20-161,19 0-479,0 0-385,20 0-513,0 20-993,20-1-3811</inkml:trace>
  <inkml:trace contextRef="#ctx0" brushRef="#br0" timeOffset="141419.9219">14511 11052 9705,'0'-40'10634,"0"21"-9417,0 19-769,0 0 769,0 19 289,-20 1-321,0 0-288,20 20-257,0 0-159,0-1-33,0 0-191,20 2-1,19-1-224,1-21 64,0 21-160,19-21-32,-18 2-224,-3-1-97,-17 0 1,-1-20 192,0 19 63,-20-19-31,-20 0 96,0 0 128,-19 0-96,-2 0 64,-19 0-96,21 0-577,-1-19-672,20 19-288,1 0-898,19 0-5412</inkml:trace>
  <inkml:trace contextRef="#ctx0" brushRef="#br0" timeOffset="141811.5235">14967 11271 20307,'40'-20'3395,"-1"1"-2626,1 19-161,1-22-255,-3 3-1,3-21-96,-21 21-160,-2-1-96,-18 0-96,21-1 192,-42 2-64,3 19 64,-2 0-64,-21 0 0,3 19 32,-23 2 97,2 19-33,19-1-96,1 22 64,19-22 32,0 0 0,40 1-160,0 0 96,19 0-160,21-21-96,-1-19-225,0 0-640,2 0-992,-2-19-1283,-19-1-7045</inkml:trace>
  <inkml:trace contextRef="#ctx0" brushRef="#br0" timeOffset="142072.2656">15364 11210 20243,'20'61'736,"0"-22"-640,-20 1 1154,20-21 800,-1 2-801,-19-1-641,20-20-223,-20 0 287,0 0-127,-20-41-321,20 2-128,-19 0 224,19-1-31,0-1-97,0-18-160,39 20-64,-19-2 0,21 22 32,-3-1-192,3 40-865,-1-1-673,-1 2-2274,-19-1-8199</inkml:trace>
  <inkml:trace contextRef="#ctx0" brushRef="#br0" timeOffset="143550.7813">16337 10734 21075,'-20'-39'2275,"20"19"-1443,0 40-31,20 19 512,-1 2-31,1 38-354,0 1-479,21-2-193,-3 2-160,23-1-160,-22-18-320,21-22-257,-21-19-672,1-1-801,-20 1-513,-20-20-2818</inkml:trace>
  <inkml:trace contextRef="#ctx0" brushRef="#br0" timeOffset="143933.5938">16119 11151 20531,'39'-19'2178,"21"-1"-1441,-21 0 1120,41-1-1056,-21 2-577,2 19-127,-2 0-194,20 0-703,-19 0-578,-1 0 65,-18 19-192,-3-19-417,-18 21-576,1-1 1216,-21 0 1282,0 19 1153,0-19 673,0 21-64,0-22-257,0 21-320,20-21-160,-2-19-384,23 0 0,-1 0-225,19-19-352,-19-1 32,-1-19-128,1-2-32,-20 1-320,-1 1 31,-19 19-319,-39-1 31,19 2 0,-39-1-255,-1 20-290,1 0-1120,-2 20-7175</inkml:trace>
  <inkml:trace contextRef="#ctx0" brushRef="#br0" timeOffset="149808.5938">18164 10934 11498,'0'-80'1506,"0"40"63,-20 1 97,20 18-97,-21-19-127,21 21-257,-20-1-96,20 20-192,-18 0 0,-2 0 31,-1 39 1,-19 22 0,20-2-64,20 20-192,-19 20-33,19 1-127,19-21-193,21-19-128,21-1-160,-2-19 225,0-21-257,21 2 64,-21-21-96,20 0 64,-18-40-129,-2 0-127,-1 1 64,-17-22 192,-1 2-160,-21 0 64,-19-1-64,0-19-32,-19 19 32,-21 1-1,-1 0 33,3 38 96,-23 1 96,2 20 33,0 0 159,19 20-32,0 21 0,1-2-160,19 0 1,20 1-65,20-19-129,19 18-95,21-19-320,-1-20-641,20 0-929,2 0-1057,-22-20-4356</inkml:trace>
  <inkml:trace contextRef="#ctx0" brushRef="#br0" timeOffset="150199.2188">19176 10834 17232,'0'-59'1089,"-20"38"-513,20-19 417,-20 21 961,20 19-320,-20 0-449,-19 19-384,19 42 224,-21-2-97,3 20-95,18 1-192,20-2-225,0-17-256,20 17-192,18-37-64,23-1-352,-2-21-481,1 1-576,-1-20-641,0 0-801,-19-20-7527</inkml:trace>
  <inkml:trace contextRef="#ctx0" brushRef="#br0" timeOffset="150699.2188">19474 11092 18833,'39'0'2403,"-39"20"-930,20 0 609,0-1-352,-20 21-417,20 1-673,-20-2-383,0-19-33,20-1-64,-20 1 0,19 0-32,-19-20-32,0-20 97,0 20-1,0-20-64,20 1-192,-20-21 128,0-1-32,20 2-32,0 0 32,0-1-128,-1 19 352,1 2 0,0 19-63,0 19-33,1 22-128,-21-21 64,20 19-32,-2 0-545,-18 2-287,21-21-610,-1 0-704,0-1-768,-20 1-1314,20-20-8392</inkml:trace>
  <inkml:trace contextRef="#ctx0" brushRef="#br0" timeOffset="151162.1094">19930 10695 18289,'0'-40'2050,"20"21"-929,20 19 897,-1-21 32,-19 21-577,20 0-640,-1 21-609,-19-21-32,0 19-256,1 21 96,-21-21-160,0 21 0,-21-19 32,21-1 160,-20-1-64,20 1 416,0 0 65,20-20 63,1 0-223,-1 0-161,18 0-128,3 0-128,18-20-449,-19 20-640,19 0-641,-39 20-864,20-20-1442,-40 19-11883</inkml:trace>
  <inkml:trace contextRef="#ctx0" brushRef="#br0" timeOffset="151799.8047">20606 10516 14413,'-21'-19'6566,"42"19"-5381,17 39 962,43 0-226,-2 22 33,20 37-737,0-18-480,-40 19-321,2 0-31,-43-19-289,3-1-64,-21-18-160,-21-2-96,3-20-129,-2 0-415,-21-18-1058,3-21-1666,-3 0-319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58:20.0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436 3430 11498,'0'-41'1506,"0"21"352,-21 1 832,21 19-832,0 0-1153,0 0-257,-18 0 449,18 19 64,18 1-289,3 21-287,-1 18-1,0 0-160,19 1-96,-19 19 33,20-19-161,-1-1 64,-19-20 0,0 1-32,0 1 32,1-22 32,-21 1 96,0-20 289,0 0-97,0 0-160,-21 0-128,1 0 0,-20-20-32,1-19-128,-1-2 32,1 2-160,-1-40-256,-1 19 95,3-19 289,18-1-32,20 1 96,20 39 32,0 0-96,19 21 96,1-1-32,19 20-96,-19 20-32,19-1-256,-19 21-161,-19 20-224,-3-1 321,2 1 128,-20-20-65,0 19 1,-20-20 320,2 2 64,-3-2 0,-19 0-96,20-39 96,1 20 32,-1-20-32,20 0-64,0-20 128,0 1-128,20-1 192,-1 0-32,1 1 0,0 19 0,0 0 0,1 19-64,17 1-64,-18 0 32,21-1 64,-2 1-128,-19-20 32,20 20 64,-20-20 64,-1 0-64,1 0 225,0-20-161,20 0 0,-21 1 96,1-1 96,-20 0-96,0-19-96,0 18 65,0-18 159,0 19-160,0 0 64,-20 20-32,1 0 33,-1 0 63,0 20-32,0 0-96,0-1 0,1 22-95,19-21-97,0 19 32,19-19-449,1 19-416,20-19-384,-1-20-224,1 21-1154,1-21-4067</inkml:trace>
  <inkml:trace contextRef="#ctx0" brushRef="#br0" timeOffset="442.3829">1389 3726 16335,'39'100'384,"1"-41"-95,-20 21 543,0-21-255,19 1 416,-19-1 64,21-19-641,-3 0-256,3 0 1,-21-1 63,0-19 96,-1-20 353,-19 0 63,-19 0-447,-1-20-1,-20 0-64,-1-19 0,-18-21-192,0-19 65,19-1-130,-19-18 1,-1 17-32,40 3 160,1 17-96,19 2 97,19 20-1,1 39 32,0-20-96,20 40-32,-1 0 32,1-1-160,-1 40-129,1-18 33,1-2-160,-23 1-97,2-1-95,1 2-161,-21-21-192,-21-1-576,21-19-897,-20 0-2979</inkml:trace>
  <inkml:trace contextRef="#ctx0" brushRef="#br0" timeOffset="769.5313">1806 3885 17840,'20'41'897,"-1"-22"609,-19-19 864,0 0-192,0 0-961,0 0-608,-19-19-161,19-1-31,-20-21 95,0 21-256,0-19-128,0-20-96,1 18-128,19 2 32,0 0-32,0-1-128,0 19-321,19 2-608,21 19-608,-20 19-321,19 2-801,-19-1-3331</inkml:trace>
  <inkml:trace contextRef="#ctx0" brushRef="#br0" timeOffset="1260.7422">2183 3647 16495,'0'-39'1794,"20"19"288,-20-1-577,-20 2-576,20-1 320,0 20-416,0 0-449,0 0-255,0-20-161,0 20 160,0 0-64,0 0-96,0 0 0,0 20 64,0-20 160,0 0-160,0 20 128,0-1 0,0-19 96,20 21 129,-20-1-33,0 0-64,20-1-95,-1 1-33,1-20-64,0 20 32,0-20 32,0 0 96,-1-20-31,-19 0-65,20 1 0,-20-1-96,0-21 0,0 22-96,-39-1-32,19 0 32,-20 20 32,1-19 0,-1 38 224,0-19-256,21 20 64,-1 19 0,0 2 32,0 18 0,20-20 32,20 2-96,0-21-64,0 19 32,39-19-224,-19-1-32,39-19-577,-20 0-384,2 0-897,-2 0-353,-19-19-2658,-1-1-8231</inkml:trace>
  <inkml:trace contextRef="#ctx0" brushRef="#br0" timeOffset="1839.8438">2679 3608 17392,'-20'-41'1826,"1"41"-129,-1 0-191,20 0-97,-20 21-64,0-1-416,20 0-833,0-1-192,20 21 128,0-21 0,19 1 32,-19 1-64,40-1-64,-21-1 32,2 1 0,-3 0 0,3-1-64,-21 1 160,-20 0-128,0 1 96,0-1-128,-20-1-32,-1 1-96,1 0 32,-18-1 63,-3-19-351,21 0-129,1 0-159,-1 0-129,0-19-705,0 19-31,20 0 768,0 0 320,0-20-576,0 20 897,20-20 352,20 1 993,-21-1 737,21-1 224,1-19-577,-3 21-95,3-21-257,-3 1-160,3 18-224,-1-18-225,-21 19-288,1 0 1,0 1 63,-20-1-96,0 0-128,0-1 0,0 21-128,-20 0-64,0 0 0,20 21-160,-19-1-32,-1 19 288,0 20-33,20-18-31,0-2 64,20 20-96,0-19-96,19-19-224,1-1-321,-1-20-288,21 0 32,-21-20-704,1-1-802,-19 1-1921,-21-19-8360</inkml:trace>
  <inkml:trace contextRef="#ctx0" brushRef="#br0" timeOffset="2151.3672">3315 3628 17584,'0'59'1954,"20"-20"160,-20 2-384,18-2-193,-18 20-128,0-18-544,21-21-641,-21-1-127,20 1 63,-20-20 32,0 0-128,0 0-32,0-20-224,0 1 192,0-1-32,0-21 64,20 2 96,0-1 0,-20 21 0,20-1-96,-1 20 128,1 0 0,0 20 65,0-1-129,0 21-128,-1-1-417,1 2-576,0-21-480,0-1-1057,1-19 31,-21 0-4291</inkml:trace>
  <inkml:trace contextRef="#ctx0" brushRef="#br0" timeOffset="2354.4922">3671 3389 20083,'20'-20'2754,"1"40"385,-1 21-1569,0 18-449,-2 0 0,3 21-673,-1-2-320,0-17-224,0-2-480,-1 0-289,1-38-288,0-1-449,0-20-896,-20 0-833,0-20-7816</inkml:trace>
  <inkml:trace contextRef="#ctx0" brushRef="#br0" timeOffset="2542.9688">3592 3726 24663,'20'0'512,"21"0"1154,18 0-257,-1 0-128,3-20 33,-2 20-834,-19 0-544,-1 0-448,-19 0-674,0 20-895,0-20-1699,-20 21-7110</inkml:trace>
  <inkml:trace contextRef="#ctx0" brushRef="#br0" timeOffset="3857.4219">5062 3449 4932,'0'-40'8168,"-20"0"-5574,0 1-384,20 19-384,-21 1 64,1 19-321,2 0 33,-3 0-865,1 19-513,-20 21 256,21 40 193,-1-2 64,20 22-257,0-21-192,20 1-63,-1-2-97,41-38 128,-1 1-128,20-22-64,2-19 0,18 0-224,-20-39 64,-20-2-256,-18-18-129,-21 20 161,0-2-257,-40 2 129,0 19-609,-21 0-833,3 1 32,-3 19-672,2 0-4709</inkml:trace>
  <inkml:trace contextRef="#ctx0" brushRef="#br0" timeOffset="4524.4141">5915 3269 14509,'0'-39'3011,"-21"19"-384,21 20-642,0-19-255,0 19 64,0 0-417,0 0-672,0 19-481,0 1 160,0 19 385,0 22-96,21-2-193,-1 1-192,0 19-95,0-40-65,19 2 32,-19-2 32,0-19-192,20 0 224,-21-1-64,1-19 1,0 0-33,0 0-64,19 0-128,-19 0 96,21 20-32,-21-20-32,-2 41 128,23-22-64,-41 21-64,20-21 32,-20 1-128,-20 0 160,20 1-160,-20-1-193,-19-20-31,19 0-96,-21 0 127,-18-20-159,19 20-161,1-41-768,19 21-961,20-19-449,-20 19-1569,40 1-6214</inkml:trace>
  <inkml:trace contextRef="#ctx0" brushRef="#br0" timeOffset="4777.3438">6491 3647 24343,'0'20'1473,"19"0"-736,1-1 159,0 1-479,0 21-225,0-2-32,19-19-192,2 19-640,-21-19-417,18-20-609,-17 21-704,-1-21-962,0-21-3682</inkml:trace>
  <inkml:trace contextRef="#ctx0" brushRef="#br0" timeOffset="4944.336">6888 3706 3843,'0'20'16304,"0"1"-14607,-20 38 385,20 0-480,-20 2 95,0 17-31,0-17-961,20 17-545,-19-38-320,19 20-161,0-21-512,0 1-928,19-21-1122,-19 3-1505,0-22-13741</inkml:trace>
  <inkml:trace contextRef="#ctx0" brushRef="#br0" timeOffset="6008.7891">7921 3628 15694,'0'-20'1794,"-20"0"-673,20-1 833,-21 21 0,1-19-897,0 19-224,-19 19-97,-1 2-287,20 19 31,-19-1 33,19 20-97,20 1 0,0-20-95,20-1-33,-1-19 32,1 1-224,20-21 385,0 0-289,-1-21-96,2-19-96,-3 1-128,-18 19 96,-20-19 32,21 18 32,-21 1 0,0 1-64,0 19-32,0 0-32,0 19-224,0 1-1,0 1-768,0 18-1121,20-19-1025,0 0-7463</inkml:trace>
  <inkml:trace contextRef="#ctx0" brushRef="#br0" timeOffset="12250.9766">8992 3608 16079,'0'-20'1409,"0"20"-768,20 0 1697,-20 0-705,0 20-640,20 19-224,-1 1-192,1-1-65,0 2-31,0-2 31,1-19-160,-3-1-127,2-19 159,-20 20 64,20-20-127,-20 0 31,0 0 96,0-20-127,0 1-225,0-1 192,0-19-416,0 19 192,0-21-192,0 2 0,21 19 0,-1 1 32,-2 19 32,-18 19 160,20 1 32,1 0-64,-1 19 0,19 2-64,-19 18-32,0-40 64,0 21-384,0-19-289,-1-1-768,1-1-225,-20-19-352,20 0-448,-20 20-2403,0-20-9736</inkml:trace>
  <inkml:trace contextRef="#ctx0" brushRef="#br0" timeOffset="12475.586">9806 3548 19506,'0'0'2434,"0"19"-1857,-20-19 288,20 41 192,-20-2 256,1 1-256,19-1-641,0 2-448,0-22-192,0 1-224,0 0-545,0-1-993,0-19-481,0 0-4099</inkml:trace>
  <inkml:trace contextRef="#ctx0" brushRef="#br0" timeOffset="12649.4141">9567 3687 17744,'0'0'4292,"20"19"-2338,21-19 224,-21 0-1249,19 20-448,1 1-193,-1-1-192,1-20-609,-20 19-928,19 1-769,-19-20-481,0 0-4675</inkml:trace>
  <inkml:trace contextRef="#ctx0" brushRef="#br0" timeOffset="12997.0704">10045 3628 13708,'18'39'5766,"-18"0"-4517,20-19 64,1 21 1,-1-2 127,-20-19-288,20-1-416,-2 1-513,-18-20-128,0 0 64,0 0 128,0 0 161,0-20-449,0 1 64,0-1-96,0-19 32,21 19 32,-1-21-32,0 22 0,0 19 192,19-20 96,-19 40-31,0-20-161,20 39-64,-21-18-256,21-1-705,-19-1-961,-1 1-1025,-2 0-2050</inkml:trace>
  <inkml:trace contextRef="#ctx0" brushRef="#br0" timeOffset="14643.5547">11375 3508 12011,'0'-59'1153,"-20"40"1570,20-2-706,0 21-127,-20 0-192,-1 0-673,21 21-64,-20 18-64,2 20 31,18 1-63,-21 19-128,21-20-257,21 1 33,17-1-97,3-19-95,-3-19 63,43-21 0,-2 0-95,0-21-257,0-19 32,-18 1-321,-2 0 129,-19-22-64,-40 22-32,0-20-192,-40-1-289,-1 20 224,-18 1 225,-20 0 96,0 39-96,19-21 64,1 21-161,19 21-383,1-21-610,39 19-351,-20 1-1090,40 19-4164</inkml:trace>
  <inkml:trace contextRef="#ctx0" brushRef="#br0" timeOffset="14838.8672">12069 3667 21876,'39'0'2210,"1"0"-2018,1-20 449,-2 20-545,1 0-64,-20 0-96,19 0-769,1 0-1473,-1 0-2338,1 0-12236</inkml:trace>
  <inkml:trace contextRef="#ctx0" brushRef="#br0" timeOffset="15035.1563">12823 3369 23157,'0'61'1314,"0"-42"-578,20 40-95,0 0-577,0-18 32,-1 18-32,21-20-384,-20 2-993,21-2-1282,-23-19-2434</inkml:trace>
  <inkml:trace contextRef="#ctx0" brushRef="#br0" timeOffset="16534.1797">13817 3706 64,'38'41'20211,"-38"-41"-20019,21 20 256,-1 19 705,18-39 225,-38 20-578,21-1-223,-1-19-129,-20 0-95,0 0 31,0 0 385,0 0-481,0-19-64,-20-21-160,20 21 32,-21-22-160,21 2 64,0-1-96,21 1-96,-1 19 192,0-1-64,19 21 128,1 0 32,0 41-96,-1-21 192,1 19-192,-1-19 0,1-1 64,-19 1-31,-1-20-1,-2 21 128,-18-21 32,21 0 0,-21 0 96,0 0 97,0-21-161,20 21-160,-20-20-32,0 1-96,20 19-192,0 0-33,-1 0-127,21 19-449,-20-19-800,19 20-674,21 1-1120,-21-1-7463</inkml:trace>
  <inkml:trace contextRef="#ctx0" brushRef="#br0" timeOffset="16861.3282">14908 3588 20563,'-60'20'1249,"41"0"225,-21-1 95,20 1-384,-1 19-256,3 2-545,18-21-255,0-1-194,18 1 65,3 0-96,-1-20 0,0-20-32,19 0-160,-19 1 320,0-1-160,0-21 96,-20 22 0,20-1-96,-20 0 160,0 20-64,0 0-161,0 0-95,0 20 128,19 19 96,1-19-545,0 21-608,0-22-64,19 1-865,1-20-1441,1 0-6087</inkml:trace>
  <inkml:trace contextRef="#ctx0" brushRef="#br0" timeOffset="17065.4297">15226 3310 22645,'18'40'2851,"3"-21"-1634,-21 21 224,40 0-768,-20 19-1,-1 0-255,21-18-289,0-2-224,-1-19-609,1 0-704,-19-1-801,-1-19-801,-20 0-2466</inkml:trace>
  <inkml:trace contextRef="#ctx0" brushRef="#br0" timeOffset="17244.1407">14908 3528 22132,'59'0'2723,"1"0"-1538,-1-20 0,20 20-896,0 0-257,-18 0-129,-22 0-639,1 0-1474,19 20-1698,-19-20-11370</inkml:trace>
  <inkml:trace contextRef="#ctx0" brushRef="#br0" timeOffset="17519.5313">15643 3628 19154,'39'59'3427,"-19"-40"-1217,0-19-384,0 20-481,-20-20-160,0 0-64,0 0-256,0-20-417,0 1-287,0-1-1,-20 0 32,0 1-128,20-21-32,0 19 0,0-18-64,20 19-96,0 1 96,19-1-96,1 0-64,-1 20-449,1 0-832,1 0-1218,-3 20-1121,3 0-5797</inkml:trace>
  <inkml:trace contextRef="#ctx0" brushRef="#br0" timeOffset="17686.5235">16178 3667 24278,'0'20'929,"20"-20"1153,-20 0-128,20 0-833,0 0-672,-20 0-417,19 19-32,1-19-513,0 0-960,-20 0-1378,20 0-1409,-20 0-9161</inkml:trace>
  <inkml:trace contextRef="#ctx0" brushRef="#br0" timeOffset="17852.5391">16139 3330 23670,'-40'-61'2082,"40"61"-1185,0-19-769,0-1-288,0 20-417,20 0-1088,0 20-866,-1-1-2754</inkml:trace>
  <inkml:trace contextRef="#ctx0" brushRef="#br0" timeOffset="18041.0157">16536 3369 24631,'0'40'1185,"20"0"673,-1 0-545,-19-1-288,20 0-384,-20 2-449,20-2-224,0 1-321,0-21-672,-20 1-512,19 1-1378,-19-21-1601,-19-21-12396</inkml:trace>
  <inkml:trace contextRef="#ctx0" brushRef="#br0" timeOffset="18201.1719">16437 3548 22773,'-20'19'1826,"40"-19"-577,0 21 481,19-1-417,1 0-320,19-20-705,-19 19-224,19 1-416,-19 0-833,-19-1-545,-3 1-1153,-18-20-1505</inkml:trace>
  <inkml:trace contextRef="#ctx0" brushRef="#br0" timeOffset="18874.0235">17587 3369 4676,'0'20'17841,"0"0"-17553,20 20 609,0 19 192,1 0-673,-1 2-255,-2-22 127,23 0-32,-21-19-64,-20 1-96,20-21-32,-20 0 161,0-21 31,-20 1-384,20-19 32,-41-20 192,21-1-128,2 1 160,-23-21-96,41 21 96,-20-22-160,20 22 160,0 20 192,20 0-95,1 39-65,-1 0 32,18 19 160,3 1-128,18 39-31,-19 2-33,-1 17-32,21-17-128,-1 17 160,2-19-320,-23-18-353,3-2-319,-1 1-610,-40-21-800,19-19-545,-38 0-5669</inkml:trace>
  <inkml:trace contextRef="#ctx0" brushRef="#br0" timeOffset="19033.2032">17767 3567 21620,'39'-19'3363,"1"-1"-2274,19 20-128,1 0-993,-21-20-192,1 20-1057,1 0-1282,-3 20-2530</inkml:trace>
  <inkml:trace contextRef="#ctx0" brushRef="#br0" timeOffset="19209.961">18482 3706 24631,'59'80'1121,"-39"-60"-448,0 19-513,-2-19-192,3 0-449,-21 1-608,20-1-1281,-20-1-2659</inkml:trace>
  <inkml:trace contextRef="#ctx0" brushRef="#br0" timeOffset="21365.2344">19375 3489 19026,'0'-20'1793,"0"20"-1248,0 0 416,0 20 1121,0 19-833,0 21-480,20-20-97,-20 19-191,18-20-161,23-18-96,-21-1 0,19-1-31,1-19-65,0 0-96,-21-19-96,21-1-129,-20-1 161,0-18-32,-1 19 64,1 0 32,-20 20 225,0 0 127,0 0-192,20 20 64,-20 0 65,20-1-65,1 1-128,17-20 128,3 0-64,-1 0 33,-1-20-225,1 1-192,-20-21-385,-1 21-448,-19-21-641,0 19-1024,-19 2-353,-1-1-3587</inkml:trace>
  <inkml:trace contextRef="#ctx0" brushRef="#br0" timeOffset="21763.6719">20029 3132 23894,'-19'-21'2627,"19"21"-1955,0 0 353,0 40 641,19 0-641,1 19-513,20 1-288,-20 19-159,19-19 31,22-1 0,-23 0-160,23 2-129,-22-42 33,1 1 32,-1 0 0,-19-20 128,-20 0 96,0 0-96,-20-20 64,1-19-96,-1-1 64,0 0 0,0 0 0,0 1-32,20 19-64,0 1 0,20-2-32,0 21 0,20 0 96,-1 21 32,1-2 32,-1 21-64,1-21 0,1 1-480,-23 0-577,22-1-545,-19 2-640,-21-1-481,20-20-864,-20 0-5670</inkml:trace>
  <inkml:trace contextRef="#ctx0" brushRef="#br0" timeOffset="22089.8438">20784 3548 19698,'59'0'2050,"-19"0"-96,0 0 288,-1-20-416,1 20-609,-19-20-705,-3 20-191,-18-19-97,0-1-64,0 0-192,0 20-64,-18-19-256,-3-2-1,1 21 65,-20 0 32,1 0 160,-1 21 32,20 18 32,1-19 256,19 19 32,0 0 64,19 2 1,21-2-161,19-19-160,1 0-128,-1-20-289,-18 0-255,-3 0-481,3 0-737,-21-20-641,0 0-1280,-20-19-6919</inkml:trace>
  <inkml:trace contextRef="#ctx0" brushRef="#br0" timeOffset="22589.8438">21161 3528 13292,'0'39'3235,"20"-18"-2050,0 19 961,0-21 417,19 1-193,-19-20-416,-20 20-673,20-20-288,0-20-96,-20 0-193,19 1-287,-19-1-193,0-21 32,-19 2-31,19 0-129,0-1-64,19 0-128,1 0-1,0 1-223,0 19 32,1 20-417,-3 0-352,2 20 0,0 19-256,1-19 512,-1 21 321,0-2 31,-2 0 161,23-19 160,-21 0 192,0-1 384,19-19 545,1 0-64,-20-19-32,19-1-192,-19 0-33,0-19-191,1 19-257,-3-20-64,-18 20 64,0 0 33,0 1-65,-18-1 0,-3 20-128,-19 0-96,1 20 0,19-1 0,0 21-32,0 20 192,20-21 32,40 20 0,-1-18-31,1-2 31,1-19-96,17 19 0,-17-39-64,-2 20-577,1-20-864,-20 0-1762,-1 0-3524,-19 0-5924</inkml:trace>
  <inkml:trace contextRef="#ctx0" brushRef="#br0" timeOffset="25354.4922">2758 4998 14125,'0'-20'1986,"0"-1"-417,0 21 257,0 0-257,0 0-1184,0 21 287,0 18 385,20 20-288,-20 2-256,20-2-1,1 21-127,-1-2-161,-2 3 32,2-22 128,1 0-95,-21-19 63,20 0-192,0-1 0,-20-19 64,18-1-159,-18-19 127,0 0 96,0 0 128,0 0 97,-18 0-289,-2-39-192,20 19-32,-20-39 32,-1-1-160,1 1 0,20-21-160,-18-19 63,-2 0 1,20-1 32,0 21 160,0 19 32,0 20 96,0 1 256,0 39-448,0 0 961,0 0-929,38 20 128,-18 19 256,21 2-480,18 18 288,-19 21 1,19-1-33,-19 20 0,19-20 96,-19-18-160,-1-2 64,1 0 64,-19-19-224,-1-20 32,-2 0-256,-18-1-353,0-19-448,0 0-480,-18-19-1026,-2 19-1505,-21-20-7014</inkml:trace>
  <inkml:trace contextRef="#ctx0" brushRef="#br0" timeOffset="25513.6719">2819 5413 21268,'0'0'1889,"0"0"-1376,20-19 576,18 19-673,3-20-320,-3 20-128,3 0-768,18 0-1122,-19 0-1762,0 0-12011</inkml:trace>
  <inkml:trace contextRef="#ctx0" brushRef="#br0" timeOffset="31439.4532">3572 5593 16335,'0'-19'2082,"0"19"-641,20 0 1314,-20 0-865,20 0-929,-20 19 96,20 21-96,-20-21-353,21 21-224,-21-21-127,18 2-97,2-1-96,-20 0 32,21-1-224,-21-19-513,0 0-512,0 0-608,0 0-610,0 0-832,-21 0-10057</inkml:trace>
  <inkml:trace contextRef="#ctx0" brushRef="#br0" timeOffset="31584.961">3493 5354 18481,'-20'-39'3203,"20"19"-2755,0 20-448,0-19-32,0 19-448,0 0-641,20 19-1089,-20-19-8040</inkml:trace>
  <inkml:trace contextRef="#ctx0" brushRef="#br0" timeOffset="32070.3125">3910 5633 18897,'20'19'2563,"-20"-19"-2275,20 40 961,-1-21-128,1 42 32,0-22-192,0 0-384,-20 22-193,20-42 97,-20 21 159,0-1-255,0-18-65,0-1-64,-20 0 65,-20-1-65,20-19-128,-19 0-192,19 0 32,-20 0-256,1 0-321,-1-19-544,19-1-449,3 0-1152,-22-21-577,19 2-6727</inkml:trace>
  <inkml:trace contextRef="#ctx0" brushRef="#br0" timeOffset="32222.6563">3712 5354 23221,'20'-19'673,"-20"-1"-801,0 20-64,0-20-865,20 20-609,-20 20-4548</inkml:trace>
  <inkml:trace contextRef="#ctx0" brushRef="#br0" timeOffset="33141.6016">4347 5276 17904,'-20'-21'2371,"20"21"-770,0-20 97,20 20 96,-20 0-65,20 0-223,19 0-610,-19 0-575,21 0-129,-3 0-128,3 0-128,-3 20-288,3-20-802,-21 21-1120,19-2-1057,-39-19-1121,0 20-11980</inkml:trace>
  <inkml:trace contextRef="#ctx0" brushRef="#br0" timeOffset="33293.9454">4446 5494 20787,'0'19'2402,"21"-19"-1345,-3-19 929,2 19-704,21 0-1058,-3-20-96,3 20-609,-1 0-1056,-21 0-929,21 0-769,-20 20-10570</inkml:trace>
  <inkml:trace contextRef="#ctx0" brushRef="#br0" timeOffset="35486.3282">5181 5017 16751,'0'-19'2146,"0"-1"-160,0 20-256,0 0 64,0 0-353,0 0-897,19 20 289,1 19 288,0 20-480,20 21-193,-21 20 33,21-22-33,1 3-159,-3-3-33,-17-17-64,19-22-192,-21 0 32,1 1-192,-20-21-353,20-19-832,-20 0-449,0 0-736,-20-19-1089,20-1-8169</inkml:trace>
  <inkml:trace contextRef="#ctx0" brushRef="#br0" timeOffset="36747.0704">6649 5037 17424,'21'-20'1794,"-21"20"-1058,0-19 578,0 19 159,0 19-608,0 21 64,0-1-96,-21 21-257,1-1-95,20 21 31,-20-21-64,1 0 65,-1-18 31,20-21 1,0 0-33,0-1-127,0 1-97,0-20 257,20 0 31,-1 0-159,21 0-33,1 0-160,-3-20 32,23 20-288,-2-19 96,-19 19-96,19-20-128,2 20-192,-23 0-289,3 0-384,-3 0-288,3 0-545,-21 0-896,-20 0-33,0 20-2210,-20-20-8840</inkml:trace>
  <inkml:trace contextRef="#ctx0" brushRef="#br0" timeOffset="36994.1407">6789 5235 20307,'-40'0'2626,"40"-20"-800,0 20 128,0 0-577,20 0 129,19-19-449,1 19-513,20 0-352,19-20-96,0 0 32,1 20-192,-20-19-128,19-1-256,-20 20-449,-19-21-512,-20 21-481,-1 0-737,-19 0-448,-39 21-2690</inkml:trace>
  <inkml:trace contextRef="#ctx0" brushRef="#br0" timeOffset="37174.8047">6868 5374 20915,'0'0'1794,"40"-20"192,-21 1-32,41-1-769,-1 0-224,20-20-321,2 20-512,-22 0-192,20 1-352,-39-1-737,19 20-1281,-19-20-1122,-19 20-6309</inkml:trace>
  <inkml:trace contextRef="#ctx0" brushRef="#br0" timeOffset="37398.4375">7443 4898 18801,'61'0'3460,"-23"0"-1635,23 0 129,-2 19-1025,0 1-513,1 0 129,-20 21-129,-21 18-223,1-20-97,-20 21 96,0-20-128,-39-1-64,19 21 0,0-40-160,-20 19-577,20-19-897,-19 0-1537,19-1-6918</inkml:trace>
  <inkml:trace contextRef="#ctx0" brushRef="#br0" timeOffset="47100.586">8814 4917 17744,'-20'-39'1986,"-1"19"-929,21 1 1153,-20 19-256,20 0-801,-18 0-448,-3 19-129,1 21 1,0 19 288,0 21-577,20 0 321,-19-1-257,38 1-192,1-2-32,0-19 96,21 2-159,18-41 63,-1-1 32,3-19-64,-2 0 64,-19-19-32,19-1-96,-39-19 0,0 17-96,1-17 64,-42 0-96,1 19-192,0 0-161,-19 1 33,-1 19-161,0 0-480,21 0-352,-1 0-321,0 0-736,20 19-1602,-20 1-10826</inkml:trace>
  <inkml:trace contextRef="#ctx0" brushRef="#br0" timeOffset="47746.0938">9707 4819 17680,'0'-21'2691,"0"1"-1410,0 20-128,0 20 128,20 1 609,0 18-320,19 20-866,-19 22-319,0-22 95,19 21-128,-19-2-31,20-17-225,-20-2 128,-1-20 0,1-19-32,-20-1-128,20 3 193,-20-22 31,0 0 96,21-22 1,-21 3-97,0-1-192,0-19 0,20-1-64,-20-20-64,18 40 0,2-19-128,-20 39 0,21 0-96,-1 20 224,0-1-97,19 21-95,-19 0-256,0 0-417,19-1-320,-19-19-929,20-1-929,0-19-705,-21 0-5733</inkml:trace>
  <inkml:trace contextRef="#ctx0" brushRef="#br0" timeOffset="48100.586">10561 5137 19090,'0'-20'1505,"0"-1"545,0 21 32,0 0-513,-20 21-159,0-1-545,-1 19-257,1 20-191,2-18-129,18-2-256,18-19 32,2-1-32,1-19-96,-1 0 0,19 0-32,-19-19 0,0-21 0,0 21-1,-20-2 97,0 1-192,-20 0 192,0 20-96,0 0 64,1 20 128,19-20-160,-20 20 64,20 20-96,20-40-480,-1 20-481,1 0-609,0-20-672,20 0-289,-1 0-2594,1-20-7975</inkml:trace>
  <inkml:trace contextRef="#ctx0" brushRef="#br0" timeOffset="48353.5157">10938 5156 14509,'0'-19'2723,"0"-1"-833,-21 20-129,1 0-608,0 0 513,2 20-193,-3-1-416,21 1-768,0 0-193,0-1-64,39 1 128,-19 0-192,21 1 64,-3-2 64,-17 1-192,-1 0 0,0-1 160,-20 1-96,0 0 64,0-1-128,-20 3-321,0-22-800,-1 19-993,3-19-1313,-23 0-8905</inkml:trace>
  <inkml:trace contextRef="#ctx0" brushRef="#br0" timeOffset="49968.75">11810 5137 14990,'0'-20'1601,"-20"-1"-448,2 1 577,-2 20 512,20-19-833,-21 19-480,1 0-224,0 19-257,2 22 65,-3-2-97,21 1-95,0-1-97,0 2-32,21-2-64,-3-19 32,22-1-32,1-19 65,-23 0-193,23-19 0,-21-1-97,0-19 1,-20 18 96,0-19 32,0 1 32,0 19-32,0 1 33,-20 19-33,20-20 128,0 20-64,-20 20-128,20-1 32,20 21 32,-20-21 0,39 21-96,-19 0-673,20-20-512,-1 0-609,1-1-160,0-19-2146,-40 0-9064</inkml:trace>
  <inkml:trace contextRef="#ctx0" brushRef="#br0" timeOffset="50265.625">12128 5117 19762,'20'39'1634,"1"-19"384,-1 19-417,-2-19-127,-18 0-257,21 1-481,-1-2-447,-20 1-129,20-20-32,-20 0 64,0 0 0,0-20-64,20 1-224,-20-2 128,0-19-96,19 21 32,-19-1-32,20 0 32,-20 20-128,20 0 64,0 0-64,19 20 128,-19 19-449,20-19-1216,-1 21-1250,1-2-1313,-19-19-12044</inkml:trace>
  <inkml:trace contextRef="#ctx0" brushRef="#br0" timeOffset="50765.625">13418 5076 19218,'0'0'1889,"0"0"-255,20 0 480,-20 20-673,21 1-672,-21 18 128,20 1-224,0-1-481,-20 2-64,18-2-32,3-19-288,-21-1-321,20 1-480,-20-20-704,20 0-962,-20 0-960,-20-20-12556</inkml:trace>
  <inkml:trace contextRef="#ctx0" brushRef="#br0" timeOffset="50917.9688">13339 4878 22997,'-20'-20'929,"20"20"-641,0 0-352,20 0-320,0 20-385,0 0-640,1-1-2947</inkml:trace>
  <inkml:trace contextRef="#ctx0" brushRef="#br0" timeOffset="51098.6329">13637 5117 20307,'40'0'2050,"-1"0"-801,1 0-384,0 0-673,-1-21-320,2 21-513,-1 0-1217,-1 0-1665,-19 0-10122</inkml:trace>
  <inkml:trace contextRef="#ctx0" brushRef="#br0" timeOffset="51369.1407">14252 5057 19218,'41'19'2626,"-21"22"-768,-2-21-96,23 19-705,-21 0 352,19 1-224,-19 20-640,0-21-321,0 1-128,-20 1 96,0-22-32,0 21-32,0-40-64,-20 19-160,-20 1-256,21-20-225,-21 0-287,-1 0-450,3-20-736,-3 1-1024,3-21-5831</inkml:trace>
  <inkml:trace contextRef="#ctx0" brushRef="#br0" timeOffset="51498.0469">14114 4858 20467,'-20'-19'993,"20"-1"-993,20 20-288,-20 0-1474,19-21-2434</inkml:trace>
  <inkml:trace contextRef="#ctx0" brushRef="#br0" timeOffset="51917.9688">14987 5037 16303,'59'20'5413,"-39"-20"-4708,21 0 800,-3 0-544,-18 0-192,21 0 416,-21 0-737,-2 0-255,3 0-97,-21-20 96,0 20 0,0-20-128,0 20-160,-21-19-192,3 19 160,-2 0-65,-21 0 161,3 19 0,18 1 128,-21 0-32,2 19 161,-1 2 31,20-2-96,20 0-224,20 1 0,20-19-513,19-2-384,0 1-960,2-20-770,18-20-2722</inkml:trace>
  <inkml:trace contextRef="#ctx0" brushRef="#br0" timeOffset="52279.2969">15524 5057 21460,'-41'19'1441,"21"-19"257,20 41-225,-20-21-96,20 19-191,0 0-546,0 1-448,20 0-128,0-20-32,0 0 1,21-20-130,-23-20-159,2 0-160,1-20 31,-21 20-31,0-39-32,0 20-33,0-22-127,0 2-321,-21-21 352,1 21-63,20 20 1088,-18-2 161,18 21 768,0 20 224,0 0-480,0 20-448,0 21 320,0 18-256,0-20-865,38 22 640,-17-2-1024,19-20-257,-1 2-608,1-2-769,-20 0-1634,-1-19-6598</inkml:trace>
  <inkml:trace contextRef="#ctx0" brushRef="#br0" timeOffset="53207.0313">16356 5076 18609,'20'-39'897,"-40"39"-160,1-20 864,-1 20-736,0 20-96,-20 0 352,21-1-352,-1 22-481,20-2-160,0-19-160,0 19 128,20-19-160,-1 0-160,1-20-65,0-20 1,0 0 0,0 1 32,-20-21 256,19 21 32,-19-1 96,0 20 96,-19 0-64,19 0-160,0 20 128,0 19 129,0 0-161,19 22 96,21-2 0,1 0 0,-3 1-96,3-20-256,-1 19-64,-21-19 224,1 19 0,-20-19 64,-20-21 64,-19 22-64,-1-21 96,1-20-64,19 19-128,-21-19-96,1-19 0,21-1 0,-1-21-256,0-18-1,20 0 1,0-1 160,20 21 256,0-20 0,19-2-96,2 22 192,-1-1 96,-1 0 128,1 0-127,-1 1-65,1 0 64,0 19-64,-21-1 32,1 1 193,0 1 63,-20-1-224,0 0 0,-20 20 1,0 0 63,1 0 128,-1 20 33,0 0 127,0 19-319,0 2-97,20-2-64,20-19-64,20 19 32,-1-19-256,42 1-257,-23-21-544,1 0-736,22 0-1442,-42-21-865,1 1-8712</inkml:trace>
  <inkml:trace contextRef="#ctx0" brushRef="#br0" timeOffset="53923.8282">18779 4998 15438,'19'-20'3203,"-19"20"-2114,0 20 1249,20-20 65,0 19-834,0 21-512,0-1-192,-20 2-385,19-2-191,-19 0-193,20 1-32,0-19-32,-20-2-352,21-19-257,-21 0-416,0 0-769,0 0-416,0 0-1281,-41-19-7431</inkml:trace>
  <inkml:trace contextRef="#ctx0" brushRef="#br0" timeOffset="54148.4375">18719 4759 13516,'-20'-20'6663,"20"20"-4742,-19 0 193,19 0-352,0 0-1249,0 0-577,19 0 96,-19 20-353,20-20-447,-20 19-418,20-19-543,-20 0-1506,20 0-10026</inkml:trace>
  <inkml:trace contextRef="#ctx0" brushRef="#br0" timeOffset="54590.8204">18561 4620 1601,'-61'60'15343,"22"-21"-13550,19 20-31,-20 2-64,40-2-321,-19 21-256,38-1-641,1 1 33,41-21-161,-2 0-32,20 1 65,20-21-225,20-19-192,-20-20 64,1-20-224,-21 1 96,1-21-96,-21 0 159,0-19-127,-39 0 96,0-2 96,-20 2-160,0-1-32,-40 1 160,1 19-352,-21 1 928,1 18-640,0 1 0,-1 1-32,1-1-929,18 20-673,1 0 1,1 0-1122,19 20-9128</inkml:trace>
  <inkml:trace contextRef="#ctx0" brushRef="#br0" timeOffset="55017.5782">19494 5017 19698,'0'0'1345,"19"0"-864,21 0 1184,39-19 129,0 19-288,61-20-385,-1 20-417,-1 0-351,22-21-129,-41 21-96,-20 0-224,-20 0 0,-20 0-289,-39 0-31,1 0-353,-21 21-352,0-21-416,0 0-1282,-21 20-5573</inkml:trace>
  <inkml:trace contextRef="#ctx0" brushRef="#br0" timeOffset="55444.336">21023 4957 19826,'18'0'833,"-18"0"256,20 0 865,1 0-577,-1 21-31,0-1-129,-2 19-609,3-19-287,-1 40-257,0-21 32,-20 1-64,0-1 0,0-19 96,-20 20-96,0-20 0,-19 0 0,-1-1-32,-1-19-96,-18 0 96,19-19-481,21 19-415,-1-20-802,0-19-832,20 18-834,0-19-9800</inkml:trace>
  <inkml:trace contextRef="#ctx0" brushRef="#br0" timeOffset="55612.3047">21023 4719 22549,'-41'-39'1922,"41"19"-1570,0 20-416,0 0-96,0 0-1185,20 0-994,-20 20-4035</inkml:trace>
  <inkml:trace contextRef="#ctx0" brushRef="#br0" timeOffset="56112.3047">20784 4660 14125,'-99'79'4965,"58"-40"-3364,21 22 65,-19-2 63,39 21-319,0-21-417,21 0-65,17 21-159,43-21-256,-2 1-257,20-20 32,21-1 129,-3-19-129,-17-20-160,-1-20-32,-18 0-32,-23 1-96,3-21 96,-22-20-96,1 1-96,-20 0-96,-20-21-64,0 0 31,-40 21 1,-1-20-128,-17 19 896,-21 1-672,18 19 160,-18 0 64,0 20-96,18 20-128,-18 20-449,20-1-800,-1 22-1794,21-2-6022</inkml:trace>
  <inkml:trace contextRef="#ctx0" brushRef="#br0" timeOffset="76087.8907">397 7042 15662,'-20'-40'1634,"0"21"-641,20-1 128,0 20 256,20 0-320,-20 0-32,38 20-320,3 19-1,-1 20-447,-1 2 31,21 17-32,-21 2 161,22-1 127,-23-19-95,3-1 63,-3-19-96,-17 1 97,-1-22-65,0 1 161,-20-20 288,0 0-32,0 0-513,0-20-288,0-21 96,-20 2-160,20-40 32,-20-1 32,-1 2-256,21-22-224,-18 0 63,18 2 33,0 37-289,0 22-672,0 19-1217,0 40-97,0 0-1633,18 19-10922</inkml:trace>
  <inkml:trace contextRef="#ctx0" brushRef="#br0" timeOffset="76609.375">1369 7359 17008,'0'-39'416,"-20"19"129,0 1 1152,1-1-384,-1-1-256,-20 1 96,19 1-352,3 19-96,-2 19-65,0 1-31,-1 21-321,1 18 1,2 0-97,18 1-64,0-21-224,18 1 128,2-21 0,1-19-32,19 0 32,-1-19-96,-19-1 32,20 0-32,-21-19 0,-19 0 128,0-2-128,0 21 192,-19-19 0,19 39 64,-20-20-32,20 20 0,0 20 65,0 0-161,0 19-64,20 2-64,-1-2-129,21-19-607,-20-1-449,0 1-930,19 0-447,-19-20-2627</inkml:trace>
  <inkml:trace contextRef="#ctx0" brushRef="#br0" timeOffset="76876.9532">1547 7359 4932,'20'40'12972,"1"-19"-11466,-1 18-129,-2-19 513,2-1-289,21-19-287,-41 20-417,0-20-97,0 0 257,0 0-512,0-20-129,-20 1-63,20-1 63,0-19-64,-21-2-224,1 2-128,20-1-64,0 1-192,0-2-384,20 22-546,21 19-1056,-21 0-1313,0 19-3460</inkml:trace>
  <inkml:trace contextRef="#ctx0" brushRef="#br0" timeOffset="77051.7579">2005 7359 15150,'20'0'7815,"-2"0"-6469,-18 20 255,21 0-128,-1 1-544,-20 18-416,20-19-321,0 19-320,-1-19-481,1-1-127,-20-19-866,20 22-1281,-20-22-1697</inkml:trace>
  <inkml:trace contextRef="#ctx0" brushRef="#br0" timeOffset="77204.1016">1984 7002 17488,'-20'-19'5830,"0"-1"-5670,20 20-288,0 0-673,0-21-2146,0 21-12203</inkml:trace>
  <inkml:trace contextRef="#ctx0" brushRef="#br0" timeOffset="77790.0391">2560 7320 17232,'0'-59'1185,"-21"18"64,3 22 545,-22 19-161,19 0-512,-17 0 161,-3 19-257,21 1-257,-19 40-511,19-1 383,0-19-255,20 20-129,40-21-256,-1-19 64,1 0-32,-1-20-32,2-20-32,-1 0-64,-22 1-128,3-21 192,-21 21-65,0-2 1,0-19-96,-21 21 32,21-1-64,-18 0 288,18 20-224,0 0 128,0 20-32,0 0-32,18 19 63,3-19-415,-1 1-801,0 18-769,20-39-352,-21 20-2467,1-20-9673</inkml:trace>
  <inkml:trace contextRef="#ctx0" brushRef="#br0" timeOffset="78086.9141">2699 7340 20211,'20'39'2434,"0"2"-352,-20-22-192,19 1-545,-19 0-352,20-20-352,-20 19-385,20-19-256,-20 0 320,0 0-160,0-19 64,0-1-224,0 0-192,0 1 288,0-22-288,0 21 96,0 1-96,0-1 0,21 20-33,-1 0 65,18 20 96,-17 19-160,19-19-705,-1 1-672,-19-2-738,20 1-287,-21-20-1762,-19 0-9481</inkml:trace>
  <inkml:trace contextRef="#ctx0" brushRef="#br0" timeOffset="78297.8516">2956 7022 21492,'21'0'2370,"-21"20"-224,20 19-96,20 2-833,-21 18-512,1-20-577,20 22 0,-1-22-192,1 0-512,1 1-225,-23-40-609,2 21-800,-20-21-480,0 0-1186,-20 0-12812</inkml:trace>
  <inkml:trace contextRef="#ctx0" brushRef="#br0" timeOffset="78703.125">2898 7300 10185,'20'-19'12076,"0"-22"-11148,19 21 258,1 1 159,-20-1-801,19 0 1,-19 1-353,20 19-384,-1 0-609,-19-20-224,21 20-352,-3 0-193,3-20-416,18 20 129,-19-21 704,-20 2 928,19-1 354,-39 20 383,0 0 769,0 0 161,-19 20-289,-1-1-64,-20 2 64,20-1-128,-19 19-256,39-19-449,0 19-352,18-19 96,23 1-32,-1-21 0,-1 20 32,21-20-64,-21 19-32,1 1 96,-20-20 0,-20 20 0,0-1 385,-20 1-353,-20 0-353,21 1-928,-21-2-1121,20 1-1570,-19 0-8711</inkml:trace>
  <inkml:trace contextRef="#ctx0" brushRef="#br0" timeOffset="79275.3907">833 7935 14381,'-59'0'5189,"18"20"-3940,21-20-320,2 0 320,18-20-96,18 20 32,2 0-512,41-19-192,38 19-321,0-20 64,59 0 0,41-1 64,78 2-191,61-21 383,20 21-512,-40-21 160,-40 21-32,-80-2-96,-20 1 192,-38 0 193,-41 1 191,-40 19-255,-19 0-65,-19 0 64,-21 0 32,0 0-255,0 19-354,0-19-736,0 0-736,18 0-1474,-18 0-993,0 0-12396</inkml:trace>
  <inkml:trace contextRef="#ctx0" brushRef="#br0" timeOffset="82901.3672">695 8729 1057,'-21'0'7302,"1"0"-4963,20 0 351,-20 0-320,20 0-224,0 0-640,-20 0-641,20 0-65,20 0 193,-20 20-64,0-20 0,20 0-352,0 20-193,1-20-64,17 21-256,3-21-64,-3 0-64,-17 19-512,-1-19-609,0 0-257,0 0-1440,-20-19-4774</inkml:trace>
  <inkml:trace contextRef="#ctx0" brushRef="#br0" timeOffset="84131.836">753 8829 9609,'-20'0'704,"20"0"-63,0 0 896,0 0 321,0 0-385,0-20-576,-20 20-32,20 0-96,0 0 96,0 0-97,20 0 65,-20 0-288,-20-19-97,20 19-63,0 0-33,-18 0-32,18 0-96,0-21 97,0 21-33,-21 0-64,21 0 225,0 0-97,0 0-32,0 0-192,0 0-32,0 0-64,0 0 97,0 0-65,21 0-64,-3 0 64,2 0 0,0 0 0,1 0 0,-1 0 32,-2 0-96,23 0 96,-21 0-64,-20 0 32,20 0-64,0 0 32,-20 0 128,0 0-32,0 0 193,0 0-289,0 0-224,0 0 224,-20 0-64,20 0-289,-20 0 257,0 0 64,0 0-96,-1 0 0,3 0 96,-2 0 0,-1-20 0,1 20 96,20 0 0,-20 0-32,20 0 289,0 0-193,0 0-224,0 0 32,0 0 0,20 0 192,0 0 0,1 20-64,-1-20 0,-2 0-32,3 0-96,-1 0-128,20 0-481,-20 0-159,19 0-482,-19 0-607,0 0-1026,0 21-5605</inkml:trace>
  <inkml:trace contextRef="#ctx0" brushRef="#br0" timeOffset="92144.5313">1727 8431 15983,'-40'0'1185,"40"20"-769,0 0 1218,0 1-385,20 18-192,-20 0-352,20 22-129,-20-2-192,0 0-159,19-18 223,-19-2 1,20-19 31,0-1-96,-20 1 33,0-20 448,0 0-33,-20 0-447,20-20-65,-20 1-224,20-1-32,-19-19 0,-1-22-128,0 2-32,0-1-192,-1-19 96,1 19-1,20 1 129,0 0-160,20 18 32,1 21 224,19 1 96,-1 19-192,1 19 160,0 1-32,-1 40 32,1-1-128,-1 41 128,22-21-64,-41-19 32,19-20-32,-19-1-96,-20-19-96,20 1-320,-20-21-257,20 19-480,-20-19-288,0 20-289,-20-20-1473,-20 20-5702</inkml:trace>
  <inkml:trace contextRef="#ctx0" brushRef="#br0" timeOffset="92332.0313">1786 8809 19890,'-40'-19'2050,"40"-2"-1089,0 1 513,0 0 479,20 1-735,0-1-802,20 0-384,-21 20-64,21-19-288,1-1-609,-3 20-513,3 0-1024,18 0-1025,1 0-4805</inkml:trace>
  <inkml:trace contextRef="#ctx0" brushRef="#br0" timeOffset="92549.8047">2440 8690 16912,'41'20'4356,"-21"-1"-4292,-20 1 352,20 21 737,-20-22-224,18 1-288,-18 0-321,21-1-224,-21 1-128,20 0-416,-20-20-577,0 0-513,0 0-992,0 0-3011</inkml:trace>
  <inkml:trace contextRef="#ctx0" brushRef="#br0" timeOffset="92723.6329">2183 8451 18129,'0'-20'96,"0"20"-449,0-19-191,-20 19-257,20 0-832,20 0-3877</inkml:trace>
  <inkml:trace contextRef="#ctx0" brushRef="#br0" timeOffset="93048.8282">2699 8690 17328,'40'100'2338,"-1"-81"-1217,-19 21 641,1-1-33,-1 0-447,-2-18-321,-18 19-97,20-21-383,-20 21-193,0-21-64,-20 1 33,20 1-33,-18-1-96,-2 0 0,-1-1-224,1-19-256,0 0-321,20 0-864,-19-19-834,-1-1-351,0-21-3172</inkml:trace>
  <inkml:trace contextRef="#ctx0" brushRef="#br0" timeOffset="93208.9844">2580 8471 21204,'0'-40'544,"0"21"-1120,0 19-289,0 0-288,0 0-897,20 0-3588</inkml:trace>
  <inkml:trace contextRef="#ctx0" brushRef="#br0" timeOffset="93418.9454">3116 8471 22709,'59'0'1762,"-19"0"-1474,-1 0 256,22 21-287,-23-21-129,-17 0-256,-1 19-705,20 1-1185,-20-20-1473,-1 20-9289</inkml:trace>
  <inkml:trace contextRef="#ctx0" brushRef="#br0" timeOffset="93578.125">3315 8769 3555,'-21'40'18481,"21"-40"-16975,21 0-353,-1-19 320,19 19-576,1-21-673,0 21-256,-1 0-640,1 0-802,-1 0-864,-39 21-1313,20-21-12877</inkml:trace>
  <inkml:trace contextRef="#ctx0" brushRef="#br0" timeOffset="94715.8204">4049 8273 20883,'0'-20'801,"0"20"-192,0 20 319,0-1 322,19 42 319,-19-2-480,40 0-448,-19 1-321,17-1-160,3 2 0,-1-2-96,-1-20-192,1-19-288,0 1-353,-1-2-256,-19-19-640,-20 0-97,20-19-160,-20-2-1185,-20-19-3107</inkml:trace>
  <inkml:trace contextRef="#ctx0" brushRef="#br0" timeOffset="94889.6485">4287 8292 13612,'0'-59'4004,"0"59"-1441,20 20-994,0 0 257,0 19-321,0 21-352,-1 19-288,21-19-513,1 19-127,-23-18-193,22-2-224,1-20-481,-23-19-480,3 1-737,-1-2-416,-20-19-2242</inkml:trace>
  <inkml:trace contextRef="#ctx0" brushRef="#br0" timeOffset="95092.7735">3950 8531 17712,'-40'-20'4132,"40"1"-2274,0 19-385,59-21 257,-19 1-289,39 0-384,0 20-736,21-19-161,-20 19-224,-1 0-449,-20 19-352,22-19-576,-42 20-1089,1 0-193,-40-20-2914</inkml:trace>
  <inkml:trace contextRef="#ctx0" brushRef="#br0" timeOffset="95258.7891">4129 8710 19058,'20'-20'3267,"18"0"-2082,23 1 32,-2-1-64,20-1-705,2 1-319,-2 20-290,0-20-1184,0 40-1217,-19-20-2115</inkml:trace>
  <inkml:trace contextRef="#ctx0" brushRef="#br0" timeOffset="95541.0157">5141 8551 20691,'-20'0'2402,"20"19"-1697,-20 1 672,-1 0 257,21 21-481,0-2-384,21 0-513,19-19 0,0 0-160,-1-20-192,21 0-32,-21-20-32,2 0-192,-21 1-1,-20-21-31,-20 21 96,-1-22-33,-19 21-31,-19-19-161,0 19 161,-1 20-96,19 0 416,3 0-385,38 20-576,0-1-640,20 21-994,-2-19-2369</inkml:trace>
  <inkml:trace contextRef="#ctx0" brushRef="#br0" timeOffset="95721.6797">5418 8749 13388,'80'0'4773,"-80"0"-2563,0-20-449,0 1-415,-19-21-193,-21 1-128,-1-2-353,-18 2-191,19-20-161,1-2-96,19-17-288,20 17 128,20 2-224,19 20-224,22-2-353,-23 22-672,3 19-641,18 19-1025,-39 2-9609</inkml:trace>
  <inkml:trace contextRef="#ctx0" brushRef="#br0" timeOffset="95888.6719">5062 8471 17936,'-40'21'6599,"40"-21"-5831,0-21-415,40 21 223,19-20 129,1 0-417,19 20-320,0 0-833,-20 20-1761,2-20-1378</inkml:trace>
  <inkml:trace contextRef="#ctx0" brushRef="#br0" timeOffset="96366.211">6332 8511 19346,'40'-19'1665,"-20"19"-928,-1 0 1313,21 19-384,-20 1-353,0 19-320,-20 1-481,19 20-352,-19-20-96,20-21 33,0 21-129,0-19-481,-20-21-576,20 0-512,-20 0-770,0 0-1536,0-41-12461</inkml:trace>
  <inkml:trace contextRef="#ctx0" brushRef="#br0" timeOffset="96518.5547">6332 8233 15598,'0'-19'7335,"0"-1"-7143,20 20-256,0 0-384,0 20-321,-1-1-352,1 1-961,0 19-11563</inkml:trace>
  <inkml:trace contextRef="#ctx0" brushRef="#br0" timeOffset="96721.6797">6749 8511 12491,'40'0'12588,"-1"-19"-11627,1-2-192,0 1-257,-1 20-416,1-20-160,-19 20-192,17 20-993,3-20-897,-3 20-673,-17-20-2882</inkml:trace>
  <inkml:trace contextRef="#ctx0" brushRef="#br0" timeOffset="97017.5782">7463 8451 22164,'41'0'641,"-41"-20"-64,18 20 448,2 0-449,1 20 353,-1 0-320,0 20-417,-2 0-96,3 19-64,-1 1 32,0-1-32,0-19 32,-1 0 128,-19 0 97,0-1-193,0-19 32,-19-1 0,-21 2-192,20-21 0,-19 0-385,-22-21-383,23 21-418,-3-19-543,-18-21-578,19 21-2369</inkml:trace>
  <inkml:trace contextRef="#ctx0" brushRef="#br0" timeOffset="97156.25">7324 8055 6630,'-19'0'15150,"19"0"-17168,0 0-2530</inkml:trace>
  <inkml:trace contextRef="#ctx0" brushRef="#br0" timeOffset="98416.0157">8257 8431 14477,'0'0'4324,"0"0"-3235,0 0 32,20 0 289,0 20 63,1-20-416,-3 0-192,2 0-449,21 0-191,-21 0-33,19-20-64,-19 1 0,0-21-32,0 21-160,-20-22-64,-20 21-64,0 1 64,0 19 96,-19 0 32,-2 19-65,1 1 1,1 21 225,-21 18 63,41-20 64,-21 21-256,40-20 160,20-1-160,0 2 0,19-21-128,22-1-672,-3 1-546,1-20-608,2 0-576,-2-20-1762,1 1-7271</inkml:trace>
  <inkml:trace contextRef="#ctx0" brushRef="#br0" timeOffset="98749.0235">8654 8451 14509,'-39'60'3460,"19"-20"-1731,20-21-255,0 21 255,20-19-159,19-1-385,1-20-481,1 0-383,-3 0-97,3-20-96,-3-1 32,-17 1-32,-21-19-64,0-1-160,-21-20-128,3 21-64,-2-20-64,-21-2-161,3-17 1,-3 17 127,1 2 289,21 20 352,-1 19 321,0-1 160,20 21-353,20 21-224,0-1 192,-1 39-95,21 1-129,1-1-64,18 20-513,-19-19-608,19-1-384,-19 2-673,-1-22-961,-19 0-7271</inkml:trace>
  <inkml:trace contextRef="#ctx0" brushRef="#br0" timeOffset="99445.3125">9190 8333 19026,'41'0'2146,"-41"20"-1474,0-1 802,0 21 63,0-1-416,0 2-480,18-22-417,2 1-64,1 0-64,-1-1-64,0-19 0,-20-19-224,0-1-224,0 0 127,0 1 97,-20-22 64,0 21-64,-1 1 192,1-1 64,2 20 224,-2 0 97,20 20-97,0-1-64,0 1 96,20 21-159,18-2-161,3 0 192,18 22-192,1-22 0,-21 20 0,21 2 0,-21-22 32,1 20-64,-40-20 192,0 2-256,0-2 192,-40 1-64,1-1-32,-1-18 0,0-1-192,1-20-97,-21 0-191,21-20 96,-2-1-33,21-18 65,2-1 160,18-19 288,0 19-192,18-19-96,23 19 352,-1-20-64,-1 21 160,1-20 0,19 18 33,1 1 95,-1 1-64,2 0 0,-22-2-191,21 2-65,-41-1 32,1 21-64,0-1 64,-40-1-64,20 1-64,-39 20 64,-1 0-64,-1 0 128,3 20 0,-3 21 0,3-2-128,17 0-32,21 1 96,0 0-160,0 0-545,39-21-704,1 21-545,1-40-320,18 0-2178,0-20-7047</inkml:trace>
  <inkml:trace contextRef="#ctx0" brushRef="#br0" timeOffset="99675.7813">10045 8292 18065,'-41'-39'3299,"1"39"-1538,1 0 65,-1 20-320,1-1-289,39 22-288,0-21-609,0 19-160,39 0-96,21-19-64,20 21-160,-1-22-192,-21 21 63,3-21 33,-22 1 64,-39 21 32,0-21-193,-39-1-31,-1 1-32,-19 0-705,18-1-865,-17-19-545,17 0-5925</inkml:trace>
  <inkml:trace contextRef="#ctx0" brushRef="#br0" timeOffset="100264.6485">9211 8431 10089,'0'0'2659,"0"-19"-1699,0 19 706,-21-20 256,21 20-321,0-20-544,-20 20-160,20 0-192,-20 0-129,2 20 33,18-20-32,-21 39-33,1 1-63,0-19 127,0 18 1,20 0-321,0 1-32,20-19-192,0-1 96,21-20 1,-3 0-33,23-20 64,-23-1-192,3-19-160,-21 21-32,-1-21-161,-19 21-127,-19-2-97,-21 1 1,-1 0 191,3 1 1,-3 19-577,3-20-320,-3 20-993,21 0-4933</inkml:trace>
  <inkml:trace contextRef="#ctx0" brushRef="#br0" timeOffset="100959.961">11673 8075 8039,'18'-120'7143,"-36"61"-4805,-3 39-352,-19-1-256,1 2-353,19 38-32,-20 2-384,1 19-32,19 19 32,20 21-96,-20 18-193,20 2-95,20 0-225,0-2-320,19-18 0,1-21-352,19-18-321,20-2-544,-18-39-416,18 0-866,-20 0-864,-19-39-4548</inkml:trace>
  <inkml:trace contextRef="#ctx0" brushRef="#br0" timeOffset="101105.4688">11989 8333 16623,'0'39'2691,"0"1"-1122,20-1-255,-20 2-225,20-2-833,0 0-224,21-19-320,-23 0-673,22-20-929,-19 0-2690</inkml:trace>
  <inkml:trace contextRef="#ctx0" brushRef="#br0" timeOffset="101244.1407">11930 8055 15214,'0'-61'1730,"20"61"-2243,0 0-3523,19 0-2626</inkml:trace>
  <inkml:trace contextRef="#ctx0" brushRef="#br0" timeOffset="101474.6094">12624 8511 20435,'-38'-19'1025,"18"-22"544,-21 2 65,-18-1-449,-1-20-64,1 1-512,19 0-353,1-21-192,19 21 0,0-21-128,40 21 128,20 19-64,-1 19 0,40 2-96,-19 19-833,-1 19-1025,2 2-1089,-2 19-6822</inkml:trace>
  <inkml:trace contextRef="#ctx0" brushRef="#br0" timeOffset="101634.7657">12189 8253 23061,'-61'0'2403,"61"0"-1603,41-20 33,-3 1-160,43-1-257,-2 20-288,20-20-480,1 20-1666,19 0-1697,-40 20-11115</inkml:trace>
  <inkml:trace contextRef="#ctx0" brushRef="#br0" timeOffset="102206.0547">13578 8471 22068,'59'80'865,"-19"0"-801,-1-1 225,1 1-161,-20-21 0,21 19 448,-23-37-95,2-21-129,1-1-224,-21-19-32,0 0 193,-21-39-289,-17 19-129,-3-40 226,1 1-129,-19-1 64,-1-19 0,21-1-32,-22 1 32,43-21-64,18 22 64,0-2-128,39 21-1,1 19 97,19 19 257,-19 2 63,19 38-256,-19 2 32,1 19-32,-41 19-96,0 1-96,0-1 32,-21 0 0,1-18-96,0-22-97,0 1-447,0-20-417,20 20-865,0-20-2242,0-20-10122</inkml:trace>
  <inkml:trace contextRef="#ctx0" brushRef="#br0" timeOffset="102583.0079">14114 8174 17456,'-60'40'2915,"40"-21"-1538,1 21 257,-1 20-225,20-1-416,0-20 0,39 1-513,1 0-255,0-40-129,19 20-32,-18-40-32,-3 1 32,3-2-128,-21-19 64,-2 1-32,-18 0 96,-18-2-96,-2 2 96,-1 19 0,-19 0 32,22 20 64,-3 0 128,1 20-160,0 19 33,20 2-33,20-2 32,0-19-128,19 19-128,1-19-513,19 21-544,2-22-544,-22 1-321,1 0 0,0-20-1377,-21 19-6567</inkml:trace>
  <inkml:trace contextRef="#ctx0" brushRef="#br0" timeOffset="102735.3516">14550 8610 14894,'-20'-59'4164,"20"39"-2915,0-40 673,-19 20-33,19-19-319,0-1-481,0 1-673,19 0-384,1 18-64,0 2-448,0 19-962,19 20-960,1 0-673,-20 0-4836</inkml:trace>
  <inkml:trace contextRef="#ctx0" brushRef="#br0" timeOffset="103045.8985">15046 8214 15598,'-39'0'5766,"-1"0"-4933,20 19 480,-19-19 352,-1 40-127,20-1-385,1 2-513,-1-2-479,20 0-97,20-19-32,-1 21-64,1-41-64,20 0-97,-20 0 33,19 0 0,-19-21 32,0-19 192,0 21-96,-1-1 96,-19 0-192,20 20 96,-20 0 32,0 0-64,20 20 64,1 19-32,-1-19-609,-2 21-704,23-22-513,-21-19 0,18 20-1377,-17-20-3971</inkml:trace>
  <inkml:trace contextRef="#ctx0" brushRef="#br0" timeOffset="103278.3204">15107 7816 20787,'20'0'2691,"-20"20"-1346,38-1 257,-17 42-161,-1-2-96,18 21-576,3-21-545,-1 21-224,-1-21-416,21-20-321,-21 2-512,-19-21-705,21-1-640,-41-19-930,0-19-10281</inkml:trace>
  <inkml:trace contextRef="#ctx0" brushRef="#br0" timeOffset="103445.3125">15325 7876 19602,'-20'20'3780,"40"0"-1282,-1 19-32,1 0-1024,20 22-834,-1-2-384,1 21-320,21-21-608,-2-20-674,0 2-1120,-19-2-1698,-20-19-11691</inkml:trace>
  <inkml:trace contextRef="#ctx0" brushRef="#br0" timeOffset="103965.8204">15841 8273 16687,'39'19'6150,"1"-19"-4901,-19 0-96,17 0-480,3 0-128,-3 0-129,3 0 32,-1-19-287,-1-1-65,-19-19-160,0 19-129,0 0-159,-40-1 0,0 2 160,0 19 95,-19 0 97,-21 19-32,21 2 193,-1 19-1,-1 19 0,23-20 128,18 21-160,18-20-32,23-1 0,17-19-96,3 1-192,18-2-384,0-19-513,-19-19-609,-1-2-480,-18 1-2947,-3-19-10986</inkml:trace>
  <inkml:trace contextRef="#ctx0" brushRef="#br0" timeOffset="104147.461">16297 7836 9416,'-20'-20'13037,"20"20"-10795,0 20-545,20 20 65,0 19-513,0 20-416,19-18-320,2 17-353,17 2-288,23-21-609,-22 2-576,0-22-897,1 0-961,-21-19-1378</inkml:trace>
  <inkml:trace contextRef="#ctx0" brushRef="#br0" timeOffset="105131.836">17528 8233 19922,'20'0'1185,"-20"0"-1120,20 0 639,-1 0 513,1 0-384,0 0-288,1-19-161,-1 19-352,-2-20 128,2 0-64,1-20-64,-42 20-96,1 20 96,2-20-64,-23 20 64,-18 20 96,19 0 161,-19 20 95,-1 0 64,21-1-63,19 0-65,20 22 32,0-22-384,20-19 0,19 19-384,21-39-481,19 20-736,0-20-193,0-20-801,-18 0-1953,-2 1-8424</inkml:trace>
  <inkml:trace contextRef="#ctx0" brushRef="#br0" timeOffset="105473.6329">17945 8253 11434,'-60'-20'4228,"21"40"-2594,19 0 480,0-1-256,0 22-289,20-2-416,0-19-352,20 19-353,20-19-191,-1-20-97,21 0-128,-1-20 160,-19 1-128,1-1-192,-23-39-128,2 18 224,-20 2-161,-20-20 129,-18-1-32,-3-19 0,1 18-96,1-17 192,19 17 64,0 22 449,0 19 287,1 1 385,19 19-192,0 0-736,19 19 287,-19 21 1,40 20-257,-20-1-128,19 21-32,1-21-352,21 21-545,-23-21-576,23 0-769,-22 2-897,21-42-1569,-41 1-10827</inkml:trace>
  <inkml:trace contextRef="#ctx0" brushRef="#br0" timeOffset="106131.836">18561 8075 20723,'-20'19'2498,"-1"1"-2337,21 19 735,0 2 161,0-2-448,21 1-257,-1-21-223,0 1-129,-2 1 96,3-21-96,-1-21-96,-20 1 128,20 1 0,-20-21-129,-20 21 226,20-21-322,-20 19 257,-1 2-31,21 19 31,-18 0 96,18 19 96,0 22-64,0-2 96,18 20-288,3 2 0,19-2 97,-1 0-130,21 1 66,-21-1-33,-19 2-225,0-22 97,0 0 256,-20 1-160,-20-19 96,0-2-160,0-19-32,1 0 0,-21 0 64,0 0 0,1-40-256,19 20-33,-21-19-31,23-1-65,-2-20 193,20 20-96,20 1-65,-2 0 257,23-2 32,-1 2 128,19-1 32,0 21 160,1-22 193,-1 21-1,22-19-224,-22 19-128,-19-19 64,-1-2-128,1 22 64,-40-21 129,20 21-33,-40-21 160,0 40 32,0-21 161,-19 21-65,-1 0 1,-19 21-193,19-1-32,-1 19-160,21-19-32,20 19-192,0 2-385,20-2-384,21 1-832,-1-21-1,19 1-1505,-19-20-6406</inkml:trace>
  <inkml:trace contextRef="#ctx0" brushRef="#br0" timeOffset="106377.9297">19395 8035 19666,'-81'0'2082,"42"0"-609,19 20 674,0 0-802,20-1-416,0 21-417,20 20-320,39-21-32,2 20-63,-2 2-226,1-22 65,-21 0-160,-19 1 32,-20 0 160,-20-20-160,-19 0-257,-1-20-31,-19 0-225,18 0-416,1-20-480,1-19-738,-1-2-5412</inkml:trace>
  <inkml:trace contextRef="#ctx0" brushRef="#br0" timeOffset="106595.7032">19553 7697 22517,'178'99'1569,"-58"-40"1,-41 21-65,1 20-640,-41-1-481,-19 0-127,0 1-257,-40-21-32,0-20-417,0 1-223,-19-40-514,-1 19-864,1-19-960,19-20-11084</inkml:trace>
  <inkml:trace contextRef="#ctx0" brushRef="#br0" timeOffset="112883.7891">555 10179 15438,'-40'20'2402,"21"-20"-1088,19 0 319,0 0 417,0-20-128,39 20-641,1 0-384,-1-19-545,21 19-31,-1 0-193,-18 0-96,18 0 64,1 0-448,-21 19-257,21-19-800,-21 0-1026,-19 0-1793,20 0-12299</inkml:trace>
  <inkml:trace contextRef="#ctx0" brushRef="#br0" timeOffset="113536.1329">1865 9940 10794,'-20'-39'7431,"1"19"-5766,19 1-544,0 19-224,0 19 929,0 1-577,0 19-416,19 20-513,1 2-256,0 17 0,21 3 32,-23-22 65,2-19-193,0 0 64,1-40 64,-21 0 128,0 0 128,-21-20-448,1-21 96,0 22 0,20-21 32,-18 1-64,18 0 32,-21-22 0,1 2-192,20-21 0,0 1 64,0 19 160,0 21 64,0 19-96,41 20 384,-3 59 33,3 1-193,-3 39-96,23 0-64,-22-18-32,21-22 0,-1 0-256,-19-19-161,19 0-159,-19-21-609,-19-19-993,-21 20-609,0-20-4195</inkml:trace>
  <inkml:trace contextRef="#ctx0" brushRef="#br0" timeOffset="113731.4454">1926 10219 21075,'0'0'2435,"0"0"-1186,0 0 1153,18-20-608,22 20-1153,19-20-353,-18 20-160,18 0-320,-19 0-641,19 0-705,-39 0-1024,20 0-673,-1 0-5253</inkml:trace>
  <inkml:trace contextRef="#ctx0" brushRef="#br0" timeOffset="113911.1329">2560 10219 21332,'20'19'2146,"0"1"-1153,-20-20-129,20 20-415,0-1-385,-20-19 32,0 21-384,19-21-1122,-19 0-447,0-21-1314,0 2-12620</inkml:trace>
  <inkml:trace contextRef="#ctx0" brushRef="#br0" timeOffset="114071.2891">2521 9921 20787,'-20'-40'1121,"20"21"-1121,20-2-160,-20 21-384,18-20-642,-18 20-1856,21 20-11981</inkml:trace>
  <inkml:trace contextRef="#ctx0" brushRef="#br0" timeOffset="114303.711">2778 10138 14509,'79'100'2947,"-38"-41"-1506,-21-18 353,18 18 224,-17-20 288,-1 2-512,0-2-865,-20 1-321,0-21-127,0 21-97,-20-19-32,0-21-159,-1 19-257,-17-19-225,18 0-31,-21 0-257,23-19-191,-23 19 223,21-21-1024,0 21-449,20-20-224,-19 0-1730,19-19-9449</inkml:trace>
  <inkml:trace contextRef="#ctx0" brushRef="#br0" timeOffset="114464.8438">2719 9881 22613,'0'-19'1409,"0"-2"-1505,0 21-288,20-20-545,-20 20-320,19 0-2787</inkml:trace>
  <inkml:trace contextRef="#ctx0" brushRef="#br0" timeOffset="115108.3985">3414 9999 20755,'-20'-19'1474,"20"19"-514,20 0 610,20-20-1,-1 20-544,1 0-352,-1 0-353,1 0-192,19 0-320,-18 0-961,-21 0-1089,0 0-833,-2 20-5733</inkml:trace>
  <inkml:trace contextRef="#ctx0" brushRef="#br0" timeOffset="115274.4141">3513 10219 23574,'-20'0'1153,"60"0"-609,-20 0 449,19 0 160,22-20-480,-2 20-513,-19-20-608,19 20-1090,-19 0-928,-21 0-1314,-19 0-14989</inkml:trace>
  <inkml:trace contextRef="#ctx0" brushRef="#br0" timeOffset="116171.875">4406 9921 17872,'0'-40'1986,"0"21"-288,0 19-225,0 19 289,0 21-64,0 19-609,20 1-417,0 19-287,1-19-161,-3-1-96,22-39-64,1 0 0,-2-1 32,-19-19-128,20-19-128,-21-1-224,21 0 288,-20-19 31,-20 0 33,0 17 32,0 3 0,0-1 0,0 20 97,0 0-97,0 20 192,20-1-32,-1 3-96,21-22-96,-20 0 224,19 0-160,-19-22 32,0-17-224,0 19-160,1-19-481,-21-2-576,0 22-994,0-1-63,-21 0-1025,21 20-4581</inkml:trace>
  <inkml:trace contextRef="#ctx0" brushRef="#br0" timeOffset="116468.75">5022 10079 13773,'79'0'4067,"-39"-19"-1536,0-1-161,-1 0-384,1-1-865,-1 2-577,-19-1-223,0-19-129,1 19-64,-21 0 64,0 1-64,-21-2 33,1 21-97,-19 0 32,19 0 128,-40 40 0,41-20-32,-21 19 33,20 1 31,20 0-32,0 0-128,0-1-96,20 0-32,20-17 0,-1-3-352,21 1-353,-21-20-288,22 20-769,-23-20-512,3-20-1121,-2 0-7271</inkml:trace>
  <inkml:trace contextRef="#ctx0" brushRef="#br0" timeOffset="116629.8829">5538 10020 16303,'0'20'3715,"0"-20"-2305,20 20 351,0-1-31,19 1-961,-19 19-609,0-17-416,0-22-513,19 19-480,-39-19-289,20 0-1697,-20 0-9224</inkml:trace>
  <inkml:trace contextRef="#ctx0" brushRef="#br0" timeOffset="116777.3438">5578 9841 12555,'-20'-59'2979,"20"59"-2370,0-20-513,20 20-160,-1 0-609,1 0-2562</inkml:trace>
  <inkml:trace contextRef="#ctx0" brushRef="#br0" timeOffset="117202.1485">5955 9881 14573,'-20'0'5958,"20"20"-5061,0 0 32,-20-1 992,20 21-319,0 0-737,20 0-481,0-21-320,0 1-64,-1-20-32,1 0-64,0-20-256,-20-19-129,20 19 257,-20-20 96,0 20 160,0 20-96,0-20 192,0 40 0,0 0 0,0 20 129,0 19-65,0 0 96,40 2 32,-21-2 65,21 1 95,1-1-192,-23 0-95,2 2-1,1-2-64,-21 0 32,-21 1-32,1-21 32,-19-19-64,-1 21-96,20-41-32,-19 0-288,-1 0-224,20-21-770,0 1-575,1-19-354,19-20-1088,0-21-7271</inkml:trace>
  <inkml:trace contextRef="#ctx0" brushRef="#br0" timeOffset="117563.4766">6094 9603 19570,'19'0'2979,"-19"20"-1730,20-1 32,0 42 257,0 18-33,-20 1-448,21-2-512,-3 2-321,23-21-128,-21-19-160,18-21 0,-17 3-64,-1-22-64,-20 0 31,0-22 129,0 3-96,0-21 64,0 1 64,0-2 0,0 2 0,0 0 0,0 19 64,0 0-32,0 20 0,20 20-64,0 19 64,-1 20 64,1-18-320,0-2-609,0 1-704,19-21-513,-19 3 0,0-22-801,0 0-5445</inkml:trace>
  <inkml:trace contextRef="#ctx0" brushRef="#br0" timeOffset="117766.6016">6530 9662 19442,'0'-20'2722,"20"40"-768,-20 21 96,20-2-256,0 20-673,-1 21-705,1-21-255,21 0-129,-21 2-385,18-22-223,-17-19-353,-1-1-673,-20-19-896,0 0-385,0-19-6341</inkml:trace>
  <inkml:trace contextRef="#ctx0" brushRef="#br0" timeOffset="117961.9141">6451 9841 20723,'-20'0'2210,"20"0"-352,0 0 448,40 21-288,-1-21-801,1 0-608,19 19-417,2-19-160,-3 0-160,-17 20-353,18-20-415,-39 20-514,0-20-896,0 19-545,-20-19-768,-20 20-7432</inkml:trace>
  <inkml:trace contextRef="#ctx0" brushRef="#br0" timeOffset="118344.7266">4863 10477 17200,'19'20'2434,"21"-20"-1281,39-20 449,41 20 672,19-21-352,40 21-129,-1-20-864,20 20-384,21-19-129,-41 19-256,2-20-384,-42 20-352,-59-20 63,2 20-96,-43 0-544,-17 0 0,-21 20-160,-21 0-320,1-20-1346,2 19-8584</inkml:trace>
  <inkml:trace contextRef="#ctx0" brushRef="#br0" timeOffset="119874.0235">7583 9980 12491,'-61'0'5478,"43"0"-3749,-3 19-223,1 22 159,20-2 193,0 20-513,0-18-416,41-1-448,-23-21-161,43 1-128,-23-20-64,23-20 96,-22 1-224,1-21-128,-20 21-32,-20-22-64,0 1 0,-20 1-33,-20 19-63,21-1-96,-21 2-97,-1-1 161,23 20-321,18 20-384,0-1 449,0 42-1,18-22-320,23 22-192,18-22 160,-19 0 481,20-19 384,-1 0 224,-18-20 576,-23 0 257,2-20 64,1 0 32,-42 1 96,1-21-320,-18-1-64,-3 2-353,2 0-31,-1-22-33,0 2-256,20-19-32,1 17-32,19 2-288,0-1-160,19 20-321,21 21-704,-20 19-161,20 0-1089,-1 0-3490</inkml:trace>
  <inkml:trace contextRef="#ctx0" brushRef="#br0" timeOffset="120064.4532">7702 9841 19602,'-60'21'2306,"39"-21"-1409,21 0 609,0 0-289,21-21-224,19 1-577,-1 20-352,21-20-448,-1 20-609,2 0-641,18-19-224,-20 19-1569,21 0-10154</inkml:trace>
  <inkml:trace contextRef="#ctx0" brushRef="#br0" timeOffset="120316.4063">8694 9980 21172,'41'40'2274,"-23"-20"-1089,2 19 192,1-19-384,-1 19-256,-20-17-481,20-3-192,-2 1-448,-18 0-353,0-20-736,21 0-802,-21 0-1280,-21-20-10987</inkml:trace>
  <inkml:trace contextRef="#ctx0" brushRef="#br0" timeOffset="120475.586">8654 9782 17969,'-59'-40'1921,"59"1"-832,0 18-224,0 21-705,0-20-64,20 20-480,19 0-1089,-19 20-2435</inkml:trace>
  <inkml:trace contextRef="#ctx0" brushRef="#br0" timeOffset="120664.0625">9012 9940 20307,'39'0'2947,"1"-19"-1602,-20 19-192,19-20-673,1 20-191,-19 0-97,17-20-384,-18 20-833,21 0-865,-21 0-64,19 0-1986,-39 0-10858</inkml:trace>
  <inkml:trace contextRef="#ctx0" brushRef="#br0" timeOffset="120880.8594">9549 9960 18769,'58'60'2210,"-37"-20"-64,17-1 0,-17 22-416,-1-22-545,-20 0-352,0 1-449,0-21-127,-20 2-193,-1-1 64,3-20-256,-2 0-257,-1 0-415,-19 0-738,22-20-672,-3-20-256,1 0-2019,0 1-10729</inkml:trace>
  <inkml:trace contextRef="#ctx0" brushRef="#br0" timeOffset="120989.2579">9409 9662 18417,'-20'-39'801,"20"39"-737,0-20-224,20 20-577,-20 0-2530</inkml:trace>
  <inkml:trace contextRef="#ctx0" brushRef="#br0" timeOffset="122024.4141">10421 9862 13388,'0'19'4356,"0"-19"-3203,21 0 545,-1 0 128,-2 0-289,23 0-608,-21 0-481,0 0-255,19 0-65,-19-19 0,0-2 0,0 1-160,-20 0-64,0 1-32,0-1 96,0 20 0,-20-20 0,-20 20 32,1 0-64,19 20 288,-21 19 128,3 1-32,18 0 97,-21 0-225,41-1-160,0 21 0,0-20-448,20-1-737,1 0-865,17-17-609,3-22-3394</inkml:trace>
  <inkml:trace contextRef="#ctx0" brushRef="#br0" timeOffset="122416.0157">10818 9801 18769,'-40'0'1249,"40"20"-192,-19 21 449,19-2 288,0 0-321,19 1-736,1 0-417,20-20-288,-1 0 0,1-20 96,-19 0 32,17-20-64,-17 0-160,-21-20 0,0 0-64,0 1 0,-21-21-32,3 20 160,-23-19 0,21-1-64,-18-19-160,17 19 128,1 1 31,20 19 354,0 21 255,0-1 33,0 20-129,20 20 33,1-1 31,-3 40-224,2 2-95,21-2-97,-3 21-160,3-1-449,-1 1-127,-1-21-642,-19 0-736,20 1-768,-21-40-1506,-19 19-8456</inkml:trace>
  <inkml:trace contextRef="#ctx0" brushRef="#br0" timeOffset="123155.2735">11434 9742 21268,'0'20'1345,"0"0"-576,-20 19 640,20 2-64,-21-2-480,21 0-449,21 1-255,-21-21-161,20 2 32,20-21 64,-21 0-288,1-21-129,0-18 97,-20 19-32,20-19 32,-20 0-97,0 18 225,-20 1 96,20 20 64,-20 0 160,20 0 33,-20 41 31,20-22-96,0 21-96,0 19-64,40-19 32,-20 0 0,19 19-128,1-18 128,1-2-192,17 0-192,-17 20 288,-3-18-352,-38-2 127,21 1 161,-42-21 96,1 22 0,2-21-96,-23-20-96,1 0 96,1 0 192,-21 0-192,21-20 96,-1-1-96,20 1 128,1 1-417,-1-21-127,20 1-97,20 19 225,19-20 96,-19 20 256,39-19 64,-19 19 64,19-19 0,2-2 96,-3 1 289,3 1 223,-22-2 65,1 2-32,-20 0-129,-1-1-287,-19 0 127,0 20-224,0-19-64,-19 19-96,-21 0 32,20 20-224,0 0 64,-19 0-64,19 40 192,-1-21-64,1 42 64,20-22 193,20 0 127,1 20-128,19-38-160,-1 19 64,21-40-31,-1 19-162,2-19-383,-3 0-993,-17-19-1826,-2 19-801,-19 0-8040</inkml:trace>
  <inkml:trace contextRef="#ctx0" brushRef="#br0" timeOffset="124333.9844">13280 9881 6213,'-20'-40'673,"20"20"320,0 0 929,-20 1 544,20-1 0,-20-19-672,20 19-481,-19-1-224,19 1 161,-20 0 63,0 1-160,-20 19-96,21 19-448,-1 21-1,0 1-31,-1 18-65,1 0 1,20 1-225,0-1-192,20 1-32,21-20-192,-2-1-417,21 0-351,-21-17-418,21-3-511,-21 1-802,1-20-4836</inkml:trace>
  <inkml:trace contextRef="#ctx0" brushRef="#br0" timeOffset="124529.2969">13578 9999 18385,'0'0'2370,"20"21"-1761,-1-1 480,1 0 0,0-1-417,0 21-479,0 1-65,-20-22-577,19 1-448,1 0-320,0-20-801,-20 0-3074</inkml:trace>
  <inkml:trace contextRef="#ctx0" brushRef="#br0" timeOffset="124681.6407">13558 9801 14317,'-20'-39'2915,"-1"19"-3075,21 1-1186,21 19-575,-21 0-1058,40 19-4516</inkml:trace>
  <inkml:trace contextRef="#ctx0" brushRef="#br0" timeOffset="124919.9219">14074 10138 18449,'-40'-19'1505,"21"-21"-448,-21 21 321,-19-21-193,19 0-224,-1-19-289,-18 19-415,39 0-193,0-19-32,0 0-32,20 18 0,20 1-64,0 21-64,20-1 95,-19 20-95,17 20-480,3-1-673,-3 21-801,3 1-2659</inkml:trace>
  <inkml:trace contextRef="#ctx0" brushRef="#br0" timeOffset="125080.0782">13716 9921 20243,'-59'0'1729,"39"-20"-608,20 20 0,20-20-448,20 1-225,19 19-383,2 0-1090,18 0-1538,0 0-2498</inkml:trace>
  <inkml:trace contextRef="#ctx0" brushRef="#br0" timeOffset="125506.836">14809 9841 18289,'-40'-20'3459,"1"20"-2882,19 0 191,-21 20 225,1 1 192,21 18-288,-21 0-384,20 1-385,20 0-160,20 0 160,0-21-32,0 1-288,19 0 0,1-40 0,1 20-1,-23-20 1,3-19 160,-1 19-32,-20-20 128,0 20-32,0 0-32,0 1 96,-20 19 0,-1 0 0,3 0-64,18 39 97,0-19-33,0 20-128,18-20 32,23 19-225,-21-39-575,39 20-738,-19-20 65,-1 0-1122,-19 0-4483</inkml:trace>
  <inkml:trace contextRef="#ctx0" brushRef="#br0" timeOffset="125846.6797">14888 9862 15374,'40'19'3812,"-21"1"-2339,21 0 257,0-1-33,-21 21 65,21-21-417,-19 22-576,-1-21-385,-2-1-224,-18-19 97,20 20-97,-20-20 32,0-20 192,-20 20-287,20-19-162,0-21 33,0 19 96,0-18-64,0 0-64,20-1 128,1 21-160,19-22 64,-22 41 0,23 0-64,-21 0 96,0 41 0,-1-22 0,1 40-384,0-19-577,0 0-961,0 0-1025,-1-21-992,-19 1-7977</inkml:trace>
  <inkml:trace contextRef="#ctx0" brushRef="#br0" timeOffset="126072.2657">15483 9841 20371,'20'21'2883,"1"-2"-1442,17 1 449,3 0-385,-1 19-672,-1-19-545,1 20-192,-1-20-320,1 0-385,0-20-255,-21 0-706,21 0-1088,-20-20-930,-20 0-3811</inkml:trace>
  <inkml:trace contextRef="#ctx0" brushRef="#br0" timeOffset="126252.9297">15979 9782 21652,'0'39'1569,"0"2"-191,0 18 640,-20 0 288,2 21-512,-3-2-1058,21-17-640,0 18-256,0-19-288,-20-1-289,20 0-480,0-18-1025,-20-2-641,20-19-704,0-1-9706</inkml:trace>
  <inkml:trace contextRef="#ctx0" brushRef="#br0" timeOffset="126499.0235">15941 9564 21268,'117'19'1153,"-17"21"128,-20-1 673,-1 41 544,-20-1-672,2 1-993,-41 18-609,-20-18-192,0 1-256,-20-22-225,0-20-351,-21 0-642,2 2-1889,-1-21-1121,0-20-12781</inkml:trace>
  <inkml:trace contextRef="#ctx0" brushRef="#br0" timeOffset="141257.8125">575 11667 18289,'-79'20'1569,"59"-20"-159,0 0-65,20 0 288,0-20-415,0 20-674,0 0-448,20 0 32,0 0-32,19 0-64,1 0-160,-1 0-416,21 20-866,-21-20-1024,1 0-1890</inkml:trace>
  <inkml:trace contextRef="#ctx0" brushRef="#br0" timeOffset="141894.5313">1806 11528 18321,'20'-20'1441,"-20"20"-1088,0 0 800,19 20-192,1 1-97,0 38-447,0 0-33,1 2-352,-3-2 160,-18-20 129,20 2-65,0-22 64,1-19 0,-21 0 385,0 0 64,-21-19-577,1-1-160,0-21 32,20 2 128,0 19-128,-18-19-64,18-22 64,0 2 33,-21-1-354,21 1 289,0 0-224,0 39 64,21-1 96,-3 21 64,22 21 64,19 38-96,2 0 64,-22 21-64,21-21-32,-1-19 128,-19 1-288,19-2 96,-19-19-288,-19-1-577,-3 1-481,2-20-576,1 0-1889,-42 0-8969</inkml:trace>
  <inkml:trace contextRef="#ctx0" brushRef="#br0" timeOffset="142076.1719">1944 11767 19026,'40'0'2626,"-19"0"-2146,-1 0 1538,-2-20-192,43 20-961,-22-19-641,41 19-192,-41 0-416,21-20-1058,-21 20-543,22 0-514,-43 0-4772</inkml:trace>
  <inkml:trace contextRef="#ctx0" brushRef="#br0" timeOffset="142273.4375">2719 11708 21107,'20'20'1250,"-1"-1"-1090,-19 1 609,20 0 127,-20-1-735,20 1-258,-20 1-575,21-21-257,-21 0-737,0 0-1601,0-21-12043</inkml:trace>
  <inkml:trace contextRef="#ctx0" brushRef="#br0" timeOffset="142442.3829">2679 11549 20147,'-20'-21'1729,"20"1"-1761,0 20-640,0 0 287,0-19-31,20 19-1602,-20 0-4324</inkml:trace>
  <inkml:trace contextRef="#ctx0" brushRef="#br0" timeOffset="142669.9219">2938 11826 15534,'39'80'2851,"-19"-41"-1186,0 1 578,19 0-193,-19 0-449,-20-21-736,0 1-385,0 0-31,0-1-129,0 2-64,-20-1-31,20 0-258,-19-20-159,-1 0-224,0 19-385,0-38-608,-1 19-577,3-20 224,-2-21-1281,0-18-6277</inkml:trace>
  <inkml:trace contextRef="#ctx0" brushRef="#br0" timeOffset="142846.6797">2857 11449 21652,'-18'-19'1281,"18"19"-1537,18 0-160,-18 0-129,20 0-736,-20 0-2819</inkml:trace>
  <inkml:trace contextRef="#ctx0" brushRef="#br0" timeOffset="143322.2657">3454 11489 21268,'0'0'2402,"0"0"-1473,0 0-64,19 0-65,21 0 1,0 0-481,-1 0-256,1 0-480,19 0-1153,-18 0-193,-3 0-961,-17 19-4612</inkml:trace>
  <inkml:trace contextRef="#ctx0" brushRef="#br0" timeOffset="143489.2579">3632 11747 20211,'0'20'2786,"21"-20"-2209,17-20 640,23 20-192,-2-19-641,-19-1-352,-1 20-288,1 0-1409,-20 0-962,-20 0-3235</inkml:trace>
  <inkml:trace contextRef="#ctx0" brushRef="#br0" timeOffset="145198.2422">4942 11310 8167,'-40'-39'5734,"20"19"-4805,-19 20 288,19-19 352,-20 38 193,1 1-737,-1 19-160,1 20-65,-1 2 65,20-2 128,-1 1-320,21-1-225,21 0-127,19-18-161,-20-2 32,39 1-64,-19-21-32,-1 22 96,1-21-96,-1-1-32,1-19-32,-20 20 65,1-20-65,-3 0 0,-18 0 0,0 20 0,0-20 96,0 0 32,0 0-352,0 0 384,0 0-224,0 0 0,0 0 96,0 0-32,20 19-160,-20-19 256,21 20-288,-1 0 320,0 1-224,-2 18 64,3 20 32,-21-20 0,20 41 0,0-21 64,-20 2-160,20-22 64,-20 20-32,0 21 64,-20-21 0,20 41 160,0-20 129,-20-1 31,0-20-64,20 21 32,0-21-127,0 1-1,0-20 0,40-1 64,-20-39 161,19 0-257,21 0-128,-1-20-449,-18 1-319,-3-1-610,3 0-1024,-21 1-897,0-2-6694</inkml:trace>
  <inkml:trace contextRef="#ctx0" brushRef="#br0" timeOffset="145625">5498 11528 20339,'0'0'2274,"0"0"-1666,20 0 642,0 0 383,20 0-640,-21 0-705,21 0-159,19 0-194,-19 0-95,1 0-224,-23 0-609,2-20-1025,-20 20 256,0 0-1697,-20-19-8937</inkml:trace>
  <inkml:trace contextRef="#ctx0" brushRef="#br0" timeOffset="145806.6407">5558 11369 17392,'-20'0'2755,"40"21"-1666,-20-1 1057,0 0 160,20 39-512,-1-20-834,1 21-735,0-20-97,0 19-352,0-18-193,-1-2-640,1 0-865,0-19-512,0-20-801,-20 21-9129</inkml:trace>
  <inkml:trace contextRef="#ctx0" brushRef="#br0" timeOffset="146075.1954">6173 11271 24663,'21'-20'1185,"-21"1"-608,0 38 447,0 1 578,0 39-513,0 1-576,0-1-161,18 20-320,23-19 64,-21-1-352,18-19-577,3 20-320,-21-40-609,19 0-640,-19-1-705,-20-19-8264</inkml:trace>
  <inkml:trace contextRef="#ctx0" brushRef="#br0" timeOffset="146696.2891">7423 11430 18417,'20'-20'2530,"0"0"-1056,-20 20 480,20 20-161,1 19-383,-21 1-482,18-1-415,2 21-321,-20-20-96,21-1-64,-21 2-32,20-21-320,0-1-193,-20-19-736,0 0-801,0 0-512,0-19-2371</inkml:trace>
  <inkml:trace contextRef="#ctx0" brushRef="#br0" timeOffset="146851.5625">7423 11151 20499,'0'-19'-32,"0"19"-1634,20 0 353,0 0-320,21 0-2147</inkml:trace>
  <inkml:trace contextRef="#ctx0" brushRef="#br0" timeOffset="147088.8672">7980 11647 2081,'20'0'19475,"-20"-19"-18098,-20-21-96,-1 1 193,-17-2-481,-3-18-321,1 0-415,-19 19-97,19-19-128,1 0-128,19-2 32,20 22 0,0-1 0,20 19-65,-1 21 33,21 0-32,0 21-480,19-1-738,-18 19-1248,17 1-2179</inkml:trace>
  <inkml:trace contextRef="#ctx0" brushRef="#br0" timeOffset="147262.6954">7603 11410 23990,'-20'0'897,"40"0"448,-2 0 129,23 0-834,-1 0-512,19 0-448,-19-20-993,19 20-865,2 20-545,-2-20-2209</inkml:trace>
  <inkml:trace contextRef="#ctx0" brushRef="#br0" timeOffset="148485.3516">9349 11390 19058,'0'0'2338,"20"0"-1313,-20 20 736,20 0 1,-20-1-609,0 21-544,20-1-193,0 2-288,-20-2-128,19-19 96,1-1-96,-20 1-320,20-20-417,-20 20-416,0-20-192,0 0-321,-20-20-1569,20 0-4356</inkml:trace>
  <inkml:trace contextRef="#ctx0" brushRef="#br0" timeOffset="148659.1797">9310 11232 576,'0'-22'19795,"20"3"-18418,-20 19-896,0-20 544,0 20-577,19 0-384,-19 0-737,0 0-768,20 20-1185,-20-20-5254</inkml:trace>
  <inkml:trace contextRef="#ctx0" brushRef="#br0" timeOffset="149167.9688">9071 11092 8680,'-59'118'8360,"39"-37"-6182,20-3-449,20 22-447,19-20 159,21-21-512,19 0-289,0-18-319,21-2-33,-1-39-288,0 0 96,0-39 0,-18-2-224,-2-18 0,-40 0 0,1-21 128,-20 21-96,-20-21-257,-20 1 1,-20 19 96,-19 20 128,0 21 32,-40-1 64,18 0 64,-18 20-64,20 20-993,20-20-513,-2 20-1024,23-1-3044</inkml:trace>
  <inkml:trace contextRef="#ctx0" brushRef="#br0" timeOffset="149854.4922">10063 11350 17840,'-38'0'2339,"17"0"-1282,21 0 704,0-20-63,41 20-97,-3 0-480,23 0-448,18 0-321,0 0-159,0 20 31,20-20-96,1 0 0,-20 0-32,19 19-256,-20-19 160,0 0 96,1 0-160,-20 0 0,19 0 128,-40 0-128,21 0 0,-40 0 128,19 0-128,-19 0-64,-20 0 32,0-19 64,0-1-64,0 0 32,-38 1-193,17-1 129,-19 0 64,-19 1 64,19-3 0,-19 3-32,-1 19 64,39-20 0,3 20 96,18 0-256,0 0-32,18 0 160,23 20 0,18-1-32,1 3 64,19 17 64,-18-19 96,-2 19 32,-19-19-127,-1 20-65,-39-20-32,0 19-64,0-19 64,-21 0-353,3-20-448,-2 0-384,0 0-608,-1 0-193,21 0-1409,-20 0-6919</inkml:trace>
  <inkml:trace contextRef="#ctx0" brushRef="#br0" timeOffset="150108.3985">11612 11449 20083,'40'20'1921,"-1"0"-511,-19-1-97,-20 22 256,0-2-191,0 1-513,0-1-577,0-19-192,-20 21 0,2-22-192,-3 1-64,21 0-289,-20-20-255,0 0-481,20 0 31,-20-20-159,20 0-288,0-19-1250,-19 18-3939</inkml:trace>
  <inkml:trace contextRef="#ctx0" brushRef="#br0" timeOffset="150291.0157">11493 11151 18577,'20'0'1313,"0"-19"-960,0 19-289,0 0-64,-1 19 0,-19 1-1089,20 0-4356</inkml:trace>
  <inkml:trace contextRef="#ctx0" brushRef="#br0" timeOffset="150680.6641">11493 10973 11883,'-59'79'4068,"39"-19"-2179,-19 19 129,19 1-224,0 18 256,20 2-769,0 0-800,40-22 31,-1 3-160,21-3 33,-1-37 127,20-2-255,-18 1 63,18-40 64,0-20-31,0-19 63,-19-22-64,-1-17-160,2-3-31,-43 3-129,2-22-32,-20 21-225,-38-1 1,-23 21 0,-18-1-224,-20 20-385,20 21 256,-20-1 33,18 20-1891,42 0-2017,-21 20-12652</inkml:trace>
  <inkml:trace contextRef="#ctx0" brushRef="#br0" timeOffset="151446.2891">5578 12621 20883,'0'-21'1602,"0"21"-161,0-20 129,39 20-289,-19 0-737,20 0-351,-1 0-33,1 0-352,-1 20-353,22-20-384,-23 0-1089,3 21-768,-1-21-1987</inkml:trace>
  <inkml:trace contextRef="#ctx0" brushRef="#br0" timeOffset="151649.4141">6133 12402 21172,'20'0'2370,"-20"20"-801,20 20-159,1 0-546,-3-1-383,2 20-289,21-18-96,-21 18-352,19-20-385,-19 2-256,20-2-832,-21-19-1122,1 0-6245</inkml:trace>
  <inkml:trace contextRef="#ctx0" brushRef="#br0" timeOffset="152167.9688">7721 12600 17969,'20'0'2114,"0"21"-353,-20-1 129,0-1-224,20 1-289,-20 0-672,20 19-321,0 2-256,-20-21-64,19-1-160,-19 1-320,20 0-705,-20-20-1122,20 0-479,-20 0-2307</inkml:trace>
  <inkml:trace contextRef="#ctx0" brushRef="#br0" timeOffset="152344.7266">7702 12184 19698,'0'-20'1089,"-20"20"-929,40-21-320,-1 42 256,1-21-192,0 40-224,20-1-1538,-20 0-3971</inkml:trace>
  <inkml:trace contextRef="#ctx0" brushRef="#br0" timeOffset="152552.7344">8198 12760 18321,'59'20'2338,"-59"-20"-608,20-20 544,-20-21-801,-20 22-768,-19-40-193,-1 18-287,0-18-65,-19-20-96,19-1-96,-19 2 0,18 17 64,41 22-32,0 19-160,20 0-65,1 20 129,19 20-384,19 0-1154,0 19-1024,1 0-1570</inkml:trace>
  <inkml:trace contextRef="#ctx0" brushRef="#br0" timeOffset="152733.3985">7980 12521 23350,'-79'20'1825,"58"-20"-1248,21 0 960,21-20-191,-1 1-706,18 19-640,23-20-544,-2 20-770,0 0-735,1 0-1443,-1 0-6918</inkml:trace>
  <inkml:trace contextRef="#ctx0" brushRef="#br0" timeOffset="153368.1641">9549 12621 15566,'0'-21'4036,"0"1"-2178,0 20-161,18-19 385,-18 19-192,20 19-673,0 1-640,1 21-193,-21-2-192,20 0-31,-2-19-65,-18 21-64,21-2-224,-21 1-385,20-21-480,-20 1-737,0 1-960,0-21-385,20 0-5670</inkml:trace>
  <inkml:trace contextRef="#ctx0" brushRef="#br0" timeOffset="153577.1485">9508 12343 20947,'-20'0'2114,"0"0"-2050,0 0 0,20 0-64,20 0 0,-20 0-192,20 0-769,0 20-1089,0-1-2530</inkml:trace>
  <inkml:trace contextRef="#ctx0" brushRef="#br0" timeOffset="153983.3985">9330 12323 16527,'0'79'2691,"-20"-19"-1250,20-1 193,20 20-161,-1 1-352,21 0-705,0-1-127,19-20 63,20 1-96,2-40-128,18 0-128,0-20-96,0-20 0,-19-19-96,-22-22 96,-17-17-64,-3-3 32,-38 22-257,0-21-319,-58 2-33,-1-2 481,-41 1 256,1 40-64,-20 17 96,40 22-257,-2 0-671,22 22-610,39-3-1248,0 1-8777</inkml:trace>
  <inkml:trace contextRef="#ctx0" brushRef="#br0" timeOffset="154625.9766">11752 12800 18833,'38'39'1282,"-38"-39"-482,20 39 257,-20-19 64,21 21 32,-21-2-544,20 0-353,-20 1-128,0 0-32,20 0-63,-20-21 127,0 21-32,0-40-32,-20 19 0,0-19-64,-1 0-32,1 0-128,-18-19-32,17 19 32,-19-20-353,22 0-416,-3 1-288,1-1-512,0 20-481,20-20-1698,0 1-9160</inkml:trace>
  <inkml:trace contextRef="#ctx0" brushRef="#br0" timeOffset="154822.2657">11673 12600 14349,'18'-39'4837,"-18"39"-3748,-18-20-257,18 20-575,0-20-225,18 20-545,-18 0-832,20 0-1538,-20 20-6021</inkml:trace>
  <inkml:trace contextRef="#ctx0" brushRef="#br0" timeOffset="155234.375">11553 12363 13676,'-60'19'2531,"41"1"-834,-21 19 193,20 2-160,-19 38 64,19 1-385,0-2-576,20 3-289,0 17-159,20 2-97,18-20-64,3-2-32,38-19-96,0 2 0,20-22-32,0-39 1,1 0-162,-20-20 129,-1-19-96,0-2 64,-38-18 64,-3 0-31,-17-21-33,-21 2 0,-21-2-97,-38 1 1,1 18 96,-3 2-384,-18 20-449,0-2-384,-20 22-577,18-1-31,2 20-1699,0 0-9192</inkml:trace>
  <inkml:trace contextRef="#ctx0" brushRef="#br0" timeOffset="156365.2344">11375 12719 12491,'-20'0'2755,"20"0"-1570,-20 0 513,20 0-321,0-19-576,0 19-289,0 0-127,-21 0-33,21-20 256,0 20 1,-20 0 96,20 0-97,-18 0-95,-3 0-129,1 0-96,0 0 1,0 0-129,-19 0-64,-1 0 64,0 0 0,-19 0 96,18 20-95,-18-20-33,1 0-96,-3 19 32,2-19-32,-1 0 0,1 0-32,19 0 0,-19 0 128,18 0-96,3 0 64,-3-19 64,2 19 193,19 0 31,-20 0-160,20 0 0,0 0-31,20 0-97,0 0-64,-19 0-32,19 0 32,0 19-32,-20-19 64,20 0-32,0 0 32,-20 0-32,20 0 64,0-19-32,0 19 32,0 0-128,0 0 128,0 0-128,0-20 64,0 20-32,0 0 0,20-20 0,-20 20-96,20-19 0,-20-1-96,19-21 0,1 22 0,0-21 63,0 21 1,0-1 96,-20 0 32,20-1 0,-1 2-96,-19 19 160,0 0-288,0 19 192,0 2 0,0-1 96,0 0-192,0 19 160,-19 0 0,19 2-96,-20-2 64,0 1 96,0-1-64,0 2 96,0-2 96,20-19 65,-19 0-65,19-20-96,0 19 32,0-19 160,0 0 33,19 0-193,1 0-32,20 0-160,-20 0 0,19 0-64,1 0-256,-19 0-417,17 0-224,3 0-513,-21 0-640,19 20-192,-19-20-3363,0 0-4709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01:54.67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3136 11489 8295,'-60'0'-32,"21"0"128,19 0 1,-20 0 607,19 0 385,3-20 513,-22 20 95,19 0-319,-17 0-257,18 0-192,-1-20-97,1 20-223,0 0-257,1 0-224,-1 0-64,-20 0 65,20-19-97,-19 19-32,-1 19 0,-1-19 0,3 0-96,-23 20-33,22-20 33,-21 20 0,21-1 64,-1 1-32,-19 21 64,19-22-32,-19 21 0,19-21 32,1 1 32,-2 21 0,21-21 0,0 19-32,20 0 0,0-19 32,0 1 0,0-1-32,0-1-224,0 21 256,0-1-32,20 2 0,0-2 0,1 0 0,-1 1 32,19-21-32,-19 22 0,20-2 64,-1-19-128,-19 0 128,20-1-64,-40 3 0,19-3 0,21 21 0,0-21 0,-1 1 0,22 19 64,-2-18-64,-19 19 0,19-21 0,1 1 32,-1 0-32,0 19 0,2-18 0,-3-1 0,3-1 0,18 1 0,0 0 32,0-1 32,20 1-64,-20 1 32,22-1 0,-22-20-32,0 0 0,0 0 32,21 20-32,-21-20-32,20 0 64,0 0 0,0-20-64,21 20 32,-21-20 32,0-1-32,0 21 0,-18-20 32,18 1-32,-20-1 0,20 0 0,-19 1 0,19 19-32,-20-20-64,1-1-128,-21 21 32,0-20 64,2 1 64,-22-1 64,21 0 0,-40 1 32,19 19 32,-19-20-64,20 0 32,-21-1-32,1 2-32,-20-1-64,20 0 32,-20-19 32,0 0 64,0 17-32,0-17 0,-20 0 0,20-1-32,-20 19 32,20-18 0,-19 19 0,-1-19 0,20 19 0,-20-20 64,-20 20-32,21-19 0,-21-1 160,0 21-32,1-1 32,-22-1 65,-18 1-97,20 1-32,-40 19-64,18-20-96,-18 20 32,0 0 32,0-20 32,20 20 0,-20-19 32,19 19-32,-19-20 128,0-1 1,0 21-33,0-20 96,-1 0 64,1 1 65,0-1-97,0 0 64,-1 1-96,-19 19-127,20-20-65,-21 20-96,21 0-705,0 0-1473,0 0-3716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02:58.6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753 3151 16143,'-20'-60'2370,"0"40"-736,20 1 255,0-1-607,0 20-802,0 0 161,0 0 448,0 39-353,0-19-255,20 40-129,-20-20-64,20 19-95,1-18-97,-1-2 128,-2 0-544,-18 1-353,21 0-608,-1 0-609,0-21-416,-20 21-1890,0-21-9609</inkml:trace>
  <inkml:trace contextRef="#ctx0" brushRef="#br0" timeOffset="195.3125">555 3647 14733,'-99'40'2211,"58"-21"-802,3 1 224,18-20-191,20 0 191,0 0 225,20 0-513,18 0-416,23 0-288,18-20-321,20-19-160,0 19-192,1 1-224,-1-1-192,-20 0-738,-19-20-1088,20 20-512,-22 20-1891</inkml:trace>
  <inkml:trace contextRef="#ctx0" brushRef="#br0" timeOffset="398.4375">357 3191 20275,'-21'-59'1665,"62"-2"-512,18 2 129,20-1-898,1 1-256,20 0-128,-21 18-512,0 2-962,0-1-896,1 21-2210</inkml:trace>
  <inkml:trace contextRef="#ctx0" brushRef="#br0" timeOffset="716.7969">1211 3132 18001,'79'137'384,"-59"-76"96,19-22 545,-19 1-224,20-19 416,-21-2 161,-19 1-65,20-20 32,-20 0-768,0-20-321,-20 1-32,20-22-32,0 21-160,0-19 0,0 0-128,-19 17 128,19 3-320,19 19 288,1 0-96,0 0 0,0 41 64,19-22-961,22 21-865,-3-1-704,-17 2-3204</inkml:trace>
  <inkml:trace contextRef="#ctx0" brushRef="#br0" timeOffset="1158.2031">2124 3230 21588,'19'-39'897,"-38"19"-321,-1 20 577,-20 0-480,19 0-192,-17 20 479,17 19-479,1 0-417,0-17-32,20 17-32,20-19-32,-20-1-160,20-19-161,-20 0-127,21 0 64,-1 0 63,-2-19 97,-18 19 160,21 0-128,-21 0 128,0 39 192,20 2-64,-20 18 32,20 19-160,0 22 352,-1-20-320,1-1 96,0-20 128,-20 21-64,0-41 0,-20 22 0,0-22-96,1-19 0,-1 19-96,-20-19-448,1-20-417,-2 0-801,1-20-3010</inkml:trace>
  <inkml:trace contextRef="#ctx0" brushRef="#br0" timeOffset="1708.9844">2361 3548 11691,'40'19'3299,"-19"-19"-1570,-21 0 866,18 0-673,2 0-97,-20-19 33,0-1-641,0-19-640,0-1 31,-20 0-255,2 0-1,-3-19-320,1 18-32,20-18 0,0 40-192,20-21-225,1 40-607,17 0-450,-17 0-256,19 0-416,-1 40-2210,-19-21-9609</inkml:trace>
  <inkml:trace contextRef="#ctx0" brushRef="#br0" timeOffset="1976.5625">2798 3310 15534,'41'0'2691,"-23"0"-353,2-19-576,1 19-609,-1-22 320,0-17-416,-2 19-544,-18 1-225,0-1-32,0 20-96,-18-20 97,18 1-161,-20 19-32,-21 0 0,3 0-192,18 19 96,-21 1 32,21 19-64,1 20 192,19-18-64,0-1 32,0-1-160,19 2-96,21-2-481,1-19-640,18-1-545,-1-19-448,3-19-2018,-2-1-10762</inkml:trace>
  <inkml:trace contextRef="#ctx0" brushRef="#br0" timeOffset="2346.6797">3215 3230 18545,'-40'0'961,"40"20"320,-20 21 32,20-2-352,-19 20 192,19-18-480,19-2-513,21 0-96,1-19 32,-3 0 129,3-40-33,-3 0 0,3-19-128,-21 0 0,0-2 0,-20-18 32,-20-2-128,0 2 96,0-19-256,-19-2-192,-2 21 192,1-2 288,22 22 160,-3 19 32,1 1 481,20 19 0,0 0-737,0 19-64,20 40 448,1 2-96,-3-2 1,22 21-97,1-21-512,18 0 95,-19 1-447,19-20-481,-19-1-673,-1-19-576,1 1-1698,-20-21-8776</inkml:trace>
  <inkml:trace contextRef="#ctx0" brushRef="#br0" timeOffset="2477.5391">3632 3350 17584,'21'19'1185,"-21"-19"801,18 20-1505,23-20-513,-21 0-225,0 0-896,-20 0-2178</inkml:trace>
  <inkml:trace contextRef="#ctx0" brushRef="#br0" timeOffset="2614.2578">3592 2932 12203,'0'-19'5413,"0"-1"-6406,20 20-800,0 0-6183</inkml:trace>
  <inkml:trace contextRef="#ctx0" brushRef="#br0" timeOffset="2904.2969">3930 3210 19506,'59'-39'1794,"-19"19"-97,-20 1-480,-1-2-480,-19 1 192,0 0-513,0 1-287,-19-1-194,-1 0-95,0 20 0,-20 0-32,21 0 32,-21 20 128,20 19-64,-19 1 192,19 20 0,20-21 96,0 20-96,20-18-64,19-1 0,1-1-416,-1 2-193,21-22-288,-1-19-608,2 0-833,-23 0-2979</inkml:trace>
  <inkml:trace contextRef="#ctx0" brushRef="#br0" timeOffset="3215.8203">4208 3151 19474,'0'-19'2466,"0"19"-1217,0 0 321,0 39 63,0-19 129,20 19-449,0 0-800,-20 2-289,19-1-64,21-21-96,-20 1-64,-20-20-96,20 0-64,-20 0-32,20-20 192,-20 1 0,0-21-192,0 21 288,0-22-64,19 21-96,-19 0 0,20 1 64,0 19 96,0 19-32,1 21-128,-3 1 160,22-2-288,-19 0-353,-1-19-608,19 0-993,-19 1-480,-20-21-834,20-21-8071</inkml:trace>
  <inkml:trace contextRef="#ctx0" brushRef="#br0" timeOffset="3411.1328">4566 2773 19122,'18'20'2818,"3"0"-672,-1 40-96,20-1-801,-21 2-544,21-2-417,-20 21-127,19-41-386,-19 20-191,20-39-193,-20-1-736,-20-19-801,19 0-769,-19-19-8936</inkml:trace>
  <inkml:trace contextRef="#ctx0" brushRef="#br0" timeOffset="3614.2578">4525 3111 19026,'0'0'5861,"21"-20"-4932,17 0 544,23 1-512,-22-1-128,1 0-192,19 20-417,-19 0-480,0 0-609,-1 0-769,1 0-512,-1 20-769,2-20-512,-1 0-2370,-1 0-4613</inkml:trace>
  <inkml:trace contextRef="#ctx0" brushRef="#br0" timeOffset="3845.7031">5101 3032 6053,'80'-39'6919,"-61"19"-1474,1-1-1922,-20 1-1313,0 20-608,-39 0-641,19 0-289,-40 20-63,21 1-64,-1-1-257,19 19-160,1 0-160,20-19-64,20 21 96,21-22 0,18 1 32,1 0 32,-1-1-96,1 1 384,-21 0-224,-19 21 64,1-22 33,-21 1 95,-21 19-128,-19-19-288,1 0-224,-21 20-833,1-20-1442,19 0-1889,-19-20-8745</inkml:trace>
  <inkml:trace contextRef="#ctx0" brushRef="#br0" timeOffset="4643.5547">336 3985 6117,'-20'19'9481,"20"-19"-9257,0 0 1186,20 0 95,21 0-576,-3 0-96,23 0-96,18 0 191,20 0-127,21 0 32,19 0-353,19 0-127,61 0-33,99 0-192,58-19-32,41-1 97,-20 0-193,-59 1 768,-40-1 225,-41-1 128,-18 21-128,-20 0-416,-61-20-321,-19 20-160,-39 0 32,-41-20-64,1 20 32,-41 0-160,1 0-288,-20 0-96,0-19-674,0 19-1696,0 0-1955,0-20-8487</inkml:trace>
  <inkml:trace contextRef="#ctx0" brushRef="#br0" timeOffset="7730.4688">4625 3926 2978,'20'0'1890,"-20"0"-288,0 0 31,0 0-320,0 0 577,0 0-224,0-20-930,0 20-255,0 0 224,0 0 95,0 0-191,0 0-225,0-21-31,0 21-161,0 0 32,0 0 32,0 0-96,0 0-96,0-20 97,0 20 31,0 0-64,0 0 64,0 0 96,0 0 33,0 0 63,0 0 32,20 0 353,-1 0-96,1 0-65,40-20 1,-21 20-129,21 0-31,-21 0-1,22-19-63,-23 19-385,3 0 32,-3 0-64,-17 0 128,-1 0-224,0 0-385,0 0-1120,-20 0-1955,0 0-9672</inkml:trace>
  <inkml:trace contextRef="#ctx0" brushRef="#br0" timeOffset="15381.8359">476 4998 16431,'-61'0'2915,"61"0"-1986,0 0 256,0 0 512,0 0-736,21 0-288,19 0-129,-1 0-319,1 0-129,19 0-288,-19 0 480,19-20-640,-19 20-353,19 0-640,-38-21-65,-1 21-800,0 0-2274,-20 0-10058</inkml:trace>
  <inkml:trace contextRef="#ctx0" brushRef="#br0" timeOffset="15924.8047">1567 4998 15758,'-20'-41'1762,"0"21"-481,1 0 417,-1 1 320,0-1-353,0 0-287,-19 1-353,19 19-513,-20 0-224,1 0-288,19 39 193,0 0-289,0 1-1,20 1 1,0-2 64,0 0-160,20 2 32,20-21-128,-1-20 63,1 0 1,-20-20 64,19-1 96,-19 1 160,0-19 0,-20 0-32,0 19 193,-20-1 223,0 1 65,20 0-193,-20 20-416,20 0 0,0 20 160,0 0-192,20 1 160,20-1-256,-20 19-289,19-19-416,-19-1-512,21 1-289,-3 1-31,-17-21-1218,19 0-4484</inkml:trace>
  <inkml:trace contextRef="#ctx0" brushRef="#br0" timeOffset="16170.8984">1826 5096 14765,'39'21'2563,"-19"-1"-481,0-20 32,-20 19-32,0-19 640,0 0-1504,0-19-802,0-1-96,-20-1-31,20 1-65,-20-19-192,0 0 64,20-2-128,-19 1-385,19 21 449,0-1-928,0 0-866,19 20-512,1 0-609,0 20-4196</inkml:trace>
  <inkml:trace contextRef="#ctx0" brushRef="#br0" timeOffset="16387.6953">2183 5137 19506,'-40'-41'1441,"21"21"65,-1-19 223,0 19-31,20-19-385,0-2-544,-20 21-641,20 1-288,0-1 576,20 0-608,0 20-833,0 0-1025,19 0-704,-19 20-2435</inkml:trace>
  <inkml:trace contextRef="#ctx0" brushRef="#br0" timeOffset="16794.9219">2600 4858 19538,'-40'-19'2178,"19"-1"-833,3 20 321,-2 0-161,0 20-255,-1-1-322,1 21-607,2-1-225,18 2-288,18-2 96,-18 1 31,20-21 130,21 1-162,-21-20-31,-2 0-32,3-20 128,-1 20-224,-20-39 64,20 19 320,-20 1-64,0-1-64,-20-1 96,20 21 96,0 0 96,-20 0-127,20 0-193,0 21-65,0-1 1,20-1-32,0 1-897,0 0-768,0-1-65,19-19-160,-19 0-1569,0 0-5606</inkml:trace>
  <inkml:trace contextRef="#ctx0" brushRef="#br0" timeOffset="17126.9531">2778 4937 17712,'0'0'2467,"0"0"-802,0 20 385,20 1-609,-20-21-832,21 20 0,-1-1-321,-2-19-96,23 0 96,-21 0-192,0-19-31,-2-1-65,-18-1 96,0 1-64,0 20 128,21-20-224,-21 20 160,0 0-32,0 0 64,0 20 320,20 0 161,20 21-257,-21-2-127,1 0-65,20 22 0,-20-22-32,-1 0-64,-19 1-96,20 0 0,-20 0 32,-20-21-352,1 1-257,-1 0-352,0-1-672,-20 3-898,21-22-287,-21 0-8201</inkml:trace>
  <inkml:trace contextRef="#ctx0" brushRef="#br0" timeOffset="17800.7813">3770 4600 10121,'-38'-39'8584,"18"19"-6918,-1 20-65,21 0-416,-20 20-288,2-1 64,-23 40 32,21 2-224,20 17-353,-20 22-384,20-41-64,20 21-352,0-21-193,0-18-672,19-2-641,22-19-320,-23-20-1954,23-20-11819</inkml:trace>
  <inkml:trace contextRef="#ctx0" brushRef="#br0" timeOffset="18068.3594">4049 4858 17840,'-40'20'1666,"20"0"-865,0 19 960,1 2-383,19-21-161,0 19-480,0 0-417,39-19-64,1-20 64,-1 0-31,1 0-1,1-20-64,-3 1-32,-17-1-160,-1-19-32,-20 19-64,0-21-64,-41 21-352,3 1-97,-3 19-192,1 0 385,1 0-449,19 19-832,0 1-706,20 0-3362</inkml:trace>
  <inkml:trace contextRef="#ctx0" brushRef="#br0" timeOffset="18250.9766">4386 5057 19570,'-19'-40'2274,"-1"21"481,20-22-1026,-20 21-608,0-19-992,20 19 415,0-19-704,20 19-417,0 20-672,19 0-993,1 0-705,19 0-4388</inkml:trace>
  <inkml:trace contextRef="#ctx0" brushRef="#br0" timeOffset="18546.875">4764 4541 18929,'0'-20'3556,"19"20"-3108,1 20 865,0 0 545,0 19-384,0 0-610,-1 41-319,1-21-417,0 21-96,21-21-192,-23 2-385,2-22-576,1-19-672,-1 0-257,18-20-545,-17 0-4515</inkml:trace>
  <inkml:trace contextRef="#ctx0" brushRef="#br0" timeOffset="18700.1953">5141 4917 18641,'0'40'1858,"20"-40"-673,-20 21 192,20-1-352,-1-1-833,-19-19-288,20 0-608,0 0-738,0 0-1633,-20-19-10922</inkml:trace>
  <inkml:trace contextRef="#ctx0" brushRef="#br0" timeOffset="18836.9141">5121 4739 18513,'0'-20'705,"0"1"-641,0 19-256,20-20-801,0 20-481,0-20-3266</inkml:trace>
  <inkml:trace contextRef="#ctx0" brushRef="#br0" timeOffset="19096.6797">5398 4700 17552,'0'19'2050,"-18"-19"-1634,18 20 641,-20 0 0,20-1 161,0 22-386,20-21-639,-2-1-97,2 1-64,21 0 128,-21-1-384,19 1 256,-19 0-32,0 1-32,0-21 224,-20 20 64,0-20 64,-20 19-320,0 1-96,0-20-480,0 0-385,1 20-833,19-20-2434,-20-20-11371</inkml:trace>
  <inkml:trace contextRef="#ctx0" brushRef="#br0" timeOffset="19293.9453">5578 4680 23061,'19'0'1282,"1"0"31,0 0-416,0 20-129,0 19-223,-1 0-129,1 2-288,0 18-672,0-20-449,1 1-320,-21-19-961,18-1-609,-18-1-4036</inkml:trace>
  <inkml:trace contextRef="#ctx0" brushRef="#br0" timeOffset="19473.6328">5578 4858 19794,'0'0'1954,"0"-19"-1057,19 19 801,1 0-97,20 0-256,-1 0-480,21 0-416,-21 0-289,1 0-384,-19 0-449,-1 0-768,-2 0-1058,-18-20-1056,0-1-11692</inkml:trace>
  <inkml:trace contextRef="#ctx0" brushRef="#br0" timeOffset="19669.9219">5777 4541 3395,'99'0'15054,"-20"20"-12940,-20 19 416,21 0 33,-21 2-321,-18-2-641,-3 20-992,-38 2-513,21-2-256,-21-20-32,0 2-481,-21-21 0,1-1-416,20 1-1121,-18 0-1345,-3-20-6374</inkml:trace>
  <inkml:trace contextRef="#ctx0" brushRef="#br0" timeOffset="21182.6172">7146 4839 10634,'-21'-20'6053,"21"20"-4451,-18 0-289,18 20-32,-20-1 161,20 21-161,0 19-96,0-18-673,20-2-31,-2-19-33,23-1 33,-1-19-97,19 0-64,-19-19 33,-1-21-385,1 1 32,-40-2-160,0 2 64,0-1-289,-40-20 673,20 40-384,-19 1 0,-1-1-416,1 20-1,19 0-640,0 20-256,20 19 160,20 2-929,19-2-2435,21 0-9416</inkml:trace>
  <inkml:trace contextRef="#ctx0" brushRef="#br0" timeOffset="21357.4219">7603 5017 13068,'59'0'3972,"-59"-19"-1474,0-1-320,-20-1-640,-1-19-33,-37 1-64,17 0-864,2-22 512,-21 2-737,21 0-288,19-21 0,0 21-256,0-1-32,20 21-577,20-1-928,0 21-578,20-3-1472,-21 22-10923</inkml:trace>
  <inkml:trace contextRef="#ctx0" brushRef="#br0" timeOffset="21524.4141">7146 4739 23798,'-21'0'993,"42"-20"-481,39 1 257,-1-1-416,0 0-193,21-1-353,-21 21-1280,20 0-1442,0-19-4804</inkml:trace>
  <inkml:trace contextRef="#ctx0" brushRef="#br0" timeOffset="22125">8198 4719 14221,'0'-59'3299,"0"59"-833,0-21-768,20 21-385,-1 21 65,21 19-33,1-1-448,-3 20-385,23 1-256,-22-20 33,21-1-1,-21 2-288,1-21 320,-20-1-96,0-19 97,-1 0-129,-19 0 96,0 0 257,0-19-289,0-22-96,-19 1-64,-1 1-64,0-20-544,0 18 704,20-18-1153,-20 20-128,20 19-160,0-1-641,20 21-576,0 21-1186,0-21-6373</inkml:trace>
  <inkml:trace contextRef="#ctx0" brushRef="#br0" timeOffset="22436.5234">8834 4798 9224,'0'0'8616,"18"0"-7623,3 0 1249,-1 0-960,20-20-578,-1 1-544,-19 19 193,20-20-225,-21 0 0,1 1 192,-20-1-95,0 0 31,-20 20-128,1-21 96,-1 21-32,0 0 353,0 0-1,-19 21 33,19-1-97,0 0-159,20 19-97,0 0-128,0 2-64,20-2-32,0-19-96,19 0-385,1-1-511,19 1-706,2-20-224,-3 0-1249,-17 0-3876</inkml:trace>
  <inkml:trace contextRef="#ctx0" brushRef="#br0" timeOffset="22625">9349 4978 17136,'0'0'2082,"0"-21"-128,-19 1-225,19-19 97,-20 19-257,20-19 321,0-2-1153,-20 2-449,20 19-160,0-19-288,20-1-384,0 19-513,-1 21-641,1-19-640,20 19-833,-1 0-6278</inkml:trace>
  <inkml:trace contextRef="#ctx0" brushRef="#br0" timeOffset="22856.4453">9648 4461 17520,'-20'-79'2274,"20"60"96,0-3-384,20 22-480,-20 0-321,18 22-64,3 17-448,19 20-161,-20 21-320,19-21-96,1 21-128,-1-21-128,1 0-320,0-18-225,-21-22-640,21 1-481,-40 0-448,0-20-1153,0-20-9578</inkml:trace>
  <inkml:trace contextRef="#ctx0" brushRef="#br0" timeOffset="23095.7031">9587 4719 19122,'0'-19'1697,"20"19"-576,21-20 609,18 20-353,0-20-64,1 20-672,-1 0-257,1 0-127,-1 20-33,0-20-64,2 20-32,-23-1 32,23 1-128,-41 19 64,19-19-96,-19-20 0,0 21-96,0-1-416,0-20-930,-20 0-960,0 0-577,0-20-6790</inkml:trace>
  <inkml:trace contextRef="#ctx0" brushRef="#br0" timeOffset="23237.3047">10104 4461 20179,'-41'-20'1729,"41"1"-544,20-1-480,1 20-673,19-20-352,-1 20-865,1 20-2018,-1-20-15471</inkml:trace>
  <inkml:trace contextRef="#ctx0" brushRef="#br0" timeOffset="23826.1719">10679 4541 18257,'0'-20'2082,"-19"1"192,19 19-929,-20 0-256,0 0 0,0 19-448,0 1-225,1 19-127,19 20 95,0-18 0,0 18-192,19-20-63,21 2-33,19-21 0,-19-1 64,39-19-64,-18 0 0,-3-19-64,22-22 32,-40 21-224,19-19 192,-39 0-96,20-1 160,-40 0-32,0 20-32,0 0 64,-20 1 0,-20 19-128,20 0 160,-19 0-128,-1 19-32,19 1-32,-17 19 64,38 2 0,-21-2-96,42 20-32,-1-39-32,19 21-256,40-22-577,-19-19-513,19 0-416,0 0-640,-18-19-2243,-2-1-8391</inkml:trace>
  <inkml:trace contextRef="#ctx0" brushRef="#br0" timeOffset="24087.8906">11612 4561 12299,'0'-59'6855,"0"18"-4037,0 21-512,-20 20-736,1 0-609,-1 20 160,-20 0-352,20 20-289,1 19-256,-1-19-224,20 0 96,39 19-128,-19-39-96,40 19-32,-1-19 0,0 21-224,2-41 320,-23 19 96,-18 1-96,-20 0 128,0-1-128,-20-19-129,-18 20 353,17-20-1088,-37 20-514,17-20-1312,1 21-513,1-21-16847</inkml:trace>
  <inkml:trace contextRef="#ctx0" brushRef="#br0" timeOffset="26166.9922">456 5911 17584,'-20'19'769,"-1"-19"-577,21 20 1089,21-20-544,-21 20-193,20-20-63,0 0-321,19 19-160,-19-19-448,20 0-673,-20 0-1154,19 0-3746</inkml:trace>
  <inkml:trace contextRef="#ctx0" brushRef="#br0" timeOffset="27246.0938">357 6009 11178,'-21'0'513,"1"0"800,2-20 609,18 20-385,-20-19-160,20 19-416,-21-20-64,21 20-32,0 0 32,0 0-257,0 0-127,0 0 63,21 0-63,-1 0-33,-2 0 129,23 0-161,-1 20-159,-1-20-97,21 0-96,-21 0 32,21 0-64,-41 0 64,1 0-192,0 0-224,0 0-577,1 0-384,-21 0-449,18 0-1120,-18 19-3813</inkml:trace>
  <inkml:trace contextRef="#ctx0" brushRef="#br0" timeOffset="27847.6563">1488 6009 12235,'-40'-39'929,"1"19"640,19 0 65,-20 20-353,20-19 0,-19 19-95,19 0-450,0 0-319,-1 19 95,3 1 97,-2 0 63,0 19-223,20-18-225,0 19-192,0-21 96,0 21-96,20-21 160,0-19-32,19 20 33,-19-20-1,20-20 32,-1 1-128,1-1 96,-20-19-32,-1 19-127,-19 0 63,0-1-64,0 21 160,0-20-128,20 20-64,-20 0-96,0 20 128,0 1 0,0-1-128,0 0-128,0-1-481,40 1-96,-1-20-416,1 20 192,1-1-961,-3-19-1281,3 0-4388</inkml:trace>
  <inkml:trace contextRef="#ctx0" brushRef="#br0" timeOffset="28029.2969">1845 6168 17744,'0'-20'1634,"0"1"-129,-19-1 33,-1-19-225,20-1-320,-20-1-449,20 2-512,0 0-160,0 19-576,0-21-289,0 41-737,0-19-1793,20 19-2723</inkml:trace>
  <inkml:trace contextRef="#ctx0" brushRef="#br0" timeOffset="28238.2813">2124 6148 16912,'-20'0'1313,"0"-19"352,20-1-191,-20-19-129,20 19 64,-21-21-704,21 21-545,-18-19-352,18 19 96,18-19-641,3 39-800,-1 0-513,0 0-2210,19 0-11115</inkml:trace>
  <inkml:trace contextRef="#ctx0" brushRef="#br0" timeOffset="28622.0703">2620 5891 19794,'-40'-21'1185,"40"1"-160,-20 20 353,-1 0-578,3 20-31,-2 1 32,0 18-321,20 1-159,-21-1-33,42 2-128,-1-2 128,18 1-95,3-40-65,-1 19-96,-20-19 64,-1-19 0,1-1-160,0 0 128,-20 1-128,0-1 64,0 0 64,0 20-32,0-21 64,-20 21-192,20 0 96,-20 21-96,20-21-128,0 20-33,0 0-607,20-1-482,0 1-351,0-20-33,0 0-896,19 0-3652</inkml:trace>
  <inkml:trace contextRef="#ctx0" brushRef="#br0" timeOffset="28956.0547">2898 5950 18001,'-21'0'2370,"21"0"-801,21 0 289,-21 20-801,20-1-384,0 1-1,-2 1-447,3-21-33,19 0-64,-20 0-64,-1 0 32,1 0-96,0-21-32,0 21-32,-20-20-32,20 20-96,-20 20 192,19 1 128,1-1 0,0 19 0,21 20 160,-3 2-288,3-2 449,-21 21-129,19-21 64,-19 0-256,-20-18 33,0 18-65,-20-40-192,-1 21-65,3-19-191,-23-21-353,1 0-384,1 0-1121,-1 0-544,20-21-6951</inkml:trace>
  <inkml:trace contextRef="#ctx0" brushRef="#br0" timeOffset="29556.6406">4167 5752 16367,'-18'-41'1473,"18"22"-448,-20 19 577,-1-20-161,21 20-416,-20 0 32,20 20-416,-20-1-449,20 22 192,-19 18 65,19 0-353,19 21-32,-19-21-32,20 2-288,21-22-353,-3 0-192,3-19-480,-1 1-256,-1-1-289,1-20-2498,0 0-9930</inkml:trace>
  <inkml:trace contextRef="#ctx0" brushRef="#br0" timeOffset="29838.8672">4485 5950 17040,'0'39'3395,"0"-19"-3043,0 1 929,20 19 33,0-21 31,1 1-512,17 19-129,3-39-191,-1 0-97,-1 0-31,-19-19-193,20-1 96,-21 0-192,-19 1-96,0-21-128,-19 19 0,-21 1-288,0 1-33,1 19 33,-1 0 159,1 0-31,19 19-320,-1-19-1090,21 20-320,0 1-416,21-1-2339,17 0-9064</inkml:trace>
  <inkml:trace contextRef="#ctx0" brushRef="#br0" timeOffset="29986.3281">4882 6129 14509,'40'0'4260,"-20"-20"-2114,-20 0-64,-20-19-320,20-2-96,-20 21-449,20-19-865,0 0-288,0 19-256,0-1-609,20 21-1153,21-20-928,18 20-2724</inkml:trace>
  <inkml:trace contextRef="#ctx0" brushRef="#br0" timeOffset="30526.3672">5518 5593 12780,'-20'-60'5989,"20"21"-3811,0 39-96,20-20-480,-20 20-609,20 39 320,0 1 32,0 20-416,-1 38-256,21-18-353,-20 20-96,19-21-96,1 1-96,-20-21-224,19-20-160,-19 2-449,21-21-256,-21-20-769,-2 0-832,3-20-257,-21-1-2882</inkml:trace>
  <inkml:trace contextRef="#ctx0" brushRef="#br0" timeOffset="30671.875">5894 5950 13901,'0'20'2690,"21"-1"-1024,-1 22 160,0-21-930,0 0-607,-1-1-225,-19-19-321,20 0-768,0 0-800,-20-19-4165</inkml:trace>
  <inkml:trace contextRef="#ctx0" brushRef="#br0" timeOffset="30824.2188">5876 5732 17360,'-20'-40'1121,"20"40"-641,20-20-159,-2 0-289,3 20-64,-21-19-417,20 19-1440,0 0-4261</inkml:trace>
  <inkml:trace contextRef="#ctx0" brushRef="#br0" timeOffset="31077.1484">6212 5692 17808,'0'40'801,"-18"-20"448,18 19 0,-21-19 65,1 19 255,20 2-640,20-21-480,19 19-161,22-19 32,-23-1 32,23 1-352,-22 1 193,1-1-386,-20 0 450,0-1-289,-40 1 0,0 0-64,0-1-385,-19 1 225,-1-20-289,20 0-800,-19 0-833,19-20-2498,0 1-11019</inkml:trace>
  <inkml:trace contextRef="#ctx0" brushRef="#br0" timeOffset="31258.7891">6431 5711 22100,'20'61'2146,"0"-22"-1024,19 0-322,-19 22-383,0-2-97,0 1-96,0-1-192,-1-19-768,1-21-450,21 1-543,-41 1-609,20-21-4549</inkml:trace>
  <inkml:trace contextRef="#ctx0" brushRef="#br0" timeOffset="31432.6172">6372 5989 18609,'0'0'2595,"0"0"-2115,20 0 961,39 0-95,-19 0 191,19-19-512,0 19-480,2 0-481,-3 0-801,-17 0-544,-2-20-865,-19 20-737,-20-20-4772</inkml:trace>
  <inkml:trace contextRef="#ctx0" brushRef="#br0" timeOffset="31627.9297">6690 5574 18129,'79'19'2658,"-20"1"-1056,21 0 384,20 19-65,-42 0-223,1 22-289,-18-2-928,-1-20-321,-40 21-480,19-20-257,-38-1-224,19 2 33,-20-21 31,0-1-1153,0 1-1505,-1-20-6599</inkml:trace>
  <inkml:trace contextRef="#ctx0" brushRef="#br0" timeOffset="32243.1641">8099 5930 16944,'0'-39'1729,"0"39"-127,-20 0 63,0 20-351,0-1-161,1 21 0,19 20-321,0-20-319,0-1-225,39 0-96,1-39 1,19 0-1,-19-19 0,19-21-288,-19 1-192,-19-2 192,-21-18 63,-21 20 1,1-2-128,-20 2-192,1 19 64,-1 20-385,1 0-576,19 20-641,20-1-352,0 22-2082,20 18-10666</inkml:trace>
  <inkml:trace contextRef="#ctx0" brushRef="#br0" timeOffset="32431.6406">8496 6148 5220,'20'-59'12236,"-40"20"-10378,0-2 192,-21-18-609,3 0-64,-3-1-288,3 1-512,-3-21-481,21 1-96,20 19 96,0 1-256,0 19-224,40 21-609,-19 19-321,-3 0-351,22 19-1442,-19 21-10090</inkml:trace>
  <inkml:trace contextRef="#ctx0" brushRef="#br0" timeOffset="32605.4688">8119 5791 20915,'-40'0'2339,"40"0"-994,20 0-416,19-19-129,21 19-159,-1-20-417,20 20-256,2-20-1153,-2 20-1505,0 0-674,-19 20-11049</inkml:trace>
  <inkml:trace contextRef="#ctx0" brushRef="#br0" timeOffset="33199.2188">9468 5950 7014,'20'0'9289,"0"0"-7720,-20 0 834,20 0-770,1 0-576,17 0-320,-18-20-96,1 20-257,17-19-160,-17-1 0,-1-21-128,0 22-96,-20-21 0,0 21 32,-20-21 33,-21 19 31,3 21-96,-3 0 128,3 21 192,-3-1-96,1 19 65,1 1-65,19 20-64,0-21-32,20 1 128,20 20-160,19-20-96,21-21-384,-1 1-577,2 0-737,18-20-351,-20 0-802,21-20-5733</inkml:trace>
  <inkml:trace contextRef="#ctx0" brushRef="#br0" timeOffset="33598.6328">9984 5891 17264,'-20'39'1762,"20"1"-321,0-1 96,0-18-320,20 19 1,0-21-289,1 1-385,17 0-384,3-20 96,-21 0-63,18-20-1,-17-19-160,-1-1-64,-20-1-96,0 2 32,-20-20 32,-1 18-33,-17-18 1,-3-21 0,3 21 0,-3 0 96,1 19 0,21 0 320,-1 21 97,20 19-97,0 0-128,0 19-64,20 1 225,19 21-97,-19-2-96,21 20-96,-3 21-32,3-21-64,18 0-544,-19 1-673,-1-20-801,1-1-417,0 2-2497,-1-21-9418</inkml:trace>
  <inkml:trace contextRef="#ctx0" brushRef="#br0" timeOffset="34438.4766">10719 5752 16431,'0'0'2466,"0"-20"-1793,0 20 512,-20 0-288,20 0 64,-20 0 320,20 20-384,-19 0-705,-1-1 128,20 21 97,-20-21-97,20 22-224,0-21 32,0 19-96,20-19 97,0-1-162,-1-19 162,1 0-129,0 0 192,0-19-96,0-1 0,-20-19 0,0 19 0,0-1-96,-20 1 96,20 20-32,-20 0 0,0 0 0,20 20-64,0 1 0,20 18 32,0 1 33,19 20-33,21-1-32,-1-19-32,2 20-129,-22-1 97,1 0-32,-1 1 96,-39-20-32,0-1 64,-19 0-96,-1-17-96,-20-3 128,1 1-160,-22-20-96,23 0-1,17-20 1,-19 1 32,20-22-161,1 1 257,19-19 32,0 19 32,19-19 64,1 0-64,0-2 64,21 22 96,-3-20 64,3 18 32,18-18 0,-19 20 65,-1-2 95,-19 2 32,0 19-32,0-19 225,-20 19 32,0 20-321,0-20-32,0 20-96,-20-21-160,0 21 224,20 0-416,-20 0 160,1 21-128,-1-1 64,0 19 64,0 1-32,20-1 31,-21 2 33,42-2-32,-21 0 32,20 2-352,20-21 128,19 0-193,-19-20-448,19 0-416,2 0-320,-2-20-834,-1-21-2497,-17 21-5094</inkml:trace>
  <inkml:trace contextRef="#ctx0" brushRef="#br0" timeOffset="34707.0313">11673 5672 16655,'0'-20'2595,"-21"1"-257,1 19-897,0 19-95,-19-19 223,19 40-608,20-21-577,0 22-288,20-21 1,19 19 127,1 0-96,19-19-64,2 21-96,-23-22-96,23 1 64,-42 19-32,1-19 96,0 21 0,-20-21 64,-20-1 32,-19 1 0,-1 0-96,-1-1 64,3 1-128,-3-20-961,3 21-1890,17-21-1569,1 0-11275</inkml:trace>
  <inkml:trace contextRef="#ctx0" brushRef="#br0" timeOffset="47134.7656">336 7300 15758,'-20'0'1666,"20"-19"32,-18 19-1,18 0 65,0 0-577,0 0 192,18 0-192,2 0-64,1 19-416,19-19-320,-1 0-289,21 0 32,-21 0 0,1 0-288,-1 0-321,-19 0-864,20 0-1089,-19 0-385,-3-19-2690</inkml:trace>
  <inkml:trace contextRef="#ctx0" brushRef="#br0" timeOffset="48076.1719">1250 7181 5861,'-21'0'1698,"21"0"-161,-18 0 961,18 0 385,0 0-961,0 0-577,0 20 1,0-20 63,18 0-96,3 19 64,-1-19-384,0 0-96,19 0-192,1 0-257,-20 0-223,19-19-65,1 19 0,-20-20-32,0 0 0,-20-19-32,19 19 0,-19-1-160,-19 21 0,-1-19-128,-20-1 192,20 20-128,-19 0 64,-1 0 64,1 20 0,-21-1 192,21 22-32,19-2 64,0 1 33,20 20 63,0-21-224,0 1-32,40-1-128,-1-19-256,21 1-289,-1-2-576,0-19-577,1 0-672,19 0-2178,-20 0-10763</inkml:trace>
  <inkml:trace contextRef="#ctx0" brushRef="#br0" timeOffset="48605.4688">2005 7220 12523,'20'-19'1922,"-20"-1"448,0 0-159,0 1-226,-20-1-511,-1 20-129,21-20-384,-20 20 0,0 0-192,20 20-1,-18-20-351,18 20-65,-21 19-64,1 0 1,0 22-129,20-22-128,-20 20 64,20-18 64,20-22-128,20 1-32,-1-20-32,22-20-128,-23-20-32,3 0 0,-21 21 159,0-21-223,-20 21 256,0-1 0,0 20 0,-20-21 0,0 21 160,20 21-128,-20-21 0,20 20 65,0-1-226,20 1 161,0-20-192,0 20-480,-1-1-770,1-19-832,20 20-224,-1-20-1570,-19 0-8488</inkml:trace>
  <inkml:trace contextRef="#ctx0" brushRef="#br0" timeOffset="48836.9141">2440 7081 4516,'-18'-19'15310,"-3"38"-14381,1-19 192,20 21 385,0 19 95,-20-1-192,20 0-544,20 2-640,0-21-97,19 19-64,2-19-289,-1-20-255,19 0-225,-19 0-512,19-20-641,-39-19-640,20 19-4356</inkml:trace>
  <inkml:trace contextRef="#ctx0" brushRef="#br0" timeOffset="49133.7891">2560 6824 20915,'-21'-20'3075,"42"20"-2242,-21 40 833,20-21-193,0 40-224,0 2-128,19-2-608,-19 21-321,20-41-192,-1 1 0,1-1 0,-19-18-64,17-1-32,-18-20-32,1 0 160,-1 0 0,-20-20-64,20-1 96,-20 1-96,0 1 0,0-1-32,18 20-129,3 0 33,-21 20-160,20-1-897,20 1-1250,-1 1-1184,1-1-6535</inkml:trace>
  <inkml:trace contextRef="#ctx0" brushRef="#br0" timeOffset="50740.2344">3870 7161 16944,'0'20'1537,"0"0"-544,20-20 608,-20 19-159,20 1-577,0-20-65,19 0-31,1 0-224,-20-20-193,19 1-160,1-21 32,-40 21-31,21-1-33,-21-21-192,-21 22-32,1-1 32,0 20-97,-19 0 194,-1 0-130,1 20 322,-1 20-33,0 0 32,1 19 32,19 1 33,20-21-161,0 1-160,20-21-32,19 21-32,1-40-481,19 0-223,1 0-706,-1-20-544,2 0-576,-2-19-1634,-19 19-9577</inkml:trace>
  <inkml:trace contextRef="#ctx0" brushRef="#br0" timeOffset="51116.2109">4347 7102 13292,'-20'20'3075,"0"0"-897,20-1-192,0 21-64,20-21-97,-20 22-351,20-21-449,0-1-513,-1-19-95,21 0-97,-20 0-32,19-19-63,-19-1-97,0-21-96,1 22-192,-21-21-129,0 1 1,-21-2-96,1 2-193,-18-1-32,-3 1-127,21-21 95,-19 20 289,-1 1 160,0 19 480,20-1 256,1 21 97,19 21 128,0-21-257,0 40 193,19-1-96,1 0-289,0 22-96,20-2-96,-1 21-160,1-21-416,1-20-513,-3 2-673,3-2-1088,-3-19-1122,3-20-9064</inkml:trace>
  <inkml:trace contextRef="#ctx0" brushRef="#br0" timeOffset="52029.2969">5042 7062 9641,'0'0'1921,"0"-20"930,0 20-128,-20-20-641,20 20-353,0-20-544,-21 20-128,21 0-64,-20 0-96,2 0-192,-3 40-64,1-20-161,0 20 32,0 0-63,20-1-321,0 0-64,0-19-64,20 1 32,0-21-64,0-21-160,19 21 64,-19-39-32,1 19 96,-21-19-1,0 19 130,0 0-162,0 20 129,0 0 33,0 0 63,0 20 96,20 19 0,-20 1-128,38 20 32,3-21-96,-1 20 32,19 21-32,1-21-32,-21-19 0,2 20-96,-21-20-32,-20-1-128,0 2 64,-20-2-32,-1-39-161,-19 20-95,1-20 127,-1 0 321,-19-20 0,19 0 32,20-20 0,-1-19-32,3 0 32,18-2 64,0 22 129,18-1 255,3 0-192,19 0 33,0 21-33,-1-1-64,21-19 128,-21 19-320,2-21 0,-3 22 64,3-21 64,-1 1-160,-1-2 64,-19 22 65,0-21-65,-20 20 64,0 1 32,0-1-64,-20 20 128,0 0-128,0 0-96,1 20 160,-1-1-128,-21 1 224,41 20-96,-20 0 65,20 0 31,0-1-128,20 0 0,41-19-32,-2 1-32,0-21-32,1 0-320,-1 0-705,2-21-801,-23 21-1185,3 0-928,-21 0-8265</inkml:trace>
  <inkml:trace contextRef="#ctx0" brushRef="#br0" timeOffset="60248.0469">6670 7181 14125,'0'-20'2146,"0"1"-224,0 38-289,0 1 97,20 19-257,-20 2-256,18 38-416,2 1-96,1-21-289,19 19-127,-21-17-97,1-22-128,0 1 32,-20-40 32,20 21 32,-20-21 192,0-21-127,0-19-97,-20 1-64,-20-22-32,1 2 32,-2 0-96,3-21 64,-23 2-64,41-22-32,1 21 32,19 19-32,0 20 32,19 1-32,21 18 64,1 21-32,-3 21 0,3-1 64,18 19 0,-19 1-96,0 20 96,-21-21 0,1 20-128,-20-18 0,-20-21-1,1 19 33,-1-19-160,0-1-288,0-19-1,0 0-672,0-19-609,20-1-576,20 0-1602,-20-19-7142</inkml:trace>
  <inkml:trace contextRef="#ctx0" brushRef="#br0" timeOffset="60516.6016">7125 7062 16463,'0'19'3267,"0"2"-1729,0 19 415,-18-1-191,18 0-288,18 2-546,23-21-479,-1-1-129,19-19-224,0 0 0,-19-19 0,19-22-32,-19 21-96,-20-19-96,-20 0 0,0 19-224,-40 0-257,1-1 129,-21 21-1,1 0 225,-1 0 64,1 0-417,18 21-736,23-21-128,18 0-1442,0 20-3972</inkml:trace>
  <inkml:trace contextRef="#ctx0" brushRef="#br0" timeOffset="60699.2188">7583 7142 19314,'20'39'3075,"-20"-39"-1474,18 20 65,3-1-769,-21 1-481,20 1-288,0-21-32,0 0-448,-1 0-673,-19 0-673,0 0-864,0 0-2787</inkml:trace>
  <inkml:trace contextRef="#ctx0" brushRef="#br0" timeOffset="60828.125">7483 6922 16783,'0'-39'833,"0"19"-769,21 1-512,-21-1-1218,18 0-1857,2 20-5894</inkml:trace>
  <inkml:trace contextRef="#ctx0" brushRef="#br0" timeOffset="61103.5156">7721 6963 17136,'60'99'2338,"-40"-39"-801,19-21 385,-19 1-256,0-21-353,1 1-128,-1 1-672,-2-21-257,-18 0-128,20-21-96,-20 1 0,0 1-192,0-21 32,-20 1 32,20-21 0,0 20 32,0 1 32,0 19-33,20 20-63,-20 20 160,21-1 96,-1 41-31,19-20-97,-19 19-97,20 0-735,-20-18-610,19-21-415,1-20-225,-20 0-2851,-1-20-11369</inkml:trace>
  <inkml:trace contextRef="#ctx0" brushRef="#br0" timeOffset="61270.5078">8158 6903 15694,'0'-79'4196,"0"59"-1185,20 20-929,0 20-480,0 19-385,-1 1-480,21 20-225,-20-1-480,19 0-288,1-18-577,-19-2-640,17-19-930,-17 0-543,-21-20-4550</inkml:trace>
  <inkml:trace contextRef="#ctx0" brushRef="#br0" timeOffset="61661.1328">8138 7042 19250,'-19'-20'2530,"19"0"-1409,19 1 641,21-1-385,0-21-480,19 22-288,-18-1-385,-3 0-224,3 1-288,18-1-129,-19 20-127,-1 0 63,-19-20 97,20 20 96,-20 0 63,0 0 97,-1 0 96,-38 20 64,19 19-32,-20-19-32,-20 19 224,20 2-32,0-2 97,20 1-97,20-20-32,20-1-64,0 2-64,19-21 64,20 0 128,-18 20-192,-2-20-32,-39 20 160,0-1-160,-20 1 193,0 0 191,-40-1-320,-1 1-96,3 1-481,-3-1-1056,3-20-1538,-3 19-6374</inkml:trace>
  <inkml:trace contextRef="#ctx0" brushRef="#br0" timeOffset="62240.2344">9766 6724 12523,'0'-78'3460,"0"57"-385,0 1-609,0 20-544,0 0-513,20 41 161,-20-2-257,20 40-512,0 1-225,0 18-224,19-18-223,1 0-1,-1-21-128,1 0-289,1-18-640,-3-21-288,3-20-544,-21 0-674,-20 0-832,-20 0-7399</inkml:trace>
  <inkml:trace contextRef="#ctx0" brushRef="#br0" timeOffset="62573.2422">9648 7081 12427,'-20'-39'8937,"40"19"-7592,-2 0 641,23 1-256,18-22-609,1 21-385,-1 20-479,20-19-193,-18 19-64,18 19-64,-21 22-129,-17-2 1,-1 1 0,-1 20 96,1-1 96,-20-19 96,19-21 0,-19 1 96,21 1 0,-3-42-128,-18 21 33,1-39-1,-21-1-96,0 21-32,0-42-257,-21 22 65,-17 19-96,-3 0 64,-18 1-129,19 19-63,-20 0 192,21 0-641,19 19-993,0 1-1025,20 0-7238</inkml:trace>
  <inkml:trace contextRef="#ctx0" brushRef="#br0" timeOffset="63052.7344">11255 7022 17680,'0'0'2691,"0"0"-833,21 0 512,-3 20-641,-18 19-383,20 2-385,1 18-481,-1 0-288,18-18-192,-17-22 32,19 21-512,-20-40-353,-1 0-704,1 0-994,0 0-352,-20-20-6021</inkml:trace>
  <inkml:trace contextRef="#ctx0" brushRef="#br0" timeOffset="63204.1016">11235 6804 320,'-20'-40'20852,"20"20"-20180,0 0-480,20 1-288,0 19-192,-20-20-289,21 20-319,17 0-1955,-17 0-8552</inkml:trace>
  <inkml:trace contextRef="#ctx0" brushRef="#br0" timeOffset="63363.2813">11513 6685 15790,'20'39'3396,"0"-19"-962,0 40-256,19-20-192,-19 38-288,0 2-770,19-20-607,1 0-193,1-1-256,-3-20-513,3-19-576,-21-20-865,-1 0-480,1 0-2339</inkml:trace>
  <inkml:trace contextRef="#ctx0" brushRef="#br0" timeOffset="63769.5313">11393 7122 19314,'-38'0'2146,"38"-20"-1281,20 20 544,39-40-96,-19 20-288,39-20-320,0 21-545,0-22-192,0 21-160,2 1-161,-22-21-319,20 21 31,2-1 65,-23 0 31,1-1 417,-18 2 192,-1 19-160,-40 0 288,19 0 225,-38 0 351,-1 19-95,-20 22-161,1-2 193,-22 20 32,23 2-193,17-22-159,21 20-65,21-38-288,37 19 64,1-21 32,22 1-256,-22 0 0,20-20-96,-39 19 96,-20 1 64,-20 21 64,-20-22 0,0 1-64,-20 19-129,-19-19-287,19 0-769,1 1-1282,-1-2-1280,1 1-10603</inkml:trace>
  <inkml:trace contextRef="#ctx0" brushRef="#br0" timeOffset="66978.5156">13400 7042 3843,'0'-20'2306,"0"20"129,0 0 543,0 0-255,0 0-673,0 0-32,18 0-288,2 20-481,1-20-64,-1 0-96,0 0-192,-2-20-193,3 0-223,-1 20-225,0-19-64,-20-1 0,0-1-31,-20 1-1,20 1-32,-20 19-160,-19 0 64,19 0-96,-21 19 32,21 1-32,2 21 128,-3-2 64,1 1 64,20 0 96,20 0-31,1-1-97,-3-19-96,23 19-64,17-18 64,-17-1-577,-1-20-63,-1 19-577,1-19-641,-1 0-224,-19 0-1826,-20-19-8007</inkml:trace>
  <inkml:trace contextRef="#ctx0" brushRef="#br0" timeOffset="67282.2266">13736 6942 15822,'20'0'2659,"-20"0"-1666,20 41 576,0-22-95,-20 21 63,21 20-416,-3-20-448,2-21-385,1 21-32,-1-21-31,0-19-1,-20 20-32,18-20-128,3-20 224,-21 20 1,0-19-129,20-1-96,-20-19 192,0 19-160,0-21-96,20 22 0,-20-1 0,20 20-192,-20 0 160,19 20-128,21-1-128,-20 22-737,0-21-801,19-1-416,-19 1-929,21-20-5958</inkml:trace>
  <inkml:trace contextRef="#ctx0" brushRef="#br0" timeOffset="67682.6172">14331 7042 3683,'-18'-20'14478,"-2"20"-12973,20 0 353,0 0-481,-21 20-128,21 19 33,0-18-450,0 38-415,21-19-193,-1-21-160,-2 1-32,23 1 96,-1-42-64,-21 1 96,21 1-224,-20-21 32,0-19 0,-20 19 96,-20-20-64,20 0 0,-40 1-288,20-20 64,-19 19-32,-1 1 127,19 20 129,-17 18 161,17 1 319,21 20-31,-20 20-193,20 1 160,20 18 193,-20 20 31,41 1-287,-23-1-129,43 0-128,-2 2-320,1-2-385,-1-20-576,0 2-192,-19-21-897,1-1-481,-21-19-2178,-2 20-8359</inkml:trace>
  <inkml:trace contextRef="#ctx0" brushRef="#br0" timeOffset="68114.2578">14868 7201 16207,'20'119'2146,"20"-40"-897,-21-19-160,1-21-128,20 20 160,-20-18-192,-1-21-577,1 0-224,0-20 65,-20 0 63,0 0 192,0-20-288,-20-19-96,0-22 97,-19-18-65,-1-1 192,1 2-192,-1-22 96,20 0-160,0 21 289,20 19 191,0 21-256,20-1-256,0 21 96,39 19 0,-19 0 65,19 19-97,-19 21 32,1 20-256,-23-21-97,-18 21 1,0 0-32,-18-21-64,-2 1 223,-1-21 1,-19 1-160,40-20-641,-19 0-640,19-20-65,0-19-544,19 19-1634,1-19-5124</inkml:trace>
  <inkml:trace contextRef="#ctx0" brushRef="#br0" timeOffset="68368.1641">15226 6963 14701,'18'0'3716,"3"20"-1154,-21 19-448,20 1-672,-20 0-129,20 0-256,0-21-545,-1 21-255,1-40-129,0 0 224,0 0 33,0-20-97,-1 0-96,1-19-160,-20-2 0,-20 2-32,1 19 32,-1-19-416,-20 19 288,20-1-289,-19 1-31,19 1 96,0 19-609,-1 0-769,21 0-672,0 0-769,21 19-6726</inkml:trace>
  <inkml:trace contextRef="#ctx0" brushRef="#br0" timeOffset="68535.1563">15544 7081 23926,'18'41'1826,"2"-41"-705,-20 20-512,21-20-417,-21 0-64,20 0-384,0 0-769,-20 0-1185,0-20-641,0 0-4644</inkml:trace>
  <inkml:trace contextRef="#ctx0" brushRef="#br0" timeOffset="68897.4609">15503 6744 19090,'21'20'2914,"17"-20"-1664,3 19 351,-1 22-640,-1-2 0,-19 20-64,0 2-417,19-22-384,-19 1 0,0 0-96,-20-20 64,20 0 0,-20-20 1,0 0 351,0-20-256,0 0-64,-20-1-64,20 2 128,0-21-96,0 1 65,20-2-97,-20 2 128,20 19-160,-1 20 64,1 20 32,0-1 32,0 22 64,1-2-224,-3 21 64,2-20-320,1 0-417,19-21-224,-22-19-704,3 0-737,-1 0 63,-20-39-1696,0 19-7656</inkml:trace>
  <inkml:trace contextRef="#ctx0" brushRef="#br0" timeOffset="69078.125">16058 6646 17712,'21'0'4549,"-1"19"-2211,0 21 128,0-1-992,-1 21-193,1 19-609,0-20-511,0 1-258,0-20-383,19-1-97,-19-18-287,0-21-898,0 0-897,-20 0-191,0-21-4485</inkml:trace>
  <inkml:trace contextRef="#ctx0" brushRef="#br0" timeOffset="69505.8594">16058 6824 19378,'0'0'2979,"0"-20"-1986,21 20 1025,-1-21-385,20 21-320,-1-19-512,1 19-545,-1 0-192,1 0-128,0 0-96,-1 0-224,2 0-225,-1-20 1,-1 20 31,1 0 161,-1-20 224,1 20 127,-20 0 33,0-19 129,-20 19 159,0 0 448,0 0-255,-40 19-289,0 1 96,-19 0 0,18 20-31,3-20-1,18 19-256,20-19-64,40 0 96,-1-1 64,21 22-96,-1-21 0,0-1 96,-19 1-64,-20 20 0,1-21 64,-21 22 96,0-21 96,-21 19-128,1-19-96,-20-1-288,21 1-384,-1 1-1058,-20-21-1537,20 20-2050,1-20-9705</inkml:trace>
  <inkml:trace contextRef="#ctx0" brushRef="#br0" timeOffset="74262.6953">237 8312 15790,'-59'-20'1730,"39"1"192,-20 19 0,40-20-353,-19 20-544,19 0 0,19 0-320,1 0-193,20 0-191,-1 20-33,22-20-192,-23 0 96,23 19-384,-2-19-385,1 0-672,-21-19-737,21 19-800,-41-20-2884</inkml:trace>
  <inkml:trace contextRef="#ctx0" brushRef="#br0" timeOffset="74777.3438">1112 8372 18289,'18'20'1601,"-18"-20"-1120,41 0 1024,-21 0-288,0-20-480,19 20 96,-19-19-321,20 19-319,-21-20-1,1-1-64,0-18-128,-20 19 128,0 0-32,-20 1-128,0-1-128,1 0 96,-1 20 32,-20 0 192,1 20-96,-1 0 96,-1 19-64,23-19 32,-3 19 129,21 21-129,0-20-96,21-1 32,-3 2-64,23-22-513,17 1-608,-17 0-544,18-20-642,21 0-2081,-21 0-10217</inkml:trace>
  <inkml:trace contextRef="#ctx0" brushRef="#br0" timeOffset="75197.2656">1865 8312 16944,'20'-39'2178,"-20"19"-1121,0 0 384,0 1 289,0 19-1,-20 0-287,20 0-674,-20 0-159,1 19-1,-1 21-287,-20-1-321,40 2 96,0-2-96,0 0-96,20-19 192,0 0 0,0-20-96,-1 0-128,1 0-32,20-20 64,-40 0 64,21 1 64,-21-21 0,0 40 64,0-19 0,0-1-32,0 20 96,0 0-320,0 20 64,-21-20 0,21 39 0,21-19-97,-21-1-351,18 21-353,22-19-416,1-2-289,-2-19 193,1 0-481,-20-19-1025,19-2-2466,1 1-5861</inkml:trace>
  <inkml:trace contextRef="#ctx0" brushRef="#br0" timeOffset="75400.3906">2262 8333 7014,'20'-60'3588,"-20"40"-482,-20 0-127,20 20-224,-20 0-545,1 0-576,19 0-449,-20 40 0,20-21-160,-20 22-192,20-2-353,0 1-384,20-1 0,0 2-64,19-22-96,1 1-256,-1-20-32,1 0-321,1-20-768,-23 1-545,2-2-513,1 1-4259</inkml:trace>
  <inkml:trace contextRef="#ctx0" brushRef="#br0" timeOffset="75718.75">2322 7955 19410,'0'0'2274,"0"0"-1922,19 39 1410,1 2 256,0-1-545,0 19-512,1 21-544,-3-21-97,2 1-384,21-1 160,-41-20-32,20-19-32,-2 0-32,3 1-96,-21-21-96,0 0 96,20 0 96,-20-21 64,20-19-32,0 21 0,0-21-32,-20 21-64,19 19 128,1 0-64,0 0 0,0 19-32,0 1-289,-1 0-864,21 19-1153,1-39-993,-23 20-7623</inkml:trace>
  <inkml:trace contextRef="#ctx0" brushRef="#br0" timeOffset="76464.8438">3294 8233 15534,'21'-59'2146,"-21"38"64,0 2-64,0-1-128,0 20-737,20 20-576,-2-1 416,3 42-224,19-2-256,-20-20-129,19 21-224,1-20 1,0-1 95,-21-19-96,21 1 1,-20-2-1,1-19-224,-3 0 224,2-19-64,-20-2 33,0 1-1,0-19-64,0-1-160,0 1-128,-20-21-160,20 20-417,0 21-96,0-1-256,0 0-608,0 20-577,20 20-96,1 0-609,-21 19-4324</inkml:trace>
  <inkml:trace contextRef="#ctx0" brushRef="#br0" timeOffset="76739.2578">3851 8312 14477,'19'-20'2947,"1"1"-1057,0-1 448,0 0-288,0 20-737,-1-19-576,1-1-449,0 0-160,-20-1 32,0 2 33,0 19-65,-20-20-160,0 20 96,1 20-32,-21-20-32,20 40 160,0-20 128,1 19 193,-1 1 31,20-1-160,0 2-223,20-22-33,-1 1-64,21 0-64,0-1-449,19-19-768,0 0-1153,2-19-289,-3-1-2658,-17 20-9385</inkml:trace>
  <inkml:trace contextRef="#ctx0" brushRef="#br0" timeOffset="76920.8984">4307 8431 14157,'-20'0'6374,"20"0"-4965,0-19 353,-20-1 96,20 0-257,0 1-416,-19-22-416,19 2-641,0-1-32,0 1-32,19 19-352,-19-20-577,40 20-736,-20 0-866,0-19-383,0 19-2499,19-1-9513</inkml:trace>
  <inkml:trace contextRef="#ctx0" brushRef="#br0" timeOffset="77138.6719">4546 7935 13869,'0'-19'3747,"0"-1"-1280,20 20-418,-20 20-95,18-1-128,3 1-513,-21 39-416,20 21-192,0-21-321,0 21-288,19-1 0,1-19-160,-1-20-320,1-21-225,0 1-480,-1 0-544,-19-20-834,-20 0-896,0 0-7047</inkml:trace>
  <inkml:trace contextRef="#ctx0" brushRef="#br0" timeOffset="77507.8125">4584 8273 20147,'0'-20'1409,"0"0"224,41 20 738,-21 0-257,19 0-673,21 0-864,-21 0-289,21 20-288,-1-20 96,2 0-64,-23 0-32,23 0-96,-43-20 32,23 20-64,-21-19-64,-20-21 31,0 19-127,0 2 128,-20-1 160,0 20-32,-19-20-32,-1 20 96,-1 20 32,23 0 32,-23-1 96,21 22-160,0-2 192,1 20-256,19-18 161,19-2-97,21 1-32,1-21-96,-3 1-353,41 0-352,-18-20-480,-2 0-769,21-20-416,-41 0-929,22 1-6535</inkml:trace>
  <inkml:trace contextRef="#ctx0" brushRef="#br0" timeOffset="77690.4297">5597 8134 20659,'0'-20'2562,"0"40"-1184,0-1 63,0 42 1,-19-2 31,19 1-416,-20-1-769,20 0-192,20-18-320,-1-2-192,-19-19-353,20-20-736,-20 0-1506,0 0-417,-20 0-6341</inkml:trace>
  <inkml:trace contextRef="#ctx0" brushRef="#br0" timeOffset="77856.4453">5418 8253 18897,'0'0'3620,"21"20"-1250,-1-1 321,39 1-930,-19 1-864,19-1-673,-19-1-288,19 1-544,-19 0-481,-1-1-865,-19-19-1666,-20 20-6950</inkml:trace>
  <inkml:trace contextRef="#ctx0" brushRef="#br0" timeOffset="107016.6016">6649 8253 12748,'0'-59'2370,"0"59"-384,0-20-385,0 20-223,0 20-33,0 19 32,21 1-384,-1 40-288,-2-2-161,2 2-95,1-1-193,-1 1-160,0-1-96,19-38 160,-19-2-32,-20-19 32,20-20 161,-20 0 63,0 0 289,0-20-321,-20-19-128,0-22 0,-19 2-31,-1-1-33,-1-19-160,3-21 0,-3 2-32,21-2-64,20 1-64,0 20-1,0 38 97,20 2 0,0 19-32,21 20 0,-23 20 64,23-1-32,-21 42 64,0-2-32,-1 1 96,-19-1 0,0 0-96,0 2 32,-19-2 32,-1-40-64,0 21-320,20-19-257,-21-2-384,21-19-288,0-19-705,0 19-608,21-41-2371,-1 2-8296</inkml:trace>
  <inkml:trace contextRef="#ctx0" brushRef="#br0" timeOffset="107299.8047">7046 8153 15630,'0'41'2723,"-20"-21"-993,20 19 127,0 20-95,0-18-353,20-2-384,0-19-480,21-1-321,-2-19 64,1 0-64,19-19 129,-19-21-161,-1 1-160,-19-21 96,-20 20-96,0-19-32,-39 19 0,-1 20-96,-19-19 32,-1 39-64,21-20 64,-22 20-192,41 20-65,2-20-351,-3 19-802,21 1-448,21 19-576,-21-18-3620</inkml:trace>
  <inkml:trace contextRef="#ctx0" brushRef="#br0" timeOffset="107483.3984">7443 8253 20243,'20'39'1249,"0"-19"64,1 1 481,-3-21-1058,2 20-511,1-1-193,-1 1-385,-20-20-800,20 20-384,-2-20-641,-18-20-3363</inkml:trace>
  <inkml:trace contextRef="#ctx0" brushRef="#br0" timeOffset="107627.9297">7443 8014 13388,'0'-59'417,"0"39"-1571,0 1-1696</inkml:trace>
  <inkml:trace contextRef="#ctx0" brushRef="#br0" timeOffset="107916.0156">7603 8114 14637,'39'119'4805,"1"-79"-2659,-20-1-448,-1 2 31,1-22-352,0 1-352,0-20-480,-20 0-385,0 0 32,0 0 33,0-39-225,0 19-97,0-40 65,-20 20-32,0-19 32,20 19-96,0 0 64,0 21 64,20 19-32,0 0 64,0 19 64,0 21 0,19 20-96,-19-21-32,21 1-320,-23-1-641,23 2-737,-21-22-512,0-19-416,-20 0-2723,19-19-8905</inkml:trace>
  <inkml:trace contextRef="#ctx0" brushRef="#br0" timeOffset="108103.5156">7980 7975 12940,'0'-59'4580,"0"39"-1601,20 20-481,-20 39-352,20 1-384,-1-1-417,1 41-768,0-21-449,20 2-64,-1-22-352,1 0-385,-1-19-320,1-20-160,1 0-897,-23-20-384,-18 20-1922,-18-19-10026</inkml:trace>
  <inkml:trace contextRef="#ctx0" brushRef="#br0" timeOffset="108501.9531">7801 8153 18129,'0'-39'2338,"0"19"-576,39-19 320,1 19-161,39-21-671,-18 2-674,18 19-480,-20 1 0,20-1-192,-19 20-192,-21-20-417,1 20-352,19 20 32,-18-20 128,-21 0 257,19 0 480,-39 0 64,20 0 64,-20 20 96,-20-20 64,-19 19 192,19 21 192,-21-21 321,3 22 32,-3-1-384,41-1-289,0-19-160,20-1 0,21 2 64,18-1-32,0 0-32,1-1 0,-20 1-64,-1 0 0,-19-1 96,0 1-96,-20 1 32,-20 18-160,0-19-96,0 0-801,1-1-1121,-21-19-1762,20 0-11627</inkml:trace>
  <inkml:trace contextRef="#ctx0" brushRef="#br0" timeOffset="109858.3984">9389 7757 15438,'0'-60'4645,"0"40"-2371,0 20-1153,0 20-128,20 20 416,0 19-160,-20 21-512,19-1-257,1 21-223,20-2-97,-20-37 0,19-2-128,1 1-160,1-21-449,-2-19-576,-19 0-609,0-20-352,-20 0-832,0-20-5350</inkml:trace>
  <inkml:trace contextRef="#ctx0" brushRef="#br0" timeOffset="110213.8672">9269 8114 17520,'0'-39'2947,"0"19"-1250,41-21 289,18 2 32,1-1-416,19 21-545,-20-1-737,22 0-256,-22 20-64,0 20-192,-19 19-256,-20 1-225,19-1 224,-39 22 289,20 17 96,-20-17 96,0-2 193,0 1 159,20-21 0,0-39 1,0 20-97,19-40 96,-19 1-192,21-42-224,-23 22-64,2-20-64,-20-1-160,0 20-225,-20 1-95,2 19 223,-23-1 65,21 1 96,-19 20-289,-1 0-704,20 20-737,0-20-1409,1 21-9898</inkml:trace>
  <inkml:trace contextRef="#ctx0" brushRef="#br0" timeOffset="119562.5">10759 8333 3651,'0'-21'3715,"0"21"-1697,0 0 545,0 0 255,0 0-447,19 0-802,1 0-352,0 0-160,0 0-384,1-20 192,-3 20-289,2-19 1,0-1-257,1-19-192,-1 19-32,-20-21 1,0 22-1,0-1-128,-20 0 0,-1 1 64,1 19-64,-18 0 64,-3 19 64,1 1 128,21 0 128,-21 20-31,40 0 159,-20-1 0,20 0-95,0 2-353,20-2 128,20-19-192,-1 0-32,1-1-288,-1-19-385,22 0-640,-23 0-257,23-19-864,-22-21-2275,1 21-8872</inkml:trace>
  <inkml:trace contextRef="#ctx0" brushRef="#br0" timeOffset="119968.75">11255 8153 17264,'-20'0'1441,"0"21"-224,20-1 289,-20 0-225,0 19-256,20-19-256,0 19-417,0-18-256,20-1 64,0-1-192,0-19 224,0 0-192,1-19 161,-3-22-225,2 2-33,-20-1 33,0-19 32,0 19-32,0-19 32,-20-2-224,2 2-32,-3 0 128,1 18 128,0 2 32,0 19 320,0 20 160,1 0 97,19 0 95,0 0-127,0 40-129,0 0-31,19 0-225,21 19 0,-20-20-192,39 22-320,-18-22-321,17 0-576,-17 2-577,18-2-320,-39-19-1762,0 19-9256</inkml:trace>
  <inkml:trace contextRef="#ctx0" brushRef="#br0" timeOffset="120673.8281">11691 8075 17584,'0'-20'2018,"0"20"-1505,0 0 512,-18 20 192,18-1 288,0 1-192,0 19-576,0 2-449,0-2-160,18 1-64,2-21 33,0 1-65,1-20-32,-1 0-96,-20-20 192,0 1-64,18-1-64,-18 0 0,-18 1 32,18-1 32,0 20 0,-20 0 128,20 0 32,0 20 96,0-1 1,0 21-97,20-1-96,18 2-32,3-2-32,-2 20 0,1-18 32,0 18-128,-1-20 32,-19 2-32,0-2 64,-20 1-128,0-1 0,-20 2-225,0-22 65,-19 1 0,-1-20-257,0 0 225,1 0 0,-2-20 127,3 1-31,18-22 160,-1 2 96,21-1 64,0 21 32,41-22-32,-23 21 97,23-19 63,-1-1-64,-1 21-96,1-42 0,-1 22-96,1 0 0,0-2 0,-1-18 0,-19 20 0,0-1 96,1 19 0,-21-18 33,-21 19 31,1 20 288,0-19-256,2 19-64,-3 19-31,-19 1-97,20 0-33,20 20 66,-20 0-98,20-1 65,0 0-128,20-19-416,0 21-225,20-22-672,-1-19-353,1 0-1153,1 0-5285</inkml:trace>
  <inkml:trace contextRef="#ctx0" brushRef="#br0" timeOffset="120947.2656">12466 8094 13773,'20'-39'6566,"-20"19"-5093,0-1-480,0 21 0,-20 0 192,0 21 0,0-1-288,0 19-609,20 1-192,0 0-96,20 0 65,0-21-65,0 21-32,19-1-65,22-18-127,-23-1 64,-18-1 0,1 1 192,-21 0 0,0-20-32,-21 19-288,1-19-385,-18 20-480,-3-20-737,21 0-1729,-19 0-10731</inkml:trace>
  <inkml:trace contextRef="#ctx0" brushRef="#br0" timeOffset="122164.0625">13240 8134 18481,'0'-20'2082,"0"20"-865,20 20 513,0 20-193,-20-20-224,20 19-512,-1 1-384,-19-1-257,20 2-32,0-22-96,-20 1 32,20-20-288,-20 20-513,21-20-672,-21 0-705,0-20-353,-21 0-3490</inkml:trace>
  <inkml:trace contextRef="#ctx0" brushRef="#br0" timeOffset="122503.9063">13201 7896 18801,'19'-41'2274,"-19"22"-640,20 19-97,20 19-319,-20 22-290,19-2-447,1 20-353,-1 2 0,2 18-32,-1-19-64,-1-21 32,1 1 0,-20-1 0,-1-39 1,-19 21 31,0-21 288,0 0 0,0 0-63,-19-41-129,19 22 32,-20-21-192,20 1 32,0-2-96,20 2 64,-20 19-128,19 20-96,1 0 224,0 20-96,0 19-32,19-18-417,1 19-576,0-1-512,-1-19-705,2-1-833,-1 1-5221</inkml:trace>
  <inkml:trace contextRef="#ctx0" brushRef="#br0" timeOffset="122750">14114 8075 18737,'-20'-40'2787,"0"40"-1378,0 0 33,-19 20 127,-1 0-31,20 39-321,-1-19-385,3 19-351,18 0-97,0-18-352,39-2 96,1 1-192,-1-21-160,21-19-224,-21 0-161,1-19-480,1-1-576,-23 0-802,-18 1-480,0-1-3907</inkml:trace>
  <inkml:trace contextRef="#ctx0" brushRef="#br0" timeOffset="122903.3203">14252 8233 19602,'0'40'1954,"20"-21"224,1 1-352,-1 1-769,-2-21-769,-18 20-256,21-20-256,-1 0-545,0 0-800,-20-20-674,0 20-1216,0-21-9929</inkml:trace>
  <inkml:trace contextRef="#ctx0" brushRef="#br0" timeOffset="123033.2031">14232 7955 17808,'-39'-59'2146,"39"59"-928,0-20-834,21 20-384,-21 0-288,18 0-994,2 0-2946</inkml:trace>
  <inkml:trace contextRef="#ctx0" brushRef="#br0" timeOffset="123786.1328">14610 8055 18129,'-20'-20'2754,"0"20"-1120,20 0-257,-20 20-192,20 0 64,-20 39-416,20-19-288,0 19-97,0 0-192,0 2-127,20-22-97,0 0 0,0-19-96,19-20 64,-19 0-65,0-20-31,0-19-32,1 0 0,-1-2 160,-20-18-128,0 0 96,0-21-288,-20 1-289,-1-1-95,21 21 127,-20-21 65,0 41 287,20-1 161,-20 40 321,20-19 383,-19 38-63,-1 1-33,20 19 161,0 20-160,0 2-1,0 17-191,20 3-193,-1-3-96,1 2 0,20-21-32,1-18-128,18-2 64,-19-19-160,-1 0 224,1-20-160,-1-20 160,-19 0-128,20 1 96,-40-22-128,20-18-32,-1 20-65,-19-1-287,0-20 256,-19 40-97,19-19 193,-20 39-128,0 0 288,20 0-96,-20 20 96,20 19 64,-20 0 192,20 2-31,20 18-161,0-20-96,0 2 32,39-2-352,-18-19-353,-3 0-576,3-20-961,-1 0-193,-22-20-1600,-18 0-6247</inkml:trace>
  <inkml:trace contextRef="#ctx0" brushRef="#br0" timeOffset="124068.3594">15226 8055 19698,'0'39'2659,"18"-19"-802,-18 19-63,21 2-96,-21-21-353,20 19-544,0-19-577,-20-1-96,20-19-64,-20 0 32,19 0-64,-19-19-64,0 19 0,0-20 32,0-19 32,20 39-64,-20-20-32,20 20 64,0 0-32,0 20-32,-1-1 0,1 1-448,20 0-449,1-1-737,-23 1-993,23-20-191,-21-20-3492,0 1-8168</inkml:trace>
  <inkml:trace contextRef="#ctx0" brushRef="#br0" timeOffset="124256.8359">15623 7816 23478,'20'39'2498,"-1"2"-864,-19 18-417,20 0-64,0 2-577,0-2-383,0-19-225,-1 0-385,21-21-191,-20 1-449,-20-20-993,20 0-1314,-40-39-3234</inkml:trace>
  <inkml:trace contextRef="#ctx0" brushRef="#br0" timeOffset="124430.6641">15544 8014 22645,'0'21'3940,"38"-21"-2531,3 0-128,18 0-128,-19-21-384,19 21-641,-19 0-128,-20 0-544,19 0-898,-39 0-704,20 21-1249,-40-21-801</inkml:trace>
  <inkml:trace contextRef="#ctx0" brushRef="#br0" timeOffset="132086.9141">16615 8174 96,'0'0'1121,"20"0"64,-20-21-32,0 21 0,0 0 288,0 0-448,0 0 32,0 0 128,0 0 257,0-19 95,0 19-128,0-20 353,0 20 32,0-20-417,0 20-160,0-19-288,20-1-288,-20 20 95,0-20-31,0 20-1,0 0-63,-20 0-225,20 20-63,-20-20 127,0 39 65,0 1 159,1 0-191,-1 0 127,20-1-319,0 0 31,20-19 0,-1 1-224,21-1 0,0-20 0,-1 0 65,1-20-97,-1-1 0,-19-18-160,21-1 0,-41 21-65,20-21 161,-40 0-192,20 0-32,-21 21-160,-19-1 95,22 0 129,-23 20-160,21 0-289,-19 0-127,19 0-289,0 20-160,20 0-417,-20-1-1569,20 1-5573</inkml:trace>
  <inkml:trace contextRef="#ctx0" brushRef="#br0" timeOffset="132448.2422">16893 8055 18577,'20'39'2819,"0"-19"-1954,-20 0 448,20 20-160,-1 0 256,-19-21-480,20 1-448,0 0-161,-20-20 0,0 0 33,0 0-97,0-20-96,0 0-96,0 1-96,0-21 64,0 19-32,20-18-64,0 0 96,-1 19-96,1 0 160,0 20-192,-20 20 96,20 0-32,0 19 128,-20-19-160,19 20-417,1-20-704,0 19-608,0-19-385,1-20-641,-21 20-5573</inkml:trace>
  <inkml:trace contextRef="#ctx0" brushRef="#br0" timeOffset="132746.0938">17668 8075 19794,'18'19'1378,"-18"21"-386,20-21 290,-20 22 511,0-21-447,21 19-738,-21-19-512,20-1 0,0-19-288,-1 0-160,-19 0-865,20 0-577,-20-19-320,0-21-1153,-20 21-4837</inkml:trace>
  <inkml:trace contextRef="#ctx0" brushRef="#br0" timeOffset="132892.5781">17668 7916 4612,'-41'-40'13517,"21"19"-12076,20 2-800,20 19-289,-20-20-256,21 0-801,-1 20-1761,-2-19-9385</inkml:trace>
  <inkml:trace contextRef="#ctx0" brushRef="#br0" timeOffset="133074.2188">17846 7697 19154,'39'40'3939,"-19"-20"-1761,20 0-352,-1 39-417,1-19-352,-20 0-544,1 19-353,17-20 0,-18 22-288,1-42-64,-1 21-321,0-21-223,-1-19-706,-19 0-768,0 0-480,0 0-2851</inkml:trace>
  <inkml:trace contextRef="#ctx0" brushRef="#br0" timeOffset="133259.7656">17786 7975 21748,'20'19'2691,"20"-38"-1602,19 19 672,20-20-223,2 20-481,-2-20-705,0 20-256,-39 0-256,-1 0-320,1 0-417,-20 0-801,-20 20-1281,0-20-864,0 20-8457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07:42.33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3553 10397 7078,'-20'-20'128,"20"20"65,-20 0 575,20-19 449,-20 19-96,0 0-256,1-20-64,-1 20-288,0 0-289,0-20-128,-21 20 192,3 0 128,-3 0 65,3 0 63,-3-21-223,-18 21-129,19 0-64,-19 0-32,19 0 32,-19-19-96,-2 19-32,3 0 0,-3 0 0,2 0 0,19 0 0,-19 0 0,-2 19 0,-18-19 64,20 0-96,-1 21 64,1-21 0,19 20-32,-19 0 0,19-20 0,-19 19-32,18 1 0,3 19 32,-3-19 0,21 21-32,2-22 0,-23 1 32,21 0-32,0-1 0,1 21 32,-21 0 0,20-20-32,20 0 0,-20-1 32,20 21 32,0-19-32,20-1 64,-20-1 0,20 1 0,-20 19 32,20-19-64,-20 0 1,20 20-66,-20-20 66,19 19-33,-19 1-33,20-21 33,0 22-32,21-21 32,-23-1-32,22 21 32,1-21-32,-2 22 96,1-21-32,-1 0 1,1-1 31,0 21 0,19-21 0,-19 2-32,39-1 32,-20 0-96,2-1 64,18 1 0,-20-20 32,1 20-32,19-20-32,-20 0 64,2 19 32,18-19 32,-20 0 64,21 0 33,-1 0-129,0 0-64,21 0 0,-21 20 0,1-20 0,-1 0 0,1 0 0,-1 0 32,20-20-64,-20 20 192,-19 0-32,19 0 96,0 0-63,1 0-97,0 0-64,-1-19 0,0 19 0,0 0-32,2 0 32,-22 0-32,20-20 32,0 20-64,-19 0 32,20 0 0,-1 0-32,1 0 64,-1 0-64,0-20 64,0 20 0,1-19-32,0-1 32,-1 0-64,0-1 64,0 2-32,21-21 0,-21 21 0,1-21 0,-1 21 0,0-22 0,0 1 0,2 1 32,-22-2-32,0 2-96,-19 0-96,0-1-97,-1 0 1,2 0 128,-21 1 64,-20 19 0,0-19 96,0-2-32,0 2 32,0-1 0,-20 21 0,-21-22 0,21 2-32,-19 19 32,-21 0 0,21-19-32,-21 18 32,-19 1 64,20 1-32,-20 19 32,-2-20-32,2 0 0,0 20 32,0 0-32,-2 0 32,2-19-32,0 19 32,-20 0-64,0 0 0,20 0 32,-41 0 32,21 0 64,0 0 161,-1 0-161,1 0 0,-20-20 0,20 20-32,-21 0 96,1 0-96,0-20 97,-19 20-129,-2-21-32,2 21 96,19 0-96,-21-19-64,21 19-256,-19 0-834,18 19-1440,-19-19-6631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02:58.6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753 3151 16143,'-20'-60'2370,"0"40"-736,20 1 255,0-1-607,0 20-802,0 0 161,0 0 448,0 39-353,0-19-255,20 40-129,-20-20-64,20 19-95,1-18-97,-1-2 128,-2 0-544,-18 1-353,21 0-608,-1 0-609,0-21-416,-20 21-1890,0-21-9609</inkml:trace>
  <inkml:trace contextRef="#ctx0" brushRef="#br0" timeOffset="195.3125">555 3647 14733,'-99'40'2211,"58"-21"-802,3 1 224,18-20-191,20 0 191,0 0 225,20 0-513,18 0-416,23 0-288,18-20-321,20-19-160,0 19-192,1 1-224,-1-1-192,-20 0-738,-19-20-1088,20 20-512,-22 20-1891</inkml:trace>
  <inkml:trace contextRef="#ctx0" brushRef="#br0" timeOffset="398.4375">357 3191 20275,'-21'-59'1665,"62"-2"-512,18 2 129,20-1-898,1 1-256,20 0-128,-21 18-512,0 2-962,0-1-896,1 21-2210</inkml:trace>
  <inkml:trace contextRef="#ctx0" brushRef="#br0" timeOffset="716.7969">1211 3132 18001,'79'137'384,"-59"-76"96,19-22 545,-19 1-224,20-19 416,-21-2 161,-19 1-65,20-20 32,-20 0-768,0-20-321,-20 1-32,20-22-32,0 21-160,0-19 0,0 0-128,-19 17 128,19 3-320,19 19 288,1 0-96,0 0 0,0 41 64,19-22-961,22 21-865,-3-1-704,-17 2-3204</inkml:trace>
  <inkml:trace contextRef="#ctx0" brushRef="#br0" timeOffset="1158.2031">2124 3230 21588,'19'-39'897,"-38"19"-321,-1 20 577,-20 0-480,19 0-192,-17 20 479,17 19-479,1 0-417,0-17-32,20 17-32,20-19-32,-20-1-160,20-19-161,-20 0-127,21 0 64,-1 0 63,-2-19 97,-18 19 160,21 0-128,-21 0 128,0 39 192,20 2-64,-20 18 32,20 19-160,0 22 352,-1-20-320,1-1 96,0-20 128,-20 21-64,0-41 0,-20 22 0,0-22-96,1-19 0,-1 19-96,-20-19-448,1-20-417,-2 0-801,1-20-3010</inkml:trace>
  <inkml:trace contextRef="#ctx0" brushRef="#br0" timeOffset="1708.9844">2361 3548 11691,'40'19'3299,"-19"-19"-1570,-21 0 866,18 0-673,2 0-97,-20-19 33,0-1-641,0-19-640,0-1 31,-20 0-255,2 0-1,-3-19-320,1 18-32,20-18 0,0 40-192,20-21-225,1 40-607,17 0-450,-17 0-256,19 0-416,-1 40-2210,-19-21-9609</inkml:trace>
  <inkml:trace contextRef="#ctx0" brushRef="#br0" timeOffset="1976.5625">2798 3310 15534,'41'0'2691,"-23"0"-353,2-19-576,1 19-609,-1-22 320,0-17-416,-2 19-544,-18 1-225,0-1-32,0 20-96,-18-20 97,18 1-161,-20 19-32,-21 0 0,3 0-192,18 19 96,-21 1 32,21 19-64,1 20 192,19-18-64,0-1 32,0-1-160,19 2-96,21-2-481,1-19-640,18-1-545,-1-19-448,3-19-2018,-2-1-10762</inkml:trace>
  <inkml:trace contextRef="#ctx0" brushRef="#br0" timeOffset="2346.6797">3215 3230 18545,'-40'0'961,"40"20"320,-20 21 32,20-2-352,-19 20 192,19-18-480,19-2-513,21 0-96,1-19 32,-3 0 129,3-40-33,-3 0 0,3-19-128,-21 0 0,0-2 0,-20-18 32,-20-2-128,0 2 96,0-19-256,-19-2-192,-2 21 192,1-2 288,22 22 160,-3 19 32,1 1 481,20 19 0,0 0-737,0 19-64,20 40 448,1 2-96,-3-2 1,22 21-97,1-21-512,18 0 95,-19 1-447,19-20-481,-19-1-673,-1-19-576,1 1-1698,-20-21-8776</inkml:trace>
  <inkml:trace contextRef="#ctx0" brushRef="#br0" timeOffset="2477.5391">3632 3350 17584,'21'19'1185,"-21"-19"801,18 20-1505,23-20-513,-21 0-225,0 0-896,-20 0-2178</inkml:trace>
  <inkml:trace contextRef="#ctx0" brushRef="#br0" timeOffset="2614.2578">3592 2932 12203,'0'-19'5413,"0"-1"-6406,20 20-800,0 0-6183</inkml:trace>
  <inkml:trace contextRef="#ctx0" brushRef="#br0" timeOffset="2904.2969">3930 3210 19506,'59'-39'1794,"-19"19"-97,-20 1-480,-1-2-480,-19 1 192,0 0-513,0 1-287,-19-1-194,-1 0-95,0 20 0,-20 0-32,21 0 32,-21 20 128,20 19-64,-19 1 192,19 20 0,20-21 96,0 20-96,20-18-64,19-1 0,1-1-416,-1 2-193,21-22-288,-1-19-608,2 0-833,-23 0-2979</inkml:trace>
  <inkml:trace contextRef="#ctx0" brushRef="#br0" timeOffset="3215.8203">4208 3151 19474,'0'-19'2466,"0"19"-1217,0 0 321,0 39 63,0-19 129,20 19-449,0 0-800,-20 2-289,19-1-64,21-21-96,-20 1-64,-20-20-96,20 0-64,-20 0-32,20-20 192,-20 1 0,0-21-192,0 21 288,0-22-64,19 21-96,-19 0 0,20 1 64,0 19 96,0 19-32,1 21-128,-3 1 160,22-2-288,-19 0-353,-1-19-608,19 0-993,-19 1-480,-20-21-834,20-21-8071</inkml:trace>
  <inkml:trace contextRef="#ctx0" brushRef="#br0" timeOffset="3411.1328">4566 2773 19122,'18'20'2818,"3"0"-672,-1 40-96,20-1-801,-21 2-544,21-2-417,-20 21-127,19-41-386,-19 20-191,20-39-193,-20-1-736,-20-19-801,19 0-769,-19-19-8936</inkml:trace>
  <inkml:trace contextRef="#ctx0" brushRef="#br0" timeOffset="3614.2578">4525 3111 19026,'0'0'5861,"21"-20"-4932,17 0 544,23 1-512,-22-1-128,1 0-192,19 20-417,-19 0-480,0 0-609,-1 0-769,1 0-512,-1 20-769,2-20-512,-1 0-2370,-1 0-4613</inkml:trace>
  <inkml:trace contextRef="#ctx0" brushRef="#br0" timeOffset="3845.7031">5101 3032 6053,'80'-39'6919,"-61"19"-1474,1-1-1922,-20 1-1313,0 20-608,-39 0-641,19 0-289,-40 20-63,21 1-64,-1-1-257,19 19-160,1 0-160,20-19-64,20 21 96,21-22 0,18 1 32,1 0 32,-1-1-96,1 1 384,-21 0-224,-19 21 64,1-22 33,-21 1 95,-21 19-128,-19-19-288,1 0-224,-21 20-833,1-20-1442,19 0-1889,-19-20-8745</inkml:trace>
  <inkml:trace contextRef="#ctx0" brushRef="#br0" timeOffset="4643.5547">336 3985 6117,'-20'19'9481,"20"-19"-9257,0 0 1186,20 0 95,21 0-576,-3 0-96,23 0-96,18 0 191,20 0-127,21 0 32,19 0-353,19 0-127,61 0-33,99 0-192,58-19-32,41-1 97,-20 0-193,-59 1 768,-40-1 225,-41-1 128,-18 21-128,-20 0-416,-61-20-321,-19 20-160,-39 0 32,-41-20-64,1 20 32,-41 0-160,1 0-288,-20 0-96,0-19-674,0 19-1696,0 0-1955,0-20-8487</inkml:trace>
  <inkml:trace contextRef="#ctx0" brushRef="#br0" timeOffset="7730.4688">4625 3926 2978,'20'0'1890,"-20"0"-288,0 0 31,0 0-320,0 0 577,0 0-224,0-20-930,0 20-255,0 0 224,0 0 95,0 0-191,0 0-225,0-21-31,0 21-161,0 0 32,0 0 32,0 0-96,0 0-96,0-20 97,0 20 31,0 0-64,0 0 64,0 0 96,0 0 33,0 0 63,0 0 32,20 0 353,-1 0-96,1 0-65,40-20 1,-21 20-129,21 0-31,-21 0-1,22-19-63,-23 19-385,3 0 32,-3 0-64,-17 0 128,-1 0-224,0 0-385,0 0-1120,-20 0-1955,0 0-9672</inkml:trace>
  <inkml:trace contextRef="#ctx0" brushRef="#br0" timeOffset="15381.8359">476 4998 16431,'-61'0'2915,"61"0"-1986,0 0 256,0 0 512,0 0-736,21 0-288,19 0-129,-1 0-319,1 0-129,19 0-288,-19 0 480,19-20-640,-19 20-353,19 0-640,-38-21-65,-1 21-800,0 0-2274,-20 0-10058</inkml:trace>
  <inkml:trace contextRef="#ctx0" brushRef="#br0" timeOffset="15924.8047">1567 4998 15758,'-20'-41'1762,"0"21"-481,1 0 417,-1 1 320,0-1-353,0 0-287,-19 1-353,19 19-513,-20 0-224,1 0-288,19 39 193,0 0-289,0 1-1,20 1 1,0-2 64,0 0-160,20 2 32,20-21-128,-1-20 63,1 0 1,-20-20 64,19-1 96,-19 1 160,0-19 0,-20 0-32,0 19 193,-20-1 223,0 1 65,20 0-193,-20 20-416,20 0 0,0 20 160,0 0-192,20 1 160,20-1-256,-20 19-289,19-19-416,-19-1-512,21 1-289,-3 1-31,-17-21-1218,19 0-4484</inkml:trace>
  <inkml:trace contextRef="#ctx0" brushRef="#br0" timeOffset="16170.8984">1826 5096 14765,'39'21'2563,"-19"-1"-481,0-20 32,-20 19-32,0-19 640,0 0-1504,0-19-802,0-1-96,-20-1-31,20 1-65,-20-19-192,0 0 64,20-2-128,-19 1-385,19 21 449,0-1-928,0 0-866,19 20-512,1 0-609,0 20-4196</inkml:trace>
  <inkml:trace contextRef="#ctx0" brushRef="#br0" timeOffset="16387.6953">2183 5137 19506,'-40'-41'1441,"21"21"65,-1-19 223,0 19-31,20-19-385,0-2-544,-20 21-641,20 1-288,0-1 576,20 0-608,0 20-833,0 0-1025,19 0-704,-19 20-2435</inkml:trace>
  <inkml:trace contextRef="#ctx0" brushRef="#br0" timeOffset="16794.9219">2600 4858 19538,'-40'-19'2178,"19"-1"-833,3 20 321,-2 0-161,0 20-255,-1-1-322,1 21-607,2-1-225,18 2-288,18-2 96,-18 1 31,20-21 130,21 1-162,-21-20-31,-2 0-32,3-20 128,-1 20-224,-20-39 64,20 19 320,-20 1-64,0-1-64,-20-1 96,20 21 96,0 0 96,-20 0-127,20 0-193,0 21-65,0-1 1,20-1-32,0 1-897,0 0-768,0-1-65,19-19-160,-19 0-1569,0 0-5606</inkml:trace>
  <inkml:trace contextRef="#ctx0" brushRef="#br0" timeOffset="17126.9531">2778 4937 17712,'0'0'2467,"0"0"-802,0 20 385,20 1-609,-20-21-832,21 20 0,-1-1-321,-2-19-96,23 0 96,-21 0-192,0-19-31,-2-1-65,-18-1 96,0 1-64,0 20 128,21-20-224,-21 20 160,0 0-32,0 0 64,0 20 320,20 0 161,20 21-257,-21-2-127,1 0-65,20 22 0,-20-22-32,-1 0-64,-19 1-96,20 0 0,-20 0 32,-20-21-352,1 1-257,-1 0-352,0-1-672,-20 3-898,21-22-287,-21 0-8201</inkml:trace>
  <inkml:trace contextRef="#ctx0" brushRef="#br0" timeOffset="17800.7813">3770 4600 10121,'-38'-39'8584,"18"19"-6918,-1 20-65,21 0-416,-20 20-288,2-1 64,-23 40 32,21 2-224,20 17-353,-20 22-384,20-41-64,20 21-352,0-21-193,0-18-672,19-2-641,22-19-320,-23-20-1954,23-20-11819</inkml:trace>
  <inkml:trace contextRef="#ctx0" brushRef="#br0" timeOffset="18068.3594">4049 4858 17840,'-40'20'1666,"20"0"-865,0 19 960,1 2-383,19-21-161,0 19-480,0 0-417,39-19-64,1-20 64,-1 0-31,1 0-1,1-20-64,-3 1-32,-17-1-160,-1-19-32,-20 19-64,0-21-64,-41 21-352,3 1-97,-3 19-192,1 0 385,1 0-449,19 19-832,0 1-706,20 0-3362</inkml:trace>
  <inkml:trace contextRef="#ctx0" brushRef="#br0" timeOffset="18250.9766">4386 5057 19570,'-19'-40'2274,"-1"21"481,20-22-1026,-20 21-608,0-19-992,20 19 415,0-19-704,20 19-417,0 20-672,19 0-993,1 0-705,19 0-4388</inkml:trace>
  <inkml:trace contextRef="#ctx0" brushRef="#br0" timeOffset="18546.875">4764 4541 18929,'0'-20'3556,"19"20"-3108,1 20 865,0 0 545,0 19-384,0 0-610,-1 41-319,1-21-417,0 21-96,21-21-192,-23 2-385,2-22-576,1-19-672,-1 0-257,18-20-545,-17 0-4515</inkml:trace>
  <inkml:trace contextRef="#ctx0" brushRef="#br0" timeOffset="18700.1953">5141 4917 18641,'0'40'1858,"20"-40"-673,-20 21 192,20-1-352,-1-1-833,-19-19-288,20 0-608,0 0-738,0 0-1633,-20-19-10922</inkml:trace>
  <inkml:trace contextRef="#ctx0" brushRef="#br0" timeOffset="18836.9141">5121 4739 18513,'0'-20'705,"0"1"-641,0 19-256,20-20-801,0 20-481,0-20-3266</inkml:trace>
  <inkml:trace contextRef="#ctx0" brushRef="#br0" timeOffset="19096.6797">5398 4700 17552,'0'19'2050,"-18"-19"-1634,18 20 641,-20 0 0,20-1 161,0 22-386,20-21-639,-2-1-97,2 1-64,21 0 128,-21-1-384,19 1 256,-19 0-32,0 1-32,0-21 224,-20 20 64,0-20 64,-20 19-320,0 1-96,0-20-480,0 0-385,1 20-833,19-20-2434,-20-20-11371</inkml:trace>
  <inkml:trace contextRef="#ctx0" brushRef="#br0" timeOffset="19293.9453">5578 4680 23061,'19'0'1282,"1"0"31,0 0-416,0 20-129,0 19-223,-1 0-129,1 2-288,0 18-672,0-20-449,1 1-320,-21-19-961,18-1-609,-18-1-4036</inkml:trace>
  <inkml:trace contextRef="#ctx0" brushRef="#br0" timeOffset="19473.6328">5578 4858 19794,'0'0'1954,"0"-19"-1057,19 19 801,1 0-97,20 0-256,-1 0-480,21 0-416,-21 0-289,1 0-384,-19 0-449,-1 0-768,-2 0-1058,-18-20-1056,0-1-11692</inkml:trace>
  <inkml:trace contextRef="#ctx0" brushRef="#br0" timeOffset="19669.9219">5777 4541 3395,'99'0'15054,"-20"20"-12940,-20 19 416,21 0 33,-21 2-321,-18-2-641,-3 20-992,-38 2-513,21-2-256,-21-20-32,0 2-481,-21-21 0,1-1-416,20 1-1121,-18 0-1345,-3-20-6374</inkml:trace>
  <inkml:trace contextRef="#ctx0" brushRef="#br0" timeOffset="21182.6172">7146 4839 10634,'-21'-20'6053,"21"20"-4451,-18 0-289,18 20-32,-20-1 161,20 21-161,0 19-96,0-18-673,20-2-31,-2-19-33,23-1 33,-1-19-97,19 0-64,-19-19 33,-1-21-385,1 1 32,-40-2-160,0 2 64,0-1-289,-40-20 673,20 40-384,-19 1 0,-1-1-416,1 20-1,19 0-640,0 20-256,20 19 160,20 2-929,19-2-2435,21 0-9416</inkml:trace>
  <inkml:trace contextRef="#ctx0" brushRef="#br0" timeOffset="21357.4219">7603 5017 13068,'59'0'3972,"-59"-19"-1474,0-1-320,-20-1-640,-1-19-33,-37 1-64,17 0-864,2-22 512,-21 2-737,21 0-288,19-21 0,0 21-256,0-1-32,20 21-577,20-1-928,0 21-578,20-3-1472,-21 22-10923</inkml:trace>
  <inkml:trace contextRef="#ctx0" brushRef="#br0" timeOffset="21524.4141">7146 4739 23798,'-21'0'993,"42"-20"-481,39 1 257,-1-1-416,0 0-193,21-1-353,-21 21-1280,20 0-1442,0-19-4804</inkml:trace>
  <inkml:trace contextRef="#ctx0" brushRef="#br0" timeOffset="22125">8198 4719 14221,'0'-59'3299,"0"59"-833,0-21-768,20 21-385,-1 21 65,21 19-33,1-1-448,-3 20-385,23 1-256,-22-20 33,21-1-1,-21 2-288,1-21 320,-20-1-96,0-19 97,-1 0-129,-19 0 96,0 0 257,0-19-289,0-22-96,-19 1-64,-1 1-64,0-20-544,0 18 704,20-18-1153,-20 20-128,20 19-160,0-1-641,20 21-576,0 21-1186,0-21-6373</inkml:trace>
  <inkml:trace contextRef="#ctx0" brushRef="#br0" timeOffset="22436.5234">8834 4798 9224,'0'0'8616,"18"0"-7623,3 0 1249,-1 0-960,20-20-578,-1 1-544,-19 19 193,20-20-225,-21 0 0,1 1 192,-20-1-95,0 0 31,-20 20-128,1-21 96,-1 21-32,0 0 353,0 0-1,-19 21 33,19-1-97,0 0-159,20 19-97,0 0-128,0 2-64,20-2-32,0-19-96,19 0-385,1-1-511,19 1-706,2-20-224,-3 0-1249,-17 0-3876</inkml:trace>
  <inkml:trace contextRef="#ctx0" brushRef="#br0" timeOffset="22625">9349 4978 17136,'0'0'2082,"0"-21"-128,-19 1-225,19-19 97,-20 19-257,20-19 321,0-2-1153,-20 2-449,20 19-160,0-19-288,20-1-384,0 19-513,-1 21-641,1-19-640,20 19-833,-1 0-6278</inkml:trace>
  <inkml:trace contextRef="#ctx0" brushRef="#br0" timeOffset="22856.4453">9648 4461 17520,'-20'-79'2274,"20"60"96,0-3-384,20 22-480,-20 0-321,18 22-64,3 17-448,19 20-161,-20 21-320,19-21-96,1 21-128,-1-21-128,1 0-320,0-18-225,-21-22-640,21 1-481,-40 0-448,0-20-1153,0-20-9578</inkml:trace>
  <inkml:trace contextRef="#ctx0" brushRef="#br0" timeOffset="23095.7031">9587 4719 19122,'0'-19'1697,"20"19"-576,21-20 609,18 20-353,0-20-64,1 20-672,-1 0-257,1 0-127,-1 20-33,0-20-64,2 20-32,-23-1 32,23 1-128,-41 19 64,19-19-96,-19-20 0,0 21-96,0-1-416,0-20-930,-20 0-960,0 0-577,0-20-6790</inkml:trace>
  <inkml:trace contextRef="#ctx0" brushRef="#br0" timeOffset="23237.3047">10104 4461 20179,'-41'-20'1729,"41"1"-544,20-1-480,1 20-673,19-20-352,-1 20-865,1 20-2018,-1-20-15471</inkml:trace>
  <inkml:trace contextRef="#ctx0" brushRef="#br0" timeOffset="23826.1719">10679 4541 18257,'0'-20'2082,"-19"1"192,19 19-929,-20 0-256,0 0 0,0 19-448,0 1-225,1 19-127,19 20 95,0-18 0,0 18-192,19-20-63,21 2-33,19-21 0,-19-1 64,39-19-64,-18 0 0,-3-19-64,22-22 32,-40 21-224,19-19 192,-39 0-96,20-1 160,-40 0-32,0 20-32,0 0 64,-20 1 0,-20 19-128,20 0 160,-19 0-128,-1 19-32,19 1-32,-17 19 64,38 2 0,-21-2-96,42 20-32,-1-39-32,19 21-256,40-22-577,-19-19-513,19 0-416,0 0-640,-18-19-2243,-2-1-8391</inkml:trace>
  <inkml:trace contextRef="#ctx0" brushRef="#br0" timeOffset="24087.8906">11612 4561 12299,'0'-59'6855,"0"18"-4037,0 21-512,-20 20-736,1 0-609,-1 20 160,-20 0-352,20 20-289,1 19-256,-1-19-224,20 0 96,39 19-128,-19-39-96,40 19-32,-1-19 0,0 21-224,2-41 320,-23 19 96,-18 1-96,-20 0 128,0-1-128,-20-19-129,-18 20 353,17-20-1088,-37 20-514,17-20-1312,1 21-513,1-21-16847</inkml:trace>
  <inkml:trace contextRef="#ctx0" brushRef="#br0" timeOffset="26166.9922">456 5911 17584,'-20'19'769,"-1"-19"-577,21 20 1089,21-20-544,-21 20-193,20-20-63,0 0-321,19 19-160,-19-19-448,20 0-673,-20 0-1154,19 0-3746</inkml:trace>
  <inkml:trace contextRef="#ctx0" brushRef="#br0" timeOffset="27246.0938">357 6009 11178,'-21'0'513,"1"0"800,2-20 609,18 20-385,-20-19-160,20 19-416,-21-20-64,21 20-32,0 0 32,0 0-257,0 0-127,0 0 63,21 0-63,-1 0-33,-2 0 129,23 0-161,-1 20-159,-1-20-97,21 0-96,-21 0 32,21 0-64,-41 0 64,1 0-192,0 0-224,0 0-577,1 0-384,-21 0-449,18 0-1120,-18 19-3813</inkml:trace>
  <inkml:trace contextRef="#ctx0" brushRef="#br0" timeOffset="27847.6563">1488 6009 12235,'-40'-39'929,"1"19"640,19 0 65,-20 20-353,20-19 0,-19 19-95,19 0-450,0 0-319,-1 19 95,3 1 97,-2 0 63,0 19-223,20-18-225,0 19-192,0-21 96,0 21-96,20-21 160,0-19-32,19 20 33,-19-20-1,20-20 32,-1 1-128,1-1 96,-20-19-32,-1 19-127,-19 0 63,0-1-64,0 21 160,0-20-128,20 20-64,-20 0-96,0 20 128,0 1 0,0-1-128,0 0-128,0-1-481,40 1-96,-1-20-416,1 20 192,1-1-961,-3-19-1281,3 0-4388</inkml:trace>
  <inkml:trace contextRef="#ctx0" brushRef="#br0" timeOffset="28029.2969">1845 6168 17744,'0'-20'1634,"0"1"-129,-19-1 33,-1-19-225,20-1-320,-20-1-449,20 2-512,0 0-160,0 19-576,0-21-289,0 41-737,0-19-1793,20 19-2723</inkml:trace>
  <inkml:trace contextRef="#ctx0" brushRef="#br0" timeOffset="28238.2813">2124 6148 16912,'-20'0'1313,"0"-19"352,20-1-191,-20-19-129,20 19 64,-21-21-704,21 21-545,-18-19-352,18 19 96,18-19-641,3 39-800,-1 0-513,0 0-2210,19 0-11115</inkml:trace>
  <inkml:trace contextRef="#ctx0" brushRef="#br0" timeOffset="28622.0703">2620 5891 19794,'-40'-21'1185,"40"1"-160,-20 20 353,-1 0-578,3 20-31,-2 1 32,0 18-321,20 1-159,-21-1-33,42 2-128,-1-2 128,18 1-95,3-40-65,-1 19-96,-20-19 64,-1-19 0,1-1-160,0 0 128,-20 1-128,0-1 64,0 0 64,0 20-32,0-21 64,-20 21-192,20 0 96,-20 21-96,20-21-128,0 20-33,0 0-607,20-1-482,0 1-351,0-20-33,0 0-896,19 0-3652</inkml:trace>
  <inkml:trace contextRef="#ctx0" brushRef="#br0" timeOffset="28956.0547">2898 5950 18001,'-21'0'2370,"21"0"-801,21 0 289,-21 20-801,20-1-384,0 1-1,-2 1-447,3-21-33,19 0-64,-20 0-64,-1 0 32,1 0-96,0-21-32,0 21-32,-20-20-32,20 20-96,-20 20 192,19 1 128,1-1 0,0 19 0,21 20 160,-3 2-288,3-2 449,-21 21-129,19-21 64,-19 0-256,-20-18 33,0 18-65,-20-40-192,-1 21-65,3-19-191,-23-21-353,1 0-384,1 0-1121,-1 0-544,20-21-6951</inkml:trace>
  <inkml:trace contextRef="#ctx0" brushRef="#br0" timeOffset="29556.6406">4167 5752 16367,'-18'-41'1473,"18"22"-448,-20 19 577,-1-20-161,21 20-416,-20 0 32,20 20-416,-20-1-449,20 22 192,-19 18 65,19 0-353,19 21-32,-19-21-32,20 2-288,21-22-353,-3 0-192,3-19-480,-1 1-256,-1-1-289,1-20-2498,0 0-9930</inkml:trace>
  <inkml:trace contextRef="#ctx0" brushRef="#br0" timeOffset="29838.8672">4485 5950 17040,'0'39'3395,"0"-19"-3043,0 1 929,20 19 33,0-21 31,1 1-512,17 19-129,3-39-191,-1 0-97,-1 0-31,-19-19-193,20-1 96,-21 0-192,-19 1-96,0-21-128,-19 19 0,-21 1-288,0 1-33,1 19 33,-1 0 159,1 0-31,19 19-320,-1-19-1090,21 20-320,0 1-416,21-1-2339,17 0-9064</inkml:trace>
  <inkml:trace contextRef="#ctx0" brushRef="#br0" timeOffset="29986.3281">4882 6129 14509,'40'0'4260,"-20"-20"-2114,-20 0-64,-20-19-320,20-2-96,-20 21-449,20-19-865,0 0-288,0 19-256,0-1-609,20 21-1153,21-20-928,18 20-2724</inkml:trace>
  <inkml:trace contextRef="#ctx0" brushRef="#br0" timeOffset="30526.3672">5518 5593 12780,'-20'-60'5989,"20"21"-3811,0 39-96,20-20-480,-20 20-609,20 39 320,0 1 32,0 20-416,-1 38-256,21-18-353,-20 20-96,19-21-96,1 1-96,-20-21-224,19-20-160,-19 2-449,21-21-256,-21-20-769,-2 0-832,3-20-257,-21-1-2882</inkml:trace>
  <inkml:trace contextRef="#ctx0" brushRef="#br0" timeOffset="30671.875">5894 5950 13901,'0'20'2690,"21"-1"-1024,-1 22 160,0-21-930,0 0-607,-1-1-225,-19-19-321,20 0-768,0 0-800,-20-19-4165</inkml:trace>
  <inkml:trace contextRef="#ctx0" brushRef="#br0" timeOffset="30824.2188">5876 5732 17360,'-20'-40'1121,"20"40"-641,20-20-159,-2 0-289,3 20-64,-21-19-417,20 19-1440,0 0-4261</inkml:trace>
  <inkml:trace contextRef="#ctx0" brushRef="#br0" timeOffset="31077.1484">6212 5692 17808,'0'40'801,"-18"-20"448,18 19 0,-21-19 65,1 19 255,20 2-640,20-21-480,19 19-161,22-19 32,-23-1 32,23 1-352,-22 1 193,1-1-386,-20 0 450,0-1-289,-40 1 0,0 0-64,0-1-385,-19 1 225,-1-20-289,20 0-800,-19 0-833,19-20-2498,0 1-11019</inkml:trace>
  <inkml:trace contextRef="#ctx0" brushRef="#br0" timeOffset="31258.7891">6431 5711 22100,'20'61'2146,"0"-22"-1024,19 0-322,-19 22-383,0-2-97,0 1-96,0-1-192,-1-19-768,1-21-450,21 1-543,-41 1-609,20-21-4549</inkml:trace>
  <inkml:trace contextRef="#ctx0" brushRef="#br0" timeOffset="31432.6172">6372 5989 18609,'0'0'2595,"0"0"-2115,20 0 961,39 0-95,-19 0 191,19-19-512,0 19-480,2 0-481,-3 0-801,-17 0-544,-2-20-865,-19 20-737,-20-20-4772</inkml:trace>
  <inkml:trace contextRef="#ctx0" brushRef="#br0" timeOffset="31627.9297">6690 5574 18129,'79'19'2658,"-20"1"-1056,21 0 384,20 19-65,-42 0-223,1 22-289,-18-2-928,-1-20-321,-40 21-480,19-20-257,-38-1-224,19 2 33,-20-21 31,0-1-1153,0 1-1505,-1-20-6599</inkml:trace>
  <inkml:trace contextRef="#ctx0" brushRef="#br0" timeOffset="32243.1641">8099 5930 16944,'0'-39'1729,"0"39"-127,-20 0 63,0 20-351,0-1-161,1 21 0,19 20-321,0-20-319,0-1-225,39 0-96,1-39 1,19 0-1,-19-19 0,19-21-288,-19 1-192,-19-2 192,-21-18 63,-21 20 1,1-2-128,-20 2-192,1 19 64,-1 20-385,1 0-576,19 20-641,20-1-352,0 22-2082,20 18-10666</inkml:trace>
  <inkml:trace contextRef="#ctx0" brushRef="#br0" timeOffset="32431.6406">8496 6148 5220,'20'-59'12236,"-40"20"-10378,0-2 192,-21-18-609,3 0-64,-3-1-288,3 1-512,-3-21-481,21 1-96,20 19 96,0 1-256,0 19-224,40 21-609,-19 19-321,-3 0-351,22 19-1442,-19 21-10090</inkml:trace>
  <inkml:trace contextRef="#ctx0" brushRef="#br0" timeOffset="32605.4688">8119 5791 20915,'-40'0'2339,"40"0"-994,20 0-416,19-19-129,21 19-159,-1-20-417,20 20-256,2-20-1153,-2 20-1505,0 0-674,-19 20-11049</inkml:trace>
  <inkml:trace contextRef="#ctx0" brushRef="#br0" timeOffset="33199.2188">9468 5950 7014,'20'0'9289,"0"0"-7720,-20 0 834,20 0-770,1 0-576,17 0-320,-18-20-96,1 20-257,17-19-160,-17-1 0,-1-21-128,0 22-96,-20-21 0,0 21 32,-20-21 33,-21 19 31,3 21-96,-3 0 128,3 21 192,-3-1-96,1 19 65,1 1-65,19 20-64,0-21-32,20 1 128,20 20-160,19-20-96,21-21-384,-1 1-577,2 0-737,18-20-351,-20 0-802,21-20-5733</inkml:trace>
  <inkml:trace contextRef="#ctx0" brushRef="#br0" timeOffset="33598.6328">9984 5891 17264,'-20'39'1762,"20"1"-321,0-1 96,0-18-320,20 19 1,0-21-289,1 1-385,17 0-384,3-20 96,-21 0-63,18-20-1,-17-19-160,-1-1-64,-20-1-96,0 2 32,-20-20 32,-1 18-33,-17-18 1,-3-21 0,3 21 0,-3 0 96,1 19 0,21 0 320,-1 21 97,20 19-97,0 0-128,0 19-64,20 1 225,19 21-97,-19-2-96,21 20-96,-3 21-32,3-21-64,18 0-544,-19 1-673,-1-20-801,1-1-417,0 2-2497,-1-21-9418</inkml:trace>
  <inkml:trace contextRef="#ctx0" brushRef="#br0" timeOffset="34438.4766">10719 5752 16431,'0'0'2466,"0"-20"-1793,0 20 512,-20 0-288,20 0 64,-20 0 320,20 20-384,-19 0-705,-1-1 128,20 21 97,-20-21-97,20 22-224,0-21 32,0 19-96,20-19 97,0-1-162,-1-19 162,1 0-129,0 0 192,0-19-96,0-1 0,-20-19 0,0 19 0,0-1-96,-20 1 96,20 20-32,-20 0 0,0 0 0,20 20-64,0 1 0,20 18 32,0 1 33,19 20-33,21-1-32,-1-19-32,2 20-129,-22-1 97,1 0-32,-1 1 96,-39-20-32,0-1 64,-19 0-96,-1-17-96,-20-3 128,1 1-160,-22-20-96,23 0-1,17-20 1,-19 1 32,20-22-161,1 1 257,19-19 32,0 19 32,19-19 64,1 0-64,0-2 64,21 22 96,-3-20 64,3 18 32,18-18 0,-19 20 65,-1-2 95,-19 2 32,0 19-32,0-19 225,-20 19 32,0 20-321,0-20-32,0 20-96,-20-21-160,0 21 224,20 0-416,-20 0 160,1 21-128,-1-1 64,0 19 64,0 1-32,20-1 31,-21 2 33,42-2-32,-21 0 32,20 2-352,20-21 128,19 0-193,-19-20-448,19 0-416,2 0-320,-2-20-834,-1-21-2497,-17 21-5094</inkml:trace>
  <inkml:trace contextRef="#ctx0" brushRef="#br0" timeOffset="34707.0313">11673 5672 16655,'0'-20'2595,"-21"1"-257,1 19-897,0 19-95,-19-19 223,19 40-608,20-21-577,0 22-288,20-21 1,19 19 127,1 0-96,19-19-64,2 21-96,-23-22-96,23 1 64,-42 19-32,1-19 96,0 21 0,-20-21 64,-20-1 32,-19 1 0,-1 0-96,-1-1 64,3 1-128,-3-20-961,3 21-1890,17-21-1569,1 0-11275</inkml:trace>
  <inkml:trace contextRef="#ctx0" brushRef="#br0" timeOffset="47134.7656">336 7300 15758,'-20'0'1666,"20"-19"32,-18 19-1,18 0 65,0 0-577,0 0 192,18 0-192,2 0-64,1 19-416,19-19-320,-1 0-289,21 0 32,-21 0 0,1 0-288,-1 0-321,-19 0-864,20 0-1089,-19 0-385,-3-19-2690</inkml:trace>
  <inkml:trace contextRef="#ctx0" brushRef="#br0" timeOffset="48076.1719">1250 7181 5861,'-21'0'1698,"21"0"-161,-18 0 961,18 0 385,0 0-961,0 0-577,0 20 1,0-20 63,18 0-96,3 19 64,-1-19-384,0 0-96,19 0-192,1 0-257,-20 0-223,19-19-65,1 19 0,-20-20-32,0 0 0,-20-19-32,19 19 0,-19-1-160,-19 21 0,-1-19-128,-20-1 192,20 20-128,-19 0 64,-1 0 64,1 20 0,-21-1 192,21 22-32,19-2 64,0 1 33,20 20 63,0-21-224,0 1-32,40-1-128,-1-19-256,21 1-289,-1-2-576,0-19-577,1 0-672,19 0-2178,-20 0-10763</inkml:trace>
  <inkml:trace contextRef="#ctx0" brushRef="#br0" timeOffset="48605.4688">2005 7220 12523,'20'-19'1922,"-20"-1"448,0 0-159,0 1-226,-20-1-511,-1 20-129,21-20-384,-20 20 0,0 0-192,20 20-1,-18-20-351,18 20-65,-21 19-64,1 0 1,0 22-129,20-22-128,-20 20 64,20-18 64,20-22-128,20 1-32,-1-20-32,22-20-128,-23-20-32,3 0 0,-21 21 159,0-21-223,-20 21 256,0-1 0,0 20 0,-20-21 0,0 21 160,20 21-128,-20-21 0,20 20 65,0-1-226,20 1 161,0-20-192,0 20-480,-1-1-770,1-19-832,20 20-224,-1-20-1570,-19 0-8488</inkml:trace>
  <inkml:trace contextRef="#ctx0" brushRef="#br0" timeOffset="48836.9141">2440 7081 4516,'-18'-19'15310,"-3"38"-14381,1-19 192,20 21 385,0 19 95,-20-1-192,20 0-544,20 2-640,0-21-97,19 19-64,2-19-289,-1-20-255,19 0-225,-19 0-512,19-20-641,-39-19-640,20 19-4356</inkml:trace>
  <inkml:trace contextRef="#ctx0" brushRef="#br0" timeOffset="49133.7891">2560 6824 20915,'-21'-20'3075,"42"20"-2242,-21 40 833,20-21-193,0 40-224,0 2-128,19-2-608,-19 21-321,20-41-192,-1 1 0,1-1 0,-19-18-64,17-1-32,-18-20-32,1 0 160,-1 0 0,-20-20-64,20-1 96,-20 1-96,0 1 0,0-1-32,18 20-129,3 0 33,-21 20-160,20-1-897,20 1-1250,-1 1-1184,1-1-6535</inkml:trace>
  <inkml:trace contextRef="#ctx0" brushRef="#br0" timeOffset="50740.2344">3870 7161 16944,'0'20'1537,"0"0"-544,20-20 608,-20 19-159,20 1-577,0-20-65,19 0-31,1 0-224,-20-20-193,19 1-160,1-21 32,-40 21-31,21-1-33,-21-21-192,-21 22-32,1-1 32,0 20-97,-19 0 194,-1 0-130,1 20 322,-1 20-33,0 0 32,1 19 32,19 1 33,20-21-161,0 1-160,20-21-32,19 21-32,1-40-481,19 0-223,1 0-706,-1-20-544,2 0-576,-2-19-1634,-19 19-9577</inkml:trace>
  <inkml:trace contextRef="#ctx0" brushRef="#br0" timeOffset="51116.2109">4347 7102 13292,'-20'20'3075,"0"0"-897,20-1-192,0 21-64,20-21-97,-20 22-351,20-21-449,0-1-513,-1-19-95,21 0-97,-20 0-32,19-19-63,-19-1-97,0-21-96,1 22-192,-21-21-129,0 1 1,-21-2-96,1 2-193,-18-1-32,-3 1-127,21-21 95,-19 20 289,-1 1 160,0 19 480,20-1 256,1 21 97,19 21 128,0-21-257,0 40 193,19-1-96,1 0-289,0 22-96,20-2-96,-1 21-160,1-21-416,1-20-513,-3 2-673,3-2-1088,-3-19-1122,3-20-9064</inkml:trace>
  <inkml:trace contextRef="#ctx0" brushRef="#br0" timeOffset="52029.2969">5042 7062 9641,'0'0'1921,"0"-20"930,0 20-128,-20-20-641,20 20-353,0-20-544,-21 20-128,21 0-64,-20 0-96,2 0-192,-3 40-64,1-20-161,0 20 32,0 0-63,20-1-321,0 0-64,0-19-64,20 1 32,0-21-64,0-21-160,19 21 64,-19-39-32,1 19 96,-21-19-1,0 19 130,0 0-162,0 20 129,0 0 33,0 0 63,0 20 96,20 19 0,-20 1-128,38 20 32,3-21-96,-1 20 32,19 21-32,1-21-32,-21-19 0,2 20-96,-21-20-32,-20-1-128,0 2 64,-20-2-32,-1-39-161,-19 20-95,1-20 127,-1 0 321,-19-20 0,19 0 32,20-20 0,-1-19-32,3 0 32,18-2 64,0 22 129,18-1 255,3 0-192,19 0 33,0 21-33,-1-1-64,21-19 128,-21 19-320,2-21 0,-3 22 64,3-21 64,-1 1-160,-1-2 64,-19 22 65,0-21-65,-20 20 64,0 1 32,0-1-64,-20 20 128,0 0-128,0 0-96,1 20 160,-1-1-128,-21 1 224,41 20-96,-20 0 65,20 0 31,0-1-128,20 0 0,41-19-32,-2 1-32,0-21-32,1 0-320,-1 0-705,2-21-801,-23 21-1185,3 0-928,-21 0-8265</inkml:trace>
  <inkml:trace contextRef="#ctx0" brushRef="#br0" timeOffset="60248.0469">6670 7181 14125,'0'-20'2146,"0"1"-224,0 38-289,0 1 97,20 19-257,-20 2-256,18 38-416,2 1-96,1-21-289,19 19-127,-21-17-97,1-22-128,0 1 32,-20-40 32,20 21 32,-20-21 192,0-21-127,0-19-97,-20 1-64,-20-22-32,1 2 32,-2 0-96,3-21 64,-23 2-64,41-22-32,1 21 32,19 19-32,0 20 32,19 1-32,21 18 64,1 21-32,-3 21 0,3-1 64,18 19 0,-19 1-96,0 20 96,-21-21 0,1 20-128,-20-18 0,-20-21-1,1 19 33,-1-19-160,0-1-288,0-19-1,0 0-672,0-19-609,20-1-576,20 0-1602,-20-19-7142</inkml:trace>
  <inkml:trace contextRef="#ctx0" brushRef="#br0" timeOffset="60516.6016">7125 7062 16463,'0'19'3267,"0"2"-1729,0 19 415,-18-1-191,18 0-288,18 2-546,23-21-479,-1-1-129,19-19-224,0 0 0,-19-19 0,19-22-32,-19 21-96,-20-19-96,-20 0 0,0 19-224,-40 0-257,1-1 129,-21 21-1,1 0 225,-1 0 64,1 0-417,18 21-736,23-21-128,18 0-1442,0 20-3972</inkml:trace>
  <inkml:trace contextRef="#ctx0" brushRef="#br0" timeOffset="60699.2188">7583 7142 19314,'20'39'3075,"-20"-39"-1474,18 20 65,3-1-769,-21 1-481,20 1-288,0-21-32,0 0-448,-1 0-673,-19 0-673,0 0-864,0 0-2787</inkml:trace>
  <inkml:trace contextRef="#ctx0" brushRef="#br0" timeOffset="60828.125">7483 6922 16783,'0'-39'833,"0"19"-769,21 1-512,-21-1-1218,18 0-1857,2 20-5894</inkml:trace>
  <inkml:trace contextRef="#ctx0" brushRef="#br0" timeOffset="61103.5156">7721 6963 17136,'60'99'2338,"-40"-39"-801,19-21 385,-19 1-256,0-21-353,1 1-128,-1 1-672,-2-21-257,-18 0-128,20-21-96,-20 1 0,0 1-192,0-21 32,-20 1 32,20-21 0,0 20 32,0 1 32,0 19-33,20 20-63,-20 20 160,21-1 96,-1 41-31,19-20-97,-19 19-97,20 0-735,-20-18-610,19-21-415,1-20-225,-20 0-2851,-1-20-11369</inkml:trace>
  <inkml:trace contextRef="#ctx0" brushRef="#br0" timeOffset="61270.5078">8158 6903 15694,'0'-79'4196,"0"59"-1185,20 20-929,0 20-480,0 19-385,-1 1-480,21 20-225,-20-1-480,19 0-288,1-18-577,-19-2-640,17-19-930,-17 0-543,-21-20-4550</inkml:trace>
  <inkml:trace contextRef="#ctx0" brushRef="#br0" timeOffset="61661.1328">8138 7042 19250,'-19'-20'2530,"19"0"-1409,19 1 641,21-1-385,0-21-480,19 22-288,-18-1-385,-3 0-224,3 1-288,18-1-129,-19 20-127,-1 0 63,-19-20 97,20 20 96,-20 0 63,0 0 97,-1 0 96,-38 20 64,19 19-32,-20-19-32,-20 19 224,20 2-32,0-2 97,20 1-97,20-20-32,20-1-64,0 2-64,19-21 64,20 0 128,-18 20-192,-2-20-32,-39 20 160,0-1-160,-20 1 193,0 0 191,-40-1-320,-1 1-96,3 1-481,-3-1-1056,3-20-1538,-3 19-6374</inkml:trace>
  <inkml:trace contextRef="#ctx0" brushRef="#br0" timeOffset="62240.2344">9766 6724 12523,'0'-78'3460,"0"57"-385,0 1-609,0 20-544,0 0-513,20 41 161,-20-2-257,20 40-512,0 1-225,0 18-224,19-18-223,1 0-1,-1-21-128,1 0-289,1-18-640,-3-21-288,3-20-544,-21 0-674,-20 0-832,-20 0-7399</inkml:trace>
  <inkml:trace contextRef="#ctx0" brushRef="#br0" timeOffset="62573.2422">9648 7081 12427,'-20'-39'8937,"40"19"-7592,-2 0 641,23 1-256,18-22-609,1 21-385,-1 20-479,20-19-193,-18 19-64,18 19-64,-21 22-129,-17-2 1,-1 1 0,-1 20 96,1-1 96,-20-19 96,19-21 0,-19 1 96,21 1 0,-3-42-128,-18 21 33,1-39-1,-21-1-96,0 21-32,0-42-257,-21 22 65,-17 19-96,-3 0 64,-18 1-129,19 19-63,-20 0 192,21 0-641,19 19-993,0 1-1025,20 0-7238</inkml:trace>
  <inkml:trace contextRef="#ctx0" brushRef="#br0" timeOffset="63052.7344">11255 7022 17680,'0'0'2691,"0"0"-833,21 0 512,-3 20-641,-18 19-383,20 2-385,1 18-481,-1 0-288,18-18-192,-17-22 32,19 21-512,-20-40-353,-1 0-704,1 0-994,0 0-352,-20-20-6021</inkml:trace>
  <inkml:trace contextRef="#ctx0" brushRef="#br0" timeOffset="63204.1016">11235 6804 320,'-20'-40'20852,"20"20"-20180,0 0-480,20 1-288,0 19-192,-20-20-289,21 20-319,17 0-1955,-17 0-8552</inkml:trace>
  <inkml:trace contextRef="#ctx0" brushRef="#br0" timeOffset="63363.2813">11513 6685 15790,'20'39'3396,"0"-19"-962,0 40-256,19-20-192,-19 38-288,0 2-770,19-20-607,1 0-193,1-1-256,-3-20-513,3-19-576,-21-20-865,-1 0-480,1 0-2339</inkml:trace>
  <inkml:trace contextRef="#ctx0" brushRef="#br0" timeOffset="63769.5313">11393 7122 19314,'-38'0'2146,"38"-20"-1281,20 20 544,39-40-96,-19 20-288,39-20-320,0 21-545,0-22-192,0 21-160,2 1-161,-22-21-319,20 21 31,2-1 65,-23 0 31,1-1 417,-18 2 192,-1 19-160,-40 0 288,19 0 225,-38 0 351,-1 19-95,-20 22-161,1-2 193,-22 20 32,23 2-193,17-22-159,21 20-65,21-38-288,37 19 64,1-21 32,22 1-256,-22 0 0,20-20-96,-39 19 96,-20 1 64,-20 21 64,-20-22 0,0 1-64,-20 19-129,-19-19-287,19 0-769,1 1-1282,-1-2-1280,1 1-10603</inkml:trace>
  <inkml:trace contextRef="#ctx0" brushRef="#br0" timeOffset="66978.5156">13400 7042 3843,'0'-20'2306,"0"20"129,0 0 543,0 0-255,0 0-673,0 0-32,18 0-288,2 20-481,1-20-64,-1 0-96,0 0-192,-2-20-193,3 0-223,-1 20-225,0-19-64,-20-1 0,0-1-31,-20 1-1,20 1-32,-20 19-160,-19 0 64,19 0-96,-21 19 32,21 1-32,2 21 128,-3-2 64,1 1 64,20 0 96,20 0-31,1-1-97,-3-19-96,23 19-64,17-18 64,-17-1-577,-1-20-63,-1 19-577,1-19-641,-1 0-224,-19 0-1826,-20-19-8007</inkml:trace>
  <inkml:trace contextRef="#ctx0" brushRef="#br0" timeOffset="67282.2266">13736 6942 15822,'20'0'2659,"-20"0"-1666,20 41 576,0-22-95,-20 21 63,21 20-416,-3-20-448,2-21-385,1 21-32,-1-21-31,0-19-1,-20 20-32,18-20-128,3-20 224,-21 20 1,0-19-129,20-1-96,-20-19 192,0 19-160,0-21-96,20 22 0,-20-1 0,20 20-192,-20 0 160,19 20-128,21-1-128,-20 22-737,0-21-801,19-1-416,-19 1-929,21-20-5958</inkml:trace>
  <inkml:trace contextRef="#ctx0" brushRef="#br0" timeOffset="67682.6172">14331 7042 3683,'-18'-20'14478,"-2"20"-12973,20 0 353,0 0-481,-21 20-128,21 19 33,0-18-450,0 38-415,21-19-193,-1-21-160,-2 1-32,23 1 96,-1-42-64,-21 1 96,21 1-224,-20-21 32,0-19 0,-20 19 96,-20-20-64,20 0 0,-40 1-288,20-20 64,-19 19-32,-1 1 127,19 20 129,-17 18 161,17 1 319,21 20-31,-20 20-193,20 1 160,20 18 193,-20 20 31,41 1-287,-23-1-129,43 0-128,-2 2-320,1-2-385,-1-20-576,0 2-192,-19-21-897,1-1-481,-21-19-2178,-2 20-8359</inkml:trace>
  <inkml:trace contextRef="#ctx0" brushRef="#br0" timeOffset="68114.2578">14868 7201 16207,'20'119'2146,"20"-40"-897,-21-19-160,1-21-128,20 20 160,-20-18-192,-1-21-577,1 0-224,0-20 65,-20 0 63,0 0 192,0-20-288,-20-19-96,0-22 97,-19-18-65,-1-1 192,1 2-192,-1-22 96,20 0-160,0 21 289,20 19 191,0 21-256,20-1-256,0 21 96,39 19 0,-19 0 65,19 19-97,-19 21 32,1 20-256,-23-21-97,-18 21 1,0 0-32,-18-21-64,-2 1 223,-1-21 1,-19 1-160,40-20-641,-19 0-640,19-20-65,0-19-544,19 19-1634,1-19-5124</inkml:trace>
  <inkml:trace contextRef="#ctx0" brushRef="#br0" timeOffset="68368.1641">15226 6963 14701,'18'0'3716,"3"20"-1154,-21 19-448,20 1-672,-20 0-129,20 0-256,0-21-545,-1 21-255,1-40-129,0 0 224,0 0 33,0-20-97,-1 0-96,1-19-160,-20-2 0,-20 2-32,1 19 32,-1-19-416,-20 19 288,20-1-289,-19 1-31,19 1 96,0 19-609,-1 0-769,21 0-672,0 0-769,21 19-6726</inkml:trace>
  <inkml:trace contextRef="#ctx0" brushRef="#br0" timeOffset="68535.1563">15544 7081 23926,'18'41'1826,"2"-41"-705,-20 20-512,21-20-417,-21 0-64,20 0-384,0 0-769,-20 0-1185,0-20-641,0 0-4644</inkml:trace>
  <inkml:trace contextRef="#ctx0" brushRef="#br0" timeOffset="68897.4609">15503 6744 19090,'21'20'2914,"17"-20"-1664,3 19 351,-1 22-640,-1-2 0,-19 20-64,0 2-417,19-22-384,-19 1 0,0 0-96,-20-20 64,20 0 0,-20-20 1,0 0 351,0-20-256,0 0-64,-20-1-64,20 2 128,0-21-96,0 1 65,20-2-97,-20 2 128,20 19-160,-1 20 64,1 20 32,0-1 32,0 22 64,1-2-224,-3 21 64,2-20-320,1 0-417,19-21-224,-22-19-704,3 0-737,-1 0 63,-20-39-1696,0 19-7656</inkml:trace>
  <inkml:trace contextRef="#ctx0" brushRef="#br0" timeOffset="69078.125">16058 6646 17712,'21'0'4549,"-1"19"-2211,0 21 128,0-1-992,-1 21-193,1 19-609,0-20-511,0 1-258,0-20-383,19-1-97,-19-18-287,0-21-898,0 0-897,-20 0-191,0-21-4485</inkml:trace>
  <inkml:trace contextRef="#ctx0" brushRef="#br0" timeOffset="69505.8594">16058 6824 19378,'0'0'2979,"0"-20"-1986,21 20 1025,-1-21-385,20 21-320,-1-19-512,1 19-545,-1 0-192,1 0-128,0 0-96,-1 0-224,2 0-225,-1-20 1,-1 20 31,1 0 161,-1-20 224,1 20 127,-20 0 33,0-19 129,-20 19 159,0 0 448,0 0-255,-40 19-289,0 1 96,-19 0 0,18 20-31,3-20-1,18 19-256,20-19-64,40 0 96,-1-1 64,21 22-96,-1-21 0,0-1 96,-19 1-64,-20 20 0,1-21 64,-21 22 96,0-21 96,-21 19-128,1-19-96,-20-1-288,21 1-384,-1 1-1058,-20-21-1537,20 20-2050,1-20-9705</inkml:trace>
  <inkml:trace contextRef="#ctx0" brushRef="#br0" timeOffset="74262.6953">237 8312 15790,'-59'-20'1730,"39"1"192,-20 19 0,40-20-353,-19 20-544,19 0 0,19 0-320,1 0-193,20 0-191,-1 20-33,22-20-192,-23 0 96,23 19-384,-2-19-385,1 0-672,-21-19-737,21 19-800,-41-20-2884</inkml:trace>
  <inkml:trace contextRef="#ctx0" brushRef="#br0" timeOffset="74777.3438">1112 8372 18289,'18'20'1601,"-18"-20"-1120,41 0 1024,-21 0-288,0-20-480,19 20 96,-19-19-321,20 19-319,-21-20-1,1-1-64,0-18-128,-20 19 128,0 0-32,-20 1-128,0-1-128,1 0 96,-1 20 32,-20 0 192,1 20-96,-1 0 96,-1 19-64,23-19 32,-3 19 129,21 21-129,0-20-96,21-1 32,-3 2-64,23-22-513,17 1-608,-17 0-544,18-20-642,21 0-2081,-21 0-10217</inkml:trace>
  <inkml:trace contextRef="#ctx0" brushRef="#br0" timeOffset="75197.2656">1865 8312 16944,'20'-39'2178,"-20"19"-1121,0 0 384,0 1 289,0 19-1,-20 0-287,20 0-674,-20 0-159,1 19-1,-1 21-287,-20-1-321,40 2 96,0-2-96,0 0-96,20-19 192,0 0 0,0-20-96,-1 0-128,1 0-32,20-20 64,-40 0 64,21 1 64,-21-21 0,0 40 64,0-19 0,0-1-32,0 20 96,0 0-320,0 20 64,-21-20 0,21 39 0,21-19-97,-21-1-351,18 21-353,22-19-416,1-2-289,-2-19 193,1 0-481,-20-19-1025,19-2-2466,1 1-5861</inkml:trace>
  <inkml:trace contextRef="#ctx0" brushRef="#br0" timeOffset="75400.3906">2262 8333 7014,'20'-60'3588,"-20"40"-482,-20 0-127,20 20-224,-20 0-545,1 0-576,19 0-449,-20 40 0,20-21-160,-20 22-192,20-2-353,0 1-384,20-1 0,0 2-64,19-22-96,1 1-256,-1-20-32,1 0-321,1-20-768,-23 1-545,2-2-513,1 1-4259</inkml:trace>
  <inkml:trace contextRef="#ctx0" brushRef="#br0" timeOffset="75718.75">2322 7955 19410,'0'0'2274,"0"0"-1922,19 39 1410,1 2 256,0-1-545,0 19-512,1 21-544,-3-21-97,2 1-384,21-1 160,-41-20-32,20-19-32,-2 0-32,3 1-96,-21-21-96,0 0 96,20 0 96,-20-21 64,20-19-32,0 21 0,0-21-32,-20 21-64,19 19 128,1 0-64,0 0 0,0 19-32,0 1-289,-1 0-864,21 19-1153,1-39-993,-23 20-7623</inkml:trace>
  <inkml:trace contextRef="#ctx0" brushRef="#br0" timeOffset="76464.8438">3294 8233 15534,'21'-59'2146,"-21"38"64,0 2-64,0-1-128,0 20-737,20 20-576,-2-1 416,3 42-224,19-2-256,-20-20-129,19 21-224,1-20 1,0-1 95,-21-19-96,21 1 1,-20-2-1,1-19-224,-3 0 224,2-19-64,-20-2 33,0 1-1,0-19-64,0-1-160,0 1-128,-20-21-160,20 20-417,0 21-96,0-1-256,0 0-608,0 20-577,20 20-96,1 0-609,-21 19-4324</inkml:trace>
  <inkml:trace contextRef="#ctx0" brushRef="#br0" timeOffset="76739.2578">3851 8312 14477,'19'-20'2947,"1"1"-1057,0-1 448,0 0-288,0 20-737,-1-19-576,1-1-449,0 0-160,-20-1 32,0 2 33,0 19-65,-20-20-160,0 20 96,1 20-32,-21-20-32,20 40 160,0-20 128,1 19 193,-1 1 31,20-1-160,0 2-223,20-22-33,-1 1-64,21 0-64,0-1-449,19-19-768,0 0-1153,2-19-289,-3-1-2658,-17 20-9385</inkml:trace>
  <inkml:trace contextRef="#ctx0" brushRef="#br0" timeOffset="76920.8984">4307 8431 14157,'-20'0'6374,"20"0"-4965,0-19 353,-20-1 96,20 0-257,0 1-416,-19-22-416,19 2-641,0-1-32,0 1-32,19 19-352,-19-20-577,40 20-736,-20 0-866,0-19-383,0 19-2499,19-1-9513</inkml:trace>
  <inkml:trace contextRef="#ctx0" brushRef="#br0" timeOffset="77138.6719">4546 7935 13869,'0'-19'3747,"0"-1"-1280,20 20-418,-20 20-95,18-1-128,3 1-513,-21 39-416,20 21-192,0-21-321,0 21-288,19-1 0,1-19-160,-1-20-320,1-21-225,0 1-480,-1 0-544,-19-20-834,-20 0-896,0 0-7047</inkml:trace>
  <inkml:trace contextRef="#ctx0" brushRef="#br0" timeOffset="77507.8125">4584 8273 20147,'0'-20'1409,"0"0"224,41 20 738,-21 0-257,19 0-673,21 0-864,-21 0-289,21 20-288,-1-20 96,2 0-64,-23 0-32,23 0-96,-43-20 32,23 20-64,-21-19-64,-20-21 31,0 19-127,0 2 128,-20-1 160,0 20-32,-19-20-32,-1 20 96,-1 20 32,23 0 32,-23-1 96,21 22-160,0-2 192,1 20-256,19-18 161,19-2-97,21 1-32,1-21-96,-3 1-353,41 0-352,-18-20-480,-2 0-769,21-20-416,-41 0-929,22 1-6535</inkml:trace>
  <inkml:trace contextRef="#ctx0" brushRef="#br0" timeOffset="77690.4297">5597 8134 20659,'0'-20'2562,"0"40"-1184,0-1 63,0 42 1,-19-2 31,19 1-416,-20-1-769,20 0-192,20-18-320,-1-2-192,-19-19-353,20-20-736,-20 0-1506,0 0-417,-20 0-6341</inkml:trace>
  <inkml:trace contextRef="#ctx0" brushRef="#br0" timeOffset="77856.4453">5418 8253 18897,'0'0'3620,"21"20"-1250,-1-1 321,39 1-930,-19 1-864,19-1-673,-19-1-288,19 1-544,-19 0-481,-1-1-865,-19-19-1666,-20 20-6950</inkml:trace>
  <inkml:trace contextRef="#ctx0" brushRef="#br0" timeOffset="107016.6016">6649 8253 12748,'0'-59'2370,"0"59"-384,0-20-385,0 20-223,0 20-33,0 19 32,21 1-384,-1 40-288,-2-2-161,2 2-95,1-1-193,-1 1-160,0-1-96,19-38 160,-19-2-32,-20-19 32,20-20 161,-20 0 63,0 0 289,0-20-321,-20-19-128,0-22 0,-19 2-31,-1-1-33,-1-19-160,3-21 0,-3 2-32,21-2-64,20 1-64,0 20-1,0 38 97,20 2 0,0 19-32,21 20 0,-23 20 64,23-1-32,-21 42 64,0-2-32,-1 1 96,-19-1 0,0 0-96,0 2 32,-19-2 32,-1-40-64,0 21-320,20-19-257,-21-2-384,21-19-288,0-19-705,0 19-608,21-41-2371,-1 2-8296</inkml:trace>
  <inkml:trace contextRef="#ctx0" brushRef="#br0" timeOffset="107299.8047">7046 8153 15630,'0'41'2723,"-20"-21"-993,20 19 127,0 20-95,0-18-353,20-2-384,0-19-480,21-1-321,-2-19 64,1 0-64,19-19 129,-19-21-161,-1 1-160,-19-21 96,-20 20-96,0-19-32,-39 19 0,-1 20-96,-19-19 32,-1 39-64,21-20 64,-22 20-192,41 20-65,2-20-351,-3 19-802,21 1-448,21 19-576,-21-18-3620</inkml:trace>
  <inkml:trace contextRef="#ctx0" brushRef="#br0" timeOffset="107483.3984">7443 8253 20243,'20'39'1249,"0"-19"64,1 1 481,-3-21-1058,2 20-511,1-1-193,-1 1-385,-20-20-800,20 20-384,-2-20-641,-18-20-3363</inkml:trace>
  <inkml:trace contextRef="#ctx0" brushRef="#br0" timeOffset="107627.9297">7443 8014 13388,'0'-59'417,"0"39"-1571,0 1-1696</inkml:trace>
  <inkml:trace contextRef="#ctx0" brushRef="#br0" timeOffset="107916.0156">7603 8114 14637,'39'119'4805,"1"-79"-2659,-20-1-448,-1 2 31,1-22-352,0 1-352,0-20-480,-20 0-385,0 0 32,0 0 33,0-39-225,0 19-97,0-40 65,-20 20-32,0-19 32,20 19-96,0 0 64,0 21 64,20 19-32,0 0 64,0 19 64,0 21 0,19 20-96,-19-21-32,21 1-320,-23-1-641,23 2-737,-21-22-512,0-19-416,-20 0-2723,19-19-8905</inkml:trace>
  <inkml:trace contextRef="#ctx0" brushRef="#br0" timeOffset="108103.5156">7980 7975 12940,'0'-59'4580,"0"39"-1601,20 20-481,-20 39-352,20 1-384,-1-1-417,1 41-768,0-21-449,20 2-64,-1-22-352,1 0-385,-1-19-320,1-20-160,1 0-897,-23-20-384,-18 20-1922,-18-19-10026</inkml:trace>
  <inkml:trace contextRef="#ctx0" brushRef="#br0" timeOffset="108501.9531">7801 8153 18129,'0'-39'2338,"0"19"-576,39-19 320,1 19-161,39-21-671,-18 2-674,18 19-480,-20 1 0,20-1-192,-19 20-192,-21-20-417,1 20-352,19 20 32,-18-20 128,-21 0 257,19 0 480,-39 0 64,20 0 64,-20 20 96,-20-20 64,-19 19 192,19 21 192,-21-21 321,3 22 32,-3-1-384,41-1-289,0-19-160,20-1 0,21 2 64,18-1-32,0 0-32,1-1 0,-20 1-64,-1 0 0,-19-1 96,0 1-96,-20 1 32,-20 18-160,0-19-96,0 0-801,1-1-1121,-21-19-1762,20 0-11627</inkml:trace>
  <inkml:trace contextRef="#ctx0" brushRef="#br0" timeOffset="109858.3984">9389 7757 15438,'0'-60'4645,"0"40"-2371,0 20-1153,0 20-128,20 20 416,0 19-160,-20 21-512,19-1-257,1 21-223,20-2-97,-20-37 0,19-2-128,1 1-160,1-21-449,-2-19-576,-19 0-609,0-20-352,-20 0-832,0-20-5350</inkml:trace>
  <inkml:trace contextRef="#ctx0" brushRef="#br0" timeOffset="110213.8672">9269 8114 17520,'0'-39'2947,"0"19"-1250,41-21 289,18 2 32,1-1-416,19 21-545,-20-1-737,22 0-256,-22 20-64,0 20-192,-19 19-256,-20 1-225,19-1 224,-39 22 289,20 17 96,-20-17 96,0-2 193,0 1 159,20-21 0,0-39 1,0 20-97,19-40 96,-19 1-192,21-42-224,-23 22-64,2-20-64,-20-1-160,0 20-225,-20 1-95,2 19 223,-23-1 65,21 1 96,-19 20-289,-1 0-704,20 20-737,0-20-1409,1 21-9898</inkml:trace>
  <inkml:trace contextRef="#ctx0" brushRef="#br0" timeOffset="119562.5">10759 8333 3651,'0'-21'3715,"0"21"-1697,0 0 545,0 0 255,0 0-447,19 0-802,1 0-352,0 0-160,0 0-384,1-20 192,-3 20-289,2-19 1,0-1-257,1-19-192,-1 19-32,-20-21 1,0 22-1,0-1-128,-20 0 0,-1 1 64,1 19-64,-18 0 64,-3 19 64,1 1 128,21 0 128,-21 20-31,40 0 159,-20-1 0,20 0-95,0 2-353,20-2 128,20-19-192,-1 0-32,1-1-288,-1-19-385,22 0-640,-23 0-257,23-19-864,-22-21-2275,1 21-8872</inkml:trace>
  <inkml:trace contextRef="#ctx0" brushRef="#br0" timeOffset="119968.75">11255 8153 17264,'-20'0'1441,"0"21"-224,20-1 289,-20 0-225,0 19-256,20-19-256,0 19-417,0-18-256,20-1 64,0-1-192,0-19 224,0 0-192,1-19 161,-3-22-225,2 2-33,-20-1 33,0-19 32,0 19-32,0-19 32,-20-2-224,2 2-32,-3 0 128,1 18 128,0 2 32,0 19 320,0 20 160,1 0 97,19 0 95,0 0-127,0 40-129,0 0-31,19 0-225,21 19 0,-20-20-192,39 22-320,-18-22-321,17 0-576,-17 2-577,18-2-320,-39-19-1762,0 19-9256</inkml:trace>
  <inkml:trace contextRef="#ctx0" brushRef="#br0" timeOffset="120673.8281">11691 8075 17584,'0'-20'2018,"0"20"-1505,0 0 512,-18 20 192,18-1 288,0 1-192,0 19-576,0 2-449,0-2-160,18 1-64,2-21 33,0 1-65,1-20-32,-1 0-96,-20-20 192,0 1-64,18-1-64,-18 0 0,-18 1 32,18-1 32,0 20 0,-20 0 128,20 0 32,0 20 96,0-1 1,0 21-97,20-1-96,18 2-32,3-2-32,-2 20 0,1-18 32,0 18-128,-1-20 32,-19 2-32,0-2 64,-20 1-128,0-1 0,-20 2-225,0-22 65,-19 1 0,-1-20-257,0 0 225,1 0 0,-2-20 127,3 1-31,18-22 160,-1 2 96,21-1 64,0 21 32,41-22-32,-23 21 97,23-19 63,-1-1-64,-1 21-96,1-42 0,-1 22-96,1 0 0,0-2 0,-1-18 0,-19 20 0,0-1 96,1 19 0,-21-18 33,-21 19 31,1 20 288,0-19-256,2 19-64,-3 19-31,-19 1-97,20 0-33,20 20 66,-20 0-98,20-1 65,0 0-128,20-19-416,0 21-225,20-22-672,-1-19-353,1 0-1153,1 0-5285</inkml:trace>
  <inkml:trace contextRef="#ctx0" brushRef="#br0" timeOffset="120947.2656">12466 8094 13773,'20'-39'6566,"-20"19"-5093,0-1-480,0 21 0,-20 0 192,0 21 0,0-1-288,0 19-609,20 1-192,0 0-96,20 0 65,0-21-65,0 21-32,19-1-65,22-18-127,-23-1 64,-18-1 0,1 1 192,-21 0 0,0-20-32,-21 19-288,1-19-385,-18 20-480,-3-20-737,21 0-1729,-19 0-10731</inkml:trace>
  <inkml:trace contextRef="#ctx0" brushRef="#br0" timeOffset="122164.0625">13240 8134 18481,'0'-20'2082,"0"20"-865,20 20 513,0 20-193,-20-20-224,20 19-512,-1 1-384,-19-1-257,20 2-32,0-22-96,-20 1 32,20-20-288,-20 20-513,21-20-672,-21 0-705,0-20-353,-21 0-3490</inkml:trace>
  <inkml:trace contextRef="#ctx0" brushRef="#br0" timeOffset="122503.9063">13201 7896 18801,'19'-41'2274,"-19"22"-640,20 19-97,20 19-319,-20 22-290,19-2-447,1 20-353,-1 2 0,2 18-32,-1-19-64,-1-21 32,1 1 0,-20-1 0,-1-39 1,-19 21 31,0-21 288,0 0 0,0 0-63,-19-41-129,19 22 32,-20-21-192,20 1 32,0-2-96,20 2 64,-20 19-128,19 20-96,1 0 224,0 20-96,0 19-32,19-18-417,1 19-576,0-1-512,-1-19-705,2-1-833,-1 1-5221</inkml:trace>
  <inkml:trace contextRef="#ctx0" brushRef="#br0" timeOffset="122750">14114 8075 18737,'-20'-40'2787,"0"40"-1378,0 0 33,-19 20 127,-1 0-31,20 39-321,-1-19-385,3 19-351,18 0-97,0-18-352,39-2 96,1 1-192,-1-21-160,21-19-224,-21 0-161,1-19-480,1-1-576,-23 0-802,-18 1-480,0-1-3907</inkml:trace>
  <inkml:trace contextRef="#ctx0" brushRef="#br0" timeOffset="122903.3203">14252 8233 19602,'0'40'1954,"20"-21"224,1 1-352,-1 1-769,-2-21-769,-18 20-256,21-20-256,-1 0-545,0 0-800,-20-20-674,0 20-1216,0-21-9929</inkml:trace>
  <inkml:trace contextRef="#ctx0" brushRef="#br0" timeOffset="123033.2031">14232 7955 17808,'-39'-59'2146,"39"59"-928,0-20-834,21 20-384,-21 0-288,18 0-994,2 0-2946</inkml:trace>
  <inkml:trace contextRef="#ctx0" brushRef="#br0" timeOffset="123786.1328">14610 8055 18129,'-20'-20'2754,"0"20"-1120,20 0-257,-20 20-192,20 0 64,-20 39-416,20-19-288,0 19-97,0 0-192,0 2-127,20-22-97,0 0 0,0-19-96,19-20 64,-19 0-65,0-20-31,0-19-32,1 0 0,-1-2 160,-20-18-128,0 0 96,0-21-288,-20 1-289,-1-1-95,21 21 127,-20-21 65,0 41 287,20-1 161,-20 40 321,20-19 383,-19 38-63,-1 1-33,20 19 161,0 20-160,0 2-1,0 17-191,20 3-193,-1-3-96,1 2 0,20-21-32,1-18-128,18-2 64,-19-19-160,-1 0 224,1-20-160,-1-20 160,-19 0-128,20 1 96,-40-22-128,20-18-32,-1 20-65,-19-1-287,0-20 256,-19 40-97,19-19 193,-20 39-128,0 0 288,20 0-96,-20 20 96,20 19 64,-20 0 192,20 2-31,20 18-161,0-20-96,0 2 32,39-2-352,-18-19-353,-3 0-576,3-20-961,-1 0-193,-22-20-1600,-18 0-6247</inkml:trace>
  <inkml:trace contextRef="#ctx0" brushRef="#br0" timeOffset="124068.3594">15226 8055 19698,'0'39'2659,"18"-19"-802,-18 19-63,21 2-96,-21-21-353,20 19-544,0-19-577,-20-1-96,20-19-64,-20 0 32,19 0-64,-19-19-64,0 19 0,0-20 32,0-19 32,20 39-64,-20-20-32,20 20 64,0 0-32,0 20-32,-1-1 0,1 1-448,20 0-449,1-1-737,-23 1-993,23-20-191,-21-20-3492,0 1-8168</inkml:trace>
  <inkml:trace contextRef="#ctx0" brushRef="#br0" timeOffset="124256.8359">15623 7816 23478,'20'39'2498,"-1"2"-864,-19 18-417,20 0-64,0 2-577,0-2-383,0-19-225,-1 0-385,21-21-191,-20 1-449,-20-20-993,20 0-1314,-40-39-3234</inkml:trace>
  <inkml:trace contextRef="#ctx0" brushRef="#br0" timeOffset="124430.6641">15544 8014 22645,'0'21'3940,"38"-21"-2531,3 0-128,18 0-128,-19-21-384,19 21-641,-19 0-128,-20 0-544,19 0-898,-39 0-704,20 21-1249,-40-21-801</inkml:trace>
  <inkml:trace contextRef="#ctx0" brushRef="#br0" timeOffset="132086.9141">16615 8174 96,'0'0'1121,"20"0"64,-20-21-32,0 21 0,0 0 288,0 0-448,0 0 32,0 0 128,0 0 257,0-19 95,0 19-128,0-20 353,0 20 32,0-20-417,0 20-160,0-19-288,20-1-288,-20 20 95,0-20-31,0 20-1,0 0-63,-20 0-225,20 20-63,-20-20 127,0 39 65,0 1 159,1 0-191,-1 0 127,20-1-319,0 0 31,20-19 0,-1 1-224,21-1 0,0-20 0,-1 0 65,1-20-97,-1-1 0,-19-18-160,21-1 0,-41 21-65,20-21 161,-40 0-192,20 0-32,-21 21-160,-19-1 95,22 0 129,-23 20-160,21 0-289,-19 0-127,19 0-289,0 20-160,20 0-417,-20-1-1569,20 1-5573</inkml:trace>
  <inkml:trace contextRef="#ctx0" brushRef="#br0" timeOffset="132448.2422">16893 8055 18577,'20'39'2819,"0"-19"-1954,-20 0 448,20 20-160,-1 0 256,-19-21-480,20 1-448,0 0-161,-20-20 0,0 0 33,0 0-97,0-20-96,0 0-96,0 1-96,0-21 64,0 19-32,20-18-64,0 0 96,-1 19-96,1 0 160,0 20-192,-20 20 96,20 0-32,0 19 128,-20-19-160,19 20-417,1-20-704,0 19-608,0-19-385,1-20-641,-21 20-5573</inkml:trace>
  <inkml:trace contextRef="#ctx0" brushRef="#br0" timeOffset="132746.0938">17668 8075 19794,'18'19'1378,"-18"21"-386,20-21 290,-20 22 511,0-21-447,21 19-738,-21-19-512,20-1 0,0-19-288,-1 0-160,-19 0-865,20 0-577,-20-19-320,0-21-1153,-20 21-4837</inkml:trace>
  <inkml:trace contextRef="#ctx0" brushRef="#br0" timeOffset="132892.5781">17668 7916 4612,'-41'-40'13517,"21"19"-12076,20 2-800,20 19-289,-20-20-256,21 0-801,-1 20-1761,-2-19-9385</inkml:trace>
  <inkml:trace contextRef="#ctx0" brushRef="#br0" timeOffset="133074.2188">17846 7697 19154,'39'40'3939,"-19"-20"-1761,20 0-352,-1 39-417,1-19-352,-20 0-544,1 19-353,17-20 0,-18 22-288,1-42-64,-1 21-321,0-21-223,-1-19-706,-19 0-768,0 0-480,0 0-2851</inkml:trace>
  <inkml:trace contextRef="#ctx0" brushRef="#br0" timeOffset="133259.7656">17786 7975 21748,'20'19'2691,"20"-38"-1602,19 19 672,20-20-223,2 20-481,-2-20-705,0 20-256,-39 0-256,-1 0-320,1 0-417,-20 0-801,-20 20-1281,0-20-864,0 20-8457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08:02.2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2893 6694,'41'-39'4676,"-41"19"-3266,0-1 31,20 21 577,-20-20 128,0 0-513,-20 20-511,20-19-322,0 19 33,-20 0 0,20 0-353,-41 0-95,2 19-129,-21 21-96,1-19 96,0 18-64,19 1 33,20-21-225,0 22 0,20-21 0,20-1-32,20 1 64,39 0-32,-20-1 0,22 1 32,-22 0 32,-1 1-64,-17-2-32,-1 1 160,-40 0-192,0-1 384,0 1 97,-40-20-97,-1 20-256,-17-1 128,17-19-192,-18 22-32,19-22-416,1 0-65,19 0-512,0 0-544,20 0-1570,0 0-3075</inkml:trace>
  <inkml:trace contextRef="#ctx0" brushRef="#br0" timeOffset="448.2422">21557 3469 17232,'41'79'1473,"-21"-39"-512,0 0 448,-20-1-320,19 0-128,1-19-256,-20 1-257,20-21-127,-20 20-225,0-40 737,-20 20-129,0-41-608,1 2 97,-21-20-65,-19-21-64,19-18-32,-1-2-128,3 0-32,17 21 32,1 19-33,20 1 33,0 39-64,20 1-32,19 19-64,1 0 160,1 19-65,-21 1 65,19 19-320,-19 1-96,0 20 95,-20-21 129,0 20 160,0-37-64,-20 17-289,0-39-31,-1 20-641,3-20-1282,18 0-896,-20 0-8296</inkml:trace>
  <inkml:trace contextRef="#ctx0" brushRef="#br0" timeOffset="826.1719">22054 3052 20403,'-39'0'1633,"19"19"-928,-21 1 416,23 0-96,-23 20-160,21 0-289,20-1-479,0 0-97,41-17 0,-21-3-97,19 1-127,-19-20-128,20-20 32,-1 1 31,-19-3 33,0-17 192,0 0 96,-20 19 32,0-19 192,0 18 257,-20 21-33,20 0-95,-20 0-129,0 21-96,20-2-96,-20 1 0,20 19-160,0-19-192,20 0-353,0-1-320,0 3-576,19-22-962,-19 0-1664,0 0-2820</inkml:trace>
  <inkml:trace contextRef="#ctx0" brushRef="#br0" timeOffset="1281.25">22452 2993 17360,'19'-20'2915,"-38"40"-993,19-20-225,0 19-159,-20 1-353,20 19-256,0 22-417,0-22-160,20 0-127,-1 1-257,1 1 128,20-22-64,19 1 64,-19-20-32,19 0-128,2-39-128,-2 17 31,-19-17-63,-1 0 32,-39-1 0,0 0 32,0 0 128,-20 1 32,-19 19 0,-2 20 32,3 0 128,-23 0 0,22 40 0,19-21-64,0 21 64,20 0 33,20 0-161,0-21 32,39 21-64,0-21 32,22-19-224,-2 0-161,0 0-127,-39 0-449,-1 0-705,1 0-576,-40 0-1377,-20 0-2403</inkml:trace>
  <inkml:trace contextRef="#ctx0" brushRef="#br0" timeOffset="1585.9375">21061 3647 22293,'61'0'1889,"18"-19"-992,59 19 481,42 0 95,38-20-416,20 0-160,0 20-321,-19-21-287,-21 21-225,-19-19-385,-40 19-95,-21 0-129,-58 0-191,-21-20-289,-39 20-224,0 20-577,-18-20-1217,-3 0-4036</inkml:trace>
  <inkml:trace contextRef="#ctx0" brushRef="#br0" timeOffset="9146.4844">21519 4382 2306,'0'-19'2082,"0"-3"-1089,0 22 576,0-19-63,0 19-225,0-20-320,-20 20-193,20-20-159,0 20 224,-21-19 128,21 19 288,-20-20 32,20 20-160,0-20 288,0 20-159,-20-19-1250,2 19 1857,18 0-1216,-21-21-64,21 21-129,-20 0-96,0 21-63,0-2 31,1 1 64,-1 19 1,0 1-1,0 1 32,0 18-256,20-20 65,0 21-161,0-1-64,0-19 32,20 0-96,0 0 224,20-21-256,-21 1 256,41 0-128,-21-20 96,22-20-64,-3 0-64,-17 1 64,18-21-96,1 19-96,-21-18 32,1 0-64,-40 39 32,59-80 128,-59 21-192,0 19 31,0-20 129,-18 20-32,-23 1 0,1 0 64,1-2 128,-21 21-128,1 20 96,0 0 321,-2 20-65,21 0-32,1 1 33,19 18-161,0-19-224,40 19 0,-20-39 160,59 61-128,2-42-224,18-19-385,0 0-672,1 0-1217,-1 0-3492,-20 0-10377</inkml:trace>
  <inkml:trace contextRef="#ctx0" brushRef="#br0" timeOffset="9791.0156">22252 4263 14125,'-19'-40'2370,"-1"40"-1153,0-19 385,0 19 256,0 0-705,1 19-64,-1 1-128,-20 19-417,40 1 257,0-40 32,-20 100-833,20-61 832,0 21-735,20-20-1,20-1-128,-20 0-32,-20-39-193,79 80 257,-40-60-1185,-19 0-160,20-20-641,-1 0-1441,-19 0-2563</inkml:trace>
  <inkml:trace contextRef="#ctx0" brushRef="#br0" timeOffset="10182.6172">22432 4481 17424,'0'40'2466,"0"0"-832,0-21-257,0 21-96,0-21-192,0 2-480,0-1-353,0 0-192,0-20 161,20 0 63,-20 0 160,0-20-224,0 0 1,19-1-289,-19-18 128,20 0 32,0-1 64,-20 0 224,20 20-192,-20 20-192,20 20 0,-20 1 161,19-2-129,-19 21-32,20-1-321,0 0-223,0 2-225,0-21-480,-1-1-321,1-19-768,-20-19-1185,0 19-2307</inkml:trace>
  <inkml:trace contextRef="#ctx0" brushRef="#br0" timeOffset="10378.9062">22689 4204 14413,'61'59'7335,"-2"-20"-5029,-59-39-1089,99 120-1217,-79-61 1186,0 1-930,-20 19-192,0-39-224,0 0-673,0-1-64,0-19-320,0-1-673,-20 1-1537,0-20-1314</inkml:trace>
  <inkml:trace contextRef="#ctx0" brushRef="#br0" timeOffset="15204.1016">21161 5474 10602,'-39'-20'2434,"19"1"-1089,20 19 161,-20 0 255,-1 0-544,1 0-768,2 0 95,-3 19 385,1 21-448,20-21 223,0 21 161,0 20-128,0-21-97,0 20-159,20 2-65,1-22-192,17 0-95,3 2 63,-3-21-96,3-1 0,-1 1 192,19-20-256,0 0 225,-19-20-129,19 1-64,-19-22 64,1 2 32,-21-1-64,-2-19-64,3 19-32,-1-19 64,-20 0-96,-20-2 96,-1 22 0,3 0-32,-22-2 0,-1 21 0,3 0-96,-23 1 32,22 19 192,-21 19-64,21 1 1,-1 19-33,20-17 96,-1 17 0,21 0-32,0 1-32,21-19 0,-1 18-64,20-19-64,19-20-384,0 0-385,1 0-672,-1 0-1378,2-20-3331</inkml:trace>
  <inkml:trace contextRef="#ctx0" brushRef="#br0" timeOffset="16289.0625">22134 5454 2722,'-20'-19'10090,"20"-3"-8104,-20 3 160,0 19-32,20-20-385,-20 20-512,20 0-288,-19 0-288,-1 20-65,0-1 161,0 22-160,20 18 31,-21 21-159,21-21-65,0 0-160,21 2-64,-1-2-128,20-40 96,-1 22 97,-19-21-321,39-20 96,-19 19-353,0-19-159,-1 0-545,1-19-705,-19 19-896,-3 0-2403,-18 0-10186</inkml:trace>
  <inkml:trace contextRef="#ctx0" brushRef="#br0" timeOffset="17143.5547">22371 5613 17232,'0'0'2658,"0"0"-1889,0 0 961,0 0-129,0 20-448,21-1-416,-21 21-225,20-21-191,-20 22-129,0-21 224,0 19-159,0-19-33,0-20-64,0 19 32,0-19-96,0 0 160,0 0 129,0-19-257,0-1-32,0 0 0,0-19-96,0-2 0,0 2 64,0 0-160,20 19 32,-20 0-32,20 20 96,-20 0 32,19 0-64,1 20 96,0 0 0,0 19 0,0-19-96,-20 20 64,19-20-32,-19 0 32,20-1-64,-20-19 128,0 0-32,0 0 32,0-19 0,0-1-160,0-21 128,0 2-31,20 0-66,0-1-31,0 21 128,19-2 65,-19 1 63,1 20 64,17 20-128,-18 1 32,1 18-32,-1 0-31,0 1-194,19 0-351,-19 0-193,0-21-287,0 1-418,-1-20-191,-19 0-417,0 0-512,-19 0-3428,19-20-8584</inkml:trace>
  <inkml:trace contextRef="#ctx0" brushRef="#br0" timeOffset="17360.3516">22987 5354 19602,'79'0'3652,"-39"40"-1667,19-21-479,-19 42-449,-19-2-481,-1 21-287,-20-21-65,20 1-384,-20-20-129,0-1 1,0 0-384,0-19-225,0 1-993,-20-21-1441,20 20-4228</inkml:trace>
  <inkml:trace contextRef="#ctx0" brushRef="#br0" timeOffset="29970.7031">21320 6705 4868,'0'0'1826,"0"-20"576,0 20-384,0-20-160,-20 1-97,20-2-383,0 21-129,0-20 0,0 0-160,0 1-224,0 19 128,-20 0-32,20-20-289,0 20-63,-20 0-225,20 20 129,-20-1-97,1 1-224,19 21 33,-20-22 223,20 21-96,0-1 1,0 0-1,20 2-160,-20-21 161,39 19-225,-19-19 128,20-1-256,-1-19 96,1 20 32,19-20-160,-18 21 64,-1-21 64,-1-21-96,21 1 32,-21 1-96,1-21-32,-20 21-96,-1-21 192,-19-20-32,0 21-32,-19-1 128,-21 0-96,20 0 64,-39 21-96,19-21 64,1 40 0,-22-19 224,21 19 64,1 0-63,19 19-129,0 1 32,0 0-128,20-1-32,0 21-32,0-19-32,40-2-289,-20 1 97,19-20-257,1 0-159,21 0-834,-22-20-640,21 1-2658,-21 19-7592</inkml:trace>
  <inkml:trace contextRef="#ctx0" brushRef="#br0" timeOffset="31004.8828">22272 6526 3779,'-20'-19'5605,"1"-3"-3587,19 22 192,-20-19 449,0 19-321,20-20-480,-20 20-449,0 0-128,20 0-63,-19 20-258,-1-1-127,20 3-288,-20 37 31,20-20-351,0 21-65,20-20 32,-20-1-128,20 21-96,19-40-96,1 19-321,-1-19-223,1 0-449,1-20-545,18 0-832,-39 0-2179,20 0-9416</inkml:trace>
  <inkml:trace contextRef="#ctx0" brushRef="#br0" timeOffset="31998.0469">22511 6685 10345,'0'0'4004,"0"0"-2370,0-20 448,0 20 32,0 0-673,20 0-384,-20 20-288,0 0 160,20-1-161,-20 1 1,0 19-289,19-18 1,-19 19-225,0-21-96,20-19 225,-20 20-129,0-20-32,0 0-64,0 0 257,0 0-33,0-20-288,0 1-32,0-21 64,0 19-128,0 2-64,0-21 64,20 21-64,-20 19 96,20-20 64,-20 40-160,20-20 64,-1 19 0,1 21 128,0-21-64,1 2-32,-21-1-160,20 0 160,-20-1 97,18-19-258,-18 0 258,0 0-162,0-19 66,0-1-33,20 0-33,-20-20 66,0 20-33,21 0 0,-21 1 32,20-1 96,0 20-128,-1 20 128,1-20-32,0 39 0,0-19-96,0-1-96,-1 22-224,1-21-225,0-1-31,0-19-385,0 0-289,-20 0-479,0 0-545,0-19-1730,0-21-2050</inkml:trace>
  <inkml:trace contextRef="#ctx0" brushRef="#br0" timeOffset="32179.6875">23027 6526 7911,'59'-19'5573,"-19"19"-1729,19 0-193,-18 19-736,18 1-769,-19 0-769,-20 19-768,0 2-417,19-2-64,-19 0-96,-20 20-224,20-18-224,-20-2-289,0-19-480,-20 0-609,20-1-1761,0 1-7784</inkml:trace>
  <inkml:trace contextRef="#ctx0" brushRef="#br0" timeOffset="90324.2187">21557 7757 160,'0'-20'12844,"0"1"-11371,-18-2 481,18 1 192,-20 0-737,20 1-608,-20 19 64,-1 0-224,1 0-97,0 0-160,2 19 385,-3 1 0,1 21 0,0-2-225,20 0 33,-20 41-65,20-21-127,20 0-129,0 2 0,0-2-160,19-20 96,-19 2-64,41-21-63,-23-20-98,3 0 66,18-20 95,-19-21-64,19 2-128,-19-20-64,1-2-65,-23-17-191,2 17 96,-20 2 31,0 20 354,-38 0-162,-3-2 130,1 21-97,1 20 96,-21 0 128,1 0 64,0 20 96,19 21 33,-1-2 31,21 0-192,20 1-224,20 0 32,0 0-320,41-21-160,-22 1-609,40-20-705,-19 20-1121,19-40-2370,-38 20-12458</inkml:trace>
  <inkml:trace contextRef="#ctx0" brushRef="#br0" timeOffset="90714.8437">22272 7677 16591,'-39'-20'2819,"19"20"-1570,20 0 321,-20 20 191,0 0 33,0 20-385,1 0-544,19 19-256,0 1-257,19-21-160,1 20-128,0-18-32,20-1-384,-1-21-97,1 1-255,19 0-289,-18-20-833,-21 19-864,0-19-898,-1 0-5797</inkml:trace>
  <inkml:trace contextRef="#ctx0" brushRef="#br0" timeOffset="91236.3281">22491 7955 19506,'0'39'2146,"0"-19"-1569,0 21 512,0-21 512,20-1-320,-20-19-448,0 20-577,20-20 33,-20 0-225,0 0 288,20-20-192,-20 1 0,0-1-288,0-21 224,19 2-32,-19-1-96,0 1 64,20 19 64,-20-1 193,20 21-257,-20 0 224,0 21-192,0 19 64,20-1-160,-20-19 96,20 19 64,-20-39-288,19 21 96,-19-21 32,0 0 64,20 0-96,-20-21 128,0 1-96,20 1 160,1-1 32,-21 0 129,38 20 127,-18 0-224,1 0-32,19 20-160,-21 0 0,21-1-256,0 22-481,-40-21-480,19 0-833,1-20-864,-20 0-1475,0 0-9480</inkml:trace>
  <inkml:trace contextRef="#ctx0" brushRef="#br0" timeOffset="91438.4766">23106 7638 19218,'99'39'3747,"-38"2"-1505,-22-2-544,-19 0-353,0 1-416,0 20-545,-20-1-351,19 0-98,-19 2-447,0-2-65,0-19-480,0-20-288,0 0-897,-19-1-1377,-1-19-13293</inkml:trace>
  <inkml:trace contextRef="#ctx0" brushRef="#br1" timeOffset="94088.8672">17429 6367 13132,'0'-19'993,"0"-2"-545,0 21 737,-20 0 33,20 0 31,0 0-352,0 21-321,-20-2-159,20 1 159,0 19 97,-19 1-257,-1 1 97,0 18-65,0-20-128,-1 2 129,3-2 127,18-19 1,-20-1-161,20 1 161,0 0-289,0-20 96,20 0 33,-2 19 95,3-19-95,-1 0-225,20 0-192,-21 0 64,21 21-64,0-21-288,-21 20-321,21-20-480,0 20-769,-1-20-160,2 0-896,-21 0-4261</inkml:trace>
  <inkml:trace contextRef="#ctx0" brushRef="#br1" timeOffset="95111.3281">17488 6625 13388,'0'-20'1442,"0"0"-610,0 20 225,0-19 96,0 19 225,0 0-481,0 0-353,20-20-288,-20 20 65,20 0 159,0 0-96,19-20-159,-19 20 63,21 0 32,-3 0-96,23-19-31,-22 19 223,21 0-160,-1 0-64,-19 0 33,19 0-33,2 19 96,-23-19-256,23 20 64,-22 0-64,1-20 96,19 19-128,-19 1 193,0 0 191,-1 20-128,1-20 0,-1 19-159,2-19-1,-21 19 0,0 22 0,-2-22 64,3 20 64,-1 1 64,-20 0-191,20 0 95,0-1-128,-20 0 0,19-18-64,-19 18 64,0 0 0,0-19-32,0 19 32,0-19-64,0 1 32,-19-2 0,19 0-64,0-19-32,0 0 32,0 1 64,0-2 0,0 1-32,-20-20-32,20 0 96,0 0 0,0 0-128,0-20 160,0 1 64,-20-22-32,20 2 97,20-1 63,-20-20-32,0 20 32,20 21 193,-20-1-289,0 20 96,0 0 65,19 20-289,-19 19 96,0 0-160,20 2 96,-20-21-192,20 19 0,0-19 32,0 0-160,-1-20-1,21 0-63,-20 0-160,19-20-321,-19 0-288,21-19-192,-1 19-385,-22 1-1024,3-3-1442,-1 3-7431</inkml:trace>
  <inkml:trace contextRef="#ctx0" brushRef="#br1" timeOffset="96435.5469">18520 7538 7302,'0'0'2723,"-20"0"-1186,20-20 674,0 20 95,0 0-256,-18 0-673,18 0-352,0 0-160,0 0 0,0 0 160,0-20-161,0 20 65,0 0-448,0 20-97,0-20-320,0 0 256,0 20-63,18-1-33,-18 3 64,0-3-288,20 21 64,1-21 32,-21 1-32,20 0 97,0 1-65,-2-2 96,3-19 0,-21 0 32,20 20-160,-20-20 32,20-20 0,-20 20-96,0 0-320,0 0-192,0 0-353,0-19-609,0 19-896,0 19-1570,0-19-8647</inkml:trace>
  <inkml:trace contextRef="#ctx0" brushRef="#br1" timeOffset="97522.4609">18322 6605 7110,'0'0'673,"0"0"-97,0 0 1122,0 0 256,20 0-353,-20 0-383,0-20-1,0 20-128,0 0-192,0 0-225,20 0-255,-20-19-129,20 19 64,-20 0-128,19-20 257,-19 0-65,20 1-95,-20-3-1,0 3-96,0-21 96,0 1 225,0 0-1,-20-22-223,1-17 95,-21 17-32,0-17 193,-19-3-32,0 3 255,-2-2-63,-18 40 0,19-19-33,1 19-415,19 0-33,1 21-160,-1-1-192,20 0-224,1 20-609,-1 0-961,20 0-1762,-20 0-5220</inkml:trace>
  <inkml:trace contextRef="#ctx0" brushRef="#br1" timeOffset="98749.0234">15244 4700 6982,'-18'-20'3748,"-2"0"-2243,20-1 1314,-20 2-257,-1-1-576,21 0-416,-20 20-417,20-19 0,-18 19-192,18 0-417,0 19-159,0 21 95,18 0-64,2 0-31,1-1-161,-1 0-224,18 2 64,3-21-64,-21-20-32,19 0-64,-19 0 96,0-20 0,-20-21 96,0 2 0,-20 0-64,0-1 32,1 19-96,-1 2-128,-20-1-96,19 0 64,-17 1-353,18 19-128,-1 0-672,21 0-801,-20 0-1153,20 0-3491</inkml:trace>
  <inkml:trace contextRef="#ctx0" brushRef="#br1" timeOffset="99372.0703">15285 4441 6342,'0'20'5925,"20"-20"-4291,0 0 287,-1 20-575,1 1-97,20-2-160,-20 21-320,-1-21-97,21 1-159,-20-20 159,1 20 65,-1-20-32,-20 0-1,0 0-95,18 0-32,-36 0 63,18 0-287,0 0-193,-20 0-160,-1-20-160,1 0-257,0 1-31,20-1 191,0 0 193,-20 1-128,20 19 64,20 0 64,0 0 192,0 0 0,1 0-64,-1 0 0,-2 0 33,23 0-33,-21 0-32,0-21 32,-1 21 32,1-20 32,0 0-160,0 1 192,-20-1-128,20 0 32,-20 1 0,0 19 32,0-22 32,0 3-32,-20 19-64,0-20 33,0 20-1,20 0-32,0 0 0,-20 0-96,20 20 64,0-1-32,20 22 96,0-21 0,-20 19-32,20 1-64,0-19-64,19-2-193,-19-19-287,20 0-353,-1-19-512,1-22-770,-19 21-1728,-3-19-6695</inkml:trace>
  <inkml:trace contextRef="#ctx0" brushRef="#br1" timeOffset="99554.6875">15979 4302 5669,'21'0'15599,"-21"-20"-14158,20 20 897,0-19-1441,19 19-769,-19-20-192,0 0-192,0 20-513,-1-19-864,1-2-129,0 21-1601,-20-20-5349</inkml:trace>
  <inkml:trace contextRef="#ctx0" brushRef="#br1" timeOffset="99762.6953">16178 3865 20467,'-20'0'1858,"20"0"-289,0 0-384,0 20-128,20 1-128,0 18-224,20-19-609,-21 19-96,21 2-545,0-21-191,-1-1-642,-19-19-896,21 0-1057,-21 0-4709</inkml:trace>
  <inkml:trace contextRef="#ctx0" brushRef="#br1" timeOffset="100139.6484">16119 4084 20883,'20'-19'1057,"-1"-1"-384,1-21-385,20 22-480,-1-1 32,-19 0 192,20 1-577,-20-1-416,19 20 193,-19-21 255,1 21 33,-21 0 416,20 21 128,0-21 512,-2 20 513,-18-20-32,41 19-192,-21-19-256,0 20-97,-1-20-63,21 0-97,-20-20 0,19 1-256,-19-1-96,-20-1-192,20-19-64,-20 21 352,-20 19-192,-19-20-96,-1 20-257,0 20-31,1-1 64,-1 1-65,19-20-224,3 20-1409,18-20-7815</inkml:trace>
  <inkml:trace contextRef="#ctx0" brushRef="#br1" timeOffset="100465.8203">16992 3647 24246,'0'0'2018,"0"0"-1665,0 0 63,20-19-352,-20 19-160,40-20 128,-21 20-256,21-20-1250,0 20-832,-21-21 160,21 21-2594</inkml:trace>
  <inkml:trace contextRef="#ctx0" brushRef="#br1" timeOffset="100755.8594">17370 3389 17488,'-40'41'2114,"40"-22"-673,-20 1 97,20 0-321,0 19 64,0-19-320,20 20-512,20-40-321,-21 20-128,21-20-96,0 0-97,-21-20 97,21-1-32,-20-18-64,-20 19-352,0-19-129,-20 19-288,0 1-96,-19 19-64,-1 0-577,0-21-2466</inkml:trace>
  <inkml:trace contextRef="#ctx0" brushRef="#br1" timeOffset="101341.7969">17389 3369 17744,'60'20'1153,"-21"0"449,1 1-545,-20-21-352,19 19 63,-19-19-191,-20 20-193,20-20-160,-20 0-31,0 0 479,0 0-191,0-20-289,-20 20-192,20 0 32,-20-19-64,20-2-385,-19 21-95,19-20-225,0 0 417,19 20 128,-19-19 160,20 19 0,0 0 0,1 0 32,-1 0 32,-20 0 32,18 0-64,2 0 32,-20 0 64,21-20 128,-1 20 32,0-20-95,-1 1-33,1-3 288,0 3-128,20-1 1,-21 0-33,1 20 160,0-19 1,0 19-65,0-20-96,-20 20-64,19 0 129,-19 0-65,0-20-32,0 1-128,0 19-160,-19-21-64,-1 1 128,20 20 128,-20 0-256,0 0 224,0 20-128,20 1 160,-19 18 64,19 0-95,0-19 63,39 19-128,1-39-96,-1 0 32,21 0-161,-1 0-287,-18-19-961,-1-1-1762,-1 0-897,-39 1-13133</inkml:trace>
  <inkml:trace contextRef="#ctx0" brushRef="#br1" timeOffset="102231.4453">15860 4998 11050,'-19'-20'2242,"19"20"-1121,-20-21 1890,20 21-1057,0 0-1153,-20 0-97,20 0 257,0 0-288,-20 41 480,20-2-288,0 0-193,20 2-223,0-2-161,0 1-256,19-21 32,-19-19-224,39 0-256,-18 0-449,-1-19-641,-1-1-319,1-19-1603,-20 19-5060</inkml:trace>
  <inkml:trace contextRef="#ctx0" brushRef="#br1" timeOffset="102507.8125">16139 4898 15598,'0'19'2819,"-20"-19"-1602,20 20-64,0 0 192,0 1-320,20-1-320,-1-1-385,21 1-159,0-20-129,-21 0 192,21 0-128,0-20 0,-21-19 0,-19 18 64,0 1-128,0-19 64,-19 19-288,-21 0 544,20 20-416,-19-19-96,19 19 0,0 19-160,0-19-321,20 0-448,0 20-448,0-20-994,0 20-3298</inkml:trace>
  <inkml:trace contextRef="#ctx0" brushRef="#br1" timeOffset="102825.1953">16536 4917 14285,'0'20'2178,"0"-20"-993,-20-20 449,20 20-417,-20-19-64,20-1-192,-21-19 224,3-2-512,18 2-129,-20-1-320,0 1-256,20 19-288,0-1-64,0 2-449,0 19-705,20 0-736,-20 19-2242,20 2-10825</inkml:trace>
  <inkml:trace contextRef="#ctx0" brushRef="#br1" timeOffset="103383.7891">16755 4798 15919,'-21'-20'1281,"1"1"64,0-1-96,0 0-448,1 1-321,-1-1-351,20-21-129,0 2-32,0 19-97,20 1 1,-1-1-96,-19 0-384,20 20-97,0 0-96,0 0-256,1 0-160,-3 0 640,2 0 481,0 20 192,1-20 0,-1 0 705,-2 0 128,3 0-32,-21 0-64,20 0-161,0-20-63,0 20-97,-20-19 1,19-2-257,-19 1 129,0 20-1,0-20 0,0 1 1,-19 19-65,19-20-64,-20 20 0,20 0 65,-20 0-161,20 20-224,-20-1 32,20 1 64,0 0-64,0 1 128,20 18-192,0-19 32,0-1 64,-1 1-128,21-20-193,-20 0-287,19 0-289,-19-20-801,20 1-2177,-20-21-6023</inkml:trace>
  <inkml:trace contextRef="#ctx0" brushRef="#br1" timeOffset="103687.5">17251 4263 17040,'-21'-40'1857,"1"21"-63,20 19-545,-20 0-384,0 0 416,1 19-320,-1 1-640,20 0-257,0-1 64,0 21-224,20-21 96,19-19 0,1 22 0,1-22 32,18 0-96,-19 19-33,-1-19 130,1 20-66,-20 0 66,-20-20 63,0 19-192,0 1 63,-20-20-159,0 20 0,-20-20-448,21 0-482,-1 0-191,0 0-801,0-20-2562,20 20-8681</inkml:trace>
  <inkml:trace contextRef="#ctx0" brushRef="#br1" timeOffset="104093.75">17668 4541 18033,'38'39'1409,"-17"-19"160,-1 0-576,0-1-480,-1-19 127,-19 0 129,0 0-449,0 0 129,0-19-353,-19-1-32,-21 0-64,-1-19-64,3 0 128,-3-22-96,2 2 32,-1-1-32,0 1 32,21 19 0,-1 0-32,20 20-96,20 0-96,-20 1 128,39 19 128,-19 0 0,20 19 64,-21 1-32,1 21-160,0-22 256,-20 21-160,0-1 0,0-19 0,0-1-353,0-19-287,0 0-513,0 0-961,0 0-1922,0-19-4868</inkml:trace>
  <inkml:trace contextRef="#ctx0" brushRef="#br1" timeOffset="104607.4219">17727 4065 15887,'0'0'3139,"-21"0"-1890,42 19 416,-21 1-223,0 0-129,20-1-224,0 21-448,-1-19-353,1-2-160,0-19-64,0 20 0,0-20-32,-1-20-32,1 1-256,-20-2-129,0-19 1,-20 21 128,20-21 160,-19 21-32,-1-22 128,0 21-161,0 1 226,20 19-162,-20 0 322,20 0-289,0 0 128,20 0-64,0 19-64,0 1 160,0-20 64,-1 21-96,21-1 192,-20-1-128,0-19 64,-20 0-63,19 0 127,-19 0 64,0-19 0,0 19-63,0-20-65,0-1-64,20-18-32,-20 19 0,0-19-96,20 19-32,-20-1-32,20 21 32,1 0 160,-1 0 0,-2 21-160,2-1 96,21-1-416,-21 1-481,-1 0-672,1-20-769,-20 0-1282,20 0-8359</inkml:trace>
  <inkml:trace contextRef="#ctx0" brushRef="#br1" timeOffset="105672.8516">18322 3667 14445,'-20'-20'1826,"20"20"-161,-19 0-511,19 0-418,0 20-95,0 19 96,0 2-193,0-2 33,19-19-65,1 19-160,0-19-159,0 0-97,0-20-32,-1 0 96,1-20-32,0 0-64,0-19-416,-20 0-33,0-2 193,0-18 96,-20 20 32,0-1 32,0-20 0,-19 21 32,19-1 64,0 0-128,0 20 32,1 20 64,19-20 0,0 20 32,0 0-160,0 20 64,0 0 128,19 1-32,1 18 0,20 20 0,-20-20 32,19 2 0,1-2-96,-1 1 97,2-21-65,-1-19 32,-1 0-64,1 0 64,-20-19-32,-1-1-32,-19-19-192,20-1 127,-20 0 33,-20 0-64,20 1 96,-19 19-96,-1-20 192,0 40-64,0-20 32,-1 20 129,3 0-33,-2 20-96,20 1 64,0-2 64,0 1 32,20 19 225,-2 1-161,3-21-224,19 22-32,19-41-32,-19 20-256,19-20-513,-19-20-96,-1 0-160,-19-1-864,0 2-2019,-20-1-7143</inkml:trace>
  <inkml:trace contextRef="#ctx0" brushRef="#br1" timeOffset="105969.7266">18798 3230 18449,'20'61'1890,"0"-22"-97,20 0-447,-21-19-385,21 0-129,-19 1-351,19-2-129,-22-19-320,3 0 160,-1 0-31,-20 0 31,0 0-64,0-19 64,0-2-96,0 1-96,0-19 0,0 19-64,20 0-64,0 1-64,-20-3 32,19 22-129,21 0-63,-20 22-385,0-3-736,19 1-513,-19 0-1377,0-20-4485</inkml:trace>
  <inkml:trace contextRef="#ctx0" brushRef="#br1" timeOffset="106425.7812">19334 3071 10698,'-20'0'7046,"20"0"-6181,-18 20 705,18 0-289,0-20-32,0 21-64,0 18-288,18-19-673,2-1 129,0 1-161,21-20 96,-2 0-128,1 0-32,-20 0-64,19-20 64,-19-19-31,0 19-97,0-20 0,-20 20 0,0-19-33,0 19 66,-20 0 63,0 1-64,0 19 128,0 0-64,20 0-64,-19 0-64,-1 19 32,20 21 0,0-21 96,20 21-128,-1-19-64,21-2-256,0-19-225,19 0-160,-19 0 1,-1 0-289,1-19-32,-19-2-257,-1 1-768,-20-19-1665,0 19-7528</inkml:trace>
  <inkml:trace contextRef="#ctx0" brushRef="#br1" timeOffset="106642.5781">19533 2417 20083,'0'0'2370,"0"0"-1121,20 19 513,0 1-545,0 19-384,-1 2-193,21-2-448,-20 1 1,19 20-161,1-21-161,1 1-511,-3-1-641,-17-19-1218,-1 21-800,0-22-7303</inkml:trace>
  <inkml:trace contextRef="#ctx0" brushRef="#br1" timeOffset="106774.4141">20010 3091 19282,'19'20'704,"1"-20"-896,0 0-160,-20 0-833,0-20-1410,0 20-3266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Relationship Id="rId6" Type="http://schemas.openxmlformats.org/officeDocument/2006/relationships/customXml" Target="../ink/ink10.xml"/><Relationship Id="rId5" Type="http://schemas.openxmlformats.org/officeDocument/2006/relationships/image" Target="../media/image21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Algorithms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Representing Graphs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348120"/>
              <a:ext cx="8583120" cy="4510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" y="334440"/>
                <a:ext cx="861264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−1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)/2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7772" y="1002090"/>
                <a:ext cx="83650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Consider an undirected graph that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vertices, no parallel edges, and is connected (i.e., “in one piece”).  What is the minimum and maximum number of edges that the graph could have, respectively?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002090"/>
                <a:ext cx="8365063" cy="1569660"/>
              </a:xfrm>
              <a:prstGeom prst="rect">
                <a:avLst/>
              </a:prstGeom>
              <a:blipFill rotWithShape="1">
                <a:blip r:embed="rId7"/>
                <a:stretch>
                  <a:fillRect l="-1166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71400" y="2427840"/>
              <a:ext cx="7132680" cy="200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120" y="2414160"/>
                <a:ext cx="7155000" cy="20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vs. Dense Graphs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055520"/>
              <a:ext cx="8404560" cy="331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80" y="1041120"/>
                <a:ext cx="8429400" cy="33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Adjacency Matrix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119960"/>
              <a:ext cx="7811280" cy="367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00" y="1105200"/>
                <a:ext cx="7835760" cy="37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7772" y="1588353"/>
                <a:ext cx="8365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How much space does an adjacency matrix require, as a function of the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of vertices and the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of edges?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588353"/>
                <a:ext cx="8365063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16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99840" y="4114800"/>
              <a:ext cx="1365480" cy="493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400" y="4104000"/>
                <a:ext cx="1386360" cy="5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7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640" y="970200"/>
              <a:ext cx="6575040" cy="2215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960840"/>
                <a:ext cx="6602400" cy="22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7772" y="1428750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How much space does an adjacency list representation require, as a function of the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of vertices and the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of edges?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428750"/>
                <a:ext cx="8365063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166" t="-4061" r="-145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28560" y="3700080"/>
              <a:ext cx="1780200" cy="45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200" y="3689280"/>
                <a:ext cx="1799640" cy="4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6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640" y="970200"/>
              <a:ext cx="6575040" cy="2215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960840"/>
                <a:ext cx="6602400" cy="22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445720" y="870120"/>
              <a:ext cx="2994480" cy="2094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040" y="857520"/>
                <a:ext cx="3022560" cy="21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20960" y="3085200"/>
              <a:ext cx="8847720" cy="1909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520" y="3071520"/>
                <a:ext cx="887112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2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3822</TotalTime>
  <Words>193</Words>
  <Application>Microsoft Office PowerPoint</Application>
  <PresentationFormat>On-screen Show (16:9)</PresentationFormat>
  <Paragraphs>27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1_Lecture</vt:lpstr>
      <vt:lpstr>2_Office Theme</vt:lpstr>
      <vt:lpstr>3_Office Theme</vt:lpstr>
      <vt:lpstr>2_Lecture</vt:lpstr>
      <vt:lpstr>4_Office Theme</vt:lpstr>
      <vt:lpstr>Representing Graphs</vt:lpstr>
      <vt:lpstr>Graphs</vt:lpstr>
      <vt:lpstr>PowerPoint Presentation</vt:lpstr>
      <vt:lpstr>Sparse vs. Dense Graphs</vt:lpstr>
      <vt:lpstr>The Adjacency Matrix</vt:lpstr>
      <vt:lpstr>PowerPoint Presentation</vt:lpstr>
      <vt:lpstr>Adjacency Lists</vt:lpstr>
      <vt:lpstr>PowerPoint Presentation</vt:lpstr>
      <vt:lpstr>Adjacency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177</cp:revision>
  <dcterms:created xsi:type="dcterms:W3CDTF">2010-07-08T21:59:02Z</dcterms:created>
  <dcterms:modified xsi:type="dcterms:W3CDTF">2012-03-19T01:20:28Z</dcterms:modified>
</cp:coreProperties>
</file>