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1"/>
  </p:notesMasterIdLst>
  <p:sldIdLst>
    <p:sldId id="256" r:id="rId6"/>
    <p:sldId id="672" r:id="rId7"/>
    <p:sldId id="673" r:id="rId8"/>
    <p:sldId id="674" r:id="rId9"/>
    <p:sldId id="675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232" d="100"/>
          <a:sy n="232" d="100"/>
        </p:scale>
        <p:origin x="-102" y="-198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0:09:28.6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833 3269 17264,'-21'-19'769,"21"-1"95,0 20 418,0 0 159,0 0-256,0 39 0,0-17-160,21 37-448,-21 0-225,20 21-96,0-21-96,0 21-95,-20-21-65,20-20 0,-1 21-193,1-20-607,0-21-610,-20 21-1152,20-19-2083</inkml:trace>
  <inkml:trace contextRef="#ctx0" brushRef="#br0" timeOffset="254.8828">595 4065 22132,'-60'39'1666,"40"-39"-1346,20 0 449,0 0 320,20 0 32,20-20-128,-1 1-544,1 19-257,19-20-96,22-1 0,-2 21-160,-20-20-160,21 1-161,-1-1 33,1 0-321,-22 1-448,3-1-705,-2-1-352,-19 1-896,-1 20-866</inkml:trace>
  <inkml:trace contextRef="#ctx0" brushRef="#br0" timeOffset="485.3516">415 3330 23510,'-38'-39'672,"18"-2"161,20 21-641,40-19 545,-1 19-192,1-19-257,19 18-352,1 1-128,-21 0-577,22 20-160,-3-19-1569,1 19-1698,22 0-1346</inkml:trace>
  <inkml:trace contextRef="#ctx0" brushRef="#br0" timeOffset="985.3514">1329 3489 18033,'0'59'864,"0"-19"738,20 0-257,-20-1-288,20 0 0,0 2-160,0-2-192,-1-19-289,-19 0-96,20-20 129,-20 0-1,20 0-192,-20-20-223,0 0-66,0 1-31,0-22 161,0 2-226,0-1 97,20 21 0,0-1 96,-1 0 65,1 20-33,0 20-32,1 19-257,17 1-511,-18-1-289,21 2-673,-1-2-896,-1 0-1698,-19 1-9481</inkml:trace>
  <inkml:trace contextRef="#ctx0" brushRef="#br0" timeOffset="1695.3125">2005 3667 16143,'0'20'1089,"0"-1"-865,0 1 1281,20 40 97,19-1-33,-19 22-255,20-3-546,-1-17-351,1-2-225,-20 0 64,-1-19 129,-19 0-33,20-21-128,-20 1-32,0-20 289,0 0-33,-20 0-288,1-20-288,-21-19 320,20-21-256,-19 1 64,-1-20-64,-1-21-96,3 0-64,17 22 64,21 17 32,21 22-129,-1 19 1,-2 1 96,23 19-192,-1 19 192,19 1-33,-39 39 129,19 1-96,-19-1 64,0 2 64,-20-22-32,0 20 160,-20-39-96,20 1-609,-20-1-544,1-20-1185,19 0-1730,-20-41-6854</inkml:trace>
  <inkml:trace contextRef="#ctx0" brushRef="#br0" timeOffset="2006.8359">2361 3706 18673,'0'61'1121,"0"-22"-32,0 0 385,0 1-353,0-19 32,20-1-416,-20-20-481,0 0-192,20 0 192,1 0 0,-3-20-64,-18-1-224,20 1 97,1-19-33,-1 19 0,-20 20-129,0-20 130,0 40-130,20-20 194,-2 20-65,3-1-161,-1 21-287,0-19-609,0-1-544,19-20-770,-19 0-1216,0 0-1602</inkml:trace>
  <inkml:trace contextRef="#ctx0" brushRef="#br0" timeOffset="2196.2889">2659 3330 19410,'20'39'2338,"-20"1"-1185,20 0-128,-20 39-64,20 1-224,0-21-385,19 0-352,-19 1-705,1-20-480,17-1-512,3-39-1250,-21 0-1986</inkml:trace>
  <inkml:trace contextRef="#ctx0" brushRef="#br0" timeOffset="2390.625">2440 3608 21460,'-18'0'1697,"36"0"-1536,2 20 1056,41-20 128,-2 0-480,20 0-417,-19 19-416,-1-19-480,2 0-353,-2 0-224,-1 0-865,-17 0-1377,-21 0-1185</inkml:trace>
  <inkml:trace contextRef="#ctx0" brushRef="#br0" timeOffset="2752.9297">812 4341 23830,'-38'61'128,"38"-41"-160,38-20 288,23 0 609,18 0-64,40 0 192,21 0-352,18-20-353,40 20-224,1-20 0,40 1-320,-21-3 31,-19 3-63,-61 19 64,-39-20 128,-39 0 96,-21 20 0,1-19-64,-19 19 96,-1 0-288,-20 0-417,18-20-1345,-18 20-2338,20-20-1986</inkml:trace>
  <inkml:trace contextRef="#ctx0" brushRef="#br0" timeOffset="2973.6327">3394 3489 24695,'0'0'1057,"0"0"-1089,0 0-961,20 0-513,-20 0-415,20 0-257,19 19-2179</inkml:trace>
  <inkml:trace contextRef="#ctx0" brushRef="#br0" timeOffset="3078.125">3612 3845 23478,'0'40'-481,"0"-40"-2690,0 21-1153</inkml:trace>
  <inkml:trace contextRef="#ctx0" brushRef="#br0" timeOffset="4411.1328">4645 3687 12844,'-20'-40'1281,"0"21"-288,-1-1 96,3 0 1281,-2-1-897,-1 21-383,1 0 159,0 21-513,2-1-479,18 39 31,-21 0 224,21 1 65,0-20-289,21-1-64,-21 2-127,38-21-65,-18-1 96,21-19-32,-23-19-64,23-1 0,-21-21-96,0 2 32,-20-1 0,19 21 96,-19-22-64,-19 21 96,19 1 32,-20 19 0,20 0 0,0 19-160,0 1 64,0 21 64,20-22-64,-1 1-320,21 0 0,-20-1-449,19 1-224,1-20-512,0-20-1122,-21 20-1152,1-19-6439</inkml:trace>
  <inkml:trace contextRef="#ctx0" brushRef="#br0" timeOffset="4715.8203">4963 3489 16719,'18'59'1794,"2"-19"-609,1 19 385,-21-19-289,20 20 256,-20-40-95,20 19-738,-20-19-447,18-20-129,-18 19 128,0-19-160,21-19 128,-21 19 0,0-40-159,0 21-65,0-22 128,0 21-96,20 1-96,-20-1 64,0 20-193,20 20 65,0-20 64,0 39-32,19-18-416,1 18-802,-1 1-1120,1-21-2595,1 1-9833</inkml:trace>
  <inkml:trace contextRef="#ctx0" brushRef="#br0" timeOffset="5403.3203">6014 3567 11402,'0'-59'3524,"-20"59"-1314,20 0-449,0 0 129,0 0-1025,0 40-96,20 0 192,-20 0-32,20 19-417,0 1-256,0-21-32,0-19-63,-1 0-33,1-1 32,20-19 0,-19-19-32,-3-1-96,2 0-256,1-19 224,-21-2 0,0 22 96,0-1 0,0 0-96,0 1 0,0 19 64,0 0-96,0 19 32,20 1 64,0 19 32,-2 2-128,3-2-96,19-19-352,-1 19-513,-19-19-833,20-20-1185,-20 0-1025,-1 0-10601</inkml:trace>
  <inkml:trace contextRef="#ctx0" brushRef="#br0" timeOffset="5700.1953">6510 3647 18769,'20'40'1698,"0"-1"-225,0-18-544,0 18-32,-1-19 128,-19-20-256,20 20-481,-20-20-96,20 0-64,-20 0 225,0 0-65,0-20-320,0 0 128,0-19-64,0 18-64,21-18-32,-21 19-32,20 0-96,-20 1-65,18 19 33,23 19 32,-21 1-417,19 19-832,-19-19-929,20 1-1154,0-1-1472</inkml:trace>
  <inkml:trace contextRef="#ctx0" brushRef="#br0" timeOffset="6108.3984">7087 3608 18673,'-21'20'1666,"21"-1"-225,-20 1-256,20 19 385,0 22-97,20-22-640,-20 0-609,41-19-96,-23 0-160,3 1-32,19-21 96,-1-21-160,-19 1 32,0-19-96,0-20-193,-20 18 193,0-18-96,-20-20 32,0-1-257,-19 2-191,-1-2 191,-1 21 385,3 18 288,17 21 321,1 0 127,20 20 97,-20 20-385,20 0-32,20 21 257,0 18 63,1 0-191,17 1-129,3 19-224,18-19-32,-19-21-384,19 1-225,-19-1-352,0-18-544,-1-1-1089,1-1-1698,-19-19-5061</inkml:trace>
  <inkml:trace contextRef="#ctx0" brushRef="#br0" timeOffset="6265.625">7583 3528 19506,'20'60'3011,"-2"-40"-1634,3 19-1057,-1-19-223,0 19-226,-20-19-95,20-20-641,-1 21-1761,-19-21-2051</inkml:trace>
  <inkml:trace contextRef="#ctx0" brushRef="#br0" timeOffset="6403.3203">7542 3230 19666,'-38'-20'1057,"38"1"-448,-21 19-1058,21 0-3266,0 0-2499</inkml:trace>
  <inkml:trace contextRef="#ctx0" brushRef="#br0" timeOffset="7019.5312">7880 3528 15630,'0'0'801,"21"0"-481,-1 20 1634,-2-1-448,2 22-642,1-2-127,-1 1-96,19-1-289,-19 2-32,0-22 353,0-19-64,-20 0-65,20 0-31,-20 0 159,-20 0-191,20-39-385,-20 18 0,20-18 96,-20-1-64,0-19 0,20 19-128,0 0-32,0-19-32,0 40-64,20-2-256,0 1-289,20 20-640,-1 20-1121,1 1-2083,-1-2-3554</inkml:trace>
  <inkml:trace contextRef="#ctx0" brushRef="#br0" timeOffset="7308.5936">8496 3667 16367,'39'0'1057,"-19"-20"480,20 1 161,-20-1-769,19-21 32,-19 22-192,0-1-513,0-19-64,-20 19-96,0 0 32,0 20-64,-20-19-96,0 19 32,-19 0 128,-1 0 65,0 19 95,20 1 32,-19 19 193,19 1-129,0-21-32,20 22-224,0-2-128,0 1-64,40-1-192,-1-18-417,1-1-864,20-1-1666,-1 1-1473,20-40-10154</inkml:trace>
  <inkml:trace contextRef="#ctx0" brushRef="#br0" timeOffset="7518.5546">8992 3528 18193,'-59'0'1793,"39"20"-543,0-1 223,0 2-480,20 19 160,0-1-128,0 0-577,20-19-351,20 21-97,-1-22-193,21-19-191,-1 0-513,0 0-160,2-19-608,-3-1-1058,-17-21-192,-21 22-384,-1-21-5189</inkml:trace>
  <inkml:trace contextRef="#ctx0" brushRef="#br0" timeOffset="7685.5469">9269 3191 18705,'0'-20'3171,"0"40"-1793,0 19-257,0 0-257,0 42-63,21-22-352,-1 21-417,19-21-193,1 1-223,0-21-353,-1 1-640,1-21-993,-20-19-1826,-20 20-8456</inkml:trace>
  <inkml:trace contextRef="#ctx0" brushRef="#br0" timeOffset="8025.3906">9150 3528 19570,'20'0'2146,"21"0"-160,17 0-320,22 0-834,-20 0-287,19 0 95,-18 20-479,18-20-33,-20 0-96,1-20 0,-21 20-128,1-20-64,-20 1-65,-20-1 161,19-19-128,-19 18 160,-19 1-64,-1 0 0,0 20-32,-20-19 288,21 38-160,-21-19 192,-1 40 96,23-19-128,-2 18 1,20 0-225,0 1 96,0 0-321,20 0-415,19-1-513,1-19-1026,19-1-2529,-19 1-5254</inkml:trace>
  <inkml:trace contextRef="#ctx0" brushRef="#br0" timeOffset="8380.8592">10063 3469 20083,'-18'-20'1633,"-2"20"-224,20 20-864,-21 19 288,21 1 320,0 0-288,0 0-577,21-1-288,17-19-96,-18-1-96,21-19 256,-3 0-321,3-19 65,-21-21-224,0 1-289,-20-21 1,-20 20 95,0-19 0,-21-21 33,3 21 384,-3-1 64,3 1 608,18 39 929,-1 0 257,21 40-577,0 0-416,0-1 31,21 40-191,-1-18-129,39 18-288,-1 2-448,3-22-321,-2 20-544,1-39-705,-21 20-1761,1-20-4133</inkml:trace>
  <inkml:trace contextRef="#ctx0" brushRef="#br0" timeOffset="9199.2188">11414 3528 9801,'0'-79'1826,"0"39"352,0 20-64,-21 0 288,3 1-352,-2 19-385,-21 0-351,21 19-386,-19 1-223,19 21-128,0-2-225,20 0-288,0-19-64,20 0-32,0-20-160,1 0 96,-3-20-32,23 0 0,-1-19-97,-22 19 33,-18 1 96,21-2 64,-21 21 32,0 21-64,-21-2 32,21 40 224,0 0 32,21 21-31,-21-1-33,20-19-96,0 19 32,0-18-128,-1-22 128,1 20-64,0-38 32,-20-1 192,0-1-160,0 1 321,-20 0-225,-19-20-320,-1 19 0,-1-19-129,-17-19 33,17 19-384,-18-20-545,19 0-1442,20 1-2306,1-22-8263</inkml:trace>
  <inkml:trace contextRef="#ctx0" brushRef="#br0" timeOffset="9481.4452">11790 3687 18801,'-38'-40'1794,"-3"1"160,21-21-577,2 20-512,-3-19 0,1-1-641,20 21-256,0-20-96,20 37-353,1-17-319,17 39-129,-18 0-609,21 20-1312,-3-1-738,23 3-8103</inkml:trace>
  <inkml:trace contextRef="#ctx0" brushRef="#br0" timeOffset="9851.5625">12446 3291 18833,'-40'-41'769,"21"21"-96,-1 20 576,-20 20 64,1-1 32,-1 22-192,20 18-640,-1-19-225,3 20-224,18-21-32,18-19-192,23 0 128,-21-1-96,19-19 0,1-19-32,0-1 64,-21 0 32,1 1 96,0-1 32,-20 0-32,0 1 96,0 19 96,0 0 64,0 0-31,0 0-321,0 19-33,0 21-351,0-1-481,20-19-833,19 20-2017,1 0-2339</inkml:trace>
  <inkml:trace contextRef="#ctx0" brushRef="#br0" timeOffset="10220.7031">12883 4243 15662,'19'59'1730,"-19"-39"320,0-20-833,0 0 0,0 0 705,-19-20-801,-1 0-865,0-39-128,0-1 129,-19 1 127,19-41-64,-20 2-159,1-22-97,19 1 32,20 19 64,0 22 288,20 19-224,-2-2 1,3 42-225,-1 19-32,0 0 0,19 19 32,-39 21-257,20 0-63,-20 19 0,20 0-97,-20 2 129,0-22-224,-20-19-33,20-1-96,0-19 33,0 0-705,0-19-1474,-20-1-192,20-19-320,-19-1-480,19-20-2147</inkml:trace>
  <inkml:trace contextRef="#ctx0" brushRef="#br0" timeOffset="10503.9061">12784 3071 12267,'19'-39'3972,"1"39"-897,-20 20-609,20 19-864,20 21-289,-21 19-288,1-18-32,20 17-289,-19 2-319,17-1-193,-18-19-128,1-20 0,-1-21-128,0 1 160,-1 0-96,1-20 0,-20-20 96,20 20 32,0-39-128,-20-1 96,20 0-31,-1 20-98,-19 0-31,20 1-32,0 19 0,0 19 32,0 1-320,-1 0-449,1 20-801,20-20-1697,-19 19-2338</inkml:trace>
  <inkml:trace contextRef="#ctx0" brushRef="#br0" timeOffset="11789.0625">14451 3250 15214,'-20'-40'2018,"1"21"-289,19-1 674,-20 20-962,0 0-352,0 0-32,-1 20-608,3 19-1,-2 22 64,-1-2 161,21 40-128,0-20-193,0 1-160,41-21-96,-2 0-32,1-18 0,19-22 0,1-19-96,19 0 0,-20-19-128,-19-22 32,1 2-64,-23 19 0,-18-19-65,0-1-159,-38 0-64,-3 20 63,-18 20 65,19 0 160,0 0 32,1 20-833,19-1-1634,20-19-2017,0 0-4101</inkml:trace>
  <inkml:trace contextRef="#ctx0" brushRef="#br0" timeOffset="11977.539">14829 3489 23798,'39'0'1441,"-19"-20"-352,20 0-512,-1 20-577,21-19-32,-21 19-256,22 0-705,-23 0-1185,3 0-1762,-3 19-3139</inkml:trace>
  <inkml:trace contextRef="#ctx0" brushRef="#br0" timeOffset="12115.2344">15107 3628 19570,'-21'19'2659,"21"-19"-2051,21 0 866,-1 0-257,18 0-513,-17 0-511,37 0-898,-17 0-1826,18 0-3010</inkml:trace>
  <inkml:trace contextRef="#ctx0" brushRef="#br0" timeOffset="12680.664">16020 3330 12908,'-20'-61'3555,"-1"42"-896,1 19-770,2 0 97,18 0-512,-21 19-834,21 3 257,0 37-32,0 0-256,21 21-129,-3-2-128,2 2-127,21-21-225,-3 2 0,23-22-225,-22-19-287,1-1-289,0 1-672,-1-20-898,-19-20-2465,-20 1-8168</inkml:trace>
  <inkml:trace contextRef="#ctx0" brushRef="#br0" timeOffset="12991.2109">16218 3291 13388,'39'39'6727,"-19"0"-4934,20 1-672,-20 20 641,19-1-609,2 1-480,-1 19-129,-22-40-320,23 2-95,-1-2-1,-21-19 0,1 0 0,0-20 32,-20 0 128,0-20 129,0 0-161,0-19-128,0-2-64,0-18 32,-20 0-96,0-21-96,20 2-192,0 17-96,0 2-97,0 18-288,0 22-224,20 19-1025,0 0-1249,0 19-1761</inkml:trace>
  <inkml:trace contextRef="#ctx0" brushRef="#br0" timeOffset="13208.9844">16992 3767 21524,'40'59'833,"-20"-20"-65,-1-19-95,-19 1-417,20-1-128,0-1-64,-20 1-256,20-20-608,-20 0-386,0 0-671,20-20-2211</inkml:trace>
  <inkml:trace contextRef="#ctx0" brushRef="#br0" timeOffset="13469.7265">17271 3310 16815,'0'0'4517,"-20"20"-3364,20 19-224,0 1 128,-21 20 128,21-1-32,0 1-384,0-1-481,21-19-192,-1-1 32,19-18-64,-19-1-128,20-20-128,-1 0-64,-19 0-481,20-20-352,-21-1-641,1 1-704,-20 1-1538,0-1-6534</inkml:trace>
  <inkml:trace contextRef="#ctx0" brushRef="#br0" timeOffset="13622.0702">17310 3528 19570,'-21'-20'1762,"21"20"-353,21-19-768,-1 19-225,0-20-192,19 0-128,1 1-640,-20 19-1378,0-21-2210,-1 21-1281</inkml:trace>
  <inkml:trace contextRef="#ctx0" brushRef="#br0" timeOffset="13752.9297">17289 3330 19122,'-59'-20'2178,"59"1"-1602,0-3-31,0 3-577,21-1 96,-1 0-128,19 1-961,-19-1-2338,0 0-7304</inkml:trace>
  <inkml:trace contextRef="#ctx0" brushRef="#br0" timeOffset="13976.5625">17568 3091 20050,'59'60'2659,"-18"-20"-993,-3-1-97,23 22-352,-22-2-192,1 0-288,-1 21-161,-19-21-415,0 21-33,-20-21-224,0-20 32,0 21-161,-20-20-95,-19-21-32,19 1-321,-20-20-384,20 20-544,20-20-1250,-19 0-2338,19-20-10602</inkml:trace>
  <inkml:trace contextRef="#ctx0" brushRef="#br0" timeOffset="14143.5547">18223 3906 26521,'0'39'1121,"0"-39"-1474,0 0 33,0 0-1057,0 0-545,0 0-993,0 0-10826</inkml:trace>
  <inkml:trace contextRef="#ctx0" brushRef="#br0" timeOffset="17413.0859">753 7657 12523,'0'-19'705,"-20"-1"416,20 0 865,-20 20 32,2 0-449,-3 0-255,1 20-257,0 0-481,0 39 33,1 1 288,-1 19-257,20 1 97,0 18-353,0-18 65,20 0-417,-1-1 0,21-20-64,1-18 192,17-22-96,1 1 0,2-20 0,-2-20-160,-19-19 32,0-2-288,-1 2 95,-39-20-95,0 18-32,0 2 159,-39 0 33,19 19 128,-20 0-416,1 20-321,-1 0-1057,20 0-1953,0 20-5766</inkml:trace>
  <inkml:trace contextRef="#ctx0" brushRef="#br0" timeOffset="17760.7422">1409 8055 20883,'0'0'641,"-20"-20"-417,0 20 1089,20 0 33,-20 0-482,0 20-383,20-20-385,-19 39 192,19-19-192,0 19-96,19 2 0,1-21 32,20-1-32,-1-19 96,1 0-160,0 0 128,-21-19-128,21-1-32,-40 0 32,0-20-128,0 20-256,-20 0-257,0 1-64,-19-1-512,19 0-769,0 20-1601,0 0-3140</inkml:trace>
  <inkml:trace contextRef="#ctx0" brushRef="#br0" timeOffset="18166.0154">1926 8094 21043,'18'-39'1282,"-18"19"-1058,0 20 673,-18-21 416,18 21-224,-21 0-448,21 0-417,-20 0-192,20 21 32,-20 19 32,20-21-224,-20 21 96,20-21 0,20 2-64,-20-1-64,20-20 31,0 0 33,-20 0 96,21-20 0,-21-1 96,0 21-64,0-19 65,0-1-33,0 0 32,0 20-96,0 0-160,0 20 95,18-20 1,-18 39-192,20-18-513,0-1-672,21 0-801,-2-1-961,1-19-256,-20-19-9930</inkml:trace>
  <inkml:trace contextRef="#ctx0" brushRef="#br0" timeOffset="18405.2734">2064 7638 18225,'0'-20'3139,"0"20"-2210,0 39 544,20 1 129,0 0-129,0 39-544,-1-19-353,1 19-383,20-20-97,-20 2-128,19-22-161,1 0-255,-1 2-225,1-21-320,-20-20-352,1 19-1474,-3-19-1985,-18 0-9482</inkml:trace>
  <inkml:trace contextRef="#ctx0" brushRef="#br0" timeOffset="18753.9063">1191 8511 23734,'-100'59'1537,"60"-39"-768,1 0-288,39 1 608,0-1 320,39-20-288,22 0-384,38-20-289,19-1-128,41 1-95,60-39-193,0 20-32,-21 18-192,-20 1-193,-58 20 1,-41 0-97,0 20 33,-39 1-97,-1-2 257,-19 21-128,0-21-65,0 1-127,-20 0-738,20-20-864,-20 0-2306,0-20-3844</inkml:trace>
  <inkml:trace contextRef="#ctx0" brushRef="#br0" timeOffset="18948.2422">2699 7816 25271,'-20'-20'1794,"0"20"-1089,20 0-737,20 0-224,-20-19-225,20 19-672,-20 19-1281,20 1-3364</inkml:trace>
  <inkml:trace contextRef="#ctx0" brushRef="#br0" timeOffset="19086.9141">2877 8174 19410,'0'40'3972,"0"-21"-3556,0-19-352,0 0 64,0 0-64,0-19-1057,0 19-2658,0-20-10987</inkml:trace>
  <inkml:trace contextRef="#ctx0" brushRef="#br0" timeOffset="20139.6484">3691 7935 11883,'-38'-80'2402,"17"61"-768,1 19-129,0-20-32,0 20-127,1 20 95,-1-1-224,0 42-320,0-22-224,0 41 95,1-21-255,19 21-225,0-21-224,19 0 0,1-18-96,20-2-352,-1-39-449,21 20-608,-1-20-225,2-20-1409,-2-19-1441</inkml:trace>
  <inkml:trace contextRef="#ctx0" brushRef="#br0" timeOffset="20428.7108">4049 8075 16879,'-40'19'1826,"40"1"-320,-20 19 415,20 22-159,0-22-481,20-19-384,0 19-416,19-39-257,22 0-32,-23 0-96,23-20-64,-2-19 96,-19 19-224,-20-19-96,0-2 32,-20 22-96,-20-21-33,-20 21-95,0-1-161,-19 20-95,18-20 95,-18 20-191,19 0-161,1 0-737,19 0-768,0 20-321,20-20-5476</inkml:trace>
  <inkml:trace contextRef="#ctx0" brushRef="#br0" timeOffset="20870.117">4406 8075 18737,'20'78'1858,"-20"-37"-224,20-21-289,1 19-192,-3-39-64,2 20-545,-20-20-287,20 0-225,-20 0 224,21-20-224,-21 0-64,0 1-160,0-21 96,0 19 96,20-18-64,-20 0-97,0 19 1,0 0 128,0-1-32,18 21-32,3 0 96,-1 41 192,0-21 1,0 19-65,-1 0-32,1-18-64,0-1 0,0 0-32,-20-20 32,20 0 32,-20 0 64,19-20-32,-19 0-32,20-1-64,-20 2 32,20-1-64,0 20-160,0-20-192,-1 20-353,1 20-993,20 0-1601,-19 20-1762</inkml:trace>
  <inkml:trace contextRef="#ctx0" brushRef="#br0" timeOffset="21182.617">5360 8610 17424,'20'21'2947,"-2"-1"-1762,-18-20 545,-18-20 127,18 20-704,-41-41-288,21 21-384,-19-19-193,-1-21-64,20 20-64,-19-38-160,-1-2-64,20 1-32,20-21-64,0 41 192,0-1-160,20 40 192,20 0-96,-1 40-32,1 0 96,-1 19-32,-19 22 0,21-2-32,-21-19-256,-2 19-193,-18-19-224,20-21-95,-20 1-289,-20 1-353,20-21-1280,0 0-802,-18-21-1408</inkml:trace>
  <inkml:trace contextRef="#ctx0" brushRef="#br0" timeOffset="21544.9219">5558 7916 16303,'0'0'4260,"0"19"-2530,0 21-289,0-1 96,0 2-95,0 18-481,0-20-481,20 2-320,-1-21-128,1-1 0,0-19 0,0 0-96,0 0-64,19-39-32,-39 19 32,20-20-32,0 20 128,-20-19-64,0 19 96,0 0-64,21 20 128,-21 0-32,0 20 64,18 19-32,2 1-128,0-21 0,1 22-513,-1-21-576,19-1-384,-19 1-1,0-20-1473,0-20-1024,-1 1-9418</inkml:trace>
  <inkml:trace contextRef="#ctx0" brushRef="#br0" timeOffset="21754.8828">5935 7737 10602,'0'-99'4932,"0"79"-1216,0 0-994,20 20-191,0 20-481,-1 0-705,1 39-512,0-19-513,20 39-224,-1-19 0,-19-1-384,20 0-161,-1-18-95,2-1-193,-1-21-608,-40 1-993,18-20-2243,-36-20-4291</inkml:trace>
  <inkml:trace contextRef="#ctx0" brushRef="#br0" timeOffset="22304.6875">5835 7836 2722,'0'-20'19154,"41"20"-17264,-2 0-353,1 0-31,19 0-257,1 0-160,-21 20-480,21-1-673,-21 2 32,2-1-65,-1-20-319,-1 20-32,1-20-321,-20 0-448,19 0-513,-19-20-576,0 20-769,-20 0 737,20 0 1121,-20 0 640,19 0 769,-19 0 1282,0 0 832,0 0-96,20 0-480,0 0-161,0 0-352,0 0-384,19-20-288,-19 20-321,21 0 0,-23-21-160,2 2 32,1-1 96,-1 20-128,0-20-32,-20 1-32,0-1 0,0 0-160,0 1 64,-20 19-32,-21-21 0,21 21 32,-18 21-64,17-2 64,-19 1 64,21 19 96,-1 1-32,20 0 192,0 0-32,20-1 160,19 0-95,2 2 31,-3-21-64,3 0-128,-1-1-64,-1-19-224,1 20-160,0-20-257,-21 0-864,1 0-1826,0 0-5798</inkml:trace>
  <inkml:trace contextRef="#ctx0" brushRef="#br0" timeOffset="23923.8281">7959 7876 9705,'0'-40'2018,"0"20"-353,-20 0-320,20 1 545,-18 19 64,18-20-160,-20 40-545,-1-20-512,-19 39 31,21 21 193,-1-20-160,0 19-256,20 1-129,0-20-64,0-1-127,0 0-65,40-18-128,-21-21 64,21 0 0,-19-21-160,17-18-64,3 19-64,-21-19-1,0-2 97,-20 2 96,0-1 64,0 21-64,0 19 128,-20 0 65,0 19-97,20 1 96,-21 19-224,21-19 0,21 21-32,-1-21-449,0-1-480,19 1-608,1-20-737,19 0-1410,-19 0-2690</inkml:trace>
  <inkml:trace contextRef="#ctx0" brushRef="#br0" timeOffset="24279.2969">9211 7757 18321,'-41'-20'1281,"21"1"-704,20-2 544,-39 21 320,19 21 96,-20-21-287,21 39-450,-21 20-287,0-20 224,21 22-161,-1-2-256,20 1-255,0-20-33,39-1-161,-19-19-255,40-20-96,-1 19-385,0-38-384,2-1-833,-3 0-1474,-17 1-1056</inkml:trace>
  <inkml:trace contextRef="#ctx0" brushRef="#br0" timeOffset="24503.9063">9409 7876 15438,'-20'0'3363,"20"20"-1345,-20 0-128,20 19-321,0-19-31,20 19-417,0-18-576,19-21-257,1 20-96,21-20 0,-23 0-96,3-20-64,18-1-224,-39 1-32,20 1-321,-21-1-255,1 0-161,-20 1-385,0-1-832,0 0-1793,0-1-1186</inkml:trace>
  <inkml:trace contextRef="#ctx0" brushRef="#br0" timeOffset="24728.5154">9786 7459 16944,'0'-20'2754,"0"20"-480,0 0-704,0 20 127,20 19-159,-20 1-513,20 20-321,0-1-383,19 21-289,-19-21 32,0 21-96,19-40-96,-19-1-289,21 0-159,-21-19-481,-2 1-321,2-21-1152,-20-21-1121,-20 1-1186</inkml:trace>
  <inkml:trace contextRef="#ctx0" brushRef="#br0" timeOffset="24923.8281">9607 7718 17616,'-58'0'3203,"58"0"-1185,0 0-352,18 0-33,2 0-287,41 0-386,-2-21-479,0 21-385,21-20-64,-21 20-128,0 0-192,2 0-321,-23 0-512,3 0-481,-1 0-1312,-22 0-2563</inkml:trace>
  <inkml:trace contextRef="#ctx0" brushRef="#br0" timeOffset="25887.6951">10958 7757 5925,'0'-20'3363,"-20"1"-896,20-2-321,0 1 160,0 20 288,0-20 1,0 20-802,0 20-479,-21 0-33,21 20-96,0 19-480,0 0-129,0 2-287,0-2-1,21-20-160,-1 2-96,19-21 0,-19-20-32,20 0-160,-1-20 96,1 0-192,-20-1 63,-1 1 193,1 1 0,0-1 0,0 20-32,-20 0 160,20 0 1,-20 0 31,21 20 64,17-20-64,-17-20-96,-1 20-32,18-20 64,-38 1-128,21-1-32,-21-21-192,0 22-64,-21-21-257,3 21-288,-2 19-576,0-20-1218,-1 20-2786,1 0-4772</inkml:trace>
  <inkml:trace contextRef="#ctx0" brushRef="#br0" timeOffset="26053.7108">11493 7855 17392,'40'41'2787,"-20"-2"-930,0-19-800,-20 0-864,19-20-97,1 19 0,-20-19-256,20 0-641,-20 0-1217,0 0-833,0-19-1697</inkml:trace>
  <inkml:trace contextRef="#ctx0" brushRef="#br0" timeOffset="26291.9922">11454 7439 17296,'0'-40'3491,"0"20"-1473,0 0-577,20 20-191,-1 20-129,1 0-128,20 20-417,-20 19-223,19 0-257,1 2-32,-1 18 64,1-19-224,-19-1-225,17 1-287,3-20-545,-21-1-321,0-19-1312,-20-1-2371</inkml:trace>
  <inkml:trace contextRef="#ctx0" brushRef="#br0" timeOffset="26517.5781">11434 7737 20851,'20'0'1025,"0"0"64,19 0 128,1 0-416,19-19-96,-19 19-385,19 0-192,2-21-224,-23 21-256,3-20-161,-2 20-480,1-20-448,-20 1-833,0 19-1314,-20-40-2401</inkml:trace>
  <inkml:trace contextRef="#ctx0" brushRef="#br0" timeOffset="26828.125">11871 7399 5637,'0'40'12908,"0"0"-11467,19 19 417,1 21 32,0-1 0,0 1-481,0 19-480,19-20-288,-19 1-193,20-40-224,-19-1-96,17-19-128,-18-20-64,1 0 96,-1-20-128,-20 0 96,18-19 96,-18-22-160,21 22 224,-21-20-224,20 18 257,0 22-33,-20-1 0,20 20-96,-1 20 0,1-1-32,0 22-224,0-21-321,19 19-319,-19-19-514,20-1-383,-20 1-1250,-1-20-3427</inkml:trace>
  <inkml:trace contextRef="#ctx0" brushRef="#br0" timeOffset="32597.6561">13418 8055 7142,'20'20'3460,"-20"-1"-898,21 1-993,-21 0-63,20-1-129,0 2-64,-20-21 129,0 0 31,18 0-288,-18 0 0,0 0-224,0-40-576,0 20-97,0-39-256,-18 18 128,-22 2-64,19-20 0,-17-2 64,-3 2 33,1 0-225,21-1 32,-21 1-32,20-2 32,20 2 0,0 0-96,0-1 63,0 21 33,20-1-32,20 21 64,-1-1-64,-19-1 0,21 21-160,-3 0-288,3 21-257,-21 18-768,-2 1-1474,3 19-1986</inkml:trace>
  <inkml:trace contextRef="#ctx0" brushRef="#br0" timeOffset="32795.8983">13082 7677 11306,'-61'20'8873,"61"1"-7784,0-21-513,20 0 449,21 0 192,18 0-32,1-21-416,-1 21-545,20 0-384,-18-20-641,-2 20-736,-1 0-1186,3 0-1376,-22 0-1186</inkml:trace>
  <inkml:trace contextRef="#ctx0" brushRef="#br0" timeOffset="33097.6563">13716 7876 15598,'40'20'2210,"-20"0"-384,0-20 416,19 0-640,2-20-321,-1 20-480,-1-20-449,1-1-224,-20-18-96,-1 19-64,-19-19-64,0 19-160,-19 1 128,-1-2 32,-20 21 0,1 0 128,-22 21 64,23-2 160,-3 21-32,1 19 64,20-19 65,20 0-33,0 19-224,40-40-32,0 22-96,19-21-160,20-20-353,2 0-608,-2 0-1121,-20-20-3203</inkml:trace>
  <inkml:trace contextRef="#ctx0" brushRef="#br0" timeOffset="33755.8594">14272 7896 8936,'-20'-60'2466,"20"40"-1152,0 0 127,0 1 64,0-1 898,0 20 351,0 0-1088,0 0-161,0 39-224,20 1-448,-20 20-384,21-1-161,-1-20-64,-2 2-64,23-1-96,-1-21 32,-1 1-32,1-20-96,-1-20-32,1 20-160,-20-19 160,0-1-64,-1 0 96,1 20 32,0-21 96,0 21 0,-20 0 32,21 0 129,-1 0-129,-2 0 192,23-20-160,-21 1 0,0-21-64,-1 21-96,1-21 0,-20 0-96,0 0-96,0 1-192,-20 0-321,1 18-224,-1 1-736,0 20-962,0 0-1569,20 20-3427</inkml:trace>
  <inkml:trace contextRef="#ctx0" brushRef="#br0" timeOffset="34132.8125">15107 7836 22805,'0'0'705,"20"-20"-225,-2 20 225,2 0-32,1-20-225,-1 20-160,0 0-256,19 0 64,-19-19-32,0 19-128,-20-20 0,20 0-96,-20 1 32,0 19 0,-20-21 64,0 21 32,0 0 0,-19 21 0,-1-2 96,19 1 128,-17 19 64,18 1-64,-1 0 97,21 0-257,0-1-96,21 0 64,17-19-161,23 1-127,-2-21-256,-19 0-225,19 0-961,1-21-1793,-21 1-929</inkml:trace>
  <inkml:trace contextRef="#ctx0" brushRef="#br0" timeOffset="34458.9844">15643 7697 14830,'-20'-20'2434,"0"0"-1762,-1 20 994,1 20-96,2 0 255,-23 1-351,41 18-513,-20-19-609,20-1-96,20 1 32,21 0-159,-3-1-33,3-19 32,18 21-32,-19-1-160,-1-20 96,1 20-32,-20-1 64,-20 1-64,-20 0 96,0-1-96,0 1 0,-19 1-128,-1-1-224,1-20-257,-1 0-416,-1 0-448,23 0-1058,-2 0-1216,20-20-3748</inkml:trace>
  <inkml:trace contextRef="#ctx0" brushRef="#br0" timeOffset="34705.078">15801 7420 22325,'40'0'2594,"-21"19"-2145,1 1 63,0 19 65,-20 1 255,20 1 321,-20 18-384,21 21-577,-21-21-96,38 0-32,-17-19-160,-1 0-128,0-21-96,-2 1-353,3 0-384,-21-20-480,0-20-930,0 0-2561,-21 1-8521</inkml:trace>
  <inkml:trace contextRef="#ctx0" brushRef="#br0" timeOffset="34886.7188">15722 7697 22293,'0'0'1441,"0"0"-288,39-20 288,1 20-159,39-20-225,-18 20-417,18-19-384,0 19-320,-20 0-320,-19 0-128,0 0-738,-21 0-639,1 0-1859,-20 0-7238</inkml:trace>
  <inkml:trace contextRef="#ctx0" brushRef="#br0" timeOffset="35531.25">16793 7737 18257,'41'-19'2690,"-21"19"-1569,19 19-192,1 21-224,-20-1 64,19 21-1,-19-20-543,0-1 63,0 0-96,-1-19 192,-19 1-31,0-21-161,0 0 224,0-21-320,0 1-128,0-19 96,0 0-64,0-22 0,20 22-64,-20-20 64,20 20-32,-20-2 32,20 2 64,0 39-64,-20 0-32,19 39 64,1 2 65,0-2-97,0 20-65,21-20-383,-23 2-545,23-21-608,-21 19-1602,19-39-1730,-19 0-8552</inkml:trace>
  <inkml:trace contextRef="#ctx0" brushRef="#br0" timeOffset="35864.2576">17449 7718 16815,'0'19'3652,"20"21"-2531,-20-1 192,19 0-32,1 2-128,0-21-640,20 19-225,-21-39-192,21 20 0,1-20 1,-23-20-97,2 0-129,1-19 1,-21 19 96,0-1 32,0-18-32,0 19-32,0 1 32,0-1 0,0 20 0,0 0-64,20 0 160,-20 20 32,0 19-64,20-19-32,-1 20-96,1-20-513,20 0-512,-1-1-800,1-19-1443,0-19-1760</inkml:trace>
  <inkml:trace contextRef="#ctx0" brushRef="#br0" timeOffset="36299.8047">17984 7697 15470,'20'60'5317,"-20"-21"-3587,20 1-97,0 0-351,-20-20-193,21 0-481,-1-1-288,-2 1-223,-18-20 31,20 0-32,-20-20-96,0 1-160,0-1-65,0 0 225,0-1-128,0-18-32,0 19-32,0-19 0,21 19 96,-21-20 0,20 40 0,0 0 256,-1 21 96,-19-2 192,0 21-63,20-1-1,0-19-160,-20 20-64,20-40-63,0 20 31,-20-20-32,19 0-32,1-20 96,0-1-128,20 2-32,-21-1 32,21 0-128,-20 1 64,19 19-64,-19 0-353,21 19-447,-21 1-802,-2 0-1986,3-1-8391</inkml:trace>
  <inkml:trace contextRef="#ctx0" brushRef="#br0" timeOffset="37235.3516">18818 7459 16143,'0'-60'3555,"0"40"-1601,20 20-256,-20 20-353,20 1 32,0 18-224,-1 0-288,1 20-416,0 2-161,21-22 0,18 1-96,-19 0-96,-1-20 64,-19-20-31,20 20-1,-20-20-32,-1-20 64,1 20-128,0-20 32,0 1-128,1 19 32,-21 0-128,18 19 64,2 1 64,0 19-128,1 1-97,-1 0-31,-20-20 192,18 19-96,-18-19 64,0-20 0,-18 20-65,-2-20-223,-1 0 64,-19 0 159,22-20 161,-23 20-96,21 0-96,-19-20-32,19 1 96,0 19-97,0-20-31,20 0 96,0-1 64,0 21 0,20-19 160,20 19 32,-1 0 0,1 0-96,-1 0 32,1 0 0,1 0 32,-2-20-32,1 20 64,-1-20 0,1 1 0,-20-1 0,19-19 32,-19 18 128,-20 1-95,20 0 63,-20 1-128,0-1 224,-20 0-96,0 20-160,1 0 0,-1 0 32,0 20-64,0 0 0,0-1 0,20 21 96,0 0 97,0 0-33,20-21-64,20 21-64,-1-21-64,1 2-32,19-1-289,-19-20-415,21 0-161,-22-20-801,1 20-2562,-20-40-4036</inkml:trace>
  <inkml:trace contextRef="#ctx0" brushRef="#br0" timeOffset="37479.4922">20010 7697 9705,'39'60'6982,"-19"-40"-4836,0-1 577,0 1-609,-1 0-224,-19-20-641,0 0-480,0 0 95,0 0-255,-19-20-225,19 0-191,0-19-33,-20 19-96,40 1-32,-20-22-128,39 2-96,2-1-321,-3-1-256,23 22-608,-2-1-865,1 0-1378,-1 40-1921</inkml:trace>
  <inkml:trace contextRef="#ctx0" brushRef="#br0" timeOffset="37884.7654">21041 7657 13869,'20'-59'3779,"-20"40"-2530,0 19 65,0 0 704,-20 19-65,2 1-543,-3 19-193,21 1-480,-20 20-321,40-21-256,1-19-128,-3 19 96,2-39-64,21 0 64,-21 0-63,-2-19 31,23-1-128,-41-19-32,20-1 64,-20 0-97,-20 0-127,0 1-128,-1 19-32,-17-21 287,-3 22 129,21 19-32,-19 0-96,19 0-288,20 19-353,0 22-640,41-1-1730,18-1-3779</inkml:trace>
  <inkml:trace contextRef="#ctx0" brushRef="#br0" timeOffset="38087.8905">21478 7757 16047,'-40'-60'3459,"1"20"-1121,-1 1-608,1-22-257,-1 2-512,0-19-544,21 17-257,19 2-224,0-1 128,19 1-96,1 20-161,40 19-351,-21 0-257,22 20-160,-3 20-416,-17 0-2082,-3-1-4933</inkml:trace>
  <inkml:trace contextRef="#ctx0" brushRef="#br0" timeOffset="38261.7188">21181 7399 16944,'-59'0'6790,"59"0"-6246,18-20-159,3 0 448,39 1-161,-21 19-319,21-20-321,19 20-929,-20 0-1602,2 0-2497,-23 0-8777</inkml:trace>
  <inkml:trace contextRef="#ctx0" brushRef="#br0" timeOffset="39340.8202">1687 9147 11242,'0'-20'1570,"0"0"448,-20-1 192,-1 1-385,1 1-95,2-1-64,-23 0-513,21 20 32,-19-19-513,-1 19-287,0 19-193,1 1 32,-1 19 64,1 22 65,19 18-129,0 1 224,20-2-351,20-17 31,19-2-32,21-40-32,19 21-256,20-40-161,-20 0-255,21 0-321,-20-40-1025,-21 21-865,0-21-1697,-19 1-9737</inkml:trace>
  <inkml:trace contextRef="#ctx0" brushRef="#br0" timeOffset="39623.0469">1984 9384 14445,'41'41'1538,"-23"-2"608,23-19-32,-21-20-321,-20 19-31,20-19-737,-20 0-448,0 0 351,0 0-159,-20 0-609,0-19-96,0-1-96,-19 0 96,19-19-32,-1 18 0,1-18-64,0-1-64,20 21 96,0-21-64,0 19-64,0-18-96,0 0-417,40 19-31,-19 0-289,38 40-1025,-19 0-1794,-1 19-576</inkml:trace>
  <inkml:trace contextRef="#ctx0" brushRef="#br0" timeOffset="39920.8983">2401 9266 17840,'0'-20'2915,"-20"20"-1217,0 0 224,20 0-289,-20 20-448,20-20-736,-19 39-33,19 1-128,0-1-95,19-18-193,21-1 192,1-1 0,18-19 64,-19 0-128,-1-39-32,1 18-96,-20-18-64,-20 19-160,20-19 32,-20 19 0,-20 0-161,0-1 33,-20 21-32,-19 0 128,18 0-33,-18 0 161,39 0-384,0 0-801,20 0-2019,0 0-2145</inkml:trace>
  <inkml:trace contextRef="#ctx0" brushRef="#br0" timeOffset="40557.6172">2938 9206 16463,'-20'-20'545,"0"0"287,-1 20 546,1 0-33,-18 20-256,17 0-320,1-1-385,20 2-288,-20-1-96,20 0 64,20-1-128,21 1 192,-21 0-160,39-1 64,-19 1 0,-1 1 0,1-1-32,-1-20 32,-19 19 193,0-19-33,-20 20 160,0-20-64,0 20-63,0-20-193,0 19-193,-20-19-255,20 0-385,-20 0-128,20 20-416,-19-20-1185,19 0-545,-20 20-1986</inkml:trace>
  <inkml:trace contextRef="#ctx0" brushRef="#br0" timeOffset="40985.3516">3454 9127 18769,'-40'-20'1986,"20"20"-1473,0 0 448,-1 0-65,-17 20 1,-3 0-192,3-1-449,17 1-64,21 0-384,0-1 288,21 2-224,17-1 160,23 0-32,-2-1 96,-19-19-64,19 20-64,-19 0 128,-1-1-96,-19-19 32,-20 20 96,0 1 1,0-1 63,-20-1-96,1-19-96,-1 20-192,-20-20-33,20 20-127,-19-20-353,19 0-191,0 0-257,0 0-1474,20 0-1441,0 0-9513</inkml:trace>
  <inkml:trace contextRef="#ctx0" brushRef="#br0" timeOffset="41195.3125">3770 9286 17904,'41'39'1218,"-21"-19"800,0-1-481,-1 22-800,1-21-353,0-1-256,0-19-160,-20 0-64,20 0-448,-20 0-578,19 0-1568,-19-19-1506</inkml:trace>
  <inkml:trace contextRef="#ctx0" brushRef="#br0" timeOffset="41339.8438">3691 8968 19026,'-38'-20'896,"17"-1"-543,21 21-353,0-19-160,21 19-641,-3 0-1185,23 0-1249</inkml:trace>
  <inkml:trace contextRef="#ctx0" brushRef="#br0" timeOffset="41781.25">4068 9186 18353,'20'-20'961,"0"20"384,-20 0 353,21 20-33,-1 0-223,-2-1-449,-18 22-513,20-21 0,-20-1-287,21 1 159,-21 0-160,0-20 32,0 0-31,0 0 159,0 0-64,0 0 32,0-20-255,-21 0-1,21 20-64,-20-19-32,20-21 32,0 19-32,0 2-65,20-1-127,1 0 96,19 20 96,-1 0-96,1 20 160,-20 0-32,19 20 32,1-20-224,-20 0-225,1-1-191,-3 1-641,22-20-1058,-19 20-2561,-1-20-5798</inkml:trace>
  <inkml:trace contextRef="#ctx0" brushRef="#br0" timeOffset="42435.5469">5062 9286 5733,'-40'-61'7943,"19"42"-6085,-17-1 192,17-19 64,1 39-608,0-20-289,0 40-128,1-20-224,-1 39-225,0 0 1,20 2-385,0-2-224,20-19 64,0 0-96,-1-1 32,21-19-192,-20-19-96,19-1-32,-19-19 31,1 19 97,-21 0 32,0-1 160,0 2 32,0 19 0,0 19 32,0 22 128,0-21 129,20 39-161,0-20 128,-2 2-128,23-2 33,-1 0-129,-1-19 0,-19 21-64,0-22-32,-20 1 224,-20 0 0,-19 19-96,-1-19-128,0 1 97,-19-21-65,18 20 0,3-20-161,-3 0-383,1-20-609,21 20-865,19-21-1986,0-19-3491</inkml:trace>
  <inkml:trace contextRef="#ctx0" brushRef="#br0" timeOffset="43100.5858">5915 9186 18833,'0'0'1057,"0"20"-576,0-20 448,0 19 64,20-19-32,0 0-161,0 0-383,-20-19-193,19-1 96,1 0-160,-20 1-96,0-21-32,0 19-128,0 1 64,-20 1-32,-19 19 64,-1 0 0,19 0 0,-17 19 0,-3 22 0,21-21 160,-19 19 1,19 1 127,20 0-32,0 0 0,0-1-224,41-19 64,-3-1-96,3 1-320,18-20-224,1 0-417,-1 0-833,-19-20-1697,19 1-609</inkml:trace>
  <inkml:trace contextRef="#ctx0" brushRef="#br0" timeOffset="43512.6951">6332 9107 14926,'-21'20'2210,"21"0"-1474,0-1 1186,-18 21 192,18 0-448,0 0-161,0-1-928,18 0-193,3-19-384,-1 1 128,0-21 0,0 0-64,-1-21 65,1 1-161,0 1-97,-20-21-31,0 1 64,0-2 32,-20 2-96,0 0-32,1-22 32,-21 22-65,20-20 65,-19-2 192,-1 2-64,19 20 160,21 19 129,-20 1 31,20 19 64,20 0-31,-20 0 31,41 19-64,-21 21 161,19-1-97,-19 21-192,20 19-64,-21 1-160,21-21-352,0 0-225,-21-18-736,21-2-321,0-19-928,-1 0-1698,-19-20-8841</inkml:trace>
  <inkml:trace contextRef="#ctx0" brushRef="#br0" timeOffset="44317.3828">6927 8988 17008,'0'0'2690,"0"0"-2209,0 19 736,-19 21 288,19-21-31,-20 22-321,20-1-417,0-21-543,0 21-33,0-21-160,20-19 160,-1 21-128,-19-21-32,20-21-160,0 21-32,0-39-129,-20 19 33,21 1 224,-21-1 32,0 0 96,0-1-64,0 21 128,-21 0-128,21 0 64,-20 0 64,0 21 64,20-21 1,0 20-129,0-20-96,0 0 0,0 0 32,0 0 0,0 0 32,20 0 32,-20 0-160,0-20 192,-20 20-96,20 0 0,0-21 0,-20 21 0,20 0 64,-19-20-128,19 20 128,0-19-64,0 19-32,-20 0 0,20-20 32,0 20 64,0 0-128,0 0 64,0 0-64,20 0 96,-20 0-32,19 0 32,-19 0-32,20 0-32,-20 0 32,20 0 32,-20 0 32,0 0 32,20 0 64,-20 0 32,0 20 96,21-20-31,-3 19-65,-18 1 0,20 21 32,21-21-128,-21 19-64,-2 0 0,23 2 65,-21-2-97,0 1 128,-1 20-64,1-21 32,-20 1-64,-20-1 64,1-19-96,-1 20 32,-20 0-64,1-21 96,19 1-192,-21 0-128,3-20 63,-3 21-287,21-21-193,0 0-512,1 0-641,19-21-1889,0 1-2979,0-19-5414</inkml:trace>
  <inkml:trace contextRef="#ctx0" brushRef="#br0" timeOffset="44801.7576">7443 9047 18705,'0'19'1858,"0"-19"-1057,20 20 256,0-20-32,1 0 288,17 0-288,-17 0-673,19 0-128,-22 0-63,3-20-97,-1 1-64,-20-1-96,0 0-97,0 1-63,-20-1 64,-1 0 160,3 20 32,-22 0 32,19 20 96,-17 0 128,17-1-63,-19 21 95,20-1 128,1 2-31,19-2-225,19 1-160,1-21 0,20 2 32,-1-1-64,2-20-193,17 0-95,3 0-577,-22-20-352,21 20-833,-20-21-1729,-21 2-2916</inkml:trace>
  <inkml:trace contextRef="#ctx0" brushRef="#br0" timeOffset="45214.8438">8079 8888 16239,'0'-39'2434,"0"39"-608,0-20-513,0 20-64,-20 0 97,-19 0-321,19 20-577,-21 19 0,3-19 193,-3 20-32,21-20-257,0 19-224,20-19-64,0 0-128,40-20 192,1 19-160,-3-19 64,3 0-192,18 20-32,-19-20 160,-1 0 0,1 21-64,-20-1 96,0 0 0,-20-1 0,0-19 64,-20 20-96,0 0 64,-20-1 32,1 2-64,19-21 64,-20 20-128,1-20 64,19 0-385,20 20-640,0-20-896,20 0-1282,0 0-1250,-1-20-7270</inkml:trace>
  <inkml:trace contextRef="#ctx0" brushRef="#br0" timeOffset="45389.6483">8435 9345 6886,'21'19'20531,"-1"-19"-19217,-20 0-834,0 0-95,0-19-385,0 19-289,0 0-287,0 0-577,0 0-961,0 0-1794,0 19-6918</inkml:trace>
  <inkml:trace contextRef="#ctx0" brushRef="#br0" timeOffset="54673.828">9925 8948 4996,'-20'-60'4517,"0"40"-2147,0-19-288,1 19 128,-1 1 96,0-2-384,0 21-545,-19 0-416,19 0-224,0 40 160,-21 0-193,23 38 1,18-17-64,-20 37-161,20-18-160,20 0-63,-2-1-65,23-40 0,18 22-192,-19-42-224,19 1-321,-19 0-480,19-20-704,-19 0-1923,19-20-6598</inkml:trace>
  <inkml:trace contextRef="#ctx0" brushRef="#br0" timeOffset="55398.4375">10541 9206 11883,'-20'-40'1986,"-1"21"-673,1 19 449,2 0-33,-2 0-31,-21 0-353,21 19-288,-19 21-32,19 0 0,0 0-320,20-1-289,0-19-160,20-1-64,0-19-31,19 0-33,-19 0-32,21 0-32,-21-19-96,18-1-64,-17 0 32,-21 1 32,20-1 0,-20 0 64,0 20-32,0 20-160,0-20 224,0 20-160,20-1-449,-1 1-352,1 0-832,20-1-1795,-1-19-1408</inkml:trace>
  <inkml:trace contextRef="#ctx0" brushRef="#br0" timeOffset="56418.9452">11175 9147 14349,'0'-20'2146,"0"20"-512,20 20 512,-20-1 0,20 1-737,0 19-512,0 2-321,-20-21-255,21 19 127,-21-19 1,18-20-65,-18 0-192,0 0 225,0 0-161,-18-20-64,18 0-192,0 1 32,0-21-64,0 0 32,0 0 32,18 1-128,2 19 128,-20-1-160,21 21 64,-1 0 0,0 21 192,19 19-192,-19-1 96,20 0 32,-21 2-64,21-2 32,-20-19 64,0-20-96,-1 20 160,-19-20-32,0-20 161,0 0-257,-19 1 96,19-1-96,-20-21-96,20 2 288,0 0-192,0 19 0,20-21-128,-20 21 128,19 20-64,1 20-96,0 1 256,0 19-160,1-1 32,17 21-256,-18-20-417,21-21-512,-23 1-449,2 0-992,1-20-2211,-21 0-5413</inkml:trace>
  <inkml:trace contextRef="#ctx0" brushRef="#br0" timeOffset="56585.9375">11890 9206 20211,'20'19'2082,"0"2"-481,0-1-512,0 0-704,-1-1-321,1-19-128,-20 0-769,20 0-1153,-20-19-1826,0 19-2530</inkml:trace>
  <inkml:trace contextRef="#ctx0" brushRef="#br0" timeOffset="56711.9141">11831 8868 5317,'0'-39'2434</inkml:trace>
  <inkml:trace contextRef="#ctx0" brushRef="#br0" timeOffset="56941.4063">12069 9147 14637,'59'78'3075,"-39"-57"-416,21-1-257,-23-20-704,3 20-385,-21-40-512,0 20-417,20-20-320,-20-1 0,20 2 96,-20-21-160,20 21-32,-1-21 0,1 40-64,-20 0 0,20 0 0,0 20 128,19 0-64,-19-1-641,0 21-640,20-21-1121,-21 2-2755</inkml:trace>
  <inkml:trace contextRef="#ctx0" brushRef="#br0" timeOffset="57519.5311">13220 9027 16431,'-59'-39'1409,"39"39"353,-19-20 192,19 20-481,-21 20 161,21-1-353,-18 1-544,17 19-225,1 2-63,20 18-1,0-19-192,0 0-160,41-20-32,-3 0-128,3-1-32,18 1-224,1-20-128,-21-20-481,21 20-609,-21 0-992,-19-19-1986,0 19-3076</inkml:trace>
  <inkml:trace contextRef="#ctx0" brushRef="#br0" timeOffset="57738.2811">13400 9127 19218,'-21'20'1505,"21"-1"1,21 21 319,-21-21-415,18 22-514,23-21-223,-1-20-385,-1 19-224,1-19 33,19-19-1,-39-1-96,20 0-225,-21-1-95,1 2-160,-20-1-353,0 0-705,-20-19-1120,1 19-1410,-1-1-4708</inkml:trace>
  <inkml:trace contextRef="#ctx0" brushRef="#br0" timeOffset="57911.1326">13637 8809 15822,'20'0'4773,"-20"0"-2851,20 20-161,0 19-479,-1 1-321,1 0-385,0 19-256,0-19-352,21-1-256,-23 2-288,23-2-481,-21-19-993,0-20-1986,-20 0-512</inkml:trace>
  <inkml:trace contextRef="#ctx0" brushRef="#br0" timeOffset="58092.7732">13578 9047 16879,'-20'0'4869,"20"0"-3716,20-20 705,19 20-481,1-20-800,19 20-449,-19 0-128,21 0-320,-2 0-417,-19 0-352,-1 0-993,1 0-2210,-20 0-2114</inkml:trace>
  <inkml:trace contextRef="#ctx0" brushRef="#br0" timeOffset="58643.5547">11632 9642 17872,'0'0'3075,"20"-19"-1665,1 19 63,-3 0-512,22 0-417,19 0-127,2 0-225,18 0-96,0 0-96,2 0-128,18 0-288,-20-20-417,0 20-737,-20 0-864,1-20-1185,-21 20-8521</inkml:trace>
  <inkml:trace contextRef="#ctx0" brushRef="#br0" timeOffset="58991.2108">13319 9564 22997,'40'-21'1954,"-20"21"-1441,39-20 448,2 0-641,-2 20-256,0 0 32,21-19-192,-21 19-609,2 0-544,-2 0-577,-19 0-1088,-1 19-1667</inkml:trace>
  <inkml:trace contextRef="#ctx0" brushRef="#br0" timeOffset="59244.1405">14173 8809 22293,'99'59'3171,"-40"-19"-2307,-18 40-127,18-2-320,-39 3-97,20-3 128,-20 2-192,-1-21-512,1 2-128,0-22-321,0 0-672,-20-19-1730,-20 0-2498</inkml:trace>
  <inkml:trace contextRef="#ctx0" brushRef="#br0" timeOffset="62930.6639">1409 4798 9128,'19'0'2338,"-19"0"-96,0-20-192,0 20-256,-19 0-256,19 0-321,-20 0-352,20 0-193,-20 0-63,-20 0-97,21 0-159,-1 20-97,0-20 0,-21 21-192,23-1-64,-22-1 0,19 1-192,1 0 288,2-1-352,18 1 224,0 0 0,0 1 96,18 18-128,-18-19 160,0 0-64,20 19 96,1-18 0,-21 18-32,20-19 96,-20 0-64,20-1 257,-20 1-65,0 0 193,18-20-65,-18 21-192,21-2 33,-1-19-97,0 20 32,0-20-128,19 0-32,1 20-128,-1-20-224,1 0-129,0 0-63,-1 0-161,-19 0-512,21 0-1025,-41 0-2050,18 19-4548</inkml:trace>
  <inkml:trace contextRef="#ctx0" brushRef="#br0" timeOffset="67443.3594">1905 5117 11018,'21'-21'1153,"-21"1"64,-21 20 1185,21 0-127,0-19-1443,0 19-479,0 19 544,0 1 128,21 21-449,-3 18-127,2 0-193,0 21 256,21-21-320,-23-18-63,3-22 127,-1 1-96,0 0 160,-20-20 33,0 0 319,-20 0 193,20-20-929,-20 0 32,-19 1-32,-2-22 64,21 1 0,-18 1-96,38 0-128,-21-2-97,1 2 193,0-20-160,0-2 192,20 2-32,0 20 32,0-2-1,20 21 1,20 1 705,19 19-545,2 0 32,-2 19-160,-19 21-160,-21 1 256,1-22 64,-20 21 160,0-21 32,-20 1-127,-19 1-65,19-1-288,-21-20-385,23 19-768,-23-19-2563,21 0-5893</inkml:trace>
  <inkml:trace contextRef="#ctx0" brushRef="#br0" timeOffset="78887.6953">2679 5076 5317,'0'-19'7078,"-20"-1"-5572,20 20-321,-19-20 256,19 20-32,-20-19 225,20-1-481,-20-1-224,0 21-192,20 0-129,-20 0 65,-1 0-385,21 0-256,-18 21-96,-2 18 96,0-19 64,20 19-160,0 2-32,0-21 128,20-1 0,0-19 64,-2 0 64,3 0 1,-1 0 63,0-19-96,0-1 32,0-1-64,-1-18 64,-19 19-32,0 0-288,0 20 513,0 0-129,0 0 0,0 0-64,0 0-320,0 20 96,0 0-160,0 19 448,20-18-320,-20-1-353,20-1-351,0-19 191,0 20-736,-1-20-609,1 0-705,0 0 257,1 0-2242</inkml:trace>
  <inkml:trace contextRef="#ctx0" brushRef="#br0" timeOffset="79141.6016">2857 5076 9384,'20'20'3043,"-20"1"-1153,21-1-288,-1-20 544,-20 19-96,0-19-257,0 0-480,0 0 65,0 0-225,0-19-577,0-1-383,-20-1-1,-1 1-32,21-19-128,-20 19 32,20 1-192,0-22-224,20 21-353,-20 20-352,21-20-673,19 20-928,-22 20-641,23 0-1218</inkml:trace>
  <inkml:trace contextRef="#ctx0" brushRef="#br0" timeOffset="79510.742">3454 4998 14990,'0'-20'2946,"-20"-1"-1472,20 1 512,-20 20-673,0 0-224,0 0-192,-19 0-417,19 20-384,-21 1 33,21 18 63,2-19-128,18 19-96,0-19 32,18 1-32,2-21 96,0 0-64,21 0-96,-23 0 64,3-21-64,-1 1 96,0 20 0,-20 0 32,0 0-128,0 0-129,0 0-95,20 0 128,-20 20 32,20-20 64,-1 21-449,1-1-576,0-20-673,0 0-480,19 0 160,-19 0-1025,0 0-6726</inkml:trace>
  <inkml:trace contextRef="#ctx0" brushRef="#br0" timeOffset="79720.7029">3592 4759 15534,'-20'-20'2499,"20"20"-1314,0 0-641,20 20 737,-20-1 289,20 22-289,0-2-800,1 1-385,-3 19-128,23-18-449,-21-22-63,0 21-353,19-40-545,-19 19-1088,-20-19-481,20 0-5509</inkml:trace>
  <inkml:trace contextRef="#ctx0" brushRef="#br0" timeOffset="79902.3436">3732 4600 18321,'0'0'1858,"0"20"-1314,20-1 513,-20 22-320,18 18-193,3-20-255,19 22-225,-20-22-673,19 0-224,-19 1-800,20-19-1282,-21-1-1409</inkml:trace>
  <inkml:trace contextRef="#ctx0" brushRef="#br0" timeOffset="80227.5391">4068 4978 16271,'20'0'2979,"0"-21"-1730,1 21 897,17-20-833,-18 20-384,1-20-192,19 20-417,-21-19-512,-19 19 576,20-20-95,-20 20-257,0-20-161,0 1-127,-20 19-128,1-20 128,-1 20 95,-21 0-95,21 20 32,2-1 96,-2 1 128,20 19-64,-21 1 448,21 1-576,21-2 192,-21-19 0,38 19 0,3-39-32,18 21-256,-19-21-385,20-21 64,-21 1-1216,1 1-1122,-19-21-576</inkml:trace>
  <inkml:trace contextRef="#ctx0" brushRef="#br0" timeOffset="80395.5077">4426 4639 5509,'0'0'15022,"0"21"-13613,0-1-448,0 19 609,0 1-385,20 20-737,1-21-288,-3 20-256,22-39-320,-19 21-449,17-21-608,-17-1-1410,-1 1-2018</inkml:trace>
  <inkml:trace contextRef="#ctx0" brushRef="#br0" timeOffset="81257.8123">5181 4937 15374,'0'0'2050,"0"0"-1986,0 0 513,19 0 1056,1 20-576,-20-20-320,20 0-161,0 0 97,19 0-321,-19-20-63,0 0-161,-20 20-32,21-19-384,-21-1 704,0 0-448,-21 1-128,1 19 64,-19 0 128,19 0 0,-20 19 224,20 21-64,-19-21-128,19 21 513,0 1-481,20-2-64,20 0 0,0 2-288,0-21-321,39-1-640,-19 1-897,19-20-1249,0 0-3460</inkml:trace>
  <inkml:trace contextRef="#ctx0" brushRef="#br0" timeOffset="81657.2264">5716 4878 17168,'-39'20'2402,"-1"-20"-1633,20 19 256,0 1 64,20 0-96,-19 1 32,19 18-609,19-19-320,-19 0 0,20-1 0,0 1 0,0-20 65,19 0 95,-19-20-96,0 1-224,0-1-128,1-19 64,-21-2 64,-21 1-161,1-19-447,0-1 640,0 1-513,-19 0 33,19-1 384,20 20 256,-20 1 288,20 39 161,0-20 31,0 20-223,0 0-353,0 20 224,20 19 128,-20 1-192,40 20-128,-21-1-64,1 21-192,20-21-256,-1-20-385,-19 1-128,21 1-1025,-21-2-1185,-2-19-865</inkml:trace>
  <inkml:trace contextRef="#ctx0" brushRef="#br0" timeOffset="82612.3047">6094 4819 9288,'-20'0'6342,"20"-21"-4964,0 21 415,0 0-127,-20 0-225,20 0-63,0 0-610,0 0-383,0 0-161,-20 0-32,20 0 224,0 0-191,0 0 255,-20 0-224,0 21-256,20-1 289,-19-1-129,19 1-64,0 19-352,0-19 544,0 0-512,19-20 160,-19 21 64,20-21-96,0 0-1,-20 0-95,20-21 96,0 1-32,-20 0 160,0 20-32,0-19-352,0 19 768,0 0-288,0 0-96,0 19-32,0 1 417,20 21-577,-1-21 192,21 39 32,1-20-64,18-18 0,-19 18-32,-1 1-129,-19-21 129,-20 21-32,0-19 64,0 18 0,-20-19-128,-19-1 64,-1 1-256,-1-20 448,2 20-352,-1-20-65,1 0-255,19-20-321,-20 0 449,40 1-1,-20-21-63,20 0-1,0 0 129,20 1 384,0 0 96,0-2 64,19 2 97,-19 19 31,20-19 160,-19 19 33,17-21-65,3 21-191,-21 1 63,19-1 256,-19 0-415,0 1-33,0 19 0,-1-20-128,1-1 64,0 21 32,0-20-320,-20 20-64,20-19-129,-20 19 97,0-20 128,0 20 64,0-20-129,0 20 65,0 0 192,0-19 96,0 19 289,-20 0-97,20 19-128,-20 1 0,0 0 32,0-1 1,1 1 31,-1 21-160,0-22-64,0 21 32,20-21 32,-21 1-288,21-20 160,0 20-32,0-20 63,21 0 33,-1 21 33,0-21-33,19 0 0,1 0-385,0 0-352,-1 0-416,21 0-1185,-21-21-1890,2 21-5669</inkml:trace>
  <inkml:trace contextRef="#ctx0" brushRef="#br0" timeOffset="82910.1563">6848 4759 14125,'-20'-20'4516,"0"0"-3459,1 20 256,-1 0-320,0 20-160,-21 0 544,23-1-736,-2 1-513,20 1-160,0 18-32,0-19 96,20 0-192,18-1 384,3 1-320,18 0 128,-19 1 32,0-21-64,-1 20 160,-19-1 32,0-19 1,-20 20-1,0 0 64,-20-20-96,0 19-256,-19 1-96,19-20-577,-20 21-1121,0-1-2466,21-20-4420</inkml:trace>
  <inkml:trace contextRef="#ctx0" brushRef="#br0" timeOffset="84252.9297">7901 4819 14990,'-41'20'832,"21"-1"-319,1 21 832,-1-1 353,20 2-321,0-2-128,0 20-384,20-18-416,-1-2 95,21-19 97,19-20-161,2 0-95,-2 0-193,20-39 32,-19-2-160,-21 2-64,1-20-64,-20 18-64,-20 1-64,0 1-481,-40 0 961,1-2-416,-21 41 96,1-20-32,-1 20 64,1 20-64,18-20-320,23 21-737,-2-1-1025,-1-1-1282,21 1-1056</inkml:trace>
  <inkml:trace contextRef="#ctx0" brushRef="#br0" timeOffset="85143.5547">8336 4858 11050,'0'0'1986,"0"0"-1089,0 0 320,0 0 64,0 0 224,0 20-159,0-20-802,0 0-287,0 0 447,0 0-63,0 0-385,0-20-64,-18 20-32,18 0 33,0 0 159,0 0-64,0 0-64,0 0-192,0 0 32,0 0 1,0-19-33,0 19-32,0-20 0,18 20 32,-18-21 32,0 1-160,20 1 96,0-1 0,1 0 32,-1 20-96,-2-19 64,3-21 32,19 19-64,-1 2 32,1-1 0,20 0-33,-1 1 1,0-1 0,2 0 64,-2 20-32,1-19 97,19 19-65,-20 0 32,20 19 32,2-19 224,-2 0-96,-20 20 97,20 0 191,-19-1-96,19 1-223,-38 0-97,18-1 96,1-19-96,-21 21 64,1-1 64,-20-20-192,-1 20 64,1-20 33,0 0-97,0 0 0,0 19 0,-20-19-96,0 0-129,19 0-191,-19 0-449,0 0-704,0 0-2275,0 0-1537</inkml:trace>
  <inkml:trace contextRef="#ctx0" brushRef="#br0" timeOffset="85499.0234">10144 4700 6245,'-40'0'12172,"19"0"-11275,1 0 576,20 19-608,-18 1 608,18 19 65,0 2-737,18-2-417,2-19-224,21 19 0,-3-19-160,3-20 192,18 0-31,-19 0-33,0-20-32,-20-19-416,-1 19 896,-19-19-672,0 18-96,-39-18-289,-1-1-351,-39 21-65,0 19-288,-20 0-545,18 0-1441,2 0-1890</inkml:trace>
  <inkml:trace contextRef="#ctx0" brushRef="#br0" timeOffset="86222.6563">8397 5017 6662,'-21'-19'4580,"21"19"-2850,0 0 544,0 0-737,0 0-351,0 0-418,0 0-479,0 0-1,21 19 96,-21-19 33,20 0 191,19 0-224,-19 0 33,20 0-1,-21 0-127,21 0-65,20-19-160,-1 19 32,0-20 0,2 20 0,-2-21 64,20 21-32,-19-20-32,19 20-64,0-20 33,0 20-65,2 0 64,-2 0-32,0 0 0,0 0-32,-18 0-32,18 0 64,-20 0 32,1 0 0,-21 0 0,21-19 224,-21 19-32,1 0-224,-19-20 929,-1 20-544,-2 0-1,2-20-352,-20 20 0,0 0-96,0 0-480,0 0-866,-20 0-1312,20 20-1698,-18-20-4869</inkml:trace>
  <inkml:trace contextRef="#ctx0" brushRef="#br0" timeOffset="86932.6171">8297 5137 9929,'0'-20'2755,"0"20"-1314,0 0 417,0 0-513,0 0-64,0 0-288,21 0-512,-21 0-97,18 20-64,2-20 193,0 19-161,1 1 0,-1 0 33,19-1-193,1 1 64,-1 0 32,21 1-127,-1-2-129,22 1 64,-2-20 224,0 0-64,0 0-128,20-20 0,0 20 225,21-19-129,-21-2 0,0 1-192,0-19 32,1 19 0,-1 0-32,-39 1 64,19-1-63,-20 20-1,-18-21 32,17 1-64,-37 1 96,19-1-96,-22 0 96,3 1-192,-1 19 224,0-20-256,-20 20 32,20-21-225,-20 21-447,0 0-706,0 0-2850,0 0-4965</inkml:trace>
  <inkml:trace contextRef="#ctx0" brushRef="#br0" timeOffset="87773.4373">11175 4937 3555,'40'-20'1794,"-20"20"-1602,-20-19 32,20 19 1666,-20-20 384,0 20-288,0-20 0,0 1-129,0-1-255,0 20-65,-20-21-127,0 21-161,-20-20-320,1 20-289,-1 20-287,1 1 95,-1-1 33,-1 19-225,41-19-96,0-1-96,0 1-256,21-20 256,19 0 96,-1 0-32,1 0-32,0-20-96,-1 20-64,-19-19-128,0 19 705,0-20-513,1 20-65,-21 20 65,18-20-224,-18 19 545,20 1-578,21-20-31,-21 20-128,-2-20-321,23 0-448,-1 0-385,-21 0-1280,1-20-449,0-19-7880</inkml:trace>
  <inkml:trace contextRef="#ctx0" brushRef="#br0" timeOffset="88027.3436">11434 4363 12555,'20'0'8136,"-20"19"-7880,0-19 545,20 40 1313,-1-1-929,1 2-384,0 18-192,0 0-321,0 1-64,-1-1-192,21-20-128,1 2-192,-23-21-193,2-1-255,0 1-353,1-20-449,-21 0-864,20-20-353,-20 1-832</inkml:trace>
  <inkml:trace contextRef="#ctx0" brushRef="#br0" timeOffset="88201.1719">11691 4422 15790,'-18'0'3716,"18"19"-2659,0 1 480,18 21-608,2-2-256,0 20 96,1 1-417,17-1-288,3-19-288,-1 20-673,-1-21-480,1-19-1282,-20 0-736,19-1-9193</inkml:trace>
  <inkml:trace contextRef="#ctx0" brushRef="#br0" timeOffset="88498.0467">12189 4639 20275,'-41'41'2818,"21"-21"-1600,20-1-97,0 21-513,20-1 1,1-18-257,17-1-192,3-1-128,18-19-224,-19 0 0,0-19-96,-1-1-257,-19-21-63,0 22-33,-20-21-512,0 21-609,-40-21 193,1 19 127,-1 2 962,-19-1 480,19 20 448,-19 0-320,18 0-224,21 20-544,20-20-2115,0 19-11851</inkml:trace>
  <inkml:trace contextRef="#ctx0" brushRef="#br0" timeOffset="88888.6719">12586 4660 19314,'0'0'4068,"0"0"-3236,0 0-95,0 0-64,0 20 31,0 0 1,18-1-128,23 1-481,-21 0 0,18-20 0,3 19-96,-1-19-32,-21-19-160,1 19 96,0-20-97,0 20 97,-20 0 96,20 0 160,-20 0-192,0 20 193,19-20-65,-19 19 0,20 1-96,0-20 32,0 0 0,21-20-96,-23 1-160,2-1 127,1-19-159,-1 19 32,-20-21-128,0 2-1,0 19 33,0 1-32,-20-1-65,-1 20-736,21 0-1473,-20 20-1538,2-1-8232</inkml:trace>
  <inkml:trace contextRef="#ctx0" brushRef="#br0" timeOffset="89214.8436">13240 4700 19442,'60'-40'4708,"-21"19"-3683,1 2 417,-1-1-577,-19-19-97,21 19-127,-21 20-417,-20-20-192,18 1-192,-18-2 32,0 21-160,-18 0-129,-2 0 97,-21 0 128,3 0 96,17 21 96,-19 18 64,1-19 96,19-1 32,20 1 32,0 0-224,20-1 160,-1 2-64,21-1-192,1-20-64,-3 20-128,23-20-577,-22 19-897,21-19-3426,-21 20-5767</inkml:trace>
  <inkml:trace contextRef="#ctx0" brushRef="#br0" timeOffset="90209.9607">14015 4561 2114,'0'0'9320,"0"0"-7494,-20-20-192,20 20 608,0 0 96,-20 20-705,0-20-479,20 19-65,-21 21-225,3 0 97,18 0-224,0-21-289,0 21-95,18-21-257,23-19 64,-21 20 64,19-40-32,1 1-128,0-1-128,-1-19-32,-19-1-96,-20 0 96,0-19-32,0 0-224,-40-2 63,1 22 33,-1-22 256,20 22 96,-19 19 160,19 1 225,0 19-33,20-20 33,0 40-385,0-1 224,0 21 97,20 20 31,0-1-320,19 2-64,21 17 32,-1-19-384,2-18-225,-23 18-287,23-39-97,-22 19-801,1-18-928,-20-21-1762,-1 0-3908</inkml:trace>
  <inkml:trace contextRef="#ctx0" brushRef="#br0" timeOffset="90594.7264">14451 4263 5925,'20'0'17969,"0"-20"-17520,0 20-193,-1 0-192,1 0-32,0 0 224,0 0 161,0 0-417,19 20-321,-19-1 33,21 1 0,-3 19-193,-17 2-352,19-1-288,-1-1 32,21 2 385,-21 18 544,1-20 63,19 0 97,-19 2 97,-19-2-194,-1-19 194,-2 19 319,-18-19 160,0 1-127,0-1 191,-18-1-223,18 21-225,-20-40-32,-1 19-288,1 1 160,0-20-1089,-19 20-673,19-20-928,-20 0-4709</inkml:trace>
  <inkml:trace contextRef="#ctx0" brushRef="#br0" timeOffset="134242.1875">1389 5831 10313,'20'0'4485,"-20"0"-3236,0-20-128,0 20 897,-20-20-769,0 20-448,0 0-353,-19-19-128,19 19-224,-20 0-160,1 19 160,19-19-128,0 20-128,-1 0 128,21-1-32,0 1-32,0 1 160,21 18-96,-1 1 64,0-1 0,-2 22-64,3-22 128,-21 20-64,0-18 32,0-2 64,0 20-128,0-18 193,0-22 191,-21 21 0,21-21 97,0 1 31,-18 0-191,18-20-33,0 0-96,0 0 385,18 0-289,3 0-96,-1 0-128,20 0-416,-1-20-33,-19 20-447,20 0-802,-21-20-1056,21 20-1314,-20 0-7655</inkml:trace>
  <inkml:trace contextRef="#ctx0" brushRef="#br0" timeOffset="134807.6172">1944 6089 15951,'0'-59'1889,"0"38"-671,0 21 383,0-20-224,-18 20-127,18-19-482,-21 19-479,1 0-161,0 19 128,0 1-192,1 1-64,19-1-64,-20 0-32,20 19 0,20-19-32,-1-1 224,1 22-128,41-2-64,-23-19-33,23 19 97,-22-19-160,-19 0 160,-20 1-224,0-2 96,0 1 96,-20 0 96,-1-1-64,3-19 0,-2 20-96,-1 0-225,1-20 33,0 19-96,20-19-129,-18 0 97,18 0 352,0-19-65,-21 19 129,21-20-160,0 0 96,0 1 224,0-1 128,21-19 225,17 18-97,-18 1-416,1 0-32,17 20-512,-17 0-321,-1 0-1538,0 0-2241</inkml:trace>
  <inkml:trace contextRef="#ctx0" brushRef="#br0" timeOffset="135458.9842">2302 6228 17424,'-20'20'2178,"20"-20"-1537,0 0 256,20 0 63,0 0 610,-1 0-641,21 0-641,-20-20-192,19 20 64,2-19-192,-1 19 192,-22-20-128,-18-1-96,21 1 0,-21 1-64,-21-1 64,3 20-32,-2 0 64,0 0 32,-1 0 0,-17 20 32,-3-20-32,21 19 96,-19 1 0,19 1-64,20 18 0,-20-19 0,20 19 64,20-19-160,0 21 257,19-22-225,1 1 96,-1 0-128,2-20-129,-1 0-191,-22 0-257,23-20-800,-21 20-1185,20-20-1602,-21 1-10923</inkml:trace>
  <inkml:trace contextRef="#ctx0" brushRef="#br0" timeOffset="135806.6406">2758 6209 19346,'20'0'1313,"-20"0"-865,0 0 738,20 0-386,-20 0 161,21 0-544,-1 0-97,18 0-192,-17 0 128,-1-20-160,-20 20 1,20-21-33,-20 1-225,0 20-31,-20-19-96,0 19 128,-1 0 64,1 0 160,2 19-128,-23 1 320,41 21 0,-20-22 0,0 21 33,20-1-33,0 2-352,20-2 64,21-19 32,-3-20 32,23 19-449,-2-19-736,1-19-961,-21 19-993,1-20-2146</inkml:trace>
  <inkml:trace contextRef="#ctx0" brushRef="#br0" timeOffset="136560.5469">3791 6268 13901,'-39'-20'1921,"19"0"-479,0 20 352,-1 0-385,1 0 128,20 0-159,-18 20-417,18 0-449,0-20-192,0 19-192,18 1 193,2-20-129,21 0-32,-3 0-32,3-20 0,-1 20-224,-21-19 0,1-1 96,-20 0-128,-20 20 64,1-19 32,-1 19-224,-20-20 128,19 20-33,-17 0-63,18-21-224,20 21-769,-21 21-769,21-21-897,21 0-608,-21 20-5382</inkml:trace>
  <inkml:trace contextRef="#ctx0" brushRef="#br0" timeOffset="136828.125">4029 5870 19122,'0'-39'2498,"-20"39"-929,20 0-576,0 0-480,0 0 63,0 39 161,20 2-288,0-2-193,19 20-160,-19 21-64,21-40-32,-3 20-352,3-21-225,-2 1-544,-19-21-769,0 1-1249,-20 0-1441</inkml:trace>
  <inkml:trace contextRef="#ctx0" brushRef="#br0" timeOffset="137052.7343">3950 6189 20275,'0'-21'2658,"0"21"-1184,0-20-1,19 20-352,1-19-256,0 19-481,20-20-288,-1 20-96,2 0-32,-3 0-512,3-20-353,-1 20 160,-1-19-192,1 19-800,-20-20-962,-20 0-1601,0-1-6726</inkml:trace>
  <inkml:trace contextRef="#ctx0" brushRef="#br0" timeOffset="137581.0545">4208 5772 17232,'40'59'1986,"-21"-20"0,21 2-353,-20 18-416,20-20-192,-21 22-352,21-2-193,-20-20-223,1 2-33,-3-22-192,-18 1 256,20 19-256,-20-39 32,0 20 0,-20 0-160,20-20 256,-18-20-160,18 20-64,-21-39-64,21-1-64,0 1-64,0 18 64,0-18-161,0 39 129,21-20 128,-3 20 96,2 20 128,21-1-32,-21 1-32,19 1 96,21-1-96,-21-20-32,1 19 0,-1-19 193,-19-19-33,20 19 32,-20-20-96,-1 20 64,-19-21 65,20 1-65,-20 1-64,-20-1 0,20 0-160,-19 1-64,-1-1-128,0 20 160,-20-20-65,21 20 33,-1 0-32,20 20 96,-20 0-32,20-1 224,0 21 33,20-21-161,0 22-32,-1-2-161,21-19-319,0 0-385,-1-1-672,-19 1-1410,21-20-2146</inkml:trace>
  <inkml:trace contextRef="#ctx0" brushRef="#br0" timeOffset="137769.5313">5022 6307 13004,'0'0'7143,"20"0"-5414,-20-20 577,0 1-544,-20-1-192,20 0-353,0 1-673,0-1-480,0-21-64,20 22-160,0-21-513,-2 21-768,23-1-641,-1 0-1345,19 20-4388</inkml:trace>
  <inkml:trace contextRef="#ctx0" brushRef="#br0" timeOffset="138494.1406">5756 5970 16527,'21'19'1826,"-21"1"-865,18 1 961,2 19-257,0 19-255,1-20-353,-1 2-481,19-2 97,-19-19 192,-20-1-97,20-19-63,0 0-193,-1 0-159,-19 0 63,20-19-128,0-21-31,-20 1-97,20-2-64,-20-18-32,20 20-224,-20-2-321,0 21-383,0 1-386,0 19-319,20 0-481,-20 0-1025,19 19-1569,1-19-10411</inkml:trace>
  <inkml:trace contextRef="#ctx0" brushRef="#br0" timeOffset="138642.5781">6273 6089 16239,'38'59'2274,"-17"-39"256,-1 1-384,-20-1-384,20-1-865,0-19-641,-20 20-352,19-20-448,1 0-834,0 0-1633,-20-20-2850</inkml:trace>
  <inkml:trace contextRef="#ctx0" brushRef="#br0" timeOffset="138791.9922">6273 5911 15694,'0'-41'1185,"0"21"-1056,20 20-225,-2-19-1186,3 19-543,-1 0-3653</inkml:trace>
  <inkml:trace contextRef="#ctx0" brushRef="#br0" timeOffset="139420.8983">6670 5950 1345,'-21'39'14125,"1"-19"-12716,20 1 289,0 19-96,0-1 223,0-19-704,20 19-576,1-18-321,-1-1-32,18-20-64,-17 0-64,-1-20 1,0-1-130,-20-18-95,0 19 32,-20-19-64,20-1-32,-20-20-96,-21 20-193,23-20 1,-2 1-33,-21 20 353,21-1 160,1 19 128,19 2 320,-20 19 225,20 0-289,0 19-128,0 2 289,20 38 128,-1 0-129,1 2 129,0 17-289,21 3-96,-3-3-128,3-17-32,-2-22-96,1 0 161,20-19-65,-21 0-32,22-20 0,-23-20 32,3 0 32,-3-19 0,3 19 0,-21-40-96,0 21 96,-20-1 1,0-19-33,0 18-96,0-18 0,-20 40-64,0-22-1,0 21 162,-19 20-194,19 0 33,-1 20 257,21 21-129,-20-2 64,20 0 96,0 22-64,0-22-64,20 20-224,21-39-448,-2 21-129,1-41-160,19 19-224,-19-19-993,-1-19-1121,21-1-1249,-40-21-6951</inkml:trace>
  <inkml:trace contextRef="#ctx0" brushRef="#br0" timeOffset="139673.8279">7504 5950 13004,'0'-39'4068,"-21"39"-1250,21 19-1056,-20 1-128,20 19-33,0 2-384,0 18-576,0-19-289,20-1-320,19-18 64,2-1 64,-1-20 33,19-20-33,-19-1-32,-1 1-320,-19-19-97,-20 0-31,0-1 160,-20-1-32,-19 22-161,-21-21 225,1 21 160,18 19 0,-18-20-64,19 20-128,20 0-801,1 20-1505,19-1-3139</inkml:trace>
  <inkml:trace contextRef="#ctx0" brushRef="#br0" timeOffset="140958.0078">8575 6050 13516,'40'79'1346,"-20"-60"-289,-1 1 864,21 1-351,-20-1-193,1-20-288,-3 19-288,-18-19-289,20 0 129,-20 0 256,0 0 0,-20-19-513,2 19-160,-3-20-31,1-21 95,-20 22-96,1-21 0,-1-19-160,0 18 64,1-18-96,19-1 32,-21 1 0,41-20-96,0 39 96,0-19-96,21 19-32,-1 21 32,0-2-32,19 1 32,1 20-96,20 0-353,-21 20-223,22 1-674,-23 18-480,3-19-768,-21-1-865,-20 1-2819</inkml:trace>
  <inkml:trace contextRef="#ctx0" brushRef="#br0" timeOffset="141146.4842">8297 5950 13805,'-20'20'3587,"20"-20"-1857,0 0-673,41-20 480,-3 0-352,23 1-288,-2-1-545,0 20-224,21-21-416,-21 21-545,-19 0-704,19 0-1025,2 0-1058,-22 21-3523</inkml:trace>
  <inkml:trace contextRef="#ctx0" brushRef="#br0" timeOffset="141384.7656">8972 5950 12684,'20'20'4484,"-20"-20"-2178,-20 19-192,20 1-352,0 1-225,0-1-480,20 0-544,0-1-161,19-19-32,1 0-96,19 0-95,-19-19-97,1-1 32,-23 0-64,2-1-225,-20-18 129,-38 19-96,-3 20-128,-17-20-129,-23 20-63,22 0 96,0 20-97,19-20-256,-1 20-608,41-20-1153,0 19-1058,21 1-1825</inkml:trace>
  <inkml:trace contextRef="#ctx0" brushRef="#br0" timeOffset="141544.9217">9349 6070 17520,'20'0'2274,"-40"0"449,20-20-769,-39 0-385,19-1-224,-1 1-576,1-19-673,20 19-160,20 1-673,1-22-768,38 21-929,-19 1-1762,39-1-8552</inkml:trace>
  <inkml:trace contextRef="#ctx0" brushRef="#br0" timeOffset="142298.8279">10183 5911 8680,'20'0'2594,"-20"19"257,20 1-545,0 0-576,-1 19-577,21-18-128,-20 19 160,-20-21-512,20 1 63,0-20 33,-20 20-257,0-20 161,0-20 96,-20 20-449,20-20-256,-20-19 0,0-2-32,20 2 128,-20-1-224,20-20 96,0 21-64,0-20 0,0 39 32,20-21 32,0 41-192,0-19-64,0 19-417,19 19-480,2 2-448,-3-1-673,3 0-897,-1-1-1153</inkml:trace>
  <inkml:trace contextRef="#ctx0" brushRef="#br0" timeOffset="142609.375">10778 5870 14445,'0'0'1730,"20"-20"864,-20 20-191,20-19-610,-20 19-383,20-20-578,1 0-479,-21 1-193,18-1 64,2 0-32,-20 20-32,0-21-64,0 2-63,-20 19 63,2 0-192,-3 0-33,1 0 65,-20 19 32,21 2 128,-1 19 97,20-21-1,0 21 128,0-1-160,20 2-64,19-2-64,1-19-128,-1-1-288,22 1-193,-2 1-384,1-21-736,-1 0-1282,-19-21-1569,-21 1-10186</inkml:trace>
  <inkml:trace contextRef="#ctx0" brushRef="#br0" timeOffset="143000">11175 5831 8263,'40'60'4453,"-20"-21"-1955,21 20-320,-3 2-993,3-2-512,-3 21 160,3-41-225,-1 1-256,-21-1-127,21-19 159,-40 1 64,20-2 65,-40-19 448,20-19-513,-40-2 1,1 1 159,-1-19 33,1-20-193,-1-2-320,-19 2 97,18-21-257,21 1-161,0 19 161,20 21 0,0-1-64,20 21 0,20-1 0,-1 20 96,2 20-32,-1-1 128,-1 21-128,1-1-32,-20 2-96,-1-2 0,1-19 0,-40 19 96,20-18 128,-19-21-321,-21 20-63,20-20-737,-1 0-897,21 0-1857,-18-20-3492</inkml:trace>
  <inkml:trace contextRef="#ctx0" brushRef="#br0" timeOffset="143251.9529">11731 6129 15086,'0'-20'1793,"-20"0"482,20 20-386,-20-39-319,2 19 160,-3-21-545,21 2-545,-20 0-480,20-2-160,0 2 0,0 19 0,0-19-32,20 19-128,1 20-673,-3 0-544,22 0-160,-19 0-866,17 0-832,-18 20-2210</inkml:trace>
  <inkml:trace contextRef="#ctx0" brushRef="#br0" timeOffset="143580.0781">12029 5850 17392,'0'20'2498,"0"-20"-1345,20 0 513,21 0-385,-23 0-256,22 0-288,-19 0-449,-1 0-160,19 0 96,-19-20 1,-20 1-33,20-1-96,-20 0-32,0 20 96,-20-19 0,-21 19-160,3 0 0,-3 19 64,21 1-32,-19 19 32,19-19-31,20 21-130,0-22 33,0 21-128,41-21-416,-3 22-578,3-21-767,-3 0-1539,23-20-2593</inkml:trace>
  <inkml:trace contextRef="#ctx0" brushRef="#br0" timeOffset="144152.3438">12545 5811 16944,'-20'-39'2178,"0"19"-641,1 0 129,-1 20-513,20 20 160,-20 0-352,0-1-385,20 21-319,20-1-193,0 2 0,39-2-96,-18-19 0,17 19-64,3 2 192,-2-21-96,-19 19-64,-21-19 64,-19 19 32,20-18 96,-40-1-96,20-20 96,-39 0-64,19 0-128,-21 0 96,3-20-128,-3-1-64,3 21 96,18-20-385,-1 1 193,1 19 256,20-20-224,20 20-289,1-20 321,-1 1 96,18 19 32,23-20 96,-22 0-96,21-1 544,-1 1 97,0 1 384,1-21 0,-1 21 0,-18-1-321,-1-21-223,-1 22-257,-19-1-32,-20 0-32,20 1 0,-20-1 32,-20 20-128,0-20-224,-19 20 32,19 20 96,-21 0 96,3 19-160,18 0 224,20 2-128,0-2 64,0 1-32,20-1 0,-2 2 96,23-21-289,18-1 1,-19-19-160,19 0-577,-19 0-609,0-19-1472,-1-1-5607</inkml:trace>
  <inkml:trace contextRef="#ctx0" brushRef="#br0" timeOffset="144862.3045">13517 5791 16719,'0'0'1698,"21"20"-769,-1 0 1153,0 19-673,-20 2-544,20-22 32,-20 1-64,19 0-417,-19-20-96,0 0 33,0 0 31,0 0 0,20-20-95,-20 0-161,0 1-32,0-22-32,0 21-64,20-19 0,-20 19-96,0 1 0,20 19-96,0 19 31,-1 1 129,21 0-64,-20-1-128,21 22-513,-3-21-320,3-1-512,-3 1-545,-17-20-1153,19 0-2242</inkml:trace>
  <inkml:trace contextRef="#ctx0" brushRef="#br0" timeOffset="145079.1014">13975 5474 18513,'20'20'2947,"0"19"-1250,19 2-159,1-2-385,-1 20-288,1 1-225,19-20-479,-19 19-97,19-40-353,-18 22-191,-1-41-193,-21 20-608,1-20-1121,-20 0 192,-20-20-2275</inkml:trace>
  <inkml:trace contextRef="#ctx0" brushRef="#br0" timeOffset="145260.7422">13876 5732 16047,'-59'0'4132,"59"-21"-2371,0 21-351,38-19 191,3-1-63,-3 0-449,43 1-545,-22 19-512,20-20-256,0 20-417,2 20-352,-22-20-800,20 19-1923,20-19-2177</inkml:trace>
  <inkml:trace contextRef="#ctx0" brushRef="#br0" timeOffset="145608.3983">14967 5613 16207,'-79'0'3972,"39"20"-2819,1-1 544,-1 1-127,1 19-33,19 2-320,-1-2-512,21-19-417,0 19-256,21-19 64,-1 1 65,19-21-65,1 0-32,-1 0-288,1-21-193,-20 1 129,0 1 192,-20-1 32,19 0-193,-19 1 33,0-1 192,-19 0 32,19 20 0,0 0 96,0 20-96,19-20-32,1 39 64,0-19-96,20 0-448,19-1-289,-18-19-480,-3 0-513,3 0-1185,-21 0-2306</inkml:trace>
  <inkml:trace contextRef="#ctx0" brushRef="#br0" timeOffset="145796.875">15186 5474 15887,'20'-20'3939,"18"40"-1184,-17 0-545,19 19-865,-20 21-512,19-20 160,1 19-705,-20 1-320,19-21-640,1 1-161,-19-21-160,-1 1-1153,-2-20-2178,-18 0-11595</inkml:trace>
  <inkml:trace contextRef="#ctx0" brushRef="#br0" timeOffset="146115.2343">14908 5652 19858,'0'-19'609,"20"19"-545,19-20 224,-19 20 257,20 0 736,-1 0-64,2 0-961,17 0-192,3 0 0,-22 0 1,1 0-33,19 20-161,-19-20 129,19 19 64,2-19-64,-3 40 161,3-21 768,-22 2 95,1-1 1,-1 19-288,1-19-577,-20 0-64,0-20-192,19 19-480,-19-19-577,-20 0-641,0 0-1537,0-19-4933</inkml:trace>
  <inkml:trace contextRef="#ctx0" brushRef="#br0" timeOffset="146276.3672">15582 5454 21300,'-20'-19'2306,"20"-3"-769,0 3-1312,20 19-290,1-20-511,-1 20-962,0 0-2433,19 0-14094</inkml:trace>
  <inkml:trace contextRef="#ctx0" brushRef="#br0" timeOffset="147208.0078">16297 5652 9032,'-40'-19'4132,"40"19"-2979,0-20 64,0 20 385,0 0 95,0 0-415,0 0-450,0 20-95,0-1 64,0 21-97,0 0-31,0 0 64,20-1-129,-20 0-223,20-19-129,20 1-160,-21-1-32,1-20 0,0 19 96,-20-38 33,0-1-226,0-1 162,0-18-161,0-1 0,-20 1 96,0-21-32,1 20 32,19 1-192,0 0 224,0 18 96,0 1-64,0 20-32,19 20 64,1 1-32,21-2-32,-1 21 1,-1-1-97,1-19 128,-20 20-192,19-20 96,-19-20 0,0 20 32,-20-20 0,0 0 0,20-20 0,-20 20 32,0-20-96,19-1 96,-19 2-64,20 19-160,0-20-224,0 20 512,1 0-192,17 20-96,3-1 160,-3 22-160,3-21-1090,-1 19-735,-1-19-1507,1-1-2497</inkml:trace>
  <inkml:trace contextRef="#ctx0" brushRef="#br0" timeOffset="148847.6563">17747 5732 9160,'0'-21'2210,"0"2"-288,0 19 128,-20-20-192,20 20-161,-21 0-447,21 0-129,-20 20-32,20 20-32,-18 0-96,18-1-385,0 0-127,18 2-321,2-21 96,21-1-96,-2-19 128,1 0-96,0-19-31,-1-22-322,1 21-63,-40-19 32,0 0 224,-20-1 0,-20 19-128,1 2 96,-1-1-32,1 0-96,-1 20-193,19 0-384,1 20-640,20 0-801,0-1-1441,41 2-3204</inkml:trace>
  <inkml:trace contextRef="#ctx0" brushRef="#br0" timeOffset="149057.6172">18184 5891 15342,'0'-21'3171,"-20"1"-1217,0 1 192,-21-21-609,3 1-287,-3-2-418,-18-18-447,19 0-225,20 19-128,0-39 32,20 18-128,20 2 0,0 20-96,20 0-289,-1 18-416,1 21-704,1 0-673,-23 21-1506,2 18-6758</inkml:trace>
  <inkml:trace contextRef="#ctx0" brushRef="#br0" timeOffset="149238.2813">17747 5593 19410,'-41'0'3363,"41"0"-2562,21 0-64,-1-19 512,39-2-320,1 21-513,-1 0-256,20 0-704,2 0-449,-2 0-833,-20 21-2114,1-21-2017</inkml:trace>
  <inkml:trace contextRef="#ctx0" brushRef="#br0" timeOffset="149484.375">18937 5613 18289,'21'39'4324,"-1"-19"-2819,-20 0-127,20 20-225,-2-20-96,-18 0-289,21-1-543,-1 1-193,0 0-609,-20-1-160,20-19-159,-20 0-706,0 0-1153,0 0-2241</inkml:trace>
  <inkml:trace contextRef="#ctx0" brushRef="#br0" timeOffset="149643.5545">18917 5474 17808,'-39'-61'2851,"19"42"-1634,20-1-160,0 0-416,0 1-417,0-1-320,0 20-897,20 0-1249,-20 20-1410,19-20-864</inkml:trace>
  <inkml:trace contextRef="#ctx0" brushRef="#br0" timeOffset="149925.7813">19097 5613 15951,'39'59'2882,"-19"-20"-768,-20-18-32,20-1-256,0-20-224,-20 20-225,19-20-705,-19 0-255,0-20-33,20 20 97,-20-20-1,20-20-95,0 20-65,1-19-128,-21 19-32,18 0 64,2 20-224,0 0 64,1 20-64,-1 0-96,19-1-192,-19 21-577,20-21-480,-21 22-545,1-21-448,0-1-1570,0-19-4676</inkml:trace>
  <inkml:trace contextRef="#ctx0" brushRef="#br0" timeOffset="150294.9217">19711 5989 14509,'20'81'3299,"0"-42"-928,-20-19-642,20 19-255,1-18-161,-21-21-352,0 0-385,0 0 97,0-21-225,0 1-127,-21-19 63,1 0-224,0-1-32,0-20 65,1-19-65,19-1-160,0 21-32,0-1 32,19 1 32,21 39-193,-20 20 97,21 0 64,-23 0 64,3 39-32,-21 1-32,0 0-128,0 0 32,0-1-96,-21 0 32,3-19-97,-2 1 161,-1-21-352,1 0-97,20 0-672,0-21-961,20 1-673,-20 1-608,21-1-4357</inkml:trace>
  <inkml:trace contextRef="#ctx0" brushRef="#br0" timeOffset="150513.6719">20010 5613 14061,'19'20'4676,"-19"-1"-1985,20 21-641,-20-21-289,0 22-191,0-2-65,20 1-704,0-21-320,0 1-97,-1 1 96,1-21-159,21 0-129,-21-21-160,-2 1-224,-18 1-321,20-21-512,-20 21-288,0-21-289,0 19-768,0 2-2306,0-1-8809</inkml:trace>
  <inkml:trace contextRef="#ctx0" brushRef="#br0" timeOffset="150744.1406">20367 5394 17520,'-20'-40'5958,"20"21"-3172,20 19-736,0 0-96,0 0-609,-1 39-384,1 0-768,0 2-193,20 18 0,-21 2 0,1-2 0,0 0 0,0-19-97,1 0-767,-3-21-482,-18 1-672,0-20-96,-18 0-1249,-3-20-5189</inkml:trace>
  <inkml:trace contextRef="#ctx0" brushRef="#br0" timeOffset="150918.9453">20327 5613 20979,'20'0'4004,"-20"-20"-2178,20 20 32,20-19-33,-1 19-704,21-21-256,-1 21-641,-18-20-256,-3 20-704,3 0-642,-1 0-1408,-1 0-1474,-19 20-10570</inkml:trace>
  <inkml:trace contextRef="#ctx0" brushRef="#br0" timeOffset="151411.1328">20824 5255 23189,'39'-40'1442,"-19"40"-385,20-19 576,-1 19-512,1 0-256,-1 0-320,2 19-257,-1 1-192,-1 21 32,1-2-96,-1 0 64,-19 20-32,0-18-64,0 18-96,0 2 0,19-2-96,-19 0 64,0-19 96,1 19-96,17-19 128,-18-1 0,-20-18 96,0 18-64,0 1 64,-20-21 64,0 1-64,-19 1-96,-1-21-416,1 20-289,-1-20-320,0 0-608,1-20-1666,19 20-6887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1:38:39.79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3032 12684,'-39'-20'128,"19"20"608,-20 0 1,-1 0-96,23 0-321,-2 20 321,-21 0 159,21-1-255,2 1-385,-3-20-32,21 20 256,0-20 225,0 21 96,0-2-289,21 1-64,-3 19-159,-18-19-1,20 41 0,-20-22 64,20 20-96,-20 1-64,0-1-64,0 0-32,0-18 257,0 18-257,0-39 96,-20 19 128,20-18-192,0-1 96,0-20 225,20 19-65,-20-19 128,21 20-224,-1-20-96,-2 20-96,3-20 97,-1 19-33,20-19-128,-20 20-321,-1 0-255,1-20-449,0 21-705,0-21-769,0 0-640,-1 0-6758</inkml:trace>
  <inkml:trace contextRef="#ctx0" brushRef="#br0" timeOffset="573.2422">1527 3528 15951,'-19'-39'512,"-1"19"-96,0 20 706,20-20-290,-20 20 33,-19 0 288,19 20-544,-40 0-353,41 19-32,-21 0 65,40 22-289,0-22 0,0 0 160,20-19-224,0 1 352,-1-1-256,21-20 224,0 0 32,19-20-191,-39-21-129,0 22 96,-1-40-32,-19 19-96,0-20-129,0 1-63,-19-1-32,-1 1 224,0 0 96,0 18 96,0 1 128,20 21-160,-19-1 193,19 20-289,-20 20 192,20-1 96,0 21-160,0 20-32,20-1-128,-1 2-96,21-2-320,0-20-257,-1 21-416,22-20-801,-2-21-576,-19 1-962,-1-20-8231</inkml:trace>
  <inkml:trace contextRef="#ctx0" brushRef="#br0" timeOffset="934.5703">1746 3310 14381,'20'0'705,"-20"0"1281,0 20-129,0 0-255,20 19 128,0 2-545,0-2-641,-20 0-191,19 1-97,1 0 0,0-20-128,0 0-32,1-1 64,-21-19-31,18 20 63,-18-20 64,0-20-224,20 1-32,-20-21 0,0 19 0,0 2 64,0 19-96,0-20-64,0 20-32,0 20-193,0-20 257,20 19 0,1 2-32,-1-1-416,-2 0-321,3-1-416,19-19-609,-20 20-832,-1-20-1026</inkml:trace>
  <inkml:trace contextRef="#ctx0" brushRef="#br0" timeOffset="1260.7422">2183 3548 14445,'0'19'929,"20"-19"32,0 0 897,-1 0-321,21 0-288,-20 0-160,0 0-544,-20 0-321,19 0 128,1-19-127,0-1-33,0 0-192,-20 1 0,-20-1 160,0 0-224,0 1-64,1 19 352,-21 0-64,20 19 0,-19 1 97,19 19-33,20 1 64,0 20-128,0-21-224,20-19 32,-1 19 64,41-19-32,-1-20-192,20 0-609,-18-20-1057,18 20-2338,-39-39-7238</inkml:trace>
  <inkml:trace contextRef="#ctx0" brushRef="#br0" timeOffset="1818.3594">3056 3171 18801,'-19'-20'1794,"19"20"-1185,0 20-97,19 0 577,-19 19 0,20 22-160,0 17-384,20-17-257,-21 17-160,21-19-64,1 2-96,-3-22-256,3-19-321,-3-1-416,3 1-737,-21-20-1248,0-20-1571</inkml:trace>
  <inkml:trace contextRef="#ctx0" brushRef="#br0" timeOffset="2202.1485">2857 3548 16239,'0'-20'1890,"20"0"-1122,1 1 578,19-1 191,19-19-384,0 18-192,-19 1-673,19 20-159,1-20-162,-21 20-63,22 0-64,-23 20 64,23 0-128,-41 1 224,19 18-32,-19 0-32,0 1 128,0-21-32,-20 22 32,20-21-32,-1-1 160,1-19-64,0 0 129,0 0 63,19-19-96,-19-1-64,1-21-256,-1 2-96,-20 0-192,0-1 191,-41 0-31,21 40 32,-39-20 96,0 40-32,19-20 32,0 21-32,1 18-609,19-19-2210,20-1-2466</inkml:trace>
  <inkml:trace contextRef="#ctx0" brushRef="#br0" timeOffset="2905.2735">4088 3091 13741,'-20'-59'1185,"20"59"1025,0-20-64,0 40-224,0 0-1378,0-1 193,0 42 160,0 17-385,0 3-256,20-3-63,0 2-129,1-1 0,-1-19-128,-2-20-321,2-1-351,21-19-546,-21-1-1536,-1-19-1282</inkml:trace>
  <inkml:trace contextRef="#ctx0" brushRef="#br0" timeOffset="3231.4453">4525 3171 1793,'-40'20'9609,"1"19"-8968,-1 0-65,1 2 642,-1-1 255,0-1 257,1 2-385,-1-22-512,19 1-257,1 0 225,20-20-385,0 0 65,0 19-161,0-19 32,20 20-31,21-20 95,-21 20-31,19-20-193,1 19-96,19-19-192,-19 0-289,1 0-383,-3 0-417,-18 21-929,21-21-833,-2 0-2691</inkml:trace>
  <inkml:trace contextRef="#ctx0" brushRef="#br0" timeOffset="3672.8516">4882 3369 16335,'-39'0'1153,"19"0"224,0 0-224,0 0-352,1 20-64,-1 0 128,0 20-577,20 0-192,0-1-96,0 0 0,20 2 0,0-21-32,-1-1 0,21 1 0,-20-20 64,19-20 64,-19 1 64,0-1-32,0 0-128,-20-20 193,0 0-97,0 21 32,0-21 32,-20 21-32,0 19-32,20 0 128,-20 0-96,20 0-128,0 19 97,0 21-161,0-21 31,20 1 1,0 19-96,21-39-480,-3 21-129,-17-21-448,19 0-417,-1 0-1024,-19 0-1538</inkml:trace>
  <inkml:trace contextRef="#ctx0" brushRef="#br0" timeOffset="3876.9532">5260 3608 15822,'0'0'1218,"0"0"1664,0-20-479,0-1-546,0 2-479,0-1-674,-20-19-223,20 19-225,0-19-128,0-2-160,0 2-96,20 19-513,0-19-544,19 39-640,2-22-1250,-3 22-1666</inkml:trace>
  <inkml:trace contextRef="#ctx0" brushRef="#br0" timeOffset="4599.6094">5815 3508 1665,'-20'-59'6983,"20"40"-4165,0-2-95,-18 1 32,18 0-193,-21 20-993,1 0-704,0 0-256,0 40-193,1-19 1,19 18-97,0 0-224,0-19-32,19 0 0,1-1 0,0-19 32,21-19 32,-23-1 97,-18 0-193,0-19 0,0 19 128,0 1-96,0-2 0,0 21 96,-18 0-224,-3 21 64,21-2-128,0 40 256,0 0-32,21 2-128,17 17 64,3-17-96,-3-22-32,3 0 32,18 1-96,-19 1-128,-20-22 320,0 1-97,-20 0 65,0-1 65,-20 1-97,0-20 224,-20 21-160,1-21 32,-22 0-64,23 0-609,-3-21-352,21 21-1121,2-20-1825,-3-19-6151</inkml:trace>
  <inkml:trace contextRef="#ctx0" brushRef="#br0" timeOffset="4984.375">6133 3567 18833,'40'-19'545,"-19"-1"-321,17 20 96,-17-20-63,-1 1 127,18-1 513,-17 0-417,-21 1-288,20-2-95,0 1-1,-20 0-128,0 1 64,0-1-96,-20 0 224,0 20-224,-19 0 96,-1 0 0,-1 20 224,2 19-192,19 1 96,-20-19 64,40 38 97,-19-20 31,38 0-96,1 2-96,20-21-96,19 19-31,-18-39-130,18 20-159,1-20-448,-21 0-257,1-20-833,-20 0-1409,-1 1-2082</inkml:trace>
  <inkml:trace contextRef="#ctx0" brushRef="#br0" timeOffset="5230.4688">6491 3508 13068,'39'40'1794,"-19"-21"672,0 22-384,0-41-609,-20 20 129,19-20-385,-19 0-224,0 0-128,0 0 96,0-20-545,-19 0-224,19-20-32,-20 0-64,0 1-64,20 0-64,0-2-32,20 21-32,0-19-96,-1 39-256,21 0-641,1 0-449,-3 20-1441,23-1-2402</inkml:trace>
  <inkml:trace contextRef="#ctx0" brushRef="#br0" timeOffset="5433.5938">7265 3647 18801,'40'79'1025,"-21"-38"417,-19-2-1218,20-19 32,-20 19-288,0-19-320,0 1-1794,0-1-2627</inkml:trace>
  <inkml:trace contextRef="#ctx0" brushRef="#br0" timeOffset="6960.9375">7921 3469 15246,'0'20'897,"0"-20"-705,18 0 417,-18 19 351,20-19 162,21 0-226,-21 0-319,19 0-353,-19-19-64,20-1-64,-21-19 0,1 18-64,-20-19 33,0 21-33,0-1 32,-20 0 32,-19 20-96,19 0 64,-20 20 128,1 0 192,-2-1-63,3 21 127,18 20-128,-1-21 65,1 1-1,20 0-256,20 0-128,1-21-32,17 1-32,23 0-352,-2-1-577,1-38-96,19 19-1538,-20-40-1152,2 21-7336</inkml:trace>
  <inkml:trace contextRef="#ctx0" brushRef="#br0" timeOffset="7359.375">8456 3528 11466,'0'-39'1922,"0"19"-224,0 0-641,0 1-256,-21-2 672,21 21 0,0-20-256,-18 20-416,18 0 64,0 20-160,-20 1 95,-1 18-159,21 0-257,0 1-223,0 0-129,21 0 0,-1-21-64,19 1 0,-19-20 128,0 0-96,19-20-32,-19 1 0,0-1 0,0-21 32,-20 22 64,0-21 32,-20 21-64,0-1 160,20 20-32,-20 0-32,1 0-32,19 20-96,0-1 0,0 1-96,0 19-32,19-18-128,21-1-385,0-20-192,-1 20-448,1-20-833,1 0-1025,-23-20-544,2 0-8393</inkml:trace>
  <inkml:trace contextRef="#ctx0" brushRef="#br0" timeOffset="7641.6016">8873 3548 12491,'20'60'1730,"0"-21"320,0-19-801,-1 0 192,1-1 385,0 1-384,-20-20-514,0 0-95,0 0 416,0-20-672,0 1-161,-20-1-127,20-19-33,-20-1-128,20 0-128,0 0-32,20 21-32,-20-1-224,20 20-225,0 0-416,19 0-672,1 20-962,1-20-1633,-3 19-8103</inkml:trace>
  <inkml:trace contextRef="#ctx0" brushRef="#br0" timeOffset="7932.6172">9211 3132 18353,'-21'-21'1537,"21"21"-255,0 0-514,21 0 193,-1 21 481,-2 18-129,23 20-544,-21 2-289,19-2-256,-19 0-96,20 21-96,-1-21-320,1-19-128,0 0-353,-1-1-320,1-19-641,1-20-928,-23-20-1442,23 0-11691</inkml:trace>
  <inkml:trace contextRef="#ctx0" brushRef="#br0" timeOffset="8120.1172">9707 3310 18289,'20'40'1826,"0"-1"256,-1 2-577,1-2-384,20 0 0,-1 20-640,1-38-225,0 19-320,-1-21-385,2 1-31,-21-20-417,18 0-1281,-17 0-1409,-1 0-1827</inkml:trace>
  <inkml:trace contextRef="#ctx0" brushRef="#br0" timeOffset="8300.7813">10183 3430 16399,'-21'19'2979,"3"1"-609,-2 39-1345,-21 1 0,21 19 256,-18-20-64,-3 21-736,2-21-385,19 2-128,20-22-288,0 0-225,0-19-256,0 21-384,0-41-833,0 19-1633,20-19-1090</inkml:trace>
  <inkml:trace contextRef="#ctx0" brushRef="#br0" timeOffset="9040.0391">11175 3310 12267,'20'-41'513,"-20"22"1505,-20-1-1,20-19-383,-39 19 64,19 0-193,-20 1-384,1-2-320,-1 1-225,1 40-191,-2 1 127,1 18-544,-19 0 32,19 20 64,21-18-96,19-21-64,19 0-32,21-1 96,1-19 128,17-19-96,1-1 0,2-19 0,-22-2 0,1 21-96,0 0 224,-21 1-96,-19-1 64,20 20 32,-40 20 65,20-1 63,-19 21-96,-1 1 288,20 18-223,-20 21-129,20-21-64,20 0-257,0 1-223,-1-21-96,21 1-129,-20-1-608,21-18-577,-23-1-1377,23-1-801</inkml:trace>
  <inkml:trace contextRef="#ctx0" brushRef="#br0" timeOffset="9350.586">11393 3210 19634,'-18'40'1538,"18"-21"-1,0 42-288,0-2-384,0 1 32,18-20-257,3 19-479,19-40-65,-1 2-96,21-1 64,-21-20-96,21-20-32,-21-20-64,-19 0-97,0 1 1,-20-21 160,0 1-96,-20 19-192,-18-20-289,-3 20 321,1 1 31,1 19-95,-1 20-225,1 0-383,19 20-834,0 0-833,20 19-1152</inkml:trace>
  <inkml:trace contextRef="#ctx0" brushRef="#br0" timeOffset="9735.3516">12029 3430 18065,'20'-21'544,"-20"21"673,0 0-736,0 0 448,-20 0-289,-20 21 129,21-2-225,-1 1-383,0 19-193,20-19 32,0 0-129,20 20 194,0-20-226,19 0 193,1 19-32,1-19 0,-3-1 0,-18 22 64,1-21 1,-1-1-1,-20-19 96,-20 20 64,20-20-96,-41 20-384,21-20-129,-19 0-672,19-20-992,0 0-1507,0 20-6662</inkml:trace>
  <inkml:trace contextRef="#ctx0" brushRef="#br0" timeOffset="10199.2188">12248 3210 19922,'0'-19'1185,"0"-1"-832,20 0-65,0 1 32,-1-2 225,1 21 704,0 0-512,20 0-545,-1 0-96,1-20-96,-1 40 64,1-20-32,1 21-32,-3-21 0,-17 19 96,-1 21-96,-20-21 192,20 21-128,-20 20-31,18-20 63,-18 19 96,21 21-96,-21-21 0,20 1-96,0 19 32,-20-19 32,20-21-64,-20 20 64,0-19-32,0-19 64,0 18 0,-20-19 64,20 0-31,-40-1-33,19-19-96,-17 20-385,18-20-319,-1 0-1026,1 21-2018,2-21-7622</inkml:trace>
  <inkml:trace contextRef="#ctx0" brushRef="#br0" timeOffset="49092.7735">733 4898 480,'0'0'1025,"-20"0"-545,20 0-384,0 0 161,0 0 576,20 0-161,-20 0 385,0 0 96,0 0-416,0 0 320,0 0-320,-20 0 95,20 0 193,0 0-256,0 0-64,0 0-449,0 0 257,0 0-353,0-20 544,0 20-127,0 0 224,0 0-289,0 0 289,0 0-225,0 0 33,-18-20 0,18 20-129,0 0-128,0-19 193,0 19-65,-21 0 97,21-20-97,0 20-95,0-21 31,0 21 65,0 0-97,0-20 192,0 20-255,-20 0-225,20 20-32,0 1 256,0-1 65,0 19-33,0 20 192,0 2-351,20 17 127,1-17-128,-3-22 32,2 20-96,0-18-64,21-22-31,-23 1 31,23-20-96,-21 20 96,0-20-64,-20 0-32,20-20 64,-20 20-32,0 0-96,0 0-97,0 0 97,19 0 385,-19 20-193,20-1-192,0 21 288,20-21-96,-21 3-128,21-3 128,1-19 96,18-19-128,-19-3 224,-1 3-224,1-21 33,-40 1-194,20 0-95,-20-2-96,-20 2-192,0-1-545,0 21-673,-1-22-1025,3 21-2081,18 1-9354</inkml:trace>
  <inkml:trace contextRef="#ctx0" brushRef="#br0" timeOffset="49527.3438">1349 4541 15919,'-20'-39'1409,"20"18"160,0 21-800,0 0 288,0 21 641,0-2-385,0 21-224,20 19-448,0 21-129,0 18-224,0 2 65,-1-20-225,21-1 288,0 1-352,-1-21 0,-19-20-64,21 2 32,-23-22 129,2 1-129,-20-20 160,21 0 160,-21 0-256,0-20-32,20-20 0,-20 20-192,0-39 64,-20 20 0,20 19-96,0-1 64,0 1 32,20 20 128,0 20-64,19 21-64,-19-22-225,20 21-511,-20-1-289,19-19-545,-19 20-736,21-20-1442,-23-20-3651</inkml:trace>
  <inkml:trace contextRef="#ctx0" brushRef="#br0" timeOffset="49715.8203">2025 5117 18801,'18'59'1538,"3"-39"448,-21-1-737,40 1-897,-40 0-352,20 1 385,-1-2-289,1-19-128,-20 0-993,20 0-833,-20 0-1185,0-19-1954</inkml:trace>
  <inkml:trace contextRef="#ctx0" brushRef="#br0" timeOffset="49852.5391">2043 4778 18705,'-38'-19'1249,"38"19"-672,0-20-641,-21 20 64,21 0-288,21 0-1186,-1 0-1633,-2 0-12490</inkml:trace>
  <inkml:trace contextRef="#ctx0" brushRef="#br0" timeOffset="50186.5235">2322 4561 18129,'-20'-40'2242,"20"40"-673,0 0-1088,0 20 576,0 19 736,20 41-511,-20-1-353,19 21-577,21 18-384,-20-38 256,19 0-384,2-1 192,-21-40-416,18 21-1,3-40-319,-21 0-578,0-1-736,-20-19-1889,20 0-4005</inkml:trace>
  <inkml:trace contextRef="#ctx0" brushRef="#br0" timeOffset="50491.211">2699 5176 19698,'40'20'769,"-21"-20"256,1 0 192,21 0-544,-21-20 31,18 0-63,-38 20-257,21-19-288,-1-1-224,-20-1 32,-20 1-64,20 1-32,-41 19 0,23 0 160,-23 0 0,1 39 256,1 2 32,19-2 64,0 0 257,20 22-353,0-22-64,20-19 64,20 19-192,-1-19 225,22-1-481,-2-19-385,-1 22-832,3-44-1859,-2 22-671</inkml:trace>
  <inkml:trace contextRef="#ctx0" brushRef="#br0" timeOffset="51149.4141">3811 4580 15022,'20'-59'2402,"-40"40"-128,20 19-192,0 0-384,0 0-673,0 19-481,0 1 257,20 39 64,0 21-321,-20-1-127,19 20-161,21 0-128,-20-19-224,19 0 0,1-1-256,0-20-65,-21 1-480,21-40-256,-19 19-640,-1-19-1314,-20-20-1602</inkml:trace>
  <inkml:trace contextRef="#ctx0" brushRef="#br0" timeOffset="51360.3516">3653 5076 21140,'0'20'1825,"0"-20"-1088,18-20 64,23 20 384,-1-19-256,19-1-513,0 20-352,1-20-192,19 1-224,-20-1-225,-19-1-384,19 1-416,-18 0-865,-21-19-1282,0 0-351</inkml:trace>
  <inkml:trace contextRef="#ctx0" brushRef="#br0" timeOffset="51880.8594">4088 4481 17360,'20'60'865,"-20"-21"320,21 20 609,17 21-289,-18-1 97,21 1-738,-21 20-543,19-41-289,-19 0 96,20 1-32,-20-1-32,-1-19-96,1-19-96,0 18 192,-20-39-192,0 20 64,0-20 96,0 0 64,0-20-192,0 0-96,0-20-1,-20 0 97,20 1-32,20 19 0,-20 1 96,20 19 32,1 0 64,17 19 64,-18 1-128,21-20-32,-2 20 64,1-20 64,-1 0-96,1 0 128,0-20 33,-21 0-33,1 1 128,0-22-128,-20 21 96,0-19-32,-20 0 33,0 19-225,1-1 128,-1 1-64,0 20-64,20 0 32,-20 0 0,20 0-192,0 20 192,0 21-32,0-2 64,20 20-64,0-18-96,19-2 32,1 0-193,0-19-191,-1 0-705,22 1 0,-23-21-1153,3-21-1474,-21 1-4484</inkml:trace>
  <inkml:trace contextRef="#ctx0" brushRef="#br0" timeOffset="52157.2266">5121 5076 15246,'40'80'1794,"-40"-40"95,20-1-735,-1-19-1,1 1 128,0-21-448,-20 0-385,20 0 32,-20 0 417,0-21-320,-20-19-385,0 1-96,0 0 32,1-2 0,-1-18-128,20 20-64,0-2-32,0 21 0,20 0-160,-1 20-257,1 0 321,20 20-673,-1 0-1985,1 21-2724</inkml:trace>
  <inkml:trace contextRef="#ctx0" brushRef="#br0" timeOffset="52467.7735">5677 5096 12299,'39'0'8873,"-39"-20"-7688,20 20 672,0-19-575,19-21-450,-39 21-191,20-1-417,0-21-128,-20 21-96,0 1 0,0-1-288,-20 20 416,0-20-352,2 20 32,-23 20-96,21 0 127,-19 19 129,-1 2-224,20-2 192,0 20 128,20-18 96,20 18 32,20-20-63,-1-19-65,1 21 0,19-22-32,2-19-128,-2 0-257,1 0-544,-21-19-1024,21-2-3364,-40 21-11884</inkml:trace>
  <inkml:trace contextRef="#ctx0" brushRef="#br0" timeOffset="53947.2657">7008 4957 8776,'-21'-59'5861,"21"39"-4579,-20 0 511,0 1 65,0-1-32,1-1-417,-1 21-544,0 21-449,0-1-384,-20 19-32,21 0 160,-1 22 33,20-2-225,0-20 224,20 22-224,-1-42 32,21 21 96,0-40-32,-1 0-32,1 0-32,-20-20-160,19-19 0,-19 19 192,-20-21 160,0 2-128,0 0 32,-20 19 32,20-1 257,-18 1 191,-3 0-95,21 20-225,0 20-352,0 0 32,0 21-129,21-22-63,17 21 160,3-1-737,-3-18-384,23-1-737,-2-1-1249,-19-19-801</inkml:trace>
  <inkml:trace contextRef="#ctx0" brushRef="#br0" timeOffset="54452.1485">7483 5137 16431,'39'39'2050,"-39"-39"-64,20 0-577,1 0 1,-21 0 95,0-20-512,0 1-577,0-22-256,-21 2 1,21 19-65,-20-19 0,2-22-64,-3 22-64,1-1-256,0 21 640,20-1-801,20-1-319,0 21-417,1 21-417,17-1-896,3 19-577,-3-19-256,23 19-1314,-22-19 1570,1 1 3139,0-1 2403,19-20 608,-18 0 480,-3 0-320,3-20-769,-1-1-960,-21 21-321,21-20-673,-20-19-31,-20 19-385,0 0 481,0-19-353,-20 18-128,0 21 32,-19-20-64,19 40 96,-21-20-96,3 41-32,-3-2 128,21 0-31,0 22-33,20-22 0,20 20-32,21-18-128,17-21 0,-17 19-225,38-19-383,-20-20-321,21 0-1281,-21 0-3268</inkml:trace>
  <inkml:trace contextRef="#ctx0" brushRef="#br0" timeOffset="55256.836">8972 4957 15502,'0'-59'1730,"0"59"192,0 0-1186,0 39 802,20 2-641,0 18-129,0 0-319,-1 1-161,1-20-96,0-21 129,0 1-65,1 0 96,-3-20-96,-18 0 97,0-20 63,0 0-160,0-19-160,0 0 1,-18-2-1,18-18-32,-21 0-32,21 18-64,-20 2-225,20-1 546,20 40-321,1 0-321,-3 20 321,2 19 32,21 1 64,-21 1-256,18-2 224,3 0 0,-21 2-32,-1-21 0,1-1-192,-20-19 480,20 0-160,-20 0 97,0-19 31,0-1-96,0-1-96,0 1 64,0-19-32,0 0 0,0 19-192,20-21-32,0 41-32,-1-20-32,1 40-257,20 0 481,1 1-1056,-3 18-610,23 1-1089,-22-21-1633,1 22-7815</inkml:trace>
  <inkml:trace contextRef="#ctx0" brushRef="#br0" timeOffset="55524.4141">9865 4917 16527,'-19'0'2691,"-1"20"-1730,20 0 704,0 21-736,20-2 0,-1 0-256,1-19-257,20 1-320,-1-1 32,1-20-96,-19 0 96,17-20 32,-38-1 129,0 1-193,0 1-160,-18-1-128,-23-19-129,21 19-223,-19 20-385,19-21-384,0 21-577,0 0-1057,20 21-1121</inkml:trace>
  <inkml:trace contextRef="#ctx0" brushRef="#br0" timeOffset="55712.8907">10262 5096 19410,'-39'-39'2722,"19"19"-543,0-19-674,-1-2-608,3 1-385,18 1-352,0 19-544,18-19 672,3 18-896,39 1-802,-21 20-1152,21 20-2467,-1-20-10826</inkml:trace>
  <inkml:trace contextRef="#ctx0" brushRef="#br0" timeOffset="56335.9375">10580 5017 15118,'0'0'1954,"-19"0"-1890,38 0 192,-19 0 929,20 20 417,-20 0-417,20-1-513,20 1-479,-21-20-129,21 0 64,-20 0 32,0-20-32,-1 1-32,-19-1 160,0-19-224,0 19 225,-19 20-65,-1-21 64,-20 21 96,20 21-159,1-1 63,-21 19-32,40 0 0,0-19-96,0 21-256,40-2 224,-1-19-288,21-1-352,19-19-481,0 0-1057,1 0-1570,-1-19-3234</inkml:trace>
  <inkml:trace contextRef="#ctx0" brushRef="#br0" timeOffset="56662.1094">11831 4441 21204,'0'0'1921,"0"0"-1088,20 20 96,-20 21 128,20-2-192,-1 40-192,1 1-161,0 18-352,0-18-224,0-1-64,19-19-513,1-20-31,-20-1-481,1-18-641,-3-1-1601,-18-20-1986</inkml:trace>
  <inkml:trace contextRef="#ctx0" brushRef="#br0" timeOffset="57175.7813">11573 5017 18385,'39'-19'1153,"-19"19"577,39-20-193,2-1-672,18 1-353,-20 0-319,1 1-33,-1-21-609,1 21 545,-21-22-384,1 21-609,-19-19-384,-21 0-865,0-1-224,-21 0-65,21-19-1536,-20 19-1410,0 0 4324,2 20 1249,-3 0 2146,1 20 2018,20 0-1633,0 20 256,20 0-161,1 20-992,17 19-513,-18 0-128,21 21-64,-2-21-416,1 2-289,-1-2-255,1 0-65,-20-18-224,0-2 160,-1-19-32,1-1-97,-20-19 33,0 0-32,0 0 321,0-19-161,0-21 64,0 21-32,-20-22 96,40-18-32,-20 19-544,20 1 960,0-2-448,0 41 1,19 0-1,-19 41-128,1-2-32,17 1-321,-18-1-223,21 2-1122,-3-2-1249,3 1-2786</inkml:trace>
  <inkml:trace contextRef="#ctx0" brushRef="#br0" timeOffset="57856.4453">13339 4878 15118,'-39'-39'993,"-1"19"608,20-1 481,-19 21-224,-1 0-929,0 0 192,1 21-320,19 18-161,-21 1-255,41-1 63,0 2-480,20-2 96,21 1-32,-2-21-160,1 1 128,0-20 32,-1 0-32,-19-20 32,20 1 96,-21-1-64,1 0 0,-20-19 64,0 18 1,0 1-97,0 0-225,0 1 770,0 19-385,-20 0-128,20 19-64,0 1-64,0 21-192,20-21 160,0-1-321,0 1-351,19 0-321,-19-1-577,21-19-1409,-21 0-1761</inkml:trace>
  <inkml:trace contextRef="#ctx0" brushRef="#br0" timeOffset="58153.3203">13538 4839 7463,'20'39'11563,"-20"0"-10442,20-19 544,0 21-512,-20-21 32,19-1-352,1 1-481,-20 0-159,20-20-65,-20 0-32,20 0 128,-20 0-128,20-20-64,-20 0 32,19 1 0,-19-22-128,20 21 128,0 0-96,-20 20-384,20 0 896,0 0-704,1 0 416,17 20-736,-17 0-513,19 1-1121,-1-1-2146,1-20-5798</inkml:trace>
  <inkml:trace contextRef="#ctx0" brushRef="#br0" timeOffset="60080.0782">14809 4502 12107,'0'19'993,"-20"-19"-288,20 0 223,0 0 866,0 20 96,0 0-289,0-20-447,0 19-162,0-19-159,0 20 160,0-20-96,0 0-32,0 0-128,0-20-97,0 20-223,0-19-193,20-21-32,-20 0 96,20 0-192,-1 1-64,21 19-160,-20-21 192,19 41-192,1-19 96,0 38-64,-1 3 96,2 37-128,-3 0 64,3 1-64,-1 19-128,-22 1-65,3-21 1,-21 1 128,0-1-65,-21-20 1,3 1 256,-22-19-256,19-1 288,-17-20 0,-3 0 64,21-20-288,0-1 608,1 1-255,-1-19-161,20-1 480,0 1-480,20 18 128,-1 1 0,1 20-32,21 0-64,-21 20-32,-2 1 32,23-1-192,-1-1-64,-1 21-481,1-21-512,-1-19-609,1 20-1184,0-20-1250,-1-20-9834</inkml:trace>
  <inkml:trace contextRef="#ctx0" brushRef="#br0" timeOffset="60443.3594">15941 4561 18801,'59'78'1282,"-39"-37"287,18-2-416,3 20-480,-1-18 31,-21-2 33,1-19-224,20 0-417,-20-1 416,-1 1-256,-19-20 353,0-20-129,0 1 161,20-1-161,-20-19-480,0-2 833,0 2-609,0-20-191,0-2-130,0 22-191,0 0-288,20 19-289,-20 0-352,20 20-417,0 20-1056,-1 0-2115,-19 19-10794</inkml:trace>
  <inkml:trace contextRef="#ctx0" brushRef="#br0" timeOffset="60761.7188">16556 4700 15118,'19'0'3747,"1"0"-1248,0 0-642,0-20-1056,0 20-128,19-20 0,-19 20-481,0-21 0,1 2-64,-3-1-128,-18 20 64,0-20-32,-18 1 32,-3 19-128,-19 0 96,20 0-32,-19 19 96,-1-19-32,20 40 160,1-21-31,-1 22-65,0-21-64,20 19-64,20 0 32,0-19-128,19 1-192,1-1-193,19-20-672,-19 19-609,-1-38-896,1 19-1474,-19-20-8424</inkml:trace>
  <inkml:trace contextRef="#ctx0" brushRef="#br0" timeOffset="61000">16913 4839 3138,'40'59'9802,"-21"-59"-6920,-19 0-95,20 19-160,0-19-674,-20-19-31,0 19-737,0-40-64,0 21-544,-20-22 96,20 2-129,-20 19-159,1-19-193,19 19-224,0-21 32,0 22-160,19 19-161,21 0-287,0 0-610,-1 19-543,21 2-2403,-21-1-8776</inkml:trace>
  <inkml:trace contextRef="#ctx0" brushRef="#br0" timeOffset="61514.6485">17568 4302 14637,'0'-59'1858,"0"39"544,0 1-127,0 19-290,0 19-735,0 1-97,19 19 0,1 20-288,-20 22-257,20 18-352,1-20-159,17 1-130,3-21-223,-21 0-256,19-18-353,1-22-512,0 1-641,-21-20-1089,-19 0-1377</inkml:trace>
  <inkml:trace contextRef="#ctx0" brushRef="#br0" timeOffset="61818.3594">17429 4620 22100,'20'-20'1666,"0"20"-257,19-20-159,21 20-642,-21-19-480,2 19-64,17 0-192,-17 0-32,18 0-128,-19 19-33,19-19-127,1 20 32,-21 0 416,1-1-64,1 2 128,-3-1 256,-17 19 128,-1-19-63,0 0-321,-1-20-64,-19 19-32,20-19-321,0 0-479,-20 0-706,0-19-1921,0-1-5894</inkml:trace>
  <inkml:trace contextRef="#ctx0" brushRef="#br0" timeOffset="61985.3516">18004 4422 17168,'-39'-40'4196,"39"40"-2467,0-19-672,19 19-160,21-22-769,-20 22-32,21 0-608,-23 22-865,23-22-962,-1 39-1696,-21-19-10059</inkml:trace>
  <inkml:trace contextRef="#ctx0" brushRef="#br0" timeOffset="62420.8985">18520 4441 19378,'0'40'2402,"-20"-19"-1697,20-2 640,0 21-192,0-1 64,20 21-288,1-20-544,-1-1-257,18-19-96,3-1 64,18 1 0,-19-20 0,19 0-96,-19-20 0,0 1-96,-21-21 32,21 1-96,-40 19 192,21-20-128,-21 20-33,0 0 65,-21 1-32,21-1 96,-40 20-160,21 20 128,-1-1 32,-20 1 128,20 19 64,1 2-95,19-2-33,19-19-193,1 19-127,0-19 96,20 1-128,-1-1-353,2-20-416,-1 0-993,-1 19-1441,-19-19-1185</inkml:trace>
  <inkml:trace contextRef="#ctx0" brushRef="#br0" timeOffset="62745.1172">19513 4561 16687,'0'-20'1922,"0"20"-737,-19 0-480,-21 0 32,20 0 512,-19 20 96,-2 19-576,41-19-705,-20-1-128,40 2-160,1-1 95,17 19 65,3-19 32,18 0 0,-19-1 192,0 1-63,-21 1 159,-19-1 545,0-1-129,-19 1-63,-1-20-225,-20 20-192,20-20-96,1 0-288,-1 0 128,0 0-448,0 0-353,20-20-961,0 20-2658,20 0-5542</inkml:trace>
  <inkml:trace contextRef="#ctx0" brushRef="#br0" timeOffset="63346.6797">20128 4341 6181,'0'-19'9738,"0"19"-8105,0 0-159,0 0 447,0 0 33,0 0-737,-19 0-608,19 0-289,19 19 33,-19 3-33,0-3-32,20-19-160,-20 20-64,20-20 64,1 20 1,-21-20-33,20 0-32,-20-20 0,18 20 32,-18-20 32,0 20-32,-18-19 96,18-3-32,-20 22-31,-1 0 191,1-19-160,0 19-192,20 0-32,-19 19-353,19-19-415,0 22-738,19-3-2017,-19 1-5990</inkml:trace>
  <inkml:trace contextRef="#ctx0" brushRef="#br0" timeOffset="63760.7422">20268 4819 14765,'20'0'865,"-20"-21"1506,0 21-1,0 0-192,0 0-449,0 21-1024,-20-21-320,20 20-97,-21-1 64,21 1-160,0-20-160,0 20-32,21-1-224,-21-19 480,20 0-416,0 0 96,-1 0 256,1 0 193,-20-19-545,0-1 63,0 20 674,0-20-577,0 1 64,-20 19-288,20-20-481,-19 20-896,-1 0-2371,0 20-9096</inkml:trace>
  <inkml:trace contextRef="#ctx0" brushRef="#br0" timeOffset="85706.0547">634 6426 15246,'-20'0'1569,"20"0"-544,0 0 993,0 0 192,20 0-1249,20 0-384,-19 0-257,17-19-64,3 19-160,18 0 1,-19 0-97,19-20-161,-19 20-671,0-20-706,19 20-1761,-39 0-1089</inkml:trace>
  <inkml:trace contextRef="#ctx0" brushRef="#br0" timeOffset="86307.6172">1527 6327 16207,'20'0'929,"-20"0"-1057,0 0 704,0 21 321,20 18 256,21-19-96,-23 39-576,2 1-321,21-1-64,-1 2-96,-21-2 32,21-20 0,0 0-64,-21 2 0,1-21 64,0-1-32,-20 1 128,20-20 64,-20-20-192,-20 1-32,0-1 128,-19-21-96,-1-18-32,0 0-32,-19-1 32,-2-19 0,23 19-96,-3 1 32,21 0-96,1 18-161,38 21 353,1 1 289,21-1-129,17 20-32,3 0 32,-2 20-352,-19 19-64,-1 2 31,-19-2 161,0 0 96,-20 1 0,0-21-32,-20 22-96,20-21-320,-39-20-257,19 20-928,-20-20 63,20-20-1248,-19 0-7304</inkml:trace>
  <inkml:trace contextRef="#ctx0" brushRef="#br0" timeOffset="86524.4141">2043 6367 17104,'21'40'1217,"-1"-21"96,0 1 0,-20 0-31,20-1-65,-1 3-673,-19-3-480,20 1-128,-20-20-352,0 0-545,20 0-929,-20-20-2434</inkml:trace>
  <inkml:trace contextRef="#ctx0" brushRef="#br0" timeOffset="86676.7578">2005 6109 19986,'-41'0'673,"41"-20"-1153,0 20-417,20 0-160,-20 0-192,21 0-1314</inkml:trace>
  <inkml:trace contextRef="#ctx0" brushRef="#br0" timeOffset="86981.4453">2422 6228 17616,'-21'0'1442,"21"0"-225,-20 0 320,0 0-256,20 0 33,-20 20-353,20 19-481,0-19-288,0 21-96,20-2 0,0 0-96,21-19 64,-3 0-160,3-1-64,-3 3 96,3-22-448,-1 0-65,-1 0-128,-19 0-544,20-22-801,-20 22-1921,-20-39-3845</inkml:trace>
  <inkml:trace contextRef="#ctx0" brushRef="#br0" timeOffset="87166.0157">2521 6009 17584,'0'0'1121,"0"21"-192,18 19 512,3-1-223,19 20 63,-20 1-769,0-1-576,19-19-737,-19 0-992,20 0-1410,-21-1-1121</inkml:trace>
  <inkml:trace contextRef="#ctx0" brushRef="#br0" timeOffset="87444.336">2997 6129 13388,'-41'19'1121,"23"1"-576,-22 1 928,19-1 1218,-17 19-353,18-19-673,-1-1-704,1 1-256,20-20-64,0 20 63,0-20-447,0 21-1,20-21-32,-20 0-96,41 19-32,-23-19 0,23 0-320,-1 0-449,-1 20-480,-19-20-865,20 0-1857,-21 0-1923</inkml:trace>
  <inkml:trace contextRef="#ctx0" brushRef="#br0" timeOffset="88270.5078">3870 6228 3971,'-19'-60'7976,"-21"40"-6311,20 1 161,-19-1-224,-1 0 704,-1 20-577,2 0-864,-1 20-96,20 0-385,1 40-63,-1-21-33,20 20-96,0-19-96,20 0 32,19 0 32,1-21-95,-1-19 63,22 0 0,-23 0-64,3-19-128,-1-1-32,-21 0 32,-19 1 0,0-22 96,0 21 0,0 20 128,0-19-96,-19 19 32,19 0-96,0 19-160,0 1 0,0 0 64,19 20-161,1-20-832,20-20-833,19 20-1825,-19-20-2435</inkml:trace>
  <inkml:trace contextRef="#ctx0" brushRef="#br0" timeOffset="88654.2969">4566 6168 14765,'39'80'1730,"-19"-41"-160,0 1-353,0 0 64,-1-20 32,1 0-32,0-20-704,-20 19-225,0-19 33,0-19 415,0-1-511,-20 0-129,0-20-64,1 0-32,-1 1 32,-20-20-64,19 18 32,3 2-128,18 19 0,0 1-32,0-1-160,18 20-65,23 0 129,-21 20-128,19-1-1057,21 21-898,-21-21-1792,1 1-2628</inkml:trace>
  <inkml:trace contextRef="#ctx0" brushRef="#br0" timeOffset="88915.0391">5062 6209 15214,'18'0'2210,"3"-20"-705,-1 20-255,-20-21-289,20 1-161,-20-19-383,0 19-225,0 1-32,-20 19 0,0-20-32,-1 20-64,3 0-128,-22 20 96,19-1 64,1 1 257,2 19-161,18 2 32,0-2 160,0 1 161,18-1-129,2-19-287,21 20-33,-3-20 0,3-20-288,19 20-257,-1-20-928,0 0-1154,2 0-2690</inkml:trace>
  <inkml:trace contextRef="#ctx0" brushRef="#br0" timeOffset="89733.3985">5418 6189 13644,'0'20'1474,"0"-1"-770,21 1 706,-1 19-129,0 1-96,-1-19 0,1 18-288,0-19-288,0-1-129,0-19 33,-20 0-161,19 0-64,-19-19-32,0-1-159,0-19-1,-19 18-96,19-19 0,-20 1 64,0 0 0,20-2-128,0 21 128,0 1-320,0 19 31,20 19 161,0 1 128,19 21-32,1-2 96,-1 0-128,1 1 129,1-19 159,-23-2-96,2 1-32,0-20 64,1 0-31,-21-20 127,0 20-96,0-19-96,-21-22 96,21 21 33,0-19 31,0 0-192,0-2-64,0 2 96,21 19-256,-1 0 96,-2 20-32,3 20 32,-1 0-32,20 19 128,-21 21-352,21-20-257,0-1-544,-1 2-1089,1-22-1698,1 1-768</inkml:trace>
  <inkml:trace contextRef="#ctx0" brushRef="#br0" timeOffset="90130.8594">6431 6129 15054,'-39'-40'2274,"19"21"-993,0 19 289,0 0-65,-19 19 129,19 21-225,0-1-801,-1 21-287,1-20-225,20 19 192,20-19-320,21-20 0,-3 0-32,3-20 0,-1 0-64,-1-20-32,1 0 32,-20 1 64,-1-22-33,1 21 97,-20-19-32,0 0 96,-20 19-96,1-1 64,-1 1 129,0 20 287,0 0 32,0 20 97,20 21-385,0-22 129,0 21-33,20-1-256,20-19 32,-1 1-256,1-2-449,19-19 0,-19 0-416,19-19-928,-18 19-2019,-21-21-1698</inkml:trace>
  <inkml:trace contextRef="#ctx0" brushRef="#br0" timeOffset="90313.4766">6769 6148 17392,'20'41'3139,"-20"-21"-1313,19 19-289,1 0-928,0-19-321,0 0-224,0 1-192,0-2-513,-1-19-384,1 0-640,-20 0-2051,0-19-2978</inkml:trace>
  <inkml:trace contextRef="#ctx0" brushRef="#br0" timeOffset="90466.7969">6690 5831 11434,'-61'-20'7752,"41"20"-6279,1 0-1537,19 0-1249,0 0 1313,19 0-6598</inkml:trace>
  <inkml:trace contextRef="#ctx0" brushRef="#br0" timeOffset="91130.8594">7026 6148 13676,'20'0'1762,"-20"0"-481,20 20 1122,-20 21-450,21-2-543,-1 0-417,-20 1-289,18 0-95,3-20-193,-21 0-63,20-20-1,-20 0-320,0 0 256,0 0 1,0-20-257,0 0 0,0-20-64,-20 20 64,20-39-32,0 20 32,0-2-128,0 2 0,20 19 63,0 0 1,0 20 64,19 40 65,1-21-65,-20 22 0,19-2-96,1 1 0,-1-1-417,-19-19-192,20 1-416,-19-21-1057,-3 19-1729,-18-19-1090</inkml:trace>
  <inkml:trace contextRef="#ctx0" brushRef="#br0" timeOffset="91327.1485">7542 6189 17232,'21'39'2851,"-1"-19"-898,0 0-735,-2 19-770,3-19 96,-1 1-255,0-2-353,-20-19-225,20 0-415,-20 0-449,19 0-1186,-19-19-1472,0-2-8937</inkml:trace>
  <inkml:trace contextRef="#ctx0" brushRef="#br0" timeOffset="91460.9375">7542 5970 15246,'-20'-40'929,"2"21"-705,18-1-416,18 20-353,-18-21-255,20 21-930,1 0-5797</inkml:trace>
  <inkml:trace contextRef="#ctx0" brushRef="#br0" timeOffset="91761.7188">7761 6109 13100,'20'80'2242,"0"-41"-224,0 1-64,-1-21-225,1 21-127,0-19-161,-20-21-608,0 19-417,0-19-159,21 0 95,-21 0-64,0-19-95,0-2-97,0 1-32,0-19-32,0-1 32,0 1-160,20-2 128,-20 22-128,18-1 64,2 20-97,1 20 1,-1-1 64,19 22 64,-19-2-352,20 1-641,-1-21-512,1 21-1058,-20-19-1825,19-21-7848</inkml:trace>
  <inkml:trace contextRef="#ctx0" brushRef="#br0" timeOffset="92203.125">8516 6050 15438,'0'-20'2498,"0"20"-1024,-20 0 384,0 0-385,0 40-32,-1-21-31,3 21-802,18-1-480,-20 2-64,20-2 65,20-19-290,-2-1 322,23-19-322,-21 0 65,19 0-64,-19-19-96,20-1 32,-40 0-32,20-19 159,-20 39-63,-20-21 64,20 21 256,0 0-96,-20 21 161,20-1 95,0 39 64,0-20-127,20 21-161,0-1 64,0 0 32,-1 2-64,1-22 0,-20-39-160,40 100 32,-40-61-64,0-19 0,0 19 0,-20-18-128,-20-1-96,21-20-289,-21 0-320,0 0-576,1 0-1154,-21 0-2434</inkml:trace>
  <inkml:trace contextRef="#ctx0" brushRef="#br0" timeOffset="92876.9532">9330 6148 15086,'0'0'1249,"-20"0"-64,20 0 128,20 20 1,-20 1-289,19-21-129,-19 0-543,20 0-65,20 0-288,-20-21 160,-1 1-96,-19-19-160,20 19 64,-20 1 0,-20-1 64,1 0-96,-21 20 192,0 0 160,1 0 161,-2 40 159,-17-1-223,17 0 31,21 2-63,2-2-129,18 20-160,18-39-96,22 21-192,1-22-417,18 1-448,20-20-1057,-19 0-1762,-1-20-416</inkml:trace>
  <inkml:trace contextRef="#ctx0" brushRef="#br0" timeOffset="93268.5547">9806 6089 544,'-40'0'15407,"21"20"-14543,-1 0 834,0-1 32,0 22-225,-1-2-64,21 20-127,21-19-642,-1 0-512,0-20-95,19 0-1,1-20 32,0 0-64,-21-20-64,21 0-96,-20-20-1,0 0-63,-20 1 0,0-20 64,-20-1-64,-20 1-32,20-2-33,-19 2 129,-1 0 160,1 18 128,19 2 129,0 19 319,0 20-159,20 0-129,0 0-192,20 20 64,0 19 32,0 2-63,19-2-129,1 20-64,-1-18-193,1 18-255,0 0-97,-1 2-832,22-22-801,-23 0-1794,-17-19-2754</inkml:trace>
  <inkml:trace contextRef="#ctx0" brushRef="#br0" timeOffset="94056.6407">10362 5989 14733,'0'0'2755,"-20"0"-1442,20 0-224,-20 20-32,20 1 160,-20 19 353,20-21-641,0 21-609,0-1-128,0 2-96,20-22 1,0 1-97,19-20-97,-19 0-31,0 0-224,1 0 64,-21-20-33,20 1 385,-20-1-32,-20-1 33,-1 1-33,1 1-32,0 19 64,1 0 352,-1 0 0,0 19-159,20 1-225,20 21 0,0-2-32,-1 0 128,21 1-288,1 0 192,-3 0-64,23 19-32,-22-18 64,1 18-32,-20-20 32,-1 2 128,1-2-192,-20-39 224,-20 59-160,1-39 64,-1-1-96,0-19-64,-20 0 32,21 0-32,-21 0 0,19-39-129,21 39-95,-58-59 320,37 20-929,21-22 353,0 22 63,0-22 225,21 22 64,-1 0-1,-2-1 129,23 21 96,-1-22 32,-1 2 32,1-1 193,-1 21 127,21-22 32,-21 2 33,-19-1-97,20 21-96,-19-21 97,-3 19 31,-18 1-32,0 1-95,0 19-65,-18-20 0,-3 20-128,21 0 96,-20 0-64,0 20-128,0-1 64,1 22 64,-1-1 1,20-1-65,20 0-32,-1 2-32,21-21 96,19-1-32,2-19-96,-2 0-193,1 0-319,-21-19-513,21 19-1185,-41-20-2627,1 20-5829</inkml:trace>
  <inkml:trace contextRef="#ctx0" brushRef="#br0" timeOffset="98466.7969">12248 5950 5829,'0'-39'2947,"0"39"-801,0-20 1153,0-1-833,0 1-832,-20 1-161,20-1 97,0 20-257,-21 0-416,21 0-193,-18 0-159,18 20-193,-20-1-95,-1 22 31,21 18-160,0 0 96,21 2-224,-1-2 160,-2-20-192,3 2-128,19-2-192,-1-19-321,1-1-576,0-19-833,-1 0-1633,-19-19-546</inkml:trace>
  <inkml:trace contextRef="#ctx0" brushRef="#br0" timeOffset="98928.711">12624 5911 11402,'0'0'2947,"0"0"-993,0 0-321,0 19 129,0 1 160,0 19-449,0 22-480,21-22-288,-21 1-257,40-21-127,-22 22-97,23-21-64,-21-20-96,19 0 32,-19 0-64,0-20-128,0-1-96,0-18 96,-20 19 32,0-19 64,0-1 96,-20 19-64,20 1 0,-20 1 96,20-1 128,-20 20 33,20 20-161,0-1-32,0 1-128,0 1 32,20 19 0,0-1-32,19-19-128,1 19-385,-20-18-160,21-1-544,-3-20-737,-17 19-1345,-1-19-64,0 0-8264</inkml:trace>
  <inkml:trace contextRef="#ctx0" brushRef="#br0" timeOffset="99153.3203">13240 6109 12812,'20'20'5445,"0"-1"-3235,0 22 0,-1-21-801,1 19-416,0-19-224,0 19-673,1-19-32,-21 1-160,18-2-160,2-19-129,-20 0-479,21 0-322,-21 0-479,0 0-1570,20-19-1025</inkml:trace>
  <inkml:trace contextRef="#ctx0" brushRef="#br0" timeOffset="99458.9844">13438 6009 11659,'21'0'4772,"-21"0"-2594,20 21 385,0-1-674,-2 19-159,3-19-545,-21 19-448,20-19-353,0 21-288,-20-22-64,20-19 64,-1 20-32,-19-20 0,20-20 321,0 20-257,-20-19 0,20-22-64,0 21 32,-1-19-128,-19 0 0,20 19-224,-20-21-289,20 21-319,-20-19-354,0 19-543,0 1-1218,0-1-1922,0-1-8423</inkml:trace>
  <inkml:trace contextRef="#ctx0" brushRef="#br0" timeOffset="99630.8594">13736 5772 320,'60'39'14125,"-21"-19"-11018,2 19-480,17 2-834,-17 18-479,-1-20-514,-21 22-447,1-2-321,-20-59-160,40 80 128,-40-61-833,0 1 0,0 0-1153,-20-20-1761,0 0-9354</inkml:trace>
  <inkml:trace contextRef="#ctx0" brushRef="#br0" timeOffset="101422.8516">14689 5911 8071,'-20'-41'5445,"20"41"-4131,0-20-65,-20 20 705,20 0-417,0 0-960,20 20 416,-20 21-65,20-22-191,1 21-96,-1 20-257,19-20 32,-19-21-63,20 21-161,-1-21-96,1-19 0,-20 0 32,19-19-32,1-1-128,-20 0-96,-1-19 128,1-2 32,-20 2 0,-20 19 32,20-19 32,-19 19-32,19 20 257,-20 0-161,20-21 96,0 42-160,0-1-32,20-1-64,-20 21-64,19-21 32,21 22-160,-19-21-352,17 0-161,3-20-320,-21 0-737,18 19-1537,-17-19-769</inkml:trace>
  <inkml:trace contextRef="#ctx0" brushRef="#br0" timeOffset="101728.5157">15244 5850 13837,'21'20'3075,"-21"-20"-769,20 41-288,0-22-513,0 21-192,-1-21-288,1 22-480,0-21-257,0-20-160,0 20 64,-1-20-32,-19 0-63,20-20 127,-20 0-64,20 20-128,-20-21 0,0-18-32,20 39-32,-20-20 64,0 0-256,21 20 32,-21 0 63,20 20 65,-2 0-128,2-1-544,21 22-642,-21-21-1569,-1 0-1761,1-1-8136</inkml:trace>
  <inkml:trace contextRef="#ctx0" brushRef="#br0" timeOffset="101909.1797">15821 5911 15919,'20'19'3619,"-20"1"-1889,19 0-353,-19-1-640,20 1-417,0 1-256,0-1-480,-20-20-385,21 0-641,-21 0-800,18 0-865,-18 0-9128</inkml:trace>
  <inkml:trace contextRef="#ctx0" brushRef="#br0" timeOffset="102052.7344">15761 5672 15054,'-19'-20'1249,"19"20"-1377,0-19-961,0 19-609,19 19-1153,1-19-4035</inkml:trace>
  <inkml:trace contextRef="#ctx0" brushRef="#br0" timeOffset="102321.2891">16238 6050 13164,'39'20'1666,"-19"-20"832,-20 0-288,0-20-2210,0-21 3139,0 21-2306,-20-19-385,20 39-224,-59-100-224,19 61 353,1-20-193,-1-1-96,-1 1-32,23 19 160,-2 0 193,20 0-385,0 21-97,20-1 1,19 20 0,1-20-32,-1 20-352,-19 20-1090,20 0-1665,-20 19-1601</inkml:trace>
  <inkml:trace contextRef="#ctx0" brushRef="#br0" timeOffset="102495.1172">15959 5772 14445,'-39'0'4613,"39"0"-4421,21 0-128,17 0 288,3-20-128,18 20-224,1 0-768,-21-20-2083,1 20-3139</inkml:trace>
  <inkml:trace contextRef="#ctx0" brushRef="#br0" timeOffset="102742.1875">16376 5791 11370,'20'40'4677,"-20"-21"-3108,0 22 161,21-21-321,-1-1-224,0 1-224,-2 0-448,23-20-33,-1 0-288,-21 0 0,21-20-95,-40 20 191,20-20-256,-20-19-32,-20 18-32,0 1-32,0 1-96,-19-1-1,-1 0-191,1 20 0,-1 0 64,-1 0-385,41 0-961,-20 0 1634,20 20-18545</inkml:trace>
  <inkml:trace contextRef="#ctx0" brushRef="#br0" timeOffset="103350.586">16834 6050 14541,'20'39'0,"-2"-19"2499,3-20-1026,-21 0 64,0 0 289,0 0-416,0-20-738,0 1-191,-21-1-97,3-21 128,18 2-127,0 39-129,-41-59-256,21-2 160,20 22-96,0 19-160,0-19 192,0 19-384,20 20 0,1-21-161,-1 21-351,19 0-770,1 21-1152,-40-21-1122,59 40 3844</inkml:trace>
  <inkml:trace contextRef="#ctx0" brushRef="#br0" timeOffset="103841.7969">17151 5791 13100,'19'40'3459,"1"-21"-1985,0 22-385,-20-21-513,20 19 321,1-19 224,-21-1-448,0 1-417,0-20-96,0 0-32,0 0 417,0 0-321,0-20-96,0 20-96,0-59-32,0 40 64,0-22 32,0 21-128,0-19-64,0 39 0,0-20-96,20 40 160,-2 0 160,3-1 64,-21-19-192,40 61 0,-20-42-64,-1 1 96,1 0 0,-20-20 32,20 0 0,0 0 128,-20-20 65,20 0-97,-20 1 0,0-1 320,19-1-223,-19 21-193,0-20-64,20 20-128,0 0 64,0 20 32,0 1-257,19 18-672,-19-19-576,21 0-1282,-23-1-1056,2 1-8777</inkml:trace>
  <inkml:trace contextRef="#ctx0" brushRef="#br0" timeOffset="104082.0313">17668 5474 17328,'0'0'3363,"0"20"-2306,0-1 384,18 21 321,2 20-641,21-1-672,-21 1-353,19 19-192,1-40-385,-1 2-480,21-2-672,-21-19-1026,1 0-1985</inkml:trace>
  <inkml:trace contextRef="#ctx0" brushRef="#br0" timeOffset="104733.3985">18203 5711 17168,'-39'80'2210,"39"-40"-705,20-1-224,-1 2-127,41-2-354,-21-19-415,21-1-161,-1-19-96,2 0-160,-23-19 96,3-1 0,-3 0-32,-17-19 0,-21 39 0,0-21 96,20 21-32,-20 21-64,0-1 129,0 19-65,0 41-32,0-21-32,20 20-32,0 1 32,-1 20-64,-19-100 0,40 137 32,-40-76-160,0-2 64,0-18 192,-40-2-160,21-19 32,-21-1-33,-1-19-159,-17 0 128,17 0-352,2-19-705,-1-1-1057,1-19-2243,-1-2-10088</inkml:trace>
  <inkml:trace contextRef="#ctx0" brushRef="#br0" timeOffset="105334.961">19494 5811 14573,'0'-20'1474,"0"1"-1,-20 19 129,20-20-225,-20 20 64,0 0-480,-19 39-160,-2 1-225,1-1-31,22 21-97,-3-1-255,21-18-129,21-1-32,-3-21-32,2 1 0,21-20-96,-3 0 96,-17-20-96,19 1 63,-20-1 66,-1-21 31,-19 21-32,0 1 64,0-1 64,-19 0-32,19 20 0,-20 0-32,20 20-64,-20 0-32,20-1-96,20 22-128,0-1-289,-1-21-576,21 1-480,-40-20-513,79 0 2082,-39 0-6887</inkml:trace>
  <inkml:trace contextRef="#ctx0" brushRef="#br0" timeOffset="105537.1094">19751 5633 15214,'0'0'4292,"0"-40"-4292,0 60 4004,0 0-2146,20 39-834,-20-19-543,41 19-225,-23 0-192,23 2-320,-1-22-256,-1 0-289,1-19-737,-20 1-896,-1-21-1410,-19 0-3491</inkml:trace>
  <inkml:trace contextRef="#ctx0" brushRef="#br0" timeOffset="105704.1016">19632 5811 19602,'-39'0'2434,"39"0"-1825,19 0 896,21 0-95,0 0-449,39 0-417,1 0-512,-1 0-224,1 20-673,-80-20-736,118 0 1601,-78 0-7399</inkml:trace>
  <inkml:trace contextRef="#ctx0" brushRef="#br0" timeOffset="106276.3672">21002 5891 13869,'21'79'1857,"-3"-60"-255,-18 22-577,20-21 128,-20 0 224,0-20-128,0 0-95,0 0-1,0-20-545,0 0-95,-20-21-161,2 2-96,-3-20-64,1 18-127,0-18 31,20 20-96,-20-21 0,20 20-96,0 1 96,20 19-129,0 1-31,21 19-32,-3 0-96,3 19-737,-3 21-1089,3-1-2082,18-19-4741</inkml:trace>
  <inkml:trace contextRef="#ctx0" brushRef="#br0" timeOffset="106666.9922">21598 5652 17232,'-59'0'833,"19"20"416,19 0 512,-19 20-575,1 19-65,39-19-513,-20 20-512,40-21 0,1-19-128,17 19 32,-18-39 0,-20 0-96,79 0 96,-38 0-160,-21-19 160,0-21 32,-1 21 96,-19-1 32,0-21-63,0 2 31,-19 19 32,19 20 0,-20-19-160,0 19 384,20 0-416,0 19 64,0 21 0,0-21-32,20 22-32,0-21-32,19-1-416,1 1-417,-40-20-641,99 20 1538,-60-20-7655</inkml:trace>
  <inkml:trace contextRef="#ctx0" brushRef="#br0" timeOffset="106993.1641">21816 5692 14125,'0'0'3203,"59"40"-3203,-39 0 4420,21-21-2850,-23 21-161,23-1-448,-21 2-577,0-22-128,-1 1-63,1 0-97,-20-20-32,20 0-32,-20 0 96,0 0-64,0-20-64,0 0 32,0 1 0,0-1-32,0-1 96,20-18-192,0 19 96,-1 20-64,1 0-32,0 0-32,20 20-96,-21-1-385,1 22-704,0-2-1090,0 1-2113,1-21-4452</inkml:trace>
  <inkml:trace contextRef="#ctx0" brushRef="#br0" timeOffset="107406.25">22471 5811 15438,'0'0'2306,"-19"-39"-2306,19 39 2531,0 0-1026,0 39 193,0-19-513,0 19-513,0 2-543,19-2-65,1 0 0,0-19-192,20 1 32,-21-21-33,21 0 161,-20-21 0,-20 1-224,20-19 224,-20 0-96,-20-2 160,20 2-128,-20-20 0,-20-2 32,21 2 32,-1 0 0,20-1-64,-20 21 64,20-1 257,-20 21 63,20 19 321,0 0-65,0 19-512,20 1 289,-20 39-65,20 1 0,0-1-160,19 0 97,-19 21-257,20-40-353,-21 20-159,21-21-449,1-19-352,-3 0-994,3-1-2369,-2-19-5734</inkml:trace>
  <inkml:trace contextRef="#ctx0" brushRef="#br0" timeOffset="107747.0703">23047 5772 17904,'0'0'1794,"-40"19"-1794,40 21 2499,-20-21-802,20 22-512,0-2-544,0 1-449,40-21-224,-20 22 96,19-21-128,1-20 32,-19 0-64,17 0-128,-18-20 128,-20 20-161,41-41 257,-41 2-96,-20 0 128,-1-2 0,21 41 64,-79-79-96,39 60 96,20-21-31,-19 40-33,19-21-161,20 21-351,0 0-641,0 21-961,20-1-1666,19 0-1761</inkml:trace>
  <inkml:trace contextRef="#ctx0" brushRef="#br0" timeOffset="108210.9375">23266 5752 16335,'19'20'2082,"1"-1"-320,0 1 31,-20 0-63,20-1-193,0 22-768,-1-21-513,-19-1-128,20 1-63,-20 0 31,20-20 96,-20 19 0,0-19-128,0-19-96,0-1 32,0 0-32,0 1 96,0 19-96,20-61 32,0 22 32,-1 0 64,-19 19 128,20 20 33,0 0 127,-20 0-32,20 20-224,1 19-96,-21-19 33,18 19-98,2-18 1,1-1 64,-1-1 33,0-19-1,-2 0 32,3 0-64,-1-19 64,0 19-96,19-20-32,-19 20 32,-20 0-192,40-21 192,-20 21-673,-1 21-256,1-1-993,0-20-2594,0 19-7271</inkml:trace>
  <inkml:trace contextRef="#ctx0" brushRef="#br0" timeOffset="126345.7032">436 7618 10217,'0'0'2018,"0"0"-288,-21 0-129,21 0 705,0 0-448,0 0-705,0 0 64,21 0-31,-1 0-194,20 0-255,-1 0-160,1 0-257,19 0-192,2 0-64,-3 0-96,-17-20-352,-2 20-417,21 0-480,-40 0-1378,19-19-1953</inkml:trace>
  <inkml:trace contextRef="#ctx0" brushRef="#br0" timeOffset="133493.1641">1527 7638 2882,'0'-20'4292,"-19"20"-2722,19 0 256,0 0 223,0-20-447,0 20-289,-20 0-32,20-19 97,0 19-353,0 0-353,0 0-415,0 0 159,0 0 96,20 19-31,-1 1-65,-19 19 97,40 1-97,-19 0-96,-1 0 33,18-1-33,-17-19-96,19 20-64,-20-20-31,-20-20-1,19 20 64,-19-20 224,0 0 225,0 0-577,0-20-96,-19 20 32,-1-20-64,0-20 32,-21 0-160,21 1 224,-18 0-224,17-22 95,-19 22-31,40 0 64,0-2-128,0 21 64,20 0 192,21 20-96,-3 0 32,3 0 96,19 20-96,-21 19 96,1 2 0,-1-21-192,-19 19 64,0-19 32,0 0-96,-20 1 96,0-2 0,0-19-64,0 20 64,-20-20 0,20 0 0,-20-20-32,20 1-64,-20-2-96,20 1-65,0 0 33,0 1 128,0-21 0,0 40-96,0-19 96,20 19 96,0 19 64,0 21-160,19-1 128,1-19-64,1 20-64,-2-20 32,1-20 96,-20 0-64,19 0 128,-19-20 64,0 20 64,19-19-64,-39-2-32,40 1 257,-40 0-129,20 1 32,-20-1-64,0 0-31,20-21-225,-40 22 160,20-1-32,-20 0-64,20 20-96,-20-19 192,-19 19-96,39 19 32,-40 1-96,40 19 192,0-17-160,0 37 0,0-20 0,40-19 96,-21 20-64,41-20-64,-1-20 32,2 0-128,-2 0-64,-1-20-353,-17 1-736,-1-2-801,-20-19-2082,-1 21-4804</inkml:trace>
  <inkml:trace contextRef="#ctx0" brushRef="#br0" timeOffset="133783.2032">2620 7518 13452,'39'39'2467,"-19"2"-514,20-21-351,-20 19-65,19-19 65,-19 21-417,1-22-801,-1 1 33,-2-20 31,-18 0 33,0 0 416,-18 0-577,-2-20-160,-1 1-128,21-22 320,-20 2-352,0-1 64,20-1-96,20 2 0,-20 0-96,20 19-160,1 20-449,17-20-416,3 40-352,-1 0-1698,-1-1-2307</inkml:trace>
  <inkml:trace contextRef="#ctx0" brushRef="#br0" timeOffset="134644.5313">3454 7498 16976,'0'-19'1825,"0"-1"225,0 0-640,-20 20-97,0-19-96,0 38-448,0 1-481,-19 19-160,19 1 96,-1 1-96,21-2-31,0 0-130,21-19-31,-1 0-64,-2-20 64,3 0-32,-1 0 32,0-20-128,0-19 160,-20 19 32,0 0 0,0 1 64,0-3 32,0 22-128,0 0 224,0 0-128,0 22 64,0 17-64,20 0 97,19 1-225,-19 20 96,20-21 0,-1 20-96,1 2-1,-1-2 33,2-20-1121,-21 2 2114,-20 18-1121,0-39-96,-20 20-193,-1-20-319,1 0 63,-19-1 128,-1 1 257,20-20 192,-19-20 192,19 1 0,-20-1-128,21-40 128,19 20-64,0 1 128,0-22-64,19 2-128,1 20 96,20-21 0,-20 20 225,19 1 319,22-21 97,-23 20-225,3 21-63,-3-21-65,3-1-128,-21 2-64,0 0 0,-1 19-96,-19-19 64,0 18 1,-19 1-130,19 20 33,-20-20-64,0 20 64,-21 20 97,41 0-97,-18 1 64,18 18-32,0 0 128,18 1-128,3 1 160,19-2-96,19-19 96,-19-1-160,19 1 32,-19-20-64,19 20-480,-18-20-321,-3-20-1281,3 20-2370,-21-20-6663</inkml:trace>
  <inkml:trace contextRef="#ctx0" brushRef="#br0" timeOffset="135839.8438">4963 7281 10441,'0'-41'2467,"-21"21"-674,1 20-351,0 0 255,0 0-31,1 20-289,-1 21-416,0-2-32,0 0-160,0 41-161,1-21 65,19 0-321,19-18-288,1-1 65,0-1-129,20 2-289,-1-22-415,1 1-482,-1-20-639,2 20-1218,-1-20-865</inkml:trace>
  <inkml:trace contextRef="#ctx0" brushRef="#br0" timeOffset="136159.1797">5240 7518 13773,'-40'-20'2658,"21"40"-1153,19 0 449,-20-1-32,0 22-480,20-1-257,0-21-481,20 21-479,0-19-33,19-2 0,21-19-96,-21-19 0,22 19 0,-23-41 0,-17 21-96,-1-19-32,-20 19-32,0 1 32,-20-3-128,-21 3-32,3 19 64,-3-20 32,2 20-65,-1 0-127,20 20-320,0-20-225,20 0-480,0 19-353,0 3-672,20-22-257,20 19-4227</inkml:trace>
  <inkml:trace contextRef="#ctx0" brushRef="#br0" timeOffset="136346.6797">5578 7697 10025,'19'0'4676,"-19"0"-1633,0-20-480,-19 0-738,-1 1-447,0-1-33,0-19-704,20 17-289,-20-17-224,20 0-160,0 19-32,20 0-416,20 1-385,-1 19-641,1 0-1088,19 0-2243</inkml:trace>
  <inkml:trace contextRef="#ctx0" brushRef="#br0" timeOffset="137136.7188">5975 7240 12363,'0'-20'1698,"0"20"-321,0 20 801,0 1-288,19-1-897,-19 19-320,20 0-609,0-19 96,-20 21-192,20-22-257,0-19-511,0 0-578,-1 0-640,1-19-1088,0-2-6824</inkml:trace>
  <inkml:trace contextRef="#ctx0" brushRef="#br0" timeOffset="137282.2266">6153 7220 10537,'0'0'3492,"0"0"-1634,-20 0-321,20 20 97,0 1-513,20 18-833,0-19-160,1 19-256,-3 1-449,23-19-416,-21-2-928,18 21-1603</inkml:trace>
  <inkml:trace contextRef="#ctx0" brushRef="#br0" timeOffset="137579.1016">6789 7420 8584,'-20'-21'8231,"0"1"-6821,-21 20 95,23 0 33,-2 0-289,-21 20 0,21 1-384,1 18-321,-1 0-223,0 1-225,20 1 64,20-2-160,0-19-192,19-1-385,2 1-448,-3 0-416,23-20-801,-22 0-993,1-20-3075</inkml:trace>
  <inkml:trace contextRef="#ctx0" brushRef="#br0" timeOffset="137832.0313">6987 7459 13837,'-40'39'2498,"40"-19"-448,0 19-320,0-17-321,0 17 32,0 0-512,40-19-512,-19 0-193,17-20-256,3 0 288,-3 0-224,3 0 32,-21-20 32,-20 0-160,0 1 32,-20-21-32,-21 21 0,3-3-320,-3 3-577,3-21-289,17 21-607,-19-1-1186,20 20-1473</inkml:trace>
  <inkml:trace contextRef="#ctx0" brushRef="#br0" timeOffset="138115.2344">7166 7579 15022,'59'39'2562,"-39"-19"-320,-20-20-544,0 0-417,0 0 64,0 0-448,0 0-609,0-20-191,0 0-129,-20 20 96,20-19-64,0-22 32,0 21-64,0 0 32,20 20-96,0 0 31,0 0 65,0 20 65,19 19-33,1-17-64,-20-3-257,19 21-640,1-21-672,-1-19-1218,-19 20-1121,1-20-8872</inkml:trace>
  <inkml:trace contextRef="#ctx0" brushRef="#br0" timeOffset="138338.8672">7463 7220 15118,'20'-19'3683,"-20"38"-1377,21 1-384,-3 21-512,2-2-193,1 20-384,-1 21-417,18-21-320,-17-20-192,19 2-192,-20-21-65,-1 0-640,1-1-384,0-19-865,-20-19-1281,-20-1-930</inkml:trace>
  <inkml:trace contextRef="#ctx0" brushRef="#br0" timeOffset="138519.5313">7364 7439 16303,'0'0'3139,"0"0"-1666,40 0 513,-1 0-673,1 0-192,19 0-672,-18 0-385,18 0-288,-19 20-353,-1-20-416,1 0-1025,-20 20-1793,0-20-545</inkml:trace>
  <inkml:trace contextRef="#ctx0" brushRef="#br0" timeOffset="138715.8203">7880 7557 6117,'21'22'9609,"-21"-22"-6726,0 0-128,0 0-545,0-22-545,-21 3-447,21-1-482,-20 0-287,20-19-225,0 19 64,0-20-288,0 20 32,0 0-96,20 1-288,1-1-449,-1 20-224,-2 0-641,23 0-960,-21 20-1474,19-20-1890</inkml:trace>
  <inkml:trace contextRef="#ctx0" brushRef="#br0" timeOffset="139273.4375">8336 7320 17969,'-18'0'2338,"-3"0"-416,1 0-641,0 20 32,-19 19-192,-1 2-384,20 18-321,0 0-288,1 1-32,38-20-96,1-21-32,0 1 64,20 0-32,-1-20 64,1 0-64,-19-20 0,-3 0-96,2-19 192,-20 19-128,20-21 64,-40 22-128,20-1 224,-20 0-63,20 1-65,-18 19 192,18 19-96,0 1-64,0 0-64,18-1-160,2 3-225,0-22-512,21 19-256,-2-19-769,1 0-320,-1 0-833,-19-19 32,20 19-2754,-20-22-33,-20 3 5126,0-1 2689,0 0 2660,0 1-641,-20-1-641,20 0 0,-20 1-865,20 19-608,-20 0-577,20 19-320,0 1-128,0 0-417,0 19-95,20 0-225,0-17 32,0 17-320,19-19 224,1-1-96,1 1-193,-3-20-159,3 0-193,-3 0-416,-17-20-672,-1 1-577,-20-1-1762,0 0-1537,0-21-6085</inkml:trace>
  <inkml:trace contextRef="#ctx0" brushRef="#br0" timeOffset="139439.4532">8834 7300 14926,'-20'-39'3875,"20"18"-1344,20 42-642,-20-21-31,18 39-416,3 1-770,-1-1-287,0 21-353,0-1 32,-1-19-160,21 1-97,-20-2-319,0-19-513,-1-20-545,-19 19-1536,0-19-2019</inkml:trace>
  <inkml:trace contextRef="#ctx0" brushRef="#br0" timeOffset="139621.0938">8773 7459 19602,'0'0'1922,"21"0"-833,-1 0-192,18-20-193,3 20 65,-1-19-449,19 19-255,-19 0-578,-21 0-576,21 0-641,-20 0-1697,1-21-3107</inkml:trace>
  <inkml:trace contextRef="#ctx0" brushRef="#br0" timeOffset="139824.2188">9310 7181 16431,'0'0'3299,"0"20"-2210,0-20 481,0 19-673,0 22-129,0-21-383,0 19-353,0 0-128,0-19-481,20 0-416,-20 1-1153,0-21-1922,19 0-8712</inkml:trace>
  <inkml:trace contextRef="#ctx0" brushRef="#br0" timeOffset="139998.0469">9409 7281 12235,'0'19'7079,"0"-19"-6278,20 20-129,-1-20-191,-19 20-97,20-1-32,-20 1-320,20 0-352,-20 1-609,20-2-704,-20-19-1218,0 0-11435</inkml:trace>
  <inkml:trace contextRef="#ctx0" brushRef="#br0" timeOffset="140208.0078">9607 7181 20018,'80'20'1634,"-20"19"-289,-21 2-96,-19-2 353,0 20-705,0 21-545,-1-21-352,-19 2-128,0-22-64,0 0-96,-19-19-353,19 0-128,-20 1-768,20-21-2403,-20 0-4356</inkml:trace>
  <inkml:trace contextRef="#ctx0" brushRef="#br0" timeOffset="141873.0469">10699 7459 8039,'0'-20'2178,"0"1"-96,-20-2-160,20 21-96,-19-20 256,19 40-385,-20-20-448,20 40-288,0-20-96,0 19-64,0 1-96,20 1-193,-1-2-192,1 0-95,20-19-129,-20 0 32,19 1-32,1-21-64,-19-21 64,17 1-64,3 0-128,-21-19 0,-2 19-64,-18-21 64,0 2 64,0 0 32,0 19-64,-18 0 128,18 20-96,-20 0 64,20 20 32,-21 0-64,21-1 64,21 21 0,-21-21-160,20 22-193,19-21-800,-19 0-672,20-20-706,-1 19-1152,-19-19-9481</inkml:trace>
  <inkml:trace contextRef="#ctx0" brushRef="#br0" timeOffset="142741.211">11731 7420 8712,'-20'-21'3043,"20"1"-513,-20 20-480,2 0-192,-3 20-577,21 20-192,-20 0-288,20-1-225,0 0 65,0 2-65,0-21-255,20 0-65,1-1-192,-3 1 32,2-20-96,0 0-64,1 0 32,-1-20-160,-20 1 96,18-21 32,-18 21 32,0-3 96,0 3-64,-18-1 0,18 0 96,0 20 192,-20 0 0,20 0-31,0 20 159,20 0-192,-2-1-96,2 22-128,1-21 0,-1-20-192,19 20-513,-19-20-384,20 0-608,-20 0-1410,-20 0-609,0 0-9288</inkml:trace>
  <inkml:trace contextRef="#ctx0" brushRef="#br0" timeOffset="143039.0625">11950 7359 13388,'20'20'4773,"-1"0"-3236,-19 20-128,20 0-255,0-1 319,-20-19-352,20 21-384,0-22-449,-20-19-96,21 20-192,-21-20 160,0 0-128,0 0 129,18-20 31,-18 1-160,0-3-128,0 3 160,0-1-32,20 0-192,-20 1 96,20 19-33,1 0-63,17 0-32,-17 19-224,19 1-353,-1 19-1121,1-17-1633,0-3-4389</inkml:trace>
  <inkml:trace contextRef="#ctx0" brushRef="#br0" timeOffset="143459.961">12685 7439 14733,'-20'-19'2723,"-21"19"-865,21 0 64,2 19-161,-2 1-383,-21 0-546,41 19-415,-20-19-257,20 21-96,0-22 128,20 1-128,0 0 32,1-20-256,17 0 256,-18 0-32,1 0-64,-1-20-160,-20 20 64,20-20 0,-20 1 96,0-3-160,18 3 96,-18 19-257,0 0-383,0 0-1,0 0 0,0 0 65,21 19 31,-21-19-352,20 22-928,0-22-898,-20 0-2914</inkml:trace>
  <inkml:trace contextRef="#ctx0" brushRef="#br0" timeOffset="144052.7344">12505 7122 10281,'-19'0'5285,"19"0"-3139,0 20 0,0-1-160,0 1-288,0 19-353,19 2-576,1-2-353,0 20-192,1-19-31,17 20-65,3-21 64,-21 1-192,0-21-160,19 3 32,-19-3-353,0 1-384,0-20-480,-1 0-961,1 0-1858,-20 0-8296</inkml:trace>
  <inkml:trace contextRef="#ctx0" brushRef="#br0" timeOffset="144582.0313">13240 7479 18097,'0'-40'1825,"0"40"-191,20 0-225,-20 20-63,20 0 63,0 19-672,-1 0-193,1 2-352,0-21-96,21 0 64,-23-1-63,2 1-1,1-20-32,-21-20-32,20 1-288,0-1-129,-20 0-31,0-21-225,18 2-448,-18 0-801,0-1-1569,0 0-4420</inkml:trace>
  <inkml:trace contextRef="#ctx0" brushRef="#br0" timeOffset="145964.8438">14293 7459 13100,'0'-20'3043,"20"20"-1250,-20 20 450,0-20-386,18 39-639,-18-19-290,0 19-415,21-17-225,-21 17-288,20-19 32,0-20 32,-20 19-352,20-19-417,-1 0-800,-19-19-1282,0-1-928,0 0-3716</inkml:trace>
  <inkml:trace contextRef="#ctx0" brushRef="#br0" timeOffset="146105.4688">14252 7261 14926,'-38'-41'1761,"38"2"-383,0 19-546,0 20-671,0-19-193,0-1-353,18 20-1216,22 0-1218,-19 0-4164</inkml:trace>
  <inkml:trace contextRef="#ctx0" brushRef="#br0" timeOffset="146363.2813">14471 7399 13036,'40'80'2274,"-21"-61"-544,21 1 672,-20-20-608,0 0-321,-20 0-128,0 0-512,0-20-449,0 1-287,0-1 95,0 0-288,0-20 192,0 20-96,0 0 32,0 20-96,19 0-32,-19 0 224,20 20 64,0 0-128,0 20-64,1 0-64,-1-21-417,19 21-447,1-21-514,-20 3-1088,-1-22-1218,1 0-7783</inkml:trace>
  <inkml:trace contextRef="#ctx0" brushRef="#br0" timeOffset="146573.2422">14868 7181 14637,'0'-20'3396,"20"20"-1539,0 20-127,0 19-289,-1 2-352,1 18-352,20 0-449,-1 1-192,-19-20-320,21 19-96,-3-40-321,3 3-288,-21-3-608,0-19-1218,-20 0-640,-20-19-11211</inkml:trace>
  <inkml:trace contextRef="#ctx0" brushRef="#br0" timeOffset="146804.6875">14789 7320 17008,'0'-20'3203,"0"20"-1986,20 0-609,-20-19-191,20 19 31,-1 0-352,1 0-64,0 0-64,0 0-64,19 19 32,1-19-480,-20 20-385,19-20-449,1 0-511,1 0-546,-3 0-2786</inkml:trace>
  <inkml:trace contextRef="#ctx0" brushRef="#br0" timeOffset="147065.4297">15325 7261 12267,'0'39'2979,"0"-19"-1089,0 0 384,0-1-160,0 1-641,19 21-448,1-22-384,0 1-193,20-20-95,-1 0-65,1 0-96,1 0-96,-3-20-192,-17 1 32,-1-2-64,-20-19-160,0 21-1,-20-1-63,-1 0-96,-17 20-97,-3-19 417,1 19 0,1 0-257,19 19-543,0-19-1763,20 20-1793</inkml:trace>
  <inkml:trace contextRef="#ctx0" brushRef="#br0" timeOffset="147746.0938">16437 7340 15406,'0'-40'1570,"-20"21"-802,-1-1 610,21 20-33,-20 0-256,0 20-224,1-1 0,-1 21-545,0-1-128,20 2 64,0 18-160,0-40-128,20 21 96,0-40 32,19 19-96,-19-38 0,1 19 33,-1-20-162,0-19 129,-2-1 0,-18 21 32,0-2 0,0 1 65,0 0 159,0 20-256,-18 20 96,18 0-160,0 1 32,18-2-32,3 21-193,-1-21-671,20 1-770,19-20-1633,-19 20-353</inkml:trace>
  <inkml:trace contextRef="#ctx0" brushRef="#br0" timeOffset="148521.4844">17488 7320 17168,'20'-59'1793,"-40"38"-1184,20-18 32,-19 19-161,-1 20 225,0-20 96,0 20-481,0 0-128,-19 0-192,19 20 128,-21 0 128,23-1-63,-2 1-1,20 1-64,0-1 0,20-1 64,-2 1-32,43 0-32,-22-1 1,21-19-194,-1 40 130,-19-19-33,-1-2 32,-19 21-32,-20-1-32,0-19 32,-20 21 0,1-22-32,-21 1-64,20 0 0,-19-20 32,19 0-385,-20 0-95,40 0-161,-20-20-576,20 20-1121,0-20-257,0 20-1184</inkml:trace>
  <inkml:trace contextRef="#ctx0" brushRef="#br0" timeOffset="148709.961">17767 7359 13612,'19'20'5157,"-19"0"-4708,0 20 31,0-20 225,0 0-161,20-1-512,0-19-96,0 0-768,0 0-1667,-1-19-1569</inkml:trace>
  <inkml:trace contextRef="#ctx0" brushRef="#br0" timeOffset="148858.3985">17747 7102 16719,'-20'-21'2242,"-1"21"-2113,21 0-129,0 0-705,21 0-352,-1 0-577,-20 21-3330</inkml:trace>
  <inkml:trace contextRef="#ctx0" brushRef="#br0" timeOffset="149180.6641">17965 7261 15118,'59'79'2146,"-18"-40"-256,-21 2-225,18-22-352,-17 1-320,-1 0-192,-20-1-384,20-19-65,-20 0-128,0 0 225,0 0-161,0-19-96,0-1-96,0-19-64,0-2 128,0 21-128,0-19-32,19 19-32,-19 1-64,20 19 32,0 0 0,0 19 32,0 1 0,-1 0-64,21 19-481,0-19-1120,-1 20-1186,1-20-1890</inkml:trace>
  <inkml:trace contextRef="#ctx0" brushRef="#br0" timeOffset="149636.7188">18798 7261 18033,'0'-21'2978,"-19"1"-2241,19 40 224,-20 1 256,0-1-320,0 19-224,0 0-321,20 1-288,0-19-32,0 18-96,20-19 32,-20-20-160,20 0-161,0 0-31,0-20 0,-20 0 127,19 1-31,-19-2 192,-19 1 32,19 20 192,0 0-96,0 20 160,0 20-192,0 0 64,19-1-64,1 22 32,20-2 1,-20 0 31,19 1-96,-19-1 96,1-20 0,-21 22 128,0-22-128,-41 0 64,21 2 32,-19-21-160,-1 0 64,1-20-96,-1 0-64,0-20-160,21 0-385,-1-1-928,0 1-2755,20-19-6535</inkml:trace>
  <inkml:trace contextRef="#ctx0" brushRef="#br0" timeOffset="150172.8516">19156 6942 14029,'0'0'2594,"0"0"-1313,0 41 1058,20-2-546,0 1-511,-20 20-161,19-1-385,21 21-479,-20-21-129,1 0-32,-3-18 0,2-2-96,-20-19 96,20-1-224,-20-19-96,0 0-289,0 0-448,0-19-929,21-1-1665,-21 0-1826</inkml:trace>
  <inkml:trace contextRef="#ctx0" brushRef="#br0" timeOffset="150475.586">19434 7340 15310,'40'0'2530,"-20"0"225,-1 0-449,21 0-961,-20 0-480,0 0-512,19-20-193,-19 20-192,0-20-96,0 1 32,-1-1-97,-19 20-31,-19-21-32,-1 21 160,0-20-96,-20 20 63,1 20 129,-1 1 129,1-1 255,19 19-128,0-19-64,20 19 1,0 2-97,40-2 96,-1-19-256,1-1 0,39 1-545,-20 0-1185,22-20-3266,-2 0-11756</inkml:trace>
  <inkml:trace contextRef="#ctx0" brushRef="#br0" timeOffset="150956.0547">20288 7081 18065,'20'21'1377,"-1"19"288,1-1 129,20 20-320,-20-18-289,19 18-385,-19-20-223,0 2-417,0-2-64,-1-19 96,1-1-95,-20 1 95,0-20-32,0 0 256,0-20-224,0 1 33,20-1-129,-20-19 64,0-2 0,0-18-32,20 20-224,-20-22 96,21 22-32,-3 0-448,2 19-161,0 0-128,1 20-352,-21 20-352,20 0-833,0-1-1378,-20 1-160,19 19-3138</inkml:trace>
  <inkml:trace contextRef="#ctx0" brushRef="#br0" timeOffset="151230.4688">20764 7261 3715,'20'0'6951,"0"0"-2787,0 0-737,-1 0-705,1 0-832,20 0-673,-1 0-128,-19-21-512,0 21-481,0-20 96,1 20-96,-3-19-96,-18-1-96,0 0-128,-18 1 128,18 19-64,-41-20 96,21 20 64,-19 0 64,-1 20 288,20-1 64,-19 1 1,39 0-65,0 19-64,0 2-191,0-22-1,39 21 0,1-21-96,-1 1-225,21-20-415,-21 0-225,2 0-672,-1 0-1538,-22 0-1474,23-20-6597</inkml:trace>
  <inkml:trace contextRef="#ctx0" brushRef="#br0" timeOffset="151447.2657">21260 7359 13036,'20'40'3203,"-20"-40"-320,0 0-289,20 0-416,-20 0 96,0-20-1345,0 0-320,0-19-225,20 19-32,-20-19-159,0-2-193,0 2-64,19 19 32,1-19-257,20 19-191,-1 20-321,1-21-512,1 42-897,18-21-2114,-19 20-6535</inkml:trace>
  <inkml:trace contextRef="#ctx0" brushRef="#br0" timeOffset="152034.1797">21776 6844 17520,'0'-20'2082,"0"20"-480,0 0-289,0 20 192,20-1 1,-20 21-481,0 20-449,0-1-223,0 21-97,20-1-96,1-20-96,-3 1 0,2-20-224,0-1-224,1 2-33,-1-22-416,-2-19-160,-18 20-224,0-20-576,-18 0-2115,-2-20-2498</inkml:trace>
  <inkml:trace contextRef="#ctx0" brushRef="#br0" timeOffset="152273.4375">21638 7240 16815,'-40'-20'2595,"40"20"-641,0 0-449,20 0 513,19 0-384,21 0-545,-1 0-545,40 0-384,-20 0-32,2-19-31,-2 19-226,-20 0-287,-19 0-96,-1 0-161,1 0-288,-20-20-480,-20 20-641,0 0-609,0 0 33,-20 0-193,20 0-4196</inkml:trace>
  <inkml:trace contextRef="#ctx0" brushRef="#br0" timeOffset="152584.961">22233 7181 6502,'-40'20'5060,"40"-20"-1889,-20 19-576,20-19-225,20 20-512,20-20-321,-21 0-384,41 0-480,-1 0-257,2-20 65,-22 20-257,21-19 32,-40-1-160,19 0 65,-39 1-33,20-1 128,-40 0-224,20-1 32,-20 21 0,-19 0-192,-1 0 160,1 0-96,-1 21 128,-1 19-32,21-21 32,2 21 0,18-1 32,0-18-96,18 18 160,23 1-63,-1-1-33,-1-19-64,1 1 96,0-2-96,-1-19-128,21 20-321,-1-20-384,0 0-768,-18-20-2051,18 20-1472</inkml:trace>
  <inkml:trace contextRef="#ctx0" brushRef="#br0" timeOffset="152838.8672">23345 7142 20563,'0'-20'1858,"0"0"-1186,0 20 610,-20 20 223,0 0-480,-19 19-256,-1 20-417,-1 1-288,21-1 0,2-19-256,18-19-288,0 18-481,0-19-385,-21-20-511,21 0-994,0 0-1345,0 0-9353</inkml:trace>
  <inkml:trace contextRef="#ctx0" brushRef="#br0" timeOffset="153012.6953">22987 7161 20371,'0'0'1569,"20"20"-63,0 0 95,19-1-608,1 22-288,19-21-385,2 19-288,-2-19-128,-19-1-192,0-19-513,-21 20-736,1-20-1058,20 20-2306</inkml:trace>
  <inkml:trace contextRef="#ctx0" brushRef="#br0" timeOffset="170986.3282">456 8908 13837,'-20'0'1505,"20"0"-512,0 0 929,0 0 160,20 0-481,0 0-672,19 0 0,1 0-288,0 0-225,19 0-64,0 0-191,2 0-97,-23 0-128,23-20-193,-21 20-159,-1 0-769,1 0-961,-20-20-1506,19 20-2145</inkml:trace>
  <inkml:trace contextRef="#ctx0" brushRef="#br0" timeOffset="171855.4688">1707 8769 7206,'0'-20'5574,"0"0"-3973,-20 20-736,20 0-192,0 0 960,20 20-288,-20 0-448,20 1-352,19 18-321,-19 0-64,0 1 0,0-21 225,-1 22-1,1-21 64,0-20 129,-20 19 128,0-19 288,0 0-481,0-19-384,0-1 192,0 0 1,-20-20-321,20 0 128,-20 21-96,20-21-64,0 0-32,0 0 0,-19 1-96,19 19 64,19 1-321,1 19-95,0-20-353,0 20-224,19 0-545,22 0-672,-23 0-96,23 0-1346</inkml:trace>
  <inkml:trace contextRef="#ctx0" brushRef="#br0" timeOffset="172203.125">2302 8729 14253,'20'0'1826,"19"0"-673,-19 0 1217,0-19-640,19 19-737,-19-20-193,21 0-383,-21 20-129,-20-19-224,0-1 128,0-1-192,0 21 32,-20 0-256,-21-20 32,21 20-32,-19 20 128,-1 1 128,1-1 96,-1 19 96,20 0-96,20 1 160,0-19-192,20 18 1,0 0-97,19-19 0,21 0-32,-1-1-257,2-19-415,-2 0-417,-19 0-769,-1 0-1473,1 0-6086</inkml:trace>
  <inkml:trace contextRef="#ctx0" brushRef="#br0" timeOffset="172725.586">2739 8769 12684,'0'80'1825,"19"-41"-383,-19-19 95,20 20 385,-20-40-545,0 20-704,20-20-225,-20 0-31,0 0 223,0-20-127,0-1-289,0 2-96,-20-21-32,20 1 0,0 0-64,0-2 0,0 2-32,0 19 64,0 0-128,20 20 64,1 20-32,-1 0 160,18 19-96,-17 2 0,19-2-64,-22 0 32,3-19 0,-1 0 32,0-20 0,-20 0 1,0 0 159,0 0 320,0 0-256,0-20-256,0 0 32,-20-19 33,20 0-98,0 18 1,20-19 64,0 21-160,-20 19 224,19 0-128,21 19 32,0 1 0,-21 21-96,41-22-448,-21 1-1186,22 0-2049,-23-20-1955</inkml:trace>
  <inkml:trace contextRef="#ctx0" brushRef="#br0" timeOffset="174133.7891">3770 8670 11851,'-18'-39'1986,"-2"18"-65,0 21 129,-1-20-160,1 20-513,2 20-448,-3 1-128,1 18-96,20 1-1,0 19-95,0 1-32,0-21-97,20-19-224,19 0 65,2-1-65,-1-19-96,19-19 64,-19-21-96,-1 1-64,1 19-192,-20-20 64,-20 0-96,0 21 32,-20-1-160,-20 0-1,20 1 1,-19 19-96,-1 0 95,1 0-479,19 19-385,20-19-641,0 20-1121,0-20-480,20 0-6438</inkml:trace>
  <inkml:trace contextRef="#ctx0" brushRef="#br0" timeOffset="174467.7735">3950 8590 13708,'-20'0'1474,"20"0"-225,20 20 1057,-1 1 0,21 18-640,0 1-353,-1-1-384,2-19-224,-3 20-129,3 0-95,-1-21-97,-21 1-96,1-20-127,0 0-1,0 0 0,-20 0 32,0-20 0,0 1 0,0-1-128,-20-19-31,20 18-1,-20-19-97,-19 1-191,19 0-256,20 19 95,-20-1-31,20 21-449,20 0-768,0 21-674,-1-1-1536,21-1-3044</inkml:trace>
  <inkml:trace contextRef="#ctx0" brushRef="#br0" timeOffset="174778.3203">4525 8729 14317,'0'-19'2819,"21"-1"-1058,-1 20 225,-20-20-96,18 1-577,3-1-416,-1-1-320,0 1-385,0-19-64,-1 19-64,-19 0 0,0 20 32,0-19-160,-19 19 0,-1 0 0,0 19 0,-21 21 160,3-1 0,17 2 128,1-2 33,0 1-1,20-1-128,20 2-32,21-2 128,-3-19-128,23-20-32,-2 19-128,1-19-352,-21 0-193,21-19-992,-1-1-2307,-18 0-6245</inkml:trace>
  <inkml:trace contextRef="#ctx0" brushRef="#br0" timeOffset="175545.8985">5736 8570 10922,'-20'-19'2402,"0"-1"-256,1 0-480,-1 20 224,0 0-481,0 0-288,0 20-224,-19 19-129,19 1 1,0 1-64,20-2-97,0-19-351,20 19-33,20 2-192,19-22 96,0 1-64,1 0 0,-1-1-64,2 1-64,-43 0 0,3-1-32,-1 2 160,-40-1-64,-1 0 0,-17-1-32,-3 1-32,-18-20-32,19 20-64,1-20-417,-1 0-288,20-20-640,0 20-1122,20-20-864,0 1-7527</inkml:trace>
  <inkml:trace contextRef="#ctx0" brushRef="#br0" timeOffset="175916.0157">6113 8729 19858,'20'-19'1378,"20"19"-1026,-19 0 481,-3 0-385,23 0 129,-21-20-129,-20 20-320,20 0 0,-2-20-128,-18 1-64,0 19 64,0-20-224,-18 20 32,-22 0-64,19 0 224,-17 20-32,-3-1 0,21 1 384,0 19-32,1 1-32,19 0-31,0-20 127,0 19-128,19 1-64,21-21-192,1 2 32,18-21-256,-1 0-353,-17 0-287,18-21-706,1 2-1473,-21-1-1409</inkml:trace>
  <inkml:trace contextRef="#ctx0" brushRef="#br0" timeOffset="176184.5703">6471 8372 17648,'0'-19'2627,"0"19"-1186,0 19 289,20 21-193,-20-1-224,19 21-352,-19-1-448,20 2-321,0 18-96,20-40 0,-21 21-352,21-40-257,1 19-223,-3-19-481,-17-20-769,-1 0-1858,0 0-2082</inkml:trace>
  <inkml:trace contextRef="#ctx0" brushRef="#br0" timeOffset="176495.1172">6927 8710 14862,'40'59'3939,"-40"-38"-2625,20 18-1,1-19 96,-3-1 225,-18-19-609,0 20-513,20-20-192,-20 0-95,0-20 223,-20 1-384,2-1-32,-3-19 32,-19-2-128,20 2 96,-19-1-192,-1-20 64,0 1-32,21 0 96,19-2-64,0 2 96,0 20-96,19 18 0,21 1 31,-20 20-351,20 20-673,-21 1-865,21-1-1986,-20 19-5220</inkml:trace>
  <inkml:trace contextRef="#ctx0" brushRef="#br0" timeOffset="176663.086">6769 8631 17584,'-41'20'3299,"41"-20"-1505,0 0-385,0 0-127,21 0-322,19-20-319,-1 20-449,21-21-352,-21 21-801,1 0-736,1 0-2339,-3 0-5317</inkml:trace>
  <inkml:trace contextRef="#ctx0" brushRef="#br0" timeOffset="177212.8907">7364 8690 15502,'0'-20'2595,"0"20"-289,0-19-256,20 19-545,-20 0-192,20 0-416,-1 0-352,1 0-257,20 19-288,-1-19 96,22 0-128,-2-19-384,1 19-481,-21 0-352,21 0-929,-40-20-2018,-1 20-5349</inkml:trace>
  <inkml:trace contextRef="#ctx0" brushRef="#br0" timeOffset="177459.961">7761 8233 18033,'0'0'2146,"20"0"-897,-20 20 512,20 0-287,0 40-513,-1-21-353,-19 40-255,20-19-129,21-1-160,-21 22-32,-2-22-32,23-20-288,-1 2-289,-21-2-480,21-19-801,-20-20-1633,19 0-1057</inkml:trace>
  <inkml:trace contextRef="#ctx0" brushRef="#br0" timeOffset="177777.3438">8277 8531 15662,'0'39'2915,"0"-19"-1345,0 41 127,0-22-159,0 0-65,20 1-640,1-19-385,17-2-256,3 1-192,-21-20 64,19-20 65,-19 20-161,0-40 64,0 20-128,-20 0-161,0-19 65,-20 19-96,-20 1 128,1-1-97,-2-1 33,-17 21 160,17 0-32,21 0-64,0 0-577,20 21-704,0-21-417,20 0-1601,20 20-4389</inkml:trace>
  <inkml:trace contextRef="#ctx0" brushRef="#br0" timeOffset="178060.5469">8674 8570 12267,'-39'40'6118,"19"-19"-4164,20-1 64,-20-1-353,20 1-159,20 19-642,0-19-447,-1 0-129,21-20-288,1 0 64,-3 0-32,23-20-32,-43 0-128,23 1-32,-21-21-96,-20 21-33,0-1-31,-20-21 32,-21 21 64,3 1-33,-3-1-191,-18 20 128,19 0 192,1 0-33,19 0-671,0 20-994,40-20-1569,0 19-737</inkml:trace>
  <inkml:trace contextRef="#ctx0" brushRef="#br0" timeOffset="178538.086">9032 8631 12684,'0'0'4067,"19"20"-3490,1 19 160,0 0 576,-20 1 513,41 20-737,-23-1-577,2 1-224,21-20-160,-21 19 65,-2-20 127,2-18-32,1-1-64,-21 0 33,0-20 255,0 0-63,-21-20-353,-17 0-96,18-21 192,-21 2-160,3-20 0,17-1 0,-19 1-32,40-21 0,-20 21 32,20 19-96,20 1-64,0-2 96,0 41-64,19 0 32,1 0 128,1 20-32,-3 1 32,-17 18-64,-1 1-32,-20-1 96,0 2-192,-20-22 64,-1 1-64,-17 0-161,18-1-512,-21-19-288,21 0-384,-19 0-1121,19-19-706,20-1-7430</inkml:trace>
  <inkml:trace contextRef="#ctx0" brushRef="#br0" timeOffset="178943.3594">9587 8531 1377,'41'-39'16848,"-21"18"-15087,-20 21-479,0-20-257,0 0 288,0 20-96,0 0-416,-20 0-577,-1 0-128,21 20 96,-40 0 129,22 20-225,-3 0-64,21-1 0,-20-19-64,40 21 64,-20-22-96,21 1 128,17 0-64,3-1 0,-3 1-64,3-20 160,-1 20-224,-1 1 128,-19-2-64,-20 1 96,20 0-96,-40-1 192,0 1-96,0 0 0,-19-20-96,19 19-64,-21-19-289,23 0-928,-23 0-1346,21 0-2369,20 0-9771</inkml:trace>
  <inkml:trace contextRef="#ctx0" brushRef="#br0" timeOffset="202863.2813">456 10119 9609,'-20'0'1441,"20"0"-608,0 0 992,0 19 161,20 3-384,-20-3-417,20 21-352,19-1-353,-19 21 65,20-20-33,-20 19 33,19-20-1,-19 2-63,0-22 95,-20 1 161,21-20 288,-21 0-481,0 0-223,-21-20-97,1 1 160,0-1-288,-19-21 129,19 2-193,-20-20-32,20 18 32,-19-18-160,39 0 128,0 18-161,0 2 97,20 19-64,-1 1-64,1-1-705,20 20-544,-1-20-1282,1 20-640,1 0-929</inkml:trace>
  <inkml:trace contextRef="#ctx0" brushRef="#br0" timeOffset="203240.2344">1012 10199 16239,'-20'20'1025,"20"-20"128,0 19 577,20-19 63,-20 0-704,19 0-672,1 0-193,0 0-96,21-19-32,-23-1 0,23 0-96,-21 1-96,-20-3 64,0 3-32,-20-1-32,-1 20 64,-17 0 96,17 20 160,-19-1 96,1 3 257,19 17-257,-20 0-95,20 20-33,20-18-192,0-2-32,40 1 0,-20-1-32,39-18-161,2-1-479,-2-1-257,20-19-1153,-19-19-2114,19 19-4548</inkml:trace>
  <inkml:trace contextRef="#ctx0" brushRef="#br0" timeOffset="203523.4375">1488 9940 19506,'-20'-59'1954,"20"40"-513,20-2-640,-20 21 288,0 0 64,-20 21-192,20-2-417,0 40-255,20 0-193,19 2-64,22 17-160,-3 3-257,-17-22-319,-1-19-321,-1 0-609,-19-21-992,20 1-1602,-40 0-7688</inkml:trace>
  <inkml:trace contextRef="#ctx0" brushRef="#br0" timeOffset="203725.586">1389 10219 19250,'-20'0'2850,"0"0"-2177,20 0 544,0 0 289,0-20-1058,40 20-352,-20 0-96,39-20-224,-19 1-513,19-3-672,20 22-1314,-18-19-1473,-2-1-6918</inkml:trace>
  <inkml:trace contextRef="#ctx0" brushRef="#br0" timeOffset="204043.9453">1964 10099 19314,'0'0'2274,"0"20"-1121,0 21 288,0-2 65,20 0-545,1 20-385,17-18-512,-17-2 64,19-19-63,-1 0-33,-19-20 0,20-20 96,-1 0-32,1 1-96,-20-21-192,-20 0-1,0 0-127,0 21 64,-20-21-257,20 21-672,-20-3-897,0 22-1537,20 0-3107</inkml:trace>
  <inkml:trace contextRef="#ctx0" brushRef="#br0" timeOffset="204673.8282">2460 10160 12427,'21'59'2371,"-21"-40"-225,20 21-193,-20-21-31,20 2-416,-2-1-449,-18-20-161,21 20-63,-21-20-288,0-20 320,0 20-321,0-20-512,-21-1 64,3-18 0,-2 0 0,0-1-96,20 21-32,0-22-32,0 1-160,0 21-64,20 19-449,18-20-320,3 20-737,-1 20-512,19-20-865,-19 19-1729</inkml:trace>
  <inkml:trace contextRef="#ctx0" brushRef="#br0" timeOffset="205050.7813">2977 10160 16431,'40'78'1441,"-20"-38"-448,-20 0 897,19-20-96,-19 19-353,0-19-640,20-20-353,-20 0-191,0 0 95,0 0-160,-20-20-192,20-19-64,0-2 64,0 2-96,0 0 64,0-20-192,0 37 288,20 3-96,0 19 32,0 0 0,19 41 0,-19-2 192,20 0-320,19 1-128,-18 0-353,18-20-992,-19 0-1442,0-20-1762</inkml:trace>
  <inkml:trace contextRef="#ctx0" brushRef="#br0" timeOffset="206382.8125">4347 10079 15502,'-20'-59'545,"0"59"352,0-21 224,0 21 993,1 0 32,-1 0-737,0 41-608,-1-21-289,1 39 1,20 1-129,-18-1 193,18 0-449,18-18-32,23-2-32,-21 1-160,19-21-128,21-19-513,-20 0-224,19 0-609,-18-19-640,-23-21-576,22 21-97,-19-21-4260</inkml:trace>
  <inkml:trace contextRef="#ctx0" brushRef="#br0" timeOffset="206592.7735">4546 10160 13292,'-21'19'2979,"1"-19"-897,20 20 64,0 0-224,20 19-449,-20-19-576,41-1-256,-23 2-321,23-21-192,18 0 0,-19 0 0,0-21-128,-1 2-224,1-1-320,-20 0-289,-1 1-416,1-1-481,-20 0-929,0 1 97,0-3-1698,-20-17-7111</inkml:trace>
  <inkml:trace contextRef="#ctx0" brushRef="#br0" timeOffset="206770.5078">4823 9881 7431,'0'-40'5541,"0"20"-2434,0 20-481,0 0-448,0 20 96,20 20-576,0 0-673,19 19-448,1 1-321,-1 19-96,2-38-288,-1 18-321,-1-40-447,1 21-610,0-40-1184,-40 19-1827,0-19-11113</inkml:trace>
  <inkml:trace contextRef="#ctx0" brushRef="#br0" timeOffset="206936.5235">4764 10099 20563,'0'0'2114,"0"0"-801,39 0-288,1-20-448,-1 20-321,1-19-256,19 19-513,-18 0-1024,-1-20-1378,19 20-1985</inkml:trace>
  <inkml:trace contextRef="#ctx0" brushRef="#br0" timeOffset="207658.2032">5835 9980 14637,'0'40'1858,"21"-20"-449,-1 39 289,-2-20-609,3 22-224,-1-22-257,20 1 129,-21 0-352,1-20 31,0-20 0,0 0 161,-20 0-161,0-20 33,0-1-1,0 2-224,-20-21-64,20 1-31,-20 0-1,0-22-96,1 22 0,19-22-128,0 22 96,0 19 0,19 1-96,1-1 0,0 20-129,0 0-319,20 20-321,-1-20-640,1 19-706,19 1-831,-18 0-578,-3-1-6085</inkml:trace>
  <inkml:trace contextRef="#ctx0" brushRef="#br0" timeOffset="207932.6172">6392 10040 6438,'19'20'4932,"-19"-20"-1793,20 19-512,-20-19-225,20 0-320,0 0-609,-20-19-352,20-1-608,-1 0-257,1-1-160,0-18 0,-20 19 0,0 1-32,0-1-31,-20 0-1,0 20 32,1 0-64,-21 0 32,20 20 32,-19 19 96,19 1 64,0 20-160,20-21 353,0 20-289,20 2-32,0-2-96,19-20-417,21-18-255,-1-1-545,0 0-705,2-20-1377,-23-20-385,23 0-11530</inkml:trace>
  <inkml:trace contextRef="#ctx0" brushRef="#br0" timeOffset="208317.3828">6848 10160 15118,'40'98'2466,"-20"-18"-768,-1-21-321,21 21-288,-20-21-352,19 0-385,-19-18-256,21-2-32,-41-19 0,20-1-32,-20-19 161,0 0 287,-20-19-160,-1-1-224,1-19 0,-18-2-96,-3-18-32,1 0 97,1-41-98,19 1 1,0 0-256,0-1 32,20 20 128,0 21 128,20 20-32,-20 19 64,40 20 96,-20 20-32,-1 19 0,1 20-64,0 2-160,-20-2-64,0 1-225,20-20-351,-20-1-417,0-19-353,-20-1-127,20-19-1026,0 0-9929</inkml:trace>
  <inkml:trace contextRef="#ctx0" brushRef="#br0" timeOffset="208570.3125">7146 10258 13068,'20'20'2979,"0"-20"-1090,-20 0 1,0 0 64,0-20-480,0 0-610,0 1-447,-20-21-65,20-1-64,-20 2 1,20 0-193,0-22 0,0 2-192,0 20 0,20 19-225,0 1-31,19 19-449,-19 19-640,20 1-737,-1 19-705,1-19-2594</inkml:trace>
  <inkml:trace contextRef="#ctx0" brushRef="#br0" timeOffset="208875">7542 10060 15726,'21'0'1218,"-1"0"-33,18-20 769,-17 0-65,-1 20-800,0-21-544,19 2-257,-39-1-192,20 0-32,-20 1 160,-20 19-95,1 0-97,-21 0 128,20 0-32,-19 19 224,-1 21 1,19 0 63,1 0-128,2-1 1,18 0-289,18 2 0,23-1-65,-21-21-447,39 1-801,-19-20-1346,-1 0-2690</inkml:trace>
  <inkml:trace contextRef="#ctx0" brushRef="#br0" timeOffset="209787.1094">8318 9921 16079,'-41'-40'1441,"21"21"-224,0-2 32,-19 21 33,19 0 63,0 21-256,0-2-480,1 21-225,19-21 0,0 21-160,19 0 1,21 0-193,0-1 32,19 0-64,0 2-160,-19-1-129,19-21-95,-38 1-32,-1 0 287,0-1 65,-20 2 64,-20-1 0,0-20 32,-19 0-32,19 0-32,-21 0 0,21 0-64,-19 0-192,19-20-289,0-1-191,0 2-1,20-1 64,20-19-127,0 19 543,0 20 161,19-20 128,-19 20 192,21 0 289,-3-19 63,3 19-191,-1 0-65,-1-22 192,1 22-191,-20-19-65,19-1-160,1-19-64,-20 19 32,1-21 96,-3 22-96,-18-1 32,0 0 64,0 1-32,-18 19 32,-3 0-128,1 19 33,0 1-1,0 19 64,1 2 192,-1-2-352,20 1 128,0 1-160,39-22-224,-19 21-417,20-21-576,19-19-1250,-18 0-1761</inkml:trace>
  <inkml:trace contextRef="#ctx0" brushRef="#br0" timeOffset="210083.9844">8893 9921 14157,'20'19'3747,"-20"21"-1985,20-21 32,-1 22 32,1-2-65,0 1-672,0 1-544,0-2-321,-20-19-160,19-1-32,1-19 64,-20 20-96,0-20 0,0 0 0,0-20 64,20 20-128,-20-19 64,20-1-32,1 0-64,-3 20 32,22 0-352,-19 0 31,17 0-448,3 20-672,-21-20-705,19 20-1410,-19-20-3170</inkml:trace>
  <inkml:trace contextRef="#ctx0" brushRef="#br0" timeOffset="210287.1094">9330 9801 16815,'0'-39'3396,"19"59"-962,-19-1-480,20 21-609,0 20-640,0 19-257,0-19-352,19-1-512,-19 2-225,0-42-384,21 1-736,-23 0-1218,-18-20-897,20-20-7815</inkml:trace>
  <inkml:trace contextRef="#ctx0" brushRef="#br0" timeOffset="210626.9532">9190 10040 14509,'-20'20'4933,"20"-20"-3396,20 0 97,21 19-161,18-19-159,0 0-450,1 0-511,19 0-193,0 0-32,-18 0-128,-2 0 32,1 0-64,-21 0-64,-19-19 160,0 19-128,0-20 160,-20 0-192,0-1 96,0 21-64,-20-19 64,0-1-128,0 0 32,0 1 96,-19 19 0,19 0 32,0 19-96,-1 1 96,3 0-32,18 20-129,0-20-31,18 19-512,23 1-706,-21-21-1408,39 3-1891,-19-22-4419</inkml:trace>
  <inkml:trace contextRef="#ctx0" brushRef="#br0" timeOffset="210946.2891">9984 10040 14701,'-20'0'3332,"20"0"-1859,0 20 193,-19-1-33,19 21-160,0-21-672,19 22-512,1-21-257,0-20 32,21 0-160,-3 0 128,-17-20 96,-1 1-224,0-22-193,-2-18-63,-18 19 192,-18 0 160,-2-19-192,-21 19 128,3-20 64,18 21 0,-1 19 320,1 0 192,0 20 33,20 20-129,0 19 129,0 1-353,40 20-96,1-1-416,18-20-577,-1 2-1153,3-21-2979,-2 19-8584</inkml:trace>
  <inkml:trace contextRef="#ctx0" brushRef="#br0" timeOffset="211707.0313">10739 9523 11787,'-20'-20'3619,"20"20"-1056,-20 0-802,40 20 1,-20 0 32,0 20-385,20 39-416,0-18-513,-1 17-63,1 2-97,20-21-192,-19 0-64,17-38 64,-18 19-64,1-40-32,-1 19 64,-2-19-64,3-19 33,-1-1-97,0 0 128,0 20 0,-1-21-192,1 21 32,20 0 32,-20 41-33,-1-21 33,1 19-160,0 0-64,-20-17 64,0 17 64,-20-19-161,0-1-159,1-19 0,-21 20-225,20-20-64,-19 0 1,19-20 159,-20 20 97,19-19-866,3-1-1729,-2 20-1345</inkml:trace>
  <inkml:trace contextRef="#ctx0" brushRef="#br0" timeOffset="212011.7188">11393 9999 20787,'21'0'2082,"-21"0"-1665,20 21 640,0 19-32,0-21-449,-1 21-384,21 1-160,0-22-384,-1 1-321,1 0-63,-1-20-834,1-20-896,-19 0-513,-1 1-1217</inkml:trace>
  <inkml:trace contextRef="#ctx0" brushRef="#br0" timeOffset="212177.7344">11831 9999 18033,'0'80'2146,"-21"-21"-513,21 22-224,-20-3 65,2 2-513,-2-1-673,-1-19-288,21-20-352,0 19-321,0-38-672,21-2-1506,-21 1-2338</inkml:trace>
  <inkml:trace contextRef="#ctx0" brushRef="#br0" timeOffset="213669.9219">12764 10138 14862,'20'61'1185,"-20"-41"-32,19-1 128,-19-19 288,0 0 1,20 0-353,-20-19-384,0-1-257,0-19-31,-20-2-33,1 1-95,-1-19-193,-20-1-32,19 1-64,-17-1-64,-3-19-64,3-1-32,18 21 32,-1-21-64,1 40 64,20-19-96,0 40 96,0-22-128,41 41 64,-21-20-32,39 20-160,-19 0-417,19 20-512,0 1-993,1-1-1377,-21 19-1058</inkml:trace>
  <inkml:trace contextRef="#ctx0" brushRef="#br0" timeOffset="213865.2344">12466 9801 15887,'-20'20'1729,"20"-20"-608,20-20 609,0 20-65,19-19-1024,2-1-545,-3 20-64,3-20-256,-1 20-192,-1 0-481,1 0-1634,-1 0-1665</inkml:trace>
  <inkml:trace contextRef="#ctx0" brushRef="#br0" timeOffset="214061.5235">13260 9960 17616,'20'60'2242,"0"-20"-384,-20-21-577,19 21-512,1-21-417,0 3-352,-20-3-256,20 1-641,1-20-416,-3 0-929,-18-20-1249,0 1-7624</inkml:trace>
  <inkml:trace contextRef="#ctx0" brushRef="#br0" timeOffset="214207.0313">13141 9762 15086,'-59'-39'1505,"59"19"-960,0-1-417,0 1-128,0 0-641,20 1-1441,-1 19-10506</inkml:trace>
  <inkml:trace contextRef="#ctx0" brushRef="#br0" timeOffset="214480.4688">13418 9999 16335,'41'100'2466,"-21"-80"-544,0-1 128,-2 3-480,-18-22-257,0 19-641,21-19-95,-21-19-289,0-3-96,0 3 1,0-1-97,20-19-96,-20-1 96,20 0-192,-20 20 128,20-19-64,-1 39 0,1 0-128,0 0 127,0 39 33,19-19-384,-19 20-417,0 0-320,20-1-1121,-1 0-1858,-19-17-4676</inkml:trace>
  <inkml:trace contextRef="#ctx0" brushRef="#br0" timeOffset="214814.4532">14133 9901 15342,'0'-39'3748,"-19"18"-1955,-1 21-159,0 0-449,0 40 0,0 0-256,1-1-353,19 21-351,-20-20-129,40-1-96,-20-19-64,19-1-96,1-19-1,0 0 65,20-19 0,-21-21-160,1 21 192,-20-21 96,0 19 0,0 2-32,0-1 160,-20 20 64,20 0 1,-19 20-33,-1 20-32,20-20-160,0 19-64,20 1-385,-1-21-447,21 3-930,1-3-1986,-3-19-1217</inkml:trace>
  <inkml:trace contextRef="#ctx0" brushRef="#br0" timeOffset="215052.7344">14372 9603 19570,'20'0'3267,"-20"0"-1826,20 39 1,-1 1-225,1 20-320,20-1-289,-20 21-415,-1-21-97,21-19-288,-20 20-225,0-40-384,19 19-288,-19-19-865,0-20-2498,-20 0-8136</inkml:trace>
  <inkml:trace contextRef="#ctx0" brushRef="#br0" timeOffset="215791.9922">15582 9583 14477,'21'-99'3139,"-1"59"-544,19 21-289,1-22-641,0 21-415,-1 20-546,1 20-287,19 40-193,-19 19-32,-1 1-128,2 20 96,-1-21-128,-22 20-160,3-40 96,-21 0-96,0 2-32,-21-22 32,-17-19 96,18-1-128,-21 3 160,2-22-32,19 0 32,-20-22 0,21 3 96,-1-21-96,20 1 96,0-2-64,0 22 128,20-1 64,19 20-64,1 0-224,-1 39 64,2-18 0,-1 19-448,19-21-417,-19 1-737,19 0-1729,-19-1-2370</inkml:trace>
  <inkml:trace contextRef="#ctx0" brushRef="#br0" timeOffset="216428.711">16755 9841 14798,'0'-40'2658,"18"40"-736,-18 0-32,20 20-449,21 21-384,-21 18-224,19 0-385,1 1-95,-20-21-129,19 1 128,1 1 0,-20-22 33,-1-19-161,1 20 128,-20-40-127,0 20 31,0-19-128,0-22-96,0 1 32,0 1-64,0-21-32,0 20-288,0-19-385,0 19 0,0 20-31,0 0-353,0 20-673,0 0-64,20 40-864,-20 0-513,20-20-7560</inkml:trace>
  <inkml:trace contextRef="#ctx0" brushRef="#br0" timeOffset="216704.1016">17251 10020 11114,'38'0'3716,"-17"0"-1346,-1 0 256,0 0-640,0-21-705,-1 2-352,21-1-256,-20-19-417,0 19-64,-1 0-160,-19 1 64,0-2 65,-19 1-1,-21 20 32,20 0 64,-19 0 32,-1 20 129,20 1 31,-19 18-95,19 0-33,20-19-96,0 19-128,0-18-128,38-1 32,-17 0-384,19-1-385,19-19-512,-19 0-929,19 0-1217,-19 0-930,-1 0-8263</inkml:trace>
  <inkml:trace contextRef="#ctx0" brushRef="#br0" timeOffset="216899.4141">17786 10199 9609,'0'-20'8872,"-19"20"-6470,19-41-320,-20 22-192,0-21-513,20 1-544,-21-2-416,21 2-289,0 0-160,21-20 0,-21 18-257,20 2-447,0 19-321,-1 0-96,-19 20-737,40 0-961,-20 0-1217</inkml:trace>
  <inkml:trace contextRef="#ctx0" brushRef="#br0" timeOffset="217225.586">18004 9405 18929,'0'0'2339,"20"20"-898,0-1 128,1 40-255,-1 2-385,-2-2-481,2 41-224,1-22-128,-1-17-224,19-2-128,-19-20-224,20 0-353,-20-18-769,19-21-800,-39 0-1986,20 0-9577</inkml:trace>
  <inkml:trace contextRef="#ctx0" brushRef="#br0" timeOffset="217450.1953">17984 9841 16527,'40'-20'3684,"1"0"-2019,17 20 193,-17-19-321,18 19-512,1 19-640,-1 1-161,-19 0-64,19 20-128,0 0-32,-18-1-160,-1-19-352,-1-1-33,1 2-160,-20-21-576,19 0-1249,-39-21-2627</inkml:trace>
  <inkml:trace contextRef="#ctx0" brushRef="#br0" timeOffset="217628.9063">18541 9642 2722,'-41'-39'14798,"23"19"-12364,18 1-928,0-2-449,18 21-769,2 0-384,21-20-1153,-3 20-3011</inkml:trace>
  <inkml:trace contextRef="#ctx0" brushRef="#br0" timeOffset="218217.7735">19116 9782 15758,'-19'-20'1826,"-1"0"-384,0 40-97,0 0 96,-1 19-192,3 2-224,18 18-320,0-20-161,18 0-223,23 2-129,-1-21-128,19-1-32,0-19-128,1 0 64,-21-19-128,22-1 0,-23-21 32,-17 22-161,-1-21 385,-20 21-192,0-21 128,-20 21 0,20-2 0,-39 21-96,19 0 128,-21 21 0,21-2-64,2 21 32,-3-1 0,1 0 33,20-18 95,20 19-256,19-21 160,1-19-353,19 0-447,22 0-994,-22-19-1953,0-1-2595</inkml:trace>
  <inkml:trace contextRef="#ctx0" brushRef="#br0" timeOffset="218521.4844">19930 9682 17328,'-59'21'2819,"18"-1"-1859,3-1 450,38 21-321,-21-1-96,21-19-609,41 20-224,-23-20-128,43 0-32,-2-1-96,1 1-32,-1 0-64,-19-1 96,-21 2 128,1-1 32,-20 0 32,-20 19 64,-19-19 289,-1-20-65,1 19-192,-21-19-128,1 0 0,19 0-64,19 0-993,3 0-1441,18-19-2915</inkml:trace>
  <inkml:trace contextRef="#ctx0" brushRef="#br0" timeOffset="218691.4063">20347 10238 23029,'0'20'1346,"0"-20"-2467,0 0-417,20 0-1217,-20 0-223</inkml:trace>
  <inkml:trace contextRef="#ctx0" brushRef="#br1" timeOffset="226575.1953">6431 10913 8167,'60'-20'2787,"-41"20"-2787,21 0 0,0 0 0,19 0 64,-18 0-64,-3 0 32,23 0 128,-22-20 385,21 20 672,19 0-320,-20 0-609,22-19-128,-2 19 32,0 0 32,20 0-127,-20 0-1,20-20-64,1 20 0,-1 0-32,0 0 32,20 0 128,1-20 128,19 20-160,-21-19 0,22 19 1,-21 0-33,21-20 64,-2 20 0,1-21 96,-1 21 161,2 0-1,-1 0-64,-19 0 1,18 0-97,1 0-64,19 0-96,-18 21-64,-21-21 32,19 0 32,2 20 64,-1-20 1,-21 0 63,21 19 32,-19-19 128,18 20 289,-19-20-160,-20 0-1,21 20-288,-41-20 0,20 0-127,-18 0-1,-22 0-96,0 0 64,-19 19-224,0-19-449,-1 0-832,1 20-1442,-20 0-3363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1:42:41.09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  <inkml:brush xml:id="br6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2043 3508 1473,'-18'-39'1025,"-2"19"897,20 1 640,-21-2-256,1 1-352,20 0-256,-20 1-129,2 19-288,18 0 97,-21 0 95,1 0-416,20 0-256,-20 19 288,20 1-64,-20 21-256,20 18-193,-19 19-127,19-17-257,19 17 0,1-17 32,20-2-192,-1-20 128,22 2 193,18-21-193,20-20-32,0-20 64,-40-21-192,1-18 96,-21 20-64,-19-22-64,1 2-96,-21 0 64,-41-21 160,2 21-96,-21-1 0,1 21 64,-20 19-128,19 0-64,1 20-160,0 0-385,39 0-608,-21 0-1314,41 0-2081,0 20-11499</inkml:trace>
  <inkml:trace contextRef="#ctx0" brushRef="#br0" timeOffset="992.1875">2699 3567 3971,'-20'0'5990,"0"0"-4196,20 0-257,0-19-320,-19 19-192,19 0 192,0 0 65,0 0-418,0 0-319,0 0 63,0 0-255,0 0-289,0 0 224,19 0 225,21 19-33,0-19-96,19 0 97,20 0 31,21 0 33,-1 0-33,20 0 97,21 0-129,-2-19-383,1 19 31,-19 0-96,-1 0 0,-1 0 256,21 0-32,-19 0 65,-1 0-129,-20 0 0,1 0-192,-21 0 96,-79 0 0,119-20-96,-80 20 0,1 0 32,-20 0-32,-20 0 32,0 0-32,20 0 0,-20 0-64,0 0-64,0 20-64,19-20-97,-19 0-255,0 19-97,0-19-320,20 0-64,-20 0-576,20 0-1538,0 0-929</inkml:trace>
  <inkml:trace contextRef="#ctx0" brushRef="#br0" timeOffset="1413.0859">5141 3548 16207,'-20'-20'2114,"20"20"-385,-20-20-319,20 20-289,0 20 256,0-20-512,0 39-256,0 2-33,0 18-192,20-20 1,20 2-289,-1-21-32,1-1 64,19-19 0,2 0 0,-23-19 33,3-1-65,-1-21-128,-21 2 32,-19-20 0,-19 18-64,-1 2 31,-41 0-95,-18 19 32,20 20 64,-20 0 0,19 0-352,1 0-1154,39 20-1440,0-1-2884</inkml:trace>
  <inkml:trace contextRef="#ctx0" brushRef="#br0" timeOffset="2353.5156">2143 4163 640,'-19'-39'577,"19"19"608,-20 0 1826,0 1-417,20-1-288,-20-1-640,20 1-193,0 20-95,0-19-129,-21 19 96,3-20-160,18 20-64,0 0-96,0 0-416,0 20-417,0-1 224,0 22 225,0 18-65,0 0 1,18 21-161,3 18 193,-21 22-161,20-1-63,-20 20-65,20-19-64,0-2-64,-20-18-192,19-1 225,1-20-97,0 1-64,0-21 0,0 2 0,-20-61-32,39 98-32,-39-57 96,0-22-160,20 1 64,-20-20-128,0 0-32,20 0-32,-20 0-289,0 0-288,-20 0-320,20-20-224,-20 1-481,20 19-1377,0 0 129,0 0-7560</inkml:trace>
  <inkml:trace contextRef="#ctx0" brushRef="#br0" timeOffset="2708.9844">2203 5672 8103,'-40'20'9481,"20"-1"-8648,1 22 64,19-2 640,0 1 33,0-40-97,0 119-1473,39-60 1281,21-18-1249,-60-41 321,158 39-353,-79-39 192,-18-19-384,-2-1 96,1-41-161,-41 22 1,1-20 96,-40 18-32,1-18-129,-21 0-287,-21-1-65,3 40 769,-1 1-224,-2-1 128,22 20-224,-1 20-1249,0-1-2916,21 1-9768</inkml:trace>
  <inkml:trace contextRef="#ctx0" brushRef="#br0" timeOffset="3816.4062">2819 5850 416,'-21'-19'-96,"21"19"1697,-20 0 1538,0 0-128,20 0-448,0 0-674,-19 0-607,19 0-97,0 0-96,0 0-417,19 0 193,-19 0 32,20 0-288,-20 0-129,41-20 33,-21 20 31,18 0-192,3 0-223,18 0-65,20 0 32,1 0 64,38 0 96,-19 0 32,41 0-95,-21 0-193,-119 0 96,258 0-96,-119 0 64,1 0-64,-22 0 64,21 0-64,-20 0 0,-19 0 0,19 0-160,-20 0 320,0 0-96,-19 0-32,-22 0 0,23 0 0,-42 0 64,21 0-32,-21-20 0,-19 20 64,0 0 160,1 0 193,-21-19-1,0 19-63,0 0-97,0 0-160,0 0-128,0-20-64,0 20-64,0 0-224,0-20-65,-21 20 129,21-21 128,-20 21 0,20-19 160,-20 19-160,20-20 160,-19 20 64,-1 0 0,20 0-32,-20 20 0,0-1 96,20 22-31,0-2 63,0 20 128,20 2-160,0-22 0,19 0-32,1 2-64,1-21-31,18-20-33,0-20 96,1-1-32,-1-18 0,-19-1-160,-1-20 96,-19 21 64,-20-20 64,-20 19-64,1 0 96,-21 0-224,-19 21 160,19-1-64,-19 20-96,19-20-352,-19 20-545,39 20-1249,-1-20-3396,1 0-9096</inkml:trace>
  <inkml:trace contextRef="#ctx0" brushRef="#br0" timeOffset="4758.789">5200 3885 6213,'0'0'2947,"0"0"-416,0 0-706,-19-20 1,19 20 32,0 0-32,0 0-673,0 0 32,0 0-96,0 0-96,0 0-161,0 0-319,0 0-129,0 0 1,0 0-193,0 0 32,0 20 128,0 1-255,19-1 255,-19 19-96,20 0 0,-20 22-63,20-2 95,0 21-192,0 18 192,-1 22-160,-19-21 129,20 19-65,0 2-96,1-1 32,-21-19-64,20 18-352,-20-118 672,38 199-384,-38-120 32,21 21 320,-21-21-352,0-19 97,0-21-194,20-19 1,-20 0-192,20-1-96,-20-19-289,19 0-320,1-19-320,-20-1-513,20 20-1281,-20-20-1986</inkml:trace>
  <inkml:trace contextRef="#ctx0" brushRef="#br0" timeOffset="6484.375">2401 5553 4388,'0'21'2690,"0"-21"-480,0 0-416,0 0-705,21 0-128,-21 0-352,0 0-65,18 0-96,-18 0-31,0 0 191,0 0 129,0 0-96,0 0-225,0 0-96,20 0 33,-20 0-65,0 0 32,21-21-63,-21 21-33,20 0 64,0-20-96,-2 0-160,3 20 64,-1-19 65,0-1-161,0 0 224,19 1 256,-19-3-416,20-17-128,-1 19 160,1 1-32,1-21-96,18 21 32,-1-22 0,3 2 64,-2-1-64,1-20 64,19 21 65,0-20 63,1 18-96,0-18 0,-1 0-352,0-2 736,0 2-416,21 0-64,-100 59 32,178-139-32,-79 79 64,0-19 32,1-1-96,-20 21 0,-1-21 161,-20 21-226,22 20 65,-22-22 32,0 22 417,1 0-161,-1-22 0,1 22 97,-1 19-97,0-19-128,-18 19-192,-1-21 192,-22 22-128,3 19-32,-1-20 96,0 20-96,-20-20-64,20 20 321,-20 0-257,0 0 0,20-19-225,-20 19-511,19 0-642,-19 0-2017,0 0-1634</inkml:trace>
  <inkml:trace contextRef="#ctx0" brushRef="#br1" timeOffset="25665.039">1944 4024 2178,'0'-20'4292,"0"20"-3235,0 0 320,0-19 1602,0 19-1057,0 0-289,0 0-608,0-20-256,0 20 96,0 0 96,0 0-225,0 0-255,0 0 31,0 0-127,-18 0-97,18 0-64,0 0 32,0 0 65,0 20-193,-21-20 64,21 19-32,0-19 0,0 20 32,0-20-64,-20 0 33,20 21-65,0-21-64,0 0 128,0 20-128,0-20 64,0 19-64,0-19 0,-20 20 32,20 0-96,0-1 32,0 1 0,0 0 0,0 1 0,0 18 64,0-19-96,0-1 96,0 1-128,0 19 160,0-17-32,0-3-64,0 1 32,0 19-64,0-19 64,0 0-32,-20 1-32,20-2 32,0 1 32,0 19-32,20-19 32,-20 0 96,0 20-160,20-20 97,-20 0-1,0 19-32,0-19-32,0 19 32,0-18 32,0-1-128,0 19 96,20-19-32,-20-1 32,0 1 64,0 0-64,0 1 32,0-1 64,0-1-64,0 1 32,0 19 0,0-19-96,21 21 96,-21-22-96,0 21 0,0-21-96,0 21 128,0 0-64,0-20 0,0 19-32,18-19 32,-18 19 32,20-17-32,-20-3 64,0 1-32,20-20-32,-20 20 32,21-1-32,-21-19 64,0 20-32,0-20-96,20 20 192,-20-20-96,18 0-64,-18 21 160,21-21-160,-21 0 0,0 0 64,0 19 0,0-19 32,20 0-160,0 0 224,0 0-96,-1 0-32,-19 0 128,20-19-32,0-2-32,0 1-32,0 20 0,19-20 32,-19 1-32,0-21 64,-20 21-64,20-3 0,-20 3 0,19-1 32,1-19 32,0 19-128,-20-19 64,0 18-32,0-19 96,20 1-96,1 19 32,-3-19 64,-18-2-64,0 22 0,0-21 32,0 1-64,0-2 32,0 2-96,-18-20 288,18 39-192,0-21 97,18 2-130,-18 19 66,0-19-1,0-2 32,0 22 32,0-21-32,-18 1-64,-3 0 32,1-22 64,0 22-32,20-22 64,0 22 32,0-20-192,-20-1 224,1 20-31,-1 1 127,-20 0-256,20-2 96,1 21-128,-21-19 0,0 19-32,1 20-64,-1 0-96,1 0-225,-2 20-287,21 0-642,0-1-1633,2 1-2402</inkml:trace>
  <inkml:trace contextRef="#ctx0" brushRef="#br0" timeOffset="31404.2969">8336 4639 9288,'0'0'1410,"-18"-19"-642,18 19 161,0 0-128,0 0 160,0 0-224,0 0-673,0 0 160,0 0 288,18 19 385,2-19 32,0 0-160,1 0-321,17 0-95,3 0-129,-21 0 224,39 0-95,-19 0-97,39-19-128,0 19-32,20 0 128,1-20 32,19 20-63,21 0-97,-2-20 160,21 20 32,-1-19-160,2 19-32,18 0-160,-20-20 225,2 20 223,-2 0 0,-18-20-192,-1 20 1,-21 0-33,2 0 32,-1-19-96,-20 19 32,0 0-32,-20 0-128,-18 0 32,-2 0 0,1 0-32,-21 19-32,1-19-32,-19 0-128,17 20 64,-18-20 96,1 0 128,-1 0-64,-2 0 32,-18 0 0,20 0-32,-20 0 96,21-20 0,-21 20 0,0-19-32,0-2-96,-21 1 160,21 0-64,-20 1 64,2-1 33,-23-19 127,1 17-128,1 3-96,-1-1 160,1 0 449,-21 20-321,40-19-224,-19 19-96,19 0 64,20 0-64,0 19-256,20 1 224,39 0 160,1 21-160,-1-22 32,20 21-32,-18-1 32,-23 2-64,-17-2 32,-1 0 0,-40 1 97,-21 0-97,3 0-97,-3-21-159,3 1-288,-3 0-962,1-1-1857,21-19-6951</inkml:trace>
  <inkml:trace contextRef="#ctx0" brushRef="#br0" timeOffset="32033.2031">10223 3845 12459,'20'-19'4164,"-20"-1"-1954,0 0-608,19 20 864,-19 0-768,0 0-1122,0 20-95,0 0 191,0 19-159,0 2-65,0-2-223,0 1-225,20-1 96,0-18-64,0 18-32,0-19-225,0 0-191,-1-1-257,1 1-159,0-20-802,-20 0-576,0 20-1217,0-20-897</inkml:trace>
  <inkml:trace contextRef="#ctx0" brushRef="#br0" timeOffset="32412.1094">10004 3667 14926,'-99'59'1633,"79"1"449,-19 19-160,19 1-288,20-21-449,20 21-289,39-21-191,20-19-320,41 0-33,-1-20 0,0-20-32,19 0-95,-18-39-65,-21-2-64,0-18 32,-38 0-128,-3-1 0,-37 1-160,-21-22-64,-21 22 32,-37 20-97,-23 18 97,-37 1 192,19 20-64,-20 0-320,-1 0-1218,21 0-2242,0 0-5572</inkml:trace>
  <inkml:trace contextRef="#ctx0" brushRef="#br0" timeOffset="62779.2969">14987 4422 4388,'0'-20'4388,"-20"0"-2370,20 20 32,0-19-577,-20 19-96,20-22-288,0 22-256,-19 0 160,19-19 160,0 19 64,-20 0-288,20 0-128,-20 0-128,20 0-33,-20 0-255,20 19-289,-20 3 224,20-3-96,-19 21-32,19-21-31,0 21 63,0 0 0,0 0-32,0-1-64,0 0-32,19-18-32,-19 19 33,20-1-65,0 0 0,0-19-32,0 1-64,19-1 128,-19-1-64,20-19 32,-21 0 64,21 0 0,1 0-64,-23-19 64,23-1 0,-21-21-32,0 22 32,-2-21-64,3 21 96,-21-21-64,20 0 32,-20 20-31,0-19-33,0-1 32,0 0-32,0 0-32,0 1 64,0 19-64,0-21 64,0 22 32,-20-1-32,-1 0 0,3 1 0,-2-1-32,0 20 160,-21 0-160,3 0 32,-23 0-64,22 0 0,19 20-32,-20-20 64,40 19-384,-19-19-353,19 0-832,19 0-1218,-19 0-2530,20-19-9801</inkml:trace>
  <inkml:trace contextRef="#ctx0" brushRef="#br0" timeOffset="65110.3515">17648 3389 1,'0'-20'5348,"-21"20"-3074,21-19-96,0 19-449,0 0-287,0 0-481,-20-20-321,20 20 417,0 0 128,0 0-160,-20 0-480,20 0 96,0 20 95,0-1 193,0 1-160,0 0-193,0 20 97,0 0-32,0-21-161,20 21-128,-20-21-127,20 22 63,1-21 0,17-1 32,3 1-63,-1 0-97,-1-20-32,21 0-32,-21 0 96,1 0-32,19 0-224,-39-20 192,21 0-63,-21 1 31,-2-1-64,2 0 32,1-20-32,-21 20-32,0-19-32,0-1 32,0 0-96,-21 0 64,1 1-32,-18 19 31,-3-21-31,1 22 64,-19 19 32,19-20-64,-19 20-32,39 0 0,0 0-288,20 0-705,0 0-1281,0 0-1570,0 20-5092</inkml:trace>
  <inkml:trace contextRef="#ctx0" brushRef="#br0" timeOffset="66656.25">17846 5394 8039,'0'-20'4100,"0"20"-2851,-20-20 545,20 20-417,0 0 289,0 0-161,0 0-768,-20 20-225,20 19 1,0 2-33,0 18 97,0-19-161,0 20-95,20-21 95,0 1-128,19 0-96,1-20 97,0 0 95,-1-20-256,1 0 64,1-20-96,-3 0 1,-17-20-1,-1 0-321,0 1 161,-20-21-64,-20 20 0,20 1-192,-20 0 160,-21-2 128,23 21-97,-23 0 33,1 1 32,1-1-96,19 20-480,-20 0-449,20 0-1090,1 20-1344,-21-1-8584</inkml:trace>
  <inkml:trace contextRef="#ctx0" brushRef="#br0" timeOffset="67501.9531">17866 3230 288,'0'0'6374,"0"0"-5061,0 0 321,0 0 191,0 0-479,0-20 127,0 20-96,0 0-288,0 0 161,0 0 479,-20 0 33,20 0-705,-20 0-545,0 0-63,0 0-129,-19 20-416,19-20-320,20 20-1186,-21-1-2562,21 3-9897</inkml:trace>
  <inkml:trace contextRef="#ctx0" brushRef="#br0" timeOffset="71635.7422">17925 3806 1057,'0'0'1153,"0"-20"288,0 20 609,0 0-192,-20 0 160,20 0-129,0 0-671,0 0-1,0 0 352,0 0-480,0 0-384,0-19-129,0 19 161,0 0-32,0 0-353,0 0 97,0 0 127,0 0-320,0 0 129,0 0-1,0 0 161,0 0-257,0 0 0,0 0 161,0 0-193,0 0 256,0 0-256,0 0-31,0 0-33,-20 0 0,20 0-96,0 0 0,0 0-192,0 0 224,0 0-96,0 19 0,0-19 225,0 0-193,0 0 128,0 0-128,0 0-32,0 0 64,0 20-32,0-20-64,0 20 96,0-20-32,-19 19-64,19-19 224,0 20-256,0-20 193,0 20-1,0 1-96,0-21 0,0 20 32,0-1 64,0-19 32,0 20-96,0 0 0,0-1 1,0 1-33,0 1 0,0-1 64,0-20 0,0 19-64,0 1 32,0 0 32,0-1-64,19 1 64,-19 0-96,-19 1 96,19-2-95,0 1-33,19 0 32,-19-1-64,-19 21 128,19-21 32,0 3-160,0-3 96,0 1-32,19 0 0,-19-1 32,0 1-64,0 0 96,0 1-96,0-2 64,0 1-128,0 0 192,20-20-64,-20 19 0,0 1 0,0 0-96,0-1 160,0 2-96,0-1 0,0 0-32,0-1 97,0 1-97,0 0 96,0-20-96,0 19 0,0 1-96,0-20 224,0 21-128,0-1 96,0-20-128,0 19 64,20-19 32,-20 20-128,0-20 64,0 20-257,0-1 578,20-19-577,-20 20 224,0 0 32,0-20 0,0 21 64,0-21-64,0 20 0,20-20 32,-20 19-32,0-19 32,0 0-64,0 20 128,0-20-96,0 0 96,0 0-96,0 0 96,0 0-160,0 20 128,0-20-64,19 0 64,-19 19-96,0-19 96,-19 20-64,19-20 32,0 21-64,0-21 32,0 20 96,0-20-128,0 19 32,0-19 96,0 20-96,0 0 0,0-20 64,0 19-96,0 1 128,0-20-224,19 20 224,-19-20-64,0 21-32,0-2 32,0-19 0,0 20 32,0 0 0,20-20-64,-20 19 64,0-19-31,0 0 31,0 0-32,0 20 64,20-20-32,-20 0 64,0 0-64,0 0 64,0 0 64,0 0-32,0 20 1,0-20-1,0 0-64,0 0-32,0 0-32,0 0 64,0 0-192,0 0-32,0 0-64,0 0-65,0 0-319,0 0-289,0-20-480,20 20-545,-20 0-1601,21 0-5414,-21-20 577</inkml:trace>
  <inkml:trace contextRef="#ctx0" brushRef="#br2" timeOffset="88212.8906">3632 3350 6790,'0'-20'865,"0"0"160,0 20 480,0 0 321,0 0 288,0 0-609,0 0-704,0 20-417,0 0 513,0-1 513,0 21-546,0 20-127,0-1-385,0-20-191,0 22-65,0-22-64,0-19-256,0-1-641,0 1-865,0 1-1505,0-21-9994</inkml:trace>
  <inkml:trace contextRef="#ctx0" brushRef="#br2" timeOffset="92251.9531">3533 4521 8968,'0'-19'1185,"0"-2"224,-20 21 641,20 0-544,0 0-161,0 0-192,0 0-352,20 0 96,0 21 352,-1 18-96,21 0-448,19 1-129,-18 20-319,17-21 159,-17 20-288,-1-18-128,-40-41 32,79 79-32,-59-60-320,19 1-481,-19-20-736,0 20-1699,-20-20-2209</inkml:trace>
  <inkml:trace contextRef="#ctx0" brushRef="#br0" timeOffset="96713.8672">15285 4282 2914,'-20'0'2114,"20"0"-897,0 0 994,0 0 383,0 0-960,0-19-225,0 19-448,0 0-449,0 0-159,0 0 159,0 0 193,0 0-1,0 19-95,0-19 160,0 0-97,0 0-95,0 0-65,0 0-223,20-19-97,-20 19-32,0 0 64,0 0-96,0 0-96,0 0 96,0 0-31,0 0 63,0-20 0,20 20 0,-20-20-128,0 1 64,20 19-32,-20-21 32,19 21-128,-19-20 64,20 0-32,-20 1 32,20 19 0,0-20 96,0 0-128,-1-19-32,1 18 96,0 1-31,0-19-33,21 19-33,-23-19 98,2 18-130,21 1 98,-21-19-33,19 19-65,-19 0 130,20 1-65,-1-1-33,-19-1 1,20 1 32,-1 1 32,1-1 1,19 0-162,-18 1 193,18-1-160,-19 0 224,-1-1-160,21 2 32,-21-1 0,21 0 32,-21 1-64,22-1 32,-21 20 65,-1-20-162,21 1 129,-1 19-32,0-21 0,1 21 0,-1-20 0,2 20 65,-2-20-33,0 20 96,1-19 32,-1 19 96,1-20-64,-21 20-64,22 0 0,-23-20-95,3 20 159,-1 0 64,-21 0-192,1 0 160,0 0-96,0 0 0,-20 0-128,0 0 65,20 0-65,-20 0-289,0 0-319,0 0-385,0 0-417,0 0-672,0 0-1121,0 20-5701</inkml:trace>
  <inkml:trace contextRef="#ctx0" brushRef="#br0" timeOffset="98366.2109">15364 4441 2498,'0'0'1890,"0"0"-545,0 0 64,0 0-384,0 0 0,0-19 64,0 19-224,0 0-256,0 0 159,0 0 225,-20 0-256,20 0-160,0 0-97,0 0-32,0 0 33,0 0-33,0 0 97,0 0-65,0 0-63,0 0-161,0 0-128,0 0-64,0 0-32,0 0 64,0 0-32,0 0 0,0 0 32,0 0 33,0 0 31,0 0 128,0 0 224,0 0-63,0 0-161,0 0-192,0 0 32,0 0-96,0 0 32,0 0-64,0 0 0,0 0 65,20 0-33,-20 0 64,0 0 0,0 0 96,0 0 32,0 0-32,0 0-128,0 0 0,20 0-32,-20 0 0,0 0 33,0 0-33,0 0 0,20-20 32,-20 20 0,20 0 32,-20 0-96,19 0 128,-19 0-64,0 0 32,20 0-32,-20 0-32,20 0 32,0 0 0,-20 0-32,21 0 32,-1-20-32,-2 20 65,2 0-65,1 0 64,-1 0 0,0-19 32,19 19-32,-19 0-64,0-22 32,19 22-64,-19 0 0,0-19 64,20 19-32,-21 0-32,21-20 96,-20 20-160,19 0 128,22-20 0,-23 20-32,3-19 0,-1 19 64,-1-20-192,1 20 192,-1-20-128,1 20 32,-20-19-64,19 19 128,1-21 32,1 21-63,-3-20-66,3 0 98,-1 20-130,-1-19 65,1-1 97,-1 20-97,1-20 0,1 1 0,-3 19 64,23-20-64,-22-1 32,21 1 32,-21 1-96,1-1 224,-1 0-96,1 1 0,0 19 64,-1-20-96,-19-1-32,21 21 32,-3-20 0,3 0 33,-21 1-33,19-1-32,1 20 160,-20-20-96,19 1 96,-19-1 96,0-1 1,0 21-97,0-20 96,-1 1-96,1-1-64,0 20-64,1-20-64,-21 20 0,0 0-64,20 0-288,-20 0-321,0 0-544,-20 0-993,20 0-1826,-41 20-3779</inkml:trace>
  <inkml:trace contextRef="#ctx0" brushRef="#br2" timeOffset="100314.4531">16457 3350 5765,'-20'-20'1281,"20"20"193,0 0-129,0 0 352,0-20 65,-20 20-353,20 0-320,0 0-288,0 0-32,0 0-32,0 0-257,0 0-192,0 0 289,0 20 128,20 0 31,-20-1-95,20 1-65,-2 0 1,-18 20-129,21-20-159,-1 0-33,0-1-160,0 1 0,-1 0-96,-19-1-192,20-19-353,0 21-608,-20-21-1761,0 0-2051</inkml:trace>
  <inkml:trace contextRef="#ctx0" brushRef="#br2" timeOffset="101088.8672">16674 3965 3331,'-19'0'4836,"19"-20"-3394,0 20 191,0 0 417,0 0 96,0 0-608,0 0-385,0 0-385,0 0-319,0 0 352,0 20 127,0-20-159,19 39-160,1-19-33,0 1-191,0 18-225,1-19 64,-3 0-160,2-1-64,0 1 32,-20 0-224,21-20-353,-1 21-415,-20-21-1187,0 0-1408,0 0-8552</inkml:trace>
  <inkml:trace contextRef="#ctx0" brushRef="#br2" timeOffset="106027.3437">3910 5711 1825,'0'0'1922,"0"-19"416,-20 19 289,20 0-513,0-20-128,0 20-257,0 0-351,0-20-97,0 20-32,0 0-128,0 0-256,0 0-96,0 0-353,0 20-32,0 0 225,0 20-97,0 0-191,20-1-65,-20 0-160,0 2 0,20-21-32,-20-1-64,20 1-32,-20 0-96,0-20-288,19 0-161,-19 19-448,0-19-352,0 0-577,0-19-673,20 19-3330</inkml:trace>
  <inkml:trace contextRef="#ctx0" brushRef="#br2" timeOffset="106491.2109">4149 5732 2818,'18'-21'6983,"-18"21"-5125,0 0 416,0-19-160,0 19-96,0 0-481,0 0-384,0 19-224,20 22 288,-20-21-352,0 19-449,0 0-255,21 2-129,-21-2-161,0 1-95,20-21-416,-20 1-706,20 1-1793,-20-21-1441</inkml:trace>
  <inkml:trace contextRef="#ctx0" brushRef="#br0" timeOffset="109265.625">15325 4898 3299,'0'-20'736,"0"20"449,0 0-160,0-20-640,-20 20-353,20 0 192,0 0 417,0 0 95,-20 0 385,20 0 385,0 0 63,0-19-480,0 19-256,0 0 128,0 0-384,0 0-129,0 0-192,0 0 65,0 0-129,0 0 64,0 0 0,0 0 65,0 0-33,0 0-192,0 0 448,0 0 706,20 0-1026,-20 0-224,0 0 224,20 0 32,-1 0-128,1 0-32,0 19-31,0-19 63,0 20 32,-1-20-32,1 20-96,20-20-160,1 19 320,-23-19 64,23 20-512,-1-20 352,-21 20 64,21-20 32,0 21 33,-1-21-161,-19 20 64,20-20-64,-21 0-32,1 19-64,20-19 64,-19 20-32,17 0 64,3-20-96,-3 19 96,-17-19 32,19 20-32,-1 1 32,1-21 32,0 0 65,-1 20-161,-19-20 32,20 19-64,-1-19 128,-19 20-160,21-20 64,-3 20 0,3-20 0,-1 19 96,-1-19-160,1 20 128,-1-20 0,1 20 0,1-20 32,-3 21 0,3-2 33,-3-19 63,3 20-192,18-20 32,-19 20 64,0-20-64,19 19 32,-19-19 0,-1 20 96,1-20-288,1 20 545,-23-1-289,23-19 32,-21 0-96,19 22 64,-19-22 97,20 19-97,-20-19-192,-1 0 224,21 20-32,-20-20-96,0 0-192,-1 0 512,-19 20-191,20-20-97,-20 0 0,0 0-96,0 0 128,0 0-96,20 0-32,-20 0 96,0 0-192,0 0 128,0 0-32,0 0-160,0 0 0,21 0-97,-21 19 97,0-19-352,0 20-609,0-20-97,0 20-1792,-21 1-2436</inkml:trace>
  <inkml:trace contextRef="#ctx0" brushRef="#br2" timeOffset="113406.25">16536 5137 7847,'0'0'1698,"0"0"-449,0 0 128,0 0-288,0-20 384,0 20-351,0 0-290,0 0-287,0 0 63,0 0 129,0 0-64,0 0-97,-20 0-319,20 20 223,0-20 64,0 39-159,-20 0-65,20 1-256,-21-19 0,21 18 0,0-19-32,0 19-224,0-19-416,0-20-610,0 19-1120,0 3-769,0-22-7399</inkml:trace>
  <inkml:trace contextRef="#ctx0" brushRef="#br2" timeOffset="113754.8828">16813 5156 9833,'21'-19'2338,"-21"19"-224,0 0 160,0 0-160,0 0-32,0 0-1025,0 0-640,0 19 63,0 1 65,-21 0-225,21 19-96,-20 2-192,20-2-64,0-19-384,0 19-769,-20-19-1954,20-1-2563</inkml:trace>
  <inkml:trace contextRef="#ctx0" brushRef="#br0" timeOffset="150562.5">8873 7498 8263,'0'-39'1538,"0"39"127,20-20 193,-20 20-64,0-19-193,0 19-255,20-21-482,-20 21-479,0 0-33,0 0-64,20 0 65,-20 0-65,19 21-64,-19-21 32,20 0-63,0 0-1,0 0 192,19 0-96,-19 0 97,41 0-225,-23 0-128,23-21 64,-2 21 0,20 0 0,0-20-96,1 20 160,20-20 1,-1 20-1,20-19 96,-1 19-32,22-20-128,-1 20 32,-1-20 1,22 20-65,-22-19 224,1 19-256,19 0 64,-18 0-32,-1 0 64,-1 0-32,-18 0-96,-1 0 32,-20 0-32,21 0 0,-41 0 64,0 0-96,2 0 0,-43 0 64,3 0-32,-3 0 32,-17 0 0,-21 0 0,20-20 32,-20 20 161,-20-21-97,20 21-32,-39-39-448,-2 19 736,1 0-448,1 1 224,-21-1 32,21 0-32,-21-1 65,40 2 127,-19-1-160,39 0-96,0 20-64,0 0-64,20 0 0,-1 0 32,41 0 0,-1 20 0,1 0-64,-1-1 192,-18 22-160,-21-2 128,-20 1-96,0-1 64,-20 21-32,-1-20-32,-19-1-96,22 2-192,-23-2-257,21-19-736,0 19-801,20-19-1954,-20-1-4099</inkml:trace>
  <inkml:trace contextRef="#ctx0" brushRef="#br0" timeOffset="151245.1172">10421 6705 11627,'41'-59'3395,"-23"38"-961,2-19-256,1 21-192,-1 19-897,0 0-544,-20 19-353,19 1 64,1 21-256,-20-2 96,20 20-32,0-20-32,-20 2-64,0-2-32,0-19-32,-20 19 64,0-19-352,0 1 287,-19-1-31,19-20 128,-21 19 0,23-38 32,-2 19 0,-1-20 32,21-1 129,0 1-161,21 1 96,-1-1-96,-2 20 288,23-20-192,-21 20-96,0 20-128,-1-20-160,21 0-545,-20 20-512,19-20-961,-19 0 32,0-20-481,0 20-3651</inkml:trace>
  <inkml:trace contextRef="#ctx0" brushRef="#br0" timeOffset="151612.3047">10282 6348 11979,'-99'39'2274,"40"0"-96,18 1-160,3 20 96,18 19-352,-1 21-609,21-22-417,41 2-415,38-21 191,20-18 65,20-2 95,19-19-63,2-20-161,-1-20-319,-1-19 63,2-2-96,-21 2-96,-20-20-32,-19-1-128,-40 1-225,-40 0 353,-20-2-416,-21 2-161,-38 18 193,-40 22 224,0 19 160,-1 0-64,21 0-449,0 19-2049,20 3-2595</inkml:trace>
  <inkml:trace contextRef="#ctx0" brushRef="#br1" timeOffset="250893.5547">16496 3132 2466,'0'-21'3491,"0"21"-2434,0 0 160,0 0-32,0 0 417,0 0-65,0 0-640,0-20-416,0 20 31,0 0 257,0 0 64,-21 0-257,21 0-95,0 0-161,0 0-32,0 0-31,-18 0-1,18 0-32,0 0-128,-20 0 0,20 0-32,0 0 32,-20 0 129,20 0-33,-21 20-64,1-20 32,20 0-64,-20 0-32,20 0 32,-19 0-64,19 0 160,-20 0-95,0 21-33,20-21 32,-20 0-64,20 0 64,-20 19-64,1-19 0,-1 0 0,20 20-32,-20-20 0,0 20 0,0-20 32,1 0 32,19 19 32,-20-19-32,0 20 32,0-20 32,-1 20-32,3-20 1,-2 19-1,0-19-160,-1 22 64,1-22 0,2 19 64,-3 1-96,1-20 64,0 20-96,0-1 64,1-19 64,-1 20-64,0 0 32,0-20-32,0 21 0,20-2 32,-19-19 96,-1 20-224,0-20 160,0 20 0,0-1-32,1-19 32,19 20-128,-20 0 64,0-1 0,-1 2 32,21-1 0,-20-20-32,2 20 0,18-1 0,-20 1 0,-1 0 32,21-20 32,-20 19 64,20-19-64,-20 20 32,0-20-96,20 21 96,-19-21-96,-1 20 32,20-1 0,-20-19-32,0 20 32,20 0-32,-20-1-32,20-19 64,-19 20-64,19-20 64,-20 20-32,20-20 0,0 21 0,0-21 32,-20 20-160,20-20 224,0 19-96,-20-19 32,20 20-64,0 0 97,-21-20-1,21 19-161,0-19 97,0 20-96,0 1 225,0-1-194,0-20 226,0 19-225,-18 1 128,18 0-96,0-20 160,0 19-192,0-19 128,0 0-96,0 20 64,0-20 32,0 0 0,0 0 32,0 20-32,0-20-32,0 0-32,0 0 96,18 0-128,-18 0-32,0 0 96,0 21 0,0-21 0,0 0-128,21 0 192,-21 19-32,0-19-160,20 0 192,-20 0-64,0 0-32,20 0 32,-20 0 0,20 0 96,-20 0-224,0 0 192,0 0-192,19 0 96,-19 0 64,0 0 64,20 0-288,-20-19 288,20 19-160,0 0 64,0-21 65,-20 21-130,19 0 33,1-20-32,0 20 64,0-20 1,1 20-33,-1 0 0,-20-19 32,18 19-32,2 0 0,1-20-32,-1 20 96,0-20-96,-1 20 32,1 0 32,0-19-32,20 19-32,-21-20 96,1 20-128,0-21 96,0 21-32,0-20-64,-1 20 128,1-19-96,0 19 64,0-20-64,1 20 64,-3-20 0,2 20-64,21-19 0,-21 19 64,-2 0 0,3-20 0,-1 20-32,0-21 0,0 21 32,-1-20-64,1 20 32,0 0 0,0-20-32,0 20 64,-1-19-32,1 19 0,-20 0 0,20-20-32,0 20 64,0 0-96,-1-20 64,1 20 64,0 0-96,1-19 0,-21 19 32,20 0 64,0 0-96,-2 0 64,3-20-32,-21 20 0,20 0 0,0-21 0,-20 21 0,20 0 0,-1 0 0,1-20 0,-20 20 0,20 0 0,0 0 0,-20 0 0,20 0 0,-1-19 32,-19 19-64,20 0 32,0 0 0,0-20-96,1 20 128,-3 0-129,2 0 162,-20 0-65,20 0 0,1-20 0,-1 20 0,-2 0-32,-18 0 64,21-19 64,-1 19-160,0 0 0,0 0 96,-1-20-64,1 20 64,0 0-32,0-20 32,-20 20-64,20 0 96,-1-21-128,1 21 96,0 0-64,-20-19 32,20 19 0,0 0 0,-20 0 0,19-20-32,1 20 64,0 0-32,-20 0 0,20-20-32,1 20 64,-1 0-32,-2-19-32,-18 19 32,21 0-97,-1 0 65,-20 0-64,20-20 64,0 20 32,-20 0 0,19 0 0,-19 0 64,0 0-32,20-20-32,-20 20 64,20 0-160,-20-19 192,0 19-64,0 0-32,0-21 0,20 21 0,-20 0-96,0-20 192,0 20 1,0-20-194,20 20 1,-20 0 257,0-19-194,0 19 1,19-20 32,-19 20 0,0-20 32,0 20-64,0-19 97,0 19-65,20-22 0,-20 22 0,0-19 0,0 19 0,0-20-33,0 20 194,0-20-193,0 20 64,-20 0-32,20-19 0,-19 19 64,19-20-64,-20 20 0,0-20 32,0 20-32,0 0 0,1-19 0,-1 19 32,-20 0-64,19 0 0,-17 0 64,17-21-64,-19 21 32,1 0 0,-1 0 32,0 0-32,1 0 96,-1 0 0,1 0-32,-1 0-32,-1 0-96,23 0 64,-2 0 0,-1 0 0,1 0 0,0-20 0,2 20 0,-3 0-128,1 0 224,0 0-224,0 0 96,1 0 32,-21 0-32,20 0 32,-19 0 0,-1 0 64,-1 0-128,3 0 64,-3 0-32,1 20-289,21-20-575,-1 0-1603,-20 0-1537,20 0-7174</inkml:trace>
  <inkml:trace contextRef="#ctx0" brushRef="#br0" timeOffset="258601.5625">17945 7579 640,'0'0'2595,"0"0"415,0-22-287,0 22-481,0 0-640,0 0-385,0 0-288,0-19-257,0 19-63,0 0-33,0 0-63,0 0 63,0-20-63,0 20 160,20-20-161,-20 20 33,0-19-129,-20 19 0,20 0-31,0-20-65,0 20-32,-20-20 1,20 20-65,0 0-32,-20 0-64,20 0 224,0-19-320,0 19 65,-20 0-65,20 19-64,-19-19 64,19 20 32,-20-20-160,20 20 96,0-1 32,-20 1 128,20 0 96,0-1-160,0-19 32,0 22 0,0-3-32,0 1 0,20-20-31,-20 20-33,20-1-32,-20-19 96,19 0 64,1 20-96,0-20 64,0 0-96,0 0 224,-1 0-128,1 0 97,20 0-129,-19 0-32,-1 0-32,18 0-32,-17-20 64,-1 20-32,0 0 0,-1-19-32,1 19 64,0-20-32,0 0 32,-20 1 32,20-3-32,-20 3-192,0-21 256,0 21-96,0-21-32,-20 21 96,0-22 97,0 21 191,0 1-96,1-1 0,-21 0-191,-1 20 95,3-19-256,-3 19 96,1 19 0,-19-19-32,39 20-353,-19 0-447,19 19-450,20 2-1792,0-2-3076</inkml:trace>
  <inkml:trace contextRef="#ctx0" brushRef="#br0" timeOffset="265740.2344">15244 7379 7655,'0'-20'1505,"0"20"289,0-19-161,0 19-191,0 0-353,0 0-64,0 0-64,-18 0-96,18 0 95,0-20-31,0 20-64,0 0-256,-20 0-1,20-20 1,0 20-97,-20 0-95,20 0-97,0-19-224,-21 19-64,21 0 0,-20 0 0,20 0 0,-18 0 0,18 0 32,-20 0 32,20 0-32,-21 19 1,1 1-33,0-20 32,1 20-64,-1-1 96,0 1 64,0 0-32,0 20 0,1-20-64,-1 19 160,20 1-128,-20-21 33,20 3-1,0 17 32,0-19-64,0 19 96,0-19-256,20 20 128,-20-20 32,20 0 32,-1-1-96,21 1 129,-20-20-97,19 20 96,1-20-96,1 19 64,-23-19 0,23 0-32,-21 0-96,18 0 160,3 0-64,-21-19-32,19 19 1,-19-20-65,20 0 64,-20 1 0,19-1 0,-19-19-32,0 18-32,1-19 64,-1 21-64,-2-21 0,2-1 32,-20 2 0,0 19 32,0-19 0,-20 0-64,2-2 0,-2 2 32,-1 19 0,-19 0 0,20 1 96,-19-1-128,-1 20-32,1 0 32,-1 0-192,-1 20-288,3-1-513,18 1-993,-1 19-2338,1-19-6727</inkml:trace>
  <inkml:trace contextRef="#ctx0" brushRef="#br0" timeOffset="297875.9765">15582 7498 4260,'0'0'1569,"0"0"-224,0 0-63,-20 0 191,20 0-352,0 0-320,0 0-417,0 0 65,0 0 383,0 0 1,0 0-288,0 0-129,0 0-96,0 0 97,0 0-97,0 0-32,0 0 33,0 0-33,0 0 32,0 0 97,0 0 95,0 0-160,20 0 1,-20 0-33,0 0-192,21 0 32,-21-19-64,20 19 65,0 0-33,-1 0-128,1 0 96,0 0 32,0 0-64,0 0 32,-20 0 0,19 0 0,1-20 0,20 20 64,-20 0-128,-1 0 129,1 0-129,20 0 160,-1 0-128,-19-20 0,21 20-32,-21 0 0,19 0-32,-19 0 0,0 0 32,19 0 64,-19 0-160,20 0 160,-20 0-96,19 0 96,-19 0 32,20-19-64,-1 19 65,-19 0-97,21 0 32,-21 0-64,19 0 64,-19 0-128,20 0 192,-1 0-96,1 0 96,-20 0-96,19 0 192,1 0-96,-1 0 0,-19 0-160,21 0 32,-21 0 64,-2 0-32,23 0-32,-21 0 97,19 0-1,-19 0-32,20 0 64,-20 0 64,-1 0-160,1 0 32,20 0-96,-20 0 32,-1 19 64,1-19-64,0 0 32,0 0 32,1 0-64,17 0 64,-17 0-64,-1 0 32,0 0 0,0 0 32,-1 0-64,1 0 193,-20 0-257,20 0 128,0 0-32,0 0-64,-20 0 128,19 0 32,1 0-64,0 0 224,-20 0-288,20 0 96,0 0-32,-1 0 64,1 0-96,0 0-32,1 0 0,-1 0 0,-2 0 97,-18 0-97,20 0 160,1 0-96,-21 0 0,0 0 96,0 0-32,20 0-32,-20 0 128,0 0 1,0 0 191,0 0-96,0 0-192,20 0 65,-20 0 63,0 0 0,0 0-64,19 0-32,-19-19-31,20 19-65,-20 0-32,0 0 64,0 0-160,0 0-193,0 0-159,-20 0 32,20 0-161,-19 0-448,19 0-256,0 19-192,-20-19-737,20 0-1826,0 0-6534</inkml:trace>
  <inkml:trace contextRef="#ctx0" brushRef="#br0" timeOffset="301115.2344">15503 7876 64,'0'0'416,"0"0"257,0 0 127,0-21 353,0 21-192,0 0-352,0 0 64,0 0 255,0 0-127,0 0-224,-20 0-1,20 0 1,0 0 160,0-19-193,0 19-160,0 0 97,0 0-129,0 0-64,0 0-127,0 0 63,0 0 0,0 0 160,20 0 193,-20 0 96,0 0 63,0 0-127,0 0-257,0 0-96,0 0-63,0 0 31,0 0 0,0 0 0,0 0-128,0 0-64,0 0 0,0 0 65,0 0-1,0 0 32,0 0 64,0 0 0,0 0 0,0 0 0,0 0-63,0 0 63,0 0 64,0 0-96,0 0 0,0 0-32,0 0 33,0 0-33,0 0 32,0 0 96,0 0 32,0 0 1,21 0-33,-21 0-32,0 0-128,0 0-64,0 0-32,0 0 32,0 0 0,0 0 0,0 0 0,20 0-32,-20 0 32,0 0 32,0 0 33,0 0-1,0 0-32,0 19 0,18-19-32,-18 0 32,0 0 128,20 0-64,-20 0 32,21 21 0,-21-21-31,20 0-33,-20 20-32,20-20 96,-20 0-64,19 0 64,-19 20-64,20-20 32,0 0 32,0 0-63,19 0-1,-19 19 0,0-19-64,0 0 32,0 0-96,19 20 32,-19-20 160,0 0-192,1 20 128,17-20-160,-17 0 192,-1 0-160,18 0 128,-17 19 0,-1-19-96,20 0 32,-21 0 0,1 0 0,0 0-32,20 0 32,-21 20-32,1-20 32,20 0 0,-20 0-32,-1 0-64,21 0 128,-19 0-64,19 0 0,-22 0 32,23 0 32,-21 0-64,19 0 0,-19 0 0,20 0 33,-20 0-33,19 0 32,1 0-32,-19 0 32,-3 0-96,22 0 128,-19 0-64,17 0 0,3 0 32,-21-20-32,19 20 0,-19 0 32,20-19-96,-20 19 224,19 0-192,-19-20 128,20 20-64,-21 0-64,1-20 96,0 20-96,21 0 64,-21-19 0,-2 19-32,3 0 0,-1-20 32,0 20-64,0 0 64,-1 0-32,1-20-32,0 20 64,0 0-64,0 0 96,-1 0-32,1-21-64,0 21 32,0 0 0,0 0 0,-1-19-64,-19 19 160,20 0-64,0 0-32,-20 0 64,21-20-128,-1 20 96,-20 0 0,18 0-32,2 0 0,-20 0 64,21-20 64,-1 20-32,0 0 64,-1 0-127,1-19 63,0 19 0,-20 0 160,20-20-96,0 20-96,-1 0 32,-19-20 96,20 20-31,-20 0-65,20 0 32,-20-19-64,0 19 32,0 0-256,0 0-32,0 0-161,0 0 65,0 19-385,0-19-544,0 0-993,-20 20-1666,20-20-2562</inkml:trace>
  <inkml:trace contextRef="#ctx0" brushRef="#br2" timeOffset="305497.0703">16417 7876 8391,'0'0'2050,"0"0"-512,20 0 736,-20 20-672,20 0-161,-20-1-256,18 1-160,-18 0-224,21-1-129,-21 1-191,20 1-129,-20-1-224,20 0-32,-20-1-32,0-19-32,0 20-384,0 0-160,0-1-385,0-19-929,20 21-480,-20-21-1538</inkml:trace>
  <inkml:trace contextRef="#ctx0" brushRef="#br2" timeOffset="306271.4844">16714 7876 4996,'0'0'1986,"0"-21"-288,20 21 608,-20 0-512,0-19-161,0 19-159,0 0-33,21 0 32,-21 19 129,0 2-353,0 19-320,0-21-321,18 21-319,-18-1-33,0 2-192,20-21 0,0-1-32,-20 1-256,21 0-449,-1-1-672,-20-19-897,0 21-833,18-21-3555</inkml:trace>
  <inkml:trace contextRef="#ctx0" brushRef="#br0" timeOffset="327291.9922">15206 7240 2114,'0'21'1409,"0"-21"-352,0 0 1665,0 0-511,0 0-770,0 20-544,0-20-257,0 0-95,0 0 63,0 19 161,0-19-160,0 0-65,0 0 257,0 0-32,0 0-97,0 0-63,0 0-129,0 0-127,0 0-33,0-19-128,-20 19-96,20 0 32,0 0-96,0-20-32,-21 20 65,21-21 127,0 21 96,-20-20-64,20 1 64,0 19-63,-18-20-65,18 0-64,-20 1-64,20-1 32,-21 0-32,21-1-32,0 2-32,-20-1 160,20 0-192,0 0 64,0 1 0,0-1-64,0-1 32,0 21 160,0-20-128,20 1-96,-20-1 96,21 0 64,-21 20-32,0 0-128,20-19 96,-20 19 32,18 0-64,-18 0 64,20 0-64,1-20 32,-1 20 32,-20 0-64,20 0 32,-2 0 0,3 0 0,-1-20-64,0 20 96,0 0 0,-1 0-32,-19 0 0,20 0-64,-20 0 64,20 0 32,0 0-64,-20 20 0,20-20 96,-20 20-128,0-20 128,19 19-96,-19 1 0,20-20 96,-20 20-96,0-1 64,20 1-96,-20 1 64,0-1 96,0-1-96,0 1 32,0 0-64,0 0 64,0-1 32,0 2-128,0-21 128,0 20-64,-20 0 0,20-20-64,-20 19 32,1-19 0,19 20 32,-20-20-128,0 20 32,0-20 64,0 0-160,20 19-641,0-19-705,0 0-223,0 0-1250</inkml:trace>
  <inkml:trace contextRef="#ctx0" brushRef="#br2" timeOffset="329761.7187">15404 7042 64,'0'0'1953,"0"0"-799,0 0-130,0 0 98,0 0-162,0 0-159,0 0-128,-20 0-33,20 0 129,0 0 0,0 0 32,0-20-129,0 20-95,0 0-1,0 0 1,0 0-1,-20 0 33,20 0 0,0 0-193,0 0-32,0 0 33,0 0 95,0 0 97,0 0-33,0 0-95,0 0 95,0 0-159,0 0 159,20-20 129,0 20-32,0 0-289,-1 0-96,21-19-64,1 19-159,-3 0-65,3 0-385,-1-20-864,-21 20-1249,1 0-962</inkml:trace>
  <inkml:trace contextRef="#ctx0" brushRef="#br3" timeOffset="337224.6094">14848 6724 4964,'-19'-19'2178,"-1"19"0,0 0-288,20 0-384,0 0-1,0-20-256,0 20-288,0 0-128,-20-20 64,20 20-32,0 0-97,0 0-63,0 0-161,0 0-159,0 0-1,0-19-160,0 19-96,0 0-63,0 19-1,0-19 96,0 0 96,20 20 32,0-20 65,0 20-1,-1-20 0,41 19-31,-21 1 95,41 0-160,-21-1 0,20 2-31,0-1-65,-18 0-160,-2-1 128,1 21-32,-21-21-32,1 1 64,1 1-64,-3-1-64,-17-1 32,-1 1 64,0 0-160,-1-20-352,-19 20-225,20-20-448,-20 0-576,0 0-770,0 0-639,0 0-4133</inkml:trace>
  <inkml:trace contextRef="#ctx0" brushRef="#br3" timeOffset="337680.664">14649 7142 11306,'-39'19'2306,"39"-19"-928,0 0-1,0 0-128,0 0 32,19-19 97,1 19-289,20-20-577,19 0-127,22-20 159,18 0-95,19-19-129,1-21 288,21 21-95,-2-1-33,-19 1-255,1 19-97,-21 0-96,-39 0-192,-1 21-161,-18-1-63,-3 20-641,-17 0-641,-21 0-1473,0 20-993</inkml:trace>
  <inkml:trace contextRef="#ctx0" brushRef="#br3" timeOffset="338658.2031">16277 6646 1089,'0'-21'5669,"0"1"-3011,-20 0-512,20 1-384,0 19 32,-19-20-321,19 0-128,-20 20-255,20 0-322,-20 0 33,0 20-128,20 0-225,-20-1 65,20 21-225,0-19 0,0-2-256,20 1 64,0-20-128,0 0 256,0 0-128,-20 0-63,19-20-1,1-20-225,0 20 1,-20-19 96,0-1 96,0-1 0,20 22 0,-20-21-96,0 1 288,0 19-224,0 1 256,-20-2 65,20 1 63,0 20-96,0 0-192,0 20 64,0 1 1,0 18 31,0 0-192,20 1 192,0 1-128,-1-2 32,1-19-64,21 19 64,-1-39-64,-22 20 32,23-20 64,-1 0-96,-21-20 32,21 20-224,-20-20 128,0 1-64,-20-21 32,19 21-65,-19-3-31,0 3 192,-19-1 0,19 0 0,-20 20 0,20 0-32,0 0-32,-20 0 64,20 20 128,0 0 32,20 21-63,-20-2-97,20-19 64,19 19-128,-19-19-97,21-20-127,-3 21-352,3-21-642,-21 0-768,19-21-1281,-19 1-3908</inkml:trace>
  <inkml:trace contextRef="#ctx0" brushRef="#br3" timeOffset="339049.8047">16933 6248 10826,'-20'0'3587,"20"0"-2690,0 20 512,0-1 705,0 21-96,0 0-576,20 0-642,-20 19-479,20-18-257,19-2 224,1-19-64,-1-1-128,1-19 32,0 0 1,-1 0-33,1-19 64,-19-1-256,-1-19 64,-2 17-96,3-17-33,-21 19 129,0-19 64,0 19 0,0 20 32,-21-19-128,21 19 0,-18 19 0,-2 1 64,20 0 32,0 19-32,0 22 32,0-22-96,20-19-192,19 19-96,-19-19-321,39-20-480,-19 0-609,-20 0-896,19-20-673,1 0-6919</inkml:trace>
  <inkml:trace contextRef="#ctx0" brushRef="#br3" timeOffset="339238.2812">17587 6189 15919,'0'0'2978,"0"0"-1344,0 20-1,0 19-415,0 0-193,20 1-417,-20 0-448,20 0-256,1-1-192,-1-19-385,-2-1-191,2 3-738,-20-22-1409,0 0-608</inkml:trace>
  <inkml:trace contextRef="#ctx0" brushRef="#br3" timeOffset="339527.3437">17508 6407 13196,'-20'0'3427,"40"19"-2530,-20-19 865,40 0-193,-20 0 65,39 0-449,-18 0-609,18-19-287,-19 19-129,19-20-64,-39 20-128,19-20-192,-39 20-129,0-19-223,0 19 63,0 0-159,-19 0 223,-21 0 225,20 19 352,0 1 289,1 0-33,-1-1 96,20 1-287,0 0-161,20-1-64,19 3-449,21-3-640,-21-19-2498,40 0-4165</inkml:trace>
  <inkml:trace contextRef="#ctx0" brushRef="#br3" timeOffset="340432.6172">18620 6348 16143,'20'-61'1922,"-20"22"-481,0 19-64,-20 1-416,20-1-128,-21 20-32,3 0-321,-22 0-320,19 20 97,1-1-129,20 1 32,0 0-64,20 19-64,1-19 0,19 1 0,-1 18 0,1 0-32,-1-19-160,1 0 64,-20 21-96,-20-22-65,0 1 33,0 0 0,-20-1 0,-20-19 32,21 20-481,-1-20 160,-20 0 33,19 0 0,21-20 127,0 1 1,0-1 96,21 0 192,19 1 64,-20-3 160,19 3 0,1 19 128,-1-20-64,1 0-96,-20 20 33,19-19-33,1-1-32,-19 0 0,-1 20 0,-20-19 32,0-2-32,0 1-64,-20 20 32,-1 0-64,1 0 32,-19 0-32,39 20-32,-20 1 160,0-2 1,20 1-65,0 19-64,20-19-32,19 0-289,1-1-159,1-19-257,-3 0-992,23 0-962,-41-19-3779</inkml:trace>
  <inkml:trace contextRef="#ctx0" brushRef="#br3" timeOffset="340642.5781">19136 6089 18609,'0'-19'1890,"0"38"-1121,0-19 608,0 40 96,20-21-288,-20 22-608,20 18-417,0-20-96,-1 1-192,1 0-545,20-20-480,-1 19-544,-19-39-1026,21 20-768,-21-20-3011</inkml:trace>
  <inkml:trace contextRef="#ctx0" brushRef="#br3" timeOffset="340880.8594">19593 6426 10025,'0'20'4612,"0"-20"-3394,0 0 1568,0-20-352,0 20-1088,-20-19-289,0-21-353,0 21-415,0-22-65,1 2 32,-21-1-32,20-20-31,-19 21-97,39-20-192,0 19 192,0-1-160,18 2-65,3 19-479,-1 20-385,0 0-577,-20 20-1024,20 19-1282,-20 2-11434</inkml:trace>
  <inkml:trace contextRef="#ctx0" brushRef="#br3" timeOffset="341025.3906">19314 6268 17584,'-18'19'1538,"36"-38"-674,-18 19-447,40-20-257,1 0-160,-2 20-705,1-19-1857,-1 19-1826</inkml:trace>
  <inkml:trace contextRef="#ctx0" brushRef="#br3" timeOffset="341175.7812">19751 6248 14445,'41'0'3107,"-3"0"-993,-17 0 256,19-20-1024,-20 20-1026,19-19-448,-19 19-961,0 0-1890,19-20-1409</inkml:trace>
  <inkml:trace contextRef="#ctx0" brushRef="#br3" timeOffset="341367.1875">20089 5950 15887,'0'0'3331,"0"20"-2659,0-20 834,20 19 95,-1 22-255,-19-1-321,0-1-545,20 0-320,-20 2-224,20 18-320,21-39-257,-23 19-512,2-39-481,21 20-704,-21-20-801,-1 0-2434</inkml:trace>
  <inkml:trace contextRef="#ctx0" brushRef="#br3" timeOffset="341613.2812">20407 6109 13612,'-40'0'3203,"20"0"-576,0 20-641,1-1-449,19 22-95,0-21-417,19-1-449,21 1-192,0 0-63,-1-1-33,21-19-96,-21 0-32,1-19-31,-19 19-33,-3-20 0,-18 0 0,0 1-224,0-1-225,-18 20-351,-3-21-513,-19 21-641,20-20-1185,1 20-1441,-1 0-10987</inkml:trace>
  <inkml:trace contextRef="#ctx0" brushRef="#br3" timeOffset="341852.539">20624 6148 15855,'20'41'2882,"-20"-21"-1280,20-1-65,1 1-224,-21-20-288,20 20-64,0-20-512,-1 19-321,1-19 64,0-19-64,0-1-64,-20 0-128,0 1-64,0-22-96,0 21-257,-20 1 33,0-21 160,0 21 31,1 19-223,19-20-353,-20 20-672,20 20-1954,0-1-193</inkml:trace>
  <inkml:trace contextRef="#ctx0" brushRef="#br3" timeOffset="342170.8984">20982 6566 19698,'0'0'1762,"0"-20"-33,0 0-127,0-21-545,0 2-480,-20 0-353,0-1-128,1-20-128,19 1 0,0 20-128,0-22-225,19 22-191,1 19 223,0 1 161,21-1 64,-41 20 96,18 20-64,2-1 128,-20 1-32,21 19 32,-21 2-64,0-21 0,-21 19-320,21-19-289,0-20 64,0 19-576,0-19-608,-20 0-674,20 0-672,0-19-9865</inkml:trace>
  <inkml:trace contextRef="#ctx0" brushRef="#br3" timeOffset="342475.5859">21379 6030 15438,'41'-21'5285,"-41"21"-3683,0-20-930,-21 20 417,1 0-224,0 0 96,-19 0-256,19 20-289,0 21-352,20-21-32,0-1 0,20 21-96,0-21 128,19 22-224,1-21 96,-1-1-32,1 21 64,-19-21 0,-1 1 0,-20 0 96,-20 1-32,-1-2-32,1 1-160,0-20-257,-19 20-512,19-20-608,-20 0-1666,21 0-1185</inkml:trace>
  <inkml:trace contextRef="#ctx0" brushRef="#br4" timeOffset="355463.8672">14272 8809 3555,'0'0'1665,"0"0"-383,0 0 255,0 0-160,0 0-191,0 0-386,0 0-159,0 0 160,0 0 96,0 0-129,0 0-159,0 0-129,0 0-127,0 0-97,0 0-128,0-19-32,0 19 192,0 0 129,21-21-97,-21 21 32,20-20 65,-20 20 63,18-20 1,3 1-257,-21 19 0,20-20 0,-20 0 1,20 20-97,0-19-64,-1-1 0,1 20-128,-20-21 128,40 1 64,-20-19 192,-1 19-128,1-19 289,20 18-1,-20-19-31,-1 21-161,1-21 96,0 21-256,0-1 65,1-21-225,-21 22 64,20-1-32,-2 0 32,3 1 0,-1-1-32,0 0 128,0 20 64,-20-21 32,0 2-32,19 19 97,-19 0 31,0-20-128,0 20-64,20-20 0,-20 20-32,0 0-96,0 0 97,20-19-65,-20 19 32,0 0-64,0-20 32,20 20-32,-20-20 64,0 20-32,0 0-32,0-21 96,-20 21-128,20 0 64,-20-20 0,-19 20-96,19 0 96,0 0-32,-21 0-32,23 0 96,-23 20 96,21-20-32,20 0 0,0 0 0,0 0-96,0 0-32,41 0 161,-3 0-33,3 0-32,-1 0-32,-1 0 32,1 21-64,-1-21 64,1 20-96,-20-20-320,0 20-513,-20-20-865,19 19-1825,-19-19-5477</inkml:trace>
  <inkml:trace contextRef="#ctx0" brushRef="#br4" timeOffset="363147.4609">18779 8451 896,'0'0'353,"0"0"95,0 0 1122,0 0 576,-20 0-801,20 0-352,0 20 352,0-20 481,20 0-161,-20 0-351,0 21-225,0-21-192,0 0-161,0 19 161,19-19 96,-19 20-224,0-20-65,0 20 33,0-20-192,0 19-161,20 1 0,-20-20 33,0 0-65,0 20-32,0-20-159,0 0 127,0 0 0,0 0-160,0 0 193,0 0-161,0 0 320,0 0-320,0 0 64,0 0-31,0 0-33,0 0-64,0 0-32,0 0 0,0 0-32,0 0 0,0 0 0,0 0 0,0 0-32,0 0 96,0 0-32,0 0 0,0 0-96,0 0 128,0 0-192,0 0 192,0 0-96,0 0-64,0 0 96,0 0 0,0 0 65,0 0 31,0 0-64,0-20 0,-20 20 64,20-20-64,-19-19 64,-1 19-128,0-20 64,-20-19 0,21 19 0,-21-20 0,-1 1-64,23 0 32,-22 18 32,19 2 65,-17 0-33,-3 19 0,21-21 96,0 21-64,1 1 32,-1-1-96,20 0 192,-20 20-127,20-19-129,0 19 128,0 0 64,0 0-160,0 0-32,0 0 32,0 0-96,0 0 160,0 0-128,0 0 64,0 0 0,0-20-32,0 20 32,-20 0 96,20 0-128,0 0 0,0 0 64,0 0-32,0 0-64,-20 0-96,20 20 192,-19 19-32,19-19-96,-20 19 96,20 2 64,0-21-288,0 19 320,-20-19-160,20-20 32,0 19 0,20-19-96,-20 0 64,0-19 64,20-1-32,-20-19 0,19-1-32,-19 19-32,20-18 32,-20-1 64,20 21-32,-20-1-96,20 0 96,-20 20 0,20 0-64,-1-21-64,1 21-417,20 0-416,-1-19-320,22 19-801,-23-20-2082,-17 20-5733</inkml:trace>
  <inkml:trace contextRef="#ctx0" brushRef="#br4" timeOffset="377806.6406">13896 8968 8263,'-20'-20'1121,"20"20"321,0 0 319,0 0 33,0 0-449,20 20 129,-20 0-161,0 19-128,20 0-96,-2 2-224,3 18-320,-21-19-97,20 0-96,0 0-63,0-21-1,-20 1-128,19 0 64,-19-1-96,0-19-32,-19 0 193,19 0-161,-20 0 0,0 0-64,0-19 0,-1-21-32,-17 21-32,18-42-32,20 22 96,-21-20-192,21-2-32,21 2 32,-1 20 96,0-2 32,19 22 192,1 19 64,-1 0-32,1 19 1,0 2-65,-1 38-32,1-19-160,-1 20 64,1-1-32,-19-19 0,17 0 0,-17-20-160,-1 0-65,-20-1-255,20 1-225,-20-20-672,-20 0-545,20 0-1313,-20 0-801</inkml:trace>
  <inkml:trace contextRef="#ctx0" brushRef="#br4" timeOffset="377988.2812">13975 9225 15022,'-41'0'2818,"41"0"-415,0-19-674,21 19-127,19-20-129,-20 0-800,39 20-545,-19-19-128,-1 19-288,-19 0-385,21 0-704,-23 19-1602,2-19-1858</inkml:trace>
  <inkml:trace contextRef="#ctx0" brushRef="#br4" timeOffset="379038.0859">19057 8829 9288,'-20'-20'3492,"20"20"-930,0 0-768,0 0-33,20 20 1,-20 0-224,20 19-546,-20 0-383,20 2-64,-1-2-1,1 1-288,20-1-128,-20 2-96,-1-21 33,-19-1-1,0 1-128,20-20 96,-20 0-161,-20 0 1,20 0-96,-19-20 64,-1 1 96,-20-1-160,20-21 31,-19 21-31,19-19-96,0 0 256,-1-1 64,3 0 128,-2-19 64,0 19 96,20 0 129,20 0-33,0 1 1,39 19 95,-19-19 33,19 18-257,-19 21-192,-1 0-128,-19 21-32,0 18-32,-20 1-129,0-1 65,-20 2 64,0-2 64,20 0 64,-20-19 0,20 0 32,0-1-32,20 2 0,0-1 224,21 0-64,-23 19-128,2-19 0,0-1-128,1 1 160,-21 1 0,-21-1-64,1-20 129,-18 20-193,-3-20-225,21 0-383,-19-20-898,19 20-1921,0 0-1698</inkml:trace>
  <inkml:trace contextRef="#ctx0" brushRef="#br0" timeOffset="383914.0625">357 10675 14798,'-41'0'1825,"23"-20"578,-23 1-610,41 19 1,-20-21-417,20 21-416,20-20-64,1 20-192,17-20-385,3 20-160,17 0-96,3-19 0,-2 19-32,-19 0-352,19 0-161,-19 0-319,19 19-385,-18-19-353,-3 0-256,-17 20-672,-21-20-705,20 0-11210</inkml:trace>
  <inkml:trace contextRef="#ctx0" brushRef="#br0" timeOffset="384138.6719">555 10834 2594,'-99'39'16047,"58"-39"-13773,23 0-864,-2 0 383,20-19 65,20 19-385,19-40-544,1 21-224,19-1-289,1-1-287,19 1-97,-20 20-257,2 0-383,-22 0-161,1 0-192,0 20-384,-1-20-545,-19 21-865,0-1-1024,-20-20-2915</inkml:trace>
  <inkml:trace contextRef="#ctx0" brushRef="#br0" timeOffset="384470.7031">812 10397 19890,'-59'-20'2531,"59"1"-1410,-20-1 32,20 0-96,0 20-513,0 0-287,20 0-161,21 0-64,-2 0 64,21 20-64,-1-20-128,20 20-128,2-1 63,-2-19-127,0 20 96,-20 0-64,1-1 256,-21 1 0,-19 21 96,-20-2 0,-20 0-96,-19 1 32,-1 0 0,1 0-416,-1-1-673,-1-19-1442,23 1-2081,18-1-11019</inkml:trace>
  <inkml:trace contextRef="#ctx0" brushRef="#br0" timeOffset="386492.1875">2203 10575 13068,'0'-59'1345,"-20"20"225,0 18-161,0 1 353,-19 1-65,19-1-255,-21 20-578,23 20-319,-2-1 31,-1 22 129,1-21-32,0 19-289,20 0 1,0 1-193,-18 0-64,18 0-160,18-1 32,22 22-288,1-42-289,18 1-544,0 0-449,-19-20-704,0 0-1217,19-20-1153</inkml:trace>
  <inkml:trace contextRef="#ctx0" brushRef="#br0" timeOffset="386759.7656">2440 10595 14765,'0'0'2275,"0"20"-802,0 1 64,0-2 834,0 1-514,0 19-671,0-19-514,20 0-191,21-20-33,-21 0 1,19 0-1,1-20-256,0 0 0,-21-19 65,1 0-289,0 18-129,-40-19-63,0 21-192,1 19-65,-21 0 97,0 0 128,1 0-33,-1 0-287,-1 19-449,23 1-737,18 0-1313,0-20-1185</inkml:trace>
  <inkml:trace contextRef="#ctx0" brushRef="#br0" timeOffset="387035.1562">2918 10754 17552,'0'21'2370,"0"-42"-928,0 21 319,-20-20-159,20-19-673,-21 19-353,1-19-255,2-2-129,-2 2 32,20-1-128,-21 1-96,21-2-192,0 22-385,21-1-351,-1 0-450,18 20-1152,-17 20-1602,19 19-3459</inkml:trace>
  <inkml:trace contextRef="#ctx0" brushRef="#br0" timeOffset="387499.0234">3294 10754 15502,'-20'-20'2050,"0"0"-897,2-19 929,18 0 0,-21-2-640,21-18-706,-20 20-480,20-2-288,0 21 32,20 1-64,-20 19-672,21 0-449,17 19-641,-18 1-673,21 1 674,-2-1 832,-19-1 480,20 1 417,-1-20 192,1 20 449,0-20 800,-21 0 609,1-20 32,20 0-449,-19 1-416,-3-1-320,-18-1-352,20 1-161,-20 1 32,-20-1-160,2 20-32,-23 0-128,21 0 64,-19 20-64,-1 19 161,0 2-33,21-2 96,-1 0-128,20 1-96,0 0-96,20 0 64,19-21-224,1 1-129,-1 0-319,1-20-546,19-20-992,-18 0-1601,17 1-33</inkml:trace>
  <inkml:trace contextRef="#ctx0" brushRef="#br0" timeOffset="387731.4453">3950 10477 9801,'0'-41'5669,"-20"22"-3843,0 19 352,20 0 0,-20 0-544,0 0-545,20 19-353,20 1-447,0 21-1,0-22-96,19 1 96,1 0-128,0-1 1,-1 1-129,-19 0 64,-20 1 0,21-2 32,-42 1-32,1 0-32,0-1-384,-19 1-257,-1 0-992,20-20-1987,-19 0-1376</inkml:trace>
  <inkml:trace contextRef="#ctx0" brushRef="#br0" timeOffset="388396.4844">4505 10636 16976,'20'0'1729,"1"19"-672,-1 1 769,19 39-609,-19 2-224,0-2-352,0 21-193,-1-21-288,-19-20-64,20 0 0,0-39-32,-20 0 129,-20 0 63,20-19-288,-39-21-128,19 1-193,-20 0 321,1-22-64,-2 2-64,1-21-32,22 1-224,-3-1-33,1 2 257,20 17 256,20 22 128,19 0 385,-19 39-193,41 0-192,-22 0 0,1 39-95,-1 0-65,1 22 96,-20-22-224,-20 20-65,20-18-31,-40-2-96,20-19-225,-20 19-287,0-39-642,20 20-1088,-20-20-641,20-20-5093</inkml:trace>
  <inkml:trace contextRef="#ctx0" brushRef="#br0" timeOffset="388658.2031">4963 10477 17616,'18'39'3331,"-18"-19"-2370,0 19 545,20 1 223,-20 0-351,21-20-353,19 0-385,-22-20-255,43 0-129,-21-20-64,-1 0-96,1 1-128,-20-22-224,-20 2 32,0 19-193,-20-19 1,-20 19-225,-19-1-63,19 21-33,-19 0-320,19-20-32,-1 20-609,2 0-1441,19 20-1665</inkml:trace>
  <inkml:trace contextRef="#ctx0" brushRef="#br0" timeOffset="388948.2422">5299 10436 4260,'61'41'15214,"-23"-21"-13100,-18-1 0,-20 1-577,21 0-31,-21-20-289,0 19-544,-21-19-385,21 0-96,0 0 32,0 0-128,-20-19-32,20 19-64,0-20-96,0 0-160,20 1 224,1-22-192,19 21 224,-1 1-64,1 19 64,-1 19 0,1 1-96,-20 1-96,19-1-833,1 19-417,-20-19-544,1-1-1345,-3 1-705,2-20-9737</inkml:trace>
  <inkml:trace contextRef="#ctx0" brushRef="#br0" timeOffset="389361.3281">5994 10436 14125,'20'-19'5990,"-20"-1"-4677,-20 20-609,1 0 706,-1 0 127,0 20-320,0 19-512,-19 2-224,39-2-257,0 0 96,0 1-160,18-19 0,23-2-96,-1-38 65,-1 19-1,21-41-32,-21 2-32,1-1-160,-20-20-64,1 21 128,-21-20-65,-21 19-31,1-20-32,0 1-96,-19 20 128,-1-22 128,20 41 192,0 1 288,20-1 97,0 40-193,0-1 1,0 21-1,20 20-64,20-1-224,-1 0-31,21-18-610,-1 18-352,2-20 64,-2 2-320,-19-21-704,-21-1-1282,1 1-2947</inkml:trace>
  <inkml:trace contextRef="#ctx0" brushRef="#br0" timeOffset="389628.9062">6590 10278 14573,'0'-40'3972,"0"21"-2274,-20 38-193,-20 1-96,20 19 225,-19 2-161,19-2-640,20 20-641,0-18-96,20-21-128,0 19 64,39-39 97,0 20-161,2-20 96,-3 19-128,-17-19 31,-2 20 66,-39 0-66,0 1-31,-19-2-64,-21 1-128,-1 0-577,-18-1-864,19 1-1955,-19-20-1665</inkml:trace>
  <inkml:trace contextRef="#ctx0" brushRef="#br0" timeOffset="390114.2578">7364 10179 16815,'0'-100'1250,"0"61"671,0 19-735,20 20 351,-20 0-352,0 20-64,0 39 64,20 2-384,-1 17-224,21 2-225,1-1-192,-3 1-160,23-21 96,-22 0-512,1-18-289,-1-22-480,1 1-737,-40 0-1089,0-20-1409,-20 0-9961</inkml:trace>
  <inkml:trace contextRef="#ctx0" brushRef="#br0" timeOffset="390498.0469">7265 10536 17232,'20'-59'3811,"19"18"-1761,1 2-320,19 0-865,-19 19-609,1 20-96,-23 0-128,43 0-96,-23 0-288,23 20-225,-22-1-191,21 1 319,-20-20 33,19 20 320,-18-1 64,-23 1 64,23 1 544,-21 18 129,19-19 96,-19 0-65,20-20-127,-20 19-161,19-19-159,-19 0-97,0-19 0,0-1-160,-1-19 96,-19 19-256,-19-1 0,-1 1-289,-20 1 65,1-1-128,-1 20 31,-19 0-351,19 0 383,-1 0 97,3 20-865,17-1-897,21 1-1954,-20 1-7975</inkml:trace>
  <inkml:trace contextRef="#ctx0" brushRef="#br0" timeOffset="391063.4765">8913 10099 15983,'-20'-39'3875,"20"39"-1312,0 0-1154,0 39 32,0 0-95,0 22-97,20-2-320,0-20-417,-1 22-416,21-2 0,-20-20-288,19 2-448,1-22-225,1 1-416,-23 0-577,2-1-1633,-20-19-2083</inkml:trace>
  <inkml:trace contextRef="#ctx0" brushRef="#br0" timeOffset="391265.625">8694 10497 21236,'59'-61'1665,"2"22"-608,-2 0-32,20-1-320,-19 0-193,-21 20-320,21-19-256,-39 19-640,17 0-257,-18-21-416,-20 22-1346,0-21-1601,-20 21-8360</inkml:trace>
  <inkml:trace contextRef="#ctx0" brushRef="#br0" timeOffset="391721.6797">9111 9960 15374,'21'39'2787,"-21"2"-898,18 18-223,22 2 0,-19-2-33,-1 0-672,18 1-416,-17-1-193,-1-20-352,19 2 0,-19-21 128,0-1-96,-20-19-32,0 20-32,0-20-128,0 0 224,0-20-128,0 1 32,0-1 32,0-21-32,0 22-32,0-21-192,20 21 31,0-1 97,-1 20-32,21 0 256,-20 0-64,21 20 0,-3-20 32,3 19 0,18-19 0,-19 0 0,-1 0 65,1-19 31,0-1 0,-21-21-96,-19 22 0,0-1 0,0 0-64,-19 1-64,-21 19 0,20 0 64,-19 19 32,19 1 96,0 0 32,0 20 0,40-20 65,0 19 31,19-19-32,1-20-128,19 20-96,1-20-480,-1 0-577,-18 0-481,17 0-2466,-17 0-6758</inkml:trace>
  <inkml:trace contextRef="#ctx0" brushRef="#br0" timeOffset="393598.6328">11096 10417 6982,'0'-40'2947,"0"21"-385,-20-1 33,20 0-65,-19 20-352,-1-21-512,20 2-97,-40 19-320,19 0-95,3 19-129,-23 22-97,1-2-127,22 1-32,-3 20-96,21-1-225,0-20-288,0 1-96,39 0 0,1 0-32,19-40-480,22 19-385,-2-38-224,0-1-480,-18 0-577,-2 1-737,-1-2-1697,-37-19-7272</inkml:trace>
  <inkml:trace contextRef="#ctx0" brushRef="#br0" timeOffset="393814.4531">11393 10456 10441,'-38'0'7495,"38"21"-5156,-20-21-129,20 20-160,20-1-257,-20 21-447,20-21-610,19 1-319,1 0-33,-1 1 1,21-21-289,-21 0 0,21-21-353,-21 1-159,1 0-257,1-19-384,-23 19-480,-18 1-513,0-1-1794,0-1-1953</inkml:trace>
  <inkml:trace contextRef="#ctx0" brushRef="#br0" timeOffset="394090.8203">11851 10060 19154,'20'-40'2498,"-20"40"-1377,19-21 384,1 21-31,-20 0-129,20 41-96,-20-2-288,20 1-384,-20 20-193,20-1 1,-1 0-193,21-18-128,-20 18-64,21-20-417,-3-19-191,-18 1-449,1-1 96,-1-1-673,-2-19-768,-18 0-1890,-18-19-6951</inkml:trace>
  <inkml:trace contextRef="#ctx0" brushRef="#br0" timeOffset="394292.9687">11652 10358 20018,'-60'0'3556,"60"-20"-2019,20 20 289,41-20 0,-3-1 31,42-18-928,19 19-768,-20 1 31,21-1-192,-41 0-32,0 20-513,-19-19-352,-41 19-384,1 0-96,-20 19-449,0 1-993,-20-20-2882</inkml:trace>
  <inkml:trace contextRef="#ctx0" brushRef="#br0" timeOffset="397994.1406">13835 11151 5669,'-18'-19'2178,"18"-1"-512,-21-21 63,21 22 33,0-1-225,-20-19-95,0 19-193,0 0-192,0 1-32,1-2-64,-1 21 0,0 0-193,0 21-127,0 18 32,1 0 191,19 20 1,-20-18-128,40 18-193,-1 2-127,21-22-257,0-19 96,19-1-160,2-19 161,18 0-97,-20-19-96,20-1 32,-19 0-128,-1 1 96,2-22-224,-43 1 128,2 1 0,-20-2-32,0 2-65,-20 0 65,-19-1 0,-1 21 32,-19-2-64,-1 21-192,21-20-385,19 20-480,-21 20-961,23 1-1729,18-21-5766</inkml:trace>
  <inkml:trace contextRef="#ctx0" brushRef="#br0" timeOffset="398920.8984">14471 11151 4580,'-20'-19'2370,"0"19"193,1 0-321,19-20-385,0 20-223,-20 0 160,20 0-225,0 0-384,0 0-288,20-20-96,-1 20 32,1 0-417,40 0 225,-1 0-33,20 0-255,20 0 31,21-21 96,39 2-223,0-1-65,39 0 0,-20 1 64,21-21-64,-19 40-63,-22-19-65,-19 19-96,-1 0 128,-39 0-64,-18 0-32,-2 0 0,-20 19 96,-19-19-160,-19 0 64,-3 0-64,-18 20-161,0-20-159,0 0-128,0 0-193,0 0-320,0 0-929,20 0-608,-20 0 320,20 0-1186,-20-20-5604</inkml:trace>
  <inkml:trace contextRef="#ctx0" brushRef="#br0" timeOffset="399166.9922">16834 10934 7302,'-41'0'4677,"21"0"-1314,2 0-608,-3 19-353,-19 1-384,20 19-257,20 1-575,0 0-386,20-20-159,20 19-193,-1-19-31,22-20-97,18 0 32,0-20-127,0 1-65,-19-21-32,-1 19-32,-39-18-32,0 0 32,-40 19-128,0 0 32,-39 1-320,-1-2 128,-19 21-129,0 0-351,0 21-674,0-2-1312,18 21-3204,22-21-11945</inkml:trace>
  <inkml:trace contextRef="#ctx0" brushRef="#br0" timeOffset="400394.5312">14034 11569 864,'-19'-61'3780,"-1"42"-897,0-1-769,20 0-513,-20 1 161,20 19 256,0-20-545,-21 20-352,21-20-64,0 20 64,0 0-32,0 0-448,0 0-161,0 20 257,0 0 32,21-1-161,-21 21 33,20 20 0,0-21-65,0 40 65,-1 1-257,21 20 0,-20 18-63,19 1-1,1 1 32,-20-20-95,1-2 31,-3-18 128,2-41-95,-20 20-97,20-18-32,1 38-128,-1-19 128,-2-1-160,3-19 96,-1-1-64,0 2 0,-20-22-96,20 1 97,-20-20-33,0 0 32,0 0-96,0 0 64,0 0 0,0 0-32,-20 0 32,20-20-96,0 20 96,-20 0 32,20 0-128,0 0 64,0-19-32,0 19 0,0 0 64,0 0-64,0 0 64,0-20 64,0 20-128,0 0-32,0-21 64,-20 21-96,20 0 96,-21 21-33,3-1 33,-2 19-32,-1-19 64,1 39 65,0 1-1,20-1-64,0 1 64,0-1-96,20 0 32,0 2 32,1-2-96,17-39 0,3 20 128,18-40-224,-19 0 32,19 0-64,-19-40-97,-20 20 97,0-19 128,-1-20-160,-19-2-224,-19 2 255,-21-1 97,20 1-32,-19 19-288,-1 21-289,0 19-384,1 0-672,19 0-1699,0 0-6949</inkml:trace>
  <inkml:trace contextRef="#ctx0" brushRef="#br0" timeOffset="401413.0859">14967 13376 6053,'-39'0'3492,"19"-22"-1955,0 3-448,0 19 192,20-20 385,0 20-129,0-20-480,0 20-736,0 0 255,0 0-63,20 0 159,0 0-63,0 0-129,19 20-63,1-20-33,-1 0 0,22 0-31,-3 0-257,3 0 0,18 0 0,0 0-32,0 0 64,20 0-64,1 0-32,19-20 32,0 20 0,1-19-96,18 19 128,1-20-31,-19 0 255,-1 20-320,-20 0 0,-20-21 0,20 21 0,-40 0 128,2 0-352,-2 21 192,-19-21-32,-1 0-32,1 0-97,-20-21 193,19 21-192,-19 0 192,0 0 0,0 0 32,1 0-32,-1-19 64,-2 19 64,-18-20 65,21 20-33,-1 0-64,-20 0 0,20-20-96,-20 20 64,0-19 0,0 19 32,0-20 32,0 20 96,0 0-95,-20 0 191,0 0-128,-1 0 160,3 20-31,-2-1-97,-21 21-64,21 0-32,20 0-64,0-1 96,20 0-128,0-17 0,21-3 33,18-19 31,0 0-32,21 0-64,-21-41 128,0 22-96,2-21 64,-23 1 0,-18-21-32,1 20 0,-21 1-32,-21 19 64,-17-20-192,-3 20-384,1-19-577,1 19-1346,-1 0-3330,1 1-8809</inkml:trace>
  <inkml:trace contextRef="#ctx0" brushRef="#br0" timeOffset="402100.5859">16893 11210 5220,'-21'-19'3556,"3"-1"-321,18 20-961,-20-20-640,20 20 63,0-19 321,0 19-288,0-20-417,0 20-416,20 0-96,-20 20 95,18-1-95,3 1-192,-1 19-33,0 2-159,0 38 31,-1 1 1,1 18-65,0 2 64,0 0-63,0 18-129,19-18-128,-19 19-32,0-40-128,19 20 288,-19-18-63,0-3-33,21-19 32,-21 2-96,-2-22 32,3 20 0,-1 1 64,0-1-128,0 2 65,-1-22-65,1 20-32,-20-39 32,20 21-96,0-41-96,-20 19-129,0-19-95,0 0-128,20-19-353,-20-1 192,0-1-64,0 1-352,-20 20-256,20-19-673,0 19-2178,0 0-6021</inkml:trace>
  <inkml:trace contextRef="#ctx0" brushRef="#br0" timeOffset="403989.2578">14730 13196 3971,'-20'0'2403,"20"0"-1186,-21 19 96,21-19 224,-20 0-63,20 0-385,-20 0-192,20 0 0,-20-19-65,20 19 193,0 0-64,0 0-288,0 0-385,0 0-64,0 0 129,0 0-1,0 0-160,20-20 128,0 0-127,0 1-1,21-1 96,-23-19 32,23 18-31,-1-19-1,-21 1-32,21 19 32,19-40 65,-19 21 95,0-1 1,19-19 351,0-1-319,2 1-353,-2-2-32,1-17-64,19-2-64,-20 1 96,2 18-64,-3 2 64,3 0 32,-22-1 161,21 1-33,-21-1-160,21 1 256,-21 19-192,22-20 0,-23 21 65,23-20 63,-22 18-64,1 1-64,-1 1 0,21 0 64,-21-2 65,1-18-97,0 20-32,-1-1 128,2 0-32,-1 0 1,-1 1-65,1 19-96,-1-21 192,-19 22-128,0-1 0,0 0 0,0-19 0,-1 19 1,-19-1-1,0 21-64,0-19 64,0 19-160,0 0-128,0 0-449,0 0-352,0 0-480,0 19-769,0 2-2595,-19-1-7238</inkml:trace>
  <inkml:trace contextRef="#ctx0" brushRef="#br5" timeOffset="412476.5625">13975 10536 1345,'20'0'1153,"-20"0"96,0 0 96,0 0 513,0 0-32,0 0-385,-20 0-416,20 0 0,0 0-160,0 0-192,0 0-161,0 0 1,-20 0 31,20 0 65,0 0-65,0 0-127,0 0-161,-21 0-64,21 0-96,0 0 0,0 0 32,-18 0 32,18 0 1,0-20 31,0 20 0,0 0 0,0 0 96,0 0 1,0 0-129,-20 0-32,20 0-64,0 20-32,-20-20 32,-1 0-96,21 20 64,-20-20-32,20 19 64,-18-19 32,18 0 96,-21 0 161,21 20 31,-20-20-128,20 0-63,-20 0-97,20 20-32,-20-20-32,20 0-32,-20 21 0,1-2 64,19 1-64,-20-20 32,0 20-128,0-1 192,0 1-64,1 0-32,-21-20 64,20 21-96,-1-1 64,3-1-32,-2 1-96,0 19 96,-21-19 96,23 0-96,-3 1 0,-19-2 0,20 21 0,1-21 32,-1 21-64,-20 0 32,20-20 0,1 19-32,-1-19-32,-20 19-32,20-17 0,-19 17 96,-2 20-128,21-39 160,-18 40-64,-3-40 32,21 19-65,-19 0 97,19 2 1,0-2-194,-20 1 257,21 19-128,-1-18-32,0-2 32,0 20-32,-1-18 64,-17 18 0,18-20-32,-1 2 0,-17-2-96,38 20 128,-20-20 0,-1 2-128,1-2 160,20 20-64,-20-18 0,20-1 32,0-1-128,-19 0-32,19-18-33,0 19 65,0-21 0,0 21 64,0-1 96,0 2-128,0-2 160,0 0-192,0 2 160,19-1-32,1-21 0,-20 1-32,20 19 32,1-19 96,-1 21-320,-2-22 32,2 21 32,21-1 96,-21-19-33,-2 20 97,23-20-32,-21 19 32,0-19 97,-1 0-162,21-1 33,-20 2 32,0 19-32,-1-21 32,1 1 0,20 0 64,-19 21-128,-1-22 64,-2 1 0,2 0 32,1-1-64,-1 1 0,0 19-32,-1-18 64,1-1 0,0 0 0,0-1 0,0 1 0,-1 0-32,1-1 32,0 1 0,0 1 0,0-1 0,-1-20 0,1 19 0,0-19-32,0 20 32,1-20 0,17 20 32,-17-20-32,-1 19 32,0-19-64,-2 0 32,3 0 0,-1 20 32,20-20-64,-21 0 32,21 0-32,0 0 32,-1 21 32,1-21-64,-20 0 64,19 0 0,2 0-32,-1-21 32,-1 21 32,-19 0-64,20 0 0,-1 0 0,1 0 0,-1 0 0,1 0 0,1 0-32,-3 0 32,3 0 0,-3-20-32,3 20 64,18 0-32,-19 0 0,0 0 0,-1-19 64,1 19-32,19-20-32,-19 20 97,1-20-65,18 20 32,-19-19-96,-1-1 32,21 20 32,-21-21-32,21 1-32,-1 1 64,-18-1-96,18 0 32,-1 1 0,-17-21-33,18 0 130,-19 0-65,19 21 0,1-40 0,-19 18 0,18 1 0,0 1-97,-19-2 1,19-18 32,-19 20 0,0 0 64,19-2 0,-18-18 0,-3 20 0,3-2 0,18-18 0,-19 20 32,-1-22-64,1 22 32,19-20 0,-19 18-96,-20 2 64,39-20 0,-18-2 32,17 2-32,-17 0 32,18-1 0,-19 20 0,0 1 0,-1-21 0,1 20 0,19 21 0,-18-21 0,-3 0 32,3 0-192,18 1 448,-19 0-256,19-2-32,-19 2 0,0-1 96,19 1-64,-18-2 32,-3 2-64,3-20 129,-1 18 31,-1 2-32,1-1-32,-1 1 0,-19-21 0,0 20-32,0 1-96,0 0 64,-20-22-32,0 22-32,0-1 96,-20 0-96,20 0 64,-20 1-64,0 0 64,20-2-32,-20 2 0,1 19-32,-21-19-32,20 19 96,0-21-96,-19 21 0,-1 1 32,1-1 0,19 0 64,-21 1-64,1-2 96,1 1-160,-1 0 160,1 1-32,-21-1 64,21 20-96,-21-20 32,1 20 0,-2 0-96,2-19 128,0 19-128,-1 0 64,1 0-64,-2 0 32,23 0-64,-23 0 160,2 0-32,-1 0-128,1 0 160,0 19-96,-1-19 32,1 0 96,-20 0-160,18 20 128,2-20-64,-1 0 32,1 0-64,0 0 0,-2 0 32,23 0 64,-23 0-160,2 0 160,-1 0-96,21 0 32,-21 0 96,1 0-192,-2 0 128,2 0-32,0 0 0,19 0-96,0 0 128,-19 0 0,19 0 32,1 0 32,-1 0-32,1 0 128,-2 0 1,1 0-33,-19 20 0,19-20 64,-19 0-96,19 19 0,-19-19 64,19 0 193,-19 20-129,-2-20-64,2 20-96,-20-20-96,19 21-480,1-21-769,0 19-641,-2-19-865,2 20-6245</inkml:trace>
  <inkml:trace contextRef="#ctx0" brushRef="#br5" timeOffset="413248.0469">12566 12104 3427,'0'0'1249,"0"0"1185,0-20 801,0 20-1185,0 0-224,0-19 0,-21-1-353,1 20-192,0 0-96,-19-20-160,-21 20-288,1 0-256,-40 20 95,-21-20-224,-38 20-127,-2-1-193,2 1 64,19 0 288,1-1-192,18 2-256,21-21-576,19 20-994,21 0-1377,0-1-640,39 1-8104</inkml:trace>
  <inkml:trace contextRef="#ctx0" brushRef="#br5" timeOffset="413870.1172">10144 12343 14125,'-20'39'1505,"20"-19"-384,0 0 129,0 20-33,20 0-320,-2-1-97,-18-19-351,21-1-161,-1-19 224,-20 20 225,0-40-513,0 20-95,0-19-1,0-1-64,-20-19-96,-1-1 0,-17-20-64,18 1-33,-21-21 1,23-19 64,18 39 0,0 1 96,18 39 192,2 1-63,1 19 31,19 19 128,-1 1-256,1 19 192,-1 20-128,1 2 33,20-22-1,-21 0-96,2 22-32,-3-41 64,3-1-96,-21 1-96,0 0-288,-1-1-33,21 2-191,-20-1-257,-20 0-673,0-1-640,0-19-608,0 20-1891</inkml:trace>
  <inkml:trace contextRef="#ctx0" brushRef="#br5" timeOffset="414067.3828">10223 12382 15983,'-61'-19'3459,"43"19"-1729,18-20-834,0 0 97,18 1-256,3-3-545,19 3-128,-1-1-256,1 20-449,0 0-704,-1 0-961,1-20-1153,-19 20-9962</inkml:trace>
  <inkml:trace contextRef="#ctx0" brushRef="#br5" timeOffset="417755.8594">18263 12700 128,'0'-20'3427,"0"20"-1153,0-20 64,0 20-64,0-19-480,0-1-288,0-1-321,0 21-224,0-20 192,0 1-64,0-1-64,0 20-353,0-20-127,-20 1 95,0 19 1,0-20-129,1 20-63,-1-20-97,0-1 1,-21 21-193,3 0-64,-3-19 128,1 19-128,-19 0 0,39 0-32,-39 0-32,19 0 0,1 0-64,-1 0 128,-1 0-64,3 19 0,-3-19-64,2 0 64,-1 21-32,-19-1 32,19 0-32,0 19 0,1-19 0,-22 19-32,23 2 0,-3-2 64,1 0-32,-19 2 32,19-1-32,1-1 0,-21 0-64,21 2 32,19-2 225,-21 20-129,23-19 0,-2 0-32,20 0 32,0-1-32,0 0 32,0 2 0,20-2-96,-2 1 224,3 1-32,19-22-32,-20 1-64,19 0 0,1-1 33,19 1-97,-19 0 96,-1-1 0,21 2 64,-19-21 0,18 20 96,0-20 65,21 0-193,-1-20 32,21-1-64,-21 2-96,20-1-32,0 0 64,0 1-32,-20-1-64,2 0 96,-2 1-64,-20-22 0,-19 21 32,19-19 0,-39-1 32,21 0 32,-23-19-64,2 19 128,-20-20 96,0 1 33,0 0-65,0-1 96,0 20-256,0-19 96,-20 18-32,2-18-64,-3 20 32,21-2-32,-20 2 161,0 0-97,-19 19-96,19 0 64,-20 20-64,20 0-96,-19 0-449,19 20-160,-20 0-416,21-1-736,-1 1-1731,0 0-4580</inkml:trace>
  <inkml:trace contextRef="#ctx0" brushRef="#br5" timeOffset="418883.789">18599 12422 7046,'-18'0'2883,"-2"0"-321,20 0 65,0 0-609,0 0-705,0 0 0,0 0-160,0 0-192,0 0-256,20 0 64,-2-20 159,3 0-255,-1-19-256,20 0-1,-1-22-224,1-18-32,19-1 0,20 2 193,2-2 191,18-20-191,-20 21 1024,20-1-929,-20 21-256,0 0-159,2 38-33,-22-18-385,20 39-159,-19-20-97,-1 20-256,-18 0-320,18 20-577,-19-20-1537,-1 19-2338</inkml:trace>
  <inkml:trace contextRef="#ctx0" brushRef="#br5" timeOffset="419716.7969">20268 11071 14125,'0'-19'2819,"0"-1"-65,20 20-127,-20 0-577,20 20-385,-1-1-480,-19 22-288,20-2-384,0 1-129,-20 1-96,20-2-96,0 0-31,-1-19-65,1 0-96,0 20 32,0-20-417,0 0-223,-20-1-161,19-19-224,-19 20-160,0-20-769,0 20-1153,0-20-1025,0 0-2049</inkml:trace>
  <inkml:trace contextRef="#ctx0" brushRef="#br5" timeOffset="420143.5547">20288 11112 3235,'0'-41'11595,"0"22"-9065,20-21 64,-1 1-255,21 0-578,19 18-544,-19-19-480,0 21-481,-1 19-224,-19 0 0,21 19-96,-41 1 64,18 21-128,-18-22 128,0 21 0,0-1 0,-18 0 32,18-18-32,18-1 64,2 0 32,0-20 97,21 19 63,-2 1-32,1-20-32,-20 20-96,0 21 129,-1-22-65,-19 21-32,0-21-32,-19 21-32,-1-21-64,-20 2-288,20-1-353,-19-20-480,19 20-993,-21-20-3267,21-20-10314</inkml:trace>
  <inkml:trace contextRef="#ctx0" brushRef="#br6" timeOffset="431621.0937">17091 11390 2690,'20'-21'3139,"-20"2"-1121,0-1 576,0 20-416,0-20-480,0 20-673,-20 0-288,20 0-33,0-19 161,-20 19 96,20 0-192,-19 0-97,19 0-191,0 0-33,0 0 97,-20 0-33,20 0-63,-20 19-257,0-19 224,0 20-127,-19 0-65,19 20-64,0-20-32,-1 0-32,3-1 64,18 1-224,0-20 160,0 20-96,18-20 96,3 0 1,19 0-1,-1 0 96,1 0-192,0-20 32,-1 20-32,1 0 0,-20 0 0,-1 0-32,-19 20 160,-19-20-160,-1 19 128,0 1-160,-39 21 192,19-22-96,20 1 0,-19 19-32,39-19 32,0-20 0,0 20-32,39 1 96,-19-21-32,20 0 32,-1 20-128,21-20 193,-21 0-193,1 0 0,-19 0-1,-21 19 1,0 1 161,-21 0-65,1-1-64,0 1 32,-19 21 32,-1-22-32,0 21-96,21-21 96,-1 1-481,20 0 962,0-20-834,20 0 354,-1 0 63,21 0 32,-20 0-32,0 0-96,-1 0-32,1 21 0,-20-21 64,0 19-32,-20 1 96,20 0-96,-19 19 0,-1-19-64,20-1 128,-20 2-96,20-1 64,0 0-32,20-1 0,0 1 32,-1 0-64,1-20 96,0 19-128,0 3 128,-20-3-64,21 1 0,-21 0 32,20-1-32,-2 1-224,-18-20 576,21 20-288,-1-20 64,0 19 0,0-19-96,-1 0-352,1 21-449,20-21-864,-20 0-2147,-20 20-4900</inkml:trace>
  <inkml:trace contextRef="#ctx0" brushRef="#br6" timeOffset="433288.0859">15027 13354 1665,'0'-19'9513,"-20"-1"-6150,20 0-1697,-20 1-385,20 19-192,0 0-576,0 0 383,0 19 33,20 21-160,-20 1-224,20 18-161,-1-20 96,1 0-127,0 2 63,-20-2 33,21-19 31,-21-20 97,20 0-161,-20-20-256,18 1-64,2-1 0,1-21 0,-1 2-96,0-20 0,-2 20-64,3-2 0,-1 1 32,-20 40-96,20-19 128,0 19-32,-1 19 64,1 1-64,0 0 96,0-1-96,0 22 32,-1-41 64,1 20-64,0-20 64,0 0 0,1 0-32,-1-20 32,-2-21 32,2 22-96,1-21 64,19 21-96,-21-1 97,1 0-162,-20-1 97,20 21-32,0 21 32,0-21-32,19 20 64,-19 0-32,0-1-32,0 1 96,-1-20-64,1 0 0,0 0 97,0-20-97,19 1 32,-19 19-64,1-20 64,-1 0 0,0-1-96,-2 21 31,3-19 66,19 19-98,-20 19 97,-1-19 1,21 21-98,-20-1 97,0 0 1,19-1-33,-19-19 0,0 0 96,0 0-64,19 0 96,-19-19-96,1-1-32,-1 0 32,18-1-64,-17 21 32,-1-19 0,0 19 0,0 0 64,19 0 32,-19 19-64,0-19 32,19 21-32,-19-21-32,20 0 128,-19 0 64,-3 0-128,2 0 33,0-21-33,1 21-32,-1 0-32,-20 0 0,18 0-289,3 0-255,-1 0-385,0 0-512,0 0-802,-1 0-2529,-19 0-5926</inkml:trace>
  <inkml:trace contextRef="#ctx0" brushRef="#br6" timeOffset="433990.2344">17389 12462 9384,'0'0'2659,"0"0"-577,0 0 384,20-21 65,-20 21-417,0-19-641,0-1-993,0 20 65,0 0-65,-20 20 97,20-1-97,-19 2-191,-1-1 255,0 19-95,0 1-193,-1-21-288,3 22 160,18-21-96,0-20-32,0 19 160,18-19-192,3 20 32,-1-20-160,0 0 0,0 0 64,-1 20-225,1-20-447,0 19-449,0-19-417,0 20-1249,-20 1-1217,0-1-11530</inkml:trace>
  <inkml:trace contextRef="#ctx0" brushRef="#br0" timeOffset="440481.4453">22392 10695 12459,'0'-59'1153,"-21"18"1025,21 41-64,0 0 161,0 0-642,-20 41-288,20 37-159,-18 22-258,-3 20-255,21 38 64,0-18-417,0-3-160,21-17-32,-3-1-320,2-40-128,21-19-225,-1-20-223,-1-21-642,1 1-704,-1-20-1505,1-20-1410</inkml:trace>
  <inkml:trace contextRef="#ctx0" brushRef="#br0" timeOffset="441154.2969">22849 10636 9673,'0'-61'2274,"0"42"-352,0-1-257,0 0-31,-20 1-65,20-1-320,0 20 1,-20 0-129,-1 20-289,1-1-159,-18 21-64,-3-1-33,21 21-352,1-1 1,19-39 127,0 21-384,19-21 96,1-20-32,0 0 96,21-20-32,-23-21 32,23 21-160,-21-19 32,0 0 64,-1 18 0,-19 1-64,0 0 32,0 20 33,-19 0-65,19 20-129,0 0 226,0 20-642,0-20-448,19 19-416,21-19-801,-20 0-1666,19 1-6726</inkml:trace>
  <inkml:trace contextRef="#ctx0" brushRef="#br0" timeOffset="441960.9375">23365 10516 13805,'0'0'1761,"19"0"-63,-19 20 448,0 0-416,0-1-673,0 21-289,0 0-31,0-20-64,0 0-129,0-1-95,0-19 159,0 0-192,0 0-191,0 0-193,0-19 32,20-21-32,-20 21-32,0-22 32,0 21-96,20-19 64,-20 19-96,20 1 64,0 19 64,-20 0-64,19 19 0,-19 1 96,20 0-64,0 19 0,-20-19 32,20 1-64,1-21 128,-21 0-32,18 0-32,2-21-64,-20 1 96,0 0-96,0 1 32,0-1 0,21 0-32,-21 1 128,20 19-64,-20 0 96,20 19-160,-2 1 32,-18 19-352,41 1-449,-41-19-801,40 18-1472,-21-19-1186,-19-1-4837</inkml:trace>
  <inkml:trace contextRef="#ctx0" brushRef="#br0" timeOffset="442153.3203">23821 10636 3267,'40'0'14862,"-40"0"-12140,19 19-512,-19-19-832,20 20-866,-20 0-416,20-20-192,0 0-769,-20 19-960,0-19-1635,0 0-896</inkml:trace>
  <inkml:trace contextRef="#ctx0" brushRef="#br0" timeOffset="442416.9922">23861 10417 14894,'19'-20'2786,"1"20"-191,-20 20 223,20-1-992,0 1-673,1 21-416,-21-2-353,18 0-192,22 1-63,-19 0-1,-1-20 64,-2 0-160,2-1 64,-20 1-32,0-20 192,0 0-96,21-20-96,-21 1 1,0-1-97,20 0-33,-20 1-127,20-2-96,0 21 64,-1 0-481,1 0-704,0 21-929,0-2-1506,-20 21-1409</inkml:trace>
  <inkml:trace contextRef="#ctx0" brushRef="#br0" timeOffset="443040.039">23285 11369 11979,'-19'-39'2242,"-1"19"-480,20 1 768,-20-1 32,-1 20-608,1 0-608,20 0-289,-20 20-257,2-1-223,-3 21-1,1 0-191,20 0-97,0 19-224,20-40-32,1 22 0,-3-21-288,2-1-257,21 1-351,-1-20-450,-1 0-1152,-19-20-1794,0 20-993</inkml:trace>
  <inkml:trace contextRef="#ctx0" brushRef="#br0" timeOffset="443288.0859">23464 11350 13292,'-20'19'5766,"20"2"-3813,-20-1-383,20 0 31,0-1-448,0 1-448,20 0-417,0-1-95,-1 1-161,1-20 32,20 0 32,-19 0-256,17 0-449,3 0-384,-21-20-480,-2 20-962,3-19-1857,-21 19-9321</inkml:trace>
  <inkml:trace contextRef="#ctx0" brushRef="#br0" timeOffset="443485.3515">23781 11171 18961,'20'-20'3780,"-20"40"-2210,0-20-97,0 39-224,-20-17-416,20 17-513,0 0-192,0 20-288,20-18-192,0-2-449,0-19-352,0 19-801,-1-39-1185,-19 20-1986</inkml:trace>
  <inkml:trace contextRef="#ctx0" brushRef="#br0" timeOffset="443670.8984">23722 11350 4260,'-59'0'14862,"59"-20"-12556,-20 20-288,20 0 288,38-20-673,-17 20-576,39 0-704,-21 0-417,21-19-385,-21 19-544,22 0-1505,-23 0-3043,3 19-11884</inkml:trace>
  <inkml:trace contextRef="#ctx0" brushRef="#br0" timeOffset="444135.7422">24337 11210 15566,'0'-59'2851,"0"40"-289,0-21 321,0 19-545,20 2-640,-20-1-897,0 20-193,0 20-63,-20-1-129,20 2-224,-20 19-192,20 19-224,0-18-481,0-2-255,0-19-610,20 19-1120,0 0-2820,1-18-10793</inkml:trace>
  <inkml:trace contextRef="#ctx0" brushRef="#br0" timeOffset="444312.5">24357 11608 18513,'21'20'2947,"-21"-20"-929,0 19-545,18-19-1121,-18-19-480,20 19-608,-20 0-1442,20 0-2243,1-20-9672</inkml:trace>
  <inkml:trace contextRef="#ctx0" brushRef="#br0" timeOffset="444684.5703">24675 10397 22004,'59'20'1826,"-39"-1"-96,0 1 95,19 40-223,2-1-321,-3 21-896,3 19-193,-21 1-32,-20 19-224,0 0-32,0-20-32,-20 1-129,-1-1 65,1-20 96,-18-20-160,17-18-97,-19-2-95,21 0-513,-1-19-993,0-20-2146,0 0-8199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1:50:48.82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FFFF00"/>
    </inkml:brush>
    <inkml:brush xml:id="br5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2203 3528 9256,'-20'-59'801,"20"39"897,-20 20-65,20-19-159,-20 19-129,1 19-288,-1-19 192,0 40-64,0 19 160,20 1-159,-21 19-226,42-19-447,-21 19-97,20-40 65,20 22-65,-1-42 33,1 1-65,19-20 0,20 0-63,-19-39-161,20-2 32,-22 1-96,-17-19 0,-1-1-192,-20 1 32,-20 0-128,0-1-64,-20 20 95,-20 21 129,-1-1-160,3 20-64,-23 0-64,2 0-609,19 20-897,1-1-2242,19-19-2242</inkml:trace>
  <inkml:trace contextRef="#ctx0" brushRef="#br0" timeOffset="1006.836">2819 3588 11050,'20'0'929,"-2"0"-545,2 0 1122,1 0-129,37 0-256,-17 20 224,18-20 1,21 0-193,20 0-353,17-20-255,23 20-33,-1 0 65,-1 0-129,42 0-191,-1 0-129,19 0 160,-20 0-96,1 0 0,-40 0 33,1 0 287,-23 0-31,-16 0-97,-2-21-288,-19 21 96,-22 0-96,3 0-160,-22 0 32,1 0-256,-20 0-161,-1-19-159,1 19-193,0 0-416,-20 0-577,20 0-448,0 0 128,-20 0-96,0-20-128,19 20 64,-19-20 1409,0 20 1121,0 0 1474,0-19 832,0 19-384,0 0-288,-19 0-320,19 19-225,-20 21 192,20-21-288,-20 22-256,20-2-352,20 1-161,19-1 193,1-18-128,19-21-97,2 0 0,-2 0-63,1-21-193,-21 1 64,1-19-64,0 19 33,-40-19-65,0-2-32,-20 22-224,-20-21-96,-19 40-193,-1-19-95,-20 19-545,1 0-1025,19 19-2082,1 1-1217</inkml:trace>
  <inkml:trace contextRef="#ctx0" brushRef="#br0" timeOffset="1746.0938">2381 3945 13773,'0'0'1153,"-20"0"256,20 0-608,0 20 64,0 0 960,0-1-191,20 42-385,-20-2-448,0 21-33,20-2 33,1 22-160,17 20-161,-17-2-159,-1 1-1,-20 0 32,20-20-256,-2 1-192,3-1 96,-21-20 0,20 21 160,-20-41-128,20 21 65,-20-21-65,0-18 0,20-2 64,-20 0-577,0-19 129,20 0-417,-20-20-480,0 0-545,0 0-640,0-20-1153,0 0-8201</inkml:trace>
  <inkml:trace contextRef="#ctx0" brushRef="#br0" timeOffset="2056.6406">2361 5831 18897,'0'99'1186,"0"-40"-258,0 2 354,40-22-225,-1 20 192,22-39-480,-2 1-673,1-21 0,19 0-160,-20-21 64,2 1-257,-23-19-127,3 0 128,-21-1-65,-20-1 65,0 2 32,-41 0 32,3 19 384,-3 20-288,-18-21 160,-1 21 96,1 0-128,19 0-288,-1 0-897,-17 0-2082,37-20-1602</inkml:trace>
  <inkml:trace contextRef="#ctx0" brushRef="#br0" timeOffset="2961.9141">3116 5911 10441,'0'0'1538,"0"0"-866,0 0 385,20 19 897,-1-19-64,21 20-320,19 0-738,22-1-287,-2 1-161,20-20 193,20 21-161,1-21-160,18 0-63,40-21-97,2 1 192,-2-19 224,21 19 257,-21-19 96,20-2-256,-38 22-289,-22-1-224,-19 0 32,-19 20-96,-21-19 0,-19 19-32,-1 0 64,2 0-352,-43 0 96,2 19-385,0-19 97,-20 0-161,21 0 1,-21 0 63,20 20-224,-20-20-192,0-20 96,18 20 353,-18-19 256,21-1 192,-21 20 192,0-20 0,-21 20 480,21 0 289,-18 20 160,-2 0-128,-1 19-256,21 0-33,0 22 65,0-22-193,21 0-127,17 2 63,23-21-128,-2-20 33,1 0 63,-1-20-192,20-21-64,-18 2-96,-23-20 64,-17 18 0,-21 2-128,-21 0 64,-17-1-96,-3 19-64,-38 2 0,20-1-160,-1 0-417,1 1-1473,19-1-3331,-1 0-9449</inkml:trace>
  <inkml:trace contextRef="#ctx0" brushRef="#br0" timeOffset="3722.6563">5856 3845 3683,'-21'-39'5061,"21"19"-2243,-20 1-704,20 19-256,0-20-160,0 20-33,0 0-319,0 0-257,-20 0-481,20 0-384,0 0 97,0 0 63,0 39 257,0-19 31,-18 19-159,18 22-1,18-2-95,2 0-65,0 21-32,1 20 161,17-2 63,-17 22-127,19-21-161,-20 19-96,-1 21 225,1-39-97,0 0-160,0-2-256,0-18 160,0-1 64,-20-19 0,19-1 0,-19 0 0,0-18-224,0-1-96,0-1-96,0-19-1,0 1-255,0-2-289,0-19-192,0 0-32,0 0-769,0-19-1441,0-2-1121</inkml:trace>
  <inkml:trace contextRef="#ctx0" brushRef="#br0" timeOffset="5011.7188">2679 5791 4260,'0'0'3491,"0"0"-2082,0 0-576,0 0-224,0 0-225,0 0 32,0 0-159,0 0-129,0 0 480,0 0 289,0 0-256,0 20-65,0-20-223,0 0-225,0 0-64,0 0 0,0 0 0,0 0 128,20 0 160,-20 0 193,0 0-1,20 0-31,0-20-129,-20 20 33,39-19 255,-19-1-127,21 0-129,18-20-63,-19 20-1,19-19-96,20-1-96,0-20 129,2 1-33,-2-2-32,0 2 224,20-19-31,-20 17-129,20-17 128,0-2-127,1 21-1,-1-22-96,0 3-256,0 17 737,21-17-545,-40 17-64,20 2-64,-1 0 128,0-1-160,0-19 32,0 19 96,1-19-96,-1 19 0,20-19 128,-40 20 32,21-1 33,-42 20-65,22-20 160,-20 1-192,-21 19-96,1 1 160,0 18 225,-21 1-33,1 1 32,-20-1-159,0 20-65,0 0-160,0 0-449,0 0-896,0 0-1666,0 20-2402,0-20-10058</inkml:trace>
  <inkml:trace contextRef="#ctx0" brushRef="#br1" timeOffset="8571.2891">2302 4104 8872,'0'-39'1281,"0"19"-288,0-1 448,-20 21-95,20-20 383,-20 20-255,0 0-353,20 0-160,0 0-193,0 0 33,0 0-160,0 0-225,-19 0-224,19 0-31,0 0 63,0 20-32,19-20 192,-38 0-224,19 21 225,0-21-97,0 20-32,0-20-128,-20 19 33,20-19-33,0 20 0,0 0-32,0-1-96,0 1 160,0-20-96,0 20 0,0 20 0,0-20-32,0 0 128,0 19-31,0-19-33,20 21 0,-20-22 128,0 21-192,0-1 160,0 2-224,0-2 32,19 0-32,-19 1 192,0 0-288,0 0 256,0-1-128,20 0 96,-20 22-128,0-22 0,0 0 96,0 1-256,0-40 128,20 60 64,-20-40-32,0 19 128,20-19-192,-20 21 224,0-2-128,20-19-64,-20-1-64,0 1 192,0 21-64,19-22-96,-19 1 0,20 0 64,-20-1-32,0 1 64,20 0 0,0-1-32,1 3-128,-3 17 160,2-39-96,-20 20 96,21-1-129,-1-19 65,-20 0-64,20 20 288,-2-20-192,3 0 32,-1 0 32,0 0 96,-20 0-192,20-20 64,0 20 97,-1-19-1,1-1-64,-20 20 64,20-20-32,0 1-64,0 19 96,-20-22-96,0 22 0,19-19 0,-19-1 64,20 0-32,-20-19 64,20 0-128,1-2 128,-21-18-128,20 0 64,-20-1 0,0-19-96,18-1 128,-18 1-160,0-1 416,0 1-224,-18-1-64,18 2 1,0-2 63,-20-1-64,-1 3-64,1 19 192,0-21-32,1 40-128,-21-20 160,20 21-128,-19 19 256,-1 0-320,-21 20 128,23 0-32,-23 0-160,22 20 0,-21 0-288,21 19-545,-1-18-801,20-1-2690,20 19-5669</inkml:trace>
  <inkml:trace contextRef="#ctx0" brushRef="#br0" timeOffset="10914.0625">8873 4639 1761,'-21'0'2082,"21"-19"-64,-18 19 160,18 0 0,-20 0-352,20 0-289,-20-20-223,20 20-97,0 0 0,0 0-192,0 0-224,0 0-257,20 0 129,0-20-33,19 20-191,1 0-65,-1 0-64,21 0-63,19 0 191,20 0-63,21 0-97,-1 0-128,1 0-32,38 0-64,0 0-96,2 0 96,18 0-96,0 0-64,21 0 32,-1 0 32,-18-19 32,18 19-32,-40 0 128,2-20-160,-42 20 192,-19-20 128,0 20 1,-18-19-129,-22-2 0,-19 1-32,-21 0 384,1 1-159,-20-1-161,-20 0 32,1 1-160,-21-3 64,-19 3-128,-2-1 32,3 20 96,-3-20-64,22 20-128,-1 0 0,20 0 160,20 0-256,20 0-96,0 0 192,39 0-1,2 0 194,-3 20-65,22 0 64,-20-1 64,-1 22-160,-19-1 160,-20 19-128,1-19-32,-21 0 96,-21 19-256,1-19-256,-20-20-225,20 19-800,-19-19-1154,19 0-928,0-1-1378</inkml:trace>
  <inkml:trace contextRef="#ctx0" brushRef="#br0" timeOffset="11333.9844">10561 3845 16463,'-20'-19'2050,"20"19"224,0 0-1281,0 19 929,0 21-417,20 1-672,-20-2-481,19 0-159,1 22-129,0-22 0,0 0-160,0-19-161,-1 0-223,1 1-481,0-2-416,0-19-705,0 0-1153,-20-19-64,0-2-9866</inkml:trace>
  <inkml:trace contextRef="#ctx0" brushRef="#br0" timeOffset="11645.5078">10342 3726 15118,'-99'41'2242,"59"-22"-480,-1 40-321,3 2 128,18-2-127,20 41-417,20-22-737,39 2-32,20-21 129,21-19 95,18 1-192,2-22 1,-1-19-193,21-19 64,-23-22-96,-17 1-256,-1-19-32,-19-1-225,-41 1-256,-39-21-127,0 21-65,-39-21 384,-21 40 321,-19 1 192,-20 19 64,-21 1 64,21 19-704,0 0-2051,0 0-2113</inkml:trace>
  <inkml:trace contextRef="#ctx0" brushRef="#br0" timeOffset="13224.6094">14550 4917 1505,'0'-39'673,"-20"39"-65,20-20 417,0 20 1698,0-19-65,0-1-768,0 20-192,0-21-1,-19 21-63,19-20-225,0 20-224,0-19 0,-20 19-192,20 0 128,0-20-160,-20 20-256,20 20-193,0-1 1,-20 1-1,0 21 1,20 18-97,0-20-320,0 22 417,20-22-449,0 0 32,20 2 0,19-21 32,-19-1-32,19 1-32,2-20 64,-2-20-288,0-19 417,1 18-386,-21-38 33,1 20 0,-20-22-64,0 2-384,-1-21 768,-19 1-512,-19 20 31,-21 19 225,-19 0-64,-1 1 32,-19 39 64,20 0 128,-22 0-96,22 20-128,19-1-865,1 1-1505,19 19-3043</inkml:trace>
  <inkml:trace contextRef="#ctx0" brushRef="#br0" timeOffset="14233.3985">15244 4580 1153,'0'-19'576,"0"19"289,0 0-513,0-20-127,0 20 1408,0 0 897,0 0-576,0 0-448,-18 20-129,18-20-384,0 0-288,0 19-65,0-19-63,-20 20 159,20-20-127,0 0-96,0 0 63,0 0 225,0 0 0,0 0-129,0 0 1,0 0-289,0 0-128,0-20-63,0 20-129,0-19 32,0-1-32,0 20-32,0-20 0,0-20 0,20 20-96,-2-19 64,3 19 0,-1-19 32,20-2 96,19-18 96,0 19 65,22 0 63,-2-19 128,20 0-31,20 18-129,1-18-256,38 0 64,0-2 225,2 2-129,18 20-160,0-2 64,2 2 0,-22 0-64,2 19-64,-22 0-64,1-1 160,-39 21-256,19 0 64,-60 0-481,0 21 1,-19-1-129,-20-20-544,0 20-545,-40-20-736,20 19-2211</inkml:trace>
  <inkml:trace contextRef="#ctx0" brushRef="#br0" timeOffset="14581.0547">18024 3508 9609,'-40'80'6758,"21"-40"-4932,19-1-769,0 20 64,39-18 96,1-2 352,1-19-351,38-1-418,-20 1-319,20-20-257,-19 0-64,-1-20-32,2 1-64,-23-21-256,-17 21-96,-21-42-32,-21 22-33,1 0 33,-39-1-64,-20 0 223,19 0 97,-19 21 128,0-1-192,0 20-480,-2 20-577,22-1-865,0 1-865,-1 19-1954</inkml:trace>
  <inkml:trace contextRef="#ctx0" brushRef="#br0" timeOffset="15269.5313">15305 4858 7110,'-20'0'2691,"20"0"-930,0 0-511,0 0 191,0 0-480,0 0-256,0 0 416,20 0-257,0 0-479,19 0-97,1 20-32,-1-20 1,1 0-33,21 0 0,-2 0 128,20 0 33,0-20 31,20 1-128,0 19-31,21-41-1,-1 21 96,20-19 1,-1-20 223,22 18-63,-2-18-1,2 20-32,-22-21-63,1 1-225,1 0 128,-2-2 129,2-18-161,-41 19-96,0 21 32,-40-1-63,-19 1-65,-20-2 0,-1 2 192,1 0-256,-20 19-96,0-1-128,0 1-257,0 0-31,0 1-865,0 19-1954,20 0-2179</inkml:trace>
  <inkml:trace contextRef="#ctx0" brushRef="#br0" timeOffset="16052.7344">18322 4024 1985,'-20'-39'5926,"20"19"-2178,0 20-1570,0-20-577,0 20-320,-19 0 1,19 0-386,0 0-383,0 0 160,19 20 319,-19 0 33,0-1-160,0 22 160,20-2-192,-20 20-224,20 2-1,-20 17-63,20 22-65,0 20-96,-1-2-63,-19 1-193,20 0-32,-20 1-32,0-22-160,20 2 320,-20-21 64,20 20-127,-20-18 191,21-3-320,-3 2 64,2-1-64,-20-19 32,21-1-128,-1-19-64,-20-1 32,20-18-96,-20-1 160,0-20-385,0 19-255,-20-19-1,20-19-128,0-1-416,0-1-320,-20 1-770,20 1-1504,-21-1-1538</inkml:trace>
  <inkml:trace contextRef="#ctx0" brushRef="#br0" timeOffset="16355.4688">18401 5911 17488,'-39'78'2787,"39"-37"-1506,0-1-160,0-1-288,20 0 32,-1 22-97,1-22-415,20 0-161,-1-19-192,22 0 32,-2 1 128,-19-2-192,19-38 32,-19 19-32,-1-21-128,-19-19 0,0 1-97,-20 0 97,-20-2 0,0 2 32,-19-1 96,-1 1 96,1 19 64,-1-1-128,-1 21-288,3 0-1762,-3 0-3043,3 0-11915</inkml:trace>
  <inkml:trace contextRef="#ctx0" brushRef="#br0" timeOffset="17637.6953">15325 5196 6886,'-20'-20'2691,"20"20"-706,0-20-992,0 20-32,0 0 321,-20 0-161,20 0-353,0 0-415,0 0-1,0 0 289,0 0-33,20 0-63,-20 0-65,0 0-96,0 0 97,0-19-225,0 19-160,0 0 161,0 0-33,0 0-96,0 0 0,0 0 96,0 19 193,20-19-65,-1 0 64,1 0-63,0 20-65,20-20-64,-1 20 32,1-20 1,1 19-65,18 1 0,0 0-192,21-20 64,-21 21 128,20-2-64,0 1 32,2 0 65,-2-1-1,0 21-96,-20-21 32,21 3-96,-21-3 96,20 21-128,-18-21 32,18 1-96,-20 21 129,1-22-129,-1 21 96,2-21 0,-2 21 0,20-21-96,-19 22 128,-21-21 0,21-1-32,-21-19 0,22 20-128,-23 0 160,3-20-96,-1 19 0,-1 1 0,1 1 32,-20-21-96,19 20 160,1-1-64,-1 1-96,-19 0 224,21-1-192,-3-19 32,3 20 128,-1 1-64,-1-21-32,1 0 0,-20 20 0,19-20-32,1 0 64,-1 0 33,-19 0-161,20 20 96,-19-20 32,-1 0 32,18 19 96,-17-19-128,-1 20-128,0-20 192,-20 20-64,19-20-160,-19 0 96,0 19 96,0-19-32,0 0-160,0 0-96,-19 0-32,19 0-1,-20-19-511,20 19-193,0 0-993,0 0-1505,0 19-993,0-19-8104</inkml:trace>
  <inkml:trace contextRef="#ctx0" brushRef="#br2" timeOffset="21467.7735">3890 3350 8456,'0'0'1569,"0"0"193,0 0 992,0 0-1056,0 0-609,0 19 384,-20 1-95,20 0-257,0 20-353,0-20-351,0 0-225,-19 19-64,19-19-192,0-1-448,19 2-1410,-19 19-1666,0-21-2561</inkml:trace>
  <inkml:trace contextRef="#ctx0" brushRef="#br2" timeOffset="22132.8125">3950 4700 13100,'-20'-20'1954,"0"20"-289,20 0 129,0 0-993,0 20 256,20-1 448,0 1-576,-1 19-480,21 2-161,0-21-224,-21 19 32,21-19-288,1-1-129,-23-19-575,23 20-33,-21-20-673,0 0-1345,-1 0-2177</inkml:trace>
  <inkml:trace contextRef="#ctx0" brushRef="#br2" timeOffset="23294.9219">3851 3528 448,'-20'0'224,"20"0"-160,0 0 1602,0 0 608,0 0-512,-20 0-577,20 0-545,0 0-544,0 0-32,20 0 609,-20-20 256,0 20-128,0 0-33,0 0-127,0 0 256,0 0 96,0 0-192,0 0-321,0 0-192,0 0 65,0 0-33,0 0-32,0 0-224,0 0 129,0 20 447,0 0 33,0-1-97,20 2-127,-20-1-193,0 19 128,19-19-224,-19 0-31,0 19-33,0-18 0,0-1 192,0-1-96,0-19-64,0 20 0,-19-20-95,19 20-1,0-20-32,0 0 32,0 19-96,0-19 128,0 0-128,0 0 160,0 0-32,0 0 128,0 0 0,0 0 32,0 0-32,0-19-63,0-1-129,0 0 64,0 1-32,-20-1 0,20-21-32,0 22-32,0-21 32,0 1-32,0-2 0,0 22 32,0-21 32,0 21-32,0-1 0,0 0 0,0 1 32,0 19 0,0-21-160,-20 21-97,20 0-191,0 0-865,0 0-1730,-20 0-1441</inkml:trace>
  <inkml:trace contextRef="#ctx0" brushRef="#br2" timeOffset="24827.1485">16257 3726 2530,'0'-20'4708,"0"20"-1409,0 0-896,-19 0-385,19-19-161,0 19-159,19 0-385,-19 0-64,0 0-31,20 19 63,0 1 0,0 1-256,0-1-416,-1 19-257,1 0 289,0 1-449,1-19 0,-1 18 0,0-19-224,-2 0 96,3-1-256,-21-19-32,20 0-161,-20 20-351,0-20-546,0 0-992,0 0-2146,0 0-5958</inkml:trace>
  <inkml:trace contextRef="#ctx0" brushRef="#br2" timeOffset="25450.1953">16793 4422 11947,'-20'-20'1890,"2"20"-865,18-20 736,0 20 193,0 0 448,0 0-544,0 0-801,0 0-352,0 20 384,18 0 0,2-1-224,0 21-161,1 0-159,-1 0-193,-2-1-160,23 0-96,-21 2-64,19-21 1,-19-1-33,0 1-289,0-20-191,-20 20-193,0-20-256,0 0-384,0 0-545,0-20-2274,0 0-5541</inkml:trace>
  <inkml:trace contextRef="#ctx0" brushRef="#br2" timeOffset="27856.4453">4208 5752 11210,'0'-20'1698,"-21"-1"-705,21 2 1377,0 19 224,0 0-1280,0 19-1058,21-19 801,-21 41-128,20-2-225,0 1-255,19-1-1,-19 2-127,0-2-193,0-19-64,0 19 64,-1-18-64,1 19-32,-20-21-96,20 1-224,0 0-193,-20-1-352,0 1-800,21-20-1090,-21 0-159,18 0 127,-18-20-7815</inkml:trace>
  <inkml:trace contextRef="#ctx0" brushRef="#br2" timeOffset="28095.7031">4525 5752 8039,'0'-20'6598,"0"-1"-4227,0 21-418,0-19-191,21 19-449,-21 19 97,0 2-97,0 19-320,0 19-256,0 1-545,20-1 224,-20-20-320,18 22 0,3-22-128,-21-19-256,20 19-192,-20-19-289,20 1-673,-20-1-992,20-1-2178,-20-19-9994</inkml:trace>
  <inkml:trace contextRef="#ctx0" brushRef="#br2" timeOffset="29109.375">17012 5553 8263,'20'-20'3011,"-20"0"-1281,0 1 96,20 19 63,-20 0 418,0-20-193,0 20-641,0 20-1089,-20-1 33,0 21 159,0 0-95,0 0-65,1 19-288,-1-19-128,0 19 160,0-39-128,-1 19-32,21-19-64,0-20-160,-18 21-192,18-21-161,0 0-512,0 0-512,18 0-738,-18 0-479,21-21-3108</inkml:trace>
  <inkml:trace contextRef="#ctx0" brushRef="#br2" timeOffset="29348.6328">17310 5633 15758,'20'-20'3652,"0"0"-2659,-20 20-32,0 0 288,-20 20-32,0 0 32,-19 19-288,-2 21-416,21-1-289,-20-19-32,21 20-256,-1-40 160,0 19-448,20 0-161,0-19-255,0 1-449,0-1-1025,0 0-1986,0-20-2178</inkml:trace>
  <inkml:trace contextRef="#ctx0" brushRef="#br1" timeOffset="39370.1172">18461 3965 4388,'0'0'2338,"0"0"-384,0-20-801,0 20 192,0 0 64,0 0-288,0 0-448,-20 0-32,20 0 159,0 20 290,0-20 95,0 0 0,-20 0-224,20 0-32,0 0-417,0 0-32,0 0-127,0 0-1,-20 0-192,20-20-64,0 20-32,0 0 97,0 0-33,-19 0-32,19 0 128,0 0-96,0 0 32,-20 0 0,20 0-31,0 0-161,0 0 192,0 0 224,0 0-288,0 0-128,0 0 160,-20 0-96,20 0 192,0 0-95,-20 20-129,20-20-32,0 0 192,-20 0 32,20 0-128,0 20-32,0-20-64,0 0 192,0 0-160,0 0 32,0 0 32,-19 0 0,19 0 32,0 0-64,0 19 64,0-19-31,0 0-1,0 20-96,-20-20 96,20 0-96,0 21 32,0-21 0,0 20 64,0-1 32,-20-19-160,20 20 160,0-20-96,0 20 96,0-1-96,0-19 96,0 20-160,0 0 96,0 1 0,-20-2-32,20-19 0,0 20 64,0 0-160,0-20 224,0 19-96,0 1 32,0-20-96,0 20 64,0-1-64,0-19 32,0 22-32,0-3 32,0 1 32,0 0-32,0-1 32,0 1-32,0 0 64,0-20-64,0 21 64,0-2-32,0 1 64,0 0 0,0-20 97,0 39-97,0-19 0,0-1-64,0 2-32,0-1 0,0 19 0,0-19 0,0 0-32,0-20 128,20 19-96,-20 1-64,0 1 128,0-1-32,0-1 0,20 1-64,-20 0 128,0-1-288,0 1 480,0 0-448,0 1 224,0-21-64,0 20 64,0-1-32,0-19 64,0 20-96,0 0 0,0-1 32,20-19 32,-20 20-128,0 1 128,0-1-32,0-1 32,0 1-32,0 0 33,0-1-65,0 1 0,0 0 32,19 1 0,-19-21-32,0 19 0,0 1 0,0 0-64,0-1 192,20 1-64,-20 0-32,0-1-32,0-19 32,20 22 0,-20-3 32,0 1-96,0 0 64,20-20 64,-20 19-160,20 1 64,-20 0 32,0 1 32,19-2 32,-19 1-64,20 0 32,-20-1-64,20 1 0,-20-20 32,20 20-64,-20-1 96,21-19-64,-21 21-64,0-1 64,18-20 96,-18 20-192,20-1 96,-20-19 0,21 20 32,-21-20-96,0 20 96,20-20-32,-20 0 0,20 19-32,-20-19 0,18 0 32,-18 0-32,0 20 32,21-20-32,-21 0 0,20 0 64,-20 0 0,20 0-64,-20 0 0,20 0 32,-20 0-32,0 0 32,19 0-96,-19 0 96,0 0 64,20 0-96,-20 0 0,20-20 32,-20 20-32,20-19-32,-20 19 0,20-20 128,-20 20-128,0-20 64,19 1 0,-19-1 32,0 0-64,20-1 32,-20 2-32,20-1 64,-20 0-64,0 1 64,20-1 0,-20 0-96,0 1 32,0-2 32,20 1-32,-20 0 64,0 1-32,0-21 32,19 21-32,-19-3 0,0 3-64,20-1 96,-20 0-32,0 1-32,0-1 32,0-19 64,0 18-64,0 1 0,0 0 0,0 1 32,0-21-96,0 21 96,0-22-32,20 2 96,-20 19-160,0-19 128,0 19-64,0-1 0,0-19 32,-20 21 32,20-21-224,0 21 544,-20-1-320,20-21-64,0 22 0,-19-21 32,19 21 32,0-21-64,-20 19 96,20 2-64,-20-21 0,20 21 0,-20-1 0,20 0 33,-20 1-65,20-2 32,-19-19-32,-1 21 64,20-1-32,-20 0 32,20 1 32,-20-3-96,20-17 64,-20 19 96,20 1-32,-19-1-96,19-19 64,-20 18 0,20 1 97,0-19-226,-20 19 162,20 0 31,0 1 96,-20-1 0,20-1 65,0 1-65,0 1 32,-21 19-96,21-20 64,-18 0-223,18 20-33,-20-19 0,0-1 0,20-1 0,-21 21 0,1-20 0,20 20 0,-18 0-225,18 0-287,0 0-449,0 0-801,0 0-736,0 0-897,18 20-5702,-18-20 289</inkml:trace>
  <inkml:trace contextRef="#ctx0" brushRef="#br0" timeOffset="45904.2969">9330 8075 8359,'-40'0'737,"40"0"-32,0 0 288,-21 0 128,21 0 192,0 0-160,0 0-608,0 0-449,0 0 224,0 0 513,0 0 0,21 0-257,-21 0 33,20 0-65,-20-20-159,0 20-33,20 0-96,-1 0 0,-19 0 33,20 0-1,0 0 0,-20 0-64,40 0 1,-21 0-65,1 0 0,20 0-64,-20 0 160,19 0 129,1-20-1,19 20-32,-18-21-127,18 21 31,1-20 64,-1 20-64,20-19 65,-18 19 63,18-20-128,0 20 97,0-20-321,1 20 64,-1 0-64,0 0-32,21 0 32,-1 0 0,0 0-64,0 0 0,1 0 128,19 0-128,-20-19 32,0 19 32,1 0-32,-21 0 64,1 0-32,-1 0 64,0 0-64,-20 0 64,2 0-96,-22 0 64,21 0-64,-21 0 32,21 0-32,-19-20 96,-3 20-96,3 0 64,-3 0 0,-17 0-64,-1 0 129,0-20-161,0 20 192,-20 0-160,19 0 32,1-21 128,-20 21-160,0-19 96,0-1-160,0 0 32,0 1-32,-39-21 32,19 21 32,-20-2 0,1 1 32,-2 0 32,1 1 128,22 19-32,-3-20-96,1 20-96,20 0 64,20 20-64,1-20 128,17 19-96,23 21 32,-2 0-64,-19-20 64,-1 39 0,1-20 0,-20 2-32,-1-2-64,-19-19-192,-19 19-96,-1 2-449,0-21-480,-20 0-929,21-1-1954,-21 1-3940</inkml:trace>
  <inkml:trace contextRef="#ctx0" brushRef="#br0" timeOffset="46549.8047">10600 7220 13100,'20'-19'1922,"-20"-1"-65,20 0-127,19 20 128,-19 0-417,0 0-352,0 20-512,19 19-257,-19-19-128,0 21-96,0-2 0,1-19-63,-21 19 63,18-19-64,-36 1-193,18-2 194,-21 1-162,-19 0-255,20-1 96,-19-19-33,19 20 129,0-20 96,0-20 32,1 20-64,-1-19 64,20-1 64,0 20-32,20-20 160,-20 20 160,19 0 161,21 20 63,-20-20-416,0 20-96,19-20 32,-19 19-448,21-19-385,-23 0-544,2 0-1250,-20 0-31,20-19-1122,-20-1-8775</inkml:trace>
  <inkml:trace contextRef="#ctx0" brushRef="#br0" timeOffset="46905.2735">10480 6942 9641,'-79'21'1729,"40"-1"609,-21 19 1,20 20 223,1 2 33,19 17-866,0 22-672,40 0-608,39-41 223,41 0 1,0-18 64,38-22-161,21-19-224,-21 0 65,22-41-449,-22 2 128,-19-20-96,-40-1-96,-18-19 32,-22 20-192,-19-21-65,-40 21-31,-39-1 128,-20 20 96,-21 1 96,-19 39 32,-20-20-32,19 40-449,-18-20-1281,39 19-960,0 1-2371</inkml:trace>
  <inkml:trace contextRef="#ctx0" brushRef="#br0" timeOffset="48326.1719">14293 8353 4035,'-21'-20'3139,"21"20"-288,0-21-705,0 1-192,0 1-449,0-1-416,0 0 128,0 1-31,0-1-33,0 20 96,-20 0-224,20 0-385,-20 0-63,2 39 0,18 1 63,-21-1-159,21 21 31,0-20-31,0 19-33,21-19-256,-3 0 64,22-21 97,19 1-1,2 0-160,-22-20 0,41-20-31,-21 20-65,0-39 32,1 19-128,-19-19 96,-2-2-64,-19 2 32,0-20-192,-20 18 32,-20 2 96,0-20-256,-19 19 127,-2 0-31,-19 20 64,1 0-64,0 1-32,19 19 32,-19 0-289,19 0-416,-1 0-672,23 19-1025,-2-19-3140</inkml:trace>
  <inkml:trace contextRef="#ctx0" brushRef="#br0" timeOffset="50249.0235">18779 8451 32,'0'-39'13132,"-20"19"-11851,20 0-256,0-19 224,-20 18 289,20 1-193,-20-19-192,20 39-288,-20-20-160,20 1-97,-19 19 1,-1-20-129,0 20-31,0 0 63,-1 20-224,3-1 65,-22 21-1,19-1-32,1 2 33,2-2 95,-3 20-63,21-18-97,0 18 32,21-20-160,17 2 64,3-21 97,-3 19-1,23-39-128,-2 20-64,20-20 33,1-20-97,-21 0-32,20 1 32,-18-22-64,-2 1 32,1 1-160,-21-21 96,-19 1 0,-20 19-33,0-20 33,-40 21 32,1-1-64,-1 21 32,-39-1-32,0 0 0,-2 20-192,2 0-192,20 0-353,19 20-1025,1 19-2082,19-19-9000</inkml:trace>
  <inkml:trace contextRef="#ctx0" brushRef="#br0" timeOffset="59228.5156">14789 8273 8263,'0'0'1442,"0"0"-738,0 0 642,0 0 383,0 0-576,0 0-352,0 0-417,0-20 65,0 20 320,20 0-97,-20 0-127,0-20 63,0 20-127,0 0-33,20 0-224,-20 0-63,0-19 95,19 19-128,-19 0 96,20-20-32,-20 0-128,20 20 0,0-21 33,-20 21-129,20-19 64,-1-1 0,-19 20 0,20-20-32,0 20 32,0-19-64,19-1 32,-19 0-32,21-1 64,-3 1 0,-18 20-64,21-19 64,-3-1-32,3 0 0,-1 1 0,-21-1 0,21 20-64,0-20 128,19-1-96,-18 21 32,-3-19 0,3 19 0,18-20 64,-19 20-32,0-20-32,-1 20 96,21-19 0,-21 19-288,1-20 320,19 20-160,-18 0 64,18-20-64,-19 20 32,19 0 0,1 0 0,-21 0 64,21 0-96,-21 0 32,22 0 96,-23 0-192,23 0 96,-2 0 32,1 0-32,-21 20 0,22-20 0,-3 0 0,1 0 32,2 20-128,-2-20 256,1 0-160,-1 0 128,0 19 64,1-19-64,-1 0 33,-18 20-129,38-20 128,-19 0-64,-1 20 64,20-20 0,-18 19 0,-2-19-64,20 21 257,-19-1 127,-1 0-320,0-20 353,1 19-161,-1 1-32,-18-20 1,-1 20 63,19-1-128,-19-19 33,-1 20-1,1-20-96,19 21 0,-19-21 129,-1 20 31,-19-20 32,21 0 33,-21 0-65,19 20 32,-19-20-95,0 0-97,0 0-96,-20 0-96,19 0 32,-19 0 32,0 0-224,0 0-321,-19 0-448,19 19-480,-40-19-609,20 0-961,-19 20-2978</inkml:trace>
  <inkml:trace contextRef="#ctx0" brushRef="#br0" timeOffset="60373.0469">15007 8312 4708,'0'0'480,"0"-20"-159,0 20 1056,0 0 609,-20 0-96,20 0-737,0 20-320,-20-20 192,20 0 640,0 0-224,0 0-704,0 0-224,20 0-97,-20 0-160,0 0-160,20 0 33,-20 0-65,20 0 64,-1 0 32,1 0-32,0 0 160,1 21 1,-1-21-33,18 0 64,-17 0-96,19 0-96,-1 0-64,21 0 97,-21 0-257,21 20 160,-21-20 0,22 0-64,-3 0-32,3 0 64,18 19-32,-20-19 0,20 0 0,2 0 64,-2 0-32,0 0-32,-20 0 0,21 0 32,-1 0 0,-20 0 32,22 0 0,-22 0 64,20 0-64,0 0 96,-19 0-32,-1 0 65,20 0 95,-18 0 0,-2 0-64,1-19-32,-1 19 33,-19 0-65,19 0 96,-18 0-224,18 0 160,1 0-160,-21-20 32,21 20-32,-1 0 65,0 0 287,2 0-96,-23-21 129,23 21-129,-2 0-32,-19 0 64,19 0-159,1 0 223,-21 0-416,22 0 256,-23 0-192,3 0 0,-21 0 96,19 0-192,-19 0 128,20 0 32,-20 0 32,-1 0-63,1 0 95,0 0-32,0 0-160,-20 0 64,0 0-32,20 0 0,-20 0-128,0 0 0,0 0-193,0 0-159,0 0-97,0 0-191,0 0-514,0 0-736,0 21-864,0-21-1571</inkml:trace>
  <inkml:trace contextRef="#ctx0" brushRef="#br0" timeOffset="61683.5938">14829 8590 800,'0'0'6919,"0"0"-5350,0 0 161,0-20-225,0 20-320,19 0-95,-19 0-386,0 20-287,0-20 63,20 0 161,-20 0 159,0 0-31,0 0 0,0 0 64,0 0-65,20 0-95,-20 0-321,0 0-31,0 0-33,0 20-96,0-20-32,20 0-64,-20 0 32,20 21-160,-1-21 161,1 0-1,20 0-64,-20 20 64,-1-20 32,21 0-32,1 19 160,-23-19-63,23 0-1,-21 20-64,18-20 0,3 20-96,-1-20 32,-1 0-32,1 0 32,-1 19-64,21-19 0,-19 0 33,18 20-65,-19-20 0,19 0 64,0 0-32,1 20 32,-21-20-64,21 0 32,-1 0 32,2 21-64,-2-21 32,-19 0 0,19 0-64,-19 0 288,19 0-64,0 0-32,-19 0-31,21 19-33,-22-19-64,21 0-32,-1 0 32,-19 0 64,19 20-128,-18-20 64,17 0-32,-17 0 32,18 0 32,-19 0-128,19 0 160,-19 0-96,-1 0 0,21-20 0,-21 20 32,1 0 32,1 0-128,-2 0 64,1 0 64,-1 0-64,1 0-32,0-19 96,19 19-96,-19 0-32,-1 0 192,2 0-160,-21 0 0,18 0 96,3 0-32,-2 0-128,1 0 192,19-21-64,-19 21 32,0 0 128,19 0-96,-18 0 1,-3-20 63,3 20-96,-1 0 96,-21 0 64,21 0-64,0 0-64,-21 0-32,21 0 65,-20-20 63,0 20-64,-1 0 128,1 0 128,0-19 1,0 19-129,-20 0-128,21-20-64,-21 20-32,0 0-64,0 0-64,18 0-384,-18 0-417,0 0 192,0 0-704,0 0-1058,0 20-2273,0-1-5093</inkml:trace>
  <inkml:trace contextRef="#ctx0" brushRef="#br2" timeOffset="63699.2188">16714 7538 6342,'-20'0'2370,"20"0"-192,-20 0-320,20 0 63,0 0-255,0 0-161,0 19-223,0-19 63,0 22 96,0-3-352,0 21-192,0-21-352,20 1-193,-20 21-256,20-22 0,-20 1 96,20 0-288,-20-1-128,21 1-801,-21-20-929,0 20-1505,0-20-929</inkml:trace>
  <inkml:trace contextRef="#ctx0" brushRef="#br2" timeOffset="64429.6875">16714 8253 7078,'0'-20'2915,"0"20"-1153,0 0 288,0-19-129,0 19 322,0 0-322,0 0-607,0 0-418,0 19 225,0 1-224,0 0-224,0 19-321,20 2-320,-20-2 64,0-19 1,21-1-130,-21 1-287,18 0-64,-18 1-289,20-21-288,-20 0-608,20 19-1602,-20-19-1153</inkml:trace>
  <inkml:trace contextRef="#ctx0" brushRef="#br2" timeOffset="65255.8594">16635 8790 1825,'0'-21'5253,"0"21"-2530,0 0-129,0-20-127,0 20-193,0 0-288,0 0-321,0 0-223,0 0-289,0-20-321,0 20-255,0 20-97,0 0-31,0-20-129,0 40-96,0-20-128,0 0-31,20 19-65,-20-19 0,0-1-193,0 2-255,0-1-545,19-20-512,-19 20-866,0-20-1216,0 0-1730</inkml:trace>
  <inkml:trace contextRef="#ctx0" brushRef="#br2" timeOffset="65531.25">16913 8710 14573,'20'-20'2755,"-20"0"-961,20 20 480,-20 0-384,-20 20-97,20 19-896,0 1-577,0 0-159,0 0-161,0-1 128,0 0-64,20 2-353,-1-21-319,-19-1-609,20 1-897,-20 0-2082,20-20-5702</inkml:trace>
  <inkml:trace contextRef="#ctx0" brushRef="#br3" timeOffset="75355.4688">14313 7518 8872,'-120'80'480,"41"-40"866,-1 19-161,21 1-384,18 38 31,3-18 65,-3 40 0,3-1-320,17-1-225,1 2 0,20-1-128,0-19-31,20-21-33,19 20 64,22-40-96,-2 0-32,40-18 32,0-41 97,20 0-97,1-20-32,-1-20 0,-1-19-32,1-21 64,1 1 96,-21-1-32,0-19-160,-38-20 65,-2 19-65,-19-18 0,-40 19 0,-20-1 32,-21 1 96,-17 39 32,-22 1-128,-19-1-128,0 20 224,-20 21-160,-1-1-160,21 20-417,-20-20-768,19 20-801,1 20-3811</inkml:trace>
  <inkml:trace contextRef="#ctx0" brushRef="#br3" timeOffset="75941.4063">14214 9107 17200,'18'-21'-641,"-36"1"609,18 20-32,-21 0 64,1 0 160,0 20 705,-39 1 352,-1 19-352,-19 19-224,0 1-33,-21 19-287,-19 1-129,0-2 32,-1 2-160,21-21-32,0-19-224,20 1-193,20-2-896,18 0-993,3-19-737,18-20-9993</inkml:trace>
  <inkml:trace contextRef="#ctx0" brushRef="#br3" timeOffset="76666.9922">12803 10138 13356,'0'-19'1121,"0"19"-32,0 19 32,0 22 353,20-1-289,-20 19-32,20 1-256,-20-1-321,20-20-191,0 2-33,-20-21-128,19 19 0,-19-19-95,0-20 63,0 0 64,0 0 96,0-20-192,0 0-63,0-40 31,0 1-192,0 0 128,0-41-64,0 22-64,20-22 32,20 39 0,-19 2 288,17 40-64,-18-1-96,21 40 0,-2 19 96,-19 0-32,20 41 33,-20 1-161,19-3 96,-19 2-96,20-21 0,-21 0-96,21 2-256,-20-22-353,1-19-256,-3-1-608,-18 1-609,0-20-705,0 0-1313</inkml:trace>
  <inkml:trace contextRef="#ctx0" brushRef="#br3" timeOffset="76855.4688">12922 10436 17360,'-20'0'3203,"20"0"-2018,20-19 449,20 19-97,-19-20-1056,17 20-417,23-20-193,-2 20-447,1 0-289,-21 0-704,21-19-1282,-21 19-929,22-20-11434</inkml:trace>
  <inkml:trace contextRef="#ctx0" brushRef="#br3" timeOffset="77724.6094">19156 7816 9865,'-99'-79'192,"20"39"481,18 20-353,-18 0 385,0 20 320,19 20 704,-19 21 161,0-2-449,-1 20-159,1 41-129,19-2-224,21 41-161,-1 20-127,20-20-289,20 0-192,40-19-31,19-21-33,40-20 0,0-19 160,41-40 224,18-20-223,2 0-97,18-41 0,-20-18-128,-18 0 64,-1-40 0,-21-1-64,-17 1 128,-42-20-96,-39 19-192,-20 2-32,-40 18 0,-40 1 128,1 38-128,-40 2-161,0 19-63,-1 20-513,1 0-1121,20 20-1505,-1 0-1314</inkml:trace>
  <inkml:trace contextRef="#ctx0" brushRef="#br3" timeOffset="78216.7969">19454 8749 18257,'0'0'1633,"20"0"-63,39 20-129,20 20 65,1 0-481,40 19-449,18 1-288,-19-1-159,1 21-97,-1-21 32,-20-19 0,0 20-128,-20-21 32,0 1-97,1-1 1,-40 2-416,0-22-449,-21 21-545,-19-1-1408,0 2-1891</inkml:trace>
  <inkml:trace contextRef="#ctx0" brushRef="#br3" timeOffset="78708.9844">21221 9564 15214,'0'-21'1954,"19"21"-417,-19 0-95,20 21-193,0 18 0,0 20-192,-20 2-448,20-2-225,-1 0-192,1-19-192,0 19-192,21-39-417,-23 19-480,2-39-320,0 21-897,-20-21-449,0-21-2530</inkml:trace>
  <inkml:trace contextRef="#ctx0" brushRef="#br3" timeOffset="78999.0235">21260 9564 9288,'-59'-80'4356,"39"60"-1537,20-19-673,20 19-224,19 20 128,1-21-320,19 21-770,1 0-671,-1 21-193,-18-1-96,17-1-192,-17 21 63,-1-1 33,-21 2-96,1-2 192,0 0-64,-20 1 160,0 1 96,0-2 1,0 0 31,0 22 32,0-22-64,0 0-64,-20 1-64,-19 0 33,-1-20-1,-1 0-321,3-1-607,-23 1-1571,23-20-3554</inkml:trace>
  <inkml:trace contextRef="#ctx0" brushRef="#br0" timeOffset="81339.8438">496 11667 17680,'-81'0'1410,"43"0"287,-3 0-896,21-20-385,20 20 545,20 0 64,1 0-224,-1 0-385,0 0-191,39 0-193,-19 0-128,39 0-385,-20 0-512,2 0-480,-3 20-1634,-17-20-1313</inkml:trace>
  <inkml:trace contextRef="#ctx0" brushRef="#br0" timeOffset="81520.5078">713 11867 17136,'-39'19'3075,"-1"1"-2499,40-20 577,0 0 128,0 0 1,20 0-385,21-20-673,-23 1-192,22-1-32,1-1-641,18 1-480,1 1-1505,-1-1-1859,-19 0-12074</inkml:trace>
  <inkml:trace contextRef="#ctx0" brushRef="#br0" timeOffset="81730.4688">932 11528 17584,'-19'0'513,"19"0"-417,19-20 1377,1 20 481,20 0-577,19 20-896,2-20-385,18 21 32,0-1-96,-20-1-32,-19 1-32,-20 19 192,-20-19-128,0 0-192,-20 21-673,0-22-480,-19 21-1954,-1-21-1249</inkml:trace>
  <inkml:trace contextRef="#ctx0" brushRef="#br0" timeOffset="82223.6328">2124 11647 14349,'-40'-59'1634,"20"40"-161,-19-1 577,19 20-288,-21 0-481,21 0-256,2 20-192,-3-1-65,21 1-383,-20 19 31,0 22-160,20-2-256,0 0-64,20-18-352,-20 18-193,20-20-416,19 2-448,22-22-1089,-2-19-1314,20 0-8584</inkml:trace>
  <inkml:trace contextRef="#ctx0" brushRef="#br0" timeOffset="82499.0235">2341 11747 20403,'20'0'2594,"-20"0"-2850,0 20 448,0 19 1153,0 2-31,20-2-674,0 1-447,19-21-129,-19 1-128,21 0 160,-3-20 96,3-20-160,-1-19 64,-20 19-128,-1-19 64,-19 19-128,-19-21-192,-1 22-129,-20-1 193,-1 0 32,-17 20 128,17 0 64,2 0-321,-1 0-640,40 20-1345,-20 0-1441,40-1-353</inkml:trace>
  <inkml:trace contextRef="#ctx0" brushRef="#br0" timeOffset="82739.2578">2857 11926 21876,'0'-40'1858,"0"-20"-1185,-18 21 480,18-1-128,-20 1-161,20-22-415,-21 22-385,21 0 32,0 19-288,21-1-289,-21 1-864,20 20-673,18 20-832,-17 1-1923</inkml:trace>
  <inkml:trace contextRef="#ctx0" brushRef="#br0" timeOffset="82999.0235">3236 11926 17712,'-41'-40'3684,"1"21"-2691,40-22-32,-19 2 160,19-1 96,0 21-545,0-22-415,0 21-225,0 0-64,19 1-128,1 19-737,20 0-1377,-1 19-1538,1 1-993</inkml:trace>
  <inkml:trace contextRef="#ctx0" brushRef="#br0" timeOffset="83352.5391">3592 11708 14381,'20'0'4228,"-20"-21"-2626,20 21 384,1-20-289,-3 20-832,2-20-256,1 20-129,-21-19-128,20-1-160,-20 20 33,0-20-33,0 1-32,0 19-32,0 0-32,-41 0-96,21 19-96,-19 1 64,-1 0 0,20 19 0,-19-19-32,19 21 32,20-2 128,0 0-96,0-19-32,20 1-64,19-1 0,-19-20-417,20 0-640,19 0-416,-18 0-1762,-3-20-5734</inkml:trace>
  <inkml:trace contextRef="#ctx0" brushRef="#br0" timeOffset="84049.8047">4167 11628 15598,'0'-40'2627,"-18"21"-577,18-1-673,-20-1-320,-1 21 0,1 0-352,0 0-65,1 21-351,-21-1 127,20 19 64,20 0-255,0 1-225,0-19 96,20 18-192,0-19 64,19 0 128,1-1-128,1 1 0,-23-20 96,2 0-64,1 21 32,-21-21 32,0 20 64,-21-20-128,1 19-160,-18-19-161,17 0-447,-19 0 63,21 0-352,-1 0-1153,20 0-2050,0 0-6086</inkml:trace>
  <inkml:trace contextRef="#ctx0" brushRef="#br0" timeOffset="84504.8828">4566 12065 13708,'18'99'1314,"3"-59"-866,-1-1 129,0 0-1,0-17 513,-20-3 32,0-19-448,0 0-193,0 0-31,0 0-1,-20 0 33,0-41-193,-21 2 128,-18-20 33,19-21-321,1 1-96,-1-20 0,1 20-224,39-1 448,0 0-320,19 21 96,1 19 288,20 21 129,19-1 480,-18 20-385,-3 20-352,3-1-192,-1 21 96,-21-1-160,1 2-192,-20-2-96,0-19-65,-20 19-191,1-19-1,-21-20 65,20 21-481,-1-21-577,3 0-672,-2 0-577,20-21-9416</inkml:trace>
  <inkml:trace contextRef="#ctx0" brushRef="#br0" timeOffset="84801.7578">4902 11687 18833,'-20'41'2274,"20"-22"-1633,0 1 897,0 19 127,0-19-512,20 21-416,0-41-385,0 19-256,19-19 32,2-19 1,-1-1-97,-1-21-96,-19 22-257,0-21 1,-20 1 160,-20 18-96,0 1-161,-19 0-288,-22 1-191,23 19 447,-23 0-31,22 19-257,19 1-896,0-20-1635,0 20-1376</inkml:trace>
  <inkml:trace contextRef="#ctx0" brushRef="#br0" timeOffset="85121.0938">5181 11628 22132,'19'39'481,"-19"-19"-1,20 1 705,0-1 385,-20 19-321,0-19-544,20 19-545,-20-39-32,0 21 0,0-21-64,0 0 128,0-21-192,0 21 65,0-20-1,0-19-32,20 19-32,-1-19 0,1-2-32,21 2 64,-21 19-128,-2 20-257,2 20-127,1-1-417,19 1-705,-40 21-896,19-2-2210,1 1-9450</inkml:trace>
  <inkml:trace contextRef="#ctx0" brushRef="#br0" timeOffset="85525.3906">5657 11667 17232,'0'-39'3811,"0"19"-2145,0 0-193,0 20 33,0 0-417,0 20-352,0 19-225,0 1-160,0 1-288,0-2 0,20-19-64,-1-1 0,1-19-64,20 0 193,-19-19-129,17-21 32,-18 1-64,1-2-65,-21 2-31,0-1-32,-21-20 32,1 21 0,-18-20 96,-3-21-192,21 21 32,-19 19 256,19 21 0,20-3 352,0 22 193,0 0 31,0 22 33,20 17-33,-1 0-127,21 20-97,1 2-384,-3-2-96,3-20-416,-3 21-289,23-20-224,-41-1-288,19 2-353,-19-21-960,-20 19-1570,0-19-1377</inkml:trace>
  <inkml:trace contextRef="#ctx0" brushRef="#br0" timeOffset="85874.0235">6232 11528 18321,'41'-39'4036,"-21"19"-2371,-2 0-544,-18 1 225,0 19-97,0 0-801,-38 19-384,18 1 96,-21 19-31,23 2-1,-3-2 0,1 1-96,20-1-64,20-19 0,1 1 0,-3-1 32,23-1-32,-1 1-64,19 0 128,-19-20-64,-1 19 32,-19-19 0,0 0-64,-20 20-33,0-20 194,-20 21-290,0-1-31,0-20-128,-19 0-513,19 0-1185,0 0-2050,-1 0-3875</inkml:trace>
  <inkml:trace contextRef="#ctx0" brushRef="#br0" timeOffset="89899.4141">7186 11390 4676,'0'-40'2082,"0"40"256,0-20-192,0 20 0,0-20-448,0 20-257,0-19 129,0 19 127,0 0-127,0 0-257,0 0-416,0 19 192,0 1-224,20 19-65,-20 2-127,19-2-160,1 20-161,0 2-96,0-22-32,19 20-128,-19-18-96,0-2 129,20 1-226,-21-21-159,1 22-256,-20-41-193,20 20-672,-20-20-865,0 0-2243,-20 0-5700</inkml:trace>
  <inkml:trace contextRef="#ctx0" brushRef="#br0" timeOffset="90138.6719">7066 11667 19314,'-20'-20'1954,"40"20"-545,1-19 577,17 19-64,3-20-801,-1 0-609,-1 20-416,21-19 0,-21-1-64,1 20-64,-1 0-224,1-21-416,1 21-257,-3 0-353,3 0-864,-3 0-1537,-17 0-161,-1 0-5861</inkml:trace>
  <inkml:trace contextRef="#ctx0" brushRef="#br0" timeOffset="90377.9297">7721 11549 9769,'0'20'5189,"0"-20"-2243,-19 19-63,19 21-224,0-21-545,-20 21-545,40 1-448,-20-2-448,39 0 0,1-19-321,19-20-32,-19 0-288,19-20 32,2-19-160,-22 0-256,1-2-289,-20 21 161,-40 0 127,0 1-31,0-1-128,-39 20 159,18 0 289,-18 0-64,19 0-160,1 0-769,-1 20-1121,20-20-2979,20 0-11595</inkml:trace>
  <inkml:trace contextRef="#ctx0" brushRef="#br0" timeOffset="91021.4844">8814 11291 16527,'0'-59'2499,"0"59"-1,0 0-768,0 0-1,0 19-159,0 21-513,0 19-417,0 21-384,20-2-127,-20-17-97,39 17-257,-19-17-319,20-22-257,-1 1-512,-19-21-897,0 1-2082,0-20 672</inkml:trace>
  <inkml:trace contextRef="#ctx0" brushRef="#br0" timeOffset="91630.8594">8654 11608 20915,'40'-39'2146,"1"19"-1377,-3-21 384,3 22-480,-21-1-353,19 0-160,-19 1-192,0-1-224,-20 0-192,20-1 191,-1 2-31,-19-21-96,0 21 224,20 19 160,-20-20 64,0 40 64,0-1 256,0 1 0,0 19-63,0 22 31,20-2-224,0 1 32,0-1 33,-1-20 31,1-19-64,0 21-64,0-21-32,-20-20-32,21 19-32,-21-19 64,0 0-64,18 0 32,-18 0 64,0-19-192,20-1 160,0 20-128,1-21 64,-1 21 0,18 0 64,-17 0 0,-1 21-64,19-21-32,-19 0 64,20 0 0,-20-21 0,19 1-64,-19 0 160,0-19-224,0 19 192,-20-19-192,0 18 192,0 1 1,-20 1-97,-20 19 64,20 0 160,1 19-32,-1 1 96,0 21 1,20-2-97,0-19-192,20-1 0,19 1-32,21-20-321,-19 0-319,17 0-577,1-20-1250,2 20-2946,-22 0-8520</inkml:trace>
  <inkml:trace contextRef="#ctx0" brushRef="#br0" timeOffset="92130.8594">10462 11508 16335,'18'-59'1890,"-36"40"32,18-1-33,-20 20-63,-1 0-417,1 0-352,-19 20-384,19 19-96,0 0-1,0 22 65,20-22-353,0 0-224,20 1-64,20 1-256,-1-22-353,22-19-320,-2 0-256,-19 0-801,19-19-1953,-19-1-1506</inkml:trace>
  <inkml:trace contextRef="#ctx0" brushRef="#br0" timeOffset="92347.6563">10660 11588 18225,'0'20'3171,"0"0"-1442,0-1 321,19 21-384,1-19-321,20 18-288,-1-39-672,1 20-385,19-20 192,-19 0-192,19-20 64,-18 1-256,-1-1-289,-21-1-288,-19 1-224,0 0-416,0 20-641,-19-19-1409,-1-1-1474</inkml:trace>
  <inkml:trace contextRef="#ctx0" brushRef="#br0" timeOffset="92550.7813">11037 11251 16944,'20'-41'4163,"-20"41"-1248,19 0-512,1 22-578,-20 17-95,20 0-673,-20 20-577,20 2-287,19 17-129,-19-37-321,20 18-159,-20-39-289,19 19-288,-19-39-160,1 20-480,-1-20-866,-20-20-2337,0 0-9770</inkml:trace>
  <inkml:trace contextRef="#ctx0" brushRef="#br0" timeOffset="92739.2578">10958 11508 21812,'-41'20'2563,"41"-40"-1474,41 20 480,-2 0 65,40-19 159,-19-1-896,39 0-737,-40 1-128,22 19-384,-42-20-577,1 20-320,-1 0-417,-39 20-960,0-1-2083,0-19-8199</inkml:trace>
  <inkml:trace contextRef="#ctx0" brushRef="#br0" timeOffset="95477.5391">13003 11647 8968,'-41'-39'1249,"21"0"449,0 19 352,0 20-32,1 0-65,-1 0-287,0 0-161,0 39-319,0-19 191,1 39-256,-1 2 96,20-22-416,20 20-193,-1-18-255,21-2 127,19-19-352,1-1 129,19-19-129,-18-39-64,18 0 32,0-2-160,-39 2-64,-1-20 0,-19 18 64,0 1-33,-20 1 65,-40 0-256,20 19 224,-39-1-32,0 21 192,-1 0-160,1 0 0,-2 0-288,43 0-321,-2 0-512,20 21-993,20-21-1762,-2 20-1537</inkml:trace>
  <inkml:trace contextRef="#ctx0" brushRef="#br0" timeOffset="96208.9844">15722 11687 2850,'20'-20'5509,"-1"0"-5156,1 1 415,-20-1 1218,20 0 1025,-20 1-769,0-1-192,0-1-384,0 21-193,0 0-192,-20 0-127,0 0-129,1 0-33,-21 21-159,20 18-64,-19 1-192,19 19-97,20 1-96,0-20-31,20-1-129,19 2-128,21-22 96,-1 1-192,0-20 96,22-20-32,-2-19 64,-20-2-160,1 2-128,-21 0 96,-19-2 32,-20 1 0,0 21-128,-40-21-128,1 40 288,-40-19-32,18 19-385,2-20-383,-1 20-257,21 0-961,-1 20-2659,20-20-10665</inkml:trace>
  <inkml:trace contextRef="#ctx0" brushRef="#br0" timeOffset="96926.7578">13400 13256 14125,'0'0'2594,"-21"-20"-608,21 20-416,-20 0-1,0 0-480,20 20-128,-20 0-224,1-1 32,-1 21 95,20 1-63,-20-2-192,0 0-65,20 1-256,0 0-31,20 0-97,0-1-96,19-19 0,1-1-32,1 1-64,-3-20 64,3 0-128,-3-20-96,3 1-64,-1-21 127,-1 1-31,-19-2 32,-20 2 64,0 0 0,-20-20 32,0 37 32,-19-17-32,-1 19 64,1 1-64,-22 19-160,23 0-353,17 0-928,1 19-2050,0-19-4453</inkml:trace>
  <inkml:trace contextRef="#ctx0" brushRef="#br0" timeOffset="97599.6094">16020 13335 14349,'20'-40'2627,"-20"21"-802,0-1 97,0 0 32,-20 20-288,0 0-481,-1 0-545,-17 20-319,17 0 223,1 19 1,-20 22-33,40-22-224,-19 20-95,19-20-129,19 2-96,21-2 64,1-39-128,-3 0 63,23 0-159,-2-39 0,0 19-96,1-40 96,-21 21 192,1-1 32,-20-1 0,-20 22 32,-20-1-32,0 0 32,-19 1-160,-21-1-353,21 20-832,-1-20-1505,-19 20-3332</inkml:trace>
  <inkml:trace contextRef="#ctx0" brushRef="#br0" timeOffset="98660.1563">13517 11806 1569,'-18'-19'2819,"-2"-1"800,20 20-1185,-20-20-288,-1 20 0,21-19-448,-20 19-193,20 0-287,0 0-193,-18-20-129,18 20-191,0 0-160,0 0-161,0 0-224,0 0 96,0 0 65,18 0 127,-18 0-160,20 0-127,-20-21 95,21 21 32,-1 0 0,0 0-31,-2-20-65,3 20 128,-1 0-32,0 0 1,19 0-33,1 0-128,0 0-32,-1 0 0,21 0-64,-21 0 96,42 0-32,-22 0 0,20 0-63,0 0-1,2 0 32,-2 0-64,0 0 64,-20 0-32,21 0-32,-21 0 64,0 0-128,1 0 192,-1 20-96,2-20 64,-2 0-160,1 21 64,-21-21 32,1 20-32,19-20 0,-18 19-32,-3-19 128,23 0-96,-23 0 128,3 20-96,-21-20 64,19 0-160,1 0 160,-20 0 64,19-20-128,-19 20 257,0 0-193,-20 0-64,20 0 32,1 0 32,-21 0-32,0 0 0,20 0-96,-20 0 96,0 0-192,0 0-96,0 0-129,0 0-223,-20 0-513,20 0-609,0 20-1024,-21 0-1923,1-20-6533</inkml:trace>
  <inkml:trace contextRef="#ctx0" brushRef="#br0" timeOffset="99316.4063">13141 12025 10794,'0'0'897,"0"0"608,-20 20 321,20 19-129,0 1-31,0 0-257,0 19-63,20 0-354,0 22 1,0-3 32,0-17-128,-1-2-416,1 1-161,0 19-96,0 1 0,0-1 65,19 1 63,-19-2-192,-20-17-128,20-2 128,1-20-160,-3 0 32,-18 2-64,20-21-64,-20-1-96,21 1-160,-21-20-385,0 0-448,0-20-673,20 1-1313,-20-1-608,0 20-4229</inkml:trace>
  <inkml:trace contextRef="#ctx0" brushRef="#br0" timeOffset="100282.2266">15801 12006 12427,'-40'-41'2306,"40"41"-63,0 20-610,0-20 609,0 21-384,20 18-417,-20 20-416,20 21-576,0-1 63,19 21 65,-19-22-257,0-17-32,0-2-31,1 1 31,-3 19 128,2-19-127,1 39-161,19-39 128,-22-1-96,3 0 0,-1-18-128,0-2 64,-20 0-96,20-19-32,-20 19-96,19-18-64,-19-1-224,0-20-129,20 0 33,-20 0-257,0 0-128,0 0-672,-20-20-513,20-1-865,0 21-865,0-19-8840</inkml:trace>
  <inkml:trace contextRef="#ctx0" brushRef="#br0" timeOffset="101354.4922">14054 13593 5701,'-39'0'1954,"19"-19"352,20-1-1025,0 0 64,0 20-127,0-21-193,0 2-161,0 19-31,0 0 64,0 0 0,-20 0 64,20 0-96,-20 0-225,20 0 129,-21 0 96,3 0-193,-2 0-383,0 0-97,20 0-160,-21 0 160,1 0-64,20 0 64,0 0 1,-18 0 31,18 0 0,0 0-96,0 0-64,0 0 32,0 0-32,0 0 64,-21 0-96,21 0 97,0 0 95,0 0 0,0 0 0,21 19 64,-21-19-95,18 0-33,23 0-160,-21 0 64,18 0-64,23 0 64,-2 21-96,1-21 64,-1 0 32,20 0-64,0 0-96,-18 0 192,18 0-128,0 0-32,20 0-96,-18-21 96,-2 21 128,0-19-96,0 19 64,0 0-32,-18 0-32,18 0 96,-21 0-128,-17 0 128,18 0-128,-19 0 96,19 0 32,-19 0-96,1-20 0,-3 20 96,3 0-64,-21 0 0,19 0 96,-19 0-64,0 0 64,0 0 0,0 0-32,-1-20 32,-19 20-160,20 0 192,0 0-320,-20 0 128,0 0-32,0 0 0,20-19 32,-20 19-64,0 0-97,0 0-223,0 0 32,0 0-225,0 0-160,0 0 65,20 0-642,-20 0-1633,19 0-1217,-19 0-10153</inkml:trace>
  <inkml:trace contextRef="#ctx0" brushRef="#br0" timeOffset="102100.586">13835 13395 7815,'-39'40'1665,"19"-40"-63,0 19-33,0-19 65,20 0-417,-20 0-160,20 0-96,0 0 160,0-19 64,0 19-128,0-20-192,20 20-160,0-20 31,0 1-127,0-3-225,39-17-31,-18 0 63,38-1-32,-20-20 1,21 1-65,-1-1-128,21 1 97,-21-20-1,20 19-192,-20-19 0,20 18-128,0-17 160,1-22-128,19 21 32,0-20-64,-19-1 128,-21 41 96,-19-21 97,-1 21 255,0 19 129,1-20-545,-1 21 352,-18-20-159,-1 18-129,-1 2 64,1 19-160,-20-19-192,-1 19 192,-19-1-160,0 1-96,0 0-192,0 20-33,-19 0-159,19 20-257,-20 0-608,0 21-897,0-2-2627,0 0-8712</inkml:trace>
  <inkml:trace contextRef="#ctx0" brushRef="#br3" timeOffset="106436.5235">12545 11410 9513,'-40'-20'1793,"21"20"-159,-1 0 63,20 0-512,-20 0-448,20 40 320,-20-21-96,20 21-64,0-1-288,0 2 95,20-2-127,-20 20-33,20-18-127,-20 18-161,0 21-96,20-1-96,-20-20 160,19 21-160,-19-21 0,20 21 33,0-21-1,1 21 32,-21-21-32,20 1 0,-2-1 128,-18-19-224,20 20 64,1 19-32,-1-19 32,0 19-64,-2-20 64,3 1-32,-1-20 0,-20 19-64,20-19 64,0 0-32,-20-1 0,19 0 0,1 2 0,0-2 0,-20 1 32,20 1-64,0-22 193,-20 21-193,19-1 96,-19 0 64,20 2 0,0-2-64,-20-19 32,20 19 32,1-19-96,-1 21 96,-2-22-128,-18 1 96,20 0 0,1-1 1,-1-19 31,0 20-96,-1 1-64,1-1 96,0 0 0,0-1-32,0 1-32,-1 0 96,1-1-96,0 1 0,-20 1 32,20-1-32,0-20 64,-20 19-32,19 1 32,1-20 32,0 0 32,0 20-64,1-20 64,-3 0-96,2 0-32,1-20 33,19 20-66,-22 0 33,23 0-64,-21-20 96,19 20-96,-19-19 96,20-1-32,-1-1 0,-19 1-32,20-39 32,-20 20-64,19-2-96,-19-18 96,1 20 64,-1-22 32,0 2 0,-20 0-32,0-1 64,18-19 128,-18-1 1,0 21-33,0-21-64,0 21-64,0-1 128,0 1 64,0 0-128,0-2 97,0 2-193,0 0 160,0-1-64,0 1 96,0-21-32,21 1 96,-21 19-224,-21 1 129,21 0-65,-18 18-64,-2 1 32,0-19 32,-1 19 32,1-19-64,2 0-64,-3-2 192,1 2-64,0 20-64,0-21 64,0 1-96,-19-2 1,19 22 127,-20-20-256,21 18 160,-21 2 0,-1-1-128,23-19 32,-22 38 0,-1-18 64,2 0-128,-1 19 160,1 0-64,-21 1-64,1 19 64,-1 0 0,-20 0 0,22 0 32,-3 19-64,2-19 64,-1 0-321,21 20 161,19-20-288,0 20-321,20-1-512,0 1-961,20 0-2595,0 20-6341</inkml:trace>
  <inkml:trace contextRef="#ctx0" brushRef="#br3" timeOffset="108664.0625">15244 11151 6181,'0'0'1153,"0"-19"929,0 19-128,-18 0-256,18 0-481,0 0-320,-20 0-160,20 0 95,-20 0 289,20 0-96,0 19-320,0-19-128,-21 0 31,21 20-95,0 0-65,0-1-128,0 3-191,0-3 127,0 1 0,0 0 96,0-1-31,0-19 95,-20 20-96,20 0 97,0-1-97,0 2-128,20 19 0,-20-1-63,0-19-1,0 40 0,0-40-160,0 19 96,0 20 0,21-18-64,-21 18 128,0 0-96,0 1 128,20-1-96,-20-19-32,0 20 128,20-1-128,-2 1-96,-18-1 225,21 0-97,-21 2-96,20-2 192,0 1-96,-20-20 96,20-21-128,-20 21 96,0-1-96,19 2 64,-19 18 0,20-20 0,-20 2-32,20 18-64,-20-20 64,20 2-31,-20-21-1,20 19-64,-20 0 96,19 1-161,-19 0 130,20 0 31,0-1-64,0 0-32,-20 2 0,21-2 128,-1-19-192,-2 19 192,-18 22-96,0-22 0,20 1 64,-20 0 0,0 0-32,0-1-64,0-19 96,21 19-32,-21-18 32,20-1-32,0-1 32,-1 1 32,1 0-96,0-1 96,0 1-128,0-20 96,-1 21 0,21-21-64,-20 20 32,0-20-64,-1 20 64,1-20-64,20 19 64,-19-19-288,17 20 448,-17-20-160,19 0-128,-1 0 32,1-20-32,-1 1 96,1-1-32,0 0 0,-1-1 0,1 1 0,-1-19 96,-19 19-224,21 1 64,-1-22 96,-22 2 0,23-1 0,-21-19 0,0-1 0,19 21 64,-19-20-96,0-2 96,0 2-64,-1-1 0,-19 1 32,20-21 32,-20 21 0,0-20-32,0 19 0,0-19 64,0 18-32,0-17 0,0 17-32,0-17 64,-20-2 0,1 1 65,-1 18-65,20 2 64,-20 20-32,0-21 32,0 1-192,1 19 0,-1-20 0,0 1 288,-21 0-288,23 18 128,-2-18 0,0-1-96,-1 1 0,1 19 64,0-20-160,1 21 224,-1-20-160,0-2 0,0 2-96,-19 20 32,-1 0 64,0-2 64,-19 21-96,-20 0 96,18 20-64,-18 0 96,0 0-32,20 0-32,-1 0 0,21 0-192,-1 0-224,19 0-225,21 0-736,0 0-1122,0 0-2337,0-19-5222</inkml:trace>
  <inkml:trace contextRef="#ctx0" brushRef="#br4" timeOffset="113288.086">13479 11826 5829,'0'21'3075,"20"-1"-1249,-20-1 31,0 21-223,0-21-417,0 1-224,0-20-64,18 20-32,-18-20-32,21-20-33,-1 20-63,-20-39-320,20 19-1,-20 0-224,0 1-32,20-22 1,-20 2-1,0-1-192,0 1 96,19-2-96,-19 21 32,20 1 32,-20-1-96,20 0-32,0 20 96,0-19 32,-1 19-96,1 19 64,0-19 32,0 40-32,0-21 0,1 1 160,-3 21-160,2-2 96,1 1-160,-1-21-32,0 22 160,-20-41-160,18 20 192,3-20-128,-21 0 225,20-20 95,0-1-192,0-18 32,-20 19 64,19-19-224,-19-2 64,20 21-64,0-19 0,-20 19 33,20 0-66,0 20 33,-20 0-32,19 0 0,1 20 32,0 19-32,-20-19 128,20 21 33,1-2-193,17-19 96,-18 19-32,1-19 96,-1 1 96,-2-21-64,3 0-32,-1 0 32,0 0 32,-20-21-96,20 1 65,-1-19-33,-19 19-96,20 1 64,0-22-32,-20 21-32,20 0 0,-20 1-64,20 19 64,-20 19-32,19 1 0,-19 0 96,20 21-128,0-2 96,0 0-193,0 2 290,-1-21-97,1-1-32,0-19 160,-20 0-160,20 0 128,1 0 64,-1-19-192,-2-1 192,-18-1-96,21 1-96,-21 1 0,20-1 0,-20 0-160,20 1 32,-20 19 32,20 0-64,-1 19 128,-19 1 96,20 0-128,0 19 32,0-18 64,0-1-32,19-1 0,-19 1 64,0-20-64,19-20 160,-19 20-96,0-19 32,1-1-64,-1-1 32,-2 1-64,-18 1 96,20 19-96,-20 0-96,0 0 96,21 0 0,-21 19-96,20 22 256,0-21 32,-2-1-95,23 1-65,-21-20 96,19 0 128,1 0-96,-20-20-160,19 20 32,-19-19 128,20-1-128,-19-1 32,-1 1-32,-20 1-32,0 19-64,0 0 64,0 19 64,18 1-160,-18 21-544,20-22-770,1 1-1344,-1-20-1602,19 0-8136</inkml:trace>
  <inkml:trace contextRef="#ctx0" brushRef="#br4" timeOffset="114856.4453">13955 13554 10922,'40'59'2979,"-40"-20"-2243,20-39 770,-1 0 320,-19 0-481,20 0-609,0-19-287,-20 19-129,20-20 161,-20 0 31,0 1-95,0-1-1,-20-21-32,20 2 1,-20 0-97,0-1-192,1-20 96,19 1-192,-20-2 288,20 22 129,0 0-257,0-1-32,20 21-96,-20-2 0,39 21 0,-19 0 0,0 21 32,19-2-64,-19 1 32,20 0 32,-19 19 129,17-19 31,-18-20-64,-20 19 128,21-19 33,-21-19-65,20-1-64,-20 0-32,0-19 0,0 0 0,0-2 1,0 2-97,0-20-64,0 18-64,-20 2 0,20-1 64,0 21-97,0 19 1,20 0 96,-2 19 0,-18 1 32,21 0-32,-1 19-96,0-18 160,0-1-32,-1-20-32,1 0 96,0 0-31,0-20-33,-20-1-64,20 1 96,-20-19-64,0 0 32,0 19 64,19-21-192,-19 2 96,0 19-96,0 0-1,0 20 97,20 0-96,0 20 128,0 0-64,0-1 96,-1 22-96,1-21 96,0-20-32,21 0 33,-21 0-1,-2 0-32,3-20-64,-21-21 96,20 22-64,-20-1 96,0-19-32,0 19-128,0-21 96,0 2-96,0 19 96,0 1-64,0-1 0,20 20-32,-20 0 64,20 0-32,-1 20 64,21-1-32,-20 1 64,19-20 0,-19 0 0,20 0-128,-20-20 192,-1 20-192,21-39 128,-40 19-32,21-20-32,-21 0 0,20 1-96,-20 19 96,0 1 160,18 19-384,2 0 256,1 19-64,-1-19 32,0 20 64,-2-20-32,23 20 64,-21-20-32,0-20-64,-1 0 160,-19 1-128,20-3 160,0-17-288,0 0 192,0-1 193,-1 0-353,-19 20 384,20 0-352,-20 1 32,20 19-96,0 0 32,21 19-289,-23 1-672,23 19-1185,-1-18-2722,-1-1-5863</inkml:trace>
  <inkml:trace contextRef="#ctx0" brushRef="#br4" timeOffset="116208.9844">14153 13672 6277,'0'21'1890,"-20"-1"929,20-1-897,0 1-769,0 0-160,20-1 416,-20 1 97,0 1-161,0-1 32,0-20 129,0 0-514,0 0-415,20-20 0,-20-1-129,0 1-64,20-19-288,-20 0 33,21-22-33,-3 22-32,-18 0-128,20-22 96,0 42 0,21-21-128,-23 40 96,3 0 32,-1 0-96,0 20 96,19 19 0,-19-18 0,0 19-32,0-1 0,0 0 32,-1-19 0,1 1 96,0-21 32,-20 0 96,20 0 0,-20-21 1,20 1-33,-1-19 0,-19 0-96,20-1-96,-20 19 0,20-18-32,-20 19-32,20 1-64,1 19 128,-21 0-32,20 19 0,-2 21 0,3 0 0,-21-20 0,20 19 32,0-19 0,0 0 32,-1-1-64,1-19 96,-20 0-64,20 0 65,0 0-33,-20-19-64,20-1 64,-20 0-32,19 1-64,1-1-160,-20 0-97,20-1 289,0 21-192,0 0 96,-1 21 64,1-1 0,0 0 96,1-1-96,-1-19 64,-20 20 0,18-20 32,2 0 64,-20 0-96,21-20 0,-21 1-32,20-1 128,-20 0 0,20-1-128,-2 2 0,-18-1-32,21 20 64,-1 0-32,-20 20 0,20-20 0,-20 19 97,20 2-65,-1-21 160,1 0-32,0 0-128,0-21 64,0 21-64,-1-19-64,1 19 96,-20-20 64,20 20-96,0 20-32,1-20 224,-1 19-95,-2-19 159,23 21-128,-21-21 0,0 0-64,-1 0-64,1 0-64,0-21 96,0 2-512,0 19-289,-1-20-384,1 20-897,0 0-2274,-20 20-6470</inkml:trace>
  <inkml:trace contextRef="#ctx0" brushRef="#br0" timeOffset="120914.0625">18838 11390 10025,'-40'0'3363,"40"0"-832,-19 20-481,-1 19-225,20 20 33,0 21-513,0 19-160,0 1-128,0 19-480,20 0-289,-1-1-224,21-38 64,0 1-32,-1-22-320,22 0-160,-23-40-385,3 2-544,-21 19-929,19-21-1602,1 21-2562</inkml:trace>
  <inkml:trace contextRef="#ctx0" brushRef="#br0" timeOffset="121435.5469">19215 11310 13933,'0'0'1601,"0"20"-960,20 0 1633,-20 20 64,20 19-800,0-19-577,1 20-257,-21-21-31,18 1 32,-18-21-33,20 1 1,-20-20-289,0 0-64,0-20 129,0 1-321,0-1 32,0-19-64,0-2-64,0-18-64,0 20 160,0-1-160,20 0 32,-20 20 32,21 20-32,-21 0 32,20 20-96,-2 20 160,3 0-96,-1-1-192,20 0-384,-21 2-289,21-2-416,-20-19-737,0 0-1121,-1-20-1313,1 0-9386</inkml:trace>
  <inkml:trace contextRef="#ctx0" brushRef="#br0" timeOffset="121703.125">19672 11430 4292,'20'0'10730,"-20"19"-8328,0 1-512,19 19-257,-19 2-416,20-2-416,0-19-384,0 0-321,21-20-32,-23 0 0,3-20 0,-21 0-128,0 1-32,0-1 96,-21-1 64,3 1-96,-23 1 32,21 19-32,0-20-64,0 20-225,1 0-191,-1 20-513,20-20-993,0 19-961,0-19-3363</inkml:trace>
  <inkml:trace contextRef="#ctx0" brushRef="#br0" timeOffset="121949.2188">19891 11151 15919,'0'-19'3907,"0"19"-2754,20 19 449,-20 1 288,19 0-97,1 21-672,0-2-736,0 20-225,0 1-64,-1-20-416,21-1-129,-20-19-383,0-1-450,-20 1-672,0 1-800,0-21-1442,0 0-11883</inkml:trace>
  <inkml:trace contextRef="#ctx0" brushRef="#br0" timeOffset="122143.5547">19911 11350 7783,'-40'0'11243,"40"0"-8521,0-20-736,20 20 32,0 0-1057,19 0-801,1 20-32,-20-1-480,39-19-545,-19 21-577,-21-1-1056,21 0-1762,-19-20-2466</inkml:trace>
  <inkml:trace contextRef="#ctx0" brushRef="#br0" timeOffset="122413.086">19533 11806 18321,'-20'20'3523,"20"-40"-2466,20 1 577,40 19 352,-1-20-801,0 20-897,22 0-288,-2 20-288,0-20-225,0 0-352,-19 0-576,-1 19-641,-18-19-1249,-21 20-288,-20-20-10571</inkml:trace>
  <inkml:trace contextRef="#ctx0" brushRef="#br0" timeOffset="123188.4766">20942 11390 12011,'0'-40'3011,"-19"20"-833,-1 20 320,0 0-480,0 0-448,0 20-449,-19 20-321,19 0-191,0 19-225,20-20-95,0 21-193,20-40 64,0 19-160,0-39 64,19 0 32,1-19-96,-1-21-96,1 1 96,-20 18 32,-20-18-160,0 19 224,0-19-32,0 39-32,-20 0-64,20 0 0,-20 0-32,20 19 0,0 21-32,20-21-577,0 22-736,1-21-1218,17 19-1537,3-19-2658</inkml:trace>
  <inkml:trace contextRef="#ctx0" brushRef="#br0" timeOffset="123832.0313">21677 11430 10698,'-20'39'7014,"20"-19"-5284,0-1-193,0 22 129,0-2-65,20 1-640,0-21-352,-20 1-321,20 0-160,0-20 129,-1 0-1,-19-20 0,20 0-160,-20 1 64,0-21-192,0 1 32,0-2-32,0 2 96,0 0-224,0 19 64,20 20 64,-20 0-64,0 20 32,20-1 96,-20 21-32,21-1 96,-21 2-64,18-2-32,2 0-32,0-19 32,1-20-32,-1 20 32,-2-20 0,3-20 0,-21 0-64,0 1 192,0-1-160,0-19 96,-21 19 32,21-1-32,0-18-64,0 39 96,0-20-96,0 20 128,21 20-31,-1-20 31,0 19-160,0 22-64,-1-21-385,1-1-352,0 1-480,0 0-1025,-20-20-1762,0 0-1089</inkml:trace>
  <inkml:trace contextRef="#ctx0" brushRef="#br0" timeOffset="124015.625">22233 11508 17936,'19'41'1954,"-19"-2"-865,0-19 705,20 19-833,0-19-801,0 0-288,1-20-577,-21 0-768,18 0-1634,-18-20-1057</inkml:trace>
  <inkml:trace contextRef="#ctx0" brushRef="#br0" timeOffset="124290.0391">22312 11330 16431,'0'20'3908,"21"-20"-2211,-3 40 129,2-20-192,21 19-257,-21 1-480,0-1-417,-1 2-288,1-22 1,0 1-289,-20-20 224,20 0-64,-20 0 32,0 0-96,0-20 160,0 1-128,0-1 0,20-1 0,-20 1-96,19 1 32,-19-1-96,20 20-321,0 20-63,-20-1-385,20 22-929,0-21-2274,-1 19-7847</inkml:trace>
  <inkml:trace contextRef="#ctx0" brushRef="#br0" timeOffset="125070.3125">20545 12223 5220,'0'-59'7560,"0"38"-4774,-20 2-127,-19-1-577,19 20 192,0 0-641,-19 20-287,19-1-385,0 2-289,0 38-287,20-19-129,-20 1-128,40-2-128,-20 0 0,40-19-384,-20 0-289,-1-1-288,21 2-705,0-21-1024,-1 0-1730,1 0-3812</inkml:trace>
  <inkml:trace contextRef="#ctx0" brushRef="#br0" timeOffset="125287.1094">20824 12263 14157,'0'19'4708,"0"3"-3106,0-3 352,0 1 96,0 0-513,19-1-928,1 1-257,20-20-128,-20 0-192,-1 0 64,21 0-224,19-20-352,-18 1-481,-1-1-769,-1 0-736,-19 1-1698,0-3-4805</inkml:trace>
  <inkml:trace contextRef="#ctx0" brushRef="#br0" timeOffset="125498.0469">21280 11926 18321,'-20'0'3811,"20"19"-2561,20 1 255,-20 0-320,20 20-672,0 19-385,-1-19-32,1 20-288,0-21-225,0 1-383,19 1-322,-19-22-383,-20 1-1666,0-20-1409</inkml:trace>
  <inkml:trace contextRef="#ctx0" brushRef="#br0" timeOffset="125683.5938">21122 12143 19986,'-20'0'3588,"20"0"-1891,0 0-63,38 0 0,3 0-353,18-19-961,1 19-544,19 0-737,-20 0-224,2 0-865,-3 0-2402,-17 0-10090</inkml:trace>
  <inkml:trace contextRef="#ctx0" brushRef="#br0" timeOffset="126479.4922">23027 11350 18289,'59'80'3075,"-19"-21"-1858,-1 21-128,1 18-288,1 2-289,-21 0-288,-1-22-256,-19 22 0,0-2 160,-19-37-224,-21 17 128,-1-17 32,3-22-64,17-19-384,1-20-769,0 20-1506,20-1-2529</inkml:trace>
  <inkml:trace contextRef="#ctx0" brushRef="#br5" timeOffset="153072.2656">25072 7439 1281,'0'0'-641,"20"20"385,-20-20 512,19 0 993,-19 0 1154,20 0 896,0 0-833,0 0-320,-20 0 32,20 0-384,-20 0-513,0-20-672,-20 20-289,20 0-96,0 0-96,-20 0-32,0 0 32,0 0 33,1 0 63,-1 0 128,20 0-96,0 0-127,-20 0-33,0 0 32,20 0-32,-20 0 64,1 0-192,-1 0 64,0 20 96,-21-20-128,21 0 0,-18 0 64,-3 0-32,21 0 32,-19 0 32,-1 0 0,20 0 33,-19 0-65,-1 0-128,1 0 64,-21 20 96,21-20-160,-22 0 32,2 0 128,-1 0-96,1 0 0,0 0 32,-1 0-64,1 0 32,-2 0 64,2 0-96,-1 0 0,1 0-32,19 0-65,-19 0 33,0 0 128,-2 0-64,2 0 128,-1 0-64,21 19 33,-21-19-1,1 0-32,19 0-64,-19 0 64,-2-19-32,22 19 0,-1 0 0,1 0 0,-21 0-32,1 0 64,-1 0 0,1 0-96,18 0 160,-18 0-64,19 0-32,1-20 0,-1 20 32,1 0-32,-1 0 0,0 0 32,-19 0 0,-2 0-96,2 0 64,-20 0 32,19 0-32,1 0 32,0 0 64,-22 0-64,22-20-128,1 20 128,-3 0-96,22-19 192,-21 19-224,1-21 128,-2 21-64,-18 0 0,21-20 128,-3 20-192,2 0 192,-1 0-128,1-20 32,0 20 0,-2 0-64,2-19 64,-1 19 128,-19 0-192,20 0 0,-1-20 64,1 20 96,-2 0-96,22 0 0,-21-20-32,1 20 64,0 0-32,-1 0-32,21-19 64,-1 19-32,-1-20-64,3 20 160,-3-21-64,2 21 0,-1-20 0,20 1 0,-19 19-64,19-20 64,-20 0-32,20 1-64,1-1 160,-1 0-96,0-20 0,20 20 32,0-20-64,0 1 96,20 18-96,-20-18 0,0-1-32,20 1-64,-20-2 96,0-18-32,19 20 96,1 0-64,-20-2 32,20-18-64,-20 20 128,20-22-96,-20 22 128,20-20-128,-20 18 96,0 2-160,0-20 64,0 18-32,0 2 32,0-1 32,19-19 64,-19 18-32,0 2-128,-19 0 160,19-2-64,0 2-32,0-1 32,0-19 0,0 19 0,0 0 0,0-19-289,0 19 450,0-19-161,0 19 32,0-20 32,0 20-64,0 1-64,0-21 160,-20 20-96,20-19 0,-20 20 0,20-2 96,-20-18-192,20 20 160,0-2-96,0-18 128,-20 0-416,20 18 960,-19-18-512,19 0-128,0 19 0,-20-19-32,20 0 64,-20-2-32,20 2 0,0-1 192,0 20-127,-20-19-1,20-1-161,0 1 162,0 0-65,-21 18 32,21-18-64,0-1 0,-18 1 64,18 0-97,-20-2 130,20 2-97,-21 0 32,21 19 0,0-19 0,-20-21 0,20 21 32,0 0-32,-20 18 64,20-18-64,-20 0 64,20-2-32,-19 22-32,19-20 0,-20-1 32,20 20 0,0-20-96,0 1 96,0 0 0,0-2-128,0 2 160,0 0-32,-20-1-96,20 1 32,0-1 32,0 20 64,0 1-128,0-22 224,-20 22-64,20-20 448,0 59-447,-20-100-97,20 41 96,0 20-64,0-2-32,0 2 0,0 19 32,0-19 0,-19 18 32,19-38-96,0 0 32,0-2 0,0 2 96,0 0-64,0-1-64,-20 1 32,20-2 0,0 2-32,0 0 64,-20-1-128,20 1 128,0 20-32,-20-22-64,20 2 96,0-1-32,0 1-32,0 0-32,-20-2 0,20 2-193,0-1-415,0-19-545,0 79-545,0-99 1762,0 40-4773,0 19-4964</inkml:trace>
  <inkml:trace contextRef="#ctx0" brushRef="#br5" timeOffset="166357.4219">19970 690 10121,'0'-61'5317,"-20"22"-3683,20 0-65,0 19-224,0-1 1,0 21-161,0 0-160,20 21-353,0-1-223,0 39-1,-1 0-127,1 21-65,0 20-96,-20-22-160,20 2 96,0-1-288,-1-19-32,1-20-193,0-1-319,1 0-482,-21-19-607,20 21-1378,-20-21-993</inkml:trace>
  <inkml:trace contextRef="#ctx0" brushRef="#br5" timeOffset="166727.5391">20486 769 12075,'20'-20'416,"-40"20"385,20 0 224,-20 20-128,0-1 192,-19 1 577,-1 0-257,20 20-192,-19-20-32,19 0 0,0-1-256,-1-19-384,21 20 31,0-20-159,21 20-1,-1-20-32,0 21-95,19-2-161,1-19-96,-1 20-321,1-20-287,0 0-257,-1 20-896,-19-20-1058,0 0-1185,1 19-4164</inkml:trace>
  <inkml:trace contextRef="#ctx0" brushRef="#br5" timeOffset="167155.2735">20664 769 19730,'0'-20'1826,"0"20"-1218,0 20 353,-20 19-32,20 2 96,0 18-128,0 0-545,20 1-320,1-1 33,-1-20 63,19 2 32,-19-2-192,20-19-192,-1 0-225,1-20-95,0 0-449,-1-20-865,1 0-1313,-19 1-1121</inkml:trace>
  <inkml:trace contextRef="#ctx0" brushRef="#br5" timeOffset="167355.4688">20883 1066 16687,'-20'-19'2210,"0"-1"-416,20 20-833,0-20 192,20 1-480,0 19-321,0-21-352,19 1-1217,-19 0-1794,0 20-1761</inkml:trace>
  <inkml:trace contextRef="#ctx0" brushRef="#br5" timeOffset="167506.836">20824 769 17456,'-80'-20'1954,"41"20"-673,19 0 321,-1-20-866,21 20-95,0-19-129,21 19-544,-1-20-961,19-1-1729,1 1-1666</inkml:trace>
  <inkml:trace contextRef="#ctx0" brushRef="#br5" timeOffset="167770.5078">21102 690 2594,'0'-21'18385,"0"1"-17552,0 20-320,0 0 448,20 20-33,-2 1 33,3-1-480,-1-1-385,20 1-192,-21 0-353,1-1-95,0 1-417,0-20-448,-20 0-641,20 0-545,-20 0-768,0-20-8744</inkml:trace>
  <inkml:trace contextRef="#ctx0" brushRef="#br5" timeOffset="167964.8438">21260 908 20723,'20'59'2370,"-20"-38"-736,0 18-577,0 0-769,0 1-128,0 0-224,0-20-608,0 0-962,20-1-1761,0 1-1346</inkml:trace>
  <inkml:trace contextRef="#ctx0" brushRef="#br5" timeOffset="170534.1797">21578 531 10922,'0'-21'2754,"0"1"-1216,0 20-417,-21-19-224,21 19 96,0 0 0,0 19-321,0-19-415,0 20-33,-18 1 288,-2-1 225,0-1-417,-1 1 33,1 0-97,-18 19-64,17 2-224,1-2 96,0 1-128,0-21 160,1 1-96,-1 21 0,20-41 96,-20 19 0,20-19 64,0 0-31,0 0 63,0 0-128,0 0-801,0 0-896,0 0-1731,0-19-3714</inkml:trace>
  <inkml:trace contextRef="#ctx0" brushRef="#br5" timeOffset="173497.0703">20308 1782 16047,'-20'-61'1922,"0"41"-289,-1 20 513,1-19-673,2 19-768,-2 19-128,-1 1 288,1 21-321,0 38-64,20 20-223,20-20-1,21 1-192,-3-21-32,23-39 32,-2-1-32,20-19-256,-19-19 128,-1-1 128,-19-19-192,-1-1 128,-39 0 128,0-19 0,0 0-320,-18 18 160,-3 2-65,1-1-159,-20 21 32,1-22-224,-21 21-802,21 20-960,19 0-1666,-20 0-1537</inkml:trace>
  <inkml:trace contextRef="#ctx0" brushRef="#br5" timeOffset="173721.6797">20426 1801 21075,'20'0'1986,"-20"20"-929,0-20 289,20 20-385,-20 19-321,20 2-256,19-2-351,-19 0-66,0 1-223,21 0 0,-23-40-160,2 20-321,21 0-352,-41-20-865,20 0-1345,0 0-577</inkml:trace>
  <inkml:trace contextRef="#ctx0" brushRef="#br5" timeOffset="173997.0703">20843 1880 20563,'0'0'1890,"0"21"-1186,0-21 385,0 20 0,0 19-192,0-19-224,20 19-513,20-39-64,-20 20-160,19-20 256,1 0 1,-19 0-65,-3-40-64,2 21-64,-20-1-128,0-19-193,0 19-95,0-1-225,-20 1-576,20 20-833,-18-19-1345,18 19-929</inkml:trace>
  <inkml:trace contextRef="#ctx0" brushRef="#br5" timeOffset="178254.8828">21339 1901 5701,'-19'-21'2242,"19"21"-96,-20-20 224,20 20-384,0-19-224,0 19-129,0-20-255,0 20-225,0-20-32,0 20 96,0 0-224,0-19-32,20 19-224,-20 0-33,0 19 1,0 1-225,-20 19-95,20 22-97,0-2-128,0 0 32,20 1-96,-1-40 0,1 19-63,0-19 31,21-1-64,-3 2 32,-18-21-289,21 0-159,-3-21-193,3 21-319,-21-19-322,0-1-639,-20 20-1282,0-20-833,-20 20-9097</inkml:trace>
  <inkml:trace contextRef="#ctx0" brushRef="#br5" timeOffset="178428.711">21458 2060 14926,'-20'-21'2402,"20"1"-544,0 20-65,20 0-704,0-20-832,1 1-193,-1 19-801,-20-20-1505,20 0-1185,-20 1-7528</inkml:trace>
  <inkml:trace contextRef="#ctx0" brushRef="#br5" timeOffset="178583.0078">21438 1860 15951,'-39'-39'2562,"19"19"-896,0 20 95,20-19-287,0-1-289,0-1-673,20 1-448,0 0-320,1 1-449,17-21-736,-18 40-1378,21-19-1505</inkml:trace>
  <inkml:trace contextRef="#ctx0" brushRef="#br5" timeOffset="178833.9844">21895 1642 20691,'21'0'1249,"-42"20"-736,1 0 416,-18-1 32,17 1-33,-19 0-447,20 21-545,20-22 0,0 21 0,20-21 64,20 22 0,19-2-32,2-19 0,-22 19 192,-19-19-224,-20 21 160,0-22 32,-20 1 0,-1 19-192,3-19 32,-23-20-160,21 20-225,0-1-608,2-19-672,-3 0-1122,21-19-1441</inkml:trace>
  <inkml:trace contextRef="#ctx0" brushRef="#br5" timeOffset="179050.7813">22153 1721 23093,'20'0'865,"-20"0"-512,20 0 992,-20 20-320,20 40-417,19 19-319,-19-19-482,0 19-95,0-38-256,-20-22-481,21 1-385,-3-20-832,2 0-1473,-20-20-1987</inkml:trace>
  <inkml:trace contextRef="#ctx0" brushRef="#br5" timeOffset="179268.5547">21995 1821 20659,'-41'-20'2306,"41"1"-993,0-1-31,21-1-417,-21 1-321,40 20-288,-20-20-288,-1 20 96,1-19-320,20-1-96,-1 20-97,-19-20-480,20 1-256,-1 19-640,-19-20-1475,20 20-319</inkml:trace>
  <inkml:trace contextRef="#ctx0" brushRef="#br5" timeOffset="179483.3985">22432 1623 16335,'20'59'3235,"-20"-40"-769,0 21-320,19-19-192,1 18-961,-20 1-544,20 20-513,0-21 32,0 1-353,-1-21 1,-19 1-481,20 0-801,-20 1-544,0-2-1313,0-19-769</inkml:trace>
  <inkml:trace contextRef="#ctx0" brushRef="#br5" timeOffset="179738.2813">22750 1880 14958,'0'0'6470,"-20"0"-4869,20 0-319,-21 21 159,21 18-480,0 1-289,0-21-415,0 21-321,41-19-129,-23-21 97,23 19-96,-1-19 0,-21-19 128,21-2 0,-20-19-64,-20 1 64,0 19 96,-20-19-257,0 18-63,0 1 32,1 1 96,-21-1 32,-1 0 128,3 1-128,17 19-385,1 0-448,0 0-800,1 19-1058,19-19-993</inkml:trace>
  <inkml:trace contextRef="#ctx0" brushRef="#br5" timeOffset="180131.836">23066 2099 20307,'20'20'2018,"-20"-20"-1025,0 0 224,20-20-192,-20 0 32,0 20-513,0-40-384,-20 0-32,20 21-63,0-21-33,0 21-64,0-22 96,-20 41-96,20-20 160,0 1-128,0-1 96,20 20 96,-20 0-96,20 20-32,21-1-32,-3 22 64,-18-2-32,21-19-32,-21 0 64,19-1-32,-19-19 65,20 0-161,-21 0 160,1-19-128,0-1-32,-20 0-128,0-19 31,0 18-415,0-18-417,-20-20-576,20 39-1602,0-21-1186</inkml:trace>
  <inkml:trace contextRef="#ctx0" brushRef="#br5" timeOffset="180796.875">20446 1325 11050,'-59'-20'1922,"39"20"-64,0-21-321,0 1 545,1 20-64,19 0-160,-20 0-833,20-19-353,20 19 481,19 0-64,1 0-320,39 19-288,0-19-225,20 0-160,21 20 0,-1 1-96,0-21-32,-19 0-128,19 0-128,-20 0-193,-20-21-31,0 21-129,-18-20-544,-2 20-929,-39 0-1217,0 0-353</inkml:trace>
  <inkml:trace contextRef="#ctx0" brushRef="#br5" timeOffset="181556.6406">20367 2436 12972,'0'0'1826,"0"0"-417,0 0-288,0 0 96,20 0-64,19 0-352,1 0-257,19 0-351,1 0 31,-1 0 64,41 0-288,-1-19 32,0 19 224,20-20 321,21 0-193,-21 20-95,19-21-97,2 2-160,-1 19-128,-21-20 64,2 20 32,-1 0 0,-20 0-96,20 0 96,-19 0 96,-1 0-32,0 0-64,0-20 128,1 20 192,19 0 129,-40 0 95,0 0-63,20-20-97,-38 20-128,-2 0-32,-19 0-160,-1-19 65,1 19-129,19 0 64,1 0-32,-21 0 0,22 0 32,-23 0-64,-17 0 32,-1 0-64,0 0 96,-20 0-288,0 0-289,0 0-640,0 0-545,-20 19-1601,20-19-2306</inkml:trace>
  <inkml:trace contextRef="#ctx0" brushRef="#br5" timeOffset="181789.0625">23920 1721 27546,'20'-20'320,"-20"1"-769,0 19 257,0 0-480,0 0 319,0 0-447,0 0-2179,0 19-3011</inkml:trace>
  <inkml:trace contextRef="#ctx0" brushRef="#br5" timeOffset="181958.9844">23940 2019 24118,'21'60'801,"-21"-40"-513,0 0-160,18-20-160,-18 0-160,0 19-1025,20-19-3203</inkml:trace>
  <inkml:trace contextRef="#ctx0" brushRef="#br5" timeOffset="183667.9688">20227 3409 2850,'0'-79'961,"0"40"-577,0-2 353,0 21 608,20-19-95,-20-1-482,0 21-159,21-22 352,-21 21 352,0 1 96,0 19 33,0-20-545,0 20-97,0-20 898,0 20-225,0 0-384,0 0-64,0 0-192,0 20 0,0 0 160,0 19 0,20 21-224,0 19-417,-1-18 0,21-2-224,-20 0 0,19-19 1,1 0 31,0-21-96,-21-19 32,21 20-64,-20-40-96,1 20-128,-3-19 96,2-21 64,-20 21-129,0-22 225,0 21-31,0 20-33,0 0 256,0 0-128,20 20 160,-20 0-128,41 20 97,-21-20-289,39 0 256,-19-1-288,19-19-32,-19-19-33,-1-21-191,1 0-288,-1 0-481,-39 1-609,0 19-640,-18-21-1378,-3 2-3811</inkml:trace>
  <inkml:trace contextRef="#ctx0" brushRef="#br5" timeOffset="183986.3281">20784 2675 19954,'59'20'1346,"-19"19"-417,0 0 544,19 22-160,-18 18-512,-3-19-385,3 19-95,-3 1-161,3-21 32,-1 0 0,-21-18-128,1-2 96,0-19 33,-20-20-161,20 19-32,-20-19 192,0 0-32,0 0 96,-20-19-192,20 19-128,0-20 64,0 0-96,20 20-224,0 0 64,-1 20-321,21-20-448,1 20-897,-3-1-1313,23 1-2050</inkml:trace>
  <inkml:trace contextRef="#ctx0" brushRef="#br5" timeOffset="184327.1485">21756 3151 18929,'-59'20'2883,"19"0"-1249,21 19-705,-1 0 288,0 2-192,20 18-353,0-19-479,20-19-161,0 18-32,19-39 64,-19 20-64,20-40-32,-21 20 32,1-20 32,0 1-64,0-2 64,-20-19-161,0 21 65,0-1-128,-20 0 32,20 20 0,0 0 96,-20 20-224,20 0 288,-20 19 32,20 2 0,20-22-96,-20 21-417,40-21-480,-19 1-448,17-20-801,3 0-1442,-3-20-3010</inkml:trace>
  <inkml:trace contextRef="#ctx0" brushRef="#br5" timeOffset="184550.7813">22015 2773 23734,'39'0'1730,"-39"20"-1250,20 21 321,-20 18-161,20 21-31,0-21 32,0 20-481,19-19-96,-19-1-96,20 2-256,-21-22-97,1 0-448,0-19-320,0-20-833,-20 0-1409,-20 0-160</inkml:trace>
  <inkml:trace contextRef="#ctx0" brushRef="#br5" timeOffset="184755.8594">21776 3230 23862,'40'0'1506,"-1"0"-834,42-20 321,-22 20-384,20-19-289,0-1-416,1 20-385,-21 0-800,-18 0-1121,18 0-1314,-19 20-2017</inkml:trace>
  <inkml:trace contextRef="#ctx0" brushRef="#br5" timeOffset="184970.7031">22868 3210 18705,'40'20'6374,"-20"0"-5829,0-1 352,-1 3-321,1-3-320,0 1-160,0 0-128,-20-20-384,20 19-641,-20-19-609,0 0-1825,0 0-3972</inkml:trace>
  <inkml:trace contextRef="#ctx0" brushRef="#br5" timeOffset="185136.7188">22849 2993 22581,'-20'-20'2210,"40"-1"-1922,-1 21-352,1-20 32,0 20-544,0 0-257,0 20-1473,-1 1-2819</inkml:trace>
  <inkml:trace contextRef="#ctx0" brushRef="#br5" timeOffset="185370.1172">23305 2993 22805,'0'0'673,"0"0"-321,-39 19 577,-1 1 384,19 0-256,-19-1-608,40 1-321,20 0-192,0 20 64,21-20-32,-2 0 64,1-1-225,0 1 129,-1 0-96,1 21 256,-1-22-128,-19 21 0,-20-1 0,-20-19-96,1 20-320,-21-20-385,20 0-833,-19-1-3010,19 1-11243</inkml:trace>
  <inkml:trace contextRef="#ctx0" brushRef="#br5" timeOffset="186398.4375">20387 4502 17520,'20'59'993,"-1"-20"-480,1 41 1024,20-21 0,-20 21-832,-1-21-417,1 0-160,0-18 33,21-21 159,-23-1-128,2-19 32,-20 0 33,0-19 63,0-1 128,0-1-288,-20-38-128,-19 19-288,19-20 609,-39-19-514,19-1-159,0-18-224,1-2-65,-1 0 32,40 22 321,-20 19 192,20 18 352,20 21-95,0 20-65,0 0 64,19 40 160,1 0-95,0 0-257,-21 19 32,21 21-64,-20-21-65,1-18-127,-21 18-32,18-20 0,-18-19-97,0-1-447,0 2-994,0-21-1185,-18 0-704</inkml:trace>
  <inkml:trace contextRef="#ctx0" brushRef="#br5" timeOffset="186625">20804 4600 13068,'0'-59'4868,"-20"20"-3522,20-2-257,0 2 64,0 19-224,0-19-353,20 17-512,-20 3-352,20-1-577,-1 20-256,-19-20-1281,20 20-641,20 0-5445</inkml:trace>
  <inkml:trace contextRef="#ctx0" brushRef="#br5" timeOffset="186855.4688">21061 4363 15534,'0'39'2563,"0"-19"-545,21 19-225,-21-19-512,40 1-416,-22-2-320,23-19-161,-1 0-224,-21 0-32,1-19 1,0-2-33,-20 1-160,0-19 0,-20 19-161,0 0-287,-19 1-193,19-3-352,-21 3-96,3 19-1185,18 0-609,-1 0-7110</inkml:trace>
  <inkml:trace contextRef="#ctx0" brushRef="#br5" timeOffset="187283.2031">21221 3985 15983,'0'-20'2562,"0"40"-1409,0-20 609,19 39 64,-19 2-321,0-2-320,20 20-544,-20-18-257,20 18-288,20-40 0,-21 21-128,1-21 32,0 3 32,0-3-64,19 1 0,-19 0 0,21-20-128,-21 19 0,18 21-257,-17-19 1,-1-2 32,-20 1 159,20 0-63,-20-20 32,0 0 224,-20 0 0,0 0-32,-1 0-128,3-20-97,-2 0-351,0 1-289,20-2-1505,-21 1-833,21 0-2211</inkml:trace>
  <inkml:trace contextRef="#ctx0" brushRef="#br5" timeOffset="187645.5078">21837 4363 20403,'-21'0'1345,"1"0"-608,20 0 352,-20 19 0,20 1-64,-20 0-385,20 19-191,0-19-321,20 20-160,0-20-32,0 0 32,1-20-32,-3 0 64,2 0-96,0-20 96,1 0-257,-21 20 289,20-19 1,-20-2-33,0 1 0,0 20 160,0 0-96,0 0-192,0 20-33,0 1 97,0-2-96,18 1-320,3 0-417,-1-1-512,0-19-289,19 0-1153,-19-19-1217</inkml:trace>
  <inkml:trace contextRef="#ctx0" brushRef="#br5" timeOffset="188071.2891">21975 3906 21107,'0'0'2114,"-21"0"-960,42 20 191,-21-1 224,0 21-319,20-1-578,0 21-320,-20-20-319,20 19-1,-1-19 64,1 0-96,0-21 32,0 21-32,0-21-128,19-19 96,-19 0-1,0 0-31,0 0-32,-1 0 289,21 22-386,-20-22 193,1 19-96,-3 1 0,2 0 96,-20 19-32,21-39 64,-21 20-160,-21 1 96,1-21-64,2 0-64,-3 0 64,1 0-64,0-21-97,-19 1-63,39 20-545,-20-20-352,0 1-641,20-1-1281,-20 20-1505,20 0-10090</inkml:trace>
  <inkml:trace contextRef="#ctx0" brushRef="#br5" timeOffset="188285.1563">22432 4382 18193,'20'0'3395,"-20"20"-2274,0-20 352,19 39-287,1-19-450,-20 21-415,20-22-225,-20 21-353,20-21-127,0-19-225,-1 20-448,-19-20-1473,20 0-1826,-20-20-8841</inkml:trace>
  <inkml:trace contextRef="#ctx0" brushRef="#br5" timeOffset="188449.2188">22432 4183 18705,'0'-40'1570,"0"21"-1570,0 19-385,0-20-287,0 20-385,20-20-705,-20 20-6758</inkml:trace>
  <inkml:trace contextRef="#ctx0" brushRef="#br5" timeOffset="188680.6641">22531 3826 20050,'20'0'1346,"-1"19"-321,1 1 704,0 0-63,0 40-289,0-1-544,-1 21-545,1-1-31,0 1-161,1-1-289,-1 1-127,18-21 32,-17-18-353,19-22-448,-21 1-224,1-20-1089,0 0-1954,-20 0-11403</inkml:trace>
  <inkml:trace contextRef="#ctx0" brushRef="#br5" timeOffset="188885.7422">22967 4363 19602,'40'39'2146,"-20"-19"-833,0-1-63,-20 21-386,19-19-607,-19-2-225,20-19-225,-20 0-639,0 20-1058,20-20-737,-20-20-1056</inkml:trace>
  <inkml:trace contextRef="#ctx0" brushRef="#br5" timeOffset="189033.2031">22948 4024 20147,'-20'-20'1217,"20"20"-801,0 0-864,0 0-1410,0 0-2050</inkml:trace>
  <inkml:trace contextRef="#ctx0" brushRef="#br5" timeOffset="189515.625">23205 4004 20723,'21'-19'2274,"-21"19"-1025,20 0 193,0 19-417,-20 1-224,19 21 63,-19-2-415,20 0-257,0 22-96,-20-2-160,40 19-320,-21-37-161,1 18-448,0-19-576,0 0-994,19-20-1697,-19-20-3203</inkml:trace>
  <inkml:trace contextRef="#ctx0" brushRef="#br5" timeOffset="189748.0469">23147 4302 22805,'-21'0'1473,"21"-20"-31,21 1-641,17-1 640,3 0-672,-1 20-385,-1-19-96,1 19-288,-1-21-192,21 1-96,-1 20-449,2 0-352,-23 0-96,23 0-64,-43 0-801,23 0-929,-21 20-448,0-20-2339</inkml:trace>
  <inkml:trace contextRef="#ctx0" brushRef="#br5" timeOffset="190109.375">23821 4204 3555,'0'19'5861,"0"-19"-1697,0 0-736,0 20-353,-20-20-833,20 0-481,0 20-287,0-20-449,20 19-513,0-19-160,19 20-159,-19 0-65,0-20-96,0 0 32,19 0 32,-19 0 0,21-20 0,-3 0-96,-18 1 128,-20 19-64,0-20-32,0 20 32,21-20-160,-21 20 160,0 20 32,0-20-63,20 20 127,-20 19 32,20 0 32,0 2-96,19-1 64,1 19 65,-1 1-353,21-1 256,-21 1-192,1-20 96,-19 19-64,-21-20-64,0 2-32,-21-2 64,-19-19-353,-19 19-352,0-39-576,-21 20-865,21-20-1762,-20 0-7847</inkml:trace>
  <inkml:trace contextRef="#ctx0" brushRef="#br5" timeOffset="191649.4141">20784 5672 11947,'-20'-39'2082,"0"19"-993,20 20 1121,-19-20 577,19 20-866,-20 0-1056,20 20-288,0 19 223,0 1-223,0 20 128,20-1-289,-1-20-128,1 2-95,20-21-161,-20-1 96,19-19 0,1 0-32,-1-39-128,-19 18 0,0-38-160,0 20-33,-20-1 97,-20 0 0,0 0-128,0 1-128,1 19-161,-1 1-576,0 19-448,20 19-1250,-20 1-929,20 0-8263</inkml:trace>
  <inkml:trace contextRef="#ctx0" brushRef="#br5" timeOffset="191903.3203">21280 5870 17936,'-20'0'2595,"0"-20"-1282,1 1-224,-1-21 224,0 1-384,0-21-320,-1 1-129,3 0-416,-2-21 97,0-1-129,-1 3-32,21 19-32,0 18 0,0 2-193,21 19-191,-21 0-449,20 20-897,18 20-1152,-17 0-1827</inkml:trace>
  <inkml:trace contextRef="#ctx0" brushRef="#br5" timeOffset="192139.6485">20962 5513 22229,'-39'20'2146,"39"-20"-1762,19-20 321,1 1 896,41-1-544,-2 0-544,-1 1-321,3-3-737,-2 22-960,1 0-449,-1 22-2498,-39-22-12044</inkml:trace>
  <inkml:trace contextRef="#ctx0" brushRef="#br5" timeOffset="192931.6406">22035 5413 18609,'-20'-39'577,"20"19"-65,-20 1 1154,0 19-449,-1 0-897,-17 19-128,17 21 129,-19-21-33,22 22 0,-3-1 0,21-1-255,0-19 351,21 20-128,17-20-64,23 19-192,-2-19 64,0 19 0,-19-18-32,0 19-64,-1-21 32,-39 21 0,0-21 0,-20 1 97,-19 1-194,19-1 33,-20-20-64,1 0-32,19 0-160,-21 0-225,23 0-544,18-20-1057,0 20-1217,18-21-2499</inkml:trace>
  <inkml:trace contextRef="#ctx0" brushRef="#br5" timeOffset="193214.8438">22312 5533 19986,'0'41'1474,"-20"-2"-737,40 0 928,-20 1-63,39 0-674,-19-20-447,21 0-225,-21-1-96,19-19-64,1 0 1,-20-19-1,19-1-289,-19 0 1,-20-1-32,0-18-353,0 19-255,-20 1-353,1-1-705,19 0-1281,-20 1-833</inkml:trace>
  <inkml:trace contextRef="#ctx0" brushRef="#br5" timeOffset="193677.7344">22987 5553 16111,'-39'-20'1441,"19"20"-32,0 0 225,-20 20 192,21 1-385,-1-2-320,0 21-480,-1-1 160,1 0-161,20 2-256,0-2-95,20-19-161,21 19-160,18-19 160,-19-20-96,-1 21-64,21-21-160,-21 0-129,1-21-415,1 21-417,-3-20-865,-18 20-2819,-20 0-8968</inkml:trace>
  <inkml:trace contextRef="#ctx0" brushRef="#br5" timeOffset="194018.5547">23345 5574 5541,'-20'-41'11659,"0"41"-9481,0 0-192,1 20-385,-21 20 257,19 0-449,1 19-512,20 1-224,20-21-417,-20-19 0,41 19-224,-2-39 96,-19 20-224,0-20-64,20 0-448,-21 0-289,41 0-673,-21 0-1633,-19-20-1922</inkml:trace>
  <inkml:trace contextRef="#ctx0" brushRef="#br5" timeOffset="194409.1797">23564 5732 19314,'18'0'1569,"2"0"-1280,1-21 287,-1 21 833,-20-19-672,20 19-449,-20-20-192,18 20 1,-18-20-226,21 1 194,-1-1-98,0 20 33,0-20-192,-20 20 32,0-19 128,-40 19-160,20 0-32,-1 0 32,-17 0 192,18 0 96,-1 19 224,21 1-96,-20 0 289,20-1 63,0 1-95,0 19 127,0-18-480,20 19-128,1-21 0,19 1-128,-22 0-224,23-20-545,-21 19-448,19-19-641,1 0-737,-20-19-448,0 19-8712</inkml:trace>
  <inkml:trace contextRef="#ctx0" brushRef="#br5" timeOffset="194830.0781">24060 5574 11594,'0'-21'2915,"0"21"-737,0-20-64,0 20-256,-20 0-288,20 0-481,-21 20 32,1-20-257,0 21-63,2-2-288,-3-19-225,21 20-224,0 0-32,0-1 64,0-19-128,21 20 128,-3-20-160,22 20 96,1-1-96,-3-19 96,-17 21 0,-1-1 128,-20 0-192,20-1 96,-20 1-96,0 0 32,0-1-128,0 1-224,-20-20-32,0 21-1,-1-21-768,1 20-897,2-20-1890,18 0-1825</inkml:trace>
  <inkml:trace contextRef="#ctx0" brushRef="#br5" timeOffset="195191.4063">24378 5593 19378,'38'-60'544,"-18"40"-512,-20 20 417,0-19 832,0 19-32,-20 19-96,0-19-640,2 20-97,-3 0 65,1 1-225,0-2-160,20 1-96,0 0 0,20-1 192,0 1-32,19 0-160,1-1 225,1 2-65,-2-1 0,-19 0-224,0-1 192,0 1 96,-1-20 32,-38 20 97,19-1-225,-20-19-224,0 0-289,0 20-319,-1-20-257,3 0-961,-2-20-2178,-1 20-2402</inkml:trace>
  <inkml:trace contextRef="#ctx0" brushRef="#br5" timeOffset="195916.0156">24754 5117 11947,'0'-21'5925,"0"1"-4996,20 20 160,-1-19 321,21-1-97,1 0-352,-3 1-32,23 19-97,-22 0-511,21 0-225,-21 19 96,-19 1-160,0 0-64,-20 19 64,0 2-64,0-2 32,0 0 0,-20 1 96,0 20 32,1-21 32,-1 1-160,0-21 0,0 22 0,20-21 0,0-20-64,0 20 32,0-20-32,20 0-128,-20 19-288,20-19-257,0 20-416,-1-20-577,-19 0-1985,0 20-866</inkml:trace>
  <inkml:trace contextRef="#ctx0" brushRef="#br5" timeOffset="196560.5469">25210 5950 3651,'20'0'6054,"-20"-20"-3748,0 20-288,0 0 192,-20 0-224,1 0-321,19 0-448,0 0-224,-20 0-64,20 0 64,0 0-224,0 0 64,0 0-417,0 0-96,0 0 65,0 20-225,0-20-64,-20 20 32,20-20-32,20 19-128,-20-19 128,0 0-160,0 0 64,20 0 0,-20 0 64,0 0-128,0 0-64,0-19-64,0-1 128,0 20 96,0-20-192,0 1 160,0 19-192,-20 0-1026,0 0-479,20 0-1730,-20 0-7047</inkml:trace>
  <inkml:trace contextRef="#ctx0" brushRef="#br3" timeOffset="326359.375">11454 13215 5413,'0'0'256,"0"0"-288,0 0 320,20-19 225,-1 19 512,1-20-32,0 0 480,0 1-160,0-1-384,19 20-384,1-20-193,-1 1-224,1-2-64,19-19-64,-18 21-64,-1-1 32,19-19 0,-19 19 64,19-1-32,-19-18 64,19-1 256,-18 21 1,18-1-97,-19 0-96,-20-1 64,-1 1 128,1 20 321,0 0-64,-20-19-257,0 19-64,-20 0 0,20 0-95,0-20-65,-20 20 0,20-20 0,0 20 192,0-19 161,20-1 31,-20 20-128,0-21-95,0 21-65,0 0 64,0 0-64,-20 0 96,1 0 193,-1-20 31,-20 20-63,1 0-33,-2 0-160,1 0 33,22 0-129,-23 0-64,41 0-32,-20 0-64,20-19 32,20 19 32,0 19-32,1-19 0,17 20 0,3-20 64,-3 21-256,3-1 128,-21-1-160,19 1-289,-19-20-255,0 20-225,-20-20-929,20 0-1025,-20 19-4484</inkml:trace>
  <inkml:trace contextRef="#ctx0" brushRef="#br3" timeOffset="327386.7188">12387 12800 6886,'0'19'1698,"0"-38"-609,-20 19 192,20 0 160,0 0-608,0 0-353,0 0-159,-20 0 159,20 0 225,0 0 128,0 0 256,0 0 160,0 0-320,0 0-193,0 19 225,0-19-224,0 20-224,0 0-65,0 19 32,20-18-127,-20 18-225,0 1-64,0-1-96,20 2-352,-20-22-161,0 21-672,19-21-737,-19 1-1217,0 0-4516</inkml:trace>
  <inkml:trace contextRef="#ctx0" brushRef="#br3" timeOffset="328177.7344">10897 13354 12267,'0'41'1217,"0"-41"-576,0 40 256,0-21 128,0 21 64,0-21-289,20 22-127,-20-2-160,0-19-129,0 0 0,21-20 289,-21 0 224,0 0-513,0 0-224,0 0 33,-21-20-65,21-19-64,0 19-32,-20-21 0,20-18-64,0 0 96,0 18-64,0-18 96,0 20-128,0 19 288,20-1 0,-20 2 65,21 19-1,-1 19-96,-2 22-128,3-21-32,-1 39-64,20-18 64,-1-2 0,1 20-64,-20-20-64,19 2-96,-19-21-128,0 19-32,0-19-353,-20-20-256,0 19-352,0-19-513,0 0-512,0 0-1506</inkml:trace>
  <inkml:trace contextRef="#ctx0" brushRef="#br3" timeOffset="328369.1406">10938 13513 15822,'-21'21'2499,"21"-1"-1186,0-20-160,21 0-512,-21-20-321,20 20-256,-2-21-384,3 21-801,19 0-1570,-1-19-800</inkml:trace>
  <inkml:trace contextRef="#ctx0" brushRef="#br3" timeOffset="329741.211">17350 13057 4099,'-20'0'2146,"20"0"-992,0-20-930,0 20-224,0 0 0,20-20 0,-20 20 128,20 0-480,-20 0 159,19 0 193,-19 0 160,0 0 481,0 0 704,0 20 673,20-20-384,-20 0-353,0 0-480,0 0-161,0 20 161,0-20 128,0 0 64,0 0 64,0 0-96,0 0-513,0 0-95,0 0 31,0 0-192,-20-20 0,1 20 65,19-20 63,-40 1-64,20-1-96,-19 0-32,-2 1 1,1-22 159,1 21 192,-1 1-63,0-1-65,21 0 0,-21 1-63,20-1-1,0 0-96,20-1-32,-19 21 64,19 0-127,0 0-226,0 0 129,0 0 0,19 0-32,-19 0 0,20 0 32,-20 0-96,0 21 160,20-1-96,-20 0 64,0-1-32,-20 1 32,20 19-32,0 2 0,0-2 0,0 1-128,0-1-32,0-19 128,0 20-64,0-20 224,0 0-224,0-20 128,0 0 32,0 0-64,0 0 96,0-20-128,0-19 64,0 18-32,-20-38 0,20 19 0,-19-20 0,19 21 0,-20-1 32,20 21 32,0-21-64,-20 40 0,20-21 0,0 21-32,0-20 32,20 20 32,0 0-32,-1 20-96,1-20 0,20 0-288,19 0-353,-19-20-512,-1 20-609,21-19-1345,-19 19-64,-2-20-8552</inkml:trace>
  <inkml:trace contextRef="#ctx0" brushRef="#br3" timeOffset="330350.586">17627 13156 11627,'21'-19'1569,"-21"19"-480,0 0 737,0-20 288,0 20-1121,0 20-385,0-20-63,0 19-193,0 21-96,20-21-128,-20 22 1,18-2-97,2-19 64,-20 0-288,21 21-289,-1-22-512,0-19-865,-1 20-512,-19-20-3587</inkml:trace>
  <inkml:trace contextRef="#ctx0" brushRef="#br3" timeOffset="330711.9141">17627 13156 16079,'0'-59'3811,"21"40"-1857,-1-2 0,-2-19-769,2 21-640,1 19-481,-1-20 0,0 40-64,-1-20-192,1 19-257,-20 21-127,20-19 127,-20 18 33,0-19 160,0 19 159,0-19 65,0-1 32,0 2 0,20-1 161,-20-20-1,20 20-96,-1-20 64,1 19-96,0 1 0,0 0 0,0-1-64,-20 3 160,0-3-96,-20-19-64,0 20-160,0 0-321,-19-20-1504,-1 19-1827,0-19-4196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Contraction Algorithm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6482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Algorithm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Minimum Cut Problem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8520" y="1091520"/>
              <a:ext cx="7632360" cy="2409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40" y="1080720"/>
                <a:ext cx="7653240" cy="24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Contraction Algorithm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9400" y="1084320"/>
              <a:ext cx="8469360" cy="2844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520" y="1073520"/>
                <a:ext cx="8487360" cy="28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4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320" y="1112760"/>
              <a:ext cx="8898120" cy="3867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00" y="1100160"/>
                <a:ext cx="8927280" cy="38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3760" y="83880"/>
              <a:ext cx="8969400" cy="4981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20" y="79200"/>
                <a:ext cx="8991000" cy="50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3805</TotalTime>
  <Words>23</Words>
  <Application>Microsoft Office PowerPoint</Application>
  <PresentationFormat>On-screen Show (16:9)</PresentationFormat>
  <Paragraphs>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1_Lecture</vt:lpstr>
      <vt:lpstr>2_Office Theme</vt:lpstr>
      <vt:lpstr>3_Office Theme</vt:lpstr>
      <vt:lpstr>2_Lecture</vt:lpstr>
      <vt:lpstr>4_Office Theme</vt:lpstr>
      <vt:lpstr>The Algorithm</vt:lpstr>
      <vt:lpstr>The Minimum Cut Problem</vt:lpstr>
      <vt:lpstr>Random Contraction Algorithm</vt:lpstr>
      <vt:lpstr>Example</vt:lpstr>
      <vt:lpstr>Example (con’d)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175</cp:revision>
  <dcterms:created xsi:type="dcterms:W3CDTF">2010-07-08T21:59:02Z</dcterms:created>
  <dcterms:modified xsi:type="dcterms:W3CDTF">2012-03-19T01:57:09Z</dcterms:modified>
</cp:coreProperties>
</file>